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6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7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8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6" r:id="rId2"/>
    <p:sldMasterId id="2147483798" r:id="rId3"/>
    <p:sldMasterId id="2147483852" r:id="rId4"/>
    <p:sldMasterId id="2147483863" r:id="rId5"/>
    <p:sldMasterId id="2147483874" r:id="rId6"/>
    <p:sldMasterId id="2147483885" r:id="rId7"/>
    <p:sldMasterId id="2147483896" r:id="rId8"/>
    <p:sldMasterId id="2147483906" r:id="rId9"/>
  </p:sldMasterIdLst>
  <p:notesMasterIdLst>
    <p:notesMasterId r:id="rId27"/>
  </p:notesMasterIdLst>
  <p:handoutMasterIdLst>
    <p:handoutMasterId r:id="rId28"/>
  </p:handoutMasterIdLst>
  <p:sldIdLst>
    <p:sldId id="394" r:id="rId10"/>
    <p:sldId id="452" r:id="rId11"/>
    <p:sldId id="429" r:id="rId12"/>
    <p:sldId id="449" r:id="rId13"/>
    <p:sldId id="438" r:id="rId14"/>
    <p:sldId id="437" r:id="rId15"/>
    <p:sldId id="442" r:id="rId16"/>
    <p:sldId id="577" r:id="rId17"/>
    <p:sldId id="448" r:id="rId18"/>
    <p:sldId id="578" r:id="rId19"/>
    <p:sldId id="451" r:id="rId20"/>
    <p:sldId id="446" r:id="rId21"/>
    <p:sldId id="439" r:id="rId22"/>
    <p:sldId id="440" r:id="rId23"/>
    <p:sldId id="441" r:id="rId24"/>
    <p:sldId id="427" r:id="rId25"/>
    <p:sldId id="428" r:id="rId2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56FF"/>
    <a:srgbClr val="003466"/>
    <a:srgbClr val="CDCC00"/>
    <a:srgbClr val="0047D6"/>
    <a:srgbClr val="D9D9D9"/>
    <a:srgbClr val="002A7E"/>
    <a:srgbClr val="002E8A"/>
    <a:srgbClr val="0040C0"/>
    <a:srgbClr val="0037A4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68" autoAdjust="0"/>
    <p:restoredTop sz="91499" autoAdjust="0"/>
  </p:normalViewPr>
  <p:slideViewPr>
    <p:cSldViewPr>
      <p:cViewPr>
        <p:scale>
          <a:sx n="97" d="100"/>
          <a:sy n="97" d="100"/>
        </p:scale>
        <p:origin x="-72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Hoja_de_c_lculo_de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Hoja_de_c_lculo_de_Microsoft_Excel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Hoja_de_c_lculo_de_Microsoft_Excel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Hoja_de_c_lculo_de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U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</c:f>
              <c:strCache>
                <c:ptCount val="1"/>
                <c:pt idx="0">
                  <c:v>CANTIDAD DE EMPRESAS</c:v>
                </c:pt>
              </c:strCache>
            </c:strRef>
          </c:cat>
          <c:val>
            <c:numRef>
              <c:f>Hoja1!$B$2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673-4CAE-A3D4-AE81E095A795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</c:f>
              <c:strCache>
                <c:ptCount val="1"/>
                <c:pt idx="0">
                  <c:v>CANTIDAD DE EMPRESAS</c:v>
                </c:pt>
              </c:strCache>
            </c:strRef>
          </c:cat>
          <c:val>
            <c:numRef>
              <c:f>Hoja1!$C$2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673-4CAE-A3D4-AE81E095A795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0156FF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</c:f>
              <c:strCache>
                <c:ptCount val="1"/>
                <c:pt idx="0">
                  <c:v>CANTIDAD DE EMPRESAS</c:v>
                </c:pt>
              </c:strCache>
            </c:strRef>
          </c:cat>
          <c:val>
            <c:numRef>
              <c:f>Hoja1!$D$2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673-4CAE-A3D4-AE81E095A795}"/>
            </c:ext>
          </c:extLst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</c:f>
              <c:strCache>
                <c:ptCount val="1"/>
                <c:pt idx="0">
                  <c:v>CANTIDAD DE EMPRESAS</c:v>
                </c:pt>
              </c:strCache>
            </c:strRef>
          </c:cat>
          <c:val>
            <c:numRef>
              <c:f>Hoja1!$E$2</c:f>
              <c:numCache>
                <c:formatCode>General</c:formatCode>
                <c:ptCount val="1"/>
                <c:pt idx="0">
                  <c:v>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2673-4CAE-A3D4-AE81E095A795}"/>
            </c:ext>
          </c:extLst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</c:f>
              <c:strCache>
                <c:ptCount val="1"/>
                <c:pt idx="0">
                  <c:v>CANTIDAD DE EMPRESAS</c:v>
                </c:pt>
              </c:strCache>
            </c:strRef>
          </c:cat>
          <c:val>
            <c:numRef>
              <c:f>Hoja1!$F$2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673-4CAE-A3D4-AE81E095A7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0292608"/>
        <c:axId val="30314880"/>
      </c:barChart>
      <c:catAx>
        <c:axId val="302926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0314880"/>
        <c:crosses val="autoZero"/>
        <c:auto val="1"/>
        <c:lblAlgn val="ctr"/>
        <c:lblOffset val="100"/>
        <c:noMultiLvlLbl val="0"/>
      </c:catAx>
      <c:valAx>
        <c:axId val="303148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02926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UY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U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F7B-4A1F-9074-46F1E164487B}"/>
              </c:ext>
            </c:extLst>
          </c:dPt>
          <c:dPt>
            <c:idx val="1"/>
            <c:invertIfNegative val="0"/>
            <c:bubble3D val="0"/>
            <c:spPr>
              <a:solidFill>
                <a:srgbClr val="00346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F7B-4A1F-9074-46F1E164487B}"/>
              </c:ext>
            </c:extLst>
          </c:dPt>
          <c:dPt>
            <c:idx val="2"/>
            <c:invertIfNegative val="0"/>
            <c:bubble3D val="0"/>
            <c:spPr>
              <a:solidFill>
                <a:srgbClr val="FFFF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F7B-4A1F-9074-46F1E164487B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F7B-4A1F-9074-46F1E164487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s-U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Hoja1!$A$2:$A$6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Hoja1!$B$2:$B$6</c:f>
              <c:numCache>
                <c:formatCode>General</c:formatCode>
                <c:ptCount val="5"/>
                <c:pt idx="0">
                  <c:v>4</c:v>
                </c:pt>
                <c:pt idx="1">
                  <c:v>19</c:v>
                </c:pt>
                <c:pt idx="2">
                  <c:v>34</c:v>
                </c:pt>
                <c:pt idx="3">
                  <c:v>50</c:v>
                </c:pt>
                <c:pt idx="4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F7B-4A1F-9074-46F1E16448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0363648"/>
        <c:axId val="30365184"/>
      </c:barChart>
      <c:catAx>
        <c:axId val="30363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0365184"/>
        <c:crosses val="autoZero"/>
        <c:auto val="1"/>
        <c:lblAlgn val="ctr"/>
        <c:lblOffset val="100"/>
        <c:noMultiLvlLbl val="0"/>
      </c:catAx>
      <c:valAx>
        <c:axId val="303651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03636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UY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U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s-U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</c:f>
              <c:strCache>
                <c:ptCount val="1"/>
                <c:pt idx="0">
                  <c:v>SOLICITUDES PRESENTADAS</c:v>
                </c:pt>
              </c:strCache>
            </c:strRef>
          </c:cat>
          <c:val>
            <c:numRef>
              <c:f>Hoja1!$B$2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E3B-4F06-89F5-7B12F23FF2B5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s-U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</c:f>
              <c:strCache>
                <c:ptCount val="1"/>
                <c:pt idx="0">
                  <c:v>SOLICITUDES PRESENTADAS</c:v>
                </c:pt>
              </c:strCache>
            </c:strRef>
          </c:cat>
          <c:val>
            <c:numRef>
              <c:f>Hoja1!$C$2</c:f>
              <c:numCache>
                <c:formatCode>General</c:formatCode>
                <c:ptCount val="1"/>
                <c:pt idx="0">
                  <c:v>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E3B-4F06-89F5-7B12F23FF2B5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0156FF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s-U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</c:f>
              <c:strCache>
                <c:ptCount val="1"/>
                <c:pt idx="0">
                  <c:v>SOLICITUDES PRESENTADAS</c:v>
                </c:pt>
              </c:strCache>
            </c:strRef>
          </c:cat>
          <c:val>
            <c:numRef>
              <c:f>Hoja1!$D$2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E3B-4F06-89F5-7B12F23FF2B5}"/>
            </c:ext>
          </c:extLst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s-U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</c:f>
              <c:strCache>
                <c:ptCount val="1"/>
                <c:pt idx="0">
                  <c:v>SOLICITUDES PRESENTADAS</c:v>
                </c:pt>
              </c:strCache>
            </c:strRef>
          </c:cat>
          <c:val>
            <c:numRef>
              <c:f>Hoja1!$E$2</c:f>
              <c:numCache>
                <c:formatCode>General</c:formatCode>
                <c:ptCount val="1"/>
                <c:pt idx="0">
                  <c:v>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E3B-4F06-89F5-7B12F23FF2B5}"/>
            </c:ext>
          </c:extLst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s-U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</c:f>
              <c:strCache>
                <c:ptCount val="1"/>
                <c:pt idx="0">
                  <c:v>SOLICITUDES PRESENTADAS</c:v>
                </c:pt>
              </c:strCache>
            </c:strRef>
          </c:cat>
          <c:val>
            <c:numRef>
              <c:f>Hoja1!$F$2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E3B-4F06-89F5-7B12F23FF2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0819456"/>
        <c:axId val="30820992"/>
      </c:barChart>
      <c:catAx>
        <c:axId val="308194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s-UY"/>
          </a:p>
        </c:txPr>
        <c:crossAx val="30820992"/>
        <c:crosses val="autoZero"/>
        <c:auto val="1"/>
        <c:lblAlgn val="ctr"/>
        <c:lblOffset val="100"/>
        <c:noMultiLvlLbl val="0"/>
      </c:catAx>
      <c:valAx>
        <c:axId val="308209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08194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UY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U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MONITOREO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s-U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Hoja1!$A$2:$A$3</c:f>
              <c:numCache>
                <c:formatCode>General</c:formatCode>
                <c:ptCount val="2"/>
                <c:pt idx="0">
                  <c:v>2017</c:v>
                </c:pt>
                <c:pt idx="1">
                  <c:v>2018</c:v>
                </c:pt>
              </c:numCache>
            </c:numRef>
          </c:cat>
          <c:val>
            <c:numRef>
              <c:f>Hoja1!$B$2:$B$3</c:f>
              <c:numCache>
                <c:formatCode>General</c:formatCode>
                <c:ptCount val="2"/>
                <c:pt idx="0">
                  <c:v>25</c:v>
                </c:pt>
                <c:pt idx="1">
                  <c:v>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1A6-4745-B15D-5DB704A7247F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CERTIFICACIONES 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s-U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Hoja1!$A$2:$A$3</c:f>
              <c:numCache>
                <c:formatCode>General</c:formatCode>
                <c:ptCount val="2"/>
                <c:pt idx="0">
                  <c:v>2017</c:v>
                </c:pt>
                <c:pt idx="1">
                  <c:v>2018</c:v>
                </c:pt>
              </c:numCache>
            </c:numRef>
          </c:cat>
          <c:val>
            <c:numRef>
              <c:f>Hoja1!$C$2:$C$3</c:f>
              <c:numCache>
                <c:formatCode>General</c:formatCode>
                <c:ptCount val="2"/>
                <c:pt idx="0">
                  <c:v>19</c:v>
                </c:pt>
                <c:pt idx="1">
                  <c:v>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1A6-4745-B15D-5DB704A724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0532736"/>
        <c:axId val="30534272"/>
      </c:barChart>
      <c:catAx>
        <c:axId val="30532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0534272"/>
        <c:crosses val="autoZero"/>
        <c:auto val="1"/>
        <c:lblAlgn val="ctr"/>
        <c:lblOffset val="100"/>
        <c:noMultiLvlLbl val="0"/>
      </c:catAx>
      <c:valAx>
        <c:axId val="305342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05327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UY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U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TIPO DE OPERADORES</c:v>
                </c:pt>
              </c:strCache>
            </c:strRef>
          </c:tx>
          <c:dPt>
            <c:idx val="0"/>
            <c:bubble3D val="0"/>
            <c:spPr>
              <a:solidFill>
                <a:srgbClr val="0156F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506-45D7-89D7-9284F969BE83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506-45D7-89D7-9284F969BE83}"/>
              </c:ext>
            </c:extLst>
          </c:dPt>
          <c:dPt>
            <c:idx val="2"/>
            <c:bubble3D val="0"/>
            <c:spPr>
              <a:solidFill>
                <a:srgbClr val="CD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506-45D7-89D7-9284F969BE83}"/>
              </c:ext>
            </c:extLst>
          </c:dPt>
          <c:dPt>
            <c:idx val="3"/>
            <c:bubble3D val="0"/>
            <c:spPr>
              <a:solidFill>
                <a:srgbClr val="92D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506-45D7-89D7-9284F969BE83}"/>
              </c:ext>
            </c:extLst>
          </c:dPt>
          <c:dPt>
            <c:idx val="4"/>
            <c:bubble3D val="0"/>
            <c:spPr>
              <a:solidFill>
                <a:schemeClr val="tx2">
                  <a:lumMod val="25000"/>
                  <a:lumOff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6506-45D7-89D7-9284F969BE83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400" dirty="0"/>
                      <a:t>EXPO / IMPO</a:t>
                    </a:r>
                    <a:r>
                      <a:rPr lang="en-US" dirty="0"/>
                      <a:t>
18%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506-45D7-89D7-9284F969BE83}"/>
                </c:ext>
              </c:extLst>
            </c:dLbl>
            <c:dLbl>
              <c:idx val="1"/>
              <c:layout>
                <c:manualLayout>
                  <c:x val="-0.2446869251534915"/>
                  <c:y val="-0.21852651177638474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/>
                      <a:t>DESPACHANTES</a:t>
                    </a:r>
                    <a:r>
                      <a:rPr lang="en-US" dirty="0"/>
                      <a:t>
42%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506-45D7-89D7-9284F969BE83}"/>
                </c:ext>
              </c:extLst>
            </c:dLbl>
            <c:dLbl>
              <c:idx val="2"/>
              <c:layout>
                <c:manualLayout>
                  <c:x val="0.18204926061301036"/>
                  <c:y val="-0.19381272315657966"/>
                </c:manualLayout>
              </c:layout>
              <c:tx>
                <c:rich>
                  <a:bodyPr/>
                  <a:lstStyle/>
                  <a:p>
                    <a:r>
                      <a:rPr lang="en-US" sz="1200" dirty="0"/>
                      <a:t>TRANSPORTISTAS</a:t>
                    </a:r>
                    <a:r>
                      <a:rPr lang="en-US" dirty="0"/>
                      <a:t>
15%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506-45D7-89D7-9284F969BE83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400" dirty="0"/>
                      <a:t>USUARIO DE ZONA </a:t>
                    </a:r>
                    <a:r>
                      <a:rPr lang="en-US" dirty="0"/>
                      <a:t>
10%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506-45D7-89D7-9284F969BE83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1400" dirty="0"/>
                      <a:t>OTROS</a:t>
                    </a:r>
                    <a:r>
                      <a:rPr lang="en-US" dirty="0"/>
                      <a:t> 
15%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506-45D7-89D7-9284F969BE83}"/>
                </c:ext>
              </c:extLst>
            </c:dLbl>
            <c:spPr>
              <a:noFill/>
            </c:spPr>
            <c:txPr>
              <a:bodyPr/>
              <a:lstStyle/>
              <a:p>
                <a:pPr>
                  <a:defRPr b="1"/>
                </a:pPr>
                <a:endParaRPr lang="es-UY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Hoja1!$A$2:$A$6</c:f>
              <c:strCache>
                <c:ptCount val="5"/>
                <c:pt idx="0">
                  <c:v>EXPO / IMPO</c:v>
                </c:pt>
                <c:pt idx="1">
                  <c:v>DESPACHANTES</c:v>
                </c:pt>
                <c:pt idx="2">
                  <c:v>TRANSPORTISTAS</c:v>
                </c:pt>
                <c:pt idx="3">
                  <c:v>USUARIO DE ZONA </c:v>
                </c:pt>
                <c:pt idx="4">
                  <c:v>OTROS </c:v>
                </c:pt>
              </c:strCache>
            </c:strRef>
          </c:cat>
          <c:val>
            <c:numRef>
              <c:f>Hoja1!$B$2:$B$6</c:f>
              <c:numCache>
                <c:formatCode>0%</c:formatCode>
                <c:ptCount val="5"/>
                <c:pt idx="0">
                  <c:v>0.18</c:v>
                </c:pt>
                <c:pt idx="1">
                  <c:v>0.42</c:v>
                </c:pt>
                <c:pt idx="2">
                  <c:v>0.15</c:v>
                </c:pt>
                <c:pt idx="3">
                  <c:v>0.1</c:v>
                </c:pt>
                <c:pt idx="4">
                  <c:v>0.15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6506-45D7-89D7-9284F969BE83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s-UY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U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¿ UTILIZO ALGUN BENEFICIO?</a:t>
            </a:r>
          </a:p>
        </c:rich>
      </c:tx>
      <c:layout>
        <c:manualLayout>
          <c:xMode val="edge"/>
          <c:yMode val="edge"/>
          <c:x val="4.9731721757562145E-2"/>
          <c:y val="4.781099972988667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987-43F6-AF1D-A3E1B1D9FAE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987-43F6-AF1D-A3E1B1D9FAEE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UY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SI 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59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987-43F6-AF1D-A3E1B1D9FAEE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UY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UY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U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¿COMO LOS CALIFICARIA?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6169-405D-8E98-D530659037B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169-405D-8E98-D530659037B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169-405D-8E98-D530659037B8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s-ES" sz="133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rPr>
                      <a:t>; 22%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s-ES" sz="133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rPr>
                      <a:t>; 61%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es-ES" sz="133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rPr>
                      <a:t>; 17%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</c:dLbl>
            <c:spPr>
              <a:solidFill>
                <a:schemeClr val="dk1">
                  <a:lumMod val="75000"/>
                  <a:lumOff val="25000"/>
                </a:schemeClr>
              </a:solidFill>
            </c:spPr>
            <c:txPr>
              <a:bodyPr/>
              <a:lstStyle/>
              <a:p>
                <a:pPr algn="ctr">
                  <a:defRPr lang="es-ES" sz="133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UY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</c:dLbls>
          <c:cat>
            <c:strRef>
              <c:f>Hoja1!$A$2:$A$4</c:f>
              <c:strCache>
                <c:ptCount val="3"/>
                <c:pt idx="0">
                  <c:v>MB</c:v>
                </c:pt>
                <c:pt idx="1">
                  <c:v>B</c:v>
                </c:pt>
                <c:pt idx="2">
                  <c:v>R</c:v>
                </c:pt>
              </c:strCache>
            </c:strRef>
          </c:cat>
          <c:val>
            <c:numRef>
              <c:f>Hoja1!$B$2:$B$4</c:f>
              <c:numCache>
                <c:formatCode>0%</c:formatCode>
                <c:ptCount val="3"/>
                <c:pt idx="0">
                  <c:v>0.22</c:v>
                </c:pt>
                <c:pt idx="1">
                  <c:v>0.61</c:v>
                </c:pt>
                <c:pt idx="2">
                  <c:v>0.17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6169-405D-8E98-D530659037B8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UY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UY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6FDDF5-6592-42F1-BCAC-044B7A620FF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E695529-BEF2-40C5-B51C-BCDCC52BFB48}">
      <dgm:prSet phldrT="[Text]"/>
      <dgm:spPr>
        <a:solidFill>
          <a:srgbClr val="2D3E50"/>
        </a:solidFill>
        <a:ln>
          <a:noFill/>
        </a:ln>
      </dgm:spPr>
      <dgm:t>
        <a:bodyPr/>
        <a:lstStyle/>
        <a:p>
          <a:r>
            <a:rPr 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2014</a:t>
          </a:r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0E4F483-2B10-4268-BA2C-83B2ACFDC0EF}" type="parTrans" cxnId="{833AF0EB-EF80-4166-A0A0-93D00FCB81DF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2DF27D1-21DF-4DD7-B7E2-BCD75161CE8E}" type="sibTrans" cxnId="{833AF0EB-EF80-4166-A0A0-93D00FCB81DF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B24760E-D972-4B0D-A449-A327F425C80C}">
      <dgm:prSet phldrT="[Text]"/>
      <dgm:spPr>
        <a:solidFill>
          <a:srgbClr val="8D44AD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2015</a:t>
          </a:r>
        </a:p>
      </dgm:t>
    </dgm:pt>
    <dgm:pt modelId="{9981A3EC-5F77-4A49-814F-9D5FC869A0EB}" type="parTrans" cxnId="{DCA48585-A45E-4703-923C-075D12D0B2E4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8F5BC205-0EDE-4892-AD06-4E3D5EE464DC}" type="sibTrans" cxnId="{DCA48585-A45E-4703-923C-075D12D0B2E4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E8533CB-4276-4F0C-A1A5-7860590FC92C}">
      <dgm:prSet phldrT="[Text]"/>
      <dgm:spPr>
        <a:solidFill>
          <a:srgbClr val="297FB8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2016</a:t>
          </a:r>
        </a:p>
      </dgm:t>
    </dgm:pt>
    <dgm:pt modelId="{4CAE1501-E643-43E8-9B81-2FBEC99DD2B9}" type="parTrans" cxnId="{104D0DEF-DF72-4F92-993E-02ABE6F1F34B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EB9B0914-7658-4B1D-A6AD-17DB1033B4E1}" type="sibTrans" cxnId="{104D0DEF-DF72-4F92-993E-02ABE6F1F34B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77DC15A-78A8-4132-958F-AFB40FBB2221}">
      <dgm:prSet phldrT="[Text]"/>
      <dgm:spPr>
        <a:solidFill>
          <a:srgbClr val="27AE61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2017</a:t>
          </a:r>
        </a:p>
      </dgm:t>
    </dgm:pt>
    <dgm:pt modelId="{18A8CBAA-F572-4EBA-8192-4EC1F32D0002}" type="parTrans" cxnId="{DC06E2D4-C99E-4051-86E3-061B47F4DC22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FD05B8D-E383-4862-AF49-63AE3BDA5421}" type="sibTrans" cxnId="{DC06E2D4-C99E-4051-86E3-061B47F4DC22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8A74D14-9C83-4C72-994B-D2072D0493C9}">
      <dgm:prSet phldrT="[Text]"/>
      <dgm:spPr>
        <a:solidFill>
          <a:srgbClr val="E84C3D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2018</a:t>
          </a:r>
        </a:p>
      </dgm:t>
    </dgm:pt>
    <dgm:pt modelId="{D7C0C584-49A6-4349-AF08-821E395466C9}" type="parTrans" cxnId="{864D3719-4E59-4E60-B198-13968A528F70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6198628-C291-4453-8D94-E4CDE1CE5525}" type="sibTrans" cxnId="{864D3719-4E59-4E60-B198-13968A528F70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6F606F4-519E-4A77-87E1-D5E3C0C534F7}">
      <dgm:prSet phldrT="[Text]"/>
      <dgm:spPr>
        <a:solidFill>
          <a:srgbClr val="F39C11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Prox..</a:t>
          </a:r>
        </a:p>
      </dgm:t>
    </dgm:pt>
    <dgm:pt modelId="{A29778B7-9B71-4BA4-9181-8C82F2F5C9FF}" type="parTrans" cxnId="{BBECD878-BCC9-4668-B6AF-2B75EEDB1AFA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7544A73-B70A-4080-B554-2AFC4CDB2ABF}" type="sibTrans" cxnId="{BBECD878-BCC9-4668-B6AF-2B75EEDB1AFA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11BDAD9-45B7-40CD-89BA-9A4CEC2EAC41}" type="pres">
      <dgm:prSet presAssocID="{BF6FDDF5-6592-42F1-BCAC-044B7A620FF2}" presName="Name0" presStyleCnt="0">
        <dgm:presLayoutVars>
          <dgm:dir/>
          <dgm:animLvl val="lvl"/>
          <dgm:resizeHandles val="exact"/>
        </dgm:presLayoutVars>
      </dgm:prSet>
      <dgm:spPr/>
    </dgm:pt>
    <dgm:pt modelId="{389557EE-2ED8-4E48-86C3-49663E03BD9E}" type="pres">
      <dgm:prSet presAssocID="{8E695529-BEF2-40C5-B51C-BCDCC52BFB48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BE263A0-30FD-41EA-AB97-9B0BD5EC903D}" type="pres">
      <dgm:prSet presAssocID="{B2DF27D1-21DF-4DD7-B7E2-BCD75161CE8E}" presName="parTxOnlySpace" presStyleCnt="0"/>
      <dgm:spPr/>
    </dgm:pt>
    <dgm:pt modelId="{357605CC-6597-4A87-AA7F-14067DBF7DE8}" type="pres">
      <dgm:prSet presAssocID="{DB24760E-D972-4B0D-A449-A327F425C80C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23A0C5-0D87-4D79-8964-E7D69182A838}" type="pres">
      <dgm:prSet presAssocID="{8F5BC205-0EDE-4892-AD06-4E3D5EE464DC}" presName="parTxOnlySpace" presStyleCnt="0"/>
      <dgm:spPr/>
    </dgm:pt>
    <dgm:pt modelId="{D66DB8D0-7C61-4B78-A14F-3925586D8949}" type="pres">
      <dgm:prSet presAssocID="{1E8533CB-4276-4F0C-A1A5-7860590FC92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75D90AA-8419-43CC-A150-7A474945FB8E}" type="pres">
      <dgm:prSet presAssocID="{EB9B0914-7658-4B1D-A6AD-17DB1033B4E1}" presName="parTxOnlySpace" presStyleCnt="0"/>
      <dgm:spPr/>
    </dgm:pt>
    <dgm:pt modelId="{86D4ABDC-FFDF-47F1-93AE-B99FE41F65C7}" type="pres">
      <dgm:prSet presAssocID="{977DC15A-78A8-4132-958F-AFB40FBB2221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133C216-028B-4906-9DE6-F9B536E408EF}" type="pres">
      <dgm:prSet presAssocID="{BFD05B8D-E383-4862-AF49-63AE3BDA5421}" presName="parTxOnlySpace" presStyleCnt="0"/>
      <dgm:spPr/>
    </dgm:pt>
    <dgm:pt modelId="{7A1D1F3C-72D0-40FD-8ACC-907E39EC8EC7}" type="pres">
      <dgm:prSet presAssocID="{78A74D14-9C83-4C72-994B-D2072D0493C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0AC9D97-8AF5-4AC3-BEB9-AB0BF501EA58}" type="pres">
      <dgm:prSet presAssocID="{36198628-C291-4453-8D94-E4CDE1CE5525}" presName="parTxOnlySpace" presStyleCnt="0"/>
      <dgm:spPr/>
    </dgm:pt>
    <dgm:pt modelId="{56F33B27-FF49-4E23-95A5-BE1E994F6F65}" type="pres">
      <dgm:prSet presAssocID="{C6F606F4-519E-4A77-87E1-D5E3C0C534F7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BECD878-BCC9-4668-B6AF-2B75EEDB1AFA}" srcId="{BF6FDDF5-6592-42F1-BCAC-044B7A620FF2}" destId="{C6F606F4-519E-4A77-87E1-D5E3C0C534F7}" srcOrd="5" destOrd="0" parTransId="{A29778B7-9B71-4BA4-9181-8C82F2F5C9FF}" sibTransId="{67544A73-B70A-4080-B554-2AFC4CDB2ABF}"/>
    <dgm:cxn modelId="{BC7745CD-BDA1-42A8-A6A6-C36824F75028}" type="presOf" srcId="{8E695529-BEF2-40C5-B51C-BCDCC52BFB48}" destId="{389557EE-2ED8-4E48-86C3-49663E03BD9E}" srcOrd="0" destOrd="0" presId="urn:microsoft.com/office/officeart/2005/8/layout/chevron1"/>
    <dgm:cxn modelId="{273D44D4-6FD0-484C-90E0-8BE688EB9F34}" type="presOf" srcId="{1E8533CB-4276-4F0C-A1A5-7860590FC92C}" destId="{D66DB8D0-7C61-4B78-A14F-3925586D8949}" srcOrd="0" destOrd="0" presId="urn:microsoft.com/office/officeart/2005/8/layout/chevron1"/>
    <dgm:cxn modelId="{B616F80F-740C-49ED-824D-82B125BA6A97}" type="presOf" srcId="{DB24760E-D972-4B0D-A449-A327F425C80C}" destId="{357605CC-6597-4A87-AA7F-14067DBF7DE8}" srcOrd="0" destOrd="0" presId="urn:microsoft.com/office/officeart/2005/8/layout/chevron1"/>
    <dgm:cxn modelId="{833AF0EB-EF80-4166-A0A0-93D00FCB81DF}" srcId="{BF6FDDF5-6592-42F1-BCAC-044B7A620FF2}" destId="{8E695529-BEF2-40C5-B51C-BCDCC52BFB48}" srcOrd="0" destOrd="0" parTransId="{30E4F483-2B10-4268-BA2C-83B2ACFDC0EF}" sibTransId="{B2DF27D1-21DF-4DD7-B7E2-BCD75161CE8E}"/>
    <dgm:cxn modelId="{DCA48585-A45E-4703-923C-075D12D0B2E4}" srcId="{BF6FDDF5-6592-42F1-BCAC-044B7A620FF2}" destId="{DB24760E-D972-4B0D-A449-A327F425C80C}" srcOrd="1" destOrd="0" parTransId="{9981A3EC-5F77-4A49-814F-9D5FC869A0EB}" sibTransId="{8F5BC205-0EDE-4892-AD06-4E3D5EE464DC}"/>
    <dgm:cxn modelId="{B8DC7509-68FA-4E30-B79D-A6B226D9ED09}" type="presOf" srcId="{C6F606F4-519E-4A77-87E1-D5E3C0C534F7}" destId="{56F33B27-FF49-4E23-95A5-BE1E994F6F65}" srcOrd="0" destOrd="0" presId="urn:microsoft.com/office/officeart/2005/8/layout/chevron1"/>
    <dgm:cxn modelId="{864D3719-4E59-4E60-B198-13968A528F70}" srcId="{BF6FDDF5-6592-42F1-BCAC-044B7A620FF2}" destId="{78A74D14-9C83-4C72-994B-D2072D0493C9}" srcOrd="4" destOrd="0" parTransId="{D7C0C584-49A6-4349-AF08-821E395466C9}" sibTransId="{36198628-C291-4453-8D94-E4CDE1CE5525}"/>
    <dgm:cxn modelId="{DC06E2D4-C99E-4051-86E3-061B47F4DC22}" srcId="{BF6FDDF5-6592-42F1-BCAC-044B7A620FF2}" destId="{977DC15A-78A8-4132-958F-AFB40FBB2221}" srcOrd="3" destOrd="0" parTransId="{18A8CBAA-F572-4EBA-8192-4EC1F32D0002}" sibTransId="{BFD05B8D-E383-4862-AF49-63AE3BDA5421}"/>
    <dgm:cxn modelId="{CBB24559-D677-471B-82FD-B3E4A3AFC22B}" type="presOf" srcId="{BF6FDDF5-6592-42F1-BCAC-044B7A620FF2}" destId="{C11BDAD9-45B7-40CD-89BA-9A4CEC2EAC41}" srcOrd="0" destOrd="0" presId="urn:microsoft.com/office/officeart/2005/8/layout/chevron1"/>
    <dgm:cxn modelId="{104D0DEF-DF72-4F92-993E-02ABE6F1F34B}" srcId="{BF6FDDF5-6592-42F1-BCAC-044B7A620FF2}" destId="{1E8533CB-4276-4F0C-A1A5-7860590FC92C}" srcOrd="2" destOrd="0" parTransId="{4CAE1501-E643-43E8-9B81-2FBEC99DD2B9}" sibTransId="{EB9B0914-7658-4B1D-A6AD-17DB1033B4E1}"/>
    <dgm:cxn modelId="{9F55AE56-DBDE-48F0-ABFF-C704DA1D0995}" type="presOf" srcId="{78A74D14-9C83-4C72-994B-D2072D0493C9}" destId="{7A1D1F3C-72D0-40FD-8ACC-907E39EC8EC7}" srcOrd="0" destOrd="0" presId="urn:microsoft.com/office/officeart/2005/8/layout/chevron1"/>
    <dgm:cxn modelId="{9F3DA1D9-6940-4D5D-9B74-A0FB86281816}" type="presOf" srcId="{977DC15A-78A8-4132-958F-AFB40FBB2221}" destId="{86D4ABDC-FFDF-47F1-93AE-B99FE41F65C7}" srcOrd="0" destOrd="0" presId="urn:microsoft.com/office/officeart/2005/8/layout/chevron1"/>
    <dgm:cxn modelId="{8BA684E6-DC62-4EF8-AC17-C3CC75CCFA84}" type="presParOf" srcId="{C11BDAD9-45B7-40CD-89BA-9A4CEC2EAC41}" destId="{389557EE-2ED8-4E48-86C3-49663E03BD9E}" srcOrd="0" destOrd="0" presId="urn:microsoft.com/office/officeart/2005/8/layout/chevron1"/>
    <dgm:cxn modelId="{2069641F-02F2-4402-B281-67523A3AA34F}" type="presParOf" srcId="{C11BDAD9-45B7-40CD-89BA-9A4CEC2EAC41}" destId="{FBE263A0-30FD-41EA-AB97-9B0BD5EC903D}" srcOrd="1" destOrd="0" presId="urn:microsoft.com/office/officeart/2005/8/layout/chevron1"/>
    <dgm:cxn modelId="{F860EA20-490B-465A-9E5E-5AEFA0832FAA}" type="presParOf" srcId="{C11BDAD9-45B7-40CD-89BA-9A4CEC2EAC41}" destId="{357605CC-6597-4A87-AA7F-14067DBF7DE8}" srcOrd="2" destOrd="0" presId="urn:microsoft.com/office/officeart/2005/8/layout/chevron1"/>
    <dgm:cxn modelId="{2829B5D4-E224-4EC8-B17C-8FE2857659C2}" type="presParOf" srcId="{C11BDAD9-45B7-40CD-89BA-9A4CEC2EAC41}" destId="{3123A0C5-0D87-4D79-8964-E7D69182A838}" srcOrd="3" destOrd="0" presId="urn:microsoft.com/office/officeart/2005/8/layout/chevron1"/>
    <dgm:cxn modelId="{B8BD4852-3A61-4FA8-9155-F39F8D693C0F}" type="presParOf" srcId="{C11BDAD9-45B7-40CD-89BA-9A4CEC2EAC41}" destId="{D66DB8D0-7C61-4B78-A14F-3925586D8949}" srcOrd="4" destOrd="0" presId="urn:microsoft.com/office/officeart/2005/8/layout/chevron1"/>
    <dgm:cxn modelId="{9F757F45-59FF-41FF-92BC-9B60A305A3F7}" type="presParOf" srcId="{C11BDAD9-45B7-40CD-89BA-9A4CEC2EAC41}" destId="{275D90AA-8419-43CC-A150-7A474945FB8E}" srcOrd="5" destOrd="0" presId="urn:microsoft.com/office/officeart/2005/8/layout/chevron1"/>
    <dgm:cxn modelId="{C8334188-3C18-40EF-889D-FC900D68BB78}" type="presParOf" srcId="{C11BDAD9-45B7-40CD-89BA-9A4CEC2EAC41}" destId="{86D4ABDC-FFDF-47F1-93AE-B99FE41F65C7}" srcOrd="6" destOrd="0" presId="urn:microsoft.com/office/officeart/2005/8/layout/chevron1"/>
    <dgm:cxn modelId="{34360BB9-2A1A-404D-BA0A-EA462848634B}" type="presParOf" srcId="{C11BDAD9-45B7-40CD-89BA-9A4CEC2EAC41}" destId="{B133C216-028B-4906-9DE6-F9B536E408EF}" srcOrd="7" destOrd="0" presId="urn:microsoft.com/office/officeart/2005/8/layout/chevron1"/>
    <dgm:cxn modelId="{E83C891B-879E-47F7-A2C7-F0CDEAD90194}" type="presParOf" srcId="{C11BDAD9-45B7-40CD-89BA-9A4CEC2EAC41}" destId="{7A1D1F3C-72D0-40FD-8ACC-907E39EC8EC7}" srcOrd="8" destOrd="0" presId="urn:microsoft.com/office/officeart/2005/8/layout/chevron1"/>
    <dgm:cxn modelId="{A1BC2398-FA39-40B8-B193-DF3F02549725}" type="presParOf" srcId="{C11BDAD9-45B7-40CD-89BA-9A4CEC2EAC41}" destId="{50AC9D97-8AF5-4AC3-BEB9-AB0BF501EA58}" srcOrd="9" destOrd="0" presId="urn:microsoft.com/office/officeart/2005/8/layout/chevron1"/>
    <dgm:cxn modelId="{85CB0243-D353-46A9-892A-4E89AA602ABE}" type="presParOf" srcId="{C11BDAD9-45B7-40CD-89BA-9A4CEC2EAC41}" destId="{56F33B27-FF49-4E23-95A5-BE1E994F6F65}" srcOrd="10" destOrd="0" presId="urn:microsoft.com/office/officeart/2005/8/layout/chevron1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9557EE-2ED8-4E48-86C3-49663E03BD9E}">
      <dsp:nvSpPr>
        <dsp:cNvPr id="0" name=""/>
        <dsp:cNvSpPr/>
      </dsp:nvSpPr>
      <dsp:spPr>
        <a:xfrm>
          <a:off x="4065" y="1909399"/>
          <a:ext cx="1512271" cy="604908"/>
        </a:xfrm>
        <a:prstGeom prst="chevron">
          <a:avLst/>
        </a:prstGeom>
        <a:solidFill>
          <a:srgbClr val="2D3E5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2014</a:t>
          </a:r>
          <a:endParaRPr lang="en-US" sz="2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06519" y="1909399"/>
        <a:ext cx="907363" cy="604908"/>
      </dsp:txXfrm>
    </dsp:sp>
    <dsp:sp modelId="{357605CC-6597-4A87-AA7F-14067DBF7DE8}">
      <dsp:nvSpPr>
        <dsp:cNvPr id="0" name=""/>
        <dsp:cNvSpPr/>
      </dsp:nvSpPr>
      <dsp:spPr>
        <a:xfrm>
          <a:off x="1365109" y="1909399"/>
          <a:ext cx="1512271" cy="604908"/>
        </a:xfrm>
        <a:prstGeom prst="chevron">
          <a:avLst/>
        </a:prstGeom>
        <a:solidFill>
          <a:srgbClr val="8D44AD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2015</a:t>
          </a:r>
        </a:p>
      </dsp:txBody>
      <dsp:txXfrm>
        <a:off x="1667563" y="1909399"/>
        <a:ext cx="907363" cy="604908"/>
      </dsp:txXfrm>
    </dsp:sp>
    <dsp:sp modelId="{D66DB8D0-7C61-4B78-A14F-3925586D8949}">
      <dsp:nvSpPr>
        <dsp:cNvPr id="0" name=""/>
        <dsp:cNvSpPr/>
      </dsp:nvSpPr>
      <dsp:spPr>
        <a:xfrm>
          <a:off x="2726154" y="1909399"/>
          <a:ext cx="1512271" cy="604908"/>
        </a:xfrm>
        <a:prstGeom prst="chevron">
          <a:avLst/>
        </a:prstGeom>
        <a:solidFill>
          <a:srgbClr val="297FB8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2016</a:t>
          </a:r>
        </a:p>
      </dsp:txBody>
      <dsp:txXfrm>
        <a:off x="3028608" y="1909399"/>
        <a:ext cx="907363" cy="604908"/>
      </dsp:txXfrm>
    </dsp:sp>
    <dsp:sp modelId="{86D4ABDC-FFDF-47F1-93AE-B99FE41F65C7}">
      <dsp:nvSpPr>
        <dsp:cNvPr id="0" name=""/>
        <dsp:cNvSpPr/>
      </dsp:nvSpPr>
      <dsp:spPr>
        <a:xfrm>
          <a:off x="4087199" y="1909399"/>
          <a:ext cx="1512271" cy="604908"/>
        </a:xfrm>
        <a:prstGeom prst="chevron">
          <a:avLst/>
        </a:prstGeom>
        <a:solidFill>
          <a:srgbClr val="27AE6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2017</a:t>
          </a:r>
        </a:p>
      </dsp:txBody>
      <dsp:txXfrm>
        <a:off x="4389653" y="1909399"/>
        <a:ext cx="907363" cy="604908"/>
      </dsp:txXfrm>
    </dsp:sp>
    <dsp:sp modelId="{7A1D1F3C-72D0-40FD-8ACC-907E39EC8EC7}">
      <dsp:nvSpPr>
        <dsp:cNvPr id="0" name=""/>
        <dsp:cNvSpPr/>
      </dsp:nvSpPr>
      <dsp:spPr>
        <a:xfrm>
          <a:off x="5448244" y="1909399"/>
          <a:ext cx="1512271" cy="604908"/>
        </a:xfrm>
        <a:prstGeom prst="chevron">
          <a:avLst/>
        </a:prstGeom>
        <a:solidFill>
          <a:srgbClr val="E84C3D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2018</a:t>
          </a:r>
        </a:p>
      </dsp:txBody>
      <dsp:txXfrm>
        <a:off x="5750698" y="1909399"/>
        <a:ext cx="907363" cy="604908"/>
      </dsp:txXfrm>
    </dsp:sp>
    <dsp:sp modelId="{56F33B27-FF49-4E23-95A5-BE1E994F6F65}">
      <dsp:nvSpPr>
        <dsp:cNvPr id="0" name=""/>
        <dsp:cNvSpPr/>
      </dsp:nvSpPr>
      <dsp:spPr>
        <a:xfrm>
          <a:off x="6809288" y="1909399"/>
          <a:ext cx="1512271" cy="604908"/>
        </a:xfrm>
        <a:prstGeom prst="chevron">
          <a:avLst/>
        </a:prstGeom>
        <a:solidFill>
          <a:srgbClr val="F39C1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Prox..</a:t>
          </a:r>
        </a:p>
      </dsp:txBody>
      <dsp:txXfrm>
        <a:off x="7111742" y="1909399"/>
        <a:ext cx="907363" cy="6049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0.17656</cdr:x>
      <cdr:y>0.18703</cdr:y>
    </cdr:from>
    <cdr:to>
      <cdr:x>0.28715</cdr:x>
      <cdr:y>0.32567</cdr:y>
    </cdr:to>
    <cdr:sp macro="" textlink="">
      <cdr:nvSpPr>
        <cdr:cNvPr id="2" name="1 Elipse"/>
        <cdr:cNvSpPr/>
      </cdr:nvSpPr>
      <cdr:spPr>
        <a:xfrm xmlns:a="http://schemas.openxmlformats.org/drawingml/2006/main">
          <a:off x="1080816" y="864096"/>
          <a:ext cx="676952" cy="640539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s-E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ES" dirty="0"/>
            <a:t>44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0.32255</cdr:x>
      <cdr:y>0.84303</cdr:y>
    </cdr:from>
    <cdr:to>
      <cdr:x>0.70962</cdr:x>
      <cdr:y>1</cdr:y>
    </cdr:to>
    <cdr:sp macro="" textlink="">
      <cdr:nvSpPr>
        <cdr:cNvPr id="2" name="1 Rectángulo redondeado"/>
        <cdr:cNvSpPr/>
      </cdr:nvSpPr>
      <cdr:spPr>
        <a:xfrm xmlns:a="http://schemas.openxmlformats.org/drawingml/2006/main">
          <a:off x="2160240" y="3971852"/>
          <a:ext cx="2592400" cy="73952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es-ES" sz="1600" dirty="0"/>
            <a:t>DATOS A AGOSTO DE</a:t>
          </a:r>
        </a:p>
        <a:p xmlns:a="http://schemas.openxmlformats.org/drawingml/2006/main">
          <a:pPr algn="ctr"/>
          <a:r>
            <a:rPr lang="es-ES" sz="1600" dirty="0"/>
            <a:t> 2018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5BA2EB-D4F7-46DE-800C-F5CC68E80EB7}" type="datetimeFigureOut">
              <a:rPr lang="es-ES" smtClean="0"/>
              <a:t>30/08/2018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E8EDB9-EBB1-4B34-823A-36B64C055C2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7163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1F8EEB-7EFD-4A56-9324-4E46B204A86E}" type="datetimeFigureOut">
              <a:rPr lang="es-ES" smtClean="0"/>
              <a:t>30/08/2018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81BE5-7CEE-4E08-B421-196B798AA7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9109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54">
              <a:defRPr/>
            </a:pPr>
            <a:fld id="{2CA3AB2B-189A-4C92-A457-C6A3833631A7}" type="slidenum">
              <a:rPr lang="en-US" smtClean="0">
                <a:solidFill>
                  <a:prstClr val="black"/>
                </a:solidFill>
              </a:rPr>
              <a:pPr defTabSz="914354">
                <a:defRPr/>
              </a:pPr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549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endParaRPr lang="es-ES" sz="2200" dirty="0">
              <a:solidFill>
                <a:prstClr val="black"/>
              </a:solidFill>
              <a:latin typeface="+mn-lt"/>
              <a:cs typeface="Trebuchet M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>
              <a:solidFill>
                <a:prstClr val="black"/>
              </a:solidFill>
              <a:latin typeface="+mn-lt"/>
              <a:cs typeface="Trebuchet M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>
              <a:solidFill>
                <a:prstClr val="black"/>
              </a:solidFill>
              <a:latin typeface="+mn-lt"/>
              <a:cs typeface="Trebuchet M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>
                <a:solidFill>
                  <a:prstClr val="black"/>
                </a:solidFill>
                <a:latin typeface="+mn-lt"/>
                <a:cs typeface="Trebuchet MS"/>
              </a:rPr>
              <a:t>Alta exposición a Ilícitos Aduaneros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Entre el 2009 y 2011 hay un crecimiento sostenido de las mercaderías en </a:t>
            </a:r>
            <a:r>
              <a:rPr lang="es-ES" sz="1200" b="1" dirty="0"/>
              <a:t>régimen de tránsito </a:t>
            </a:r>
            <a:r>
              <a:rPr lang="es-ES" sz="1200" dirty="0"/>
              <a:t>finalizando el 2011 con cerca de 100.000 </a:t>
            </a:r>
            <a:r>
              <a:rPr lang="es-ES" sz="1200" dirty="0" err="1"/>
              <a:t>DUAs</a:t>
            </a:r>
            <a:endParaRPr lang="es-ES" sz="1400" dirty="0">
              <a:latin typeface="Trebuchet MS"/>
              <a:cs typeface="Trebuchet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54">
              <a:defRPr/>
            </a:pPr>
            <a:fld id="{2CA3AB2B-189A-4C92-A457-C6A3833631A7}" type="slidenum">
              <a:rPr lang="en-US" smtClean="0">
                <a:solidFill>
                  <a:prstClr val="black"/>
                </a:solidFill>
              </a:rPr>
              <a:pPr defTabSz="914354">
                <a:defRPr/>
              </a:pPr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3090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r>
              <a:rPr lang="es-ES" sz="2200" b="1" dirty="0">
                <a:solidFill>
                  <a:prstClr val="black"/>
                </a:solidFill>
                <a:latin typeface="+mn-lt"/>
              </a:rPr>
              <a:t>CRECIMIENTO SOSTENIDO </a:t>
            </a:r>
            <a:r>
              <a:rPr lang="es-ES" sz="2200" dirty="0">
                <a:solidFill>
                  <a:prstClr val="black"/>
                </a:solidFill>
                <a:latin typeface="+mn-lt"/>
              </a:rPr>
              <a:t>de  mercaderías en régimen de tránsito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endParaRPr lang="es-ES" sz="1400" dirty="0">
              <a:solidFill>
                <a:prstClr val="black"/>
              </a:solidFill>
              <a:latin typeface="+mn-lt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r>
              <a:rPr lang="es-ES" sz="2200" dirty="0">
                <a:solidFill>
                  <a:prstClr val="black"/>
                </a:solidFill>
                <a:latin typeface="+mn-lt"/>
              </a:rPr>
              <a:t>La DNA fiscalizaba </a:t>
            </a:r>
            <a:r>
              <a:rPr lang="es-ES" sz="2200" b="1" dirty="0">
                <a:solidFill>
                  <a:prstClr val="black"/>
                </a:solidFill>
                <a:latin typeface="+mn-lt"/>
              </a:rPr>
              <a:t>SOLO PUNTO DE ENTRADA Y SALIDA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endParaRPr lang="es-ES" sz="1400" dirty="0">
              <a:solidFill>
                <a:prstClr val="black"/>
              </a:solidFill>
              <a:latin typeface="+mn-lt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r>
              <a:rPr lang="es-ES" sz="2200" dirty="0">
                <a:solidFill>
                  <a:prstClr val="black"/>
                </a:solidFill>
                <a:latin typeface="+mn-lt"/>
              </a:rPr>
              <a:t>Los transportistas </a:t>
            </a:r>
            <a:r>
              <a:rPr lang="es-ES" sz="2200" b="1" dirty="0">
                <a:solidFill>
                  <a:prstClr val="black"/>
                </a:solidFill>
                <a:latin typeface="+mn-lt"/>
              </a:rPr>
              <a:t>NO TENÍAN CONTROL </a:t>
            </a:r>
            <a:r>
              <a:rPr lang="es-ES" sz="2200" dirty="0">
                <a:solidFill>
                  <a:prstClr val="black"/>
                </a:solidFill>
                <a:latin typeface="+mn-lt"/>
              </a:rPr>
              <a:t>sobre los camioneros (tiempos y lugares en de paradas)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endParaRPr lang="es-ES" sz="2200" dirty="0">
              <a:solidFill>
                <a:prstClr val="black"/>
              </a:solidFill>
              <a:latin typeface="+mn-lt"/>
              <a:cs typeface="Trebuchet MS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r>
              <a:rPr lang="es-ES" sz="2200" dirty="0">
                <a:solidFill>
                  <a:prstClr val="black"/>
                </a:solidFill>
                <a:latin typeface="+mn-lt"/>
                <a:cs typeface="Trebuchet MS"/>
              </a:rPr>
              <a:t>Utilización de Custodias como método de control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>
              <a:solidFill>
                <a:prstClr val="black"/>
              </a:solidFill>
              <a:latin typeface="+mn-lt"/>
              <a:cs typeface="Trebuchet M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>
              <a:solidFill>
                <a:prstClr val="black"/>
              </a:solidFill>
              <a:latin typeface="+mn-lt"/>
              <a:cs typeface="Trebuchet M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>
                <a:solidFill>
                  <a:prstClr val="black"/>
                </a:solidFill>
                <a:latin typeface="+mn-lt"/>
                <a:cs typeface="Trebuchet MS"/>
              </a:rPr>
              <a:t>Alta exposición a Ilícitos Aduaneros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Entre el 2009 y 2011 hay un crecimiento sostenido de las mercaderías en </a:t>
            </a:r>
            <a:r>
              <a:rPr lang="es-ES" sz="1200" b="1" dirty="0"/>
              <a:t>régimen de tránsito </a:t>
            </a:r>
            <a:r>
              <a:rPr lang="es-ES" sz="1200" dirty="0"/>
              <a:t>finalizando el 2011 con cerca de 100.000 </a:t>
            </a:r>
            <a:r>
              <a:rPr lang="es-ES" sz="1200" dirty="0" err="1"/>
              <a:t>DUAs</a:t>
            </a:r>
            <a:endParaRPr lang="es-ES" sz="1400" dirty="0">
              <a:latin typeface="Trebuchet MS"/>
              <a:cs typeface="Trebuchet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54">
              <a:defRPr/>
            </a:pPr>
            <a:fld id="{2CA3AB2B-189A-4C92-A457-C6A3833631A7}" type="slidenum">
              <a:rPr lang="en-US" smtClean="0">
                <a:solidFill>
                  <a:prstClr val="black"/>
                </a:solidFill>
              </a:rPr>
              <a:pPr defTabSz="914354">
                <a:defRPr/>
              </a:pPr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362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None/>
            </a:pPr>
            <a:endParaRPr lang="es-ES" sz="1400" dirty="0">
              <a:latin typeface="Trebuchet MS"/>
              <a:cs typeface="Trebuchet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54">
              <a:defRPr/>
            </a:pPr>
            <a:fld id="{2CA3AB2B-189A-4C92-A457-C6A3833631A7}" type="slidenum">
              <a:rPr lang="en-US" smtClean="0">
                <a:solidFill>
                  <a:prstClr val="black"/>
                </a:solidFill>
              </a:rPr>
              <a:pPr defTabSz="914354">
                <a:defRPr/>
              </a:pPr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362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s-ES">
                <a:solidFill>
                  <a:srgbClr val="000000"/>
                </a:solidFill>
              </a:rPr>
              <a:t>© Copyright Showeet.com – Free PowerPoint Templates</a:t>
            </a:r>
            <a:endParaRPr lang="en-US" alt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14354">
              <a:defRPr/>
            </a:pPr>
            <a:fld id="{3DDA86EF-D1FF-499A-B2D3-235D994A4B22}" type="slidenum">
              <a:rPr lang="en-US" smtClean="0">
                <a:solidFill>
                  <a:prstClr val="black"/>
                </a:solidFill>
              </a:rPr>
              <a:pPr defTabSz="914354">
                <a:defRPr/>
              </a:pPr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54">
              <a:defRPr/>
            </a:pPr>
            <a:fld id="{2CA3AB2B-189A-4C92-A457-C6A3833631A7}" type="slidenum">
              <a:rPr lang="en-US" smtClean="0">
                <a:solidFill>
                  <a:prstClr val="black"/>
                </a:solidFill>
              </a:rPr>
              <a:pPr defTabSz="914354">
                <a:defRPr/>
              </a:pPr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362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A7624F-7481-43A1-AB29-66B4EC388EEF}" type="slidenum">
              <a:rPr lang="de-DE" altLang="es-ES"/>
              <a:pPr/>
              <a:t>15</a:t>
            </a:fld>
            <a:endParaRPr lang="de-DE" altLang="es-E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16129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54">
              <a:defRPr/>
            </a:pPr>
            <a:fld id="{2CA3AB2B-189A-4C92-A457-C6A3833631A7}" type="slidenum">
              <a:rPr lang="en-US" smtClean="0">
                <a:solidFill>
                  <a:prstClr val="black"/>
                </a:solidFill>
              </a:rPr>
              <a:pPr defTabSz="914354">
                <a:defRPr/>
              </a:pPr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9730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54">
              <a:defRPr/>
            </a:pPr>
            <a:fld id="{2CA3AB2B-189A-4C92-A457-C6A3833631A7}" type="slidenum">
              <a:rPr lang="en-US" smtClean="0">
                <a:solidFill>
                  <a:prstClr val="black"/>
                </a:solidFill>
              </a:rPr>
              <a:pPr defTabSz="914354">
                <a:defRPr/>
              </a:pPr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192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None/>
            </a:pPr>
            <a:endParaRPr lang="es-ES" sz="1400" dirty="0">
              <a:latin typeface="Trebuchet MS"/>
              <a:cs typeface="Trebuchet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54">
              <a:defRPr/>
            </a:pPr>
            <a:fld id="{2CA3AB2B-189A-4C92-A457-C6A3833631A7}" type="slidenum">
              <a:rPr lang="en-US" smtClean="0">
                <a:solidFill>
                  <a:prstClr val="black"/>
                </a:solidFill>
              </a:rPr>
              <a:pPr defTabSz="914354"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36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Entre el 2009 y 2011 hay un crecimiento sostenido de las mercaderías en </a:t>
            </a:r>
            <a:r>
              <a:rPr lang="es-ES" sz="1200" b="1" dirty="0"/>
              <a:t>régimen de tránsito </a:t>
            </a:r>
            <a:r>
              <a:rPr lang="es-ES" sz="1200" dirty="0"/>
              <a:t>finalizando el 2011 con cerca de 100.000 </a:t>
            </a:r>
            <a:r>
              <a:rPr lang="es-ES" sz="1200" dirty="0" err="1"/>
              <a:t>DUAs</a:t>
            </a:r>
            <a:endParaRPr lang="es-ES" sz="1400" dirty="0">
              <a:latin typeface="Trebuchet MS"/>
              <a:cs typeface="Trebuchet M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54">
              <a:defRPr/>
            </a:pPr>
            <a:fld id="{2CA3AB2B-189A-4C92-A457-C6A3833631A7}" type="slidenum">
              <a:rPr lang="en-US" smtClean="0">
                <a:solidFill>
                  <a:prstClr val="black"/>
                </a:solidFill>
              </a:rPr>
              <a:pPr defTabSz="914354">
                <a:defRPr/>
              </a:pPr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97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r>
              <a:rPr lang="es-ES" sz="2200" b="1" dirty="0">
                <a:solidFill>
                  <a:prstClr val="black"/>
                </a:solidFill>
                <a:latin typeface="+mn-lt"/>
              </a:rPr>
              <a:t>CRECIMIENTO SOSTENIDO </a:t>
            </a:r>
            <a:r>
              <a:rPr lang="es-ES" sz="2200" dirty="0">
                <a:solidFill>
                  <a:prstClr val="black"/>
                </a:solidFill>
                <a:latin typeface="+mn-lt"/>
              </a:rPr>
              <a:t>de  mercaderías en régimen de tránsito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endParaRPr lang="es-ES" sz="1400" dirty="0">
              <a:solidFill>
                <a:prstClr val="black"/>
              </a:solidFill>
              <a:latin typeface="+mn-lt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r>
              <a:rPr lang="es-ES" sz="2200" dirty="0">
                <a:solidFill>
                  <a:prstClr val="black"/>
                </a:solidFill>
                <a:latin typeface="+mn-lt"/>
              </a:rPr>
              <a:t>La DNA fiscalizaba </a:t>
            </a:r>
            <a:r>
              <a:rPr lang="es-ES" sz="2200" b="1" dirty="0">
                <a:solidFill>
                  <a:prstClr val="black"/>
                </a:solidFill>
                <a:latin typeface="+mn-lt"/>
              </a:rPr>
              <a:t>SOLO PUNTO DE ENTRADA Y SALIDA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endParaRPr lang="es-ES" sz="1400" dirty="0">
              <a:solidFill>
                <a:prstClr val="black"/>
              </a:solidFill>
              <a:latin typeface="+mn-lt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r>
              <a:rPr lang="es-ES" sz="2200" dirty="0">
                <a:solidFill>
                  <a:prstClr val="black"/>
                </a:solidFill>
                <a:latin typeface="+mn-lt"/>
              </a:rPr>
              <a:t>Los transportistas </a:t>
            </a:r>
            <a:r>
              <a:rPr lang="es-ES" sz="2200" b="1" dirty="0">
                <a:solidFill>
                  <a:prstClr val="black"/>
                </a:solidFill>
                <a:latin typeface="+mn-lt"/>
              </a:rPr>
              <a:t>NO TENÍAN CONTROL </a:t>
            </a:r>
            <a:r>
              <a:rPr lang="es-ES" sz="2200" dirty="0">
                <a:solidFill>
                  <a:prstClr val="black"/>
                </a:solidFill>
                <a:latin typeface="+mn-lt"/>
              </a:rPr>
              <a:t>sobre los camioneros (tiempos y lugares en de paradas)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endParaRPr lang="es-ES" sz="2200" dirty="0">
              <a:solidFill>
                <a:prstClr val="black"/>
              </a:solidFill>
              <a:latin typeface="+mn-lt"/>
              <a:cs typeface="Trebuchet MS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r>
              <a:rPr lang="es-ES" sz="2200" dirty="0">
                <a:solidFill>
                  <a:prstClr val="black"/>
                </a:solidFill>
                <a:latin typeface="+mn-lt"/>
                <a:cs typeface="Trebuchet MS"/>
              </a:rPr>
              <a:t>Utilización de Custodias como método de control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>
              <a:solidFill>
                <a:prstClr val="black"/>
              </a:solidFill>
              <a:latin typeface="+mn-lt"/>
              <a:cs typeface="Trebuchet M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>
              <a:solidFill>
                <a:prstClr val="black"/>
              </a:solidFill>
              <a:latin typeface="+mn-lt"/>
              <a:cs typeface="Trebuchet M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>
                <a:solidFill>
                  <a:prstClr val="black"/>
                </a:solidFill>
                <a:latin typeface="+mn-lt"/>
                <a:cs typeface="Trebuchet MS"/>
              </a:rPr>
              <a:t>Alta exposición a Ilícitos Aduaneros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Entre el 2009 y 2011 hay un crecimiento sostenido de las mercaderías en </a:t>
            </a:r>
            <a:r>
              <a:rPr lang="es-ES" sz="1200" b="1" dirty="0"/>
              <a:t>régimen de tránsito </a:t>
            </a:r>
            <a:r>
              <a:rPr lang="es-ES" sz="1200" dirty="0"/>
              <a:t>finalizando el 2011 con cerca de 100.000 </a:t>
            </a:r>
            <a:r>
              <a:rPr lang="es-ES" sz="1200" dirty="0" err="1"/>
              <a:t>DUAs</a:t>
            </a:r>
            <a:endParaRPr lang="es-ES" sz="1400" dirty="0">
              <a:latin typeface="Trebuchet MS"/>
              <a:cs typeface="Trebuchet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54">
              <a:defRPr/>
            </a:pPr>
            <a:fld id="{2CA3AB2B-189A-4C92-A457-C6A3833631A7}" type="slidenum">
              <a:rPr lang="en-US" smtClean="0">
                <a:solidFill>
                  <a:prstClr val="black"/>
                </a:solidFill>
              </a:rPr>
              <a:pPr defTabSz="914354"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36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r>
              <a:rPr lang="es-ES" sz="2200" b="1" dirty="0">
                <a:solidFill>
                  <a:prstClr val="black"/>
                </a:solidFill>
                <a:latin typeface="+mn-lt"/>
              </a:rPr>
              <a:t>CRECIMIENTO SOSTENIDO </a:t>
            </a:r>
            <a:r>
              <a:rPr lang="es-ES" sz="2200" dirty="0">
                <a:solidFill>
                  <a:prstClr val="black"/>
                </a:solidFill>
                <a:latin typeface="+mn-lt"/>
              </a:rPr>
              <a:t>de  mercaderías en régimen de tránsito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endParaRPr lang="es-ES" sz="1400" dirty="0">
              <a:solidFill>
                <a:prstClr val="black"/>
              </a:solidFill>
              <a:latin typeface="+mn-lt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r>
              <a:rPr lang="es-ES" sz="2200" dirty="0">
                <a:solidFill>
                  <a:prstClr val="black"/>
                </a:solidFill>
                <a:latin typeface="+mn-lt"/>
              </a:rPr>
              <a:t>La DNA fiscalizaba </a:t>
            </a:r>
            <a:r>
              <a:rPr lang="es-ES" sz="2200" b="1" dirty="0">
                <a:solidFill>
                  <a:prstClr val="black"/>
                </a:solidFill>
                <a:latin typeface="+mn-lt"/>
              </a:rPr>
              <a:t>SOLO PUNTO DE ENTRADA Y SALIDA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endParaRPr lang="es-ES" sz="1400" dirty="0">
              <a:solidFill>
                <a:prstClr val="black"/>
              </a:solidFill>
              <a:latin typeface="+mn-lt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r>
              <a:rPr lang="es-ES" sz="2200" dirty="0">
                <a:solidFill>
                  <a:prstClr val="black"/>
                </a:solidFill>
                <a:latin typeface="+mn-lt"/>
              </a:rPr>
              <a:t>Los transportistas </a:t>
            </a:r>
            <a:r>
              <a:rPr lang="es-ES" sz="2200" b="1" dirty="0">
                <a:solidFill>
                  <a:prstClr val="black"/>
                </a:solidFill>
                <a:latin typeface="+mn-lt"/>
              </a:rPr>
              <a:t>NO TENÍAN CONTROL </a:t>
            </a:r>
            <a:r>
              <a:rPr lang="es-ES" sz="2200" dirty="0">
                <a:solidFill>
                  <a:prstClr val="black"/>
                </a:solidFill>
                <a:latin typeface="+mn-lt"/>
              </a:rPr>
              <a:t>sobre los camioneros (tiempos y lugares en de paradas)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endParaRPr lang="es-ES" sz="2200" dirty="0">
              <a:solidFill>
                <a:prstClr val="black"/>
              </a:solidFill>
              <a:latin typeface="+mn-lt"/>
              <a:cs typeface="Trebuchet MS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r>
              <a:rPr lang="es-ES" sz="2200" dirty="0">
                <a:solidFill>
                  <a:prstClr val="black"/>
                </a:solidFill>
                <a:latin typeface="+mn-lt"/>
                <a:cs typeface="Trebuchet MS"/>
              </a:rPr>
              <a:t>Utilización de Custodias como método de control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>
              <a:solidFill>
                <a:prstClr val="black"/>
              </a:solidFill>
              <a:latin typeface="+mn-lt"/>
              <a:cs typeface="Trebuchet M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>
              <a:solidFill>
                <a:prstClr val="black"/>
              </a:solidFill>
              <a:latin typeface="+mn-lt"/>
              <a:cs typeface="Trebuchet M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>
                <a:solidFill>
                  <a:prstClr val="black"/>
                </a:solidFill>
                <a:latin typeface="+mn-lt"/>
                <a:cs typeface="Trebuchet MS"/>
              </a:rPr>
              <a:t>Alta exposición a Ilícitos Aduaneros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Entre el 2009 y 2011 hay un crecimiento sostenido de las mercaderías en </a:t>
            </a:r>
            <a:r>
              <a:rPr lang="es-ES" sz="1200" b="1" dirty="0"/>
              <a:t>régimen de tránsito </a:t>
            </a:r>
            <a:r>
              <a:rPr lang="es-ES" sz="1200" dirty="0"/>
              <a:t>finalizando el 2011 con cerca de 100.000 </a:t>
            </a:r>
            <a:r>
              <a:rPr lang="es-ES" sz="1200" dirty="0" err="1"/>
              <a:t>DUAs</a:t>
            </a:r>
            <a:endParaRPr lang="es-ES" sz="1400" dirty="0">
              <a:latin typeface="Trebuchet MS"/>
              <a:cs typeface="Trebuchet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54">
              <a:defRPr/>
            </a:pPr>
            <a:fld id="{2CA3AB2B-189A-4C92-A457-C6A3833631A7}" type="slidenum">
              <a:rPr lang="en-US" smtClean="0">
                <a:solidFill>
                  <a:prstClr val="black"/>
                </a:solidFill>
              </a:rPr>
              <a:pPr defTabSz="914354"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362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None/>
            </a:pPr>
            <a:endParaRPr lang="es-ES" sz="2200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54">
              <a:defRPr/>
            </a:pPr>
            <a:fld id="{2CA3AB2B-189A-4C92-A457-C6A3833631A7}" type="slidenum">
              <a:rPr lang="en-US" smtClean="0">
                <a:solidFill>
                  <a:prstClr val="black"/>
                </a:solidFill>
              </a:rPr>
              <a:pPr defTabSz="914354">
                <a:defRPr/>
              </a:pPr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36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endParaRPr lang="es-ES" sz="1400" dirty="0">
              <a:latin typeface="Trebuchet MS"/>
              <a:cs typeface="Trebuchet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54">
              <a:defRPr/>
            </a:pPr>
            <a:fld id="{2CA3AB2B-189A-4C92-A457-C6A3833631A7}" type="slidenum">
              <a:rPr lang="en-US" smtClean="0">
                <a:solidFill>
                  <a:prstClr val="black"/>
                </a:solidFill>
              </a:rPr>
              <a:pPr defTabSz="914354">
                <a:defRPr/>
              </a:pPr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362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endParaRPr lang="es-ES" sz="2200" dirty="0">
              <a:solidFill>
                <a:prstClr val="black"/>
              </a:solidFill>
              <a:latin typeface="+mn-lt"/>
              <a:cs typeface="Trebuchet M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>
              <a:solidFill>
                <a:prstClr val="black"/>
              </a:solidFill>
              <a:latin typeface="+mn-lt"/>
              <a:cs typeface="Trebuchet M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>
              <a:solidFill>
                <a:prstClr val="black"/>
              </a:solidFill>
              <a:latin typeface="+mn-lt"/>
              <a:cs typeface="Trebuchet M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>
                <a:solidFill>
                  <a:prstClr val="black"/>
                </a:solidFill>
                <a:latin typeface="+mn-lt"/>
                <a:cs typeface="Trebuchet MS"/>
              </a:rPr>
              <a:t>Alta exposición a Ilícitos Aduaneros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Entre el 2009 y 2011 hay un crecimiento sostenido de las mercaderías en </a:t>
            </a:r>
            <a:r>
              <a:rPr lang="es-ES" sz="1200" b="1" dirty="0"/>
              <a:t>régimen de tránsito </a:t>
            </a:r>
            <a:r>
              <a:rPr lang="es-ES" sz="1200" dirty="0"/>
              <a:t>finalizando el 2011 con cerca de 100.000 </a:t>
            </a:r>
            <a:r>
              <a:rPr lang="es-ES" sz="1200" dirty="0" err="1"/>
              <a:t>DUAs</a:t>
            </a:r>
            <a:endParaRPr lang="es-ES" sz="1400" dirty="0">
              <a:latin typeface="Trebuchet MS"/>
              <a:cs typeface="Trebuchet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54">
              <a:defRPr/>
            </a:pPr>
            <a:fld id="{2CA3AB2B-189A-4C92-A457-C6A3833631A7}" type="slidenum">
              <a:rPr lang="en-US" smtClean="0">
                <a:solidFill>
                  <a:prstClr val="black"/>
                </a:solidFill>
              </a:rPr>
              <a:pPr defTabSz="914354"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310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A7624F-7481-43A1-AB29-66B4EC388EEF}" type="slidenum">
              <a:rPr lang="de-DE" altLang="es-ES">
                <a:solidFill>
                  <a:prstClr val="black"/>
                </a:solidFill>
              </a:rPr>
              <a:pPr/>
              <a:t>9</a:t>
            </a:fld>
            <a:endParaRPr lang="de-DE" altLang="es-ES">
              <a:solidFill>
                <a:prstClr val="black"/>
              </a:solidFill>
            </a:endParaRPr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201612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47FF-93F8-4F88-BEF2-679AB68A4A2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5C87-A97C-4BF2-B61A-3DB27A55F0C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319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47FF-93F8-4F88-BEF2-679AB68A4A2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5C87-A97C-4BF2-B61A-3DB27A55F0C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245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47FF-93F8-4F88-BEF2-679AB68A4A2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5C87-A97C-4BF2-B61A-3DB27A55F0C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901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8" t="593" b="-313"/>
          <a:stretch/>
        </p:blipFill>
        <p:spPr>
          <a:xfrm>
            <a:off x="-36512" y="44623"/>
            <a:ext cx="8811409" cy="6840761"/>
          </a:xfrm>
          <a:prstGeom prst="rect">
            <a:avLst/>
          </a:prstGeom>
        </p:spPr>
      </p:pic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70D0F2FC-A5E2-45DE-988F-0396FA7D0DE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-29925" y="0"/>
            <a:ext cx="7050197" cy="6858001"/>
          </a:xfrm>
          <a:custGeom>
            <a:avLst/>
            <a:gdLst>
              <a:gd name="connsiteX0" fmla="*/ 8071474 w 8071474"/>
              <a:gd name="connsiteY0" fmla="*/ 0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  <a:gd name="connsiteX0" fmla="*/ 7228326 w 8071474"/>
              <a:gd name="connsiteY0" fmla="*/ 83127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  <a:gd name="connsiteX612" fmla="*/ 7228326 w 8071474"/>
              <a:gd name="connsiteY612" fmla="*/ 83127 h 6858000"/>
              <a:gd name="connsiteX0" fmla="*/ 6955194 w 8071474"/>
              <a:gd name="connsiteY0" fmla="*/ 0 h 6869876"/>
              <a:gd name="connsiteX1" fmla="*/ 0 w 8071474"/>
              <a:gd name="connsiteY1" fmla="*/ 11876 h 6869876"/>
              <a:gd name="connsiteX2" fmla="*/ 692823 w 8071474"/>
              <a:gd name="connsiteY2" fmla="*/ 703074 h 6869876"/>
              <a:gd name="connsiteX3" fmla="*/ 691345 w 8071474"/>
              <a:gd name="connsiteY3" fmla="*/ 695771 h 6869876"/>
              <a:gd name="connsiteX4" fmla="*/ 690754 w 8071474"/>
              <a:gd name="connsiteY4" fmla="*/ 688151 h 6869876"/>
              <a:gd name="connsiteX5" fmla="*/ 690754 w 8071474"/>
              <a:gd name="connsiteY5" fmla="*/ 681166 h 6869876"/>
              <a:gd name="connsiteX6" fmla="*/ 690754 w 8071474"/>
              <a:gd name="connsiteY6" fmla="*/ 673864 h 6869876"/>
              <a:gd name="connsiteX7" fmla="*/ 691345 w 8071474"/>
              <a:gd name="connsiteY7" fmla="*/ 666244 h 6869876"/>
              <a:gd name="connsiteX8" fmla="*/ 692527 w 8071474"/>
              <a:gd name="connsiteY8" fmla="*/ 659259 h 6869876"/>
              <a:gd name="connsiteX9" fmla="*/ 694005 w 8071474"/>
              <a:gd name="connsiteY9" fmla="*/ 651956 h 6869876"/>
              <a:gd name="connsiteX10" fmla="*/ 695778 w 8071474"/>
              <a:gd name="connsiteY10" fmla="*/ 644971 h 6869876"/>
              <a:gd name="connsiteX11" fmla="*/ 698143 w 8071474"/>
              <a:gd name="connsiteY11" fmla="*/ 637669 h 6869876"/>
              <a:gd name="connsiteX12" fmla="*/ 700803 w 8071474"/>
              <a:gd name="connsiteY12" fmla="*/ 630684 h 6869876"/>
              <a:gd name="connsiteX13" fmla="*/ 704054 w 8071474"/>
              <a:gd name="connsiteY13" fmla="*/ 624016 h 6869876"/>
              <a:gd name="connsiteX14" fmla="*/ 707601 w 8071474"/>
              <a:gd name="connsiteY14" fmla="*/ 617666 h 6869876"/>
              <a:gd name="connsiteX15" fmla="*/ 712035 w 8071474"/>
              <a:gd name="connsiteY15" fmla="*/ 610999 h 6869876"/>
              <a:gd name="connsiteX16" fmla="*/ 716173 w 8071474"/>
              <a:gd name="connsiteY16" fmla="*/ 604649 h 6869876"/>
              <a:gd name="connsiteX17" fmla="*/ 721198 w 8071474"/>
              <a:gd name="connsiteY17" fmla="*/ 598934 h 6869876"/>
              <a:gd name="connsiteX18" fmla="*/ 726518 w 8071474"/>
              <a:gd name="connsiteY18" fmla="*/ 593219 h 6869876"/>
              <a:gd name="connsiteX19" fmla="*/ 731247 w 8071474"/>
              <a:gd name="connsiteY19" fmla="*/ 588774 h 6869876"/>
              <a:gd name="connsiteX20" fmla="*/ 735976 w 8071474"/>
              <a:gd name="connsiteY20" fmla="*/ 584329 h 6869876"/>
              <a:gd name="connsiteX21" fmla="*/ 741001 w 8071474"/>
              <a:gd name="connsiteY21" fmla="*/ 580836 h 6869876"/>
              <a:gd name="connsiteX22" fmla="*/ 746026 w 8071474"/>
              <a:gd name="connsiteY22" fmla="*/ 577344 h 6869876"/>
              <a:gd name="connsiteX23" fmla="*/ 751050 w 8071474"/>
              <a:gd name="connsiteY23" fmla="*/ 574169 h 6869876"/>
              <a:gd name="connsiteX24" fmla="*/ 756371 w 8071474"/>
              <a:gd name="connsiteY24" fmla="*/ 570676 h 6869876"/>
              <a:gd name="connsiteX25" fmla="*/ 761691 w 8071474"/>
              <a:gd name="connsiteY25" fmla="*/ 568454 h 6869876"/>
              <a:gd name="connsiteX26" fmla="*/ 767602 w 8071474"/>
              <a:gd name="connsiteY26" fmla="*/ 565914 h 6869876"/>
              <a:gd name="connsiteX27" fmla="*/ 772923 w 8071474"/>
              <a:gd name="connsiteY27" fmla="*/ 563691 h 6869876"/>
              <a:gd name="connsiteX28" fmla="*/ 778834 w 8071474"/>
              <a:gd name="connsiteY28" fmla="*/ 561786 h 6869876"/>
              <a:gd name="connsiteX29" fmla="*/ 784450 w 8071474"/>
              <a:gd name="connsiteY29" fmla="*/ 560516 h 6869876"/>
              <a:gd name="connsiteX30" fmla="*/ 790066 w 8071474"/>
              <a:gd name="connsiteY30" fmla="*/ 559246 h 6869876"/>
              <a:gd name="connsiteX31" fmla="*/ 795977 w 8071474"/>
              <a:gd name="connsiteY31" fmla="*/ 558294 h 6869876"/>
              <a:gd name="connsiteX32" fmla="*/ 802184 w 8071474"/>
              <a:gd name="connsiteY32" fmla="*/ 557659 h 6869876"/>
              <a:gd name="connsiteX33" fmla="*/ 807800 w 8071474"/>
              <a:gd name="connsiteY33" fmla="*/ 557341 h 6869876"/>
              <a:gd name="connsiteX34" fmla="*/ 814007 w 8071474"/>
              <a:gd name="connsiteY34" fmla="*/ 556706 h 6869876"/>
              <a:gd name="connsiteX35" fmla="*/ 819623 w 8071474"/>
              <a:gd name="connsiteY35" fmla="*/ 557341 h 6869876"/>
              <a:gd name="connsiteX36" fmla="*/ 825830 w 8071474"/>
              <a:gd name="connsiteY36" fmla="*/ 557659 h 6869876"/>
              <a:gd name="connsiteX37" fmla="*/ 831446 w 8071474"/>
              <a:gd name="connsiteY37" fmla="*/ 558294 h 6869876"/>
              <a:gd name="connsiteX38" fmla="*/ 837358 w 8071474"/>
              <a:gd name="connsiteY38" fmla="*/ 559246 h 6869876"/>
              <a:gd name="connsiteX39" fmla="*/ 842974 w 8071474"/>
              <a:gd name="connsiteY39" fmla="*/ 560516 h 6869876"/>
              <a:gd name="connsiteX40" fmla="*/ 848885 w 8071474"/>
              <a:gd name="connsiteY40" fmla="*/ 561786 h 6869876"/>
              <a:gd name="connsiteX41" fmla="*/ 854501 w 8071474"/>
              <a:gd name="connsiteY41" fmla="*/ 563691 h 6869876"/>
              <a:gd name="connsiteX42" fmla="*/ 860117 w 8071474"/>
              <a:gd name="connsiteY42" fmla="*/ 565914 h 6869876"/>
              <a:gd name="connsiteX43" fmla="*/ 865733 w 8071474"/>
              <a:gd name="connsiteY43" fmla="*/ 568454 h 6869876"/>
              <a:gd name="connsiteX44" fmla="*/ 871053 w 8071474"/>
              <a:gd name="connsiteY44" fmla="*/ 570676 h 6869876"/>
              <a:gd name="connsiteX45" fmla="*/ 876373 w 8071474"/>
              <a:gd name="connsiteY45" fmla="*/ 574169 h 6869876"/>
              <a:gd name="connsiteX46" fmla="*/ 881398 w 8071474"/>
              <a:gd name="connsiteY46" fmla="*/ 577344 h 6869876"/>
              <a:gd name="connsiteX47" fmla="*/ 886718 w 8071474"/>
              <a:gd name="connsiteY47" fmla="*/ 580836 h 6869876"/>
              <a:gd name="connsiteX48" fmla="*/ 891447 w 8071474"/>
              <a:gd name="connsiteY48" fmla="*/ 584329 h 6869876"/>
              <a:gd name="connsiteX49" fmla="*/ 896177 w 8071474"/>
              <a:gd name="connsiteY49" fmla="*/ 588774 h 6869876"/>
              <a:gd name="connsiteX50" fmla="*/ 900906 w 8071474"/>
              <a:gd name="connsiteY50" fmla="*/ 593219 h 6869876"/>
              <a:gd name="connsiteX51" fmla="*/ 1431459 w 8071474"/>
              <a:gd name="connsiteY51" fmla="*/ 1123444 h 6869876"/>
              <a:gd name="connsiteX52" fmla="*/ 2394731 w 8071474"/>
              <a:gd name="connsiteY52" fmla="*/ 2086739 h 6869876"/>
              <a:gd name="connsiteX53" fmla="*/ 2399164 w 8071474"/>
              <a:gd name="connsiteY53" fmla="*/ 2091184 h 6869876"/>
              <a:gd name="connsiteX54" fmla="*/ 2404189 w 8071474"/>
              <a:gd name="connsiteY54" fmla="*/ 2095311 h 6869876"/>
              <a:gd name="connsiteX55" fmla="*/ 2408918 w 8071474"/>
              <a:gd name="connsiteY55" fmla="*/ 2099121 h 6869876"/>
              <a:gd name="connsiteX56" fmla="*/ 2413943 w 8071474"/>
              <a:gd name="connsiteY56" fmla="*/ 2102614 h 6869876"/>
              <a:gd name="connsiteX57" fmla="*/ 2419263 w 8071474"/>
              <a:gd name="connsiteY57" fmla="*/ 2105789 h 6869876"/>
              <a:gd name="connsiteX58" fmla="*/ 2424583 w 8071474"/>
              <a:gd name="connsiteY58" fmla="*/ 2108646 h 6869876"/>
              <a:gd name="connsiteX59" fmla="*/ 2430199 w 8071474"/>
              <a:gd name="connsiteY59" fmla="*/ 2111504 h 6869876"/>
              <a:gd name="connsiteX60" fmla="*/ 2435520 w 8071474"/>
              <a:gd name="connsiteY60" fmla="*/ 2113726 h 6869876"/>
              <a:gd name="connsiteX61" fmla="*/ 2441136 w 8071474"/>
              <a:gd name="connsiteY61" fmla="*/ 2115949 h 6869876"/>
              <a:gd name="connsiteX62" fmla="*/ 2447047 w 8071474"/>
              <a:gd name="connsiteY62" fmla="*/ 2117536 h 6869876"/>
              <a:gd name="connsiteX63" fmla="*/ 2452663 w 8071474"/>
              <a:gd name="connsiteY63" fmla="*/ 2119441 h 6869876"/>
              <a:gd name="connsiteX64" fmla="*/ 2458574 w 8071474"/>
              <a:gd name="connsiteY64" fmla="*/ 2120394 h 6869876"/>
              <a:gd name="connsiteX65" fmla="*/ 2464190 w 8071474"/>
              <a:gd name="connsiteY65" fmla="*/ 2121664 h 6869876"/>
              <a:gd name="connsiteX66" fmla="*/ 2469806 w 8071474"/>
              <a:gd name="connsiteY66" fmla="*/ 2122299 h 6869876"/>
              <a:gd name="connsiteX67" fmla="*/ 2476013 w 8071474"/>
              <a:gd name="connsiteY67" fmla="*/ 2122616 h 6869876"/>
              <a:gd name="connsiteX68" fmla="*/ 2481925 w 8071474"/>
              <a:gd name="connsiteY68" fmla="*/ 2122934 h 6869876"/>
              <a:gd name="connsiteX69" fmla="*/ 2487836 w 8071474"/>
              <a:gd name="connsiteY69" fmla="*/ 2122616 h 6869876"/>
              <a:gd name="connsiteX70" fmla="*/ 2493747 w 8071474"/>
              <a:gd name="connsiteY70" fmla="*/ 2122299 h 6869876"/>
              <a:gd name="connsiteX71" fmla="*/ 2499363 w 8071474"/>
              <a:gd name="connsiteY71" fmla="*/ 2121664 h 6869876"/>
              <a:gd name="connsiteX72" fmla="*/ 2505570 w 8071474"/>
              <a:gd name="connsiteY72" fmla="*/ 2120394 h 6869876"/>
              <a:gd name="connsiteX73" fmla="*/ 2511186 w 8071474"/>
              <a:gd name="connsiteY73" fmla="*/ 2119441 h 6869876"/>
              <a:gd name="connsiteX74" fmla="*/ 2517098 w 8071474"/>
              <a:gd name="connsiteY74" fmla="*/ 2117536 h 6869876"/>
              <a:gd name="connsiteX75" fmla="*/ 2522714 w 8071474"/>
              <a:gd name="connsiteY75" fmla="*/ 2115949 h 6869876"/>
              <a:gd name="connsiteX76" fmla="*/ 2528034 w 8071474"/>
              <a:gd name="connsiteY76" fmla="*/ 2113726 h 6869876"/>
              <a:gd name="connsiteX77" fmla="*/ 2533945 w 8071474"/>
              <a:gd name="connsiteY77" fmla="*/ 2111504 h 6869876"/>
              <a:gd name="connsiteX78" fmla="*/ 2539266 w 8071474"/>
              <a:gd name="connsiteY78" fmla="*/ 2108646 h 6869876"/>
              <a:gd name="connsiteX79" fmla="*/ 2544290 w 8071474"/>
              <a:gd name="connsiteY79" fmla="*/ 2105789 h 6869876"/>
              <a:gd name="connsiteX80" fmla="*/ 2549611 w 8071474"/>
              <a:gd name="connsiteY80" fmla="*/ 2102614 h 6869876"/>
              <a:gd name="connsiteX81" fmla="*/ 2554635 w 8071474"/>
              <a:gd name="connsiteY81" fmla="*/ 2099121 h 6869876"/>
              <a:gd name="connsiteX82" fmla="*/ 2559660 w 8071474"/>
              <a:gd name="connsiteY82" fmla="*/ 2095311 h 6869876"/>
              <a:gd name="connsiteX83" fmla="*/ 2564389 w 8071474"/>
              <a:gd name="connsiteY83" fmla="*/ 2091184 h 6869876"/>
              <a:gd name="connsiteX84" fmla="*/ 2569119 w 8071474"/>
              <a:gd name="connsiteY84" fmla="*/ 2086739 h 6869876"/>
              <a:gd name="connsiteX85" fmla="*/ 2573257 w 8071474"/>
              <a:gd name="connsiteY85" fmla="*/ 2081976 h 6869876"/>
              <a:gd name="connsiteX86" fmla="*/ 2577395 w 8071474"/>
              <a:gd name="connsiteY86" fmla="*/ 2077531 h 6869876"/>
              <a:gd name="connsiteX87" fmla="*/ 2581237 w 8071474"/>
              <a:gd name="connsiteY87" fmla="*/ 2072451 h 6869876"/>
              <a:gd name="connsiteX88" fmla="*/ 2584784 w 8071474"/>
              <a:gd name="connsiteY88" fmla="*/ 2067371 h 6869876"/>
              <a:gd name="connsiteX89" fmla="*/ 2588035 w 8071474"/>
              <a:gd name="connsiteY89" fmla="*/ 2062291 h 6869876"/>
              <a:gd name="connsiteX90" fmla="*/ 2590991 w 8071474"/>
              <a:gd name="connsiteY90" fmla="*/ 2056894 h 6869876"/>
              <a:gd name="connsiteX91" fmla="*/ 2593651 w 8071474"/>
              <a:gd name="connsiteY91" fmla="*/ 2051496 h 6869876"/>
              <a:gd name="connsiteX92" fmla="*/ 2596016 w 8071474"/>
              <a:gd name="connsiteY92" fmla="*/ 2046099 h 6869876"/>
              <a:gd name="connsiteX93" fmla="*/ 2598085 w 8071474"/>
              <a:gd name="connsiteY93" fmla="*/ 2040384 h 6869876"/>
              <a:gd name="connsiteX94" fmla="*/ 2599858 w 8071474"/>
              <a:gd name="connsiteY94" fmla="*/ 2034669 h 6869876"/>
              <a:gd name="connsiteX95" fmla="*/ 2601336 w 8071474"/>
              <a:gd name="connsiteY95" fmla="*/ 2028954 h 6869876"/>
              <a:gd name="connsiteX96" fmla="*/ 2602814 w 8071474"/>
              <a:gd name="connsiteY96" fmla="*/ 2023239 h 6869876"/>
              <a:gd name="connsiteX97" fmla="*/ 2603996 w 8071474"/>
              <a:gd name="connsiteY97" fmla="*/ 2017524 h 6869876"/>
              <a:gd name="connsiteX98" fmla="*/ 2604587 w 8071474"/>
              <a:gd name="connsiteY98" fmla="*/ 2011491 h 6869876"/>
              <a:gd name="connsiteX99" fmla="*/ 2604883 w 8071474"/>
              <a:gd name="connsiteY99" fmla="*/ 2005459 h 6869876"/>
              <a:gd name="connsiteX100" fmla="*/ 2604883 w 8071474"/>
              <a:gd name="connsiteY100" fmla="*/ 1999426 h 6869876"/>
              <a:gd name="connsiteX101" fmla="*/ 2604883 w 8071474"/>
              <a:gd name="connsiteY101" fmla="*/ 1993711 h 6869876"/>
              <a:gd name="connsiteX102" fmla="*/ 2604587 w 8071474"/>
              <a:gd name="connsiteY102" fmla="*/ 1987996 h 6869876"/>
              <a:gd name="connsiteX103" fmla="*/ 2603996 w 8071474"/>
              <a:gd name="connsiteY103" fmla="*/ 1981964 h 6869876"/>
              <a:gd name="connsiteX104" fmla="*/ 2602814 w 8071474"/>
              <a:gd name="connsiteY104" fmla="*/ 1976249 h 6869876"/>
              <a:gd name="connsiteX105" fmla="*/ 2601336 w 8071474"/>
              <a:gd name="connsiteY105" fmla="*/ 1970534 h 6869876"/>
              <a:gd name="connsiteX106" fmla="*/ 2599858 w 8071474"/>
              <a:gd name="connsiteY106" fmla="*/ 1964501 h 6869876"/>
              <a:gd name="connsiteX107" fmla="*/ 2598085 w 8071474"/>
              <a:gd name="connsiteY107" fmla="*/ 1958786 h 6869876"/>
              <a:gd name="connsiteX108" fmla="*/ 2596016 w 8071474"/>
              <a:gd name="connsiteY108" fmla="*/ 1953071 h 6869876"/>
              <a:gd name="connsiteX109" fmla="*/ 2593651 w 8071474"/>
              <a:gd name="connsiteY109" fmla="*/ 1947674 h 6869876"/>
              <a:gd name="connsiteX110" fmla="*/ 2590991 w 8071474"/>
              <a:gd name="connsiteY110" fmla="*/ 1942276 h 6869876"/>
              <a:gd name="connsiteX111" fmla="*/ 2588035 w 8071474"/>
              <a:gd name="connsiteY111" fmla="*/ 1936879 h 6869876"/>
              <a:gd name="connsiteX112" fmla="*/ 2584784 w 8071474"/>
              <a:gd name="connsiteY112" fmla="*/ 1931799 h 6869876"/>
              <a:gd name="connsiteX113" fmla="*/ 2581237 w 8071474"/>
              <a:gd name="connsiteY113" fmla="*/ 1927036 h 6869876"/>
              <a:gd name="connsiteX114" fmla="*/ 2577395 w 8071474"/>
              <a:gd name="connsiteY114" fmla="*/ 1921956 h 6869876"/>
              <a:gd name="connsiteX115" fmla="*/ 2573257 w 8071474"/>
              <a:gd name="connsiteY115" fmla="*/ 1917194 h 6869876"/>
              <a:gd name="connsiteX116" fmla="*/ 2569119 w 8071474"/>
              <a:gd name="connsiteY116" fmla="*/ 1912431 h 6869876"/>
              <a:gd name="connsiteX117" fmla="*/ 1590477 w 8071474"/>
              <a:gd name="connsiteY117" fmla="*/ 933896 h 6869876"/>
              <a:gd name="connsiteX118" fmla="*/ 1272736 w 8071474"/>
              <a:gd name="connsiteY118" fmla="*/ 616079 h 6869876"/>
              <a:gd name="connsiteX119" fmla="*/ 1268303 w 8071474"/>
              <a:gd name="connsiteY119" fmla="*/ 611316 h 6869876"/>
              <a:gd name="connsiteX120" fmla="*/ 1264165 w 8071474"/>
              <a:gd name="connsiteY120" fmla="*/ 606871 h 6869876"/>
              <a:gd name="connsiteX121" fmla="*/ 1260322 w 8071474"/>
              <a:gd name="connsiteY121" fmla="*/ 601791 h 6869876"/>
              <a:gd name="connsiteX122" fmla="*/ 1256776 w 8071474"/>
              <a:gd name="connsiteY122" fmla="*/ 596711 h 6869876"/>
              <a:gd name="connsiteX123" fmla="*/ 1253524 w 8071474"/>
              <a:gd name="connsiteY123" fmla="*/ 591631 h 6869876"/>
              <a:gd name="connsiteX124" fmla="*/ 1250864 w 8071474"/>
              <a:gd name="connsiteY124" fmla="*/ 586234 h 6869876"/>
              <a:gd name="connsiteX125" fmla="*/ 1247908 w 8071474"/>
              <a:gd name="connsiteY125" fmla="*/ 580836 h 6869876"/>
              <a:gd name="connsiteX126" fmla="*/ 1245839 w 8071474"/>
              <a:gd name="connsiteY126" fmla="*/ 575439 h 6869876"/>
              <a:gd name="connsiteX127" fmla="*/ 1243475 w 8071474"/>
              <a:gd name="connsiteY127" fmla="*/ 569724 h 6869876"/>
              <a:gd name="connsiteX128" fmla="*/ 1241701 w 8071474"/>
              <a:gd name="connsiteY128" fmla="*/ 564009 h 6869876"/>
              <a:gd name="connsiteX129" fmla="*/ 1239928 w 8071474"/>
              <a:gd name="connsiteY129" fmla="*/ 558294 h 6869876"/>
              <a:gd name="connsiteX130" fmla="*/ 1238746 w 8071474"/>
              <a:gd name="connsiteY130" fmla="*/ 552579 h 6869876"/>
              <a:gd name="connsiteX131" fmla="*/ 1237859 w 8071474"/>
              <a:gd name="connsiteY131" fmla="*/ 546864 h 6869876"/>
              <a:gd name="connsiteX132" fmla="*/ 1236972 w 8071474"/>
              <a:gd name="connsiteY132" fmla="*/ 540514 h 6869876"/>
              <a:gd name="connsiteX133" fmla="*/ 1236677 w 8071474"/>
              <a:gd name="connsiteY133" fmla="*/ 534799 h 6869876"/>
              <a:gd name="connsiteX134" fmla="*/ 1236381 w 8071474"/>
              <a:gd name="connsiteY134" fmla="*/ 528766 h 6869876"/>
              <a:gd name="connsiteX135" fmla="*/ 1236677 w 8071474"/>
              <a:gd name="connsiteY135" fmla="*/ 523051 h 6869876"/>
              <a:gd name="connsiteX136" fmla="*/ 1236972 w 8071474"/>
              <a:gd name="connsiteY136" fmla="*/ 517336 h 6869876"/>
              <a:gd name="connsiteX137" fmla="*/ 1237859 w 8071474"/>
              <a:gd name="connsiteY137" fmla="*/ 511304 h 6869876"/>
              <a:gd name="connsiteX138" fmla="*/ 1238746 w 8071474"/>
              <a:gd name="connsiteY138" fmla="*/ 505589 h 6869876"/>
              <a:gd name="connsiteX139" fmla="*/ 1239928 w 8071474"/>
              <a:gd name="connsiteY139" fmla="*/ 499556 h 6869876"/>
              <a:gd name="connsiteX140" fmla="*/ 1241701 w 8071474"/>
              <a:gd name="connsiteY140" fmla="*/ 493841 h 6869876"/>
              <a:gd name="connsiteX141" fmla="*/ 1243475 w 8071474"/>
              <a:gd name="connsiteY141" fmla="*/ 488126 h 6869876"/>
              <a:gd name="connsiteX142" fmla="*/ 1245839 w 8071474"/>
              <a:gd name="connsiteY142" fmla="*/ 482411 h 6869876"/>
              <a:gd name="connsiteX143" fmla="*/ 1247908 w 8071474"/>
              <a:gd name="connsiteY143" fmla="*/ 477014 h 6869876"/>
              <a:gd name="connsiteX144" fmla="*/ 1250864 w 8071474"/>
              <a:gd name="connsiteY144" fmla="*/ 471616 h 6869876"/>
              <a:gd name="connsiteX145" fmla="*/ 1253524 w 8071474"/>
              <a:gd name="connsiteY145" fmla="*/ 466219 h 6869876"/>
              <a:gd name="connsiteX146" fmla="*/ 1256776 w 8071474"/>
              <a:gd name="connsiteY146" fmla="*/ 461139 h 6869876"/>
              <a:gd name="connsiteX147" fmla="*/ 1260322 w 8071474"/>
              <a:gd name="connsiteY147" fmla="*/ 456376 h 6869876"/>
              <a:gd name="connsiteX148" fmla="*/ 1264165 w 8071474"/>
              <a:gd name="connsiteY148" fmla="*/ 451296 h 6869876"/>
              <a:gd name="connsiteX149" fmla="*/ 1268303 w 8071474"/>
              <a:gd name="connsiteY149" fmla="*/ 446534 h 6869876"/>
              <a:gd name="connsiteX150" fmla="*/ 1272736 w 8071474"/>
              <a:gd name="connsiteY150" fmla="*/ 441771 h 6869876"/>
              <a:gd name="connsiteX151" fmla="*/ 1277466 w 8071474"/>
              <a:gd name="connsiteY151" fmla="*/ 437644 h 6869876"/>
              <a:gd name="connsiteX152" fmla="*/ 1281899 w 8071474"/>
              <a:gd name="connsiteY152" fmla="*/ 433199 h 6869876"/>
              <a:gd name="connsiteX153" fmla="*/ 1286924 w 8071474"/>
              <a:gd name="connsiteY153" fmla="*/ 429706 h 6869876"/>
              <a:gd name="connsiteX154" fmla="*/ 1291949 w 8071474"/>
              <a:gd name="connsiteY154" fmla="*/ 426214 h 6869876"/>
              <a:gd name="connsiteX155" fmla="*/ 1296973 w 8071474"/>
              <a:gd name="connsiteY155" fmla="*/ 422721 h 6869876"/>
              <a:gd name="connsiteX156" fmla="*/ 1302589 w 8071474"/>
              <a:gd name="connsiteY156" fmla="*/ 419864 h 6869876"/>
              <a:gd name="connsiteX157" fmla="*/ 1307910 w 8071474"/>
              <a:gd name="connsiteY157" fmla="*/ 417006 h 6869876"/>
              <a:gd name="connsiteX158" fmla="*/ 1313230 w 8071474"/>
              <a:gd name="connsiteY158" fmla="*/ 414784 h 6869876"/>
              <a:gd name="connsiteX159" fmla="*/ 1318846 w 8071474"/>
              <a:gd name="connsiteY159" fmla="*/ 412879 h 6869876"/>
              <a:gd name="connsiteX160" fmla="*/ 1324757 w 8071474"/>
              <a:gd name="connsiteY160" fmla="*/ 410974 h 6869876"/>
              <a:gd name="connsiteX161" fmla="*/ 1330373 w 8071474"/>
              <a:gd name="connsiteY161" fmla="*/ 409069 h 6869876"/>
              <a:gd name="connsiteX162" fmla="*/ 1336285 w 8071474"/>
              <a:gd name="connsiteY162" fmla="*/ 408116 h 6869876"/>
              <a:gd name="connsiteX163" fmla="*/ 1341901 w 8071474"/>
              <a:gd name="connsiteY163" fmla="*/ 407164 h 6869876"/>
              <a:gd name="connsiteX164" fmla="*/ 1348108 w 8071474"/>
              <a:gd name="connsiteY164" fmla="*/ 406211 h 6869876"/>
              <a:gd name="connsiteX165" fmla="*/ 1353723 w 8071474"/>
              <a:gd name="connsiteY165" fmla="*/ 405894 h 6869876"/>
              <a:gd name="connsiteX166" fmla="*/ 1359930 w 8071474"/>
              <a:gd name="connsiteY166" fmla="*/ 405576 h 6869876"/>
              <a:gd name="connsiteX167" fmla="*/ 1365546 w 8071474"/>
              <a:gd name="connsiteY167" fmla="*/ 405894 h 6869876"/>
              <a:gd name="connsiteX168" fmla="*/ 1371458 w 8071474"/>
              <a:gd name="connsiteY168" fmla="*/ 406211 h 6869876"/>
              <a:gd name="connsiteX169" fmla="*/ 1377665 w 8071474"/>
              <a:gd name="connsiteY169" fmla="*/ 407164 h 6869876"/>
              <a:gd name="connsiteX170" fmla="*/ 1383281 w 8071474"/>
              <a:gd name="connsiteY170" fmla="*/ 408116 h 6869876"/>
              <a:gd name="connsiteX171" fmla="*/ 1388897 w 8071474"/>
              <a:gd name="connsiteY171" fmla="*/ 409069 h 6869876"/>
              <a:gd name="connsiteX172" fmla="*/ 1394808 w 8071474"/>
              <a:gd name="connsiteY172" fmla="*/ 410974 h 6869876"/>
              <a:gd name="connsiteX173" fmla="*/ 1400424 w 8071474"/>
              <a:gd name="connsiteY173" fmla="*/ 412879 h 6869876"/>
              <a:gd name="connsiteX174" fmla="*/ 1406335 w 8071474"/>
              <a:gd name="connsiteY174" fmla="*/ 414784 h 6869876"/>
              <a:gd name="connsiteX175" fmla="*/ 1411656 w 8071474"/>
              <a:gd name="connsiteY175" fmla="*/ 417006 h 6869876"/>
              <a:gd name="connsiteX176" fmla="*/ 1416976 w 8071474"/>
              <a:gd name="connsiteY176" fmla="*/ 419864 h 6869876"/>
              <a:gd name="connsiteX177" fmla="*/ 1422296 w 8071474"/>
              <a:gd name="connsiteY177" fmla="*/ 422721 h 6869876"/>
              <a:gd name="connsiteX178" fmla="*/ 1427617 w 8071474"/>
              <a:gd name="connsiteY178" fmla="*/ 426214 h 6869876"/>
              <a:gd name="connsiteX179" fmla="*/ 1432641 w 8071474"/>
              <a:gd name="connsiteY179" fmla="*/ 429706 h 6869876"/>
              <a:gd name="connsiteX180" fmla="*/ 1437666 w 8071474"/>
              <a:gd name="connsiteY180" fmla="*/ 433199 h 6869876"/>
              <a:gd name="connsiteX181" fmla="*/ 1442100 w 8071474"/>
              <a:gd name="connsiteY181" fmla="*/ 437644 h 6869876"/>
              <a:gd name="connsiteX182" fmla="*/ 1446829 w 8071474"/>
              <a:gd name="connsiteY182" fmla="*/ 441771 h 6869876"/>
              <a:gd name="connsiteX183" fmla="*/ 1907036 w 8071474"/>
              <a:gd name="connsiteY183" fmla="*/ 902146 h 6869876"/>
              <a:gd name="connsiteX184" fmla="*/ 2165662 w 8071474"/>
              <a:gd name="connsiteY184" fmla="*/ 1160591 h 6869876"/>
              <a:gd name="connsiteX185" fmla="*/ 2170391 w 8071474"/>
              <a:gd name="connsiteY185" fmla="*/ 1165036 h 6869876"/>
              <a:gd name="connsiteX186" fmla="*/ 2175416 w 8071474"/>
              <a:gd name="connsiteY186" fmla="*/ 1169164 h 6869876"/>
              <a:gd name="connsiteX187" fmla="*/ 2180145 w 8071474"/>
              <a:gd name="connsiteY187" fmla="*/ 1172974 h 6869876"/>
              <a:gd name="connsiteX188" fmla="*/ 2185170 w 8071474"/>
              <a:gd name="connsiteY188" fmla="*/ 1176466 h 6869876"/>
              <a:gd name="connsiteX189" fmla="*/ 2190490 w 8071474"/>
              <a:gd name="connsiteY189" fmla="*/ 1179641 h 6869876"/>
              <a:gd name="connsiteX190" fmla="*/ 2195810 w 8071474"/>
              <a:gd name="connsiteY190" fmla="*/ 1182499 h 6869876"/>
              <a:gd name="connsiteX191" fmla="*/ 2201130 w 8071474"/>
              <a:gd name="connsiteY191" fmla="*/ 1185356 h 6869876"/>
              <a:gd name="connsiteX192" fmla="*/ 2206746 w 8071474"/>
              <a:gd name="connsiteY192" fmla="*/ 1187896 h 6869876"/>
              <a:gd name="connsiteX193" fmla="*/ 2212362 w 8071474"/>
              <a:gd name="connsiteY193" fmla="*/ 1189801 h 6869876"/>
              <a:gd name="connsiteX194" fmla="*/ 2217683 w 8071474"/>
              <a:gd name="connsiteY194" fmla="*/ 1192024 h 6869876"/>
              <a:gd name="connsiteX195" fmla="*/ 2223594 w 8071474"/>
              <a:gd name="connsiteY195" fmla="*/ 1193294 h 6869876"/>
              <a:gd name="connsiteX196" fmla="*/ 2229505 w 8071474"/>
              <a:gd name="connsiteY196" fmla="*/ 1194564 h 6869876"/>
              <a:gd name="connsiteX197" fmla="*/ 2235417 w 8071474"/>
              <a:gd name="connsiteY197" fmla="*/ 1195516 h 6869876"/>
              <a:gd name="connsiteX198" fmla="*/ 2241033 w 8071474"/>
              <a:gd name="connsiteY198" fmla="*/ 1196151 h 6869876"/>
              <a:gd name="connsiteX199" fmla="*/ 2247240 w 8071474"/>
              <a:gd name="connsiteY199" fmla="*/ 1196469 h 6869876"/>
              <a:gd name="connsiteX200" fmla="*/ 2252856 w 8071474"/>
              <a:gd name="connsiteY200" fmla="*/ 1197104 h 6869876"/>
              <a:gd name="connsiteX201" fmla="*/ 2259063 w 8071474"/>
              <a:gd name="connsiteY201" fmla="*/ 1196469 h 6869876"/>
              <a:gd name="connsiteX202" fmla="*/ 2264679 w 8071474"/>
              <a:gd name="connsiteY202" fmla="*/ 1196151 h 6869876"/>
              <a:gd name="connsiteX203" fmla="*/ 2270590 w 8071474"/>
              <a:gd name="connsiteY203" fmla="*/ 1195516 h 6869876"/>
              <a:gd name="connsiteX204" fmla="*/ 2276797 w 8071474"/>
              <a:gd name="connsiteY204" fmla="*/ 1194564 h 6869876"/>
              <a:gd name="connsiteX205" fmla="*/ 2282413 w 8071474"/>
              <a:gd name="connsiteY205" fmla="*/ 1193294 h 6869876"/>
              <a:gd name="connsiteX206" fmla="*/ 2288029 w 8071474"/>
              <a:gd name="connsiteY206" fmla="*/ 1192024 h 6869876"/>
              <a:gd name="connsiteX207" fmla="*/ 2293940 w 8071474"/>
              <a:gd name="connsiteY207" fmla="*/ 1189801 h 6869876"/>
              <a:gd name="connsiteX208" fmla="*/ 2299261 w 8071474"/>
              <a:gd name="connsiteY208" fmla="*/ 1187896 h 6869876"/>
              <a:gd name="connsiteX209" fmla="*/ 2304581 w 8071474"/>
              <a:gd name="connsiteY209" fmla="*/ 1185356 h 6869876"/>
              <a:gd name="connsiteX210" fmla="*/ 2310492 w 8071474"/>
              <a:gd name="connsiteY210" fmla="*/ 1182499 h 6869876"/>
              <a:gd name="connsiteX211" fmla="*/ 2315517 w 8071474"/>
              <a:gd name="connsiteY211" fmla="*/ 1179641 h 6869876"/>
              <a:gd name="connsiteX212" fmla="*/ 2320837 w 8071474"/>
              <a:gd name="connsiteY212" fmla="*/ 1176466 h 6869876"/>
              <a:gd name="connsiteX213" fmla="*/ 2325862 w 8071474"/>
              <a:gd name="connsiteY213" fmla="*/ 1172974 h 6869876"/>
              <a:gd name="connsiteX214" fmla="*/ 2330887 w 8071474"/>
              <a:gd name="connsiteY214" fmla="*/ 1169164 h 6869876"/>
              <a:gd name="connsiteX215" fmla="*/ 2335616 w 8071474"/>
              <a:gd name="connsiteY215" fmla="*/ 1165036 h 6869876"/>
              <a:gd name="connsiteX216" fmla="*/ 2340345 w 8071474"/>
              <a:gd name="connsiteY216" fmla="*/ 1160591 h 6869876"/>
              <a:gd name="connsiteX217" fmla="*/ 2344483 w 8071474"/>
              <a:gd name="connsiteY217" fmla="*/ 1156146 h 6869876"/>
              <a:gd name="connsiteX218" fmla="*/ 2348621 w 8071474"/>
              <a:gd name="connsiteY218" fmla="*/ 1151384 h 6869876"/>
              <a:gd name="connsiteX219" fmla="*/ 2352464 w 8071474"/>
              <a:gd name="connsiteY219" fmla="*/ 1146304 h 6869876"/>
              <a:gd name="connsiteX220" fmla="*/ 2356011 w 8071474"/>
              <a:gd name="connsiteY220" fmla="*/ 1141224 h 6869876"/>
              <a:gd name="connsiteX221" fmla="*/ 2359262 w 8071474"/>
              <a:gd name="connsiteY221" fmla="*/ 1136144 h 6869876"/>
              <a:gd name="connsiteX222" fmla="*/ 2362218 w 8071474"/>
              <a:gd name="connsiteY222" fmla="*/ 1130746 h 6869876"/>
              <a:gd name="connsiteX223" fmla="*/ 2364582 w 8071474"/>
              <a:gd name="connsiteY223" fmla="*/ 1125349 h 6869876"/>
              <a:gd name="connsiteX224" fmla="*/ 2367242 w 8071474"/>
              <a:gd name="connsiteY224" fmla="*/ 1119951 h 6869876"/>
              <a:gd name="connsiteX225" fmla="*/ 2369311 w 8071474"/>
              <a:gd name="connsiteY225" fmla="*/ 1114236 h 6869876"/>
              <a:gd name="connsiteX226" fmla="*/ 2371085 w 8071474"/>
              <a:gd name="connsiteY226" fmla="*/ 1108521 h 6869876"/>
              <a:gd name="connsiteX227" fmla="*/ 2372563 w 8071474"/>
              <a:gd name="connsiteY227" fmla="*/ 1102806 h 6869876"/>
              <a:gd name="connsiteX228" fmla="*/ 2374041 w 8071474"/>
              <a:gd name="connsiteY228" fmla="*/ 1097091 h 6869876"/>
              <a:gd name="connsiteX229" fmla="*/ 2375223 w 8071474"/>
              <a:gd name="connsiteY229" fmla="*/ 1091376 h 6869876"/>
              <a:gd name="connsiteX230" fmla="*/ 2375814 w 8071474"/>
              <a:gd name="connsiteY230" fmla="*/ 1085661 h 6869876"/>
              <a:gd name="connsiteX231" fmla="*/ 2376110 w 8071474"/>
              <a:gd name="connsiteY231" fmla="*/ 1079629 h 6869876"/>
              <a:gd name="connsiteX232" fmla="*/ 2376110 w 8071474"/>
              <a:gd name="connsiteY232" fmla="*/ 1073596 h 6869876"/>
              <a:gd name="connsiteX233" fmla="*/ 2376110 w 8071474"/>
              <a:gd name="connsiteY233" fmla="*/ 1067564 h 6869876"/>
              <a:gd name="connsiteX234" fmla="*/ 2375814 w 8071474"/>
              <a:gd name="connsiteY234" fmla="*/ 1061849 h 6869876"/>
              <a:gd name="connsiteX235" fmla="*/ 2375223 w 8071474"/>
              <a:gd name="connsiteY235" fmla="*/ 1055816 h 6869876"/>
              <a:gd name="connsiteX236" fmla="*/ 2374041 w 8071474"/>
              <a:gd name="connsiteY236" fmla="*/ 1050101 h 6869876"/>
              <a:gd name="connsiteX237" fmla="*/ 2372563 w 8071474"/>
              <a:gd name="connsiteY237" fmla="*/ 1044386 h 6869876"/>
              <a:gd name="connsiteX238" fmla="*/ 2371085 w 8071474"/>
              <a:gd name="connsiteY238" fmla="*/ 1038671 h 6869876"/>
              <a:gd name="connsiteX239" fmla="*/ 2369311 w 8071474"/>
              <a:gd name="connsiteY239" fmla="*/ 1032956 h 6869876"/>
              <a:gd name="connsiteX240" fmla="*/ 2367242 w 8071474"/>
              <a:gd name="connsiteY240" fmla="*/ 1027559 h 6869876"/>
              <a:gd name="connsiteX241" fmla="*/ 2364582 w 8071474"/>
              <a:gd name="connsiteY241" fmla="*/ 1021526 h 6869876"/>
              <a:gd name="connsiteX242" fmla="*/ 2362218 w 8071474"/>
              <a:gd name="connsiteY242" fmla="*/ 1016129 h 6869876"/>
              <a:gd name="connsiteX243" fmla="*/ 2359262 w 8071474"/>
              <a:gd name="connsiteY243" fmla="*/ 1010731 h 6869876"/>
              <a:gd name="connsiteX244" fmla="*/ 2356011 w 8071474"/>
              <a:gd name="connsiteY244" fmla="*/ 1005969 h 6869876"/>
              <a:gd name="connsiteX245" fmla="*/ 2352464 w 8071474"/>
              <a:gd name="connsiteY245" fmla="*/ 1000889 h 6869876"/>
              <a:gd name="connsiteX246" fmla="*/ 2348621 w 8071474"/>
              <a:gd name="connsiteY246" fmla="*/ 995809 h 6869876"/>
              <a:gd name="connsiteX247" fmla="*/ 2344483 w 8071474"/>
              <a:gd name="connsiteY247" fmla="*/ 991046 h 6869876"/>
              <a:gd name="connsiteX248" fmla="*/ 2340345 w 8071474"/>
              <a:gd name="connsiteY248" fmla="*/ 986601 h 6869876"/>
              <a:gd name="connsiteX249" fmla="*/ 2240737 w 8071474"/>
              <a:gd name="connsiteY249" fmla="*/ 886906 h 6869876"/>
              <a:gd name="connsiteX250" fmla="*/ 1991865 w 8071474"/>
              <a:gd name="connsiteY250" fmla="*/ 638304 h 6869876"/>
              <a:gd name="connsiteX251" fmla="*/ 1987431 w 8071474"/>
              <a:gd name="connsiteY251" fmla="*/ 633541 h 6869876"/>
              <a:gd name="connsiteX252" fmla="*/ 1983589 w 8071474"/>
              <a:gd name="connsiteY252" fmla="*/ 628779 h 6869876"/>
              <a:gd name="connsiteX253" fmla="*/ 1979451 w 8071474"/>
              <a:gd name="connsiteY253" fmla="*/ 624016 h 6869876"/>
              <a:gd name="connsiteX254" fmla="*/ 1975904 w 8071474"/>
              <a:gd name="connsiteY254" fmla="*/ 618936 h 6869876"/>
              <a:gd name="connsiteX255" fmla="*/ 1972653 w 8071474"/>
              <a:gd name="connsiteY255" fmla="*/ 613539 h 6869876"/>
              <a:gd name="connsiteX256" fmla="*/ 1969993 w 8071474"/>
              <a:gd name="connsiteY256" fmla="*/ 608141 h 6869876"/>
              <a:gd name="connsiteX257" fmla="*/ 1967037 w 8071474"/>
              <a:gd name="connsiteY257" fmla="*/ 602744 h 6869876"/>
              <a:gd name="connsiteX258" fmla="*/ 1964968 w 8071474"/>
              <a:gd name="connsiteY258" fmla="*/ 597346 h 6869876"/>
              <a:gd name="connsiteX259" fmla="*/ 1962603 w 8071474"/>
              <a:gd name="connsiteY259" fmla="*/ 591631 h 6869876"/>
              <a:gd name="connsiteX260" fmla="*/ 1960830 w 8071474"/>
              <a:gd name="connsiteY260" fmla="*/ 586234 h 6869876"/>
              <a:gd name="connsiteX261" fmla="*/ 1959056 w 8071474"/>
              <a:gd name="connsiteY261" fmla="*/ 580519 h 6869876"/>
              <a:gd name="connsiteX262" fmla="*/ 1958170 w 8071474"/>
              <a:gd name="connsiteY262" fmla="*/ 574486 h 6869876"/>
              <a:gd name="connsiteX263" fmla="*/ 1956987 w 8071474"/>
              <a:gd name="connsiteY263" fmla="*/ 568771 h 6869876"/>
              <a:gd name="connsiteX264" fmla="*/ 1956396 w 8071474"/>
              <a:gd name="connsiteY264" fmla="*/ 563056 h 6869876"/>
              <a:gd name="connsiteX265" fmla="*/ 1955805 w 8071474"/>
              <a:gd name="connsiteY265" fmla="*/ 556706 h 6869876"/>
              <a:gd name="connsiteX266" fmla="*/ 1955805 w 8071474"/>
              <a:gd name="connsiteY266" fmla="*/ 550991 h 6869876"/>
              <a:gd name="connsiteX267" fmla="*/ 1955805 w 8071474"/>
              <a:gd name="connsiteY267" fmla="*/ 544959 h 6869876"/>
              <a:gd name="connsiteX268" fmla="*/ 1956396 w 8071474"/>
              <a:gd name="connsiteY268" fmla="*/ 539244 h 6869876"/>
              <a:gd name="connsiteX269" fmla="*/ 1956987 w 8071474"/>
              <a:gd name="connsiteY269" fmla="*/ 533529 h 6869876"/>
              <a:gd name="connsiteX270" fmla="*/ 1958170 w 8071474"/>
              <a:gd name="connsiteY270" fmla="*/ 527496 h 6869876"/>
              <a:gd name="connsiteX271" fmla="*/ 1959056 w 8071474"/>
              <a:gd name="connsiteY271" fmla="*/ 521464 h 6869876"/>
              <a:gd name="connsiteX272" fmla="*/ 1960830 w 8071474"/>
              <a:gd name="connsiteY272" fmla="*/ 515749 h 6869876"/>
              <a:gd name="connsiteX273" fmla="*/ 1962603 w 8071474"/>
              <a:gd name="connsiteY273" fmla="*/ 510034 h 6869876"/>
              <a:gd name="connsiteX274" fmla="*/ 1964968 w 8071474"/>
              <a:gd name="connsiteY274" fmla="*/ 504636 h 6869876"/>
              <a:gd name="connsiteX275" fmla="*/ 1967037 w 8071474"/>
              <a:gd name="connsiteY275" fmla="*/ 499239 h 6869876"/>
              <a:gd name="connsiteX276" fmla="*/ 1969993 w 8071474"/>
              <a:gd name="connsiteY276" fmla="*/ 493524 h 6869876"/>
              <a:gd name="connsiteX277" fmla="*/ 1972653 w 8071474"/>
              <a:gd name="connsiteY277" fmla="*/ 488444 h 6869876"/>
              <a:gd name="connsiteX278" fmla="*/ 1975904 w 8071474"/>
              <a:gd name="connsiteY278" fmla="*/ 483046 h 6869876"/>
              <a:gd name="connsiteX279" fmla="*/ 1979451 w 8071474"/>
              <a:gd name="connsiteY279" fmla="*/ 478284 h 6869876"/>
              <a:gd name="connsiteX280" fmla="*/ 1983589 w 8071474"/>
              <a:gd name="connsiteY280" fmla="*/ 473204 h 6869876"/>
              <a:gd name="connsiteX281" fmla="*/ 1987431 w 8071474"/>
              <a:gd name="connsiteY281" fmla="*/ 468441 h 6869876"/>
              <a:gd name="connsiteX282" fmla="*/ 1991865 w 8071474"/>
              <a:gd name="connsiteY282" fmla="*/ 463679 h 6869876"/>
              <a:gd name="connsiteX283" fmla="*/ 1996594 w 8071474"/>
              <a:gd name="connsiteY283" fmla="*/ 459551 h 6869876"/>
              <a:gd name="connsiteX284" fmla="*/ 2001028 w 8071474"/>
              <a:gd name="connsiteY284" fmla="*/ 455424 h 6869876"/>
              <a:gd name="connsiteX285" fmla="*/ 2006052 w 8071474"/>
              <a:gd name="connsiteY285" fmla="*/ 451614 h 6869876"/>
              <a:gd name="connsiteX286" fmla="*/ 2011077 w 8071474"/>
              <a:gd name="connsiteY286" fmla="*/ 448121 h 6869876"/>
              <a:gd name="connsiteX287" fmla="*/ 2016102 w 8071474"/>
              <a:gd name="connsiteY287" fmla="*/ 444629 h 6869876"/>
              <a:gd name="connsiteX288" fmla="*/ 2021718 w 8071474"/>
              <a:gd name="connsiteY288" fmla="*/ 441771 h 6869876"/>
              <a:gd name="connsiteX289" fmla="*/ 2027038 w 8071474"/>
              <a:gd name="connsiteY289" fmla="*/ 439231 h 6869876"/>
              <a:gd name="connsiteX290" fmla="*/ 2032654 w 8071474"/>
              <a:gd name="connsiteY290" fmla="*/ 436691 h 6869876"/>
              <a:gd name="connsiteX291" fmla="*/ 2038270 w 8071474"/>
              <a:gd name="connsiteY291" fmla="*/ 434786 h 6869876"/>
              <a:gd name="connsiteX292" fmla="*/ 2043886 w 8071474"/>
              <a:gd name="connsiteY292" fmla="*/ 432881 h 6869876"/>
              <a:gd name="connsiteX293" fmla="*/ 2049502 w 8071474"/>
              <a:gd name="connsiteY293" fmla="*/ 431611 h 6869876"/>
              <a:gd name="connsiteX294" fmla="*/ 2055413 w 8071474"/>
              <a:gd name="connsiteY294" fmla="*/ 430024 h 6869876"/>
              <a:gd name="connsiteX295" fmla="*/ 2061029 w 8071474"/>
              <a:gd name="connsiteY295" fmla="*/ 429071 h 6869876"/>
              <a:gd name="connsiteX296" fmla="*/ 2067236 w 8071474"/>
              <a:gd name="connsiteY296" fmla="*/ 428119 h 6869876"/>
              <a:gd name="connsiteX297" fmla="*/ 2072852 w 8071474"/>
              <a:gd name="connsiteY297" fmla="*/ 427801 h 6869876"/>
              <a:gd name="connsiteX298" fmla="*/ 2079059 w 8071474"/>
              <a:gd name="connsiteY298" fmla="*/ 427801 h 6869876"/>
              <a:gd name="connsiteX299" fmla="*/ 2084970 w 8071474"/>
              <a:gd name="connsiteY299" fmla="*/ 427801 h 6869876"/>
              <a:gd name="connsiteX300" fmla="*/ 2090882 w 8071474"/>
              <a:gd name="connsiteY300" fmla="*/ 428119 h 6869876"/>
              <a:gd name="connsiteX301" fmla="*/ 2096793 w 8071474"/>
              <a:gd name="connsiteY301" fmla="*/ 429071 h 6869876"/>
              <a:gd name="connsiteX302" fmla="*/ 2102409 w 8071474"/>
              <a:gd name="connsiteY302" fmla="*/ 430024 h 6869876"/>
              <a:gd name="connsiteX303" fmla="*/ 2108321 w 8071474"/>
              <a:gd name="connsiteY303" fmla="*/ 431611 h 6869876"/>
              <a:gd name="connsiteX304" fmla="*/ 2113936 w 8071474"/>
              <a:gd name="connsiteY304" fmla="*/ 432881 h 6869876"/>
              <a:gd name="connsiteX305" fmla="*/ 2119552 w 8071474"/>
              <a:gd name="connsiteY305" fmla="*/ 434786 h 6869876"/>
              <a:gd name="connsiteX306" fmla="*/ 2125464 w 8071474"/>
              <a:gd name="connsiteY306" fmla="*/ 436691 h 6869876"/>
              <a:gd name="connsiteX307" fmla="*/ 2130784 w 8071474"/>
              <a:gd name="connsiteY307" fmla="*/ 439231 h 6869876"/>
              <a:gd name="connsiteX308" fmla="*/ 2136104 w 8071474"/>
              <a:gd name="connsiteY308" fmla="*/ 441771 h 6869876"/>
              <a:gd name="connsiteX309" fmla="*/ 2141720 w 8071474"/>
              <a:gd name="connsiteY309" fmla="*/ 444629 h 6869876"/>
              <a:gd name="connsiteX310" fmla="*/ 2146745 w 8071474"/>
              <a:gd name="connsiteY310" fmla="*/ 448121 h 6869876"/>
              <a:gd name="connsiteX311" fmla="*/ 2152065 w 8071474"/>
              <a:gd name="connsiteY311" fmla="*/ 451614 h 6869876"/>
              <a:gd name="connsiteX312" fmla="*/ 2156795 w 8071474"/>
              <a:gd name="connsiteY312" fmla="*/ 455424 h 6869876"/>
              <a:gd name="connsiteX313" fmla="*/ 2161819 w 8071474"/>
              <a:gd name="connsiteY313" fmla="*/ 459551 h 6869876"/>
              <a:gd name="connsiteX314" fmla="*/ 2165957 w 8071474"/>
              <a:gd name="connsiteY314" fmla="*/ 463679 h 6869876"/>
              <a:gd name="connsiteX315" fmla="*/ 2966073 w 8071474"/>
              <a:gd name="connsiteY315" fmla="*/ 1263779 h 6869876"/>
              <a:gd name="connsiteX316" fmla="*/ 5612631 w 8071474"/>
              <a:gd name="connsiteY316" fmla="*/ 3910459 h 6869876"/>
              <a:gd name="connsiteX317" fmla="*/ 5617360 w 8071474"/>
              <a:gd name="connsiteY317" fmla="*/ 3915221 h 6869876"/>
              <a:gd name="connsiteX318" fmla="*/ 5621498 w 8071474"/>
              <a:gd name="connsiteY318" fmla="*/ 3920301 h 6869876"/>
              <a:gd name="connsiteX319" fmla="*/ 5625341 w 8071474"/>
              <a:gd name="connsiteY319" fmla="*/ 3925381 h 6869876"/>
              <a:gd name="connsiteX320" fmla="*/ 5628888 w 8071474"/>
              <a:gd name="connsiteY320" fmla="*/ 3930461 h 6869876"/>
              <a:gd name="connsiteX321" fmla="*/ 5632139 w 8071474"/>
              <a:gd name="connsiteY321" fmla="*/ 3935224 h 6869876"/>
              <a:gd name="connsiteX322" fmla="*/ 5635094 w 8071474"/>
              <a:gd name="connsiteY322" fmla="*/ 3940621 h 6869876"/>
              <a:gd name="connsiteX323" fmla="*/ 5638050 w 8071474"/>
              <a:gd name="connsiteY323" fmla="*/ 3946336 h 6869876"/>
              <a:gd name="connsiteX324" fmla="*/ 5640415 w 8071474"/>
              <a:gd name="connsiteY324" fmla="*/ 3951734 h 6869876"/>
              <a:gd name="connsiteX325" fmla="*/ 5642484 w 8071474"/>
              <a:gd name="connsiteY325" fmla="*/ 3957766 h 6869876"/>
              <a:gd name="connsiteX326" fmla="*/ 5644257 w 8071474"/>
              <a:gd name="connsiteY326" fmla="*/ 3963481 h 6869876"/>
              <a:gd name="connsiteX327" fmla="*/ 5645735 w 8071474"/>
              <a:gd name="connsiteY327" fmla="*/ 3969196 h 6869876"/>
              <a:gd name="connsiteX328" fmla="*/ 5647213 w 8071474"/>
              <a:gd name="connsiteY328" fmla="*/ 3975229 h 6869876"/>
              <a:gd name="connsiteX329" fmla="*/ 5648100 w 8071474"/>
              <a:gd name="connsiteY329" fmla="*/ 3980944 h 6869876"/>
              <a:gd name="connsiteX330" fmla="*/ 5648691 w 8071474"/>
              <a:gd name="connsiteY330" fmla="*/ 3986976 h 6869876"/>
              <a:gd name="connsiteX331" fmla="*/ 5649282 w 8071474"/>
              <a:gd name="connsiteY331" fmla="*/ 3992691 h 6869876"/>
              <a:gd name="connsiteX332" fmla="*/ 5649282 w 8071474"/>
              <a:gd name="connsiteY332" fmla="*/ 3999041 h 6869876"/>
              <a:gd name="connsiteX333" fmla="*/ 5649282 w 8071474"/>
              <a:gd name="connsiteY333" fmla="*/ 4004756 h 6869876"/>
              <a:gd name="connsiteX334" fmla="*/ 5648691 w 8071474"/>
              <a:gd name="connsiteY334" fmla="*/ 4010789 h 6869876"/>
              <a:gd name="connsiteX335" fmla="*/ 5648100 w 8071474"/>
              <a:gd name="connsiteY335" fmla="*/ 4016821 h 6869876"/>
              <a:gd name="connsiteX336" fmla="*/ 5647213 w 8071474"/>
              <a:gd name="connsiteY336" fmla="*/ 4022536 h 6869876"/>
              <a:gd name="connsiteX337" fmla="*/ 5645735 w 8071474"/>
              <a:gd name="connsiteY337" fmla="*/ 4028251 h 6869876"/>
              <a:gd name="connsiteX338" fmla="*/ 5644257 w 8071474"/>
              <a:gd name="connsiteY338" fmla="*/ 4034601 h 6869876"/>
              <a:gd name="connsiteX339" fmla="*/ 5642484 w 8071474"/>
              <a:gd name="connsiteY339" fmla="*/ 4040316 h 6869876"/>
              <a:gd name="connsiteX340" fmla="*/ 5640415 w 8071474"/>
              <a:gd name="connsiteY340" fmla="*/ 4045714 h 6869876"/>
              <a:gd name="connsiteX341" fmla="*/ 5638050 w 8071474"/>
              <a:gd name="connsiteY341" fmla="*/ 4051429 h 6869876"/>
              <a:gd name="connsiteX342" fmla="*/ 5635094 w 8071474"/>
              <a:gd name="connsiteY342" fmla="*/ 4056826 h 6869876"/>
              <a:gd name="connsiteX343" fmla="*/ 5632139 w 8071474"/>
              <a:gd name="connsiteY343" fmla="*/ 4062224 h 6869876"/>
              <a:gd name="connsiteX344" fmla="*/ 5628888 w 8071474"/>
              <a:gd name="connsiteY344" fmla="*/ 4067621 h 6869876"/>
              <a:gd name="connsiteX345" fmla="*/ 5625341 w 8071474"/>
              <a:gd name="connsiteY345" fmla="*/ 4072701 h 6869876"/>
              <a:gd name="connsiteX346" fmla="*/ 5621498 w 8071474"/>
              <a:gd name="connsiteY346" fmla="*/ 4077464 h 6869876"/>
              <a:gd name="connsiteX347" fmla="*/ 5617360 w 8071474"/>
              <a:gd name="connsiteY347" fmla="*/ 4082226 h 6869876"/>
              <a:gd name="connsiteX348" fmla="*/ 5612631 w 8071474"/>
              <a:gd name="connsiteY348" fmla="*/ 4086989 h 6869876"/>
              <a:gd name="connsiteX349" fmla="*/ 5608198 w 8071474"/>
              <a:gd name="connsiteY349" fmla="*/ 4091751 h 6869876"/>
              <a:gd name="connsiteX350" fmla="*/ 5603468 w 8071474"/>
              <a:gd name="connsiteY350" fmla="*/ 4095561 h 6869876"/>
              <a:gd name="connsiteX351" fmla="*/ 5598443 w 8071474"/>
              <a:gd name="connsiteY351" fmla="*/ 4099371 h 6869876"/>
              <a:gd name="connsiteX352" fmla="*/ 5593419 w 8071474"/>
              <a:gd name="connsiteY352" fmla="*/ 4103181 h 6869876"/>
              <a:gd name="connsiteX353" fmla="*/ 5588098 w 8071474"/>
              <a:gd name="connsiteY353" fmla="*/ 4106356 h 6869876"/>
              <a:gd name="connsiteX354" fmla="*/ 5582482 w 8071474"/>
              <a:gd name="connsiteY354" fmla="*/ 4109214 h 6869876"/>
              <a:gd name="connsiteX355" fmla="*/ 5577162 w 8071474"/>
              <a:gd name="connsiteY355" fmla="*/ 4112071 h 6869876"/>
              <a:gd name="connsiteX356" fmla="*/ 5571842 w 8071474"/>
              <a:gd name="connsiteY356" fmla="*/ 4114294 h 6869876"/>
              <a:gd name="connsiteX357" fmla="*/ 5565931 w 8071474"/>
              <a:gd name="connsiteY357" fmla="*/ 4116516 h 6869876"/>
              <a:gd name="connsiteX358" fmla="*/ 5560315 w 8071474"/>
              <a:gd name="connsiteY358" fmla="*/ 4118421 h 6869876"/>
              <a:gd name="connsiteX359" fmla="*/ 5554699 w 8071474"/>
              <a:gd name="connsiteY359" fmla="*/ 4120009 h 6869876"/>
              <a:gd name="connsiteX360" fmla="*/ 5548492 w 8071474"/>
              <a:gd name="connsiteY360" fmla="*/ 4121279 h 6869876"/>
              <a:gd name="connsiteX361" fmla="*/ 5542580 w 8071474"/>
              <a:gd name="connsiteY361" fmla="*/ 4122231 h 6869876"/>
              <a:gd name="connsiteX362" fmla="*/ 5536669 w 8071474"/>
              <a:gd name="connsiteY362" fmla="*/ 4122866 h 6869876"/>
              <a:gd name="connsiteX363" fmla="*/ 5530758 w 8071474"/>
              <a:gd name="connsiteY363" fmla="*/ 4123184 h 6869876"/>
              <a:gd name="connsiteX364" fmla="*/ 5524846 w 8071474"/>
              <a:gd name="connsiteY364" fmla="*/ 4123501 h 6869876"/>
              <a:gd name="connsiteX365" fmla="*/ 5518639 w 8071474"/>
              <a:gd name="connsiteY365" fmla="*/ 4123184 h 6869876"/>
              <a:gd name="connsiteX366" fmla="*/ 5513023 w 8071474"/>
              <a:gd name="connsiteY366" fmla="*/ 4122866 h 6869876"/>
              <a:gd name="connsiteX367" fmla="*/ 5506816 w 8071474"/>
              <a:gd name="connsiteY367" fmla="*/ 4122231 h 6869876"/>
              <a:gd name="connsiteX368" fmla="*/ 5501200 w 8071474"/>
              <a:gd name="connsiteY368" fmla="*/ 4121279 h 6869876"/>
              <a:gd name="connsiteX369" fmla="*/ 5494993 w 8071474"/>
              <a:gd name="connsiteY369" fmla="*/ 4120009 h 6869876"/>
              <a:gd name="connsiteX370" fmla="*/ 5489081 w 8071474"/>
              <a:gd name="connsiteY370" fmla="*/ 4118421 h 6869876"/>
              <a:gd name="connsiteX371" fmla="*/ 5483466 w 8071474"/>
              <a:gd name="connsiteY371" fmla="*/ 4116516 h 6869876"/>
              <a:gd name="connsiteX372" fmla="*/ 5477850 w 8071474"/>
              <a:gd name="connsiteY372" fmla="*/ 4114294 h 6869876"/>
              <a:gd name="connsiteX373" fmla="*/ 5472234 w 8071474"/>
              <a:gd name="connsiteY373" fmla="*/ 4112071 h 6869876"/>
              <a:gd name="connsiteX374" fmla="*/ 5466913 w 8071474"/>
              <a:gd name="connsiteY374" fmla="*/ 4109214 h 6869876"/>
              <a:gd name="connsiteX375" fmla="*/ 5461593 w 8071474"/>
              <a:gd name="connsiteY375" fmla="*/ 4106356 h 6869876"/>
              <a:gd name="connsiteX376" fmla="*/ 5456273 w 8071474"/>
              <a:gd name="connsiteY376" fmla="*/ 4103181 h 6869876"/>
              <a:gd name="connsiteX377" fmla="*/ 5451248 w 8071474"/>
              <a:gd name="connsiteY377" fmla="*/ 4099371 h 6869876"/>
              <a:gd name="connsiteX378" fmla="*/ 5446223 w 8071474"/>
              <a:gd name="connsiteY378" fmla="*/ 4095561 h 6869876"/>
              <a:gd name="connsiteX379" fmla="*/ 5441495 w 8071474"/>
              <a:gd name="connsiteY379" fmla="*/ 4091751 h 6869876"/>
              <a:gd name="connsiteX380" fmla="*/ 5436765 w 8071474"/>
              <a:gd name="connsiteY380" fmla="*/ 4086989 h 6869876"/>
              <a:gd name="connsiteX381" fmla="*/ 5322379 w 8071474"/>
              <a:gd name="connsiteY381" fmla="*/ 3972689 h 6869876"/>
              <a:gd name="connsiteX382" fmla="*/ 5317945 w 8071474"/>
              <a:gd name="connsiteY382" fmla="*/ 3968244 h 6869876"/>
              <a:gd name="connsiteX383" fmla="*/ 5312921 w 8071474"/>
              <a:gd name="connsiteY383" fmla="*/ 3964116 h 6869876"/>
              <a:gd name="connsiteX384" fmla="*/ 5307896 w 8071474"/>
              <a:gd name="connsiteY384" fmla="*/ 3960624 h 6869876"/>
              <a:gd name="connsiteX385" fmla="*/ 5302871 w 8071474"/>
              <a:gd name="connsiteY385" fmla="*/ 3956814 h 6869876"/>
              <a:gd name="connsiteX386" fmla="*/ 5297255 w 8071474"/>
              <a:gd name="connsiteY386" fmla="*/ 3953639 h 6869876"/>
              <a:gd name="connsiteX387" fmla="*/ 5292230 w 8071474"/>
              <a:gd name="connsiteY387" fmla="*/ 3950464 h 6869876"/>
              <a:gd name="connsiteX388" fmla="*/ 5286615 w 8071474"/>
              <a:gd name="connsiteY388" fmla="*/ 3947924 h 6869876"/>
              <a:gd name="connsiteX389" fmla="*/ 5281294 w 8071474"/>
              <a:gd name="connsiteY389" fmla="*/ 3945384 h 6869876"/>
              <a:gd name="connsiteX390" fmla="*/ 5275383 w 8071474"/>
              <a:gd name="connsiteY390" fmla="*/ 3943161 h 6869876"/>
              <a:gd name="connsiteX391" fmla="*/ 5269767 w 8071474"/>
              <a:gd name="connsiteY391" fmla="*/ 3941574 h 6869876"/>
              <a:gd name="connsiteX392" fmla="*/ 5263855 w 8071474"/>
              <a:gd name="connsiteY392" fmla="*/ 3939669 h 6869876"/>
              <a:gd name="connsiteX393" fmla="*/ 5257944 w 8071474"/>
              <a:gd name="connsiteY393" fmla="*/ 3938716 h 6869876"/>
              <a:gd name="connsiteX394" fmla="*/ 5252033 w 8071474"/>
              <a:gd name="connsiteY394" fmla="*/ 3937446 h 6869876"/>
              <a:gd name="connsiteX395" fmla="*/ 5246121 w 8071474"/>
              <a:gd name="connsiteY395" fmla="*/ 3936811 h 6869876"/>
              <a:gd name="connsiteX396" fmla="*/ 5240210 w 8071474"/>
              <a:gd name="connsiteY396" fmla="*/ 3936494 h 6869876"/>
              <a:gd name="connsiteX397" fmla="*/ 5234298 w 8071474"/>
              <a:gd name="connsiteY397" fmla="*/ 3936494 h 6869876"/>
              <a:gd name="connsiteX398" fmla="*/ 5228091 w 8071474"/>
              <a:gd name="connsiteY398" fmla="*/ 3936494 h 6869876"/>
              <a:gd name="connsiteX399" fmla="*/ 5222180 w 8071474"/>
              <a:gd name="connsiteY399" fmla="*/ 3936811 h 6869876"/>
              <a:gd name="connsiteX400" fmla="*/ 5216268 w 8071474"/>
              <a:gd name="connsiteY400" fmla="*/ 3937446 h 6869876"/>
              <a:gd name="connsiteX401" fmla="*/ 5210357 w 8071474"/>
              <a:gd name="connsiteY401" fmla="*/ 3938716 h 6869876"/>
              <a:gd name="connsiteX402" fmla="*/ 5204741 w 8071474"/>
              <a:gd name="connsiteY402" fmla="*/ 3939669 h 6869876"/>
              <a:gd name="connsiteX403" fmla="*/ 5198534 w 8071474"/>
              <a:gd name="connsiteY403" fmla="*/ 3941574 h 6869876"/>
              <a:gd name="connsiteX404" fmla="*/ 5192918 w 8071474"/>
              <a:gd name="connsiteY404" fmla="*/ 3943161 h 6869876"/>
              <a:gd name="connsiteX405" fmla="*/ 5187598 w 8071474"/>
              <a:gd name="connsiteY405" fmla="*/ 3945384 h 6869876"/>
              <a:gd name="connsiteX406" fmla="*/ 5181686 w 8071474"/>
              <a:gd name="connsiteY406" fmla="*/ 3947924 h 6869876"/>
              <a:gd name="connsiteX407" fmla="*/ 5176366 w 8071474"/>
              <a:gd name="connsiteY407" fmla="*/ 3950464 h 6869876"/>
              <a:gd name="connsiteX408" fmla="*/ 5171046 w 8071474"/>
              <a:gd name="connsiteY408" fmla="*/ 3953639 h 6869876"/>
              <a:gd name="connsiteX409" fmla="*/ 5165430 w 8071474"/>
              <a:gd name="connsiteY409" fmla="*/ 3956814 h 6869876"/>
              <a:gd name="connsiteX410" fmla="*/ 5160405 w 8071474"/>
              <a:gd name="connsiteY410" fmla="*/ 3960624 h 6869876"/>
              <a:gd name="connsiteX411" fmla="*/ 5155380 w 8071474"/>
              <a:gd name="connsiteY411" fmla="*/ 3964116 h 6869876"/>
              <a:gd name="connsiteX412" fmla="*/ 5150947 w 8071474"/>
              <a:gd name="connsiteY412" fmla="*/ 3968244 h 6869876"/>
              <a:gd name="connsiteX413" fmla="*/ 5146218 w 8071474"/>
              <a:gd name="connsiteY413" fmla="*/ 3972689 h 6869876"/>
              <a:gd name="connsiteX414" fmla="*/ 5141488 w 8071474"/>
              <a:gd name="connsiteY414" fmla="*/ 3977451 h 6869876"/>
              <a:gd name="connsiteX415" fmla="*/ 5137646 w 8071474"/>
              <a:gd name="connsiteY415" fmla="*/ 3982531 h 6869876"/>
              <a:gd name="connsiteX416" fmla="*/ 5133508 w 8071474"/>
              <a:gd name="connsiteY416" fmla="*/ 3986976 h 6869876"/>
              <a:gd name="connsiteX417" fmla="*/ 5129961 w 8071474"/>
              <a:gd name="connsiteY417" fmla="*/ 3992374 h 6869876"/>
              <a:gd name="connsiteX418" fmla="*/ 5126710 w 8071474"/>
              <a:gd name="connsiteY418" fmla="*/ 3997454 h 6869876"/>
              <a:gd name="connsiteX419" fmla="*/ 5123754 w 8071474"/>
              <a:gd name="connsiteY419" fmla="*/ 4002851 h 6869876"/>
              <a:gd name="connsiteX420" fmla="*/ 5121094 w 8071474"/>
              <a:gd name="connsiteY420" fmla="*/ 4008249 h 6869876"/>
              <a:gd name="connsiteX421" fmla="*/ 5118729 w 8071474"/>
              <a:gd name="connsiteY421" fmla="*/ 4013964 h 6869876"/>
              <a:gd name="connsiteX422" fmla="*/ 5116660 w 8071474"/>
              <a:gd name="connsiteY422" fmla="*/ 4019679 h 6869876"/>
              <a:gd name="connsiteX423" fmla="*/ 5114591 w 8071474"/>
              <a:gd name="connsiteY423" fmla="*/ 4025394 h 6869876"/>
              <a:gd name="connsiteX424" fmla="*/ 5113113 w 8071474"/>
              <a:gd name="connsiteY424" fmla="*/ 4031109 h 6869876"/>
              <a:gd name="connsiteX425" fmla="*/ 5111636 w 8071474"/>
              <a:gd name="connsiteY425" fmla="*/ 4037141 h 6869876"/>
              <a:gd name="connsiteX426" fmla="*/ 5111044 w 8071474"/>
              <a:gd name="connsiteY426" fmla="*/ 4043174 h 6869876"/>
              <a:gd name="connsiteX427" fmla="*/ 5110158 w 8071474"/>
              <a:gd name="connsiteY427" fmla="*/ 4048889 h 6869876"/>
              <a:gd name="connsiteX428" fmla="*/ 5109862 w 8071474"/>
              <a:gd name="connsiteY428" fmla="*/ 4054921 h 6869876"/>
              <a:gd name="connsiteX429" fmla="*/ 5109567 w 8071474"/>
              <a:gd name="connsiteY429" fmla="*/ 4060954 h 6869876"/>
              <a:gd name="connsiteX430" fmla="*/ 5109862 w 8071474"/>
              <a:gd name="connsiteY430" fmla="*/ 4066986 h 6869876"/>
              <a:gd name="connsiteX431" fmla="*/ 5110158 w 8071474"/>
              <a:gd name="connsiteY431" fmla="*/ 4073019 h 6869876"/>
              <a:gd name="connsiteX432" fmla="*/ 5111044 w 8071474"/>
              <a:gd name="connsiteY432" fmla="*/ 4078734 h 6869876"/>
              <a:gd name="connsiteX433" fmla="*/ 5111636 w 8071474"/>
              <a:gd name="connsiteY433" fmla="*/ 4084766 h 6869876"/>
              <a:gd name="connsiteX434" fmla="*/ 5113113 w 8071474"/>
              <a:gd name="connsiteY434" fmla="*/ 4090481 h 6869876"/>
              <a:gd name="connsiteX435" fmla="*/ 5114591 w 8071474"/>
              <a:gd name="connsiteY435" fmla="*/ 4096196 h 6869876"/>
              <a:gd name="connsiteX436" fmla="*/ 5116660 w 8071474"/>
              <a:gd name="connsiteY436" fmla="*/ 4101911 h 6869876"/>
              <a:gd name="connsiteX437" fmla="*/ 5118729 w 8071474"/>
              <a:gd name="connsiteY437" fmla="*/ 4107626 h 6869876"/>
              <a:gd name="connsiteX438" fmla="*/ 5121094 w 8071474"/>
              <a:gd name="connsiteY438" fmla="*/ 4113659 h 6869876"/>
              <a:gd name="connsiteX439" fmla="*/ 5123754 w 8071474"/>
              <a:gd name="connsiteY439" fmla="*/ 4119056 h 6869876"/>
              <a:gd name="connsiteX440" fmla="*/ 5126710 w 8071474"/>
              <a:gd name="connsiteY440" fmla="*/ 4124454 h 6869876"/>
              <a:gd name="connsiteX441" fmla="*/ 5129961 w 8071474"/>
              <a:gd name="connsiteY441" fmla="*/ 4129851 h 6869876"/>
              <a:gd name="connsiteX442" fmla="*/ 5133508 w 8071474"/>
              <a:gd name="connsiteY442" fmla="*/ 4134614 h 6869876"/>
              <a:gd name="connsiteX443" fmla="*/ 5137646 w 8071474"/>
              <a:gd name="connsiteY443" fmla="*/ 4139694 h 6869876"/>
              <a:gd name="connsiteX444" fmla="*/ 5141488 w 8071474"/>
              <a:gd name="connsiteY444" fmla="*/ 4144456 h 6869876"/>
              <a:gd name="connsiteX445" fmla="*/ 5146218 w 8071474"/>
              <a:gd name="connsiteY445" fmla="*/ 4149219 h 6869876"/>
              <a:gd name="connsiteX446" fmla="*/ 5870075 w 8071474"/>
              <a:gd name="connsiteY446" fmla="*/ 4872801 h 6869876"/>
              <a:gd name="connsiteX447" fmla="*/ 5874509 w 8071474"/>
              <a:gd name="connsiteY447" fmla="*/ 4877564 h 6869876"/>
              <a:gd name="connsiteX448" fmla="*/ 5878646 w 8071474"/>
              <a:gd name="connsiteY448" fmla="*/ 4882644 h 6869876"/>
              <a:gd name="connsiteX449" fmla="*/ 5882489 w 8071474"/>
              <a:gd name="connsiteY449" fmla="*/ 4887724 h 6869876"/>
              <a:gd name="connsiteX450" fmla="*/ 5886036 w 8071474"/>
              <a:gd name="connsiteY450" fmla="*/ 4892804 h 6869876"/>
              <a:gd name="connsiteX451" fmla="*/ 5889287 w 8071474"/>
              <a:gd name="connsiteY451" fmla="*/ 4897566 h 6869876"/>
              <a:gd name="connsiteX452" fmla="*/ 5892243 w 8071474"/>
              <a:gd name="connsiteY452" fmla="*/ 4902964 h 6869876"/>
              <a:gd name="connsiteX453" fmla="*/ 5895199 w 8071474"/>
              <a:gd name="connsiteY453" fmla="*/ 4908996 h 6869876"/>
              <a:gd name="connsiteX454" fmla="*/ 5897268 w 8071474"/>
              <a:gd name="connsiteY454" fmla="*/ 4914394 h 6869876"/>
              <a:gd name="connsiteX455" fmla="*/ 5899336 w 8071474"/>
              <a:gd name="connsiteY455" fmla="*/ 4920109 h 6869876"/>
              <a:gd name="connsiteX456" fmla="*/ 5901701 w 8071474"/>
              <a:gd name="connsiteY456" fmla="*/ 4925824 h 6869876"/>
              <a:gd name="connsiteX457" fmla="*/ 5902883 w 8071474"/>
              <a:gd name="connsiteY457" fmla="*/ 4931539 h 6869876"/>
              <a:gd name="connsiteX458" fmla="*/ 5904066 w 8071474"/>
              <a:gd name="connsiteY458" fmla="*/ 4937571 h 6869876"/>
              <a:gd name="connsiteX459" fmla="*/ 5905248 w 8071474"/>
              <a:gd name="connsiteY459" fmla="*/ 4943286 h 6869876"/>
              <a:gd name="connsiteX460" fmla="*/ 5905840 w 8071474"/>
              <a:gd name="connsiteY460" fmla="*/ 4949319 h 6869876"/>
              <a:gd name="connsiteX461" fmla="*/ 5906135 w 8071474"/>
              <a:gd name="connsiteY461" fmla="*/ 4955351 h 6869876"/>
              <a:gd name="connsiteX462" fmla="*/ 5906726 w 8071474"/>
              <a:gd name="connsiteY462" fmla="*/ 4961384 h 6869876"/>
              <a:gd name="connsiteX463" fmla="*/ 5906135 w 8071474"/>
              <a:gd name="connsiteY463" fmla="*/ 4967099 h 6869876"/>
              <a:gd name="connsiteX464" fmla="*/ 5905840 w 8071474"/>
              <a:gd name="connsiteY464" fmla="*/ 4973131 h 6869876"/>
              <a:gd name="connsiteX465" fmla="*/ 5905248 w 8071474"/>
              <a:gd name="connsiteY465" fmla="*/ 4979164 h 6869876"/>
              <a:gd name="connsiteX466" fmla="*/ 5904066 w 8071474"/>
              <a:gd name="connsiteY466" fmla="*/ 4984879 h 6869876"/>
              <a:gd name="connsiteX467" fmla="*/ 5902883 w 8071474"/>
              <a:gd name="connsiteY467" fmla="*/ 4990911 h 6869876"/>
              <a:gd name="connsiteX468" fmla="*/ 5901701 w 8071474"/>
              <a:gd name="connsiteY468" fmla="*/ 4996944 h 6869876"/>
              <a:gd name="connsiteX469" fmla="*/ 5899336 w 8071474"/>
              <a:gd name="connsiteY469" fmla="*/ 5002659 h 6869876"/>
              <a:gd name="connsiteX470" fmla="*/ 5897268 w 8071474"/>
              <a:gd name="connsiteY470" fmla="*/ 5008056 h 6869876"/>
              <a:gd name="connsiteX471" fmla="*/ 5895199 w 8071474"/>
              <a:gd name="connsiteY471" fmla="*/ 5013771 h 6869876"/>
              <a:gd name="connsiteX472" fmla="*/ 5892243 w 8071474"/>
              <a:gd name="connsiteY472" fmla="*/ 5019169 h 6869876"/>
              <a:gd name="connsiteX473" fmla="*/ 5889287 w 8071474"/>
              <a:gd name="connsiteY473" fmla="*/ 5024566 h 6869876"/>
              <a:gd name="connsiteX474" fmla="*/ 5886036 w 8071474"/>
              <a:gd name="connsiteY474" fmla="*/ 5029964 h 6869876"/>
              <a:gd name="connsiteX475" fmla="*/ 5882489 w 8071474"/>
              <a:gd name="connsiteY475" fmla="*/ 5035044 h 6869876"/>
              <a:gd name="connsiteX476" fmla="*/ 5878646 w 8071474"/>
              <a:gd name="connsiteY476" fmla="*/ 5040124 h 6869876"/>
              <a:gd name="connsiteX477" fmla="*/ 5874509 w 8071474"/>
              <a:gd name="connsiteY477" fmla="*/ 5044569 h 6869876"/>
              <a:gd name="connsiteX478" fmla="*/ 5870075 w 8071474"/>
              <a:gd name="connsiteY478" fmla="*/ 5049331 h 6869876"/>
              <a:gd name="connsiteX479" fmla="*/ 5865346 w 8071474"/>
              <a:gd name="connsiteY479" fmla="*/ 5053776 h 6869876"/>
              <a:gd name="connsiteX480" fmla="*/ 5860617 w 8071474"/>
              <a:gd name="connsiteY480" fmla="*/ 5057904 h 6869876"/>
              <a:gd name="connsiteX481" fmla="*/ 5855592 w 8071474"/>
              <a:gd name="connsiteY481" fmla="*/ 5062031 h 6869876"/>
              <a:gd name="connsiteX482" fmla="*/ 5850567 w 8071474"/>
              <a:gd name="connsiteY482" fmla="*/ 5065524 h 6869876"/>
              <a:gd name="connsiteX483" fmla="*/ 5845247 w 8071474"/>
              <a:gd name="connsiteY483" fmla="*/ 5068699 h 6869876"/>
              <a:gd name="connsiteX484" fmla="*/ 5839926 w 8071474"/>
              <a:gd name="connsiteY484" fmla="*/ 5071556 h 6869876"/>
              <a:gd name="connsiteX485" fmla="*/ 5834311 w 8071474"/>
              <a:gd name="connsiteY485" fmla="*/ 5074414 h 6869876"/>
              <a:gd name="connsiteX486" fmla="*/ 5828695 w 8071474"/>
              <a:gd name="connsiteY486" fmla="*/ 5076636 h 6869876"/>
              <a:gd name="connsiteX487" fmla="*/ 5823375 w 8071474"/>
              <a:gd name="connsiteY487" fmla="*/ 5078859 h 6869876"/>
              <a:gd name="connsiteX488" fmla="*/ 5817463 w 8071474"/>
              <a:gd name="connsiteY488" fmla="*/ 5081081 h 6869876"/>
              <a:gd name="connsiteX489" fmla="*/ 5811552 w 8071474"/>
              <a:gd name="connsiteY489" fmla="*/ 5082351 h 6869876"/>
              <a:gd name="connsiteX490" fmla="*/ 5805640 w 8071474"/>
              <a:gd name="connsiteY490" fmla="*/ 5083304 h 6869876"/>
              <a:gd name="connsiteX491" fmla="*/ 5800024 w 8071474"/>
              <a:gd name="connsiteY491" fmla="*/ 5084574 h 6869876"/>
              <a:gd name="connsiteX492" fmla="*/ 5793817 w 8071474"/>
              <a:gd name="connsiteY492" fmla="*/ 5085209 h 6869876"/>
              <a:gd name="connsiteX493" fmla="*/ 5787610 w 8071474"/>
              <a:gd name="connsiteY493" fmla="*/ 5085526 h 6869876"/>
              <a:gd name="connsiteX494" fmla="*/ 5781994 w 8071474"/>
              <a:gd name="connsiteY494" fmla="*/ 5085844 h 6869876"/>
              <a:gd name="connsiteX495" fmla="*/ 5775787 w 8071474"/>
              <a:gd name="connsiteY495" fmla="*/ 5085526 h 6869876"/>
              <a:gd name="connsiteX496" fmla="*/ 5770171 w 8071474"/>
              <a:gd name="connsiteY496" fmla="*/ 5085209 h 6869876"/>
              <a:gd name="connsiteX497" fmla="*/ 5763965 w 8071474"/>
              <a:gd name="connsiteY497" fmla="*/ 5084574 h 6869876"/>
              <a:gd name="connsiteX498" fmla="*/ 5758349 w 8071474"/>
              <a:gd name="connsiteY498" fmla="*/ 5083304 h 6869876"/>
              <a:gd name="connsiteX499" fmla="*/ 5752141 w 8071474"/>
              <a:gd name="connsiteY499" fmla="*/ 5082351 h 6869876"/>
              <a:gd name="connsiteX500" fmla="*/ 5746526 w 8071474"/>
              <a:gd name="connsiteY500" fmla="*/ 5081081 h 6869876"/>
              <a:gd name="connsiteX501" fmla="*/ 5740614 w 8071474"/>
              <a:gd name="connsiteY501" fmla="*/ 5078859 h 6869876"/>
              <a:gd name="connsiteX502" fmla="*/ 5734998 w 8071474"/>
              <a:gd name="connsiteY502" fmla="*/ 5076636 h 6869876"/>
              <a:gd name="connsiteX503" fmla="*/ 5729382 w 8071474"/>
              <a:gd name="connsiteY503" fmla="*/ 5074414 h 6869876"/>
              <a:gd name="connsiteX504" fmla="*/ 5723767 w 8071474"/>
              <a:gd name="connsiteY504" fmla="*/ 5071556 h 6869876"/>
              <a:gd name="connsiteX505" fmla="*/ 5718446 w 8071474"/>
              <a:gd name="connsiteY505" fmla="*/ 5068699 h 6869876"/>
              <a:gd name="connsiteX506" fmla="*/ 5713421 w 8071474"/>
              <a:gd name="connsiteY506" fmla="*/ 5065524 h 6869876"/>
              <a:gd name="connsiteX507" fmla="*/ 5708396 w 8071474"/>
              <a:gd name="connsiteY507" fmla="*/ 5062031 h 6869876"/>
              <a:gd name="connsiteX508" fmla="*/ 5703372 w 8071474"/>
              <a:gd name="connsiteY508" fmla="*/ 5057904 h 6869876"/>
              <a:gd name="connsiteX509" fmla="*/ 5698347 w 8071474"/>
              <a:gd name="connsiteY509" fmla="*/ 5053776 h 6869876"/>
              <a:gd name="connsiteX510" fmla="*/ 5693618 w 8071474"/>
              <a:gd name="connsiteY510" fmla="*/ 5049331 h 6869876"/>
              <a:gd name="connsiteX511" fmla="*/ 5598148 w 8071474"/>
              <a:gd name="connsiteY511" fmla="*/ 4953764 h 6869876"/>
              <a:gd name="connsiteX512" fmla="*/ 5490560 w 8071474"/>
              <a:gd name="connsiteY512" fmla="*/ 4846449 h 6869876"/>
              <a:gd name="connsiteX513" fmla="*/ 5485830 w 8071474"/>
              <a:gd name="connsiteY513" fmla="*/ 4842004 h 6869876"/>
              <a:gd name="connsiteX514" fmla="*/ 5481397 w 8071474"/>
              <a:gd name="connsiteY514" fmla="*/ 4837876 h 6869876"/>
              <a:gd name="connsiteX515" fmla="*/ 5476372 w 8071474"/>
              <a:gd name="connsiteY515" fmla="*/ 4833749 h 6869876"/>
              <a:gd name="connsiteX516" fmla="*/ 5471348 w 8071474"/>
              <a:gd name="connsiteY516" fmla="*/ 4830256 h 6869876"/>
              <a:gd name="connsiteX517" fmla="*/ 5465732 w 8071474"/>
              <a:gd name="connsiteY517" fmla="*/ 4827081 h 6869876"/>
              <a:gd name="connsiteX518" fmla="*/ 5460411 w 8071474"/>
              <a:gd name="connsiteY518" fmla="*/ 4824224 h 6869876"/>
              <a:gd name="connsiteX519" fmla="*/ 5455091 w 8071474"/>
              <a:gd name="connsiteY519" fmla="*/ 4821049 h 6869876"/>
              <a:gd name="connsiteX520" fmla="*/ 5449475 w 8071474"/>
              <a:gd name="connsiteY520" fmla="*/ 4819144 h 6869876"/>
              <a:gd name="connsiteX521" fmla="*/ 5443563 w 8071474"/>
              <a:gd name="connsiteY521" fmla="*/ 4816921 h 6869876"/>
              <a:gd name="connsiteX522" fmla="*/ 5437948 w 8071474"/>
              <a:gd name="connsiteY522" fmla="*/ 4814699 h 6869876"/>
              <a:gd name="connsiteX523" fmla="*/ 5432036 w 8071474"/>
              <a:gd name="connsiteY523" fmla="*/ 4813429 h 6869876"/>
              <a:gd name="connsiteX524" fmla="*/ 5426420 w 8071474"/>
              <a:gd name="connsiteY524" fmla="*/ 4812159 h 6869876"/>
              <a:gd name="connsiteX525" fmla="*/ 5420509 w 8071474"/>
              <a:gd name="connsiteY525" fmla="*/ 4811206 h 6869876"/>
              <a:gd name="connsiteX526" fmla="*/ 5414597 w 8071474"/>
              <a:gd name="connsiteY526" fmla="*/ 4810571 h 6869876"/>
              <a:gd name="connsiteX527" fmla="*/ 5408391 w 8071474"/>
              <a:gd name="connsiteY527" fmla="*/ 4809936 h 6869876"/>
              <a:gd name="connsiteX528" fmla="*/ 5402775 w 8071474"/>
              <a:gd name="connsiteY528" fmla="*/ 4809619 h 6869876"/>
              <a:gd name="connsiteX529" fmla="*/ 5396568 w 8071474"/>
              <a:gd name="connsiteY529" fmla="*/ 4809936 h 6869876"/>
              <a:gd name="connsiteX530" fmla="*/ 5390361 w 8071474"/>
              <a:gd name="connsiteY530" fmla="*/ 4810571 h 6869876"/>
              <a:gd name="connsiteX531" fmla="*/ 5384745 w 8071474"/>
              <a:gd name="connsiteY531" fmla="*/ 4811206 h 6869876"/>
              <a:gd name="connsiteX532" fmla="*/ 5378538 w 8071474"/>
              <a:gd name="connsiteY532" fmla="*/ 4812159 h 6869876"/>
              <a:gd name="connsiteX533" fmla="*/ 5372922 w 8071474"/>
              <a:gd name="connsiteY533" fmla="*/ 4813429 h 6869876"/>
              <a:gd name="connsiteX534" fmla="*/ 5367010 w 8071474"/>
              <a:gd name="connsiteY534" fmla="*/ 4814699 h 6869876"/>
              <a:gd name="connsiteX535" fmla="*/ 5361394 w 8071474"/>
              <a:gd name="connsiteY535" fmla="*/ 4816921 h 6869876"/>
              <a:gd name="connsiteX536" fmla="*/ 5355483 w 8071474"/>
              <a:gd name="connsiteY536" fmla="*/ 4819144 h 6869876"/>
              <a:gd name="connsiteX537" fmla="*/ 5350163 w 8071474"/>
              <a:gd name="connsiteY537" fmla="*/ 4821049 h 6869876"/>
              <a:gd name="connsiteX538" fmla="*/ 5344547 w 8071474"/>
              <a:gd name="connsiteY538" fmla="*/ 4824224 h 6869876"/>
              <a:gd name="connsiteX539" fmla="*/ 5338931 w 8071474"/>
              <a:gd name="connsiteY539" fmla="*/ 4827081 h 6869876"/>
              <a:gd name="connsiteX540" fmla="*/ 5333906 w 8071474"/>
              <a:gd name="connsiteY540" fmla="*/ 4830256 h 6869876"/>
              <a:gd name="connsiteX541" fmla="*/ 5328881 w 8071474"/>
              <a:gd name="connsiteY541" fmla="*/ 4833749 h 6869876"/>
              <a:gd name="connsiteX542" fmla="*/ 5323857 w 8071474"/>
              <a:gd name="connsiteY542" fmla="*/ 4837876 h 6869876"/>
              <a:gd name="connsiteX543" fmla="*/ 5318832 w 8071474"/>
              <a:gd name="connsiteY543" fmla="*/ 4842004 h 6869876"/>
              <a:gd name="connsiteX544" fmla="*/ 5314398 w 8071474"/>
              <a:gd name="connsiteY544" fmla="*/ 4846449 h 6869876"/>
              <a:gd name="connsiteX545" fmla="*/ 5307305 w 8071474"/>
              <a:gd name="connsiteY545" fmla="*/ 4853751 h 6869876"/>
              <a:gd name="connsiteX546" fmla="*/ 5301393 w 8071474"/>
              <a:gd name="connsiteY546" fmla="*/ 4861689 h 6869876"/>
              <a:gd name="connsiteX547" fmla="*/ 5295482 w 8071474"/>
              <a:gd name="connsiteY547" fmla="*/ 4869944 h 6869876"/>
              <a:gd name="connsiteX548" fmla="*/ 5291048 w 8071474"/>
              <a:gd name="connsiteY548" fmla="*/ 4879151 h 6869876"/>
              <a:gd name="connsiteX549" fmla="*/ 5286910 w 8071474"/>
              <a:gd name="connsiteY549" fmla="*/ 4887724 h 6869876"/>
              <a:gd name="connsiteX550" fmla="*/ 5283659 w 8071474"/>
              <a:gd name="connsiteY550" fmla="*/ 4896931 h 6869876"/>
              <a:gd name="connsiteX551" fmla="*/ 5281294 w 8071474"/>
              <a:gd name="connsiteY551" fmla="*/ 4906456 h 6869876"/>
              <a:gd name="connsiteX552" fmla="*/ 5279521 w 8071474"/>
              <a:gd name="connsiteY552" fmla="*/ 4915664 h 6869876"/>
              <a:gd name="connsiteX553" fmla="*/ 5278339 w 8071474"/>
              <a:gd name="connsiteY553" fmla="*/ 4925506 h 6869876"/>
              <a:gd name="connsiteX554" fmla="*/ 5278339 w 8071474"/>
              <a:gd name="connsiteY554" fmla="*/ 4935031 h 6869876"/>
              <a:gd name="connsiteX555" fmla="*/ 5278634 w 8071474"/>
              <a:gd name="connsiteY555" fmla="*/ 4944874 h 6869876"/>
              <a:gd name="connsiteX556" fmla="*/ 5279816 w 8071474"/>
              <a:gd name="connsiteY556" fmla="*/ 4954081 h 6869876"/>
              <a:gd name="connsiteX557" fmla="*/ 5281885 w 8071474"/>
              <a:gd name="connsiteY557" fmla="*/ 4963924 h 6869876"/>
              <a:gd name="connsiteX558" fmla="*/ 5284546 w 8071474"/>
              <a:gd name="connsiteY558" fmla="*/ 4972814 h 6869876"/>
              <a:gd name="connsiteX559" fmla="*/ 5288092 w 8071474"/>
              <a:gd name="connsiteY559" fmla="*/ 4982021 h 6869876"/>
              <a:gd name="connsiteX560" fmla="*/ 5291935 w 8071474"/>
              <a:gd name="connsiteY560" fmla="*/ 4991229 h 6869876"/>
              <a:gd name="connsiteX561" fmla="*/ 5583665 w 8071474"/>
              <a:gd name="connsiteY561" fmla="*/ 5282376 h 6869876"/>
              <a:gd name="connsiteX562" fmla="*/ 5588098 w 8071474"/>
              <a:gd name="connsiteY562" fmla="*/ 5287139 h 6869876"/>
              <a:gd name="connsiteX563" fmla="*/ 5592237 w 8071474"/>
              <a:gd name="connsiteY563" fmla="*/ 5292219 h 6869876"/>
              <a:gd name="connsiteX564" fmla="*/ 5595784 w 8071474"/>
              <a:gd name="connsiteY564" fmla="*/ 5296664 h 6869876"/>
              <a:gd name="connsiteX565" fmla="*/ 5599626 w 8071474"/>
              <a:gd name="connsiteY565" fmla="*/ 5302061 h 6869876"/>
              <a:gd name="connsiteX566" fmla="*/ 5602582 w 8071474"/>
              <a:gd name="connsiteY566" fmla="*/ 5307141 h 6869876"/>
              <a:gd name="connsiteX567" fmla="*/ 5605833 w 8071474"/>
              <a:gd name="connsiteY567" fmla="*/ 5312539 h 6869876"/>
              <a:gd name="connsiteX568" fmla="*/ 5608493 w 8071474"/>
              <a:gd name="connsiteY568" fmla="*/ 5317936 h 6869876"/>
              <a:gd name="connsiteX569" fmla="*/ 5610857 w 8071474"/>
              <a:gd name="connsiteY569" fmla="*/ 5323651 h 6869876"/>
              <a:gd name="connsiteX570" fmla="*/ 5613222 w 8071474"/>
              <a:gd name="connsiteY570" fmla="*/ 5329366 h 6869876"/>
              <a:gd name="connsiteX571" fmla="*/ 5614996 w 8071474"/>
              <a:gd name="connsiteY571" fmla="*/ 5335399 h 6869876"/>
              <a:gd name="connsiteX572" fmla="*/ 5616474 w 8071474"/>
              <a:gd name="connsiteY572" fmla="*/ 5341114 h 6869876"/>
              <a:gd name="connsiteX573" fmla="*/ 5617656 w 8071474"/>
              <a:gd name="connsiteY573" fmla="*/ 5346829 h 6869876"/>
              <a:gd name="connsiteX574" fmla="*/ 5618838 w 8071474"/>
              <a:gd name="connsiteY574" fmla="*/ 5352861 h 6869876"/>
              <a:gd name="connsiteX575" fmla="*/ 5619725 w 8071474"/>
              <a:gd name="connsiteY575" fmla="*/ 5358576 h 6869876"/>
              <a:gd name="connsiteX576" fmla="*/ 5620021 w 8071474"/>
              <a:gd name="connsiteY576" fmla="*/ 5364609 h 6869876"/>
              <a:gd name="connsiteX577" fmla="*/ 5620021 w 8071474"/>
              <a:gd name="connsiteY577" fmla="*/ 5370959 h 6869876"/>
              <a:gd name="connsiteX578" fmla="*/ 5620021 w 8071474"/>
              <a:gd name="connsiteY578" fmla="*/ 5376674 h 6869876"/>
              <a:gd name="connsiteX579" fmla="*/ 5619725 w 8071474"/>
              <a:gd name="connsiteY579" fmla="*/ 5382706 h 6869876"/>
              <a:gd name="connsiteX580" fmla="*/ 5618838 w 8071474"/>
              <a:gd name="connsiteY580" fmla="*/ 5388421 h 6869876"/>
              <a:gd name="connsiteX581" fmla="*/ 5617656 w 8071474"/>
              <a:gd name="connsiteY581" fmla="*/ 5394454 h 6869876"/>
              <a:gd name="connsiteX582" fmla="*/ 5616474 w 8071474"/>
              <a:gd name="connsiteY582" fmla="*/ 5400169 h 6869876"/>
              <a:gd name="connsiteX583" fmla="*/ 5614996 w 8071474"/>
              <a:gd name="connsiteY583" fmla="*/ 5405884 h 6869876"/>
              <a:gd name="connsiteX584" fmla="*/ 5613222 w 8071474"/>
              <a:gd name="connsiteY584" fmla="*/ 5411916 h 6869876"/>
              <a:gd name="connsiteX585" fmla="*/ 5610857 w 8071474"/>
              <a:gd name="connsiteY585" fmla="*/ 5417631 h 6869876"/>
              <a:gd name="connsiteX586" fmla="*/ 5608493 w 8071474"/>
              <a:gd name="connsiteY586" fmla="*/ 5423346 h 6869876"/>
              <a:gd name="connsiteX587" fmla="*/ 5605833 w 8071474"/>
              <a:gd name="connsiteY587" fmla="*/ 5428744 h 6869876"/>
              <a:gd name="connsiteX588" fmla="*/ 5602582 w 8071474"/>
              <a:gd name="connsiteY588" fmla="*/ 5434141 h 6869876"/>
              <a:gd name="connsiteX589" fmla="*/ 5599626 w 8071474"/>
              <a:gd name="connsiteY589" fmla="*/ 5439539 h 6869876"/>
              <a:gd name="connsiteX590" fmla="*/ 5595784 w 8071474"/>
              <a:gd name="connsiteY590" fmla="*/ 5444619 h 6869876"/>
              <a:gd name="connsiteX591" fmla="*/ 5592237 w 8071474"/>
              <a:gd name="connsiteY591" fmla="*/ 5449381 h 6869876"/>
              <a:gd name="connsiteX592" fmla="*/ 5588098 w 8071474"/>
              <a:gd name="connsiteY592" fmla="*/ 5454144 h 6869876"/>
              <a:gd name="connsiteX593" fmla="*/ 5583665 w 8071474"/>
              <a:gd name="connsiteY593" fmla="*/ 5458906 h 6869876"/>
              <a:gd name="connsiteX594" fmla="*/ 5578936 w 8071474"/>
              <a:gd name="connsiteY594" fmla="*/ 5463034 h 6869876"/>
              <a:gd name="connsiteX595" fmla="*/ 5573911 w 8071474"/>
              <a:gd name="connsiteY595" fmla="*/ 5467479 h 6869876"/>
              <a:gd name="connsiteX596" fmla="*/ 5569182 w 8071474"/>
              <a:gd name="connsiteY596" fmla="*/ 5470971 h 6869876"/>
              <a:gd name="connsiteX597" fmla="*/ 5563862 w 8071474"/>
              <a:gd name="connsiteY597" fmla="*/ 5474781 h 6869876"/>
              <a:gd name="connsiteX598" fmla="*/ 5558837 w 8071474"/>
              <a:gd name="connsiteY598" fmla="*/ 5477956 h 6869876"/>
              <a:gd name="connsiteX599" fmla="*/ 5553517 w 8071474"/>
              <a:gd name="connsiteY599" fmla="*/ 5481131 h 6869876"/>
              <a:gd name="connsiteX600" fmla="*/ 5548196 w 8071474"/>
              <a:gd name="connsiteY600" fmla="*/ 5483671 h 6869876"/>
              <a:gd name="connsiteX601" fmla="*/ 5542285 w 8071474"/>
              <a:gd name="connsiteY601" fmla="*/ 5486211 h 6869876"/>
              <a:gd name="connsiteX602" fmla="*/ 5536964 w 8071474"/>
              <a:gd name="connsiteY602" fmla="*/ 5488434 h 6869876"/>
              <a:gd name="connsiteX603" fmla="*/ 5531348 w 8071474"/>
              <a:gd name="connsiteY603" fmla="*/ 5490021 h 6869876"/>
              <a:gd name="connsiteX604" fmla="*/ 5525437 w 8071474"/>
              <a:gd name="connsiteY604" fmla="*/ 5491609 h 6869876"/>
              <a:gd name="connsiteX605" fmla="*/ 5519230 w 8071474"/>
              <a:gd name="connsiteY605" fmla="*/ 5492879 h 6869876"/>
              <a:gd name="connsiteX606" fmla="*/ 5513614 w 8071474"/>
              <a:gd name="connsiteY606" fmla="*/ 5494149 h 6869876"/>
              <a:gd name="connsiteX607" fmla="*/ 5507999 w 8071474"/>
              <a:gd name="connsiteY607" fmla="*/ 5494784 h 6869876"/>
              <a:gd name="connsiteX608" fmla="*/ 5501791 w 8071474"/>
              <a:gd name="connsiteY608" fmla="*/ 5495101 h 6869876"/>
              <a:gd name="connsiteX609" fmla="*/ 5495585 w 8071474"/>
              <a:gd name="connsiteY609" fmla="*/ 5495419 h 6869876"/>
              <a:gd name="connsiteX610" fmla="*/ 6873545 w 8071474"/>
              <a:gd name="connsiteY610" fmla="*/ 6869876 h 6869876"/>
              <a:gd name="connsiteX611" fmla="*/ 8071474 w 8071474"/>
              <a:gd name="connsiteY611" fmla="*/ 6869876 h 6869876"/>
              <a:gd name="connsiteX612" fmla="*/ 6955194 w 8071474"/>
              <a:gd name="connsiteY612" fmla="*/ 0 h 6869876"/>
              <a:gd name="connsiteX0" fmla="*/ 6955194 w 7050197"/>
              <a:gd name="connsiteY0" fmla="*/ 0 h 6869876"/>
              <a:gd name="connsiteX1" fmla="*/ 0 w 7050197"/>
              <a:gd name="connsiteY1" fmla="*/ 11876 h 6869876"/>
              <a:gd name="connsiteX2" fmla="*/ 692823 w 7050197"/>
              <a:gd name="connsiteY2" fmla="*/ 703074 h 6869876"/>
              <a:gd name="connsiteX3" fmla="*/ 691345 w 7050197"/>
              <a:gd name="connsiteY3" fmla="*/ 695771 h 6869876"/>
              <a:gd name="connsiteX4" fmla="*/ 690754 w 7050197"/>
              <a:gd name="connsiteY4" fmla="*/ 688151 h 6869876"/>
              <a:gd name="connsiteX5" fmla="*/ 690754 w 7050197"/>
              <a:gd name="connsiteY5" fmla="*/ 681166 h 6869876"/>
              <a:gd name="connsiteX6" fmla="*/ 690754 w 7050197"/>
              <a:gd name="connsiteY6" fmla="*/ 673864 h 6869876"/>
              <a:gd name="connsiteX7" fmla="*/ 691345 w 7050197"/>
              <a:gd name="connsiteY7" fmla="*/ 666244 h 6869876"/>
              <a:gd name="connsiteX8" fmla="*/ 692527 w 7050197"/>
              <a:gd name="connsiteY8" fmla="*/ 659259 h 6869876"/>
              <a:gd name="connsiteX9" fmla="*/ 694005 w 7050197"/>
              <a:gd name="connsiteY9" fmla="*/ 651956 h 6869876"/>
              <a:gd name="connsiteX10" fmla="*/ 695778 w 7050197"/>
              <a:gd name="connsiteY10" fmla="*/ 644971 h 6869876"/>
              <a:gd name="connsiteX11" fmla="*/ 698143 w 7050197"/>
              <a:gd name="connsiteY11" fmla="*/ 637669 h 6869876"/>
              <a:gd name="connsiteX12" fmla="*/ 700803 w 7050197"/>
              <a:gd name="connsiteY12" fmla="*/ 630684 h 6869876"/>
              <a:gd name="connsiteX13" fmla="*/ 704054 w 7050197"/>
              <a:gd name="connsiteY13" fmla="*/ 624016 h 6869876"/>
              <a:gd name="connsiteX14" fmla="*/ 707601 w 7050197"/>
              <a:gd name="connsiteY14" fmla="*/ 617666 h 6869876"/>
              <a:gd name="connsiteX15" fmla="*/ 712035 w 7050197"/>
              <a:gd name="connsiteY15" fmla="*/ 610999 h 6869876"/>
              <a:gd name="connsiteX16" fmla="*/ 716173 w 7050197"/>
              <a:gd name="connsiteY16" fmla="*/ 604649 h 6869876"/>
              <a:gd name="connsiteX17" fmla="*/ 721198 w 7050197"/>
              <a:gd name="connsiteY17" fmla="*/ 598934 h 6869876"/>
              <a:gd name="connsiteX18" fmla="*/ 726518 w 7050197"/>
              <a:gd name="connsiteY18" fmla="*/ 593219 h 6869876"/>
              <a:gd name="connsiteX19" fmla="*/ 731247 w 7050197"/>
              <a:gd name="connsiteY19" fmla="*/ 588774 h 6869876"/>
              <a:gd name="connsiteX20" fmla="*/ 735976 w 7050197"/>
              <a:gd name="connsiteY20" fmla="*/ 584329 h 6869876"/>
              <a:gd name="connsiteX21" fmla="*/ 741001 w 7050197"/>
              <a:gd name="connsiteY21" fmla="*/ 580836 h 6869876"/>
              <a:gd name="connsiteX22" fmla="*/ 746026 w 7050197"/>
              <a:gd name="connsiteY22" fmla="*/ 577344 h 6869876"/>
              <a:gd name="connsiteX23" fmla="*/ 751050 w 7050197"/>
              <a:gd name="connsiteY23" fmla="*/ 574169 h 6869876"/>
              <a:gd name="connsiteX24" fmla="*/ 756371 w 7050197"/>
              <a:gd name="connsiteY24" fmla="*/ 570676 h 6869876"/>
              <a:gd name="connsiteX25" fmla="*/ 761691 w 7050197"/>
              <a:gd name="connsiteY25" fmla="*/ 568454 h 6869876"/>
              <a:gd name="connsiteX26" fmla="*/ 767602 w 7050197"/>
              <a:gd name="connsiteY26" fmla="*/ 565914 h 6869876"/>
              <a:gd name="connsiteX27" fmla="*/ 772923 w 7050197"/>
              <a:gd name="connsiteY27" fmla="*/ 563691 h 6869876"/>
              <a:gd name="connsiteX28" fmla="*/ 778834 w 7050197"/>
              <a:gd name="connsiteY28" fmla="*/ 561786 h 6869876"/>
              <a:gd name="connsiteX29" fmla="*/ 784450 w 7050197"/>
              <a:gd name="connsiteY29" fmla="*/ 560516 h 6869876"/>
              <a:gd name="connsiteX30" fmla="*/ 790066 w 7050197"/>
              <a:gd name="connsiteY30" fmla="*/ 559246 h 6869876"/>
              <a:gd name="connsiteX31" fmla="*/ 795977 w 7050197"/>
              <a:gd name="connsiteY31" fmla="*/ 558294 h 6869876"/>
              <a:gd name="connsiteX32" fmla="*/ 802184 w 7050197"/>
              <a:gd name="connsiteY32" fmla="*/ 557659 h 6869876"/>
              <a:gd name="connsiteX33" fmla="*/ 807800 w 7050197"/>
              <a:gd name="connsiteY33" fmla="*/ 557341 h 6869876"/>
              <a:gd name="connsiteX34" fmla="*/ 814007 w 7050197"/>
              <a:gd name="connsiteY34" fmla="*/ 556706 h 6869876"/>
              <a:gd name="connsiteX35" fmla="*/ 819623 w 7050197"/>
              <a:gd name="connsiteY35" fmla="*/ 557341 h 6869876"/>
              <a:gd name="connsiteX36" fmla="*/ 825830 w 7050197"/>
              <a:gd name="connsiteY36" fmla="*/ 557659 h 6869876"/>
              <a:gd name="connsiteX37" fmla="*/ 831446 w 7050197"/>
              <a:gd name="connsiteY37" fmla="*/ 558294 h 6869876"/>
              <a:gd name="connsiteX38" fmla="*/ 837358 w 7050197"/>
              <a:gd name="connsiteY38" fmla="*/ 559246 h 6869876"/>
              <a:gd name="connsiteX39" fmla="*/ 842974 w 7050197"/>
              <a:gd name="connsiteY39" fmla="*/ 560516 h 6869876"/>
              <a:gd name="connsiteX40" fmla="*/ 848885 w 7050197"/>
              <a:gd name="connsiteY40" fmla="*/ 561786 h 6869876"/>
              <a:gd name="connsiteX41" fmla="*/ 854501 w 7050197"/>
              <a:gd name="connsiteY41" fmla="*/ 563691 h 6869876"/>
              <a:gd name="connsiteX42" fmla="*/ 860117 w 7050197"/>
              <a:gd name="connsiteY42" fmla="*/ 565914 h 6869876"/>
              <a:gd name="connsiteX43" fmla="*/ 865733 w 7050197"/>
              <a:gd name="connsiteY43" fmla="*/ 568454 h 6869876"/>
              <a:gd name="connsiteX44" fmla="*/ 871053 w 7050197"/>
              <a:gd name="connsiteY44" fmla="*/ 570676 h 6869876"/>
              <a:gd name="connsiteX45" fmla="*/ 876373 w 7050197"/>
              <a:gd name="connsiteY45" fmla="*/ 574169 h 6869876"/>
              <a:gd name="connsiteX46" fmla="*/ 881398 w 7050197"/>
              <a:gd name="connsiteY46" fmla="*/ 577344 h 6869876"/>
              <a:gd name="connsiteX47" fmla="*/ 886718 w 7050197"/>
              <a:gd name="connsiteY47" fmla="*/ 580836 h 6869876"/>
              <a:gd name="connsiteX48" fmla="*/ 891447 w 7050197"/>
              <a:gd name="connsiteY48" fmla="*/ 584329 h 6869876"/>
              <a:gd name="connsiteX49" fmla="*/ 896177 w 7050197"/>
              <a:gd name="connsiteY49" fmla="*/ 588774 h 6869876"/>
              <a:gd name="connsiteX50" fmla="*/ 900906 w 7050197"/>
              <a:gd name="connsiteY50" fmla="*/ 593219 h 6869876"/>
              <a:gd name="connsiteX51" fmla="*/ 1431459 w 7050197"/>
              <a:gd name="connsiteY51" fmla="*/ 1123444 h 6869876"/>
              <a:gd name="connsiteX52" fmla="*/ 2394731 w 7050197"/>
              <a:gd name="connsiteY52" fmla="*/ 2086739 h 6869876"/>
              <a:gd name="connsiteX53" fmla="*/ 2399164 w 7050197"/>
              <a:gd name="connsiteY53" fmla="*/ 2091184 h 6869876"/>
              <a:gd name="connsiteX54" fmla="*/ 2404189 w 7050197"/>
              <a:gd name="connsiteY54" fmla="*/ 2095311 h 6869876"/>
              <a:gd name="connsiteX55" fmla="*/ 2408918 w 7050197"/>
              <a:gd name="connsiteY55" fmla="*/ 2099121 h 6869876"/>
              <a:gd name="connsiteX56" fmla="*/ 2413943 w 7050197"/>
              <a:gd name="connsiteY56" fmla="*/ 2102614 h 6869876"/>
              <a:gd name="connsiteX57" fmla="*/ 2419263 w 7050197"/>
              <a:gd name="connsiteY57" fmla="*/ 2105789 h 6869876"/>
              <a:gd name="connsiteX58" fmla="*/ 2424583 w 7050197"/>
              <a:gd name="connsiteY58" fmla="*/ 2108646 h 6869876"/>
              <a:gd name="connsiteX59" fmla="*/ 2430199 w 7050197"/>
              <a:gd name="connsiteY59" fmla="*/ 2111504 h 6869876"/>
              <a:gd name="connsiteX60" fmla="*/ 2435520 w 7050197"/>
              <a:gd name="connsiteY60" fmla="*/ 2113726 h 6869876"/>
              <a:gd name="connsiteX61" fmla="*/ 2441136 w 7050197"/>
              <a:gd name="connsiteY61" fmla="*/ 2115949 h 6869876"/>
              <a:gd name="connsiteX62" fmla="*/ 2447047 w 7050197"/>
              <a:gd name="connsiteY62" fmla="*/ 2117536 h 6869876"/>
              <a:gd name="connsiteX63" fmla="*/ 2452663 w 7050197"/>
              <a:gd name="connsiteY63" fmla="*/ 2119441 h 6869876"/>
              <a:gd name="connsiteX64" fmla="*/ 2458574 w 7050197"/>
              <a:gd name="connsiteY64" fmla="*/ 2120394 h 6869876"/>
              <a:gd name="connsiteX65" fmla="*/ 2464190 w 7050197"/>
              <a:gd name="connsiteY65" fmla="*/ 2121664 h 6869876"/>
              <a:gd name="connsiteX66" fmla="*/ 2469806 w 7050197"/>
              <a:gd name="connsiteY66" fmla="*/ 2122299 h 6869876"/>
              <a:gd name="connsiteX67" fmla="*/ 2476013 w 7050197"/>
              <a:gd name="connsiteY67" fmla="*/ 2122616 h 6869876"/>
              <a:gd name="connsiteX68" fmla="*/ 2481925 w 7050197"/>
              <a:gd name="connsiteY68" fmla="*/ 2122934 h 6869876"/>
              <a:gd name="connsiteX69" fmla="*/ 2487836 w 7050197"/>
              <a:gd name="connsiteY69" fmla="*/ 2122616 h 6869876"/>
              <a:gd name="connsiteX70" fmla="*/ 2493747 w 7050197"/>
              <a:gd name="connsiteY70" fmla="*/ 2122299 h 6869876"/>
              <a:gd name="connsiteX71" fmla="*/ 2499363 w 7050197"/>
              <a:gd name="connsiteY71" fmla="*/ 2121664 h 6869876"/>
              <a:gd name="connsiteX72" fmla="*/ 2505570 w 7050197"/>
              <a:gd name="connsiteY72" fmla="*/ 2120394 h 6869876"/>
              <a:gd name="connsiteX73" fmla="*/ 2511186 w 7050197"/>
              <a:gd name="connsiteY73" fmla="*/ 2119441 h 6869876"/>
              <a:gd name="connsiteX74" fmla="*/ 2517098 w 7050197"/>
              <a:gd name="connsiteY74" fmla="*/ 2117536 h 6869876"/>
              <a:gd name="connsiteX75" fmla="*/ 2522714 w 7050197"/>
              <a:gd name="connsiteY75" fmla="*/ 2115949 h 6869876"/>
              <a:gd name="connsiteX76" fmla="*/ 2528034 w 7050197"/>
              <a:gd name="connsiteY76" fmla="*/ 2113726 h 6869876"/>
              <a:gd name="connsiteX77" fmla="*/ 2533945 w 7050197"/>
              <a:gd name="connsiteY77" fmla="*/ 2111504 h 6869876"/>
              <a:gd name="connsiteX78" fmla="*/ 2539266 w 7050197"/>
              <a:gd name="connsiteY78" fmla="*/ 2108646 h 6869876"/>
              <a:gd name="connsiteX79" fmla="*/ 2544290 w 7050197"/>
              <a:gd name="connsiteY79" fmla="*/ 2105789 h 6869876"/>
              <a:gd name="connsiteX80" fmla="*/ 2549611 w 7050197"/>
              <a:gd name="connsiteY80" fmla="*/ 2102614 h 6869876"/>
              <a:gd name="connsiteX81" fmla="*/ 2554635 w 7050197"/>
              <a:gd name="connsiteY81" fmla="*/ 2099121 h 6869876"/>
              <a:gd name="connsiteX82" fmla="*/ 2559660 w 7050197"/>
              <a:gd name="connsiteY82" fmla="*/ 2095311 h 6869876"/>
              <a:gd name="connsiteX83" fmla="*/ 2564389 w 7050197"/>
              <a:gd name="connsiteY83" fmla="*/ 2091184 h 6869876"/>
              <a:gd name="connsiteX84" fmla="*/ 2569119 w 7050197"/>
              <a:gd name="connsiteY84" fmla="*/ 2086739 h 6869876"/>
              <a:gd name="connsiteX85" fmla="*/ 2573257 w 7050197"/>
              <a:gd name="connsiteY85" fmla="*/ 2081976 h 6869876"/>
              <a:gd name="connsiteX86" fmla="*/ 2577395 w 7050197"/>
              <a:gd name="connsiteY86" fmla="*/ 2077531 h 6869876"/>
              <a:gd name="connsiteX87" fmla="*/ 2581237 w 7050197"/>
              <a:gd name="connsiteY87" fmla="*/ 2072451 h 6869876"/>
              <a:gd name="connsiteX88" fmla="*/ 2584784 w 7050197"/>
              <a:gd name="connsiteY88" fmla="*/ 2067371 h 6869876"/>
              <a:gd name="connsiteX89" fmla="*/ 2588035 w 7050197"/>
              <a:gd name="connsiteY89" fmla="*/ 2062291 h 6869876"/>
              <a:gd name="connsiteX90" fmla="*/ 2590991 w 7050197"/>
              <a:gd name="connsiteY90" fmla="*/ 2056894 h 6869876"/>
              <a:gd name="connsiteX91" fmla="*/ 2593651 w 7050197"/>
              <a:gd name="connsiteY91" fmla="*/ 2051496 h 6869876"/>
              <a:gd name="connsiteX92" fmla="*/ 2596016 w 7050197"/>
              <a:gd name="connsiteY92" fmla="*/ 2046099 h 6869876"/>
              <a:gd name="connsiteX93" fmla="*/ 2598085 w 7050197"/>
              <a:gd name="connsiteY93" fmla="*/ 2040384 h 6869876"/>
              <a:gd name="connsiteX94" fmla="*/ 2599858 w 7050197"/>
              <a:gd name="connsiteY94" fmla="*/ 2034669 h 6869876"/>
              <a:gd name="connsiteX95" fmla="*/ 2601336 w 7050197"/>
              <a:gd name="connsiteY95" fmla="*/ 2028954 h 6869876"/>
              <a:gd name="connsiteX96" fmla="*/ 2602814 w 7050197"/>
              <a:gd name="connsiteY96" fmla="*/ 2023239 h 6869876"/>
              <a:gd name="connsiteX97" fmla="*/ 2603996 w 7050197"/>
              <a:gd name="connsiteY97" fmla="*/ 2017524 h 6869876"/>
              <a:gd name="connsiteX98" fmla="*/ 2604587 w 7050197"/>
              <a:gd name="connsiteY98" fmla="*/ 2011491 h 6869876"/>
              <a:gd name="connsiteX99" fmla="*/ 2604883 w 7050197"/>
              <a:gd name="connsiteY99" fmla="*/ 2005459 h 6869876"/>
              <a:gd name="connsiteX100" fmla="*/ 2604883 w 7050197"/>
              <a:gd name="connsiteY100" fmla="*/ 1999426 h 6869876"/>
              <a:gd name="connsiteX101" fmla="*/ 2604883 w 7050197"/>
              <a:gd name="connsiteY101" fmla="*/ 1993711 h 6869876"/>
              <a:gd name="connsiteX102" fmla="*/ 2604587 w 7050197"/>
              <a:gd name="connsiteY102" fmla="*/ 1987996 h 6869876"/>
              <a:gd name="connsiteX103" fmla="*/ 2603996 w 7050197"/>
              <a:gd name="connsiteY103" fmla="*/ 1981964 h 6869876"/>
              <a:gd name="connsiteX104" fmla="*/ 2602814 w 7050197"/>
              <a:gd name="connsiteY104" fmla="*/ 1976249 h 6869876"/>
              <a:gd name="connsiteX105" fmla="*/ 2601336 w 7050197"/>
              <a:gd name="connsiteY105" fmla="*/ 1970534 h 6869876"/>
              <a:gd name="connsiteX106" fmla="*/ 2599858 w 7050197"/>
              <a:gd name="connsiteY106" fmla="*/ 1964501 h 6869876"/>
              <a:gd name="connsiteX107" fmla="*/ 2598085 w 7050197"/>
              <a:gd name="connsiteY107" fmla="*/ 1958786 h 6869876"/>
              <a:gd name="connsiteX108" fmla="*/ 2596016 w 7050197"/>
              <a:gd name="connsiteY108" fmla="*/ 1953071 h 6869876"/>
              <a:gd name="connsiteX109" fmla="*/ 2593651 w 7050197"/>
              <a:gd name="connsiteY109" fmla="*/ 1947674 h 6869876"/>
              <a:gd name="connsiteX110" fmla="*/ 2590991 w 7050197"/>
              <a:gd name="connsiteY110" fmla="*/ 1942276 h 6869876"/>
              <a:gd name="connsiteX111" fmla="*/ 2588035 w 7050197"/>
              <a:gd name="connsiteY111" fmla="*/ 1936879 h 6869876"/>
              <a:gd name="connsiteX112" fmla="*/ 2584784 w 7050197"/>
              <a:gd name="connsiteY112" fmla="*/ 1931799 h 6869876"/>
              <a:gd name="connsiteX113" fmla="*/ 2581237 w 7050197"/>
              <a:gd name="connsiteY113" fmla="*/ 1927036 h 6869876"/>
              <a:gd name="connsiteX114" fmla="*/ 2577395 w 7050197"/>
              <a:gd name="connsiteY114" fmla="*/ 1921956 h 6869876"/>
              <a:gd name="connsiteX115" fmla="*/ 2573257 w 7050197"/>
              <a:gd name="connsiteY115" fmla="*/ 1917194 h 6869876"/>
              <a:gd name="connsiteX116" fmla="*/ 2569119 w 7050197"/>
              <a:gd name="connsiteY116" fmla="*/ 1912431 h 6869876"/>
              <a:gd name="connsiteX117" fmla="*/ 1590477 w 7050197"/>
              <a:gd name="connsiteY117" fmla="*/ 933896 h 6869876"/>
              <a:gd name="connsiteX118" fmla="*/ 1272736 w 7050197"/>
              <a:gd name="connsiteY118" fmla="*/ 616079 h 6869876"/>
              <a:gd name="connsiteX119" fmla="*/ 1268303 w 7050197"/>
              <a:gd name="connsiteY119" fmla="*/ 611316 h 6869876"/>
              <a:gd name="connsiteX120" fmla="*/ 1264165 w 7050197"/>
              <a:gd name="connsiteY120" fmla="*/ 606871 h 6869876"/>
              <a:gd name="connsiteX121" fmla="*/ 1260322 w 7050197"/>
              <a:gd name="connsiteY121" fmla="*/ 601791 h 6869876"/>
              <a:gd name="connsiteX122" fmla="*/ 1256776 w 7050197"/>
              <a:gd name="connsiteY122" fmla="*/ 596711 h 6869876"/>
              <a:gd name="connsiteX123" fmla="*/ 1253524 w 7050197"/>
              <a:gd name="connsiteY123" fmla="*/ 591631 h 6869876"/>
              <a:gd name="connsiteX124" fmla="*/ 1250864 w 7050197"/>
              <a:gd name="connsiteY124" fmla="*/ 586234 h 6869876"/>
              <a:gd name="connsiteX125" fmla="*/ 1247908 w 7050197"/>
              <a:gd name="connsiteY125" fmla="*/ 580836 h 6869876"/>
              <a:gd name="connsiteX126" fmla="*/ 1245839 w 7050197"/>
              <a:gd name="connsiteY126" fmla="*/ 575439 h 6869876"/>
              <a:gd name="connsiteX127" fmla="*/ 1243475 w 7050197"/>
              <a:gd name="connsiteY127" fmla="*/ 569724 h 6869876"/>
              <a:gd name="connsiteX128" fmla="*/ 1241701 w 7050197"/>
              <a:gd name="connsiteY128" fmla="*/ 564009 h 6869876"/>
              <a:gd name="connsiteX129" fmla="*/ 1239928 w 7050197"/>
              <a:gd name="connsiteY129" fmla="*/ 558294 h 6869876"/>
              <a:gd name="connsiteX130" fmla="*/ 1238746 w 7050197"/>
              <a:gd name="connsiteY130" fmla="*/ 552579 h 6869876"/>
              <a:gd name="connsiteX131" fmla="*/ 1237859 w 7050197"/>
              <a:gd name="connsiteY131" fmla="*/ 546864 h 6869876"/>
              <a:gd name="connsiteX132" fmla="*/ 1236972 w 7050197"/>
              <a:gd name="connsiteY132" fmla="*/ 540514 h 6869876"/>
              <a:gd name="connsiteX133" fmla="*/ 1236677 w 7050197"/>
              <a:gd name="connsiteY133" fmla="*/ 534799 h 6869876"/>
              <a:gd name="connsiteX134" fmla="*/ 1236381 w 7050197"/>
              <a:gd name="connsiteY134" fmla="*/ 528766 h 6869876"/>
              <a:gd name="connsiteX135" fmla="*/ 1236677 w 7050197"/>
              <a:gd name="connsiteY135" fmla="*/ 523051 h 6869876"/>
              <a:gd name="connsiteX136" fmla="*/ 1236972 w 7050197"/>
              <a:gd name="connsiteY136" fmla="*/ 517336 h 6869876"/>
              <a:gd name="connsiteX137" fmla="*/ 1237859 w 7050197"/>
              <a:gd name="connsiteY137" fmla="*/ 511304 h 6869876"/>
              <a:gd name="connsiteX138" fmla="*/ 1238746 w 7050197"/>
              <a:gd name="connsiteY138" fmla="*/ 505589 h 6869876"/>
              <a:gd name="connsiteX139" fmla="*/ 1239928 w 7050197"/>
              <a:gd name="connsiteY139" fmla="*/ 499556 h 6869876"/>
              <a:gd name="connsiteX140" fmla="*/ 1241701 w 7050197"/>
              <a:gd name="connsiteY140" fmla="*/ 493841 h 6869876"/>
              <a:gd name="connsiteX141" fmla="*/ 1243475 w 7050197"/>
              <a:gd name="connsiteY141" fmla="*/ 488126 h 6869876"/>
              <a:gd name="connsiteX142" fmla="*/ 1245839 w 7050197"/>
              <a:gd name="connsiteY142" fmla="*/ 482411 h 6869876"/>
              <a:gd name="connsiteX143" fmla="*/ 1247908 w 7050197"/>
              <a:gd name="connsiteY143" fmla="*/ 477014 h 6869876"/>
              <a:gd name="connsiteX144" fmla="*/ 1250864 w 7050197"/>
              <a:gd name="connsiteY144" fmla="*/ 471616 h 6869876"/>
              <a:gd name="connsiteX145" fmla="*/ 1253524 w 7050197"/>
              <a:gd name="connsiteY145" fmla="*/ 466219 h 6869876"/>
              <a:gd name="connsiteX146" fmla="*/ 1256776 w 7050197"/>
              <a:gd name="connsiteY146" fmla="*/ 461139 h 6869876"/>
              <a:gd name="connsiteX147" fmla="*/ 1260322 w 7050197"/>
              <a:gd name="connsiteY147" fmla="*/ 456376 h 6869876"/>
              <a:gd name="connsiteX148" fmla="*/ 1264165 w 7050197"/>
              <a:gd name="connsiteY148" fmla="*/ 451296 h 6869876"/>
              <a:gd name="connsiteX149" fmla="*/ 1268303 w 7050197"/>
              <a:gd name="connsiteY149" fmla="*/ 446534 h 6869876"/>
              <a:gd name="connsiteX150" fmla="*/ 1272736 w 7050197"/>
              <a:gd name="connsiteY150" fmla="*/ 441771 h 6869876"/>
              <a:gd name="connsiteX151" fmla="*/ 1277466 w 7050197"/>
              <a:gd name="connsiteY151" fmla="*/ 437644 h 6869876"/>
              <a:gd name="connsiteX152" fmla="*/ 1281899 w 7050197"/>
              <a:gd name="connsiteY152" fmla="*/ 433199 h 6869876"/>
              <a:gd name="connsiteX153" fmla="*/ 1286924 w 7050197"/>
              <a:gd name="connsiteY153" fmla="*/ 429706 h 6869876"/>
              <a:gd name="connsiteX154" fmla="*/ 1291949 w 7050197"/>
              <a:gd name="connsiteY154" fmla="*/ 426214 h 6869876"/>
              <a:gd name="connsiteX155" fmla="*/ 1296973 w 7050197"/>
              <a:gd name="connsiteY155" fmla="*/ 422721 h 6869876"/>
              <a:gd name="connsiteX156" fmla="*/ 1302589 w 7050197"/>
              <a:gd name="connsiteY156" fmla="*/ 419864 h 6869876"/>
              <a:gd name="connsiteX157" fmla="*/ 1307910 w 7050197"/>
              <a:gd name="connsiteY157" fmla="*/ 417006 h 6869876"/>
              <a:gd name="connsiteX158" fmla="*/ 1313230 w 7050197"/>
              <a:gd name="connsiteY158" fmla="*/ 414784 h 6869876"/>
              <a:gd name="connsiteX159" fmla="*/ 1318846 w 7050197"/>
              <a:gd name="connsiteY159" fmla="*/ 412879 h 6869876"/>
              <a:gd name="connsiteX160" fmla="*/ 1324757 w 7050197"/>
              <a:gd name="connsiteY160" fmla="*/ 410974 h 6869876"/>
              <a:gd name="connsiteX161" fmla="*/ 1330373 w 7050197"/>
              <a:gd name="connsiteY161" fmla="*/ 409069 h 6869876"/>
              <a:gd name="connsiteX162" fmla="*/ 1336285 w 7050197"/>
              <a:gd name="connsiteY162" fmla="*/ 408116 h 6869876"/>
              <a:gd name="connsiteX163" fmla="*/ 1341901 w 7050197"/>
              <a:gd name="connsiteY163" fmla="*/ 407164 h 6869876"/>
              <a:gd name="connsiteX164" fmla="*/ 1348108 w 7050197"/>
              <a:gd name="connsiteY164" fmla="*/ 406211 h 6869876"/>
              <a:gd name="connsiteX165" fmla="*/ 1353723 w 7050197"/>
              <a:gd name="connsiteY165" fmla="*/ 405894 h 6869876"/>
              <a:gd name="connsiteX166" fmla="*/ 1359930 w 7050197"/>
              <a:gd name="connsiteY166" fmla="*/ 405576 h 6869876"/>
              <a:gd name="connsiteX167" fmla="*/ 1365546 w 7050197"/>
              <a:gd name="connsiteY167" fmla="*/ 405894 h 6869876"/>
              <a:gd name="connsiteX168" fmla="*/ 1371458 w 7050197"/>
              <a:gd name="connsiteY168" fmla="*/ 406211 h 6869876"/>
              <a:gd name="connsiteX169" fmla="*/ 1377665 w 7050197"/>
              <a:gd name="connsiteY169" fmla="*/ 407164 h 6869876"/>
              <a:gd name="connsiteX170" fmla="*/ 1383281 w 7050197"/>
              <a:gd name="connsiteY170" fmla="*/ 408116 h 6869876"/>
              <a:gd name="connsiteX171" fmla="*/ 1388897 w 7050197"/>
              <a:gd name="connsiteY171" fmla="*/ 409069 h 6869876"/>
              <a:gd name="connsiteX172" fmla="*/ 1394808 w 7050197"/>
              <a:gd name="connsiteY172" fmla="*/ 410974 h 6869876"/>
              <a:gd name="connsiteX173" fmla="*/ 1400424 w 7050197"/>
              <a:gd name="connsiteY173" fmla="*/ 412879 h 6869876"/>
              <a:gd name="connsiteX174" fmla="*/ 1406335 w 7050197"/>
              <a:gd name="connsiteY174" fmla="*/ 414784 h 6869876"/>
              <a:gd name="connsiteX175" fmla="*/ 1411656 w 7050197"/>
              <a:gd name="connsiteY175" fmla="*/ 417006 h 6869876"/>
              <a:gd name="connsiteX176" fmla="*/ 1416976 w 7050197"/>
              <a:gd name="connsiteY176" fmla="*/ 419864 h 6869876"/>
              <a:gd name="connsiteX177" fmla="*/ 1422296 w 7050197"/>
              <a:gd name="connsiteY177" fmla="*/ 422721 h 6869876"/>
              <a:gd name="connsiteX178" fmla="*/ 1427617 w 7050197"/>
              <a:gd name="connsiteY178" fmla="*/ 426214 h 6869876"/>
              <a:gd name="connsiteX179" fmla="*/ 1432641 w 7050197"/>
              <a:gd name="connsiteY179" fmla="*/ 429706 h 6869876"/>
              <a:gd name="connsiteX180" fmla="*/ 1437666 w 7050197"/>
              <a:gd name="connsiteY180" fmla="*/ 433199 h 6869876"/>
              <a:gd name="connsiteX181" fmla="*/ 1442100 w 7050197"/>
              <a:gd name="connsiteY181" fmla="*/ 437644 h 6869876"/>
              <a:gd name="connsiteX182" fmla="*/ 1446829 w 7050197"/>
              <a:gd name="connsiteY182" fmla="*/ 441771 h 6869876"/>
              <a:gd name="connsiteX183" fmla="*/ 1907036 w 7050197"/>
              <a:gd name="connsiteY183" fmla="*/ 902146 h 6869876"/>
              <a:gd name="connsiteX184" fmla="*/ 2165662 w 7050197"/>
              <a:gd name="connsiteY184" fmla="*/ 1160591 h 6869876"/>
              <a:gd name="connsiteX185" fmla="*/ 2170391 w 7050197"/>
              <a:gd name="connsiteY185" fmla="*/ 1165036 h 6869876"/>
              <a:gd name="connsiteX186" fmla="*/ 2175416 w 7050197"/>
              <a:gd name="connsiteY186" fmla="*/ 1169164 h 6869876"/>
              <a:gd name="connsiteX187" fmla="*/ 2180145 w 7050197"/>
              <a:gd name="connsiteY187" fmla="*/ 1172974 h 6869876"/>
              <a:gd name="connsiteX188" fmla="*/ 2185170 w 7050197"/>
              <a:gd name="connsiteY188" fmla="*/ 1176466 h 6869876"/>
              <a:gd name="connsiteX189" fmla="*/ 2190490 w 7050197"/>
              <a:gd name="connsiteY189" fmla="*/ 1179641 h 6869876"/>
              <a:gd name="connsiteX190" fmla="*/ 2195810 w 7050197"/>
              <a:gd name="connsiteY190" fmla="*/ 1182499 h 6869876"/>
              <a:gd name="connsiteX191" fmla="*/ 2201130 w 7050197"/>
              <a:gd name="connsiteY191" fmla="*/ 1185356 h 6869876"/>
              <a:gd name="connsiteX192" fmla="*/ 2206746 w 7050197"/>
              <a:gd name="connsiteY192" fmla="*/ 1187896 h 6869876"/>
              <a:gd name="connsiteX193" fmla="*/ 2212362 w 7050197"/>
              <a:gd name="connsiteY193" fmla="*/ 1189801 h 6869876"/>
              <a:gd name="connsiteX194" fmla="*/ 2217683 w 7050197"/>
              <a:gd name="connsiteY194" fmla="*/ 1192024 h 6869876"/>
              <a:gd name="connsiteX195" fmla="*/ 2223594 w 7050197"/>
              <a:gd name="connsiteY195" fmla="*/ 1193294 h 6869876"/>
              <a:gd name="connsiteX196" fmla="*/ 2229505 w 7050197"/>
              <a:gd name="connsiteY196" fmla="*/ 1194564 h 6869876"/>
              <a:gd name="connsiteX197" fmla="*/ 2235417 w 7050197"/>
              <a:gd name="connsiteY197" fmla="*/ 1195516 h 6869876"/>
              <a:gd name="connsiteX198" fmla="*/ 2241033 w 7050197"/>
              <a:gd name="connsiteY198" fmla="*/ 1196151 h 6869876"/>
              <a:gd name="connsiteX199" fmla="*/ 2247240 w 7050197"/>
              <a:gd name="connsiteY199" fmla="*/ 1196469 h 6869876"/>
              <a:gd name="connsiteX200" fmla="*/ 2252856 w 7050197"/>
              <a:gd name="connsiteY200" fmla="*/ 1197104 h 6869876"/>
              <a:gd name="connsiteX201" fmla="*/ 2259063 w 7050197"/>
              <a:gd name="connsiteY201" fmla="*/ 1196469 h 6869876"/>
              <a:gd name="connsiteX202" fmla="*/ 2264679 w 7050197"/>
              <a:gd name="connsiteY202" fmla="*/ 1196151 h 6869876"/>
              <a:gd name="connsiteX203" fmla="*/ 2270590 w 7050197"/>
              <a:gd name="connsiteY203" fmla="*/ 1195516 h 6869876"/>
              <a:gd name="connsiteX204" fmla="*/ 2276797 w 7050197"/>
              <a:gd name="connsiteY204" fmla="*/ 1194564 h 6869876"/>
              <a:gd name="connsiteX205" fmla="*/ 2282413 w 7050197"/>
              <a:gd name="connsiteY205" fmla="*/ 1193294 h 6869876"/>
              <a:gd name="connsiteX206" fmla="*/ 2288029 w 7050197"/>
              <a:gd name="connsiteY206" fmla="*/ 1192024 h 6869876"/>
              <a:gd name="connsiteX207" fmla="*/ 2293940 w 7050197"/>
              <a:gd name="connsiteY207" fmla="*/ 1189801 h 6869876"/>
              <a:gd name="connsiteX208" fmla="*/ 2299261 w 7050197"/>
              <a:gd name="connsiteY208" fmla="*/ 1187896 h 6869876"/>
              <a:gd name="connsiteX209" fmla="*/ 2304581 w 7050197"/>
              <a:gd name="connsiteY209" fmla="*/ 1185356 h 6869876"/>
              <a:gd name="connsiteX210" fmla="*/ 2310492 w 7050197"/>
              <a:gd name="connsiteY210" fmla="*/ 1182499 h 6869876"/>
              <a:gd name="connsiteX211" fmla="*/ 2315517 w 7050197"/>
              <a:gd name="connsiteY211" fmla="*/ 1179641 h 6869876"/>
              <a:gd name="connsiteX212" fmla="*/ 2320837 w 7050197"/>
              <a:gd name="connsiteY212" fmla="*/ 1176466 h 6869876"/>
              <a:gd name="connsiteX213" fmla="*/ 2325862 w 7050197"/>
              <a:gd name="connsiteY213" fmla="*/ 1172974 h 6869876"/>
              <a:gd name="connsiteX214" fmla="*/ 2330887 w 7050197"/>
              <a:gd name="connsiteY214" fmla="*/ 1169164 h 6869876"/>
              <a:gd name="connsiteX215" fmla="*/ 2335616 w 7050197"/>
              <a:gd name="connsiteY215" fmla="*/ 1165036 h 6869876"/>
              <a:gd name="connsiteX216" fmla="*/ 2340345 w 7050197"/>
              <a:gd name="connsiteY216" fmla="*/ 1160591 h 6869876"/>
              <a:gd name="connsiteX217" fmla="*/ 2344483 w 7050197"/>
              <a:gd name="connsiteY217" fmla="*/ 1156146 h 6869876"/>
              <a:gd name="connsiteX218" fmla="*/ 2348621 w 7050197"/>
              <a:gd name="connsiteY218" fmla="*/ 1151384 h 6869876"/>
              <a:gd name="connsiteX219" fmla="*/ 2352464 w 7050197"/>
              <a:gd name="connsiteY219" fmla="*/ 1146304 h 6869876"/>
              <a:gd name="connsiteX220" fmla="*/ 2356011 w 7050197"/>
              <a:gd name="connsiteY220" fmla="*/ 1141224 h 6869876"/>
              <a:gd name="connsiteX221" fmla="*/ 2359262 w 7050197"/>
              <a:gd name="connsiteY221" fmla="*/ 1136144 h 6869876"/>
              <a:gd name="connsiteX222" fmla="*/ 2362218 w 7050197"/>
              <a:gd name="connsiteY222" fmla="*/ 1130746 h 6869876"/>
              <a:gd name="connsiteX223" fmla="*/ 2364582 w 7050197"/>
              <a:gd name="connsiteY223" fmla="*/ 1125349 h 6869876"/>
              <a:gd name="connsiteX224" fmla="*/ 2367242 w 7050197"/>
              <a:gd name="connsiteY224" fmla="*/ 1119951 h 6869876"/>
              <a:gd name="connsiteX225" fmla="*/ 2369311 w 7050197"/>
              <a:gd name="connsiteY225" fmla="*/ 1114236 h 6869876"/>
              <a:gd name="connsiteX226" fmla="*/ 2371085 w 7050197"/>
              <a:gd name="connsiteY226" fmla="*/ 1108521 h 6869876"/>
              <a:gd name="connsiteX227" fmla="*/ 2372563 w 7050197"/>
              <a:gd name="connsiteY227" fmla="*/ 1102806 h 6869876"/>
              <a:gd name="connsiteX228" fmla="*/ 2374041 w 7050197"/>
              <a:gd name="connsiteY228" fmla="*/ 1097091 h 6869876"/>
              <a:gd name="connsiteX229" fmla="*/ 2375223 w 7050197"/>
              <a:gd name="connsiteY229" fmla="*/ 1091376 h 6869876"/>
              <a:gd name="connsiteX230" fmla="*/ 2375814 w 7050197"/>
              <a:gd name="connsiteY230" fmla="*/ 1085661 h 6869876"/>
              <a:gd name="connsiteX231" fmla="*/ 2376110 w 7050197"/>
              <a:gd name="connsiteY231" fmla="*/ 1079629 h 6869876"/>
              <a:gd name="connsiteX232" fmla="*/ 2376110 w 7050197"/>
              <a:gd name="connsiteY232" fmla="*/ 1073596 h 6869876"/>
              <a:gd name="connsiteX233" fmla="*/ 2376110 w 7050197"/>
              <a:gd name="connsiteY233" fmla="*/ 1067564 h 6869876"/>
              <a:gd name="connsiteX234" fmla="*/ 2375814 w 7050197"/>
              <a:gd name="connsiteY234" fmla="*/ 1061849 h 6869876"/>
              <a:gd name="connsiteX235" fmla="*/ 2375223 w 7050197"/>
              <a:gd name="connsiteY235" fmla="*/ 1055816 h 6869876"/>
              <a:gd name="connsiteX236" fmla="*/ 2374041 w 7050197"/>
              <a:gd name="connsiteY236" fmla="*/ 1050101 h 6869876"/>
              <a:gd name="connsiteX237" fmla="*/ 2372563 w 7050197"/>
              <a:gd name="connsiteY237" fmla="*/ 1044386 h 6869876"/>
              <a:gd name="connsiteX238" fmla="*/ 2371085 w 7050197"/>
              <a:gd name="connsiteY238" fmla="*/ 1038671 h 6869876"/>
              <a:gd name="connsiteX239" fmla="*/ 2369311 w 7050197"/>
              <a:gd name="connsiteY239" fmla="*/ 1032956 h 6869876"/>
              <a:gd name="connsiteX240" fmla="*/ 2367242 w 7050197"/>
              <a:gd name="connsiteY240" fmla="*/ 1027559 h 6869876"/>
              <a:gd name="connsiteX241" fmla="*/ 2364582 w 7050197"/>
              <a:gd name="connsiteY241" fmla="*/ 1021526 h 6869876"/>
              <a:gd name="connsiteX242" fmla="*/ 2362218 w 7050197"/>
              <a:gd name="connsiteY242" fmla="*/ 1016129 h 6869876"/>
              <a:gd name="connsiteX243" fmla="*/ 2359262 w 7050197"/>
              <a:gd name="connsiteY243" fmla="*/ 1010731 h 6869876"/>
              <a:gd name="connsiteX244" fmla="*/ 2356011 w 7050197"/>
              <a:gd name="connsiteY244" fmla="*/ 1005969 h 6869876"/>
              <a:gd name="connsiteX245" fmla="*/ 2352464 w 7050197"/>
              <a:gd name="connsiteY245" fmla="*/ 1000889 h 6869876"/>
              <a:gd name="connsiteX246" fmla="*/ 2348621 w 7050197"/>
              <a:gd name="connsiteY246" fmla="*/ 995809 h 6869876"/>
              <a:gd name="connsiteX247" fmla="*/ 2344483 w 7050197"/>
              <a:gd name="connsiteY247" fmla="*/ 991046 h 6869876"/>
              <a:gd name="connsiteX248" fmla="*/ 2340345 w 7050197"/>
              <a:gd name="connsiteY248" fmla="*/ 986601 h 6869876"/>
              <a:gd name="connsiteX249" fmla="*/ 2240737 w 7050197"/>
              <a:gd name="connsiteY249" fmla="*/ 886906 h 6869876"/>
              <a:gd name="connsiteX250" fmla="*/ 1991865 w 7050197"/>
              <a:gd name="connsiteY250" fmla="*/ 638304 h 6869876"/>
              <a:gd name="connsiteX251" fmla="*/ 1987431 w 7050197"/>
              <a:gd name="connsiteY251" fmla="*/ 633541 h 6869876"/>
              <a:gd name="connsiteX252" fmla="*/ 1983589 w 7050197"/>
              <a:gd name="connsiteY252" fmla="*/ 628779 h 6869876"/>
              <a:gd name="connsiteX253" fmla="*/ 1979451 w 7050197"/>
              <a:gd name="connsiteY253" fmla="*/ 624016 h 6869876"/>
              <a:gd name="connsiteX254" fmla="*/ 1975904 w 7050197"/>
              <a:gd name="connsiteY254" fmla="*/ 618936 h 6869876"/>
              <a:gd name="connsiteX255" fmla="*/ 1972653 w 7050197"/>
              <a:gd name="connsiteY255" fmla="*/ 613539 h 6869876"/>
              <a:gd name="connsiteX256" fmla="*/ 1969993 w 7050197"/>
              <a:gd name="connsiteY256" fmla="*/ 608141 h 6869876"/>
              <a:gd name="connsiteX257" fmla="*/ 1967037 w 7050197"/>
              <a:gd name="connsiteY257" fmla="*/ 602744 h 6869876"/>
              <a:gd name="connsiteX258" fmla="*/ 1964968 w 7050197"/>
              <a:gd name="connsiteY258" fmla="*/ 597346 h 6869876"/>
              <a:gd name="connsiteX259" fmla="*/ 1962603 w 7050197"/>
              <a:gd name="connsiteY259" fmla="*/ 591631 h 6869876"/>
              <a:gd name="connsiteX260" fmla="*/ 1960830 w 7050197"/>
              <a:gd name="connsiteY260" fmla="*/ 586234 h 6869876"/>
              <a:gd name="connsiteX261" fmla="*/ 1959056 w 7050197"/>
              <a:gd name="connsiteY261" fmla="*/ 580519 h 6869876"/>
              <a:gd name="connsiteX262" fmla="*/ 1958170 w 7050197"/>
              <a:gd name="connsiteY262" fmla="*/ 574486 h 6869876"/>
              <a:gd name="connsiteX263" fmla="*/ 1956987 w 7050197"/>
              <a:gd name="connsiteY263" fmla="*/ 568771 h 6869876"/>
              <a:gd name="connsiteX264" fmla="*/ 1956396 w 7050197"/>
              <a:gd name="connsiteY264" fmla="*/ 563056 h 6869876"/>
              <a:gd name="connsiteX265" fmla="*/ 1955805 w 7050197"/>
              <a:gd name="connsiteY265" fmla="*/ 556706 h 6869876"/>
              <a:gd name="connsiteX266" fmla="*/ 1955805 w 7050197"/>
              <a:gd name="connsiteY266" fmla="*/ 550991 h 6869876"/>
              <a:gd name="connsiteX267" fmla="*/ 1955805 w 7050197"/>
              <a:gd name="connsiteY267" fmla="*/ 544959 h 6869876"/>
              <a:gd name="connsiteX268" fmla="*/ 1956396 w 7050197"/>
              <a:gd name="connsiteY268" fmla="*/ 539244 h 6869876"/>
              <a:gd name="connsiteX269" fmla="*/ 1956987 w 7050197"/>
              <a:gd name="connsiteY269" fmla="*/ 533529 h 6869876"/>
              <a:gd name="connsiteX270" fmla="*/ 1958170 w 7050197"/>
              <a:gd name="connsiteY270" fmla="*/ 527496 h 6869876"/>
              <a:gd name="connsiteX271" fmla="*/ 1959056 w 7050197"/>
              <a:gd name="connsiteY271" fmla="*/ 521464 h 6869876"/>
              <a:gd name="connsiteX272" fmla="*/ 1960830 w 7050197"/>
              <a:gd name="connsiteY272" fmla="*/ 515749 h 6869876"/>
              <a:gd name="connsiteX273" fmla="*/ 1962603 w 7050197"/>
              <a:gd name="connsiteY273" fmla="*/ 510034 h 6869876"/>
              <a:gd name="connsiteX274" fmla="*/ 1964968 w 7050197"/>
              <a:gd name="connsiteY274" fmla="*/ 504636 h 6869876"/>
              <a:gd name="connsiteX275" fmla="*/ 1967037 w 7050197"/>
              <a:gd name="connsiteY275" fmla="*/ 499239 h 6869876"/>
              <a:gd name="connsiteX276" fmla="*/ 1969993 w 7050197"/>
              <a:gd name="connsiteY276" fmla="*/ 493524 h 6869876"/>
              <a:gd name="connsiteX277" fmla="*/ 1972653 w 7050197"/>
              <a:gd name="connsiteY277" fmla="*/ 488444 h 6869876"/>
              <a:gd name="connsiteX278" fmla="*/ 1975904 w 7050197"/>
              <a:gd name="connsiteY278" fmla="*/ 483046 h 6869876"/>
              <a:gd name="connsiteX279" fmla="*/ 1979451 w 7050197"/>
              <a:gd name="connsiteY279" fmla="*/ 478284 h 6869876"/>
              <a:gd name="connsiteX280" fmla="*/ 1983589 w 7050197"/>
              <a:gd name="connsiteY280" fmla="*/ 473204 h 6869876"/>
              <a:gd name="connsiteX281" fmla="*/ 1987431 w 7050197"/>
              <a:gd name="connsiteY281" fmla="*/ 468441 h 6869876"/>
              <a:gd name="connsiteX282" fmla="*/ 1991865 w 7050197"/>
              <a:gd name="connsiteY282" fmla="*/ 463679 h 6869876"/>
              <a:gd name="connsiteX283" fmla="*/ 1996594 w 7050197"/>
              <a:gd name="connsiteY283" fmla="*/ 459551 h 6869876"/>
              <a:gd name="connsiteX284" fmla="*/ 2001028 w 7050197"/>
              <a:gd name="connsiteY284" fmla="*/ 455424 h 6869876"/>
              <a:gd name="connsiteX285" fmla="*/ 2006052 w 7050197"/>
              <a:gd name="connsiteY285" fmla="*/ 451614 h 6869876"/>
              <a:gd name="connsiteX286" fmla="*/ 2011077 w 7050197"/>
              <a:gd name="connsiteY286" fmla="*/ 448121 h 6869876"/>
              <a:gd name="connsiteX287" fmla="*/ 2016102 w 7050197"/>
              <a:gd name="connsiteY287" fmla="*/ 444629 h 6869876"/>
              <a:gd name="connsiteX288" fmla="*/ 2021718 w 7050197"/>
              <a:gd name="connsiteY288" fmla="*/ 441771 h 6869876"/>
              <a:gd name="connsiteX289" fmla="*/ 2027038 w 7050197"/>
              <a:gd name="connsiteY289" fmla="*/ 439231 h 6869876"/>
              <a:gd name="connsiteX290" fmla="*/ 2032654 w 7050197"/>
              <a:gd name="connsiteY290" fmla="*/ 436691 h 6869876"/>
              <a:gd name="connsiteX291" fmla="*/ 2038270 w 7050197"/>
              <a:gd name="connsiteY291" fmla="*/ 434786 h 6869876"/>
              <a:gd name="connsiteX292" fmla="*/ 2043886 w 7050197"/>
              <a:gd name="connsiteY292" fmla="*/ 432881 h 6869876"/>
              <a:gd name="connsiteX293" fmla="*/ 2049502 w 7050197"/>
              <a:gd name="connsiteY293" fmla="*/ 431611 h 6869876"/>
              <a:gd name="connsiteX294" fmla="*/ 2055413 w 7050197"/>
              <a:gd name="connsiteY294" fmla="*/ 430024 h 6869876"/>
              <a:gd name="connsiteX295" fmla="*/ 2061029 w 7050197"/>
              <a:gd name="connsiteY295" fmla="*/ 429071 h 6869876"/>
              <a:gd name="connsiteX296" fmla="*/ 2067236 w 7050197"/>
              <a:gd name="connsiteY296" fmla="*/ 428119 h 6869876"/>
              <a:gd name="connsiteX297" fmla="*/ 2072852 w 7050197"/>
              <a:gd name="connsiteY297" fmla="*/ 427801 h 6869876"/>
              <a:gd name="connsiteX298" fmla="*/ 2079059 w 7050197"/>
              <a:gd name="connsiteY298" fmla="*/ 427801 h 6869876"/>
              <a:gd name="connsiteX299" fmla="*/ 2084970 w 7050197"/>
              <a:gd name="connsiteY299" fmla="*/ 427801 h 6869876"/>
              <a:gd name="connsiteX300" fmla="*/ 2090882 w 7050197"/>
              <a:gd name="connsiteY300" fmla="*/ 428119 h 6869876"/>
              <a:gd name="connsiteX301" fmla="*/ 2096793 w 7050197"/>
              <a:gd name="connsiteY301" fmla="*/ 429071 h 6869876"/>
              <a:gd name="connsiteX302" fmla="*/ 2102409 w 7050197"/>
              <a:gd name="connsiteY302" fmla="*/ 430024 h 6869876"/>
              <a:gd name="connsiteX303" fmla="*/ 2108321 w 7050197"/>
              <a:gd name="connsiteY303" fmla="*/ 431611 h 6869876"/>
              <a:gd name="connsiteX304" fmla="*/ 2113936 w 7050197"/>
              <a:gd name="connsiteY304" fmla="*/ 432881 h 6869876"/>
              <a:gd name="connsiteX305" fmla="*/ 2119552 w 7050197"/>
              <a:gd name="connsiteY305" fmla="*/ 434786 h 6869876"/>
              <a:gd name="connsiteX306" fmla="*/ 2125464 w 7050197"/>
              <a:gd name="connsiteY306" fmla="*/ 436691 h 6869876"/>
              <a:gd name="connsiteX307" fmla="*/ 2130784 w 7050197"/>
              <a:gd name="connsiteY307" fmla="*/ 439231 h 6869876"/>
              <a:gd name="connsiteX308" fmla="*/ 2136104 w 7050197"/>
              <a:gd name="connsiteY308" fmla="*/ 441771 h 6869876"/>
              <a:gd name="connsiteX309" fmla="*/ 2141720 w 7050197"/>
              <a:gd name="connsiteY309" fmla="*/ 444629 h 6869876"/>
              <a:gd name="connsiteX310" fmla="*/ 2146745 w 7050197"/>
              <a:gd name="connsiteY310" fmla="*/ 448121 h 6869876"/>
              <a:gd name="connsiteX311" fmla="*/ 2152065 w 7050197"/>
              <a:gd name="connsiteY311" fmla="*/ 451614 h 6869876"/>
              <a:gd name="connsiteX312" fmla="*/ 2156795 w 7050197"/>
              <a:gd name="connsiteY312" fmla="*/ 455424 h 6869876"/>
              <a:gd name="connsiteX313" fmla="*/ 2161819 w 7050197"/>
              <a:gd name="connsiteY313" fmla="*/ 459551 h 6869876"/>
              <a:gd name="connsiteX314" fmla="*/ 2165957 w 7050197"/>
              <a:gd name="connsiteY314" fmla="*/ 463679 h 6869876"/>
              <a:gd name="connsiteX315" fmla="*/ 2966073 w 7050197"/>
              <a:gd name="connsiteY315" fmla="*/ 1263779 h 6869876"/>
              <a:gd name="connsiteX316" fmla="*/ 5612631 w 7050197"/>
              <a:gd name="connsiteY316" fmla="*/ 3910459 h 6869876"/>
              <a:gd name="connsiteX317" fmla="*/ 5617360 w 7050197"/>
              <a:gd name="connsiteY317" fmla="*/ 3915221 h 6869876"/>
              <a:gd name="connsiteX318" fmla="*/ 5621498 w 7050197"/>
              <a:gd name="connsiteY318" fmla="*/ 3920301 h 6869876"/>
              <a:gd name="connsiteX319" fmla="*/ 5625341 w 7050197"/>
              <a:gd name="connsiteY319" fmla="*/ 3925381 h 6869876"/>
              <a:gd name="connsiteX320" fmla="*/ 5628888 w 7050197"/>
              <a:gd name="connsiteY320" fmla="*/ 3930461 h 6869876"/>
              <a:gd name="connsiteX321" fmla="*/ 5632139 w 7050197"/>
              <a:gd name="connsiteY321" fmla="*/ 3935224 h 6869876"/>
              <a:gd name="connsiteX322" fmla="*/ 5635094 w 7050197"/>
              <a:gd name="connsiteY322" fmla="*/ 3940621 h 6869876"/>
              <a:gd name="connsiteX323" fmla="*/ 5638050 w 7050197"/>
              <a:gd name="connsiteY323" fmla="*/ 3946336 h 6869876"/>
              <a:gd name="connsiteX324" fmla="*/ 5640415 w 7050197"/>
              <a:gd name="connsiteY324" fmla="*/ 3951734 h 6869876"/>
              <a:gd name="connsiteX325" fmla="*/ 5642484 w 7050197"/>
              <a:gd name="connsiteY325" fmla="*/ 3957766 h 6869876"/>
              <a:gd name="connsiteX326" fmla="*/ 5644257 w 7050197"/>
              <a:gd name="connsiteY326" fmla="*/ 3963481 h 6869876"/>
              <a:gd name="connsiteX327" fmla="*/ 5645735 w 7050197"/>
              <a:gd name="connsiteY327" fmla="*/ 3969196 h 6869876"/>
              <a:gd name="connsiteX328" fmla="*/ 5647213 w 7050197"/>
              <a:gd name="connsiteY328" fmla="*/ 3975229 h 6869876"/>
              <a:gd name="connsiteX329" fmla="*/ 5648100 w 7050197"/>
              <a:gd name="connsiteY329" fmla="*/ 3980944 h 6869876"/>
              <a:gd name="connsiteX330" fmla="*/ 5648691 w 7050197"/>
              <a:gd name="connsiteY330" fmla="*/ 3986976 h 6869876"/>
              <a:gd name="connsiteX331" fmla="*/ 5649282 w 7050197"/>
              <a:gd name="connsiteY331" fmla="*/ 3992691 h 6869876"/>
              <a:gd name="connsiteX332" fmla="*/ 5649282 w 7050197"/>
              <a:gd name="connsiteY332" fmla="*/ 3999041 h 6869876"/>
              <a:gd name="connsiteX333" fmla="*/ 5649282 w 7050197"/>
              <a:gd name="connsiteY333" fmla="*/ 4004756 h 6869876"/>
              <a:gd name="connsiteX334" fmla="*/ 5648691 w 7050197"/>
              <a:gd name="connsiteY334" fmla="*/ 4010789 h 6869876"/>
              <a:gd name="connsiteX335" fmla="*/ 5648100 w 7050197"/>
              <a:gd name="connsiteY335" fmla="*/ 4016821 h 6869876"/>
              <a:gd name="connsiteX336" fmla="*/ 5647213 w 7050197"/>
              <a:gd name="connsiteY336" fmla="*/ 4022536 h 6869876"/>
              <a:gd name="connsiteX337" fmla="*/ 5645735 w 7050197"/>
              <a:gd name="connsiteY337" fmla="*/ 4028251 h 6869876"/>
              <a:gd name="connsiteX338" fmla="*/ 5644257 w 7050197"/>
              <a:gd name="connsiteY338" fmla="*/ 4034601 h 6869876"/>
              <a:gd name="connsiteX339" fmla="*/ 5642484 w 7050197"/>
              <a:gd name="connsiteY339" fmla="*/ 4040316 h 6869876"/>
              <a:gd name="connsiteX340" fmla="*/ 5640415 w 7050197"/>
              <a:gd name="connsiteY340" fmla="*/ 4045714 h 6869876"/>
              <a:gd name="connsiteX341" fmla="*/ 5638050 w 7050197"/>
              <a:gd name="connsiteY341" fmla="*/ 4051429 h 6869876"/>
              <a:gd name="connsiteX342" fmla="*/ 5635094 w 7050197"/>
              <a:gd name="connsiteY342" fmla="*/ 4056826 h 6869876"/>
              <a:gd name="connsiteX343" fmla="*/ 5632139 w 7050197"/>
              <a:gd name="connsiteY343" fmla="*/ 4062224 h 6869876"/>
              <a:gd name="connsiteX344" fmla="*/ 5628888 w 7050197"/>
              <a:gd name="connsiteY344" fmla="*/ 4067621 h 6869876"/>
              <a:gd name="connsiteX345" fmla="*/ 5625341 w 7050197"/>
              <a:gd name="connsiteY345" fmla="*/ 4072701 h 6869876"/>
              <a:gd name="connsiteX346" fmla="*/ 5621498 w 7050197"/>
              <a:gd name="connsiteY346" fmla="*/ 4077464 h 6869876"/>
              <a:gd name="connsiteX347" fmla="*/ 5617360 w 7050197"/>
              <a:gd name="connsiteY347" fmla="*/ 4082226 h 6869876"/>
              <a:gd name="connsiteX348" fmla="*/ 5612631 w 7050197"/>
              <a:gd name="connsiteY348" fmla="*/ 4086989 h 6869876"/>
              <a:gd name="connsiteX349" fmla="*/ 5608198 w 7050197"/>
              <a:gd name="connsiteY349" fmla="*/ 4091751 h 6869876"/>
              <a:gd name="connsiteX350" fmla="*/ 5603468 w 7050197"/>
              <a:gd name="connsiteY350" fmla="*/ 4095561 h 6869876"/>
              <a:gd name="connsiteX351" fmla="*/ 5598443 w 7050197"/>
              <a:gd name="connsiteY351" fmla="*/ 4099371 h 6869876"/>
              <a:gd name="connsiteX352" fmla="*/ 5593419 w 7050197"/>
              <a:gd name="connsiteY352" fmla="*/ 4103181 h 6869876"/>
              <a:gd name="connsiteX353" fmla="*/ 5588098 w 7050197"/>
              <a:gd name="connsiteY353" fmla="*/ 4106356 h 6869876"/>
              <a:gd name="connsiteX354" fmla="*/ 5582482 w 7050197"/>
              <a:gd name="connsiteY354" fmla="*/ 4109214 h 6869876"/>
              <a:gd name="connsiteX355" fmla="*/ 5577162 w 7050197"/>
              <a:gd name="connsiteY355" fmla="*/ 4112071 h 6869876"/>
              <a:gd name="connsiteX356" fmla="*/ 5571842 w 7050197"/>
              <a:gd name="connsiteY356" fmla="*/ 4114294 h 6869876"/>
              <a:gd name="connsiteX357" fmla="*/ 5565931 w 7050197"/>
              <a:gd name="connsiteY357" fmla="*/ 4116516 h 6869876"/>
              <a:gd name="connsiteX358" fmla="*/ 5560315 w 7050197"/>
              <a:gd name="connsiteY358" fmla="*/ 4118421 h 6869876"/>
              <a:gd name="connsiteX359" fmla="*/ 5554699 w 7050197"/>
              <a:gd name="connsiteY359" fmla="*/ 4120009 h 6869876"/>
              <a:gd name="connsiteX360" fmla="*/ 5548492 w 7050197"/>
              <a:gd name="connsiteY360" fmla="*/ 4121279 h 6869876"/>
              <a:gd name="connsiteX361" fmla="*/ 5542580 w 7050197"/>
              <a:gd name="connsiteY361" fmla="*/ 4122231 h 6869876"/>
              <a:gd name="connsiteX362" fmla="*/ 5536669 w 7050197"/>
              <a:gd name="connsiteY362" fmla="*/ 4122866 h 6869876"/>
              <a:gd name="connsiteX363" fmla="*/ 5530758 w 7050197"/>
              <a:gd name="connsiteY363" fmla="*/ 4123184 h 6869876"/>
              <a:gd name="connsiteX364" fmla="*/ 5524846 w 7050197"/>
              <a:gd name="connsiteY364" fmla="*/ 4123501 h 6869876"/>
              <a:gd name="connsiteX365" fmla="*/ 5518639 w 7050197"/>
              <a:gd name="connsiteY365" fmla="*/ 4123184 h 6869876"/>
              <a:gd name="connsiteX366" fmla="*/ 5513023 w 7050197"/>
              <a:gd name="connsiteY366" fmla="*/ 4122866 h 6869876"/>
              <a:gd name="connsiteX367" fmla="*/ 5506816 w 7050197"/>
              <a:gd name="connsiteY367" fmla="*/ 4122231 h 6869876"/>
              <a:gd name="connsiteX368" fmla="*/ 5501200 w 7050197"/>
              <a:gd name="connsiteY368" fmla="*/ 4121279 h 6869876"/>
              <a:gd name="connsiteX369" fmla="*/ 5494993 w 7050197"/>
              <a:gd name="connsiteY369" fmla="*/ 4120009 h 6869876"/>
              <a:gd name="connsiteX370" fmla="*/ 5489081 w 7050197"/>
              <a:gd name="connsiteY370" fmla="*/ 4118421 h 6869876"/>
              <a:gd name="connsiteX371" fmla="*/ 5483466 w 7050197"/>
              <a:gd name="connsiteY371" fmla="*/ 4116516 h 6869876"/>
              <a:gd name="connsiteX372" fmla="*/ 5477850 w 7050197"/>
              <a:gd name="connsiteY372" fmla="*/ 4114294 h 6869876"/>
              <a:gd name="connsiteX373" fmla="*/ 5472234 w 7050197"/>
              <a:gd name="connsiteY373" fmla="*/ 4112071 h 6869876"/>
              <a:gd name="connsiteX374" fmla="*/ 5466913 w 7050197"/>
              <a:gd name="connsiteY374" fmla="*/ 4109214 h 6869876"/>
              <a:gd name="connsiteX375" fmla="*/ 5461593 w 7050197"/>
              <a:gd name="connsiteY375" fmla="*/ 4106356 h 6869876"/>
              <a:gd name="connsiteX376" fmla="*/ 5456273 w 7050197"/>
              <a:gd name="connsiteY376" fmla="*/ 4103181 h 6869876"/>
              <a:gd name="connsiteX377" fmla="*/ 5451248 w 7050197"/>
              <a:gd name="connsiteY377" fmla="*/ 4099371 h 6869876"/>
              <a:gd name="connsiteX378" fmla="*/ 5446223 w 7050197"/>
              <a:gd name="connsiteY378" fmla="*/ 4095561 h 6869876"/>
              <a:gd name="connsiteX379" fmla="*/ 5441495 w 7050197"/>
              <a:gd name="connsiteY379" fmla="*/ 4091751 h 6869876"/>
              <a:gd name="connsiteX380" fmla="*/ 5436765 w 7050197"/>
              <a:gd name="connsiteY380" fmla="*/ 4086989 h 6869876"/>
              <a:gd name="connsiteX381" fmla="*/ 5322379 w 7050197"/>
              <a:gd name="connsiteY381" fmla="*/ 3972689 h 6869876"/>
              <a:gd name="connsiteX382" fmla="*/ 5317945 w 7050197"/>
              <a:gd name="connsiteY382" fmla="*/ 3968244 h 6869876"/>
              <a:gd name="connsiteX383" fmla="*/ 5312921 w 7050197"/>
              <a:gd name="connsiteY383" fmla="*/ 3964116 h 6869876"/>
              <a:gd name="connsiteX384" fmla="*/ 5307896 w 7050197"/>
              <a:gd name="connsiteY384" fmla="*/ 3960624 h 6869876"/>
              <a:gd name="connsiteX385" fmla="*/ 5302871 w 7050197"/>
              <a:gd name="connsiteY385" fmla="*/ 3956814 h 6869876"/>
              <a:gd name="connsiteX386" fmla="*/ 5297255 w 7050197"/>
              <a:gd name="connsiteY386" fmla="*/ 3953639 h 6869876"/>
              <a:gd name="connsiteX387" fmla="*/ 5292230 w 7050197"/>
              <a:gd name="connsiteY387" fmla="*/ 3950464 h 6869876"/>
              <a:gd name="connsiteX388" fmla="*/ 5286615 w 7050197"/>
              <a:gd name="connsiteY388" fmla="*/ 3947924 h 6869876"/>
              <a:gd name="connsiteX389" fmla="*/ 5281294 w 7050197"/>
              <a:gd name="connsiteY389" fmla="*/ 3945384 h 6869876"/>
              <a:gd name="connsiteX390" fmla="*/ 5275383 w 7050197"/>
              <a:gd name="connsiteY390" fmla="*/ 3943161 h 6869876"/>
              <a:gd name="connsiteX391" fmla="*/ 5269767 w 7050197"/>
              <a:gd name="connsiteY391" fmla="*/ 3941574 h 6869876"/>
              <a:gd name="connsiteX392" fmla="*/ 5263855 w 7050197"/>
              <a:gd name="connsiteY392" fmla="*/ 3939669 h 6869876"/>
              <a:gd name="connsiteX393" fmla="*/ 5257944 w 7050197"/>
              <a:gd name="connsiteY393" fmla="*/ 3938716 h 6869876"/>
              <a:gd name="connsiteX394" fmla="*/ 5252033 w 7050197"/>
              <a:gd name="connsiteY394" fmla="*/ 3937446 h 6869876"/>
              <a:gd name="connsiteX395" fmla="*/ 5246121 w 7050197"/>
              <a:gd name="connsiteY395" fmla="*/ 3936811 h 6869876"/>
              <a:gd name="connsiteX396" fmla="*/ 5240210 w 7050197"/>
              <a:gd name="connsiteY396" fmla="*/ 3936494 h 6869876"/>
              <a:gd name="connsiteX397" fmla="*/ 5234298 w 7050197"/>
              <a:gd name="connsiteY397" fmla="*/ 3936494 h 6869876"/>
              <a:gd name="connsiteX398" fmla="*/ 5228091 w 7050197"/>
              <a:gd name="connsiteY398" fmla="*/ 3936494 h 6869876"/>
              <a:gd name="connsiteX399" fmla="*/ 5222180 w 7050197"/>
              <a:gd name="connsiteY399" fmla="*/ 3936811 h 6869876"/>
              <a:gd name="connsiteX400" fmla="*/ 5216268 w 7050197"/>
              <a:gd name="connsiteY400" fmla="*/ 3937446 h 6869876"/>
              <a:gd name="connsiteX401" fmla="*/ 5210357 w 7050197"/>
              <a:gd name="connsiteY401" fmla="*/ 3938716 h 6869876"/>
              <a:gd name="connsiteX402" fmla="*/ 5204741 w 7050197"/>
              <a:gd name="connsiteY402" fmla="*/ 3939669 h 6869876"/>
              <a:gd name="connsiteX403" fmla="*/ 5198534 w 7050197"/>
              <a:gd name="connsiteY403" fmla="*/ 3941574 h 6869876"/>
              <a:gd name="connsiteX404" fmla="*/ 5192918 w 7050197"/>
              <a:gd name="connsiteY404" fmla="*/ 3943161 h 6869876"/>
              <a:gd name="connsiteX405" fmla="*/ 5187598 w 7050197"/>
              <a:gd name="connsiteY405" fmla="*/ 3945384 h 6869876"/>
              <a:gd name="connsiteX406" fmla="*/ 5181686 w 7050197"/>
              <a:gd name="connsiteY406" fmla="*/ 3947924 h 6869876"/>
              <a:gd name="connsiteX407" fmla="*/ 5176366 w 7050197"/>
              <a:gd name="connsiteY407" fmla="*/ 3950464 h 6869876"/>
              <a:gd name="connsiteX408" fmla="*/ 5171046 w 7050197"/>
              <a:gd name="connsiteY408" fmla="*/ 3953639 h 6869876"/>
              <a:gd name="connsiteX409" fmla="*/ 5165430 w 7050197"/>
              <a:gd name="connsiteY409" fmla="*/ 3956814 h 6869876"/>
              <a:gd name="connsiteX410" fmla="*/ 5160405 w 7050197"/>
              <a:gd name="connsiteY410" fmla="*/ 3960624 h 6869876"/>
              <a:gd name="connsiteX411" fmla="*/ 5155380 w 7050197"/>
              <a:gd name="connsiteY411" fmla="*/ 3964116 h 6869876"/>
              <a:gd name="connsiteX412" fmla="*/ 5150947 w 7050197"/>
              <a:gd name="connsiteY412" fmla="*/ 3968244 h 6869876"/>
              <a:gd name="connsiteX413" fmla="*/ 5146218 w 7050197"/>
              <a:gd name="connsiteY413" fmla="*/ 3972689 h 6869876"/>
              <a:gd name="connsiteX414" fmla="*/ 5141488 w 7050197"/>
              <a:gd name="connsiteY414" fmla="*/ 3977451 h 6869876"/>
              <a:gd name="connsiteX415" fmla="*/ 5137646 w 7050197"/>
              <a:gd name="connsiteY415" fmla="*/ 3982531 h 6869876"/>
              <a:gd name="connsiteX416" fmla="*/ 5133508 w 7050197"/>
              <a:gd name="connsiteY416" fmla="*/ 3986976 h 6869876"/>
              <a:gd name="connsiteX417" fmla="*/ 5129961 w 7050197"/>
              <a:gd name="connsiteY417" fmla="*/ 3992374 h 6869876"/>
              <a:gd name="connsiteX418" fmla="*/ 5126710 w 7050197"/>
              <a:gd name="connsiteY418" fmla="*/ 3997454 h 6869876"/>
              <a:gd name="connsiteX419" fmla="*/ 5123754 w 7050197"/>
              <a:gd name="connsiteY419" fmla="*/ 4002851 h 6869876"/>
              <a:gd name="connsiteX420" fmla="*/ 5121094 w 7050197"/>
              <a:gd name="connsiteY420" fmla="*/ 4008249 h 6869876"/>
              <a:gd name="connsiteX421" fmla="*/ 5118729 w 7050197"/>
              <a:gd name="connsiteY421" fmla="*/ 4013964 h 6869876"/>
              <a:gd name="connsiteX422" fmla="*/ 5116660 w 7050197"/>
              <a:gd name="connsiteY422" fmla="*/ 4019679 h 6869876"/>
              <a:gd name="connsiteX423" fmla="*/ 5114591 w 7050197"/>
              <a:gd name="connsiteY423" fmla="*/ 4025394 h 6869876"/>
              <a:gd name="connsiteX424" fmla="*/ 5113113 w 7050197"/>
              <a:gd name="connsiteY424" fmla="*/ 4031109 h 6869876"/>
              <a:gd name="connsiteX425" fmla="*/ 5111636 w 7050197"/>
              <a:gd name="connsiteY425" fmla="*/ 4037141 h 6869876"/>
              <a:gd name="connsiteX426" fmla="*/ 5111044 w 7050197"/>
              <a:gd name="connsiteY426" fmla="*/ 4043174 h 6869876"/>
              <a:gd name="connsiteX427" fmla="*/ 5110158 w 7050197"/>
              <a:gd name="connsiteY427" fmla="*/ 4048889 h 6869876"/>
              <a:gd name="connsiteX428" fmla="*/ 5109862 w 7050197"/>
              <a:gd name="connsiteY428" fmla="*/ 4054921 h 6869876"/>
              <a:gd name="connsiteX429" fmla="*/ 5109567 w 7050197"/>
              <a:gd name="connsiteY429" fmla="*/ 4060954 h 6869876"/>
              <a:gd name="connsiteX430" fmla="*/ 5109862 w 7050197"/>
              <a:gd name="connsiteY430" fmla="*/ 4066986 h 6869876"/>
              <a:gd name="connsiteX431" fmla="*/ 5110158 w 7050197"/>
              <a:gd name="connsiteY431" fmla="*/ 4073019 h 6869876"/>
              <a:gd name="connsiteX432" fmla="*/ 5111044 w 7050197"/>
              <a:gd name="connsiteY432" fmla="*/ 4078734 h 6869876"/>
              <a:gd name="connsiteX433" fmla="*/ 5111636 w 7050197"/>
              <a:gd name="connsiteY433" fmla="*/ 4084766 h 6869876"/>
              <a:gd name="connsiteX434" fmla="*/ 5113113 w 7050197"/>
              <a:gd name="connsiteY434" fmla="*/ 4090481 h 6869876"/>
              <a:gd name="connsiteX435" fmla="*/ 5114591 w 7050197"/>
              <a:gd name="connsiteY435" fmla="*/ 4096196 h 6869876"/>
              <a:gd name="connsiteX436" fmla="*/ 5116660 w 7050197"/>
              <a:gd name="connsiteY436" fmla="*/ 4101911 h 6869876"/>
              <a:gd name="connsiteX437" fmla="*/ 5118729 w 7050197"/>
              <a:gd name="connsiteY437" fmla="*/ 4107626 h 6869876"/>
              <a:gd name="connsiteX438" fmla="*/ 5121094 w 7050197"/>
              <a:gd name="connsiteY438" fmla="*/ 4113659 h 6869876"/>
              <a:gd name="connsiteX439" fmla="*/ 5123754 w 7050197"/>
              <a:gd name="connsiteY439" fmla="*/ 4119056 h 6869876"/>
              <a:gd name="connsiteX440" fmla="*/ 5126710 w 7050197"/>
              <a:gd name="connsiteY440" fmla="*/ 4124454 h 6869876"/>
              <a:gd name="connsiteX441" fmla="*/ 5129961 w 7050197"/>
              <a:gd name="connsiteY441" fmla="*/ 4129851 h 6869876"/>
              <a:gd name="connsiteX442" fmla="*/ 5133508 w 7050197"/>
              <a:gd name="connsiteY442" fmla="*/ 4134614 h 6869876"/>
              <a:gd name="connsiteX443" fmla="*/ 5137646 w 7050197"/>
              <a:gd name="connsiteY443" fmla="*/ 4139694 h 6869876"/>
              <a:gd name="connsiteX444" fmla="*/ 5141488 w 7050197"/>
              <a:gd name="connsiteY444" fmla="*/ 4144456 h 6869876"/>
              <a:gd name="connsiteX445" fmla="*/ 5146218 w 7050197"/>
              <a:gd name="connsiteY445" fmla="*/ 4149219 h 6869876"/>
              <a:gd name="connsiteX446" fmla="*/ 5870075 w 7050197"/>
              <a:gd name="connsiteY446" fmla="*/ 4872801 h 6869876"/>
              <a:gd name="connsiteX447" fmla="*/ 5874509 w 7050197"/>
              <a:gd name="connsiteY447" fmla="*/ 4877564 h 6869876"/>
              <a:gd name="connsiteX448" fmla="*/ 5878646 w 7050197"/>
              <a:gd name="connsiteY448" fmla="*/ 4882644 h 6869876"/>
              <a:gd name="connsiteX449" fmla="*/ 5882489 w 7050197"/>
              <a:gd name="connsiteY449" fmla="*/ 4887724 h 6869876"/>
              <a:gd name="connsiteX450" fmla="*/ 5886036 w 7050197"/>
              <a:gd name="connsiteY450" fmla="*/ 4892804 h 6869876"/>
              <a:gd name="connsiteX451" fmla="*/ 5889287 w 7050197"/>
              <a:gd name="connsiteY451" fmla="*/ 4897566 h 6869876"/>
              <a:gd name="connsiteX452" fmla="*/ 5892243 w 7050197"/>
              <a:gd name="connsiteY452" fmla="*/ 4902964 h 6869876"/>
              <a:gd name="connsiteX453" fmla="*/ 5895199 w 7050197"/>
              <a:gd name="connsiteY453" fmla="*/ 4908996 h 6869876"/>
              <a:gd name="connsiteX454" fmla="*/ 5897268 w 7050197"/>
              <a:gd name="connsiteY454" fmla="*/ 4914394 h 6869876"/>
              <a:gd name="connsiteX455" fmla="*/ 5899336 w 7050197"/>
              <a:gd name="connsiteY455" fmla="*/ 4920109 h 6869876"/>
              <a:gd name="connsiteX456" fmla="*/ 5901701 w 7050197"/>
              <a:gd name="connsiteY456" fmla="*/ 4925824 h 6869876"/>
              <a:gd name="connsiteX457" fmla="*/ 5902883 w 7050197"/>
              <a:gd name="connsiteY457" fmla="*/ 4931539 h 6869876"/>
              <a:gd name="connsiteX458" fmla="*/ 5904066 w 7050197"/>
              <a:gd name="connsiteY458" fmla="*/ 4937571 h 6869876"/>
              <a:gd name="connsiteX459" fmla="*/ 5905248 w 7050197"/>
              <a:gd name="connsiteY459" fmla="*/ 4943286 h 6869876"/>
              <a:gd name="connsiteX460" fmla="*/ 5905840 w 7050197"/>
              <a:gd name="connsiteY460" fmla="*/ 4949319 h 6869876"/>
              <a:gd name="connsiteX461" fmla="*/ 5906135 w 7050197"/>
              <a:gd name="connsiteY461" fmla="*/ 4955351 h 6869876"/>
              <a:gd name="connsiteX462" fmla="*/ 5906726 w 7050197"/>
              <a:gd name="connsiteY462" fmla="*/ 4961384 h 6869876"/>
              <a:gd name="connsiteX463" fmla="*/ 5906135 w 7050197"/>
              <a:gd name="connsiteY463" fmla="*/ 4967099 h 6869876"/>
              <a:gd name="connsiteX464" fmla="*/ 5905840 w 7050197"/>
              <a:gd name="connsiteY464" fmla="*/ 4973131 h 6869876"/>
              <a:gd name="connsiteX465" fmla="*/ 5905248 w 7050197"/>
              <a:gd name="connsiteY465" fmla="*/ 4979164 h 6869876"/>
              <a:gd name="connsiteX466" fmla="*/ 5904066 w 7050197"/>
              <a:gd name="connsiteY466" fmla="*/ 4984879 h 6869876"/>
              <a:gd name="connsiteX467" fmla="*/ 5902883 w 7050197"/>
              <a:gd name="connsiteY467" fmla="*/ 4990911 h 6869876"/>
              <a:gd name="connsiteX468" fmla="*/ 5901701 w 7050197"/>
              <a:gd name="connsiteY468" fmla="*/ 4996944 h 6869876"/>
              <a:gd name="connsiteX469" fmla="*/ 5899336 w 7050197"/>
              <a:gd name="connsiteY469" fmla="*/ 5002659 h 6869876"/>
              <a:gd name="connsiteX470" fmla="*/ 5897268 w 7050197"/>
              <a:gd name="connsiteY470" fmla="*/ 5008056 h 6869876"/>
              <a:gd name="connsiteX471" fmla="*/ 5895199 w 7050197"/>
              <a:gd name="connsiteY471" fmla="*/ 5013771 h 6869876"/>
              <a:gd name="connsiteX472" fmla="*/ 5892243 w 7050197"/>
              <a:gd name="connsiteY472" fmla="*/ 5019169 h 6869876"/>
              <a:gd name="connsiteX473" fmla="*/ 5889287 w 7050197"/>
              <a:gd name="connsiteY473" fmla="*/ 5024566 h 6869876"/>
              <a:gd name="connsiteX474" fmla="*/ 5886036 w 7050197"/>
              <a:gd name="connsiteY474" fmla="*/ 5029964 h 6869876"/>
              <a:gd name="connsiteX475" fmla="*/ 5882489 w 7050197"/>
              <a:gd name="connsiteY475" fmla="*/ 5035044 h 6869876"/>
              <a:gd name="connsiteX476" fmla="*/ 5878646 w 7050197"/>
              <a:gd name="connsiteY476" fmla="*/ 5040124 h 6869876"/>
              <a:gd name="connsiteX477" fmla="*/ 5874509 w 7050197"/>
              <a:gd name="connsiteY477" fmla="*/ 5044569 h 6869876"/>
              <a:gd name="connsiteX478" fmla="*/ 5870075 w 7050197"/>
              <a:gd name="connsiteY478" fmla="*/ 5049331 h 6869876"/>
              <a:gd name="connsiteX479" fmla="*/ 5865346 w 7050197"/>
              <a:gd name="connsiteY479" fmla="*/ 5053776 h 6869876"/>
              <a:gd name="connsiteX480" fmla="*/ 5860617 w 7050197"/>
              <a:gd name="connsiteY480" fmla="*/ 5057904 h 6869876"/>
              <a:gd name="connsiteX481" fmla="*/ 5855592 w 7050197"/>
              <a:gd name="connsiteY481" fmla="*/ 5062031 h 6869876"/>
              <a:gd name="connsiteX482" fmla="*/ 5850567 w 7050197"/>
              <a:gd name="connsiteY482" fmla="*/ 5065524 h 6869876"/>
              <a:gd name="connsiteX483" fmla="*/ 5845247 w 7050197"/>
              <a:gd name="connsiteY483" fmla="*/ 5068699 h 6869876"/>
              <a:gd name="connsiteX484" fmla="*/ 5839926 w 7050197"/>
              <a:gd name="connsiteY484" fmla="*/ 5071556 h 6869876"/>
              <a:gd name="connsiteX485" fmla="*/ 5834311 w 7050197"/>
              <a:gd name="connsiteY485" fmla="*/ 5074414 h 6869876"/>
              <a:gd name="connsiteX486" fmla="*/ 5828695 w 7050197"/>
              <a:gd name="connsiteY486" fmla="*/ 5076636 h 6869876"/>
              <a:gd name="connsiteX487" fmla="*/ 5823375 w 7050197"/>
              <a:gd name="connsiteY487" fmla="*/ 5078859 h 6869876"/>
              <a:gd name="connsiteX488" fmla="*/ 5817463 w 7050197"/>
              <a:gd name="connsiteY488" fmla="*/ 5081081 h 6869876"/>
              <a:gd name="connsiteX489" fmla="*/ 5811552 w 7050197"/>
              <a:gd name="connsiteY489" fmla="*/ 5082351 h 6869876"/>
              <a:gd name="connsiteX490" fmla="*/ 5805640 w 7050197"/>
              <a:gd name="connsiteY490" fmla="*/ 5083304 h 6869876"/>
              <a:gd name="connsiteX491" fmla="*/ 5800024 w 7050197"/>
              <a:gd name="connsiteY491" fmla="*/ 5084574 h 6869876"/>
              <a:gd name="connsiteX492" fmla="*/ 5793817 w 7050197"/>
              <a:gd name="connsiteY492" fmla="*/ 5085209 h 6869876"/>
              <a:gd name="connsiteX493" fmla="*/ 5787610 w 7050197"/>
              <a:gd name="connsiteY493" fmla="*/ 5085526 h 6869876"/>
              <a:gd name="connsiteX494" fmla="*/ 5781994 w 7050197"/>
              <a:gd name="connsiteY494" fmla="*/ 5085844 h 6869876"/>
              <a:gd name="connsiteX495" fmla="*/ 5775787 w 7050197"/>
              <a:gd name="connsiteY495" fmla="*/ 5085526 h 6869876"/>
              <a:gd name="connsiteX496" fmla="*/ 5770171 w 7050197"/>
              <a:gd name="connsiteY496" fmla="*/ 5085209 h 6869876"/>
              <a:gd name="connsiteX497" fmla="*/ 5763965 w 7050197"/>
              <a:gd name="connsiteY497" fmla="*/ 5084574 h 6869876"/>
              <a:gd name="connsiteX498" fmla="*/ 5758349 w 7050197"/>
              <a:gd name="connsiteY498" fmla="*/ 5083304 h 6869876"/>
              <a:gd name="connsiteX499" fmla="*/ 5752141 w 7050197"/>
              <a:gd name="connsiteY499" fmla="*/ 5082351 h 6869876"/>
              <a:gd name="connsiteX500" fmla="*/ 5746526 w 7050197"/>
              <a:gd name="connsiteY500" fmla="*/ 5081081 h 6869876"/>
              <a:gd name="connsiteX501" fmla="*/ 5740614 w 7050197"/>
              <a:gd name="connsiteY501" fmla="*/ 5078859 h 6869876"/>
              <a:gd name="connsiteX502" fmla="*/ 5734998 w 7050197"/>
              <a:gd name="connsiteY502" fmla="*/ 5076636 h 6869876"/>
              <a:gd name="connsiteX503" fmla="*/ 5729382 w 7050197"/>
              <a:gd name="connsiteY503" fmla="*/ 5074414 h 6869876"/>
              <a:gd name="connsiteX504" fmla="*/ 5723767 w 7050197"/>
              <a:gd name="connsiteY504" fmla="*/ 5071556 h 6869876"/>
              <a:gd name="connsiteX505" fmla="*/ 5718446 w 7050197"/>
              <a:gd name="connsiteY505" fmla="*/ 5068699 h 6869876"/>
              <a:gd name="connsiteX506" fmla="*/ 5713421 w 7050197"/>
              <a:gd name="connsiteY506" fmla="*/ 5065524 h 6869876"/>
              <a:gd name="connsiteX507" fmla="*/ 5708396 w 7050197"/>
              <a:gd name="connsiteY507" fmla="*/ 5062031 h 6869876"/>
              <a:gd name="connsiteX508" fmla="*/ 5703372 w 7050197"/>
              <a:gd name="connsiteY508" fmla="*/ 5057904 h 6869876"/>
              <a:gd name="connsiteX509" fmla="*/ 5698347 w 7050197"/>
              <a:gd name="connsiteY509" fmla="*/ 5053776 h 6869876"/>
              <a:gd name="connsiteX510" fmla="*/ 5693618 w 7050197"/>
              <a:gd name="connsiteY510" fmla="*/ 5049331 h 6869876"/>
              <a:gd name="connsiteX511" fmla="*/ 5598148 w 7050197"/>
              <a:gd name="connsiteY511" fmla="*/ 4953764 h 6869876"/>
              <a:gd name="connsiteX512" fmla="*/ 5490560 w 7050197"/>
              <a:gd name="connsiteY512" fmla="*/ 4846449 h 6869876"/>
              <a:gd name="connsiteX513" fmla="*/ 5485830 w 7050197"/>
              <a:gd name="connsiteY513" fmla="*/ 4842004 h 6869876"/>
              <a:gd name="connsiteX514" fmla="*/ 5481397 w 7050197"/>
              <a:gd name="connsiteY514" fmla="*/ 4837876 h 6869876"/>
              <a:gd name="connsiteX515" fmla="*/ 5476372 w 7050197"/>
              <a:gd name="connsiteY515" fmla="*/ 4833749 h 6869876"/>
              <a:gd name="connsiteX516" fmla="*/ 5471348 w 7050197"/>
              <a:gd name="connsiteY516" fmla="*/ 4830256 h 6869876"/>
              <a:gd name="connsiteX517" fmla="*/ 5465732 w 7050197"/>
              <a:gd name="connsiteY517" fmla="*/ 4827081 h 6869876"/>
              <a:gd name="connsiteX518" fmla="*/ 5460411 w 7050197"/>
              <a:gd name="connsiteY518" fmla="*/ 4824224 h 6869876"/>
              <a:gd name="connsiteX519" fmla="*/ 5455091 w 7050197"/>
              <a:gd name="connsiteY519" fmla="*/ 4821049 h 6869876"/>
              <a:gd name="connsiteX520" fmla="*/ 5449475 w 7050197"/>
              <a:gd name="connsiteY520" fmla="*/ 4819144 h 6869876"/>
              <a:gd name="connsiteX521" fmla="*/ 5443563 w 7050197"/>
              <a:gd name="connsiteY521" fmla="*/ 4816921 h 6869876"/>
              <a:gd name="connsiteX522" fmla="*/ 5437948 w 7050197"/>
              <a:gd name="connsiteY522" fmla="*/ 4814699 h 6869876"/>
              <a:gd name="connsiteX523" fmla="*/ 5432036 w 7050197"/>
              <a:gd name="connsiteY523" fmla="*/ 4813429 h 6869876"/>
              <a:gd name="connsiteX524" fmla="*/ 5426420 w 7050197"/>
              <a:gd name="connsiteY524" fmla="*/ 4812159 h 6869876"/>
              <a:gd name="connsiteX525" fmla="*/ 5420509 w 7050197"/>
              <a:gd name="connsiteY525" fmla="*/ 4811206 h 6869876"/>
              <a:gd name="connsiteX526" fmla="*/ 5414597 w 7050197"/>
              <a:gd name="connsiteY526" fmla="*/ 4810571 h 6869876"/>
              <a:gd name="connsiteX527" fmla="*/ 5408391 w 7050197"/>
              <a:gd name="connsiteY527" fmla="*/ 4809936 h 6869876"/>
              <a:gd name="connsiteX528" fmla="*/ 5402775 w 7050197"/>
              <a:gd name="connsiteY528" fmla="*/ 4809619 h 6869876"/>
              <a:gd name="connsiteX529" fmla="*/ 5396568 w 7050197"/>
              <a:gd name="connsiteY529" fmla="*/ 4809936 h 6869876"/>
              <a:gd name="connsiteX530" fmla="*/ 5390361 w 7050197"/>
              <a:gd name="connsiteY530" fmla="*/ 4810571 h 6869876"/>
              <a:gd name="connsiteX531" fmla="*/ 5384745 w 7050197"/>
              <a:gd name="connsiteY531" fmla="*/ 4811206 h 6869876"/>
              <a:gd name="connsiteX532" fmla="*/ 5378538 w 7050197"/>
              <a:gd name="connsiteY532" fmla="*/ 4812159 h 6869876"/>
              <a:gd name="connsiteX533" fmla="*/ 5372922 w 7050197"/>
              <a:gd name="connsiteY533" fmla="*/ 4813429 h 6869876"/>
              <a:gd name="connsiteX534" fmla="*/ 5367010 w 7050197"/>
              <a:gd name="connsiteY534" fmla="*/ 4814699 h 6869876"/>
              <a:gd name="connsiteX535" fmla="*/ 5361394 w 7050197"/>
              <a:gd name="connsiteY535" fmla="*/ 4816921 h 6869876"/>
              <a:gd name="connsiteX536" fmla="*/ 5355483 w 7050197"/>
              <a:gd name="connsiteY536" fmla="*/ 4819144 h 6869876"/>
              <a:gd name="connsiteX537" fmla="*/ 5350163 w 7050197"/>
              <a:gd name="connsiteY537" fmla="*/ 4821049 h 6869876"/>
              <a:gd name="connsiteX538" fmla="*/ 5344547 w 7050197"/>
              <a:gd name="connsiteY538" fmla="*/ 4824224 h 6869876"/>
              <a:gd name="connsiteX539" fmla="*/ 5338931 w 7050197"/>
              <a:gd name="connsiteY539" fmla="*/ 4827081 h 6869876"/>
              <a:gd name="connsiteX540" fmla="*/ 5333906 w 7050197"/>
              <a:gd name="connsiteY540" fmla="*/ 4830256 h 6869876"/>
              <a:gd name="connsiteX541" fmla="*/ 5328881 w 7050197"/>
              <a:gd name="connsiteY541" fmla="*/ 4833749 h 6869876"/>
              <a:gd name="connsiteX542" fmla="*/ 5323857 w 7050197"/>
              <a:gd name="connsiteY542" fmla="*/ 4837876 h 6869876"/>
              <a:gd name="connsiteX543" fmla="*/ 5318832 w 7050197"/>
              <a:gd name="connsiteY543" fmla="*/ 4842004 h 6869876"/>
              <a:gd name="connsiteX544" fmla="*/ 5314398 w 7050197"/>
              <a:gd name="connsiteY544" fmla="*/ 4846449 h 6869876"/>
              <a:gd name="connsiteX545" fmla="*/ 5307305 w 7050197"/>
              <a:gd name="connsiteY545" fmla="*/ 4853751 h 6869876"/>
              <a:gd name="connsiteX546" fmla="*/ 5301393 w 7050197"/>
              <a:gd name="connsiteY546" fmla="*/ 4861689 h 6869876"/>
              <a:gd name="connsiteX547" fmla="*/ 5295482 w 7050197"/>
              <a:gd name="connsiteY547" fmla="*/ 4869944 h 6869876"/>
              <a:gd name="connsiteX548" fmla="*/ 5291048 w 7050197"/>
              <a:gd name="connsiteY548" fmla="*/ 4879151 h 6869876"/>
              <a:gd name="connsiteX549" fmla="*/ 5286910 w 7050197"/>
              <a:gd name="connsiteY549" fmla="*/ 4887724 h 6869876"/>
              <a:gd name="connsiteX550" fmla="*/ 5283659 w 7050197"/>
              <a:gd name="connsiteY550" fmla="*/ 4896931 h 6869876"/>
              <a:gd name="connsiteX551" fmla="*/ 5281294 w 7050197"/>
              <a:gd name="connsiteY551" fmla="*/ 4906456 h 6869876"/>
              <a:gd name="connsiteX552" fmla="*/ 5279521 w 7050197"/>
              <a:gd name="connsiteY552" fmla="*/ 4915664 h 6869876"/>
              <a:gd name="connsiteX553" fmla="*/ 5278339 w 7050197"/>
              <a:gd name="connsiteY553" fmla="*/ 4925506 h 6869876"/>
              <a:gd name="connsiteX554" fmla="*/ 5278339 w 7050197"/>
              <a:gd name="connsiteY554" fmla="*/ 4935031 h 6869876"/>
              <a:gd name="connsiteX555" fmla="*/ 5278634 w 7050197"/>
              <a:gd name="connsiteY555" fmla="*/ 4944874 h 6869876"/>
              <a:gd name="connsiteX556" fmla="*/ 5279816 w 7050197"/>
              <a:gd name="connsiteY556" fmla="*/ 4954081 h 6869876"/>
              <a:gd name="connsiteX557" fmla="*/ 5281885 w 7050197"/>
              <a:gd name="connsiteY557" fmla="*/ 4963924 h 6869876"/>
              <a:gd name="connsiteX558" fmla="*/ 5284546 w 7050197"/>
              <a:gd name="connsiteY558" fmla="*/ 4972814 h 6869876"/>
              <a:gd name="connsiteX559" fmla="*/ 5288092 w 7050197"/>
              <a:gd name="connsiteY559" fmla="*/ 4982021 h 6869876"/>
              <a:gd name="connsiteX560" fmla="*/ 5291935 w 7050197"/>
              <a:gd name="connsiteY560" fmla="*/ 4991229 h 6869876"/>
              <a:gd name="connsiteX561" fmla="*/ 5583665 w 7050197"/>
              <a:gd name="connsiteY561" fmla="*/ 5282376 h 6869876"/>
              <a:gd name="connsiteX562" fmla="*/ 5588098 w 7050197"/>
              <a:gd name="connsiteY562" fmla="*/ 5287139 h 6869876"/>
              <a:gd name="connsiteX563" fmla="*/ 5592237 w 7050197"/>
              <a:gd name="connsiteY563" fmla="*/ 5292219 h 6869876"/>
              <a:gd name="connsiteX564" fmla="*/ 5595784 w 7050197"/>
              <a:gd name="connsiteY564" fmla="*/ 5296664 h 6869876"/>
              <a:gd name="connsiteX565" fmla="*/ 5599626 w 7050197"/>
              <a:gd name="connsiteY565" fmla="*/ 5302061 h 6869876"/>
              <a:gd name="connsiteX566" fmla="*/ 5602582 w 7050197"/>
              <a:gd name="connsiteY566" fmla="*/ 5307141 h 6869876"/>
              <a:gd name="connsiteX567" fmla="*/ 5605833 w 7050197"/>
              <a:gd name="connsiteY567" fmla="*/ 5312539 h 6869876"/>
              <a:gd name="connsiteX568" fmla="*/ 5608493 w 7050197"/>
              <a:gd name="connsiteY568" fmla="*/ 5317936 h 6869876"/>
              <a:gd name="connsiteX569" fmla="*/ 5610857 w 7050197"/>
              <a:gd name="connsiteY569" fmla="*/ 5323651 h 6869876"/>
              <a:gd name="connsiteX570" fmla="*/ 5613222 w 7050197"/>
              <a:gd name="connsiteY570" fmla="*/ 5329366 h 6869876"/>
              <a:gd name="connsiteX571" fmla="*/ 5614996 w 7050197"/>
              <a:gd name="connsiteY571" fmla="*/ 5335399 h 6869876"/>
              <a:gd name="connsiteX572" fmla="*/ 5616474 w 7050197"/>
              <a:gd name="connsiteY572" fmla="*/ 5341114 h 6869876"/>
              <a:gd name="connsiteX573" fmla="*/ 5617656 w 7050197"/>
              <a:gd name="connsiteY573" fmla="*/ 5346829 h 6869876"/>
              <a:gd name="connsiteX574" fmla="*/ 5618838 w 7050197"/>
              <a:gd name="connsiteY574" fmla="*/ 5352861 h 6869876"/>
              <a:gd name="connsiteX575" fmla="*/ 5619725 w 7050197"/>
              <a:gd name="connsiteY575" fmla="*/ 5358576 h 6869876"/>
              <a:gd name="connsiteX576" fmla="*/ 5620021 w 7050197"/>
              <a:gd name="connsiteY576" fmla="*/ 5364609 h 6869876"/>
              <a:gd name="connsiteX577" fmla="*/ 5620021 w 7050197"/>
              <a:gd name="connsiteY577" fmla="*/ 5370959 h 6869876"/>
              <a:gd name="connsiteX578" fmla="*/ 5620021 w 7050197"/>
              <a:gd name="connsiteY578" fmla="*/ 5376674 h 6869876"/>
              <a:gd name="connsiteX579" fmla="*/ 5619725 w 7050197"/>
              <a:gd name="connsiteY579" fmla="*/ 5382706 h 6869876"/>
              <a:gd name="connsiteX580" fmla="*/ 5618838 w 7050197"/>
              <a:gd name="connsiteY580" fmla="*/ 5388421 h 6869876"/>
              <a:gd name="connsiteX581" fmla="*/ 5617656 w 7050197"/>
              <a:gd name="connsiteY581" fmla="*/ 5394454 h 6869876"/>
              <a:gd name="connsiteX582" fmla="*/ 5616474 w 7050197"/>
              <a:gd name="connsiteY582" fmla="*/ 5400169 h 6869876"/>
              <a:gd name="connsiteX583" fmla="*/ 5614996 w 7050197"/>
              <a:gd name="connsiteY583" fmla="*/ 5405884 h 6869876"/>
              <a:gd name="connsiteX584" fmla="*/ 5613222 w 7050197"/>
              <a:gd name="connsiteY584" fmla="*/ 5411916 h 6869876"/>
              <a:gd name="connsiteX585" fmla="*/ 5610857 w 7050197"/>
              <a:gd name="connsiteY585" fmla="*/ 5417631 h 6869876"/>
              <a:gd name="connsiteX586" fmla="*/ 5608493 w 7050197"/>
              <a:gd name="connsiteY586" fmla="*/ 5423346 h 6869876"/>
              <a:gd name="connsiteX587" fmla="*/ 5605833 w 7050197"/>
              <a:gd name="connsiteY587" fmla="*/ 5428744 h 6869876"/>
              <a:gd name="connsiteX588" fmla="*/ 5602582 w 7050197"/>
              <a:gd name="connsiteY588" fmla="*/ 5434141 h 6869876"/>
              <a:gd name="connsiteX589" fmla="*/ 5599626 w 7050197"/>
              <a:gd name="connsiteY589" fmla="*/ 5439539 h 6869876"/>
              <a:gd name="connsiteX590" fmla="*/ 5595784 w 7050197"/>
              <a:gd name="connsiteY590" fmla="*/ 5444619 h 6869876"/>
              <a:gd name="connsiteX591" fmla="*/ 5592237 w 7050197"/>
              <a:gd name="connsiteY591" fmla="*/ 5449381 h 6869876"/>
              <a:gd name="connsiteX592" fmla="*/ 5588098 w 7050197"/>
              <a:gd name="connsiteY592" fmla="*/ 5454144 h 6869876"/>
              <a:gd name="connsiteX593" fmla="*/ 5583665 w 7050197"/>
              <a:gd name="connsiteY593" fmla="*/ 5458906 h 6869876"/>
              <a:gd name="connsiteX594" fmla="*/ 5578936 w 7050197"/>
              <a:gd name="connsiteY594" fmla="*/ 5463034 h 6869876"/>
              <a:gd name="connsiteX595" fmla="*/ 5573911 w 7050197"/>
              <a:gd name="connsiteY595" fmla="*/ 5467479 h 6869876"/>
              <a:gd name="connsiteX596" fmla="*/ 5569182 w 7050197"/>
              <a:gd name="connsiteY596" fmla="*/ 5470971 h 6869876"/>
              <a:gd name="connsiteX597" fmla="*/ 5563862 w 7050197"/>
              <a:gd name="connsiteY597" fmla="*/ 5474781 h 6869876"/>
              <a:gd name="connsiteX598" fmla="*/ 5558837 w 7050197"/>
              <a:gd name="connsiteY598" fmla="*/ 5477956 h 6869876"/>
              <a:gd name="connsiteX599" fmla="*/ 5553517 w 7050197"/>
              <a:gd name="connsiteY599" fmla="*/ 5481131 h 6869876"/>
              <a:gd name="connsiteX600" fmla="*/ 5548196 w 7050197"/>
              <a:gd name="connsiteY600" fmla="*/ 5483671 h 6869876"/>
              <a:gd name="connsiteX601" fmla="*/ 5542285 w 7050197"/>
              <a:gd name="connsiteY601" fmla="*/ 5486211 h 6869876"/>
              <a:gd name="connsiteX602" fmla="*/ 5536964 w 7050197"/>
              <a:gd name="connsiteY602" fmla="*/ 5488434 h 6869876"/>
              <a:gd name="connsiteX603" fmla="*/ 5531348 w 7050197"/>
              <a:gd name="connsiteY603" fmla="*/ 5490021 h 6869876"/>
              <a:gd name="connsiteX604" fmla="*/ 5525437 w 7050197"/>
              <a:gd name="connsiteY604" fmla="*/ 5491609 h 6869876"/>
              <a:gd name="connsiteX605" fmla="*/ 5519230 w 7050197"/>
              <a:gd name="connsiteY605" fmla="*/ 5492879 h 6869876"/>
              <a:gd name="connsiteX606" fmla="*/ 5513614 w 7050197"/>
              <a:gd name="connsiteY606" fmla="*/ 5494149 h 6869876"/>
              <a:gd name="connsiteX607" fmla="*/ 5507999 w 7050197"/>
              <a:gd name="connsiteY607" fmla="*/ 5494784 h 6869876"/>
              <a:gd name="connsiteX608" fmla="*/ 5501791 w 7050197"/>
              <a:gd name="connsiteY608" fmla="*/ 5495101 h 6869876"/>
              <a:gd name="connsiteX609" fmla="*/ 5495585 w 7050197"/>
              <a:gd name="connsiteY609" fmla="*/ 5495419 h 6869876"/>
              <a:gd name="connsiteX610" fmla="*/ 6873545 w 7050197"/>
              <a:gd name="connsiteY610" fmla="*/ 6869876 h 6869876"/>
              <a:gd name="connsiteX611" fmla="*/ 7050197 w 7050197"/>
              <a:gd name="connsiteY611" fmla="*/ 6846125 h 6869876"/>
              <a:gd name="connsiteX612" fmla="*/ 6955194 w 7050197"/>
              <a:gd name="connsiteY612" fmla="*/ 0 h 6869876"/>
              <a:gd name="connsiteX0" fmla="*/ 7014571 w 7050197"/>
              <a:gd name="connsiteY0" fmla="*/ 0 h 6858001"/>
              <a:gd name="connsiteX1" fmla="*/ 0 w 7050197"/>
              <a:gd name="connsiteY1" fmla="*/ 1 h 6858001"/>
              <a:gd name="connsiteX2" fmla="*/ 692823 w 7050197"/>
              <a:gd name="connsiteY2" fmla="*/ 691199 h 6858001"/>
              <a:gd name="connsiteX3" fmla="*/ 691345 w 7050197"/>
              <a:gd name="connsiteY3" fmla="*/ 683896 h 6858001"/>
              <a:gd name="connsiteX4" fmla="*/ 690754 w 7050197"/>
              <a:gd name="connsiteY4" fmla="*/ 676276 h 6858001"/>
              <a:gd name="connsiteX5" fmla="*/ 690754 w 7050197"/>
              <a:gd name="connsiteY5" fmla="*/ 669291 h 6858001"/>
              <a:gd name="connsiteX6" fmla="*/ 690754 w 7050197"/>
              <a:gd name="connsiteY6" fmla="*/ 661989 h 6858001"/>
              <a:gd name="connsiteX7" fmla="*/ 691345 w 7050197"/>
              <a:gd name="connsiteY7" fmla="*/ 654369 h 6858001"/>
              <a:gd name="connsiteX8" fmla="*/ 692527 w 7050197"/>
              <a:gd name="connsiteY8" fmla="*/ 647384 h 6858001"/>
              <a:gd name="connsiteX9" fmla="*/ 694005 w 7050197"/>
              <a:gd name="connsiteY9" fmla="*/ 640081 h 6858001"/>
              <a:gd name="connsiteX10" fmla="*/ 695778 w 7050197"/>
              <a:gd name="connsiteY10" fmla="*/ 633096 h 6858001"/>
              <a:gd name="connsiteX11" fmla="*/ 698143 w 7050197"/>
              <a:gd name="connsiteY11" fmla="*/ 625794 h 6858001"/>
              <a:gd name="connsiteX12" fmla="*/ 700803 w 7050197"/>
              <a:gd name="connsiteY12" fmla="*/ 618809 h 6858001"/>
              <a:gd name="connsiteX13" fmla="*/ 704054 w 7050197"/>
              <a:gd name="connsiteY13" fmla="*/ 612141 h 6858001"/>
              <a:gd name="connsiteX14" fmla="*/ 707601 w 7050197"/>
              <a:gd name="connsiteY14" fmla="*/ 605791 h 6858001"/>
              <a:gd name="connsiteX15" fmla="*/ 712035 w 7050197"/>
              <a:gd name="connsiteY15" fmla="*/ 599124 h 6858001"/>
              <a:gd name="connsiteX16" fmla="*/ 716173 w 7050197"/>
              <a:gd name="connsiteY16" fmla="*/ 592774 h 6858001"/>
              <a:gd name="connsiteX17" fmla="*/ 721198 w 7050197"/>
              <a:gd name="connsiteY17" fmla="*/ 587059 h 6858001"/>
              <a:gd name="connsiteX18" fmla="*/ 726518 w 7050197"/>
              <a:gd name="connsiteY18" fmla="*/ 581344 h 6858001"/>
              <a:gd name="connsiteX19" fmla="*/ 731247 w 7050197"/>
              <a:gd name="connsiteY19" fmla="*/ 576899 h 6858001"/>
              <a:gd name="connsiteX20" fmla="*/ 735976 w 7050197"/>
              <a:gd name="connsiteY20" fmla="*/ 572454 h 6858001"/>
              <a:gd name="connsiteX21" fmla="*/ 741001 w 7050197"/>
              <a:gd name="connsiteY21" fmla="*/ 568961 h 6858001"/>
              <a:gd name="connsiteX22" fmla="*/ 746026 w 7050197"/>
              <a:gd name="connsiteY22" fmla="*/ 565469 h 6858001"/>
              <a:gd name="connsiteX23" fmla="*/ 751050 w 7050197"/>
              <a:gd name="connsiteY23" fmla="*/ 562294 h 6858001"/>
              <a:gd name="connsiteX24" fmla="*/ 756371 w 7050197"/>
              <a:gd name="connsiteY24" fmla="*/ 558801 h 6858001"/>
              <a:gd name="connsiteX25" fmla="*/ 761691 w 7050197"/>
              <a:gd name="connsiteY25" fmla="*/ 556579 h 6858001"/>
              <a:gd name="connsiteX26" fmla="*/ 767602 w 7050197"/>
              <a:gd name="connsiteY26" fmla="*/ 554039 h 6858001"/>
              <a:gd name="connsiteX27" fmla="*/ 772923 w 7050197"/>
              <a:gd name="connsiteY27" fmla="*/ 551816 h 6858001"/>
              <a:gd name="connsiteX28" fmla="*/ 778834 w 7050197"/>
              <a:gd name="connsiteY28" fmla="*/ 549911 h 6858001"/>
              <a:gd name="connsiteX29" fmla="*/ 784450 w 7050197"/>
              <a:gd name="connsiteY29" fmla="*/ 548641 h 6858001"/>
              <a:gd name="connsiteX30" fmla="*/ 790066 w 7050197"/>
              <a:gd name="connsiteY30" fmla="*/ 547371 h 6858001"/>
              <a:gd name="connsiteX31" fmla="*/ 795977 w 7050197"/>
              <a:gd name="connsiteY31" fmla="*/ 546419 h 6858001"/>
              <a:gd name="connsiteX32" fmla="*/ 802184 w 7050197"/>
              <a:gd name="connsiteY32" fmla="*/ 545784 h 6858001"/>
              <a:gd name="connsiteX33" fmla="*/ 807800 w 7050197"/>
              <a:gd name="connsiteY33" fmla="*/ 545466 h 6858001"/>
              <a:gd name="connsiteX34" fmla="*/ 814007 w 7050197"/>
              <a:gd name="connsiteY34" fmla="*/ 544831 h 6858001"/>
              <a:gd name="connsiteX35" fmla="*/ 819623 w 7050197"/>
              <a:gd name="connsiteY35" fmla="*/ 545466 h 6858001"/>
              <a:gd name="connsiteX36" fmla="*/ 825830 w 7050197"/>
              <a:gd name="connsiteY36" fmla="*/ 545784 h 6858001"/>
              <a:gd name="connsiteX37" fmla="*/ 831446 w 7050197"/>
              <a:gd name="connsiteY37" fmla="*/ 546419 h 6858001"/>
              <a:gd name="connsiteX38" fmla="*/ 837358 w 7050197"/>
              <a:gd name="connsiteY38" fmla="*/ 547371 h 6858001"/>
              <a:gd name="connsiteX39" fmla="*/ 842974 w 7050197"/>
              <a:gd name="connsiteY39" fmla="*/ 548641 h 6858001"/>
              <a:gd name="connsiteX40" fmla="*/ 848885 w 7050197"/>
              <a:gd name="connsiteY40" fmla="*/ 549911 h 6858001"/>
              <a:gd name="connsiteX41" fmla="*/ 854501 w 7050197"/>
              <a:gd name="connsiteY41" fmla="*/ 551816 h 6858001"/>
              <a:gd name="connsiteX42" fmla="*/ 860117 w 7050197"/>
              <a:gd name="connsiteY42" fmla="*/ 554039 h 6858001"/>
              <a:gd name="connsiteX43" fmla="*/ 865733 w 7050197"/>
              <a:gd name="connsiteY43" fmla="*/ 556579 h 6858001"/>
              <a:gd name="connsiteX44" fmla="*/ 871053 w 7050197"/>
              <a:gd name="connsiteY44" fmla="*/ 558801 h 6858001"/>
              <a:gd name="connsiteX45" fmla="*/ 876373 w 7050197"/>
              <a:gd name="connsiteY45" fmla="*/ 562294 h 6858001"/>
              <a:gd name="connsiteX46" fmla="*/ 881398 w 7050197"/>
              <a:gd name="connsiteY46" fmla="*/ 565469 h 6858001"/>
              <a:gd name="connsiteX47" fmla="*/ 886718 w 7050197"/>
              <a:gd name="connsiteY47" fmla="*/ 568961 h 6858001"/>
              <a:gd name="connsiteX48" fmla="*/ 891447 w 7050197"/>
              <a:gd name="connsiteY48" fmla="*/ 572454 h 6858001"/>
              <a:gd name="connsiteX49" fmla="*/ 896177 w 7050197"/>
              <a:gd name="connsiteY49" fmla="*/ 576899 h 6858001"/>
              <a:gd name="connsiteX50" fmla="*/ 900906 w 7050197"/>
              <a:gd name="connsiteY50" fmla="*/ 581344 h 6858001"/>
              <a:gd name="connsiteX51" fmla="*/ 1431459 w 7050197"/>
              <a:gd name="connsiteY51" fmla="*/ 1111569 h 6858001"/>
              <a:gd name="connsiteX52" fmla="*/ 2394731 w 7050197"/>
              <a:gd name="connsiteY52" fmla="*/ 2074864 h 6858001"/>
              <a:gd name="connsiteX53" fmla="*/ 2399164 w 7050197"/>
              <a:gd name="connsiteY53" fmla="*/ 2079309 h 6858001"/>
              <a:gd name="connsiteX54" fmla="*/ 2404189 w 7050197"/>
              <a:gd name="connsiteY54" fmla="*/ 2083436 h 6858001"/>
              <a:gd name="connsiteX55" fmla="*/ 2408918 w 7050197"/>
              <a:gd name="connsiteY55" fmla="*/ 2087246 h 6858001"/>
              <a:gd name="connsiteX56" fmla="*/ 2413943 w 7050197"/>
              <a:gd name="connsiteY56" fmla="*/ 2090739 h 6858001"/>
              <a:gd name="connsiteX57" fmla="*/ 2419263 w 7050197"/>
              <a:gd name="connsiteY57" fmla="*/ 2093914 h 6858001"/>
              <a:gd name="connsiteX58" fmla="*/ 2424583 w 7050197"/>
              <a:gd name="connsiteY58" fmla="*/ 2096771 h 6858001"/>
              <a:gd name="connsiteX59" fmla="*/ 2430199 w 7050197"/>
              <a:gd name="connsiteY59" fmla="*/ 2099629 h 6858001"/>
              <a:gd name="connsiteX60" fmla="*/ 2435520 w 7050197"/>
              <a:gd name="connsiteY60" fmla="*/ 2101851 h 6858001"/>
              <a:gd name="connsiteX61" fmla="*/ 2441136 w 7050197"/>
              <a:gd name="connsiteY61" fmla="*/ 2104074 h 6858001"/>
              <a:gd name="connsiteX62" fmla="*/ 2447047 w 7050197"/>
              <a:gd name="connsiteY62" fmla="*/ 2105661 h 6858001"/>
              <a:gd name="connsiteX63" fmla="*/ 2452663 w 7050197"/>
              <a:gd name="connsiteY63" fmla="*/ 2107566 h 6858001"/>
              <a:gd name="connsiteX64" fmla="*/ 2458574 w 7050197"/>
              <a:gd name="connsiteY64" fmla="*/ 2108519 h 6858001"/>
              <a:gd name="connsiteX65" fmla="*/ 2464190 w 7050197"/>
              <a:gd name="connsiteY65" fmla="*/ 2109789 h 6858001"/>
              <a:gd name="connsiteX66" fmla="*/ 2469806 w 7050197"/>
              <a:gd name="connsiteY66" fmla="*/ 2110424 h 6858001"/>
              <a:gd name="connsiteX67" fmla="*/ 2476013 w 7050197"/>
              <a:gd name="connsiteY67" fmla="*/ 2110741 h 6858001"/>
              <a:gd name="connsiteX68" fmla="*/ 2481925 w 7050197"/>
              <a:gd name="connsiteY68" fmla="*/ 2111059 h 6858001"/>
              <a:gd name="connsiteX69" fmla="*/ 2487836 w 7050197"/>
              <a:gd name="connsiteY69" fmla="*/ 2110741 h 6858001"/>
              <a:gd name="connsiteX70" fmla="*/ 2493747 w 7050197"/>
              <a:gd name="connsiteY70" fmla="*/ 2110424 h 6858001"/>
              <a:gd name="connsiteX71" fmla="*/ 2499363 w 7050197"/>
              <a:gd name="connsiteY71" fmla="*/ 2109789 h 6858001"/>
              <a:gd name="connsiteX72" fmla="*/ 2505570 w 7050197"/>
              <a:gd name="connsiteY72" fmla="*/ 2108519 h 6858001"/>
              <a:gd name="connsiteX73" fmla="*/ 2511186 w 7050197"/>
              <a:gd name="connsiteY73" fmla="*/ 2107566 h 6858001"/>
              <a:gd name="connsiteX74" fmla="*/ 2517098 w 7050197"/>
              <a:gd name="connsiteY74" fmla="*/ 2105661 h 6858001"/>
              <a:gd name="connsiteX75" fmla="*/ 2522714 w 7050197"/>
              <a:gd name="connsiteY75" fmla="*/ 2104074 h 6858001"/>
              <a:gd name="connsiteX76" fmla="*/ 2528034 w 7050197"/>
              <a:gd name="connsiteY76" fmla="*/ 2101851 h 6858001"/>
              <a:gd name="connsiteX77" fmla="*/ 2533945 w 7050197"/>
              <a:gd name="connsiteY77" fmla="*/ 2099629 h 6858001"/>
              <a:gd name="connsiteX78" fmla="*/ 2539266 w 7050197"/>
              <a:gd name="connsiteY78" fmla="*/ 2096771 h 6858001"/>
              <a:gd name="connsiteX79" fmla="*/ 2544290 w 7050197"/>
              <a:gd name="connsiteY79" fmla="*/ 2093914 h 6858001"/>
              <a:gd name="connsiteX80" fmla="*/ 2549611 w 7050197"/>
              <a:gd name="connsiteY80" fmla="*/ 2090739 h 6858001"/>
              <a:gd name="connsiteX81" fmla="*/ 2554635 w 7050197"/>
              <a:gd name="connsiteY81" fmla="*/ 2087246 h 6858001"/>
              <a:gd name="connsiteX82" fmla="*/ 2559660 w 7050197"/>
              <a:gd name="connsiteY82" fmla="*/ 2083436 h 6858001"/>
              <a:gd name="connsiteX83" fmla="*/ 2564389 w 7050197"/>
              <a:gd name="connsiteY83" fmla="*/ 2079309 h 6858001"/>
              <a:gd name="connsiteX84" fmla="*/ 2569119 w 7050197"/>
              <a:gd name="connsiteY84" fmla="*/ 2074864 h 6858001"/>
              <a:gd name="connsiteX85" fmla="*/ 2573257 w 7050197"/>
              <a:gd name="connsiteY85" fmla="*/ 2070101 h 6858001"/>
              <a:gd name="connsiteX86" fmla="*/ 2577395 w 7050197"/>
              <a:gd name="connsiteY86" fmla="*/ 2065656 h 6858001"/>
              <a:gd name="connsiteX87" fmla="*/ 2581237 w 7050197"/>
              <a:gd name="connsiteY87" fmla="*/ 2060576 h 6858001"/>
              <a:gd name="connsiteX88" fmla="*/ 2584784 w 7050197"/>
              <a:gd name="connsiteY88" fmla="*/ 2055496 h 6858001"/>
              <a:gd name="connsiteX89" fmla="*/ 2588035 w 7050197"/>
              <a:gd name="connsiteY89" fmla="*/ 2050416 h 6858001"/>
              <a:gd name="connsiteX90" fmla="*/ 2590991 w 7050197"/>
              <a:gd name="connsiteY90" fmla="*/ 2045019 h 6858001"/>
              <a:gd name="connsiteX91" fmla="*/ 2593651 w 7050197"/>
              <a:gd name="connsiteY91" fmla="*/ 2039621 h 6858001"/>
              <a:gd name="connsiteX92" fmla="*/ 2596016 w 7050197"/>
              <a:gd name="connsiteY92" fmla="*/ 2034224 h 6858001"/>
              <a:gd name="connsiteX93" fmla="*/ 2598085 w 7050197"/>
              <a:gd name="connsiteY93" fmla="*/ 2028509 h 6858001"/>
              <a:gd name="connsiteX94" fmla="*/ 2599858 w 7050197"/>
              <a:gd name="connsiteY94" fmla="*/ 2022794 h 6858001"/>
              <a:gd name="connsiteX95" fmla="*/ 2601336 w 7050197"/>
              <a:gd name="connsiteY95" fmla="*/ 2017079 h 6858001"/>
              <a:gd name="connsiteX96" fmla="*/ 2602814 w 7050197"/>
              <a:gd name="connsiteY96" fmla="*/ 2011364 h 6858001"/>
              <a:gd name="connsiteX97" fmla="*/ 2603996 w 7050197"/>
              <a:gd name="connsiteY97" fmla="*/ 2005649 h 6858001"/>
              <a:gd name="connsiteX98" fmla="*/ 2604587 w 7050197"/>
              <a:gd name="connsiteY98" fmla="*/ 1999616 h 6858001"/>
              <a:gd name="connsiteX99" fmla="*/ 2604883 w 7050197"/>
              <a:gd name="connsiteY99" fmla="*/ 1993584 h 6858001"/>
              <a:gd name="connsiteX100" fmla="*/ 2604883 w 7050197"/>
              <a:gd name="connsiteY100" fmla="*/ 1987551 h 6858001"/>
              <a:gd name="connsiteX101" fmla="*/ 2604883 w 7050197"/>
              <a:gd name="connsiteY101" fmla="*/ 1981836 h 6858001"/>
              <a:gd name="connsiteX102" fmla="*/ 2604587 w 7050197"/>
              <a:gd name="connsiteY102" fmla="*/ 1976121 h 6858001"/>
              <a:gd name="connsiteX103" fmla="*/ 2603996 w 7050197"/>
              <a:gd name="connsiteY103" fmla="*/ 1970089 h 6858001"/>
              <a:gd name="connsiteX104" fmla="*/ 2602814 w 7050197"/>
              <a:gd name="connsiteY104" fmla="*/ 1964374 h 6858001"/>
              <a:gd name="connsiteX105" fmla="*/ 2601336 w 7050197"/>
              <a:gd name="connsiteY105" fmla="*/ 1958659 h 6858001"/>
              <a:gd name="connsiteX106" fmla="*/ 2599858 w 7050197"/>
              <a:gd name="connsiteY106" fmla="*/ 1952626 h 6858001"/>
              <a:gd name="connsiteX107" fmla="*/ 2598085 w 7050197"/>
              <a:gd name="connsiteY107" fmla="*/ 1946911 h 6858001"/>
              <a:gd name="connsiteX108" fmla="*/ 2596016 w 7050197"/>
              <a:gd name="connsiteY108" fmla="*/ 1941196 h 6858001"/>
              <a:gd name="connsiteX109" fmla="*/ 2593651 w 7050197"/>
              <a:gd name="connsiteY109" fmla="*/ 1935799 h 6858001"/>
              <a:gd name="connsiteX110" fmla="*/ 2590991 w 7050197"/>
              <a:gd name="connsiteY110" fmla="*/ 1930401 h 6858001"/>
              <a:gd name="connsiteX111" fmla="*/ 2588035 w 7050197"/>
              <a:gd name="connsiteY111" fmla="*/ 1925004 h 6858001"/>
              <a:gd name="connsiteX112" fmla="*/ 2584784 w 7050197"/>
              <a:gd name="connsiteY112" fmla="*/ 1919924 h 6858001"/>
              <a:gd name="connsiteX113" fmla="*/ 2581237 w 7050197"/>
              <a:gd name="connsiteY113" fmla="*/ 1915161 h 6858001"/>
              <a:gd name="connsiteX114" fmla="*/ 2577395 w 7050197"/>
              <a:gd name="connsiteY114" fmla="*/ 1910081 h 6858001"/>
              <a:gd name="connsiteX115" fmla="*/ 2573257 w 7050197"/>
              <a:gd name="connsiteY115" fmla="*/ 1905319 h 6858001"/>
              <a:gd name="connsiteX116" fmla="*/ 2569119 w 7050197"/>
              <a:gd name="connsiteY116" fmla="*/ 1900556 h 6858001"/>
              <a:gd name="connsiteX117" fmla="*/ 1590477 w 7050197"/>
              <a:gd name="connsiteY117" fmla="*/ 922021 h 6858001"/>
              <a:gd name="connsiteX118" fmla="*/ 1272736 w 7050197"/>
              <a:gd name="connsiteY118" fmla="*/ 604204 h 6858001"/>
              <a:gd name="connsiteX119" fmla="*/ 1268303 w 7050197"/>
              <a:gd name="connsiteY119" fmla="*/ 599441 h 6858001"/>
              <a:gd name="connsiteX120" fmla="*/ 1264165 w 7050197"/>
              <a:gd name="connsiteY120" fmla="*/ 594996 h 6858001"/>
              <a:gd name="connsiteX121" fmla="*/ 1260322 w 7050197"/>
              <a:gd name="connsiteY121" fmla="*/ 589916 h 6858001"/>
              <a:gd name="connsiteX122" fmla="*/ 1256776 w 7050197"/>
              <a:gd name="connsiteY122" fmla="*/ 584836 h 6858001"/>
              <a:gd name="connsiteX123" fmla="*/ 1253524 w 7050197"/>
              <a:gd name="connsiteY123" fmla="*/ 579756 h 6858001"/>
              <a:gd name="connsiteX124" fmla="*/ 1250864 w 7050197"/>
              <a:gd name="connsiteY124" fmla="*/ 574359 h 6858001"/>
              <a:gd name="connsiteX125" fmla="*/ 1247908 w 7050197"/>
              <a:gd name="connsiteY125" fmla="*/ 568961 h 6858001"/>
              <a:gd name="connsiteX126" fmla="*/ 1245839 w 7050197"/>
              <a:gd name="connsiteY126" fmla="*/ 563564 h 6858001"/>
              <a:gd name="connsiteX127" fmla="*/ 1243475 w 7050197"/>
              <a:gd name="connsiteY127" fmla="*/ 557849 h 6858001"/>
              <a:gd name="connsiteX128" fmla="*/ 1241701 w 7050197"/>
              <a:gd name="connsiteY128" fmla="*/ 552134 h 6858001"/>
              <a:gd name="connsiteX129" fmla="*/ 1239928 w 7050197"/>
              <a:gd name="connsiteY129" fmla="*/ 546419 h 6858001"/>
              <a:gd name="connsiteX130" fmla="*/ 1238746 w 7050197"/>
              <a:gd name="connsiteY130" fmla="*/ 540704 h 6858001"/>
              <a:gd name="connsiteX131" fmla="*/ 1237859 w 7050197"/>
              <a:gd name="connsiteY131" fmla="*/ 534989 h 6858001"/>
              <a:gd name="connsiteX132" fmla="*/ 1236972 w 7050197"/>
              <a:gd name="connsiteY132" fmla="*/ 528639 h 6858001"/>
              <a:gd name="connsiteX133" fmla="*/ 1236677 w 7050197"/>
              <a:gd name="connsiteY133" fmla="*/ 522924 h 6858001"/>
              <a:gd name="connsiteX134" fmla="*/ 1236381 w 7050197"/>
              <a:gd name="connsiteY134" fmla="*/ 516891 h 6858001"/>
              <a:gd name="connsiteX135" fmla="*/ 1236677 w 7050197"/>
              <a:gd name="connsiteY135" fmla="*/ 511176 h 6858001"/>
              <a:gd name="connsiteX136" fmla="*/ 1236972 w 7050197"/>
              <a:gd name="connsiteY136" fmla="*/ 505461 h 6858001"/>
              <a:gd name="connsiteX137" fmla="*/ 1237859 w 7050197"/>
              <a:gd name="connsiteY137" fmla="*/ 499429 h 6858001"/>
              <a:gd name="connsiteX138" fmla="*/ 1238746 w 7050197"/>
              <a:gd name="connsiteY138" fmla="*/ 493714 h 6858001"/>
              <a:gd name="connsiteX139" fmla="*/ 1239928 w 7050197"/>
              <a:gd name="connsiteY139" fmla="*/ 487681 h 6858001"/>
              <a:gd name="connsiteX140" fmla="*/ 1241701 w 7050197"/>
              <a:gd name="connsiteY140" fmla="*/ 481966 h 6858001"/>
              <a:gd name="connsiteX141" fmla="*/ 1243475 w 7050197"/>
              <a:gd name="connsiteY141" fmla="*/ 476251 h 6858001"/>
              <a:gd name="connsiteX142" fmla="*/ 1245839 w 7050197"/>
              <a:gd name="connsiteY142" fmla="*/ 470536 h 6858001"/>
              <a:gd name="connsiteX143" fmla="*/ 1247908 w 7050197"/>
              <a:gd name="connsiteY143" fmla="*/ 465139 h 6858001"/>
              <a:gd name="connsiteX144" fmla="*/ 1250864 w 7050197"/>
              <a:gd name="connsiteY144" fmla="*/ 459741 h 6858001"/>
              <a:gd name="connsiteX145" fmla="*/ 1253524 w 7050197"/>
              <a:gd name="connsiteY145" fmla="*/ 454344 h 6858001"/>
              <a:gd name="connsiteX146" fmla="*/ 1256776 w 7050197"/>
              <a:gd name="connsiteY146" fmla="*/ 449264 h 6858001"/>
              <a:gd name="connsiteX147" fmla="*/ 1260322 w 7050197"/>
              <a:gd name="connsiteY147" fmla="*/ 444501 h 6858001"/>
              <a:gd name="connsiteX148" fmla="*/ 1264165 w 7050197"/>
              <a:gd name="connsiteY148" fmla="*/ 439421 h 6858001"/>
              <a:gd name="connsiteX149" fmla="*/ 1268303 w 7050197"/>
              <a:gd name="connsiteY149" fmla="*/ 434659 h 6858001"/>
              <a:gd name="connsiteX150" fmla="*/ 1272736 w 7050197"/>
              <a:gd name="connsiteY150" fmla="*/ 429896 h 6858001"/>
              <a:gd name="connsiteX151" fmla="*/ 1277466 w 7050197"/>
              <a:gd name="connsiteY151" fmla="*/ 425769 h 6858001"/>
              <a:gd name="connsiteX152" fmla="*/ 1281899 w 7050197"/>
              <a:gd name="connsiteY152" fmla="*/ 421324 h 6858001"/>
              <a:gd name="connsiteX153" fmla="*/ 1286924 w 7050197"/>
              <a:gd name="connsiteY153" fmla="*/ 417831 h 6858001"/>
              <a:gd name="connsiteX154" fmla="*/ 1291949 w 7050197"/>
              <a:gd name="connsiteY154" fmla="*/ 414339 h 6858001"/>
              <a:gd name="connsiteX155" fmla="*/ 1296973 w 7050197"/>
              <a:gd name="connsiteY155" fmla="*/ 410846 h 6858001"/>
              <a:gd name="connsiteX156" fmla="*/ 1302589 w 7050197"/>
              <a:gd name="connsiteY156" fmla="*/ 407989 h 6858001"/>
              <a:gd name="connsiteX157" fmla="*/ 1307910 w 7050197"/>
              <a:gd name="connsiteY157" fmla="*/ 405131 h 6858001"/>
              <a:gd name="connsiteX158" fmla="*/ 1313230 w 7050197"/>
              <a:gd name="connsiteY158" fmla="*/ 402909 h 6858001"/>
              <a:gd name="connsiteX159" fmla="*/ 1318846 w 7050197"/>
              <a:gd name="connsiteY159" fmla="*/ 401004 h 6858001"/>
              <a:gd name="connsiteX160" fmla="*/ 1324757 w 7050197"/>
              <a:gd name="connsiteY160" fmla="*/ 399099 h 6858001"/>
              <a:gd name="connsiteX161" fmla="*/ 1330373 w 7050197"/>
              <a:gd name="connsiteY161" fmla="*/ 397194 h 6858001"/>
              <a:gd name="connsiteX162" fmla="*/ 1336285 w 7050197"/>
              <a:gd name="connsiteY162" fmla="*/ 396241 h 6858001"/>
              <a:gd name="connsiteX163" fmla="*/ 1341901 w 7050197"/>
              <a:gd name="connsiteY163" fmla="*/ 395289 h 6858001"/>
              <a:gd name="connsiteX164" fmla="*/ 1348108 w 7050197"/>
              <a:gd name="connsiteY164" fmla="*/ 394336 h 6858001"/>
              <a:gd name="connsiteX165" fmla="*/ 1353723 w 7050197"/>
              <a:gd name="connsiteY165" fmla="*/ 394019 h 6858001"/>
              <a:gd name="connsiteX166" fmla="*/ 1359930 w 7050197"/>
              <a:gd name="connsiteY166" fmla="*/ 393701 h 6858001"/>
              <a:gd name="connsiteX167" fmla="*/ 1365546 w 7050197"/>
              <a:gd name="connsiteY167" fmla="*/ 394019 h 6858001"/>
              <a:gd name="connsiteX168" fmla="*/ 1371458 w 7050197"/>
              <a:gd name="connsiteY168" fmla="*/ 394336 h 6858001"/>
              <a:gd name="connsiteX169" fmla="*/ 1377665 w 7050197"/>
              <a:gd name="connsiteY169" fmla="*/ 395289 h 6858001"/>
              <a:gd name="connsiteX170" fmla="*/ 1383281 w 7050197"/>
              <a:gd name="connsiteY170" fmla="*/ 396241 h 6858001"/>
              <a:gd name="connsiteX171" fmla="*/ 1388897 w 7050197"/>
              <a:gd name="connsiteY171" fmla="*/ 397194 h 6858001"/>
              <a:gd name="connsiteX172" fmla="*/ 1394808 w 7050197"/>
              <a:gd name="connsiteY172" fmla="*/ 399099 h 6858001"/>
              <a:gd name="connsiteX173" fmla="*/ 1400424 w 7050197"/>
              <a:gd name="connsiteY173" fmla="*/ 401004 h 6858001"/>
              <a:gd name="connsiteX174" fmla="*/ 1406335 w 7050197"/>
              <a:gd name="connsiteY174" fmla="*/ 402909 h 6858001"/>
              <a:gd name="connsiteX175" fmla="*/ 1411656 w 7050197"/>
              <a:gd name="connsiteY175" fmla="*/ 405131 h 6858001"/>
              <a:gd name="connsiteX176" fmla="*/ 1416976 w 7050197"/>
              <a:gd name="connsiteY176" fmla="*/ 407989 h 6858001"/>
              <a:gd name="connsiteX177" fmla="*/ 1422296 w 7050197"/>
              <a:gd name="connsiteY177" fmla="*/ 410846 h 6858001"/>
              <a:gd name="connsiteX178" fmla="*/ 1427617 w 7050197"/>
              <a:gd name="connsiteY178" fmla="*/ 414339 h 6858001"/>
              <a:gd name="connsiteX179" fmla="*/ 1432641 w 7050197"/>
              <a:gd name="connsiteY179" fmla="*/ 417831 h 6858001"/>
              <a:gd name="connsiteX180" fmla="*/ 1437666 w 7050197"/>
              <a:gd name="connsiteY180" fmla="*/ 421324 h 6858001"/>
              <a:gd name="connsiteX181" fmla="*/ 1442100 w 7050197"/>
              <a:gd name="connsiteY181" fmla="*/ 425769 h 6858001"/>
              <a:gd name="connsiteX182" fmla="*/ 1446829 w 7050197"/>
              <a:gd name="connsiteY182" fmla="*/ 429896 h 6858001"/>
              <a:gd name="connsiteX183" fmla="*/ 1907036 w 7050197"/>
              <a:gd name="connsiteY183" fmla="*/ 890271 h 6858001"/>
              <a:gd name="connsiteX184" fmla="*/ 2165662 w 7050197"/>
              <a:gd name="connsiteY184" fmla="*/ 1148716 h 6858001"/>
              <a:gd name="connsiteX185" fmla="*/ 2170391 w 7050197"/>
              <a:gd name="connsiteY185" fmla="*/ 1153161 h 6858001"/>
              <a:gd name="connsiteX186" fmla="*/ 2175416 w 7050197"/>
              <a:gd name="connsiteY186" fmla="*/ 1157289 h 6858001"/>
              <a:gd name="connsiteX187" fmla="*/ 2180145 w 7050197"/>
              <a:gd name="connsiteY187" fmla="*/ 1161099 h 6858001"/>
              <a:gd name="connsiteX188" fmla="*/ 2185170 w 7050197"/>
              <a:gd name="connsiteY188" fmla="*/ 1164591 h 6858001"/>
              <a:gd name="connsiteX189" fmla="*/ 2190490 w 7050197"/>
              <a:gd name="connsiteY189" fmla="*/ 1167766 h 6858001"/>
              <a:gd name="connsiteX190" fmla="*/ 2195810 w 7050197"/>
              <a:gd name="connsiteY190" fmla="*/ 1170624 h 6858001"/>
              <a:gd name="connsiteX191" fmla="*/ 2201130 w 7050197"/>
              <a:gd name="connsiteY191" fmla="*/ 1173481 h 6858001"/>
              <a:gd name="connsiteX192" fmla="*/ 2206746 w 7050197"/>
              <a:gd name="connsiteY192" fmla="*/ 1176021 h 6858001"/>
              <a:gd name="connsiteX193" fmla="*/ 2212362 w 7050197"/>
              <a:gd name="connsiteY193" fmla="*/ 1177926 h 6858001"/>
              <a:gd name="connsiteX194" fmla="*/ 2217683 w 7050197"/>
              <a:gd name="connsiteY194" fmla="*/ 1180149 h 6858001"/>
              <a:gd name="connsiteX195" fmla="*/ 2223594 w 7050197"/>
              <a:gd name="connsiteY195" fmla="*/ 1181419 h 6858001"/>
              <a:gd name="connsiteX196" fmla="*/ 2229505 w 7050197"/>
              <a:gd name="connsiteY196" fmla="*/ 1182689 h 6858001"/>
              <a:gd name="connsiteX197" fmla="*/ 2235417 w 7050197"/>
              <a:gd name="connsiteY197" fmla="*/ 1183641 h 6858001"/>
              <a:gd name="connsiteX198" fmla="*/ 2241033 w 7050197"/>
              <a:gd name="connsiteY198" fmla="*/ 1184276 h 6858001"/>
              <a:gd name="connsiteX199" fmla="*/ 2247240 w 7050197"/>
              <a:gd name="connsiteY199" fmla="*/ 1184594 h 6858001"/>
              <a:gd name="connsiteX200" fmla="*/ 2252856 w 7050197"/>
              <a:gd name="connsiteY200" fmla="*/ 1185229 h 6858001"/>
              <a:gd name="connsiteX201" fmla="*/ 2259063 w 7050197"/>
              <a:gd name="connsiteY201" fmla="*/ 1184594 h 6858001"/>
              <a:gd name="connsiteX202" fmla="*/ 2264679 w 7050197"/>
              <a:gd name="connsiteY202" fmla="*/ 1184276 h 6858001"/>
              <a:gd name="connsiteX203" fmla="*/ 2270590 w 7050197"/>
              <a:gd name="connsiteY203" fmla="*/ 1183641 h 6858001"/>
              <a:gd name="connsiteX204" fmla="*/ 2276797 w 7050197"/>
              <a:gd name="connsiteY204" fmla="*/ 1182689 h 6858001"/>
              <a:gd name="connsiteX205" fmla="*/ 2282413 w 7050197"/>
              <a:gd name="connsiteY205" fmla="*/ 1181419 h 6858001"/>
              <a:gd name="connsiteX206" fmla="*/ 2288029 w 7050197"/>
              <a:gd name="connsiteY206" fmla="*/ 1180149 h 6858001"/>
              <a:gd name="connsiteX207" fmla="*/ 2293940 w 7050197"/>
              <a:gd name="connsiteY207" fmla="*/ 1177926 h 6858001"/>
              <a:gd name="connsiteX208" fmla="*/ 2299261 w 7050197"/>
              <a:gd name="connsiteY208" fmla="*/ 1176021 h 6858001"/>
              <a:gd name="connsiteX209" fmla="*/ 2304581 w 7050197"/>
              <a:gd name="connsiteY209" fmla="*/ 1173481 h 6858001"/>
              <a:gd name="connsiteX210" fmla="*/ 2310492 w 7050197"/>
              <a:gd name="connsiteY210" fmla="*/ 1170624 h 6858001"/>
              <a:gd name="connsiteX211" fmla="*/ 2315517 w 7050197"/>
              <a:gd name="connsiteY211" fmla="*/ 1167766 h 6858001"/>
              <a:gd name="connsiteX212" fmla="*/ 2320837 w 7050197"/>
              <a:gd name="connsiteY212" fmla="*/ 1164591 h 6858001"/>
              <a:gd name="connsiteX213" fmla="*/ 2325862 w 7050197"/>
              <a:gd name="connsiteY213" fmla="*/ 1161099 h 6858001"/>
              <a:gd name="connsiteX214" fmla="*/ 2330887 w 7050197"/>
              <a:gd name="connsiteY214" fmla="*/ 1157289 h 6858001"/>
              <a:gd name="connsiteX215" fmla="*/ 2335616 w 7050197"/>
              <a:gd name="connsiteY215" fmla="*/ 1153161 h 6858001"/>
              <a:gd name="connsiteX216" fmla="*/ 2340345 w 7050197"/>
              <a:gd name="connsiteY216" fmla="*/ 1148716 h 6858001"/>
              <a:gd name="connsiteX217" fmla="*/ 2344483 w 7050197"/>
              <a:gd name="connsiteY217" fmla="*/ 1144271 h 6858001"/>
              <a:gd name="connsiteX218" fmla="*/ 2348621 w 7050197"/>
              <a:gd name="connsiteY218" fmla="*/ 1139509 h 6858001"/>
              <a:gd name="connsiteX219" fmla="*/ 2352464 w 7050197"/>
              <a:gd name="connsiteY219" fmla="*/ 1134429 h 6858001"/>
              <a:gd name="connsiteX220" fmla="*/ 2356011 w 7050197"/>
              <a:gd name="connsiteY220" fmla="*/ 1129349 h 6858001"/>
              <a:gd name="connsiteX221" fmla="*/ 2359262 w 7050197"/>
              <a:gd name="connsiteY221" fmla="*/ 1124269 h 6858001"/>
              <a:gd name="connsiteX222" fmla="*/ 2362218 w 7050197"/>
              <a:gd name="connsiteY222" fmla="*/ 1118871 h 6858001"/>
              <a:gd name="connsiteX223" fmla="*/ 2364582 w 7050197"/>
              <a:gd name="connsiteY223" fmla="*/ 1113474 h 6858001"/>
              <a:gd name="connsiteX224" fmla="*/ 2367242 w 7050197"/>
              <a:gd name="connsiteY224" fmla="*/ 1108076 h 6858001"/>
              <a:gd name="connsiteX225" fmla="*/ 2369311 w 7050197"/>
              <a:gd name="connsiteY225" fmla="*/ 1102361 h 6858001"/>
              <a:gd name="connsiteX226" fmla="*/ 2371085 w 7050197"/>
              <a:gd name="connsiteY226" fmla="*/ 1096646 h 6858001"/>
              <a:gd name="connsiteX227" fmla="*/ 2372563 w 7050197"/>
              <a:gd name="connsiteY227" fmla="*/ 1090931 h 6858001"/>
              <a:gd name="connsiteX228" fmla="*/ 2374041 w 7050197"/>
              <a:gd name="connsiteY228" fmla="*/ 1085216 h 6858001"/>
              <a:gd name="connsiteX229" fmla="*/ 2375223 w 7050197"/>
              <a:gd name="connsiteY229" fmla="*/ 1079501 h 6858001"/>
              <a:gd name="connsiteX230" fmla="*/ 2375814 w 7050197"/>
              <a:gd name="connsiteY230" fmla="*/ 1073786 h 6858001"/>
              <a:gd name="connsiteX231" fmla="*/ 2376110 w 7050197"/>
              <a:gd name="connsiteY231" fmla="*/ 1067754 h 6858001"/>
              <a:gd name="connsiteX232" fmla="*/ 2376110 w 7050197"/>
              <a:gd name="connsiteY232" fmla="*/ 1061721 h 6858001"/>
              <a:gd name="connsiteX233" fmla="*/ 2376110 w 7050197"/>
              <a:gd name="connsiteY233" fmla="*/ 1055689 h 6858001"/>
              <a:gd name="connsiteX234" fmla="*/ 2375814 w 7050197"/>
              <a:gd name="connsiteY234" fmla="*/ 1049974 h 6858001"/>
              <a:gd name="connsiteX235" fmla="*/ 2375223 w 7050197"/>
              <a:gd name="connsiteY235" fmla="*/ 1043941 h 6858001"/>
              <a:gd name="connsiteX236" fmla="*/ 2374041 w 7050197"/>
              <a:gd name="connsiteY236" fmla="*/ 1038226 h 6858001"/>
              <a:gd name="connsiteX237" fmla="*/ 2372563 w 7050197"/>
              <a:gd name="connsiteY237" fmla="*/ 1032511 h 6858001"/>
              <a:gd name="connsiteX238" fmla="*/ 2371085 w 7050197"/>
              <a:gd name="connsiteY238" fmla="*/ 1026796 h 6858001"/>
              <a:gd name="connsiteX239" fmla="*/ 2369311 w 7050197"/>
              <a:gd name="connsiteY239" fmla="*/ 1021081 h 6858001"/>
              <a:gd name="connsiteX240" fmla="*/ 2367242 w 7050197"/>
              <a:gd name="connsiteY240" fmla="*/ 1015684 h 6858001"/>
              <a:gd name="connsiteX241" fmla="*/ 2364582 w 7050197"/>
              <a:gd name="connsiteY241" fmla="*/ 1009651 h 6858001"/>
              <a:gd name="connsiteX242" fmla="*/ 2362218 w 7050197"/>
              <a:gd name="connsiteY242" fmla="*/ 1004254 h 6858001"/>
              <a:gd name="connsiteX243" fmla="*/ 2359262 w 7050197"/>
              <a:gd name="connsiteY243" fmla="*/ 998856 h 6858001"/>
              <a:gd name="connsiteX244" fmla="*/ 2356011 w 7050197"/>
              <a:gd name="connsiteY244" fmla="*/ 994094 h 6858001"/>
              <a:gd name="connsiteX245" fmla="*/ 2352464 w 7050197"/>
              <a:gd name="connsiteY245" fmla="*/ 989014 h 6858001"/>
              <a:gd name="connsiteX246" fmla="*/ 2348621 w 7050197"/>
              <a:gd name="connsiteY246" fmla="*/ 983934 h 6858001"/>
              <a:gd name="connsiteX247" fmla="*/ 2344483 w 7050197"/>
              <a:gd name="connsiteY247" fmla="*/ 979171 h 6858001"/>
              <a:gd name="connsiteX248" fmla="*/ 2340345 w 7050197"/>
              <a:gd name="connsiteY248" fmla="*/ 974726 h 6858001"/>
              <a:gd name="connsiteX249" fmla="*/ 2240737 w 7050197"/>
              <a:gd name="connsiteY249" fmla="*/ 875031 h 6858001"/>
              <a:gd name="connsiteX250" fmla="*/ 1991865 w 7050197"/>
              <a:gd name="connsiteY250" fmla="*/ 626429 h 6858001"/>
              <a:gd name="connsiteX251" fmla="*/ 1987431 w 7050197"/>
              <a:gd name="connsiteY251" fmla="*/ 621666 h 6858001"/>
              <a:gd name="connsiteX252" fmla="*/ 1983589 w 7050197"/>
              <a:gd name="connsiteY252" fmla="*/ 616904 h 6858001"/>
              <a:gd name="connsiteX253" fmla="*/ 1979451 w 7050197"/>
              <a:gd name="connsiteY253" fmla="*/ 612141 h 6858001"/>
              <a:gd name="connsiteX254" fmla="*/ 1975904 w 7050197"/>
              <a:gd name="connsiteY254" fmla="*/ 607061 h 6858001"/>
              <a:gd name="connsiteX255" fmla="*/ 1972653 w 7050197"/>
              <a:gd name="connsiteY255" fmla="*/ 601664 h 6858001"/>
              <a:gd name="connsiteX256" fmla="*/ 1969993 w 7050197"/>
              <a:gd name="connsiteY256" fmla="*/ 596266 h 6858001"/>
              <a:gd name="connsiteX257" fmla="*/ 1967037 w 7050197"/>
              <a:gd name="connsiteY257" fmla="*/ 590869 h 6858001"/>
              <a:gd name="connsiteX258" fmla="*/ 1964968 w 7050197"/>
              <a:gd name="connsiteY258" fmla="*/ 585471 h 6858001"/>
              <a:gd name="connsiteX259" fmla="*/ 1962603 w 7050197"/>
              <a:gd name="connsiteY259" fmla="*/ 579756 h 6858001"/>
              <a:gd name="connsiteX260" fmla="*/ 1960830 w 7050197"/>
              <a:gd name="connsiteY260" fmla="*/ 574359 h 6858001"/>
              <a:gd name="connsiteX261" fmla="*/ 1959056 w 7050197"/>
              <a:gd name="connsiteY261" fmla="*/ 568644 h 6858001"/>
              <a:gd name="connsiteX262" fmla="*/ 1958170 w 7050197"/>
              <a:gd name="connsiteY262" fmla="*/ 562611 h 6858001"/>
              <a:gd name="connsiteX263" fmla="*/ 1956987 w 7050197"/>
              <a:gd name="connsiteY263" fmla="*/ 556896 h 6858001"/>
              <a:gd name="connsiteX264" fmla="*/ 1956396 w 7050197"/>
              <a:gd name="connsiteY264" fmla="*/ 551181 h 6858001"/>
              <a:gd name="connsiteX265" fmla="*/ 1955805 w 7050197"/>
              <a:gd name="connsiteY265" fmla="*/ 544831 h 6858001"/>
              <a:gd name="connsiteX266" fmla="*/ 1955805 w 7050197"/>
              <a:gd name="connsiteY266" fmla="*/ 539116 h 6858001"/>
              <a:gd name="connsiteX267" fmla="*/ 1955805 w 7050197"/>
              <a:gd name="connsiteY267" fmla="*/ 533084 h 6858001"/>
              <a:gd name="connsiteX268" fmla="*/ 1956396 w 7050197"/>
              <a:gd name="connsiteY268" fmla="*/ 527369 h 6858001"/>
              <a:gd name="connsiteX269" fmla="*/ 1956987 w 7050197"/>
              <a:gd name="connsiteY269" fmla="*/ 521654 h 6858001"/>
              <a:gd name="connsiteX270" fmla="*/ 1958170 w 7050197"/>
              <a:gd name="connsiteY270" fmla="*/ 515621 h 6858001"/>
              <a:gd name="connsiteX271" fmla="*/ 1959056 w 7050197"/>
              <a:gd name="connsiteY271" fmla="*/ 509589 h 6858001"/>
              <a:gd name="connsiteX272" fmla="*/ 1960830 w 7050197"/>
              <a:gd name="connsiteY272" fmla="*/ 503874 h 6858001"/>
              <a:gd name="connsiteX273" fmla="*/ 1962603 w 7050197"/>
              <a:gd name="connsiteY273" fmla="*/ 498159 h 6858001"/>
              <a:gd name="connsiteX274" fmla="*/ 1964968 w 7050197"/>
              <a:gd name="connsiteY274" fmla="*/ 492761 h 6858001"/>
              <a:gd name="connsiteX275" fmla="*/ 1967037 w 7050197"/>
              <a:gd name="connsiteY275" fmla="*/ 487364 h 6858001"/>
              <a:gd name="connsiteX276" fmla="*/ 1969993 w 7050197"/>
              <a:gd name="connsiteY276" fmla="*/ 481649 h 6858001"/>
              <a:gd name="connsiteX277" fmla="*/ 1972653 w 7050197"/>
              <a:gd name="connsiteY277" fmla="*/ 476569 h 6858001"/>
              <a:gd name="connsiteX278" fmla="*/ 1975904 w 7050197"/>
              <a:gd name="connsiteY278" fmla="*/ 471171 h 6858001"/>
              <a:gd name="connsiteX279" fmla="*/ 1979451 w 7050197"/>
              <a:gd name="connsiteY279" fmla="*/ 466409 h 6858001"/>
              <a:gd name="connsiteX280" fmla="*/ 1983589 w 7050197"/>
              <a:gd name="connsiteY280" fmla="*/ 461329 h 6858001"/>
              <a:gd name="connsiteX281" fmla="*/ 1987431 w 7050197"/>
              <a:gd name="connsiteY281" fmla="*/ 456566 h 6858001"/>
              <a:gd name="connsiteX282" fmla="*/ 1991865 w 7050197"/>
              <a:gd name="connsiteY282" fmla="*/ 451804 h 6858001"/>
              <a:gd name="connsiteX283" fmla="*/ 1996594 w 7050197"/>
              <a:gd name="connsiteY283" fmla="*/ 447676 h 6858001"/>
              <a:gd name="connsiteX284" fmla="*/ 2001028 w 7050197"/>
              <a:gd name="connsiteY284" fmla="*/ 443549 h 6858001"/>
              <a:gd name="connsiteX285" fmla="*/ 2006052 w 7050197"/>
              <a:gd name="connsiteY285" fmla="*/ 439739 h 6858001"/>
              <a:gd name="connsiteX286" fmla="*/ 2011077 w 7050197"/>
              <a:gd name="connsiteY286" fmla="*/ 436246 h 6858001"/>
              <a:gd name="connsiteX287" fmla="*/ 2016102 w 7050197"/>
              <a:gd name="connsiteY287" fmla="*/ 432754 h 6858001"/>
              <a:gd name="connsiteX288" fmla="*/ 2021718 w 7050197"/>
              <a:gd name="connsiteY288" fmla="*/ 429896 h 6858001"/>
              <a:gd name="connsiteX289" fmla="*/ 2027038 w 7050197"/>
              <a:gd name="connsiteY289" fmla="*/ 427356 h 6858001"/>
              <a:gd name="connsiteX290" fmla="*/ 2032654 w 7050197"/>
              <a:gd name="connsiteY290" fmla="*/ 424816 h 6858001"/>
              <a:gd name="connsiteX291" fmla="*/ 2038270 w 7050197"/>
              <a:gd name="connsiteY291" fmla="*/ 422911 h 6858001"/>
              <a:gd name="connsiteX292" fmla="*/ 2043886 w 7050197"/>
              <a:gd name="connsiteY292" fmla="*/ 421006 h 6858001"/>
              <a:gd name="connsiteX293" fmla="*/ 2049502 w 7050197"/>
              <a:gd name="connsiteY293" fmla="*/ 419736 h 6858001"/>
              <a:gd name="connsiteX294" fmla="*/ 2055413 w 7050197"/>
              <a:gd name="connsiteY294" fmla="*/ 418149 h 6858001"/>
              <a:gd name="connsiteX295" fmla="*/ 2061029 w 7050197"/>
              <a:gd name="connsiteY295" fmla="*/ 417196 h 6858001"/>
              <a:gd name="connsiteX296" fmla="*/ 2067236 w 7050197"/>
              <a:gd name="connsiteY296" fmla="*/ 416244 h 6858001"/>
              <a:gd name="connsiteX297" fmla="*/ 2072852 w 7050197"/>
              <a:gd name="connsiteY297" fmla="*/ 415926 h 6858001"/>
              <a:gd name="connsiteX298" fmla="*/ 2079059 w 7050197"/>
              <a:gd name="connsiteY298" fmla="*/ 415926 h 6858001"/>
              <a:gd name="connsiteX299" fmla="*/ 2084970 w 7050197"/>
              <a:gd name="connsiteY299" fmla="*/ 415926 h 6858001"/>
              <a:gd name="connsiteX300" fmla="*/ 2090882 w 7050197"/>
              <a:gd name="connsiteY300" fmla="*/ 416244 h 6858001"/>
              <a:gd name="connsiteX301" fmla="*/ 2096793 w 7050197"/>
              <a:gd name="connsiteY301" fmla="*/ 417196 h 6858001"/>
              <a:gd name="connsiteX302" fmla="*/ 2102409 w 7050197"/>
              <a:gd name="connsiteY302" fmla="*/ 418149 h 6858001"/>
              <a:gd name="connsiteX303" fmla="*/ 2108321 w 7050197"/>
              <a:gd name="connsiteY303" fmla="*/ 419736 h 6858001"/>
              <a:gd name="connsiteX304" fmla="*/ 2113936 w 7050197"/>
              <a:gd name="connsiteY304" fmla="*/ 421006 h 6858001"/>
              <a:gd name="connsiteX305" fmla="*/ 2119552 w 7050197"/>
              <a:gd name="connsiteY305" fmla="*/ 422911 h 6858001"/>
              <a:gd name="connsiteX306" fmla="*/ 2125464 w 7050197"/>
              <a:gd name="connsiteY306" fmla="*/ 424816 h 6858001"/>
              <a:gd name="connsiteX307" fmla="*/ 2130784 w 7050197"/>
              <a:gd name="connsiteY307" fmla="*/ 427356 h 6858001"/>
              <a:gd name="connsiteX308" fmla="*/ 2136104 w 7050197"/>
              <a:gd name="connsiteY308" fmla="*/ 429896 h 6858001"/>
              <a:gd name="connsiteX309" fmla="*/ 2141720 w 7050197"/>
              <a:gd name="connsiteY309" fmla="*/ 432754 h 6858001"/>
              <a:gd name="connsiteX310" fmla="*/ 2146745 w 7050197"/>
              <a:gd name="connsiteY310" fmla="*/ 436246 h 6858001"/>
              <a:gd name="connsiteX311" fmla="*/ 2152065 w 7050197"/>
              <a:gd name="connsiteY311" fmla="*/ 439739 h 6858001"/>
              <a:gd name="connsiteX312" fmla="*/ 2156795 w 7050197"/>
              <a:gd name="connsiteY312" fmla="*/ 443549 h 6858001"/>
              <a:gd name="connsiteX313" fmla="*/ 2161819 w 7050197"/>
              <a:gd name="connsiteY313" fmla="*/ 447676 h 6858001"/>
              <a:gd name="connsiteX314" fmla="*/ 2165957 w 7050197"/>
              <a:gd name="connsiteY314" fmla="*/ 451804 h 6858001"/>
              <a:gd name="connsiteX315" fmla="*/ 2966073 w 7050197"/>
              <a:gd name="connsiteY315" fmla="*/ 1251904 h 6858001"/>
              <a:gd name="connsiteX316" fmla="*/ 5612631 w 7050197"/>
              <a:gd name="connsiteY316" fmla="*/ 3898584 h 6858001"/>
              <a:gd name="connsiteX317" fmla="*/ 5617360 w 7050197"/>
              <a:gd name="connsiteY317" fmla="*/ 3903346 h 6858001"/>
              <a:gd name="connsiteX318" fmla="*/ 5621498 w 7050197"/>
              <a:gd name="connsiteY318" fmla="*/ 3908426 h 6858001"/>
              <a:gd name="connsiteX319" fmla="*/ 5625341 w 7050197"/>
              <a:gd name="connsiteY319" fmla="*/ 3913506 h 6858001"/>
              <a:gd name="connsiteX320" fmla="*/ 5628888 w 7050197"/>
              <a:gd name="connsiteY320" fmla="*/ 3918586 h 6858001"/>
              <a:gd name="connsiteX321" fmla="*/ 5632139 w 7050197"/>
              <a:gd name="connsiteY321" fmla="*/ 3923349 h 6858001"/>
              <a:gd name="connsiteX322" fmla="*/ 5635094 w 7050197"/>
              <a:gd name="connsiteY322" fmla="*/ 3928746 h 6858001"/>
              <a:gd name="connsiteX323" fmla="*/ 5638050 w 7050197"/>
              <a:gd name="connsiteY323" fmla="*/ 3934461 h 6858001"/>
              <a:gd name="connsiteX324" fmla="*/ 5640415 w 7050197"/>
              <a:gd name="connsiteY324" fmla="*/ 3939859 h 6858001"/>
              <a:gd name="connsiteX325" fmla="*/ 5642484 w 7050197"/>
              <a:gd name="connsiteY325" fmla="*/ 3945891 h 6858001"/>
              <a:gd name="connsiteX326" fmla="*/ 5644257 w 7050197"/>
              <a:gd name="connsiteY326" fmla="*/ 3951606 h 6858001"/>
              <a:gd name="connsiteX327" fmla="*/ 5645735 w 7050197"/>
              <a:gd name="connsiteY327" fmla="*/ 3957321 h 6858001"/>
              <a:gd name="connsiteX328" fmla="*/ 5647213 w 7050197"/>
              <a:gd name="connsiteY328" fmla="*/ 3963354 h 6858001"/>
              <a:gd name="connsiteX329" fmla="*/ 5648100 w 7050197"/>
              <a:gd name="connsiteY329" fmla="*/ 3969069 h 6858001"/>
              <a:gd name="connsiteX330" fmla="*/ 5648691 w 7050197"/>
              <a:gd name="connsiteY330" fmla="*/ 3975101 h 6858001"/>
              <a:gd name="connsiteX331" fmla="*/ 5649282 w 7050197"/>
              <a:gd name="connsiteY331" fmla="*/ 3980816 h 6858001"/>
              <a:gd name="connsiteX332" fmla="*/ 5649282 w 7050197"/>
              <a:gd name="connsiteY332" fmla="*/ 3987166 h 6858001"/>
              <a:gd name="connsiteX333" fmla="*/ 5649282 w 7050197"/>
              <a:gd name="connsiteY333" fmla="*/ 3992881 h 6858001"/>
              <a:gd name="connsiteX334" fmla="*/ 5648691 w 7050197"/>
              <a:gd name="connsiteY334" fmla="*/ 3998914 h 6858001"/>
              <a:gd name="connsiteX335" fmla="*/ 5648100 w 7050197"/>
              <a:gd name="connsiteY335" fmla="*/ 4004946 h 6858001"/>
              <a:gd name="connsiteX336" fmla="*/ 5647213 w 7050197"/>
              <a:gd name="connsiteY336" fmla="*/ 4010661 h 6858001"/>
              <a:gd name="connsiteX337" fmla="*/ 5645735 w 7050197"/>
              <a:gd name="connsiteY337" fmla="*/ 4016376 h 6858001"/>
              <a:gd name="connsiteX338" fmla="*/ 5644257 w 7050197"/>
              <a:gd name="connsiteY338" fmla="*/ 4022726 h 6858001"/>
              <a:gd name="connsiteX339" fmla="*/ 5642484 w 7050197"/>
              <a:gd name="connsiteY339" fmla="*/ 4028441 h 6858001"/>
              <a:gd name="connsiteX340" fmla="*/ 5640415 w 7050197"/>
              <a:gd name="connsiteY340" fmla="*/ 4033839 h 6858001"/>
              <a:gd name="connsiteX341" fmla="*/ 5638050 w 7050197"/>
              <a:gd name="connsiteY341" fmla="*/ 4039554 h 6858001"/>
              <a:gd name="connsiteX342" fmla="*/ 5635094 w 7050197"/>
              <a:gd name="connsiteY342" fmla="*/ 4044951 h 6858001"/>
              <a:gd name="connsiteX343" fmla="*/ 5632139 w 7050197"/>
              <a:gd name="connsiteY343" fmla="*/ 4050349 h 6858001"/>
              <a:gd name="connsiteX344" fmla="*/ 5628888 w 7050197"/>
              <a:gd name="connsiteY344" fmla="*/ 4055746 h 6858001"/>
              <a:gd name="connsiteX345" fmla="*/ 5625341 w 7050197"/>
              <a:gd name="connsiteY345" fmla="*/ 4060826 h 6858001"/>
              <a:gd name="connsiteX346" fmla="*/ 5621498 w 7050197"/>
              <a:gd name="connsiteY346" fmla="*/ 4065589 h 6858001"/>
              <a:gd name="connsiteX347" fmla="*/ 5617360 w 7050197"/>
              <a:gd name="connsiteY347" fmla="*/ 4070351 h 6858001"/>
              <a:gd name="connsiteX348" fmla="*/ 5612631 w 7050197"/>
              <a:gd name="connsiteY348" fmla="*/ 4075114 h 6858001"/>
              <a:gd name="connsiteX349" fmla="*/ 5608198 w 7050197"/>
              <a:gd name="connsiteY349" fmla="*/ 4079876 h 6858001"/>
              <a:gd name="connsiteX350" fmla="*/ 5603468 w 7050197"/>
              <a:gd name="connsiteY350" fmla="*/ 4083686 h 6858001"/>
              <a:gd name="connsiteX351" fmla="*/ 5598443 w 7050197"/>
              <a:gd name="connsiteY351" fmla="*/ 4087496 h 6858001"/>
              <a:gd name="connsiteX352" fmla="*/ 5593419 w 7050197"/>
              <a:gd name="connsiteY352" fmla="*/ 4091306 h 6858001"/>
              <a:gd name="connsiteX353" fmla="*/ 5588098 w 7050197"/>
              <a:gd name="connsiteY353" fmla="*/ 4094481 h 6858001"/>
              <a:gd name="connsiteX354" fmla="*/ 5582482 w 7050197"/>
              <a:gd name="connsiteY354" fmla="*/ 4097339 h 6858001"/>
              <a:gd name="connsiteX355" fmla="*/ 5577162 w 7050197"/>
              <a:gd name="connsiteY355" fmla="*/ 4100196 h 6858001"/>
              <a:gd name="connsiteX356" fmla="*/ 5571842 w 7050197"/>
              <a:gd name="connsiteY356" fmla="*/ 4102419 h 6858001"/>
              <a:gd name="connsiteX357" fmla="*/ 5565931 w 7050197"/>
              <a:gd name="connsiteY357" fmla="*/ 4104641 h 6858001"/>
              <a:gd name="connsiteX358" fmla="*/ 5560315 w 7050197"/>
              <a:gd name="connsiteY358" fmla="*/ 4106546 h 6858001"/>
              <a:gd name="connsiteX359" fmla="*/ 5554699 w 7050197"/>
              <a:gd name="connsiteY359" fmla="*/ 4108134 h 6858001"/>
              <a:gd name="connsiteX360" fmla="*/ 5548492 w 7050197"/>
              <a:gd name="connsiteY360" fmla="*/ 4109404 h 6858001"/>
              <a:gd name="connsiteX361" fmla="*/ 5542580 w 7050197"/>
              <a:gd name="connsiteY361" fmla="*/ 4110356 h 6858001"/>
              <a:gd name="connsiteX362" fmla="*/ 5536669 w 7050197"/>
              <a:gd name="connsiteY362" fmla="*/ 4110991 h 6858001"/>
              <a:gd name="connsiteX363" fmla="*/ 5530758 w 7050197"/>
              <a:gd name="connsiteY363" fmla="*/ 4111309 h 6858001"/>
              <a:gd name="connsiteX364" fmla="*/ 5524846 w 7050197"/>
              <a:gd name="connsiteY364" fmla="*/ 4111626 h 6858001"/>
              <a:gd name="connsiteX365" fmla="*/ 5518639 w 7050197"/>
              <a:gd name="connsiteY365" fmla="*/ 4111309 h 6858001"/>
              <a:gd name="connsiteX366" fmla="*/ 5513023 w 7050197"/>
              <a:gd name="connsiteY366" fmla="*/ 4110991 h 6858001"/>
              <a:gd name="connsiteX367" fmla="*/ 5506816 w 7050197"/>
              <a:gd name="connsiteY367" fmla="*/ 4110356 h 6858001"/>
              <a:gd name="connsiteX368" fmla="*/ 5501200 w 7050197"/>
              <a:gd name="connsiteY368" fmla="*/ 4109404 h 6858001"/>
              <a:gd name="connsiteX369" fmla="*/ 5494993 w 7050197"/>
              <a:gd name="connsiteY369" fmla="*/ 4108134 h 6858001"/>
              <a:gd name="connsiteX370" fmla="*/ 5489081 w 7050197"/>
              <a:gd name="connsiteY370" fmla="*/ 4106546 h 6858001"/>
              <a:gd name="connsiteX371" fmla="*/ 5483466 w 7050197"/>
              <a:gd name="connsiteY371" fmla="*/ 4104641 h 6858001"/>
              <a:gd name="connsiteX372" fmla="*/ 5477850 w 7050197"/>
              <a:gd name="connsiteY372" fmla="*/ 4102419 h 6858001"/>
              <a:gd name="connsiteX373" fmla="*/ 5472234 w 7050197"/>
              <a:gd name="connsiteY373" fmla="*/ 4100196 h 6858001"/>
              <a:gd name="connsiteX374" fmla="*/ 5466913 w 7050197"/>
              <a:gd name="connsiteY374" fmla="*/ 4097339 h 6858001"/>
              <a:gd name="connsiteX375" fmla="*/ 5461593 w 7050197"/>
              <a:gd name="connsiteY375" fmla="*/ 4094481 h 6858001"/>
              <a:gd name="connsiteX376" fmla="*/ 5456273 w 7050197"/>
              <a:gd name="connsiteY376" fmla="*/ 4091306 h 6858001"/>
              <a:gd name="connsiteX377" fmla="*/ 5451248 w 7050197"/>
              <a:gd name="connsiteY377" fmla="*/ 4087496 h 6858001"/>
              <a:gd name="connsiteX378" fmla="*/ 5446223 w 7050197"/>
              <a:gd name="connsiteY378" fmla="*/ 4083686 h 6858001"/>
              <a:gd name="connsiteX379" fmla="*/ 5441495 w 7050197"/>
              <a:gd name="connsiteY379" fmla="*/ 4079876 h 6858001"/>
              <a:gd name="connsiteX380" fmla="*/ 5436765 w 7050197"/>
              <a:gd name="connsiteY380" fmla="*/ 4075114 h 6858001"/>
              <a:gd name="connsiteX381" fmla="*/ 5322379 w 7050197"/>
              <a:gd name="connsiteY381" fmla="*/ 3960814 h 6858001"/>
              <a:gd name="connsiteX382" fmla="*/ 5317945 w 7050197"/>
              <a:gd name="connsiteY382" fmla="*/ 3956369 h 6858001"/>
              <a:gd name="connsiteX383" fmla="*/ 5312921 w 7050197"/>
              <a:gd name="connsiteY383" fmla="*/ 3952241 h 6858001"/>
              <a:gd name="connsiteX384" fmla="*/ 5307896 w 7050197"/>
              <a:gd name="connsiteY384" fmla="*/ 3948749 h 6858001"/>
              <a:gd name="connsiteX385" fmla="*/ 5302871 w 7050197"/>
              <a:gd name="connsiteY385" fmla="*/ 3944939 h 6858001"/>
              <a:gd name="connsiteX386" fmla="*/ 5297255 w 7050197"/>
              <a:gd name="connsiteY386" fmla="*/ 3941764 h 6858001"/>
              <a:gd name="connsiteX387" fmla="*/ 5292230 w 7050197"/>
              <a:gd name="connsiteY387" fmla="*/ 3938589 h 6858001"/>
              <a:gd name="connsiteX388" fmla="*/ 5286615 w 7050197"/>
              <a:gd name="connsiteY388" fmla="*/ 3936049 h 6858001"/>
              <a:gd name="connsiteX389" fmla="*/ 5281294 w 7050197"/>
              <a:gd name="connsiteY389" fmla="*/ 3933509 h 6858001"/>
              <a:gd name="connsiteX390" fmla="*/ 5275383 w 7050197"/>
              <a:gd name="connsiteY390" fmla="*/ 3931286 h 6858001"/>
              <a:gd name="connsiteX391" fmla="*/ 5269767 w 7050197"/>
              <a:gd name="connsiteY391" fmla="*/ 3929699 h 6858001"/>
              <a:gd name="connsiteX392" fmla="*/ 5263855 w 7050197"/>
              <a:gd name="connsiteY392" fmla="*/ 3927794 h 6858001"/>
              <a:gd name="connsiteX393" fmla="*/ 5257944 w 7050197"/>
              <a:gd name="connsiteY393" fmla="*/ 3926841 h 6858001"/>
              <a:gd name="connsiteX394" fmla="*/ 5252033 w 7050197"/>
              <a:gd name="connsiteY394" fmla="*/ 3925571 h 6858001"/>
              <a:gd name="connsiteX395" fmla="*/ 5246121 w 7050197"/>
              <a:gd name="connsiteY395" fmla="*/ 3924936 h 6858001"/>
              <a:gd name="connsiteX396" fmla="*/ 5240210 w 7050197"/>
              <a:gd name="connsiteY396" fmla="*/ 3924619 h 6858001"/>
              <a:gd name="connsiteX397" fmla="*/ 5234298 w 7050197"/>
              <a:gd name="connsiteY397" fmla="*/ 3924619 h 6858001"/>
              <a:gd name="connsiteX398" fmla="*/ 5228091 w 7050197"/>
              <a:gd name="connsiteY398" fmla="*/ 3924619 h 6858001"/>
              <a:gd name="connsiteX399" fmla="*/ 5222180 w 7050197"/>
              <a:gd name="connsiteY399" fmla="*/ 3924936 h 6858001"/>
              <a:gd name="connsiteX400" fmla="*/ 5216268 w 7050197"/>
              <a:gd name="connsiteY400" fmla="*/ 3925571 h 6858001"/>
              <a:gd name="connsiteX401" fmla="*/ 5210357 w 7050197"/>
              <a:gd name="connsiteY401" fmla="*/ 3926841 h 6858001"/>
              <a:gd name="connsiteX402" fmla="*/ 5204741 w 7050197"/>
              <a:gd name="connsiteY402" fmla="*/ 3927794 h 6858001"/>
              <a:gd name="connsiteX403" fmla="*/ 5198534 w 7050197"/>
              <a:gd name="connsiteY403" fmla="*/ 3929699 h 6858001"/>
              <a:gd name="connsiteX404" fmla="*/ 5192918 w 7050197"/>
              <a:gd name="connsiteY404" fmla="*/ 3931286 h 6858001"/>
              <a:gd name="connsiteX405" fmla="*/ 5187598 w 7050197"/>
              <a:gd name="connsiteY405" fmla="*/ 3933509 h 6858001"/>
              <a:gd name="connsiteX406" fmla="*/ 5181686 w 7050197"/>
              <a:gd name="connsiteY406" fmla="*/ 3936049 h 6858001"/>
              <a:gd name="connsiteX407" fmla="*/ 5176366 w 7050197"/>
              <a:gd name="connsiteY407" fmla="*/ 3938589 h 6858001"/>
              <a:gd name="connsiteX408" fmla="*/ 5171046 w 7050197"/>
              <a:gd name="connsiteY408" fmla="*/ 3941764 h 6858001"/>
              <a:gd name="connsiteX409" fmla="*/ 5165430 w 7050197"/>
              <a:gd name="connsiteY409" fmla="*/ 3944939 h 6858001"/>
              <a:gd name="connsiteX410" fmla="*/ 5160405 w 7050197"/>
              <a:gd name="connsiteY410" fmla="*/ 3948749 h 6858001"/>
              <a:gd name="connsiteX411" fmla="*/ 5155380 w 7050197"/>
              <a:gd name="connsiteY411" fmla="*/ 3952241 h 6858001"/>
              <a:gd name="connsiteX412" fmla="*/ 5150947 w 7050197"/>
              <a:gd name="connsiteY412" fmla="*/ 3956369 h 6858001"/>
              <a:gd name="connsiteX413" fmla="*/ 5146218 w 7050197"/>
              <a:gd name="connsiteY413" fmla="*/ 3960814 h 6858001"/>
              <a:gd name="connsiteX414" fmla="*/ 5141488 w 7050197"/>
              <a:gd name="connsiteY414" fmla="*/ 3965576 h 6858001"/>
              <a:gd name="connsiteX415" fmla="*/ 5137646 w 7050197"/>
              <a:gd name="connsiteY415" fmla="*/ 3970656 h 6858001"/>
              <a:gd name="connsiteX416" fmla="*/ 5133508 w 7050197"/>
              <a:gd name="connsiteY416" fmla="*/ 3975101 h 6858001"/>
              <a:gd name="connsiteX417" fmla="*/ 5129961 w 7050197"/>
              <a:gd name="connsiteY417" fmla="*/ 3980499 h 6858001"/>
              <a:gd name="connsiteX418" fmla="*/ 5126710 w 7050197"/>
              <a:gd name="connsiteY418" fmla="*/ 3985579 h 6858001"/>
              <a:gd name="connsiteX419" fmla="*/ 5123754 w 7050197"/>
              <a:gd name="connsiteY419" fmla="*/ 3990976 h 6858001"/>
              <a:gd name="connsiteX420" fmla="*/ 5121094 w 7050197"/>
              <a:gd name="connsiteY420" fmla="*/ 3996374 h 6858001"/>
              <a:gd name="connsiteX421" fmla="*/ 5118729 w 7050197"/>
              <a:gd name="connsiteY421" fmla="*/ 4002089 h 6858001"/>
              <a:gd name="connsiteX422" fmla="*/ 5116660 w 7050197"/>
              <a:gd name="connsiteY422" fmla="*/ 4007804 h 6858001"/>
              <a:gd name="connsiteX423" fmla="*/ 5114591 w 7050197"/>
              <a:gd name="connsiteY423" fmla="*/ 4013519 h 6858001"/>
              <a:gd name="connsiteX424" fmla="*/ 5113113 w 7050197"/>
              <a:gd name="connsiteY424" fmla="*/ 4019234 h 6858001"/>
              <a:gd name="connsiteX425" fmla="*/ 5111636 w 7050197"/>
              <a:gd name="connsiteY425" fmla="*/ 4025266 h 6858001"/>
              <a:gd name="connsiteX426" fmla="*/ 5111044 w 7050197"/>
              <a:gd name="connsiteY426" fmla="*/ 4031299 h 6858001"/>
              <a:gd name="connsiteX427" fmla="*/ 5110158 w 7050197"/>
              <a:gd name="connsiteY427" fmla="*/ 4037014 h 6858001"/>
              <a:gd name="connsiteX428" fmla="*/ 5109862 w 7050197"/>
              <a:gd name="connsiteY428" fmla="*/ 4043046 h 6858001"/>
              <a:gd name="connsiteX429" fmla="*/ 5109567 w 7050197"/>
              <a:gd name="connsiteY429" fmla="*/ 4049079 h 6858001"/>
              <a:gd name="connsiteX430" fmla="*/ 5109862 w 7050197"/>
              <a:gd name="connsiteY430" fmla="*/ 4055111 h 6858001"/>
              <a:gd name="connsiteX431" fmla="*/ 5110158 w 7050197"/>
              <a:gd name="connsiteY431" fmla="*/ 4061144 h 6858001"/>
              <a:gd name="connsiteX432" fmla="*/ 5111044 w 7050197"/>
              <a:gd name="connsiteY432" fmla="*/ 4066859 h 6858001"/>
              <a:gd name="connsiteX433" fmla="*/ 5111636 w 7050197"/>
              <a:gd name="connsiteY433" fmla="*/ 4072891 h 6858001"/>
              <a:gd name="connsiteX434" fmla="*/ 5113113 w 7050197"/>
              <a:gd name="connsiteY434" fmla="*/ 4078606 h 6858001"/>
              <a:gd name="connsiteX435" fmla="*/ 5114591 w 7050197"/>
              <a:gd name="connsiteY435" fmla="*/ 4084321 h 6858001"/>
              <a:gd name="connsiteX436" fmla="*/ 5116660 w 7050197"/>
              <a:gd name="connsiteY436" fmla="*/ 4090036 h 6858001"/>
              <a:gd name="connsiteX437" fmla="*/ 5118729 w 7050197"/>
              <a:gd name="connsiteY437" fmla="*/ 4095751 h 6858001"/>
              <a:gd name="connsiteX438" fmla="*/ 5121094 w 7050197"/>
              <a:gd name="connsiteY438" fmla="*/ 4101784 h 6858001"/>
              <a:gd name="connsiteX439" fmla="*/ 5123754 w 7050197"/>
              <a:gd name="connsiteY439" fmla="*/ 4107181 h 6858001"/>
              <a:gd name="connsiteX440" fmla="*/ 5126710 w 7050197"/>
              <a:gd name="connsiteY440" fmla="*/ 4112579 h 6858001"/>
              <a:gd name="connsiteX441" fmla="*/ 5129961 w 7050197"/>
              <a:gd name="connsiteY441" fmla="*/ 4117976 h 6858001"/>
              <a:gd name="connsiteX442" fmla="*/ 5133508 w 7050197"/>
              <a:gd name="connsiteY442" fmla="*/ 4122739 h 6858001"/>
              <a:gd name="connsiteX443" fmla="*/ 5137646 w 7050197"/>
              <a:gd name="connsiteY443" fmla="*/ 4127819 h 6858001"/>
              <a:gd name="connsiteX444" fmla="*/ 5141488 w 7050197"/>
              <a:gd name="connsiteY444" fmla="*/ 4132581 h 6858001"/>
              <a:gd name="connsiteX445" fmla="*/ 5146218 w 7050197"/>
              <a:gd name="connsiteY445" fmla="*/ 4137344 h 6858001"/>
              <a:gd name="connsiteX446" fmla="*/ 5870075 w 7050197"/>
              <a:gd name="connsiteY446" fmla="*/ 4860926 h 6858001"/>
              <a:gd name="connsiteX447" fmla="*/ 5874509 w 7050197"/>
              <a:gd name="connsiteY447" fmla="*/ 4865689 h 6858001"/>
              <a:gd name="connsiteX448" fmla="*/ 5878646 w 7050197"/>
              <a:gd name="connsiteY448" fmla="*/ 4870769 h 6858001"/>
              <a:gd name="connsiteX449" fmla="*/ 5882489 w 7050197"/>
              <a:gd name="connsiteY449" fmla="*/ 4875849 h 6858001"/>
              <a:gd name="connsiteX450" fmla="*/ 5886036 w 7050197"/>
              <a:gd name="connsiteY450" fmla="*/ 4880929 h 6858001"/>
              <a:gd name="connsiteX451" fmla="*/ 5889287 w 7050197"/>
              <a:gd name="connsiteY451" fmla="*/ 4885691 h 6858001"/>
              <a:gd name="connsiteX452" fmla="*/ 5892243 w 7050197"/>
              <a:gd name="connsiteY452" fmla="*/ 4891089 h 6858001"/>
              <a:gd name="connsiteX453" fmla="*/ 5895199 w 7050197"/>
              <a:gd name="connsiteY453" fmla="*/ 4897121 h 6858001"/>
              <a:gd name="connsiteX454" fmla="*/ 5897268 w 7050197"/>
              <a:gd name="connsiteY454" fmla="*/ 4902519 h 6858001"/>
              <a:gd name="connsiteX455" fmla="*/ 5899336 w 7050197"/>
              <a:gd name="connsiteY455" fmla="*/ 4908234 h 6858001"/>
              <a:gd name="connsiteX456" fmla="*/ 5901701 w 7050197"/>
              <a:gd name="connsiteY456" fmla="*/ 4913949 h 6858001"/>
              <a:gd name="connsiteX457" fmla="*/ 5902883 w 7050197"/>
              <a:gd name="connsiteY457" fmla="*/ 4919664 h 6858001"/>
              <a:gd name="connsiteX458" fmla="*/ 5904066 w 7050197"/>
              <a:gd name="connsiteY458" fmla="*/ 4925696 h 6858001"/>
              <a:gd name="connsiteX459" fmla="*/ 5905248 w 7050197"/>
              <a:gd name="connsiteY459" fmla="*/ 4931411 h 6858001"/>
              <a:gd name="connsiteX460" fmla="*/ 5905840 w 7050197"/>
              <a:gd name="connsiteY460" fmla="*/ 4937444 h 6858001"/>
              <a:gd name="connsiteX461" fmla="*/ 5906135 w 7050197"/>
              <a:gd name="connsiteY461" fmla="*/ 4943476 h 6858001"/>
              <a:gd name="connsiteX462" fmla="*/ 5906726 w 7050197"/>
              <a:gd name="connsiteY462" fmla="*/ 4949509 h 6858001"/>
              <a:gd name="connsiteX463" fmla="*/ 5906135 w 7050197"/>
              <a:gd name="connsiteY463" fmla="*/ 4955224 h 6858001"/>
              <a:gd name="connsiteX464" fmla="*/ 5905840 w 7050197"/>
              <a:gd name="connsiteY464" fmla="*/ 4961256 h 6858001"/>
              <a:gd name="connsiteX465" fmla="*/ 5905248 w 7050197"/>
              <a:gd name="connsiteY465" fmla="*/ 4967289 h 6858001"/>
              <a:gd name="connsiteX466" fmla="*/ 5904066 w 7050197"/>
              <a:gd name="connsiteY466" fmla="*/ 4973004 h 6858001"/>
              <a:gd name="connsiteX467" fmla="*/ 5902883 w 7050197"/>
              <a:gd name="connsiteY467" fmla="*/ 4979036 h 6858001"/>
              <a:gd name="connsiteX468" fmla="*/ 5901701 w 7050197"/>
              <a:gd name="connsiteY468" fmla="*/ 4985069 h 6858001"/>
              <a:gd name="connsiteX469" fmla="*/ 5899336 w 7050197"/>
              <a:gd name="connsiteY469" fmla="*/ 4990784 h 6858001"/>
              <a:gd name="connsiteX470" fmla="*/ 5897268 w 7050197"/>
              <a:gd name="connsiteY470" fmla="*/ 4996181 h 6858001"/>
              <a:gd name="connsiteX471" fmla="*/ 5895199 w 7050197"/>
              <a:gd name="connsiteY471" fmla="*/ 5001896 h 6858001"/>
              <a:gd name="connsiteX472" fmla="*/ 5892243 w 7050197"/>
              <a:gd name="connsiteY472" fmla="*/ 5007294 h 6858001"/>
              <a:gd name="connsiteX473" fmla="*/ 5889287 w 7050197"/>
              <a:gd name="connsiteY473" fmla="*/ 5012691 h 6858001"/>
              <a:gd name="connsiteX474" fmla="*/ 5886036 w 7050197"/>
              <a:gd name="connsiteY474" fmla="*/ 5018089 h 6858001"/>
              <a:gd name="connsiteX475" fmla="*/ 5882489 w 7050197"/>
              <a:gd name="connsiteY475" fmla="*/ 5023169 h 6858001"/>
              <a:gd name="connsiteX476" fmla="*/ 5878646 w 7050197"/>
              <a:gd name="connsiteY476" fmla="*/ 5028249 h 6858001"/>
              <a:gd name="connsiteX477" fmla="*/ 5874509 w 7050197"/>
              <a:gd name="connsiteY477" fmla="*/ 5032694 h 6858001"/>
              <a:gd name="connsiteX478" fmla="*/ 5870075 w 7050197"/>
              <a:gd name="connsiteY478" fmla="*/ 5037456 h 6858001"/>
              <a:gd name="connsiteX479" fmla="*/ 5865346 w 7050197"/>
              <a:gd name="connsiteY479" fmla="*/ 5041901 h 6858001"/>
              <a:gd name="connsiteX480" fmla="*/ 5860617 w 7050197"/>
              <a:gd name="connsiteY480" fmla="*/ 5046029 h 6858001"/>
              <a:gd name="connsiteX481" fmla="*/ 5855592 w 7050197"/>
              <a:gd name="connsiteY481" fmla="*/ 5050156 h 6858001"/>
              <a:gd name="connsiteX482" fmla="*/ 5850567 w 7050197"/>
              <a:gd name="connsiteY482" fmla="*/ 5053649 h 6858001"/>
              <a:gd name="connsiteX483" fmla="*/ 5845247 w 7050197"/>
              <a:gd name="connsiteY483" fmla="*/ 5056824 h 6858001"/>
              <a:gd name="connsiteX484" fmla="*/ 5839926 w 7050197"/>
              <a:gd name="connsiteY484" fmla="*/ 5059681 h 6858001"/>
              <a:gd name="connsiteX485" fmla="*/ 5834311 w 7050197"/>
              <a:gd name="connsiteY485" fmla="*/ 5062539 h 6858001"/>
              <a:gd name="connsiteX486" fmla="*/ 5828695 w 7050197"/>
              <a:gd name="connsiteY486" fmla="*/ 5064761 h 6858001"/>
              <a:gd name="connsiteX487" fmla="*/ 5823375 w 7050197"/>
              <a:gd name="connsiteY487" fmla="*/ 5066984 h 6858001"/>
              <a:gd name="connsiteX488" fmla="*/ 5817463 w 7050197"/>
              <a:gd name="connsiteY488" fmla="*/ 5069206 h 6858001"/>
              <a:gd name="connsiteX489" fmla="*/ 5811552 w 7050197"/>
              <a:gd name="connsiteY489" fmla="*/ 5070476 h 6858001"/>
              <a:gd name="connsiteX490" fmla="*/ 5805640 w 7050197"/>
              <a:gd name="connsiteY490" fmla="*/ 5071429 h 6858001"/>
              <a:gd name="connsiteX491" fmla="*/ 5800024 w 7050197"/>
              <a:gd name="connsiteY491" fmla="*/ 5072699 h 6858001"/>
              <a:gd name="connsiteX492" fmla="*/ 5793817 w 7050197"/>
              <a:gd name="connsiteY492" fmla="*/ 5073334 h 6858001"/>
              <a:gd name="connsiteX493" fmla="*/ 5787610 w 7050197"/>
              <a:gd name="connsiteY493" fmla="*/ 5073651 h 6858001"/>
              <a:gd name="connsiteX494" fmla="*/ 5781994 w 7050197"/>
              <a:gd name="connsiteY494" fmla="*/ 5073969 h 6858001"/>
              <a:gd name="connsiteX495" fmla="*/ 5775787 w 7050197"/>
              <a:gd name="connsiteY495" fmla="*/ 5073651 h 6858001"/>
              <a:gd name="connsiteX496" fmla="*/ 5770171 w 7050197"/>
              <a:gd name="connsiteY496" fmla="*/ 5073334 h 6858001"/>
              <a:gd name="connsiteX497" fmla="*/ 5763965 w 7050197"/>
              <a:gd name="connsiteY497" fmla="*/ 5072699 h 6858001"/>
              <a:gd name="connsiteX498" fmla="*/ 5758349 w 7050197"/>
              <a:gd name="connsiteY498" fmla="*/ 5071429 h 6858001"/>
              <a:gd name="connsiteX499" fmla="*/ 5752141 w 7050197"/>
              <a:gd name="connsiteY499" fmla="*/ 5070476 h 6858001"/>
              <a:gd name="connsiteX500" fmla="*/ 5746526 w 7050197"/>
              <a:gd name="connsiteY500" fmla="*/ 5069206 h 6858001"/>
              <a:gd name="connsiteX501" fmla="*/ 5740614 w 7050197"/>
              <a:gd name="connsiteY501" fmla="*/ 5066984 h 6858001"/>
              <a:gd name="connsiteX502" fmla="*/ 5734998 w 7050197"/>
              <a:gd name="connsiteY502" fmla="*/ 5064761 h 6858001"/>
              <a:gd name="connsiteX503" fmla="*/ 5729382 w 7050197"/>
              <a:gd name="connsiteY503" fmla="*/ 5062539 h 6858001"/>
              <a:gd name="connsiteX504" fmla="*/ 5723767 w 7050197"/>
              <a:gd name="connsiteY504" fmla="*/ 5059681 h 6858001"/>
              <a:gd name="connsiteX505" fmla="*/ 5718446 w 7050197"/>
              <a:gd name="connsiteY505" fmla="*/ 5056824 h 6858001"/>
              <a:gd name="connsiteX506" fmla="*/ 5713421 w 7050197"/>
              <a:gd name="connsiteY506" fmla="*/ 5053649 h 6858001"/>
              <a:gd name="connsiteX507" fmla="*/ 5708396 w 7050197"/>
              <a:gd name="connsiteY507" fmla="*/ 5050156 h 6858001"/>
              <a:gd name="connsiteX508" fmla="*/ 5703372 w 7050197"/>
              <a:gd name="connsiteY508" fmla="*/ 5046029 h 6858001"/>
              <a:gd name="connsiteX509" fmla="*/ 5698347 w 7050197"/>
              <a:gd name="connsiteY509" fmla="*/ 5041901 h 6858001"/>
              <a:gd name="connsiteX510" fmla="*/ 5693618 w 7050197"/>
              <a:gd name="connsiteY510" fmla="*/ 5037456 h 6858001"/>
              <a:gd name="connsiteX511" fmla="*/ 5598148 w 7050197"/>
              <a:gd name="connsiteY511" fmla="*/ 4941889 h 6858001"/>
              <a:gd name="connsiteX512" fmla="*/ 5490560 w 7050197"/>
              <a:gd name="connsiteY512" fmla="*/ 4834574 h 6858001"/>
              <a:gd name="connsiteX513" fmla="*/ 5485830 w 7050197"/>
              <a:gd name="connsiteY513" fmla="*/ 4830129 h 6858001"/>
              <a:gd name="connsiteX514" fmla="*/ 5481397 w 7050197"/>
              <a:gd name="connsiteY514" fmla="*/ 4826001 h 6858001"/>
              <a:gd name="connsiteX515" fmla="*/ 5476372 w 7050197"/>
              <a:gd name="connsiteY515" fmla="*/ 4821874 h 6858001"/>
              <a:gd name="connsiteX516" fmla="*/ 5471348 w 7050197"/>
              <a:gd name="connsiteY516" fmla="*/ 4818381 h 6858001"/>
              <a:gd name="connsiteX517" fmla="*/ 5465732 w 7050197"/>
              <a:gd name="connsiteY517" fmla="*/ 4815206 h 6858001"/>
              <a:gd name="connsiteX518" fmla="*/ 5460411 w 7050197"/>
              <a:gd name="connsiteY518" fmla="*/ 4812349 h 6858001"/>
              <a:gd name="connsiteX519" fmla="*/ 5455091 w 7050197"/>
              <a:gd name="connsiteY519" fmla="*/ 4809174 h 6858001"/>
              <a:gd name="connsiteX520" fmla="*/ 5449475 w 7050197"/>
              <a:gd name="connsiteY520" fmla="*/ 4807269 h 6858001"/>
              <a:gd name="connsiteX521" fmla="*/ 5443563 w 7050197"/>
              <a:gd name="connsiteY521" fmla="*/ 4805046 h 6858001"/>
              <a:gd name="connsiteX522" fmla="*/ 5437948 w 7050197"/>
              <a:gd name="connsiteY522" fmla="*/ 4802824 h 6858001"/>
              <a:gd name="connsiteX523" fmla="*/ 5432036 w 7050197"/>
              <a:gd name="connsiteY523" fmla="*/ 4801554 h 6858001"/>
              <a:gd name="connsiteX524" fmla="*/ 5426420 w 7050197"/>
              <a:gd name="connsiteY524" fmla="*/ 4800284 h 6858001"/>
              <a:gd name="connsiteX525" fmla="*/ 5420509 w 7050197"/>
              <a:gd name="connsiteY525" fmla="*/ 4799331 h 6858001"/>
              <a:gd name="connsiteX526" fmla="*/ 5414597 w 7050197"/>
              <a:gd name="connsiteY526" fmla="*/ 4798696 h 6858001"/>
              <a:gd name="connsiteX527" fmla="*/ 5408391 w 7050197"/>
              <a:gd name="connsiteY527" fmla="*/ 4798061 h 6858001"/>
              <a:gd name="connsiteX528" fmla="*/ 5402775 w 7050197"/>
              <a:gd name="connsiteY528" fmla="*/ 4797744 h 6858001"/>
              <a:gd name="connsiteX529" fmla="*/ 5396568 w 7050197"/>
              <a:gd name="connsiteY529" fmla="*/ 4798061 h 6858001"/>
              <a:gd name="connsiteX530" fmla="*/ 5390361 w 7050197"/>
              <a:gd name="connsiteY530" fmla="*/ 4798696 h 6858001"/>
              <a:gd name="connsiteX531" fmla="*/ 5384745 w 7050197"/>
              <a:gd name="connsiteY531" fmla="*/ 4799331 h 6858001"/>
              <a:gd name="connsiteX532" fmla="*/ 5378538 w 7050197"/>
              <a:gd name="connsiteY532" fmla="*/ 4800284 h 6858001"/>
              <a:gd name="connsiteX533" fmla="*/ 5372922 w 7050197"/>
              <a:gd name="connsiteY533" fmla="*/ 4801554 h 6858001"/>
              <a:gd name="connsiteX534" fmla="*/ 5367010 w 7050197"/>
              <a:gd name="connsiteY534" fmla="*/ 4802824 h 6858001"/>
              <a:gd name="connsiteX535" fmla="*/ 5361394 w 7050197"/>
              <a:gd name="connsiteY535" fmla="*/ 4805046 h 6858001"/>
              <a:gd name="connsiteX536" fmla="*/ 5355483 w 7050197"/>
              <a:gd name="connsiteY536" fmla="*/ 4807269 h 6858001"/>
              <a:gd name="connsiteX537" fmla="*/ 5350163 w 7050197"/>
              <a:gd name="connsiteY537" fmla="*/ 4809174 h 6858001"/>
              <a:gd name="connsiteX538" fmla="*/ 5344547 w 7050197"/>
              <a:gd name="connsiteY538" fmla="*/ 4812349 h 6858001"/>
              <a:gd name="connsiteX539" fmla="*/ 5338931 w 7050197"/>
              <a:gd name="connsiteY539" fmla="*/ 4815206 h 6858001"/>
              <a:gd name="connsiteX540" fmla="*/ 5333906 w 7050197"/>
              <a:gd name="connsiteY540" fmla="*/ 4818381 h 6858001"/>
              <a:gd name="connsiteX541" fmla="*/ 5328881 w 7050197"/>
              <a:gd name="connsiteY541" fmla="*/ 4821874 h 6858001"/>
              <a:gd name="connsiteX542" fmla="*/ 5323857 w 7050197"/>
              <a:gd name="connsiteY542" fmla="*/ 4826001 h 6858001"/>
              <a:gd name="connsiteX543" fmla="*/ 5318832 w 7050197"/>
              <a:gd name="connsiteY543" fmla="*/ 4830129 h 6858001"/>
              <a:gd name="connsiteX544" fmla="*/ 5314398 w 7050197"/>
              <a:gd name="connsiteY544" fmla="*/ 4834574 h 6858001"/>
              <a:gd name="connsiteX545" fmla="*/ 5307305 w 7050197"/>
              <a:gd name="connsiteY545" fmla="*/ 4841876 h 6858001"/>
              <a:gd name="connsiteX546" fmla="*/ 5301393 w 7050197"/>
              <a:gd name="connsiteY546" fmla="*/ 4849814 h 6858001"/>
              <a:gd name="connsiteX547" fmla="*/ 5295482 w 7050197"/>
              <a:gd name="connsiteY547" fmla="*/ 4858069 h 6858001"/>
              <a:gd name="connsiteX548" fmla="*/ 5291048 w 7050197"/>
              <a:gd name="connsiteY548" fmla="*/ 4867276 h 6858001"/>
              <a:gd name="connsiteX549" fmla="*/ 5286910 w 7050197"/>
              <a:gd name="connsiteY549" fmla="*/ 4875849 h 6858001"/>
              <a:gd name="connsiteX550" fmla="*/ 5283659 w 7050197"/>
              <a:gd name="connsiteY550" fmla="*/ 4885056 h 6858001"/>
              <a:gd name="connsiteX551" fmla="*/ 5281294 w 7050197"/>
              <a:gd name="connsiteY551" fmla="*/ 4894581 h 6858001"/>
              <a:gd name="connsiteX552" fmla="*/ 5279521 w 7050197"/>
              <a:gd name="connsiteY552" fmla="*/ 4903789 h 6858001"/>
              <a:gd name="connsiteX553" fmla="*/ 5278339 w 7050197"/>
              <a:gd name="connsiteY553" fmla="*/ 4913631 h 6858001"/>
              <a:gd name="connsiteX554" fmla="*/ 5278339 w 7050197"/>
              <a:gd name="connsiteY554" fmla="*/ 4923156 h 6858001"/>
              <a:gd name="connsiteX555" fmla="*/ 5278634 w 7050197"/>
              <a:gd name="connsiteY555" fmla="*/ 4932999 h 6858001"/>
              <a:gd name="connsiteX556" fmla="*/ 5279816 w 7050197"/>
              <a:gd name="connsiteY556" fmla="*/ 4942206 h 6858001"/>
              <a:gd name="connsiteX557" fmla="*/ 5281885 w 7050197"/>
              <a:gd name="connsiteY557" fmla="*/ 4952049 h 6858001"/>
              <a:gd name="connsiteX558" fmla="*/ 5284546 w 7050197"/>
              <a:gd name="connsiteY558" fmla="*/ 4960939 h 6858001"/>
              <a:gd name="connsiteX559" fmla="*/ 5288092 w 7050197"/>
              <a:gd name="connsiteY559" fmla="*/ 4970146 h 6858001"/>
              <a:gd name="connsiteX560" fmla="*/ 5291935 w 7050197"/>
              <a:gd name="connsiteY560" fmla="*/ 4979354 h 6858001"/>
              <a:gd name="connsiteX561" fmla="*/ 5583665 w 7050197"/>
              <a:gd name="connsiteY561" fmla="*/ 5270501 h 6858001"/>
              <a:gd name="connsiteX562" fmla="*/ 5588098 w 7050197"/>
              <a:gd name="connsiteY562" fmla="*/ 5275264 h 6858001"/>
              <a:gd name="connsiteX563" fmla="*/ 5592237 w 7050197"/>
              <a:gd name="connsiteY563" fmla="*/ 5280344 h 6858001"/>
              <a:gd name="connsiteX564" fmla="*/ 5595784 w 7050197"/>
              <a:gd name="connsiteY564" fmla="*/ 5284789 h 6858001"/>
              <a:gd name="connsiteX565" fmla="*/ 5599626 w 7050197"/>
              <a:gd name="connsiteY565" fmla="*/ 5290186 h 6858001"/>
              <a:gd name="connsiteX566" fmla="*/ 5602582 w 7050197"/>
              <a:gd name="connsiteY566" fmla="*/ 5295266 h 6858001"/>
              <a:gd name="connsiteX567" fmla="*/ 5605833 w 7050197"/>
              <a:gd name="connsiteY567" fmla="*/ 5300664 h 6858001"/>
              <a:gd name="connsiteX568" fmla="*/ 5608493 w 7050197"/>
              <a:gd name="connsiteY568" fmla="*/ 5306061 h 6858001"/>
              <a:gd name="connsiteX569" fmla="*/ 5610857 w 7050197"/>
              <a:gd name="connsiteY569" fmla="*/ 5311776 h 6858001"/>
              <a:gd name="connsiteX570" fmla="*/ 5613222 w 7050197"/>
              <a:gd name="connsiteY570" fmla="*/ 5317491 h 6858001"/>
              <a:gd name="connsiteX571" fmla="*/ 5614996 w 7050197"/>
              <a:gd name="connsiteY571" fmla="*/ 5323524 h 6858001"/>
              <a:gd name="connsiteX572" fmla="*/ 5616474 w 7050197"/>
              <a:gd name="connsiteY572" fmla="*/ 5329239 h 6858001"/>
              <a:gd name="connsiteX573" fmla="*/ 5617656 w 7050197"/>
              <a:gd name="connsiteY573" fmla="*/ 5334954 h 6858001"/>
              <a:gd name="connsiteX574" fmla="*/ 5618838 w 7050197"/>
              <a:gd name="connsiteY574" fmla="*/ 5340986 h 6858001"/>
              <a:gd name="connsiteX575" fmla="*/ 5619725 w 7050197"/>
              <a:gd name="connsiteY575" fmla="*/ 5346701 h 6858001"/>
              <a:gd name="connsiteX576" fmla="*/ 5620021 w 7050197"/>
              <a:gd name="connsiteY576" fmla="*/ 5352734 h 6858001"/>
              <a:gd name="connsiteX577" fmla="*/ 5620021 w 7050197"/>
              <a:gd name="connsiteY577" fmla="*/ 5359084 h 6858001"/>
              <a:gd name="connsiteX578" fmla="*/ 5620021 w 7050197"/>
              <a:gd name="connsiteY578" fmla="*/ 5364799 h 6858001"/>
              <a:gd name="connsiteX579" fmla="*/ 5619725 w 7050197"/>
              <a:gd name="connsiteY579" fmla="*/ 5370831 h 6858001"/>
              <a:gd name="connsiteX580" fmla="*/ 5618838 w 7050197"/>
              <a:gd name="connsiteY580" fmla="*/ 5376546 h 6858001"/>
              <a:gd name="connsiteX581" fmla="*/ 5617656 w 7050197"/>
              <a:gd name="connsiteY581" fmla="*/ 5382579 h 6858001"/>
              <a:gd name="connsiteX582" fmla="*/ 5616474 w 7050197"/>
              <a:gd name="connsiteY582" fmla="*/ 5388294 h 6858001"/>
              <a:gd name="connsiteX583" fmla="*/ 5614996 w 7050197"/>
              <a:gd name="connsiteY583" fmla="*/ 5394009 h 6858001"/>
              <a:gd name="connsiteX584" fmla="*/ 5613222 w 7050197"/>
              <a:gd name="connsiteY584" fmla="*/ 5400041 h 6858001"/>
              <a:gd name="connsiteX585" fmla="*/ 5610857 w 7050197"/>
              <a:gd name="connsiteY585" fmla="*/ 5405756 h 6858001"/>
              <a:gd name="connsiteX586" fmla="*/ 5608493 w 7050197"/>
              <a:gd name="connsiteY586" fmla="*/ 5411471 h 6858001"/>
              <a:gd name="connsiteX587" fmla="*/ 5605833 w 7050197"/>
              <a:gd name="connsiteY587" fmla="*/ 5416869 h 6858001"/>
              <a:gd name="connsiteX588" fmla="*/ 5602582 w 7050197"/>
              <a:gd name="connsiteY588" fmla="*/ 5422266 h 6858001"/>
              <a:gd name="connsiteX589" fmla="*/ 5599626 w 7050197"/>
              <a:gd name="connsiteY589" fmla="*/ 5427664 h 6858001"/>
              <a:gd name="connsiteX590" fmla="*/ 5595784 w 7050197"/>
              <a:gd name="connsiteY590" fmla="*/ 5432744 h 6858001"/>
              <a:gd name="connsiteX591" fmla="*/ 5592237 w 7050197"/>
              <a:gd name="connsiteY591" fmla="*/ 5437506 h 6858001"/>
              <a:gd name="connsiteX592" fmla="*/ 5588098 w 7050197"/>
              <a:gd name="connsiteY592" fmla="*/ 5442269 h 6858001"/>
              <a:gd name="connsiteX593" fmla="*/ 5583665 w 7050197"/>
              <a:gd name="connsiteY593" fmla="*/ 5447031 h 6858001"/>
              <a:gd name="connsiteX594" fmla="*/ 5578936 w 7050197"/>
              <a:gd name="connsiteY594" fmla="*/ 5451159 h 6858001"/>
              <a:gd name="connsiteX595" fmla="*/ 5573911 w 7050197"/>
              <a:gd name="connsiteY595" fmla="*/ 5455604 h 6858001"/>
              <a:gd name="connsiteX596" fmla="*/ 5569182 w 7050197"/>
              <a:gd name="connsiteY596" fmla="*/ 5459096 h 6858001"/>
              <a:gd name="connsiteX597" fmla="*/ 5563862 w 7050197"/>
              <a:gd name="connsiteY597" fmla="*/ 5462906 h 6858001"/>
              <a:gd name="connsiteX598" fmla="*/ 5558837 w 7050197"/>
              <a:gd name="connsiteY598" fmla="*/ 5466081 h 6858001"/>
              <a:gd name="connsiteX599" fmla="*/ 5553517 w 7050197"/>
              <a:gd name="connsiteY599" fmla="*/ 5469256 h 6858001"/>
              <a:gd name="connsiteX600" fmla="*/ 5548196 w 7050197"/>
              <a:gd name="connsiteY600" fmla="*/ 5471796 h 6858001"/>
              <a:gd name="connsiteX601" fmla="*/ 5542285 w 7050197"/>
              <a:gd name="connsiteY601" fmla="*/ 5474336 h 6858001"/>
              <a:gd name="connsiteX602" fmla="*/ 5536964 w 7050197"/>
              <a:gd name="connsiteY602" fmla="*/ 5476559 h 6858001"/>
              <a:gd name="connsiteX603" fmla="*/ 5531348 w 7050197"/>
              <a:gd name="connsiteY603" fmla="*/ 5478146 h 6858001"/>
              <a:gd name="connsiteX604" fmla="*/ 5525437 w 7050197"/>
              <a:gd name="connsiteY604" fmla="*/ 5479734 h 6858001"/>
              <a:gd name="connsiteX605" fmla="*/ 5519230 w 7050197"/>
              <a:gd name="connsiteY605" fmla="*/ 5481004 h 6858001"/>
              <a:gd name="connsiteX606" fmla="*/ 5513614 w 7050197"/>
              <a:gd name="connsiteY606" fmla="*/ 5482274 h 6858001"/>
              <a:gd name="connsiteX607" fmla="*/ 5507999 w 7050197"/>
              <a:gd name="connsiteY607" fmla="*/ 5482909 h 6858001"/>
              <a:gd name="connsiteX608" fmla="*/ 5501791 w 7050197"/>
              <a:gd name="connsiteY608" fmla="*/ 5483226 h 6858001"/>
              <a:gd name="connsiteX609" fmla="*/ 5495585 w 7050197"/>
              <a:gd name="connsiteY609" fmla="*/ 5483544 h 6858001"/>
              <a:gd name="connsiteX610" fmla="*/ 6873545 w 7050197"/>
              <a:gd name="connsiteY610" fmla="*/ 6858001 h 6858001"/>
              <a:gd name="connsiteX611" fmla="*/ 7050197 w 7050197"/>
              <a:gd name="connsiteY611" fmla="*/ 6834250 h 6858001"/>
              <a:gd name="connsiteX612" fmla="*/ 7014571 w 7050197"/>
              <a:gd name="connsiteY612" fmla="*/ 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</a:cxnLst>
            <a:rect l="l" t="t" r="r" b="b"/>
            <a:pathLst>
              <a:path w="7050197" h="6858001">
                <a:moveTo>
                  <a:pt x="7014571" y="0"/>
                </a:moveTo>
                <a:lnTo>
                  <a:pt x="0" y="1"/>
                </a:lnTo>
                <a:lnTo>
                  <a:pt x="692823" y="691199"/>
                </a:lnTo>
                <a:cubicBezTo>
                  <a:pt x="692231" y="688659"/>
                  <a:pt x="691936" y="686436"/>
                  <a:pt x="691345" y="683896"/>
                </a:cubicBezTo>
                <a:cubicBezTo>
                  <a:pt x="691049" y="681356"/>
                  <a:pt x="691049" y="678816"/>
                  <a:pt x="690754" y="676276"/>
                </a:cubicBezTo>
                <a:lnTo>
                  <a:pt x="690754" y="669291"/>
                </a:lnTo>
                <a:lnTo>
                  <a:pt x="690754" y="661989"/>
                </a:lnTo>
                <a:cubicBezTo>
                  <a:pt x="691049" y="659449"/>
                  <a:pt x="691049" y="656909"/>
                  <a:pt x="691345" y="654369"/>
                </a:cubicBezTo>
                <a:cubicBezTo>
                  <a:pt x="691640" y="652146"/>
                  <a:pt x="692231" y="649606"/>
                  <a:pt x="692527" y="647384"/>
                </a:cubicBezTo>
                <a:cubicBezTo>
                  <a:pt x="693118" y="644844"/>
                  <a:pt x="693414" y="642621"/>
                  <a:pt x="694005" y="640081"/>
                </a:cubicBezTo>
                <a:cubicBezTo>
                  <a:pt x="694596" y="637859"/>
                  <a:pt x="695187" y="635319"/>
                  <a:pt x="695778" y="633096"/>
                </a:cubicBezTo>
                <a:cubicBezTo>
                  <a:pt x="696665" y="630556"/>
                  <a:pt x="697256" y="628334"/>
                  <a:pt x="698143" y="625794"/>
                </a:cubicBezTo>
                <a:cubicBezTo>
                  <a:pt x="699030" y="623571"/>
                  <a:pt x="699916" y="621031"/>
                  <a:pt x="700803" y="618809"/>
                </a:cubicBezTo>
                <a:cubicBezTo>
                  <a:pt x="701985" y="616586"/>
                  <a:pt x="702872" y="614364"/>
                  <a:pt x="704054" y="612141"/>
                </a:cubicBezTo>
                <a:cubicBezTo>
                  <a:pt x="705237" y="609919"/>
                  <a:pt x="706419" y="608014"/>
                  <a:pt x="707601" y="605791"/>
                </a:cubicBezTo>
                <a:lnTo>
                  <a:pt x="712035" y="599124"/>
                </a:lnTo>
                <a:cubicBezTo>
                  <a:pt x="713513" y="596901"/>
                  <a:pt x="714695" y="594996"/>
                  <a:pt x="716173" y="592774"/>
                </a:cubicBezTo>
                <a:cubicBezTo>
                  <a:pt x="717946" y="590869"/>
                  <a:pt x="719424" y="588964"/>
                  <a:pt x="721198" y="587059"/>
                </a:cubicBezTo>
                <a:lnTo>
                  <a:pt x="726518" y="581344"/>
                </a:lnTo>
                <a:cubicBezTo>
                  <a:pt x="727996" y="579756"/>
                  <a:pt x="729769" y="578486"/>
                  <a:pt x="731247" y="576899"/>
                </a:cubicBezTo>
                <a:cubicBezTo>
                  <a:pt x="732725" y="575311"/>
                  <a:pt x="734498" y="574041"/>
                  <a:pt x="735976" y="572454"/>
                </a:cubicBezTo>
                <a:cubicBezTo>
                  <a:pt x="737750" y="571184"/>
                  <a:pt x="739227" y="570231"/>
                  <a:pt x="741001" y="568961"/>
                </a:cubicBezTo>
                <a:cubicBezTo>
                  <a:pt x="742774" y="567691"/>
                  <a:pt x="744252" y="566739"/>
                  <a:pt x="746026" y="565469"/>
                </a:cubicBezTo>
                <a:cubicBezTo>
                  <a:pt x="747799" y="564516"/>
                  <a:pt x="749277" y="563246"/>
                  <a:pt x="751050" y="562294"/>
                </a:cubicBezTo>
                <a:cubicBezTo>
                  <a:pt x="752824" y="561024"/>
                  <a:pt x="754597" y="560071"/>
                  <a:pt x="756371" y="558801"/>
                </a:cubicBezTo>
                <a:cubicBezTo>
                  <a:pt x="758144" y="558166"/>
                  <a:pt x="759918" y="557214"/>
                  <a:pt x="761691" y="556579"/>
                </a:cubicBezTo>
                <a:cubicBezTo>
                  <a:pt x="763760" y="555626"/>
                  <a:pt x="765533" y="554991"/>
                  <a:pt x="767602" y="554039"/>
                </a:cubicBezTo>
                <a:cubicBezTo>
                  <a:pt x="769376" y="553404"/>
                  <a:pt x="771149" y="552451"/>
                  <a:pt x="772923" y="551816"/>
                </a:cubicBezTo>
                <a:cubicBezTo>
                  <a:pt x="774992" y="551181"/>
                  <a:pt x="776765" y="550546"/>
                  <a:pt x="778834" y="549911"/>
                </a:cubicBezTo>
                <a:cubicBezTo>
                  <a:pt x="780608" y="549594"/>
                  <a:pt x="782677" y="548959"/>
                  <a:pt x="784450" y="548641"/>
                </a:cubicBezTo>
                <a:cubicBezTo>
                  <a:pt x="786224" y="548324"/>
                  <a:pt x="788293" y="547689"/>
                  <a:pt x="790066" y="547371"/>
                </a:cubicBezTo>
                <a:lnTo>
                  <a:pt x="795977" y="546419"/>
                </a:lnTo>
                <a:cubicBezTo>
                  <a:pt x="798046" y="546101"/>
                  <a:pt x="800115" y="546101"/>
                  <a:pt x="802184" y="545784"/>
                </a:cubicBezTo>
                <a:cubicBezTo>
                  <a:pt x="803958" y="545784"/>
                  <a:pt x="806027" y="545466"/>
                  <a:pt x="807800" y="545466"/>
                </a:cubicBezTo>
                <a:cubicBezTo>
                  <a:pt x="809869" y="545149"/>
                  <a:pt x="811938" y="545149"/>
                  <a:pt x="814007" y="544831"/>
                </a:cubicBezTo>
                <a:cubicBezTo>
                  <a:pt x="815781" y="545149"/>
                  <a:pt x="817850" y="545149"/>
                  <a:pt x="819623" y="545466"/>
                </a:cubicBezTo>
                <a:cubicBezTo>
                  <a:pt x="821692" y="545466"/>
                  <a:pt x="823761" y="545784"/>
                  <a:pt x="825830" y="545784"/>
                </a:cubicBezTo>
                <a:cubicBezTo>
                  <a:pt x="827604" y="546101"/>
                  <a:pt x="829673" y="546101"/>
                  <a:pt x="831446" y="546419"/>
                </a:cubicBezTo>
                <a:lnTo>
                  <a:pt x="837358" y="547371"/>
                </a:lnTo>
                <a:cubicBezTo>
                  <a:pt x="839131" y="547689"/>
                  <a:pt x="841200" y="548324"/>
                  <a:pt x="842974" y="548641"/>
                </a:cubicBezTo>
                <a:cubicBezTo>
                  <a:pt x="845042" y="548959"/>
                  <a:pt x="846816" y="549594"/>
                  <a:pt x="848885" y="549911"/>
                </a:cubicBezTo>
                <a:cubicBezTo>
                  <a:pt x="850658" y="550546"/>
                  <a:pt x="852727" y="551181"/>
                  <a:pt x="854501" y="551816"/>
                </a:cubicBezTo>
                <a:cubicBezTo>
                  <a:pt x="856274" y="552451"/>
                  <a:pt x="858343" y="553404"/>
                  <a:pt x="860117" y="554039"/>
                </a:cubicBezTo>
                <a:cubicBezTo>
                  <a:pt x="861890" y="554991"/>
                  <a:pt x="863959" y="555626"/>
                  <a:pt x="865733" y="556579"/>
                </a:cubicBezTo>
                <a:cubicBezTo>
                  <a:pt x="867506" y="557214"/>
                  <a:pt x="869280" y="558166"/>
                  <a:pt x="871053" y="558801"/>
                </a:cubicBezTo>
                <a:cubicBezTo>
                  <a:pt x="872826" y="560071"/>
                  <a:pt x="874600" y="561024"/>
                  <a:pt x="876373" y="562294"/>
                </a:cubicBezTo>
                <a:cubicBezTo>
                  <a:pt x="878147" y="563246"/>
                  <a:pt x="879624" y="564516"/>
                  <a:pt x="881398" y="565469"/>
                </a:cubicBezTo>
                <a:cubicBezTo>
                  <a:pt x="883171" y="566739"/>
                  <a:pt x="884945" y="567691"/>
                  <a:pt x="886718" y="568961"/>
                </a:cubicBezTo>
                <a:cubicBezTo>
                  <a:pt x="888196" y="570231"/>
                  <a:pt x="889970" y="571184"/>
                  <a:pt x="891447" y="572454"/>
                </a:cubicBezTo>
                <a:cubicBezTo>
                  <a:pt x="892925" y="574041"/>
                  <a:pt x="894699" y="575311"/>
                  <a:pt x="896177" y="576899"/>
                </a:cubicBezTo>
                <a:cubicBezTo>
                  <a:pt x="897654" y="578486"/>
                  <a:pt x="899428" y="579756"/>
                  <a:pt x="900906" y="581344"/>
                </a:cubicBezTo>
                <a:lnTo>
                  <a:pt x="1431459" y="1111569"/>
                </a:lnTo>
                <a:lnTo>
                  <a:pt x="2394731" y="2074864"/>
                </a:lnTo>
                <a:cubicBezTo>
                  <a:pt x="2396208" y="2076451"/>
                  <a:pt x="2397686" y="2077721"/>
                  <a:pt x="2399164" y="2079309"/>
                </a:cubicBezTo>
                <a:cubicBezTo>
                  <a:pt x="2400938" y="2080579"/>
                  <a:pt x="2402415" y="2082166"/>
                  <a:pt x="2404189" y="2083436"/>
                </a:cubicBezTo>
                <a:cubicBezTo>
                  <a:pt x="2405667" y="2084706"/>
                  <a:pt x="2407440" y="2085976"/>
                  <a:pt x="2408918" y="2087246"/>
                </a:cubicBezTo>
                <a:cubicBezTo>
                  <a:pt x="2410692" y="2088516"/>
                  <a:pt x="2412169" y="2089469"/>
                  <a:pt x="2413943" y="2090739"/>
                </a:cubicBezTo>
                <a:cubicBezTo>
                  <a:pt x="2415716" y="2091691"/>
                  <a:pt x="2417490" y="2092961"/>
                  <a:pt x="2419263" y="2093914"/>
                </a:cubicBezTo>
                <a:lnTo>
                  <a:pt x="2424583" y="2096771"/>
                </a:lnTo>
                <a:cubicBezTo>
                  <a:pt x="2426357" y="2097724"/>
                  <a:pt x="2428426" y="2098676"/>
                  <a:pt x="2430199" y="2099629"/>
                </a:cubicBezTo>
                <a:cubicBezTo>
                  <a:pt x="2431973" y="2100264"/>
                  <a:pt x="2433746" y="2101216"/>
                  <a:pt x="2435520" y="2101851"/>
                </a:cubicBezTo>
                <a:cubicBezTo>
                  <a:pt x="2437293" y="2102486"/>
                  <a:pt x="2439362" y="2103439"/>
                  <a:pt x="2441136" y="2104074"/>
                </a:cubicBezTo>
                <a:cubicBezTo>
                  <a:pt x="2443205" y="2104709"/>
                  <a:pt x="2444978" y="2105026"/>
                  <a:pt x="2447047" y="2105661"/>
                </a:cubicBezTo>
                <a:cubicBezTo>
                  <a:pt x="2448820" y="2106296"/>
                  <a:pt x="2450889" y="2106931"/>
                  <a:pt x="2452663" y="2107566"/>
                </a:cubicBezTo>
                <a:lnTo>
                  <a:pt x="2458574" y="2108519"/>
                </a:lnTo>
                <a:cubicBezTo>
                  <a:pt x="2460348" y="2108836"/>
                  <a:pt x="2462417" y="2109471"/>
                  <a:pt x="2464190" y="2109789"/>
                </a:cubicBezTo>
                <a:cubicBezTo>
                  <a:pt x="2465964" y="2110106"/>
                  <a:pt x="2468033" y="2110106"/>
                  <a:pt x="2469806" y="2110424"/>
                </a:cubicBezTo>
                <a:cubicBezTo>
                  <a:pt x="2471875" y="2110424"/>
                  <a:pt x="2473944" y="2110741"/>
                  <a:pt x="2476013" y="2110741"/>
                </a:cubicBezTo>
                <a:cubicBezTo>
                  <a:pt x="2478082" y="2110741"/>
                  <a:pt x="2479856" y="2111059"/>
                  <a:pt x="2481925" y="2111059"/>
                </a:cubicBezTo>
                <a:cubicBezTo>
                  <a:pt x="2483994" y="2111059"/>
                  <a:pt x="2485767" y="2110741"/>
                  <a:pt x="2487836" y="2110741"/>
                </a:cubicBezTo>
                <a:cubicBezTo>
                  <a:pt x="2489905" y="2110741"/>
                  <a:pt x="2491678" y="2110424"/>
                  <a:pt x="2493747" y="2110424"/>
                </a:cubicBezTo>
                <a:cubicBezTo>
                  <a:pt x="2495521" y="2110106"/>
                  <a:pt x="2497590" y="2110106"/>
                  <a:pt x="2499363" y="2109789"/>
                </a:cubicBezTo>
                <a:cubicBezTo>
                  <a:pt x="2501432" y="2109471"/>
                  <a:pt x="2503501" y="2108836"/>
                  <a:pt x="2505570" y="2108519"/>
                </a:cubicBezTo>
                <a:lnTo>
                  <a:pt x="2511186" y="2107566"/>
                </a:lnTo>
                <a:cubicBezTo>
                  <a:pt x="2513255" y="2106931"/>
                  <a:pt x="2515029" y="2106296"/>
                  <a:pt x="2517098" y="2105661"/>
                </a:cubicBezTo>
                <a:cubicBezTo>
                  <a:pt x="2518871" y="2105026"/>
                  <a:pt x="2520940" y="2104709"/>
                  <a:pt x="2522714" y="2104074"/>
                </a:cubicBezTo>
                <a:cubicBezTo>
                  <a:pt x="2524487" y="2103439"/>
                  <a:pt x="2526260" y="2102486"/>
                  <a:pt x="2528034" y="2101851"/>
                </a:cubicBezTo>
                <a:cubicBezTo>
                  <a:pt x="2530103" y="2101216"/>
                  <a:pt x="2531876" y="2100264"/>
                  <a:pt x="2533945" y="2099629"/>
                </a:cubicBezTo>
                <a:lnTo>
                  <a:pt x="2539266" y="2096771"/>
                </a:lnTo>
                <a:cubicBezTo>
                  <a:pt x="2541039" y="2095819"/>
                  <a:pt x="2542517" y="2094866"/>
                  <a:pt x="2544290" y="2093914"/>
                </a:cubicBezTo>
                <a:cubicBezTo>
                  <a:pt x="2546064" y="2092961"/>
                  <a:pt x="2547837" y="2091691"/>
                  <a:pt x="2549611" y="2090739"/>
                </a:cubicBezTo>
                <a:cubicBezTo>
                  <a:pt x="2551384" y="2089469"/>
                  <a:pt x="2552862" y="2088516"/>
                  <a:pt x="2554635" y="2087246"/>
                </a:cubicBezTo>
                <a:cubicBezTo>
                  <a:pt x="2556409" y="2085976"/>
                  <a:pt x="2557887" y="2084706"/>
                  <a:pt x="2559660" y="2083436"/>
                </a:cubicBezTo>
                <a:cubicBezTo>
                  <a:pt x="2561138" y="2082166"/>
                  <a:pt x="2562912" y="2080579"/>
                  <a:pt x="2564389" y="2079309"/>
                </a:cubicBezTo>
                <a:cubicBezTo>
                  <a:pt x="2565867" y="2077721"/>
                  <a:pt x="2567641" y="2076451"/>
                  <a:pt x="2569119" y="2074864"/>
                </a:cubicBezTo>
                <a:cubicBezTo>
                  <a:pt x="2570596" y="2073276"/>
                  <a:pt x="2571779" y="2071689"/>
                  <a:pt x="2573257" y="2070101"/>
                </a:cubicBezTo>
                <a:lnTo>
                  <a:pt x="2577395" y="2065656"/>
                </a:lnTo>
                <a:cubicBezTo>
                  <a:pt x="2578577" y="2064069"/>
                  <a:pt x="2580055" y="2062164"/>
                  <a:pt x="2581237" y="2060576"/>
                </a:cubicBezTo>
                <a:cubicBezTo>
                  <a:pt x="2582419" y="2058989"/>
                  <a:pt x="2583602" y="2057084"/>
                  <a:pt x="2584784" y="2055496"/>
                </a:cubicBezTo>
                <a:cubicBezTo>
                  <a:pt x="2585966" y="2053909"/>
                  <a:pt x="2586853" y="2052004"/>
                  <a:pt x="2588035" y="2050416"/>
                </a:cubicBezTo>
                <a:cubicBezTo>
                  <a:pt x="2588922" y="2048511"/>
                  <a:pt x="2590104" y="2046924"/>
                  <a:pt x="2590991" y="2045019"/>
                </a:cubicBezTo>
                <a:cubicBezTo>
                  <a:pt x="2591878" y="2043114"/>
                  <a:pt x="2592764" y="2041526"/>
                  <a:pt x="2593651" y="2039621"/>
                </a:cubicBezTo>
                <a:cubicBezTo>
                  <a:pt x="2594538" y="2037716"/>
                  <a:pt x="2595129" y="2036129"/>
                  <a:pt x="2596016" y="2034224"/>
                </a:cubicBezTo>
                <a:cubicBezTo>
                  <a:pt x="2596607" y="2032319"/>
                  <a:pt x="2597494" y="2030414"/>
                  <a:pt x="2598085" y="2028509"/>
                </a:cubicBezTo>
                <a:lnTo>
                  <a:pt x="2599858" y="2022794"/>
                </a:lnTo>
                <a:cubicBezTo>
                  <a:pt x="2600449" y="2020889"/>
                  <a:pt x="2600745" y="2018984"/>
                  <a:pt x="2601336" y="2017079"/>
                </a:cubicBezTo>
                <a:cubicBezTo>
                  <a:pt x="2601927" y="2015174"/>
                  <a:pt x="2602223" y="2013269"/>
                  <a:pt x="2602814" y="2011364"/>
                </a:cubicBezTo>
                <a:cubicBezTo>
                  <a:pt x="2603109" y="2009459"/>
                  <a:pt x="2603701" y="2007554"/>
                  <a:pt x="2603996" y="2005649"/>
                </a:cubicBezTo>
                <a:cubicBezTo>
                  <a:pt x="2604292" y="2003744"/>
                  <a:pt x="2604292" y="2001521"/>
                  <a:pt x="2604587" y="1999616"/>
                </a:cubicBezTo>
                <a:cubicBezTo>
                  <a:pt x="2604587" y="1997711"/>
                  <a:pt x="2604883" y="1995489"/>
                  <a:pt x="2604883" y="1993584"/>
                </a:cubicBezTo>
                <a:lnTo>
                  <a:pt x="2604883" y="1987551"/>
                </a:lnTo>
                <a:lnTo>
                  <a:pt x="2604883" y="1981836"/>
                </a:lnTo>
                <a:cubicBezTo>
                  <a:pt x="2604883" y="1979931"/>
                  <a:pt x="2604587" y="1978026"/>
                  <a:pt x="2604587" y="1976121"/>
                </a:cubicBezTo>
                <a:cubicBezTo>
                  <a:pt x="2604292" y="1974216"/>
                  <a:pt x="2604292" y="1971994"/>
                  <a:pt x="2603996" y="1970089"/>
                </a:cubicBezTo>
                <a:cubicBezTo>
                  <a:pt x="2603701" y="1968184"/>
                  <a:pt x="2603109" y="1966279"/>
                  <a:pt x="2602814" y="1964374"/>
                </a:cubicBezTo>
                <a:cubicBezTo>
                  <a:pt x="2602223" y="1962469"/>
                  <a:pt x="2601927" y="1960564"/>
                  <a:pt x="2601336" y="1958659"/>
                </a:cubicBezTo>
                <a:cubicBezTo>
                  <a:pt x="2600745" y="1956754"/>
                  <a:pt x="2600449" y="1954531"/>
                  <a:pt x="2599858" y="1952626"/>
                </a:cubicBezTo>
                <a:lnTo>
                  <a:pt x="2598085" y="1946911"/>
                </a:lnTo>
                <a:cubicBezTo>
                  <a:pt x="2597494" y="1945006"/>
                  <a:pt x="2596607" y="1943101"/>
                  <a:pt x="2596016" y="1941196"/>
                </a:cubicBezTo>
                <a:cubicBezTo>
                  <a:pt x="2595129" y="1939291"/>
                  <a:pt x="2594538" y="1937704"/>
                  <a:pt x="2593651" y="1935799"/>
                </a:cubicBezTo>
                <a:cubicBezTo>
                  <a:pt x="2592764" y="1933894"/>
                  <a:pt x="2591878" y="1932306"/>
                  <a:pt x="2590991" y="1930401"/>
                </a:cubicBezTo>
                <a:cubicBezTo>
                  <a:pt x="2590104" y="1928496"/>
                  <a:pt x="2588922" y="1926909"/>
                  <a:pt x="2588035" y="1925004"/>
                </a:cubicBezTo>
                <a:cubicBezTo>
                  <a:pt x="2586853" y="1923416"/>
                  <a:pt x="2585966" y="1921511"/>
                  <a:pt x="2584784" y="1919924"/>
                </a:cubicBezTo>
                <a:lnTo>
                  <a:pt x="2581237" y="1915161"/>
                </a:lnTo>
                <a:cubicBezTo>
                  <a:pt x="2580055" y="1913574"/>
                  <a:pt x="2578577" y="1911669"/>
                  <a:pt x="2577395" y="1910081"/>
                </a:cubicBezTo>
                <a:cubicBezTo>
                  <a:pt x="2575917" y="1908494"/>
                  <a:pt x="2574734" y="1906906"/>
                  <a:pt x="2573257" y="1905319"/>
                </a:cubicBezTo>
                <a:cubicBezTo>
                  <a:pt x="2571779" y="1903731"/>
                  <a:pt x="2570596" y="1902144"/>
                  <a:pt x="2569119" y="1900556"/>
                </a:cubicBezTo>
                <a:lnTo>
                  <a:pt x="1590477" y="922021"/>
                </a:lnTo>
                <a:lnTo>
                  <a:pt x="1272736" y="604204"/>
                </a:lnTo>
                <a:lnTo>
                  <a:pt x="1268303" y="599441"/>
                </a:lnTo>
                <a:lnTo>
                  <a:pt x="1264165" y="594996"/>
                </a:lnTo>
                <a:cubicBezTo>
                  <a:pt x="1262983" y="593409"/>
                  <a:pt x="1261505" y="591504"/>
                  <a:pt x="1260322" y="589916"/>
                </a:cubicBezTo>
                <a:cubicBezTo>
                  <a:pt x="1259140" y="588329"/>
                  <a:pt x="1257958" y="586424"/>
                  <a:pt x="1256776" y="584836"/>
                </a:cubicBezTo>
                <a:cubicBezTo>
                  <a:pt x="1255593" y="583249"/>
                  <a:pt x="1254707" y="581344"/>
                  <a:pt x="1253524" y="579756"/>
                </a:cubicBezTo>
                <a:cubicBezTo>
                  <a:pt x="1252638" y="577851"/>
                  <a:pt x="1251751" y="576264"/>
                  <a:pt x="1250864" y="574359"/>
                </a:cubicBezTo>
                <a:cubicBezTo>
                  <a:pt x="1249977" y="572454"/>
                  <a:pt x="1248795" y="570866"/>
                  <a:pt x="1247908" y="568961"/>
                </a:cubicBezTo>
                <a:cubicBezTo>
                  <a:pt x="1247317" y="567056"/>
                  <a:pt x="1246431" y="565469"/>
                  <a:pt x="1245839" y="563564"/>
                </a:cubicBezTo>
                <a:cubicBezTo>
                  <a:pt x="1244953" y="561659"/>
                  <a:pt x="1244361" y="559754"/>
                  <a:pt x="1243475" y="557849"/>
                </a:cubicBezTo>
                <a:lnTo>
                  <a:pt x="1241701" y="552134"/>
                </a:lnTo>
                <a:lnTo>
                  <a:pt x="1239928" y="546419"/>
                </a:lnTo>
                <a:cubicBezTo>
                  <a:pt x="1239632" y="544514"/>
                  <a:pt x="1239041" y="542609"/>
                  <a:pt x="1238746" y="540704"/>
                </a:cubicBezTo>
                <a:lnTo>
                  <a:pt x="1237859" y="534989"/>
                </a:lnTo>
                <a:cubicBezTo>
                  <a:pt x="1237563" y="532766"/>
                  <a:pt x="1237268" y="530861"/>
                  <a:pt x="1236972" y="528639"/>
                </a:cubicBezTo>
                <a:cubicBezTo>
                  <a:pt x="1236972" y="526734"/>
                  <a:pt x="1236677" y="524829"/>
                  <a:pt x="1236677" y="522924"/>
                </a:cubicBezTo>
                <a:cubicBezTo>
                  <a:pt x="1236677" y="521019"/>
                  <a:pt x="1236381" y="518796"/>
                  <a:pt x="1236381" y="516891"/>
                </a:cubicBezTo>
                <a:cubicBezTo>
                  <a:pt x="1236381" y="514986"/>
                  <a:pt x="1236677" y="513081"/>
                  <a:pt x="1236677" y="511176"/>
                </a:cubicBezTo>
                <a:cubicBezTo>
                  <a:pt x="1236677" y="509271"/>
                  <a:pt x="1236972" y="507366"/>
                  <a:pt x="1236972" y="505461"/>
                </a:cubicBezTo>
                <a:cubicBezTo>
                  <a:pt x="1237268" y="503556"/>
                  <a:pt x="1237563" y="501334"/>
                  <a:pt x="1237859" y="499429"/>
                </a:cubicBezTo>
                <a:lnTo>
                  <a:pt x="1238746" y="493714"/>
                </a:lnTo>
                <a:cubicBezTo>
                  <a:pt x="1239041" y="491809"/>
                  <a:pt x="1239632" y="489586"/>
                  <a:pt x="1239928" y="487681"/>
                </a:cubicBezTo>
                <a:lnTo>
                  <a:pt x="1241701" y="481966"/>
                </a:lnTo>
                <a:lnTo>
                  <a:pt x="1243475" y="476251"/>
                </a:lnTo>
                <a:cubicBezTo>
                  <a:pt x="1244361" y="474346"/>
                  <a:pt x="1244953" y="472441"/>
                  <a:pt x="1245839" y="470536"/>
                </a:cubicBezTo>
                <a:cubicBezTo>
                  <a:pt x="1246431" y="468631"/>
                  <a:pt x="1247317" y="467044"/>
                  <a:pt x="1247908" y="465139"/>
                </a:cubicBezTo>
                <a:cubicBezTo>
                  <a:pt x="1248795" y="463234"/>
                  <a:pt x="1249977" y="461646"/>
                  <a:pt x="1250864" y="459741"/>
                </a:cubicBezTo>
                <a:cubicBezTo>
                  <a:pt x="1251751" y="457836"/>
                  <a:pt x="1252638" y="456249"/>
                  <a:pt x="1253524" y="454344"/>
                </a:cubicBezTo>
                <a:cubicBezTo>
                  <a:pt x="1254707" y="452756"/>
                  <a:pt x="1255593" y="450851"/>
                  <a:pt x="1256776" y="449264"/>
                </a:cubicBezTo>
                <a:lnTo>
                  <a:pt x="1260322" y="444501"/>
                </a:lnTo>
                <a:cubicBezTo>
                  <a:pt x="1261505" y="442914"/>
                  <a:pt x="1262983" y="441009"/>
                  <a:pt x="1264165" y="439421"/>
                </a:cubicBezTo>
                <a:cubicBezTo>
                  <a:pt x="1265643" y="437834"/>
                  <a:pt x="1266825" y="436246"/>
                  <a:pt x="1268303" y="434659"/>
                </a:cubicBezTo>
                <a:lnTo>
                  <a:pt x="1272736" y="429896"/>
                </a:lnTo>
                <a:cubicBezTo>
                  <a:pt x="1274214" y="428626"/>
                  <a:pt x="1275988" y="427039"/>
                  <a:pt x="1277466" y="425769"/>
                </a:cubicBezTo>
                <a:cubicBezTo>
                  <a:pt x="1278944" y="424181"/>
                  <a:pt x="1280421" y="422911"/>
                  <a:pt x="1281899" y="421324"/>
                </a:cubicBezTo>
                <a:cubicBezTo>
                  <a:pt x="1283673" y="420054"/>
                  <a:pt x="1285151" y="419101"/>
                  <a:pt x="1286924" y="417831"/>
                </a:cubicBezTo>
                <a:cubicBezTo>
                  <a:pt x="1288697" y="416561"/>
                  <a:pt x="1290175" y="415609"/>
                  <a:pt x="1291949" y="414339"/>
                </a:cubicBezTo>
                <a:cubicBezTo>
                  <a:pt x="1293722" y="413069"/>
                  <a:pt x="1295200" y="412116"/>
                  <a:pt x="1296973" y="410846"/>
                </a:cubicBezTo>
                <a:cubicBezTo>
                  <a:pt x="1298747" y="409894"/>
                  <a:pt x="1300816" y="408941"/>
                  <a:pt x="1302589" y="407989"/>
                </a:cubicBezTo>
                <a:lnTo>
                  <a:pt x="1307910" y="405131"/>
                </a:lnTo>
                <a:cubicBezTo>
                  <a:pt x="1309683" y="404496"/>
                  <a:pt x="1311457" y="403544"/>
                  <a:pt x="1313230" y="402909"/>
                </a:cubicBezTo>
                <a:cubicBezTo>
                  <a:pt x="1315003" y="402274"/>
                  <a:pt x="1317072" y="401639"/>
                  <a:pt x="1318846" y="401004"/>
                </a:cubicBezTo>
                <a:cubicBezTo>
                  <a:pt x="1320915" y="400369"/>
                  <a:pt x="1322688" y="399734"/>
                  <a:pt x="1324757" y="399099"/>
                </a:cubicBezTo>
                <a:cubicBezTo>
                  <a:pt x="1326531" y="398464"/>
                  <a:pt x="1328600" y="397829"/>
                  <a:pt x="1330373" y="397194"/>
                </a:cubicBezTo>
                <a:lnTo>
                  <a:pt x="1336285" y="396241"/>
                </a:lnTo>
                <a:lnTo>
                  <a:pt x="1341901" y="395289"/>
                </a:lnTo>
                <a:lnTo>
                  <a:pt x="1348108" y="394336"/>
                </a:lnTo>
                <a:cubicBezTo>
                  <a:pt x="1349881" y="394336"/>
                  <a:pt x="1351950" y="394019"/>
                  <a:pt x="1353723" y="394019"/>
                </a:cubicBezTo>
                <a:cubicBezTo>
                  <a:pt x="1355792" y="394019"/>
                  <a:pt x="1357861" y="393701"/>
                  <a:pt x="1359930" y="393701"/>
                </a:cubicBezTo>
                <a:cubicBezTo>
                  <a:pt x="1361704" y="393701"/>
                  <a:pt x="1363773" y="394019"/>
                  <a:pt x="1365546" y="394019"/>
                </a:cubicBezTo>
                <a:cubicBezTo>
                  <a:pt x="1367615" y="394019"/>
                  <a:pt x="1369389" y="394336"/>
                  <a:pt x="1371458" y="394336"/>
                </a:cubicBezTo>
                <a:lnTo>
                  <a:pt x="1377665" y="395289"/>
                </a:lnTo>
                <a:lnTo>
                  <a:pt x="1383281" y="396241"/>
                </a:lnTo>
                <a:lnTo>
                  <a:pt x="1388897" y="397194"/>
                </a:lnTo>
                <a:cubicBezTo>
                  <a:pt x="1390966" y="397829"/>
                  <a:pt x="1392739" y="398464"/>
                  <a:pt x="1394808" y="399099"/>
                </a:cubicBezTo>
                <a:cubicBezTo>
                  <a:pt x="1396581" y="399734"/>
                  <a:pt x="1398650" y="400369"/>
                  <a:pt x="1400424" y="401004"/>
                </a:cubicBezTo>
                <a:cubicBezTo>
                  <a:pt x="1402493" y="401639"/>
                  <a:pt x="1404266" y="402274"/>
                  <a:pt x="1406335" y="402909"/>
                </a:cubicBezTo>
                <a:cubicBezTo>
                  <a:pt x="1408109" y="403544"/>
                  <a:pt x="1409882" y="404496"/>
                  <a:pt x="1411656" y="405131"/>
                </a:cubicBezTo>
                <a:lnTo>
                  <a:pt x="1416976" y="407989"/>
                </a:lnTo>
                <a:lnTo>
                  <a:pt x="1422296" y="410846"/>
                </a:lnTo>
                <a:cubicBezTo>
                  <a:pt x="1424070" y="412116"/>
                  <a:pt x="1425843" y="413069"/>
                  <a:pt x="1427617" y="414339"/>
                </a:cubicBezTo>
                <a:cubicBezTo>
                  <a:pt x="1429390" y="415609"/>
                  <a:pt x="1430868" y="416561"/>
                  <a:pt x="1432641" y="417831"/>
                </a:cubicBezTo>
                <a:cubicBezTo>
                  <a:pt x="1434415" y="419101"/>
                  <a:pt x="1435893" y="420054"/>
                  <a:pt x="1437666" y="421324"/>
                </a:cubicBezTo>
                <a:cubicBezTo>
                  <a:pt x="1439144" y="422911"/>
                  <a:pt x="1440622" y="424181"/>
                  <a:pt x="1442100" y="425769"/>
                </a:cubicBezTo>
                <a:cubicBezTo>
                  <a:pt x="1443578" y="427039"/>
                  <a:pt x="1445351" y="428626"/>
                  <a:pt x="1446829" y="429896"/>
                </a:cubicBezTo>
                <a:lnTo>
                  <a:pt x="1907036" y="890271"/>
                </a:lnTo>
                <a:lnTo>
                  <a:pt x="2165662" y="1148716"/>
                </a:lnTo>
                <a:cubicBezTo>
                  <a:pt x="2167140" y="1150304"/>
                  <a:pt x="2168913" y="1151574"/>
                  <a:pt x="2170391" y="1153161"/>
                </a:cubicBezTo>
                <a:cubicBezTo>
                  <a:pt x="2172164" y="1154431"/>
                  <a:pt x="2173642" y="1156019"/>
                  <a:pt x="2175416" y="1157289"/>
                </a:cubicBezTo>
                <a:cubicBezTo>
                  <a:pt x="2176893" y="1158559"/>
                  <a:pt x="2178667" y="1159829"/>
                  <a:pt x="2180145" y="1161099"/>
                </a:cubicBezTo>
                <a:cubicBezTo>
                  <a:pt x="2181918" y="1162369"/>
                  <a:pt x="2183396" y="1163321"/>
                  <a:pt x="2185170" y="1164591"/>
                </a:cubicBezTo>
                <a:cubicBezTo>
                  <a:pt x="2186943" y="1165544"/>
                  <a:pt x="2188716" y="1166814"/>
                  <a:pt x="2190490" y="1167766"/>
                </a:cubicBezTo>
                <a:lnTo>
                  <a:pt x="2195810" y="1170624"/>
                </a:lnTo>
                <a:lnTo>
                  <a:pt x="2201130" y="1173481"/>
                </a:lnTo>
                <a:cubicBezTo>
                  <a:pt x="2202904" y="1174434"/>
                  <a:pt x="2204973" y="1175069"/>
                  <a:pt x="2206746" y="1176021"/>
                </a:cubicBezTo>
                <a:cubicBezTo>
                  <a:pt x="2208520" y="1176656"/>
                  <a:pt x="2210589" y="1177291"/>
                  <a:pt x="2212362" y="1177926"/>
                </a:cubicBezTo>
                <a:cubicBezTo>
                  <a:pt x="2214136" y="1178561"/>
                  <a:pt x="2215909" y="1179514"/>
                  <a:pt x="2217683" y="1180149"/>
                </a:cubicBezTo>
                <a:cubicBezTo>
                  <a:pt x="2219752" y="1180466"/>
                  <a:pt x="2221525" y="1181101"/>
                  <a:pt x="2223594" y="1181419"/>
                </a:cubicBezTo>
                <a:cubicBezTo>
                  <a:pt x="2225663" y="1181736"/>
                  <a:pt x="2227436" y="1182371"/>
                  <a:pt x="2229505" y="1182689"/>
                </a:cubicBezTo>
                <a:lnTo>
                  <a:pt x="2235417" y="1183641"/>
                </a:lnTo>
                <a:cubicBezTo>
                  <a:pt x="2237190" y="1183959"/>
                  <a:pt x="2239259" y="1183959"/>
                  <a:pt x="2241033" y="1184276"/>
                </a:cubicBezTo>
                <a:cubicBezTo>
                  <a:pt x="2243102" y="1184276"/>
                  <a:pt x="2245171" y="1184594"/>
                  <a:pt x="2247240" y="1184594"/>
                </a:cubicBezTo>
                <a:cubicBezTo>
                  <a:pt x="2249013" y="1184911"/>
                  <a:pt x="2251082" y="1184911"/>
                  <a:pt x="2252856" y="1185229"/>
                </a:cubicBezTo>
                <a:cubicBezTo>
                  <a:pt x="2254925" y="1184911"/>
                  <a:pt x="2256994" y="1184911"/>
                  <a:pt x="2259063" y="1184594"/>
                </a:cubicBezTo>
                <a:cubicBezTo>
                  <a:pt x="2260836" y="1184594"/>
                  <a:pt x="2262905" y="1184276"/>
                  <a:pt x="2264679" y="1184276"/>
                </a:cubicBezTo>
                <a:cubicBezTo>
                  <a:pt x="2266748" y="1183959"/>
                  <a:pt x="2268521" y="1183959"/>
                  <a:pt x="2270590" y="1183641"/>
                </a:cubicBezTo>
                <a:lnTo>
                  <a:pt x="2276797" y="1182689"/>
                </a:lnTo>
                <a:cubicBezTo>
                  <a:pt x="2278571" y="1182371"/>
                  <a:pt x="2280640" y="1181736"/>
                  <a:pt x="2282413" y="1181419"/>
                </a:cubicBezTo>
                <a:cubicBezTo>
                  <a:pt x="2284186" y="1181101"/>
                  <a:pt x="2286255" y="1180466"/>
                  <a:pt x="2288029" y="1180149"/>
                </a:cubicBezTo>
                <a:cubicBezTo>
                  <a:pt x="2290098" y="1179514"/>
                  <a:pt x="2291871" y="1178561"/>
                  <a:pt x="2293940" y="1177926"/>
                </a:cubicBezTo>
                <a:lnTo>
                  <a:pt x="2299261" y="1176021"/>
                </a:lnTo>
                <a:cubicBezTo>
                  <a:pt x="2301034" y="1175069"/>
                  <a:pt x="2302807" y="1174434"/>
                  <a:pt x="2304581" y="1173481"/>
                </a:cubicBezTo>
                <a:cubicBezTo>
                  <a:pt x="2306650" y="1172529"/>
                  <a:pt x="2308423" y="1171576"/>
                  <a:pt x="2310492" y="1170624"/>
                </a:cubicBezTo>
                <a:cubicBezTo>
                  <a:pt x="2312266" y="1169671"/>
                  <a:pt x="2313744" y="1168719"/>
                  <a:pt x="2315517" y="1167766"/>
                </a:cubicBezTo>
                <a:cubicBezTo>
                  <a:pt x="2317291" y="1166814"/>
                  <a:pt x="2319064" y="1165544"/>
                  <a:pt x="2320837" y="1164591"/>
                </a:cubicBezTo>
                <a:cubicBezTo>
                  <a:pt x="2322611" y="1163321"/>
                  <a:pt x="2324089" y="1162369"/>
                  <a:pt x="2325862" y="1161099"/>
                </a:cubicBezTo>
                <a:cubicBezTo>
                  <a:pt x="2327636" y="1159829"/>
                  <a:pt x="2329113" y="1158559"/>
                  <a:pt x="2330887" y="1157289"/>
                </a:cubicBezTo>
                <a:cubicBezTo>
                  <a:pt x="2332365" y="1156019"/>
                  <a:pt x="2334138" y="1154431"/>
                  <a:pt x="2335616" y="1153161"/>
                </a:cubicBezTo>
                <a:cubicBezTo>
                  <a:pt x="2337094" y="1151574"/>
                  <a:pt x="2338867" y="1150304"/>
                  <a:pt x="2340345" y="1148716"/>
                </a:cubicBezTo>
                <a:lnTo>
                  <a:pt x="2344483" y="1144271"/>
                </a:lnTo>
                <a:cubicBezTo>
                  <a:pt x="2345961" y="1142684"/>
                  <a:pt x="2347143" y="1141096"/>
                  <a:pt x="2348621" y="1139509"/>
                </a:cubicBezTo>
                <a:cubicBezTo>
                  <a:pt x="2349804" y="1137921"/>
                  <a:pt x="2351281" y="1136016"/>
                  <a:pt x="2352464" y="1134429"/>
                </a:cubicBezTo>
                <a:cubicBezTo>
                  <a:pt x="2353646" y="1132841"/>
                  <a:pt x="2354828" y="1130936"/>
                  <a:pt x="2356011" y="1129349"/>
                </a:cubicBezTo>
                <a:cubicBezTo>
                  <a:pt x="2357193" y="1127761"/>
                  <a:pt x="2358080" y="1125856"/>
                  <a:pt x="2359262" y="1124269"/>
                </a:cubicBezTo>
                <a:cubicBezTo>
                  <a:pt x="2360149" y="1122364"/>
                  <a:pt x="2361331" y="1120776"/>
                  <a:pt x="2362218" y="1118871"/>
                </a:cubicBezTo>
                <a:cubicBezTo>
                  <a:pt x="2363104" y="1116966"/>
                  <a:pt x="2363695" y="1115379"/>
                  <a:pt x="2364582" y="1113474"/>
                </a:cubicBezTo>
                <a:cubicBezTo>
                  <a:pt x="2365469" y="1111569"/>
                  <a:pt x="2366356" y="1109981"/>
                  <a:pt x="2367242" y="1108076"/>
                </a:cubicBezTo>
                <a:cubicBezTo>
                  <a:pt x="2367833" y="1106171"/>
                  <a:pt x="2368720" y="1104266"/>
                  <a:pt x="2369311" y="1102361"/>
                </a:cubicBezTo>
                <a:lnTo>
                  <a:pt x="2371085" y="1096646"/>
                </a:lnTo>
                <a:cubicBezTo>
                  <a:pt x="2371676" y="1094741"/>
                  <a:pt x="2371972" y="1092836"/>
                  <a:pt x="2372563" y="1090931"/>
                </a:cubicBezTo>
                <a:cubicBezTo>
                  <a:pt x="2373154" y="1089026"/>
                  <a:pt x="2373449" y="1087121"/>
                  <a:pt x="2374041" y="1085216"/>
                </a:cubicBezTo>
                <a:cubicBezTo>
                  <a:pt x="2374336" y="1083311"/>
                  <a:pt x="2374927" y="1081406"/>
                  <a:pt x="2375223" y="1079501"/>
                </a:cubicBezTo>
                <a:cubicBezTo>
                  <a:pt x="2375518" y="1077596"/>
                  <a:pt x="2375518" y="1075691"/>
                  <a:pt x="2375814" y="1073786"/>
                </a:cubicBezTo>
                <a:cubicBezTo>
                  <a:pt x="2375814" y="1071881"/>
                  <a:pt x="2376110" y="1069659"/>
                  <a:pt x="2376110" y="1067754"/>
                </a:cubicBezTo>
                <a:lnTo>
                  <a:pt x="2376110" y="1061721"/>
                </a:lnTo>
                <a:lnTo>
                  <a:pt x="2376110" y="1055689"/>
                </a:lnTo>
                <a:cubicBezTo>
                  <a:pt x="2376110" y="1053784"/>
                  <a:pt x="2375814" y="1051879"/>
                  <a:pt x="2375814" y="1049974"/>
                </a:cubicBezTo>
                <a:cubicBezTo>
                  <a:pt x="2375518" y="1048069"/>
                  <a:pt x="2375518" y="1045846"/>
                  <a:pt x="2375223" y="1043941"/>
                </a:cubicBezTo>
                <a:cubicBezTo>
                  <a:pt x="2374927" y="1042036"/>
                  <a:pt x="2374336" y="1040131"/>
                  <a:pt x="2374041" y="1038226"/>
                </a:cubicBezTo>
                <a:cubicBezTo>
                  <a:pt x="2373449" y="1036321"/>
                  <a:pt x="2373154" y="1034416"/>
                  <a:pt x="2372563" y="1032511"/>
                </a:cubicBezTo>
                <a:cubicBezTo>
                  <a:pt x="2371972" y="1030606"/>
                  <a:pt x="2371676" y="1028701"/>
                  <a:pt x="2371085" y="1026796"/>
                </a:cubicBezTo>
                <a:lnTo>
                  <a:pt x="2369311" y="1021081"/>
                </a:lnTo>
                <a:cubicBezTo>
                  <a:pt x="2368720" y="1019176"/>
                  <a:pt x="2367833" y="1017589"/>
                  <a:pt x="2367242" y="1015684"/>
                </a:cubicBezTo>
                <a:cubicBezTo>
                  <a:pt x="2366356" y="1013779"/>
                  <a:pt x="2365469" y="1011556"/>
                  <a:pt x="2364582" y="1009651"/>
                </a:cubicBezTo>
                <a:cubicBezTo>
                  <a:pt x="2363695" y="1007746"/>
                  <a:pt x="2363104" y="1006159"/>
                  <a:pt x="2362218" y="1004254"/>
                </a:cubicBezTo>
                <a:cubicBezTo>
                  <a:pt x="2361331" y="1002349"/>
                  <a:pt x="2360149" y="1000761"/>
                  <a:pt x="2359262" y="998856"/>
                </a:cubicBezTo>
                <a:cubicBezTo>
                  <a:pt x="2358080" y="997269"/>
                  <a:pt x="2357193" y="995681"/>
                  <a:pt x="2356011" y="994094"/>
                </a:cubicBezTo>
                <a:cubicBezTo>
                  <a:pt x="2354828" y="992506"/>
                  <a:pt x="2353646" y="990601"/>
                  <a:pt x="2352464" y="989014"/>
                </a:cubicBezTo>
                <a:cubicBezTo>
                  <a:pt x="2351281" y="987426"/>
                  <a:pt x="2349804" y="985521"/>
                  <a:pt x="2348621" y="983934"/>
                </a:cubicBezTo>
                <a:cubicBezTo>
                  <a:pt x="2347143" y="982346"/>
                  <a:pt x="2345961" y="980759"/>
                  <a:pt x="2344483" y="979171"/>
                </a:cubicBezTo>
                <a:lnTo>
                  <a:pt x="2340345" y="974726"/>
                </a:lnTo>
                <a:lnTo>
                  <a:pt x="2240737" y="875031"/>
                </a:lnTo>
                <a:lnTo>
                  <a:pt x="1991865" y="626429"/>
                </a:lnTo>
                <a:lnTo>
                  <a:pt x="1987431" y="621666"/>
                </a:lnTo>
                <a:cubicBezTo>
                  <a:pt x="1986249" y="620079"/>
                  <a:pt x="1984771" y="618491"/>
                  <a:pt x="1983589" y="616904"/>
                </a:cubicBezTo>
                <a:cubicBezTo>
                  <a:pt x="1982111" y="615316"/>
                  <a:pt x="1980929" y="613729"/>
                  <a:pt x="1979451" y="612141"/>
                </a:cubicBezTo>
                <a:cubicBezTo>
                  <a:pt x="1978269" y="610554"/>
                  <a:pt x="1977086" y="608649"/>
                  <a:pt x="1975904" y="607061"/>
                </a:cubicBezTo>
                <a:cubicBezTo>
                  <a:pt x="1974722" y="605156"/>
                  <a:pt x="1973835" y="603569"/>
                  <a:pt x="1972653" y="601664"/>
                </a:cubicBezTo>
                <a:cubicBezTo>
                  <a:pt x="1971766" y="599759"/>
                  <a:pt x="1970879" y="598171"/>
                  <a:pt x="1969993" y="596266"/>
                </a:cubicBezTo>
                <a:cubicBezTo>
                  <a:pt x="1969106" y="594361"/>
                  <a:pt x="1967924" y="592774"/>
                  <a:pt x="1967037" y="590869"/>
                </a:cubicBezTo>
                <a:cubicBezTo>
                  <a:pt x="1966446" y="588964"/>
                  <a:pt x="1965559" y="587376"/>
                  <a:pt x="1964968" y="585471"/>
                </a:cubicBezTo>
                <a:cubicBezTo>
                  <a:pt x="1964081" y="583566"/>
                  <a:pt x="1963490" y="581661"/>
                  <a:pt x="1962603" y="579756"/>
                </a:cubicBezTo>
                <a:cubicBezTo>
                  <a:pt x="1962012" y="577851"/>
                  <a:pt x="1961421" y="576264"/>
                  <a:pt x="1960830" y="574359"/>
                </a:cubicBezTo>
                <a:lnTo>
                  <a:pt x="1959056" y="568644"/>
                </a:lnTo>
                <a:cubicBezTo>
                  <a:pt x="1958761" y="566739"/>
                  <a:pt x="1958465" y="564516"/>
                  <a:pt x="1958170" y="562611"/>
                </a:cubicBezTo>
                <a:cubicBezTo>
                  <a:pt x="1957874" y="560706"/>
                  <a:pt x="1957283" y="558801"/>
                  <a:pt x="1956987" y="556896"/>
                </a:cubicBezTo>
                <a:cubicBezTo>
                  <a:pt x="1956692" y="554991"/>
                  <a:pt x="1956692" y="553086"/>
                  <a:pt x="1956396" y="551181"/>
                </a:cubicBezTo>
                <a:cubicBezTo>
                  <a:pt x="1956101" y="548959"/>
                  <a:pt x="1956101" y="547054"/>
                  <a:pt x="1955805" y="544831"/>
                </a:cubicBezTo>
                <a:lnTo>
                  <a:pt x="1955805" y="539116"/>
                </a:lnTo>
                <a:lnTo>
                  <a:pt x="1955805" y="533084"/>
                </a:lnTo>
                <a:cubicBezTo>
                  <a:pt x="1956101" y="531179"/>
                  <a:pt x="1956101" y="529274"/>
                  <a:pt x="1956396" y="527369"/>
                </a:cubicBezTo>
                <a:cubicBezTo>
                  <a:pt x="1956692" y="525464"/>
                  <a:pt x="1956692" y="523559"/>
                  <a:pt x="1956987" y="521654"/>
                </a:cubicBezTo>
                <a:cubicBezTo>
                  <a:pt x="1957283" y="519749"/>
                  <a:pt x="1957874" y="517526"/>
                  <a:pt x="1958170" y="515621"/>
                </a:cubicBezTo>
                <a:cubicBezTo>
                  <a:pt x="1958465" y="513716"/>
                  <a:pt x="1958761" y="511494"/>
                  <a:pt x="1959056" y="509589"/>
                </a:cubicBezTo>
                <a:lnTo>
                  <a:pt x="1960830" y="503874"/>
                </a:lnTo>
                <a:lnTo>
                  <a:pt x="1962603" y="498159"/>
                </a:lnTo>
                <a:cubicBezTo>
                  <a:pt x="1963490" y="496254"/>
                  <a:pt x="1964081" y="494666"/>
                  <a:pt x="1964968" y="492761"/>
                </a:cubicBezTo>
                <a:cubicBezTo>
                  <a:pt x="1965559" y="490856"/>
                  <a:pt x="1966446" y="489269"/>
                  <a:pt x="1967037" y="487364"/>
                </a:cubicBezTo>
                <a:cubicBezTo>
                  <a:pt x="1967924" y="485459"/>
                  <a:pt x="1969106" y="483554"/>
                  <a:pt x="1969993" y="481649"/>
                </a:cubicBezTo>
                <a:cubicBezTo>
                  <a:pt x="1970879" y="480061"/>
                  <a:pt x="1971766" y="478156"/>
                  <a:pt x="1972653" y="476569"/>
                </a:cubicBezTo>
                <a:cubicBezTo>
                  <a:pt x="1973835" y="474664"/>
                  <a:pt x="1974722" y="473076"/>
                  <a:pt x="1975904" y="471171"/>
                </a:cubicBezTo>
                <a:lnTo>
                  <a:pt x="1979451" y="466409"/>
                </a:lnTo>
                <a:cubicBezTo>
                  <a:pt x="1980929" y="464821"/>
                  <a:pt x="1982111" y="462916"/>
                  <a:pt x="1983589" y="461329"/>
                </a:cubicBezTo>
                <a:cubicBezTo>
                  <a:pt x="1984771" y="459741"/>
                  <a:pt x="1986249" y="458154"/>
                  <a:pt x="1987431" y="456566"/>
                </a:cubicBezTo>
                <a:lnTo>
                  <a:pt x="1991865" y="451804"/>
                </a:lnTo>
                <a:cubicBezTo>
                  <a:pt x="1993343" y="450534"/>
                  <a:pt x="1995116" y="448946"/>
                  <a:pt x="1996594" y="447676"/>
                </a:cubicBezTo>
                <a:cubicBezTo>
                  <a:pt x="1998072" y="446406"/>
                  <a:pt x="1999550" y="444819"/>
                  <a:pt x="2001028" y="443549"/>
                </a:cubicBezTo>
                <a:cubicBezTo>
                  <a:pt x="2002801" y="442279"/>
                  <a:pt x="2004279" y="441009"/>
                  <a:pt x="2006052" y="439739"/>
                </a:cubicBezTo>
                <a:cubicBezTo>
                  <a:pt x="2007826" y="438469"/>
                  <a:pt x="2009304" y="437516"/>
                  <a:pt x="2011077" y="436246"/>
                </a:cubicBezTo>
                <a:cubicBezTo>
                  <a:pt x="2012851" y="434976"/>
                  <a:pt x="2014329" y="434024"/>
                  <a:pt x="2016102" y="432754"/>
                </a:cubicBezTo>
                <a:cubicBezTo>
                  <a:pt x="2017875" y="431801"/>
                  <a:pt x="2019944" y="430849"/>
                  <a:pt x="2021718" y="429896"/>
                </a:cubicBezTo>
                <a:cubicBezTo>
                  <a:pt x="2023491" y="428944"/>
                  <a:pt x="2025265" y="428309"/>
                  <a:pt x="2027038" y="427356"/>
                </a:cubicBezTo>
                <a:cubicBezTo>
                  <a:pt x="2028812" y="426404"/>
                  <a:pt x="2030881" y="425769"/>
                  <a:pt x="2032654" y="424816"/>
                </a:cubicBezTo>
                <a:cubicBezTo>
                  <a:pt x="2034427" y="424181"/>
                  <a:pt x="2036496" y="423546"/>
                  <a:pt x="2038270" y="422911"/>
                </a:cubicBezTo>
                <a:cubicBezTo>
                  <a:pt x="2040043" y="422276"/>
                  <a:pt x="2042112" y="421641"/>
                  <a:pt x="2043886" y="421006"/>
                </a:cubicBezTo>
                <a:cubicBezTo>
                  <a:pt x="2045659" y="420689"/>
                  <a:pt x="2047728" y="420054"/>
                  <a:pt x="2049502" y="419736"/>
                </a:cubicBezTo>
                <a:cubicBezTo>
                  <a:pt x="2051571" y="419101"/>
                  <a:pt x="2053344" y="418784"/>
                  <a:pt x="2055413" y="418149"/>
                </a:cubicBezTo>
                <a:lnTo>
                  <a:pt x="2061029" y="417196"/>
                </a:lnTo>
                <a:lnTo>
                  <a:pt x="2067236" y="416244"/>
                </a:lnTo>
                <a:cubicBezTo>
                  <a:pt x="2069009" y="416244"/>
                  <a:pt x="2071078" y="415926"/>
                  <a:pt x="2072852" y="415926"/>
                </a:cubicBezTo>
                <a:lnTo>
                  <a:pt x="2079059" y="415926"/>
                </a:lnTo>
                <a:lnTo>
                  <a:pt x="2084970" y="415926"/>
                </a:lnTo>
                <a:cubicBezTo>
                  <a:pt x="2087039" y="415926"/>
                  <a:pt x="2088813" y="416244"/>
                  <a:pt x="2090882" y="416244"/>
                </a:cubicBezTo>
                <a:lnTo>
                  <a:pt x="2096793" y="417196"/>
                </a:lnTo>
                <a:lnTo>
                  <a:pt x="2102409" y="418149"/>
                </a:lnTo>
                <a:cubicBezTo>
                  <a:pt x="2104478" y="418784"/>
                  <a:pt x="2106252" y="419101"/>
                  <a:pt x="2108321" y="419736"/>
                </a:cubicBezTo>
                <a:cubicBezTo>
                  <a:pt x="2110094" y="420054"/>
                  <a:pt x="2112163" y="420689"/>
                  <a:pt x="2113936" y="421006"/>
                </a:cubicBezTo>
                <a:cubicBezTo>
                  <a:pt x="2115710" y="421641"/>
                  <a:pt x="2117779" y="422276"/>
                  <a:pt x="2119552" y="422911"/>
                </a:cubicBezTo>
                <a:cubicBezTo>
                  <a:pt x="2121621" y="423546"/>
                  <a:pt x="2123395" y="424181"/>
                  <a:pt x="2125464" y="424816"/>
                </a:cubicBezTo>
                <a:cubicBezTo>
                  <a:pt x="2127237" y="425769"/>
                  <a:pt x="2129011" y="426404"/>
                  <a:pt x="2130784" y="427356"/>
                </a:cubicBezTo>
                <a:cubicBezTo>
                  <a:pt x="2132558" y="428309"/>
                  <a:pt x="2134331" y="428944"/>
                  <a:pt x="2136104" y="429896"/>
                </a:cubicBezTo>
                <a:cubicBezTo>
                  <a:pt x="2137878" y="430849"/>
                  <a:pt x="2139947" y="431801"/>
                  <a:pt x="2141720" y="432754"/>
                </a:cubicBezTo>
                <a:cubicBezTo>
                  <a:pt x="2143494" y="434024"/>
                  <a:pt x="2144972" y="434976"/>
                  <a:pt x="2146745" y="436246"/>
                </a:cubicBezTo>
                <a:cubicBezTo>
                  <a:pt x="2148518" y="437516"/>
                  <a:pt x="2150292" y="438469"/>
                  <a:pt x="2152065" y="439739"/>
                </a:cubicBezTo>
                <a:cubicBezTo>
                  <a:pt x="2153543" y="441009"/>
                  <a:pt x="2155317" y="442279"/>
                  <a:pt x="2156795" y="443549"/>
                </a:cubicBezTo>
                <a:cubicBezTo>
                  <a:pt x="2158568" y="444819"/>
                  <a:pt x="2160046" y="446406"/>
                  <a:pt x="2161819" y="447676"/>
                </a:cubicBezTo>
                <a:cubicBezTo>
                  <a:pt x="2163297" y="448946"/>
                  <a:pt x="2164479" y="450534"/>
                  <a:pt x="2165957" y="451804"/>
                </a:cubicBezTo>
                <a:lnTo>
                  <a:pt x="2966073" y="1251904"/>
                </a:lnTo>
                <a:lnTo>
                  <a:pt x="5612631" y="3898584"/>
                </a:lnTo>
                <a:cubicBezTo>
                  <a:pt x="5614109" y="3900171"/>
                  <a:pt x="5615882" y="3901759"/>
                  <a:pt x="5617360" y="3903346"/>
                </a:cubicBezTo>
                <a:cubicBezTo>
                  <a:pt x="5618838" y="3904934"/>
                  <a:pt x="5620021" y="3906839"/>
                  <a:pt x="5621498" y="3908426"/>
                </a:cubicBezTo>
                <a:cubicBezTo>
                  <a:pt x="5622680" y="3910014"/>
                  <a:pt x="5624158" y="3911919"/>
                  <a:pt x="5625341" y="3913506"/>
                </a:cubicBezTo>
                <a:cubicBezTo>
                  <a:pt x="5626523" y="3915094"/>
                  <a:pt x="5627705" y="3916999"/>
                  <a:pt x="5628888" y="3918586"/>
                </a:cubicBezTo>
                <a:cubicBezTo>
                  <a:pt x="5630070" y="3920174"/>
                  <a:pt x="5630957" y="3921761"/>
                  <a:pt x="5632139" y="3923349"/>
                </a:cubicBezTo>
                <a:cubicBezTo>
                  <a:pt x="5633025" y="3925254"/>
                  <a:pt x="5634208" y="3926841"/>
                  <a:pt x="5635094" y="3928746"/>
                </a:cubicBezTo>
                <a:cubicBezTo>
                  <a:pt x="5635982" y="3930651"/>
                  <a:pt x="5637163" y="3932556"/>
                  <a:pt x="5638050" y="3934461"/>
                </a:cubicBezTo>
                <a:cubicBezTo>
                  <a:pt x="5638937" y="3936366"/>
                  <a:pt x="5639528" y="3937954"/>
                  <a:pt x="5640415" y="3939859"/>
                </a:cubicBezTo>
                <a:cubicBezTo>
                  <a:pt x="5641006" y="3941764"/>
                  <a:pt x="5641893" y="3943986"/>
                  <a:pt x="5642484" y="3945891"/>
                </a:cubicBezTo>
                <a:lnTo>
                  <a:pt x="5644257" y="3951606"/>
                </a:lnTo>
                <a:cubicBezTo>
                  <a:pt x="5644849" y="3953511"/>
                  <a:pt x="5645144" y="3955416"/>
                  <a:pt x="5645735" y="3957321"/>
                </a:cubicBezTo>
                <a:cubicBezTo>
                  <a:pt x="5646327" y="3959226"/>
                  <a:pt x="5646622" y="3961449"/>
                  <a:pt x="5647213" y="3963354"/>
                </a:cubicBezTo>
                <a:lnTo>
                  <a:pt x="5648100" y="3969069"/>
                </a:lnTo>
                <a:cubicBezTo>
                  <a:pt x="5648396" y="3970974"/>
                  <a:pt x="5648396" y="3973196"/>
                  <a:pt x="5648691" y="3975101"/>
                </a:cubicBezTo>
                <a:cubicBezTo>
                  <a:pt x="5648986" y="3977006"/>
                  <a:pt x="5648986" y="3978911"/>
                  <a:pt x="5649282" y="3980816"/>
                </a:cubicBezTo>
                <a:lnTo>
                  <a:pt x="5649282" y="3987166"/>
                </a:lnTo>
                <a:lnTo>
                  <a:pt x="5649282" y="3992881"/>
                </a:lnTo>
                <a:cubicBezTo>
                  <a:pt x="5648986" y="3994786"/>
                  <a:pt x="5648986" y="3997009"/>
                  <a:pt x="5648691" y="3998914"/>
                </a:cubicBezTo>
                <a:cubicBezTo>
                  <a:pt x="5648396" y="4000819"/>
                  <a:pt x="5648396" y="4003041"/>
                  <a:pt x="5648100" y="4004946"/>
                </a:cubicBezTo>
                <a:lnTo>
                  <a:pt x="5647213" y="4010661"/>
                </a:lnTo>
                <a:cubicBezTo>
                  <a:pt x="5646622" y="4012566"/>
                  <a:pt x="5646327" y="4014471"/>
                  <a:pt x="5645735" y="4016376"/>
                </a:cubicBezTo>
                <a:cubicBezTo>
                  <a:pt x="5645144" y="4018599"/>
                  <a:pt x="5644849" y="4020504"/>
                  <a:pt x="5644257" y="4022726"/>
                </a:cubicBezTo>
                <a:lnTo>
                  <a:pt x="5642484" y="4028441"/>
                </a:lnTo>
                <a:cubicBezTo>
                  <a:pt x="5641893" y="4030346"/>
                  <a:pt x="5641006" y="4031934"/>
                  <a:pt x="5640415" y="4033839"/>
                </a:cubicBezTo>
                <a:cubicBezTo>
                  <a:pt x="5639528" y="4035744"/>
                  <a:pt x="5638937" y="4037649"/>
                  <a:pt x="5638050" y="4039554"/>
                </a:cubicBezTo>
                <a:cubicBezTo>
                  <a:pt x="5637163" y="4041459"/>
                  <a:pt x="5635982" y="4043046"/>
                  <a:pt x="5635094" y="4044951"/>
                </a:cubicBezTo>
                <a:cubicBezTo>
                  <a:pt x="5634208" y="4046856"/>
                  <a:pt x="5633025" y="4048444"/>
                  <a:pt x="5632139" y="4050349"/>
                </a:cubicBezTo>
                <a:cubicBezTo>
                  <a:pt x="5630957" y="4052254"/>
                  <a:pt x="5630070" y="4053841"/>
                  <a:pt x="5628888" y="4055746"/>
                </a:cubicBezTo>
                <a:cubicBezTo>
                  <a:pt x="5627705" y="4057334"/>
                  <a:pt x="5626523" y="4059239"/>
                  <a:pt x="5625341" y="4060826"/>
                </a:cubicBezTo>
                <a:cubicBezTo>
                  <a:pt x="5624158" y="4062414"/>
                  <a:pt x="5622680" y="4064001"/>
                  <a:pt x="5621498" y="4065589"/>
                </a:cubicBezTo>
                <a:cubicBezTo>
                  <a:pt x="5620021" y="4067176"/>
                  <a:pt x="5618838" y="4068764"/>
                  <a:pt x="5617360" y="4070351"/>
                </a:cubicBezTo>
                <a:cubicBezTo>
                  <a:pt x="5615882" y="4071939"/>
                  <a:pt x="5614109" y="4073526"/>
                  <a:pt x="5612631" y="4075114"/>
                </a:cubicBezTo>
                <a:lnTo>
                  <a:pt x="5608198" y="4079876"/>
                </a:lnTo>
                <a:cubicBezTo>
                  <a:pt x="5606719" y="4081146"/>
                  <a:pt x="5604946" y="4082416"/>
                  <a:pt x="5603468" y="4083686"/>
                </a:cubicBezTo>
                <a:cubicBezTo>
                  <a:pt x="5601695" y="4084956"/>
                  <a:pt x="5600217" y="4086226"/>
                  <a:pt x="5598443" y="4087496"/>
                </a:cubicBezTo>
                <a:cubicBezTo>
                  <a:pt x="5596670" y="4088766"/>
                  <a:pt x="5595192" y="4090036"/>
                  <a:pt x="5593419" y="4091306"/>
                </a:cubicBezTo>
                <a:cubicBezTo>
                  <a:pt x="5591645" y="4092259"/>
                  <a:pt x="5589872" y="4093529"/>
                  <a:pt x="5588098" y="4094481"/>
                </a:cubicBezTo>
                <a:cubicBezTo>
                  <a:pt x="5586325" y="4095434"/>
                  <a:pt x="5584256" y="4096386"/>
                  <a:pt x="5582482" y="4097339"/>
                </a:cubicBezTo>
                <a:lnTo>
                  <a:pt x="5577162" y="4100196"/>
                </a:lnTo>
                <a:cubicBezTo>
                  <a:pt x="5575389" y="4100831"/>
                  <a:pt x="5573615" y="4101784"/>
                  <a:pt x="5571842" y="4102419"/>
                </a:cubicBezTo>
                <a:cubicBezTo>
                  <a:pt x="5569773" y="4103054"/>
                  <a:pt x="5567999" y="4104006"/>
                  <a:pt x="5565931" y="4104641"/>
                </a:cubicBezTo>
                <a:cubicBezTo>
                  <a:pt x="5564157" y="4105276"/>
                  <a:pt x="5562088" y="4105911"/>
                  <a:pt x="5560315" y="4106546"/>
                </a:cubicBezTo>
                <a:cubicBezTo>
                  <a:pt x="5558542" y="4107181"/>
                  <a:pt x="5556472" y="4107499"/>
                  <a:pt x="5554699" y="4108134"/>
                </a:cubicBezTo>
                <a:cubicBezTo>
                  <a:pt x="5552630" y="4108451"/>
                  <a:pt x="5550561" y="4109086"/>
                  <a:pt x="5548492" y="4109404"/>
                </a:cubicBezTo>
                <a:lnTo>
                  <a:pt x="5542580" y="4110356"/>
                </a:lnTo>
                <a:cubicBezTo>
                  <a:pt x="5540511" y="4110674"/>
                  <a:pt x="5538738" y="4110674"/>
                  <a:pt x="5536669" y="4110991"/>
                </a:cubicBezTo>
                <a:cubicBezTo>
                  <a:pt x="5534600" y="4110991"/>
                  <a:pt x="5532827" y="4111309"/>
                  <a:pt x="5530758" y="4111309"/>
                </a:cubicBezTo>
                <a:cubicBezTo>
                  <a:pt x="5528688" y="4111309"/>
                  <a:pt x="5526915" y="4111626"/>
                  <a:pt x="5524846" y="4111626"/>
                </a:cubicBezTo>
                <a:cubicBezTo>
                  <a:pt x="5522777" y="4111626"/>
                  <a:pt x="5520708" y="4111309"/>
                  <a:pt x="5518639" y="4111309"/>
                </a:cubicBezTo>
                <a:cubicBezTo>
                  <a:pt x="5516866" y="4111309"/>
                  <a:pt x="5514797" y="4110991"/>
                  <a:pt x="5513023" y="4110991"/>
                </a:cubicBezTo>
                <a:cubicBezTo>
                  <a:pt x="5510954" y="4110674"/>
                  <a:pt x="5508885" y="4110674"/>
                  <a:pt x="5506816" y="4110356"/>
                </a:cubicBezTo>
                <a:lnTo>
                  <a:pt x="5501200" y="4109404"/>
                </a:lnTo>
                <a:cubicBezTo>
                  <a:pt x="5499131" y="4109086"/>
                  <a:pt x="5497062" y="4108451"/>
                  <a:pt x="5494993" y="4108134"/>
                </a:cubicBezTo>
                <a:cubicBezTo>
                  <a:pt x="5492924" y="4107499"/>
                  <a:pt x="5491150" y="4107181"/>
                  <a:pt x="5489081" y="4106546"/>
                </a:cubicBezTo>
                <a:cubicBezTo>
                  <a:pt x="5487308" y="4105911"/>
                  <a:pt x="5485239" y="4105276"/>
                  <a:pt x="5483466" y="4104641"/>
                </a:cubicBezTo>
                <a:cubicBezTo>
                  <a:pt x="5481693" y="4104006"/>
                  <a:pt x="5479623" y="4103054"/>
                  <a:pt x="5477850" y="4102419"/>
                </a:cubicBezTo>
                <a:cubicBezTo>
                  <a:pt x="5476076" y="4101784"/>
                  <a:pt x="5474007" y="4100831"/>
                  <a:pt x="5472234" y="4100196"/>
                </a:cubicBezTo>
                <a:lnTo>
                  <a:pt x="5466913" y="4097339"/>
                </a:lnTo>
                <a:lnTo>
                  <a:pt x="5461593" y="4094481"/>
                </a:lnTo>
                <a:cubicBezTo>
                  <a:pt x="5459820" y="4093529"/>
                  <a:pt x="5458046" y="4092259"/>
                  <a:pt x="5456273" y="4091306"/>
                </a:cubicBezTo>
                <a:cubicBezTo>
                  <a:pt x="5454499" y="4090036"/>
                  <a:pt x="5453022" y="4088766"/>
                  <a:pt x="5451248" y="4087496"/>
                </a:cubicBezTo>
                <a:cubicBezTo>
                  <a:pt x="5449475" y="4086226"/>
                  <a:pt x="5447997" y="4084956"/>
                  <a:pt x="5446223" y="4083686"/>
                </a:cubicBezTo>
                <a:cubicBezTo>
                  <a:pt x="5444746" y="4082416"/>
                  <a:pt x="5442973" y="4081146"/>
                  <a:pt x="5441495" y="4079876"/>
                </a:cubicBezTo>
                <a:cubicBezTo>
                  <a:pt x="5440016" y="4078289"/>
                  <a:pt x="5438243" y="4076701"/>
                  <a:pt x="5436765" y="4075114"/>
                </a:cubicBezTo>
                <a:lnTo>
                  <a:pt x="5322379" y="3960814"/>
                </a:lnTo>
                <a:cubicBezTo>
                  <a:pt x="5320901" y="3959226"/>
                  <a:pt x="5319423" y="3957956"/>
                  <a:pt x="5317945" y="3956369"/>
                </a:cubicBezTo>
                <a:cubicBezTo>
                  <a:pt x="5316172" y="3955099"/>
                  <a:pt x="5314694" y="3953511"/>
                  <a:pt x="5312921" y="3952241"/>
                </a:cubicBezTo>
                <a:cubicBezTo>
                  <a:pt x="5311147" y="3950971"/>
                  <a:pt x="5309669" y="3950019"/>
                  <a:pt x="5307896" y="3948749"/>
                </a:cubicBezTo>
                <a:cubicBezTo>
                  <a:pt x="5306122" y="3947479"/>
                  <a:pt x="5304645" y="3946209"/>
                  <a:pt x="5302871" y="3944939"/>
                </a:cubicBezTo>
                <a:cubicBezTo>
                  <a:pt x="5301098" y="3943986"/>
                  <a:pt x="5299029" y="3942716"/>
                  <a:pt x="5297255" y="3941764"/>
                </a:cubicBezTo>
                <a:cubicBezTo>
                  <a:pt x="5295482" y="3940811"/>
                  <a:pt x="5294004" y="3939541"/>
                  <a:pt x="5292230" y="3938589"/>
                </a:cubicBezTo>
                <a:cubicBezTo>
                  <a:pt x="5290457" y="3937636"/>
                  <a:pt x="5288388" y="3937001"/>
                  <a:pt x="5286615" y="3936049"/>
                </a:cubicBezTo>
                <a:cubicBezTo>
                  <a:pt x="5284841" y="3935096"/>
                  <a:pt x="5283068" y="3934461"/>
                  <a:pt x="5281294" y="3933509"/>
                </a:cubicBezTo>
                <a:cubicBezTo>
                  <a:pt x="5279225" y="3932874"/>
                  <a:pt x="5277452" y="3931921"/>
                  <a:pt x="5275383" y="3931286"/>
                </a:cubicBezTo>
                <a:cubicBezTo>
                  <a:pt x="5273609" y="3930651"/>
                  <a:pt x="5271540" y="3930334"/>
                  <a:pt x="5269767" y="3929699"/>
                </a:cubicBezTo>
                <a:cubicBezTo>
                  <a:pt x="5267698" y="3929064"/>
                  <a:pt x="5265924" y="3928429"/>
                  <a:pt x="5263855" y="3927794"/>
                </a:cubicBezTo>
                <a:lnTo>
                  <a:pt x="5257944" y="3926841"/>
                </a:lnTo>
                <a:cubicBezTo>
                  <a:pt x="5255875" y="3926524"/>
                  <a:pt x="5254102" y="3925889"/>
                  <a:pt x="5252033" y="3925571"/>
                </a:cubicBezTo>
                <a:cubicBezTo>
                  <a:pt x="5249964" y="3925254"/>
                  <a:pt x="5248190" y="3925254"/>
                  <a:pt x="5246121" y="3924936"/>
                </a:cubicBezTo>
                <a:cubicBezTo>
                  <a:pt x="5244052" y="3924936"/>
                  <a:pt x="5242279" y="3924619"/>
                  <a:pt x="5240210" y="3924619"/>
                </a:cubicBezTo>
                <a:lnTo>
                  <a:pt x="5234298" y="3924619"/>
                </a:lnTo>
                <a:lnTo>
                  <a:pt x="5228091" y="3924619"/>
                </a:lnTo>
                <a:cubicBezTo>
                  <a:pt x="5226022" y="3924619"/>
                  <a:pt x="5224249" y="3924936"/>
                  <a:pt x="5222180" y="3924936"/>
                </a:cubicBezTo>
                <a:cubicBezTo>
                  <a:pt x="5220111" y="3925254"/>
                  <a:pt x="5218337" y="3925254"/>
                  <a:pt x="5216268" y="3925571"/>
                </a:cubicBezTo>
                <a:cubicBezTo>
                  <a:pt x="5214199" y="3925889"/>
                  <a:pt x="5212426" y="3926524"/>
                  <a:pt x="5210357" y="3926841"/>
                </a:cubicBezTo>
                <a:lnTo>
                  <a:pt x="5204741" y="3927794"/>
                </a:lnTo>
                <a:lnTo>
                  <a:pt x="5198534" y="3929699"/>
                </a:lnTo>
                <a:cubicBezTo>
                  <a:pt x="5196760" y="3930334"/>
                  <a:pt x="5194691" y="3930651"/>
                  <a:pt x="5192918" y="3931286"/>
                </a:cubicBezTo>
                <a:cubicBezTo>
                  <a:pt x="5191145" y="3931921"/>
                  <a:pt x="5189371" y="3932874"/>
                  <a:pt x="5187598" y="3933509"/>
                </a:cubicBezTo>
                <a:cubicBezTo>
                  <a:pt x="5185529" y="3934461"/>
                  <a:pt x="5183755" y="3935096"/>
                  <a:pt x="5181686" y="3936049"/>
                </a:cubicBezTo>
                <a:cubicBezTo>
                  <a:pt x="5179913" y="3937001"/>
                  <a:pt x="5178139" y="3937636"/>
                  <a:pt x="5176366" y="3938589"/>
                </a:cubicBezTo>
                <a:cubicBezTo>
                  <a:pt x="5174593" y="3939541"/>
                  <a:pt x="5172819" y="3940811"/>
                  <a:pt x="5171046" y="3941764"/>
                </a:cubicBezTo>
                <a:cubicBezTo>
                  <a:pt x="5169272" y="3942716"/>
                  <a:pt x="5167203" y="3943986"/>
                  <a:pt x="5165430" y="3944939"/>
                </a:cubicBezTo>
                <a:cubicBezTo>
                  <a:pt x="5163656" y="3946209"/>
                  <a:pt x="5162178" y="3947479"/>
                  <a:pt x="5160405" y="3948749"/>
                </a:cubicBezTo>
                <a:cubicBezTo>
                  <a:pt x="5158632" y="3950019"/>
                  <a:pt x="5157154" y="3950971"/>
                  <a:pt x="5155380" y="3952241"/>
                </a:cubicBezTo>
                <a:cubicBezTo>
                  <a:pt x="5153902" y="3953511"/>
                  <a:pt x="5152425" y="3955099"/>
                  <a:pt x="5150947" y="3956369"/>
                </a:cubicBezTo>
                <a:cubicBezTo>
                  <a:pt x="5149469" y="3957956"/>
                  <a:pt x="5147695" y="3959226"/>
                  <a:pt x="5146218" y="3960814"/>
                </a:cubicBezTo>
                <a:cubicBezTo>
                  <a:pt x="5144740" y="3962401"/>
                  <a:pt x="5142966" y="3963989"/>
                  <a:pt x="5141488" y="3965576"/>
                </a:cubicBezTo>
                <a:cubicBezTo>
                  <a:pt x="5140306" y="3967164"/>
                  <a:pt x="5138828" y="3969069"/>
                  <a:pt x="5137646" y="3970656"/>
                </a:cubicBezTo>
                <a:lnTo>
                  <a:pt x="5133508" y="3975101"/>
                </a:lnTo>
                <a:cubicBezTo>
                  <a:pt x="5132326" y="3977006"/>
                  <a:pt x="5131143" y="3978594"/>
                  <a:pt x="5129961" y="3980499"/>
                </a:cubicBezTo>
                <a:cubicBezTo>
                  <a:pt x="5128779" y="3982086"/>
                  <a:pt x="5127892" y="3983991"/>
                  <a:pt x="5126710" y="3985579"/>
                </a:cubicBezTo>
                <a:cubicBezTo>
                  <a:pt x="5125823" y="3987484"/>
                  <a:pt x="5124641" y="3989071"/>
                  <a:pt x="5123754" y="3990976"/>
                </a:cubicBezTo>
                <a:cubicBezTo>
                  <a:pt x="5122867" y="3992881"/>
                  <a:pt x="5121981" y="3994469"/>
                  <a:pt x="5121094" y="3996374"/>
                </a:cubicBezTo>
                <a:cubicBezTo>
                  <a:pt x="5120207" y="3998279"/>
                  <a:pt x="5119616" y="4000184"/>
                  <a:pt x="5118729" y="4002089"/>
                </a:cubicBezTo>
                <a:cubicBezTo>
                  <a:pt x="5118138" y="4003994"/>
                  <a:pt x="5117251" y="4005899"/>
                  <a:pt x="5116660" y="4007804"/>
                </a:cubicBezTo>
                <a:cubicBezTo>
                  <a:pt x="5116069" y="4009709"/>
                  <a:pt x="5115182" y="4011614"/>
                  <a:pt x="5114591" y="4013519"/>
                </a:cubicBezTo>
                <a:cubicBezTo>
                  <a:pt x="5114000" y="4015424"/>
                  <a:pt x="5113705" y="4017329"/>
                  <a:pt x="5113113" y="4019234"/>
                </a:cubicBezTo>
                <a:cubicBezTo>
                  <a:pt x="5112522" y="4021139"/>
                  <a:pt x="5112227" y="4023361"/>
                  <a:pt x="5111636" y="4025266"/>
                </a:cubicBezTo>
                <a:cubicBezTo>
                  <a:pt x="5111340" y="4027171"/>
                  <a:pt x="5111340" y="4029394"/>
                  <a:pt x="5111044" y="4031299"/>
                </a:cubicBezTo>
                <a:lnTo>
                  <a:pt x="5110158" y="4037014"/>
                </a:lnTo>
                <a:cubicBezTo>
                  <a:pt x="5110158" y="4038919"/>
                  <a:pt x="5109862" y="4041141"/>
                  <a:pt x="5109862" y="4043046"/>
                </a:cubicBezTo>
                <a:cubicBezTo>
                  <a:pt x="5109862" y="4044951"/>
                  <a:pt x="5109567" y="4047174"/>
                  <a:pt x="5109567" y="4049079"/>
                </a:cubicBezTo>
                <a:cubicBezTo>
                  <a:pt x="5109567" y="4050984"/>
                  <a:pt x="5109862" y="4053206"/>
                  <a:pt x="5109862" y="4055111"/>
                </a:cubicBezTo>
                <a:cubicBezTo>
                  <a:pt x="5109862" y="4057016"/>
                  <a:pt x="5110158" y="4059239"/>
                  <a:pt x="5110158" y="4061144"/>
                </a:cubicBezTo>
                <a:lnTo>
                  <a:pt x="5111044" y="4066859"/>
                </a:lnTo>
                <a:cubicBezTo>
                  <a:pt x="5111340" y="4068764"/>
                  <a:pt x="5111340" y="4070986"/>
                  <a:pt x="5111636" y="4072891"/>
                </a:cubicBezTo>
                <a:cubicBezTo>
                  <a:pt x="5112227" y="4074796"/>
                  <a:pt x="5112522" y="4076701"/>
                  <a:pt x="5113113" y="4078606"/>
                </a:cubicBezTo>
                <a:cubicBezTo>
                  <a:pt x="5113705" y="4080511"/>
                  <a:pt x="5114000" y="4082416"/>
                  <a:pt x="5114591" y="4084321"/>
                </a:cubicBezTo>
                <a:cubicBezTo>
                  <a:pt x="5115182" y="4086226"/>
                  <a:pt x="5116069" y="4088131"/>
                  <a:pt x="5116660" y="4090036"/>
                </a:cubicBezTo>
                <a:cubicBezTo>
                  <a:pt x="5117251" y="4091941"/>
                  <a:pt x="5118138" y="4093846"/>
                  <a:pt x="5118729" y="4095751"/>
                </a:cubicBezTo>
                <a:cubicBezTo>
                  <a:pt x="5119616" y="4097656"/>
                  <a:pt x="5120207" y="4099879"/>
                  <a:pt x="5121094" y="4101784"/>
                </a:cubicBezTo>
                <a:cubicBezTo>
                  <a:pt x="5121981" y="4103689"/>
                  <a:pt x="5122867" y="4105276"/>
                  <a:pt x="5123754" y="4107181"/>
                </a:cubicBezTo>
                <a:cubicBezTo>
                  <a:pt x="5124641" y="4109086"/>
                  <a:pt x="5125823" y="4110674"/>
                  <a:pt x="5126710" y="4112579"/>
                </a:cubicBezTo>
                <a:cubicBezTo>
                  <a:pt x="5127892" y="4114484"/>
                  <a:pt x="5128779" y="4116071"/>
                  <a:pt x="5129961" y="4117976"/>
                </a:cubicBezTo>
                <a:lnTo>
                  <a:pt x="5133508" y="4122739"/>
                </a:lnTo>
                <a:cubicBezTo>
                  <a:pt x="5134986" y="4124326"/>
                  <a:pt x="5136168" y="4126231"/>
                  <a:pt x="5137646" y="4127819"/>
                </a:cubicBezTo>
                <a:cubicBezTo>
                  <a:pt x="5138828" y="4129406"/>
                  <a:pt x="5140306" y="4130994"/>
                  <a:pt x="5141488" y="4132581"/>
                </a:cubicBezTo>
                <a:cubicBezTo>
                  <a:pt x="5142966" y="4134169"/>
                  <a:pt x="5144740" y="4135756"/>
                  <a:pt x="5146218" y="4137344"/>
                </a:cubicBezTo>
                <a:lnTo>
                  <a:pt x="5870075" y="4860926"/>
                </a:lnTo>
                <a:lnTo>
                  <a:pt x="5874509" y="4865689"/>
                </a:lnTo>
                <a:cubicBezTo>
                  <a:pt x="5875987" y="4867276"/>
                  <a:pt x="5877168" y="4869181"/>
                  <a:pt x="5878646" y="4870769"/>
                </a:cubicBezTo>
                <a:cubicBezTo>
                  <a:pt x="5879829" y="4872356"/>
                  <a:pt x="5881307" y="4874261"/>
                  <a:pt x="5882489" y="4875849"/>
                </a:cubicBezTo>
                <a:cubicBezTo>
                  <a:pt x="5883671" y="4877436"/>
                  <a:pt x="5884854" y="4879341"/>
                  <a:pt x="5886036" y="4880929"/>
                </a:cubicBezTo>
                <a:cubicBezTo>
                  <a:pt x="5887218" y="4882516"/>
                  <a:pt x="5888105" y="4884104"/>
                  <a:pt x="5889287" y="4885691"/>
                </a:cubicBezTo>
                <a:cubicBezTo>
                  <a:pt x="5890174" y="4887596"/>
                  <a:pt x="5891356" y="4889184"/>
                  <a:pt x="5892243" y="4891089"/>
                </a:cubicBezTo>
                <a:cubicBezTo>
                  <a:pt x="5893129" y="4892994"/>
                  <a:pt x="5894312" y="4895216"/>
                  <a:pt x="5895199" y="4897121"/>
                </a:cubicBezTo>
                <a:cubicBezTo>
                  <a:pt x="5895790" y="4899026"/>
                  <a:pt x="5896676" y="4900614"/>
                  <a:pt x="5897268" y="4902519"/>
                </a:cubicBezTo>
                <a:cubicBezTo>
                  <a:pt x="5897859" y="4904424"/>
                  <a:pt x="5898746" y="4906329"/>
                  <a:pt x="5899336" y="4908234"/>
                </a:cubicBezTo>
                <a:cubicBezTo>
                  <a:pt x="5900223" y="4910139"/>
                  <a:pt x="5900815" y="4912044"/>
                  <a:pt x="5901701" y="4913949"/>
                </a:cubicBezTo>
                <a:cubicBezTo>
                  <a:pt x="5901997" y="4915854"/>
                  <a:pt x="5902588" y="4917759"/>
                  <a:pt x="5902883" y="4919664"/>
                </a:cubicBezTo>
                <a:cubicBezTo>
                  <a:pt x="5903179" y="4921569"/>
                  <a:pt x="5903770" y="4923791"/>
                  <a:pt x="5904066" y="4925696"/>
                </a:cubicBezTo>
                <a:cubicBezTo>
                  <a:pt x="5904362" y="4927601"/>
                  <a:pt x="5904952" y="4929506"/>
                  <a:pt x="5905248" y="4931411"/>
                </a:cubicBezTo>
                <a:cubicBezTo>
                  <a:pt x="5905543" y="4933316"/>
                  <a:pt x="5905543" y="4935539"/>
                  <a:pt x="5905840" y="4937444"/>
                </a:cubicBezTo>
                <a:cubicBezTo>
                  <a:pt x="5905840" y="4939349"/>
                  <a:pt x="5906135" y="4941571"/>
                  <a:pt x="5906135" y="4943476"/>
                </a:cubicBezTo>
                <a:cubicBezTo>
                  <a:pt x="5906430" y="4945381"/>
                  <a:pt x="5906430" y="4947604"/>
                  <a:pt x="5906726" y="4949509"/>
                </a:cubicBezTo>
                <a:cubicBezTo>
                  <a:pt x="5906430" y="4951414"/>
                  <a:pt x="5906430" y="4953319"/>
                  <a:pt x="5906135" y="4955224"/>
                </a:cubicBezTo>
                <a:cubicBezTo>
                  <a:pt x="5906135" y="4957129"/>
                  <a:pt x="5905840" y="4959351"/>
                  <a:pt x="5905840" y="4961256"/>
                </a:cubicBezTo>
                <a:cubicBezTo>
                  <a:pt x="5905543" y="4963161"/>
                  <a:pt x="5905543" y="4965384"/>
                  <a:pt x="5905248" y="4967289"/>
                </a:cubicBezTo>
                <a:cubicBezTo>
                  <a:pt x="5904952" y="4969194"/>
                  <a:pt x="5904362" y="4971099"/>
                  <a:pt x="5904066" y="4973004"/>
                </a:cubicBezTo>
                <a:cubicBezTo>
                  <a:pt x="5903770" y="4974909"/>
                  <a:pt x="5903179" y="4977131"/>
                  <a:pt x="5902883" y="4979036"/>
                </a:cubicBezTo>
                <a:cubicBezTo>
                  <a:pt x="5902588" y="4980941"/>
                  <a:pt x="5901997" y="4983164"/>
                  <a:pt x="5901701" y="4985069"/>
                </a:cubicBezTo>
                <a:cubicBezTo>
                  <a:pt x="5900815" y="4986974"/>
                  <a:pt x="5900223" y="4988879"/>
                  <a:pt x="5899336" y="4990784"/>
                </a:cubicBezTo>
                <a:cubicBezTo>
                  <a:pt x="5898746" y="4992689"/>
                  <a:pt x="5897859" y="4994276"/>
                  <a:pt x="5897268" y="4996181"/>
                </a:cubicBezTo>
                <a:cubicBezTo>
                  <a:pt x="5896676" y="4998086"/>
                  <a:pt x="5895790" y="4999991"/>
                  <a:pt x="5895199" y="5001896"/>
                </a:cubicBezTo>
                <a:cubicBezTo>
                  <a:pt x="5894312" y="5003801"/>
                  <a:pt x="5893129" y="5005389"/>
                  <a:pt x="5892243" y="5007294"/>
                </a:cubicBezTo>
                <a:cubicBezTo>
                  <a:pt x="5891356" y="5009199"/>
                  <a:pt x="5890174" y="5010786"/>
                  <a:pt x="5889287" y="5012691"/>
                </a:cubicBezTo>
                <a:cubicBezTo>
                  <a:pt x="5888105" y="5014596"/>
                  <a:pt x="5887218" y="5016184"/>
                  <a:pt x="5886036" y="5018089"/>
                </a:cubicBezTo>
                <a:cubicBezTo>
                  <a:pt x="5884854" y="5019676"/>
                  <a:pt x="5883671" y="5021581"/>
                  <a:pt x="5882489" y="5023169"/>
                </a:cubicBezTo>
                <a:cubicBezTo>
                  <a:pt x="5881307" y="5024756"/>
                  <a:pt x="5879829" y="5026661"/>
                  <a:pt x="5878646" y="5028249"/>
                </a:cubicBezTo>
                <a:lnTo>
                  <a:pt x="5874509" y="5032694"/>
                </a:lnTo>
                <a:lnTo>
                  <a:pt x="5870075" y="5037456"/>
                </a:lnTo>
                <a:cubicBezTo>
                  <a:pt x="5868597" y="5039044"/>
                  <a:pt x="5866823" y="5040314"/>
                  <a:pt x="5865346" y="5041901"/>
                </a:cubicBezTo>
                <a:cubicBezTo>
                  <a:pt x="5863868" y="5043171"/>
                  <a:pt x="5862095" y="5044759"/>
                  <a:pt x="5860617" y="5046029"/>
                </a:cubicBezTo>
                <a:cubicBezTo>
                  <a:pt x="5858843" y="5047299"/>
                  <a:pt x="5857365" y="5048886"/>
                  <a:pt x="5855592" y="5050156"/>
                </a:cubicBezTo>
                <a:cubicBezTo>
                  <a:pt x="5853818" y="5051426"/>
                  <a:pt x="5852340" y="5052379"/>
                  <a:pt x="5850567" y="5053649"/>
                </a:cubicBezTo>
                <a:cubicBezTo>
                  <a:pt x="5848793" y="5054601"/>
                  <a:pt x="5847020" y="5055871"/>
                  <a:pt x="5845247" y="5056824"/>
                </a:cubicBezTo>
                <a:lnTo>
                  <a:pt x="5839926" y="5059681"/>
                </a:lnTo>
                <a:cubicBezTo>
                  <a:pt x="5838153" y="5060634"/>
                  <a:pt x="5836084" y="5061586"/>
                  <a:pt x="5834311" y="5062539"/>
                </a:cubicBezTo>
                <a:cubicBezTo>
                  <a:pt x="5832537" y="5063174"/>
                  <a:pt x="5830468" y="5064126"/>
                  <a:pt x="5828695" y="5064761"/>
                </a:cubicBezTo>
                <a:cubicBezTo>
                  <a:pt x="5826922" y="5065396"/>
                  <a:pt x="5825148" y="5066349"/>
                  <a:pt x="5823375" y="5066984"/>
                </a:cubicBezTo>
                <a:cubicBezTo>
                  <a:pt x="5821305" y="5067619"/>
                  <a:pt x="5819532" y="5068571"/>
                  <a:pt x="5817463" y="5069206"/>
                </a:cubicBezTo>
                <a:cubicBezTo>
                  <a:pt x="5815394" y="5069524"/>
                  <a:pt x="5813620" y="5070159"/>
                  <a:pt x="5811552" y="5070476"/>
                </a:cubicBezTo>
                <a:lnTo>
                  <a:pt x="5805640" y="5071429"/>
                </a:lnTo>
                <a:cubicBezTo>
                  <a:pt x="5803866" y="5071746"/>
                  <a:pt x="5801797" y="5072381"/>
                  <a:pt x="5800024" y="5072699"/>
                </a:cubicBezTo>
                <a:cubicBezTo>
                  <a:pt x="5797955" y="5073016"/>
                  <a:pt x="5795886" y="5073016"/>
                  <a:pt x="5793817" y="5073334"/>
                </a:cubicBezTo>
                <a:cubicBezTo>
                  <a:pt x="5791748" y="5073334"/>
                  <a:pt x="5789679" y="5073651"/>
                  <a:pt x="5787610" y="5073651"/>
                </a:cubicBezTo>
                <a:cubicBezTo>
                  <a:pt x="5785836" y="5073651"/>
                  <a:pt x="5783767" y="5073969"/>
                  <a:pt x="5781994" y="5073969"/>
                </a:cubicBezTo>
                <a:cubicBezTo>
                  <a:pt x="5779926" y="5073969"/>
                  <a:pt x="5777857" y="5073651"/>
                  <a:pt x="5775787" y="5073651"/>
                </a:cubicBezTo>
                <a:cubicBezTo>
                  <a:pt x="5774014" y="5073651"/>
                  <a:pt x="5771945" y="5073334"/>
                  <a:pt x="5770171" y="5073334"/>
                </a:cubicBezTo>
                <a:cubicBezTo>
                  <a:pt x="5768102" y="5073016"/>
                  <a:pt x="5766033" y="5073016"/>
                  <a:pt x="5763965" y="5072699"/>
                </a:cubicBezTo>
                <a:cubicBezTo>
                  <a:pt x="5762191" y="5072381"/>
                  <a:pt x="5760122" y="5071746"/>
                  <a:pt x="5758349" y="5071429"/>
                </a:cubicBezTo>
                <a:lnTo>
                  <a:pt x="5752141" y="5070476"/>
                </a:lnTo>
                <a:cubicBezTo>
                  <a:pt x="5750368" y="5070159"/>
                  <a:pt x="5748299" y="5069524"/>
                  <a:pt x="5746526" y="5069206"/>
                </a:cubicBezTo>
                <a:cubicBezTo>
                  <a:pt x="5744457" y="5068571"/>
                  <a:pt x="5742683" y="5067619"/>
                  <a:pt x="5740614" y="5066984"/>
                </a:cubicBezTo>
                <a:cubicBezTo>
                  <a:pt x="5738840" y="5066349"/>
                  <a:pt x="5736771" y="5065396"/>
                  <a:pt x="5734998" y="5064761"/>
                </a:cubicBezTo>
                <a:cubicBezTo>
                  <a:pt x="5733225" y="5064126"/>
                  <a:pt x="5731156" y="5063174"/>
                  <a:pt x="5729382" y="5062539"/>
                </a:cubicBezTo>
                <a:cubicBezTo>
                  <a:pt x="5727609" y="5061586"/>
                  <a:pt x="5725540" y="5060634"/>
                  <a:pt x="5723767" y="5059681"/>
                </a:cubicBezTo>
                <a:lnTo>
                  <a:pt x="5718446" y="5056824"/>
                </a:lnTo>
                <a:cubicBezTo>
                  <a:pt x="5716673" y="5055871"/>
                  <a:pt x="5715195" y="5054601"/>
                  <a:pt x="5713421" y="5053649"/>
                </a:cubicBezTo>
                <a:cubicBezTo>
                  <a:pt x="5711648" y="5052379"/>
                  <a:pt x="5710170" y="5051426"/>
                  <a:pt x="5708396" y="5050156"/>
                </a:cubicBezTo>
                <a:cubicBezTo>
                  <a:pt x="5706623" y="5048886"/>
                  <a:pt x="5705145" y="5047299"/>
                  <a:pt x="5703372" y="5046029"/>
                </a:cubicBezTo>
                <a:cubicBezTo>
                  <a:pt x="5701598" y="5044759"/>
                  <a:pt x="5700120" y="5043171"/>
                  <a:pt x="5698347" y="5041901"/>
                </a:cubicBezTo>
                <a:cubicBezTo>
                  <a:pt x="5696869" y="5040314"/>
                  <a:pt x="5695096" y="5039044"/>
                  <a:pt x="5693618" y="5037456"/>
                </a:cubicBezTo>
                <a:lnTo>
                  <a:pt x="5598148" y="4941889"/>
                </a:lnTo>
                <a:lnTo>
                  <a:pt x="5490560" y="4834574"/>
                </a:lnTo>
                <a:cubicBezTo>
                  <a:pt x="5489081" y="4832986"/>
                  <a:pt x="5487308" y="4831716"/>
                  <a:pt x="5485830" y="4830129"/>
                </a:cubicBezTo>
                <a:cubicBezTo>
                  <a:pt x="5484352" y="4828859"/>
                  <a:pt x="5482874" y="4827271"/>
                  <a:pt x="5481397" y="4826001"/>
                </a:cubicBezTo>
                <a:cubicBezTo>
                  <a:pt x="5479623" y="4824731"/>
                  <a:pt x="5478146" y="4823144"/>
                  <a:pt x="5476372" y="4821874"/>
                </a:cubicBezTo>
                <a:cubicBezTo>
                  <a:pt x="5474599" y="4820604"/>
                  <a:pt x="5473121" y="4819651"/>
                  <a:pt x="5471348" y="4818381"/>
                </a:cubicBezTo>
                <a:cubicBezTo>
                  <a:pt x="5469574" y="4817429"/>
                  <a:pt x="5467505" y="4816159"/>
                  <a:pt x="5465732" y="4815206"/>
                </a:cubicBezTo>
                <a:lnTo>
                  <a:pt x="5460411" y="4812349"/>
                </a:lnTo>
                <a:cubicBezTo>
                  <a:pt x="5458638" y="4811396"/>
                  <a:pt x="5456864" y="4810126"/>
                  <a:pt x="5455091" y="4809174"/>
                </a:cubicBezTo>
                <a:cubicBezTo>
                  <a:pt x="5453317" y="4808539"/>
                  <a:pt x="5451248" y="4807904"/>
                  <a:pt x="5449475" y="4807269"/>
                </a:cubicBezTo>
                <a:cubicBezTo>
                  <a:pt x="5447406" y="4806634"/>
                  <a:pt x="5445632" y="4805681"/>
                  <a:pt x="5443563" y="4805046"/>
                </a:cubicBezTo>
                <a:cubicBezTo>
                  <a:pt x="5441790" y="4804411"/>
                  <a:pt x="5439721" y="4803459"/>
                  <a:pt x="5437948" y="4802824"/>
                </a:cubicBezTo>
                <a:cubicBezTo>
                  <a:pt x="5435879" y="4802506"/>
                  <a:pt x="5434105" y="4801871"/>
                  <a:pt x="5432036" y="4801554"/>
                </a:cubicBezTo>
                <a:cubicBezTo>
                  <a:pt x="5430262" y="4801236"/>
                  <a:pt x="5428193" y="4800601"/>
                  <a:pt x="5426420" y="4800284"/>
                </a:cubicBezTo>
                <a:lnTo>
                  <a:pt x="5420509" y="4799331"/>
                </a:lnTo>
                <a:cubicBezTo>
                  <a:pt x="5418440" y="4799014"/>
                  <a:pt x="5416667" y="4799014"/>
                  <a:pt x="5414597" y="4798696"/>
                </a:cubicBezTo>
                <a:cubicBezTo>
                  <a:pt x="5412528" y="4798379"/>
                  <a:pt x="5410459" y="4798379"/>
                  <a:pt x="5408391" y="4798061"/>
                </a:cubicBezTo>
                <a:cubicBezTo>
                  <a:pt x="5406617" y="4798061"/>
                  <a:pt x="5404548" y="4797744"/>
                  <a:pt x="5402775" y="4797744"/>
                </a:cubicBezTo>
                <a:cubicBezTo>
                  <a:pt x="5400706" y="4797744"/>
                  <a:pt x="5398637" y="4798061"/>
                  <a:pt x="5396568" y="4798061"/>
                </a:cubicBezTo>
                <a:cubicBezTo>
                  <a:pt x="5394499" y="4798379"/>
                  <a:pt x="5392430" y="4798379"/>
                  <a:pt x="5390361" y="4798696"/>
                </a:cubicBezTo>
                <a:cubicBezTo>
                  <a:pt x="5388587" y="4799014"/>
                  <a:pt x="5386518" y="4799014"/>
                  <a:pt x="5384745" y="4799331"/>
                </a:cubicBezTo>
                <a:lnTo>
                  <a:pt x="5378538" y="4800284"/>
                </a:lnTo>
                <a:cubicBezTo>
                  <a:pt x="5376764" y="4800601"/>
                  <a:pt x="5374695" y="4801236"/>
                  <a:pt x="5372922" y="4801554"/>
                </a:cubicBezTo>
                <a:cubicBezTo>
                  <a:pt x="5370853" y="4801871"/>
                  <a:pt x="5369079" y="4802506"/>
                  <a:pt x="5367010" y="4802824"/>
                </a:cubicBezTo>
                <a:cubicBezTo>
                  <a:pt x="5365237" y="4803459"/>
                  <a:pt x="5363168" y="4804411"/>
                  <a:pt x="5361394" y="4805046"/>
                </a:cubicBezTo>
                <a:cubicBezTo>
                  <a:pt x="5359325" y="4805681"/>
                  <a:pt x="5357552" y="4806634"/>
                  <a:pt x="5355483" y="4807269"/>
                </a:cubicBezTo>
                <a:lnTo>
                  <a:pt x="5350163" y="4809174"/>
                </a:lnTo>
                <a:cubicBezTo>
                  <a:pt x="5348389" y="4810126"/>
                  <a:pt x="5346320" y="4811396"/>
                  <a:pt x="5344547" y="4812349"/>
                </a:cubicBezTo>
                <a:cubicBezTo>
                  <a:pt x="5342773" y="4813301"/>
                  <a:pt x="5340704" y="4814254"/>
                  <a:pt x="5338931" y="4815206"/>
                </a:cubicBezTo>
                <a:cubicBezTo>
                  <a:pt x="5337158" y="4816159"/>
                  <a:pt x="5335680" y="4817429"/>
                  <a:pt x="5333906" y="4818381"/>
                </a:cubicBezTo>
                <a:cubicBezTo>
                  <a:pt x="5332133" y="4819651"/>
                  <a:pt x="5330655" y="4820604"/>
                  <a:pt x="5328881" y="4821874"/>
                </a:cubicBezTo>
                <a:cubicBezTo>
                  <a:pt x="5327108" y="4823144"/>
                  <a:pt x="5325630" y="4824731"/>
                  <a:pt x="5323857" y="4826001"/>
                </a:cubicBezTo>
                <a:cubicBezTo>
                  <a:pt x="5322083" y="4827271"/>
                  <a:pt x="5320605" y="4828859"/>
                  <a:pt x="5318832" y="4830129"/>
                </a:cubicBezTo>
                <a:cubicBezTo>
                  <a:pt x="5317354" y="4831716"/>
                  <a:pt x="5315876" y="4832986"/>
                  <a:pt x="5314398" y="4834574"/>
                </a:cubicBezTo>
                <a:cubicBezTo>
                  <a:pt x="5312034" y="4837114"/>
                  <a:pt x="5309669" y="4839336"/>
                  <a:pt x="5307305" y="4841876"/>
                </a:cubicBezTo>
                <a:cubicBezTo>
                  <a:pt x="5305236" y="4844416"/>
                  <a:pt x="5303462" y="4847274"/>
                  <a:pt x="5301393" y="4849814"/>
                </a:cubicBezTo>
                <a:cubicBezTo>
                  <a:pt x="5299324" y="4852671"/>
                  <a:pt x="5297551" y="4855211"/>
                  <a:pt x="5295482" y="4858069"/>
                </a:cubicBezTo>
                <a:cubicBezTo>
                  <a:pt x="5294004" y="4861244"/>
                  <a:pt x="5292526" y="4864101"/>
                  <a:pt x="5291048" y="4867276"/>
                </a:cubicBezTo>
                <a:cubicBezTo>
                  <a:pt x="5289570" y="4870134"/>
                  <a:pt x="5288388" y="4872991"/>
                  <a:pt x="5286910" y="4875849"/>
                </a:cubicBezTo>
                <a:cubicBezTo>
                  <a:pt x="5285728" y="4879024"/>
                  <a:pt x="5284841" y="4881881"/>
                  <a:pt x="5283659" y="4885056"/>
                </a:cubicBezTo>
                <a:cubicBezTo>
                  <a:pt x="5282772" y="4888231"/>
                  <a:pt x="5282181" y="4891406"/>
                  <a:pt x="5281294" y="4894581"/>
                </a:cubicBezTo>
                <a:cubicBezTo>
                  <a:pt x="5280703" y="4897756"/>
                  <a:pt x="5280112" y="4900614"/>
                  <a:pt x="5279521" y="4903789"/>
                </a:cubicBezTo>
                <a:cubicBezTo>
                  <a:pt x="5279225" y="4906964"/>
                  <a:pt x="5278634" y="4910456"/>
                  <a:pt x="5278339" y="4913631"/>
                </a:cubicBezTo>
                <a:lnTo>
                  <a:pt x="5278339" y="4923156"/>
                </a:lnTo>
                <a:cubicBezTo>
                  <a:pt x="5278339" y="4926331"/>
                  <a:pt x="5278634" y="4929824"/>
                  <a:pt x="5278634" y="4932999"/>
                </a:cubicBezTo>
                <a:cubicBezTo>
                  <a:pt x="5278930" y="4936174"/>
                  <a:pt x="5279521" y="4939031"/>
                  <a:pt x="5279816" y="4942206"/>
                </a:cubicBezTo>
                <a:cubicBezTo>
                  <a:pt x="5280408" y="4945381"/>
                  <a:pt x="5281294" y="4948874"/>
                  <a:pt x="5281885" y="4952049"/>
                </a:cubicBezTo>
                <a:cubicBezTo>
                  <a:pt x="5282772" y="4954906"/>
                  <a:pt x="5283659" y="4958081"/>
                  <a:pt x="5284546" y="4960939"/>
                </a:cubicBezTo>
                <a:cubicBezTo>
                  <a:pt x="5285728" y="4964114"/>
                  <a:pt x="5286910" y="4966971"/>
                  <a:pt x="5288092" y="4970146"/>
                </a:cubicBezTo>
                <a:cubicBezTo>
                  <a:pt x="5289275" y="4973321"/>
                  <a:pt x="5290753" y="4976179"/>
                  <a:pt x="5291935" y="4979354"/>
                </a:cubicBezTo>
                <a:lnTo>
                  <a:pt x="5583665" y="5270501"/>
                </a:lnTo>
                <a:lnTo>
                  <a:pt x="5588098" y="5275264"/>
                </a:lnTo>
                <a:cubicBezTo>
                  <a:pt x="5589576" y="5276851"/>
                  <a:pt x="5590758" y="5278756"/>
                  <a:pt x="5592237" y="5280344"/>
                </a:cubicBezTo>
                <a:cubicBezTo>
                  <a:pt x="5593419" y="5281931"/>
                  <a:pt x="5594601" y="5283201"/>
                  <a:pt x="5595784" y="5284789"/>
                </a:cubicBezTo>
                <a:cubicBezTo>
                  <a:pt x="5596965" y="5286694"/>
                  <a:pt x="5598443" y="5288281"/>
                  <a:pt x="5599626" y="5290186"/>
                </a:cubicBezTo>
                <a:cubicBezTo>
                  <a:pt x="5600512" y="5291774"/>
                  <a:pt x="5601695" y="5293679"/>
                  <a:pt x="5602582" y="5295266"/>
                </a:cubicBezTo>
                <a:cubicBezTo>
                  <a:pt x="5603764" y="5297171"/>
                  <a:pt x="5604651" y="5298759"/>
                  <a:pt x="5605833" y="5300664"/>
                </a:cubicBezTo>
                <a:cubicBezTo>
                  <a:pt x="5606719" y="5302569"/>
                  <a:pt x="5607607" y="5304156"/>
                  <a:pt x="5608493" y="5306061"/>
                </a:cubicBezTo>
                <a:cubicBezTo>
                  <a:pt x="5609380" y="5307966"/>
                  <a:pt x="5609971" y="5309871"/>
                  <a:pt x="5610857" y="5311776"/>
                </a:cubicBezTo>
                <a:cubicBezTo>
                  <a:pt x="5611745" y="5313681"/>
                  <a:pt x="5612335" y="5315586"/>
                  <a:pt x="5613222" y="5317491"/>
                </a:cubicBezTo>
                <a:cubicBezTo>
                  <a:pt x="5613813" y="5319396"/>
                  <a:pt x="5614404" y="5321619"/>
                  <a:pt x="5614996" y="5323524"/>
                </a:cubicBezTo>
                <a:cubicBezTo>
                  <a:pt x="5615587" y="5325429"/>
                  <a:pt x="5615882" y="5327334"/>
                  <a:pt x="5616474" y="5329239"/>
                </a:cubicBezTo>
                <a:cubicBezTo>
                  <a:pt x="5616769" y="5331144"/>
                  <a:pt x="5617360" y="5333049"/>
                  <a:pt x="5617656" y="5334954"/>
                </a:cubicBezTo>
                <a:cubicBezTo>
                  <a:pt x="5617951" y="5336859"/>
                  <a:pt x="5618543" y="5339081"/>
                  <a:pt x="5618838" y="5340986"/>
                </a:cubicBezTo>
                <a:lnTo>
                  <a:pt x="5619725" y="5346701"/>
                </a:lnTo>
                <a:cubicBezTo>
                  <a:pt x="5619725" y="5348606"/>
                  <a:pt x="5620021" y="5350829"/>
                  <a:pt x="5620021" y="5352734"/>
                </a:cubicBezTo>
                <a:lnTo>
                  <a:pt x="5620021" y="5359084"/>
                </a:lnTo>
                <a:lnTo>
                  <a:pt x="5620021" y="5364799"/>
                </a:lnTo>
                <a:cubicBezTo>
                  <a:pt x="5620021" y="5366704"/>
                  <a:pt x="5619725" y="5368926"/>
                  <a:pt x="5619725" y="5370831"/>
                </a:cubicBezTo>
                <a:lnTo>
                  <a:pt x="5618838" y="5376546"/>
                </a:lnTo>
                <a:cubicBezTo>
                  <a:pt x="5618543" y="5378451"/>
                  <a:pt x="5617951" y="5380674"/>
                  <a:pt x="5617656" y="5382579"/>
                </a:cubicBezTo>
                <a:cubicBezTo>
                  <a:pt x="5617360" y="5384484"/>
                  <a:pt x="5616769" y="5386389"/>
                  <a:pt x="5616474" y="5388294"/>
                </a:cubicBezTo>
                <a:cubicBezTo>
                  <a:pt x="5615882" y="5390199"/>
                  <a:pt x="5615587" y="5392104"/>
                  <a:pt x="5614996" y="5394009"/>
                </a:cubicBezTo>
                <a:cubicBezTo>
                  <a:pt x="5614404" y="5395914"/>
                  <a:pt x="5613813" y="5398136"/>
                  <a:pt x="5613222" y="5400041"/>
                </a:cubicBezTo>
                <a:cubicBezTo>
                  <a:pt x="5612335" y="5401946"/>
                  <a:pt x="5611745" y="5403851"/>
                  <a:pt x="5610857" y="5405756"/>
                </a:cubicBezTo>
                <a:cubicBezTo>
                  <a:pt x="5609971" y="5407661"/>
                  <a:pt x="5609380" y="5409566"/>
                  <a:pt x="5608493" y="5411471"/>
                </a:cubicBezTo>
                <a:cubicBezTo>
                  <a:pt x="5607607" y="5413376"/>
                  <a:pt x="5606719" y="5414964"/>
                  <a:pt x="5605833" y="5416869"/>
                </a:cubicBezTo>
                <a:cubicBezTo>
                  <a:pt x="5604651" y="5418774"/>
                  <a:pt x="5603764" y="5420361"/>
                  <a:pt x="5602582" y="5422266"/>
                </a:cubicBezTo>
                <a:cubicBezTo>
                  <a:pt x="5601695" y="5424171"/>
                  <a:pt x="5600512" y="5425759"/>
                  <a:pt x="5599626" y="5427664"/>
                </a:cubicBezTo>
                <a:cubicBezTo>
                  <a:pt x="5598443" y="5429251"/>
                  <a:pt x="5596965" y="5431156"/>
                  <a:pt x="5595784" y="5432744"/>
                </a:cubicBezTo>
                <a:lnTo>
                  <a:pt x="5592237" y="5437506"/>
                </a:lnTo>
                <a:cubicBezTo>
                  <a:pt x="5590758" y="5439094"/>
                  <a:pt x="5589576" y="5440681"/>
                  <a:pt x="5588098" y="5442269"/>
                </a:cubicBezTo>
                <a:lnTo>
                  <a:pt x="5583665" y="5447031"/>
                </a:lnTo>
                <a:cubicBezTo>
                  <a:pt x="5582187" y="5448301"/>
                  <a:pt x="5580413" y="5449889"/>
                  <a:pt x="5578936" y="5451159"/>
                </a:cubicBezTo>
                <a:lnTo>
                  <a:pt x="5573911" y="5455604"/>
                </a:lnTo>
                <a:cubicBezTo>
                  <a:pt x="5572433" y="5456874"/>
                  <a:pt x="5570660" y="5457826"/>
                  <a:pt x="5569182" y="5459096"/>
                </a:cubicBezTo>
                <a:lnTo>
                  <a:pt x="5563862" y="5462906"/>
                </a:lnTo>
                <a:cubicBezTo>
                  <a:pt x="5562088" y="5463859"/>
                  <a:pt x="5560611" y="5465129"/>
                  <a:pt x="5558837" y="5466081"/>
                </a:cubicBezTo>
                <a:cubicBezTo>
                  <a:pt x="5557064" y="5467034"/>
                  <a:pt x="5555290" y="5468304"/>
                  <a:pt x="5553517" y="5469256"/>
                </a:cubicBezTo>
                <a:cubicBezTo>
                  <a:pt x="5551743" y="5470209"/>
                  <a:pt x="5549970" y="5470844"/>
                  <a:pt x="5548196" y="5471796"/>
                </a:cubicBezTo>
                <a:cubicBezTo>
                  <a:pt x="5546127" y="5472749"/>
                  <a:pt x="5544354" y="5473384"/>
                  <a:pt x="5542285" y="5474336"/>
                </a:cubicBezTo>
                <a:cubicBezTo>
                  <a:pt x="5540511" y="5474971"/>
                  <a:pt x="5538738" y="5475924"/>
                  <a:pt x="5536964" y="5476559"/>
                </a:cubicBezTo>
                <a:cubicBezTo>
                  <a:pt x="5535191" y="5477194"/>
                  <a:pt x="5533122" y="5477511"/>
                  <a:pt x="5531348" y="5478146"/>
                </a:cubicBezTo>
                <a:cubicBezTo>
                  <a:pt x="5529280" y="5478781"/>
                  <a:pt x="5527506" y="5479099"/>
                  <a:pt x="5525437" y="5479734"/>
                </a:cubicBezTo>
                <a:cubicBezTo>
                  <a:pt x="5523368" y="5480051"/>
                  <a:pt x="5521299" y="5480686"/>
                  <a:pt x="5519230" y="5481004"/>
                </a:cubicBezTo>
                <a:cubicBezTo>
                  <a:pt x="5517456" y="5481321"/>
                  <a:pt x="5515387" y="5481956"/>
                  <a:pt x="5513614" y="5482274"/>
                </a:cubicBezTo>
                <a:cubicBezTo>
                  <a:pt x="5511841" y="5482591"/>
                  <a:pt x="5509772" y="5482591"/>
                  <a:pt x="5507999" y="5482909"/>
                </a:cubicBezTo>
                <a:cubicBezTo>
                  <a:pt x="5505930" y="5482909"/>
                  <a:pt x="5503860" y="5483226"/>
                  <a:pt x="5501791" y="5483226"/>
                </a:cubicBezTo>
                <a:cubicBezTo>
                  <a:pt x="5499722" y="5483226"/>
                  <a:pt x="5497654" y="5483544"/>
                  <a:pt x="5495585" y="5483544"/>
                </a:cubicBezTo>
                <a:lnTo>
                  <a:pt x="6873545" y="6858001"/>
                </a:lnTo>
                <a:lnTo>
                  <a:pt x="7050197" y="6834250"/>
                </a:lnTo>
                <a:cubicBezTo>
                  <a:pt x="7050197" y="4548250"/>
                  <a:pt x="7014571" y="2286000"/>
                  <a:pt x="701457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C511D52E-A7D8-4001-83FA-9C7F0E7CB17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304086" y="-329648"/>
            <a:ext cx="6843239" cy="7232270"/>
          </a:xfrm>
          <a:custGeom>
            <a:avLst/>
            <a:gdLst>
              <a:gd name="connsiteX0" fmla="*/ 1075853 w 6489101"/>
              <a:gd name="connsiteY0" fmla="*/ 0 h 6858000"/>
              <a:gd name="connsiteX1" fmla="*/ 644330 w 6489101"/>
              <a:gd name="connsiteY1" fmla="*/ 0 h 6858000"/>
              <a:gd name="connsiteX2" fmla="*/ 1745304 w 6489101"/>
              <a:gd name="connsiteY2" fmla="*/ 1101091 h 6858000"/>
              <a:gd name="connsiteX3" fmla="*/ 1750034 w 6489101"/>
              <a:gd name="connsiteY3" fmla="*/ 1105854 h 6858000"/>
              <a:gd name="connsiteX4" fmla="*/ 1753876 w 6489101"/>
              <a:gd name="connsiteY4" fmla="*/ 1110615 h 6858000"/>
              <a:gd name="connsiteX5" fmla="*/ 1758014 w 6489101"/>
              <a:gd name="connsiteY5" fmla="*/ 1115696 h 6858000"/>
              <a:gd name="connsiteX6" fmla="*/ 1761560 w 6489101"/>
              <a:gd name="connsiteY6" fmla="*/ 1120776 h 6858000"/>
              <a:gd name="connsiteX7" fmla="*/ 1764812 w 6489101"/>
              <a:gd name="connsiteY7" fmla="*/ 1126174 h 6858000"/>
              <a:gd name="connsiteX8" fmla="*/ 1767472 w 6489101"/>
              <a:gd name="connsiteY8" fmla="*/ 1131570 h 6858000"/>
              <a:gd name="connsiteX9" fmla="*/ 1770427 w 6489101"/>
              <a:gd name="connsiteY9" fmla="*/ 1136968 h 6858000"/>
              <a:gd name="connsiteX10" fmla="*/ 1773087 w 6489101"/>
              <a:gd name="connsiteY10" fmla="*/ 1142366 h 6858000"/>
              <a:gd name="connsiteX11" fmla="*/ 1775156 w 6489101"/>
              <a:gd name="connsiteY11" fmla="*/ 1148081 h 6858000"/>
              <a:gd name="connsiteX12" fmla="*/ 1776930 w 6489101"/>
              <a:gd name="connsiteY12" fmla="*/ 1153796 h 6858000"/>
              <a:gd name="connsiteX13" fmla="*/ 1778408 w 6489101"/>
              <a:gd name="connsiteY13" fmla="*/ 1159829 h 6858000"/>
              <a:gd name="connsiteX14" fmla="*/ 1779885 w 6489101"/>
              <a:gd name="connsiteY14" fmla="*/ 1165544 h 6858000"/>
              <a:gd name="connsiteX15" fmla="*/ 1780772 w 6489101"/>
              <a:gd name="connsiteY15" fmla="*/ 1171893 h 6858000"/>
              <a:gd name="connsiteX16" fmla="*/ 1781659 w 6489101"/>
              <a:gd name="connsiteY16" fmla="*/ 1177608 h 6858000"/>
              <a:gd name="connsiteX17" fmla="*/ 1781954 w 6489101"/>
              <a:gd name="connsiteY17" fmla="*/ 1183641 h 6858000"/>
              <a:gd name="connsiteX18" fmla="*/ 1781954 w 6489101"/>
              <a:gd name="connsiteY18" fmla="*/ 1189356 h 6858000"/>
              <a:gd name="connsiteX19" fmla="*/ 1781954 w 6489101"/>
              <a:gd name="connsiteY19" fmla="*/ 1195388 h 6858000"/>
              <a:gd name="connsiteX20" fmla="*/ 1781659 w 6489101"/>
              <a:gd name="connsiteY20" fmla="*/ 1201739 h 6858000"/>
              <a:gd name="connsiteX21" fmla="*/ 1780772 w 6489101"/>
              <a:gd name="connsiteY21" fmla="*/ 1207454 h 6858000"/>
              <a:gd name="connsiteX22" fmla="*/ 1779885 w 6489101"/>
              <a:gd name="connsiteY22" fmla="*/ 1213486 h 6858000"/>
              <a:gd name="connsiteX23" fmla="*/ 1778408 w 6489101"/>
              <a:gd name="connsiteY23" fmla="*/ 1219200 h 6858000"/>
              <a:gd name="connsiteX24" fmla="*/ 1776930 w 6489101"/>
              <a:gd name="connsiteY24" fmla="*/ 1225233 h 6858000"/>
              <a:gd name="connsiteX25" fmla="*/ 1775156 w 6489101"/>
              <a:gd name="connsiteY25" fmla="*/ 1230949 h 6858000"/>
              <a:gd name="connsiteX26" fmla="*/ 1773087 w 6489101"/>
              <a:gd name="connsiteY26" fmla="*/ 1236346 h 6858000"/>
              <a:gd name="connsiteX27" fmla="*/ 1770427 w 6489101"/>
              <a:gd name="connsiteY27" fmla="*/ 1242061 h 6858000"/>
              <a:gd name="connsiteX28" fmla="*/ 1767472 w 6489101"/>
              <a:gd name="connsiteY28" fmla="*/ 1247459 h 6858000"/>
              <a:gd name="connsiteX29" fmla="*/ 1764812 w 6489101"/>
              <a:gd name="connsiteY29" fmla="*/ 1252855 h 6858000"/>
              <a:gd name="connsiteX30" fmla="*/ 1761560 w 6489101"/>
              <a:gd name="connsiteY30" fmla="*/ 1258254 h 6858000"/>
              <a:gd name="connsiteX31" fmla="*/ 1758014 w 6489101"/>
              <a:gd name="connsiteY31" fmla="*/ 1263333 h 6858000"/>
              <a:gd name="connsiteX32" fmla="*/ 1753876 w 6489101"/>
              <a:gd name="connsiteY32" fmla="*/ 1268413 h 6858000"/>
              <a:gd name="connsiteX33" fmla="*/ 1750034 w 6489101"/>
              <a:gd name="connsiteY33" fmla="*/ 1273494 h 6858000"/>
              <a:gd name="connsiteX34" fmla="*/ 1745304 w 6489101"/>
              <a:gd name="connsiteY34" fmla="*/ 1278255 h 6858000"/>
              <a:gd name="connsiteX35" fmla="*/ 1740575 w 6489101"/>
              <a:gd name="connsiteY35" fmla="*/ 1282384 h 6858000"/>
              <a:gd name="connsiteX36" fmla="*/ 1736142 w 6489101"/>
              <a:gd name="connsiteY36" fmla="*/ 1286510 h 6858000"/>
              <a:gd name="connsiteX37" fmla="*/ 1731117 w 6489101"/>
              <a:gd name="connsiteY37" fmla="*/ 1290321 h 6858000"/>
              <a:gd name="connsiteX38" fmla="*/ 1726093 w 6489101"/>
              <a:gd name="connsiteY38" fmla="*/ 1293814 h 6858000"/>
              <a:gd name="connsiteX39" fmla="*/ 1720477 w 6489101"/>
              <a:gd name="connsiteY39" fmla="*/ 1297306 h 6858000"/>
              <a:gd name="connsiteX40" fmla="*/ 1715157 w 6489101"/>
              <a:gd name="connsiteY40" fmla="*/ 1300481 h 6858000"/>
              <a:gd name="connsiteX41" fmla="*/ 1709837 w 6489101"/>
              <a:gd name="connsiteY41" fmla="*/ 1303021 h 6858000"/>
              <a:gd name="connsiteX42" fmla="*/ 1703926 w 6489101"/>
              <a:gd name="connsiteY42" fmla="*/ 1305560 h 6858000"/>
              <a:gd name="connsiteX43" fmla="*/ 1698310 w 6489101"/>
              <a:gd name="connsiteY43" fmla="*/ 1307465 h 6858000"/>
              <a:gd name="connsiteX44" fmla="*/ 1692398 w 6489101"/>
              <a:gd name="connsiteY44" fmla="*/ 1309371 h 6858000"/>
              <a:gd name="connsiteX45" fmla="*/ 1686783 w 6489101"/>
              <a:gd name="connsiteY45" fmla="*/ 1311275 h 6858000"/>
              <a:gd name="connsiteX46" fmla="*/ 1681167 w 6489101"/>
              <a:gd name="connsiteY46" fmla="*/ 1312228 h 6858000"/>
              <a:gd name="connsiteX47" fmla="*/ 1674960 w 6489101"/>
              <a:gd name="connsiteY47" fmla="*/ 1313180 h 6858000"/>
              <a:gd name="connsiteX48" fmla="*/ 1668754 w 6489101"/>
              <a:gd name="connsiteY48" fmla="*/ 1314133 h 6858000"/>
              <a:gd name="connsiteX49" fmla="*/ 1663138 w 6489101"/>
              <a:gd name="connsiteY49" fmla="*/ 1314450 h 6858000"/>
              <a:gd name="connsiteX50" fmla="*/ 1656931 w 6489101"/>
              <a:gd name="connsiteY50" fmla="*/ 1314769 h 6858000"/>
              <a:gd name="connsiteX51" fmla="*/ 1651020 w 6489101"/>
              <a:gd name="connsiteY51" fmla="*/ 1314450 h 6858000"/>
              <a:gd name="connsiteX52" fmla="*/ 1645108 w 6489101"/>
              <a:gd name="connsiteY52" fmla="*/ 1314133 h 6858000"/>
              <a:gd name="connsiteX53" fmla="*/ 1638902 w 6489101"/>
              <a:gd name="connsiteY53" fmla="*/ 1313180 h 6858000"/>
              <a:gd name="connsiteX54" fmla="*/ 1633286 w 6489101"/>
              <a:gd name="connsiteY54" fmla="*/ 1312228 h 6858000"/>
              <a:gd name="connsiteX55" fmla="*/ 1627079 w 6489101"/>
              <a:gd name="connsiteY55" fmla="*/ 1311275 h 6858000"/>
              <a:gd name="connsiteX56" fmla="*/ 1621463 w 6489101"/>
              <a:gd name="connsiteY56" fmla="*/ 1309371 h 6858000"/>
              <a:gd name="connsiteX57" fmla="*/ 1615552 w 6489101"/>
              <a:gd name="connsiteY57" fmla="*/ 1307465 h 6858000"/>
              <a:gd name="connsiteX58" fmla="*/ 1609936 w 6489101"/>
              <a:gd name="connsiteY58" fmla="*/ 1305560 h 6858000"/>
              <a:gd name="connsiteX59" fmla="*/ 1604320 w 6489101"/>
              <a:gd name="connsiteY59" fmla="*/ 1303021 h 6858000"/>
              <a:gd name="connsiteX60" fmla="*/ 1598705 w 6489101"/>
              <a:gd name="connsiteY60" fmla="*/ 1300481 h 6858000"/>
              <a:gd name="connsiteX61" fmla="*/ 1593385 w 6489101"/>
              <a:gd name="connsiteY61" fmla="*/ 1297306 h 6858000"/>
              <a:gd name="connsiteX62" fmla="*/ 1588360 w 6489101"/>
              <a:gd name="connsiteY62" fmla="*/ 1293814 h 6858000"/>
              <a:gd name="connsiteX63" fmla="*/ 1583040 w 6489101"/>
              <a:gd name="connsiteY63" fmla="*/ 1290321 h 6858000"/>
              <a:gd name="connsiteX64" fmla="*/ 1578015 w 6489101"/>
              <a:gd name="connsiteY64" fmla="*/ 1286510 h 6858000"/>
              <a:gd name="connsiteX65" fmla="*/ 1573286 w 6489101"/>
              <a:gd name="connsiteY65" fmla="*/ 1282384 h 6858000"/>
              <a:gd name="connsiteX66" fmla="*/ 1568557 w 6489101"/>
              <a:gd name="connsiteY66" fmla="*/ 1278255 h 6858000"/>
              <a:gd name="connsiteX67" fmla="*/ 290540 w 6489101"/>
              <a:gd name="connsiteY67" fmla="*/ 0 h 6858000"/>
              <a:gd name="connsiteX68" fmla="*/ 0 w 6489101"/>
              <a:gd name="connsiteY68" fmla="*/ 0 h 6858000"/>
              <a:gd name="connsiteX69" fmla="*/ 0 w 6489101"/>
              <a:gd name="connsiteY69" fmla="*/ 6858000 h 6858000"/>
              <a:gd name="connsiteX70" fmla="*/ 6489101 w 6489101"/>
              <a:gd name="connsiteY70" fmla="*/ 6858000 h 6858000"/>
              <a:gd name="connsiteX71" fmla="*/ 1481070 w 6489101"/>
              <a:gd name="connsiteY71" fmla="*/ 1828166 h 6858000"/>
              <a:gd name="connsiteX72" fmla="*/ 1476637 w 6489101"/>
              <a:gd name="connsiteY72" fmla="*/ 1823404 h 6858000"/>
              <a:gd name="connsiteX73" fmla="*/ 1472204 w 6489101"/>
              <a:gd name="connsiteY73" fmla="*/ 1818640 h 6858000"/>
              <a:gd name="connsiteX74" fmla="*/ 1468657 w 6489101"/>
              <a:gd name="connsiteY74" fmla="*/ 1814195 h 6858000"/>
              <a:gd name="connsiteX75" fmla="*/ 1465110 w 6489101"/>
              <a:gd name="connsiteY75" fmla="*/ 1808799 h 6858000"/>
              <a:gd name="connsiteX76" fmla="*/ 1461859 w 6489101"/>
              <a:gd name="connsiteY76" fmla="*/ 1803718 h 6858000"/>
              <a:gd name="connsiteX77" fmla="*/ 1459199 w 6489101"/>
              <a:gd name="connsiteY77" fmla="*/ 1798321 h 6858000"/>
              <a:gd name="connsiteX78" fmla="*/ 1456243 w 6489101"/>
              <a:gd name="connsiteY78" fmla="*/ 1792924 h 6858000"/>
              <a:gd name="connsiteX79" fmla="*/ 1453878 w 6489101"/>
              <a:gd name="connsiteY79" fmla="*/ 1787526 h 6858000"/>
              <a:gd name="connsiteX80" fmla="*/ 1451810 w 6489101"/>
              <a:gd name="connsiteY80" fmla="*/ 1781811 h 6858000"/>
              <a:gd name="connsiteX81" fmla="*/ 1450036 w 6489101"/>
              <a:gd name="connsiteY81" fmla="*/ 1776095 h 6858000"/>
              <a:gd name="connsiteX82" fmla="*/ 1448263 w 6489101"/>
              <a:gd name="connsiteY82" fmla="*/ 1770380 h 6858000"/>
              <a:gd name="connsiteX83" fmla="*/ 1447081 w 6489101"/>
              <a:gd name="connsiteY83" fmla="*/ 1764665 h 6858000"/>
              <a:gd name="connsiteX84" fmla="*/ 1446194 w 6489101"/>
              <a:gd name="connsiteY84" fmla="*/ 1758634 h 6858000"/>
              <a:gd name="connsiteX85" fmla="*/ 1445307 w 6489101"/>
              <a:gd name="connsiteY85" fmla="*/ 1752919 h 6858000"/>
              <a:gd name="connsiteX86" fmla="*/ 1445012 w 6489101"/>
              <a:gd name="connsiteY86" fmla="*/ 1746885 h 6858000"/>
              <a:gd name="connsiteX87" fmla="*/ 1445012 w 6489101"/>
              <a:gd name="connsiteY87" fmla="*/ 1741170 h 6858000"/>
              <a:gd name="connsiteX88" fmla="*/ 1445012 w 6489101"/>
              <a:gd name="connsiteY88" fmla="*/ 1735139 h 6858000"/>
              <a:gd name="connsiteX89" fmla="*/ 1445307 w 6489101"/>
              <a:gd name="connsiteY89" fmla="*/ 1729424 h 6858000"/>
              <a:gd name="connsiteX90" fmla="*/ 1446194 w 6489101"/>
              <a:gd name="connsiteY90" fmla="*/ 1723074 h 6858000"/>
              <a:gd name="connsiteX91" fmla="*/ 1447081 w 6489101"/>
              <a:gd name="connsiteY91" fmla="*/ 1717358 h 6858000"/>
              <a:gd name="connsiteX92" fmla="*/ 1448263 w 6489101"/>
              <a:gd name="connsiteY92" fmla="*/ 1711643 h 6858000"/>
              <a:gd name="connsiteX93" fmla="*/ 1450036 w 6489101"/>
              <a:gd name="connsiteY93" fmla="*/ 1705929 h 6858000"/>
              <a:gd name="connsiteX94" fmla="*/ 1451810 w 6489101"/>
              <a:gd name="connsiteY94" fmla="*/ 1700214 h 6858000"/>
              <a:gd name="connsiteX95" fmla="*/ 1453878 w 6489101"/>
              <a:gd name="connsiteY95" fmla="*/ 1694816 h 6858000"/>
              <a:gd name="connsiteX96" fmla="*/ 1456243 w 6489101"/>
              <a:gd name="connsiteY96" fmla="*/ 1689101 h 6858000"/>
              <a:gd name="connsiteX97" fmla="*/ 1459199 w 6489101"/>
              <a:gd name="connsiteY97" fmla="*/ 1683703 h 6858000"/>
              <a:gd name="connsiteX98" fmla="*/ 1461859 w 6489101"/>
              <a:gd name="connsiteY98" fmla="*/ 1678305 h 6858000"/>
              <a:gd name="connsiteX99" fmla="*/ 1465110 w 6489101"/>
              <a:gd name="connsiteY99" fmla="*/ 1673226 h 6858000"/>
              <a:gd name="connsiteX100" fmla="*/ 1468657 w 6489101"/>
              <a:gd name="connsiteY100" fmla="*/ 1668145 h 6858000"/>
              <a:gd name="connsiteX101" fmla="*/ 1472204 w 6489101"/>
              <a:gd name="connsiteY101" fmla="*/ 1663066 h 6858000"/>
              <a:gd name="connsiteX102" fmla="*/ 1476637 w 6489101"/>
              <a:gd name="connsiteY102" fmla="*/ 1658621 h 6858000"/>
              <a:gd name="connsiteX103" fmla="*/ 1481070 w 6489101"/>
              <a:gd name="connsiteY103" fmla="*/ 1653859 h 6858000"/>
              <a:gd name="connsiteX104" fmla="*/ 1485504 w 6489101"/>
              <a:gd name="connsiteY104" fmla="*/ 1649414 h 6858000"/>
              <a:gd name="connsiteX105" fmla="*/ 1490233 w 6489101"/>
              <a:gd name="connsiteY105" fmla="*/ 1645603 h 6858000"/>
              <a:gd name="connsiteX106" fmla="*/ 1495258 w 6489101"/>
              <a:gd name="connsiteY106" fmla="*/ 1641794 h 6858000"/>
              <a:gd name="connsiteX107" fmla="*/ 1500282 w 6489101"/>
              <a:gd name="connsiteY107" fmla="*/ 1637984 h 6858000"/>
              <a:gd name="connsiteX108" fmla="*/ 1505307 w 6489101"/>
              <a:gd name="connsiteY108" fmla="*/ 1634809 h 6858000"/>
              <a:gd name="connsiteX109" fmla="*/ 1510922 w 6489101"/>
              <a:gd name="connsiteY109" fmla="*/ 1631950 h 6858000"/>
              <a:gd name="connsiteX110" fmla="*/ 1516242 w 6489101"/>
              <a:gd name="connsiteY110" fmla="*/ 1629094 h 6858000"/>
              <a:gd name="connsiteX111" fmla="*/ 1521858 w 6489101"/>
              <a:gd name="connsiteY111" fmla="*/ 1626871 h 6858000"/>
              <a:gd name="connsiteX112" fmla="*/ 1527178 w 6489101"/>
              <a:gd name="connsiteY112" fmla="*/ 1624649 h 6858000"/>
              <a:gd name="connsiteX113" fmla="*/ 1533090 w 6489101"/>
              <a:gd name="connsiteY113" fmla="*/ 1623061 h 6858000"/>
              <a:gd name="connsiteX114" fmla="*/ 1538705 w 6489101"/>
              <a:gd name="connsiteY114" fmla="*/ 1621155 h 6858000"/>
              <a:gd name="connsiteX115" fmla="*/ 1544617 w 6489101"/>
              <a:gd name="connsiteY115" fmla="*/ 1620204 h 6858000"/>
              <a:gd name="connsiteX116" fmla="*/ 1550232 w 6489101"/>
              <a:gd name="connsiteY116" fmla="*/ 1618934 h 6858000"/>
              <a:gd name="connsiteX117" fmla="*/ 1556439 w 6489101"/>
              <a:gd name="connsiteY117" fmla="*/ 1618299 h 6858000"/>
              <a:gd name="connsiteX118" fmla="*/ 1562055 w 6489101"/>
              <a:gd name="connsiteY118" fmla="*/ 1617981 h 6858000"/>
              <a:gd name="connsiteX119" fmla="*/ 1568262 w 6489101"/>
              <a:gd name="connsiteY119" fmla="*/ 1617981 h 6858000"/>
              <a:gd name="connsiteX120" fmla="*/ 1573878 w 6489101"/>
              <a:gd name="connsiteY120" fmla="*/ 1617981 h 6858000"/>
              <a:gd name="connsiteX121" fmla="*/ 1580084 w 6489101"/>
              <a:gd name="connsiteY121" fmla="*/ 1618299 h 6858000"/>
              <a:gd name="connsiteX122" fmla="*/ 1585996 w 6489101"/>
              <a:gd name="connsiteY122" fmla="*/ 1618934 h 6858000"/>
              <a:gd name="connsiteX123" fmla="*/ 1591611 w 6489101"/>
              <a:gd name="connsiteY123" fmla="*/ 1620204 h 6858000"/>
              <a:gd name="connsiteX124" fmla="*/ 1597227 w 6489101"/>
              <a:gd name="connsiteY124" fmla="*/ 1621155 h 6858000"/>
              <a:gd name="connsiteX125" fmla="*/ 1603138 w 6489101"/>
              <a:gd name="connsiteY125" fmla="*/ 1623061 h 6858000"/>
              <a:gd name="connsiteX126" fmla="*/ 1608754 w 6489101"/>
              <a:gd name="connsiteY126" fmla="*/ 1624649 h 6858000"/>
              <a:gd name="connsiteX127" fmla="*/ 1614665 w 6489101"/>
              <a:gd name="connsiteY127" fmla="*/ 1626871 h 6858000"/>
              <a:gd name="connsiteX128" fmla="*/ 1619986 w 6489101"/>
              <a:gd name="connsiteY128" fmla="*/ 1629094 h 6858000"/>
              <a:gd name="connsiteX129" fmla="*/ 1625306 w 6489101"/>
              <a:gd name="connsiteY129" fmla="*/ 1631950 h 6858000"/>
              <a:gd name="connsiteX130" fmla="*/ 1630626 w 6489101"/>
              <a:gd name="connsiteY130" fmla="*/ 1634809 h 6858000"/>
              <a:gd name="connsiteX131" fmla="*/ 1635650 w 6489101"/>
              <a:gd name="connsiteY131" fmla="*/ 1637984 h 6858000"/>
              <a:gd name="connsiteX132" fmla="*/ 1640675 w 6489101"/>
              <a:gd name="connsiteY132" fmla="*/ 1641794 h 6858000"/>
              <a:gd name="connsiteX133" fmla="*/ 1645700 w 6489101"/>
              <a:gd name="connsiteY133" fmla="*/ 1645603 h 6858000"/>
              <a:gd name="connsiteX134" fmla="*/ 1650428 w 6489101"/>
              <a:gd name="connsiteY134" fmla="*/ 1649414 h 6858000"/>
              <a:gd name="connsiteX135" fmla="*/ 1655158 w 6489101"/>
              <a:gd name="connsiteY135" fmla="*/ 1653859 h 6858000"/>
              <a:gd name="connsiteX136" fmla="*/ 2324018 w 6489101"/>
              <a:gd name="connsiteY136" fmla="*/ 2322830 h 6858000"/>
              <a:gd name="connsiteX137" fmla="*/ 2328747 w 6489101"/>
              <a:gd name="connsiteY137" fmla="*/ 2326958 h 6858000"/>
              <a:gd name="connsiteX138" fmla="*/ 2333476 w 6489101"/>
              <a:gd name="connsiteY138" fmla="*/ 2331085 h 6858000"/>
              <a:gd name="connsiteX139" fmla="*/ 2338501 w 6489101"/>
              <a:gd name="connsiteY139" fmla="*/ 2334895 h 6858000"/>
              <a:gd name="connsiteX140" fmla="*/ 2343525 w 6489101"/>
              <a:gd name="connsiteY140" fmla="*/ 2338705 h 6858000"/>
              <a:gd name="connsiteX141" fmla="*/ 2348550 w 6489101"/>
              <a:gd name="connsiteY141" fmla="*/ 2341880 h 6858000"/>
              <a:gd name="connsiteX142" fmla="*/ 2353870 w 6489101"/>
              <a:gd name="connsiteY142" fmla="*/ 2344738 h 6858000"/>
              <a:gd name="connsiteX143" fmla="*/ 2359190 w 6489101"/>
              <a:gd name="connsiteY143" fmla="*/ 2347595 h 6858000"/>
              <a:gd name="connsiteX144" fmla="*/ 2365101 w 6489101"/>
              <a:gd name="connsiteY144" fmla="*/ 2349818 h 6858000"/>
              <a:gd name="connsiteX145" fmla="*/ 2370422 w 6489101"/>
              <a:gd name="connsiteY145" fmla="*/ 2351723 h 6858000"/>
              <a:gd name="connsiteX146" fmla="*/ 2376037 w 6489101"/>
              <a:gd name="connsiteY146" fmla="*/ 2353628 h 6858000"/>
              <a:gd name="connsiteX147" fmla="*/ 2381949 w 6489101"/>
              <a:gd name="connsiteY147" fmla="*/ 2355534 h 6858000"/>
              <a:gd name="connsiteX148" fmla="*/ 2387564 w 6489101"/>
              <a:gd name="connsiteY148" fmla="*/ 2356485 h 6858000"/>
              <a:gd name="connsiteX149" fmla="*/ 2393476 w 6489101"/>
              <a:gd name="connsiteY149" fmla="*/ 2357755 h 6858000"/>
              <a:gd name="connsiteX150" fmla="*/ 2399387 w 6489101"/>
              <a:gd name="connsiteY150" fmla="*/ 2358391 h 6858000"/>
              <a:gd name="connsiteX151" fmla="*/ 2405298 w 6489101"/>
              <a:gd name="connsiteY151" fmla="*/ 2358708 h 6858000"/>
              <a:gd name="connsiteX152" fmla="*/ 2411209 w 6489101"/>
              <a:gd name="connsiteY152" fmla="*/ 2358708 h 6858000"/>
              <a:gd name="connsiteX153" fmla="*/ 2417121 w 6489101"/>
              <a:gd name="connsiteY153" fmla="*/ 2358708 h 6858000"/>
              <a:gd name="connsiteX154" fmla="*/ 2423032 w 6489101"/>
              <a:gd name="connsiteY154" fmla="*/ 2358391 h 6858000"/>
              <a:gd name="connsiteX155" fmla="*/ 2428943 w 6489101"/>
              <a:gd name="connsiteY155" fmla="*/ 2357755 h 6858000"/>
              <a:gd name="connsiteX156" fmla="*/ 2434559 w 6489101"/>
              <a:gd name="connsiteY156" fmla="*/ 2356485 h 6858000"/>
              <a:gd name="connsiteX157" fmla="*/ 2440470 w 6489101"/>
              <a:gd name="connsiteY157" fmla="*/ 2355534 h 6858000"/>
              <a:gd name="connsiteX158" fmla="*/ 2446086 w 6489101"/>
              <a:gd name="connsiteY158" fmla="*/ 2353628 h 6858000"/>
              <a:gd name="connsiteX159" fmla="*/ 2451997 w 6489101"/>
              <a:gd name="connsiteY159" fmla="*/ 2351723 h 6858000"/>
              <a:gd name="connsiteX160" fmla="*/ 2457613 w 6489101"/>
              <a:gd name="connsiteY160" fmla="*/ 2349818 h 6858000"/>
              <a:gd name="connsiteX161" fmla="*/ 2462933 w 6489101"/>
              <a:gd name="connsiteY161" fmla="*/ 2347595 h 6858000"/>
              <a:gd name="connsiteX162" fmla="*/ 2468549 w 6489101"/>
              <a:gd name="connsiteY162" fmla="*/ 2344738 h 6858000"/>
              <a:gd name="connsiteX163" fmla="*/ 2473869 w 6489101"/>
              <a:gd name="connsiteY163" fmla="*/ 2341880 h 6858000"/>
              <a:gd name="connsiteX164" fmla="*/ 2478893 w 6489101"/>
              <a:gd name="connsiteY164" fmla="*/ 2338705 h 6858000"/>
              <a:gd name="connsiteX165" fmla="*/ 2484214 w 6489101"/>
              <a:gd name="connsiteY165" fmla="*/ 2334895 h 6858000"/>
              <a:gd name="connsiteX166" fmla="*/ 2488943 w 6489101"/>
              <a:gd name="connsiteY166" fmla="*/ 2331085 h 6858000"/>
              <a:gd name="connsiteX167" fmla="*/ 2493672 w 6489101"/>
              <a:gd name="connsiteY167" fmla="*/ 2326958 h 6858000"/>
              <a:gd name="connsiteX168" fmla="*/ 2498105 w 6489101"/>
              <a:gd name="connsiteY168" fmla="*/ 2322830 h 6858000"/>
              <a:gd name="connsiteX169" fmla="*/ 2502539 w 6489101"/>
              <a:gd name="connsiteY169" fmla="*/ 2318068 h 6858000"/>
              <a:gd name="connsiteX170" fmla="*/ 2506972 w 6489101"/>
              <a:gd name="connsiteY170" fmla="*/ 2313306 h 6858000"/>
              <a:gd name="connsiteX171" fmla="*/ 2510519 w 6489101"/>
              <a:gd name="connsiteY171" fmla="*/ 2308544 h 6858000"/>
              <a:gd name="connsiteX172" fmla="*/ 2514066 w 6489101"/>
              <a:gd name="connsiteY172" fmla="*/ 2303463 h 6858000"/>
              <a:gd name="connsiteX173" fmla="*/ 2517317 w 6489101"/>
              <a:gd name="connsiteY173" fmla="*/ 2298384 h 6858000"/>
              <a:gd name="connsiteX174" fmla="*/ 2520272 w 6489101"/>
              <a:gd name="connsiteY174" fmla="*/ 2292985 h 6858000"/>
              <a:gd name="connsiteX175" fmla="*/ 2522932 w 6489101"/>
              <a:gd name="connsiteY175" fmla="*/ 2287588 h 6858000"/>
              <a:gd name="connsiteX176" fmla="*/ 2525593 w 6489101"/>
              <a:gd name="connsiteY176" fmla="*/ 2281873 h 6858000"/>
              <a:gd name="connsiteX177" fmla="*/ 2527366 w 6489101"/>
              <a:gd name="connsiteY177" fmla="*/ 2276476 h 6858000"/>
              <a:gd name="connsiteX178" fmla="*/ 2529435 w 6489101"/>
              <a:gd name="connsiteY178" fmla="*/ 2270761 h 6858000"/>
              <a:gd name="connsiteX179" fmla="*/ 2530913 w 6489101"/>
              <a:gd name="connsiteY179" fmla="*/ 2265046 h 6858000"/>
              <a:gd name="connsiteX180" fmla="*/ 2532095 w 6489101"/>
              <a:gd name="connsiteY180" fmla="*/ 2259331 h 6858000"/>
              <a:gd name="connsiteX181" fmla="*/ 2532982 w 6489101"/>
              <a:gd name="connsiteY181" fmla="*/ 2253298 h 6858000"/>
              <a:gd name="connsiteX182" fmla="*/ 2533868 w 6489101"/>
              <a:gd name="connsiteY182" fmla="*/ 2247266 h 6858000"/>
              <a:gd name="connsiteX183" fmla="*/ 2534164 w 6489101"/>
              <a:gd name="connsiteY183" fmla="*/ 2241551 h 6858000"/>
              <a:gd name="connsiteX184" fmla="*/ 2534459 w 6489101"/>
              <a:gd name="connsiteY184" fmla="*/ 2235519 h 6858000"/>
              <a:gd name="connsiteX185" fmla="*/ 2534164 w 6489101"/>
              <a:gd name="connsiteY185" fmla="*/ 2229804 h 6858000"/>
              <a:gd name="connsiteX186" fmla="*/ 2533868 w 6489101"/>
              <a:gd name="connsiteY186" fmla="*/ 2223770 h 6858000"/>
              <a:gd name="connsiteX187" fmla="*/ 2532982 w 6489101"/>
              <a:gd name="connsiteY187" fmla="*/ 2217739 h 6858000"/>
              <a:gd name="connsiteX188" fmla="*/ 2532095 w 6489101"/>
              <a:gd name="connsiteY188" fmla="*/ 2212024 h 6858000"/>
              <a:gd name="connsiteX189" fmla="*/ 2530913 w 6489101"/>
              <a:gd name="connsiteY189" fmla="*/ 2206309 h 6858000"/>
              <a:gd name="connsiteX190" fmla="*/ 2529435 w 6489101"/>
              <a:gd name="connsiteY190" fmla="*/ 2200593 h 6858000"/>
              <a:gd name="connsiteX191" fmla="*/ 2527366 w 6489101"/>
              <a:gd name="connsiteY191" fmla="*/ 2194878 h 6858000"/>
              <a:gd name="connsiteX192" fmla="*/ 2525593 w 6489101"/>
              <a:gd name="connsiteY192" fmla="*/ 2189163 h 6858000"/>
              <a:gd name="connsiteX193" fmla="*/ 2522932 w 6489101"/>
              <a:gd name="connsiteY193" fmla="*/ 2183765 h 6858000"/>
              <a:gd name="connsiteX194" fmla="*/ 2520272 w 6489101"/>
              <a:gd name="connsiteY194" fmla="*/ 2178368 h 6858000"/>
              <a:gd name="connsiteX195" fmla="*/ 2517317 w 6489101"/>
              <a:gd name="connsiteY195" fmla="*/ 2172970 h 6858000"/>
              <a:gd name="connsiteX196" fmla="*/ 2514066 w 6489101"/>
              <a:gd name="connsiteY196" fmla="*/ 2167890 h 6858000"/>
              <a:gd name="connsiteX197" fmla="*/ 2510519 w 6489101"/>
              <a:gd name="connsiteY197" fmla="*/ 2162494 h 6858000"/>
              <a:gd name="connsiteX198" fmla="*/ 2506972 w 6489101"/>
              <a:gd name="connsiteY198" fmla="*/ 2157730 h 6858000"/>
              <a:gd name="connsiteX199" fmla="*/ 2502539 w 6489101"/>
              <a:gd name="connsiteY199" fmla="*/ 2153285 h 6858000"/>
              <a:gd name="connsiteX200" fmla="*/ 2498105 w 6489101"/>
              <a:gd name="connsiteY200" fmla="*/ 2148523 h 6858000"/>
              <a:gd name="connsiteX201" fmla="*/ 2111508 w 6489101"/>
              <a:gd name="connsiteY201" fmla="*/ 1761490 h 6858000"/>
              <a:gd name="connsiteX202" fmla="*/ 1915254 w 6489101"/>
              <a:gd name="connsiteY202" fmla="*/ 1565276 h 6858000"/>
              <a:gd name="connsiteX203" fmla="*/ 1910524 w 6489101"/>
              <a:gd name="connsiteY203" fmla="*/ 1560514 h 6858000"/>
              <a:gd name="connsiteX204" fmla="*/ 1906682 w 6489101"/>
              <a:gd name="connsiteY204" fmla="*/ 1555751 h 6858000"/>
              <a:gd name="connsiteX205" fmla="*/ 1902544 w 6489101"/>
              <a:gd name="connsiteY205" fmla="*/ 1550671 h 6858000"/>
              <a:gd name="connsiteX206" fmla="*/ 1899588 w 6489101"/>
              <a:gd name="connsiteY206" fmla="*/ 1545909 h 6858000"/>
              <a:gd name="connsiteX207" fmla="*/ 1896338 w 6489101"/>
              <a:gd name="connsiteY207" fmla="*/ 1540829 h 6858000"/>
              <a:gd name="connsiteX208" fmla="*/ 1893086 w 6489101"/>
              <a:gd name="connsiteY208" fmla="*/ 1535430 h 6858000"/>
              <a:gd name="connsiteX209" fmla="*/ 1890426 w 6489101"/>
              <a:gd name="connsiteY209" fmla="*/ 1530034 h 6858000"/>
              <a:gd name="connsiteX210" fmla="*/ 1888062 w 6489101"/>
              <a:gd name="connsiteY210" fmla="*/ 1524635 h 6858000"/>
              <a:gd name="connsiteX211" fmla="*/ 1885697 w 6489101"/>
              <a:gd name="connsiteY211" fmla="*/ 1518920 h 6858000"/>
              <a:gd name="connsiteX212" fmla="*/ 1883924 w 6489101"/>
              <a:gd name="connsiteY212" fmla="*/ 1513205 h 6858000"/>
              <a:gd name="connsiteX213" fmla="*/ 1882446 w 6489101"/>
              <a:gd name="connsiteY213" fmla="*/ 1507174 h 6858000"/>
              <a:gd name="connsiteX214" fmla="*/ 1881264 w 6489101"/>
              <a:gd name="connsiteY214" fmla="*/ 1501459 h 6858000"/>
              <a:gd name="connsiteX215" fmla="*/ 1880377 w 6489101"/>
              <a:gd name="connsiteY215" fmla="*/ 1495744 h 6858000"/>
              <a:gd name="connsiteX216" fmla="*/ 1879786 w 6489101"/>
              <a:gd name="connsiteY216" fmla="*/ 1489710 h 6858000"/>
              <a:gd name="connsiteX217" fmla="*/ 1879195 w 6489101"/>
              <a:gd name="connsiteY217" fmla="*/ 1483995 h 6858000"/>
              <a:gd name="connsiteX218" fmla="*/ 1878899 w 6489101"/>
              <a:gd name="connsiteY218" fmla="*/ 1478281 h 6858000"/>
              <a:gd name="connsiteX219" fmla="*/ 1879195 w 6489101"/>
              <a:gd name="connsiteY219" fmla="*/ 1472249 h 6858000"/>
              <a:gd name="connsiteX220" fmla="*/ 1879786 w 6489101"/>
              <a:gd name="connsiteY220" fmla="*/ 1466215 h 6858000"/>
              <a:gd name="connsiteX221" fmla="*/ 1880377 w 6489101"/>
              <a:gd name="connsiteY221" fmla="*/ 1460183 h 6858000"/>
              <a:gd name="connsiteX222" fmla="*/ 1881264 w 6489101"/>
              <a:gd name="connsiteY222" fmla="*/ 1454468 h 6858000"/>
              <a:gd name="connsiteX223" fmla="*/ 1882446 w 6489101"/>
              <a:gd name="connsiteY223" fmla="*/ 1448754 h 6858000"/>
              <a:gd name="connsiteX224" fmla="*/ 1883924 w 6489101"/>
              <a:gd name="connsiteY224" fmla="*/ 1443039 h 6858000"/>
              <a:gd name="connsiteX225" fmla="*/ 1885697 w 6489101"/>
              <a:gd name="connsiteY225" fmla="*/ 1437324 h 6858000"/>
              <a:gd name="connsiteX226" fmla="*/ 1888062 w 6489101"/>
              <a:gd name="connsiteY226" fmla="*/ 1431609 h 6858000"/>
              <a:gd name="connsiteX227" fmla="*/ 1890426 w 6489101"/>
              <a:gd name="connsiteY227" fmla="*/ 1426211 h 6858000"/>
              <a:gd name="connsiteX228" fmla="*/ 1893086 w 6489101"/>
              <a:gd name="connsiteY228" fmla="*/ 1420814 h 6858000"/>
              <a:gd name="connsiteX229" fmla="*/ 1896338 w 6489101"/>
              <a:gd name="connsiteY229" fmla="*/ 1415416 h 6858000"/>
              <a:gd name="connsiteX230" fmla="*/ 1899588 w 6489101"/>
              <a:gd name="connsiteY230" fmla="*/ 1410336 h 6858000"/>
              <a:gd name="connsiteX231" fmla="*/ 1902544 w 6489101"/>
              <a:gd name="connsiteY231" fmla="*/ 1405256 h 6858000"/>
              <a:gd name="connsiteX232" fmla="*/ 1906682 w 6489101"/>
              <a:gd name="connsiteY232" fmla="*/ 1400175 h 6858000"/>
              <a:gd name="connsiteX233" fmla="*/ 1910524 w 6489101"/>
              <a:gd name="connsiteY233" fmla="*/ 1395731 h 6858000"/>
              <a:gd name="connsiteX234" fmla="*/ 1915254 w 6489101"/>
              <a:gd name="connsiteY234" fmla="*/ 1390969 h 6858000"/>
              <a:gd name="connsiteX235" fmla="*/ 1919687 w 6489101"/>
              <a:gd name="connsiteY235" fmla="*/ 1386524 h 6858000"/>
              <a:gd name="connsiteX236" fmla="*/ 1924712 w 6489101"/>
              <a:gd name="connsiteY236" fmla="*/ 1382396 h 6858000"/>
              <a:gd name="connsiteX237" fmla="*/ 1929145 w 6489101"/>
              <a:gd name="connsiteY237" fmla="*/ 1378585 h 6858000"/>
              <a:gd name="connsiteX238" fmla="*/ 1934170 w 6489101"/>
              <a:gd name="connsiteY238" fmla="*/ 1375094 h 6858000"/>
              <a:gd name="connsiteX239" fmla="*/ 1939785 w 6489101"/>
              <a:gd name="connsiteY239" fmla="*/ 1371919 h 6858000"/>
              <a:gd name="connsiteX240" fmla="*/ 1945106 w 6489101"/>
              <a:gd name="connsiteY240" fmla="*/ 1369061 h 6858000"/>
              <a:gd name="connsiteX241" fmla="*/ 1950426 w 6489101"/>
              <a:gd name="connsiteY241" fmla="*/ 1366204 h 6858000"/>
              <a:gd name="connsiteX242" fmla="*/ 1955746 w 6489101"/>
              <a:gd name="connsiteY242" fmla="*/ 1363980 h 6858000"/>
              <a:gd name="connsiteX243" fmla="*/ 1961657 w 6489101"/>
              <a:gd name="connsiteY243" fmla="*/ 1361759 h 6858000"/>
              <a:gd name="connsiteX244" fmla="*/ 1967273 w 6489101"/>
              <a:gd name="connsiteY244" fmla="*/ 1360170 h 6858000"/>
              <a:gd name="connsiteX245" fmla="*/ 1973184 w 6489101"/>
              <a:gd name="connsiteY245" fmla="*/ 1358265 h 6858000"/>
              <a:gd name="connsiteX246" fmla="*/ 1978800 w 6489101"/>
              <a:gd name="connsiteY246" fmla="*/ 1357314 h 6858000"/>
              <a:gd name="connsiteX247" fmla="*/ 1984711 w 6489101"/>
              <a:gd name="connsiteY247" fmla="*/ 1356043 h 6858000"/>
              <a:gd name="connsiteX248" fmla="*/ 1990327 w 6489101"/>
              <a:gd name="connsiteY248" fmla="*/ 1355409 h 6858000"/>
              <a:gd name="connsiteX249" fmla="*/ 1996534 w 6489101"/>
              <a:gd name="connsiteY249" fmla="*/ 1355090 h 6858000"/>
              <a:gd name="connsiteX250" fmla="*/ 2002149 w 6489101"/>
              <a:gd name="connsiteY250" fmla="*/ 1354773 h 6858000"/>
              <a:gd name="connsiteX251" fmla="*/ 2008356 w 6489101"/>
              <a:gd name="connsiteY251" fmla="*/ 1355090 h 6858000"/>
              <a:gd name="connsiteX252" fmla="*/ 2013972 w 6489101"/>
              <a:gd name="connsiteY252" fmla="*/ 1355409 h 6858000"/>
              <a:gd name="connsiteX253" fmla="*/ 2019883 w 6489101"/>
              <a:gd name="connsiteY253" fmla="*/ 1356043 h 6858000"/>
              <a:gd name="connsiteX254" fmla="*/ 2025794 w 6489101"/>
              <a:gd name="connsiteY254" fmla="*/ 1357314 h 6858000"/>
              <a:gd name="connsiteX255" fmla="*/ 2031706 w 6489101"/>
              <a:gd name="connsiteY255" fmla="*/ 1358265 h 6858000"/>
              <a:gd name="connsiteX256" fmla="*/ 2037321 w 6489101"/>
              <a:gd name="connsiteY256" fmla="*/ 1360170 h 6858000"/>
              <a:gd name="connsiteX257" fmla="*/ 2043232 w 6489101"/>
              <a:gd name="connsiteY257" fmla="*/ 1361759 h 6858000"/>
              <a:gd name="connsiteX258" fmla="*/ 2048553 w 6489101"/>
              <a:gd name="connsiteY258" fmla="*/ 1363980 h 6858000"/>
              <a:gd name="connsiteX259" fmla="*/ 2054168 w 6489101"/>
              <a:gd name="connsiteY259" fmla="*/ 1366204 h 6858000"/>
              <a:gd name="connsiteX260" fmla="*/ 2059784 w 6489101"/>
              <a:gd name="connsiteY260" fmla="*/ 1369061 h 6858000"/>
              <a:gd name="connsiteX261" fmla="*/ 2065104 w 6489101"/>
              <a:gd name="connsiteY261" fmla="*/ 1371919 h 6858000"/>
              <a:gd name="connsiteX262" fmla="*/ 2070129 w 6489101"/>
              <a:gd name="connsiteY262" fmla="*/ 1375094 h 6858000"/>
              <a:gd name="connsiteX263" fmla="*/ 2075154 w 6489101"/>
              <a:gd name="connsiteY263" fmla="*/ 1378585 h 6858000"/>
              <a:gd name="connsiteX264" fmla="*/ 2080178 w 6489101"/>
              <a:gd name="connsiteY264" fmla="*/ 1382396 h 6858000"/>
              <a:gd name="connsiteX265" fmla="*/ 2084907 w 6489101"/>
              <a:gd name="connsiteY265" fmla="*/ 1386524 h 6858000"/>
              <a:gd name="connsiteX266" fmla="*/ 2089340 w 6489101"/>
              <a:gd name="connsiteY266" fmla="*/ 1390969 h 6858000"/>
              <a:gd name="connsiteX267" fmla="*/ 2296826 w 6489101"/>
              <a:gd name="connsiteY267" fmla="*/ 1598296 h 6858000"/>
              <a:gd name="connsiteX268" fmla="*/ 2301260 w 6489101"/>
              <a:gd name="connsiteY268" fmla="*/ 1602423 h 6858000"/>
              <a:gd name="connsiteX269" fmla="*/ 2305989 w 6489101"/>
              <a:gd name="connsiteY269" fmla="*/ 1606869 h 6858000"/>
              <a:gd name="connsiteX270" fmla="*/ 2311013 w 6489101"/>
              <a:gd name="connsiteY270" fmla="*/ 1610361 h 6858000"/>
              <a:gd name="connsiteX271" fmla="*/ 2316038 w 6489101"/>
              <a:gd name="connsiteY271" fmla="*/ 1613854 h 6858000"/>
              <a:gd name="connsiteX272" fmla="*/ 2321062 w 6489101"/>
              <a:gd name="connsiteY272" fmla="*/ 1617345 h 6858000"/>
              <a:gd name="connsiteX273" fmla="*/ 2326678 w 6489101"/>
              <a:gd name="connsiteY273" fmla="*/ 1620204 h 6858000"/>
              <a:gd name="connsiteX274" fmla="*/ 2331998 w 6489101"/>
              <a:gd name="connsiteY274" fmla="*/ 1623061 h 6858000"/>
              <a:gd name="connsiteX275" fmla="*/ 2337318 w 6489101"/>
              <a:gd name="connsiteY275" fmla="*/ 1625283 h 6858000"/>
              <a:gd name="connsiteX276" fmla="*/ 2342934 w 6489101"/>
              <a:gd name="connsiteY276" fmla="*/ 1627189 h 6858000"/>
              <a:gd name="connsiteX277" fmla="*/ 2348845 w 6489101"/>
              <a:gd name="connsiteY277" fmla="*/ 1629094 h 6858000"/>
              <a:gd name="connsiteX278" fmla="*/ 2354461 w 6489101"/>
              <a:gd name="connsiteY278" fmla="*/ 1630998 h 6858000"/>
              <a:gd name="connsiteX279" fmla="*/ 2360372 w 6489101"/>
              <a:gd name="connsiteY279" fmla="*/ 1631950 h 6858000"/>
              <a:gd name="connsiteX280" fmla="*/ 2365988 w 6489101"/>
              <a:gd name="connsiteY280" fmla="*/ 1632904 h 6858000"/>
              <a:gd name="connsiteX281" fmla="*/ 2372195 w 6489101"/>
              <a:gd name="connsiteY281" fmla="*/ 1633856 h 6858000"/>
              <a:gd name="connsiteX282" fmla="*/ 2377811 w 6489101"/>
              <a:gd name="connsiteY282" fmla="*/ 1634174 h 6858000"/>
              <a:gd name="connsiteX283" fmla="*/ 2383722 w 6489101"/>
              <a:gd name="connsiteY283" fmla="*/ 1634174 h 6858000"/>
              <a:gd name="connsiteX284" fmla="*/ 2389633 w 6489101"/>
              <a:gd name="connsiteY284" fmla="*/ 1634174 h 6858000"/>
              <a:gd name="connsiteX285" fmla="*/ 2395545 w 6489101"/>
              <a:gd name="connsiteY285" fmla="*/ 1633856 h 6858000"/>
              <a:gd name="connsiteX286" fmla="*/ 2401751 w 6489101"/>
              <a:gd name="connsiteY286" fmla="*/ 1632904 h 6858000"/>
              <a:gd name="connsiteX287" fmla="*/ 2407367 w 6489101"/>
              <a:gd name="connsiteY287" fmla="*/ 1631950 h 6858000"/>
              <a:gd name="connsiteX288" fmla="*/ 2412983 w 6489101"/>
              <a:gd name="connsiteY288" fmla="*/ 1630998 h 6858000"/>
              <a:gd name="connsiteX289" fmla="*/ 2418894 w 6489101"/>
              <a:gd name="connsiteY289" fmla="*/ 1629094 h 6858000"/>
              <a:gd name="connsiteX290" fmla="*/ 2424510 w 6489101"/>
              <a:gd name="connsiteY290" fmla="*/ 1627189 h 6858000"/>
              <a:gd name="connsiteX291" fmla="*/ 2430125 w 6489101"/>
              <a:gd name="connsiteY291" fmla="*/ 1625283 h 6858000"/>
              <a:gd name="connsiteX292" fmla="*/ 2435741 w 6489101"/>
              <a:gd name="connsiteY292" fmla="*/ 1623061 h 6858000"/>
              <a:gd name="connsiteX293" fmla="*/ 2441061 w 6489101"/>
              <a:gd name="connsiteY293" fmla="*/ 1620204 h 6858000"/>
              <a:gd name="connsiteX294" fmla="*/ 2446381 w 6489101"/>
              <a:gd name="connsiteY294" fmla="*/ 1617345 h 6858000"/>
              <a:gd name="connsiteX295" fmla="*/ 2451702 w 6489101"/>
              <a:gd name="connsiteY295" fmla="*/ 1613854 h 6858000"/>
              <a:gd name="connsiteX296" fmla="*/ 2456726 w 6489101"/>
              <a:gd name="connsiteY296" fmla="*/ 1610361 h 6858000"/>
              <a:gd name="connsiteX297" fmla="*/ 2461751 w 6489101"/>
              <a:gd name="connsiteY297" fmla="*/ 1606869 h 6858000"/>
              <a:gd name="connsiteX298" fmla="*/ 2466184 w 6489101"/>
              <a:gd name="connsiteY298" fmla="*/ 1602423 h 6858000"/>
              <a:gd name="connsiteX299" fmla="*/ 2470913 w 6489101"/>
              <a:gd name="connsiteY299" fmla="*/ 1598296 h 6858000"/>
              <a:gd name="connsiteX300" fmla="*/ 2475347 w 6489101"/>
              <a:gd name="connsiteY300" fmla="*/ 1593533 h 6858000"/>
              <a:gd name="connsiteX301" fmla="*/ 2479485 w 6489101"/>
              <a:gd name="connsiteY301" fmla="*/ 1588771 h 6858000"/>
              <a:gd name="connsiteX302" fmla="*/ 2483031 w 6489101"/>
              <a:gd name="connsiteY302" fmla="*/ 1583691 h 6858000"/>
              <a:gd name="connsiteX303" fmla="*/ 2486874 w 6489101"/>
              <a:gd name="connsiteY303" fmla="*/ 1578928 h 6858000"/>
              <a:gd name="connsiteX304" fmla="*/ 2490125 w 6489101"/>
              <a:gd name="connsiteY304" fmla="*/ 1573849 h 6858000"/>
              <a:gd name="connsiteX305" fmla="*/ 2492785 w 6489101"/>
              <a:gd name="connsiteY305" fmla="*/ 1568451 h 6858000"/>
              <a:gd name="connsiteX306" fmla="*/ 2495741 w 6489101"/>
              <a:gd name="connsiteY306" fmla="*/ 1563054 h 6858000"/>
              <a:gd name="connsiteX307" fmla="*/ 2497810 w 6489101"/>
              <a:gd name="connsiteY307" fmla="*/ 1557339 h 6858000"/>
              <a:gd name="connsiteX308" fmla="*/ 2500174 w 6489101"/>
              <a:gd name="connsiteY308" fmla="*/ 1551941 h 6858000"/>
              <a:gd name="connsiteX309" fmla="*/ 2501947 w 6489101"/>
              <a:gd name="connsiteY309" fmla="*/ 1546226 h 6858000"/>
              <a:gd name="connsiteX310" fmla="*/ 2503721 w 6489101"/>
              <a:gd name="connsiteY310" fmla="*/ 1540511 h 6858000"/>
              <a:gd name="connsiteX311" fmla="*/ 2504608 w 6489101"/>
              <a:gd name="connsiteY311" fmla="*/ 1534478 h 6858000"/>
              <a:gd name="connsiteX312" fmla="*/ 2505790 w 6489101"/>
              <a:gd name="connsiteY312" fmla="*/ 1528763 h 6858000"/>
              <a:gd name="connsiteX313" fmla="*/ 2506381 w 6489101"/>
              <a:gd name="connsiteY313" fmla="*/ 1522731 h 6858000"/>
              <a:gd name="connsiteX314" fmla="*/ 2506972 w 6489101"/>
              <a:gd name="connsiteY314" fmla="*/ 1517016 h 6858000"/>
              <a:gd name="connsiteX315" fmla="*/ 2506972 w 6489101"/>
              <a:gd name="connsiteY315" fmla="*/ 1510984 h 6858000"/>
              <a:gd name="connsiteX316" fmla="*/ 2506972 w 6489101"/>
              <a:gd name="connsiteY316" fmla="*/ 1505268 h 6858000"/>
              <a:gd name="connsiteX317" fmla="*/ 2506381 w 6489101"/>
              <a:gd name="connsiteY317" fmla="*/ 1499553 h 6858000"/>
              <a:gd name="connsiteX318" fmla="*/ 2505790 w 6489101"/>
              <a:gd name="connsiteY318" fmla="*/ 1493204 h 6858000"/>
              <a:gd name="connsiteX319" fmla="*/ 2504608 w 6489101"/>
              <a:gd name="connsiteY319" fmla="*/ 1487489 h 6858000"/>
              <a:gd name="connsiteX320" fmla="*/ 2503721 w 6489101"/>
              <a:gd name="connsiteY320" fmla="*/ 1481773 h 6858000"/>
              <a:gd name="connsiteX321" fmla="*/ 2501947 w 6489101"/>
              <a:gd name="connsiteY321" fmla="*/ 1476058 h 6858000"/>
              <a:gd name="connsiteX322" fmla="*/ 2500174 w 6489101"/>
              <a:gd name="connsiteY322" fmla="*/ 1470343 h 6858000"/>
              <a:gd name="connsiteX323" fmla="*/ 2497810 w 6489101"/>
              <a:gd name="connsiteY323" fmla="*/ 1464629 h 6858000"/>
              <a:gd name="connsiteX324" fmla="*/ 2495741 w 6489101"/>
              <a:gd name="connsiteY324" fmla="*/ 1459231 h 6858000"/>
              <a:gd name="connsiteX325" fmla="*/ 2492785 w 6489101"/>
              <a:gd name="connsiteY325" fmla="*/ 1453834 h 6858000"/>
              <a:gd name="connsiteX326" fmla="*/ 2490125 w 6489101"/>
              <a:gd name="connsiteY326" fmla="*/ 1448436 h 6858000"/>
              <a:gd name="connsiteX327" fmla="*/ 2486874 w 6489101"/>
              <a:gd name="connsiteY327" fmla="*/ 1443356 h 6858000"/>
              <a:gd name="connsiteX328" fmla="*/ 2483031 w 6489101"/>
              <a:gd name="connsiteY328" fmla="*/ 1438275 h 6858000"/>
              <a:gd name="connsiteX329" fmla="*/ 2479485 w 6489101"/>
              <a:gd name="connsiteY329" fmla="*/ 1433195 h 6858000"/>
              <a:gd name="connsiteX330" fmla="*/ 2475347 w 6489101"/>
              <a:gd name="connsiteY330" fmla="*/ 1428751 h 6858000"/>
              <a:gd name="connsiteX331" fmla="*/ 2470913 w 6489101"/>
              <a:gd name="connsiteY331" fmla="*/ 1423988 h 6858000"/>
              <a:gd name="connsiteX332" fmla="*/ 1802348 w 6489101"/>
              <a:gd name="connsiteY332" fmla="*/ 755333 h 6858000"/>
              <a:gd name="connsiteX333" fmla="*/ 1796141 w 6489101"/>
              <a:gd name="connsiteY333" fmla="*/ 748348 h 6858000"/>
              <a:gd name="connsiteX334" fmla="*/ 1790230 w 6489101"/>
              <a:gd name="connsiteY334" fmla="*/ 741045 h 6858000"/>
              <a:gd name="connsiteX335" fmla="*/ 1784910 w 6489101"/>
              <a:gd name="connsiteY335" fmla="*/ 733108 h 6858000"/>
              <a:gd name="connsiteX336" fmla="*/ 1780181 w 6489101"/>
              <a:gd name="connsiteY336" fmla="*/ 725170 h 6858000"/>
              <a:gd name="connsiteX337" fmla="*/ 1776634 w 6489101"/>
              <a:gd name="connsiteY337" fmla="*/ 716915 h 6858000"/>
              <a:gd name="connsiteX338" fmla="*/ 1773087 w 6489101"/>
              <a:gd name="connsiteY338" fmla="*/ 708660 h 6858000"/>
              <a:gd name="connsiteX339" fmla="*/ 1770427 w 6489101"/>
              <a:gd name="connsiteY339" fmla="*/ 699770 h 6858000"/>
              <a:gd name="connsiteX340" fmla="*/ 1768654 w 6489101"/>
              <a:gd name="connsiteY340" fmla="*/ 6911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</a:cxnLst>
            <a:rect l="l" t="t" r="r" b="b"/>
            <a:pathLst>
              <a:path w="6489101" h="6858000">
                <a:moveTo>
                  <a:pt x="1075853" y="0"/>
                </a:moveTo>
                <a:lnTo>
                  <a:pt x="644330" y="0"/>
                </a:lnTo>
                <a:lnTo>
                  <a:pt x="1745304" y="1101091"/>
                </a:lnTo>
                <a:lnTo>
                  <a:pt x="1750034" y="1105854"/>
                </a:lnTo>
                <a:lnTo>
                  <a:pt x="1753876" y="1110615"/>
                </a:lnTo>
                <a:lnTo>
                  <a:pt x="1758014" y="1115696"/>
                </a:lnTo>
                <a:lnTo>
                  <a:pt x="1761560" y="1120776"/>
                </a:lnTo>
                <a:lnTo>
                  <a:pt x="1764812" y="1126174"/>
                </a:lnTo>
                <a:lnTo>
                  <a:pt x="1767472" y="1131570"/>
                </a:lnTo>
                <a:lnTo>
                  <a:pt x="1770427" y="1136968"/>
                </a:lnTo>
                <a:lnTo>
                  <a:pt x="1773087" y="1142366"/>
                </a:lnTo>
                <a:lnTo>
                  <a:pt x="1775156" y="1148081"/>
                </a:lnTo>
                <a:lnTo>
                  <a:pt x="1776930" y="1153796"/>
                </a:lnTo>
                <a:lnTo>
                  <a:pt x="1778408" y="1159829"/>
                </a:lnTo>
                <a:lnTo>
                  <a:pt x="1779885" y="1165544"/>
                </a:lnTo>
                <a:lnTo>
                  <a:pt x="1780772" y="1171893"/>
                </a:lnTo>
                <a:lnTo>
                  <a:pt x="1781659" y="1177608"/>
                </a:lnTo>
                <a:cubicBezTo>
                  <a:pt x="1781757" y="1179619"/>
                  <a:pt x="1781856" y="1181630"/>
                  <a:pt x="1781954" y="1183641"/>
                </a:cubicBezTo>
                <a:lnTo>
                  <a:pt x="1781954" y="1189356"/>
                </a:lnTo>
                <a:lnTo>
                  <a:pt x="1781954" y="1195388"/>
                </a:lnTo>
                <a:cubicBezTo>
                  <a:pt x="1781856" y="1197505"/>
                  <a:pt x="1781757" y="1199622"/>
                  <a:pt x="1781659" y="1201739"/>
                </a:cubicBezTo>
                <a:lnTo>
                  <a:pt x="1780772" y="1207454"/>
                </a:lnTo>
                <a:lnTo>
                  <a:pt x="1779885" y="1213486"/>
                </a:lnTo>
                <a:lnTo>
                  <a:pt x="1778408" y="1219200"/>
                </a:lnTo>
                <a:lnTo>
                  <a:pt x="1776930" y="1225233"/>
                </a:lnTo>
                <a:lnTo>
                  <a:pt x="1775156" y="1230949"/>
                </a:lnTo>
                <a:lnTo>
                  <a:pt x="1773087" y="1236346"/>
                </a:lnTo>
                <a:lnTo>
                  <a:pt x="1770427" y="1242061"/>
                </a:lnTo>
                <a:lnTo>
                  <a:pt x="1767472" y="1247459"/>
                </a:lnTo>
                <a:lnTo>
                  <a:pt x="1764812" y="1252855"/>
                </a:lnTo>
                <a:lnTo>
                  <a:pt x="1761560" y="1258254"/>
                </a:lnTo>
                <a:lnTo>
                  <a:pt x="1758014" y="1263333"/>
                </a:lnTo>
                <a:lnTo>
                  <a:pt x="1753876" y="1268413"/>
                </a:lnTo>
                <a:lnTo>
                  <a:pt x="1750034" y="1273494"/>
                </a:lnTo>
                <a:lnTo>
                  <a:pt x="1745304" y="1278255"/>
                </a:lnTo>
                <a:lnTo>
                  <a:pt x="1740575" y="1282384"/>
                </a:lnTo>
                <a:lnTo>
                  <a:pt x="1736142" y="1286510"/>
                </a:lnTo>
                <a:lnTo>
                  <a:pt x="1731117" y="1290321"/>
                </a:lnTo>
                <a:lnTo>
                  <a:pt x="1726093" y="1293814"/>
                </a:lnTo>
                <a:lnTo>
                  <a:pt x="1720477" y="1297306"/>
                </a:lnTo>
                <a:lnTo>
                  <a:pt x="1715157" y="1300481"/>
                </a:lnTo>
                <a:lnTo>
                  <a:pt x="1709837" y="1303021"/>
                </a:lnTo>
                <a:lnTo>
                  <a:pt x="1703926" y="1305560"/>
                </a:lnTo>
                <a:lnTo>
                  <a:pt x="1698310" y="1307465"/>
                </a:lnTo>
                <a:lnTo>
                  <a:pt x="1692398" y="1309371"/>
                </a:lnTo>
                <a:lnTo>
                  <a:pt x="1686783" y="1311275"/>
                </a:lnTo>
                <a:lnTo>
                  <a:pt x="1681167" y="1312228"/>
                </a:lnTo>
                <a:lnTo>
                  <a:pt x="1674960" y="1313180"/>
                </a:lnTo>
                <a:lnTo>
                  <a:pt x="1668754" y="1314133"/>
                </a:lnTo>
                <a:lnTo>
                  <a:pt x="1663138" y="1314450"/>
                </a:lnTo>
                <a:lnTo>
                  <a:pt x="1656931" y="1314769"/>
                </a:lnTo>
                <a:lnTo>
                  <a:pt x="1651020" y="1314450"/>
                </a:lnTo>
                <a:lnTo>
                  <a:pt x="1645108" y="1314133"/>
                </a:lnTo>
                <a:lnTo>
                  <a:pt x="1638902" y="1313180"/>
                </a:lnTo>
                <a:lnTo>
                  <a:pt x="1633286" y="1312228"/>
                </a:lnTo>
                <a:lnTo>
                  <a:pt x="1627079" y="1311275"/>
                </a:lnTo>
                <a:lnTo>
                  <a:pt x="1621463" y="1309371"/>
                </a:lnTo>
                <a:lnTo>
                  <a:pt x="1615552" y="1307465"/>
                </a:lnTo>
                <a:lnTo>
                  <a:pt x="1609936" y="1305560"/>
                </a:lnTo>
                <a:lnTo>
                  <a:pt x="1604320" y="1303021"/>
                </a:lnTo>
                <a:lnTo>
                  <a:pt x="1598705" y="1300481"/>
                </a:lnTo>
                <a:lnTo>
                  <a:pt x="1593385" y="1297306"/>
                </a:lnTo>
                <a:lnTo>
                  <a:pt x="1588360" y="1293814"/>
                </a:lnTo>
                <a:lnTo>
                  <a:pt x="1583040" y="1290321"/>
                </a:lnTo>
                <a:lnTo>
                  <a:pt x="1578015" y="1286510"/>
                </a:lnTo>
                <a:lnTo>
                  <a:pt x="1573286" y="1282384"/>
                </a:lnTo>
                <a:lnTo>
                  <a:pt x="1568557" y="1278255"/>
                </a:lnTo>
                <a:lnTo>
                  <a:pt x="290540" y="0"/>
                </a:lnTo>
                <a:lnTo>
                  <a:pt x="0" y="0"/>
                </a:lnTo>
                <a:lnTo>
                  <a:pt x="0" y="6858000"/>
                </a:lnTo>
                <a:lnTo>
                  <a:pt x="6489101" y="6858000"/>
                </a:lnTo>
                <a:lnTo>
                  <a:pt x="1481070" y="1828166"/>
                </a:lnTo>
                <a:lnTo>
                  <a:pt x="1476637" y="1823404"/>
                </a:lnTo>
                <a:lnTo>
                  <a:pt x="1472204" y="1818640"/>
                </a:lnTo>
                <a:lnTo>
                  <a:pt x="1468657" y="1814195"/>
                </a:lnTo>
                <a:lnTo>
                  <a:pt x="1465110" y="1808799"/>
                </a:lnTo>
                <a:lnTo>
                  <a:pt x="1461859" y="1803718"/>
                </a:lnTo>
                <a:lnTo>
                  <a:pt x="1459199" y="1798321"/>
                </a:lnTo>
                <a:lnTo>
                  <a:pt x="1456243" y="1792924"/>
                </a:lnTo>
                <a:lnTo>
                  <a:pt x="1453878" y="1787526"/>
                </a:lnTo>
                <a:lnTo>
                  <a:pt x="1451810" y="1781811"/>
                </a:lnTo>
                <a:lnTo>
                  <a:pt x="1450036" y="1776095"/>
                </a:lnTo>
                <a:lnTo>
                  <a:pt x="1448263" y="1770380"/>
                </a:lnTo>
                <a:lnTo>
                  <a:pt x="1447081" y="1764665"/>
                </a:lnTo>
                <a:lnTo>
                  <a:pt x="1446194" y="1758634"/>
                </a:lnTo>
                <a:lnTo>
                  <a:pt x="1445307" y="1752919"/>
                </a:lnTo>
                <a:cubicBezTo>
                  <a:pt x="1445209" y="1750908"/>
                  <a:pt x="1445110" y="1748896"/>
                  <a:pt x="1445012" y="1746885"/>
                </a:cubicBezTo>
                <a:lnTo>
                  <a:pt x="1445012" y="1741170"/>
                </a:lnTo>
                <a:lnTo>
                  <a:pt x="1445012" y="1735139"/>
                </a:lnTo>
                <a:cubicBezTo>
                  <a:pt x="1445110" y="1733234"/>
                  <a:pt x="1445209" y="1731329"/>
                  <a:pt x="1445307" y="1729424"/>
                </a:cubicBezTo>
                <a:lnTo>
                  <a:pt x="1446194" y="1723074"/>
                </a:lnTo>
                <a:lnTo>
                  <a:pt x="1447081" y="1717358"/>
                </a:lnTo>
                <a:lnTo>
                  <a:pt x="1448263" y="1711643"/>
                </a:lnTo>
                <a:lnTo>
                  <a:pt x="1450036" y="1705929"/>
                </a:lnTo>
                <a:lnTo>
                  <a:pt x="1451810" y="1700214"/>
                </a:lnTo>
                <a:lnTo>
                  <a:pt x="1453878" y="1694816"/>
                </a:lnTo>
                <a:lnTo>
                  <a:pt x="1456243" y="1689101"/>
                </a:lnTo>
                <a:lnTo>
                  <a:pt x="1459199" y="1683703"/>
                </a:lnTo>
                <a:lnTo>
                  <a:pt x="1461859" y="1678305"/>
                </a:lnTo>
                <a:lnTo>
                  <a:pt x="1465110" y="1673226"/>
                </a:lnTo>
                <a:lnTo>
                  <a:pt x="1468657" y="1668145"/>
                </a:lnTo>
                <a:lnTo>
                  <a:pt x="1472204" y="1663066"/>
                </a:lnTo>
                <a:lnTo>
                  <a:pt x="1476637" y="1658621"/>
                </a:lnTo>
                <a:lnTo>
                  <a:pt x="1481070" y="1653859"/>
                </a:lnTo>
                <a:lnTo>
                  <a:pt x="1485504" y="1649414"/>
                </a:lnTo>
                <a:lnTo>
                  <a:pt x="1490233" y="1645603"/>
                </a:lnTo>
                <a:lnTo>
                  <a:pt x="1495258" y="1641794"/>
                </a:lnTo>
                <a:lnTo>
                  <a:pt x="1500282" y="1637984"/>
                </a:lnTo>
                <a:lnTo>
                  <a:pt x="1505307" y="1634809"/>
                </a:lnTo>
                <a:lnTo>
                  <a:pt x="1510922" y="1631950"/>
                </a:lnTo>
                <a:lnTo>
                  <a:pt x="1516242" y="1629094"/>
                </a:lnTo>
                <a:lnTo>
                  <a:pt x="1521858" y="1626871"/>
                </a:lnTo>
                <a:lnTo>
                  <a:pt x="1527178" y="1624649"/>
                </a:lnTo>
                <a:lnTo>
                  <a:pt x="1533090" y="1623061"/>
                </a:lnTo>
                <a:lnTo>
                  <a:pt x="1538705" y="1621155"/>
                </a:lnTo>
                <a:lnTo>
                  <a:pt x="1544617" y="1620204"/>
                </a:lnTo>
                <a:lnTo>
                  <a:pt x="1550232" y="1618934"/>
                </a:lnTo>
                <a:lnTo>
                  <a:pt x="1556439" y="1618299"/>
                </a:lnTo>
                <a:lnTo>
                  <a:pt x="1562055" y="1617981"/>
                </a:lnTo>
                <a:lnTo>
                  <a:pt x="1568262" y="1617981"/>
                </a:lnTo>
                <a:lnTo>
                  <a:pt x="1573878" y="1617981"/>
                </a:lnTo>
                <a:lnTo>
                  <a:pt x="1580084" y="1618299"/>
                </a:lnTo>
                <a:lnTo>
                  <a:pt x="1585996" y="1618934"/>
                </a:lnTo>
                <a:lnTo>
                  <a:pt x="1591611" y="1620204"/>
                </a:lnTo>
                <a:lnTo>
                  <a:pt x="1597227" y="1621155"/>
                </a:lnTo>
                <a:lnTo>
                  <a:pt x="1603138" y="1623061"/>
                </a:lnTo>
                <a:lnTo>
                  <a:pt x="1608754" y="1624649"/>
                </a:lnTo>
                <a:lnTo>
                  <a:pt x="1614665" y="1626871"/>
                </a:lnTo>
                <a:lnTo>
                  <a:pt x="1619986" y="1629094"/>
                </a:lnTo>
                <a:lnTo>
                  <a:pt x="1625306" y="1631950"/>
                </a:lnTo>
                <a:lnTo>
                  <a:pt x="1630626" y="1634809"/>
                </a:lnTo>
                <a:lnTo>
                  <a:pt x="1635650" y="1637984"/>
                </a:lnTo>
                <a:lnTo>
                  <a:pt x="1640675" y="1641794"/>
                </a:lnTo>
                <a:lnTo>
                  <a:pt x="1645700" y="1645603"/>
                </a:lnTo>
                <a:lnTo>
                  <a:pt x="1650428" y="1649414"/>
                </a:lnTo>
                <a:lnTo>
                  <a:pt x="1655158" y="1653859"/>
                </a:lnTo>
                <a:lnTo>
                  <a:pt x="2324018" y="2322830"/>
                </a:lnTo>
                <a:lnTo>
                  <a:pt x="2328747" y="2326958"/>
                </a:lnTo>
                <a:lnTo>
                  <a:pt x="2333476" y="2331085"/>
                </a:lnTo>
                <a:lnTo>
                  <a:pt x="2338501" y="2334895"/>
                </a:lnTo>
                <a:lnTo>
                  <a:pt x="2343525" y="2338705"/>
                </a:lnTo>
                <a:lnTo>
                  <a:pt x="2348550" y="2341880"/>
                </a:lnTo>
                <a:lnTo>
                  <a:pt x="2353870" y="2344738"/>
                </a:lnTo>
                <a:lnTo>
                  <a:pt x="2359190" y="2347595"/>
                </a:lnTo>
                <a:lnTo>
                  <a:pt x="2365101" y="2349818"/>
                </a:lnTo>
                <a:lnTo>
                  <a:pt x="2370422" y="2351723"/>
                </a:lnTo>
                <a:lnTo>
                  <a:pt x="2376037" y="2353628"/>
                </a:lnTo>
                <a:lnTo>
                  <a:pt x="2381949" y="2355534"/>
                </a:lnTo>
                <a:lnTo>
                  <a:pt x="2387564" y="2356485"/>
                </a:lnTo>
                <a:lnTo>
                  <a:pt x="2393476" y="2357755"/>
                </a:lnTo>
                <a:lnTo>
                  <a:pt x="2399387" y="2358391"/>
                </a:lnTo>
                <a:lnTo>
                  <a:pt x="2405298" y="2358708"/>
                </a:lnTo>
                <a:lnTo>
                  <a:pt x="2411209" y="2358708"/>
                </a:lnTo>
                <a:lnTo>
                  <a:pt x="2417121" y="2358708"/>
                </a:lnTo>
                <a:lnTo>
                  <a:pt x="2423032" y="2358391"/>
                </a:lnTo>
                <a:lnTo>
                  <a:pt x="2428943" y="2357755"/>
                </a:lnTo>
                <a:lnTo>
                  <a:pt x="2434559" y="2356485"/>
                </a:lnTo>
                <a:lnTo>
                  <a:pt x="2440470" y="2355534"/>
                </a:lnTo>
                <a:lnTo>
                  <a:pt x="2446086" y="2353628"/>
                </a:lnTo>
                <a:lnTo>
                  <a:pt x="2451997" y="2351723"/>
                </a:lnTo>
                <a:lnTo>
                  <a:pt x="2457613" y="2349818"/>
                </a:lnTo>
                <a:lnTo>
                  <a:pt x="2462933" y="2347595"/>
                </a:lnTo>
                <a:lnTo>
                  <a:pt x="2468549" y="2344738"/>
                </a:lnTo>
                <a:lnTo>
                  <a:pt x="2473869" y="2341880"/>
                </a:lnTo>
                <a:lnTo>
                  <a:pt x="2478893" y="2338705"/>
                </a:lnTo>
                <a:lnTo>
                  <a:pt x="2484214" y="2334895"/>
                </a:lnTo>
                <a:lnTo>
                  <a:pt x="2488943" y="2331085"/>
                </a:lnTo>
                <a:lnTo>
                  <a:pt x="2493672" y="2326958"/>
                </a:lnTo>
                <a:lnTo>
                  <a:pt x="2498105" y="2322830"/>
                </a:lnTo>
                <a:lnTo>
                  <a:pt x="2502539" y="2318068"/>
                </a:lnTo>
                <a:lnTo>
                  <a:pt x="2506972" y="2313306"/>
                </a:lnTo>
                <a:lnTo>
                  <a:pt x="2510519" y="2308544"/>
                </a:lnTo>
                <a:lnTo>
                  <a:pt x="2514066" y="2303463"/>
                </a:lnTo>
                <a:lnTo>
                  <a:pt x="2517317" y="2298384"/>
                </a:lnTo>
                <a:lnTo>
                  <a:pt x="2520272" y="2292985"/>
                </a:lnTo>
                <a:lnTo>
                  <a:pt x="2522932" y="2287588"/>
                </a:lnTo>
                <a:lnTo>
                  <a:pt x="2525593" y="2281873"/>
                </a:lnTo>
                <a:lnTo>
                  <a:pt x="2527366" y="2276476"/>
                </a:lnTo>
                <a:lnTo>
                  <a:pt x="2529435" y="2270761"/>
                </a:lnTo>
                <a:lnTo>
                  <a:pt x="2530913" y="2265046"/>
                </a:lnTo>
                <a:lnTo>
                  <a:pt x="2532095" y="2259331"/>
                </a:lnTo>
                <a:lnTo>
                  <a:pt x="2532982" y="2253298"/>
                </a:lnTo>
                <a:lnTo>
                  <a:pt x="2533868" y="2247266"/>
                </a:lnTo>
                <a:cubicBezTo>
                  <a:pt x="2533967" y="2245362"/>
                  <a:pt x="2534065" y="2243456"/>
                  <a:pt x="2534164" y="2241551"/>
                </a:cubicBezTo>
                <a:cubicBezTo>
                  <a:pt x="2534262" y="2239540"/>
                  <a:pt x="2534361" y="2237530"/>
                  <a:pt x="2534459" y="2235519"/>
                </a:cubicBezTo>
                <a:cubicBezTo>
                  <a:pt x="2534361" y="2233614"/>
                  <a:pt x="2534262" y="2231709"/>
                  <a:pt x="2534164" y="2229804"/>
                </a:cubicBezTo>
                <a:cubicBezTo>
                  <a:pt x="2534065" y="2227793"/>
                  <a:pt x="2533967" y="2225781"/>
                  <a:pt x="2533868" y="2223770"/>
                </a:cubicBezTo>
                <a:lnTo>
                  <a:pt x="2532982" y="2217739"/>
                </a:lnTo>
                <a:lnTo>
                  <a:pt x="2532095" y="2212024"/>
                </a:lnTo>
                <a:lnTo>
                  <a:pt x="2530913" y="2206309"/>
                </a:lnTo>
                <a:lnTo>
                  <a:pt x="2529435" y="2200593"/>
                </a:lnTo>
                <a:lnTo>
                  <a:pt x="2527366" y="2194878"/>
                </a:lnTo>
                <a:lnTo>
                  <a:pt x="2525593" y="2189163"/>
                </a:lnTo>
                <a:lnTo>
                  <a:pt x="2522932" y="2183765"/>
                </a:lnTo>
                <a:lnTo>
                  <a:pt x="2520272" y="2178368"/>
                </a:lnTo>
                <a:lnTo>
                  <a:pt x="2517317" y="2172970"/>
                </a:lnTo>
                <a:lnTo>
                  <a:pt x="2514066" y="2167890"/>
                </a:lnTo>
                <a:lnTo>
                  <a:pt x="2510519" y="2162494"/>
                </a:lnTo>
                <a:lnTo>
                  <a:pt x="2506972" y="2157730"/>
                </a:lnTo>
                <a:lnTo>
                  <a:pt x="2502539" y="2153285"/>
                </a:lnTo>
                <a:lnTo>
                  <a:pt x="2498105" y="2148523"/>
                </a:lnTo>
                <a:lnTo>
                  <a:pt x="2111508" y="1761490"/>
                </a:lnTo>
                <a:lnTo>
                  <a:pt x="1915254" y="1565276"/>
                </a:lnTo>
                <a:lnTo>
                  <a:pt x="1910524" y="1560514"/>
                </a:lnTo>
                <a:lnTo>
                  <a:pt x="1906682" y="1555751"/>
                </a:lnTo>
                <a:lnTo>
                  <a:pt x="1902544" y="1550671"/>
                </a:lnTo>
                <a:lnTo>
                  <a:pt x="1899588" y="1545909"/>
                </a:lnTo>
                <a:lnTo>
                  <a:pt x="1896338" y="1540829"/>
                </a:lnTo>
                <a:lnTo>
                  <a:pt x="1893086" y="1535430"/>
                </a:lnTo>
                <a:lnTo>
                  <a:pt x="1890426" y="1530034"/>
                </a:lnTo>
                <a:lnTo>
                  <a:pt x="1888062" y="1524635"/>
                </a:lnTo>
                <a:lnTo>
                  <a:pt x="1885697" y="1518920"/>
                </a:lnTo>
                <a:lnTo>
                  <a:pt x="1883924" y="1513205"/>
                </a:lnTo>
                <a:lnTo>
                  <a:pt x="1882446" y="1507174"/>
                </a:lnTo>
                <a:lnTo>
                  <a:pt x="1881264" y="1501459"/>
                </a:lnTo>
                <a:lnTo>
                  <a:pt x="1880377" y="1495744"/>
                </a:lnTo>
                <a:lnTo>
                  <a:pt x="1879786" y="1489710"/>
                </a:lnTo>
                <a:lnTo>
                  <a:pt x="1879195" y="1483995"/>
                </a:lnTo>
                <a:cubicBezTo>
                  <a:pt x="1879096" y="1482090"/>
                  <a:pt x="1878998" y="1480186"/>
                  <a:pt x="1878899" y="1478281"/>
                </a:cubicBezTo>
                <a:cubicBezTo>
                  <a:pt x="1878998" y="1476270"/>
                  <a:pt x="1879096" y="1474260"/>
                  <a:pt x="1879195" y="1472249"/>
                </a:cubicBezTo>
                <a:lnTo>
                  <a:pt x="1879786" y="1466215"/>
                </a:lnTo>
                <a:lnTo>
                  <a:pt x="1880377" y="1460183"/>
                </a:lnTo>
                <a:lnTo>
                  <a:pt x="1881264" y="1454468"/>
                </a:lnTo>
                <a:lnTo>
                  <a:pt x="1882446" y="1448754"/>
                </a:lnTo>
                <a:lnTo>
                  <a:pt x="1883924" y="1443039"/>
                </a:lnTo>
                <a:lnTo>
                  <a:pt x="1885697" y="1437324"/>
                </a:lnTo>
                <a:lnTo>
                  <a:pt x="1888062" y="1431609"/>
                </a:lnTo>
                <a:lnTo>
                  <a:pt x="1890426" y="1426211"/>
                </a:lnTo>
                <a:lnTo>
                  <a:pt x="1893086" y="1420814"/>
                </a:lnTo>
                <a:lnTo>
                  <a:pt x="1896338" y="1415416"/>
                </a:lnTo>
                <a:lnTo>
                  <a:pt x="1899588" y="1410336"/>
                </a:lnTo>
                <a:lnTo>
                  <a:pt x="1902544" y="1405256"/>
                </a:lnTo>
                <a:lnTo>
                  <a:pt x="1906682" y="1400175"/>
                </a:lnTo>
                <a:lnTo>
                  <a:pt x="1910524" y="1395731"/>
                </a:lnTo>
                <a:lnTo>
                  <a:pt x="1915254" y="1390969"/>
                </a:lnTo>
                <a:lnTo>
                  <a:pt x="1919687" y="1386524"/>
                </a:lnTo>
                <a:lnTo>
                  <a:pt x="1924712" y="1382396"/>
                </a:lnTo>
                <a:lnTo>
                  <a:pt x="1929145" y="1378585"/>
                </a:lnTo>
                <a:lnTo>
                  <a:pt x="1934170" y="1375094"/>
                </a:lnTo>
                <a:lnTo>
                  <a:pt x="1939785" y="1371919"/>
                </a:lnTo>
                <a:lnTo>
                  <a:pt x="1945106" y="1369061"/>
                </a:lnTo>
                <a:lnTo>
                  <a:pt x="1950426" y="1366204"/>
                </a:lnTo>
                <a:lnTo>
                  <a:pt x="1955746" y="1363980"/>
                </a:lnTo>
                <a:lnTo>
                  <a:pt x="1961657" y="1361759"/>
                </a:lnTo>
                <a:lnTo>
                  <a:pt x="1967273" y="1360170"/>
                </a:lnTo>
                <a:lnTo>
                  <a:pt x="1973184" y="1358265"/>
                </a:lnTo>
                <a:lnTo>
                  <a:pt x="1978800" y="1357314"/>
                </a:lnTo>
                <a:lnTo>
                  <a:pt x="1984711" y="1356043"/>
                </a:lnTo>
                <a:lnTo>
                  <a:pt x="1990327" y="1355409"/>
                </a:lnTo>
                <a:lnTo>
                  <a:pt x="1996534" y="1355090"/>
                </a:lnTo>
                <a:lnTo>
                  <a:pt x="2002149" y="1354773"/>
                </a:lnTo>
                <a:lnTo>
                  <a:pt x="2008356" y="1355090"/>
                </a:lnTo>
                <a:lnTo>
                  <a:pt x="2013972" y="1355409"/>
                </a:lnTo>
                <a:lnTo>
                  <a:pt x="2019883" y="1356043"/>
                </a:lnTo>
                <a:lnTo>
                  <a:pt x="2025794" y="1357314"/>
                </a:lnTo>
                <a:lnTo>
                  <a:pt x="2031706" y="1358265"/>
                </a:lnTo>
                <a:lnTo>
                  <a:pt x="2037321" y="1360170"/>
                </a:lnTo>
                <a:lnTo>
                  <a:pt x="2043232" y="1361759"/>
                </a:lnTo>
                <a:lnTo>
                  <a:pt x="2048553" y="1363980"/>
                </a:lnTo>
                <a:lnTo>
                  <a:pt x="2054168" y="1366204"/>
                </a:lnTo>
                <a:lnTo>
                  <a:pt x="2059784" y="1369061"/>
                </a:lnTo>
                <a:lnTo>
                  <a:pt x="2065104" y="1371919"/>
                </a:lnTo>
                <a:lnTo>
                  <a:pt x="2070129" y="1375094"/>
                </a:lnTo>
                <a:lnTo>
                  <a:pt x="2075154" y="1378585"/>
                </a:lnTo>
                <a:lnTo>
                  <a:pt x="2080178" y="1382396"/>
                </a:lnTo>
                <a:lnTo>
                  <a:pt x="2084907" y="1386524"/>
                </a:lnTo>
                <a:lnTo>
                  <a:pt x="2089340" y="1390969"/>
                </a:lnTo>
                <a:lnTo>
                  <a:pt x="2296826" y="1598296"/>
                </a:lnTo>
                <a:lnTo>
                  <a:pt x="2301260" y="1602423"/>
                </a:lnTo>
                <a:lnTo>
                  <a:pt x="2305989" y="1606869"/>
                </a:lnTo>
                <a:lnTo>
                  <a:pt x="2311013" y="1610361"/>
                </a:lnTo>
                <a:lnTo>
                  <a:pt x="2316038" y="1613854"/>
                </a:lnTo>
                <a:lnTo>
                  <a:pt x="2321062" y="1617345"/>
                </a:lnTo>
                <a:lnTo>
                  <a:pt x="2326678" y="1620204"/>
                </a:lnTo>
                <a:lnTo>
                  <a:pt x="2331998" y="1623061"/>
                </a:lnTo>
                <a:lnTo>
                  <a:pt x="2337318" y="1625283"/>
                </a:lnTo>
                <a:lnTo>
                  <a:pt x="2342934" y="1627189"/>
                </a:lnTo>
                <a:lnTo>
                  <a:pt x="2348845" y="1629094"/>
                </a:lnTo>
                <a:lnTo>
                  <a:pt x="2354461" y="1630998"/>
                </a:lnTo>
                <a:lnTo>
                  <a:pt x="2360372" y="1631950"/>
                </a:lnTo>
                <a:lnTo>
                  <a:pt x="2365988" y="1632904"/>
                </a:lnTo>
                <a:lnTo>
                  <a:pt x="2372195" y="1633856"/>
                </a:lnTo>
                <a:lnTo>
                  <a:pt x="2377811" y="1634174"/>
                </a:lnTo>
                <a:lnTo>
                  <a:pt x="2383722" y="1634174"/>
                </a:lnTo>
                <a:lnTo>
                  <a:pt x="2389633" y="1634174"/>
                </a:lnTo>
                <a:lnTo>
                  <a:pt x="2395545" y="1633856"/>
                </a:lnTo>
                <a:lnTo>
                  <a:pt x="2401751" y="1632904"/>
                </a:lnTo>
                <a:lnTo>
                  <a:pt x="2407367" y="1631950"/>
                </a:lnTo>
                <a:lnTo>
                  <a:pt x="2412983" y="1630998"/>
                </a:lnTo>
                <a:lnTo>
                  <a:pt x="2418894" y="1629094"/>
                </a:lnTo>
                <a:lnTo>
                  <a:pt x="2424510" y="1627189"/>
                </a:lnTo>
                <a:lnTo>
                  <a:pt x="2430125" y="1625283"/>
                </a:lnTo>
                <a:lnTo>
                  <a:pt x="2435741" y="1623061"/>
                </a:lnTo>
                <a:lnTo>
                  <a:pt x="2441061" y="1620204"/>
                </a:lnTo>
                <a:lnTo>
                  <a:pt x="2446381" y="1617345"/>
                </a:lnTo>
                <a:lnTo>
                  <a:pt x="2451702" y="1613854"/>
                </a:lnTo>
                <a:lnTo>
                  <a:pt x="2456726" y="1610361"/>
                </a:lnTo>
                <a:lnTo>
                  <a:pt x="2461751" y="1606869"/>
                </a:lnTo>
                <a:lnTo>
                  <a:pt x="2466184" y="1602423"/>
                </a:lnTo>
                <a:lnTo>
                  <a:pt x="2470913" y="1598296"/>
                </a:lnTo>
                <a:lnTo>
                  <a:pt x="2475347" y="1593533"/>
                </a:lnTo>
                <a:lnTo>
                  <a:pt x="2479485" y="1588771"/>
                </a:lnTo>
                <a:lnTo>
                  <a:pt x="2483031" y="1583691"/>
                </a:lnTo>
                <a:lnTo>
                  <a:pt x="2486874" y="1578928"/>
                </a:lnTo>
                <a:lnTo>
                  <a:pt x="2490125" y="1573849"/>
                </a:lnTo>
                <a:lnTo>
                  <a:pt x="2492785" y="1568451"/>
                </a:lnTo>
                <a:lnTo>
                  <a:pt x="2495741" y="1563054"/>
                </a:lnTo>
                <a:lnTo>
                  <a:pt x="2497810" y="1557339"/>
                </a:lnTo>
                <a:lnTo>
                  <a:pt x="2500174" y="1551941"/>
                </a:lnTo>
                <a:lnTo>
                  <a:pt x="2501947" y="1546226"/>
                </a:lnTo>
                <a:lnTo>
                  <a:pt x="2503721" y="1540511"/>
                </a:lnTo>
                <a:lnTo>
                  <a:pt x="2504608" y="1534478"/>
                </a:lnTo>
                <a:lnTo>
                  <a:pt x="2505790" y="1528763"/>
                </a:lnTo>
                <a:lnTo>
                  <a:pt x="2506381" y="1522731"/>
                </a:lnTo>
                <a:lnTo>
                  <a:pt x="2506972" y="1517016"/>
                </a:lnTo>
                <a:lnTo>
                  <a:pt x="2506972" y="1510984"/>
                </a:lnTo>
                <a:lnTo>
                  <a:pt x="2506972" y="1505268"/>
                </a:lnTo>
                <a:lnTo>
                  <a:pt x="2506381" y="1499553"/>
                </a:lnTo>
                <a:lnTo>
                  <a:pt x="2505790" y="1493204"/>
                </a:lnTo>
                <a:lnTo>
                  <a:pt x="2504608" y="1487489"/>
                </a:lnTo>
                <a:lnTo>
                  <a:pt x="2503721" y="1481773"/>
                </a:lnTo>
                <a:lnTo>
                  <a:pt x="2501947" y="1476058"/>
                </a:lnTo>
                <a:lnTo>
                  <a:pt x="2500174" y="1470343"/>
                </a:lnTo>
                <a:lnTo>
                  <a:pt x="2497810" y="1464629"/>
                </a:lnTo>
                <a:lnTo>
                  <a:pt x="2495741" y="1459231"/>
                </a:lnTo>
                <a:lnTo>
                  <a:pt x="2492785" y="1453834"/>
                </a:lnTo>
                <a:lnTo>
                  <a:pt x="2490125" y="1448436"/>
                </a:lnTo>
                <a:lnTo>
                  <a:pt x="2486874" y="1443356"/>
                </a:lnTo>
                <a:lnTo>
                  <a:pt x="2483031" y="1438275"/>
                </a:lnTo>
                <a:lnTo>
                  <a:pt x="2479485" y="1433195"/>
                </a:lnTo>
                <a:lnTo>
                  <a:pt x="2475347" y="1428751"/>
                </a:lnTo>
                <a:lnTo>
                  <a:pt x="2470913" y="1423988"/>
                </a:lnTo>
                <a:lnTo>
                  <a:pt x="1802348" y="755333"/>
                </a:lnTo>
                <a:lnTo>
                  <a:pt x="1796141" y="748348"/>
                </a:lnTo>
                <a:lnTo>
                  <a:pt x="1790230" y="741045"/>
                </a:lnTo>
                <a:lnTo>
                  <a:pt x="1784910" y="733108"/>
                </a:lnTo>
                <a:lnTo>
                  <a:pt x="1780181" y="725170"/>
                </a:lnTo>
                <a:lnTo>
                  <a:pt x="1776634" y="716915"/>
                </a:lnTo>
                <a:lnTo>
                  <a:pt x="1773087" y="708660"/>
                </a:lnTo>
                <a:lnTo>
                  <a:pt x="1770427" y="699770"/>
                </a:lnTo>
                <a:lnTo>
                  <a:pt x="1768654" y="691198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="" xmlns:a16="http://schemas.microsoft.com/office/drawing/2014/main" id="{4B070DC8-431E-4EBE-9CBE-35AB4A6A60E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5496" y="4797152"/>
            <a:ext cx="2664296" cy="2060848"/>
          </a:xfrm>
          <a:custGeom>
            <a:avLst/>
            <a:gdLst>
              <a:gd name="T0" fmla="*/ 156 w 8608"/>
              <a:gd name="T1" fmla="*/ 1515 h 6490"/>
              <a:gd name="T2" fmla="*/ 226 w 8608"/>
              <a:gd name="T3" fmla="*/ 1472 h 6490"/>
              <a:gd name="T4" fmla="*/ 303 w 8608"/>
              <a:gd name="T5" fmla="*/ 1444 h 6490"/>
              <a:gd name="T6" fmla="*/ 382 w 8608"/>
              <a:gd name="T7" fmla="*/ 1429 h 6490"/>
              <a:gd name="T8" fmla="*/ 463 w 8608"/>
              <a:gd name="T9" fmla="*/ 1429 h 6490"/>
              <a:gd name="T10" fmla="*/ 542 w 8608"/>
              <a:gd name="T11" fmla="*/ 1444 h 6490"/>
              <a:gd name="T12" fmla="*/ 619 w 8608"/>
              <a:gd name="T13" fmla="*/ 1472 h 6490"/>
              <a:gd name="T14" fmla="*/ 689 w 8608"/>
              <a:gd name="T15" fmla="*/ 1515 h 6490"/>
              <a:gd name="T16" fmla="*/ 3176 w 8608"/>
              <a:gd name="T17" fmla="*/ 3828 h 6490"/>
              <a:gd name="T18" fmla="*/ 3243 w 8608"/>
              <a:gd name="T19" fmla="*/ 3879 h 6490"/>
              <a:gd name="T20" fmla="*/ 3316 w 8608"/>
              <a:gd name="T21" fmla="*/ 3915 h 6490"/>
              <a:gd name="T22" fmla="*/ 3393 w 8608"/>
              <a:gd name="T23" fmla="*/ 3936 h 6490"/>
              <a:gd name="T24" fmla="*/ 3475 w 8608"/>
              <a:gd name="T25" fmla="*/ 3943 h 6490"/>
              <a:gd name="T26" fmla="*/ 3555 w 8608"/>
              <a:gd name="T27" fmla="*/ 3936 h 6490"/>
              <a:gd name="T28" fmla="*/ 3633 w 8608"/>
              <a:gd name="T29" fmla="*/ 3915 h 6490"/>
              <a:gd name="T30" fmla="*/ 3706 w 8608"/>
              <a:gd name="T31" fmla="*/ 3879 h 6490"/>
              <a:gd name="T32" fmla="*/ 3772 w 8608"/>
              <a:gd name="T33" fmla="*/ 3828 h 6490"/>
              <a:gd name="T34" fmla="*/ 3814 w 8608"/>
              <a:gd name="T35" fmla="*/ 3783 h 6490"/>
              <a:gd name="T36" fmla="*/ 3856 w 8608"/>
              <a:gd name="T37" fmla="*/ 3716 h 6490"/>
              <a:gd name="T38" fmla="*/ 3884 w 8608"/>
              <a:gd name="T39" fmla="*/ 3644 h 6490"/>
              <a:gd name="T40" fmla="*/ 3895 w 8608"/>
              <a:gd name="T41" fmla="*/ 3570 h 6490"/>
              <a:gd name="T42" fmla="*/ 3892 w 8608"/>
              <a:gd name="T43" fmla="*/ 3494 h 6490"/>
              <a:gd name="T44" fmla="*/ 3872 w 8608"/>
              <a:gd name="T45" fmla="*/ 3420 h 6490"/>
              <a:gd name="T46" fmla="*/ 3838 w 8608"/>
              <a:gd name="T47" fmla="*/ 3351 h 6490"/>
              <a:gd name="T48" fmla="*/ 3787 w 8608"/>
              <a:gd name="T49" fmla="*/ 3288 h 6490"/>
              <a:gd name="T50" fmla="*/ 963 w 8608"/>
              <a:gd name="T51" fmla="*/ 656 h 6490"/>
              <a:gd name="T52" fmla="*/ 913 w 8608"/>
              <a:gd name="T53" fmla="*/ 593 h 6490"/>
              <a:gd name="T54" fmla="*/ 878 w 8608"/>
              <a:gd name="T55" fmla="*/ 523 h 6490"/>
              <a:gd name="T56" fmla="*/ 858 w 8608"/>
              <a:gd name="T57" fmla="*/ 449 h 6490"/>
              <a:gd name="T58" fmla="*/ 854 w 8608"/>
              <a:gd name="T59" fmla="*/ 375 h 6490"/>
              <a:gd name="T60" fmla="*/ 865 w 8608"/>
              <a:gd name="T61" fmla="*/ 300 h 6490"/>
              <a:gd name="T62" fmla="*/ 893 w 8608"/>
              <a:gd name="T63" fmla="*/ 228 h 6490"/>
              <a:gd name="T64" fmla="*/ 936 w 8608"/>
              <a:gd name="T65" fmla="*/ 161 h 6490"/>
              <a:gd name="T66" fmla="*/ 977 w 8608"/>
              <a:gd name="T67" fmla="*/ 116 h 6490"/>
              <a:gd name="T68" fmla="*/ 1044 w 8608"/>
              <a:gd name="T69" fmla="*/ 66 h 6490"/>
              <a:gd name="T70" fmla="*/ 1117 w 8608"/>
              <a:gd name="T71" fmla="*/ 30 h 6490"/>
              <a:gd name="T72" fmla="*/ 1195 w 8608"/>
              <a:gd name="T73" fmla="*/ 8 h 6490"/>
              <a:gd name="T74" fmla="*/ 1276 w 8608"/>
              <a:gd name="T75" fmla="*/ 0 h 6490"/>
              <a:gd name="T76" fmla="*/ 1356 w 8608"/>
              <a:gd name="T77" fmla="*/ 8 h 6490"/>
              <a:gd name="T78" fmla="*/ 1434 w 8608"/>
              <a:gd name="T79" fmla="*/ 30 h 6490"/>
              <a:gd name="T80" fmla="*/ 1508 w 8608"/>
              <a:gd name="T81" fmla="*/ 66 h 6490"/>
              <a:gd name="T82" fmla="*/ 1574 w 8608"/>
              <a:gd name="T83" fmla="*/ 116 h 6490"/>
              <a:gd name="T84" fmla="*/ 3679 w 8608"/>
              <a:gd name="T85" fmla="*/ 2073 h 6490"/>
              <a:gd name="T86" fmla="*/ 3749 w 8608"/>
              <a:gd name="T87" fmla="*/ 2116 h 6490"/>
              <a:gd name="T88" fmla="*/ 3826 w 8608"/>
              <a:gd name="T89" fmla="*/ 2145 h 6490"/>
              <a:gd name="T90" fmla="*/ 3906 w 8608"/>
              <a:gd name="T91" fmla="*/ 2159 h 6490"/>
              <a:gd name="T92" fmla="*/ 4842 w 8608"/>
              <a:gd name="T93" fmla="*/ 6490 h 6490"/>
              <a:gd name="T94" fmla="*/ 95 w 8608"/>
              <a:gd name="T95" fmla="*/ 2068 h 6490"/>
              <a:gd name="T96" fmla="*/ 49 w 8608"/>
              <a:gd name="T97" fmla="*/ 2003 h 6490"/>
              <a:gd name="T98" fmla="*/ 18 w 8608"/>
              <a:gd name="T99" fmla="*/ 1931 h 6490"/>
              <a:gd name="T100" fmla="*/ 2 w 8608"/>
              <a:gd name="T101" fmla="*/ 1858 h 6490"/>
              <a:gd name="T102" fmla="*/ 2 w 8608"/>
              <a:gd name="T103" fmla="*/ 1782 h 6490"/>
              <a:gd name="T104" fmla="*/ 18 w 8608"/>
              <a:gd name="T105" fmla="*/ 1709 h 6490"/>
              <a:gd name="T106" fmla="*/ 49 w 8608"/>
              <a:gd name="T107" fmla="*/ 1637 h 6490"/>
              <a:gd name="T108" fmla="*/ 95 w 8608"/>
              <a:gd name="T109" fmla="*/ 1572 h 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608" h="6490">
                <a:moveTo>
                  <a:pt x="124" y="1542"/>
                </a:moveTo>
                <a:lnTo>
                  <a:pt x="124" y="1542"/>
                </a:lnTo>
                <a:lnTo>
                  <a:pt x="140" y="1529"/>
                </a:lnTo>
                <a:lnTo>
                  <a:pt x="156" y="1515"/>
                </a:lnTo>
                <a:lnTo>
                  <a:pt x="173" y="1504"/>
                </a:lnTo>
                <a:lnTo>
                  <a:pt x="191" y="1493"/>
                </a:lnTo>
                <a:lnTo>
                  <a:pt x="208" y="1482"/>
                </a:lnTo>
                <a:lnTo>
                  <a:pt x="226" y="1472"/>
                </a:lnTo>
                <a:lnTo>
                  <a:pt x="244" y="1464"/>
                </a:lnTo>
                <a:lnTo>
                  <a:pt x="264" y="1456"/>
                </a:lnTo>
                <a:lnTo>
                  <a:pt x="283" y="1450"/>
                </a:lnTo>
                <a:lnTo>
                  <a:pt x="303" y="1444"/>
                </a:lnTo>
                <a:lnTo>
                  <a:pt x="322" y="1438"/>
                </a:lnTo>
                <a:lnTo>
                  <a:pt x="342" y="1435"/>
                </a:lnTo>
                <a:lnTo>
                  <a:pt x="362" y="1431"/>
                </a:lnTo>
                <a:lnTo>
                  <a:pt x="382" y="1429"/>
                </a:lnTo>
                <a:lnTo>
                  <a:pt x="402" y="1428"/>
                </a:lnTo>
                <a:lnTo>
                  <a:pt x="422" y="1427"/>
                </a:lnTo>
                <a:lnTo>
                  <a:pt x="442" y="1428"/>
                </a:lnTo>
                <a:lnTo>
                  <a:pt x="463" y="1429"/>
                </a:lnTo>
                <a:lnTo>
                  <a:pt x="483" y="1431"/>
                </a:lnTo>
                <a:lnTo>
                  <a:pt x="503" y="1435"/>
                </a:lnTo>
                <a:lnTo>
                  <a:pt x="523" y="1438"/>
                </a:lnTo>
                <a:lnTo>
                  <a:pt x="542" y="1444"/>
                </a:lnTo>
                <a:lnTo>
                  <a:pt x="562" y="1450"/>
                </a:lnTo>
                <a:lnTo>
                  <a:pt x="581" y="1456"/>
                </a:lnTo>
                <a:lnTo>
                  <a:pt x="600" y="1464"/>
                </a:lnTo>
                <a:lnTo>
                  <a:pt x="619" y="1472"/>
                </a:lnTo>
                <a:lnTo>
                  <a:pt x="637" y="1482"/>
                </a:lnTo>
                <a:lnTo>
                  <a:pt x="654" y="1493"/>
                </a:lnTo>
                <a:lnTo>
                  <a:pt x="672" y="1504"/>
                </a:lnTo>
                <a:lnTo>
                  <a:pt x="689" y="1515"/>
                </a:lnTo>
                <a:lnTo>
                  <a:pt x="705" y="1529"/>
                </a:lnTo>
                <a:lnTo>
                  <a:pt x="721" y="1542"/>
                </a:lnTo>
                <a:lnTo>
                  <a:pt x="3176" y="3828"/>
                </a:lnTo>
                <a:lnTo>
                  <a:pt x="3176" y="3828"/>
                </a:lnTo>
                <a:lnTo>
                  <a:pt x="3192" y="3842"/>
                </a:lnTo>
                <a:lnTo>
                  <a:pt x="3209" y="3855"/>
                </a:lnTo>
                <a:lnTo>
                  <a:pt x="3224" y="3867"/>
                </a:lnTo>
                <a:lnTo>
                  <a:pt x="3243" y="3879"/>
                </a:lnTo>
                <a:lnTo>
                  <a:pt x="3260" y="3889"/>
                </a:lnTo>
                <a:lnTo>
                  <a:pt x="3278" y="3898"/>
                </a:lnTo>
                <a:lnTo>
                  <a:pt x="3296" y="3907"/>
                </a:lnTo>
                <a:lnTo>
                  <a:pt x="3316" y="3915"/>
                </a:lnTo>
                <a:lnTo>
                  <a:pt x="3335" y="3922"/>
                </a:lnTo>
                <a:lnTo>
                  <a:pt x="3354" y="3927"/>
                </a:lnTo>
                <a:lnTo>
                  <a:pt x="3374" y="3932"/>
                </a:lnTo>
                <a:lnTo>
                  <a:pt x="3393" y="3936"/>
                </a:lnTo>
                <a:lnTo>
                  <a:pt x="3414" y="3939"/>
                </a:lnTo>
                <a:lnTo>
                  <a:pt x="3433" y="3941"/>
                </a:lnTo>
                <a:lnTo>
                  <a:pt x="3454" y="3943"/>
                </a:lnTo>
                <a:lnTo>
                  <a:pt x="3475" y="3943"/>
                </a:lnTo>
                <a:lnTo>
                  <a:pt x="3494" y="3943"/>
                </a:lnTo>
                <a:lnTo>
                  <a:pt x="3515" y="3941"/>
                </a:lnTo>
                <a:lnTo>
                  <a:pt x="3534" y="3939"/>
                </a:lnTo>
                <a:lnTo>
                  <a:pt x="3555" y="3936"/>
                </a:lnTo>
                <a:lnTo>
                  <a:pt x="3574" y="3932"/>
                </a:lnTo>
                <a:lnTo>
                  <a:pt x="3594" y="3927"/>
                </a:lnTo>
                <a:lnTo>
                  <a:pt x="3613" y="3922"/>
                </a:lnTo>
                <a:lnTo>
                  <a:pt x="3633" y="3915"/>
                </a:lnTo>
                <a:lnTo>
                  <a:pt x="3652" y="3907"/>
                </a:lnTo>
                <a:lnTo>
                  <a:pt x="3670" y="3898"/>
                </a:lnTo>
                <a:lnTo>
                  <a:pt x="3689" y="3889"/>
                </a:lnTo>
                <a:lnTo>
                  <a:pt x="3706" y="3879"/>
                </a:lnTo>
                <a:lnTo>
                  <a:pt x="3724" y="3867"/>
                </a:lnTo>
                <a:lnTo>
                  <a:pt x="3741" y="3855"/>
                </a:lnTo>
                <a:lnTo>
                  <a:pt x="3757" y="3842"/>
                </a:lnTo>
                <a:lnTo>
                  <a:pt x="3772" y="3828"/>
                </a:lnTo>
                <a:lnTo>
                  <a:pt x="3772" y="3828"/>
                </a:lnTo>
                <a:lnTo>
                  <a:pt x="3787" y="3813"/>
                </a:lnTo>
                <a:lnTo>
                  <a:pt x="3802" y="3798"/>
                </a:lnTo>
                <a:lnTo>
                  <a:pt x="3814" y="3783"/>
                </a:lnTo>
                <a:lnTo>
                  <a:pt x="3826" y="3767"/>
                </a:lnTo>
                <a:lnTo>
                  <a:pt x="3838" y="3750"/>
                </a:lnTo>
                <a:lnTo>
                  <a:pt x="3848" y="3733"/>
                </a:lnTo>
                <a:lnTo>
                  <a:pt x="3856" y="3716"/>
                </a:lnTo>
                <a:lnTo>
                  <a:pt x="3865" y="3699"/>
                </a:lnTo>
                <a:lnTo>
                  <a:pt x="3872" y="3681"/>
                </a:lnTo>
                <a:lnTo>
                  <a:pt x="3878" y="3663"/>
                </a:lnTo>
                <a:lnTo>
                  <a:pt x="3884" y="3644"/>
                </a:lnTo>
                <a:lnTo>
                  <a:pt x="3888" y="3625"/>
                </a:lnTo>
                <a:lnTo>
                  <a:pt x="3892" y="3607"/>
                </a:lnTo>
                <a:lnTo>
                  <a:pt x="3894" y="3588"/>
                </a:lnTo>
                <a:lnTo>
                  <a:pt x="3895" y="3570"/>
                </a:lnTo>
                <a:lnTo>
                  <a:pt x="3896" y="3551"/>
                </a:lnTo>
                <a:lnTo>
                  <a:pt x="3895" y="3531"/>
                </a:lnTo>
                <a:lnTo>
                  <a:pt x="3894" y="3513"/>
                </a:lnTo>
                <a:lnTo>
                  <a:pt x="3892" y="3494"/>
                </a:lnTo>
                <a:lnTo>
                  <a:pt x="3888" y="3476"/>
                </a:lnTo>
                <a:lnTo>
                  <a:pt x="3884" y="3457"/>
                </a:lnTo>
                <a:lnTo>
                  <a:pt x="3878" y="3439"/>
                </a:lnTo>
                <a:lnTo>
                  <a:pt x="3872" y="3420"/>
                </a:lnTo>
                <a:lnTo>
                  <a:pt x="3865" y="3402"/>
                </a:lnTo>
                <a:lnTo>
                  <a:pt x="3856" y="3385"/>
                </a:lnTo>
                <a:lnTo>
                  <a:pt x="3848" y="3368"/>
                </a:lnTo>
                <a:lnTo>
                  <a:pt x="3838" y="3351"/>
                </a:lnTo>
                <a:lnTo>
                  <a:pt x="3826" y="3334"/>
                </a:lnTo>
                <a:lnTo>
                  <a:pt x="3814" y="3319"/>
                </a:lnTo>
                <a:lnTo>
                  <a:pt x="3802" y="3303"/>
                </a:lnTo>
                <a:lnTo>
                  <a:pt x="3787" y="3288"/>
                </a:lnTo>
                <a:lnTo>
                  <a:pt x="3772" y="3273"/>
                </a:lnTo>
                <a:lnTo>
                  <a:pt x="977" y="671"/>
                </a:lnTo>
                <a:lnTo>
                  <a:pt x="977" y="671"/>
                </a:lnTo>
                <a:lnTo>
                  <a:pt x="963" y="656"/>
                </a:lnTo>
                <a:lnTo>
                  <a:pt x="948" y="642"/>
                </a:lnTo>
                <a:lnTo>
                  <a:pt x="936" y="626"/>
                </a:lnTo>
                <a:lnTo>
                  <a:pt x="924" y="609"/>
                </a:lnTo>
                <a:lnTo>
                  <a:pt x="913" y="593"/>
                </a:lnTo>
                <a:lnTo>
                  <a:pt x="902" y="576"/>
                </a:lnTo>
                <a:lnTo>
                  <a:pt x="893" y="559"/>
                </a:lnTo>
                <a:lnTo>
                  <a:pt x="885" y="541"/>
                </a:lnTo>
                <a:lnTo>
                  <a:pt x="878" y="523"/>
                </a:lnTo>
                <a:lnTo>
                  <a:pt x="871" y="505"/>
                </a:lnTo>
                <a:lnTo>
                  <a:pt x="865" y="487"/>
                </a:lnTo>
                <a:lnTo>
                  <a:pt x="862" y="469"/>
                </a:lnTo>
                <a:lnTo>
                  <a:pt x="858" y="449"/>
                </a:lnTo>
                <a:lnTo>
                  <a:pt x="856" y="431"/>
                </a:lnTo>
                <a:lnTo>
                  <a:pt x="854" y="412"/>
                </a:lnTo>
                <a:lnTo>
                  <a:pt x="854" y="393"/>
                </a:lnTo>
                <a:lnTo>
                  <a:pt x="854" y="375"/>
                </a:lnTo>
                <a:lnTo>
                  <a:pt x="856" y="355"/>
                </a:lnTo>
                <a:lnTo>
                  <a:pt x="858" y="337"/>
                </a:lnTo>
                <a:lnTo>
                  <a:pt x="862" y="318"/>
                </a:lnTo>
                <a:lnTo>
                  <a:pt x="865" y="300"/>
                </a:lnTo>
                <a:lnTo>
                  <a:pt x="871" y="282"/>
                </a:lnTo>
                <a:lnTo>
                  <a:pt x="878" y="264"/>
                </a:lnTo>
                <a:lnTo>
                  <a:pt x="885" y="246"/>
                </a:lnTo>
                <a:lnTo>
                  <a:pt x="893" y="228"/>
                </a:lnTo>
                <a:lnTo>
                  <a:pt x="902" y="211"/>
                </a:lnTo>
                <a:lnTo>
                  <a:pt x="913" y="194"/>
                </a:lnTo>
                <a:lnTo>
                  <a:pt x="924" y="178"/>
                </a:lnTo>
                <a:lnTo>
                  <a:pt x="936" y="161"/>
                </a:lnTo>
                <a:lnTo>
                  <a:pt x="948" y="145"/>
                </a:lnTo>
                <a:lnTo>
                  <a:pt x="963" y="130"/>
                </a:lnTo>
                <a:lnTo>
                  <a:pt x="977" y="116"/>
                </a:lnTo>
                <a:lnTo>
                  <a:pt x="977" y="116"/>
                </a:lnTo>
                <a:lnTo>
                  <a:pt x="993" y="102"/>
                </a:lnTo>
                <a:lnTo>
                  <a:pt x="1010" y="88"/>
                </a:lnTo>
                <a:lnTo>
                  <a:pt x="1026" y="77"/>
                </a:lnTo>
                <a:lnTo>
                  <a:pt x="1044" y="66"/>
                </a:lnTo>
                <a:lnTo>
                  <a:pt x="1061" y="54"/>
                </a:lnTo>
                <a:lnTo>
                  <a:pt x="1079" y="45"/>
                </a:lnTo>
                <a:lnTo>
                  <a:pt x="1098" y="37"/>
                </a:lnTo>
                <a:lnTo>
                  <a:pt x="1117" y="30"/>
                </a:lnTo>
                <a:lnTo>
                  <a:pt x="1136" y="23"/>
                </a:lnTo>
                <a:lnTo>
                  <a:pt x="1156" y="17"/>
                </a:lnTo>
                <a:lnTo>
                  <a:pt x="1175" y="11"/>
                </a:lnTo>
                <a:lnTo>
                  <a:pt x="1195" y="8"/>
                </a:lnTo>
                <a:lnTo>
                  <a:pt x="1215" y="5"/>
                </a:lnTo>
                <a:lnTo>
                  <a:pt x="1235" y="2"/>
                </a:lnTo>
                <a:lnTo>
                  <a:pt x="1256" y="1"/>
                </a:lnTo>
                <a:lnTo>
                  <a:pt x="1276" y="0"/>
                </a:lnTo>
                <a:lnTo>
                  <a:pt x="1296" y="1"/>
                </a:lnTo>
                <a:lnTo>
                  <a:pt x="1316" y="2"/>
                </a:lnTo>
                <a:lnTo>
                  <a:pt x="1336" y="5"/>
                </a:lnTo>
                <a:lnTo>
                  <a:pt x="1356" y="8"/>
                </a:lnTo>
                <a:lnTo>
                  <a:pt x="1376" y="11"/>
                </a:lnTo>
                <a:lnTo>
                  <a:pt x="1395" y="17"/>
                </a:lnTo>
                <a:lnTo>
                  <a:pt x="1415" y="23"/>
                </a:lnTo>
                <a:lnTo>
                  <a:pt x="1434" y="30"/>
                </a:lnTo>
                <a:lnTo>
                  <a:pt x="1454" y="37"/>
                </a:lnTo>
                <a:lnTo>
                  <a:pt x="1472" y="45"/>
                </a:lnTo>
                <a:lnTo>
                  <a:pt x="1490" y="54"/>
                </a:lnTo>
                <a:lnTo>
                  <a:pt x="1508" y="66"/>
                </a:lnTo>
                <a:lnTo>
                  <a:pt x="1525" y="77"/>
                </a:lnTo>
                <a:lnTo>
                  <a:pt x="1542" y="88"/>
                </a:lnTo>
                <a:lnTo>
                  <a:pt x="1558" y="102"/>
                </a:lnTo>
                <a:lnTo>
                  <a:pt x="1574" y="116"/>
                </a:lnTo>
                <a:lnTo>
                  <a:pt x="3647" y="2046"/>
                </a:lnTo>
                <a:lnTo>
                  <a:pt x="3647" y="2046"/>
                </a:lnTo>
                <a:lnTo>
                  <a:pt x="3663" y="2059"/>
                </a:lnTo>
                <a:lnTo>
                  <a:pt x="3679" y="2073"/>
                </a:lnTo>
                <a:lnTo>
                  <a:pt x="3696" y="2085"/>
                </a:lnTo>
                <a:lnTo>
                  <a:pt x="3714" y="2097"/>
                </a:lnTo>
                <a:lnTo>
                  <a:pt x="3731" y="2107"/>
                </a:lnTo>
                <a:lnTo>
                  <a:pt x="3749" y="2116"/>
                </a:lnTo>
                <a:lnTo>
                  <a:pt x="3769" y="2125"/>
                </a:lnTo>
                <a:lnTo>
                  <a:pt x="3787" y="2132"/>
                </a:lnTo>
                <a:lnTo>
                  <a:pt x="3807" y="2139"/>
                </a:lnTo>
                <a:lnTo>
                  <a:pt x="3826" y="2145"/>
                </a:lnTo>
                <a:lnTo>
                  <a:pt x="3845" y="2150"/>
                </a:lnTo>
                <a:lnTo>
                  <a:pt x="3866" y="2153"/>
                </a:lnTo>
                <a:lnTo>
                  <a:pt x="3886" y="2157"/>
                </a:lnTo>
                <a:lnTo>
                  <a:pt x="3906" y="2159"/>
                </a:lnTo>
                <a:lnTo>
                  <a:pt x="3927" y="2160"/>
                </a:lnTo>
                <a:lnTo>
                  <a:pt x="3946" y="2161"/>
                </a:lnTo>
                <a:lnTo>
                  <a:pt x="8608" y="6490"/>
                </a:lnTo>
                <a:lnTo>
                  <a:pt x="4842" y="6490"/>
                </a:lnTo>
                <a:lnTo>
                  <a:pt x="124" y="2098"/>
                </a:lnTo>
                <a:lnTo>
                  <a:pt x="124" y="2098"/>
                </a:lnTo>
                <a:lnTo>
                  <a:pt x="109" y="2083"/>
                </a:lnTo>
                <a:lnTo>
                  <a:pt x="95" y="2068"/>
                </a:lnTo>
                <a:lnTo>
                  <a:pt x="83" y="2053"/>
                </a:lnTo>
                <a:lnTo>
                  <a:pt x="71" y="2036"/>
                </a:lnTo>
                <a:lnTo>
                  <a:pt x="60" y="2020"/>
                </a:lnTo>
                <a:lnTo>
                  <a:pt x="49" y="2003"/>
                </a:lnTo>
                <a:lnTo>
                  <a:pt x="40" y="1986"/>
                </a:lnTo>
                <a:lnTo>
                  <a:pt x="32" y="1968"/>
                </a:lnTo>
                <a:lnTo>
                  <a:pt x="24" y="1950"/>
                </a:lnTo>
                <a:lnTo>
                  <a:pt x="18" y="1931"/>
                </a:lnTo>
                <a:lnTo>
                  <a:pt x="12" y="1913"/>
                </a:lnTo>
                <a:lnTo>
                  <a:pt x="9" y="1895"/>
                </a:lnTo>
                <a:lnTo>
                  <a:pt x="5" y="1876"/>
                </a:lnTo>
                <a:lnTo>
                  <a:pt x="2" y="1858"/>
                </a:lnTo>
                <a:lnTo>
                  <a:pt x="1" y="1839"/>
                </a:lnTo>
                <a:lnTo>
                  <a:pt x="0" y="1821"/>
                </a:lnTo>
                <a:lnTo>
                  <a:pt x="1" y="1801"/>
                </a:lnTo>
                <a:lnTo>
                  <a:pt x="2" y="1782"/>
                </a:lnTo>
                <a:lnTo>
                  <a:pt x="5" y="1764"/>
                </a:lnTo>
                <a:lnTo>
                  <a:pt x="9" y="1745"/>
                </a:lnTo>
                <a:lnTo>
                  <a:pt x="12" y="1727"/>
                </a:lnTo>
                <a:lnTo>
                  <a:pt x="18" y="1709"/>
                </a:lnTo>
                <a:lnTo>
                  <a:pt x="24" y="1691"/>
                </a:lnTo>
                <a:lnTo>
                  <a:pt x="32" y="1672"/>
                </a:lnTo>
                <a:lnTo>
                  <a:pt x="40" y="1654"/>
                </a:lnTo>
                <a:lnTo>
                  <a:pt x="49" y="1637"/>
                </a:lnTo>
                <a:lnTo>
                  <a:pt x="60" y="1620"/>
                </a:lnTo>
                <a:lnTo>
                  <a:pt x="71" y="1605"/>
                </a:lnTo>
                <a:lnTo>
                  <a:pt x="83" y="1588"/>
                </a:lnTo>
                <a:lnTo>
                  <a:pt x="95" y="1572"/>
                </a:lnTo>
                <a:lnTo>
                  <a:pt x="109" y="1557"/>
                </a:lnTo>
                <a:lnTo>
                  <a:pt x="124" y="1542"/>
                </a:lnTo>
                <a:lnTo>
                  <a:pt x="124" y="154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5" name="Freeform 11">
            <a:extLst>
              <a:ext uri="{FF2B5EF4-FFF2-40B4-BE49-F238E27FC236}">
                <a16:creationId xmlns="" xmlns:a16="http://schemas.microsoft.com/office/drawing/2014/main" id="{9ED40513-1049-4FFF-9191-780765563F5A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257345" y="-261714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A4F16A08-FD52-4F03-89F2-9D4264C7062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289224" y="1016308"/>
            <a:ext cx="2858102" cy="3034992"/>
          </a:xfrm>
          <a:custGeom>
            <a:avLst/>
            <a:gdLst>
              <a:gd name="connsiteX0" fmla="*/ 0 w 2858102"/>
              <a:gd name="connsiteY0" fmla="*/ 0 h 3034992"/>
              <a:gd name="connsiteX1" fmla="*/ 0 w 2858102"/>
              <a:gd name="connsiteY1" fmla="*/ 353805 h 3034992"/>
              <a:gd name="connsiteX2" fmla="*/ 490082 w 2858102"/>
              <a:gd name="connsiteY2" fmla="*/ 843951 h 3034992"/>
              <a:gd name="connsiteX3" fmla="*/ 2645031 w 2858102"/>
              <a:gd name="connsiteY3" fmla="*/ 2998485 h 3034992"/>
              <a:gd name="connsiteX4" fmla="*/ 2649463 w 2858102"/>
              <a:gd name="connsiteY4" fmla="*/ 3003247 h 3034992"/>
              <a:gd name="connsiteX5" fmla="*/ 2654192 w 2858102"/>
              <a:gd name="connsiteY5" fmla="*/ 3007057 h 3034992"/>
              <a:gd name="connsiteX6" fmla="*/ 2659216 w 2858102"/>
              <a:gd name="connsiteY6" fmla="*/ 3011183 h 3034992"/>
              <a:gd name="connsiteX7" fmla="*/ 2664535 w 2858102"/>
              <a:gd name="connsiteY7" fmla="*/ 3014675 h 3034992"/>
              <a:gd name="connsiteX8" fmla="*/ 2669559 w 2858102"/>
              <a:gd name="connsiteY8" fmla="*/ 3017850 h 3034992"/>
              <a:gd name="connsiteX9" fmla="*/ 2675174 w 2858102"/>
              <a:gd name="connsiteY9" fmla="*/ 3020707 h 3034992"/>
              <a:gd name="connsiteX10" fmla="*/ 2680789 w 2858102"/>
              <a:gd name="connsiteY10" fmla="*/ 3023564 h 3034992"/>
              <a:gd name="connsiteX11" fmla="*/ 2686108 w 2858102"/>
              <a:gd name="connsiteY11" fmla="*/ 3026104 h 3034992"/>
              <a:gd name="connsiteX12" fmla="*/ 2692019 w 2858102"/>
              <a:gd name="connsiteY12" fmla="*/ 3028326 h 3034992"/>
              <a:gd name="connsiteX13" fmla="*/ 2697633 w 2858102"/>
              <a:gd name="connsiteY13" fmla="*/ 3030230 h 3034992"/>
              <a:gd name="connsiteX14" fmla="*/ 2703544 w 2858102"/>
              <a:gd name="connsiteY14" fmla="*/ 3031500 h 3034992"/>
              <a:gd name="connsiteX15" fmla="*/ 2709454 w 2858102"/>
              <a:gd name="connsiteY15" fmla="*/ 3033087 h 3034992"/>
              <a:gd name="connsiteX16" fmla="*/ 2715365 w 2858102"/>
              <a:gd name="connsiteY16" fmla="*/ 3034040 h 3034992"/>
              <a:gd name="connsiteX17" fmla="*/ 2721275 w 2858102"/>
              <a:gd name="connsiteY17" fmla="*/ 3034675 h 3034992"/>
              <a:gd name="connsiteX18" fmla="*/ 2727186 w 2858102"/>
              <a:gd name="connsiteY18" fmla="*/ 3034992 h 3034992"/>
              <a:gd name="connsiteX19" fmla="*/ 2733392 w 2858102"/>
              <a:gd name="connsiteY19" fmla="*/ 3034992 h 3034992"/>
              <a:gd name="connsiteX20" fmla="*/ 2739302 w 2858102"/>
              <a:gd name="connsiteY20" fmla="*/ 3034992 h 3034992"/>
              <a:gd name="connsiteX21" fmla="*/ 2745508 w 2858102"/>
              <a:gd name="connsiteY21" fmla="*/ 3034675 h 3034992"/>
              <a:gd name="connsiteX22" fmla="*/ 2751123 w 2858102"/>
              <a:gd name="connsiteY22" fmla="*/ 3034040 h 3034992"/>
              <a:gd name="connsiteX23" fmla="*/ 2757329 w 2858102"/>
              <a:gd name="connsiteY23" fmla="*/ 3033087 h 3034992"/>
              <a:gd name="connsiteX24" fmla="*/ 2762944 w 2858102"/>
              <a:gd name="connsiteY24" fmla="*/ 3031500 h 3034992"/>
              <a:gd name="connsiteX25" fmla="*/ 2768854 w 2858102"/>
              <a:gd name="connsiteY25" fmla="*/ 3030230 h 3034992"/>
              <a:gd name="connsiteX26" fmla="*/ 2774469 w 2858102"/>
              <a:gd name="connsiteY26" fmla="*/ 3028326 h 3034992"/>
              <a:gd name="connsiteX27" fmla="*/ 2780380 w 2858102"/>
              <a:gd name="connsiteY27" fmla="*/ 3026104 h 3034992"/>
              <a:gd name="connsiteX28" fmla="*/ 2785995 w 2858102"/>
              <a:gd name="connsiteY28" fmla="*/ 3023564 h 3034992"/>
              <a:gd name="connsiteX29" fmla="*/ 2791314 w 2858102"/>
              <a:gd name="connsiteY29" fmla="*/ 3020707 h 3034992"/>
              <a:gd name="connsiteX30" fmla="*/ 2796929 w 2858102"/>
              <a:gd name="connsiteY30" fmla="*/ 3017850 h 3034992"/>
              <a:gd name="connsiteX31" fmla="*/ 2802248 w 2858102"/>
              <a:gd name="connsiteY31" fmla="*/ 3014675 h 3034992"/>
              <a:gd name="connsiteX32" fmla="*/ 2807272 w 2858102"/>
              <a:gd name="connsiteY32" fmla="*/ 3011183 h 3034992"/>
              <a:gd name="connsiteX33" fmla="*/ 2812296 w 2858102"/>
              <a:gd name="connsiteY33" fmla="*/ 3007057 h 3034992"/>
              <a:gd name="connsiteX34" fmla="*/ 2817025 w 2858102"/>
              <a:gd name="connsiteY34" fmla="*/ 3003247 h 3034992"/>
              <a:gd name="connsiteX35" fmla="*/ 2821753 w 2858102"/>
              <a:gd name="connsiteY35" fmla="*/ 2998485 h 3034992"/>
              <a:gd name="connsiteX36" fmla="*/ 2826186 w 2858102"/>
              <a:gd name="connsiteY36" fmla="*/ 2993724 h 3034992"/>
              <a:gd name="connsiteX37" fmla="*/ 2830323 w 2858102"/>
              <a:gd name="connsiteY37" fmla="*/ 2989279 h 3034992"/>
              <a:gd name="connsiteX38" fmla="*/ 2834165 w 2858102"/>
              <a:gd name="connsiteY38" fmla="*/ 2984200 h 3034992"/>
              <a:gd name="connsiteX39" fmla="*/ 2837711 w 2858102"/>
              <a:gd name="connsiteY39" fmla="*/ 2979121 h 3034992"/>
              <a:gd name="connsiteX40" fmla="*/ 2840962 w 2858102"/>
              <a:gd name="connsiteY40" fmla="*/ 2973724 h 3034992"/>
              <a:gd name="connsiteX41" fmla="*/ 2843917 w 2858102"/>
              <a:gd name="connsiteY41" fmla="*/ 2968328 h 3034992"/>
              <a:gd name="connsiteX42" fmla="*/ 2846872 w 2858102"/>
              <a:gd name="connsiteY42" fmla="*/ 2962931 h 3034992"/>
              <a:gd name="connsiteX43" fmla="*/ 2849237 w 2858102"/>
              <a:gd name="connsiteY43" fmla="*/ 2957217 h 3034992"/>
              <a:gd name="connsiteX44" fmla="*/ 2851305 w 2858102"/>
              <a:gd name="connsiteY44" fmla="*/ 2951503 h 3034992"/>
              <a:gd name="connsiteX45" fmla="*/ 2853078 w 2858102"/>
              <a:gd name="connsiteY45" fmla="*/ 2945789 h 3034992"/>
              <a:gd name="connsiteX46" fmla="*/ 2854556 w 2858102"/>
              <a:gd name="connsiteY46" fmla="*/ 2940075 h 3034992"/>
              <a:gd name="connsiteX47" fmla="*/ 2856034 w 2858102"/>
              <a:gd name="connsiteY47" fmla="*/ 2934360 h 3034992"/>
              <a:gd name="connsiteX48" fmla="*/ 2857216 w 2858102"/>
              <a:gd name="connsiteY48" fmla="*/ 2928011 h 3034992"/>
              <a:gd name="connsiteX49" fmla="*/ 2857807 w 2858102"/>
              <a:gd name="connsiteY49" fmla="*/ 2922297 h 3034992"/>
              <a:gd name="connsiteX50" fmla="*/ 2858102 w 2858102"/>
              <a:gd name="connsiteY50" fmla="*/ 2916266 h 3034992"/>
              <a:gd name="connsiteX51" fmla="*/ 2858102 w 2858102"/>
              <a:gd name="connsiteY51" fmla="*/ 2910234 h 3034992"/>
              <a:gd name="connsiteX52" fmla="*/ 2858102 w 2858102"/>
              <a:gd name="connsiteY52" fmla="*/ 2903885 h 3034992"/>
              <a:gd name="connsiteX53" fmla="*/ 2857807 w 2858102"/>
              <a:gd name="connsiteY53" fmla="*/ 2898171 h 3034992"/>
              <a:gd name="connsiteX54" fmla="*/ 2857216 w 2858102"/>
              <a:gd name="connsiteY54" fmla="*/ 2892140 h 3034992"/>
              <a:gd name="connsiteX55" fmla="*/ 2856034 w 2858102"/>
              <a:gd name="connsiteY55" fmla="*/ 2886425 h 3034992"/>
              <a:gd name="connsiteX56" fmla="*/ 2854556 w 2858102"/>
              <a:gd name="connsiteY56" fmla="*/ 2880394 h 3034992"/>
              <a:gd name="connsiteX57" fmla="*/ 2853078 w 2858102"/>
              <a:gd name="connsiteY57" fmla="*/ 2874680 h 3034992"/>
              <a:gd name="connsiteX58" fmla="*/ 2851305 w 2858102"/>
              <a:gd name="connsiteY58" fmla="*/ 2868966 h 3034992"/>
              <a:gd name="connsiteX59" fmla="*/ 2849237 w 2858102"/>
              <a:gd name="connsiteY59" fmla="*/ 2863252 h 3034992"/>
              <a:gd name="connsiteX60" fmla="*/ 2846872 w 2858102"/>
              <a:gd name="connsiteY60" fmla="*/ 2857855 h 3034992"/>
              <a:gd name="connsiteX61" fmla="*/ 2843917 w 2858102"/>
              <a:gd name="connsiteY61" fmla="*/ 2851823 h 3034992"/>
              <a:gd name="connsiteX62" fmla="*/ 2840962 w 2858102"/>
              <a:gd name="connsiteY62" fmla="*/ 2846427 h 3034992"/>
              <a:gd name="connsiteX63" fmla="*/ 2837711 w 2858102"/>
              <a:gd name="connsiteY63" fmla="*/ 2841665 h 3034992"/>
              <a:gd name="connsiteX64" fmla="*/ 2834165 w 2858102"/>
              <a:gd name="connsiteY64" fmla="*/ 2836268 h 3034992"/>
              <a:gd name="connsiteX65" fmla="*/ 2830323 w 2858102"/>
              <a:gd name="connsiteY65" fmla="*/ 2831507 h 3034992"/>
              <a:gd name="connsiteX66" fmla="*/ 2826186 w 2858102"/>
              <a:gd name="connsiteY66" fmla="*/ 2826427 h 3034992"/>
              <a:gd name="connsiteX67" fmla="*/ 2821753 w 2858102"/>
              <a:gd name="connsiteY67" fmla="*/ 2821666 h 3034992"/>
              <a:gd name="connsiteX68" fmla="*/ 490082 w 2858102"/>
              <a:gd name="connsiteY68" fmla="*/ 489994 h 303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102" h="3034992">
                <a:moveTo>
                  <a:pt x="0" y="0"/>
                </a:moveTo>
                <a:lnTo>
                  <a:pt x="0" y="353805"/>
                </a:lnTo>
                <a:lnTo>
                  <a:pt x="490082" y="843951"/>
                </a:lnTo>
                <a:lnTo>
                  <a:pt x="2645031" y="2998485"/>
                </a:lnTo>
                <a:lnTo>
                  <a:pt x="2649463" y="3003247"/>
                </a:lnTo>
                <a:lnTo>
                  <a:pt x="2654192" y="3007057"/>
                </a:lnTo>
                <a:lnTo>
                  <a:pt x="2659216" y="3011183"/>
                </a:lnTo>
                <a:lnTo>
                  <a:pt x="2664535" y="3014675"/>
                </a:lnTo>
                <a:lnTo>
                  <a:pt x="2669559" y="3017850"/>
                </a:lnTo>
                <a:lnTo>
                  <a:pt x="2675174" y="3020707"/>
                </a:lnTo>
                <a:lnTo>
                  <a:pt x="2680789" y="3023564"/>
                </a:lnTo>
                <a:lnTo>
                  <a:pt x="2686108" y="3026104"/>
                </a:lnTo>
                <a:lnTo>
                  <a:pt x="2692019" y="3028326"/>
                </a:lnTo>
                <a:lnTo>
                  <a:pt x="2697633" y="3030230"/>
                </a:lnTo>
                <a:lnTo>
                  <a:pt x="2703544" y="3031500"/>
                </a:lnTo>
                <a:lnTo>
                  <a:pt x="2709454" y="3033087"/>
                </a:lnTo>
                <a:lnTo>
                  <a:pt x="2715365" y="3034040"/>
                </a:lnTo>
                <a:lnTo>
                  <a:pt x="2721275" y="3034675"/>
                </a:lnTo>
                <a:lnTo>
                  <a:pt x="2727186" y="3034992"/>
                </a:lnTo>
                <a:lnTo>
                  <a:pt x="2733392" y="3034992"/>
                </a:lnTo>
                <a:lnTo>
                  <a:pt x="2739302" y="3034992"/>
                </a:lnTo>
                <a:lnTo>
                  <a:pt x="2745508" y="3034675"/>
                </a:lnTo>
                <a:lnTo>
                  <a:pt x="2751123" y="3034040"/>
                </a:lnTo>
                <a:lnTo>
                  <a:pt x="2757329" y="3033087"/>
                </a:lnTo>
                <a:lnTo>
                  <a:pt x="2762944" y="3031500"/>
                </a:lnTo>
                <a:lnTo>
                  <a:pt x="2768854" y="3030230"/>
                </a:lnTo>
                <a:lnTo>
                  <a:pt x="2774469" y="3028326"/>
                </a:lnTo>
                <a:lnTo>
                  <a:pt x="2780380" y="3026104"/>
                </a:lnTo>
                <a:lnTo>
                  <a:pt x="2785995" y="3023564"/>
                </a:lnTo>
                <a:lnTo>
                  <a:pt x="2791314" y="3020707"/>
                </a:lnTo>
                <a:lnTo>
                  <a:pt x="2796929" y="3017850"/>
                </a:lnTo>
                <a:lnTo>
                  <a:pt x="2802248" y="3014675"/>
                </a:lnTo>
                <a:lnTo>
                  <a:pt x="2807272" y="3011183"/>
                </a:lnTo>
                <a:lnTo>
                  <a:pt x="2812296" y="3007057"/>
                </a:lnTo>
                <a:lnTo>
                  <a:pt x="2817025" y="3003247"/>
                </a:lnTo>
                <a:lnTo>
                  <a:pt x="2821753" y="2998485"/>
                </a:lnTo>
                <a:lnTo>
                  <a:pt x="2826186" y="2993724"/>
                </a:lnTo>
                <a:lnTo>
                  <a:pt x="2830323" y="2989279"/>
                </a:lnTo>
                <a:lnTo>
                  <a:pt x="2834165" y="2984200"/>
                </a:lnTo>
                <a:lnTo>
                  <a:pt x="2837711" y="2979121"/>
                </a:lnTo>
                <a:lnTo>
                  <a:pt x="2840962" y="2973724"/>
                </a:lnTo>
                <a:lnTo>
                  <a:pt x="2843917" y="2968328"/>
                </a:lnTo>
                <a:lnTo>
                  <a:pt x="2846872" y="2962931"/>
                </a:lnTo>
                <a:lnTo>
                  <a:pt x="2849237" y="2957217"/>
                </a:lnTo>
                <a:lnTo>
                  <a:pt x="2851305" y="2951503"/>
                </a:lnTo>
                <a:lnTo>
                  <a:pt x="2853078" y="2945789"/>
                </a:lnTo>
                <a:lnTo>
                  <a:pt x="2854556" y="2940075"/>
                </a:lnTo>
                <a:lnTo>
                  <a:pt x="2856034" y="2934360"/>
                </a:lnTo>
                <a:lnTo>
                  <a:pt x="2857216" y="2928011"/>
                </a:lnTo>
                <a:lnTo>
                  <a:pt x="2857807" y="2922297"/>
                </a:lnTo>
                <a:lnTo>
                  <a:pt x="2858102" y="2916266"/>
                </a:lnTo>
                <a:lnTo>
                  <a:pt x="2858102" y="2910234"/>
                </a:lnTo>
                <a:lnTo>
                  <a:pt x="2858102" y="2903885"/>
                </a:lnTo>
                <a:lnTo>
                  <a:pt x="2857807" y="2898171"/>
                </a:lnTo>
                <a:lnTo>
                  <a:pt x="2857216" y="2892140"/>
                </a:lnTo>
                <a:lnTo>
                  <a:pt x="2856034" y="2886425"/>
                </a:lnTo>
                <a:lnTo>
                  <a:pt x="2854556" y="2880394"/>
                </a:lnTo>
                <a:lnTo>
                  <a:pt x="2853078" y="2874680"/>
                </a:lnTo>
                <a:lnTo>
                  <a:pt x="2851305" y="2868966"/>
                </a:lnTo>
                <a:lnTo>
                  <a:pt x="2849237" y="2863252"/>
                </a:lnTo>
                <a:lnTo>
                  <a:pt x="2846872" y="2857855"/>
                </a:lnTo>
                <a:lnTo>
                  <a:pt x="2843917" y="2851823"/>
                </a:lnTo>
                <a:lnTo>
                  <a:pt x="2840962" y="2846427"/>
                </a:lnTo>
                <a:lnTo>
                  <a:pt x="2837711" y="2841665"/>
                </a:lnTo>
                <a:lnTo>
                  <a:pt x="2834165" y="2836268"/>
                </a:lnTo>
                <a:lnTo>
                  <a:pt x="2830323" y="2831507"/>
                </a:lnTo>
                <a:lnTo>
                  <a:pt x="2826186" y="2826427"/>
                </a:lnTo>
                <a:lnTo>
                  <a:pt x="2821753" y="2821666"/>
                </a:lnTo>
                <a:lnTo>
                  <a:pt x="490082" y="489994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7" name="Freeform 13">
            <a:extLst>
              <a:ext uri="{FF2B5EF4-FFF2-40B4-BE49-F238E27FC236}">
                <a16:creationId xmlns="" xmlns:a16="http://schemas.microsoft.com/office/drawing/2014/main" id="{470A16CE-D497-4A9F-98CC-D62D01E24F9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207974" y="5837238"/>
            <a:ext cx="1207378" cy="1020763"/>
          </a:xfrm>
          <a:custGeom>
            <a:avLst/>
            <a:gdLst>
              <a:gd name="T0" fmla="*/ 121 w 4084"/>
              <a:gd name="T1" fmla="*/ 115 h 3217"/>
              <a:gd name="T2" fmla="*/ 153 w 4084"/>
              <a:gd name="T3" fmla="*/ 87 h 3217"/>
              <a:gd name="T4" fmla="*/ 187 w 4084"/>
              <a:gd name="T5" fmla="*/ 65 h 3217"/>
              <a:gd name="T6" fmla="*/ 222 w 4084"/>
              <a:gd name="T7" fmla="*/ 44 h 3217"/>
              <a:gd name="T8" fmla="*/ 260 w 4084"/>
              <a:gd name="T9" fmla="*/ 29 h 3217"/>
              <a:gd name="T10" fmla="*/ 297 w 4084"/>
              <a:gd name="T11" fmla="*/ 16 h 3217"/>
              <a:gd name="T12" fmla="*/ 336 w 4084"/>
              <a:gd name="T13" fmla="*/ 7 h 3217"/>
              <a:gd name="T14" fmla="*/ 376 w 4084"/>
              <a:gd name="T15" fmla="*/ 3 h 3217"/>
              <a:gd name="T16" fmla="*/ 416 w 4084"/>
              <a:gd name="T17" fmla="*/ 0 h 3217"/>
              <a:gd name="T18" fmla="*/ 456 w 4084"/>
              <a:gd name="T19" fmla="*/ 3 h 3217"/>
              <a:gd name="T20" fmla="*/ 495 w 4084"/>
              <a:gd name="T21" fmla="*/ 7 h 3217"/>
              <a:gd name="T22" fmla="*/ 534 w 4084"/>
              <a:gd name="T23" fmla="*/ 16 h 3217"/>
              <a:gd name="T24" fmla="*/ 573 w 4084"/>
              <a:gd name="T25" fmla="*/ 29 h 3217"/>
              <a:gd name="T26" fmla="*/ 610 w 4084"/>
              <a:gd name="T27" fmla="*/ 44 h 3217"/>
              <a:gd name="T28" fmla="*/ 646 w 4084"/>
              <a:gd name="T29" fmla="*/ 65 h 3217"/>
              <a:gd name="T30" fmla="*/ 679 w 4084"/>
              <a:gd name="T31" fmla="*/ 87 h 3217"/>
              <a:gd name="T32" fmla="*/ 710 w 4084"/>
              <a:gd name="T33" fmla="*/ 115 h 3217"/>
              <a:gd name="T34" fmla="*/ 2865 w 4084"/>
              <a:gd name="T35" fmla="*/ 3217 h 3217"/>
              <a:gd name="T36" fmla="*/ 121 w 4084"/>
              <a:gd name="T37" fmla="*/ 663 h 3217"/>
              <a:gd name="T38" fmla="*/ 93 w 4084"/>
              <a:gd name="T39" fmla="*/ 634 h 3217"/>
              <a:gd name="T40" fmla="*/ 68 w 4084"/>
              <a:gd name="T41" fmla="*/ 602 h 3217"/>
              <a:gd name="T42" fmla="*/ 47 w 4084"/>
              <a:gd name="T43" fmla="*/ 569 h 3217"/>
              <a:gd name="T44" fmla="*/ 30 w 4084"/>
              <a:gd name="T45" fmla="*/ 534 h 3217"/>
              <a:gd name="T46" fmla="*/ 17 w 4084"/>
              <a:gd name="T47" fmla="*/ 499 h 3217"/>
              <a:gd name="T48" fmla="*/ 7 w 4084"/>
              <a:gd name="T49" fmla="*/ 463 h 3217"/>
              <a:gd name="T50" fmla="*/ 1 w 4084"/>
              <a:gd name="T51" fmla="*/ 426 h 3217"/>
              <a:gd name="T52" fmla="*/ 0 w 4084"/>
              <a:gd name="T53" fmla="*/ 388 h 3217"/>
              <a:gd name="T54" fmla="*/ 1 w 4084"/>
              <a:gd name="T55" fmla="*/ 351 h 3217"/>
              <a:gd name="T56" fmla="*/ 7 w 4084"/>
              <a:gd name="T57" fmla="*/ 315 h 3217"/>
              <a:gd name="T58" fmla="*/ 17 w 4084"/>
              <a:gd name="T59" fmla="*/ 279 h 3217"/>
              <a:gd name="T60" fmla="*/ 30 w 4084"/>
              <a:gd name="T61" fmla="*/ 242 h 3217"/>
              <a:gd name="T62" fmla="*/ 47 w 4084"/>
              <a:gd name="T63" fmla="*/ 209 h 3217"/>
              <a:gd name="T64" fmla="*/ 68 w 4084"/>
              <a:gd name="T65" fmla="*/ 175 h 3217"/>
              <a:gd name="T66" fmla="*/ 93 w 4084"/>
              <a:gd name="T67" fmla="*/ 144 h 3217"/>
              <a:gd name="T68" fmla="*/ 121 w 4084"/>
              <a:gd name="T69" fmla="*/ 115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4" h="3217">
                <a:moveTo>
                  <a:pt x="121" y="115"/>
                </a:moveTo>
                <a:lnTo>
                  <a:pt x="121" y="115"/>
                </a:lnTo>
                <a:lnTo>
                  <a:pt x="137" y="100"/>
                </a:lnTo>
                <a:lnTo>
                  <a:pt x="153" y="87"/>
                </a:lnTo>
                <a:lnTo>
                  <a:pt x="170" y="76"/>
                </a:lnTo>
                <a:lnTo>
                  <a:pt x="187" y="65"/>
                </a:lnTo>
                <a:lnTo>
                  <a:pt x="204" y="55"/>
                </a:lnTo>
                <a:lnTo>
                  <a:pt x="222" y="44"/>
                </a:lnTo>
                <a:lnTo>
                  <a:pt x="240" y="37"/>
                </a:lnTo>
                <a:lnTo>
                  <a:pt x="260" y="29"/>
                </a:lnTo>
                <a:lnTo>
                  <a:pt x="278" y="22"/>
                </a:lnTo>
                <a:lnTo>
                  <a:pt x="297" y="16"/>
                </a:lnTo>
                <a:lnTo>
                  <a:pt x="317" y="12"/>
                </a:lnTo>
                <a:lnTo>
                  <a:pt x="336" y="7"/>
                </a:lnTo>
                <a:lnTo>
                  <a:pt x="357" y="5"/>
                </a:lnTo>
                <a:lnTo>
                  <a:pt x="376" y="3"/>
                </a:lnTo>
                <a:lnTo>
                  <a:pt x="396" y="1"/>
                </a:lnTo>
                <a:lnTo>
                  <a:pt x="416" y="0"/>
                </a:lnTo>
                <a:lnTo>
                  <a:pt x="436" y="1"/>
                </a:lnTo>
                <a:lnTo>
                  <a:pt x="456" y="3"/>
                </a:lnTo>
                <a:lnTo>
                  <a:pt x="476" y="5"/>
                </a:lnTo>
                <a:lnTo>
                  <a:pt x="495" y="7"/>
                </a:lnTo>
                <a:lnTo>
                  <a:pt x="515" y="12"/>
                </a:lnTo>
                <a:lnTo>
                  <a:pt x="534" y="16"/>
                </a:lnTo>
                <a:lnTo>
                  <a:pt x="554" y="22"/>
                </a:lnTo>
                <a:lnTo>
                  <a:pt x="573" y="29"/>
                </a:lnTo>
                <a:lnTo>
                  <a:pt x="591" y="37"/>
                </a:lnTo>
                <a:lnTo>
                  <a:pt x="610" y="44"/>
                </a:lnTo>
                <a:lnTo>
                  <a:pt x="628" y="55"/>
                </a:lnTo>
                <a:lnTo>
                  <a:pt x="646" y="65"/>
                </a:lnTo>
                <a:lnTo>
                  <a:pt x="663" y="76"/>
                </a:lnTo>
                <a:lnTo>
                  <a:pt x="679" y="87"/>
                </a:lnTo>
                <a:lnTo>
                  <a:pt x="696" y="100"/>
                </a:lnTo>
                <a:lnTo>
                  <a:pt x="710" y="115"/>
                </a:lnTo>
                <a:lnTo>
                  <a:pt x="4084" y="3217"/>
                </a:lnTo>
                <a:lnTo>
                  <a:pt x="2865" y="3217"/>
                </a:lnTo>
                <a:lnTo>
                  <a:pt x="121" y="663"/>
                </a:lnTo>
                <a:lnTo>
                  <a:pt x="121" y="663"/>
                </a:lnTo>
                <a:lnTo>
                  <a:pt x="106" y="649"/>
                </a:lnTo>
                <a:lnTo>
                  <a:pt x="93" y="634"/>
                </a:lnTo>
                <a:lnTo>
                  <a:pt x="80" y="618"/>
                </a:lnTo>
                <a:lnTo>
                  <a:pt x="68" y="602"/>
                </a:lnTo>
                <a:lnTo>
                  <a:pt x="57" y="586"/>
                </a:lnTo>
                <a:lnTo>
                  <a:pt x="47" y="569"/>
                </a:lnTo>
                <a:lnTo>
                  <a:pt x="37" y="552"/>
                </a:lnTo>
                <a:lnTo>
                  <a:pt x="30" y="534"/>
                </a:lnTo>
                <a:lnTo>
                  <a:pt x="23" y="517"/>
                </a:lnTo>
                <a:lnTo>
                  <a:pt x="17" y="499"/>
                </a:lnTo>
                <a:lnTo>
                  <a:pt x="12" y="481"/>
                </a:lnTo>
                <a:lnTo>
                  <a:pt x="7" y="463"/>
                </a:lnTo>
                <a:lnTo>
                  <a:pt x="3" y="445"/>
                </a:lnTo>
                <a:lnTo>
                  <a:pt x="1" y="426"/>
                </a:lnTo>
                <a:lnTo>
                  <a:pt x="0" y="408"/>
                </a:lnTo>
                <a:lnTo>
                  <a:pt x="0" y="388"/>
                </a:lnTo>
                <a:lnTo>
                  <a:pt x="0" y="370"/>
                </a:lnTo>
                <a:lnTo>
                  <a:pt x="1" y="351"/>
                </a:lnTo>
                <a:lnTo>
                  <a:pt x="3" y="333"/>
                </a:lnTo>
                <a:lnTo>
                  <a:pt x="7" y="315"/>
                </a:lnTo>
                <a:lnTo>
                  <a:pt x="12" y="297"/>
                </a:lnTo>
                <a:lnTo>
                  <a:pt x="17" y="279"/>
                </a:lnTo>
                <a:lnTo>
                  <a:pt x="23" y="261"/>
                </a:lnTo>
                <a:lnTo>
                  <a:pt x="30" y="242"/>
                </a:lnTo>
                <a:lnTo>
                  <a:pt x="37" y="226"/>
                </a:lnTo>
                <a:lnTo>
                  <a:pt x="47" y="209"/>
                </a:lnTo>
                <a:lnTo>
                  <a:pt x="57" y="192"/>
                </a:lnTo>
                <a:lnTo>
                  <a:pt x="68" y="175"/>
                </a:lnTo>
                <a:lnTo>
                  <a:pt x="80" y="159"/>
                </a:lnTo>
                <a:lnTo>
                  <a:pt x="93" y="144"/>
                </a:lnTo>
                <a:lnTo>
                  <a:pt x="106" y="128"/>
                </a:lnTo>
                <a:lnTo>
                  <a:pt x="121" y="115"/>
                </a:lnTo>
                <a:lnTo>
                  <a:pt x="121" y="115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8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763688" y="685800"/>
            <a:ext cx="2252195" cy="2251075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555776" y="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5822719" y="3059087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TÍTULO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5822719" y="5538763"/>
            <a:ext cx="3104964" cy="1179513"/>
          </a:xfrm>
        </p:spPr>
        <p:txBody>
          <a:bodyPr/>
          <a:lstStyle>
            <a:lvl1pPr marL="0" indent="0" algn="ctr">
              <a:buNone/>
              <a:defRPr sz="1600" b="1" baseline="0">
                <a:solidFill>
                  <a:schemeClr val="bg1"/>
                </a:solidFill>
                <a:latin typeface="Corbel (Títulos)"/>
                <a:cs typeface="Traditional Arabic" panose="02020603050405020304" pitchFamily="18" charset="-78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Cr. Enrique Canon</a:t>
            </a:r>
          </a:p>
          <a:p>
            <a:r>
              <a:rPr lang="en-US" dirty="0"/>
              <a:t>Director Nacional de </a:t>
            </a:r>
            <a:r>
              <a:rPr lang="en-US" dirty="0" err="1"/>
              <a:t>Aduanas</a:t>
            </a:r>
            <a:endParaRPr lang="en-US" dirty="0"/>
          </a:p>
        </p:txBody>
      </p:sp>
      <p:pic>
        <p:nvPicPr>
          <p:cNvPr id="21" name="Imagen 14" descr="interna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0"/>
          <a:stretch/>
        </p:blipFill>
        <p:spPr>
          <a:xfrm>
            <a:off x="35496" y="44624"/>
            <a:ext cx="1040525" cy="84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0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: Shape 38">
            <a:extLst>
              <a:ext uri="{FF2B5EF4-FFF2-40B4-BE49-F238E27FC236}">
                <a16:creationId xmlns="" xmlns:a16="http://schemas.microsoft.com/office/drawing/2014/main" id="{CBBA4EED-BA00-4BA2-B75F-21EBE0BF6A6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618968" y="3700862"/>
            <a:ext cx="528358" cy="705171"/>
          </a:xfrm>
          <a:custGeom>
            <a:avLst/>
            <a:gdLst>
              <a:gd name="connsiteX0" fmla="*/ 0 w 528358"/>
              <a:gd name="connsiteY0" fmla="*/ 0 h 705171"/>
              <a:gd name="connsiteX1" fmla="*/ 0 w 528358"/>
              <a:gd name="connsiteY1" fmla="*/ 353336 h 705171"/>
              <a:gd name="connsiteX2" fmla="*/ 315271 w 528358"/>
              <a:gd name="connsiteY2" fmla="*/ 668640 h 705171"/>
              <a:gd name="connsiteX3" fmla="*/ 319805 w 528358"/>
              <a:gd name="connsiteY3" fmla="*/ 673087 h 705171"/>
              <a:gd name="connsiteX4" fmla="*/ 324688 w 528358"/>
              <a:gd name="connsiteY4" fmla="*/ 677217 h 705171"/>
              <a:gd name="connsiteX5" fmla="*/ 329919 w 528358"/>
              <a:gd name="connsiteY5" fmla="*/ 681029 h 705171"/>
              <a:gd name="connsiteX6" fmla="*/ 334801 w 528358"/>
              <a:gd name="connsiteY6" fmla="*/ 684523 h 705171"/>
              <a:gd name="connsiteX7" fmla="*/ 340033 w 528358"/>
              <a:gd name="connsiteY7" fmla="*/ 687700 h 705171"/>
              <a:gd name="connsiteX8" fmla="*/ 345613 w 528358"/>
              <a:gd name="connsiteY8" fmla="*/ 690876 h 705171"/>
              <a:gd name="connsiteX9" fmla="*/ 350844 w 528358"/>
              <a:gd name="connsiteY9" fmla="*/ 693735 h 705171"/>
              <a:gd name="connsiteX10" fmla="*/ 356424 w 528358"/>
              <a:gd name="connsiteY10" fmla="*/ 695959 h 705171"/>
              <a:gd name="connsiteX11" fmla="*/ 362353 w 528358"/>
              <a:gd name="connsiteY11" fmla="*/ 698183 h 705171"/>
              <a:gd name="connsiteX12" fmla="*/ 367933 w 528358"/>
              <a:gd name="connsiteY12" fmla="*/ 700089 h 705171"/>
              <a:gd name="connsiteX13" fmla="*/ 373861 w 528358"/>
              <a:gd name="connsiteY13" fmla="*/ 701677 h 705171"/>
              <a:gd name="connsiteX14" fmla="*/ 379790 w 528358"/>
              <a:gd name="connsiteY14" fmla="*/ 702630 h 705171"/>
              <a:gd name="connsiteX15" fmla="*/ 385719 w 528358"/>
              <a:gd name="connsiteY15" fmla="*/ 703901 h 705171"/>
              <a:gd name="connsiteX16" fmla="*/ 391648 w 528358"/>
              <a:gd name="connsiteY16" fmla="*/ 704536 h 705171"/>
              <a:gd name="connsiteX17" fmla="*/ 397576 w 528358"/>
              <a:gd name="connsiteY17" fmla="*/ 704854 h 705171"/>
              <a:gd name="connsiteX18" fmla="*/ 403505 w 528358"/>
              <a:gd name="connsiteY18" fmla="*/ 705171 h 705171"/>
              <a:gd name="connsiteX19" fmla="*/ 409434 w 528358"/>
              <a:gd name="connsiteY19" fmla="*/ 704854 h 705171"/>
              <a:gd name="connsiteX20" fmla="*/ 415363 w 528358"/>
              <a:gd name="connsiteY20" fmla="*/ 704536 h 705171"/>
              <a:gd name="connsiteX21" fmla="*/ 421292 w 528358"/>
              <a:gd name="connsiteY21" fmla="*/ 703901 h 705171"/>
              <a:gd name="connsiteX22" fmla="*/ 427220 w 528358"/>
              <a:gd name="connsiteY22" fmla="*/ 702630 h 705171"/>
              <a:gd name="connsiteX23" fmla="*/ 433149 w 528358"/>
              <a:gd name="connsiteY23" fmla="*/ 701677 h 705171"/>
              <a:gd name="connsiteX24" fmla="*/ 439078 w 528358"/>
              <a:gd name="connsiteY24" fmla="*/ 700089 h 705171"/>
              <a:gd name="connsiteX25" fmla="*/ 445007 w 528358"/>
              <a:gd name="connsiteY25" fmla="*/ 698183 h 705171"/>
              <a:gd name="connsiteX26" fmla="*/ 450587 w 528358"/>
              <a:gd name="connsiteY26" fmla="*/ 695959 h 705171"/>
              <a:gd name="connsiteX27" fmla="*/ 456167 w 528358"/>
              <a:gd name="connsiteY27" fmla="*/ 693735 h 705171"/>
              <a:gd name="connsiteX28" fmla="*/ 461747 w 528358"/>
              <a:gd name="connsiteY28" fmla="*/ 690876 h 705171"/>
              <a:gd name="connsiteX29" fmla="*/ 466978 w 528358"/>
              <a:gd name="connsiteY29" fmla="*/ 687700 h 705171"/>
              <a:gd name="connsiteX30" fmla="*/ 472209 w 528358"/>
              <a:gd name="connsiteY30" fmla="*/ 684523 h 705171"/>
              <a:gd name="connsiteX31" fmla="*/ 477440 w 528358"/>
              <a:gd name="connsiteY31" fmla="*/ 681029 h 705171"/>
              <a:gd name="connsiteX32" fmla="*/ 482323 w 528358"/>
              <a:gd name="connsiteY32" fmla="*/ 677217 h 705171"/>
              <a:gd name="connsiteX33" fmla="*/ 487205 w 528358"/>
              <a:gd name="connsiteY33" fmla="*/ 673087 h 705171"/>
              <a:gd name="connsiteX34" fmla="*/ 491739 w 528358"/>
              <a:gd name="connsiteY34" fmla="*/ 668640 h 705171"/>
              <a:gd name="connsiteX35" fmla="*/ 496273 w 528358"/>
              <a:gd name="connsiteY35" fmla="*/ 663875 h 705171"/>
              <a:gd name="connsiteX36" fmla="*/ 500458 w 528358"/>
              <a:gd name="connsiteY36" fmla="*/ 659110 h 705171"/>
              <a:gd name="connsiteX37" fmla="*/ 504294 w 528358"/>
              <a:gd name="connsiteY37" fmla="*/ 654345 h 705171"/>
              <a:gd name="connsiteX38" fmla="*/ 507782 w 528358"/>
              <a:gd name="connsiteY38" fmla="*/ 648945 h 705171"/>
              <a:gd name="connsiteX39" fmla="*/ 510920 w 528358"/>
              <a:gd name="connsiteY39" fmla="*/ 643862 h 705171"/>
              <a:gd name="connsiteX40" fmla="*/ 514059 w 528358"/>
              <a:gd name="connsiteY40" fmla="*/ 638144 h 705171"/>
              <a:gd name="connsiteX41" fmla="*/ 516849 w 528358"/>
              <a:gd name="connsiteY41" fmla="*/ 632744 h 705171"/>
              <a:gd name="connsiteX42" fmla="*/ 519290 w 528358"/>
              <a:gd name="connsiteY42" fmla="*/ 627344 h 705171"/>
              <a:gd name="connsiteX43" fmla="*/ 521383 w 528358"/>
              <a:gd name="connsiteY43" fmla="*/ 621308 h 705171"/>
              <a:gd name="connsiteX44" fmla="*/ 523127 w 528358"/>
              <a:gd name="connsiteY44" fmla="*/ 615908 h 705171"/>
              <a:gd name="connsiteX45" fmla="*/ 524870 w 528358"/>
              <a:gd name="connsiteY45" fmla="*/ 609872 h 705171"/>
              <a:gd name="connsiteX46" fmla="*/ 525917 w 528358"/>
              <a:gd name="connsiteY46" fmla="*/ 603836 h 705171"/>
              <a:gd name="connsiteX47" fmla="*/ 526963 w 528358"/>
              <a:gd name="connsiteY47" fmla="*/ 598119 h 705171"/>
              <a:gd name="connsiteX48" fmla="*/ 527660 w 528358"/>
              <a:gd name="connsiteY48" fmla="*/ 592083 h 705171"/>
              <a:gd name="connsiteX49" fmla="*/ 528358 w 528358"/>
              <a:gd name="connsiteY49" fmla="*/ 586047 h 705171"/>
              <a:gd name="connsiteX50" fmla="*/ 528358 w 528358"/>
              <a:gd name="connsiteY50" fmla="*/ 580329 h 705171"/>
              <a:gd name="connsiteX51" fmla="*/ 528358 w 528358"/>
              <a:gd name="connsiteY51" fmla="*/ 574294 h 705171"/>
              <a:gd name="connsiteX52" fmla="*/ 527660 w 528358"/>
              <a:gd name="connsiteY52" fmla="*/ 568258 h 705171"/>
              <a:gd name="connsiteX53" fmla="*/ 526963 w 528358"/>
              <a:gd name="connsiteY53" fmla="*/ 562223 h 705171"/>
              <a:gd name="connsiteX54" fmla="*/ 525917 w 528358"/>
              <a:gd name="connsiteY54" fmla="*/ 556505 h 705171"/>
              <a:gd name="connsiteX55" fmla="*/ 524870 w 528358"/>
              <a:gd name="connsiteY55" fmla="*/ 550469 h 705171"/>
              <a:gd name="connsiteX56" fmla="*/ 523127 w 528358"/>
              <a:gd name="connsiteY56" fmla="*/ 544433 h 705171"/>
              <a:gd name="connsiteX57" fmla="*/ 521383 w 528358"/>
              <a:gd name="connsiteY57" fmla="*/ 539033 h 705171"/>
              <a:gd name="connsiteX58" fmla="*/ 519290 w 528358"/>
              <a:gd name="connsiteY58" fmla="*/ 532997 h 705171"/>
              <a:gd name="connsiteX59" fmla="*/ 516849 w 528358"/>
              <a:gd name="connsiteY59" fmla="*/ 527597 h 705171"/>
              <a:gd name="connsiteX60" fmla="*/ 514059 w 528358"/>
              <a:gd name="connsiteY60" fmla="*/ 522197 h 705171"/>
              <a:gd name="connsiteX61" fmla="*/ 510920 w 528358"/>
              <a:gd name="connsiteY61" fmla="*/ 516479 h 705171"/>
              <a:gd name="connsiteX62" fmla="*/ 507782 w 528358"/>
              <a:gd name="connsiteY62" fmla="*/ 511396 h 705171"/>
              <a:gd name="connsiteX63" fmla="*/ 504294 w 528358"/>
              <a:gd name="connsiteY63" fmla="*/ 505996 h 705171"/>
              <a:gd name="connsiteX64" fmla="*/ 500458 w 528358"/>
              <a:gd name="connsiteY64" fmla="*/ 501231 h 705171"/>
              <a:gd name="connsiteX65" fmla="*/ 496273 w 528358"/>
              <a:gd name="connsiteY65" fmla="*/ 496466 h 705171"/>
              <a:gd name="connsiteX66" fmla="*/ 491739 w 528358"/>
              <a:gd name="connsiteY66" fmla="*/ 491701 h 7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28358" h="705171">
                <a:moveTo>
                  <a:pt x="0" y="0"/>
                </a:moveTo>
                <a:lnTo>
                  <a:pt x="0" y="353336"/>
                </a:lnTo>
                <a:lnTo>
                  <a:pt x="315271" y="668640"/>
                </a:lnTo>
                <a:lnTo>
                  <a:pt x="319805" y="673087"/>
                </a:lnTo>
                <a:lnTo>
                  <a:pt x="324688" y="677217"/>
                </a:lnTo>
                <a:lnTo>
                  <a:pt x="329919" y="681029"/>
                </a:lnTo>
                <a:lnTo>
                  <a:pt x="334801" y="684523"/>
                </a:lnTo>
                <a:lnTo>
                  <a:pt x="340033" y="687700"/>
                </a:lnTo>
                <a:lnTo>
                  <a:pt x="345613" y="690876"/>
                </a:lnTo>
                <a:lnTo>
                  <a:pt x="350844" y="693735"/>
                </a:lnTo>
                <a:lnTo>
                  <a:pt x="356424" y="695959"/>
                </a:lnTo>
                <a:lnTo>
                  <a:pt x="362353" y="698183"/>
                </a:lnTo>
                <a:lnTo>
                  <a:pt x="367933" y="700089"/>
                </a:lnTo>
                <a:lnTo>
                  <a:pt x="373861" y="701677"/>
                </a:lnTo>
                <a:lnTo>
                  <a:pt x="379790" y="702630"/>
                </a:lnTo>
                <a:lnTo>
                  <a:pt x="385719" y="703901"/>
                </a:lnTo>
                <a:lnTo>
                  <a:pt x="391648" y="704536"/>
                </a:lnTo>
                <a:lnTo>
                  <a:pt x="397576" y="704854"/>
                </a:lnTo>
                <a:lnTo>
                  <a:pt x="403505" y="705171"/>
                </a:lnTo>
                <a:lnTo>
                  <a:pt x="409434" y="704854"/>
                </a:lnTo>
                <a:lnTo>
                  <a:pt x="415363" y="704536"/>
                </a:lnTo>
                <a:lnTo>
                  <a:pt x="421292" y="703901"/>
                </a:lnTo>
                <a:lnTo>
                  <a:pt x="427220" y="702630"/>
                </a:lnTo>
                <a:lnTo>
                  <a:pt x="433149" y="701677"/>
                </a:lnTo>
                <a:lnTo>
                  <a:pt x="439078" y="700089"/>
                </a:lnTo>
                <a:lnTo>
                  <a:pt x="445007" y="698183"/>
                </a:lnTo>
                <a:lnTo>
                  <a:pt x="450587" y="695959"/>
                </a:lnTo>
                <a:lnTo>
                  <a:pt x="456167" y="693735"/>
                </a:lnTo>
                <a:lnTo>
                  <a:pt x="461747" y="690876"/>
                </a:lnTo>
                <a:lnTo>
                  <a:pt x="466978" y="687700"/>
                </a:lnTo>
                <a:lnTo>
                  <a:pt x="472209" y="684523"/>
                </a:lnTo>
                <a:lnTo>
                  <a:pt x="477440" y="681029"/>
                </a:lnTo>
                <a:lnTo>
                  <a:pt x="482323" y="677217"/>
                </a:lnTo>
                <a:lnTo>
                  <a:pt x="487205" y="673087"/>
                </a:lnTo>
                <a:lnTo>
                  <a:pt x="491739" y="668640"/>
                </a:lnTo>
                <a:lnTo>
                  <a:pt x="496273" y="663875"/>
                </a:lnTo>
                <a:lnTo>
                  <a:pt x="500458" y="659110"/>
                </a:lnTo>
                <a:lnTo>
                  <a:pt x="504294" y="654345"/>
                </a:lnTo>
                <a:lnTo>
                  <a:pt x="507782" y="648945"/>
                </a:lnTo>
                <a:lnTo>
                  <a:pt x="510920" y="643862"/>
                </a:lnTo>
                <a:lnTo>
                  <a:pt x="514059" y="638144"/>
                </a:lnTo>
                <a:lnTo>
                  <a:pt x="516849" y="632744"/>
                </a:lnTo>
                <a:lnTo>
                  <a:pt x="519290" y="627344"/>
                </a:lnTo>
                <a:lnTo>
                  <a:pt x="521383" y="621308"/>
                </a:lnTo>
                <a:lnTo>
                  <a:pt x="523127" y="615908"/>
                </a:lnTo>
                <a:lnTo>
                  <a:pt x="524870" y="609872"/>
                </a:lnTo>
                <a:lnTo>
                  <a:pt x="525917" y="603836"/>
                </a:lnTo>
                <a:lnTo>
                  <a:pt x="526963" y="598119"/>
                </a:lnTo>
                <a:lnTo>
                  <a:pt x="527660" y="592083"/>
                </a:lnTo>
                <a:lnTo>
                  <a:pt x="528358" y="586047"/>
                </a:lnTo>
                <a:lnTo>
                  <a:pt x="528358" y="580329"/>
                </a:lnTo>
                <a:lnTo>
                  <a:pt x="528358" y="574294"/>
                </a:lnTo>
                <a:lnTo>
                  <a:pt x="527660" y="568258"/>
                </a:lnTo>
                <a:lnTo>
                  <a:pt x="526963" y="562223"/>
                </a:lnTo>
                <a:lnTo>
                  <a:pt x="525917" y="556505"/>
                </a:lnTo>
                <a:lnTo>
                  <a:pt x="524870" y="550469"/>
                </a:lnTo>
                <a:lnTo>
                  <a:pt x="523127" y="544433"/>
                </a:lnTo>
                <a:lnTo>
                  <a:pt x="521383" y="539033"/>
                </a:lnTo>
                <a:lnTo>
                  <a:pt x="519290" y="532997"/>
                </a:lnTo>
                <a:lnTo>
                  <a:pt x="516849" y="527597"/>
                </a:lnTo>
                <a:lnTo>
                  <a:pt x="514059" y="522197"/>
                </a:lnTo>
                <a:lnTo>
                  <a:pt x="510920" y="516479"/>
                </a:lnTo>
                <a:lnTo>
                  <a:pt x="507782" y="511396"/>
                </a:lnTo>
                <a:lnTo>
                  <a:pt x="504294" y="505996"/>
                </a:lnTo>
                <a:lnTo>
                  <a:pt x="500458" y="501231"/>
                </a:lnTo>
                <a:lnTo>
                  <a:pt x="496273" y="496466"/>
                </a:lnTo>
                <a:lnTo>
                  <a:pt x="491739" y="4917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251520" y="365126"/>
            <a:ext cx="5544616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8986095-26DC-48B9-BA7B-02E8DFBACA4C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251520" y="1825625"/>
            <a:ext cx="5544616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FE15AE-9590-47E3-80CE-AC9507B56604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251520" y="6356351"/>
            <a:ext cx="905496" cy="365125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A2FEFF5-D3AE-45CC-A046-CB5ADFA1DEF0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1182620" y="6356351"/>
            <a:ext cx="30861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609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D53BA069-D012-428D-9307-69262E7980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54"/>
          <a:stretch>
            <a:fillRect/>
          </a:stretch>
        </p:blipFill>
        <p:spPr>
          <a:xfrm>
            <a:off x="279966" y="0"/>
            <a:ext cx="8867360" cy="6858000"/>
          </a:xfrm>
          <a:custGeom>
            <a:avLst/>
            <a:gdLst>
              <a:gd name="connsiteX0" fmla="*/ 0 w 8867360"/>
              <a:gd name="connsiteY0" fmla="*/ 0 h 6858000"/>
              <a:gd name="connsiteX1" fmla="*/ 8867360 w 8867360"/>
              <a:gd name="connsiteY1" fmla="*/ 0 h 6858000"/>
              <a:gd name="connsiteX2" fmla="*/ 8867360 w 8867360"/>
              <a:gd name="connsiteY2" fmla="*/ 6858000 h 6858000"/>
              <a:gd name="connsiteX3" fmla="*/ 0 w 88673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7360" h="6858000">
                <a:moveTo>
                  <a:pt x="0" y="0"/>
                </a:moveTo>
                <a:lnTo>
                  <a:pt x="8867360" y="0"/>
                </a:lnTo>
                <a:lnTo>
                  <a:pt x="886736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70D0F2FC-A5E2-45DE-988F-0396FA7D0DE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8071474" cy="6858000"/>
          </a:xfrm>
          <a:custGeom>
            <a:avLst/>
            <a:gdLst>
              <a:gd name="connsiteX0" fmla="*/ 8071474 w 8071474"/>
              <a:gd name="connsiteY0" fmla="*/ 0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</a:cxnLst>
            <a:rect l="l" t="t" r="r" b="b"/>
            <a:pathLst>
              <a:path w="8071474" h="6858000">
                <a:moveTo>
                  <a:pt x="8071474" y="0"/>
                </a:moveTo>
                <a:lnTo>
                  <a:pt x="0" y="0"/>
                </a:lnTo>
                <a:lnTo>
                  <a:pt x="692823" y="691198"/>
                </a:lnTo>
                <a:cubicBezTo>
                  <a:pt x="692231" y="688658"/>
                  <a:pt x="691936" y="686435"/>
                  <a:pt x="691345" y="683895"/>
                </a:cubicBezTo>
                <a:cubicBezTo>
                  <a:pt x="691049" y="681355"/>
                  <a:pt x="691049" y="678815"/>
                  <a:pt x="690754" y="676275"/>
                </a:cubicBezTo>
                <a:lnTo>
                  <a:pt x="690754" y="669290"/>
                </a:lnTo>
                <a:lnTo>
                  <a:pt x="690754" y="661988"/>
                </a:lnTo>
                <a:cubicBezTo>
                  <a:pt x="691049" y="659448"/>
                  <a:pt x="691049" y="656908"/>
                  <a:pt x="691345" y="654368"/>
                </a:cubicBezTo>
                <a:cubicBezTo>
                  <a:pt x="691640" y="652145"/>
                  <a:pt x="692231" y="649605"/>
                  <a:pt x="692527" y="647383"/>
                </a:cubicBezTo>
                <a:cubicBezTo>
                  <a:pt x="693118" y="644843"/>
                  <a:pt x="693414" y="642620"/>
                  <a:pt x="694005" y="640080"/>
                </a:cubicBezTo>
                <a:cubicBezTo>
                  <a:pt x="694596" y="637858"/>
                  <a:pt x="695187" y="635318"/>
                  <a:pt x="695778" y="633095"/>
                </a:cubicBezTo>
                <a:cubicBezTo>
                  <a:pt x="696665" y="630555"/>
                  <a:pt x="697256" y="628333"/>
                  <a:pt x="698143" y="625793"/>
                </a:cubicBezTo>
                <a:cubicBezTo>
                  <a:pt x="699030" y="623570"/>
                  <a:pt x="699916" y="621030"/>
                  <a:pt x="700803" y="618808"/>
                </a:cubicBezTo>
                <a:cubicBezTo>
                  <a:pt x="701985" y="616585"/>
                  <a:pt x="702872" y="614363"/>
                  <a:pt x="704054" y="612140"/>
                </a:cubicBezTo>
                <a:cubicBezTo>
                  <a:pt x="705237" y="609918"/>
                  <a:pt x="706419" y="608013"/>
                  <a:pt x="707601" y="605790"/>
                </a:cubicBezTo>
                <a:lnTo>
                  <a:pt x="712035" y="599123"/>
                </a:lnTo>
                <a:cubicBezTo>
                  <a:pt x="713513" y="596900"/>
                  <a:pt x="714695" y="594995"/>
                  <a:pt x="716173" y="592773"/>
                </a:cubicBezTo>
                <a:cubicBezTo>
                  <a:pt x="717946" y="590868"/>
                  <a:pt x="719424" y="588963"/>
                  <a:pt x="721198" y="587058"/>
                </a:cubicBezTo>
                <a:lnTo>
                  <a:pt x="726518" y="581343"/>
                </a:lnTo>
                <a:cubicBezTo>
                  <a:pt x="727996" y="579755"/>
                  <a:pt x="729769" y="578485"/>
                  <a:pt x="731247" y="576898"/>
                </a:cubicBezTo>
                <a:cubicBezTo>
                  <a:pt x="732725" y="575310"/>
                  <a:pt x="734498" y="574040"/>
                  <a:pt x="735976" y="572453"/>
                </a:cubicBezTo>
                <a:cubicBezTo>
                  <a:pt x="737750" y="571183"/>
                  <a:pt x="739227" y="570230"/>
                  <a:pt x="741001" y="568960"/>
                </a:cubicBezTo>
                <a:cubicBezTo>
                  <a:pt x="742774" y="567690"/>
                  <a:pt x="744252" y="566738"/>
                  <a:pt x="746026" y="565468"/>
                </a:cubicBezTo>
                <a:cubicBezTo>
                  <a:pt x="747799" y="564515"/>
                  <a:pt x="749277" y="563245"/>
                  <a:pt x="751050" y="562293"/>
                </a:cubicBezTo>
                <a:cubicBezTo>
                  <a:pt x="752824" y="561023"/>
                  <a:pt x="754597" y="560070"/>
                  <a:pt x="756371" y="558800"/>
                </a:cubicBezTo>
                <a:cubicBezTo>
                  <a:pt x="758144" y="558165"/>
                  <a:pt x="759918" y="557213"/>
                  <a:pt x="761691" y="556578"/>
                </a:cubicBezTo>
                <a:cubicBezTo>
                  <a:pt x="763760" y="555625"/>
                  <a:pt x="765533" y="554990"/>
                  <a:pt x="767602" y="554038"/>
                </a:cubicBezTo>
                <a:cubicBezTo>
                  <a:pt x="769376" y="553403"/>
                  <a:pt x="771149" y="552450"/>
                  <a:pt x="772923" y="551815"/>
                </a:cubicBezTo>
                <a:cubicBezTo>
                  <a:pt x="774992" y="551180"/>
                  <a:pt x="776765" y="550545"/>
                  <a:pt x="778834" y="549910"/>
                </a:cubicBezTo>
                <a:cubicBezTo>
                  <a:pt x="780608" y="549593"/>
                  <a:pt x="782677" y="548958"/>
                  <a:pt x="784450" y="548640"/>
                </a:cubicBezTo>
                <a:cubicBezTo>
                  <a:pt x="786224" y="548323"/>
                  <a:pt x="788293" y="547688"/>
                  <a:pt x="790066" y="547370"/>
                </a:cubicBezTo>
                <a:lnTo>
                  <a:pt x="795977" y="546418"/>
                </a:lnTo>
                <a:cubicBezTo>
                  <a:pt x="798046" y="546100"/>
                  <a:pt x="800115" y="546100"/>
                  <a:pt x="802184" y="545783"/>
                </a:cubicBezTo>
                <a:cubicBezTo>
                  <a:pt x="803958" y="545783"/>
                  <a:pt x="806027" y="545465"/>
                  <a:pt x="807800" y="545465"/>
                </a:cubicBezTo>
                <a:cubicBezTo>
                  <a:pt x="809869" y="545148"/>
                  <a:pt x="811938" y="545148"/>
                  <a:pt x="814007" y="544830"/>
                </a:cubicBezTo>
                <a:cubicBezTo>
                  <a:pt x="815781" y="545148"/>
                  <a:pt x="817850" y="545148"/>
                  <a:pt x="819623" y="545465"/>
                </a:cubicBezTo>
                <a:cubicBezTo>
                  <a:pt x="821692" y="545465"/>
                  <a:pt x="823761" y="545783"/>
                  <a:pt x="825830" y="545783"/>
                </a:cubicBezTo>
                <a:cubicBezTo>
                  <a:pt x="827604" y="546100"/>
                  <a:pt x="829673" y="546100"/>
                  <a:pt x="831446" y="546418"/>
                </a:cubicBezTo>
                <a:lnTo>
                  <a:pt x="837358" y="547370"/>
                </a:lnTo>
                <a:cubicBezTo>
                  <a:pt x="839131" y="547688"/>
                  <a:pt x="841200" y="548323"/>
                  <a:pt x="842974" y="548640"/>
                </a:cubicBezTo>
                <a:cubicBezTo>
                  <a:pt x="845042" y="548958"/>
                  <a:pt x="846816" y="549593"/>
                  <a:pt x="848885" y="549910"/>
                </a:cubicBezTo>
                <a:cubicBezTo>
                  <a:pt x="850658" y="550545"/>
                  <a:pt x="852727" y="551180"/>
                  <a:pt x="854501" y="551815"/>
                </a:cubicBezTo>
                <a:cubicBezTo>
                  <a:pt x="856274" y="552450"/>
                  <a:pt x="858343" y="553403"/>
                  <a:pt x="860117" y="554038"/>
                </a:cubicBezTo>
                <a:cubicBezTo>
                  <a:pt x="861890" y="554990"/>
                  <a:pt x="863959" y="555625"/>
                  <a:pt x="865733" y="556578"/>
                </a:cubicBezTo>
                <a:cubicBezTo>
                  <a:pt x="867506" y="557213"/>
                  <a:pt x="869280" y="558165"/>
                  <a:pt x="871053" y="558800"/>
                </a:cubicBezTo>
                <a:cubicBezTo>
                  <a:pt x="872826" y="560070"/>
                  <a:pt x="874600" y="561023"/>
                  <a:pt x="876373" y="562293"/>
                </a:cubicBezTo>
                <a:cubicBezTo>
                  <a:pt x="878147" y="563245"/>
                  <a:pt x="879624" y="564515"/>
                  <a:pt x="881398" y="565468"/>
                </a:cubicBezTo>
                <a:cubicBezTo>
                  <a:pt x="883171" y="566738"/>
                  <a:pt x="884945" y="567690"/>
                  <a:pt x="886718" y="568960"/>
                </a:cubicBezTo>
                <a:cubicBezTo>
                  <a:pt x="888196" y="570230"/>
                  <a:pt x="889970" y="571183"/>
                  <a:pt x="891447" y="572453"/>
                </a:cubicBezTo>
                <a:cubicBezTo>
                  <a:pt x="892925" y="574040"/>
                  <a:pt x="894699" y="575310"/>
                  <a:pt x="896177" y="576898"/>
                </a:cubicBezTo>
                <a:cubicBezTo>
                  <a:pt x="897654" y="578485"/>
                  <a:pt x="899428" y="579755"/>
                  <a:pt x="900906" y="581343"/>
                </a:cubicBezTo>
                <a:lnTo>
                  <a:pt x="1431459" y="1111568"/>
                </a:lnTo>
                <a:lnTo>
                  <a:pt x="2394731" y="2074863"/>
                </a:lnTo>
                <a:cubicBezTo>
                  <a:pt x="2396208" y="2076450"/>
                  <a:pt x="2397686" y="2077720"/>
                  <a:pt x="2399164" y="2079308"/>
                </a:cubicBezTo>
                <a:cubicBezTo>
                  <a:pt x="2400938" y="2080578"/>
                  <a:pt x="2402415" y="2082165"/>
                  <a:pt x="2404189" y="2083435"/>
                </a:cubicBezTo>
                <a:cubicBezTo>
                  <a:pt x="2405667" y="2084705"/>
                  <a:pt x="2407440" y="2085975"/>
                  <a:pt x="2408918" y="2087245"/>
                </a:cubicBezTo>
                <a:cubicBezTo>
                  <a:pt x="2410692" y="2088515"/>
                  <a:pt x="2412169" y="2089468"/>
                  <a:pt x="2413943" y="2090738"/>
                </a:cubicBezTo>
                <a:cubicBezTo>
                  <a:pt x="2415716" y="2091690"/>
                  <a:pt x="2417490" y="2092960"/>
                  <a:pt x="2419263" y="2093913"/>
                </a:cubicBezTo>
                <a:lnTo>
                  <a:pt x="2424583" y="2096770"/>
                </a:lnTo>
                <a:cubicBezTo>
                  <a:pt x="2426357" y="2097723"/>
                  <a:pt x="2428426" y="2098675"/>
                  <a:pt x="2430199" y="2099628"/>
                </a:cubicBezTo>
                <a:cubicBezTo>
                  <a:pt x="2431973" y="2100263"/>
                  <a:pt x="2433746" y="2101215"/>
                  <a:pt x="2435520" y="2101850"/>
                </a:cubicBezTo>
                <a:cubicBezTo>
                  <a:pt x="2437293" y="2102485"/>
                  <a:pt x="2439362" y="2103438"/>
                  <a:pt x="2441136" y="2104073"/>
                </a:cubicBezTo>
                <a:cubicBezTo>
                  <a:pt x="2443205" y="2104708"/>
                  <a:pt x="2444978" y="2105025"/>
                  <a:pt x="2447047" y="2105660"/>
                </a:cubicBezTo>
                <a:cubicBezTo>
                  <a:pt x="2448820" y="2106295"/>
                  <a:pt x="2450889" y="2106930"/>
                  <a:pt x="2452663" y="2107565"/>
                </a:cubicBezTo>
                <a:lnTo>
                  <a:pt x="2458574" y="2108518"/>
                </a:lnTo>
                <a:cubicBezTo>
                  <a:pt x="2460348" y="2108835"/>
                  <a:pt x="2462417" y="2109470"/>
                  <a:pt x="2464190" y="2109788"/>
                </a:cubicBezTo>
                <a:cubicBezTo>
                  <a:pt x="2465964" y="2110105"/>
                  <a:pt x="2468033" y="2110105"/>
                  <a:pt x="2469806" y="2110423"/>
                </a:cubicBezTo>
                <a:cubicBezTo>
                  <a:pt x="2471875" y="2110423"/>
                  <a:pt x="2473944" y="2110740"/>
                  <a:pt x="2476013" y="2110740"/>
                </a:cubicBezTo>
                <a:cubicBezTo>
                  <a:pt x="2478082" y="2110740"/>
                  <a:pt x="2479856" y="2111058"/>
                  <a:pt x="2481925" y="2111058"/>
                </a:cubicBezTo>
                <a:cubicBezTo>
                  <a:pt x="2483994" y="2111058"/>
                  <a:pt x="2485767" y="2110740"/>
                  <a:pt x="2487836" y="2110740"/>
                </a:cubicBezTo>
                <a:cubicBezTo>
                  <a:pt x="2489905" y="2110740"/>
                  <a:pt x="2491678" y="2110423"/>
                  <a:pt x="2493747" y="2110423"/>
                </a:cubicBezTo>
                <a:cubicBezTo>
                  <a:pt x="2495521" y="2110105"/>
                  <a:pt x="2497590" y="2110105"/>
                  <a:pt x="2499363" y="2109788"/>
                </a:cubicBezTo>
                <a:cubicBezTo>
                  <a:pt x="2501432" y="2109470"/>
                  <a:pt x="2503501" y="2108835"/>
                  <a:pt x="2505570" y="2108518"/>
                </a:cubicBezTo>
                <a:lnTo>
                  <a:pt x="2511186" y="2107565"/>
                </a:lnTo>
                <a:cubicBezTo>
                  <a:pt x="2513255" y="2106930"/>
                  <a:pt x="2515029" y="2106295"/>
                  <a:pt x="2517098" y="2105660"/>
                </a:cubicBezTo>
                <a:cubicBezTo>
                  <a:pt x="2518871" y="2105025"/>
                  <a:pt x="2520940" y="2104708"/>
                  <a:pt x="2522714" y="2104073"/>
                </a:cubicBezTo>
                <a:cubicBezTo>
                  <a:pt x="2524487" y="2103438"/>
                  <a:pt x="2526260" y="2102485"/>
                  <a:pt x="2528034" y="2101850"/>
                </a:cubicBezTo>
                <a:cubicBezTo>
                  <a:pt x="2530103" y="2101215"/>
                  <a:pt x="2531876" y="2100263"/>
                  <a:pt x="2533945" y="2099628"/>
                </a:cubicBezTo>
                <a:lnTo>
                  <a:pt x="2539266" y="2096770"/>
                </a:lnTo>
                <a:cubicBezTo>
                  <a:pt x="2541039" y="2095818"/>
                  <a:pt x="2542517" y="2094865"/>
                  <a:pt x="2544290" y="2093913"/>
                </a:cubicBezTo>
                <a:cubicBezTo>
                  <a:pt x="2546064" y="2092960"/>
                  <a:pt x="2547837" y="2091690"/>
                  <a:pt x="2549611" y="2090738"/>
                </a:cubicBezTo>
                <a:cubicBezTo>
                  <a:pt x="2551384" y="2089468"/>
                  <a:pt x="2552862" y="2088515"/>
                  <a:pt x="2554635" y="2087245"/>
                </a:cubicBezTo>
                <a:cubicBezTo>
                  <a:pt x="2556409" y="2085975"/>
                  <a:pt x="2557887" y="2084705"/>
                  <a:pt x="2559660" y="2083435"/>
                </a:cubicBezTo>
                <a:cubicBezTo>
                  <a:pt x="2561138" y="2082165"/>
                  <a:pt x="2562912" y="2080578"/>
                  <a:pt x="2564389" y="2079308"/>
                </a:cubicBezTo>
                <a:cubicBezTo>
                  <a:pt x="2565867" y="2077720"/>
                  <a:pt x="2567641" y="2076450"/>
                  <a:pt x="2569119" y="2074863"/>
                </a:cubicBezTo>
                <a:cubicBezTo>
                  <a:pt x="2570596" y="2073275"/>
                  <a:pt x="2571779" y="2071688"/>
                  <a:pt x="2573257" y="2070100"/>
                </a:cubicBezTo>
                <a:lnTo>
                  <a:pt x="2577395" y="2065655"/>
                </a:lnTo>
                <a:cubicBezTo>
                  <a:pt x="2578577" y="2064068"/>
                  <a:pt x="2580055" y="2062163"/>
                  <a:pt x="2581237" y="2060575"/>
                </a:cubicBezTo>
                <a:cubicBezTo>
                  <a:pt x="2582419" y="2058988"/>
                  <a:pt x="2583602" y="2057083"/>
                  <a:pt x="2584784" y="2055495"/>
                </a:cubicBezTo>
                <a:cubicBezTo>
                  <a:pt x="2585966" y="2053908"/>
                  <a:pt x="2586853" y="2052003"/>
                  <a:pt x="2588035" y="2050415"/>
                </a:cubicBezTo>
                <a:cubicBezTo>
                  <a:pt x="2588922" y="2048510"/>
                  <a:pt x="2590104" y="2046923"/>
                  <a:pt x="2590991" y="2045018"/>
                </a:cubicBezTo>
                <a:cubicBezTo>
                  <a:pt x="2591878" y="2043113"/>
                  <a:pt x="2592764" y="2041525"/>
                  <a:pt x="2593651" y="2039620"/>
                </a:cubicBezTo>
                <a:cubicBezTo>
                  <a:pt x="2594538" y="2037715"/>
                  <a:pt x="2595129" y="2036128"/>
                  <a:pt x="2596016" y="2034223"/>
                </a:cubicBezTo>
                <a:cubicBezTo>
                  <a:pt x="2596607" y="2032318"/>
                  <a:pt x="2597494" y="2030413"/>
                  <a:pt x="2598085" y="2028508"/>
                </a:cubicBezTo>
                <a:lnTo>
                  <a:pt x="2599858" y="2022793"/>
                </a:lnTo>
                <a:cubicBezTo>
                  <a:pt x="2600449" y="2020888"/>
                  <a:pt x="2600745" y="2018983"/>
                  <a:pt x="2601336" y="2017078"/>
                </a:cubicBezTo>
                <a:cubicBezTo>
                  <a:pt x="2601927" y="2015173"/>
                  <a:pt x="2602223" y="2013268"/>
                  <a:pt x="2602814" y="2011363"/>
                </a:cubicBezTo>
                <a:cubicBezTo>
                  <a:pt x="2603109" y="2009458"/>
                  <a:pt x="2603701" y="2007553"/>
                  <a:pt x="2603996" y="2005648"/>
                </a:cubicBezTo>
                <a:cubicBezTo>
                  <a:pt x="2604292" y="2003743"/>
                  <a:pt x="2604292" y="2001520"/>
                  <a:pt x="2604587" y="1999615"/>
                </a:cubicBezTo>
                <a:cubicBezTo>
                  <a:pt x="2604587" y="1997710"/>
                  <a:pt x="2604883" y="1995488"/>
                  <a:pt x="2604883" y="1993583"/>
                </a:cubicBezTo>
                <a:lnTo>
                  <a:pt x="2604883" y="1987550"/>
                </a:lnTo>
                <a:lnTo>
                  <a:pt x="2604883" y="1981835"/>
                </a:lnTo>
                <a:cubicBezTo>
                  <a:pt x="2604883" y="1979930"/>
                  <a:pt x="2604587" y="1978025"/>
                  <a:pt x="2604587" y="1976120"/>
                </a:cubicBezTo>
                <a:cubicBezTo>
                  <a:pt x="2604292" y="1974215"/>
                  <a:pt x="2604292" y="1971993"/>
                  <a:pt x="2603996" y="1970088"/>
                </a:cubicBezTo>
                <a:cubicBezTo>
                  <a:pt x="2603701" y="1968183"/>
                  <a:pt x="2603109" y="1966278"/>
                  <a:pt x="2602814" y="1964373"/>
                </a:cubicBezTo>
                <a:cubicBezTo>
                  <a:pt x="2602223" y="1962468"/>
                  <a:pt x="2601927" y="1960563"/>
                  <a:pt x="2601336" y="1958658"/>
                </a:cubicBezTo>
                <a:cubicBezTo>
                  <a:pt x="2600745" y="1956753"/>
                  <a:pt x="2600449" y="1954530"/>
                  <a:pt x="2599858" y="1952625"/>
                </a:cubicBezTo>
                <a:lnTo>
                  <a:pt x="2598085" y="1946910"/>
                </a:lnTo>
                <a:cubicBezTo>
                  <a:pt x="2597494" y="1945005"/>
                  <a:pt x="2596607" y="1943100"/>
                  <a:pt x="2596016" y="1941195"/>
                </a:cubicBezTo>
                <a:cubicBezTo>
                  <a:pt x="2595129" y="1939290"/>
                  <a:pt x="2594538" y="1937703"/>
                  <a:pt x="2593651" y="1935798"/>
                </a:cubicBezTo>
                <a:cubicBezTo>
                  <a:pt x="2592764" y="1933893"/>
                  <a:pt x="2591878" y="1932305"/>
                  <a:pt x="2590991" y="1930400"/>
                </a:cubicBezTo>
                <a:cubicBezTo>
                  <a:pt x="2590104" y="1928495"/>
                  <a:pt x="2588922" y="1926908"/>
                  <a:pt x="2588035" y="1925003"/>
                </a:cubicBezTo>
                <a:cubicBezTo>
                  <a:pt x="2586853" y="1923415"/>
                  <a:pt x="2585966" y="1921510"/>
                  <a:pt x="2584784" y="1919923"/>
                </a:cubicBezTo>
                <a:lnTo>
                  <a:pt x="2581237" y="1915160"/>
                </a:lnTo>
                <a:cubicBezTo>
                  <a:pt x="2580055" y="1913573"/>
                  <a:pt x="2578577" y="1911668"/>
                  <a:pt x="2577395" y="1910080"/>
                </a:cubicBezTo>
                <a:cubicBezTo>
                  <a:pt x="2575917" y="1908493"/>
                  <a:pt x="2574734" y="1906905"/>
                  <a:pt x="2573257" y="1905318"/>
                </a:cubicBezTo>
                <a:cubicBezTo>
                  <a:pt x="2571779" y="1903730"/>
                  <a:pt x="2570596" y="1902143"/>
                  <a:pt x="2569119" y="1900555"/>
                </a:cubicBezTo>
                <a:lnTo>
                  <a:pt x="1590477" y="922020"/>
                </a:lnTo>
                <a:lnTo>
                  <a:pt x="1272736" y="604203"/>
                </a:lnTo>
                <a:lnTo>
                  <a:pt x="1268303" y="599440"/>
                </a:lnTo>
                <a:lnTo>
                  <a:pt x="1264165" y="594995"/>
                </a:lnTo>
                <a:cubicBezTo>
                  <a:pt x="1262983" y="593408"/>
                  <a:pt x="1261505" y="591503"/>
                  <a:pt x="1260322" y="589915"/>
                </a:cubicBezTo>
                <a:cubicBezTo>
                  <a:pt x="1259140" y="588328"/>
                  <a:pt x="1257958" y="586423"/>
                  <a:pt x="1256776" y="584835"/>
                </a:cubicBezTo>
                <a:cubicBezTo>
                  <a:pt x="1255593" y="583248"/>
                  <a:pt x="1254707" y="581343"/>
                  <a:pt x="1253524" y="579755"/>
                </a:cubicBezTo>
                <a:cubicBezTo>
                  <a:pt x="1252638" y="577850"/>
                  <a:pt x="1251751" y="576263"/>
                  <a:pt x="1250864" y="574358"/>
                </a:cubicBezTo>
                <a:cubicBezTo>
                  <a:pt x="1249977" y="572453"/>
                  <a:pt x="1248795" y="570865"/>
                  <a:pt x="1247908" y="568960"/>
                </a:cubicBezTo>
                <a:cubicBezTo>
                  <a:pt x="1247317" y="567055"/>
                  <a:pt x="1246431" y="565468"/>
                  <a:pt x="1245839" y="563563"/>
                </a:cubicBezTo>
                <a:cubicBezTo>
                  <a:pt x="1244953" y="561658"/>
                  <a:pt x="1244361" y="559753"/>
                  <a:pt x="1243475" y="557848"/>
                </a:cubicBezTo>
                <a:lnTo>
                  <a:pt x="1241701" y="552133"/>
                </a:lnTo>
                <a:lnTo>
                  <a:pt x="1239928" y="546418"/>
                </a:lnTo>
                <a:cubicBezTo>
                  <a:pt x="1239632" y="544513"/>
                  <a:pt x="1239041" y="542608"/>
                  <a:pt x="1238746" y="540703"/>
                </a:cubicBezTo>
                <a:lnTo>
                  <a:pt x="1237859" y="534988"/>
                </a:lnTo>
                <a:cubicBezTo>
                  <a:pt x="1237563" y="532765"/>
                  <a:pt x="1237268" y="530860"/>
                  <a:pt x="1236972" y="528638"/>
                </a:cubicBezTo>
                <a:cubicBezTo>
                  <a:pt x="1236972" y="526733"/>
                  <a:pt x="1236677" y="524828"/>
                  <a:pt x="1236677" y="522923"/>
                </a:cubicBezTo>
                <a:cubicBezTo>
                  <a:pt x="1236677" y="521018"/>
                  <a:pt x="1236381" y="518795"/>
                  <a:pt x="1236381" y="516890"/>
                </a:cubicBezTo>
                <a:cubicBezTo>
                  <a:pt x="1236381" y="514985"/>
                  <a:pt x="1236677" y="513080"/>
                  <a:pt x="1236677" y="511175"/>
                </a:cubicBezTo>
                <a:cubicBezTo>
                  <a:pt x="1236677" y="509270"/>
                  <a:pt x="1236972" y="507365"/>
                  <a:pt x="1236972" y="505460"/>
                </a:cubicBezTo>
                <a:cubicBezTo>
                  <a:pt x="1237268" y="503555"/>
                  <a:pt x="1237563" y="501333"/>
                  <a:pt x="1237859" y="499428"/>
                </a:cubicBezTo>
                <a:lnTo>
                  <a:pt x="1238746" y="493713"/>
                </a:lnTo>
                <a:cubicBezTo>
                  <a:pt x="1239041" y="491808"/>
                  <a:pt x="1239632" y="489585"/>
                  <a:pt x="1239928" y="487680"/>
                </a:cubicBezTo>
                <a:lnTo>
                  <a:pt x="1241701" y="481965"/>
                </a:lnTo>
                <a:lnTo>
                  <a:pt x="1243475" y="476250"/>
                </a:lnTo>
                <a:cubicBezTo>
                  <a:pt x="1244361" y="474345"/>
                  <a:pt x="1244953" y="472440"/>
                  <a:pt x="1245839" y="470535"/>
                </a:cubicBezTo>
                <a:cubicBezTo>
                  <a:pt x="1246431" y="468630"/>
                  <a:pt x="1247317" y="467043"/>
                  <a:pt x="1247908" y="465138"/>
                </a:cubicBezTo>
                <a:cubicBezTo>
                  <a:pt x="1248795" y="463233"/>
                  <a:pt x="1249977" y="461645"/>
                  <a:pt x="1250864" y="459740"/>
                </a:cubicBezTo>
                <a:cubicBezTo>
                  <a:pt x="1251751" y="457835"/>
                  <a:pt x="1252638" y="456248"/>
                  <a:pt x="1253524" y="454343"/>
                </a:cubicBezTo>
                <a:cubicBezTo>
                  <a:pt x="1254707" y="452755"/>
                  <a:pt x="1255593" y="450850"/>
                  <a:pt x="1256776" y="449263"/>
                </a:cubicBezTo>
                <a:lnTo>
                  <a:pt x="1260322" y="444500"/>
                </a:lnTo>
                <a:cubicBezTo>
                  <a:pt x="1261505" y="442913"/>
                  <a:pt x="1262983" y="441008"/>
                  <a:pt x="1264165" y="439420"/>
                </a:cubicBezTo>
                <a:cubicBezTo>
                  <a:pt x="1265643" y="437833"/>
                  <a:pt x="1266825" y="436245"/>
                  <a:pt x="1268303" y="434658"/>
                </a:cubicBezTo>
                <a:lnTo>
                  <a:pt x="1272736" y="429895"/>
                </a:lnTo>
                <a:cubicBezTo>
                  <a:pt x="1274214" y="428625"/>
                  <a:pt x="1275988" y="427038"/>
                  <a:pt x="1277466" y="425768"/>
                </a:cubicBezTo>
                <a:cubicBezTo>
                  <a:pt x="1278944" y="424180"/>
                  <a:pt x="1280421" y="422910"/>
                  <a:pt x="1281899" y="421323"/>
                </a:cubicBezTo>
                <a:cubicBezTo>
                  <a:pt x="1283673" y="420053"/>
                  <a:pt x="1285151" y="419100"/>
                  <a:pt x="1286924" y="417830"/>
                </a:cubicBezTo>
                <a:cubicBezTo>
                  <a:pt x="1288697" y="416560"/>
                  <a:pt x="1290175" y="415608"/>
                  <a:pt x="1291949" y="414338"/>
                </a:cubicBezTo>
                <a:cubicBezTo>
                  <a:pt x="1293722" y="413068"/>
                  <a:pt x="1295200" y="412115"/>
                  <a:pt x="1296973" y="410845"/>
                </a:cubicBezTo>
                <a:cubicBezTo>
                  <a:pt x="1298747" y="409893"/>
                  <a:pt x="1300816" y="408940"/>
                  <a:pt x="1302589" y="407988"/>
                </a:cubicBezTo>
                <a:lnTo>
                  <a:pt x="1307910" y="405130"/>
                </a:lnTo>
                <a:cubicBezTo>
                  <a:pt x="1309683" y="404495"/>
                  <a:pt x="1311457" y="403543"/>
                  <a:pt x="1313230" y="402908"/>
                </a:cubicBezTo>
                <a:cubicBezTo>
                  <a:pt x="1315003" y="402273"/>
                  <a:pt x="1317072" y="401638"/>
                  <a:pt x="1318846" y="401003"/>
                </a:cubicBezTo>
                <a:cubicBezTo>
                  <a:pt x="1320915" y="400368"/>
                  <a:pt x="1322688" y="399733"/>
                  <a:pt x="1324757" y="399098"/>
                </a:cubicBezTo>
                <a:cubicBezTo>
                  <a:pt x="1326531" y="398463"/>
                  <a:pt x="1328600" y="397828"/>
                  <a:pt x="1330373" y="397193"/>
                </a:cubicBezTo>
                <a:lnTo>
                  <a:pt x="1336285" y="396240"/>
                </a:lnTo>
                <a:lnTo>
                  <a:pt x="1341901" y="395288"/>
                </a:lnTo>
                <a:lnTo>
                  <a:pt x="1348108" y="394335"/>
                </a:lnTo>
                <a:cubicBezTo>
                  <a:pt x="1349881" y="394335"/>
                  <a:pt x="1351950" y="394018"/>
                  <a:pt x="1353723" y="394018"/>
                </a:cubicBezTo>
                <a:cubicBezTo>
                  <a:pt x="1355792" y="394018"/>
                  <a:pt x="1357861" y="393700"/>
                  <a:pt x="1359930" y="393700"/>
                </a:cubicBezTo>
                <a:cubicBezTo>
                  <a:pt x="1361704" y="393700"/>
                  <a:pt x="1363773" y="394018"/>
                  <a:pt x="1365546" y="394018"/>
                </a:cubicBezTo>
                <a:cubicBezTo>
                  <a:pt x="1367615" y="394018"/>
                  <a:pt x="1369389" y="394335"/>
                  <a:pt x="1371458" y="394335"/>
                </a:cubicBezTo>
                <a:lnTo>
                  <a:pt x="1377665" y="395288"/>
                </a:lnTo>
                <a:lnTo>
                  <a:pt x="1383281" y="396240"/>
                </a:lnTo>
                <a:lnTo>
                  <a:pt x="1388897" y="397193"/>
                </a:lnTo>
                <a:cubicBezTo>
                  <a:pt x="1390966" y="397828"/>
                  <a:pt x="1392739" y="398463"/>
                  <a:pt x="1394808" y="399098"/>
                </a:cubicBezTo>
                <a:cubicBezTo>
                  <a:pt x="1396581" y="399733"/>
                  <a:pt x="1398650" y="400368"/>
                  <a:pt x="1400424" y="401003"/>
                </a:cubicBezTo>
                <a:cubicBezTo>
                  <a:pt x="1402493" y="401638"/>
                  <a:pt x="1404266" y="402273"/>
                  <a:pt x="1406335" y="402908"/>
                </a:cubicBezTo>
                <a:cubicBezTo>
                  <a:pt x="1408109" y="403543"/>
                  <a:pt x="1409882" y="404495"/>
                  <a:pt x="1411656" y="405130"/>
                </a:cubicBezTo>
                <a:lnTo>
                  <a:pt x="1416976" y="407988"/>
                </a:lnTo>
                <a:lnTo>
                  <a:pt x="1422296" y="410845"/>
                </a:lnTo>
                <a:cubicBezTo>
                  <a:pt x="1424070" y="412115"/>
                  <a:pt x="1425843" y="413068"/>
                  <a:pt x="1427617" y="414338"/>
                </a:cubicBezTo>
                <a:cubicBezTo>
                  <a:pt x="1429390" y="415608"/>
                  <a:pt x="1430868" y="416560"/>
                  <a:pt x="1432641" y="417830"/>
                </a:cubicBezTo>
                <a:cubicBezTo>
                  <a:pt x="1434415" y="419100"/>
                  <a:pt x="1435893" y="420053"/>
                  <a:pt x="1437666" y="421323"/>
                </a:cubicBezTo>
                <a:cubicBezTo>
                  <a:pt x="1439144" y="422910"/>
                  <a:pt x="1440622" y="424180"/>
                  <a:pt x="1442100" y="425768"/>
                </a:cubicBezTo>
                <a:cubicBezTo>
                  <a:pt x="1443578" y="427038"/>
                  <a:pt x="1445351" y="428625"/>
                  <a:pt x="1446829" y="429895"/>
                </a:cubicBezTo>
                <a:lnTo>
                  <a:pt x="1907036" y="890270"/>
                </a:lnTo>
                <a:lnTo>
                  <a:pt x="2165662" y="1148715"/>
                </a:lnTo>
                <a:cubicBezTo>
                  <a:pt x="2167140" y="1150303"/>
                  <a:pt x="2168913" y="1151573"/>
                  <a:pt x="2170391" y="1153160"/>
                </a:cubicBezTo>
                <a:cubicBezTo>
                  <a:pt x="2172164" y="1154430"/>
                  <a:pt x="2173642" y="1156018"/>
                  <a:pt x="2175416" y="1157288"/>
                </a:cubicBezTo>
                <a:cubicBezTo>
                  <a:pt x="2176893" y="1158558"/>
                  <a:pt x="2178667" y="1159828"/>
                  <a:pt x="2180145" y="1161098"/>
                </a:cubicBezTo>
                <a:cubicBezTo>
                  <a:pt x="2181918" y="1162368"/>
                  <a:pt x="2183396" y="1163320"/>
                  <a:pt x="2185170" y="1164590"/>
                </a:cubicBezTo>
                <a:cubicBezTo>
                  <a:pt x="2186943" y="1165543"/>
                  <a:pt x="2188716" y="1166813"/>
                  <a:pt x="2190490" y="1167765"/>
                </a:cubicBezTo>
                <a:lnTo>
                  <a:pt x="2195810" y="1170623"/>
                </a:lnTo>
                <a:lnTo>
                  <a:pt x="2201130" y="1173480"/>
                </a:lnTo>
                <a:cubicBezTo>
                  <a:pt x="2202904" y="1174433"/>
                  <a:pt x="2204973" y="1175068"/>
                  <a:pt x="2206746" y="1176020"/>
                </a:cubicBezTo>
                <a:cubicBezTo>
                  <a:pt x="2208520" y="1176655"/>
                  <a:pt x="2210589" y="1177290"/>
                  <a:pt x="2212362" y="1177925"/>
                </a:cubicBezTo>
                <a:cubicBezTo>
                  <a:pt x="2214136" y="1178560"/>
                  <a:pt x="2215909" y="1179513"/>
                  <a:pt x="2217683" y="1180148"/>
                </a:cubicBezTo>
                <a:cubicBezTo>
                  <a:pt x="2219752" y="1180465"/>
                  <a:pt x="2221525" y="1181100"/>
                  <a:pt x="2223594" y="1181418"/>
                </a:cubicBezTo>
                <a:cubicBezTo>
                  <a:pt x="2225663" y="1181735"/>
                  <a:pt x="2227436" y="1182370"/>
                  <a:pt x="2229505" y="1182688"/>
                </a:cubicBezTo>
                <a:lnTo>
                  <a:pt x="2235417" y="1183640"/>
                </a:lnTo>
                <a:cubicBezTo>
                  <a:pt x="2237190" y="1183958"/>
                  <a:pt x="2239259" y="1183958"/>
                  <a:pt x="2241033" y="1184275"/>
                </a:cubicBezTo>
                <a:cubicBezTo>
                  <a:pt x="2243102" y="1184275"/>
                  <a:pt x="2245171" y="1184593"/>
                  <a:pt x="2247240" y="1184593"/>
                </a:cubicBezTo>
                <a:cubicBezTo>
                  <a:pt x="2249013" y="1184910"/>
                  <a:pt x="2251082" y="1184910"/>
                  <a:pt x="2252856" y="1185228"/>
                </a:cubicBezTo>
                <a:cubicBezTo>
                  <a:pt x="2254925" y="1184910"/>
                  <a:pt x="2256994" y="1184910"/>
                  <a:pt x="2259063" y="1184593"/>
                </a:cubicBezTo>
                <a:cubicBezTo>
                  <a:pt x="2260836" y="1184593"/>
                  <a:pt x="2262905" y="1184275"/>
                  <a:pt x="2264679" y="1184275"/>
                </a:cubicBezTo>
                <a:cubicBezTo>
                  <a:pt x="2266748" y="1183958"/>
                  <a:pt x="2268521" y="1183958"/>
                  <a:pt x="2270590" y="1183640"/>
                </a:cubicBezTo>
                <a:lnTo>
                  <a:pt x="2276797" y="1182688"/>
                </a:lnTo>
                <a:cubicBezTo>
                  <a:pt x="2278571" y="1182370"/>
                  <a:pt x="2280640" y="1181735"/>
                  <a:pt x="2282413" y="1181418"/>
                </a:cubicBezTo>
                <a:cubicBezTo>
                  <a:pt x="2284186" y="1181100"/>
                  <a:pt x="2286255" y="1180465"/>
                  <a:pt x="2288029" y="1180148"/>
                </a:cubicBezTo>
                <a:cubicBezTo>
                  <a:pt x="2290098" y="1179513"/>
                  <a:pt x="2291871" y="1178560"/>
                  <a:pt x="2293940" y="1177925"/>
                </a:cubicBezTo>
                <a:lnTo>
                  <a:pt x="2299261" y="1176020"/>
                </a:lnTo>
                <a:cubicBezTo>
                  <a:pt x="2301034" y="1175068"/>
                  <a:pt x="2302807" y="1174433"/>
                  <a:pt x="2304581" y="1173480"/>
                </a:cubicBezTo>
                <a:cubicBezTo>
                  <a:pt x="2306650" y="1172528"/>
                  <a:pt x="2308423" y="1171575"/>
                  <a:pt x="2310492" y="1170623"/>
                </a:cubicBezTo>
                <a:cubicBezTo>
                  <a:pt x="2312266" y="1169670"/>
                  <a:pt x="2313744" y="1168718"/>
                  <a:pt x="2315517" y="1167765"/>
                </a:cubicBezTo>
                <a:cubicBezTo>
                  <a:pt x="2317291" y="1166813"/>
                  <a:pt x="2319064" y="1165543"/>
                  <a:pt x="2320837" y="1164590"/>
                </a:cubicBezTo>
                <a:cubicBezTo>
                  <a:pt x="2322611" y="1163320"/>
                  <a:pt x="2324089" y="1162368"/>
                  <a:pt x="2325862" y="1161098"/>
                </a:cubicBezTo>
                <a:cubicBezTo>
                  <a:pt x="2327636" y="1159828"/>
                  <a:pt x="2329113" y="1158558"/>
                  <a:pt x="2330887" y="1157288"/>
                </a:cubicBezTo>
                <a:cubicBezTo>
                  <a:pt x="2332365" y="1156018"/>
                  <a:pt x="2334138" y="1154430"/>
                  <a:pt x="2335616" y="1153160"/>
                </a:cubicBezTo>
                <a:cubicBezTo>
                  <a:pt x="2337094" y="1151573"/>
                  <a:pt x="2338867" y="1150303"/>
                  <a:pt x="2340345" y="1148715"/>
                </a:cubicBezTo>
                <a:lnTo>
                  <a:pt x="2344483" y="1144270"/>
                </a:lnTo>
                <a:cubicBezTo>
                  <a:pt x="2345961" y="1142683"/>
                  <a:pt x="2347143" y="1141095"/>
                  <a:pt x="2348621" y="1139508"/>
                </a:cubicBezTo>
                <a:cubicBezTo>
                  <a:pt x="2349804" y="1137920"/>
                  <a:pt x="2351281" y="1136015"/>
                  <a:pt x="2352464" y="1134428"/>
                </a:cubicBezTo>
                <a:cubicBezTo>
                  <a:pt x="2353646" y="1132840"/>
                  <a:pt x="2354828" y="1130935"/>
                  <a:pt x="2356011" y="1129348"/>
                </a:cubicBezTo>
                <a:cubicBezTo>
                  <a:pt x="2357193" y="1127760"/>
                  <a:pt x="2358080" y="1125855"/>
                  <a:pt x="2359262" y="1124268"/>
                </a:cubicBezTo>
                <a:cubicBezTo>
                  <a:pt x="2360149" y="1122363"/>
                  <a:pt x="2361331" y="1120775"/>
                  <a:pt x="2362218" y="1118870"/>
                </a:cubicBezTo>
                <a:cubicBezTo>
                  <a:pt x="2363104" y="1116965"/>
                  <a:pt x="2363695" y="1115378"/>
                  <a:pt x="2364582" y="1113473"/>
                </a:cubicBezTo>
                <a:cubicBezTo>
                  <a:pt x="2365469" y="1111568"/>
                  <a:pt x="2366356" y="1109980"/>
                  <a:pt x="2367242" y="1108075"/>
                </a:cubicBezTo>
                <a:cubicBezTo>
                  <a:pt x="2367833" y="1106170"/>
                  <a:pt x="2368720" y="1104265"/>
                  <a:pt x="2369311" y="1102360"/>
                </a:cubicBezTo>
                <a:lnTo>
                  <a:pt x="2371085" y="1096645"/>
                </a:lnTo>
                <a:cubicBezTo>
                  <a:pt x="2371676" y="1094740"/>
                  <a:pt x="2371972" y="1092835"/>
                  <a:pt x="2372563" y="1090930"/>
                </a:cubicBezTo>
                <a:cubicBezTo>
                  <a:pt x="2373154" y="1089025"/>
                  <a:pt x="2373449" y="1087120"/>
                  <a:pt x="2374041" y="1085215"/>
                </a:cubicBezTo>
                <a:cubicBezTo>
                  <a:pt x="2374336" y="1083310"/>
                  <a:pt x="2374927" y="1081405"/>
                  <a:pt x="2375223" y="1079500"/>
                </a:cubicBezTo>
                <a:cubicBezTo>
                  <a:pt x="2375518" y="1077595"/>
                  <a:pt x="2375518" y="1075690"/>
                  <a:pt x="2375814" y="1073785"/>
                </a:cubicBezTo>
                <a:cubicBezTo>
                  <a:pt x="2375814" y="1071880"/>
                  <a:pt x="2376110" y="1069658"/>
                  <a:pt x="2376110" y="1067753"/>
                </a:cubicBezTo>
                <a:lnTo>
                  <a:pt x="2376110" y="1061720"/>
                </a:lnTo>
                <a:lnTo>
                  <a:pt x="2376110" y="1055688"/>
                </a:lnTo>
                <a:cubicBezTo>
                  <a:pt x="2376110" y="1053783"/>
                  <a:pt x="2375814" y="1051878"/>
                  <a:pt x="2375814" y="1049973"/>
                </a:cubicBezTo>
                <a:cubicBezTo>
                  <a:pt x="2375518" y="1048068"/>
                  <a:pt x="2375518" y="1045845"/>
                  <a:pt x="2375223" y="1043940"/>
                </a:cubicBezTo>
                <a:cubicBezTo>
                  <a:pt x="2374927" y="1042035"/>
                  <a:pt x="2374336" y="1040130"/>
                  <a:pt x="2374041" y="1038225"/>
                </a:cubicBezTo>
                <a:cubicBezTo>
                  <a:pt x="2373449" y="1036320"/>
                  <a:pt x="2373154" y="1034415"/>
                  <a:pt x="2372563" y="1032510"/>
                </a:cubicBezTo>
                <a:cubicBezTo>
                  <a:pt x="2371972" y="1030605"/>
                  <a:pt x="2371676" y="1028700"/>
                  <a:pt x="2371085" y="1026795"/>
                </a:cubicBezTo>
                <a:lnTo>
                  <a:pt x="2369311" y="1021080"/>
                </a:lnTo>
                <a:cubicBezTo>
                  <a:pt x="2368720" y="1019175"/>
                  <a:pt x="2367833" y="1017588"/>
                  <a:pt x="2367242" y="1015683"/>
                </a:cubicBezTo>
                <a:cubicBezTo>
                  <a:pt x="2366356" y="1013778"/>
                  <a:pt x="2365469" y="1011555"/>
                  <a:pt x="2364582" y="1009650"/>
                </a:cubicBezTo>
                <a:cubicBezTo>
                  <a:pt x="2363695" y="1007745"/>
                  <a:pt x="2363104" y="1006158"/>
                  <a:pt x="2362218" y="1004253"/>
                </a:cubicBezTo>
                <a:cubicBezTo>
                  <a:pt x="2361331" y="1002348"/>
                  <a:pt x="2360149" y="1000760"/>
                  <a:pt x="2359262" y="998855"/>
                </a:cubicBezTo>
                <a:cubicBezTo>
                  <a:pt x="2358080" y="997268"/>
                  <a:pt x="2357193" y="995680"/>
                  <a:pt x="2356011" y="994093"/>
                </a:cubicBezTo>
                <a:cubicBezTo>
                  <a:pt x="2354828" y="992505"/>
                  <a:pt x="2353646" y="990600"/>
                  <a:pt x="2352464" y="989013"/>
                </a:cubicBezTo>
                <a:cubicBezTo>
                  <a:pt x="2351281" y="987425"/>
                  <a:pt x="2349804" y="985520"/>
                  <a:pt x="2348621" y="983933"/>
                </a:cubicBezTo>
                <a:cubicBezTo>
                  <a:pt x="2347143" y="982345"/>
                  <a:pt x="2345961" y="980758"/>
                  <a:pt x="2344483" y="979170"/>
                </a:cubicBezTo>
                <a:lnTo>
                  <a:pt x="2340345" y="974725"/>
                </a:lnTo>
                <a:lnTo>
                  <a:pt x="2240737" y="875030"/>
                </a:lnTo>
                <a:lnTo>
                  <a:pt x="1991865" y="626428"/>
                </a:lnTo>
                <a:lnTo>
                  <a:pt x="1987431" y="621665"/>
                </a:lnTo>
                <a:cubicBezTo>
                  <a:pt x="1986249" y="620078"/>
                  <a:pt x="1984771" y="618490"/>
                  <a:pt x="1983589" y="616903"/>
                </a:cubicBezTo>
                <a:cubicBezTo>
                  <a:pt x="1982111" y="615315"/>
                  <a:pt x="1980929" y="613728"/>
                  <a:pt x="1979451" y="612140"/>
                </a:cubicBezTo>
                <a:cubicBezTo>
                  <a:pt x="1978269" y="610553"/>
                  <a:pt x="1977086" y="608648"/>
                  <a:pt x="1975904" y="607060"/>
                </a:cubicBezTo>
                <a:cubicBezTo>
                  <a:pt x="1974722" y="605155"/>
                  <a:pt x="1973835" y="603568"/>
                  <a:pt x="1972653" y="601663"/>
                </a:cubicBezTo>
                <a:cubicBezTo>
                  <a:pt x="1971766" y="599758"/>
                  <a:pt x="1970879" y="598170"/>
                  <a:pt x="1969993" y="596265"/>
                </a:cubicBezTo>
                <a:cubicBezTo>
                  <a:pt x="1969106" y="594360"/>
                  <a:pt x="1967924" y="592773"/>
                  <a:pt x="1967037" y="590868"/>
                </a:cubicBezTo>
                <a:cubicBezTo>
                  <a:pt x="1966446" y="588963"/>
                  <a:pt x="1965559" y="587375"/>
                  <a:pt x="1964968" y="585470"/>
                </a:cubicBezTo>
                <a:cubicBezTo>
                  <a:pt x="1964081" y="583565"/>
                  <a:pt x="1963490" y="581660"/>
                  <a:pt x="1962603" y="579755"/>
                </a:cubicBezTo>
                <a:cubicBezTo>
                  <a:pt x="1962012" y="577850"/>
                  <a:pt x="1961421" y="576263"/>
                  <a:pt x="1960830" y="574358"/>
                </a:cubicBezTo>
                <a:lnTo>
                  <a:pt x="1959056" y="568643"/>
                </a:lnTo>
                <a:cubicBezTo>
                  <a:pt x="1958761" y="566738"/>
                  <a:pt x="1958465" y="564515"/>
                  <a:pt x="1958170" y="562610"/>
                </a:cubicBezTo>
                <a:cubicBezTo>
                  <a:pt x="1957874" y="560705"/>
                  <a:pt x="1957283" y="558800"/>
                  <a:pt x="1956987" y="556895"/>
                </a:cubicBezTo>
                <a:cubicBezTo>
                  <a:pt x="1956692" y="554990"/>
                  <a:pt x="1956692" y="553085"/>
                  <a:pt x="1956396" y="551180"/>
                </a:cubicBezTo>
                <a:cubicBezTo>
                  <a:pt x="1956101" y="548958"/>
                  <a:pt x="1956101" y="547053"/>
                  <a:pt x="1955805" y="544830"/>
                </a:cubicBezTo>
                <a:lnTo>
                  <a:pt x="1955805" y="539115"/>
                </a:lnTo>
                <a:lnTo>
                  <a:pt x="1955805" y="533083"/>
                </a:lnTo>
                <a:cubicBezTo>
                  <a:pt x="1956101" y="531178"/>
                  <a:pt x="1956101" y="529273"/>
                  <a:pt x="1956396" y="527368"/>
                </a:cubicBezTo>
                <a:cubicBezTo>
                  <a:pt x="1956692" y="525463"/>
                  <a:pt x="1956692" y="523558"/>
                  <a:pt x="1956987" y="521653"/>
                </a:cubicBezTo>
                <a:cubicBezTo>
                  <a:pt x="1957283" y="519748"/>
                  <a:pt x="1957874" y="517525"/>
                  <a:pt x="1958170" y="515620"/>
                </a:cubicBezTo>
                <a:cubicBezTo>
                  <a:pt x="1958465" y="513715"/>
                  <a:pt x="1958761" y="511493"/>
                  <a:pt x="1959056" y="509588"/>
                </a:cubicBezTo>
                <a:lnTo>
                  <a:pt x="1960830" y="503873"/>
                </a:lnTo>
                <a:lnTo>
                  <a:pt x="1962603" y="498158"/>
                </a:lnTo>
                <a:cubicBezTo>
                  <a:pt x="1963490" y="496253"/>
                  <a:pt x="1964081" y="494665"/>
                  <a:pt x="1964968" y="492760"/>
                </a:cubicBezTo>
                <a:cubicBezTo>
                  <a:pt x="1965559" y="490855"/>
                  <a:pt x="1966446" y="489268"/>
                  <a:pt x="1967037" y="487363"/>
                </a:cubicBezTo>
                <a:cubicBezTo>
                  <a:pt x="1967924" y="485458"/>
                  <a:pt x="1969106" y="483553"/>
                  <a:pt x="1969993" y="481648"/>
                </a:cubicBezTo>
                <a:cubicBezTo>
                  <a:pt x="1970879" y="480060"/>
                  <a:pt x="1971766" y="478155"/>
                  <a:pt x="1972653" y="476568"/>
                </a:cubicBezTo>
                <a:cubicBezTo>
                  <a:pt x="1973835" y="474663"/>
                  <a:pt x="1974722" y="473075"/>
                  <a:pt x="1975904" y="471170"/>
                </a:cubicBezTo>
                <a:lnTo>
                  <a:pt x="1979451" y="466408"/>
                </a:lnTo>
                <a:cubicBezTo>
                  <a:pt x="1980929" y="464820"/>
                  <a:pt x="1982111" y="462915"/>
                  <a:pt x="1983589" y="461328"/>
                </a:cubicBezTo>
                <a:cubicBezTo>
                  <a:pt x="1984771" y="459740"/>
                  <a:pt x="1986249" y="458153"/>
                  <a:pt x="1987431" y="456565"/>
                </a:cubicBezTo>
                <a:lnTo>
                  <a:pt x="1991865" y="451803"/>
                </a:lnTo>
                <a:cubicBezTo>
                  <a:pt x="1993343" y="450533"/>
                  <a:pt x="1995116" y="448945"/>
                  <a:pt x="1996594" y="447675"/>
                </a:cubicBezTo>
                <a:cubicBezTo>
                  <a:pt x="1998072" y="446405"/>
                  <a:pt x="1999550" y="444818"/>
                  <a:pt x="2001028" y="443548"/>
                </a:cubicBezTo>
                <a:cubicBezTo>
                  <a:pt x="2002801" y="442278"/>
                  <a:pt x="2004279" y="441008"/>
                  <a:pt x="2006052" y="439738"/>
                </a:cubicBezTo>
                <a:cubicBezTo>
                  <a:pt x="2007826" y="438468"/>
                  <a:pt x="2009304" y="437515"/>
                  <a:pt x="2011077" y="436245"/>
                </a:cubicBezTo>
                <a:cubicBezTo>
                  <a:pt x="2012851" y="434975"/>
                  <a:pt x="2014329" y="434023"/>
                  <a:pt x="2016102" y="432753"/>
                </a:cubicBezTo>
                <a:cubicBezTo>
                  <a:pt x="2017875" y="431800"/>
                  <a:pt x="2019944" y="430848"/>
                  <a:pt x="2021718" y="429895"/>
                </a:cubicBezTo>
                <a:cubicBezTo>
                  <a:pt x="2023491" y="428943"/>
                  <a:pt x="2025265" y="428308"/>
                  <a:pt x="2027038" y="427355"/>
                </a:cubicBezTo>
                <a:cubicBezTo>
                  <a:pt x="2028812" y="426403"/>
                  <a:pt x="2030881" y="425768"/>
                  <a:pt x="2032654" y="424815"/>
                </a:cubicBezTo>
                <a:cubicBezTo>
                  <a:pt x="2034427" y="424180"/>
                  <a:pt x="2036496" y="423545"/>
                  <a:pt x="2038270" y="422910"/>
                </a:cubicBezTo>
                <a:cubicBezTo>
                  <a:pt x="2040043" y="422275"/>
                  <a:pt x="2042112" y="421640"/>
                  <a:pt x="2043886" y="421005"/>
                </a:cubicBezTo>
                <a:cubicBezTo>
                  <a:pt x="2045659" y="420688"/>
                  <a:pt x="2047728" y="420053"/>
                  <a:pt x="2049502" y="419735"/>
                </a:cubicBezTo>
                <a:cubicBezTo>
                  <a:pt x="2051571" y="419100"/>
                  <a:pt x="2053344" y="418783"/>
                  <a:pt x="2055413" y="418148"/>
                </a:cubicBezTo>
                <a:lnTo>
                  <a:pt x="2061029" y="417195"/>
                </a:lnTo>
                <a:lnTo>
                  <a:pt x="2067236" y="416243"/>
                </a:lnTo>
                <a:cubicBezTo>
                  <a:pt x="2069009" y="416243"/>
                  <a:pt x="2071078" y="415925"/>
                  <a:pt x="2072852" y="415925"/>
                </a:cubicBezTo>
                <a:lnTo>
                  <a:pt x="2079059" y="415925"/>
                </a:lnTo>
                <a:lnTo>
                  <a:pt x="2084970" y="415925"/>
                </a:lnTo>
                <a:cubicBezTo>
                  <a:pt x="2087039" y="415925"/>
                  <a:pt x="2088813" y="416243"/>
                  <a:pt x="2090882" y="416243"/>
                </a:cubicBezTo>
                <a:lnTo>
                  <a:pt x="2096793" y="417195"/>
                </a:lnTo>
                <a:lnTo>
                  <a:pt x="2102409" y="418148"/>
                </a:lnTo>
                <a:cubicBezTo>
                  <a:pt x="2104478" y="418783"/>
                  <a:pt x="2106252" y="419100"/>
                  <a:pt x="2108321" y="419735"/>
                </a:cubicBezTo>
                <a:cubicBezTo>
                  <a:pt x="2110094" y="420053"/>
                  <a:pt x="2112163" y="420688"/>
                  <a:pt x="2113936" y="421005"/>
                </a:cubicBezTo>
                <a:cubicBezTo>
                  <a:pt x="2115710" y="421640"/>
                  <a:pt x="2117779" y="422275"/>
                  <a:pt x="2119552" y="422910"/>
                </a:cubicBezTo>
                <a:cubicBezTo>
                  <a:pt x="2121621" y="423545"/>
                  <a:pt x="2123395" y="424180"/>
                  <a:pt x="2125464" y="424815"/>
                </a:cubicBezTo>
                <a:cubicBezTo>
                  <a:pt x="2127237" y="425768"/>
                  <a:pt x="2129011" y="426403"/>
                  <a:pt x="2130784" y="427355"/>
                </a:cubicBezTo>
                <a:cubicBezTo>
                  <a:pt x="2132558" y="428308"/>
                  <a:pt x="2134331" y="428943"/>
                  <a:pt x="2136104" y="429895"/>
                </a:cubicBezTo>
                <a:cubicBezTo>
                  <a:pt x="2137878" y="430848"/>
                  <a:pt x="2139947" y="431800"/>
                  <a:pt x="2141720" y="432753"/>
                </a:cubicBezTo>
                <a:cubicBezTo>
                  <a:pt x="2143494" y="434023"/>
                  <a:pt x="2144972" y="434975"/>
                  <a:pt x="2146745" y="436245"/>
                </a:cubicBezTo>
                <a:cubicBezTo>
                  <a:pt x="2148518" y="437515"/>
                  <a:pt x="2150292" y="438468"/>
                  <a:pt x="2152065" y="439738"/>
                </a:cubicBezTo>
                <a:cubicBezTo>
                  <a:pt x="2153543" y="441008"/>
                  <a:pt x="2155317" y="442278"/>
                  <a:pt x="2156795" y="443548"/>
                </a:cubicBezTo>
                <a:cubicBezTo>
                  <a:pt x="2158568" y="444818"/>
                  <a:pt x="2160046" y="446405"/>
                  <a:pt x="2161819" y="447675"/>
                </a:cubicBezTo>
                <a:cubicBezTo>
                  <a:pt x="2163297" y="448945"/>
                  <a:pt x="2164479" y="450533"/>
                  <a:pt x="2165957" y="451803"/>
                </a:cubicBezTo>
                <a:lnTo>
                  <a:pt x="2966073" y="1251903"/>
                </a:lnTo>
                <a:lnTo>
                  <a:pt x="5612631" y="3898583"/>
                </a:lnTo>
                <a:cubicBezTo>
                  <a:pt x="5614109" y="3900170"/>
                  <a:pt x="5615882" y="3901758"/>
                  <a:pt x="5617360" y="3903345"/>
                </a:cubicBezTo>
                <a:cubicBezTo>
                  <a:pt x="5618838" y="3904933"/>
                  <a:pt x="5620021" y="3906838"/>
                  <a:pt x="5621498" y="3908425"/>
                </a:cubicBezTo>
                <a:cubicBezTo>
                  <a:pt x="5622680" y="3910013"/>
                  <a:pt x="5624158" y="3911918"/>
                  <a:pt x="5625341" y="3913505"/>
                </a:cubicBezTo>
                <a:cubicBezTo>
                  <a:pt x="5626523" y="3915093"/>
                  <a:pt x="5627705" y="3916998"/>
                  <a:pt x="5628888" y="3918585"/>
                </a:cubicBezTo>
                <a:cubicBezTo>
                  <a:pt x="5630070" y="3920173"/>
                  <a:pt x="5630957" y="3921760"/>
                  <a:pt x="5632139" y="3923348"/>
                </a:cubicBezTo>
                <a:cubicBezTo>
                  <a:pt x="5633025" y="3925253"/>
                  <a:pt x="5634208" y="3926840"/>
                  <a:pt x="5635094" y="3928745"/>
                </a:cubicBezTo>
                <a:cubicBezTo>
                  <a:pt x="5635982" y="3930650"/>
                  <a:pt x="5637163" y="3932555"/>
                  <a:pt x="5638050" y="3934460"/>
                </a:cubicBezTo>
                <a:cubicBezTo>
                  <a:pt x="5638937" y="3936365"/>
                  <a:pt x="5639528" y="3937953"/>
                  <a:pt x="5640415" y="3939858"/>
                </a:cubicBezTo>
                <a:cubicBezTo>
                  <a:pt x="5641006" y="3941763"/>
                  <a:pt x="5641893" y="3943985"/>
                  <a:pt x="5642484" y="3945890"/>
                </a:cubicBezTo>
                <a:lnTo>
                  <a:pt x="5644257" y="3951605"/>
                </a:lnTo>
                <a:cubicBezTo>
                  <a:pt x="5644849" y="3953510"/>
                  <a:pt x="5645144" y="3955415"/>
                  <a:pt x="5645735" y="3957320"/>
                </a:cubicBezTo>
                <a:cubicBezTo>
                  <a:pt x="5646327" y="3959225"/>
                  <a:pt x="5646622" y="3961448"/>
                  <a:pt x="5647213" y="3963353"/>
                </a:cubicBezTo>
                <a:lnTo>
                  <a:pt x="5648100" y="3969068"/>
                </a:lnTo>
                <a:cubicBezTo>
                  <a:pt x="5648396" y="3970973"/>
                  <a:pt x="5648396" y="3973195"/>
                  <a:pt x="5648691" y="3975100"/>
                </a:cubicBezTo>
                <a:cubicBezTo>
                  <a:pt x="5648986" y="3977005"/>
                  <a:pt x="5648986" y="3978910"/>
                  <a:pt x="5649282" y="3980815"/>
                </a:cubicBezTo>
                <a:lnTo>
                  <a:pt x="5649282" y="3987165"/>
                </a:lnTo>
                <a:lnTo>
                  <a:pt x="5649282" y="3992880"/>
                </a:lnTo>
                <a:cubicBezTo>
                  <a:pt x="5648986" y="3994785"/>
                  <a:pt x="5648986" y="3997008"/>
                  <a:pt x="5648691" y="3998913"/>
                </a:cubicBezTo>
                <a:cubicBezTo>
                  <a:pt x="5648396" y="4000818"/>
                  <a:pt x="5648396" y="4003040"/>
                  <a:pt x="5648100" y="4004945"/>
                </a:cubicBezTo>
                <a:lnTo>
                  <a:pt x="5647213" y="4010660"/>
                </a:lnTo>
                <a:cubicBezTo>
                  <a:pt x="5646622" y="4012565"/>
                  <a:pt x="5646327" y="4014470"/>
                  <a:pt x="5645735" y="4016375"/>
                </a:cubicBezTo>
                <a:cubicBezTo>
                  <a:pt x="5645144" y="4018598"/>
                  <a:pt x="5644849" y="4020503"/>
                  <a:pt x="5644257" y="4022725"/>
                </a:cubicBezTo>
                <a:lnTo>
                  <a:pt x="5642484" y="4028440"/>
                </a:lnTo>
                <a:cubicBezTo>
                  <a:pt x="5641893" y="4030345"/>
                  <a:pt x="5641006" y="4031933"/>
                  <a:pt x="5640415" y="4033838"/>
                </a:cubicBezTo>
                <a:cubicBezTo>
                  <a:pt x="5639528" y="4035743"/>
                  <a:pt x="5638937" y="4037648"/>
                  <a:pt x="5638050" y="4039553"/>
                </a:cubicBezTo>
                <a:cubicBezTo>
                  <a:pt x="5637163" y="4041458"/>
                  <a:pt x="5635982" y="4043045"/>
                  <a:pt x="5635094" y="4044950"/>
                </a:cubicBezTo>
                <a:cubicBezTo>
                  <a:pt x="5634208" y="4046855"/>
                  <a:pt x="5633025" y="4048443"/>
                  <a:pt x="5632139" y="4050348"/>
                </a:cubicBezTo>
                <a:cubicBezTo>
                  <a:pt x="5630957" y="4052253"/>
                  <a:pt x="5630070" y="4053840"/>
                  <a:pt x="5628888" y="4055745"/>
                </a:cubicBezTo>
                <a:cubicBezTo>
                  <a:pt x="5627705" y="4057333"/>
                  <a:pt x="5626523" y="4059238"/>
                  <a:pt x="5625341" y="4060825"/>
                </a:cubicBezTo>
                <a:cubicBezTo>
                  <a:pt x="5624158" y="4062413"/>
                  <a:pt x="5622680" y="4064000"/>
                  <a:pt x="5621498" y="4065588"/>
                </a:cubicBezTo>
                <a:cubicBezTo>
                  <a:pt x="5620021" y="4067175"/>
                  <a:pt x="5618838" y="4068763"/>
                  <a:pt x="5617360" y="4070350"/>
                </a:cubicBezTo>
                <a:cubicBezTo>
                  <a:pt x="5615882" y="4071938"/>
                  <a:pt x="5614109" y="4073525"/>
                  <a:pt x="5612631" y="4075113"/>
                </a:cubicBezTo>
                <a:lnTo>
                  <a:pt x="5608198" y="4079875"/>
                </a:lnTo>
                <a:cubicBezTo>
                  <a:pt x="5606719" y="4081145"/>
                  <a:pt x="5604946" y="4082415"/>
                  <a:pt x="5603468" y="4083685"/>
                </a:cubicBezTo>
                <a:cubicBezTo>
                  <a:pt x="5601695" y="4084955"/>
                  <a:pt x="5600217" y="4086225"/>
                  <a:pt x="5598443" y="4087495"/>
                </a:cubicBezTo>
                <a:cubicBezTo>
                  <a:pt x="5596670" y="4088765"/>
                  <a:pt x="5595192" y="4090035"/>
                  <a:pt x="5593419" y="4091305"/>
                </a:cubicBezTo>
                <a:cubicBezTo>
                  <a:pt x="5591645" y="4092258"/>
                  <a:pt x="5589872" y="4093528"/>
                  <a:pt x="5588098" y="4094480"/>
                </a:cubicBezTo>
                <a:cubicBezTo>
                  <a:pt x="5586325" y="4095433"/>
                  <a:pt x="5584256" y="4096385"/>
                  <a:pt x="5582482" y="4097338"/>
                </a:cubicBezTo>
                <a:lnTo>
                  <a:pt x="5577162" y="4100195"/>
                </a:lnTo>
                <a:cubicBezTo>
                  <a:pt x="5575389" y="4100830"/>
                  <a:pt x="5573615" y="4101783"/>
                  <a:pt x="5571842" y="4102418"/>
                </a:cubicBezTo>
                <a:cubicBezTo>
                  <a:pt x="5569773" y="4103053"/>
                  <a:pt x="5567999" y="4104005"/>
                  <a:pt x="5565931" y="4104640"/>
                </a:cubicBezTo>
                <a:cubicBezTo>
                  <a:pt x="5564157" y="4105275"/>
                  <a:pt x="5562088" y="4105910"/>
                  <a:pt x="5560315" y="4106545"/>
                </a:cubicBezTo>
                <a:cubicBezTo>
                  <a:pt x="5558542" y="4107180"/>
                  <a:pt x="5556472" y="4107498"/>
                  <a:pt x="5554699" y="4108133"/>
                </a:cubicBezTo>
                <a:cubicBezTo>
                  <a:pt x="5552630" y="4108450"/>
                  <a:pt x="5550561" y="4109085"/>
                  <a:pt x="5548492" y="4109403"/>
                </a:cubicBezTo>
                <a:lnTo>
                  <a:pt x="5542580" y="4110355"/>
                </a:lnTo>
                <a:cubicBezTo>
                  <a:pt x="5540511" y="4110673"/>
                  <a:pt x="5538738" y="4110673"/>
                  <a:pt x="5536669" y="4110990"/>
                </a:cubicBezTo>
                <a:cubicBezTo>
                  <a:pt x="5534600" y="4110990"/>
                  <a:pt x="5532827" y="4111308"/>
                  <a:pt x="5530758" y="4111308"/>
                </a:cubicBezTo>
                <a:cubicBezTo>
                  <a:pt x="5528688" y="4111308"/>
                  <a:pt x="5526915" y="4111625"/>
                  <a:pt x="5524846" y="4111625"/>
                </a:cubicBezTo>
                <a:cubicBezTo>
                  <a:pt x="5522777" y="4111625"/>
                  <a:pt x="5520708" y="4111308"/>
                  <a:pt x="5518639" y="4111308"/>
                </a:cubicBezTo>
                <a:cubicBezTo>
                  <a:pt x="5516866" y="4111308"/>
                  <a:pt x="5514797" y="4110990"/>
                  <a:pt x="5513023" y="4110990"/>
                </a:cubicBezTo>
                <a:cubicBezTo>
                  <a:pt x="5510954" y="4110673"/>
                  <a:pt x="5508885" y="4110673"/>
                  <a:pt x="5506816" y="4110355"/>
                </a:cubicBezTo>
                <a:lnTo>
                  <a:pt x="5501200" y="4109403"/>
                </a:lnTo>
                <a:cubicBezTo>
                  <a:pt x="5499131" y="4109085"/>
                  <a:pt x="5497062" y="4108450"/>
                  <a:pt x="5494993" y="4108133"/>
                </a:cubicBezTo>
                <a:cubicBezTo>
                  <a:pt x="5492924" y="4107498"/>
                  <a:pt x="5491150" y="4107180"/>
                  <a:pt x="5489081" y="4106545"/>
                </a:cubicBezTo>
                <a:cubicBezTo>
                  <a:pt x="5487308" y="4105910"/>
                  <a:pt x="5485239" y="4105275"/>
                  <a:pt x="5483466" y="4104640"/>
                </a:cubicBezTo>
                <a:cubicBezTo>
                  <a:pt x="5481693" y="4104005"/>
                  <a:pt x="5479623" y="4103053"/>
                  <a:pt x="5477850" y="4102418"/>
                </a:cubicBezTo>
                <a:cubicBezTo>
                  <a:pt x="5476076" y="4101783"/>
                  <a:pt x="5474007" y="4100830"/>
                  <a:pt x="5472234" y="4100195"/>
                </a:cubicBezTo>
                <a:lnTo>
                  <a:pt x="5466913" y="4097338"/>
                </a:lnTo>
                <a:lnTo>
                  <a:pt x="5461593" y="4094480"/>
                </a:lnTo>
                <a:cubicBezTo>
                  <a:pt x="5459820" y="4093528"/>
                  <a:pt x="5458046" y="4092258"/>
                  <a:pt x="5456273" y="4091305"/>
                </a:cubicBezTo>
                <a:cubicBezTo>
                  <a:pt x="5454499" y="4090035"/>
                  <a:pt x="5453022" y="4088765"/>
                  <a:pt x="5451248" y="4087495"/>
                </a:cubicBezTo>
                <a:cubicBezTo>
                  <a:pt x="5449475" y="4086225"/>
                  <a:pt x="5447997" y="4084955"/>
                  <a:pt x="5446223" y="4083685"/>
                </a:cubicBezTo>
                <a:cubicBezTo>
                  <a:pt x="5444746" y="4082415"/>
                  <a:pt x="5442973" y="4081145"/>
                  <a:pt x="5441495" y="4079875"/>
                </a:cubicBezTo>
                <a:cubicBezTo>
                  <a:pt x="5440016" y="4078288"/>
                  <a:pt x="5438243" y="4076700"/>
                  <a:pt x="5436765" y="4075113"/>
                </a:cubicBezTo>
                <a:lnTo>
                  <a:pt x="5322379" y="3960813"/>
                </a:lnTo>
                <a:cubicBezTo>
                  <a:pt x="5320901" y="3959225"/>
                  <a:pt x="5319423" y="3957955"/>
                  <a:pt x="5317945" y="3956368"/>
                </a:cubicBezTo>
                <a:cubicBezTo>
                  <a:pt x="5316172" y="3955098"/>
                  <a:pt x="5314694" y="3953510"/>
                  <a:pt x="5312921" y="3952240"/>
                </a:cubicBezTo>
                <a:cubicBezTo>
                  <a:pt x="5311147" y="3950970"/>
                  <a:pt x="5309669" y="3950018"/>
                  <a:pt x="5307896" y="3948748"/>
                </a:cubicBezTo>
                <a:cubicBezTo>
                  <a:pt x="5306122" y="3947478"/>
                  <a:pt x="5304645" y="3946208"/>
                  <a:pt x="5302871" y="3944938"/>
                </a:cubicBezTo>
                <a:cubicBezTo>
                  <a:pt x="5301098" y="3943985"/>
                  <a:pt x="5299029" y="3942715"/>
                  <a:pt x="5297255" y="3941763"/>
                </a:cubicBezTo>
                <a:cubicBezTo>
                  <a:pt x="5295482" y="3940810"/>
                  <a:pt x="5294004" y="3939540"/>
                  <a:pt x="5292230" y="3938588"/>
                </a:cubicBezTo>
                <a:cubicBezTo>
                  <a:pt x="5290457" y="3937635"/>
                  <a:pt x="5288388" y="3937000"/>
                  <a:pt x="5286615" y="3936048"/>
                </a:cubicBezTo>
                <a:cubicBezTo>
                  <a:pt x="5284841" y="3935095"/>
                  <a:pt x="5283068" y="3934460"/>
                  <a:pt x="5281294" y="3933508"/>
                </a:cubicBezTo>
                <a:cubicBezTo>
                  <a:pt x="5279225" y="3932873"/>
                  <a:pt x="5277452" y="3931920"/>
                  <a:pt x="5275383" y="3931285"/>
                </a:cubicBezTo>
                <a:cubicBezTo>
                  <a:pt x="5273609" y="3930650"/>
                  <a:pt x="5271540" y="3930333"/>
                  <a:pt x="5269767" y="3929698"/>
                </a:cubicBezTo>
                <a:cubicBezTo>
                  <a:pt x="5267698" y="3929063"/>
                  <a:pt x="5265924" y="3928428"/>
                  <a:pt x="5263855" y="3927793"/>
                </a:cubicBezTo>
                <a:lnTo>
                  <a:pt x="5257944" y="3926840"/>
                </a:lnTo>
                <a:cubicBezTo>
                  <a:pt x="5255875" y="3926523"/>
                  <a:pt x="5254102" y="3925888"/>
                  <a:pt x="5252033" y="3925570"/>
                </a:cubicBezTo>
                <a:cubicBezTo>
                  <a:pt x="5249964" y="3925253"/>
                  <a:pt x="5248190" y="3925253"/>
                  <a:pt x="5246121" y="3924935"/>
                </a:cubicBezTo>
                <a:cubicBezTo>
                  <a:pt x="5244052" y="3924935"/>
                  <a:pt x="5242279" y="3924618"/>
                  <a:pt x="5240210" y="3924618"/>
                </a:cubicBezTo>
                <a:lnTo>
                  <a:pt x="5234298" y="3924618"/>
                </a:lnTo>
                <a:lnTo>
                  <a:pt x="5228091" y="3924618"/>
                </a:lnTo>
                <a:cubicBezTo>
                  <a:pt x="5226022" y="3924618"/>
                  <a:pt x="5224249" y="3924935"/>
                  <a:pt x="5222180" y="3924935"/>
                </a:cubicBezTo>
                <a:cubicBezTo>
                  <a:pt x="5220111" y="3925253"/>
                  <a:pt x="5218337" y="3925253"/>
                  <a:pt x="5216268" y="3925570"/>
                </a:cubicBezTo>
                <a:cubicBezTo>
                  <a:pt x="5214199" y="3925888"/>
                  <a:pt x="5212426" y="3926523"/>
                  <a:pt x="5210357" y="3926840"/>
                </a:cubicBezTo>
                <a:lnTo>
                  <a:pt x="5204741" y="3927793"/>
                </a:lnTo>
                <a:lnTo>
                  <a:pt x="5198534" y="3929698"/>
                </a:lnTo>
                <a:cubicBezTo>
                  <a:pt x="5196760" y="3930333"/>
                  <a:pt x="5194691" y="3930650"/>
                  <a:pt x="5192918" y="3931285"/>
                </a:cubicBezTo>
                <a:cubicBezTo>
                  <a:pt x="5191145" y="3931920"/>
                  <a:pt x="5189371" y="3932873"/>
                  <a:pt x="5187598" y="3933508"/>
                </a:cubicBezTo>
                <a:cubicBezTo>
                  <a:pt x="5185529" y="3934460"/>
                  <a:pt x="5183755" y="3935095"/>
                  <a:pt x="5181686" y="3936048"/>
                </a:cubicBezTo>
                <a:cubicBezTo>
                  <a:pt x="5179913" y="3937000"/>
                  <a:pt x="5178139" y="3937635"/>
                  <a:pt x="5176366" y="3938588"/>
                </a:cubicBezTo>
                <a:cubicBezTo>
                  <a:pt x="5174593" y="3939540"/>
                  <a:pt x="5172819" y="3940810"/>
                  <a:pt x="5171046" y="3941763"/>
                </a:cubicBezTo>
                <a:cubicBezTo>
                  <a:pt x="5169272" y="3942715"/>
                  <a:pt x="5167203" y="3943985"/>
                  <a:pt x="5165430" y="3944938"/>
                </a:cubicBezTo>
                <a:cubicBezTo>
                  <a:pt x="5163656" y="3946208"/>
                  <a:pt x="5162178" y="3947478"/>
                  <a:pt x="5160405" y="3948748"/>
                </a:cubicBezTo>
                <a:cubicBezTo>
                  <a:pt x="5158632" y="3950018"/>
                  <a:pt x="5157154" y="3950970"/>
                  <a:pt x="5155380" y="3952240"/>
                </a:cubicBezTo>
                <a:cubicBezTo>
                  <a:pt x="5153902" y="3953510"/>
                  <a:pt x="5152425" y="3955098"/>
                  <a:pt x="5150947" y="3956368"/>
                </a:cubicBezTo>
                <a:cubicBezTo>
                  <a:pt x="5149469" y="3957955"/>
                  <a:pt x="5147695" y="3959225"/>
                  <a:pt x="5146218" y="3960813"/>
                </a:cubicBezTo>
                <a:cubicBezTo>
                  <a:pt x="5144740" y="3962400"/>
                  <a:pt x="5142966" y="3963988"/>
                  <a:pt x="5141488" y="3965575"/>
                </a:cubicBezTo>
                <a:cubicBezTo>
                  <a:pt x="5140306" y="3967163"/>
                  <a:pt x="5138828" y="3969068"/>
                  <a:pt x="5137646" y="3970655"/>
                </a:cubicBezTo>
                <a:lnTo>
                  <a:pt x="5133508" y="3975100"/>
                </a:lnTo>
                <a:cubicBezTo>
                  <a:pt x="5132326" y="3977005"/>
                  <a:pt x="5131143" y="3978593"/>
                  <a:pt x="5129961" y="3980498"/>
                </a:cubicBezTo>
                <a:cubicBezTo>
                  <a:pt x="5128779" y="3982085"/>
                  <a:pt x="5127892" y="3983990"/>
                  <a:pt x="5126710" y="3985578"/>
                </a:cubicBezTo>
                <a:cubicBezTo>
                  <a:pt x="5125823" y="3987483"/>
                  <a:pt x="5124641" y="3989070"/>
                  <a:pt x="5123754" y="3990975"/>
                </a:cubicBezTo>
                <a:cubicBezTo>
                  <a:pt x="5122867" y="3992880"/>
                  <a:pt x="5121981" y="3994468"/>
                  <a:pt x="5121094" y="3996373"/>
                </a:cubicBezTo>
                <a:cubicBezTo>
                  <a:pt x="5120207" y="3998278"/>
                  <a:pt x="5119616" y="4000183"/>
                  <a:pt x="5118729" y="4002088"/>
                </a:cubicBezTo>
                <a:cubicBezTo>
                  <a:pt x="5118138" y="4003993"/>
                  <a:pt x="5117251" y="4005898"/>
                  <a:pt x="5116660" y="4007803"/>
                </a:cubicBezTo>
                <a:cubicBezTo>
                  <a:pt x="5116069" y="4009708"/>
                  <a:pt x="5115182" y="4011613"/>
                  <a:pt x="5114591" y="4013518"/>
                </a:cubicBezTo>
                <a:cubicBezTo>
                  <a:pt x="5114000" y="4015423"/>
                  <a:pt x="5113705" y="4017328"/>
                  <a:pt x="5113113" y="4019233"/>
                </a:cubicBezTo>
                <a:cubicBezTo>
                  <a:pt x="5112522" y="4021138"/>
                  <a:pt x="5112227" y="4023360"/>
                  <a:pt x="5111636" y="4025265"/>
                </a:cubicBezTo>
                <a:cubicBezTo>
                  <a:pt x="5111340" y="4027170"/>
                  <a:pt x="5111340" y="4029393"/>
                  <a:pt x="5111044" y="4031298"/>
                </a:cubicBezTo>
                <a:lnTo>
                  <a:pt x="5110158" y="4037013"/>
                </a:lnTo>
                <a:cubicBezTo>
                  <a:pt x="5110158" y="4038918"/>
                  <a:pt x="5109862" y="4041140"/>
                  <a:pt x="5109862" y="4043045"/>
                </a:cubicBezTo>
                <a:cubicBezTo>
                  <a:pt x="5109862" y="4044950"/>
                  <a:pt x="5109567" y="4047173"/>
                  <a:pt x="5109567" y="4049078"/>
                </a:cubicBezTo>
                <a:cubicBezTo>
                  <a:pt x="5109567" y="4050983"/>
                  <a:pt x="5109862" y="4053205"/>
                  <a:pt x="5109862" y="4055110"/>
                </a:cubicBezTo>
                <a:cubicBezTo>
                  <a:pt x="5109862" y="4057015"/>
                  <a:pt x="5110158" y="4059238"/>
                  <a:pt x="5110158" y="4061143"/>
                </a:cubicBezTo>
                <a:lnTo>
                  <a:pt x="5111044" y="4066858"/>
                </a:lnTo>
                <a:cubicBezTo>
                  <a:pt x="5111340" y="4068763"/>
                  <a:pt x="5111340" y="4070985"/>
                  <a:pt x="5111636" y="4072890"/>
                </a:cubicBezTo>
                <a:cubicBezTo>
                  <a:pt x="5112227" y="4074795"/>
                  <a:pt x="5112522" y="4076700"/>
                  <a:pt x="5113113" y="4078605"/>
                </a:cubicBezTo>
                <a:cubicBezTo>
                  <a:pt x="5113705" y="4080510"/>
                  <a:pt x="5114000" y="4082415"/>
                  <a:pt x="5114591" y="4084320"/>
                </a:cubicBezTo>
                <a:cubicBezTo>
                  <a:pt x="5115182" y="4086225"/>
                  <a:pt x="5116069" y="4088130"/>
                  <a:pt x="5116660" y="4090035"/>
                </a:cubicBezTo>
                <a:cubicBezTo>
                  <a:pt x="5117251" y="4091940"/>
                  <a:pt x="5118138" y="4093845"/>
                  <a:pt x="5118729" y="4095750"/>
                </a:cubicBezTo>
                <a:cubicBezTo>
                  <a:pt x="5119616" y="4097655"/>
                  <a:pt x="5120207" y="4099878"/>
                  <a:pt x="5121094" y="4101783"/>
                </a:cubicBezTo>
                <a:cubicBezTo>
                  <a:pt x="5121981" y="4103688"/>
                  <a:pt x="5122867" y="4105275"/>
                  <a:pt x="5123754" y="4107180"/>
                </a:cubicBezTo>
                <a:cubicBezTo>
                  <a:pt x="5124641" y="4109085"/>
                  <a:pt x="5125823" y="4110673"/>
                  <a:pt x="5126710" y="4112578"/>
                </a:cubicBezTo>
                <a:cubicBezTo>
                  <a:pt x="5127892" y="4114483"/>
                  <a:pt x="5128779" y="4116070"/>
                  <a:pt x="5129961" y="4117975"/>
                </a:cubicBezTo>
                <a:lnTo>
                  <a:pt x="5133508" y="4122738"/>
                </a:lnTo>
                <a:cubicBezTo>
                  <a:pt x="5134986" y="4124325"/>
                  <a:pt x="5136168" y="4126230"/>
                  <a:pt x="5137646" y="4127818"/>
                </a:cubicBezTo>
                <a:cubicBezTo>
                  <a:pt x="5138828" y="4129405"/>
                  <a:pt x="5140306" y="4130993"/>
                  <a:pt x="5141488" y="4132580"/>
                </a:cubicBezTo>
                <a:cubicBezTo>
                  <a:pt x="5142966" y="4134168"/>
                  <a:pt x="5144740" y="4135755"/>
                  <a:pt x="5146218" y="4137343"/>
                </a:cubicBezTo>
                <a:lnTo>
                  <a:pt x="5870075" y="4860925"/>
                </a:lnTo>
                <a:lnTo>
                  <a:pt x="5874509" y="4865688"/>
                </a:lnTo>
                <a:cubicBezTo>
                  <a:pt x="5875987" y="4867275"/>
                  <a:pt x="5877168" y="4869180"/>
                  <a:pt x="5878646" y="4870768"/>
                </a:cubicBezTo>
                <a:cubicBezTo>
                  <a:pt x="5879829" y="4872355"/>
                  <a:pt x="5881307" y="4874260"/>
                  <a:pt x="5882489" y="4875848"/>
                </a:cubicBezTo>
                <a:cubicBezTo>
                  <a:pt x="5883671" y="4877435"/>
                  <a:pt x="5884854" y="4879340"/>
                  <a:pt x="5886036" y="4880928"/>
                </a:cubicBezTo>
                <a:cubicBezTo>
                  <a:pt x="5887218" y="4882515"/>
                  <a:pt x="5888105" y="4884103"/>
                  <a:pt x="5889287" y="4885690"/>
                </a:cubicBezTo>
                <a:cubicBezTo>
                  <a:pt x="5890174" y="4887595"/>
                  <a:pt x="5891356" y="4889183"/>
                  <a:pt x="5892243" y="4891088"/>
                </a:cubicBezTo>
                <a:cubicBezTo>
                  <a:pt x="5893129" y="4892993"/>
                  <a:pt x="5894312" y="4895215"/>
                  <a:pt x="5895199" y="4897120"/>
                </a:cubicBezTo>
                <a:cubicBezTo>
                  <a:pt x="5895790" y="4899025"/>
                  <a:pt x="5896676" y="4900613"/>
                  <a:pt x="5897268" y="4902518"/>
                </a:cubicBezTo>
                <a:cubicBezTo>
                  <a:pt x="5897859" y="4904423"/>
                  <a:pt x="5898746" y="4906328"/>
                  <a:pt x="5899336" y="4908233"/>
                </a:cubicBezTo>
                <a:cubicBezTo>
                  <a:pt x="5900223" y="4910138"/>
                  <a:pt x="5900815" y="4912043"/>
                  <a:pt x="5901701" y="4913948"/>
                </a:cubicBezTo>
                <a:cubicBezTo>
                  <a:pt x="5901997" y="4915853"/>
                  <a:pt x="5902588" y="4917758"/>
                  <a:pt x="5902883" y="4919663"/>
                </a:cubicBezTo>
                <a:cubicBezTo>
                  <a:pt x="5903179" y="4921568"/>
                  <a:pt x="5903770" y="4923790"/>
                  <a:pt x="5904066" y="4925695"/>
                </a:cubicBezTo>
                <a:cubicBezTo>
                  <a:pt x="5904362" y="4927600"/>
                  <a:pt x="5904952" y="4929505"/>
                  <a:pt x="5905248" y="4931410"/>
                </a:cubicBezTo>
                <a:cubicBezTo>
                  <a:pt x="5905543" y="4933315"/>
                  <a:pt x="5905543" y="4935538"/>
                  <a:pt x="5905840" y="4937443"/>
                </a:cubicBezTo>
                <a:cubicBezTo>
                  <a:pt x="5905840" y="4939348"/>
                  <a:pt x="5906135" y="4941570"/>
                  <a:pt x="5906135" y="4943475"/>
                </a:cubicBezTo>
                <a:cubicBezTo>
                  <a:pt x="5906430" y="4945380"/>
                  <a:pt x="5906430" y="4947603"/>
                  <a:pt x="5906726" y="4949508"/>
                </a:cubicBezTo>
                <a:cubicBezTo>
                  <a:pt x="5906430" y="4951413"/>
                  <a:pt x="5906430" y="4953318"/>
                  <a:pt x="5906135" y="4955223"/>
                </a:cubicBezTo>
                <a:cubicBezTo>
                  <a:pt x="5906135" y="4957128"/>
                  <a:pt x="5905840" y="4959350"/>
                  <a:pt x="5905840" y="4961255"/>
                </a:cubicBezTo>
                <a:cubicBezTo>
                  <a:pt x="5905543" y="4963160"/>
                  <a:pt x="5905543" y="4965383"/>
                  <a:pt x="5905248" y="4967288"/>
                </a:cubicBezTo>
                <a:cubicBezTo>
                  <a:pt x="5904952" y="4969193"/>
                  <a:pt x="5904362" y="4971098"/>
                  <a:pt x="5904066" y="4973003"/>
                </a:cubicBezTo>
                <a:cubicBezTo>
                  <a:pt x="5903770" y="4974908"/>
                  <a:pt x="5903179" y="4977130"/>
                  <a:pt x="5902883" y="4979035"/>
                </a:cubicBezTo>
                <a:cubicBezTo>
                  <a:pt x="5902588" y="4980940"/>
                  <a:pt x="5901997" y="4983163"/>
                  <a:pt x="5901701" y="4985068"/>
                </a:cubicBezTo>
                <a:cubicBezTo>
                  <a:pt x="5900815" y="4986973"/>
                  <a:pt x="5900223" y="4988878"/>
                  <a:pt x="5899336" y="4990783"/>
                </a:cubicBezTo>
                <a:cubicBezTo>
                  <a:pt x="5898746" y="4992688"/>
                  <a:pt x="5897859" y="4994275"/>
                  <a:pt x="5897268" y="4996180"/>
                </a:cubicBezTo>
                <a:cubicBezTo>
                  <a:pt x="5896676" y="4998085"/>
                  <a:pt x="5895790" y="4999990"/>
                  <a:pt x="5895199" y="5001895"/>
                </a:cubicBezTo>
                <a:cubicBezTo>
                  <a:pt x="5894312" y="5003800"/>
                  <a:pt x="5893129" y="5005388"/>
                  <a:pt x="5892243" y="5007293"/>
                </a:cubicBezTo>
                <a:cubicBezTo>
                  <a:pt x="5891356" y="5009198"/>
                  <a:pt x="5890174" y="5010785"/>
                  <a:pt x="5889287" y="5012690"/>
                </a:cubicBezTo>
                <a:cubicBezTo>
                  <a:pt x="5888105" y="5014595"/>
                  <a:pt x="5887218" y="5016183"/>
                  <a:pt x="5886036" y="5018088"/>
                </a:cubicBezTo>
                <a:cubicBezTo>
                  <a:pt x="5884854" y="5019675"/>
                  <a:pt x="5883671" y="5021580"/>
                  <a:pt x="5882489" y="5023168"/>
                </a:cubicBezTo>
                <a:cubicBezTo>
                  <a:pt x="5881307" y="5024755"/>
                  <a:pt x="5879829" y="5026660"/>
                  <a:pt x="5878646" y="5028248"/>
                </a:cubicBezTo>
                <a:lnTo>
                  <a:pt x="5874509" y="5032693"/>
                </a:lnTo>
                <a:lnTo>
                  <a:pt x="5870075" y="5037455"/>
                </a:lnTo>
                <a:cubicBezTo>
                  <a:pt x="5868597" y="5039043"/>
                  <a:pt x="5866823" y="5040313"/>
                  <a:pt x="5865346" y="5041900"/>
                </a:cubicBezTo>
                <a:cubicBezTo>
                  <a:pt x="5863868" y="5043170"/>
                  <a:pt x="5862095" y="5044758"/>
                  <a:pt x="5860617" y="5046028"/>
                </a:cubicBezTo>
                <a:cubicBezTo>
                  <a:pt x="5858843" y="5047298"/>
                  <a:pt x="5857365" y="5048885"/>
                  <a:pt x="5855592" y="5050155"/>
                </a:cubicBezTo>
                <a:cubicBezTo>
                  <a:pt x="5853818" y="5051425"/>
                  <a:pt x="5852340" y="5052378"/>
                  <a:pt x="5850567" y="5053648"/>
                </a:cubicBezTo>
                <a:cubicBezTo>
                  <a:pt x="5848793" y="5054600"/>
                  <a:pt x="5847020" y="5055870"/>
                  <a:pt x="5845247" y="5056823"/>
                </a:cubicBezTo>
                <a:lnTo>
                  <a:pt x="5839926" y="5059680"/>
                </a:lnTo>
                <a:cubicBezTo>
                  <a:pt x="5838153" y="5060633"/>
                  <a:pt x="5836084" y="5061585"/>
                  <a:pt x="5834311" y="5062538"/>
                </a:cubicBezTo>
                <a:cubicBezTo>
                  <a:pt x="5832537" y="5063173"/>
                  <a:pt x="5830468" y="5064125"/>
                  <a:pt x="5828695" y="5064760"/>
                </a:cubicBezTo>
                <a:cubicBezTo>
                  <a:pt x="5826922" y="5065395"/>
                  <a:pt x="5825148" y="5066348"/>
                  <a:pt x="5823375" y="5066983"/>
                </a:cubicBezTo>
                <a:cubicBezTo>
                  <a:pt x="5821305" y="5067618"/>
                  <a:pt x="5819532" y="5068570"/>
                  <a:pt x="5817463" y="5069205"/>
                </a:cubicBezTo>
                <a:cubicBezTo>
                  <a:pt x="5815394" y="5069523"/>
                  <a:pt x="5813620" y="5070158"/>
                  <a:pt x="5811552" y="5070475"/>
                </a:cubicBezTo>
                <a:lnTo>
                  <a:pt x="5805640" y="5071428"/>
                </a:lnTo>
                <a:cubicBezTo>
                  <a:pt x="5803866" y="5071745"/>
                  <a:pt x="5801797" y="5072380"/>
                  <a:pt x="5800024" y="5072698"/>
                </a:cubicBezTo>
                <a:cubicBezTo>
                  <a:pt x="5797955" y="5073015"/>
                  <a:pt x="5795886" y="5073015"/>
                  <a:pt x="5793817" y="5073333"/>
                </a:cubicBezTo>
                <a:cubicBezTo>
                  <a:pt x="5791748" y="5073333"/>
                  <a:pt x="5789679" y="5073650"/>
                  <a:pt x="5787610" y="5073650"/>
                </a:cubicBezTo>
                <a:cubicBezTo>
                  <a:pt x="5785836" y="5073650"/>
                  <a:pt x="5783767" y="5073968"/>
                  <a:pt x="5781994" y="5073968"/>
                </a:cubicBezTo>
                <a:cubicBezTo>
                  <a:pt x="5779926" y="5073968"/>
                  <a:pt x="5777857" y="5073650"/>
                  <a:pt x="5775787" y="5073650"/>
                </a:cubicBezTo>
                <a:cubicBezTo>
                  <a:pt x="5774014" y="5073650"/>
                  <a:pt x="5771945" y="5073333"/>
                  <a:pt x="5770171" y="5073333"/>
                </a:cubicBezTo>
                <a:cubicBezTo>
                  <a:pt x="5768102" y="5073015"/>
                  <a:pt x="5766033" y="5073015"/>
                  <a:pt x="5763965" y="5072698"/>
                </a:cubicBezTo>
                <a:cubicBezTo>
                  <a:pt x="5762191" y="5072380"/>
                  <a:pt x="5760122" y="5071745"/>
                  <a:pt x="5758349" y="5071428"/>
                </a:cubicBezTo>
                <a:lnTo>
                  <a:pt x="5752141" y="5070475"/>
                </a:lnTo>
                <a:cubicBezTo>
                  <a:pt x="5750368" y="5070158"/>
                  <a:pt x="5748299" y="5069523"/>
                  <a:pt x="5746526" y="5069205"/>
                </a:cubicBezTo>
                <a:cubicBezTo>
                  <a:pt x="5744457" y="5068570"/>
                  <a:pt x="5742683" y="5067618"/>
                  <a:pt x="5740614" y="5066983"/>
                </a:cubicBezTo>
                <a:cubicBezTo>
                  <a:pt x="5738840" y="5066348"/>
                  <a:pt x="5736771" y="5065395"/>
                  <a:pt x="5734998" y="5064760"/>
                </a:cubicBezTo>
                <a:cubicBezTo>
                  <a:pt x="5733225" y="5064125"/>
                  <a:pt x="5731156" y="5063173"/>
                  <a:pt x="5729382" y="5062538"/>
                </a:cubicBezTo>
                <a:cubicBezTo>
                  <a:pt x="5727609" y="5061585"/>
                  <a:pt x="5725540" y="5060633"/>
                  <a:pt x="5723767" y="5059680"/>
                </a:cubicBezTo>
                <a:lnTo>
                  <a:pt x="5718446" y="5056823"/>
                </a:lnTo>
                <a:cubicBezTo>
                  <a:pt x="5716673" y="5055870"/>
                  <a:pt x="5715195" y="5054600"/>
                  <a:pt x="5713421" y="5053648"/>
                </a:cubicBezTo>
                <a:cubicBezTo>
                  <a:pt x="5711648" y="5052378"/>
                  <a:pt x="5710170" y="5051425"/>
                  <a:pt x="5708396" y="5050155"/>
                </a:cubicBezTo>
                <a:cubicBezTo>
                  <a:pt x="5706623" y="5048885"/>
                  <a:pt x="5705145" y="5047298"/>
                  <a:pt x="5703372" y="5046028"/>
                </a:cubicBezTo>
                <a:cubicBezTo>
                  <a:pt x="5701598" y="5044758"/>
                  <a:pt x="5700120" y="5043170"/>
                  <a:pt x="5698347" y="5041900"/>
                </a:cubicBezTo>
                <a:cubicBezTo>
                  <a:pt x="5696869" y="5040313"/>
                  <a:pt x="5695096" y="5039043"/>
                  <a:pt x="5693618" y="5037455"/>
                </a:cubicBezTo>
                <a:lnTo>
                  <a:pt x="5598148" y="4941888"/>
                </a:lnTo>
                <a:lnTo>
                  <a:pt x="5490560" y="4834573"/>
                </a:lnTo>
                <a:cubicBezTo>
                  <a:pt x="5489081" y="4832985"/>
                  <a:pt x="5487308" y="4831715"/>
                  <a:pt x="5485830" y="4830128"/>
                </a:cubicBezTo>
                <a:cubicBezTo>
                  <a:pt x="5484352" y="4828858"/>
                  <a:pt x="5482874" y="4827270"/>
                  <a:pt x="5481397" y="4826000"/>
                </a:cubicBezTo>
                <a:cubicBezTo>
                  <a:pt x="5479623" y="4824730"/>
                  <a:pt x="5478146" y="4823143"/>
                  <a:pt x="5476372" y="4821873"/>
                </a:cubicBezTo>
                <a:cubicBezTo>
                  <a:pt x="5474599" y="4820603"/>
                  <a:pt x="5473121" y="4819650"/>
                  <a:pt x="5471348" y="4818380"/>
                </a:cubicBezTo>
                <a:cubicBezTo>
                  <a:pt x="5469574" y="4817428"/>
                  <a:pt x="5467505" y="4816158"/>
                  <a:pt x="5465732" y="4815205"/>
                </a:cubicBezTo>
                <a:lnTo>
                  <a:pt x="5460411" y="4812348"/>
                </a:lnTo>
                <a:cubicBezTo>
                  <a:pt x="5458638" y="4811395"/>
                  <a:pt x="5456864" y="4810125"/>
                  <a:pt x="5455091" y="4809173"/>
                </a:cubicBezTo>
                <a:cubicBezTo>
                  <a:pt x="5453317" y="4808538"/>
                  <a:pt x="5451248" y="4807903"/>
                  <a:pt x="5449475" y="4807268"/>
                </a:cubicBezTo>
                <a:cubicBezTo>
                  <a:pt x="5447406" y="4806633"/>
                  <a:pt x="5445632" y="4805680"/>
                  <a:pt x="5443563" y="4805045"/>
                </a:cubicBezTo>
                <a:cubicBezTo>
                  <a:pt x="5441790" y="4804410"/>
                  <a:pt x="5439721" y="4803458"/>
                  <a:pt x="5437948" y="4802823"/>
                </a:cubicBezTo>
                <a:cubicBezTo>
                  <a:pt x="5435879" y="4802505"/>
                  <a:pt x="5434105" y="4801870"/>
                  <a:pt x="5432036" y="4801553"/>
                </a:cubicBezTo>
                <a:cubicBezTo>
                  <a:pt x="5430262" y="4801235"/>
                  <a:pt x="5428193" y="4800600"/>
                  <a:pt x="5426420" y="4800283"/>
                </a:cubicBezTo>
                <a:lnTo>
                  <a:pt x="5420509" y="4799330"/>
                </a:lnTo>
                <a:cubicBezTo>
                  <a:pt x="5418440" y="4799013"/>
                  <a:pt x="5416667" y="4799013"/>
                  <a:pt x="5414597" y="4798695"/>
                </a:cubicBezTo>
                <a:cubicBezTo>
                  <a:pt x="5412528" y="4798378"/>
                  <a:pt x="5410459" y="4798378"/>
                  <a:pt x="5408391" y="4798060"/>
                </a:cubicBezTo>
                <a:cubicBezTo>
                  <a:pt x="5406617" y="4798060"/>
                  <a:pt x="5404548" y="4797743"/>
                  <a:pt x="5402775" y="4797743"/>
                </a:cubicBezTo>
                <a:cubicBezTo>
                  <a:pt x="5400706" y="4797743"/>
                  <a:pt x="5398637" y="4798060"/>
                  <a:pt x="5396568" y="4798060"/>
                </a:cubicBezTo>
                <a:cubicBezTo>
                  <a:pt x="5394499" y="4798378"/>
                  <a:pt x="5392430" y="4798378"/>
                  <a:pt x="5390361" y="4798695"/>
                </a:cubicBezTo>
                <a:cubicBezTo>
                  <a:pt x="5388587" y="4799013"/>
                  <a:pt x="5386518" y="4799013"/>
                  <a:pt x="5384745" y="4799330"/>
                </a:cubicBezTo>
                <a:lnTo>
                  <a:pt x="5378538" y="4800283"/>
                </a:lnTo>
                <a:cubicBezTo>
                  <a:pt x="5376764" y="4800600"/>
                  <a:pt x="5374695" y="4801235"/>
                  <a:pt x="5372922" y="4801553"/>
                </a:cubicBezTo>
                <a:cubicBezTo>
                  <a:pt x="5370853" y="4801870"/>
                  <a:pt x="5369079" y="4802505"/>
                  <a:pt x="5367010" y="4802823"/>
                </a:cubicBezTo>
                <a:cubicBezTo>
                  <a:pt x="5365237" y="4803458"/>
                  <a:pt x="5363168" y="4804410"/>
                  <a:pt x="5361394" y="4805045"/>
                </a:cubicBezTo>
                <a:cubicBezTo>
                  <a:pt x="5359325" y="4805680"/>
                  <a:pt x="5357552" y="4806633"/>
                  <a:pt x="5355483" y="4807268"/>
                </a:cubicBezTo>
                <a:lnTo>
                  <a:pt x="5350163" y="4809173"/>
                </a:lnTo>
                <a:cubicBezTo>
                  <a:pt x="5348389" y="4810125"/>
                  <a:pt x="5346320" y="4811395"/>
                  <a:pt x="5344547" y="4812348"/>
                </a:cubicBezTo>
                <a:cubicBezTo>
                  <a:pt x="5342773" y="4813300"/>
                  <a:pt x="5340704" y="4814253"/>
                  <a:pt x="5338931" y="4815205"/>
                </a:cubicBezTo>
                <a:cubicBezTo>
                  <a:pt x="5337158" y="4816158"/>
                  <a:pt x="5335680" y="4817428"/>
                  <a:pt x="5333906" y="4818380"/>
                </a:cubicBezTo>
                <a:cubicBezTo>
                  <a:pt x="5332133" y="4819650"/>
                  <a:pt x="5330655" y="4820603"/>
                  <a:pt x="5328881" y="4821873"/>
                </a:cubicBezTo>
                <a:cubicBezTo>
                  <a:pt x="5327108" y="4823143"/>
                  <a:pt x="5325630" y="4824730"/>
                  <a:pt x="5323857" y="4826000"/>
                </a:cubicBezTo>
                <a:cubicBezTo>
                  <a:pt x="5322083" y="4827270"/>
                  <a:pt x="5320605" y="4828858"/>
                  <a:pt x="5318832" y="4830128"/>
                </a:cubicBezTo>
                <a:cubicBezTo>
                  <a:pt x="5317354" y="4831715"/>
                  <a:pt x="5315876" y="4832985"/>
                  <a:pt x="5314398" y="4834573"/>
                </a:cubicBezTo>
                <a:cubicBezTo>
                  <a:pt x="5312034" y="4837113"/>
                  <a:pt x="5309669" y="4839335"/>
                  <a:pt x="5307305" y="4841875"/>
                </a:cubicBezTo>
                <a:cubicBezTo>
                  <a:pt x="5305236" y="4844415"/>
                  <a:pt x="5303462" y="4847273"/>
                  <a:pt x="5301393" y="4849813"/>
                </a:cubicBezTo>
                <a:cubicBezTo>
                  <a:pt x="5299324" y="4852670"/>
                  <a:pt x="5297551" y="4855210"/>
                  <a:pt x="5295482" y="4858068"/>
                </a:cubicBezTo>
                <a:cubicBezTo>
                  <a:pt x="5294004" y="4861243"/>
                  <a:pt x="5292526" y="4864100"/>
                  <a:pt x="5291048" y="4867275"/>
                </a:cubicBezTo>
                <a:cubicBezTo>
                  <a:pt x="5289570" y="4870133"/>
                  <a:pt x="5288388" y="4872990"/>
                  <a:pt x="5286910" y="4875848"/>
                </a:cubicBezTo>
                <a:cubicBezTo>
                  <a:pt x="5285728" y="4879023"/>
                  <a:pt x="5284841" y="4881880"/>
                  <a:pt x="5283659" y="4885055"/>
                </a:cubicBezTo>
                <a:cubicBezTo>
                  <a:pt x="5282772" y="4888230"/>
                  <a:pt x="5282181" y="4891405"/>
                  <a:pt x="5281294" y="4894580"/>
                </a:cubicBezTo>
                <a:cubicBezTo>
                  <a:pt x="5280703" y="4897755"/>
                  <a:pt x="5280112" y="4900613"/>
                  <a:pt x="5279521" y="4903788"/>
                </a:cubicBezTo>
                <a:cubicBezTo>
                  <a:pt x="5279225" y="4906963"/>
                  <a:pt x="5278634" y="4910455"/>
                  <a:pt x="5278339" y="4913630"/>
                </a:cubicBezTo>
                <a:lnTo>
                  <a:pt x="5278339" y="4923155"/>
                </a:lnTo>
                <a:cubicBezTo>
                  <a:pt x="5278339" y="4926330"/>
                  <a:pt x="5278634" y="4929823"/>
                  <a:pt x="5278634" y="4932998"/>
                </a:cubicBezTo>
                <a:cubicBezTo>
                  <a:pt x="5278930" y="4936173"/>
                  <a:pt x="5279521" y="4939030"/>
                  <a:pt x="5279816" y="4942205"/>
                </a:cubicBezTo>
                <a:cubicBezTo>
                  <a:pt x="5280408" y="4945380"/>
                  <a:pt x="5281294" y="4948873"/>
                  <a:pt x="5281885" y="4952048"/>
                </a:cubicBezTo>
                <a:cubicBezTo>
                  <a:pt x="5282772" y="4954905"/>
                  <a:pt x="5283659" y="4958080"/>
                  <a:pt x="5284546" y="4960938"/>
                </a:cubicBezTo>
                <a:cubicBezTo>
                  <a:pt x="5285728" y="4964113"/>
                  <a:pt x="5286910" y="4966970"/>
                  <a:pt x="5288092" y="4970145"/>
                </a:cubicBezTo>
                <a:cubicBezTo>
                  <a:pt x="5289275" y="4973320"/>
                  <a:pt x="5290753" y="4976178"/>
                  <a:pt x="5291935" y="4979353"/>
                </a:cubicBezTo>
                <a:lnTo>
                  <a:pt x="5583665" y="5270500"/>
                </a:lnTo>
                <a:lnTo>
                  <a:pt x="5588098" y="5275263"/>
                </a:lnTo>
                <a:cubicBezTo>
                  <a:pt x="5589576" y="5276850"/>
                  <a:pt x="5590758" y="5278755"/>
                  <a:pt x="5592237" y="5280343"/>
                </a:cubicBezTo>
                <a:cubicBezTo>
                  <a:pt x="5593419" y="5281930"/>
                  <a:pt x="5594601" y="5283200"/>
                  <a:pt x="5595784" y="5284788"/>
                </a:cubicBezTo>
                <a:cubicBezTo>
                  <a:pt x="5596965" y="5286693"/>
                  <a:pt x="5598443" y="5288280"/>
                  <a:pt x="5599626" y="5290185"/>
                </a:cubicBezTo>
                <a:cubicBezTo>
                  <a:pt x="5600512" y="5291773"/>
                  <a:pt x="5601695" y="5293678"/>
                  <a:pt x="5602582" y="5295265"/>
                </a:cubicBezTo>
                <a:cubicBezTo>
                  <a:pt x="5603764" y="5297170"/>
                  <a:pt x="5604651" y="5298758"/>
                  <a:pt x="5605833" y="5300663"/>
                </a:cubicBezTo>
                <a:cubicBezTo>
                  <a:pt x="5606719" y="5302568"/>
                  <a:pt x="5607607" y="5304155"/>
                  <a:pt x="5608493" y="5306060"/>
                </a:cubicBezTo>
                <a:cubicBezTo>
                  <a:pt x="5609380" y="5307965"/>
                  <a:pt x="5609971" y="5309870"/>
                  <a:pt x="5610857" y="5311775"/>
                </a:cubicBezTo>
                <a:cubicBezTo>
                  <a:pt x="5611745" y="5313680"/>
                  <a:pt x="5612335" y="5315585"/>
                  <a:pt x="5613222" y="5317490"/>
                </a:cubicBezTo>
                <a:cubicBezTo>
                  <a:pt x="5613813" y="5319395"/>
                  <a:pt x="5614404" y="5321618"/>
                  <a:pt x="5614996" y="5323523"/>
                </a:cubicBezTo>
                <a:cubicBezTo>
                  <a:pt x="5615587" y="5325428"/>
                  <a:pt x="5615882" y="5327333"/>
                  <a:pt x="5616474" y="5329238"/>
                </a:cubicBezTo>
                <a:cubicBezTo>
                  <a:pt x="5616769" y="5331143"/>
                  <a:pt x="5617360" y="5333048"/>
                  <a:pt x="5617656" y="5334953"/>
                </a:cubicBezTo>
                <a:cubicBezTo>
                  <a:pt x="5617951" y="5336858"/>
                  <a:pt x="5618543" y="5339080"/>
                  <a:pt x="5618838" y="5340985"/>
                </a:cubicBezTo>
                <a:lnTo>
                  <a:pt x="5619725" y="5346700"/>
                </a:lnTo>
                <a:cubicBezTo>
                  <a:pt x="5619725" y="5348605"/>
                  <a:pt x="5620021" y="5350828"/>
                  <a:pt x="5620021" y="5352733"/>
                </a:cubicBezTo>
                <a:lnTo>
                  <a:pt x="5620021" y="5359083"/>
                </a:lnTo>
                <a:lnTo>
                  <a:pt x="5620021" y="5364798"/>
                </a:lnTo>
                <a:cubicBezTo>
                  <a:pt x="5620021" y="5366703"/>
                  <a:pt x="5619725" y="5368925"/>
                  <a:pt x="5619725" y="5370830"/>
                </a:cubicBezTo>
                <a:lnTo>
                  <a:pt x="5618838" y="5376545"/>
                </a:lnTo>
                <a:cubicBezTo>
                  <a:pt x="5618543" y="5378450"/>
                  <a:pt x="5617951" y="5380673"/>
                  <a:pt x="5617656" y="5382578"/>
                </a:cubicBezTo>
                <a:cubicBezTo>
                  <a:pt x="5617360" y="5384483"/>
                  <a:pt x="5616769" y="5386388"/>
                  <a:pt x="5616474" y="5388293"/>
                </a:cubicBezTo>
                <a:cubicBezTo>
                  <a:pt x="5615882" y="5390198"/>
                  <a:pt x="5615587" y="5392103"/>
                  <a:pt x="5614996" y="5394008"/>
                </a:cubicBezTo>
                <a:cubicBezTo>
                  <a:pt x="5614404" y="5395913"/>
                  <a:pt x="5613813" y="5398135"/>
                  <a:pt x="5613222" y="5400040"/>
                </a:cubicBezTo>
                <a:cubicBezTo>
                  <a:pt x="5612335" y="5401945"/>
                  <a:pt x="5611745" y="5403850"/>
                  <a:pt x="5610857" y="5405755"/>
                </a:cubicBezTo>
                <a:cubicBezTo>
                  <a:pt x="5609971" y="5407660"/>
                  <a:pt x="5609380" y="5409565"/>
                  <a:pt x="5608493" y="5411470"/>
                </a:cubicBezTo>
                <a:cubicBezTo>
                  <a:pt x="5607607" y="5413375"/>
                  <a:pt x="5606719" y="5414963"/>
                  <a:pt x="5605833" y="5416868"/>
                </a:cubicBezTo>
                <a:cubicBezTo>
                  <a:pt x="5604651" y="5418773"/>
                  <a:pt x="5603764" y="5420360"/>
                  <a:pt x="5602582" y="5422265"/>
                </a:cubicBezTo>
                <a:cubicBezTo>
                  <a:pt x="5601695" y="5424170"/>
                  <a:pt x="5600512" y="5425758"/>
                  <a:pt x="5599626" y="5427663"/>
                </a:cubicBezTo>
                <a:cubicBezTo>
                  <a:pt x="5598443" y="5429250"/>
                  <a:pt x="5596965" y="5431155"/>
                  <a:pt x="5595784" y="5432743"/>
                </a:cubicBezTo>
                <a:lnTo>
                  <a:pt x="5592237" y="5437505"/>
                </a:lnTo>
                <a:cubicBezTo>
                  <a:pt x="5590758" y="5439093"/>
                  <a:pt x="5589576" y="5440680"/>
                  <a:pt x="5588098" y="5442268"/>
                </a:cubicBezTo>
                <a:lnTo>
                  <a:pt x="5583665" y="5447030"/>
                </a:lnTo>
                <a:cubicBezTo>
                  <a:pt x="5582187" y="5448300"/>
                  <a:pt x="5580413" y="5449888"/>
                  <a:pt x="5578936" y="5451158"/>
                </a:cubicBezTo>
                <a:lnTo>
                  <a:pt x="5573911" y="5455603"/>
                </a:lnTo>
                <a:cubicBezTo>
                  <a:pt x="5572433" y="5456873"/>
                  <a:pt x="5570660" y="5457825"/>
                  <a:pt x="5569182" y="5459095"/>
                </a:cubicBezTo>
                <a:lnTo>
                  <a:pt x="5563862" y="5462905"/>
                </a:lnTo>
                <a:cubicBezTo>
                  <a:pt x="5562088" y="5463858"/>
                  <a:pt x="5560611" y="5465128"/>
                  <a:pt x="5558837" y="5466080"/>
                </a:cubicBezTo>
                <a:cubicBezTo>
                  <a:pt x="5557064" y="5467033"/>
                  <a:pt x="5555290" y="5468303"/>
                  <a:pt x="5553517" y="5469255"/>
                </a:cubicBezTo>
                <a:cubicBezTo>
                  <a:pt x="5551743" y="5470208"/>
                  <a:pt x="5549970" y="5470843"/>
                  <a:pt x="5548196" y="5471795"/>
                </a:cubicBezTo>
                <a:cubicBezTo>
                  <a:pt x="5546127" y="5472748"/>
                  <a:pt x="5544354" y="5473383"/>
                  <a:pt x="5542285" y="5474335"/>
                </a:cubicBezTo>
                <a:cubicBezTo>
                  <a:pt x="5540511" y="5474970"/>
                  <a:pt x="5538738" y="5475923"/>
                  <a:pt x="5536964" y="5476558"/>
                </a:cubicBezTo>
                <a:cubicBezTo>
                  <a:pt x="5535191" y="5477193"/>
                  <a:pt x="5533122" y="5477510"/>
                  <a:pt x="5531348" y="5478145"/>
                </a:cubicBezTo>
                <a:cubicBezTo>
                  <a:pt x="5529280" y="5478780"/>
                  <a:pt x="5527506" y="5479098"/>
                  <a:pt x="5525437" y="5479733"/>
                </a:cubicBezTo>
                <a:cubicBezTo>
                  <a:pt x="5523368" y="5480050"/>
                  <a:pt x="5521299" y="5480685"/>
                  <a:pt x="5519230" y="5481003"/>
                </a:cubicBezTo>
                <a:cubicBezTo>
                  <a:pt x="5517456" y="5481320"/>
                  <a:pt x="5515387" y="5481955"/>
                  <a:pt x="5513614" y="5482273"/>
                </a:cubicBezTo>
                <a:cubicBezTo>
                  <a:pt x="5511841" y="5482590"/>
                  <a:pt x="5509772" y="5482590"/>
                  <a:pt x="5507999" y="5482908"/>
                </a:cubicBezTo>
                <a:cubicBezTo>
                  <a:pt x="5505930" y="5482908"/>
                  <a:pt x="5503860" y="5483225"/>
                  <a:pt x="5501791" y="5483225"/>
                </a:cubicBezTo>
                <a:cubicBezTo>
                  <a:pt x="5499722" y="5483225"/>
                  <a:pt x="5497654" y="5483543"/>
                  <a:pt x="5495585" y="5483543"/>
                </a:cubicBezTo>
                <a:lnTo>
                  <a:pt x="6873545" y="6858000"/>
                </a:lnTo>
                <a:lnTo>
                  <a:pt x="8071474" y="6858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C511D52E-A7D8-4001-83FA-9C7F0E7CB17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58225" y="0"/>
            <a:ext cx="6489101" cy="6858000"/>
          </a:xfrm>
          <a:custGeom>
            <a:avLst/>
            <a:gdLst>
              <a:gd name="connsiteX0" fmla="*/ 1075853 w 6489101"/>
              <a:gd name="connsiteY0" fmla="*/ 0 h 6858000"/>
              <a:gd name="connsiteX1" fmla="*/ 644330 w 6489101"/>
              <a:gd name="connsiteY1" fmla="*/ 0 h 6858000"/>
              <a:gd name="connsiteX2" fmla="*/ 1745304 w 6489101"/>
              <a:gd name="connsiteY2" fmla="*/ 1101091 h 6858000"/>
              <a:gd name="connsiteX3" fmla="*/ 1750034 w 6489101"/>
              <a:gd name="connsiteY3" fmla="*/ 1105854 h 6858000"/>
              <a:gd name="connsiteX4" fmla="*/ 1753876 w 6489101"/>
              <a:gd name="connsiteY4" fmla="*/ 1110615 h 6858000"/>
              <a:gd name="connsiteX5" fmla="*/ 1758014 w 6489101"/>
              <a:gd name="connsiteY5" fmla="*/ 1115696 h 6858000"/>
              <a:gd name="connsiteX6" fmla="*/ 1761560 w 6489101"/>
              <a:gd name="connsiteY6" fmla="*/ 1120776 h 6858000"/>
              <a:gd name="connsiteX7" fmla="*/ 1764812 w 6489101"/>
              <a:gd name="connsiteY7" fmla="*/ 1126174 h 6858000"/>
              <a:gd name="connsiteX8" fmla="*/ 1767472 w 6489101"/>
              <a:gd name="connsiteY8" fmla="*/ 1131570 h 6858000"/>
              <a:gd name="connsiteX9" fmla="*/ 1770427 w 6489101"/>
              <a:gd name="connsiteY9" fmla="*/ 1136968 h 6858000"/>
              <a:gd name="connsiteX10" fmla="*/ 1773087 w 6489101"/>
              <a:gd name="connsiteY10" fmla="*/ 1142366 h 6858000"/>
              <a:gd name="connsiteX11" fmla="*/ 1775156 w 6489101"/>
              <a:gd name="connsiteY11" fmla="*/ 1148081 h 6858000"/>
              <a:gd name="connsiteX12" fmla="*/ 1776930 w 6489101"/>
              <a:gd name="connsiteY12" fmla="*/ 1153796 h 6858000"/>
              <a:gd name="connsiteX13" fmla="*/ 1778408 w 6489101"/>
              <a:gd name="connsiteY13" fmla="*/ 1159829 h 6858000"/>
              <a:gd name="connsiteX14" fmla="*/ 1779885 w 6489101"/>
              <a:gd name="connsiteY14" fmla="*/ 1165544 h 6858000"/>
              <a:gd name="connsiteX15" fmla="*/ 1780772 w 6489101"/>
              <a:gd name="connsiteY15" fmla="*/ 1171893 h 6858000"/>
              <a:gd name="connsiteX16" fmla="*/ 1781659 w 6489101"/>
              <a:gd name="connsiteY16" fmla="*/ 1177608 h 6858000"/>
              <a:gd name="connsiteX17" fmla="*/ 1781954 w 6489101"/>
              <a:gd name="connsiteY17" fmla="*/ 1183641 h 6858000"/>
              <a:gd name="connsiteX18" fmla="*/ 1781954 w 6489101"/>
              <a:gd name="connsiteY18" fmla="*/ 1189356 h 6858000"/>
              <a:gd name="connsiteX19" fmla="*/ 1781954 w 6489101"/>
              <a:gd name="connsiteY19" fmla="*/ 1195388 h 6858000"/>
              <a:gd name="connsiteX20" fmla="*/ 1781659 w 6489101"/>
              <a:gd name="connsiteY20" fmla="*/ 1201739 h 6858000"/>
              <a:gd name="connsiteX21" fmla="*/ 1780772 w 6489101"/>
              <a:gd name="connsiteY21" fmla="*/ 1207454 h 6858000"/>
              <a:gd name="connsiteX22" fmla="*/ 1779885 w 6489101"/>
              <a:gd name="connsiteY22" fmla="*/ 1213486 h 6858000"/>
              <a:gd name="connsiteX23" fmla="*/ 1778408 w 6489101"/>
              <a:gd name="connsiteY23" fmla="*/ 1219200 h 6858000"/>
              <a:gd name="connsiteX24" fmla="*/ 1776930 w 6489101"/>
              <a:gd name="connsiteY24" fmla="*/ 1225233 h 6858000"/>
              <a:gd name="connsiteX25" fmla="*/ 1775156 w 6489101"/>
              <a:gd name="connsiteY25" fmla="*/ 1230949 h 6858000"/>
              <a:gd name="connsiteX26" fmla="*/ 1773087 w 6489101"/>
              <a:gd name="connsiteY26" fmla="*/ 1236346 h 6858000"/>
              <a:gd name="connsiteX27" fmla="*/ 1770427 w 6489101"/>
              <a:gd name="connsiteY27" fmla="*/ 1242061 h 6858000"/>
              <a:gd name="connsiteX28" fmla="*/ 1767472 w 6489101"/>
              <a:gd name="connsiteY28" fmla="*/ 1247459 h 6858000"/>
              <a:gd name="connsiteX29" fmla="*/ 1764812 w 6489101"/>
              <a:gd name="connsiteY29" fmla="*/ 1252855 h 6858000"/>
              <a:gd name="connsiteX30" fmla="*/ 1761560 w 6489101"/>
              <a:gd name="connsiteY30" fmla="*/ 1258254 h 6858000"/>
              <a:gd name="connsiteX31" fmla="*/ 1758014 w 6489101"/>
              <a:gd name="connsiteY31" fmla="*/ 1263333 h 6858000"/>
              <a:gd name="connsiteX32" fmla="*/ 1753876 w 6489101"/>
              <a:gd name="connsiteY32" fmla="*/ 1268413 h 6858000"/>
              <a:gd name="connsiteX33" fmla="*/ 1750034 w 6489101"/>
              <a:gd name="connsiteY33" fmla="*/ 1273494 h 6858000"/>
              <a:gd name="connsiteX34" fmla="*/ 1745304 w 6489101"/>
              <a:gd name="connsiteY34" fmla="*/ 1278255 h 6858000"/>
              <a:gd name="connsiteX35" fmla="*/ 1740575 w 6489101"/>
              <a:gd name="connsiteY35" fmla="*/ 1282384 h 6858000"/>
              <a:gd name="connsiteX36" fmla="*/ 1736142 w 6489101"/>
              <a:gd name="connsiteY36" fmla="*/ 1286510 h 6858000"/>
              <a:gd name="connsiteX37" fmla="*/ 1731117 w 6489101"/>
              <a:gd name="connsiteY37" fmla="*/ 1290321 h 6858000"/>
              <a:gd name="connsiteX38" fmla="*/ 1726093 w 6489101"/>
              <a:gd name="connsiteY38" fmla="*/ 1293814 h 6858000"/>
              <a:gd name="connsiteX39" fmla="*/ 1720477 w 6489101"/>
              <a:gd name="connsiteY39" fmla="*/ 1297306 h 6858000"/>
              <a:gd name="connsiteX40" fmla="*/ 1715157 w 6489101"/>
              <a:gd name="connsiteY40" fmla="*/ 1300481 h 6858000"/>
              <a:gd name="connsiteX41" fmla="*/ 1709837 w 6489101"/>
              <a:gd name="connsiteY41" fmla="*/ 1303021 h 6858000"/>
              <a:gd name="connsiteX42" fmla="*/ 1703926 w 6489101"/>
              <a:gd name="connsiteY42" fmla="*/ 1305560 h 6858000"/>
              <a:gd name="connsiteX43" fmla="*/ 1698310 w 6489101"/>
              <a:gd name="connsiteY43" fmla="*/ 1307465 h 6858000"/>
              <a:gd name="connsiteX44" fmla="*/ 1692398 w 6489101"/>
              <a:gd name="connsiteY44" fmla="*/ 1309371 h 6858000"/>
              <a:gd name="connsiteX45" fmla="*/ 1686783 w 6489101"/>
              <a:gd name="connsiteY45" fmla="*/ 1311275 h 6858000"/>
              <a:gd name="connsiteX46" fmla="*/ 1681167 w 6489101"/>
              <a:gd name="connsiteY46" fmla="*/ 1312228 h 6858000"/>
              <a:gd name="connsiteX47" fmla="*/ 1674960 w 6489101"/>
              <a:gd name="connsiteY47" fmla="*/ 1313180 h 6858000"/>
              <a:gd name="connsiteX48" fmla="*/ 1668754 w 6489101"/>
              <a:gd name="connsiteY48" fmla="*/ 1314133 h 6858000"/>
              <a:gd name="connsiteX49" fmla="*/ 1663138 w 6489101"/>
              <a:gd name="connsiteY49" fmla="*/ 1314450 h 6858000"/>
              <a:gd name="connsiteX50" fmla="*/ 1656931 w 6489101"/>
              <a:gd name="connsiteY50" fmla="*/ 1314769 h 6858000"/>
              <a:gd name="connsiteX51" fmla="*/ 1651020 w 6489101"/>
              <a:gd name="connsiteY51" fmla="*/ 1314450 h 6858000"/>
              <a:gd name="connsiteX52" fmla="*/ 1645108 w 6489101"/>
              <a:gd name="connsiteY52" fmla="*/ 1314133 h 6858000"/>
              <a:gd name="connsiteX53" fmla="*/ 1638902 w 6489101"/>
              <a:gd name="connsiteY53" fmla="*/ 1313180 h 6858000"/>
              <a:gd name="connsiteX54" fmla="*/ 1633286 w 6489101"/>
              <a:gd name="connsiteY54" fmla="*/ 1312228 h 6858000"/>
              <a:gd name="connsiteX55" fmla="*/ 1627079 w 6489101"/>
              <a:gd name="connsiteY55" fmla="*/ 1311275 h 6858000"/>
              <a:gd name="connsiteX56" fmla="*/ 1621463 w 6489101"/>
              <a:gd name="connsiteY56" fmla="*/ 1309371 h 6858000"/>
              <a:gd name="connsiteX57" fmla="*/ 1615552 w 6489101"/>
              <a:gd name="connsiteY57" fmla="*/ 1307465 h 6858000"/>
              <a:gd name="connsiteX58" fmla="*/ 1609936 w 6489101"/>
              <a:gd name="connsiteY58" fmla="*/ 1305560 h 6858000"/>
              <a:gd name="connsiteX59" fmla="*/ 1604320 w 6489101"/>
              <a:gd name="connsiteY59" fmla="*/ 1303021 h 6858000"/>
              <a:gd name="connsiteX60" fmla="*/ 1598705 w 6489101"/>
              <a:gd name="connsiteY60" fmla="*/ 1300481 h 6858000"/>
              <a:gd name="connsiteX61" fmla="*/ 1593385 w 6489101"/>
              <a:gd name="connsiteY61" fmla="*/ 1297306 h 6858000"/>
              <a:gd name="connsiteX62" fmla="*/ 1588360 w 6489101"/>
              <a:gd name="connsiteY62" fmla="*/ 1293814 h 6858000"/>
              <a:gd name="connsiteX63" fmla="*/ 1583040 w 6489101"/>
              <a:gd name="connsiteY63" fmla="*/ 1290321 h 6858000"/>
              <a:gd name="connsiteX64" fmla="*/ 1578015 w 6489101"/>
              <a:gd name="connsiteY64" fmla="*/ 1286510 h 6858000"/>
              <a:gd name="connsiteX65" fmla="*/ 1573286 w 6489101"/>
              <a:gd name="connsiteY65" fmla="*/ 1282384 h 6858000"/>
              <a:gd name="connsiteX66" fmla="*/ 1568557 w 6489101"/>
              <a:gd name="connsiteY66" fmla="*/ 1278255 h 6858000"/>
              <a:gd name="connsiteX67" fmla="*/ 290540 w 6489101"/>
              <a:gd name="connsiteY67" fmla="*/ 0 h 6858000"/>
              <a:gd name="connsiteX68" fmla="*/ 0 w 6489101"/>
              <a:gd name="connsiteY68" fmla="*/ 0 h 6858000"/>
              <a:gd name="connsiteX69" fmla="*/ 0 w 6489101"/>
              <a:gd name="connsiteY69" fmla="*/ 6858000 h 6858000"/>
              <a:gd name="connsiteX70" fmla="*/ 6489101 w 6489101"/>
              <a:gd name="connsiteY70" fmla="*/ 6858000 h 6858000"/>
              <a:gd name="connsiteX71" fmla="*/ 1481070 w 6489101"/>
              <a:gd name="connsiteY71" fmla="*/ 1828166 h 6858000"/>
              <a:gd name="connsiteX72" fmla="*/ 1476637 w 6489101"/>
              <a:gd name="connsiteY72" fmla="*/ 1823404 h 6858000"/>
              <a:gd name="connsiteX73" fmla="*/ 1472204 w 6489101"/>
              <a:gd name="connsiteY73" fmla="*/ 1818640 h 6858000"/>
              <a:gd name="connsiteX74" fmla="*/ 1468657 w 6489101"/>
              <a:gd name="connsiteY74" fmla="*/ 1814195 h 6858000"/>
              <a:gd name="connsiteX75" fmla="*/ 1465110 w 6489101"/>
              <a:gd name="connsiteY75" fmla="*/ 1808799 h 6858000"/>
              <a:gd name="connsiteX76" fmla="*/ 1461859 w 6489101"/>
              <a:gd name="connsiteY76" fmla="*/ 1803718 h 6858000"/>
              <a:gd name="connsiteX77" fmla="*/ 1459199 w 6489101"/>
              <a:gd name="connsiteY77" fmla="*/ 1798321 h 6858000"/>
              <a:gd name="connsiteX78" fmla="*/ 1456243 w 6489101"/>
              <a:gd name="connsiteY78" fmla="*/ 1792924 h 6858000"/>
              <a:gd name="connsiteX79" fmla="*/ 1453878 w 6489101"/>
              <a:gd name="connsiteY79" fmla="*/ 1787526 h 6858000"/>
              <a:gd name="connsiteX80" fmla="*/ 1451810 w 6489101"/>
              <a:gd name="connsiteY80" fmla="*/ 1781811 h 6858000"/>
              <a:gd name="connsiteX81" fmla="*/ 1450036 w 6489101"/>
              <a:gd name="connsiteY81" fmla="*/ 1776095 h 6858000"/>
              <a:gd name="connsiteX82" fmla="*/ 1448263 w 6489101"/>
              <a:gd name="connsiteY82" fmla="*/ 1770380 h 6858000"/>
              <a:gd name="connsiteX83" fmla="*/ 1447081 w 6489101"/>
              <a:gd name="connsiteY83" fmla="*/ 1764665 h 6858000"/>
              <a:gd name="connsiteX84" fmla="*/ 1446194 w 6489101"/>
              <a:gd name="connsiteY84" fmla="*/ 1758634 h 6858000"/>
              <a:gd name="connsiteX85" fmla="*/ 1445307 w 6489101"/>
              <a:gd name="connsiteY85" fmla="*/ 1752919 h 6858000"/>
              <a:gd name="connsiteX86" fmla="*/ 1445012 w 6489101"/>
              <a:gd name="connsiteY86" fmla="*/ 1746885 h 6858000"/>
              <a:gd name="connsiteX87" fmla="*/ 1445012 w 6489101"/>
              <a:gd name="connsiteY87" fmla="*/ 1741170 h 6858000"/>
              <a:gd name="connsiteX88" fmla="*/ 1445012 w 6489101"/>
              <a:gd name="connsiteY88" fmla="*/ 1735139 h 6858000"/>
              <a:gd name="connsiteX89" fmla="*/ 1445307 w 6489101"/>
              <a:gd name="connsiteY89" fmla="*/ 1729424 h 6858000"/>
              <a:gd name="connsiteX90" fmla="*/ 1446194 w 6489101"/>
              <a:gd name="connsiteY90" fmla="*/ 1723074 h 6858000"/>
              <a:gd name="connsiteX91" fmla="*/ 1447081 w 6489101"/>
              <a:gd name="connsiteY91" fmla="*/ 1717358 h 6858000"/>
              <a:gd name="connsiteX92" fmla="*/ 1448263 w 6489101"/>
              <a:gd name="connsiteY92" fmla="*/ 1711643 h 6858000"/>
              <a:gd name="connsiteX93" fmla="*/ 1450036 w 6489101"/>
              <a:gd name="connsiteY93" fmla="*/ 1705929 h 6858000"/>
              <a:gd name="connsiteX94" fmla="*/ 1451810 w 6489101"/>
              <a:gd name="connsiteY94" fmla="*/ 1700214 h 6858000"/>
              <a:gd name="connsiteX95" fmla="*/ 1453878 w 6489101"/>
              <a:gd name="connsiteY95" fmla="*/ 1694816 h 6858000"/>
              <a:gd name="connsiteX96" fmla="*/ 1456243 w 6489101"/>
              <a:gd name="connsiteY96" fmla="*/ 1689101 h 6858000"/>
              <a:gd name="connsiteX97" fmla="*/ 1459199 w 6489101"/>
              <a:gd name="connsiteY97" fmla="*/ 1683703 h 6858000"/>
              <a:gd name="connsiteX98" fmla="*/ 1461859 w 6489101"/>
              <a:gd name="connsiteY98" fmla="*/ 1678305 h 6858000"/>
              <a:gd name="connsiteX99" fmla="*/ 1465110 w 6489101"/>
              <a:gd name="connsiteY99" fmla="*/ 1673226 h 6858000"/>
              <a:gd name="connsiteX100" fmla="*/ 1468657 w 6489101"/>
              <a:gd name="connsiteY100" fmla="*/ 1668145 h 6858000"/>
              <a:gd name="connsiteX101" fmla="*/ 1472204 w 6489101"/>
              <a:gd name="connsiteY101" fmla="*/ 1663066 h 6858000"/>
              <a:gd name="connsiteX102" fmla="*/ 1476637 w 6489101"/>
              <a:gd name="connsiteY102" fmla="*/ 1658621 h 6858000"/>
              <a:gd name="connsiteX103" fmla="*/ 1481070 w 6489101"/>
              <a:gd name="connsiteY103" fmla="*/ 1653859 h 6858000"/>
              <a:gd name="connsiteX104" fmla="*/ 1485504 w 6489101"/>
              <a:gd name="connsiteY104" fmla="*/ 1649414 h 6858000"/>
              <a:gd name="connsiteX105" fmla="*/ 1490233 w 6489101"/>
              <a:gd name="connsiteY105" fmla="*/ 1645603 h 6858000"/>
              <a:gd name="connsiteX106" fmla="*/ 1495258 w 6489101"/>
              <a:gd name="connsiteY106" fmla="*/ 1641794 h 6858000"/>
              <a:gd name="connsiteX107" fmla="*/ 1500282 w 6489101"/>
              <a:gd name="connsiteY107" fmla="*/ 1637984 h 6858000"/>
              <a:gd name="connsiteX108" fmla="*/ 1505307 w 6489101"/>
              <a:gd name="connsiteY108" fmla="*/ 1634809 h 6858000"/>
              <a:gd name="connsiteX109" fmla="*/ 1510922 w 6489101"/>
              <a:gd name="connsiteY109" fmla="*/ 1631950 h 6858000"/>
              <a:gd name="connsiteX110" fmla="*/ 1516242 w 6489101"/>
              <a:gd name="connsiteY110" fmla="*/ 1629094 h 6858000"/>
              <a:gd name="connsiteX111" fmla="*/ 1521858 w 6489101"/>
              <a:gd name="connsiteY111" fmla="*/ 1626871 h 6858000"/>
              <a:gd name="connsiteX112" fmla="*/ 1527178 w 6489101"/>
              <a:gd name="connsiteY112" fmla="*/ 1624649 h 6858000"/>
              <a:gd name="connsiteX113" fmla="*/ 1533090 w 6489101"/>
              <a:gd name="connsiteY113" fmla="*/ 1623061 h 6858000"/>
              <a:gd name="connsiteX114" fmla="*/ 1538705 w 6489101"/>
              <a:gd name="connsiteY114" fmla="*/ 1621155 h 6858000"/>
              <a:gd name="connsiteX115" fmla="*/ 1544617 w 6489101"/>
              <a:gd name="connsiteY115" fmla="*/ 1620204 h 6858000"/>
              <a:gd name="connsiteX116" fmla="*/ 1550232 w 6489101"/>
              <a:gd name="connsiteY116" fmla="*/ 1618934 h 6858000"/>
              <a:gd name="connsiteX117" fmla="*/ 1556439 w 6489101"/>
              <a:gd name="connsiteY117" fmla="*/ 1618299 h 6858000"/>
              <a:gd name="connsiteX118" fmla="*/ 1562055 w 6489101"/>
              <a:gd name="connsiteY118" fmla="*/ 1617981 h 6858000"/>
              <a:gd name="connsiteX119" fmla="*/ 1568262 w 6489101"/>
              <a:gd name="connsiteY119" fmla="*/ 1617981 h 6858000"/>
              <a:gd name="connsiteX120" fmla="*/ 1573878 w 6489101"/>
              <a:gd name="connsiteY120" fmla="*/ 1617981 h 6858000"/>
              <a:gd name="connsiteX121" fmla="*/ 1580084 w 6489101"/>
              <a:gd name="connsiteY121" fmla="*/ 1618299 h 6858000"/>
              <a:gd name="connsiteX122" fmla="*/ 1585996 w 6489101"/>
              <a:gd name="connsiteY122" fmla="*/ 1618934 h 6858000"/>
              <a:gd name="connsiteX123" fmla="*/ 1591611 w 6489101"/>
              <a:gd name="connsiteY123" fmla="*/ 1620204 h 6858000"/>
              <a:gd name="connsiteX124" fmla="*/ 1597227 w 6489101"/>
              <a:gd name="connsiteY124" fmla="*/ 1621155 h 6858000"/>
              <a:gd name="connsiteX125" fmla="*/ 1603138 w 6489101"/>
              <a:gd name="connsiteY125" fmla="*/ 1623061 h 6858000"/>
              <a:gd name="connsiteX126" fmla="*/ 1608754 w 6489101"/>
              <a:gd name="connsiteY126" fmla="*/ 1624649 h 6858000"/>
              <a:gd name="connsiteX127" fmla="*/ 1614665 w 6489101"/>
              <a:gd name="connsiteY127" fmla="*/ 1626871 h 6858000"/>
              <a:gd name="connsiteX128" fmla="*/ 1619986 w 6489101"/>
              <a:gd name="connsiteY128" fmla="*/ 1629094 h 6858000"/>
              <a:gd name="connsiteX129" fmla="*/ 1625306 w 6489101"/>
              <a:gd name="connsiteY129" fmla="*/ 1631950 h 6858000"/>
              <a:gd name="connsiteX130" fmla="*/ 1630626 w 6489101"/>
              <a:gd name="connsiteY130" fmla="*/ 1634809 h 6858000"/>
              <a:gd name="connsiteX131" fmla="*/ 1635650 w 6489101"/>
              <a:gd name="connsiteY131" fmla="*/ 1637984 h 6858000"/>
              <a:gd name="connsiteX132" fmla="*/ 1640675 w 6489101"/>
              <a:gd name="connsiteY132" fmla="*/ 1641794 h 6858000"/>
              <a:gd name="connsiteX133" fmla="*/ 1645700 w 6489101"/>
              <a:gd name="connsiteY133" fmla="*/ 1645603 h 6858000"/>
              <a:gd name="connsiteX134" fmla="*/ 1650428 w 6489101"/>
              <a:gd name="connsiteY134" fmla="*/ 1649414 h 6858000"/>
              <a:gd name="connsiteX135" fmla="*/ 1655158 w 6489101"/>
              <a:gd name="connsiteY135" fmla="*/ 1653859 h 6858000"/>
              <a:gd name="connsiteX136" fmla="*/ 2324018 w 6489101"/>
              <a:gd name="connsiteY136" fmla="*/ 2322830 h 6858000"/>
              <a:gd name="connsiteX137" fmla="*/ 2328747 w 6489101"/>
              <a:gd name="connsiteY137" fmla="*/ 2326958 h 6858000"/>
              <a:gd name="connsiteX138" fmla="*/ 2333476 w 6489101"/>
              <a:gd name="connsiteY138" fmla="*/ 2331085 h 6858000"/>
              <a:gd name="connsiteX139" fmla="*/ 2338501 w 6489101"/>
              <a:gd name="connsiteY139" fmla="*/ 2334895 h 6858000"/>
              <a:gd name="connsiteX140" fmla="*/ 2343525 w 6489101"/>
              <a:gd name="connsiteY140" fmla="*/ 2338705 h 6858000"/>
              <a:gd name="connsiteX141" fmla="*/ 2348550 w 6489101"/>
              <a:gd name="connsiteY141" fmla="*/ 2341880 h 6858000"/>
              <a:gd name="connsiteX142" fmla="*/ 2353870 w 6489101"/>
              <a:gd name="connsiteY142" fmla="*/ 2344738 h 6858000"/>
              <a:gd name="connsiteX143" fmla="*/ 2359190 w 6489101"/>
              <a:gd name="connsiteY143" fmla="*/ 2347595 h 6858000"/>
              <a:gd name="connsiteX144" fmla="*/ 2365101 w 6489101"/>
              <a:gd name="connsiteY144" fmla="*/ 2349818 h 6858000"/>
              <a:gd name="connsiteX145" fmla="*/ 2370422 w 6489101"/>
              <a:gd name="connsiteY145" fmla="*/ 2351723 h 6858000"/>
              <a:gd name="connsiteX146" fmla="*/ 2376037 w 6489101"/>
              <a:gd name="connsiteY146" fmla="*/ 2353628 h 6858000"/>
              <a:gd name="connsiteX147" fmla="*/ 2381949 w 6489101"/>
              <a:gd name="connsiteY147" fmla="*/ 2355534 h 6858000"/>
              <a:gd name="connsiteX148" fmla="*/ 2387564 w 6489101"/>
              <a:gd name="connsiteY148" fmla="*/ 2356485 h 6858000"/>
              <a:gd name="connsiteX149" fmla="*/ 2393476 w 6489101"/>
              <a:gd name="connsiteY149" fmla="*/ 2357755 h 6858000"/>
              <a:gd name="connsiteX150" fmla="*/ 2399387 w 6489101"/>
              <a:gd name="connsiteY150" fmla="*/ 2358391 h 6858000"/>
              <a:gd name="connsiteX151" fmla="*/ 2405298 w 6489101"/>
              <a:gd name="connsiteY151" fmla="*/ 2358708 h 6858000"/>
              <a:gd name="connsiteX152" fmla="*/ 2411209 w 6489101"/>
              <a:gd name="connsiteY152" fmla="*/ 2358708 h 6858000"/>
              <a:gd name="connsiteX153" fmla="*/ 2417121 w 6489101"/>
              <a:gd name="connsiteY153" fmla="*/ 2358708 h 6858000"/>
              <a:gd name="connsiteX154" fmla="*/ 2423032 w 6489101"/>
              <a:gd name="connsiteY154" fmla="*/ 2358391 h 6858000"/>
              <a:gd name="connsiteX155" fmla="*/ 2428943 w 6489101"/>
              <a:gd name="connsiteY155" fmla="*/ 2357755 h 6858000"/>
              <a:gd name="connsiteX156" fmla="*/ 2434559 w 6489101"/>
              <a:gd name="connsiteY156" fmla="*/ 2356485 h 6858000"/>
              <a:gd name="connsiteX157" fmla="*/ 2440470 w 6489101"/>
              <a:gd name="connsiteY157" fmla="*/ 2355534 h 6858000"/>
              <a:gd name="connsiteX158" fmla="*/ 2446086 w 6489101"/>
              <a:gd name="connsiteY158" fmla="*/ 2353628 h 6858000"/>
              <a:gd name="connsiteX159" fmla="*/ 2451997 w 6489101"/>
              <a:gd name="connsiteY159" fmla="*/ 2351723 h 6858000"/>
              <a:gd name="connsiteX160" fmla="*/ 2457613 w 6489101"/>
              <a:gd name="connsiteY160" fmla="*/ 2349818 h 6858000"/>
              <a:gd name="connsiteX161" fmla="*/ 2462933 w 6489101"/>
              <a:gd name="connsiteY161" fmla="*/ 2347595 h 6858000"/>
              <a:gd name="connsiteX162" fmla="*/ 2468549 w 6489101"/>
              <a:gd name="connsiteY162" fmla="*/ 2344738 h 6858000"/>
              <a:gd name="connsiteX163" fmla="*/ 2473869 w 6489101"/>
              <a:gd name="connsiteY163" fmla="*/ 2341880 h 6858000"/>
              <a:gd name="connsiteX164" fmla="*/ 2478893 w 6489101"/>
              <a:gd name="connsiteY164" fmla="*/ 2338705 h 6858000"/>
              <a:gd name="connsiteX165" fmla="*/ 2484214 w 6489101"/>
              <a:gd name="connsiteY165" fmla="*/ 2334895 h 6858000"/>
              <a:gd name="connsiteX166" fmla="*/ 2488943 w 6489101"/>
              <a:gd name="connsiteY166" fmla="*/ 2331085 h 6858000"/>
              <a:gd name="connsiteX167" fmla="*/ 2493672 w 6489101"/>
              <a:gd name="connsiteY167" fmla="*/ 2326958 h 6858000"/>
              <a:gd name="connsiteX168" fmla="*/ 2498105 w 6489101"/>
              <a:gd name="connsiteY168" fmla="*/ 2322830 h 6858000"/>
              <a:gd name="connsiteX169" fmla="*/ 2502539 w 6489101"/>
              <a:gd name="connsiteY169" fmla="*/ 2318068 h 6858000"/>
              <a:gd name="connsiteX170" fmla="*/ 2506972 w 6489101"/>
              <a:gd name="connsiteY170" fmla="*/ 2313306 h 6858000"/>
              <a:gd name="connsiteX171" fmla="*/ 2510519 w 6489101"/>
              <a:gd name="connsiteY171" fmla="*/ 2308544 h 6858000"/>
              <a:gd name="connsiteX172" fmla="*/ 2514066 w 6489101"/>
              <a:gd name="connsiteY172" fmla="*/ 2303463 h 6858000"/>
              <a:gd name="connsiteX173" fmla="*/ 2517317 w 6489101"/>
              <a:gd name="connsiteY173" fmla="*/ 2298384 h 6858000"/>
              <a:gd name="connsiteX174" fmla="*/ 2520272 w 6489101"/>
              <a:gd name="connsiteY174" fmla="*/ 2292985 h 6858000"/>
              <a:gd name="connsiteX175" fmla="*/ 2522932 w 6489101"/>
              <a:gd name="connsiteY175" fmla="*/ 2287588 h 6858000"/>
              <a:gd name="connsiteX176" fmla="*/ 2525593 w 6489101"/>
              <a:gd name="connsiteY176" fmla="*/ 2281873 h 6858000"/>
              <a:gd name="connsiteX177" fmla="*/ 2527366 w 6489101"/>
              <a:gd name="connsiteY177" fmla="*/ 2276476 h 6858000"/>
              <a:gd name="connsiteX178" fmla="*/ 2529435 w 6489101"/>
              <a:gd name="connsiteY178" fmla="*/ 2270761 h 6858000"/>
              <a:gd name="connsiteX179" fmla="*/ 2530913 w 6489101"/>
              <a:gd name="connsiteY179" fmla="*/ 2265046 h 6858000"/>
              <a:gd name="connsiteX180" fmla="*/ 2532095 w 6489101"/>
              <a:gd name="connsiteY180" fmla="*/ 2259331 h 6858000"/>
              <a:gd name="connsiteX181" fmla="*/ 2532982 w 6489101"/>
              <a:gd name="connsiteY181" fmla="*/ 2253298 h 6858000"/>
              <a:gd name="connsiteX182" fmla="*/ 2533868 w 6489101"/>
              <a:gd name="connsiteY182" fmla="*/ 2247266 h 6858000"/>
              <a:gd name="connsiteX183" fmla="*/ 2534164 w 6489101"/>
              <a:gd name="connsiteY183" fmla="*/ 2241551 h 6858000"/>
              <a:gd name="connsiteX184" fmla="*/ 2534459 w 6489101"/>
              <a:gd name="connsiteY184" fmla="*/ 2235519 h 6858000"/>
              <a:gd name="connsiteX185" fmla="*/ 2534164 w 6489101"/>
              <a:gd name="connsiteY185" fmla="*/ 2229804 h 6858000"/>
              <a:gd name="connsiteX186" fmla="*/ 2533868 w 6489101"/>
              <a:gd name="connsiteY186" fmla="*/ 2223770 h 6858000"/>
              <a:gd name="connsiteX187" fmla="*/ 2532982 w 6489101"/>
              <a:gd name="connsiteY187" fmla="*/ 2217739 h 6858000"/>
              <a:gd name="connsiteX188" fmla="*/ 2532095 w 6489101"/>
              <a:gd name="connsiteY188" fmla="*/ 2212024 h 6858000"/>
              <a:gd name="connsiteX189" fmla="*/ 2530913 w 6489101"/>
              <a:gd name="connsiteY189" fmla="*/ 2206309 h 6858000"/>
              <a:gd name="connsiteX190" fmla="*/ 2529435 w 6489101"/>
              <a:gd name="connsiteY190" fmla="*/ 2200593 h 6858000"/>
              <a:gd name="connsiteX191" fmla="*/ 2527366 w 6489101"/>
              <a:gd name="connsiteY191" fmla="*/ 2194878 h 6858000"/>
              <a:gd name="connsiteX192" fmla="*/ 2525593 w 6489101"/>
              <a:gd name="connsiteY192" fmla="*/ 2189163 h 6858000"/>
              <a:gd name="connsiteX193" fmla="*/ 2522932 w 6489101"/>
              <a:gd name="connsiteY193" fmla="*/ 2183765 h 6858000"/>
              <a:gd name="connsiteX194" fmla="*/ 2520272 w 6489101"/>
              <a:gd name="connsiteY194" fmla="*/ 2178368 h 6858000"/>
              <a:gd name="connsiteX195" fmla="*/ 2517317 w 6489101"/>
              <a:gd name="connsiteY195" fmla="*/ 2172970 h 6858000"/>
              <a:gd name="connsiteX196" fmla="*/ 2514066 w 6489101"/>
              <a:gd name="connsiteY196" fmla="*/ 2167890 h 6858000"/>
              <a:gd name="connsiteX197" fmla="*/ 2510519 w 6489101"/>
              <a:gd name="connsiteY197" fmla="*/ 2162494 h 6858000"/>
              <a:gd name="connsiteX198" fmla="*/ 2506972 w 6489101"/>
              <a:gd name="connsiteY198" fmla="*/ 2157730 h 6858000"/>
              <a:gd name="connsiteX199" fmla="*/ 2502539 w 6489101"/>
              <a:gd name="connsiteY199" fmla="*/ 2153285 h 6858000"/>
              <a:gd name="connsiteX200" fmla="*/ 2498105 w 6489101"/>
              <a:gd name="connsiteY200" fmla="*/ 2148523 h 6858000"/>
              <a:gd name="connsiteX201" fmla="*/ 2111508 w 6489101"/>
              <a:gd name="connsiteY201" fmla="*/ 1761490 h 6858000"/>
              <a:gd name="connsiteX202" fmla="*/ 1915254 w 6489101"/>
              <a:gd name="connsiteY202" fmla="*/ 1565276 h 6858000"/>
              <a:gd name="connsiteX203" fmla="*/ 1910524 w 6489101"/>
              <a:gd name="connsiteY203" fmla="*/ 1560514 h 6858000"/>
              <a:gd name="connsiteX204" fmla="*/ 1906682 w 6489101"/>
              <a:gd name="connsiteY204" fmla="*/ 1555751 h 6858000"/>
              <a:gd name="connsiteX205" fmla="*/ 1902544 w 6489101"/>
              <a:gd name="connsiteY205" fmla="*/ 1550671 h 6858000"/>
              <a:gd name="connsiteX206" fmla="*/ 1899588 w 6489101"/>
              <a:gd name="connsiteY206" fmla="*/ 1545909 h 6858000"/>
              <a:gd name="connsiteX207" fmla="*/ 1896338 w 6489101"/>
              <a:gd name="connsiteY207" fmla="*/ 1540829 h 6858000"/>
              <a:gd name="connsiteX208" fmla="*/ 1893086 w 6489101"/>
              <a:gd name="connsiteY208" fmla="*/ 1535430 h 6858000"/>
              <a:gd name="connsiteX209" fmla="*/ 1890426 w 6489101"/>
              <a:gd name="connsiteY209" fmla="*/ 1530034 h 6858000"/>
              <a:gd name="connsiteX210" fmla="*/ 1888062 w 6489101"/>
              <a:gd name="connsiteY210" fmla="*/ 1524635 h 6858000"/>
              <a:gd name="connsiteX211" fmla="*/ 1885697 w 6489101"/>
              <a:gd name="connsiteY211" fmla="*/ 1518920 h 6858000"/>
              <a:gd name="connsiteX212" fmla="*/ 1883924 w 6489101"/>
              <a:gd name="connsiteY212" fmla="*/ 1513205 h 6858000"/>
              <a:gd name="connsiteX213" fmla="*/ 1882446 w 6489101"/>
              <a:gd name="connsiteY213" fmla="*/ 1507174 h 6858000"/>
              <a:gd name="connsiteX214" fmla="*/ 1881264 w 6489101"/>
              <a:gd name="connsiteY214" fmla="*/ 1501459 h 6858000"/>
              <a:gd name="connsiteX215" fmla="*/ 1880377 w 6489101"/>
              <a:gd name="connsiteY215" fmla="*/ 1495744 h 6858000"/>
              <a:gd name="connsiteX216" fmla="*/ 1879786 w 6489101"/>
              <a:gd name="connsiteY216" fmla="*/ 1489710 h 6858000"/>
              <a:gd name="connsiteX217" fmla="*/ 1879195 w 6489101"/>
              <a:gd name="connsiteY217" fmla="*/ 1483995 h 6858000"/>
              <a:gd name="connsiteX218" fmla="*/ 1878899 w 6489101"/>
              <a:gd name="connsiteY218" fmla="*/ 1478281 h 6858000"/>
              <a:gd name="connsiteX219" fmla="*/ 1879195 w 6489101"/>
              <a:gd name="connsiteY219" fmla="*/ 1472249 h 6858000"/>
              <a:gd name="connsiteX220" fmla="*/ 1879786 w 6489101"/>
              <a:gd name="connsiteY220" fmla="*/ 1466215 h 6858000"/>
              <a:gd name="connsiteX221" fmla="*/ 1880377 w 6489101"/>
              <a:gd name="connsiteY221" fmla="*/ 1460183 h 6858000"/>
              <a:gd name="connsiteX222" fmla="*/ 1881264 w 6489101"/>
              <a:gd name="connsiteY222" fmla="*/ 1454468 h 6858000"/>
              <a:gd name="connsiteX223" fmla="*/ 1882446 w 6489101"/>
              <a:gd name="connsiteY223" fmla="*/ 1448754 h 6858000"/>
              <a:gd name="connsiteX224" fmla="*/ 1883924 w 6489101"/>
              <a:gd name="connsiteY224" fmla="*/ 1443039 h 6858000"/>
              <a:gd name="connsiteX225" fmla="*/ 1885697 w 6489101"/>
              <a:gd name="connsiteY225" fmla="*/ 1437324 h 6858000"/>
              <a:gd name="connsiteX226" fmla="*/ 1888062 w 6489101"/>
              <a:gd name="connsiteY226" fmla="*/ 1431609 h 6858000"/>
              <a:gd name="connsiteX227" fmla="*/ 1890426 w 6489101"/>
              <a:gd name="connsiteY227" fmla="*/ 1426211 h 6858000"/>
              <a:gd name="connsiteX228" fmla="*/ 1893086 w 6489101"/>
              <a:gd name="connsiteY228" fmla="*/ 1420814 h 6858000"/>
              <a:gd name="connsiteX229" fmla="*/ 1896338 w 6489101"/>
              <a:gd name="connsiteY229" fmla="*/ 1415416 h 6858000"/>
              <a:gd name="connsiteX230" fmla="*/ 1899588 w 6489101"/>
              <a:gd name="connsiteY230" fmla="*/ 1410336 h 6858000"/>
              <a:gd name="connsiteX231" fmla="*/ 1902544 w 6489101"/>
              <a:gd name="connsiteY231" fmla="*/ 1405256 h 6858000"/>
              <a:gd name="connsiteX232" fmla="*/ 1906682 w 6489101"/>
              <a:gd name="connsiteY232" fmla="*/ 1400175 h 6858000"/>
              <a:gd name="connsiteX233" fmla="*/ 1910524 w 6489101"/>
              <a:gd name="connsiteY233" fmla="*/ 1395731 h 6858000"/>
              <a:gd name="connsiteX234" fmla="*/ 1915254 w 6489101"/>
              <a:gd name="connsiteY234" fmla="*/ 1390969 h 6858000"/>
              <a:gd name="connsiteX235" fmla="*/ 1919687 w 6489101"/>
              <a:gd name="connsiteY235" fmla="*/ 1386524 h 6858000"/>
              <a:gd name="connsiteX236" fmla="*/ 1924712 w 6489101"/>
              <a:gd name="connsiteY236" fmla="*/ 1382396 h 6858000"/>
              <a:gd name="connsiteX237" fmla="*/ 1929145 w 6489101"/>
              <a:gd name="connsiteY237" fmla="*/ 1378585 h 6858000"/>
              <a:gd name="connsiteX238" fmla="*/ 1934170 w 6489101"/>
              <a:gd name="connsiteY238" fmla="*/ 1375094 h 6858000"/>
              <a:gd name="connsiteX239" fmla="*/ 1939785 w 6489101"/>
              <a:gd name="connsiteY239" fmla="*/ 1371919 h 6858000"/>
              <a:gd name="connsiteX240" fmla="*/ 1945106 w 6489101"/>
              <a:gd name="connsiteY240" fmla="*/ 1369061 h 6858000"/>
              <a:gd name="connsiteX241" fmla="*/ 1950426 w 6489101"/>
              <a:gd name="connsiteY241" fmla="*/ 1366204 h 6858000"/>
              <a:gd name="connsiteX242" fmla="*/ 1955746 w 6489101"/>
              <a:gd name="connsiteY242" fmla="*/ 1363980 h 6858000"/>
              <a:gd name="connsiteX243" fmla="*/ 1961657 w 6489101"/>
              <a:gd name="connsiteY243" fmla="*/ 1361759 h 6858000"/>
              <a:gd name="connsiteX244" fmla="*/ 1967273 w 6489101"/>
              <a:gd name="connsiteY244" fmla="*/ 1360170 h 6858000"/>
              <a:gd name="connsiteX245" fmla="*/ 1973184 w 6489101"/>
              <a:gd name="connsiteY245" fmla="*/ 1358265 h 6858000"/>
              <a:gd name="connsiteX246" fmla="*/ 1978800 w 6489101"/>
              <a:gd name="connsiteY246" fmla="*/ 1357314 h 6858000"/>
              <a:gd name="connsiteX247" fmla="*/ 1984711 w 6489101"/>
              <a:gd name="connsiteY247" fmla="*/ 1356043 h 6858000"/>
              <a:gd name="connsiteX248" fmla="*/ 1990327 w 6489101"/>
              <a:gd name="connsiteY248" fmla="*/ 1355409 h 6858000"/>
              <a:gd name="connsiteX249" fmla="*/ 1996534 w 6489101"/>
              <a:gd name="connsiteY249" fmla="*/ 1355090 h 6858000"/>
              <a:gd name="connsiteX250" fmla="*/ 2002149 w 6489101"/>
              <a:gd name="connsiteY250" fmla="*/ 1354773 h 6858000"/>
              <a:gd name="connsiteX251" fmla="*/ 2008356 w 6489101"/>
              <a:gd name="connsiteY251" fmla="*/ 1355090 h 6858000"/>
              <a:gd name="connsiteX252" fmla="*/ 2013972 w 6489101"/>
              <a:gd name="connsiteY252" fmla="*/ 1355409 h 6858000"/>
              <a:gd name="connsiteX253" fmla="*/ 2019883 w 6489101"/>
              <a:gd name="connsiteY253" fmla="*/ 1356043 h 6858000"/>
              <a:gd name="connsiteX254" fmla="*/ 2025794 w 6489101"/>
              <a:gd name="connsiteY254" fmla="*/ 1357314 h 6858000"/>
              <a:gd name="connsiteX255" fmla="*/ 2031706 w 6489101"/>
              <a:gd name="connsiteY255" fmla="*/ 1358265 h 6858000"/>
              <a:gd name="connsiteX256" fmla="*/ 2037321 w 6489101"/>
              <a:gd name="connsiteY256" fmla="*/ 1360170 h 6858000"/>
              <a:gd name="connsiteX257" fmla="*/ 2043232 w 6489101"/>
              <a:gd name="connsiteY257" fmla="*/ 1361759 h 6858000"/>
              <a:gd name="connsiteX258" fmla="*/ 2048553 w 6489101"/>
              <a:gd name="connsiteY258" fmla="*/ 1363980 h 6858000"/>
              <a:gd name="connsiteX259" fmla="*/ 2054168 w 6489101"/>
              <a:gd name="connsiteY259" fmla="*/ 1366204 h 6858000"/>
              <a:gd name="connsiteX260" fmla="*/ 2059784 w 6489101"/>
              <a:gd name="connsiteY260" fmla="*/ 1369061 h 6858000"/>
              <a:gd name="connsiteX261" fmla="*/ 2065104 w 6489101"/>
              <a:gd name="connsiteY261" fmla="*/ 1371919 h 6858000"/>
              <a:gd name="connsiteX262" fmla="*/ 2070129 w 6489101"/>
              <a:gd name="connsiteY262" fmla="*/ 1375094 h 6858000"/>
              <a:gd name="connsiteX263" fmla="*/ 2075154 w 6489101"/>
              <a:gd name="connsiteY263" fmla="*/ 1378585 h 6858000"/>
              <a:gd name="connsiteX264" fmla="*/ 2080178 w 6489101"/>
              <a:gd name="connsiteY264" fmla="*/ 1382396 h 6858000"/>
              <a:gd name="connsiteX265" fmla="*/ 2084907 w 6489101"/>
              <a:gd name="connsiteY265" fmla="*/ 1386524 h 6858000"/>
              <a:gd name="connsiteX266" fmla="*/ 2089340 w 6489101"/>
              <a:gd name="connsiteY266" fmla="*/ 1390969 h 6858000"/>
              <a:gd name="connsiteX267" fmla="*/ 2296826 w 6489101"/>
              <a:gd name="connsiteY267" fmla="*/ 1598296 h 6858000"/>
              <a:gd name="connsiteX268" fmla="*/ 2301260 w 6489101"/>
              <a:gd name="connsiteY268" fmla="*/ 1602423 h 6858000"/>
              <a:gd name="connsiteX269" fmla="*/ 2305989 w 6489101"/>
              <a:gd name="connsiteY269" fmla="*/ 1606869 h 6858000"/>
              <a:gd name="connsiteX270" fmla="*/ 2311013 w 6489101"/>
              <a:gd name="connsiteY270" fmla="*/ 1610361 h 6858000"/>
              <a:gd name="connsiteX271" fmla="*/ 2316038 w 6489101"/>
              <a:gd name="connsiteY271" fmla="*/ 1613854 h 6858000"/>
              <a:gd name="connsiteX272" fmla="*/ 2321062 w 6489101"/>
              <a:gd name="connsiteY272" fmla="*/ 1617345 h 6858000"/>
              <a:gd name="connsiteX273" fmla="*/ 2326678 w 6489101"/>
              <a:gd name="connsiteY273" fmla="*/ 1620204 h 6858000"/>
              <a:gd name="connsiteX274" fmla="*/ 2331998 w 6489101"/>
              <a:gd name="connsiteY274" fmla="*/ 1623061 h 6858000"/>
              <a:gd name="connsiteX275" fmla="*/ 2337318 w 6489101"/>
              <a:gd name="connsiteY275" fmla="*/ 1625283 h 6858000"/>
              <a:gd name="connsiteX276" fmla="*/ 2342934 w 6489101"/>
              <a:gd name="connsiteY276" fmla="*/ 1627189 h 6858000"/>
              <a:gd name="connsiteX277" fmla="*/ 2348845 w 6489101"/>
              <a:gd name="connsiteY277" fmla="*/ 1629094 h 6858000"/>
              <a:gd name="connsiteX278" fmla="*/ 2354461 w 6489101"/>
              <a:gd name="connsiteY278" fmla="*/ 1630998 h 6858000"/>
              <a:gd name="connsiteX279" fmla="*/ 2360372 w 6489101"/>
              <a:gd name="connsiteY279" fmla="*/ 1631950 h 6858000"/>
              <a:gd name="connsiteX280" fmla="*/ 2365988 w 6489101"/>
              <a:gd name="connsiteY280" fmla="*/ 1632904 h 6858000"/>
              <a:gd name="connsiteX281" fmla="*/ 2372195 w 6489101"/>
              <a:gd name="connsiteY281" fmla="*/ 1633856 h 6858000"/>
              <a:gd name="connsiteX282" fmla="*/ 2377811 w 6489101"/>
              <a:gd name="connsiteY282" fmla="*/ 1634174 h 6858000"/>
              <a:gd name="connsiteX283" fmla="*/ 2383722 w 6489101"/>
              <a:gd name="connsiteY283" fmla="*/ 1634174 h 6858000"/>
              <a:gd name="connsiteX284" fmla="*/ 2389633 w 6489101"/>
              <a:gd name="connsiteY284" fmla="*/ 1634174 h 6858000"/>
              <a:gd name="connsiteX285" fmla="*/ 2395545 w 6489101"/>
              <a:gd name="connsiteY285" fmla="*/ 1633856 h 6858000"/>
              <a:gd name="connsiteX286" fmla="*/ 2401751 w 6489101"/>
              <a:gd name="connsiteY286" fmla="*/ 1632904 h 6858000"/>
              <a:gd name="connsiteX287" fmla="*/ 2407367 w 6489101"/>
              <a:gd name="connsiteY287" fmla="*/ 1631950 h 6858000"/>
              <a:gd name="connsiteX288" fmla="*/ 2412983 w 6489101"/>
              <a:gd name="connsiteY288" fmla="*/ 1630998 h 6858000"/>
              <a:gd name="connsiteX289" fmla="*/ 2418894 w 6489101"/>
              <a:gd name="connsiteY289" fmla="*/ 1629094 h 6858000"/>
              <a:gd name="connsiteX290" fmla="*/ 2424510 w 6489101"/>
              <a:gd name="connsiteY290" fmla="*/ 1627189 h 6858000"/>
              <a:gd name="connsiteX291" fmla="*/ 2430125 w 6489101"/>
              <a:gd name="connsiteY291" fmla="*/ 1625283 h 6858000"/>
              <a:gd name="connsiteX292" fmla="*/ 2435741 w 6489101"/>
              <a:gd name="connsiteY292" fmla="*/ 1623061 h 6858000"/>
              <a:gd name="connsiteX293" fmla="*/ 2441061 w 6489101"/>
              <a:gd name="connsiteY293" fmla="*/ 1620204 h 6858000"/>
              <a:gd name="connsiteX294" fmla="*/ 2446381 w 6489101"/>
              <a:gd name="connsiteY294" fmla="*/ 1617345 h 6858000"/>
              <a:gd name="connsiteX295" fmla="*/ 2451702 w 6489101"/>
              <a:gd name="connsiteY295" fmla="*/ 1613854 h 6858000"/>
              <a:gd name="connsiteX296" fmla="*/ 2456726 w 6489101"/>
              <a:gd name="connsiteY296" fmla="*/ 1610361 h 6858000"/>
              <a:gd name="connsiteX297" fmla="*/ 2461751 w 6489101"/>
              <a:gd name="connsiteY297" fmla="*/ 1606869 h 6858000"/>
              <a:gd name="connsiteX298" fmla="*/ 2466184 w 6489101"/>
              <a:gd name="connsiteY298" fmla="*/ 1602423 h 6858000"/>
              <a:gd name="connsiteX299" fmla="*/ 2470913 w 6489101"/>
              <a:gd name="connsiteY299" fmla="*/ 1598296 h 6858000"/>
              <a:gd name="connsiteX300" fmla="*/ 2475347 w 6489101"/>
              <a:gd name="connsiteY300" fmla="*/ 1593533 h 6858000"/>
              <a:gd name="connsiteX301" fmla="*/ 2479485 w 6489101"/>
              <a:gd name="connsiteY301" fmla="*/ 1588771 h 6858000"/>
              <a:gd name="connsiteX302" fmla="*/ 2483031 w 6489101"/>
              <a:gd name="connsiteY302" fmla="*/ 1583691 h 6858000"/>
              <a:gd name="connsiteX303" fmla="*/ 2486874 w 6489101"/>
              <a:gd name="connsiteY303" fmla="*/ 1578928 h 6858000"/>
              <a:gd name="connsiteX304" fmla="*/ 2490125 w 6489101"/>
              <a:gd name="connsiteY304" fmla="*/ 1573849 h 6858000"/>
              <a:gd name="connsiteX305" fmla="*/ 2492785 w 6489101"/>
              <a:gd name="connsiteY305" fmla="*/ 1568451 h 6858000"/>
              <a:gd name="connsiteX306" fmla="*/ 2495741 w 6489101"/>
              <a:gd name="connsiteY306" fmla="*/ 1563054 h 6858000"/>
              <a:gd name="connsiteX307" fmla="*/ 2497810 w 6489101"/>
              <a:gd name="connsiteY307" fmla="*/ 1557339 h 6858000"/>
              <a:gd name="connsiteX308" fmla="*/ 2500174 w 6489101"/>
              <a:gd name="connsiteY308" fmla="*/ 1551941 h 6858000"/>
              <a:gd name="connsiteX309" fmla="*/ 2501947 w 6489101"/>
              <a:gd name="connsiteY309" fmla="*/ 1546226 h 6858000"/>
              <a:gd name="connsiteX310" fmla="*/ 2503721 w 6489101"/>
              <a:gd name="connsiteY310" fmla="*/ 1540511 h 6858000"/>
              <a:gd name="connsiteX311" fmla="*/ 2504608 w 6489101"/>
              <a:gd name="connsiteY311" fmla="*/ 1534478 h 6858000"/>
              <a:gd name="connsiteX312" fmla="*/ 2505790 w 6489101"/>
              <a:gd name="connsiteY312" fmla="*/ 1528763 h 6858000"/>
              <a:gd name="connsiteX313" fmla="*/ 2506381 w 6489101"/>
              <a:gd name="connsiteY313" fmla="*/ 1522731 h 6858000"/>
              <a:gd name="connsiteX314" fmla="*/ 2506972 w 6489101"/>
              <a:gd name="connsiteY314" fmla="*/ 1517016 h 6858000"/>
              <a:gd name="connsiteX315" fmla="*/ 2506972 w 6489101"/>
              <a:gd name="connsiteY315" fmla="*/ 1510984 h 6858000"/>
              <a:gd name="connsiteX316" fmla="*/ 2506972 w 6489101"/>
              <a:gd name="connsiteY316" fmla="*/ 1505268 h 6858000"/>
              <a:gd name="connsiteX317" fmla="*/ 2506381 w 6489101"/>
              <a:gd name="connsiteY317" fmla="*/ 1499553 h 6858000"/>
              <a:gd name="connsiteX318" fmla="*/ 2505790 w 6489101"/>
              <a:gd name="connsiteY318" fmla="*/ 1493204 h 6858000"/>
              <a:gd name="connsiteX319" fmla="*/ 2504608 w 6489101"/>
              <a:gd name="connsiteY319" fmla="*/ 1487489 h 6858000"/>
              <a:gd name="connsiteX320" fmla="*/ 2503721 w 6489101"/>
              <a:gd name="connsiteY320" fmla="*/ 1481773 h 6858000"/>
              <a:gd name="connsiteX321" fmla="*/ 2501947 w 6489101"/>
              <a:gd name="connsiteY321" fmla="*/ 1476058 h 6858000"/>
              <a:gd name="connsiteX322" fmla="*/ 2500174 w 6489101"/>
              <a:gd name="connsiteY322" fmla="*/ 1470343 h 6858000"/>
              <a:gd name="connsiteX323" fmla="*/ 2497810 w 6489101"/>
              <a:gd name="connsiteY323" fmla="*/ 1464629 h 6858000"/>
              <a:gd name="connsiteX324" fmla="*/ 2495741 w 6489101"/>
              <a:gd name="connsiteY324" fmla="*/ 1459231 h 6858000"/>
              <a:gd name="connsiteX325" fmla="*/ 2492785 w 6489101"/>
              <a:gd name="connsiteY325" fmla="*/ 1453834 h 6858000"/>
              <a:gd name="connsiteX326" fmla="*/ 2490125 w 6489101"/>
              <a:gd name="connsiteY326" fmla="*/ 1448436 h 6858000"/>
              <a:gd name="connsiteX327" fmla="*/ 2486874 w 6489101"/>
              <a:gd name="connsiteY327" fmla="*/ 1443356 h 6858000"/>
              <a:gd name="connsiteX328" fmla="*/ 2483031 w 6489101"/>
              <a:gd name="connsiteY328" fmla="*/ 1438275 h 6858000"/>
              <a:gd name="connsiteX329" fmla="*/ 2479485 w 6489101"/>
              <a:gd name="connsiteY329" fmla="*/ 1433195 h 6858000"/>
              <a:gd name="connsiteX330" fmla="*/ 2475347 w 6489101"/>
              <a:gd name="connsiteY330" fmla="*/ 1428751 h 6858000"/>
              <a:gd name="connsiteX331" fmla="*/ 2470913 w 6489101"/>
              <a:gd name="connsiteY331" fmla="*/ 1423988 h 6858000"/>
              <a:gd name="connsiteX332" fmla="*/ 1802348 w 6489101"/>
              <a:gd name="connsiteY332" fmla="*/ 755333 h 6858000"/>
              <a:gd name="connsiteX333" fmla="*/ 1796141 w 6489101"/>
              <a:gd name="connsiteY333" fmla="*/ 748348 h 6858000"/>
              <a:gd name="connsiteX334" fmla="*/ 1790230 w 6489101"/>
              <a:gd name="connsiteY334" fmla="*/ 741045 h 6858000"/>
              <a:gd name="connsiteX335" fmla="*/ 1784910 w 6489101"/>
              <a:gd name="connsiteY335" fmla="*/ 733108 h 6858000"/>
              <a:gd name="connsiteX336" fmla="*/ 1780181 w 6489101"/>
              <a:gd name="connsiteY336" fmla="*/ 725170 h 6858000"/>
              <a:gd name="connsiteX337" fmla="*/ 1776634 w 6489101"/>
              <a:gd name="connsiteY337" fmla="*/ 716915 h 6858000"/>
              <a:gd name="connsiteX338" fmla="*/ 1773087 w 6489101"/>
              <a:gd name="connsiteY338" fmla="*/ 708660 h 6858000"/>
              <a:gd name="connsiteX339" fmla="*/ 1770427 w 6489101"/>
              <a:gd name="connsiteY339" fmla="*/ 699770 h 6858000"/>
              <a:gd name="connsiteX340" fmla="*/ 1768654 w 6489101"/>
              <a:gd name="connsiteY340" fmla="*/ 6911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</a:cxnLst>
            <a:rect l="l" t="t" r="r" b="b"/>
            <a:pathLst>
              <a:path w="6489101" h="6858000">
                <a:moveTo>
                  <a:pt x="1075853" y="0"/>
                </a:moveTo>
                <a:lnTo>
                  <a:pt x="644330" y="0"/>
                </a:lnTo>
                <a:lnTo>
                  <a:pt x="1745304" y="1101091"/>
                </a:lnTo>
                <a:lnTo>
                  <a:pt x="1750034" y="1105854"/>
                </a:lnTo>
                <a:lnTo>
                  <a:pt x="1753876" y="1110615"/>
                </a:lnTo>
                <a:lnTo>
                  <a:pt x="1758014" y="1115696"/>
                </a:lnTo>
                <a:lnTo>
                  <a:pt x="1761560" y="1120776"/>
                </a:lnTo>
                <a:lnTo>
                  <a:pt x="1764812" y="1126174"/>
                </a:lnTo>
                <a:lnTo>
                  <a:pt x="1767472" y="1131570"/>
                </a:lnTo>
                <a:lnTo>
                  <a:pt x="1770427" y="1136968"/>
                </a:lnTo>
                <a:lnTo>
                  <a:pt x="1773087" y="1142366"/>
                </a:lnTo>
                <a:lnTo>
                  <a:pt x="1775156" y="1148081"/>
                </a:lnTo>
                <a:lnTo>
                  <a:pt x="1776930" y="1153796"/>
                </a:lnTo>
                <a:lnTo>
                  <a:pt x="1778408" y="1159829"/>
                </a:lnTo>
                <a:lnTo>
                  <a:pt x="1779885" y="1165544"/>
                </a:lnTo>
                <a:lnTo>
                  <a:pt x="1780772" y="1171893"/>
                </a:lnTo>
                <a:lnTo>
                  <a:pt x="1781659" y="1177608"/>
                </a:lnTo>
                <a:cubicBezTo>
                  <a:pt x="1781757" y="1179619"/>
                  <a:pt x="1781856" y="1181630"/>
                  <a:pt x="1781954" y="1183641"/>
                </a:cubicBezTo>
                <a:lnTo>
                  <a:pt x="1781954" y="1189356"/>
                </a:lnTo>
                <a:lnTo>
                  <a:pt x="1781954" y="1195388"/>
                </a:lnTo>
                <a:cubicBezTo>
                  <a:pt x="1781856" y="1197505"/>
                  <a:pt x="1781757" y="1199622"/>
                  <a:pt x="1781659" y="1201739"/>
                </a:cubicBezTo>
                <a:lnTo>
                  <a:pt x="1780772" y="1207454"/>
                </a:lnTo>
                <a:lnTo>
                  <a:pt x="1779885" y="1213486"/>
                </a:lnTo>
                <a:lnTo>
                  <a:pt x="1778408" y="1219200"/>
                </a:lnTo>
                <a:lnTo>
                  <a:pt x="1776930" y="1225233"/>
                </a:lnTo>
                <a:lnTo>
                  <a:pt x="1775156" y="1230949"/>
                </a:lnTo>
                <a:lnTo>
                  <a:pt x="1773087" y="1236346"/>
                </a:lnTo>
                <a:lnTo>
                  <a:pt x="1770427" y="1242061"/>
                </a:lnTo>
                <a:lnTo>
                  <a:pt x="1767472" y="1247459"/>
                </a:lnTo>
                <a:lnTo>
                  <a:pt x="1764812" y="1252855"/>
                </a:lnTo>
                <a:lnTo>
                  <a:pt x="1761560" y="1258254"/>
                </a:lnTo>
                <a:lnTo>
                  <a:pt x="1758014" y="1263333"/>
                </a:lnTo>
                <a:lnTo>
                  <a:pt x="1753876" y="1268413"/>
                </a:lnTo>
                <a:lnTo>
                  <a:pt x="1750034" y="1273494"/>
                </a:lnTo>
                <a:lnTo>
                  <a:pt x="1745304" y="1278255"/>
                </a:lnTo>
                <a:lnTo>
                  <a:pt x="1740575" y="1282384"/>
                </a:lnTo>
                <a:lnTo>
                  <a:pt x="1736142" y="1286510"/>
                </a:lnTo>
                <a:lnTo>
                  <a:pt x="1731117" y="1290321"/>
                </a:lnTo>
                <a:lnTo>
                  <a:pt x="1726093" y="1293814"/>
                </a:lnTo>
                <a:lnTo>
                  <a:pt x="1720477" y="1297306"/>
                </a:lnTo>
                <a:lnTo>
                  <a:pt x="1715157" y="1300481"/>
                </a:lnTo>
                <a:lnTo>
                  <a:pt x="1709837" y="1303021"/>
                </a:lnTo>
                <a:lnTo>
                  <a:pt x="1703926" y="1305560"/>
                </a:lnTo>
                <a:lnTo>
                  <a:pt x="1698310" y="1307465"/>
                </a:lnTo>
                <a:lnTo>
                  <a:pt x="1692398" y="1309371"/>
                </a:lnTo>
                <a:lnTo>
                  <a:pt x="1686783" y="1311275"/>
                </a:lnTo>
                <a:lnTo>
                  <a:pt x="1681167" y="1312228"/>
                </a:lnTo>
                <a:lnTo>
                  <a:pt x="1674960" y="1313180"/>
                </a:lnTo>
                <a:lnTo>
                  <a:pt x="1668754" y="1314133"/>
                </a:lnTo>
                <a:lnTo>
                  <a:pt x="1663138" y="1314450"/>
                </a:lnTo>
                <a:lnTo>
                  <a:pt x="1656931" y="1314769"/>
                </a:lnTo>
                <a:lnTo>
                  <a:pt x="1651020" y="1314450"/>
                </a:lnTo>
                <a:lnTo>
                  <a:pt x="1645108" y="1314133"/>
                </a:lnTo>
                <a:lnTo>
                  <a:pt x="1638902" y="1313180"/>
                </a:lnTo>
                <a:lnTo>
                  <a:pt x="1633286" y="1312228"/>
                </a:lnTo>
                <a:lnTo>
                  <a:pt x="1627079" y="1311275"/>
                </a:lnTo>
                <a:lnTo>
                  <a:pt x="1621463" y="1309371"/>
                </a:lnTo>
                <a:lnTo>
                  <a:pt x="1615552" y="1307465"/>
                </a:lnTo>
                <a:lnTo>
                  <a:pt x="1609936" y="1305560"/>
                </a:lnTo>
                <a:lnTo>
                  <a:pt x="1604320" y="1303021"/>
                </a:lnTo>
                <a:lnTo>
                  <a:pt x="1598705" y="1300481"/>
                </a:lnTo>
                <a:lnTo>
                  <a:pt x="1593385" y="1297306"/>
                </a:lnTo>
                <a:lnTo>
                  <a:pt x="1588360" y="1293814"/>
                </a:lnTo>
                <a:lnTo>
                  <a:pt x="1583040" y="1290321"/>
                </a:lnTo>
                <a:lnTo>
                  <a:pt x="1578015" y="1286510"/>
                </a:lnTo>
                <a:lnTo>
                  <a:pt x="1573286" y="1282384"/>
                </a:lnTo>
                <a:lnTo>
                  <a:pt x="1568557" y="1278255"/>
                </a:lnTo>
                <a:lnTo>
                  <a:pt x="290540" y="0"/>
                </a:lnTo>
                <a:lnTo>
                  <a:pt x="0" y="0"/>
                </a:lnTo>
                <a:lnTo>
                  <a:pt x="0" y="6858000"/>
                </a:lnTo>
                <a:lnTo>
                  <a:pt x="6489101" y="6858000"/>
                </a:lnTo>
                <a:lnTo>
                  <a:pt x="1481070" y="1828166"/>
                </a:lnTo>
                <a:lnTo>
                  <a:pt x="1476637" y="1823404"/>
                </a:lnTo>
                <a:lnTo>
                  <a:pt x="1472204" y="1818640"/>
                </a:lnTo>
                <a:lnTo>
                  <a:pt x="1468657" y="1814195"/>
                </a:lnTo>
                <a:lnTo>
                  <a:pt x="1465110" y="1808799"/>
                </a:lnTo>
                <a:lnTo>
                  <a:pt x="1461859" y="1803718"/>
                </a:lnTo>
                <a:lnTo>
                  <a:pt x="1459199" y="1798321"/>
                </a:lnTo>
                <a:lnTo>
                  <a:pt x="1456243" y="1792924"/>
                </a:lnTo>
                <a:lnTo>
                  <a:pt x="1453878" y="1787526"/>
                </a:lnTo>
                <a:lnTo>
                  <a:pt x="1451810" y="1781811"/>
                </a:lnTo>
                <a:lnTo>
                  <a:pt x="1450036" y="1776095"/>
                </a:lnTo>
                <a:lnTo>
                  <a:pt x="1448263" y="1770380"/>
                </a:lnTo>
                <a:lnTo>
                  <a:pt x="1447081" y="1764665"/>
                </a:lnTo>
                <a:lnTo>
                  <a:pt x="1446194" y="1758634"/>
                </a:lnTo>
                <a:lnTo>
                  <a:pt x="1445307" y="1752919"/>
                </a:lnTo>
                <a:cubicBezTo>
                  <a:pt x="1445209" y="1750908"/>
                  <a:pt x="1445110" y="1748896"/>
                  <a:pt x="1445012" y="1746885"/>
                </a:cubicBezTo>
                <a:lnTo>
                  <a:pt x="1445012" y="1741170"/>
                </a:lnTo>
                <a:lnTo>
                  <a:pt x="1445012" y="1735139"/>
                </a:lnTo>
                <a:cubicBezTo>
                  <a:pt x="1445110" y="1733234"/>
                  <a:pt x="1445209" y="1731329"/>
                  <a:pt x="1445307" y="1729424"/>
                </a:cubicBezTo>
                <a:lnTo>
                  <a:pt x="1446194" y="1723074"/>
                </a:lnTo>
                <a:lnTo>
                  <a:pt x="1447081" y="1717358"/>
                </a:lnTo>
                <a:lnTo>
                  <a:pt x="1448263" y="1711643"/>
                </a:lnTo>
                <a:lnTo>
                  <a:pt x="1450036" y="1705929"/>
                </a:lnTo>
                <a:lnTo>
                  <a:pt x="1451810" y="1700214"/>
                </a:lnTo>
                <a:lnTo>
                  <a:pt x="1453878" y="1694816"/>
                </a:lnTo>
                <a:lnTo>
                  <a:pt x="1456243" y="1689101"/>
                </a:lnTo>
                <a:lnTo>
                  <a:pt x="1459199" y="1683703"/>
                </a:lnTo>
                <a:lnTo>
                  <a:pt x="1461859" y="1678305"/>
                </a:lnTo>
                <a:lnTo>
                  <a:pt x="1465110" y="1673226"/>
                </a:lnTo>
                <a:lnTo>
                  <a:pt x="1468657" y="1668145"/>
                </a:lnTo>
                <a:lnTo>
                  <a:pt x="1472204" y="1663066"/>
                </a:lnTo>
                <a:lnTo>
                  <a:pt x="1476637" y="1658621"/>
                </a:lnTo>
                <a:lnTo>
                  <a:pt x="1481070" y="1653859"/>
                </a:lnTo>
                <a:lnTo>
                  <a:pt x="1485504" y="1649414"/>
                </a:lnTo>
                <a:lnTo>
                  <a:pt x="1490233" y="1645603"/>
                </a:lnTo>
                <a:lnTo>
                  <a:pt x="1495258" y="1641794"/>
                </a:lnTo>
                <a:lnTo>
                  <a:pt x="1500282" y="1637984"/>
                </a:lnTo>
                <a:lnTo>
                  <a:pt x="1505307" y="1634809"/>
                </a:lnTo>
                <a:lnTo>
                  <a:pt x="1510922" y="1631950"/>
                </a:lnTo>
                <a:lnTo>
                  <a:pt x="1516242" y="1629094"/>
                </a:lnTo>
                <a:lnTo>
                  <a:pt x="1521858" y="1626871"/>
                </a:lnTo>
                <a:lnTo>
                  <a:pt x="1527178" y="1624649"/>
                </a:lnTo>
                <a:lnTo>
                  <a:pt x="1533090" y="1623061"/>
                </a:lnTo>
                <a:lnTo>
                  <a:pt x="1538705" y="1621155"/>
                </a:lnTo>
                <a:lnTo>
                  <a:pt x="1544617" y="1620204"/>
                </a:lnTo>
                <a:lnTo>
                  <a:pt x="1550232" y="1618934"/>
                </a:lnTo>
                <a:lnTo>
                  <a:pt x="1556439" y="1618299"/>
                </a:lnTo>
                <a:lnTo>
                  <a:pt x="1562055" y="1617981"/>
                </a:lnTo>
                <a:lnTo>
                  <a:pt x="1568262" y="1617981"/>
                </a:lnTo>
                <a:lnTo>
                  <a:pt x="1573878" y="1617981"/>
                </a:lnTo>
                <a:lnTo>
                  <a:pt x="1580084" y="1618299"/>
                </a:lnTo>
                <a:lnTo>
                  <a:pt x="1585996" y="1618934"/>
                </a:lnTo>
                <a:lnTo>
                  <a:pt x="1591611" y="1620204"/>
                </a:lnTo>
                <a:lnTo>
                  <a:pt x="1597227" y="1621155"/>
                </a:lnTo>
                <a:lnTo>
                  <a:pt x="1603138" y="1623061"/>
                </a:lnTo>
                <a:lnTo>
                  <a:pt x="1608754" y="1624649"/>
                </a:lnTo>
                <a:lnTo>
                  <a:pt x="1614665" y="1626871"/>
                </a:lnTo>
                <a:lnTo>
                  <a:pt x="1619986" y="1629094"/>
                </a:lnTo>
                <a:lnTo>
                  <a:pt x="1625306" y="1631950"/>
                </a:lnTo>
                <a:lnTo>
                  <a:pt x="1630626" y="1634809"/>
                </a:lnTo>
                <a:lnTo>
                  <a:pt x="1635650" y="1637984"/>
                </a:lnTo>
                <a:lnTo>
                  <a:pt x="1640675" y="1641794"/>
                </a:lnTo>
                <a:lnTo>
                  <a:pt x="1645700" y="1645603"/>
                </a:lnTo>
                <a:lnTo>
                  <a:pt x="1650428" y="1649414"/>
                </a:lnTo>
                <a:lnTo>
                  <a:pt x="1655158" y="1653859"/>
                </a:lnTo>
                <a:lnTo>
                  <a:pt x="2324018" y="2322830"/>
                </a:lnTo>
                <a:lnTo>
                  <a:pt x="2328747" y="2326958"/>
                </a:lnTo>
                <a:lnTo>
                  <a:pt x="2333476" y="2331085"/>
                </a:lnTo>
                <a:lnTo>
                  <a:pt x="2338501" y="2334895"/>
                </a:lnTo>
                <a:lnTo>
                  <a:pt x="2343525" y="2338705"/>
                </a:lnTo>
                <a:lnTo>
                  <a:pt x="2348550" y="2341880"/>
                </a:lnTo>
                <a:lnTo>
                  <a:pt x="2353870" y="2344738"/>
                </a:lnTo>
                <a:lnTo>
                  <a:pt x="2359190" y="2347595"/>
                </a:lnTo>
                <a:lnTo>
                  <a:pt x="2365101" y="2349818"/>
                </a:lnTo>
                <a:lnTo>
                  <a:pt x="2370422" y="2351723"/>
                </a:lnTo>
                <a:lnTo>
                  <a:pt x="2376037" y="2353628"/>
                </a:lnTo>
                <a:lnTo>
                  <a:pt x="2381949" y="2355534"/>
                </a:lnTo>
                <a:lnTo>
                  <a:pt x="2387564" y="2356485"/>
                </a:lnTo>
                <a:lnTo>
                  <a:pt x="2393476" y="2357755"/>
                </a:lnTo>
                <a:lnTo>
                  <a:pt x="2399387" y="2358391"/>
                </a:lnTo>
                <a:lnTo>
                  <a:pt x="2405298" y="2358708"/>
                </a:lnTo>
                <a:lnTo>
                  <a:pt x="2411209" y="2358708"/>
                </a:lnTo>
                <a:lnTo>
                  <a:pt x="2417121" y="2358708"/>
                </a:lnTo>
                <a:lnTo>
                  <a:pt x="2423032" y="2358391"/>
                </a:lnTo>
                <a:lnTo>
                  <a:pt x="2428943" y="2357755"/>
                </a:lnTo>
                <a:lnTo>
                  <a:pt x="2434559" y="2356485"/>
                </a:lnTo>
                <a:lnTo>
                  <a:pt x="2440470" y="2355534"/>
                </a:lnTo>
                <a:lnTo>
                  <a:pt x="2446086" y="2353628"/>
                </a:lnTo>
                <a:lnTo>
                  <a:pt x="2451997" y="2351723"/>
                </a:lnTo>
                <a:lnTo>
                  <a:pt x="2457613" y="2349818"/>
                </a:lnTo>
                <a:lnTo>
                  <a:pt x="2462933" y="2347595"/>
                </a:lnTo>
                <a:lnTo>
                  <a:pt x="2468549" y="2344738"/>
                </a:lnTo>
                <a:lnTo>
                  <a:pt x="2473869" y="2341880"/>
                </a:lnTo>
                <a:lnTo>
                  <a:pt x="2478893" y="2338705"/>
                </a:lnTo>
                <a:lnTo>
                  <a:pt x="2484214" y="2334895"/>
                </a:lnTo>
                <a:lnTo>
                  <a:pt x="2488943" y="2331085"/>
                </a:lnTo>
                <a:lnTo>
                  <a:pt x="2493672" y="2326958"/>
                </a:lnTo>
                <a:lnTo>
                  <a:pt x="2498105" y="2322830"/>
                </a:lnTo>
                <a:lnTo>
                  <a:pt x="2502539" y="2318068"/>
                </a:lnTo>
                <a:lnTo>
                  <a:pt x="2506972" y="2313306"/>
                </a:lnTo>
                <a:lnTo>
                  <a:pt x="2510519" y="2308544"/>
                </a:lnTo>
                <a:lnTo>
                  <a:pt x="2514066" y="2303463"/>
                </a:lnTo>
                <a:lnTo>
                  <a:pt x="2517317" y="2298384"/>
                </a:lnTo>
                <a:lnTo>
                  <a:pt x="2520272" y="2292985"/>
                </a:lnTo>
                <a:lnTo>
                  <a:pt x="2522932" y="2287588"/>
                </a:lnTo>
                <a:lnTo>
                  <a:pt x="2525593" y="2281873"/>
                </a:lnTo>
                <a:lnTo>
                  <a:pt x="2527366" y="2276476"/>
                </a:lnTo>
                <a:lnTo>
                  <a:pt x="2529435" y="2270761"/>
                </a:lnTo>
                <a:lnTo>
                  <a:pt x="2530913" y="2265046"/>
                </a:lnTo>
                <a:lnTo>
                  <a:pt x="2532095" y="2259331"/>
                </a:lnTo>
                <a:lnTo>
                  <a:pt x="2532982" y="2253298"/>
                </a:lnTo>
                <a:lnTo>
                  <a:pt x="2533868" y="2247266"/>
                </a:lnTo>
                <a:cubicBezTo>
                  <a:pt x="2533967" y="2245362"/>
                  <a:pt x="2534065" y="2243456"/>
                  <a:pt x="2534164" y="2241551"/>
                </a:cubicBezTo>
                <a:cubicBezTo>
                  <a:pt x="2534262" y="2239540"/>
                  <a:pt x="2534361" y="2237530"/>
                  <a:pt x="2534459" y="2235519"/>
                </a:cubicBezTo>
                <a:cubicBezTo>
                  <a:pt x="2534361" y="2233614"/>
                  <a:pt x="2534262" y="2231709"/>
                  <a:pt x="2534164" y="2229804"/>
                </a:cubicBezTo>
                <a:cubicBezTo>
                  <a:pt x="2534065" y="2227793"/>
                  <a:pt x="2533967" y="2225781"/>
                  <a:pt x="2533868" y="2223770"/>
                </a:cubicBezTo>
                <a:lnTo>
                  <a:pt x="2532982" y="2217739"/>
                </a:lnTo>
                <a:lnTo>
                  <a:pt x="2532095" y="2212024"/>
                </a:lnTo>
                <a:lnTo>
                  <a:pt x="2530913" y="2206309"/>
                </a:lnTo>
                <a:lnTo>
                  <a:pt x="2529435" y="2200593"/>
                </a:lnTo>
                <a:lnTo>
                  <a:pt x="2527366" y="2194878"/>
                </a:lnTo>
                <a:lnTo>
                  <a:pt x="2525593" y="2189163"/>
                </a:lnTo>
                <a:lnTo>
                  <a:pt x="2522932" y="2183765"/>
                </a:lnTo>
                <a:lnTo>
                  <a:pt x="2520272" y="2178368"/>
                </a:lnTo>
                <a:lnTo>
                  <a:pt x="2517317" y="2172970"/>
                </a:lnTo>
                <a:lnTo>
                  <a:pt x="2514066" y="2167890"/>
                </a:lnTo>
                <a:lnTo>
                  <a:pt x="2510519" y="2162494"/>
                </a:lnTo>
                <a:lnTo>
                  <a:pt x="2506972" y="2157730"/>
                </a:lnTo>
                <a:lnTo>
                  <a:pt x="2502539" y="2153285"/>
                </a:lnTo>
                <a:lnTo>
                  <a:pt x="2498105" y="2148523"/>
                </a:lnTo>
                <a:lnTo>
                  <a:pt x="2111508" y="1761490"/>
                </a:lnTo>
                <a:lnTo>
                  <a:pt x="1915254" y="1565276"/>
                </a:lnTo>
                <a:lnTo>
                  <a:pt x="1910524" y="1560514"/>
                </a:lnTo>
                <a:lnTo>
                  <a:pt x="1906682" y="1555751"/>
                </a:lnTo>
                <a:lnTo>
                  <a:pt x="1902544" y="1550671"/>
                </a:lnTo>
                <a:lnTo>
                  <a:pt x="1899588" y="1545909"/>
                </a:lnTo>
                <a:lnTo>
                  <a:pt x="1896338" y="1540829"/>
                </a:lnTo>
                <a:lnTo>
                  <a:pt x="1893086" y="1535430"/>
                </a:lnTo>
                <a:lnTo>
                  <a:pt x="1890426" y="1530034"/>
                </a:lnTo>
                <a:lnTo>
                  <a:pt x="1888062" y="1524635"/>
                </a:lnTo>
                <a:lnTo>
                  <a:pt x="1885697" y="1518920"/>
                </a:lnTo>
                <a:lnTo>
                  <a:pt x="1883924" y="1513205"/>
                </a:lnTo>
                <a:lnTo>
                  <a:pt x="1882446" y="1507174"/>
                </a:lnTo>
                <a:lnTo>
                  <a:pt x="1881264" y="1501459"/>
                </a:lnTo>
                <a:lnTo>
                  <a:pt x="1880377" y="1495744"/>
                </a:lnTo>
                <a:lnTo>
                  <a:pt x="1879786" y="1489710"/>
                </a:lnTo>
                <a:lnTo>
                  <a:pt x="1879195" y="1483995"/>
                </a:lnTo>
                <a:cubicBezTo>
                  <a:pt x="1879096" y="1482090"/>
                  <a:pt x="1878998" y="1480186"/>
                  <a:pt x="1878899" y="1478281"/>
                </a:cubicBezTo>
                <a:cubicBezTo>
                  <a:pt x="1878998" y="1476270"/>
                  <a:pt x="1879096" y="1474260"/>
                  <a:pt x="1879195" y="1472249"/>
                </a:cubicBezTo>
                <a:lnTo>
                  <a:pt x="1879786" y="1466215"/>
                </a:lnTo>
                <a:lnTo>
                  <a:pt x="1880377" y="1460183"/>
                </a:lnTo>
                <a:lnTo>
                  <a:pt x="1881264" y="1454468"/>
                </a:lnTo>
                <a:lnTo>
                  <a:pt x="1882446" y="1448754"/>
                </a:lnTo>
                <a:lnTo>
                  <a:pt x="1883924" y="1443039"/>
                </a:lnTo>
                <a:lnTo>
                  <a:pt x="1885697" y="1437324"/>
                </a:lnTo>
                <a:lnTo>
                  <a:pt x="1888062" y="1431609"/>
                </a:lnTo>
                <a:lnTo>
                  <a:pt x="1890426" y="1426211"/>
                </a:lnTo>
                <a:lnTo>
                  <a:pt x="1893086" y="1420814"/>
                </a:lnTo>
                <a:lnTo>
                  <a:pt x="1896338" y="1415416"/>
                </a:lnTo>
                <a:lnTo>
                  <a:pt x="1899588" y="1410336"/>
                </a:lnTo>
                <a:lnTo>
                  <a:pt x="1902544" y="1405256"/>
                </a:lnTo>
                <a:lnTo>
                  <a:pt x="1906682" y="1400175"/>
                </a:lnTo>
                <a:lnTo>
                  <a:pt x="1910524" y="1395731"/>
                </a:lnTo>
                <a:lnTo>
                  <a:pt x="1915254" y="1390969"/>
                </a:lnTo>
                <a:lnTo>
                  <a:pt x="1919687" y="1386524"/>
                </a:lnTo>
                <a:lnTo>
                  <a:pt x="1924712" y="1382396"/>
                </a:lnTo>
                <a:lnTo>
                  <a:pt x="1929145" y="1378585"/>
                </a:lnTo>
                <a:lnTo>
                  <a:pt x="1934170" y="1375094"/>
                </a:lnTo>
                <a:lnTo>
                  <a:pt x="1939785" y="1371919"/>
                </a:lnTo>
                <a:lnTo>
                  <a:pt x="1945106" y="1369061"/>
                </a:lnTo>
                <a:lnTo>
                  <a:pt x="1950426" y="1366204"/>
                </a:lnTo>
                <a:lnTo>
                  <a:pt x="1955746" y="1363980"/>
                </a:lnTo>
                <a:lnTo>
                  <a:pt x="1961657" y="1361759"/>
                </a:lnTo>
                <a:lnTo>
                  <a:pt x="1967273" y="1360170"/>
                </a:lnTo>
                <a:lnTo>
                  <a:pt x="1973184" y="1358265"/>
                </a:lnTo>
                <a:lnTo>
                  <a:pt x="1978800" y="1357314"/>
                </a:lnTo>
                <a:lnTo>
                  <a:pt x="1984711" y="1356043"/>
                </a:lnTo>
                <a:lnTo>
                  <a:pt x="1990327" y="1355409"/>
                </a:lnTo>
                <a:lnTo>
                  <a:pt x="1996534" y="1355090"/>
                </a:lnTo>
                <a:lnTo>
                  <a:pt x="2002149" y="1354773"/>
                </a:lnTo>
                <a:lnTo>
                  <a:pt x="2008356" y="1355090"/>
                </a:lnTo>
                <a:lnTo>
                  <a:pt x="2013972" y="1355409"/>
                </a:lnTo>
                <a:lnTo>
                  <a:pt x="2019883" y="1356043"/>
                </a:lnTo>
                <a:lnTo>
                  <a:pt x="2025794" y="1357314"/>
                </a:lnTo>
                <a:lnTo>
                  <a:pt x="2031706" y="1358265"/>
                </a:lnTo>
                <a:lnTo>
                  <a:pt x="2037321" y="1360170"/>
                </a:lnTo>
                <a:lnTo>
                  <a:pt x="2043232" y="1361759"/>
                </a:lnTo>
                <a:lnTo>
                  <a:pt x="2048553" y="1363980"/>
                </a:lnTo>
                <a:lnTo>
                  <a:pt x="2054168" y="1366204"/>
                </a:lnTo>
                <a:lnTo>
                  <a:pt x="2059784" y="1369061"/>
                </a:lnTo>
                <a:lnTo>
                  <a:pt x="2065104" y="1371919"/>
                </a:lnTo>
                <a:lnTo>
                  <a:pt x="2070129" y="1375094"/>
                </a:lnTo>
                <a:lnTo>
                  <a:pt x="2075154" y="1378585"/>
                </a:lnTo>
                <a:lnTo>
                  <a:pt x="2080178" y="1382396"/>
                </a:lnTo>
                <a:lnTo>
                  <a:pt x="2084907" y="1386524"/>
                </a:lnTo>
                <a:lnTo>
                  <a:pt x="2089340" y="1390969"/>
                </a:lnTo>
                <a:lnTo>
                  <a:pt x="2296826" y="1598296"/>
                </a:lnTo>
                <a:lnTo>
                  <a:pt x="2301260" y="1602423"/>
                </a:lnTo>
                <a:lnTo>
                  <a:pt x="2305989" y="1606869"/>
                </a:lnTo>
                <a:lnTo>
                  <a:pt x="2311013" y="1610361"/>
                </a:lnTo>
                <a:lnTo>
                  <a:pt x="2316038" y="1613854"/>
                </a:lnTo>
                <a:lnTo>
                  <a:pt x="2321062" y="1617345"/>
                </a:lnTo>
                <a:lnTo>
                  <a:pt x="2326678" y="1620204"/>
                </a:lnTo>
                <a:lnTo>
                  <a:pt x="2331998" y="1623061"/>
                </a:lnTo>
                <a:lnTo>
                  <a:pt x="2337318" y="1625283"/>
                </a:lnTo>
                <a:lnTo>
                  <a:pt x="2342934" y="1627189"/>
                </a:lnTo>
                <a:lnTo>
                  <a:pt x="2348845" y="1629094"/>
                </a:lnTo>
                <a:lnTo>
                  <a:pt x="2354461" y="1630998"/>
                </a:lnTo>
                <a:lnTo>
                  <a:pt x="2360372" y="1631950"/>
                </a:lnTo>
                <a:lnTo>
                  <a:pt x="2365988" y="1632904"/>
                </a:lnTo>
                <a:lnTo>
                  <a:pt x="2372195" y="1633856"/>
                </a:lnTo>
                <a:lnTo>
                  <a:pt x="2377811" y="1634174"/>
                </a:lnTo>
                <a:lnTo>
                  <a:pt x="2383722" y="1634174"/>
                </a:lnTo>
                <a:lnTo>
                  <a:pt x="2389633" y="1634174"/>
                </a:lnTo>
                <a:lnTo>
                  <a:pt x="2395545" y="1633856"/>
                </a:lnTo>
                <a:lnTo>
                  <a:pt x="2401751" y="1632904"/>
                </a:lnTo>
                <a:lnTo>
                  <a:pt x="2407367" y="1631950"/>
                </a:lnTo>
                <a:lnTo>
                  <a:pt x="2412983" y="1630998"/>
                </a:lnTo>
                <a:lnTo>
                  <a:pt x="2418894" y="1629094"/>
                </a:lnTo>
                <a:lnTo>
                  <a:pt x="2424510" y="1627189"/>
                </a:lnTo>
                <a:lnTo>
                  <a:pt x="2430125" y="1625283"/>
                </a:lnTo>
                <a:lnTo>
                  <a:pt x="2435741" y="1623061"/>
                </a:lnTo>
                <a:lnTo>
                  <a:pt x="2441061" y="1620204"/>
                </a:lnTo>
                <a:lnTo>
                  <a:pt x="2446381" y="1617345"/>
                </a:lnTo>
                <a:lnTo>
                  <a:pt x="2451702" y="1613854"/>
                </a:lnTo>
                <a:lnTo>
                  <a:pt x="2456726" y="1610361"/>
                </a:lnTo>
                <a:lnTo>
                  <a:pt x="2461751" y="1606869"/>
                </a:lnTo>
                <a:lnTo>
                  <a:pt x="2466184" y="1602423"/>
                </a:lnTo>
                <a:lnTo>
                  <a:pt x="2470913" y="1598296"/>
                </a:lnTo>
                <a:lnTo>
                  <a:pt x="2475347" y="1593533"/>
                </a:lnTo>
                <a:lnTo>
                  <a:pt x="2479485" y="1588771"/>
                </a:lnTo>
                <a:lnTo>
                  <a:pt x="2483031" y="1583691"/>
                </a:lnTo>
                <a:lnTo>
                  <a:pt x="2486874" y="1578928"/>
                </a:lnTo>
                <a:lnTo>
                  <a:pt x="2490125" y="1573849"/>
                </a:lnTo>
                <a:lnTo>
                  <a:pt x="2492785" y="1568451"/>
                </a:lnTo>
                <a:lnTo>
                  <a:pt x="2495741" y="1563054"/>
                </a:lnTo>
                <a:lnTo>
                  <a:pt x="2497810" y="1557339"/>
                </a:lnTo>
                <a:lnTo>
                  <a:pt x="2500174" y="1551941"/>
                </a:lnTo>
                <a:lnTo>
                  <a:pt x="2501947" y="1546226"/>
                </a:lnTo>
                <a:lnTo>
                  <a:pt x="2503721" y="1540511"/>
                </a:lnTo>
                <a:lnTo>
                  <a:pt x="2504608" y="1534478"/>
                </a:lnTo>
                <a:lnTo>
                  <a:pt x="2505790" y="1528763"/>
                </a:lnTo>
                <a:lnTo>
                  <a:pt x="2506381" y="1522731"/>
                </a:lnTo>
                <a:lnTo>
                  <a:pt x="2506972" y="1517016"/>
                </a:lnTo>
                <a:lnTo>
                  <a:pt x="2506972" y="1510984"/>
                </a:lnTo>
                <a:lnTo>
                  <a:pt x="2506972" y="1505268"/>
                </a:lnTo>
                <a:lnTo>
                  <a:pt x="2506381" y="1499553"/>
                </a:lnTo>
                <a:lnTo>
                  <a:pt x="2505790" y="1493204"/>
                </a:lnTo>
                <a:lnTo>
                  <a:pt x="2504608" y="1487489"/>
                </a:lnTo>
                <a:lnTo>
                  <a:pt x="2503721" y="1481773"/>
                </a:lnTo>
                <a:lnTo>
                  <a:pt x="2501947" y="1476058"/>
                </a:lnTo>
                <a:lnTo>
                  <a:pt x="2500174" y="1470343"/>
                </a:lnTo>
                <a:lnTo>
                  <a:pt x="2497810" y="1464629"/>
                </a:lnTo>
                <a:lnTo>
                  <a:pt x="2495741" y="1459231"/>
                </a:lnTo>
                <a:lnTo>
                  <a:pt x="2492785" y="1453834"/>
                </a:lnTo>
                <a:lnTo>
                  <a:pt x="2490125" y="1448436"/>
                </a:lnTo>
                <a:lnTo>
                  <a:pt x="2486874" y="1443356"/>
                </a:lnTo>
                <a:lnTo>
                  <a:pt x="2483031" y="1438275"/>
                </a:lnTo>
                <a:lnTo>
                  <a:pt x="2479485" y="1433195"/>
                </a:lnTo>
                <a:lnTo>
                  <a:pt x="2475347" y="1428751"/>
                </a:lnTo>
                <a:lnTo>
                  <a:pt x="2470913" y="1423988"/>
                </a:lnTo>
                <a:lnTo>
                  <a:pt x="1802348" y="755333"/>
                </a:lnTo>
                <a:lnTo>
                  <a:pt x="1796141" y="748348"/>
                </a:lnTo>
                <a:lnTo>
                  <a:pt x="1790230" y="741045"/>
                </a:lnTo>
                <a:lnTo>
                  <a:pt x="1784910" y="733108"/>
                </a:lnTo>
                <a:lnTo>
                  <a:pt x="1780181" y="725170"/>
                </a:lnTo>
                <a:lnTo>
                  <a:pt x="1776634" y="716915"/>
                </a:lnTo>
                <a:lnTo>
                  <a:pt x="1773087" y="708660"/>
                </a:lnTo>
                <a:lnTo>
                  <a:pt x="1770427" y="699770"/>
                </a:lnTo>
                <a:lnTo>
                  <a:pt x="1768654" y="69119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="" xmlns:a16="http://schemas.microsoft.com/office/drawing/2014/main" id="{4B070DC8-431E-4EBE-9CBE-35AB4A6A60E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98141" y="4797425"/>
            <a:ext cx="2543326" cy="2060575"/>
          </a:xfrm>
          <a:custGeom>
            <a:avLst/>
            <a:gdLst>
              <a:gd name="T0" fmla="*/ 156 w 8608"/>
              <a:gd name="T1" fmla="*/ 1515 h 6490"/>
              <a:gd name="T2" fmla="*/ 226 w 8608"/>
              <a:gd name="T3" fmla="*/ 1472 h 6490"/>
              <a:gd name="T4" fmla="*/ 303 w 8608"/>
              <a:gd name="T5" fmla="*/ 1444 h 6490"/>
              <a:gd name="T6" fmla="*/ 382 w 8608"/>
              <a:gd name="T7" fmla="*/ 1429 h 6490"/>
              <a:gd name="T8" fmla="*/ 463 w 8608"/>
              <a:gd name="T9" fmla="*/ 1429 h 6490"/>
              <a:gd name="T10" fmla="*/ 542 w 8608"/>
              <a:gd name="T11" fmla="*/ 1444 h 6490"/>
              <a:gd name="T12" fmla="*/ 619 w 8608"/>
              <a:gd name="T13" fmla="*/ 1472 h 6490"/>
              <a:gd name="T14" fmla="*/ 689 w 8608"/>
              <a:gd name="T15" fmla="*/ 1515 h 6490"/>
              <a:gd name="T16" fmla="*/ 3176 w 8608"/>
              <a:gd name="T17" fmla="*/ 3828 h 6490"/>
              <a:gd name="T18" fmla="*/ 3243 w 8608"/>
              <a:gd name="T19" fmla="*/ 3879 h 6490"/>
              <a:gd name="T20" fmla="*/ 3316 w 8608"/>
              <a:gd name="T21" fmla="*/ 3915 h 6490"/>
              <a:gd name="T22" fmla="*/ 3393 w 8608"/>
              <a:gd name="T23" fmla="*/ 3936 h 6490"/>
              <a:gd name="T24" fmla="*/ 3475 w 8608"/>
              <a:gd name="T25" fmla="*/ 3943 h 6490"/>
              <a:gd name="T26" fmla="*/ 3555 w 8608"/>
              <a:gd name="T27" fmla="*/ 3936 h 6490"/>
              <a:gd name="T28" fmla="*/ 3633 w 8608"/>
              <a:gd name="T29" fmla="*/ 3915 h 6490"/>
              <a:gd name="T30" fmla="*/ 3706 w 8608"/>
              <a:gd name="T31" fmla="*/ 3879 h 6490"/>
              <a:gd name="T32" fmla="*/ 3772 w 8608"/>
              <a:gd name="T33" fmla="*/ 3828 h 6490"/>
              <a:gd name="T34" fmla="*/ 3814 w 8608"/>
              <a:gd name="T35" fmla="*/ 3783 h 6490"/>
              <a:gd name="T36" fmla="*/ 3856 w 8608"/>
              <a:gd name="T37" fmla="*/ 3716 h 6490"/>
              <a:gd name="T38" fmla="*/ 3884 w 8608"/>
              <a:gd name="T39" fmla="*/ 3644 h 6490"/>
              <a:gd name="T40" fmla="*/ 3895 w 8608"/>
              <a:gd name="T41" fmla="*/ 3570 h 6490"/>
              <a:gd name="T42" fmla="*/ 3892 w 8608"/>
              <a:gd name="T43" fmla="*/ 3494 h 6490"/>
              <a:gd name="T44" fmla="*/ 3872 w 8608"/>
              <a:gd name="T45" fmla="*/ 3420 h 6490"/>
              <a:gd name="T46" fmla="*/ 3838 w 8608"/>
              <a:gd name="T47" fmla="*/ 3351 h 6490"/>
              <a:gd name="T48" fmla="*/ 3787 w 8608"/>
              <a:gd name="T49" fmla="*/ 3288 h 6490"/>
              <a:gd name="T50" fmla="*/ 963 w 8608"/>
              <a:gd name="T51" fmla="*/ 656 h 6490"/>
              <a:gd name="T52" fmla="*/ 913 w 8608"/>
              <a:gd name="T53" fmla="*/ 593 h 6490"/>
              <a:gd name="T54" fmla="*/ 878 w 8608"/>
              <a:gd name="T55" fmla="*/ 523 h 6490"/>
              <a:gd name="T56" fmla="*/ 858 w 8608"/>
              <a:gd name="T57" fmla="*/ 449 h 6490"/>
              <a:gd name="T58" fmla="*/ 854 w 8608"/>
              <a:gd name="T59" fmla="*/ 375 h 6490"/>
              <a:gd name="T60" fmla="*/ 865 w 8608"/>
              <a:gd name="T61" fmla="*/ 300 h 6490"/>
              <a:gd name="T62" fmla="*/ 893 w 8608"/>
              <a:gd name="T63" fmla="*/ 228 h 6490"/>
              <a:gd name="T64" fmla="*/ 936 w 8608"/>
              <a:gd name="T65" fmla="*/ 161 h 6490"/>
              <a:gd name="T66" fmla="*/ 977 w 8608"/>
              <a:gd name="T67" fmla="*/ 116 h 6490"/>
              <a:gd name="T68" fmla="*/ 1044 w 8608"/>
              <a:gd name="T69" fmla="*/ 66 h 6490"/>
              <a:gd name="T70" fmla="*/ 1117 w 8608"/>
              <a:gd name="T71" fmla="*/ 30 h 6490"/>
              <a:gd name="T72" fmla="*/ 1195 w 8608"/>
              <a:gd name="T73" fmla="*/ 8 h 6490"/>
              <a:gd name="T74" fmla="*/ 1276 w 8608"/>
              <a:gd name="T75" fmla="*/ 0 h 6490"/>
              <a:gd name="T76" fmla="*/ 1356 w 8608"/>
              <a:gd name="T77" fmla="*/ 8 h 6490"/>
              <a:gd name="T78" fmla="*/ 1434 w 8608"/>
              <a:gd name="T79" fmla="*/ 30 h 6490"/>
              <a:gd name="T80" fmla="*/ 1508 w 8608"/>
              <a:gd name="T81" fmla="*/ 66 h 6490"/>
              <a:gd name="T82" fmla="*/ 1574 w 8608"/>
              <a:gd name="T83" fmla="*/ 116 h 6490"/>
              <a:gd name="T84" fmla="*/ 3679 w 8608"/>
              <a:gd name="T85" fmla="*/ 2073 h 6490"/>
              <a:gd name="T86" fmla="*/ 3749 w 8608"/>
              <a:gd name="T87" fmla="*/ 2116 h 6490"/>
              <a:gd name="T88" fmla="*/ 3826 w 8608"/>
              <a:gd name="T89" fmla="*/ 2145 h 6490"/>
              <a:gd name="T90" fmla="*/ 3906 w 8608"/>
              <a:gd name="T91" fmla="*/ 2159 h 6490"/>
              <a:gd name="T92" fmla="*/ 4842 w 8608"/>
              <a:gd name="T93" fmla="*/ 6490 h 6490"/>
              <a:gd name="T94" fmla="*/ 95 w 8608"/>
              <a:gd name="T95" fmla="*/ 2068 h 6490"/>
              <a:gd name="T96" fmla="*/ 49 w 8608"/>
              <a:gd name="T97" fmla="*/ 2003 h 6490"/>
              <a:gd name="T98" fmla="*/ 18 w 8608"/>
              <a:gd name="T99" fmla="*/ 1931 h 6490"/>
              <a:gd name="T100" fmla="*/ 2 w 8608"/>
              <a:gd name="T101" fmla="*/ 1858 h 6490"/>
              <a:gd name="T102" fmla="*/ 2 w 8608"/>
              <a:gd name="T103" fmla="*/ 1782 h 6490"/>
              <a:gd name="T104" fmla="*/ 18 w 8608"/>
              <a:gd name="T105" fmla="*/ 1709 h 6490"/>
              <a:gd name="T106" fmla="*/ 49 w 8608"/>
              <a:gd name="T107" fmla="*/ 1637 h 6490"/>
              <a:gd name="T108" fmla="*/ 95 w 8608"/>
              <a:gd name="T109" fmla="*/ 1572 h 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608" h="6490">
                <a:moveTo>
                  <a:pt x="124" y="1542"/>
                </a:moveTo>
                <a:lnTo>
                  <a:pt x="124" y="1542"/>
                </a:lnTo>
                <a:lnTo>
                  <a:pt x="140" y="1529"/>
                </a:lnTo>
                <a:lnTo>
                  <a:pt x="156" y="1515"/>
                </a:lnTo>
                <a:lnTo>
                  <a:pt x="173" y="1504"/>
                </a:lnTo>
                <a:lnTo>
                  <a:pt x="191" y="1493"/>
                </a:lnTo>
                <a:lnTo>
                  <a:pt x="208" y="1482"/>
                </a:lnTo>
                <a:lnTo>
                  <a:pt x="226" y="1472"/>
                </a:lnTo>
                <a:lnTo>
                  <a:pt x="244" y="1464"/>
                </a:lnTo>
                <a:lnTo>
                  <a:pt x="264" y="1456"/>
                </a:lnTo>
                <a:lnTo>
                  <a:pt x="283" y="1450"/>
                </a:lnTo>
                <a:lnTo>
                  <a:pt x="303" y="1444"/>
                </a:lnTo>
                <a:lnTo>
                  <a:pt x="322" y="1438"/>
                </a:lnTo>
                <a:lnTo>
                  <a:pt x="342" y="1435"/>
                </a:lnTo>
                <a:lnTo>
                  <a:pt x="362" y="1431"/>
                </a:lnTo>
                <a:lnTo>
                  <a:pt x="382" y="1429"/>
                </a:lnTo>
                <a:lnTo>
                  <a:pt x="402" y="1428"/>
                </a:lnTo>
                <a:lnTo>
                  <a:pt x="422" y="1427"/>
                </a:lnTo>
                <a:lnTo>
                  <a:pt x="442" y="1428"/>
                </a:lnTo>
                <a:lnTo>
                  <a:pt x="463" y="1429"/>
                </a:lnTo>
                <a:lnTo>
                  <a:pt x="483" y="1431"/>
                </a:lnTo>
                <a:lnTo>
                  <a:pt x="503" y="1435"/>
                </a:lnTo>
                <a:lnTo>
                  <a:pt x="523" y="1438"/>
                </a:lnTo>
                <a:lnTo>
                  <a:pt x="542" y="1444"/>
                </a:lnTo>
                <a:lnTo>
                  <a:pt x="562" y="1450"/>
                </a:lnTo>
                <a:lnTo>
                  <a:pt x="581" y="1456"/>
                </a:lnTo>
                <a:lnTo>
                  <a:pt x="600" y="1464"/>
                </a:lnTo>
                <a:lnTo>
                  <a:pt x="619" y="1472"/>
                </a:lnTo>
                <a:lnTo>
                  <a:pt x="637" y="1482"/>
                </a:lnTo>
                <a:lnTo>
                  <a:pt x="654" y="1493"/>
                </a:lnTo>
                <a:lnTo>
                  <a:pt x="672" y="1504"/>
                </a:lnTo>
                <a:lnTo>
                  <a:pt x="689" y="1515"/>
                </a:lnTo>
                <a:lnTo>
                  <a:pt x="705" y="1529"/>
                </a:lnTo>
                <a:lnTo>
                  <a:pt x="721" y="1542"/>
                </a:lnTo>
                <a:lnTo>
                  <a:pt x="3176" y="3828"/>
                </a:lnTo>
                <a:lnTo>
                  <a:pt x="3176" y="3828"/>
                </a:lnTo>
                <a:lnTo>
                  <a:pt x="3192" y="3842"/>
                </a:lnTo>
                <a:lnTo>
                  <a:pt x="3209" y="3855"/>
                </a:lnTo>
                <a:lnTo>
                  <a:pt x="3224" y="3867"/>
                </a:lnTo>
                <a:lnTo>
                  <a:pt x="3243" y="3879"/>
                </a:lnTo>
                <a:lnTo>
                  <a:pt x="3260" y="3889"/>
                </a:lnTo>
                <a:lnTo>
                  <a:pt x="3278" y="3898"/>
                </a:lnTo>
                <a:lnTo>
                  <a:pt x="3296" y="3907"/>
                </a:lnTo>
                <a:lnTo>
                  <a:pt x="3316" y="3915"/>
                </a:lnTo>
                <a:lnTo>
                  <a:pt x="3335" y="3922"/>
                </a:lnTo>
                <a:lnTo>
                  <a:pt x="3354" y="3927"/>
                </a:lnTo>
                <a:lnTo>
                  <a:pt x="3374" y="3932"/>
                </a:lnTo>
                <a:lnTo>
                  <a:pt x="3393" y="3936"/>
                </a:lnTo>
                <a:lnTo>
                  <a:pt x="3414" y="3939"/>
                </a:lnTo>
                <a:lnTo>
                  <a:pt x="3433" y="3941"/>
                </a:lnTo>
                <a:lnTo>
                  <a:pt x="3454" y="3943"/>
                </a:lnTo>
                <a:lnTo>
                  <a:pt x="3475" y="3943"/>
                </a:lnTo>
                <a:lnTo>
                  <a:pt x="3494" y="3943"/>
                </a:lnTo>
                <a:lnTo>
                  <a:pt x="3515" y="3941"/>
                </a:lnTo>
                <a:lnTo>
                  <a:pt x="3534" y="3939"/>
                </a:lnTo>
                <a:lnTo>
                  <a:pt x="3555" y="3936"/>
                </a:lnTo>
                <a:lnTo>
                  <a:pt x="3574" y="3932"/>
                </a:lnTo>
                <a:lnTo>
                  <a:pt x="3594" y="3927"/>
                </a:lnTo>
                <a:lnTo>
                  <a:pt x="3613" y="3922"/>
                </a:lnTo>
                <a:lnTo>
                  <a:pt x="3633" y="3915"/>
                </a:lnTo>
                <a:lnTo>
                  <a:pt x="3652" y="3907"/>
                </a:lnTo>
                <a:lnTo>
                  <a:pt x="3670" y="3898"/>
                </a:lnTo>
                <a:lnTo>
                  <a:pt x="3689" y="3889"/>
                </a:lnTo>
                <a:lnTo>
                  <a:pt x="3706" y="3879"/>
                </a:lnTo>
                <a:lnTo>
                  <a:pt x="3724" y="3867"/>
                </a:lnTo>
                <a:lnTo>
                  <a:pt x="3741" y="3855"/>
                </a:lnTo>
                <a:lnTo>
                  <a:pt x="3757" y="3842"/>
                </a:lnTo>
                <a:lnTo>
                  <a:pt x="3772" y="3828"/>
                </a:lnTo>
                <a:lnTo>
                  <a:pt x="3772" y="3828"/>
                </a:lnTo>
                <a:lnTo>
                  <a:pt x="3787" y="3813"/>
                </a:lnTo>
                <a:lnTo>
                  <a:pt x="3802" y="3798"/>
                </a:lnTo>
                <a:lnTo>
                  <a:pt x="3814" y="3783"/>
                </a:lnTo>
                <a:lnTo>
                  <a:pt x="3826" y="3767"/>
                </a:lnTo>
                <a:lnTo>
                  <a:pt x="3838" y="3750"/>
                </a:lnTo>
                <a:lnTo>
                  <a:pt x="3848" y="3733"/>
                </a:lnTo>
                <a:lnTo>
                  <a:pt x="3856" y="3716"/>
                </a:lnTo>
                <a:lnTo>
                  <a:pt x="3865" y="3699"/>
                </a:lnTo>
                <a:lnTo>
                  <a:pt x="3872" y="3681"/>
                </a:lnTo>
                <a:lnTo>
                  <a:pt x="3878" y="3663"/>
                </a:lnTo>
                <a:lnTo>
                  <a:pt x="3884" y="3644"/>
                </a:lnTo>
                <a:lnTo>
                  <a:pt x="3888" y="3625"/>
                </a:lnTo>
                <a:lnTo>
                  <a:pt x="3892" y="3607"/>
                </a:lnTo>
                <a:lnTo>
                  <a:pt x="3894" y="3588"/>
                </a:lnTo>
                <a:lnTo>
                  <a:pt x="3895" y="3570"/>
                </a:lnTo>
                <a:lnTo>
                  <a:pt x="3896" y="3551"/>
                </a:lnTo>
                <a:lnTo>
                  <a:pt x="3895" y="3531"/>
                </a:lnTo>
                <a:lnTo>
                  <a:pt x="3894" y="3513"/>
                </a:lnTo>
                <a:lnTo>
                  <a:pt x="3892" y="3494"/>
                </a:lnTo>
                <a:lnTo>
                  <a:pt x="3888" y="3476"/>
                </a:lnTo>
                <a:lnTo>
                  <a:pt x="3884" y="3457"/>
                </a:lnTo>
                <a:lnTo>
                  <a:pt x="3878" y="3439"/>
                </a:lnTo>
                <a:lnTo>
                  <a:pt x="3872" y="3420"/>
                </a:lnTo>
                <a:lnTo>
                  <a:pt x="3865" y="3402"/>
                </a:lnTo>
                <a:lnTo>
                  <a:pt x="3856" y="3385"/>
                </a:lnTo>
                <a:lnTo>
                  <a:pt x="3848" y="3368"/>
                </a:lnTo>
                <a:lnTo>
                  <a:pt x="3838" y="3351"/>
                </a:lnTo>
                <a:lnTo>
                  <a:pt x="3826" y="3334"/>
                </a:lnTo>
                <a:lnTo>
                  <a:pt x="3814" y="3319"/>
                </a:lnTo>
                <a:lnTo>
                  <a:pt x="3802" y="3303"/>
                </a:lnTo>
                <a:lnTo>
                  <a:pt x="3787" y="3288"/>
                </a:lnTo>
                <a:lnTo>
                  <a:pt x="3772" y="3273"/>
                </a:lnTo>
                <a:lnTo>
                  <a:pt x="977" y="671"/>
                </a:lnTo>
                <a:lnTo>
                  <a:pt x="977" y="671"/>
                </a:lnTo>
                <a:lnTo>
                  <a:pt x="963" y="656"/>
                </a:lnTo>
                <a:lnTo>
                  <a:pt x="948" y="642"/>
                </a:lnTo>
                <a:lnTo>
                  <a:pt x="936" y="626"/>
                </a:lnTo>
                <a:lnTo>
                  <a:pt x="924" y="609"/>
                </a:lnTo>
                <a:lnTo>
                  <a:pt x="913" y="593"/>
                </a:lnTo>
                <a:lnTo>
                  <a:pt x="902" y="576"/>
                </a:lnTo>
                <a:lnTo>
                  <a:pt x="893" y="559"/>
                </a:lnTo>
                <a:lnTo>
                  <a:pt x="885" y="541"/>
                </a:lnTo>
                <a:lnTo>
                  <a:pt x="878" y="523"/>
                </a:lnTo>
                <a:lnTo>
                  <a:pt x="871" y="505"/>
                </a:lnTo>
                <a:lnTo>
                  <a:pt x="865" y="487"/>
                </a:lnTo>
                <a:lnTo>
                  <a:pt x="862" y="469"/>
                </a:lnTo>
                <a:lnTo>
                  <a:pt x="858" y="449"/>
                </a:lnTo>
                <a:lnTo>
                  <a:pt x="856" y="431"/>
                </a:lnTo>
                <a:lnTo>
                  <a:pt x="854" y="412"/>
                </a:lnTo>
                <a:lnTo>
                  <a:pt x="854" y="393"/>
                </a:lnTo>
                <a:lnTo>
                  <a:pt x="854" y="375"/>
                </a:lnTo>
                <a:lnTo>
                  <a:pt x="856" y="355"/>
                </a:lnTo>
                <a:lnTo>
                  <a:pt x="858" y="337"/>
                </a:lnTo>
                <a:lnTo>
                  <a:pt x="862" y="318"/>
                </a:lnTo>
                <a:lnTo>
                  <a:pt x="865" y="300"/>
                </a:lnTo>
                <a:lnTo>
                  <a:pt x="871" y="282"/>
                </a:lnTo>
                <a:lnTo>
                  <a:pt x="878" y="264"/>
                </a:lnTo>
                <a:lnTo>
                  <a:pt x="885" y="246"/>
                </a:lnTo>
                <a:lnTo>
                  <a:pt x="893" y="228"/>
                </a:lnTo>
                <a:lnTo>
                  <a:pt x="902" y="211"/>
                </a:lnTo>
                <a:lnTo>
                  <a:pt x="913" y="194"/>
                </a:lnTo>
                <a:lnTo>
                  <a:pt x="924" y="178"/>
                </a:lnTo>
                <a:lnTo>
                  <a:pt x="936" y="161"/>
                </a:lnTo>
                <a:lnTo>
                  <a:pt x="948" y="145"/>
                </a:lnTo>
                <a:lnTo>
                  <a:pt x="963" y="130"/>
                </a:lnTo>
                <a:lnTo>
                  <a:pt x="977" y="116"/>
                </a:lnTo>
                <a:lnTo>
                  <a:pt x="977" y="116"/>
                </a:lnTo>
                <a:lnTo>
                  <a:pt x="993" y="102"/>
                </a:lnTo>
                <a:lnTo>
                  <a:pt x="1010" y="88"/>
                </a:lnTo>
                <a:lnTo>
                  <a:pt x="1026" y="77"/>
                </a:lnTo>
                <a:lnTo>
                  <a:pt x="1044" y="66"/>
                </a:lnTo>
                <a:lnTo>
                  <a:pt x="1061" y="54"/>
                </a:lnTo>
                <a:lnTo>
                  <a:pt x="1079" y="45"/>
                </a:lnTo>
                <a:lnTo>
                  <a:pt x="1098" y="37"/>
                </a:lnTo>
                <a:lnTo>
                  <a:pt x="1117" y="30"/>
                </a:lnTo>
                <a:lnTo>
                  <a:pt x="1136" y="23"/>
                </a:lnTo>
                <a:lnTo>
                  <a:pt x="1156" y="17"/>
                </a:lnTo>
                <a:lnTo>
                  <a:pt x="1175" y="11"/>
                </a:lnTo>
                <a:lnTo>
                  <a:pt x="1195" y="8"/>
                </a:lnTo>
                <a:lnTo>
                  <a:pt x="1215" y="5"/>
                </a:lnTo>
                <a:lnTo>
                  <a:pt x="1235" y="2"/>
                </a:lnTo>
                <a:lnTo>
                  <a:pt x="1256" y="1"/>
                </a:lnTo>
                <a:lnTo>
                  <a:pt x="1276" y="0"/>
                </a:lnTo>
                <a:lnTo>
                  <a:pt x="1296" y="1"/>
                </a:lnTo>
                <a:lnTo>
                  <a:pt x="1316" y="2"/>
                </a:lnTo>
                <a:lnTo>
                  <a:pt x="1336" y="5"/>
                </a:lnTo>
                <a:lnTo>
                  <a:pt x="1356" y="8"/>
                </a:lnTo>
                <a:lnTo>
                  <a:pt x="1376" y="11"/>
                </a:lnTo>
                <a:lnTo>
                  <a:pt x="1395" y="17"/>
                </a:lnTo>
                <a:lnTo>
                  <a:pt x="1415" y="23"/>
                </a:lnTo>
                <a:lnTo>
                  <a:pt x="1434" y="30"/>
                </a:lnTo>
                <a:lnTo>
                  <a:pt x="1454" y="37"/>
                </a:lnTo>
                <a:lnTo>
                  <a:pt x="1472" y="45"/>
                </a:lnTo>
                <a:lnTo>
                  <a:pt x="1490" y="54"/>
                </a:lnTo>
                <a:lnTo>
                  <a:pt x="1508" y="66"/>
                </a:lnTo>
                <a:lnTo>
                  <a:pt x="1525" y="77"/>
                </a:lnTo>
                <a:lnTo>
                  <a:pt x="1542" y="88"/>
                </a:lnTo>
                <a:lnTo>
                  <a:pt x="1558" y="102"/>
                </a:lnTo>
                <a:lnTo>
                  <a:pt x="1574" y="116"/>
                </a:lnTo>
                <a:lnTo>
                  <a:pt x="3647" y="2046"/>
                </a:lnTo>
                <a:lnTo>
                  <a:pt x="3647" y="2046"/>
                </a:lnTo>
                <a:lnTo>
                  <a:pt x="3663" y="2059"/>
                </a:lnTo>
                <a:lnTo>
                  <a:pt x="3679" y="2073"/>
                </a:lnTo>
                <a:lnTo>
                  <a:pt x="3696" y="2085"/>
                </a:lnTo>
                <a:lnTo>
                  <a:pt x="3714" y="2097"/>
                </a:lnTo>
                <a:lnTo>
                  <a:pt x="3731" y="2107"/>
                </a:lnTo>
                <a:lnTo>
                  <a:pt x="3749" y="2116"/>
                </a:lnTo>
                <a:lnTo>
                  <a:pt x="3769" y="2125"/>
                </a:lnTo>
                <a:lnTo>
                  <a:pt x="3787" y="2132"/>
                </a:lnTo>
                <a:lnTo>
                  <a:pt x="3807" y="2139"/>
                </a:lnTo>
                <a:lnTo>
                  <a:pt x="3826" y="2145"/>
                </a:lnTo>
                <a:lnTo>
                  <a:pt x="3845" y="2150"/>
                </a:lnTo>
                <a:lnTo>
                  <a:pt x="3866" y="2153"/>
                </a:lnTo>
                <a:lnTo>
                  <a:pt x="3886" y="2157"/>
                </a:lnTo>
                <a:lnTo>
                  <a:pt x="3906" y="2159"/>
                </a:lnTo>
                <a:lnTo>
                  <a:pt x="3927" y="2160"/>
                </a:lnTo>
                <a:lnTo>
                  <a:pt x="3946" y="2161"/>
                </a:lnTo>
                <a:lnTo>
                  <a:pt x="8608" y="6490"/>
                </a:lnTo>
                <a:lnTo>
                  <a:pt x="4842" y="6490"/>
                </a:lnTo>
                <a:lnTo>
                  <a:pt x="124" y="2098"/>
                </a:lnTo>
                <a:lnTo>
                  <a:pt x="124" y="2098"/>
                </a:lnTo>
                <a:lnTo>
                  <a:pt x="109" y="2083"/>
                </a:lnTo>
                <a:lnTo>
                  <a:pt x="95" y="2068"/>
                </a:lnTo>
                <a:lnTo>
                  <a:pt x="83" y="2053"/>
                </a:lnTo>
                <a:lnTo>
                  <a:pt x="71" y="2036"/>
                </a:lnTo>
                <a:lnTo>
                  <a:pt x="60" y="2020"/>
                </a:lnTo>
                <a:lnTo>
                  <a:pt x="49" y="2003"/>
                </a:lnTo>
                <a:lnTo>
                  <a:pt x="40" y="1986"/>
                </a:lnTo>
                <a:lnTo>
                  <a:pt x="32" y="1968"/>
                </a:lnTo>
                <a:lnTo>
                  <a:pt x="24" y="1950"/>
                </a:lnTo>
                <a:lnTo>
                  <a:pt x="18" y="1931"/>
                </a:lnTo>
                <a:lnTo>
                  <a:pt x="12" y="1913"/>
                </a:lnTo>
                <a:lnTo>
                  <a:pt x="9" y="1895"/>
                </a:lnTo>
                <a:lnTo>
                  <a:pt x="5" y="1876"/>
                </a:lnTo>
                <a:lnTo>
                  <a:pt x="2" y="1858"/>
                </a:lnTo>
                <a:lnTo>
                  <a:pt x="1" y="1839"/>
                </a:lnTo>
                <a:lnTo>
                  <a:pt x="0" y="1821"/>
                </a:lnTo>
                <a:lnTo>
                  <a:pt x="1" y="1801"/>
                </a:lnTo>
                <a:lnTo>
                  <a:pt x="2" y="1782"/>
                </a:lnTo>
                <a:lnTo>
                  <a:pt x="5" y="1764"/>
                </a:lnTo>
                <a:lnTo>
                  <a:pt x="9" y="1745"/>
                </a:lnTo>
                <a:lnTo>
                  <a:pt x="12" y="1727"/>
                </a:lnTo>
                <a:lnTo>
                  <a:pt x="18" y="1709"/>
                </a:lnTo>
                <a:lnTo>
                  <a:pt x="24" y="1691"/>
                </a:lnTo>
                <a:lnTo>
                  <a:pt x="32" y="1672"/>
                </a:lnTo>
                <a:lnTo>
                  <a:pt x="40" y="1654"/>
                </a:lnTo>
                <a:lnTo>
                  <a:pt x="49" y="1637"/>
                </a:lnTo>
                <a:lnTo>
                  <a:pt x="60" y="1620"/>
                </a:lnTo>
                <a:lnTo>
                  <a:pt x="71" y="1605"/>
                </a:lnTo>
                <a:lnTo>
                  <a:pt x="83" y="1588"/>
                </a:lnTo>
                <a:lnTo>
                  <a:pt x="95" y="1572"/>
                </a:lnTo>
                <a:lnTo>
                  <a:pt x="109" y="1557"/>
                </a:lnTo>
                <a:lnTo>
                  <a:pt x="124" y="1542"/>
                </a:lnTo>
                <a:lnTo>
                  <a:pt x="124" y="15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Freeform 11">
            <a:extLst>
              <a:ext uri="{FF2B5EF4-FFF2-40B4-BE49-F238E27FC236}">
                <a16:creationId xmlns="" xmlns:a16="http://schemas.microsoft.com/office/drawing/2014/main" id="{9ED40513-1049-4FFF-9191-780765563F5A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365076" y="0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A4F16A08-FD52-4F03-89F2-9D4264C7062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289224" y="1016308"/>
            <a:ext cx="2858102" cy="3034992"/>
          </a:xfrm>
          <a:custGeom>
            <a:avLst/>
            <a:gdLst>
              <a:gd name="connsiteX0" fmla="*/ 0 w 2858102"/>
              <a:gd name="connsiteY0" fmla="*/ 0 h 3034992"/>
              <a:gd name="connsiteX1" fmla="*/ 0 w 2858102"/>
              <a:gd name="connsiteY1" fmla="*/ 353805 h 3034992"/>
              <a:gd name="connsiteX2" fmla="*/ 490082 w 2858102"/>
              <a:gd name="connsiteY2" fmla="*/ 843951 h 3034992"/>
              <a:gd name="connsiteX3" fmla="*/ 2645031 w 2858102"/>
              <a:gd name="connsiteY3" fmla="*/ 2998485 h 3034992"/>
              <a:gd name="connsiteX4" fmla="*/ 2649463 w 2858102"/>
              <a:gd name="connsiteY4" fmla="*/ 3003247 h 3034992"/>
              <a:gd name="connsiteX5" fmla="*/ 2654192 w 2858102"/>
              <a:gd name="connsiteY5" fmla="*/ 3007057 h 3034992"/>
              <a:gd name="connsiteX6" fmla="*/ 2659216 w 2858102"/>
              <a:gd name="connsiteY6" fmla="*/ 3011183 h 3034992"/>
              <a:gd name="connsiteX7" fmla="*/ 2664535 w 2858102"/>
              <a:gd name="connsiteY7" fmla="*/ 3014675 h 3034992"/>
              <a:gd name="connsiteX8" fmla="*/ 2669559 w 2858102"/>
              <a:gd name="connsiteY8" fmla="*/ 3017850 h 3034992"/>
              <a:gd name="connsiteX9" fmla="*/ 2675174 w 2858102"/>
              <a:gd name="connsiteY9" fmla="*/ 3020707 h 3034992"/>
              <a:gd name="connsiteX10" fmla="*/ 2680789 w 2858102"/>
              <a:gd name="connsiteY10" fmla="*/ 3023564 h 3034992"/>
              <a:gd name="connsiteX11" fmla="*/ 2686108 w 2858102"/>
              <a:gd name="connsiteY11" fmla="*/ 3026104 h 3034992"/>
              <a:gd name="connsiteX12" fmla="*/ 2692019 w 2858102"/>
              <a:gd name="connsiteY12" fmla="*/ 3028326 h 3034992"/>
              <a:gd name="connsiteX13" fmla="*/ 2697633 w 2858102"/>
              <a:gd name="connsiteY13" fmla="*/ 3030230 h 3034992"/>
              <a:gd name="connsiteX14" fmla="*/ 2703544 w 2858102"/>
              <a:gd name="connsiteY14" fmla="*/ 3031500 h 3034992"/>
              <a:gd name="connsiteX15" fmla="*/ 2709454 w 2858102"/>
              <a:gd name="connsiteY15" fmla="*/ 3033087 h 3034992"/>
              <a:gd name="connsiteX16" fmla="*/ 2715365 w 2858102"/>
              <a:gd name="connsiteY16" fmla="*/ 3034040 h 3034992"/>
              <a:gd name="connsiteX17" fmla="*/ 2721275 w 2858102"/>
              <a:gd name="connsiteY17" fmla="*/ 3034675 h 3034992"/>
              <a:gd name="connsiteX18" fmla="*/ 2727186 w 2858102"/>
              <a:gd name="connsiteY18" fmla="*/ 3034992 h 3034992"/>
              <a:gd name="connsiteX19" fmla="*/ 2733392 w 2858102"/>
              <a:gd name="connsiteY19" fmla="*/ 3034992 h 3034992"/>
              <a:gd name="connsiteX20" fmla="*/ 2739302 w 2858102"/>
              <a:gd name="connsiteY20" fmla="*/ 3034992 h 3034992"/>
              <a:gd name="connsiteX21" fmla="*/ 2745508 w 2858102"/>
              <a:gd name="connsiteY21" fmla="*/ 3034675 h 3034992"/>
              <a:gd name="connsiteX22" fmla="*/ 2751123 w 2858102"/>
              <a:gd name="connsiteY22" fmla="*/ 3034040 h 3034992"/>
              <a:gd name="connsiteX23" fmla="*/ 2757329 w 2858102"/>
              <a:gd name="connsiteY23" fmla="*/ 3033087 h 3034992"/>
              <a:gd name="connsiteX24" fmla="*/ 2762944 w 2858102"/>
              <a:gd name="connsiteY24" fmla="*/ 3031500 h 3034992"/>
              <a:gd name="connsiteX25" fmla="*/ 2768854 w 2858102"/>
              <a:gd name="connsiteY25" fmla="*/ 3030230 h 3034992"/>
              <a:gd name="connsiteX26" fmla="*/ 2774469 w 2858102"/>
              <a:gd name="connsiteY26" fmla="*/ 3028326 h 3034992"/>
              <a:gd name="connsiteX27" fmla="*/ 2780380 w 2858102"/>
              <a:gd name="connsiteY27" fmla="*/ 3026104 h 3034992"/>
              <a:gd name="connsiteX28" fmla="*/ 2785995 w 2858102"/>
              <a:gd name="connsiteY28" fmla="*/ 3023564 h 3034992"/>
              <a:gd name="connsiteX29" fmla="*/ 2791314 w 2858102"/>
              <a:gd name="connsiteY29" fmla="*/ 3020707 h 3034992"/>
              <a:gd name="connsiteX30" fmla="*/ 2796929 w 2858102"/>
              <a:gd name="connsiteY30" fmla="*/ 3017850 h 3034992"/>
              <a:gd name="connsiteX31" fmla="*/ 2802248 w 2858102"/>
              <a:gd name="connsiteY31" fmla="*/ 3014675 h 3034992"/>
              <a:gd name="connsiteX32" fmla="*/ 2807272 w 2858102"/>
              <a:gd name="connsiteY32" fmla="*/ 3011183 h 3034992"/>
              <a:gd name="connsiteX33" fmla="*/ 2812296 w 2858102"/>
              <a:gd name="connsiteY33" fmla="*/ 3007057 h 3034992"/>
              <a:gd name="connsiteX34" fmla="*/ 2817025 w 2858102"/>
              <a:gd name="connsiteY34" fmla="*/ 3003247 h 3034992"/>
              <a:gd name="connsiteX35" fmla="*/ 2821753 w 2858102"/>
              <a:gd name="connsiteY35" fmla="*/ 2998485 h 3034992"/>
              <a:gd name="connsiteX36" fmla="*/ 2826186 w 2858102"/>
              <a:gd name="connsiteY36" fmla="*/ 2993724 h 3034992"/>
              <a:gd name="connsiteX37" fmla="*/ 2830323 w 2858102"/>
              <a:gd name="connsiteY37" fmla="*/ 2989279 h 3034992"/>
              <a:gd name="connsiteX38" fmla="*/ 2834165 w 2858102"/>
              <a:gd name="connsiteY38" fmla="*/ 2984200 h 3034992"/>
              <a:gd name="connsiteX39" fmla="*/ 2837711 w 2858102"/>
              <a:gd name="connsiteY39" fmla="*/ 2979121 h 3034992"/>
              <a:gd name="connsiteX40" fmla="*/ 2840962 w 2858102"/>
              <a:gd name="connsiteY40" fmla="*/ 2973724 h 3034992"/>
              <a:gd name="connsiteX41" fmla="*/ 2843917 w 2858102"/>
              <a:gd name="connsiteY41" fmla="*/ 2968328 h 3034992"/>
              <a:gd name="connsiteX42" fmla="*/ 2846872 w 2858102"/>
              <a:gd name="connsiteY42" fmla="*/ 2962931 h 3034992"/>
              <a:gd name="connsiteX43" fmla="*/ 2849237 w 2858102"/>
              <a:gd name="connsiteY43" fmla="*/ 2957217 h 3034992"/>
              <a:gd name="connsiteX44" fmla="*/ 2851305 w 2858102"/>
              <a:gd name="connsiteY44" fmla="*/ 2951503 h 3034992"/>
              <a:gd name="connsiteX45" fmla="*/ 2853078 w 2858102"/>
              <a:gd name="connsiteY45" fmla="*/ 2945789 h 3034992"/>
              <a:gd name="connsiteX46" fmla="*/ 2854556 w 2858102"/>
              <a:gd name="connsiteY46" fmla="*/ 2940075 h 3034992"/>
              <a:gd name="connsiteX47" fmla="*/ 2856034 w 2858102"/>
              <a:gd name="connsiteY47" fmla="*/ 2934360 h 3034992"/>
              <a:gd name="connsiteX48" fmla="*/ 2857216 w 2858102"/>
              <a:gd name="connsiteY48" fmla="*/ 2928011 h 3034992"/>
              <a:gd name="connsiteX49" fmla="*/ 2857807 w 2858102"/>
              <a:gd name="connsiteY49" fmla="*/ 2922297 h 3034992"/>
              <a:gd name="connsiteX50" fmla="*/ 2858102 w 2858102"/>
              <a:gd name="connsiteY50" fmla="*/ 2916266 h 3034992"/>
              <a:gd name="connsiteX51" fmla="*/ 2858102 w 2858102"/>
              <a:gd name="connsiteY51" fmla="*/ 2910234 h 3034992"/>
              <a:gd name="connsiteX52" fmla="*/ 2858102 w 2858102"/>
              <a:gd name="connsiteY52" fmla="*/ 2903885 h 3034992"/>
              <a:gd name="connsiteX53" fmla="*/ 2857807 w 2858102"/>
              <a:gd name="connsiteY53" fmla="*/ 2898171 h 3034992"/>
              <a:gd name="connsiteX54" fmla="*/ 2857216 w 2858102"/>
              <a:gd name="connsiteY54" fmla="*/ 2892140 h 3034992"/>
              <a:gd name="connsiteX55" fmla="*/ 2856034 w 2858102"/>
              <a:gd name="connsiteY55" fmla="*/ 2886425 h 3034992"/>
              <a:gd name="connsiteX56" fmla="*/ 2854556 w 2858102"/>
              <a:gd name="connsiteY56" fmla="*/ 2880394 h 3034992"/>
              <a:gd name="connsiteX57" fmla="*/ 2853078 w 2858102"/>
              <a:gd name="connsiteY57" fmla="*/ 2874680 h 3034992"/>
              <a:gd name="connsiteX58" fmla="*/ 2851305 w 2858102"/>
              <a:gd name="connsiteY58" fmla="*/ 2868966 h 3034992"/>
              <a:gd name="connsiteX59" fmla="*/ 2849237 w 2858102"/>
              <a:gd name="connsiteY59" fmla="*/ 2863252 h 3034992"/>
              <a:gd name="connsiteX60" fmla="*/ 2846872 w 2858102"/>
              <a:gd name="connsiteY60" fmla="*/ 2857855 h 3034992"/>
              <a:gd name="connsiteX61" fmla="*/ 2843917 w 2858102"/>
              <a:gd name="connsiteY61" fmla="*/ 2851823 h 3034992"/>
              <a:gd name="connsiteX62" fmla="*/ 2840962 w 2858102"/>
              <a:gd name="connsiteY62" fmla="*/ 2846427 h 3034992"/>
              <a:gd name="connsiteX63" fmla="*/ 2837711 w 2858102"/>
              <a:gd name="connsiteY63" fmla="*/ 2841665 h 3034992"/>
              <a:gd name="connsiteX64" fmla="*/ 2834165 w 2858102"/>
              <a:gd name="connsiteY64" fmla="*/ 2836268 h 3034992"/>
              <a:gd name="connsiteX65" fmla="*/ 2830323 w 2858102"/>
              <a:gd name="connsiteY65" fmla="*/ 2831507 h 3034992"/>
              <a:gd name="connsiteX66" fmla="*/ 2826186 w 2858102"/>
              <a:gd name="connsiteY66" fmla="*/ 2826427 h 3034992"/>
              <a:gd name="connsiteX67" fmla="*/ 2821753 w 2858102"/>
              <a:gd name="connsiteY67" fmla="*/ 2821666 h 3034992"/>
              <a:gd name="connsiteX68" fmla="*/ 490082 w 2858102"/>
              <a:gd name="connsiteY68" fmla="*/ 489994 h 303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102" h="3034992">
                <a:moveTo>
                  <a:pt x="0" y="0"/>
                </a:moveTo>
                <a:lnTo>
                  <a:pt x="0" y="353805"/>
                </a:lnTo>
                <a:lnTo>
                  <a:pt x="490082" y="843951"/>
                </a:lnTo>
                <a:lnTo>
                  <a:pt x="2645031" y="2998485"/>
                </a:lnTo>
                <a:lnTo>
                  <a:pt x="2649463" y="3003247"/>
                </a:lnTo>
                <a:lnTo>
                  <a:pt x="2654192" y="3007057"/>
                </a:lnTo>
                <a:lnTo>
                  <a:pt x="2659216" y="3011183"/>
                </a:lnTo>
                <a:lnTo>
                  <a:pt x="2664535" y="3014675"/>
                </a:lnTo>
                <a:lnTo>
                  <a:pt x="2669559" y="3017850"/>
                </a:lnTo>
                <a:lnTo>
                  <a:pt x="2675174" y="3020707"/>
                </a:lnTo>
                <a:lnTo>
                  <a:pt x="2680789" y="3023564"/>
                </a:lnTo>
                <a:lnTo>
                  <a:pt x="2686108" y="3026104"/>
                </a:lnTo>
                <a:lnTo>
                  <a:pt x="2692019" y="3028326"/>
                </a:lnTo>
                <a:lnTo>
                  <a:pt x="2697633" y="3030230"/>
                </a:lnTo>
                <a:lnTo>
                  <a:pt x="2703544" y="3031500"/>
                </a:lnTo>
                <a:lnTo>
                  <a:pt x="2709454" y="3033087"/>
                </a:lnTo>
                <a:lnTo>
                  <a:pt x="2715365" y="3034040"/>
                </a:lnTo>
                <a:lnTo>
                  <a:pt x="2721275" y="3034675"/>
                </a:lnTo>
                <a:lnTo>
                  <a:pt x="2727186" y="3034992"/>
                </a:lnTo>
                <a:lnTo>
                  <a:pt x="2733392" y="3034992"/>
                </a:lnTo>
                <a:lnTo>
                  <a:pt x="2739302" y="3034992"/>
                </a:lnTo>
                <a:lnTo>
                  <a:pt x="2745508" y="3034675"/>
                </a:lnTo>
                <a:lnTo>
                  <a:pt x="2751123" y="3034040"/>
                </a:lnTo>
                <a:lnTo>
                  <a:pt x="2757329" y="3033087"/>
                </a:lnTo>
                <a:lnTo>
                  <a:pt x="2762944" y="3031500"/>
                </a:lnTo>
                <a:lnTo>
                  <a:pt x="2768854" y="3030230"/>
                </a:lnTo>
                <a:lnTo>
                  <a:pt x="2774469" y="3028326"/>
                </a:lnTo>
                <a:lnTo>
                  <a:pt x="2780380" y="3026104"/>
                </a:lnTo>
                <a:lnTo>
                  <a:pt x="2785995" y="3023564"/>
                </a:lnTo>
                <a:lnTo>
                  <a:pt x="2791314" y="3020707"/>
                </a:lnTo>
                <a:lnTo>
                  <a:pt x="2796929" y="3017850"/>
                </a:lnTo>
                <a:lnTo>
                  <a:pt x="2802248" y="3014675"/>
                </a:lnTo>
                <a:lnTo>
                  <a:pt x="2807272" y="3011183"/>
                </a:lnTo>
                <a:lnTo>
                  <a:pt x="2812296" y="3007057"/>
                </a:lnTo>
                <a:lnTo>
                  <a:pt x="2817025" y="3003247"/>
                </a:lnTo>
                <a:lnTo>
                  <a:pt x="2821753" y="2998485"/>
                </a:lnTo>
                <a:lnTo>
                  <a:pt x="2826186" y="2993724"/>
                </a:lnTo>
                <a:lnTo>
                  <a:pt x="2830323" y="2989279"/>
                </a:lnTo>
                <a:lnTo>
                  <a:pt x="2834165" y="2984200"/>
                </a:lnTo>
                <a:lnTo>
                  <a:pt x="2837711" y="2979121"/>
                </a:lnTo>
                <a:lnTo>
                  <a:pt x="2840962" y="2973724"/>
                </a:lnTo>
                <a:lnTo>
                  <a:pt x="2843917" y="2968328"/>
                </a:lnTo>
                <a:lnTo>
                  <a:pt x="2846872" y="2962931"/>
                </a:lnTo>
                <a:lnTo>
                  <a:pt x="2849237" y="2957217"/>
                </a:lnTo>
                <a:lnTo>
                  <a:pt x="2851305" y="2951503"/>
                </a:lnTo>
                <a:lnTo>
                  <a:pt x="2853078" y="2945789"/>
                </a:lnTo>
                <a:lnTo>
                  <a:pt x="2854556" y="2940075"/>
                </a:lnTo>
                <a:lnTo>
                  <a:pt x="2856034" y="2934360"/>
                </a:lnTo>
                <a:lnTo>
                  <a:pt x="2857216" y="2928011"/>
                </a:lnTo>
                <a:lnTo>
                  <a:pt x="2857807" y="2922297"/>
                </a:lnTo>
                <a:lnTo>
                  <a:pt x="2858102" y="2916266"/>
                </a:lnTo>
                <a:lnTo>
                  <a:pt x="2858102" y="2910234"/>
                </a:lnTo>
                <a:lnTo>
                  <a:pt x="2858102" y="2903885"/>
                </a:lnTo>
                <a:lnTo>
                  <a:pt x="2857807" y="2898171"/>
                </a:lnTo>
                <a:lnTo>
                  <a:pt x="2857216" y="2892140"/>
                </a:lnTo>
                <a:lnTo>
                  <a:pt x="2856034" y="2886425"/>
                </a:lnTo>
                <a:lnTo>
                  <a:pt x="2854556" y="2880394"/>
                </a:lnTo>
                <a:lnTo>
                  <a:pt x="2853078" y="2874680"/>
                </a:lnTo>
                <a:lnTo>
                  <a:pt x="2851305" y="2868966"/>
                </a:lnTo>
                <a:lnTo>
                  <a:pt x="2849237" y="2863252"/>
                </a:lnTo>
                <a:lnTo>
                  <a:pt x="2846872" y="2857855"/>
                </a:lnTo>
                <a:lnTo>
                  <a:pt x="2843917" y="2851823"/>
                </a:lnTo>
                <a:lnTo>
                  <a:pt x="2840962" y="2846427"/>
                </a:lnTo>
                <a:lnTo>
                  <a:pt x="2837711" y="2841665"/>
                </a:lnTo>
                <a:lnTo>
                  <a:pt x="2834165" y="2836268"/>
                </a:lnTo>
                <a:lnTo>
                  <a:pt x="2830323" y="2831507"/>
                </a:lnTo>
                <a:lnTo>
                  <a:pt x="2826186" y="2826427"/>
                </a:lnTo>
                <a:lnTo>
                  <a:pt x="2821753" y="2821666"/>
                </a:lnTo>
                <a:lnTo>
                  <a:pt x="490082" y="48999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Freeform 13">
            <a:extLst>
              <a:ext uri="{FF2B5EF4-FFF2-40B4-BE49-F238E27FC236}">
                <a16:creationId xmlns="" xmlns:a16="http://schemas.microsoft.com/office/drawing/2014/main" id="{470A16CE-D497-4A9F-98CC-D62D01E24F9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207974" y="5837238"/>
            <a:ext cx="1207378" cy="1020763"/>
          </a:xfrm>
          <a:custGeom>
            <a:avLst/>
            <a:gdLst>
              <a:gd name="T0" fmla="*/ 121 w 4084"/>
              <a:gd name="T1" fmla="*/ 115 h 3217"/>
              <a:gd name="T2" fmla="*/ 153 w 4084"/>
              <a:gd name="T3" fmla="*/ 87 h 3217"/>
              <a:gd name="T4" fmla="*/ 187 w 4084"/>
              <a:gd name="T5" fmla="*/ 65 h 3217"/>
              <a:gd name="T6" fmla="*/ 222 w 4084"/>
              <a:gd name="T7" fmla="*/ 44 h 3217"/>
              <a:gd name="T8" fmla="*/ 260 w 4084"/>
              <a:gd name="T9" fmla="*/ 29 h 3217"/>
              <a:gd name="T10" fmla="*/ 297 w 4084"/>
              <a:gd name="T11" fmla="*/ 16 h 3217"/>
              <a:gd name="T12" fmla="*/ 336 w 4084"/>
              <a:gd name="T13" fmla="*/ 7 h 3217"/>
              <a:gd name="T14" fmla="*/ 376 w 4084"/>
              <a:gd name="T15" fmla="*/ 3 h 3217"/>
              <a:gd name="T16" fmla="*/ 416 w 4084"/>
              <a:gd name="T17" fmla="*/ 0 h 3217"/>
              <a:gd name="T18" fmla="*/ 456 w 4084"/>
              <a:gd name="T19" fmla="*/ 3 h 3217"/>
              <a:gd name="T20" fmla="*/ 495 w 4084"/>
              <a:gd name="T21" fmla="*/ 7 h 3217"/>
              <a:gd name="T22" fmla="*/ 534 w 4084"/>
              <a:gd name="T23" fmla="*/ 16 h 3217"/>
              <a:gd name="T24" fmla="*/ 573 w 4084"/>
              <a:gd name="T25" fmla="*/ 29 h 3217"/>
              <a:gd name="T26" fmla="*/ 610 w 4084"/>
              <a:gd name="T27" fmla="*/ 44 h 3217"/>
              <a:gd name="T28" fmla="*/ 646 w 4084"/>
              <a:gd name="T29" fmla="*/ 65 h 3217"/>
              <a:gd name="T30" fmla="*/ 679 w 4084"/>
              <a:gd name="T31" fmla="*/ 87 h 3217"/>
              <a:gd name="T32" fmla="*/ 710 w 4084"/>
              <a:gd name="T33" fmla="*/ 115 h 3217"/>
              <a:gd name="T34" fmla="*/ 2865 w 4084"/>
              <a:gd name="T35" fmla="*/ 3217 h 3217"/>
              <a:gd name="T36" fmla="*/ 121 w 4084"/>
              <a:gd name="T37" fmla="*/ 663 h 3217"/>
              <a:gd name="T38" fmla="*/ 93 w 4084"/>
              <a:gd name="T39" fmla="*/ 634 h 3217"/>
              <a:gd name="T40" fmla="*/ 68 w 4084"/>
              <a:gd name="T41" fmla="*/ 602 h 3217"/>
              <a:gd name="T42" fmla="*/ 47 w 4084"/>
              <a:gd name="T43" fmla="*/ 569 h 3217"/>
              <a:gd name="T44" fmla="*/ 30 w 4084"/>
              <a:gd name="T45" fmla="*/ 534 h 3217"/>
              <a:gd name="T46" fmla="*/ 17 w 4084"/>
              <a:gd name="T47" fmla="*/ 499 h 3217"/>
              <a:gd name="T48" fmla="*/ 7 w 4084"/>
              <a:gd name="T49" fmla="*/ 463 h 3217"/>
              <a:gd name="T50" fmla="*/ 1 w 4084"/>
              <a:gd name="T51" fmla="*/ 426 h 3217"/>
              <a:gd name="T52" fmla="*/ 0 w 4084"/>
              <a:gd name="T53" fmla="*/ 388 h 3217"/>
              <a:gd name="T54" fmla="*/ 1 w 4084"/>
              <a:gd name="T55" fmla="*/ 351 h 3217"/>
              <a:gd name="T56" fmla="*/ 7 w 4084"/>
              <a:gd name="T57" fmla="*/ 315 h 3217"/>
              <a:gd name="T58" fmla="*/ 17 w 4084"/>
              <a:gd name="T59" fmla="*/ 279 h 3217"/>
              <a:gd name="T60" fmla="*/ 30 w 4084"/>
              <a:gd name="T61" fmla="*/ 242 h 3217"/>
              <a:gd name="T62" fmla="*/ 47 w 4084"/>
              <a:gd name="T63" fmla="*/ 209 h 3217"/>
              <a:gd name="T64" fmla="*/ 68 w 4084"/>
              <a:gd name="T65" fmla="*/ 175 h 3217"/>
              <a:gd name="T66" fmla="*/ 93 w 4084"/>
              <a:gd name="T67" fmla="*/ 144 h 3217"/>
              <a:gd name="T68" fmla="*/ 121 w 4084"/>
              <a:gd name="T69" fmla="*/ 115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4" h="3217">
                <a:moveTo>
                  <a:pt x="121" y="115"/>
                </a:moveTo>
                <a:lnTo>
                  <a:pt x="121" y="115"/>
                </a:lnTo>
                <a:lnTo>
                  <a:pt x="137" y="100"/>
                </a:lnTo>
                <a:lnTo>
                  <a:pt x="153" y="87"/>
                </a:lnTo>
                <a:lnTo>
                  <a:pt x="170" y="76"/>
                </a:lnTo>
                <a:lnTo>
                  <a:pt x="187" y="65"/>
                </a:lnTo>
                <a:lnTo>
                  <a:pt x="204" y="55"/>
                </a:lnTo>
                <a:lnTo>
                  <a:pt x="222" y="44"/>
                </a:lnTo>
                <a:lnTo>
                  <a:pt x="240" y="37"/>
                </a:lnTo>
                <a:lnTo>
                  <a:pt x="260" y="29"/>
                </a:lnTo>
                <a:lnTo>
                  <a:pt x="278" y="22"/>
                </a:lnTo>
                <a:lnTo>
                  <a:pt x="297" y="16"/>
                </a:lnTo>
                <a:lnTo>
                  <a:pt x="317" y="12"/>
                </a:lnTo>
                <a:lnTo>
                  <a:pt x="336" y="7"/>
                </a:lnTo>
                <a:lnTo>
                  <a:pt x="357" y="5"/>
                </a:lnTo>
                <a:lnTo>
                  <a:pt x="376" y="3"/>
                </a:lnTo>
                <a:lnTo>
                  <a:pt x="396" y="1"/>
                </a:lnTo>
                <a:lnTo>
                  <a:pt x="416" y="0"/>
                </a:lnTo>
                <a:lnTo>
                  <a:pt x="436" y="1"/>
                </a:lnTo>
                <a:lnTo>
                  <a:pt x="456" y="3"/>
                </a:lnTo>
                <a:lnTo>
                  <a:pt x="476" y="5"/>
                </a:lnTo>
                <a:lnTo>
                  <a:pt x="495" y="7"/>
                </a:lnTo>
                <a:lnTo>
                  <a:pt x="515" y="12"/>
                </a:lnTo>
                <a:lnTo>
                  <a:pt x="534" y="16"/>
                </a:lnTo>
                <a:lnTo>
                  <a:pt x="554" y="22"/>
                </a:lnTo>
                <a:lnTo>
                  <a:pt x="573" y="29"/>
                </a:lnTo>
                <a:lnTo>
                  <a:pt x="591" y="37"/>
                </a:lnTo>
                <a:lnTo>
                  <a:pt x="610" y="44"/>
                </a:lnTo>
                <a:lnTo>
                  <a:pt x="628" y="55"/>
                </a:lnTo>
                <a:lnTo>
                  <a:pt x="646" y="65"/>
                </a:lnTo>
                <a:lnTo>
                  <a:pt x="663" y="76"/>
                </a:lnTo>
                <a:lnTo>
                  <a:pt x="679" y="87"/>
                </a:lnTo>
                <a:lnTo>
                  <a:pt x="696" y="100"/>
                </a:lnTo>
                <a:lnTo>
                  <a:pt x="710" y="115"/>
                </a:lnTo>
                <a:lnTo>
                  <a:pt x="4084" y="3217"/>
                </a:lnTo>
                <a:lnTo>
                  <a:pt x="2865" y="3217"/>
                </a:lnTo>
                <a:lnTo>
                  <a:pt x="121" y="663"/>
                </a:lnTo>
                <a:lnTo>
                  <a:pt x="121" y="663"/>
                </a:lnTo>
                <a:lnTo>
                  <a:pt x="106" y="649"/>
                </a:lnTo>
                <a:lnTo>
                  <a:pt x="93" y="634"/>
                </a:lnTo>
                <a:lnTo>
                  <a:pt x="80" y="618"/>
                </a:lnTo>
                <a:lnTo>
                  <a:pt x="68" y="602"/>
                </a:lnTo>
                <a:lnTo>
                  <a:pt x="57" y="586"/>
                </a:lnTo>
                <a:lnTo>
                  <a:pt x="47" y="569"/>
                </a:lnTo>
                <a:lnTo>
                  <a:pt x="37" y="552"/>
                </a:lnTo>
                <a:lnTo>
                  <a:pt x="30" y="534"/>
                </a:lnTo>
                <a:lnTo>
                  <a:pt x="23" y="517"/>
                </a:lnTo>
                <a:lnTo>
                  <a:pt x="17" y="499"/>
                </a:lnTo>
                <a:lnTo>
                  <a:pt x="12" y="481"/>
                </a:lnTo>
                <a:lnTo>
                  <a:pt x="7" y="463"/>
                </a:lnTo>
                <a:lnTo>
                  <a:pt x="3" y="445"/>
                </a:lnTo>
                <a:lnTo>
                  <a:pt x="1" y="426"/>
                </a:lnTo>
                <a:lnTo>
                  <a:pt x="0" y="408"/>
                </a:lnTo>
                <a:lnTo>
                  <a:pt x="0" y="388"/>
                </a:lnTo>
                <a:lnTo>
                  <a:pt x="0" y="370"/>
                </a:lnTo>
                <a:lnTo>
                  <a:pt x="1" y="351"/>
                </a:lnTo>
                <a:lnTo>
                  <a:pt x="3" y="333"/>
                </a:lnTo>
                <a:lnTo>
                  <a:pt x="7" y="315"/>
                </a:lnTo>
                <a:lnTo>
                  <a:pt x="12" y="297"/>
                </a:lnTo>
                <a:lnTo>
                  <a:pt x="17" y="279"/>
                </a:lnTo>
                <a:lnTo>
                  <a:pt x="23" y="261"/>
                </a:lnTo>
                <a:lnTo>
                  <a:pt x="30" y="242"/>
                </a:lnTo>
                <a:lnTo>
                  <a:pt x="37" y="226"/>
                </a:lnTo>
                <a:lnTo>
                  <a:pt x="47" y="209"/>
                </a:lnTo>
                <a:lnTo>
                  <a:pt x="57" y="192"/>
                </a:lnTo>
                <a:lnTo>
                  <a:pt x="68" y="175"/>
                </a:lnTo>
                <a:lnTo>
                  <a:pt x="80" y="159"/>
                </a:lnTo>
                <a:lnTo>
                  <a:pt x="93" y="144"/>
                </a:lnTo>
                <a:lnTo>
                  <a:pt x="106" y="128"/>
                </a:lnTo>
                <a:lnTo>
                  <a:pt x="121" y="115"/>
                </a:lnTo>
                <a:lnTo>
                  <a:pt x="121" y="1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912410" y="685800"/>
            <a:ext cx="2252195" cy="2251075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680876" y="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5822719" y="3059087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5822719" y="5538763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671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="" xmlns:a16="http://schemas.microsoft.com/office/drawing/2014/main" id="{23079954-2BF7-4E41-9996-833F5B3353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54"/>
          <a:stretch>
            <a:fillRect/>
          </a:stretch>
        </p:blipFill>
        <p:spPr>
          <a:xfrm>
            <a:off x="279966" y="0"/>
            <a:ext cx="8867360" cy="6858000"/>
          </a:xfrm>
          <a:custGeom>
            <a:avLst/>
            <a:gdLst>
              <a:gd name="connsiteX0" fmla="*/ 0 w 8867360"/>
              <a:gd name="connsiteY0" fmla="*/ 0 h 6858000"/>
              <a:gd name="connsiteX1" fmla="*/ 8867360 w 8867360"/>
              <a:gd name="connsiteY1" fmla="*/ 0 h 6858000"/>
              <a:gd name="connsiteX2" fmla="*/ 8867360 w 8867360"/>
              <a:gd name="connsiteY2" fmla="*/ 6858000 h 6858000"/>
              <a:gd name="connsiteX3" fmla="*/ 0 w 88673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7360" h="6858000">
                <a:moveTo>
                  <a:pt x="0" y="0"/>
                </a:moveTo>
                <a:lnTo>
                  <a:pt x="8867360" y="0"/>
                </a:lnTo>
                <a:lnTo>
                  <a:pt x="886736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4CCCE566-EF62-4011-89C4-16CB94BF16B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8071474" cy="6858000"/>
          </a:xfrm>
          <a:custGeom>
            <a:avLst/>
            <a:gdLst>
              <a:gd name="connsiteX0" fmla="*/ 8071474 w 8071474"/>
              <a:gd name="connsiteY0" fmla="*/ 0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</a:cxnLst>
            <a:rect l="l" t="t" r="r" b="b"/>
            <a:pathLst>
              <a:path w="8071474" h="6858000">
                <a:moveTo>
                  <a:pt x="8071474" y="0"/>
                </a:moveTo>
                <a:lnTo>
                  <a:pt x="0" y="0"/>
                </a:lnTo>
                <a:lnTo>
                  <a:pt x="692823" y="691198"/>
                </a:lnTo>
                <a:lnTo>
                  <a:pt x="691345" y="683895"/>
                </a:lnTo>
                <a:lnTo>
                  <a:pt x="690754" y="676275"/>
                </a:lnTo>
                <a:lnTo>
                  <a:pt x="690754" y="669290"/>
                </a:lnTo>
                <a:lnTo>
                  <a:pt x="690754" y="661988"/>
                </a:lnTo>
                <a:lnTo>
                  <a:pt x="691345" y="654368"/>
                </a:lnTo>
                <a:lnTo>
                  <a:pt x="692527" y="647383"/>
                </a:lnTo>
                <a:lnTo>
                  <a:pt x="694005" y="640080"/>
                </a:lnTo>
                <a:lnTo>
                  <a:pt x="695778" y="633095"/>
                </a:lnTo>
                <a:lnTo>
                  <a:pt x="698143" y="625793"/>
                </a:lnTo>
                <a:lnTo>
                  <a:pt x="700803" y="618808"/>
                </a:lnTo>
                <a:lnTo>
                  <a:pt x="704054" y="612140"/>
                </a:lnTo>
                <a:lnTo>
                  <a:pt x="707601" y="605790"/>
                </a:lnTo>
                <a:lnTo>
                  <a:pt x="712035" y="599123"/>
                </a:lnTo>
                <a:lnTo>
                  <a:pt x="716173" y="592773"/>
                </a:lnTo>
                <a:lnTo>
                  <a:pt x="721198" y="587058"/>
                </a:lnTo>
                <a:lnTo>
                  <a:pt x="726518" y="581343"/>
                </a:lnTo>
                <a:lnTo>
                  <a:pt x="731247" y="576898"/>
                </a:lnTo>
                <a:lnTo>
                  <a:pt x="735976" y="572453"/>
                </a:lnTo>
                <a:lnTo>
                  <a:pt x="741001" y="568960"/>
                </a:lnTo>
                <a:lnTo>
                  <a:pt x="746026" y="565468"/>
                </a:lnTo>
                <a:lnTo>
                  <a:pt x="751050" y="562293"/>
                </a:lnTo>
                <a:lnTo>
                  <a:pt x="756371" y="558800"/>
                </a:lnTo>
                <a:lnTo>
                  <a:pt x="761691" y="556578"/>
                </a:lnTo>
                <a:lnTo>
                  <a:pt x="767602" y="554038"/>
                </a:lnTo>
                <a:lnTo>
                  <a:pt x="772923" y="551815"/>
                </a:lnTo>
                <a:lnTo>
                  <a:pt x="778834" y="549910"/>
                </a:lnTo>
                <a:lnTo>
                  <a:pt x="784450" y="548640"/>
                </a:lnTo>
                <a:lnTo>
                  <a:pt x="790066" y="547370"/>
                </a:lnTo>
                <a:lnTo>
                  <a:pt x="795977" y="546418"/>
                </a:lnTo>
                <a:lnTo>
                  <a:pt x="802184" y="545783"/>
                </a:lnTo>
                <a:lnTo>
                  <a:pt x="807800" y="545465"/>
                </a:lnTo>
                <a:lnTo>
                  <a:pt x="814007" y="544830"/>
                </a:lnTo>
                <a:lnTo>
                  <a:pt x="819623" y="545465"/>
                </a:lnTo>
                <a:lnTo>
                  <a:pt x="825830" y="545783"/>
                </a:lnTo>
                <a:lnTo>
                  <a:pt x="831446" y="546418"/>
                </a:lnTo>
                <a:lnTo>
                  <a:pt x="837358" y="547370"/>
                </a:lnTo>
                <a:lnTo>
                  <a:pt x="842974" y="548640"/>
                </a:lnTo>
                <a:lnTo>
                  <a:pt x="848885" y="549910"/>
                </a:lnTo>
                <a:lnTo>
                  <a:pt x="854501" y="551815"/>
                </a:lnTo>
                <a:lnTo>
                  <a:pt x="860117" y="554038"/>
                </a:lnTo>
                <a:lnTo>
                  <a:pt x="865733" y="556578"/>
                </a:lnTo>
                <a:lnTo>
                  <a:pt x="871053" y="558800"/>
                </a:lnTo>
                <a:lnTo>
                  <a:pt x="876373" y="562293"/>
                </a:lnTo>
                <a:lnTo>
                  <a:pt x="881398" y="565468"/>
                </a:lnTo>
                <a:lnTo>
                  <a:pt x="886718" y="568960"/>
                </a:lnTo>
                <a:lnTo>
                  <a:pt x="891447" y="572453"/>
                </a:lnTo>
                <a:lnTo>
                  <a:pt x="896177" y="576898"/>
                </a:lnTo>
                <a:lnTo>
                  <a:pt x="900906" y="581343"/>
                </a:lnTo>
                <a:lnTo>
                  <a:pt x="1431459" y="1111568"/>
                </a:lnTo>
                <a:lnTo>
                  <a:pt x="2394731" y="2074863"/>
                </a:lnTo>
                <a:lnTo>
                  <a:pt x="2399164" y="2079308"/>
                </a:lnTo>
                <a:lnTo>
                  <a:pt x="2404189" y="2083435"/>
                </a:lnTo>
                <a:lnTo>
                  <a:pt x="2408918" y="2087245"/>
                </a:lnTo>
                <a:lnTo>
                  <a:pt x="2413943" y="2090738"/>
                </a:lnTo>
                <a:lnTo>
                  <a:pt x="2419263" y="2093913"/>
                </a:lnTo>
                <a:lnTo>
                  <a:pt x="2424583" y="2096770"/>
                </a:lnTo>
                <a:lnTo>
                  <a:pt x="2430199" y="2099628"/>
                </a:lnTo>
                <a:lnTo>
                  <a:pt x="2435520" y="2101850"/>
                </a:lnTo>
                <a:lnTo>
                  <a:pt x="2441136" y="2104073"/>
                </a:lnTo>
                <a:lnTo>
                  <a:pt x="2447047" y="2105660"/>
                </a:lnTo>
                <a:lnTo>
                  <a:pt x="2452663" y="2107565"/>
                </a:lnTo>
                <a:lnTo>
                  <a:pt x="2458574" y="2108518"/>
                </a:lnTo>
                <a:lnTo>
                  <a:pt x="2464190" y="2109788"/>
                </a:lnTo>
                <a:lnTo>
                  <a:pt x="2469806" y="2110423"/>
                </a:lnTo>
                <a:lnTo>
                  <a:pt x="2476013" y="2110740"/>
                </a:lnTo>
                <a:lnTo>
                  <a:pt x="2481925" y="2111058"/>
                </a:lnTo>
                <a:lnTo>
                  <a:pt x="2487836" y="2110740"/>
                </a:lnTo>
                <a:lnTo>
                  <a:pt x="2493747" y="2110423"/>
                </a:lnTo>
                <a:lnTo>
                  <a:pt x="2499363" y="2109788"/>
                </a:lnTo>
                <a:lnTo>
                  <a:pt x="2505570" y="2108518"/>
                </a:lnTo>
                <a:lnTo>
                  <a:pt x="2511186" y="2107565"/>
                </a:lnTo>
                <a:lnTo>
                  <a:pt x="2517098" y="2105660"/>
                </a:lnTo>
                <a:lnTo>
                  <a:pt x="2522714" y="2104073"/>
                </a:lnTo>
                <a:lnTo>
                  <a:pt x="2528034" y="2101850"/>
                </a:lnTo>
                <a:lnTo>
                  <a:pt x="2533945" y="2099628"/>
                </a:lnTo>
                <a:lnTo>
                  <a:pt x="2539266" y="2096770"/>
                </a:lnTo>
                <a:lnTo>
                  <a:pt x="2544290" y="2093913"/>
                </a:lnTo>
                <a:lnTo>
                  <a:pt x="2549611" y="2090738"/>
                </a:lnTo>
                <a:lnTo>
                  <a:pt x="2554635" y="2087245"/>
                </a:lnTo>
                <a:lnTo>
                  <a:pt x="2559660" y="2083435"/>
                </a:lnTo>
                <a:lnTo>
                  <a:pt x="2564389" y="2079308"/>
                </a:lnTo>
                <a:lnTo>
                  <a:pt x="2569119" y="2074863"/>
                </a:lnTo>
                <a:lnTo>
                  <a:pt x="2573257" y="2070100"/>
                </a:lnTo>
                <a:lnTo>
                  <a:pt x="2577395" y="2065655"/>
                </a:lnTo>
                <a:lnTo>
                  <a:pt x="2581237" y="2060575"/>
                </a:lnTo>
                <a:lnTo>
                  <a:pt x="2584784" y="2055495"/>
                </a:lnTo>
                <a:lnTo>
                  <a:pt x="2588035" y="2050415"/>
                </a:lnTo>
                <a:lnTo>
                  <a:pt x="2590991" y="2045018"/>
                </a:lnTo>
                <a:lnTo>
                  <a:pt x="2593651" y="2039620"/>
                </a:lnTo>
                <a:lnTo>
                  <a:pt x="2596016" y="2034223"/>
                </a:lnTo>
                <a:lnTo>
                  <a:pt x="2598085" y="2028508"/>
                </a:lnTo>
                <a:lnTo>
                  <a:pt x="2599858" y="2022793"/>
                </a:lnTo>
                <a:lnTo>
                  <a:pt x="2601336" y="2017078"/>
                </a:lnTo>
                <a:lnTo>
                  <a:pt x="2602814" y="2011363"/>
                </a:lnTo>
                <a:lnTo>
                  <a:pt x="2603996" y="2005648"/>
                </a:lnTo>
                <a:lnTo>
                  <a:pt x="2604587" y="1999615"/>
                </a:lnTo>
                <a:cubicBezTo>
                  <a:pt x="2604686" y="1997604"/>
                  <a:pt x="2604784" y="1995594"/>
                  <a:pt x="2604883" y="1993583"/>
                </a:cubicBezTo>
                <a:lnTo>
                  <a:pt x="2604883" y="1987550"/>
                </a:lnTo>
                <a:lnTo>
                  <a:pt x="2604883" y="1981835"/>
                </a:lnTo>
                <a:cubicBezTo>
                  <a:pt x="2604784" y="1979930"/>
                  <a:pt x="2604686" y="1978025"/>
                  <a:pt x="2604587" y="1976120"/>
                </a:cubicBezTo>
                <a:lnTo>
                  <a:pt x="2603996" y="1970088"/>
                </a:lnTo>
                <a:lnTo>
                  <a:pt x="2602814" y="1964373"/>
                </a:lnTo>
                <a:lnTo>
                  <a:pt x="2601336" y="1958658"/>
                </a:lnTo>
                <a:lnTo>
                  <a:pt x="2599858" y="1952625"/>
                </a:lnTo>
                <a:lnTo>
                  <a:pt x="2598085" y="1946910"/>
                </a:lnTo>
                <a:lnTo>
                  <a:pt x="2596016" y="1941195"/>
                </a:lnTo>
                <a:lnTo>
                  <a:pt x="2593651" y="1935798"/>
                </a:lnTo>
                <a:lnTo>
                  <a:pt x="2590991" y="1930400"/>
                </a:lnTo>
                <a:lnTo>
                  <a:pt x="2588035" y="1925003"/>
                </a:lnTo>
                <a:lnTo>
                  <a:pt x="2584784" y="1919923"/>
                </a:lnTo>
                <a:lnTo>
                  <a:pt x="2581237" y="1915160"/>
                </a:lnTo>
                <a:lnTo>
                  <a:pt x="2577395" y="1910080"/>
                </a:lnTo>
                <a:lnTo>
                  <a:pt x="2573257" y="1905318"/>
                </a:lnTo>
                <a:lnTo>
                  <a:pt x="2569119" y="1900555"/>
                </a:lnTo>
                <a:lnTo>
                  <a:pt x="1590477" y="922020"/>
                </a:lnTo>
                <a:lnTo>
                  <a:pt x="1272736" y="604203"/>
                </a:lnTo>
                <a:lnTo>
                  <a:pt x="1268303" y="599440"/>
                </a:lnTo>
                <a:lnTo>
                  <a:pt x="1264165" y="594995"/>
                </a:lnTo>
                <a:lnTo>
                  <a:pt x="1260322" y="589915"/>
                </a:lnTo>
                <a:lnTo>
                  <a:pt x="1256776" y="584835"/>
                </a:lnTo>
                <a:lnTo>
                  <a:pt x="1253524" y="579755"/>
                </a:lnTo>
                <a:lnTo>
                  <a:pt x="1250864" y="574358"/>
                </a:lnTo>
                <a:lnTo>
                  <a:pt x="1247908" y="568960"/>
                </a:lnTo>
                <a:lnTo>
                  <a:pt x="1245839" y="563563"/>
                </a:lnTo>
                <a:lnTo>
                  <a:pt x="1243475" y="557848"/>
                </a:lnTo>
                <a:lnTo>
                  <a:pt x="1241701" y="552133"/>
                </a:lnTo>
                <a:lnTo>
                  <a:pt x="1239928" y="546418"/>
                </a:lnTo>
                <a:lnTo>
                  <a:pt x="1238746" y="540703"/>
                </a:lnTo>
                <a:lnTo>
                  <a:pt x="1237859" y="534988"/>
                </a:lnTo>
                <a:lnTo>
                  <a:pt x="1236972" y="528638"/>
                </a:lnTo>
                <a:cubicBezTo>
                  <a:pt x="1236874" y="526733"/>
                  <a:pt x="1236775" y="524828"/>
                  <a:pt x="1236677" y="522923"/>
                </a:cubicBezTo>
                <a:cubicBezTo>
                  <a:pt x="1236578" y="520912"/>
                  <a:pt x="1236480" y="518901"/>
                  <a:pt x="1236381" y="516890"/>
                </a:cubicBezTo>
                <a:cubicBezTo>
                  <a:pt x="1236480" y="514985"/>
                  <a:pt x="1236578" y="513080"/>
                  <a:pt x="1236677" y="511175"/>
                </a:cubicBezTo>
                <a:cubicBezTo>
                  <a:pt x="1236775" y="509270"/>
                  <a:pt x="1236874" y="507365"/>
                  <a:pt x="1236972" y="505460"/>
                </a:cubicBezTo>
                <a:lnTo>
                  <a:pt x="1237859" y="499428"/>
                </a:lnTo>
                <a:lnTo>
                  <a:pt x="1238746" y="493713"/>
                </a:lnTo>
                <a:lnTo>
                  <a:pt x="1239928" y="487680"/>
                </a:lnTo>
                <a:lnTo>
                  <a:pt x="1241701" y="481965"/>
                </a:lnTo>
                <a:lnTo>
                  <a:pt x="1243475" y="476250"/>
                </a:lnTo>
                <a:lnTo>
                  <a:pt x="1245839" y="470535"/>
                </a:lnTo>
                <a:lnTo>
                  <a:pt x="1247908" y="465138"/>
                </a:lnTo>
                <a:lnTo>
                  <a:pt x="1250864" y="459740"/>
                </a:lnTo>
                <a:lnTo>
                  <a:pt x="1253524" y="454343"/>
                </a:lnTo>
                <a:lnTo>
                  <a:pt x="1256776" y="449263"/>
                </a:lnTo>
                <a:lnTo>
                  <a:pt x="1260322" y="444500"/>
                </a:lnTo>
                <a:lnTo>
                  <a:pt x="1264165" y="439420"/>
                </a:lnTo>
                <a:lnTo>
                  <a:pt x="1268303" y="434658"/>
                </a:lnTo>
                <a:lnTo>
                  <a:pt x="1272736" y="429895"/>
                </a:lnTo>
                <a:lnTo>
                  <a:pt x="1277466" y="425768"/>
                </a:lnTo>
                <a:lnTo>
                  <a:pt x="1281899" y="421323"/>
                </a:lnTo>
                <a:lnTo>
                  <a:pt x="1286924" y="417830"/>
                </a:lnTo>
                <a:lnTo>
                  <a:pt x="1291949" y="414338"/>
                </a:lnTo>
                <a:lnTo>
                  <a:pt x="1296973" y="410845"/>
                </a:lnTo>
                <a:lnTo>
                  <a:pt x="1302589" y="407988"/>
                </a:lnTo>
                <a:lnTo>
                  <a:pt x="1307910" y="405130"/>
                </a:lnTo>
                <a:lnTo>
                  <a:pt x="1313230" y="402908"/>
                </a:lnTo>
                <a:lnTo>
                  <a:pt x="1318846" y="401003"/>
                </a:lnTo>
                <a:lnTo>
                  <a:pt x="1324757" y="399098"/>
                </a:lnTo>
                <a:lnTo>
                  <a:pt x="1330373" y="397193"/>
                </a:lnTo>
                <a:lnTo>
                  <a:pt x="1336285" y="396240"/>
                </a:lnTo>
                <a:lnTo>
                  <a:pt x="1341901" y="395288"/>
                </a:lnTo>
                <a:lnTo>
                  <a:pt x="1348108" y="394335"/>
                </a:lnTo>
                <a:lnTo>
                  <a:pt x="1353723" y="394018"/>
                </a:lnTo>
                <a:lnTo>
                  <a:pt x="1359930" y="393700"/>
                </a:lnTo>
                <a:lnTo>
                  <a:pt x="1365546" y="394018"/>
                </a:lnTo>
                <a:lnTo>
                  <a:pt x="1371458" y="394335"/>
                </a:lnTo>
                <a:lnTo>
                  <a:pt x="1377665" y="395288"/>
                </a:lnTo>
                <a:lnTo>
                  <a:pt x="1383281" y="396240"/>
                </a:lnTo>
                <a:lnTo>
                  <a:pt x="1388897" y="397193"/>
                </a:lnTo>
                <a:lnTo>
                  <a:pt x="1394808" y="399098"/>
                </a:lnTo>
                <a:lnTo>
                  <a:pt x="1400424" y="401003"/>
                </a:lnTo>
                <a:lnTo>
                  <a:pt x="1406335" y="402908"/>
                </a:lnTo>
                <a:lnTo>
                  <a:pt x="1411656" y="405130"/>
                </a:lnTo>
                <a:lnTo>
                  <a:pt x="1416976" y="407988"/>
                </a:lnTo>
                <a:lnTo>
                  <a:pt x="1422296" y="410845"/>
                </a:lnTo>
                <a:lnTo>
                  <a:pt x="1427617" y="414338"/>
                </a:lnTo>
                <a:lnTo>
                  <a:pt x="1432641" y="417830"/>
                </a:lnTo>
                <a:lnTo>
                  <a:pt x="1437666" y="421323"/>
                </a:lnTo>
                <a:lnTo>
                  <a:pt x="1442100" y="425768"/>
                </a:lnTo>
                <a:lnTo>
                  <a:pt x="1446829" y="429895"/>
                </a:lnTo>
                <a:lnTo>
                  <a:pt x="1907036" y="890270"/>
                </a:lnTo>
                <a:lnTo>
                  <a:pt x="2165662" y="1148715"/>
                </a:lnTo>
                <a:lnTo>
                  <a:pt x="2170391" y="1153160"/>
                </a:lnTo>
                <a:lnTo>
                  <a:pt x="2175416" y="1157288"/>
                </a:lnTo>
                <a:lnTo>
                  <a:pt x="2180145" y="1161098"/>
                </a:lnTo>
                <a:lnTo>
                  <a:pt x="2185170" y="1164590"/>
                </a:lnTo>
                <a:lnTo>
                  <a:pt x="2190490" y="1167765"/>
                </a:lnTo>
                <a:lnTo>
                  <a:pt x="2195810" y="1170623"/>
                </a:lnTo>
                <a:lnTo>
                  <a:pt x="2201130" y="1173480"/>
                </a:lnTo>
                <a:lnTo>
                  <a:pt x="2206746" y="1176020"/>
                </a:lnTo>
                <a:lnTo>
                  <a:pt x="2212362" y="1177925"/>
                </a:lnTo>
                <a:lnTo>
                  <a:pt x="2217683" y="1180148"/>
                </a:lnTo>
                <a:lnTo>
                  <a:pt x="2223594" y="1181418"/>
                </a:lnTo>
                <a:lnTo>
                  <a:pt x="2229505" y="1182688"/>
                </a:lnTo>
                <a:lnTo>
                  <a:pt x="2235417" y="1183640"/>
                </a:lnTo>
                <a:lnTo>
                  <a:pt x="2241033" y="1184275"/>
                </a:lnTo>
                <a:lnTo>
                  <a:pt x="2247240" y="1184593"/>
                </a:lnTo>
                <a:lnTo>
                  <a:pt x="2252856" y="1185228"/>
                </a:lnTo>
                <a:lnTo>
                  <a:pt x="2259063" y="1184593"/>
                </a:lnTo>
                <a:lnTo>
                  <a:pt x="2264679" y="1184275"/>
                </a:lnTo>
                <a:lnTo>
                  <a:pt x="2270590" y="1183640"/>
                </a:lnTo>
                <a:lnTo>
                  <a:pt x="2276797" y="1182688"/>
                </a:lnTo>
                <a:lnTo>
                  <a:pt x="2282413" y="1181418"/>
                </a:lnTo>
                <a:lnTo>
                  <a:pt x="2288029" y="1180148"/>
                </a:lnTo>
                <a:lnTo>
                  <a:pt x="2293940" y="1177925"/>
                </a:lnTo>
                <a:lnTo>
                  <a:pt x="2299261" y="1176020"/>
                </a:lnTo>
                <a:lnTo>
                  <a:pt x="2304581" y="1173480"/>
                </a:lnTo>
                <a:lnTo>
                  <a:pt x="2310492" y="1170623"/>
                </a:lnTo>
                <a:lnTo>
                  <a:pt x="2315517" y="1167765"/>
                </a:lnTo>
                <a:lnTo>
                  <a:pt x="2320837" y="1164590"/>
                </a:lnTo>
                <a:lnTo>
                  <a:pt x="2325862" y="1161098"/>
                </a:lnTo>
                <a:lnTo>
                  <a:pt x="2330887" y="1157288"/>
                </a:lnTo>
                <a:lnTo>
                  <a:pt x="2335616" y="1153160"/>
                </a:lnTo>
                <a:lnTo>
                  <a:pt x="2340345" y="1148715"/>
                </a:lnTo>
                <a:lnTo>
                  <a:pt x="2344483" y="1144270"/>
                </a:lnTo>
                <a:lnTo>
                  <a:pt x="2348621" y="1139508"/>
                </a:lnTo>
                <a:lnTo>
                  <a:pt x="2352464" y="1134428"/>
                </a:lnTo>
                <a:lnTo>
                  <a:pt x="2356011" y="1129348"/>
                </a:lnTo>
                <a:lnTo>
                  <a:pt x="2359262" y="1124268"/>
                </a:lnTo>
                <a:lnTo>
                  <a:pt x="2362218" y="1118870"/>
                </a:lnTo>
                <a:lnTo>
                  <a:pt x="2364582" y="1113473"/>
                </a:lnTo>
                <a:lnTo>
                  <a:pt x="2367242" y="1108075"/>
                </a:lnTo>
                <a:lnTo>
                  <a:pt x="2369311" y="1102360"/>
                </a:lnTo>
                <a:lnTo>
                  <a:pt x="2371085" y="1096645"/>
                </a:lnTo>
                <a:lnTo>
                  <a:pt x="2372563" y="1090930"/>
                </a:lnTo>
                <a:lnTo>
                  <a:pt x="2374041" y="1085215"/>
                </a:lnTo>
                <a:lnTo>
                  <a:pt x="2375223" y="1079500"/>
                </a:lnTo>
                <a:lnTo>
                  <a:pt x="2375814" y="1073785"/>
                </a:lnTo>
                <a:cubicBezTo>
                  <a:pt x="2375913" y="1071774"/>
                  <a:pt x="2376011" y="1069764"/>
                  <a:pt x="2376110" y="1067753"/>
                </a:cubicBezTo>
                <a:lnTo>
                  <a:pt x="2376110" y="1061720"/>
                </a:lnTo>
                <a:lnTo>
                  <a:pt x="2376110" y="1055688"/>
                </a:lnTo>
                <a:cubicBezTo>
                  <a:pt x="2376011" y="1053783"/>
                  <a:pt x="2375913" y="1051878"/>
                  <a:pt x="2375814" y="1049973"/>
                </a:cubicBezTo>
                <a:lnTo>
                  <a:pt x="2375223" y="1043940"/>
                </a:lnTo>
                <a:lnTo>
                  <a:pt x="2374041" y="1038225"/>
                </a:lnTo>
                <a:lnTo>
                  <a:pt x="2372563" y="1032510"/>
                </a:lnTo>
                <a:lnTo>
                  <a:pt x="2371085" y="1026795"/>
                </a:lnTo>
                <a:lnTo>
                  <a:pt x="2369311" y="1021080"/>
                </a:lnTo>
                <a:lnTo>
                  <a:pt x="2367242" y="1015683"/>
                </a:lnTo>
                <a:lnTo>
                  <a:pt x="2364582" y="1009650"/>
                </a:lnTo>
                <a:lnTo>
                  <a:pt x="2362218" y="1004253"/>
                </a:lnTo>
                <a:lnTo>
                  <a:pt x="2359262" y="998855"/>
                </a:lnTo>
                <a:lnTo>
                  <a:pt x="2356011" y="994093"/>
                </a:lnTo>
                <a:lnTo>
                  <a:pt x="2352464" y="989013"/>
                </a:lnTo>
                <a:lnTo>
                  <a:pt x="2348621" y="983933"/>
                </a:lnTo>
                <a:lnTo>
                  <a:pt x="2344483" y="979170"/>
                </a:lnTo>
                <a:lnTo>
                  <a:pt x="2340345" y="974725"/>
                </a:lnTo>
                <a:lnTo>
                  <a:pt x="2240737" y="875030"/>
                </a:lnTo>
                <a:lnTo>
                  <a:pt x="1991865" y="626428"/>
                </a:lnTo>
                <a:lnTo>
                  <a:pt x="1987431" y="621665"/>
                </a:lnTo>
                <a:lnTo>
                  <a:pt x="1983589" y="616903"/>
                </a:lnTo>
                <a:lnTo>
                  <a:pt x="1979451" y="612140"/>
                </a:lnTo>
                <a:lnTo>
                  <a:pt x="1975904" y="607060"/>
                </a:lnTo>
                <a:lnTo>
                  <a:pt x="1972653" y="601663"/>
                </a:lnTo>
                <a:lnTo>
                  <a:pt x="1969993" y="596265"/>
                </a:lnTo>
                <a:lnTo>
                  <a:pt x="1967037" y="590868"/>
                </a:lnTo>
                <a:lnTo>
                  <a:pt x="1964968" y="585470"/>
                </a:lnTo>
                <a:lnTo>
                  <a:pt x="1962603" y="579755"/>
                </a:lnTo>
                <a:lnTo>
                  <a:pt x="1960830" y="574358"/>
                </a:lnTo>
                <a:lnTo>
                  <a:pt x="1959056" y="568643"/>
                </a:lnTo>
                <a:lnTo>
                  <a:pt x="1958170" y="562610"/>
                </a:lnTo>
                <a:lnTo>
                  <a:pt x="1956987" y="556895"/>
                </a:lnTo>
                <a:lnTo>
                  <a:pt x="1956396" y="551180"/>
                </a:lnTo>
                <a:lnTo>
                  <a:pt x="1955805" y="544830"/>
                </a:lnTo>
                <a:lnTo>
                  <a:pt x="1955805" y="539115"/>
                </a:lnTo>
                <a:lnTo>
                  <a:pt x="1955805" y="533083"/>
                </a:lnTo>
                <a:lnTo>
                  <a:pt x="1956396" y="527368"/>
                </a:lnTo>
                <a:lnTo>
                  <a:pt x="1956987" y="521653"/>
                </a:lnTo>
                <a:lnTo>
                  <a:pt x="1958170" y="515620"/>
                </a:lnTo>
                <a:lnTo>
                  <a:pt x="1959056" y="509588"/>
                </a:lnTo>
                <a:lnTo>
                  <a:pt x="1960830" y="503873"/>
                </a:lnTo>
                <a:lnTo>
                  <a:pt x="1962603" y="498158"/>
                </a:lnTo>
                <a:lnTo>
                  <a:pt x="1964968" y="492760"/>
                </a:lnTo>
                <a:lnTo>
                  <a:pt x="1967037" y="487363"/>
                </a:lnTo>
                <a:lnTo>
                  <a:pt x="1969993" y="481648"/>
                </a:lnTo>
                <a:lnTo>
                  <a:pt x="1972653" y="476568"/>
                </a:lnTo>
                <a:lnTo>
                  <a:pt x="1975904" y="471170"/>
                </a:lnTo>
                <a:lnTo>
                  <a:pt x="1979451" y="466408"/>
                </a:lnTo>
                <a:lnTo>
                  <a:pt x="1983589" y="461328"/>
                </a:lnTo>
                <a:lnTo>
                  <a:pt x="1987431" y="456565"/>
                </a:lnTo>
                <a:lnTo>
                  <a:pt x="1991865" y="451803"/>
                </a:lnTo>
                <a:lnTo>
                  <a:pt x="1996594" y="447675"/>
                </a:lnTo>
                <a:lnTo>
                  <a:pt x="2001028" y="443548"/>
                </a:lnTo>
                <a:lnTo>
                  <a:pt x="2006052" y="439738"/>
                </a:lnTo>
                <a:lnTo>
                  <a:pt x="2011077" y="436245"/>
                </a:lnTo>
                <a:lnTo>
                  <a:pt x="2016102" y="432753"/>
                </a:lnTo>
                <a:lnTo>
                  <a:pt x="2021718" y="429895"/>
                </a:lnTo>
                <a:lnTo>
                  <a:pt x="2027038" y="427355"/>
                </a:lnTo>
                <a:lnTo>
                  <a:pt x="2032654" y="424815"/>
                </a:lnTo>
                <a:lnTo>
                  <a:pt x="2038270" y="422910"/>
                </a:lnTo>
                <a:lnTo>
                  <a:pt x="2043886" y="421005"/>
                </a:lnTo>
                <a:lnTo>
                  <a:pt x="2049502" y="419735"/>
                </a:lnTo>
                <a:lnTo>
                  <a:pt x="2055413" y="418148"/>
                </a:lnTo>
                <a:lnTo>
                  <a:pt x="2061029" y="417195"/>
                </a:lnTo>
                <a:lnTo>
                  <a:pt x="2067236" y="416243"/>
                </a:lnTo>
                <a:lnTo>
                  <a:pt x="2072852" y="415925"/>
                </a:lnTo>
                <a:lnTo>
                  <a:pt x="2079059" y="415925"/>
                </a:lnTo>
                <a:lnTo>
                  <a:pt x="2084970" y="415925"/>
                </a:lnTo>
                <a:lnTo>
                  <a:pt x="2090882" y="416243"/>
                </a:lnTo>
                <a:lnTo>
                  <a:pt x="2096793" y="417195"/>
                </a:lnTo>
                <a:lnTo>
                  <a:pt x="2102409" y="418148"/>
                </a:lnTo>
                <a:lnTo>
                  <a:pt x="2108321" y="419735"/>
                </a:lnTo>
                <a:lnTo>
                  <a:pt x="2113936" y="421005"/>
                </a:lnTo>
                <a:lnTo>
                  <a:pt x="2119552" y="422910"/>
                </a:lnTo>
                <a:lnTo>
                  <a:pt x="2125464" y="424815"/>
                </a:lnTo>
                <a:lnTo>
                  <a:pt x="2130784" y="427355"/>
                </a:lnTo>
                <a:lnTo>
                  <a:pt x="2136104" y="429895"/>
                </a:lnTo>
                <a:lnTo>
                  <a:pt x="2141720" y="432753"/>
                </a:lnTo>
                <a:lnTo>
                  <a:pt x="2146745" y="436245"/>
                </a:lnTo>
                <a:lnTo>
                  <a:pt x="2152065" y="439738"/>
                </a:lnTo>
                <a:lnTo>
                  <a:pt x="2156795" y="443548"/>
                </a:lnTo>
                <a:lnTo>
                  <a:pt x="2161819" y="447675"/>
                </a:lnTo>
                <a:lnTo>
                  <a:pt x="2165957" y="451803"/>
                </a:lnTo>
                <a:lnTo>
                  <a:pt x="2966073" y="1251903"/>
                </a:lnTo>
                <a:lnTo>
                  <a:pt x="5612631" y="3898583"/>
                </a:lnTo>
                <a:lnTo>
                  <a:pt x="5617360" y="3903345"/>
                </a:lnTo>
                <a:lnTo>
                  <a:pt x="5621498" y="3908425"/>
                </a:lnTo>
                <a:lnTo>
                  <a:pt x="5625341" y="3913505"/>
                </a:lnTo>
                <a:lnTo>
                  <a:pt x="5628888" y="3918585"/>
                </a:lnTo>
                <a:lnTo>
                  <a:pt x="5632139" y="3923348"/>
                </a:lnTo>
                <a:lnTo>
                  <a:pt x="5635094" y="3928745"/>
                </a:lnTo>
                <a:lnTo>
                  <a:pt x="5638050" y="3934460"/>
                </a:lnTo>
                <a:lnTo>
                  <a:pt x="5640415" y="3939858"/>
                </a:lnTo>
                <a:lnTo>
                  <a:pt x="5642484" y="3945890"/>
                </a:lnTo>
                <a:lnTo>
                  <a:pt x="5644257" y="3951605"/>
                </a:lnTo>
                <a:lnTo>
                  <a:pt x="5645735" y="3957320"/>
                </a:lnTo>
                <a:lnTo>
                  <a:pt x="5647213" y="3963353"/>
                </a:lnTo>
                <a:lnTo>
                  <a:pt x="5648100" y="3969068"/>
                </a:lnTo>
                <a:lnTo>
                  <a:pt x="5648691" y="3975100"/>
                </a:lnTo>
                <a:lnTo>
                  <a:pt x="5649282" y="3980815"/>
                </a:lnTo>
                <a:lnTo>
                  <a:pt x="5649282" y="3987165"/>
                </a:lnTo>
                <a:lnTo>
                  <a:pt x="5649282" y="3992880"/>
                </a:lnTo>
                <a:lnTo>
                  <a:pt x="5648691" y="3998913"/>
                </a:lnTo>
                <a:lnTo>
                  <a:pt x="5648100" y="4004945"/>
                </a:lnTo>
                <a:lnTo>
                  <a:pt x="5647213" y="4010660"/>
                </a:lnTo>
                <a:lnTo>
                  <a:pt x="5645735" y="4016375"/>
                </a:lnTo>
                <a:lnTo>
                  <a:pt x="5644257" y="4022725"/>
                </a:lnTo>
                <a:lnTo>
                  <a:pt x="5642484" y="4028440"/>
                </a:lnTo>
                <a:lnTo>
                  <a:pt x="5640415" y="4033838"/>
                </a:lnTo>
                <a:lnTo>
                  <a:pt x="5638050" y="4039553"/>
                </a:lnTo>
                <a:lnTo>
                  <a:pt x="5635094" y="4044950"/>
                </a:lnTo>
                <a:lnTo>
                  <a:pt x="5632139" y="4050348"/>
                </a:lnTo>
                <a:lnTo>
                  <a:pt x="5628888" y="4055745"/>
                </a:lnTo>
                <a:lnTo>
                  <a:pt x="5625341" y="4060825"/>
                </a:lnTo>
                <a:lnTo>
                  <a:pt x="5621498" y="4065588"/>
                </a:lnTo>
                <a:lnTo>
                  <a:pt x="5617360" y="4070350"/>
                </a:lnTo>
                <a:lnTo>
                  <a:pt x="5612631" y="4075113"/>
                </a:lnTo>
                <a:lnTo>
                  <a:pt x="5608198" y="4079875"/>
                </a:lnTo>
                <a:lnTo>
                  <a:pt x="5603468" y="4083685"/>
                </a:lnTo>
                <a:lnTo>
                  <a:pt x="5598443" y="4087495"/>
                </a:lnTo>
                <a:lnTo>
                  <a:pt x="5593419" y="4091305"/>
                </a:lnTo>
                <a:lnTo>
                  <a:pt x="5588098" y="4094480"/>
                </a:lnTo>
                <a:lnTo>
                  <a:pt x="5582482" y="4097338"/>
                </a:lnTo>
                <a:lnTo>
                  <a:pt x="5577162" y="4100195"/>
                </a:lnTo>
                <a:lnTo>
                  <a:pt x="5571842" y="4102418"/>
                </a:lnTo>
                <a:lnTo>
                  <a:pt x="5565931" y="4104640"/>
                </a:lnTo>
                <a:lnTo>
                  <a:pt x="5560315" y="4106545"/>
                </a:lnTo>
                <a:lnTo>
                  <a:pt x="5554699" y="4108133"/>
                </a:lnTo>
                <a:lnTo>
                  <a:pt x="5548492" y="4109403"/>
                </a:lnTo>
                <a:lnTo>
                  <a:pt x="5542580" y="4110355"/>
                </a:lnTo>
                <a:lnTo>
                  <a:pt x="5536669" y="4110990"/>
                </a:lnTo>
                <a:lnTo>
                  <a:pt x="5530758" y="4111308"/>
                </a:lnTo>
                <a:lnTo>
                  <a:pt x="5524846" y="4111625"/>
                </a:lnTo>
                <a:lnTo>
                  <a:pt x="5518639" y="4111308"/>
                </a:lnTo>
                <a:lnTo>
                  <a:pt x="5513023" y="4110990"/>
                </a:lnTo>
                <a:lnTo>
                  <a:pt x="5506816" y="4110355"/>
                </a:lnTo>
                <a:lnTo>
                  <a:pt x="5501200" y="4109403"/>
                </a:lnTo>
                <a:lnTo>
                  <a:pt x="5494993" y="4108133"/>
                </a:lnTo>
                <a:lnTo>
                  <a:pt x="5489081" y="4106545"/>
                </a:lnTo>
                <a:lnTo>
                  <a:pt x="5483466" y="4104640"/>
                </a:lnTo>
                <a:lnTo>
                  <a:pt x="5477850" y="4102418"/>
                </a:lnTo>
                <a:lnTo>
                  <a:pt x="5472234" y="4100195"/>
                </a:lnTo>
                <a:lnTo>
                  <a:pt x="5466913" y="4097338"/>
                </a:lnTo>
                <a:lnTo>
                  <a:pt x="5461593" y="4094480"/>
                </a:lnTo>
                <a:lnTo>
                  <a:pt x="5456273" y="4091305"/>
                </a:lnTo>
                <a:lnTo>
                  <a:pt x="5451248" y="4087495"/>
                </a:lnTo>
                <a:lnTo>
                  <a:pt x="5446223" y="4083685"/>
                </a:lnTo>
                <a:lnTo>
                  <a:pt x="5441495" y="4079875"/>
                </a:lnTo>
                <a:lnTo>
                  <a:pt x="5436765" y="4075113"/>
                </a:lnTo>
                <a:lnTo>
                  <a:pt x="5322379" y="3960813"/>
                </a:lnTo>
                <a:lnTo>
                  <a:pt x="5317945" y="3956368"/>
                </a:lnTo>
                <a:lnTo>
                  <a:pt x="5312921" y="3952240"/>
                </a:lnTo>
                <a:lnTo>
                  <a:pt x="5307896" y="3948748"/>
                </a:lnTo>
                <a:lnTo>
                  <a:pt x="5302871" y="3944938"/>
                </a:lnTo>
                <a:lnTo>
                  <a:pt x="5297255" y="3941763"/>
                </a:lnTo>
                <a:lnTo>
                  <a:pt x="5292230" y="3938588"/>
                </a:lnTo>
                <a:lnTo>
                  <a:pt x="5286615" y="3936048"/>
                </a:lnTo>
                <a:lnTo>
                  <a:pt x="5281294" y="3933508"/>
                </a:lnTo>
                <a:lnTo>
                  <a:pt x="5275383" y="3931285"/>
                </a:lnTo>
                <a:lnTo>
                  <a:pt x="5269767" y="3929698"/>
                </a:lnTo>
                <a:lnTo>
                  <a:pt x="5263855" y="3927793"/>
                </a:lnTo>
                <a:lnTo>
                  <a:pt x="5257944" y="3926840"/>
                </a:lnTo>
                <a:lnTo>
                  <a:pt x="5252033" y="3925570"/>
                </a:lnTo>
                <a:lnTo>
                  <a:pt x="5246121" y="3924935"/>
                </a:lnTo>
                <a:lnTo>
                  <a:pt x="5240210" y="3924618"/>
                </a:lnTo>
                <a:lnTo>
                  <a:pt x="5234298" y="3924618"/>
                </a:lnTo>
                <a:lnTo>
                  <a:pt x="5228091" y="3924618"/>
                </a:lnTo>
                <a:lnTo>
                  <a:pt x="5222180" y="3924935"/>
                </a:lnTo>
                <a:lnTo>
                  <a:pt x="5216268" y="3925570"/>
                </a:lnTo>
                <a:lnTo>
                  <a:pt x="5210357" y="3926840"/>
                </a:lnTo>
                <a:lnTo>
                  <a:pt x="5204741" y="3927793"/>
                </a:lnTo>
                <a:lnTo>
                  <a:pt x="5198534" y="3929698"/>
                </a:lnTo>
                <a:lnTo>
                  <a:pt x="5192918" y="3931285"/>
                </a:lnTo>
                <a:lnTo>
                  <a:pt x="5187598" y="3933508"/>
                </a:lnTo>
                <a:lnTo>
                  <a:pt x="5181686" y="3936048"/>
                </a:lnTo>
                <a:lnTo>
                  <a:pt x="5176366" y="3938588"/>
                </a:lnTo>
                <a:lnTo>
                  <a:pt x="5171046" y="3941763"/>
                </a:lnTo>
                <a:lnTo>
                  <a:pt x="5165430" y="3944938"/>
                </a:lnTo>
                <a:lnTo>
                  <a:pt x="5160405" y="3948748"/>
                </a:lnTo>
                <a:lnTo>
                  <a:pt x="5155380" y="3952240"/>
                </a:lnTo>
                <a:lnTo>
                  <a:pt x="5150947" y="3956368"/>
                </a:lnTo>
                <a:lnTo>
                  <a:pt x="5146218" y="3960813"/>
                </a:lnTo>
                <a:lnTo>
                  <a:pt x="5141488" y="3965575"/>
                </a:lnTo>
                <a:lnTo>
                  <a:pt x="5137646" y="3970655"/>
                </a:lnTo>
                <a:lnTo>
                  <a:pt x="5133508" y="3975100"/>
                </a:lnTo>
                <a:lnTo>
                  <a:pt x="5129961" y="3980498"/>
                </a:lnTo>
                <a:lnTo>
                  <a:pt x="5126710" y="3985578"/>
                </a:lnTo>
                <a:lnTo>
                  <a:pt x="5123754" y="3990975"/>
                </a:lnTo>
                <a:lnTo>
                  <a:pt x="5121094" y="3996373"/>
                </a:lnTo>
                <a:lnTo>
                  <a:pt x="5118729" y="4002088"/>
                </a:lnTo>
                <a:lnTo>
                  <a:pt x="5116660" y="4007803"/>
                </a:lnTo>
                <a:lnTo>
                  <a:pt x="5114591" y="4013518"/>
                </a:lnTo>
                <a:lnTo>
                  <a:pt x="5113113" y="4019233"/>
                </a:lnTo>
                <a:lnTo>
                  <a:pt x="5111636" y="4025265"/>
                </a:lnTo>
                <a:cubicBezTo>
                  <a:pt x="5111439" y="4027276"/>
                  <a:pt x="5111241" y="4029287"/>
                  <a:pt x="5111044" y="4031298"/>
                </a:cubicBezTo>
                <a:lnTo>
                  <a:pt x="5110158" y="4037013"/>
                </a:lnTo>
                <a:cubicBezTo>
                  <a:pt x="5110059" y="4039024"/>
                  <a:pt x="5109961" y="4041034"/>
                  <a:pt x="5109862" y="4043045"/>
                </a:cubicBezTo>
                <a:cubicBezTo>
                  <a:pt x="5109764" y="4045056"/>
                  <a:pt x="5109665" y="4047067"/>
                  <a:pt x="5109567" y="4049078"/>
                </a:cubicBezTo>
                <a:cubicBezTo>
                  <a:pt x="5109665" y="4051089"/>
                  <a:pt x="5109764" y="4053099"/>
                  <a:pt x="5109862" y="4055110"/>
                </a:cubicBezTo>
                <a:cubicBezTo>
                  <a:pt x="5109961" y="4057121"/>
                  <a:pt x="5110059" y="4059132"/>
                  <a:pt x="5110158" y="4061143"/>
                </a:cubicBezTo>
                <a:lnTo>
                  <a:pt x="5111044" y="4066858"/>
                </a:lnTo>
                <a:cubicBezTo>
                  <a:pt x="5111241" y="4068869"/>
                  <a:pt x="5111439" y="4070879"/>
                  <a:pt x="5111636" y="4072890"/>
                </a:cubicBezTo>
                <a:lnTo>
                  <a:pt x="5113113" y="4078605"/>
                </a:lnTo>
                <a:lnTo>
                  <a:pt x="5114591" y="4084320"/>
                </a:lnTo>
                <a:lnTo>
                  <a:pt x="5116660" y="4090035"/>
                </a:lnTo>
                <a:lnTo>
                  <a:pt x="5118729" y="4095750"/>
                </a:lnTo>
                <a:lnTo>
                  <a:pt x="5121094" y="4101783"/>
                </a:lnTo>
                <a:lnTo>
                  <a:pt x="5123754" y="4107180"/>
                </a:lnTo>
                <a:lnTo>
                  <a:pt x="5126710" y="4112578"/>
                </a:lnTo>
                <a:lnTo>
                  <a:pt x="5129961" y="4117975"/>
                </a:lnTo>
                <a:lnTo>
                  <a:pt x="5133508" y="4122738"/>
                </a:lnTo>
                <a:lnTo>
                  <a:pt x="5137646" y="4127818"/>
                </a:lnTo>
                <a:lnTo>
                  <a:pt x="5141488" y="4132580"/>
                </a:lnTo>
                <a:lnTo>
                  <a:pt x="5146218" y="4137343"/>
                </a:lnTo>
                <a:lnTo>
                  <a:pt x="5870075" y="4860925"/>
                </a:lnTo>
                <a:lnTo>
                  <a:pt x="5874509" y="4865688"/>
                </a:lnTo>
                <a:lnTo>
                  <a:pt x="5878646" y="4870768"/>
                </a:lnTo>
                <a:lnTo>
                  <a:pt x="5882489" y="4875848"/>
                </a:lnTo>
                <a:lnTo>
                  <a:pt x="5886036" y="4880928"/>
                </a:lnTo>
                <a:lnTo>
                  <a:pt x="5889287" y="4885690"/>
                </a:lnTo>
                <a:lnTo>
                  <a:pt x="5892243" y="4891088"/>
                </a:lnTo>
                <a:lnTo>
                  <a:pt x="5895199" y="4897120"/>
                </a:lnTo>
                <a:lnTo>
                  <a:pt x="5897268" y="4902518"/>
                </a:lnTo>
                <a:lnTo>
                  <a:pt x="5899336" y="4908233"/>
                </a:lnTo>
                <a:lnTo>
                  <a:pt x="5901701" y="4913948"/>
                </a:lnTo>
                <a:lnTo>
                  <a:pt x="5902883" y="4919663"/>
                </a:lnTo>
                <a:lnTo>
                  <a:pt x="5904066" y="4925695"/>
                </a:lnTo>
                <a:lnTo>
                  <a:pt x="5905248" y="4931410"/>
                </a:lnTo>
                <a:cubicBezTo>
                  <a:pt x="5905445" y="4933421"/>
                  <a:pt x="5905643" y="4935432"/>
                  <a:pt x="5905840" y="4937443"/>
                </a:cubicBezTo>
                <a:cubicBezTo>
                  <a:pt x="5905938" y="4939454"/>
                  <a:pt x="5906037" y="4941464"/>
                  <a:pt x="5906135" y="4943475"/>
                </a:cubicBezTo>
                <a:lnTo>
                  <a:pt x="5906726" y="4949508"/>
                </a:lnTo>
                <a:lnTo>
                  <a:pt x="5906135" y="4955223"/>
                </a:lnTo>
                <a:cubicBezTo>
                  <a:pt x="5906037" y="4957234"/>
                  <a:pt x="5905938" y="4959244"/>
                  <a:pt x="5905840" y="4961255"/>
                </a:cubicBezTo>
                <a:cubicBezTo>
                  <a:pt x="5905643" y="4963266"/>
                  <a:pt x="5905445" y="4965277"/>
                  <a:pt x="5905248" y="4967288"/>
                </a:cubicBezTo>
                <a:lnTo>
                  <a:pt x="5904066" y="4973003"/>
                </a:lnTo>
                <a:lnTo>
                  <a:pt x="5902883" y="4979035"/>
                </a:lnTo>
                <a:lnTo>
                  <a:pt x="5901701" y="4985068"/>
                </a:lnTo>
                <a:lnTo>
                  <a:pt x="5899336" y="4990783"/>
                </a:lnTo>
                <a:lnTo>
                  <a:pt x="5897268" y="4996180"/>
                </a:lnTo>
                <a:lnTo>
                  <a:pt x="5895199" y="5001895"/>
                </a:lnTo>
                <a:lnTo>
                  <a:pt x="5892243" y="5007293"/>
                </a:lnTo>
                <a:lnTo>
                  <a:pt x="5889287" y="5012690"/>
                </a:lnTo>
                <a:lnTo>
                  <a:pt x="5886036" y="5018088"/>
                </a:lnTo>
                <a:lnTo>
                  <a:pt x="5882489" y="5023168"/>
                </a:lnTo>
                <a:lnTo>
                  <a:pt x="5878646" y="5028248"/>
                </a:lnTo>
                <a:lnTo>
                  <a:pt x="5874509" y="5032693"/>
                </a:lnTo>
                <a:lnTo>
                  <a:pt x="5870075" y="5037455"/>
                </a:lnTo>
                <a:lnTo>
                  <a:pt x="5865346" y="5041900"/>
                </a:lnTo>
                <a:lnTo>
                  <a:pt x="5860617" y="5046028"/>
                </a:lnTo>
                <a:lnTo>
                  <a:pt x="5855592" y="5050155"/>
                </a:lnTo>
                <a:lnTo>
                  <a:pt x="5850567" y="5053648"/>
                </a:lnTo>
                <a:lnTo>
                  <a:pt x="5845247" y="5056823"/>
                </a:lnTo>
                <a:lnTo>
                  <a:pt x="5839926" y="5059680"/>
                </a:lnTo>
                <a:lnTo>
                  <a:pt x="5834311" y="5062538"/>
                </a:lnTo>
                <a:lnTo>
                  <a:pt x="5828695" y="5064760"/>
                </a:lnTo>
                <a:lnTo>
                  <a:pt x="5823375" y="5066983"/>
                </a:lnTo>
                <a:lnTo>
                  <a:pt x="5817463" y="5069205"/>
                </a:lnTo>
                <a:lnTo>
                  <a:pt x="5811552" y="5070475"/>
                </a:lnTo>
                <a:lnTo>
                  <a:pt x="5805640" y="5071428"/>
                </a:lnTo>
                <a:lnTo>
                  <a:pt x="5800024" y="5072698"/>
                </a:lnTo>
                <a:lnTo>
                  <a:pt x="5793817" y="5073333"/>
                </a:lnTo>
                <a:lnTo>
                  <a:pt x="5787610" y="5073650"/>
                </a:lnTo>
                <a:lnTo>
                  <a:pt x="5781994" y="5073968"/>
                </a:lnTo>
                <a:lnTo>
                  <a:pt x="5775787" y="5073650"/>
                </a:lnTo>
                <a:lnTo>
                  <a:pt x="5770171" y="5073333"/>
                </a:lnTo>
                <a:lnTo>
                  <a:pt x="5763965" y="5072698"/>
                </a:lnTo>
                <a:lnTo>
                  <a:pt x="5758349" y="5071428"/>
                </a:lnTo>
                <a:lnTo>
                  <a:pt x="5752141" y="5070475"/>
                </a:lnTo>
                <a:lnTo>
                  <a:pt x="5746526" y="5069205"/>
                </a:lnTo>
                <a:lnTo>
                  <a:pt x="5740614" y="5066983"/>
                </a:lnTo>
                <a:lnTo>
                  <a:pt x="5734998" y="5064760"/>
                </a:lnTo>
                <a:lnTo>
                  <a:pt x="5729382" y="5062538"/>
                </a:lnTo>
                <a:lnTo>
                  <a:pt x="5723767" y="5059680"/>
                </a:lnTo>
                <a:lnTo>
                  <a:pt x="5718446" y="5056823"/>
                </a:lnTo>
                <a:lnTo>
                  <a:pt x="5713421" y="5053648"/>
                </a:lnTo>
                <a:lnTo>
                  <a:pt x="5708396" y="5050155"/>
                </a:lnTo>
                <a:lnTo>
                  <a:pt x="5703372" y="5046028"/>
                </a:lnTo>
                <a:lnTo>
                  <a:pt x="5698347" y="5041900"/>
                </a:lnTo>
                <a:lnTo>
                  <a:pt x="5693618" y="5037455"/>
                </a:lnTo>
                <a:lnTo>
                  <a:pt x="5598148" y="4941888"/>
                </a:lnTo>
                <a:lnTo>
                  <a:pt x="5490560" y="4834573"/>
                </a:lnTo>
                <a:lnTo>
                  <a:pt x="5485830" y="4830128"/>
                </a:lnTo>
                <a:lnTo>
                  <a:pt x="5481397" y="4826000"/>
                </a:lnTo>
                <a:lnTo>
                  <a:pt x="5476372" y="4821873"/>
                </a:lnTo>
                <a:lnTo>
                  <a:pt x="5471348" y="4818380"/>
                </a:lnTo>
                <a:lnTo>
                  <a:pt x="5465732" y="4815205"/>
                </a:lnTo>
                <a:lnTo>
                  <a:pt x="5460411" y="4812348"/>
                </a:lnTo>
                <a:lnTo>
                  <a:pt x="5455091" y="4809173"/>
                </a:lnTo>
                <a:lnTo>
                  <a:pt x="5449475" y="4807268"/>
                </a:lnTo>
                <a:lnTo>
                  <a:pt x="5443563" y="4805045"/>
                </a:lnTo>
                <a:lnTo>
                  <a:pt x="5437948" y="4802823"/>
                </a:lnTo>
                <a:lnTo>
                  <a:pt x="5432036" y="4801553"/>
                </a:lnTo>
                <a:lnTo>
                  <a:pt x="5426420" y="4800283"/>
                </a:lnTo>
                <a:lnTo>
                  <a:pt x="5420509" y="4799330"/>
                </a:lnTo>
                <a:lnTo>
                  <a:pt x="5414597" y="4798695"/>
                </a:lnTo>
                <a:lnTo>
                  <a:pt x="5408391" y="4798060"/>
                </a:lnTo>
                <a:lnTo>
                  <a:pt x="5402775" y="4797743"/>
                </a:lnTo>
                <a:lnTo>
                  <a:pt x="5396568" y="4798060"/>
                </a:lnTo>
                <a:lnTo>
                  <a:pt x="5390361" y="4798695"/>
                </a:lnTo>
                <a:lnTo>
                  <a:pt x="5384745" y="4799330"/>
                </a:lnTo>
                <a:lnTo>
                  <a:pt x="5378538" y="4800283"/>
                </a:lnTo>
                <a:lnTo>
                  <a:pt x="5372922" y="4801553"/>
                </a:lnTo>
                <a:lnTo>
                  <a:pt x="5367010" y="4802823"/>
                </a:lnTo>
                <a:lnTo>
                  <a:pt x="5361394" y="4805045"/>
                </a:lnTo>
                <a:lnTo>
                  <a:pt x="5355483" y="4807268"/>
                </a:lnTo>
                <a:lnTo>
                  <a:pt x="5350163" y="4809173"/>
                </a:lnTo>
                <a:lnTo>
                  <a:pt x="5344547" y="4812348"/>
                </a:lnTo>
                <a:lnTo>
                  <a:pt x="5338931" y="4815205"/>
                </a:lnTo>
                <a:lnTo>
                  <a:pt x="5333906" y="4818380"/>
                </a:lnTo>
                <a:lnTo>
                  <a:pt x="5328881" y="4821873"/>
                </a:lnTo>
                <a:lnTo>
                  <a:pt x="5323857" y="4826000"/>
                </a:lnTo>
                <a:lnTo>
                  <a:pt x="5318832" y="4830128"/>
                </a:lnTo>
                <a:lnTo>
                  <a:pt x="5314398" y="4834573"/>
                </a:lnTo>
                <a:lnTo>
                  <a:pt x="5307305" y="4841875"/>
                </a:lnTo>
                <a:lnTo>
                  <a:pt x="5301393" y="4849813"/>
                </a:lnTo>
                <a:lnTo>
                  <a:pt x="5295482" y="4858068"/>
                </a:lnTo>
                <a:lnTo>
                  <a:pt x="5291048" y="4867275"/>
                </a:lnTo>
                <a:lnTo>
                  <a:pt x="5286910" y="4875848"/>
                </a:lnTo>
                <a:lnTo>
                  <a:pt x="5283659" y="4885055"/>
                </a:lnTo>
                <a:lnTo>
                  <a:pt x="5281294" y="4894580"/>
                </a:lnTo>
                <a:lnTo>
                  <a:pt x="5279521" y="4903788"/>
                </a:lnTo>
                <a:lnTo>
                  <a:pt x="5278339" y="4913630"/>
                </a:lnTo>
                <a:lnTo>
                  <a:pt x="5278339" y="4923155"/>
                </a:lnTo>
                <a:cubicBezTo>
                  <a:pt x="5278437" y="4926436"/>
                  <a:pt x="5278536" y="4929717"/>
                  <a:pt x="5278634" y="4932998"/>
                </a:cubicBezTo>
                <a:lnTo>
                  <a:pt x="5279816" y="4942205"/>
                </a:lnTo>
                <a:lnTo>
                  <a:pt x="5281885" y="4952048"/>
                </a:lnTo>
                <a:lnTo>
                  <a:pt x="5284546" y="4960938"/>
                </a:lnTo>
                <a:lnTo>
                  <a:pt x="5288092" y="4970145"/>
                </a:lnTo>
                <a:lnTo>
                  <a:pt x="5291935" y="4979353"/>
                </a:lnTo>
                <a:lnTo>
                  <a:pt x="5583665" y="5270500"/>
                </a:lnTo>
                <a:lnTo>
                  <a:pt x="5588098" y="5275263"/>
                </a:lnTo>
                <a:lnTo>
                  <a:pt x="5592237" y="5280343"/>
                </a:lnTo>
                <a:lnTo>
                  <a:pt x="5595784" y="5284788"/>
                </a:lnTo>
                <a:lnTo>
                  <a:pt x="5599626" y="5290185"/>
                </a:lnTo>
                <a:lnTo>
                  <a:pt x="5602582" y="5295265"/>
                </a:lnTo>
                <a:lnTo>
                  <a:pt x="5605833" y="5300663"/>
                </a:lnTo>
                <a:lnTo>
                  <a:pt x="5608493" y="5306060"/>
                </a:lnTo>
                <a:lnTo>
                  <a:pt x="5610857" y="5311775"/>
                </a:lnTo>
                <a:lnTo>
                  <a:pt x="5613222" y="5317490"/>
                </a:lnTo>
                <a:lnTo>
                  <a:pt x="5614996" y="5323523"/>
                </a:lnTo>
                <a:lnTo>
                  <a:pt x="5616474" y="5329238"/>
                </a:lnTo>
                <a:lnTo>
                  <a:pt x="5617656" y="5334953"/>
                </a:lnTo>
                <a:lnTo>
                  <a:pt x="5618838" y="5340985"/>
                </a:lnTo>
                <a:lnTo>
                  <a:pt x="5619725" y="5346700"/>
                </a:lnTo>
                <a:cubicBezTo>
                  <a:pt x="5619824" y="5348711"/>
                  <a:pt x="5619922" y="5350722"/>
                  <a:pt x="5620021" y="5352733"/>
                </a:cubicBezTo>
                <a:lnTo>
                  <a:pt x="5620021" y="5359083"/>
                </a:lnTo>
                <a:lnTo>
                  <a:pt x="5620021" y="5364798"/>
                </a:lnTo>
                <a:cubicBezTo>
                  <a:pt x="5619922" y="5366809"/>
                  <a:pt x="5619824" y="5368819"/>
                  <a:pt x="5619725" y="5370830"/>
                </a:cubicBezTo>
                <a:lnTo>
                  <a:pt x="5618838" y="5376545"/>
                </a:lnTo>
                <a:lnTo>
                  <a:pt x="5617656" y="5382578"/>
                </a:lnTo>
                <a:lnTo>
                  <a:pt x="5616474" y="5388293"/>
                </a:lnTo>
                <a:lnTo>
                  <a:pt x="5614996" y="5394008"/>
                </a:lnTo>
                <a:lnTo>
                  <a:pt x="5613222" y="5400040"/>
                </a:lnTo>
                <a:lnTo>
                  <a:pt x="5610857" y="5405755"/>
                </a:lnTo>
                <a:lnTo>
                  <a:pt x="5608493" y="5411470"/>
                </a:lnTo>
                <a:lnTo>
                  <a:pt x="5605833" y="5416868"/>
                </a:lnTo>
                <a:lnTo>
                  <a:pt x="5602582" y="5422265"/>
                </a:lnTo>
                <a:lnTo>
                  <a:pt x="5599626" y="5427663"/>
                </a:lnTo>
                <a:lnTo>
                  <a:pt x="5595784" y="5432743"/>
                </a:lnTo>
                <a:lnTo>
                  <a:pt x="5592237" y="5437505"/>
                </a:lnTo>
                <a:lnTo>
                  <a:pt x="5588098" y="5442268"/>
                </a:lnTo>
                <a:lnTo>
                  <a:pt x="5583665" y="5447030"/>
                </a:lnTo>
                <a:lnTo>
                  <a:pt x="5578936" y="5451158"/>
                </a:lnTo>
                <a:lnTo>
                  <a:pt x="5573911" y="5455603"/>
                </a:lnTo>
                <a:lnTo>
                  <a:pt x="5569182" y="5459095"/>
                </a:lnTo>
                <a:lnTo>
                  <a:pt x="5563862" y="5462905"/>
                </a:lnTo>
                <a:lnTo>
                  <a:pt x="5558837" y="5466080"/>
                </a:lnTo>
                <a:lnTo>
                  <a:pt x="5553517" y="5469255"/>
                </a:lnTo>
                <a:lnTo>
                  <a:pt x="5548196" y="5471795"/>
                </a:lnTo>
                <a:lnTo>
                  <a:pt x="5542285" y="5474335"/>
                </a:lnTo>
                <a:lnTo>
                  <a:pt x="5536964" y="5476558"/>
                </a:lnTo>
                <a:lnTo>
                  <a:pt x="5531348" y="5478145"/>
                </a:lnTo>
                <a:lnTo>
                  <a:pt x="5525437" y="5479733"/>
                </a:lnTo>
                <a:lnTo>
                  <a:pt x="5519230" y="5481003"/>
                </a:lnTo>
                <a:lnTo>
                  <a:pt x="5513614" y="5482273"/>
                </a:lnTo>
                <a:lnTo>
                  <a:pt x="5507999" y="5482908"/>
                </a:lnTo>
                <a:lnTo>
                  <a:pt x="5501791" y="5483225"/>
                </a:lnTo>
                <a:lnTo>
                  <a:pt x="5495585" y="5483543"/>
                </a:lnTo>
                <a:lnTo>
                  <a:pt x="6873545" y="6858000"/>
                </a:lnTo>
                <a:lnTo>
                  <a:pt x="8071474" y="6858000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/>
              </a:gs>
              <a:gs pos="0">
                <a:schemeClr val="tx2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="" xmlns:a16="http://schemas.microsoft.com/office/drawing/2014/main" id="{ABFCEA73-BFF9-43A4-9CE6-B01E78C5A3EF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58225" y="0"/>
            <a:ext cx="6489101" cy="6858000"/>
          </a:xfrm>
          <a:custGeom>
            <a:avLst/>
            <a:gdLst>
              <a:gd name="connsiteX0" fmla="*/ 1075853 w 6489101"/>
              <a:gd name="connsiteY0" fmla="*/ 0 h 6858000"/>
              <a:gd name="connsiteX1" fmla="*/ 644330 w 6489101"/>
              <a:gd name="connsiteY1" fmla="*/ 0 h 6858000"/>
              <a:gd name="connsiteX2" fmla="*/ 1745304 w 6489101"/>
              <a:gd name="connsiteY2" fmla="*/ 1101091 h 6858000"/>
              <a:gd name="connsiteX3" fmla="*/ 1750034 w 6489101"/>
              <a:gd name="connsiteY3" fmla="*/ 1105854 h 6858000"/>
              <a:gd name="connsiteX4" fmla="*/ 1753876 w 6489101"/>
              <a:gd name="connsiteY4" fmla="*/ 1110615 h 6858000"/>
              <a:gd name="connsiteX5" fmla="*/ 1758014 w 6489101"/>
              <a:gd name="connsiteY5" fmla="*/ 1115696 h 6858000"/>
              <a:gd name="connsiteX6" fmla="*/ 1761560 w 6489101"/>
              <a:gd name="connsiteY6" fmla="*/ 1120776 h 6858000"/>
              <a:gd name="connsiteX7" fmla="*/ 1764812 w 6489101"/>
              <a:gd name="connsiteY7" fmla="*/ 1126174 h 6858000"/>
              <a:gd name="connsiteX8" fmla="*/ 1767472 w 6489101"/>
              <a:gd name="connsiteY8" fmla="*/ 1131570 h 6858000"/>
              <a:gd name="connsiteX9" fmla="*/ 1770427 w 6489101"/>
              <a:gd name="connsiteY9" fmla="*/ 1136968 h 6858000"/>
              <a:gd name="connsiteX10" fmla="*/ 1773087 w 6489101"/>
              <a:gd name="connsiteY10" fmla="*/ 1142366 h 6858000"/>
              <a:gd name="connsiteX11" fmla="*/ 1775156 w 6489101"/>
              <a:gd name="connsiteY11" fmla="*/ 1148081 h 6858000"/>
              <a:gd name="connsiteX12" fmla="*/ 1776930 w 6489101"/>
              <a:gd name="connsiteY12" fmla="*/ 1153796 h 6858000"/>
              <a:gd name="connsiteX13" fmla="*/ 1778408 w 6489101"/>
              <a:gd name="connsiteY13" fmla="*/ 1159829 h 6858000"/>
              <a:gd name="connsiteX14" fmla="*/ 1779885 w 6489101"/>
              <a:gd name="connsiteY14" fmla="*/ 1165544 h 6858000"/>
              <a:gd name="connsiteX15" fmla="*/ 1780772 w 6489101"/>
              <a:gd name="connsiteY15" fmla="*/ 1171893 h 6858000"/>
              <a:gd name="connsiteX16" fmla="*/ 1781659 w 6489101"/>
              <a:gd name="connsiteY16" fmla="*/ 1177608 h 6858000"/>
              <a:gd name="connsiteX17" fmla="*/ 1781954 w 6489101"/>
              <a:gd name="connsiteY17" fmla="*/ 1183641 h 6858000"/>
              <a:gd name="connsiteX18" fmla="*/ 1781954 w 6489101"/>
              <a:gd name="connsiteY18" fmla="*/ 1189356 h 6858000"/>
              <a:gd name="connsiteX19" fmla="*/ 1781954 w 6489101"/>
              <a:gd name="connsiteY19" fmla="*/ 1195388 h 6858000"/>
              <a:gd name="connsiteX20" fmla="*/ 1781659 w 6489101"/>
              <a:gd name="connsiteY20" fmla="*/ 1201739 h 6858000"/>
              <a:gd name="connsiteX21" fmla="*/ 1780772 w 6489101"/>
              <a:gd name="connsiteY21" fmla="*/ 1207454 h 6858000"/>
              <a:gd name="connsiteX22" fmla="*/ 1779885 w 6489101"/>
              <a:gd name="connsiteY22" fmla="*/ 1213486 h 6858000"/>
              <a:gd name="connsiteX23" fmla="*/ 1778408 w 6489101"/>
              <a:gd name="connsiteY23" fmla="*/ 1219200 h 6858000"/>
              <a:gd name="connsiteX24" fmla="*/ 1776930 w 6489101"/>
              <a:gd name="connsiteY24" fmla="*/ 1225233 h 6858000"/>
              <a:gd name="connsiteX25" fmla="*/ 1775156 w 6489101"/>
              <a:gd name="connsiteY25" fmla="*/ 1230949 h 6858000"/>
              <a:gd name="connsiteX26" fmla="*/ 1773087 w 6489101"/>
              <a:gd name="connsiteY26" fmla="*/ 1236346 h 6858000"/>
              <a:gd name="connsiteX27" fmla="*/ 1770427 w 6489101"/>
              <a:gd name="connsiteY27" fmla="*/ 1242061 h 6858000"/>
              <a:gd name="connsiteX28" fmla="*/ 1767472 w 6489101"/>
              <a:gd name="connsiteY28" fmla="*/ 1247459 h 6858000"/>
              <a:gd name="connsiteX29" fmla="*/ 1764812 w 6489101"/>
              <a:gd name="connsiteY29" fmla="*/ 1252855 h 6858000"/>
              <a:gd name="connsiteX30" fmla="*/ 1761560 w 6489101"/>
              <a:gd name="connsiteY30" fmla="*/ 1258254 h 6858000"/>
              <a:gd name="connsiteX31" fmla="*/ 1758014 w 6489101"/>
              <a:gd name="connsiteY31" fmla="*/ 1263333 h 6858000"/>
              <a:gd name="connsiteX32" fmla="*/ 1753876 w 6489101"/>
              <a:gd name="connsiteY32" fmla="*/ 1268413 h 6858000"/>
              <a:gd name="connsiteX33" fmla="*/ 1750034 w 6489101"/>
              <a:gd name="connsiteY33" fmla="*/ 1273494 h 6858000"/>
              <a:gd name="connsiteX34" fmla="*/ 1745304 w 6489101"/>
              <a:gd name="connsiteY34" fmla="*/ 1278255 h 6858000"/>
              <a:gd name="connsiteX35" fmla="*/ 1740575 w 6489101"/>
              <a:gd name="connsiteY35" fmla="*/ 1282384 h 6858000"/>
              <a:gd name="connsiteX36" fmla="*/ 1736142 w 6489101"/>
              <a:gd name="connsiteY36" fmla="*/ 1286510 h 6858000"/>
              <a:gd name="connsiteX37" fmla="*/ 1731117 w 6489101"/>
              <a:gd name="connsiteY37" fmla="*/ 1290321 h 6858000"/>
              <a:gd name="connsiteX38" fmla="*/ 1726093 w 6489101"/>
              <a:gd name="connsiteY38" fmla="*/ 1293814 h 6858000"/>
              <a:gd name="connsiteX39" fmla="*/ 1720477 w 6489101"/>
              <a:gd name="connsiteY39" fmla="*/ 1297306 h 6858000"/>
              <a:gd name="connsiteX40" fmla="*/ 1715157 w 6489101"/>
              <a:gd name="connsiteY40" fmla="*/ 1300481 h 6858000"/>
              <a:gd name="connsiteX41" fmla="*/ 1709837 w 6489101"/>
              <a:gd name="connsiteY41" fmla="*/ 1303021 h 6858000"/>
              <a:gd name="connsiteX42" fmla="*/ 1703926 w 6489101"/>
              <a:gd name="connsiteY42" fmla="*/ 1305560 h 6858000"/>
              <a:gd name="connsiteX43" fmla="*/ 1698310 w 6489101"/>
              <a:gd name="connsiteY43" fmla="*/ 1307465 h 6858000"/>
              <a:gd name="connsiteX44" fmla="*/ 1692398 w 6489101"/>
              <a:gd name="connsiteY44" fmla="*/ 1309371 h 6858000"/>
              <a:gd name="connsiteX45" fmla="*/ 1686783 w 6489101"/>
              <a:gd name="connsiteY45" fmla="*/ 1311275 h 6858000"/>
              <a:gd name="connsiteX46" fmla="*/ 1681167 w 6489101"/>
              <a:gd name="connsiteY46" fmla="*/ 1312228 h 6858000"/>
              <a:gd name="connsiteX47" fmla="*/ 1674960 w 6489101"/>
              <a:gd name="connsiteY47" fmla="*/ 1313180 h 6858000"/>
              <a:gd name="connsiteX48" fmla="*/ 1668754 w 6489101"/>
              <a:gd name="connsiteY48" fmla="*/ 1314133 h 6858000"/>
              <a:gd name="connsiteX49" fmla="*/ 1663138 w 6489101"/>
              <a:gd name="connsiteY49" fmla="*/ 1314450 h 6858000"/>
              <a:gd name="connsiteX50" fmla="*/ 1656931 w 6489101"/>
              <a:gd name="connsiteY50" fmla="*/ 1314769 h 6858000"/>
              <a:gd name="connsiteX51" fmla="*/ 1651020 w 6489101"/>
              <a:gd name="connsiteY51" fmla="*/ 1314450 h 6858000"/>
              <a:gd name="connsiteX52" fmla="*/ 1645108 w 6489101"/>
              <a:gd name="connsiteY52" fmla="*/ 1314133 h 6858000"/>
              <a:gd name="connsiteX53" fmla="*/ 1638902 w 6489101"/>
              <a:gd name="connsiteY53" fmla="*/ 1313180 h 6858000"/>
              <a:gd name="connsiteX54" fmla="*/ 1633286 w 6489101"/>
              <a:gd name="connsiteY54" fmla="*/ 1312228 h 6858000"/>
              <a:gd name="connsiteX55" fmla="*/ 1627079 w 6489101"/>
              <a:gd name="connsiteY55" fmla="*/ 1311275 h 6858000"/>
              <a:gd name="connsiteX56" fmla="*/ 1621463 w 6489101"/>
              <a:gd name="connsiteY56" fmla="*/ 1309371 h 6858000"/>
              <a:gd name="connsiteX57" fmla="*/ 1615552 w 6489101"/>
              <a:gd name="connsiteY57" fmla="*/ 1307465 h 6858000"/>
              <a:gd name="connsiteX58" fmla="*/ 1609936 w 6489101"/>
              <a:gd name="connsiteY58" fmla="*/ 1305560 h 6858000"/>
              <a:gd name="connsiteX59" fmla="*/ 1604320 w 6489101"/>
              <a:gd name="connsiteY59" fmla="*/ 1303021 h 6858000"/>
              <a:gd name="connsiteX60" fmla="*/ 1598705 w 6489101"/>
              <a:gd name="connsiteY60" fmla="*/ 1300481 h 6858000"/>
              <a:gd name="connsiteX61" fmla="*/ 1593385 w 6489101"/>
              <a:gd name="connsiteY61" fmla="*/ 1297306 h 6858000"/>
              <a:gd name="connsiteX62" fmla="*/ 1588360 w 6489101"/>
              <a:gd name="connsiteY62" fmla="*/ 1293814 h 6858000"/>
              <a:gd name="connsiteX63" fmla="*/ 1583040 w 6489101"/>
              <a:gd name="connsiteY63" fmla="*/ 1290321 h 6858000"/>
              <a:gd name="connsiteX64" fmla="*/ 1578015 w 6489101"/>
              <a:gd name="connsiteY64" fmla="*/ 1286510 h 6858000"/>
              <a:gd name="connsiteX65" fmla="*/ 1573286 w 6489101"/>
              <a:gd name="connsiteY65" fmla="*/ 1282384 h 6858000"/>
              <a:gd name="connsiteX66" fmla="*/ 1568557 w 6489101"/>
              <a:gd name="connsiteY66" fmla="*/ 1278255 h 6858000"/>
              <a:gd name="connsiteX67" fmla="*/ 290540 w 6489101"/>
              <a:gd name="connsiteY67" fmla="*/ 0 h 6858000"/>
              <a:gd name="connsiteX68" fmla="*/ 0 w 6489101"/>
              <a:gd name="connsiteY68" fmla="*/ 0 h 6858000"/>
              <a:gd name="connsiteX69" fmla="*/ 0 w 6489101"/>
              <a:gd name="connsiteY69" fmla="*/ 6858000 h 6858000"/>
              <a:gd name="connsiteX70" fmla="*/ 6489101 w 6489101"/>
              <a:gd name="connsiteY70" fmla="*/ 6858000 h 6858000"/>
              <a:gd name="connsiteX71" fmla="*/ 1481070 w 6489101"/>
              <a:gd name="connsiteY71" fmla="*/ 1828166 h 6858000"/>
              <a:gd name="connsiteX72" fmla="*/ 1476637 w 6489101"/>
              <a:gd name="connsiteY72" fmla="*/ 1823404 h 6858000"/>
              <a:gd name="connsiteX73" fmla="*/ 1472204 w 6489101"/>
              <a:gd name="connsiteY73" fmla="*/ 1818640 h 6858000"/>
              <a:gd name="connsiteX74" fmla="*/ 1468657 w 6489101"/>
              <a:gd name="connsiteY74" fmla="*/ 1814195 h 6858000"/>
              <a:gd name="connsiteX75" fmla="*/ 1465110 w 6489101"/>
              <a:gd name="connsiteY75" fmla="*/ 1808799 h 6858000"/>
              <a:gd name="connsiteX76" fmla="*/ 1461859 w 6489101"/>
              <a:gd name="connsiteY76" fmla="*/ 1803718 h 6858000"/>
              <a:gd name="connsiteX77" fmla="*/ 1459199 w 6489101"/>
              <a:gd name="connsiteY77" fmla="*/ 1798321 h 6858000"/>
              <a:gd name="connsiteX78" fmla="*/ 1456243 w 6489101"/>
              <a:gd name="connsiteY78" fmla="*/ 1792924 h 6858000"/>
              <a:gd name="connsiteX79" fmla="*/ 1453878 w 6489101"/>
              <a:gd name="connsiteY79" fmla="*/ 1787526 h 6858000"/>
              <a:gd name="connsiteX80" fmla="*/ 1451810 w 6489101"/>
              <a:gd name="connsiteY80" fmla="*/ 1781811 h 6858000"/>
              <a:gd name="connsiteX81" fmla="*/ 1450036 w 6489101"/>
              <a:gd name="connsiteY81" fmla="*/ 1776095 h 6858000"/>
              <a:gd name="connsiteX82" fmla="*/ 1448263 w 6489101"/>
              <a:gd name="connsiteY82" fmla="*/ 1770380 h 6858000"/>
              <a:gd name="connsiteX83" fmla="*/ 1447081 w 6489101"/>
              <a:gd name="connsiteY83" fmla="*/ 1764665 h 6858000"/>
              <a:gd name="connsiteX84" fmla="*/ 1446194 w 6489101"/>
              <a:gd name="connsiteY84" fmla="*/ 1758634 h 6858000"/>
              <a:gd name="connsiteX85" fmla="*/ 1445307 w 6489101"/>
              <a:gd name="connsiteY85" fmla="*/ 1752919 h 6858000"/>
              <a:gd name="connsiteX86" fmla="*/ 1445012 w 6489101"/>
              <a:gd name="connsiteY86" fmla="*/ 1746885 h 6858000"/>
              <a:gd name="connsiteX87" fmla="*/ 1445012 w 6489101"/>
              <a:gd name="connsiteY87" fmla="*/ 1741170 h 6858000"/>
              <a:gd name="connsiteX88" fmla="*/ 1445012 w 6489101"/>
              <a:gd name="connsiteY88" fmla="*/ 1735139 h 6858000"/>
              <a:gd name="connsiteX89" fmla="*/ 1445307 w 6489101"/>
              <a:gd name="connsiteY89" fmla="*/ 1729424 h 6858000"/>
              <a:gd name="connsiteX90" fmla="*/ 1446194 w 6489101"/>
              <a:gd name="connsiteY90" fmla="*/ 1723074 h 6858000"/>
              <a:gd name="connsiteX91" fmla="*/ 1447081 w 6489101"/>
              <a:gd name="connsiteY91" fmla="*/ 1717358 h 6858000"/>
              <a:gd name="connsiteX92" fmla="*/ 1448263 w 6489101"/>
              <a:gd name="connsiteY92" fmla="*/ 1711643 h 6858000"/>
              <a:gd name="connsiteX93" fmla="*/ 1450036 w 6489101"/>
              <a:gd name="connsiteY93" fmla="*/ 1705929 h 6858000"/>
              <a:gd name="connsiteX94" fmla="*/ 1451810 w 6489101"/>
              <a:gd name="connsiteY94" fmla="*/ 1700214 h 6858000"/>
              <a:gd name="connsiteX95" fmla="*/ 1453878 w 6489101"/>
              <a:gd name="connsiteY95" fmla="*/ 1694816 h 6858000"/>
              <a:gd name="connsiteX96" fmla="*/ 1456243 w 6489101"/>
              <a:gd name="connsiteY96" fmla="*/ 1689101 h 6858000"/>
              <a:gd name="connsiteX97" fmla="*/ 1459199 w 6489101"/>
              <a:gd name="connsiteY97" fmla="*/ 1683703 h 6858000"/>
              <a:gd name="connsiteX98" fmla="*/ 1461859 w 6489101"/>
              <a:gd name="connsiteY98" fmla="*/ 1678305 h 6858000"/>
              <a:gd name="connsiteX99" fmla="*/ 1465110 w 6489101"/>
              <a:gd name="connsiteY99" fmla="*/ 1673226 h 6858000"/>
              <a:gd name="connsiteX100" fmla="*/ 1468657 w 6489101"/>
              <a:gd name="connsiteY100" fmla="*/ 1668145 h 6858000"/>
              <a:gd name="connsiteX101" fmla="*/ 1472204 w 6489101"/>
              <a:gd name="connsiteY101" fmla="*/ 1663066 h 6858000"/>
              <a:gd name="connsiteX102" fmla="*/ 1476637 w 6489101"/>
              <a:gd name="connsiteY102" fmla="*/ 1658621 h 6858000"/>
              <a:gd name="connsiteX103" fmla="*/ 1481070 w 6489101"/>
              <a:gd name="connsiteY103" fmla="*/ 1653859 h 6858000"/>
              <a:gd name="connsiteX104" fmla="*/ 1485504 w 6489101"/>
              <a:gd name="connsiteY104" fmla="*/ 1649414 h 6858000"/>
              <a:gd name="connsiteX105" fmla="*/ 1490233 w 6489101"/>
              <a:gd name="connsiteY105" fmla="*/ 1645603 h 6858000"/>
              <a:gd name="connsiteX106" fmla="*/ 1495258 w 6489101"/>
              <a:gd name="connsiteY106" fmla="*/ 1641794 h 6858000"/>
              <a:gd name="connsiteX107" fmla="*/ 1500282 w 6489101"/>
              <a:gd name="connsiteY107" fmla="*/ 1637984 h 6858000"/>
              <a:gd name="connsiteX108" fmla="*/ 1505307 w 6489101"/>
              <a:gd name="connsiteY108" fmla="*/ 1634809 h 6858000"/>
              <a:gd name="connsiteX109" fmla="*/ 1510922 w 6489101"/>
              <a:gd name="connsiteY109" fmla="*/ 1631950 h 6858000"/>
              <a:gd name="connsiteX110" fmla="*/ 1516242 w 6489101"/>
              <a:gd name="connsiteY110" fmla="*/ 1629094 h 6858000"/>
              <a:gd name="connsiteX111" fmla="*/ 1521858 w 6489101"/>
              <a:gd name="connsiteY111" fmla="*/ 1626871 h 6858000"/>
              <a:gd name="connsiteX112" fmla="*/ 1527178 w 6489101"/>
              <a:gd name="connsiteY112" fmla="*/ 1624649 h 6858000"/>
              <a:gd name="connsiteX113" fmla="*/ 1533090 w 6489101"/>
              <a:gd name="connsiteY113" fmla="*/ 1623061 h 6858000"/>
              <a:gd name="connsiteX114" fmla="*/ 1538705 w 6489101"/>
              <a:gd name="connsiteY114" fmla="*/ 1621155 h 6858000"/>
              <a:gd name="connsiteX115" fmla="*/ 1544617 w 6489101"/>
              <a:gd name="connsiteY115" fmla="*/ 1620204 h 6858000"/>
              <a:gd name="connsiteX116" fmla="*/ 1550232 w 6489101"/>
              <a:gd name="connsiteY116" fmla="*/ 1618934 h 6858000"/>
              <a:gd name="connsiteX117" fmla="*/ 1556439 w 6489101"/>
              <a:gd name="connsiteY117" fmla="*/ 1618299 h 6858000"/>
              <a:gd name="connsiteX118" fmla="*/ 1562055 w 6489101"/>
              <a:gd name="connsiteY118" fmla="*/ 1617981 h 6858000"/>
              <a:gd name="connsiteX119" fmla="*/ 1568262 w 6489101"/>
              <a:gd name="connsiteY119" fmla="*/ 1617981 h 6858000"/>
              <a:gd name="connsiteX120" fmla="*/ 1573878 w 6489101"/>
              <a:gd name="connsiteY120" fmla="*/ 1617981 h 6858000"/>
              <a:gd name="connsiteX121" fmla="*/ 1580084 w 6489101"/>
              <a:gd name="connsiteY121" fmla="*/ 1618299 h 6858000"/>
              <a:gd name="connsiteX122" fmla="*/ 1585996 w 6489101"/>
              <a:gd name="connsiteY122" fmla="*/ 1618934 h 6858000"/>
              <a:gd name="connsiteX123" fmla="*/ 1591611 w 6489101"/>
              <a:gd name="connsiteY123" fmla="*/ 1620204 h 6858000"/>
              <a:gd name="connsiteX124" fmla="*/ 1597227 w 6489101"/>
              <a:gd name="connsiteY124" fmla="*/ 1621155 h 6858000"/>
              <a:gd name="connsiteX125" fmla="*/ 1603138 w 6489101"/>
              <a:gd name="connsiteY125" fmla="*/ 1623061 h 6858000"/>
              <a:gd name="connsiteX126" fmla="*/ 1608754 w 6489101"/>
              <a:gd name="connsiteY126" fmla="*/ 1624649 h 6858000"/>
              <a:gd name="connsiteX127" fmla="*/ 1614665 w 6489101"/>
              <a:gd name="connsiteY127" fmla="*/ 1626871 h 6858000"/>
              <a:gd name="connsiteX128" fmla="*/ 1619986 w 6489101"/>
              <a:gd name="connsiteY128" fmla="*/ 1629094 h 6858000"/>
              <a:gd name="connsiteX129" fmla="*/ 1625306 w 6489101"/>
              <a:gd name="connsiteY129" fmla="*/ 1631950 h 6858000"/>
              <a:gd name="connsiteX130" fmla="*/ 1630626 w 6489101"/>
              <a:gd name="connsiteY130" fmla="*/ 1634809 h 6858000"/>
              <a:gd name="connsiteX131" fmla="*/ 1635650 w 6489101"/>
              <a:gd name="connsiteY131" fmla="*/ 1637984 h 6858000"/>
              <a:gd name="connsiteX132" fmla="*/ 1640675 w 6489101"/>
              <a:gd name="connsiteY132" fmla="*/ 1641794 h 6858000"/>
              <a:gd name="connsiteX133" fmla="*/ 1645700 w 6489101"/>
              <a:gd name="connsiteY133" fmla="*/ 1645603 h 6858000"/>
              <a:gd name="connsiteX134" fmla="*/ 1650428 w 6489101"/>
              <a:gd name="connsiteY134" fmla="*/ 1649414 h 6858000"/>
              <a:gd name="connsiteX135" fmla="*/ 1655158 w 6489101"/>
              <a:gd name="connsiteY135" fmla="*/ 1653859 h 6858000"/>
              <a:gd name="connsiteX136" fmla="*/ 2324018 w 6489101"/>
              <a:gd name="connsiteY136" fmla="*/ 2322830 h 6858000"/>
              <a:gd name="connsiteX137" fmla="*/ 2328747 w 6489101"/>
              <a:gd name="connsiteY137" fmla="*/ 2326958 h 6858000"/>
              <a:gd name="connsiteX138" fmla="*/ 2333476 w 6489101"/>
              <a:gd name="connsiteY138" fmla="*/ 2331085 h 6858000"/>
              <a:gd name="connsiteX139" fmla="*/ 2338501 w 6489101"/>
              <a:gd name="connsiteY139" fmla="*/ 2334895 h 6858000"/>
              <a:gd name="connsiteX140" fmla="*/ 2343525 w 6489101"/>
              <a:gd name="connsiteY140" fmla="*/ 2338705 h 6858000"/>
              <a:gd name="connsiteX141" fmla="*/ 2348550 w 6489101"/>
              <a:gd name="connsiteY141" fmla="*/ 2341880 h 6858000"/>
              <a:gd name="connsiteX142" fmla="*/ 2353870 w 6489101"/>
              <a:gd name="connsiteY142" fmla="*/ 2344738 h 6858000"/>
              <a:gd name="connsiteX143" fmla="*/ 2359190 w 6489101"/>
              <a:gd name="connsiteY143" fmla="*/ 2347595 h 6858000"/>
              <a:gd name="connsiteX144" fmla="*/ 2365101 w 6489101"/>
              <a:gd name="connsiteY144" fmla="*/ 2349818 h 6858000"/>
              <a:gd name="connsiteX145" fmla="*/ 2370422 w 6489101"/>
              <a:gd name="connsiteY145" fmla="*/ 2351723 h 6858000"/>
              <a:gd name="connsiteX146" fmla="*/ 2376037 w 6489101"/>
              <a:gd name="connsiteY146" fmla="*/ 2353628 h 6858000"/>
              <a:gd name="connsiteX147" fmla="*/ 2381949 w 6489101"/>
              <a:gd name="connsiteY147" fmla="*/ 2355534 h 6858000"/>
              <a:gd name="connsiteX148" fmla="*/ 2387564 w 6489101"/>
              <a:gd name="connsiteY148" fmla="*/ 2356485 h 6858000"/>
              <a:gd name="connsiteX149" fmla="*/ 2393476 w 6489101"/>
              <a:gd name="connsiteY149" fmla="*/ 2357755 h 6858000"/>
              <a:gd name="connsiteX150" fmla="*/ 2399387 w 6489101"/>
              <a:gd name="connsiteY150" fmla="*/ 2358391 h 6858000"/>
              <a:gd name="connsiteX151" fmla="*/ 2405298 w 6489101"/>
              <a:gd name="connsiteY151" fmla="*/ 2358708 h 6858000"/>
              <a:gd name="connsiteX152" fmla="*/ 2411209 w 6489101"/>
              <a:gd name="connsiteY152" fmla="*/ 2358708 h 6858000"/>
              <a:gd name="connsiteX153" fmla="*/ 2417121 w 6489101"/>
              <a:gd name="connsiteY153" fmla="*/ 2358708 h 6858000"/>
              <a:gd name="connsiteX154" fmla="*/ 2423032 w 6489101"/>
              <a:gd name="connsiteY154" fmla="*/ 2358391 h 6858000"/>
              <a:gd name="connsiteX155" fmla="*/ 2428943 w 6489101"/>
              <a:gd name="connsiteY155" fmla="*/ 2357755 h 6858000"/>
              <a:gd name="connsiteX156" fmla="*/ 2434559 w 6489101"/>
              <a:gd name="connsiteY156" fmla="*/ 2356485 h 6858000"/>
              <a:gd name="connsiteX157" fmla="*/ 2440470 w 6489101"/>
              <a:gd name="connsiteY157" fmla="*/ 2355534 h 6858000"/>
              <a:gd name="connsiteX158" fmla="*/ 2446086 w 6489101"/>
              <a:gd name="connsiteY158" fmla="*/ 2353628 h 6858000"/>
              <a:gd name="connsiteX159" fmla="*/ 2451997 w 6489101"/>
              <a:gd name="connsiteY159" fmla="*/ 2351723 h 6858000"/>
              <a:gd name="connsiteX160" fmla="*/ 2457613 w 6489101"/>
              <a:gd name="connsiteY160" fmla="*/ 2349818 h 6858000"/>
              <a:gd name="connsiteX161" fmla="*/ 2462933 w 6489101"/>
              <a:gd name="connsiteY161" fmla="*/ 2347595 h 6858000"/>
              <a:gd name="connsiteX162" fmla="*/ 2468549 w 6489101"/>
              <a:gd name="connsiteY162" fmla="*/ 2344738 h 6858000"/>
              <a:gd name="connsiteX163" fmla="*/ 2473869 w 6489101"/>
              <a:gd name="connsiteY163" fmla="*/ 2341880 h 6858000"/>
              <a:gd name="connsiteX164" fmla="*/ 2478893 w 6489101"/>
              <a:gd name="connsiteY164" fmla="*/ 2338705 h 6858000"/>
              <a:gd name="connsiteX165" fmla="*/ 2484214 w 6489101"/>
              <a:gd name="connsiteY165" fmla="*/ 2334895 h 6858000"/>
              <a:gd name="connsiteX166" fmla="*/ 2488943 w 6489101"/>
              <a:gd name="connsiteY166" fmla="*/ 2331085 h 6858000"/>
              <a:gd name="connsiteX167" fmla="*/ 2493672 w 6489101"/>
              <a:gd name="connsiteY167" fmla="*/ 2326958 h 6858000"/>
              <a:gd name="connsiteX168" fmla="*/ 2498105 w 6489101"/>
              <a:gd name="connsiteY168" fmla="*/ 2322830 h 6858000"/>
              <a:gd name="connsiteX169" fmla="*/ 2502539 w 6489101"/>
              <a:gd name="connsiteY169" fmla="*/ 2318068 h 6858000"/>
              <a:gd name="connsiteX170" fmla="*/ 2506972 w 6489101"/>
              <a:gd name="connsiteY170" fmla="*/ 2313306 h 6858000"/>
              <a:gd name="connsiteX171" fmla="*/ 2510519 w 6489101"/>
              <a:gd name="connsiteY171" fmla="*/ 2308544 h 6858000"/>
              <a:gd name="connsiteX172" fmla="*/ 2514066 w 6489101"/>
              <a:gd name="connsiteY172" fmla="*/ 2303463 h 6858000"/>
              <a:gd name="connsiteX173" fmla="*/ 2517317 w 6489101"/>
              <a:gd name="connsiteY173" fmla="*/ 2298384 h 6858000"/>
              <a:gd name="connsiteX174" fmla="*/ 2520272 w 6489101"/>
              <a:gd name="connsiteY174" fmla="*/ 2292985 h 6858000"/>
              <a:gd name="connsiteX175" fmla="*/ 2522932 w 6489101"/>
              <a:gd name="connsiteY175" fmla="*/ 2287588 h 6858000"/>
              <a:gd name="connsiteX176" fmla="*/ 2525593 w 6489101"/>
              <a:gd name="connsiteY176" fmla="*/ 2281873 h 6858000"/>
              <a:gd name="connsiteX177" fmla="*/ 2527366 w 6489101"/>
              <a:gd name="connsiteY177" fmla="*/ 2276476 h 6858000"/>
              <a:gd name="connsiteX178" fmla="*/ 2529435 w 6489101"/>
              <a:gd name="connsiteY178" fmla="*/ 2270761 h 6858000"/>
              <a:gd name="connsiteX179" fmla="*/ 2530913 w 6489101"/>
              <a:gd name="connsiteY179" fmla="*/ 2265046 h 6858000"/>
              <a:gd name="connsiteX180" fmla="*/ 2532095 w 6489101"/>
              <a:gd name="connsiteY180" fmla="*/ 2259331 h 6858000"/>
              <a:gd name="connsiteX181" fmla="*/ 2532982 w 6489101"/>
              <a:gd name="connsiteY181" fmla="*/ 2253298 h 6858000"/>
              <a:gd name="connsiteX182" fmla="*/ 2533868 w 6489101"/>
              <a:gd name="connsiteY182" fmla="*/ 2247266 h 6858000"/>
              <a:gd name="connsiteX183" fmla="*/ 2534164 w 6489101"/>
              <a:gd name="connsiteY183" fmla="*/ 2241551 h 6858000"/>
              <a:gd name="connsiteX184" fmla="*/ 2534459 w 6489101"/>
              <a:gd name="connsiteY184" fmla="*/ 2235519 h 6858000"/>
              <a:gd name="connsiteX185" fmla="*/ 2534164 w 6489101"/>
              <a:gd name="connsiteY185" fmla="*/ 2229804 h 6858000"/>
              <a:gd name="connsiteX186" fmla="*/ 2533868 w 6489101"/>
              <a:gd name="connsiteY186" fmla="*/ 2223770 h 6858000"/>
              <a:gd name="connsiteX187" fmla="*/ 2532982 w 6489101"/>
              <a:gd name="connsiteY187" fmla="*/ 2217739 h 6858000"/>
              <a:gd name="connsiteX188" fmla="*/ 2532095 w 6489101"/>
              <a:gd name="connsiteY188" fmla="*/ 2212024 h 6858000"/>
              <a:gd name="connsiteX189" fmla="*/ 2530913 w 6489101"/>
              <a:gd name="connsiteY189" fmla="*/ 2206309 h 6858000"/>
              <a:gd name="connsiteX190" fmla="*/ 2529435 w 6489101"/>
              <a:gd name="connsiteY190" fmla="*/ 2200593 h 6858000"/>
              <a:gd name="connsiteX191" fmla="*/ 2527366 w 6489101"/>
              <a:gd name="connsiteY191" fmla="*/ 2194878 h 6858000"/>
              <a:gd name="connsiteX192" fmla="*/ 2525593 w 6489101"/>
              <a:gd name="connsiteY192" fmla="*/ 2189163 h 6858000"/>
              <a:gd name="connsiteX193" fmla="*/ 2522932 w 6489101"/>
              <a:gd name="connsiteY193" fmla="*/ 2183765 h 6858000"/>
              <a:gd name="connsiteX194" fmla="*/ 2520272 w 6489101"/>
              <a:gd name="connsiteY194" fmla="*/ 2178368 h 6858000"/>
              <a:gd name="connsiteX195" fmla="*/ 2517317 w 6489101"/>
              <a:gd name="connsiteY195" fmla="*/ 2172970 h 6858000"/>
              <a:gd name="connsiteX196" fmla="*/ 2514066 w 6489101"/>
              <a:gd name="connsiteY196" fmla="*/ 2167890 h 6858000"/>
              <a:gd name="connsiteX197" fmla="*/ 2510519 w 6489101"/>
              <a:gd name="connsiteY197" fmla="*/ 2162494 h 6858000"/>
              <a:gd name="connsiteX198" fmla="*/ 2506972 w 6489101"/>
              <a:gd name="connsiteY198" fmla="*/ 2157730 h 6858000"/>
              <a:gd name="connsiteX199" fmla="*/ 2502539 w 6489101"/>
              <a:gd name="connsiteY199" fmla="*/ 2153285 h 6858000"/>
              <a:gd name="connsiteX200" fmla="*/ 2498105 w 6489101"/>
              <a:gd name="connsiteY200" fmla="*/ 2148523 h 6858000"/>
              <a:gd name="connsiteX201" fmla="*/ 2111508 w 6489101"/>
              <a:gd name="connsiteY201" fmla="*/ 1761490 h 6858000"/>
              <a:gd name="connsiteX202" fmla="*/ 1915254 w 6489101"/>
              <a:gd name="connsiteY202" fmla="*/ 1565276 h 6858000"/>
              <a:gd name="connsiteX203" fmla="*/ 1910524 w 6489101"/>
              <a:gd name="connsiteY203" fmla="*/ 1560514 h 6858000"/>
              <a:gd name="connsiteX204" fmla="*/ 1906682 w 6489101"/>
              <a:gd name="connsiteY204" fmla="*/ 1555751 h 6858000"/>
              <a:gd name="connsiteX205" fmla="*/ 1902544 w 6489101"/>
              <a:gd name="connsiteY205" fmla="*/ 1550671 h 6858000"/>
              <a:gd name="connsiteX206" fmla="*/ 1899588 w 6489101"/>
              <a:gd name="connsiteY206" fmla="*/ 1545909 h 6858000"/>
              <a:gd name="connsiteX207" fmla="*/ 1896338 w 6489101"/>
              <a:gd name="connsiteY207" fmla="*/ 1540829 h 6858000"/>
              <a:gd name="connsiteX208" fmla="*/ 1893086 w 6489101"/>
              <a:gd name="connsiteY208" fmla="*/ 1535430 h 6858000"/>
              <a:gd name="connsiteX209" fmla="*/ 1890426 w 6489101"/>
              <a:gd name="connsiteY209" fmla="*/ 1530034 h 6858000"/>
              <a:gd name="connsiteX210" fmla="*/ 1888062 w 6489101"/>
              <a:gd name="connsiteY210" fmla="*/ 1524635 h 6858000"/>
              <a:gd name="connsiteX211" fmla="*/ 1885697 w 6489101"/>
              <a:gd name="connsiteY211" fmla="*/ 1518920 h 6858000"/>
              <a:gd name="connsiteX212" fmla="*/ 1883924 w 6489101"/>
              <a:gd name="connsiteY212" fmla="*/ 1513205 h 6858000"/>
              <a:gd name="connsiteX213" fmla="*/ 1882446 w 6489101"/>
              <a:gd name="connsiteY213" fmla="*/ 1507174 h 6858000"/>
              <a:gd name="connsiteX214" fmla="*/ 1881264 w 6489101"/>
              <a:gd name="connsiteY214" fmla="*/ 1501459 h 6858000"/>
              <a:gd name="connsiteX215" fmla="*/ 1880377 w 6489101"/>
              <a:gd name="connsiteY215" fmla="*/ 1495744 h 6858000"/>
              <a:gd name="connsiteX216" fmla="*/ 1879786 w 6489101"/>
              <a:gd name="connsiteY216" fmla="*/ 1489710 h 6858000"/>
              <a:gd name="connsiteX217" fmla="*/ 1879195 w 6489101"/>
              <a:gd name="connsiteY217" fmla="*/ 1483995 h 6858000"/>
              <a:gd name="connsiteX218" fmla="*/ 1878899 w 6489101"/>
              <a:gd name="connsiteY218" fmla="*/ 1478281 h 6858000"/>
              <a:gd name="connsiteX219" fmla="*/ 1879195 w 6489101"/>
              <a:gd name="connsiteY219" fmla="*/ 1472249 h 6858000"/>
              <a:gd name="connsiteX220" fmla="*/ 1879786 w 6489101"/>
              <a:gd name="connsiteY220" fmla="*/ 1466215 h 6858000"/>
              <a:gd name="connsiteX221" fmla="*/ 1880377 w 6489101"/>
              <a:gd name="connsiteY221" fmla="*/ 1460183 h 6858000"/>
              <a:gd name="connsiteX222" fmla="*/ 1881264 w 6489101"/>
              <a:gd name="connsiteY222" fmla="*/ 1454468 h 6858000"/>
              <a:gd name="connsiteX223" fmla="*/ 1882446 w 6489101"/>
              <a:gd name="connsiteY223" fmla="*/ 1448754 h 6858000"/>
              <a:gd name="connsiteX224" fmla="*/ 1883924 w 6489101"/>
              <a:gd name="connsiteY224" fmla="*/ 1443039 h 6858000"/>
              <a:gd name="connsiteX225" fmla="*/ 1885697 w 6489101"/>
              <a:gd name="connsiteY225" fmla="*/ 1437324 h 6858000"/>
              <a:gd name="connsiteX226" fmla="*/ 1888062 w 6489101"/>
              <a:gd name="connsiteY226" fmla="*/ 1431609 h 6858000"/>
              <a:gd name="connsiteX227" fmla="*/ 1890426 w 6489101"/>
              <a:gd name="connsiteY227" fmla="*/ 1426211 h 6858000"/>
              <a:gd name="connsiteX228" fmla="*/ 1893086 w 6489101"/>
              <a:gd name="connsiteY228" fmla="*/ 1420814 h 6858000"/>
              <a:gd name="connsiteX229" fmla="*/ 1896338 w 6489101"/>
              <a:gd name="connsiteY229" fmla="*/ 1415416 h 6858000"/>
              <a:gd name="connsiteX230" fmla="*/ 1899588 w 6489101"/>
              <a:gd name="connsiteY230" fmla="*/ 1410336 h 6858000"/>
              <a:gd name="connsiteX231" fmla="*/ 1902544 w 6489101"/>
              <a:gd name="connsiteY231" fmla="*/ 1405256 h 6858000"/>
              <a:gd name="connsiteX232" fmla="*/ 1906682 w 6489101"/>
              <a:gd name="connsiteY232" fmla="*/ 1400175 h 6858000"/>
              <a:gd name="connsiteX233" fmla="*/ 1910524 w 6489101"/>
              <a:gd name="connsiteY233" fmla="*/ 1395731 h 6858000"/>
              <a:gd name="connsiteX234" fmla="*/ 1915254 w 6489101"/>
              <a:gd name="connsiteY234" fmla="*/ 1390969 h 6858000"/>
              <a:gd name="connsiteX235" fmla="*/ 1919687 w 6489101"/>
              <a:gd name="connsiteY235" fmla="*/ 1386524 h 6858000"/>
              <a:gd name="connsiteX236" fmla="*/ 1924712 w 6489101"/>
              <a:gd name="connsiteY236" fmla="*/ 1382396 h 6858000"/>
              <a:gd name="connsiteX237" fmla="*/ 1929145 w 6489101"/>
              <a:gd name="connsiteY237" fmla="*/ 1378585 h 6858000"/>
              <a:gd name="connsiteX238" fmla="*/ 1934170 w 6489101"/>
              <a:gd name="connsiteY238" fmla="*/ 1375094 h 6858000"/>
              <a:gd name="connsiteX239" fmla="*/ 1939785 w 6489101"/>
              <a:gd name="connsiteY239" fmla="*/ 1371919 h 6858000"/>
              <a:gd name="connsiteX240" fmla="*/ 1945106 w 6489101"/>
              <a:gd name="connsiteY240" fmla="*/ 1369061 h 6858000"/>
              <a:gd name="connsiteX241" fmla="*/ 1950426 w 6489101"/>
              <a:gd name="connsiteY241" fmla="*/ 1366204 h 6858000"/>
              <a:gd name="connsiteX242" fmla="*/ 1955746 w 6489101"/>
              <a:gd name="connsiteY242" fmla="*/ 1363980 h 6858000"/>
              <a:gd name="connsiteX243" fmla="*/ 1961657 w 6489101"/>
              <a:gd name="connsiteY243" fmla="*/ 1361759 h 6858000"/>
              <a:gd name="connsiteX244" fmla="*/ 1967273 w 6489101"/>
              <a:gd name="connsiteY244" fmla="*/ 1360170 h 6858000"/>
              <a:gd name="connsiteX245" fmla="*/ 1973184 w 6489101"/>
              <a:gd name="connsiteY245" fmla="*/ 1358265 h 6858000"/>
              <a:gd name="connsiteX246" fmla="*/ 1978800 w 6489101"/>
              <a:gd name="connsiteY246" fmla="*/ 1357314 h 6858000"/>
              <a:gd name="connsiteX247" fmla="*/ 1984711 w 6489101"/>
              <a:gd name="connsiteY247" fmla="*/ 1356043 h 6858000"/>
              <a:gd name="connsiteX248" fmla="*/ 1990327 w 6489101"/>
              <a:gd name="connsiteY248" fmla="*/ 1355409 h 6858000"/>
              <a:gd name="connsiteX249" fmla="*/ 1996534 w 6489101"/>
              <a:gd name="connsiteY249" fmla="*/ 1355090 h 6858000"/>
              <a:gd name="connsiteX250" fmla="*/ 2002149 w 6489101"/>
              <a:gd name="connsiteY250" fmla="*/ 1354773 h 6858000"/>
              <a:gd name="connsiteX251" fmla="*/ 2008356 w 6489101"/>
              <a:gd name="connsiteY251" fmla="*/ 1355090 h 6858000"/>
              <a:gd name="connsiteX252" fmla="*/ 2013972 w 6489101"/>
              <a:gd name="connsiteY252" fmla="*/ 1355409 h 6858000"/>
              <a:gd name="connsiteX253" fmla="*/ 2019883 w 6489101"/>
              <a:gd name="connsiteY253" fmla="*/ 1356043 h 6858000"/>
              <a:gd name="connsiteX254" fmla="*/ 2025794 w 6489101"/>
              <a:gd name="connsiteY254" fmla="*/ 1357314 h 6858000"/>
              <a:gd name="connsiteX255" fmla="*/ 2031706 w 6489101"/>
              <a:gd name="connsiteY255" fmla="*/ 1358265 h 6858000"/>
              <a:gd name="connsiteX256" fmla="*/ 2037321 w 6489101"/>
              <a:gd name="connsiteY256" fmla="*/ 1360170 h 6858000"/>
              <a:gd name="connsiteX257" fmla="*/ 2043232 w 6489101"/>
              <a:gd name="connsiteY257" fmla="*/ 1361759 h 6858000"/>
              <a:gd name="connsiteX258" fmla="*/ 2048553 w 6489101"/>
              <a:gd name="connsiteY258" fmla="*/ 1363980 h 6858000"/>
              <a:gd name="connsiteX259" fmla="*/ 2054168 w 6489101"/>
              <a:gd name="connsiteY259" fmla="*/ 1366204 h 6858000"/>
              <a:gd name="connsiteX260" fmla="*/ 2059784 w 6489101"/>
              <a:gd name="connsiteY260" fmla="*/ 1369061 h 6858000"/>
              <a:gd name="connsiteX261" fmla="*/ 2065104 w 6489101"/>
              <a:gd name="connsiteY261" fmla="*/ 1371919 h 6858000"/>
              <a:gd name="connsiteX262" fmla="*/ 2070129 w 6489101"/>
              <a:gd name="connsiteY262" fmla="*/ 1375094 h 6858000"/>
              <a:gd name="connsiteX263" fmla="*/ 2075154 w 6489101"/>
              <a:gd name="connsiteY263" fmla="*/ 1378585 h 6858000"/>
              <a:gd name="connsiteX264" fmla="*/ 2080178 w 6489101"/>
              <a:gd name="connsiteY264" fmla="*/ 1382396 h 6858000"/>
              <a:gd name="connsiteX265" fmla="*/ 2084907 w 6489101"/>
              <a:gd name="connsiteY265" fmla="*/ 1386524 h 6858000"/>
              <a:gd name="connsiteX266" fmla="*/ 2089340 w 6489101"/>
              <a:gd name="connsiteY266" fmla="*/ 1390969 h 6858000"/>
              <a:gd name="connsiteX267" fmla="*/ 2296826 w 6489101"/>
              <a:gd name="connsiteY267" fmla="*/ 1598296 h 6858000"/>
              <a:gd name="connsiteX268" fmla="*/ 2301260 w 6489101"/>
              <a:gd name="connsiteY268" fmla="*/ 1602423 h 6858000"/>
              <a:gd name="connsiteX269" fmla="*/ 2305989 w 6489101"/>
              <a:gd name="connsiteY269" fmla="*/ 1606869 h 6858000"/>
              <a:gd name="connsiteX270" fmla="*/ 2311013 w 6489101"/>
              <a:gd name="connsiteY270" fmla="*/ 1610361 h 6858000"/>
              <a:gd name="connsiteX271" fmla="*/ 2316038 w 6489101"/>
              <a:gd name="connsiteY271" fmla="*/ 1613854 h 6858000"/>
              <a:gd name="connsiteX272" fmla="*/ 2321062 w 6489101"/>
              <a:gd name="connsiteY272" fmla="*/ 1617345 h 6858000"/>
              <a:gd name="connsiteX273" fmla="*/ 2326678 w 6489101"/>
              <a:gd name="connsiteY273" fmla="*/ 1620204 h 6858000"/>
              <a:gd name="connsiteX274" fmla="*/ 2331998 w 6489101"/>
              <a:gd name="connsiteY274" fmla="*/ 1623061 h 6858000"/>
              <a:gd name="connsiteX275" fmla="*/ 2337318 w 6489101"/>
              <a:gd name="connsiteY275" fmla="*/ 1625283 h 6858000"/>
              <a:gd name="connsiteX276" fmla="*/ 2342934 w 6489101"/>
              <a:gd name="connsiteY276" fmla="*/ 1627189 h 6858000"/>
              <a:gd name="connsiteX277" fmla="*/ 2348845 w 6489101"/>
              <a:gd name="connsiteY277" fmla="*/ 1629094 h 6858000"/>
              <a:gd name="connsiteX278" fmla="*/ 2354461 w 6489101"/>
              <a:gd name="connsiteY278" fmla="*/ 1630998 h 6858000"/>
              <a:gd name="connsiteX279" fmla="*/ 2360372 w 6489101"/>
              <a:gd name="connsiteY279" fmla="*/ 1631950 h 6858000"/>
              <a:gd name="connsiteX280" fmla="*/ 2365988 w 6489101"/>
              <a:gd name="connsiteY280" fmla="*/ 1632904 h 6858000"/>
              <a:gd name="connsiteX281" fmla="*/ 2372195 w 6489101"/>
              <a:gd name="connsiteY281" fmla="*/ 1633856 h 6858000"/>
              <a:gd name="connsiteX282" fmla="*/ 2377811 w 6489101"/>
              <a:gd name="connsiteY282" fmla="*/ 1634174 h 6858000"/>
              <a:gd name="connsiteX283" fmla="*/ 2383722 w 6489101"/>
              <a:gd name="connsiteY283" fmla="*/ 1634174 h 6858000"/>
              <a:gd name="connsiteX284" fmla="*/ 2389633 w 6489101"/>
              <a:gd name="connsiteY284" fmla="*/ 1634174 h 6858000"/>
              <a:gd name="connsiteX285" fmla="*/ 2395545 w 6489101"/>
              <a:gd name="connsiteY285" fmla="*/ 1633856 h 6858000"/>
              <a:gd name="connsiteX286" fmla="*/ 2401751 w 6489101"/>
              <a:gd name="connsiteY286" fmla="*/ 1632904 h 6858000"/>
              <a:gd name="connsiteX287" fmla="*/ 2407367 w 6489101"/>
              <a:gd name="connsiteY287" fmla="*/ 1631950 h 6858000"/>
              <a:gd name="connsiteX288" fmla="*/ 2412983 w 6489101"/>
              <a:gd name="connsiteY288" fmla="*/ 1630998 h 6858000"/>
              <a:gd name="connsiteX289" fmla="*/ 2418894 w 6489101"/>
              <a:gd name="connsiteY289" fmla="*/ 1629094 h 6858000"/>
              <a:gd name="connsiteX290" fmla="*/ 2424510 w 6489101"/>
              <a:gd name="connsiteY290" fmla="*/ 1627189 h 6858000"/>
              <a:gd name="connsiteX291" fmla="*/ 2430125 w 6489101"/>
              <a:gd name="connsiteY291" fmla="*/ 1625283 h 6858000"/>
              <a:gd name="connsiteX292" fmla="*/ 2435741 w 6489101"/>
              <a:gd name="connsiteY292" fmla="*/ 1623061 h 6858000"/>
              <a:gd name="connsiteX293" fmla="*/ 2441061 w 6489101"/>
              <a:gd name="connsiteY293" fmla="*/ 1620204 h 6858000"/>
              <a:gd name="connsiteX294" fmla="*/ 2446381 w 6489101"/>
              <a:gd name="connsiteY294" fmla="*/ 1617345 h 6858000"/>
              <a:gd name="connsiteX295" fmla="*/ 2451702 w 6489101"/>
              <a:gd name="connsiteY295" fmla="*/ 1613854 h 6858000"/>
              <a:gd name="connsiteX296" fmla="*/ 2456726 w 6489101"/>
              <a:gd name="connsiteY296" fmla="*/ 1610361 h 6858000"/>
              <a:gd name="connsiteX297" fmla="*/ 2461751 w 6489101"/>
              <a:gd name="connsiteY297" fmla="*/ 1606869 h 6858000"/>
              <a:gd name="connsiteX298" fmla="*/ 2466184 w 6489101"/>
              <a:gd name="connsiteY298" fmla="*/ 1602423 h 6858000"/>
              <a:gd name="connsiteX299" fmla="*/ 2470913 w 6489101"/>
              <a:gd name="connsiteY299" fmla="*/ 1598296 h 6858000"/>
              <a:gd name="connsiteX300" fmla="*/ 2475347 w 6489101"/>
              <a:gd name="connsiteY300" fmla="*/ 1593533 h 6858000"/>
              <a:gd name="connsiteX301" fmla="*/ 2479485 w 6489101"/>
              <a:gd name="connsiteY301" fmla="*/ 1588771 h 6858000"/>
              <a:gd name="connsiteX302" fmla="*/ 2483031 w 6489101"/>
              <a:gd name="connsiteY302" fmla="*/ 1583691 h 6858000"/>
              <a:gd name="connsiteX303" fmla="*/ 2486874 w 6489101"/>
              <a:gd name="connsiteY303" fmla="*/ 1578928 h 6858000"/>
              <a:gd name="connsiteX304" fmla="*/ 2490125 w 6489101"/>
              <a:gd name="connsiteY304" fmla="*/ 1573849 h 6858000"/>
              <a:gd name="connsiteX305" fmla="*/ 2492785 w 6489101"/>
              <a:gd name="connsiteY305" fmla="*/ 1568451 h 6858000"/>
              <a:gd name="connsiteX306" fmla="*/ 2495741 w 6489101"/>
              <a:gd name="connsiteY306" fmla="*/ 1563054 h 6858000"/>
              <a:gd name="connsiteX307" fmla="*/ 2497810 w 6489101"/>
              <a:gd name="connsiteY307" fmla="*/ 1557339 h 6858000"/>
              <a:gd name="connsiteX308" fmla="*/ 2500174 w 6489101"/>
              <a:gd name="connsiteY308" fmla="*/ 1551941 h 6858000"/>
              <a:gd name="connsiteX309" fmla="*/ 2501947 w 6489101"/>
              <a:gd name="connsiteY309" fmla="*/ 1546226 h 6858000"/>
              <a:gd name="connsiteX310" fmla="*/ 2503721 w 6489101"/>
              <a:gd name="connsiteY310" fmla="*/ 1540511 h 6858000"/>
              <a:gd name="connsiteX311" fmla="*/ 2504608 w 6489101"/>
              <a:gd name="connsiteY311" fmla="*/ 1534478 h 6858000"/>
              <a:gd name="connsiteX312" fmla="*/ 2505790 w 6489101"/>
              <a:gd name="connsiteY312" fmla="*/ 1528763 h 6858000"/>
              <a:gd name="connsiteX313" fmla="*/ 2506381 w 6489101"/>
              <a:gd name="connsiteY313" fmla="*/ 1522731 h 6858000"/>
              <a:gd name="connsiteX314" fmla="*/ 2506972 w 6489101"/>
              <a:gd name="connsiteY314" fmla="*/ 1517016 h 6858000"/>
              <a:gd name="connsiteX315" fmla="*/ 2506972 w 6489101"/>
              <a:gd name="connsiteY315" fmla="*/ 1510984 h 6858000"/>
              <a:gd name="connsiteX316" fmla="*/ 2506972 w 6489101"/>
              <a:gd name="connsiteY316" fmla="*/ 1505268 h 6858000"/>
              <a:gd name="connsiteX317" fmla="*/ 2506381 w 6489101"/>
              <a:gd name="connsiteY317" fmla="*/ 1499553 h 6858000"/>
              <a:gd name="connsiteX318" fmla="*/ 2505790 w 6489101"/>
              <a:gd name="connsiteY318" fmla="*/ 1493204 h 6858000"/>
              <a:gd name="connsiteX319" fmla="*/ 2504608 w 6489101"/>
              <a:gd name="connsiteY319" fmla="*/ 1487489 h 6858000"/>
              <a:gd name="connsiteX320" fmla="*/ 2503721 w 6489101"/>
              <a:gd name="connsiteY320" fmla="*/ 1481773 h 6858000"/>
              <a:gd name="connsiteX321" fmla="*/ 2501947 w 6489101"/>
              <a:gd name="connsiteY321" fmla="*/ 1476058 h 6858000"/>
              <a:gd name="connsiteX322" fmla="*/ 2500174 w 6489101"/>
              <a:gd name="connsiteY322" fmla="*/ 1470343 h 6858000"/>
              <a:gd name="connsiteX323" fmla="*/ 2497810 w 6489101"/>
              <a:gd name="connsiteY323" fmla="*/ 1464629 h 6858000"/>
              <a:gd name="connsiteX324" fmla="*/ 2495741 w 6489101"/>
              <a:gd name="connsiteY324" fmla="*/ 1459231 h 6858000"/>
              <a:gd name="connsiteX325" fmla="*/ 2492785 w 6489101"/>
              <a:gd name="connsiteY325" fmla="*/ 1453834 h 6858000"/>
              <a:gd name="connsiteX326" fmla="*/ 2490125 w 6489101"/>
              <a:gd name="connsiteY326" fmla="*/ 1448436 h 6858000"/>
              <a:gd name="connsiteX327" fmla="*/ 2486874 w 6489101"/>
              <a:gd name="connsiteY327" fmla="*/ 1443356 h 6858000"/>
              <a:gd name="connsiteX328" fmla="*/ 2483031 w 6489101"/>
              <a:gd name="connsiteY328" fmla="*/ 1438275 h 6858000"/>
              <a:gd name="connsiteX329" fmla="*/ 2479485 w 6489101"/>
              <a:gd name="connsiteY329" fmla="*/ 1433195 h 6858000"/>
              <a:gd name="connsiteX330" fmla="*/ 2475347 w 6489101"/>
              <a:gd name="connsiteY330" fmla="*/ 1428751 h 6858000"/>
              <a:gd name="connsiteX331" fmla="*/ 2470913 w 6489101"/>
              <a:gd name="connsiteY331" fmla="*/ 1423988 h 6858000"/>
              <a:gd name="connsiteX332" fmla="*/ 1802348 w 6489101"/>
              <a:gd name="connsiteY332" fmla="*/ 755333 h 6858000"/>
              <a:gd name="connsiteX333" fmla="*/ 1796141 w 6489101"/>
              <a:gd name="connsiteY333" fmla="*/ 748348 h 6858000"/>
              <a:gd name="connsiteX334" fmla="*/ 1790230 w 6489101"/>
              <a:gd name="connsiteY334" fmla="*/ 741045 h 6858000"/>
              <a:gd name="connsiteX335" fmla="*/ 1784910 w 6489101"/>
              <a:gd name="connsiteY335" fmla="*/ 733108 h 6858000"/>
              <a:gd name="connsiteX336" fmla="*/ 1780181 w 6489101"/>
              <a:gd name="connsiteY336" fmla="*/ 725170 h 6858000"/>
              <a:gd name="connsiteX337" fmla="*/ 1776634 w 6489101"/>
              <a:gd name="connsiteY337" fmla="*/ 716915 h 6858000"/>
              <a:gd name="connsiteX338" fmla="*/ 1773087 w 6489101"/>
              <a:gd name="connsiteY338" fmla="*/ 708660 h 6858000"/>
              <a:gd name="connsiteX339" fmla="*/ 1770427 w 6489101"/>
              <a:gd name="connsiteY339" fmla="*/ 699770 h 6858000"/>
              <a:gd name="connsiteX340" fmla="*/ 1768654 w 6489101"/>
              <a:gd name="connsiteY340" fmla="*/ 6911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</a:cxnLst>
            <a:rect l="l" t="t" r="r" b="b"/>
            <a:pathLst>
              <a:path w="6489101" h="6858000">
                <a:moveTo>
                  <a:pt x="1075853" y="0"/>
                </a:moveTo>
                <a:lnTo>
                  <a:pt x="644330" y="0"/>
                </a:lnTo>
                <a:lnTo>
                  <a:pt x="1745304" y="1101091"/>
                </a:lnTo>
                <a:lnTo>
                  <a:pt x="1750034" y="1105854"/>
                </a:lnTo>
                <a:lnTo>
                  <a:pt x="1753876" y="1110615"/>
                </a:lnTo>
                <a:lnTo>
                  <a:pt x="1758014" y="1115696"/>
                </a:lnTo>
                <a:lnTo>
                  <a:pt x="1761560" y="1120776"/>
                </a:lnTo>
                <a:lnTo>
                  <a:pt x="1764812" y="1126174"/>
                </a:lnTo>
                <a:lnTo>
                  <a:pt x="1767472" y="1131570"/>
                </a:lnTo>
                <a:lnTo>
                  <a:pt x="1770427" y="1136968"/>
                </a:lnTo>
                <a:lnTo>
                  <a:pt x="1773087" y="1142366"/>
                </a:lnTo>
                <a:lnTo>
                  <a:pt x="1775156" y="1148081"/>
                </a:lnTo>
                <a:lnTo>
                  <a:pt x="1776930" y="1153796"/>
                </a:lnTo>
                <a:lnTo>
                  <a:pt x="1778408" y="1159829"/>
                </a:lnTo>
                <a:lnTo>
                  <a:pt x="1779885" y="1165544"/>
                </a:lnTo>
                <a:lnTo>
                  <a:pt x="1780772" y="1171893"/>
                </a:lnTo>
                <a:lnTo>
                  <a:pt x="1781659" y="1177608"/>
                </a:lnTo>
                <a:cubicBezTo>
                  <a:pt x="1781757" y="1179619"/>
                  <a:pt x="1781856" y="1181630"/>
                  <a:pt x="1781954" y="1183641"/>
                </a:cubicBezTo>
                <a:lnTo>
                  <a:pt x="1781954" y="1189356"/>
                </a:lnTo>
                <a:lnTo>
                  <a:pt x="1781954" y="1195388"/>
                </a:lnTo>
                <a:cubicBezTo>
                  <a:pt x="1781856" y="1197505"/>
                  <a:pt x="1781757" y="1199622"/>
                  <a:pt x="1781659" y="1201739"/>
                </a:cubicBezTo>
                <a:lnTo>
                  <a:pt x="1780772" y="1207454"/>
                </a:lnTo>
                <a:lnTo>
                  <a:pt x="1779885" y="1213486"/>
                </a:lnTo>
                <a:lnTo>
                  <a:pt x="1778408" y="1219200"/>
                </a:lnTo>
                <a:lnTo>
                  <a:pt x="1776930" y="1225233"/>
                </a:lnTo>
                <a:lnTo>
                  <a:pt x="1775156" y="1230949"/>
                </a:lnTo>
                <a:lnTo>
                  <a:pt x="1773087" y="1236346"/>
                </a:lnTo>
                <a:lnTo>
                  <a:pt x="1770427" y="1242061"/>
                </a:lnTo>
                <a:lnTo>
                  <a:pt x="1767472" y="1247459"/>
                </a:lnTo>
                <a:lnTo>
                  <a:pt x="1764812" y="1252855"/>
                </a:lnTo>
                <a:lnTo>
                  <a:pt x="1761560" y="1258254"/>
                </a:lnTo>
                <a:lnTo>
                  <a:pt x="1758014" y="1263333"/>
                </a:lnTo>
                <a:lnTo>
                  <a:pt x="1753876" y="1268413"/>
                </a:lnTo>
                <a:lnTo>
                  <a:pt x="1750034" y="1273494"/>
                </a:lnTo>
                <a:lnTo>
                  <a:pt x="1745304" y="1278255"/>
                </a:lnTo>
                <a:lnTo>
                  <a:pt x="1740575" y="1282384"/>
                </a:lnTo>
                <a:lnTo>
                  <a:pt x="1736142" y="1286510"/>
                </a:lnTo>
                <a:lnTo>
                  <a:pt x="1731117" y="1290321"/>
                </a:lnTo>
                <a:lnTo>
                  <a:pt x="1726093" y="1293814"/>
                </a:lnTo>
                <a:lnTo>
                  <a:pt x="1720477" y="1297306"/>
                </a:lnTo>
                <a:lnTo>
                  <a:pt x="1715157" y="1300481"/>
                </a:lnTo>
                <a:lnTo>
                  <a:pt x="1709837" y="1303021"/>
                </a:lnTo>
                <a:lnTo>
                  <a:pt x="1703926" y="1305560"/>
                </a:lnTo>
                <a:lnTo>
                  <a:pt x="1698310" y="1307465"/>
                </a:lnTo>
                <a:lnTo>
                  <a:pt x="1692398" y="1309371"/>
                </a:lnTo>
                <a:lnTo>
                  <a:pt x="1686783" y="1311275"/>
                </a:lnTo>
                <a:lnTo>
                  <a:pt x="1681167" y="1312228"/>
                </a:lnTo>
                <a:lnTo>
                  <a:pt x="1674960" y="1313180"/>
                </a:lnTo>
                <a:lnTo>
                  <a:pt x="1668754" y="1314133"/>
                </a:lnTo>
                <a:lnTo>
                  <a:pt x="1663138" y="1314450"/>
                </a:lnTo>
                <a:lnTo>
                  <a:pt x="1656931" y="1314769"/>
                </a:lnTo>
                <a:lnTo>
                  <a:pt x="1651020" y="1314450"/>
                </a:lnTo>
                <a:lnTo>
                  <a:pt x="1645108" y="1314133"/>
                </a:lnTo>
                <a:lnTo>
                  <a:pt x="1638902" y="1313180"/>
                </a:lnTo>
                <a:lnTo>
                  <a:pt x="1633286" y="1312228"/>
                </a:lnTo>
                <a:lnTo>
                  <a:pt x="1627079" y="1311275"/>
                </a:lnTo>
                <a:lnTo>
                  <a:pt x="1621463" y="1309371"/>
                </a:lnTo>
                <a:lnTo>
                  <a:pt x="1615552" y="1307465"/>
                </a:lnTo>
                <a:lnTo>
                  <a:pt x="1609936" y="1305560"/>
                </a:lnTo>
                <a:lnTo>
                  <a:pt x="1604320" y="1303021"/>
                </a:lnTo>
                <a:lnTo>
                  <a:pt x="1598705" y="1300481"/>
                </a:lnTo>
                <a:lnTo>
                  <a:pt x="1593385" y="1297306"/>
                </a:lnTo>
                <a:lnTo>
                  <a:pt x="1588360" y="1293814"/>
                </a:lnTo>
                <a:lnTo>
                  <a:pt x="1583040" y="1290321"/>
                </a:lnTo>
                <a:lnTo>
                  <a:pt x="1578015" y="1286510"/>
                </a:lnTo>
                <a:lnTo>
                  <a:pt x="1573286" y="1282384"/>
                </a:lnTo>
                <a:lnTo>
                  <a:pt x="1568557" y="1278255"/>
                </a:lnTo>
                <a:lnTo>
                  <a:pt x="290540" y="0"/>
                </a:lnTo>
                <a:lnTo>
                  <a:pt x="0" y="0"/>
                </a:lnTo>
                <a:lnTo>
                  <a:pt x="0" y="6858000"/>
                </a:lnTo>
                <a:lnTo>
                  <a:pt x="6489101" y="6858000"/>
                </a:lnTo>
                <a:lnTo>
                  <a:pt x="1481070" y="1828166"/>
                </a:lnTo>
                <a:lnTo>
                  <a:pt x="1476637" y="1823404"/>
                </a:lnTo>
                <a:lnTo>
                  <a:pt x="1472204" y="1818640"/>
                </a:lnTo>
                <a:lnTo>
                  <a:pt x="1468657" y="1814195"/>
                </a:lnTo>
                <a:lnTo>
                  <a:pt x="1465110" y="1808799"/>
                </a:lnTo>
                <a:lnTo>
                  <a:pt x="1461859" y="1803718"/>
                </a:lnTo>
                <a:lnTo>
                  <a:pt x="1459199" y="1798321"/>
                </a:lnTo>
                <a:lnTo>
                  <a:pt x="1456243" y="1792924"/>
                </a:lnTo>
                <a:lnTo>
                  <a:pt x="1453878" y="1787526"/>
                </a:lnTo>
                <a:lnTo>
                  <a:pt x="1451810" y="1781811"/>
                </a:lnTo>
                <a:lnTo>
                  <a:pt x="1450036" y="1776095"/>
                </a:lnTo>
                <a:lnTo>
                  <a:pt x="1448263" y="1770380"/>
                </a:lnTo>
                <a:lnTo>
                  <a:pt x="1447081" y="1764665"/>
                </a:lnTo>
                <a:lnTo>
                  <a:pt x="1446194" y="1758634"/>
                </a:lnTo>
                <a:lnTo>
                  <a:pt x="1445307" y="1752919"/>
                </a:lnTo>
                <a:cubicBezTo>
                  <a:pt x="1445209" y="1750908"/>
                  <a:pt x="1445110" y="1748896"/>
                  <a:pt x="1445012" y="1746885"/>
                </a:cubicBezTo>
                <a:lnTo>
                  <a:pt x="1445012" y="1741170"/>
                </a:lnTo>
                <a:lnTo>
                  <a:pt x="1445012" y="1735139"/>
                </a:lnTo>
                <a:cubicBezTo>
                  <a:pt x="1445110" y="1733234"/>
                  <a:pt x="1445209" y="1731329"/>
                  <a:pt x="1445307" y="1729424"/>
                </a:cubicBezTo>
                <a:lnTo>
                  <a:pt x="1446194" y="1723074"/>
                </a:lnTo>
                <a:lnTo>
                  <a:pt x="1447081" y="1717358"/>
                </a:lnTo>
                <a:lnTo>
                  <a:pt x="1448263" y="1711643"/>
                </a:lnTo>
                <a:lnTo>
                  <a:pt x="1450036" y="1705929"/>
                </a:lnTo>
                <a:lnTo>
                  <a:pt x="1451810" y="1700214"/>
                </a:lnTo>
                <a:lnTo>
                  <a:pt x="1453878" y="1694816"/>
                </a:lnTo>
                <a:lnTo>
                  <a:pt x="1456243" y="1689101"/>
                </a:lnTo>
                <a:lnTo>
                  <a:pt x="1459199" y="1683703"/>
                </a:lnTo>
                <a:lnTo>
                  <a:pt x="1461859" y="1678305"/>
                </a:lnTo>
                <a:lnTo>
                  <a:pt x="1465110" y="1673226"/>
                </a:lnTo>
                <a:lnTo>
                  <a:pt x="1468657" y="1668145"/>
                </a:lnTo>
                <a:lnTo>
                  <a:pt x="1472204" y="1663066"/>
                </a:lnTo>
                <a:lnTo>
                  <a:pt x="1476637" y="1658621"/>
                </a:lnTo>
                <a:lnTo>
                  <a:pt x="1481070" y="1653859"/>
                </a:lnTo>
                <a:lnTo>
                  <a:pt x="1485504" y="1649414"/>
                </a:lnTo>
                <a:lnTo>
                  <a:pt x="1490233" y="1645603"/>
                </a:lnTo>
                <a:lnTo>
                  <a:pt x="1495258" y="1641794"/>
                </a:lnTo>
                <a:lnTo>
                  <a:pt x="1500282" y="1637984"/>
                </a:lnTo>
                <a:lnTo>
                  <a:pt x="1505307" y="1634809"/>
                </a:lnTo>
                <a:lnTo>
                  <a:pt x="1510922" y="1631950"/>
                </a:lnTo>
                <a:lnTo>
                  <a:pt x="1516242" y="1629094"/>
                </a:lnTo>
                <a:lnTo>
                  <a:pt x="1521858" y="1626871"/>
                </a:lnTo>
                <a:lnTo>
                  <a:pt x="1527178" y="1624649"/>
                </a:lnTo>
                <a:lnTo>
                  <a:pt x="1533090" y="1623061"/>
                </a:lnTo>
                <a:lnTo>
                  <a:pt x="1538705" y="1621155"/>
                </a:lnTo>
                <a:lnTo>
                  <a:pt x="1544617" y="1620204"/>
                </a:lnTo>
                <a:lnTo>
                  <a:pt x="1550232" y="1618934"/>
                </a:lnTo>
                <a:lnTo>
                  <a:pt x="1556439" y="1618299"/>
                </a:lnTo>
                <a:lnTo>
                  <a:pt x="1562055" y="1617981"/>
                </a:lnTo>
                <a:lnTo>
                  <a:pt x="1568262" y="1617981"/>
                </a:lnTo>
                <a:lnTo>
                  <a:pt x="1573878" y="1617981"/>
                </a:lnTo>
                <a:lnTo>
                  <a:pt x="1580084" y="1618299"/>
                </a:lnTo>
                <a:lnTo>
                  <a:pt x="1585996" y="1618934"/>
                </a:lnTo>
                <a:lnTo>
                  <a:pt x="1591611" y="1620204"/>
                </a:lnTo>
                <a:lnTo>
                  <a:pt x="1597227" y="1621155"/>
                </a:lnTo>
                <a:lnTo>
                  <a:pt x="1603138" y="1623061"/>
                </a:lnTo>
                <a:lnTo>
                  <a:pt x="1608754" y="1624649"/>
                </a:lnTo>
                <a:lnTo>
                  <a:pt x="1614665" y="1626871"/>
                </a:lnTo>
                <a:lnTo>
                  <a:pt x="1619986" y="1629094"/>
                </a:lnTo>
                <a:lnTo>
                  <a:pt x="1625306" y="1631950"/>
                </a:lnTo>
                <a:lnTo>
                  <a:pt x="1630626" y="1634809"/>
                </a:lnTo>
                <a:lnTo>
                  <a:pt x="1635650" y="1637984"/>
                </a:lnTo>
                <a:lnTo>
                  <a:pt x="1640675" y="1641794"/>
                </a:lnTo>
                <a:lnTo>
                  <a:pt x="1645700" y="1645603"/>
                </a:lnTo>
                <a:lnTo>
                  <a:pt x="1650428" y="1649414"/>
                </a:lnTo>
                <a:lnTo>
                  <a:pt x="1655158" y="1653859"/>
                </a:lnTo>
                <a:lnTo>
                  <a:pt x="2324018" y="2322830"/>
                </a:lnTo>
                <a:lnTo>
                  <a:pt x="2328747" y="2326958"/>
                </a:lnTo>
                <a:lnTo>
                  <a:pt x="2333476" y="2331085"/>
                </a:lnTo>
                <a:lnTo>
                  <a:pt x="2338501" y="2334895"/>
                </a:lnTo>
                <a:lnTo>
                  <a:pt x="2343525" y="2338705"/>
                </a:lnTo>
                <a:lnTo>
                  <a:pt x="2348550" y="2341880"/>
                </a:lnTo>
                <a:lnTo>
                  <a:pt x="2353870" y="2344738"/>
                </a:lnTo>
                <a:lnTo>
                  <a:pt x="2359190" y="2347595"/>
                </a:lnTo>
                <a:lnTo>
                  <a:pt x="2365101" y="2349818"/>
                </a:lnTo>
                <a:lnTo>
                  <a:pt x="2370422" y="2351723"/>
                </a:lnTo>
                <a:lnTo>
                  <a:pt x="2376037" y="2353628"/>
                </a:lnTo>
                <a:lnTo>
                  <a:pt x="2381949" y="2355534"/>
                </a:lnTo>
                <a:lnTo>
                  <a:pt x="2387564" y="2356485"/>
                </a:lnTo>
                <a:lnTo>
                  <a:pt x="2393476" y="2357755"/>
                </a:lnTo>
                <a:lnTo>
                  <a:pt x="2399387" y="2358391"/>
                </a:lnTo>
                <a:lnTo>
                  <a:pt x="2405298" y="2358708"/>
                </a:lnTo>
                <a:lnTo>
                  <a:pt x="2411209" y="2358708"/>
                </a:lnTo>
                <a:lnTo>
                  <a:pt x="2417121" y="2358708"/>
                </a:lnTo>
                <a:lnTo>
                  <a:pt x="2423032" y="2358391"/>
                </a:lnTo>
                <a:lnTo>
                  <a:pt x="2428943" y="2357755"/>
                </a:lnTo>
                <a:lnTo>
                  <a:pt x="2434559" y="2356485"/>
                </a:lnTo>
                <a:lnTo>
                  <a:pt x="2440470" y="2355534"/>
                </a:lnTo>
                <a:lnTo>
                  <a:pt x="2446086" y="2353628"/>
                </a:lnTo>
                <a:lnTo>
                  <a:pt x="2451997" y="2351723"/>
                </a:lnTo>
                <a:lnTo>
                  <a:pt x="2457613" y="2349818"/>
                </a:lnTo>
                <a:lnTo>
                  <a:pt x="2462933" y="2347595"/>
                </a:lnTo>
                <a:lnTo>
                  <a:pt x="2468549" y="2344738"/>
                </a:lnTo>
                <a:lnTo>
                  <a:pt x="2473869" y="2341880"/>
                </a:lnTo>
                <a:lnTo>
                  <a:pt x="2478893" y="2338705"/>
                </a:lnTo>
                <a:lnTo>
                  <a:pt x="2484214" y="2334895"/>
                </a:lnTo>
                <a:lnTo>
                  <a:pt x="2488943" y="2331085"/>
                </a:lnTo>
                <a:lnTo>
                  <a:pt x="2493672" y="2326958"/>
                </a:lnTo>
                <a:lnTo>
                  <a:pt x="2498105" y="2322830"/>
                </a:lnTo>
                <a:lnTo>
                  <a:pt x="2502539" y="2318068"/>
                </a:lnTo>
                <a:lnTo>
                  <a:pt x="2506972" y="2313306"/>
                </a:lnTo>
                <a:lnTo>
                  <a:pt x="2510519" y="2308544"/>
                </a:lnTo>
                <a:lnTo>
                  <a:pt x="2514066" y="2303463"/>
                </a:lnTo>
                <a:lnTo>
                  <a:pt x="2517317" y="2298384"/>
                </a:lnTo>
                <a:lnTo>
                  <a:pt x="2520272" y="2292985"/>
                </a:lnTo>
                <a:lnTo>
                  <a:pt x="2522932" y="2287588"/>
                </a:lnTo>
                <a:lnTo>
                  <a:pt x="2525593" y="2281873"/>
                </a:lnTo>
                <a:lnTo>
                  <a:pt x="2527366" y="2276476"/>
                </a:lnTo>
                <a:lnTo>
                  <a:pt x="2529435" y="2270761"/>
                </a:lnTo>
                <a:lnTo>
                  <a:pt x="2530913" y="2265046"/>
                </a:lnTo>
                <a:lnTo>
                  <a:pt x="2532095" y="2259331"/>
                </a:lnTo>
                <a:lnTo>
                  <a:pt x="2532982" y="2253298"/>
                </a:lnTo>
                <a:lnTo>
                  <a:pt x="2533868" y="2247266"/>
                </a:lnTo>
                <a:cubicBezTo>
                  <a:pt x="2533967" y="2245362"/>
                  <a:pt x="2534065" y="2243456"/>
                  <a:pt x="2534164" y="2241551"/>
                </a:cubicBezTo>
                <a:cubicBezTo>
                  <a:pt x="2534262" y="2239540"/>
                  <a:pt x="2534361" y="2237530"/>
                  <a:pt x="2534459" y="2235519"/>
                </a:cubicBezTo>
                <a:cubicBezTo>
                  <a:pt x="2534361" y="2233614"/>
                  <a:pt x="2534262" y="2231709"/>
                  <a:pt x="2534164" y="2229804"/>
                </a:cubicBezTo>
                <a:cubicBezTo>
                  <a:pt x="2534065" y="2227793"/>
                  <a:pt x="2533967" y="2225781"/>
                  <a:pt x="2533868" y="2223770"/>
                </a:cubicBezTo>
                <a:lnTo>
                  <a:pt x="2532982" y="2217739"/>
                </a:lnTo>
                <a:lnTo>
                  <a:pt x="2532095" y="2212024"/>
                </a:lnTo>
                <a:lnTo>
                  <a:pt x="2530913" y="2206309"/>
                </a:lnTo>
                <a:lnTo>
                  <a:pt x="2529435" y="2200593"/>
                </a:lnTo>
                <a:lnTo>
                  <a:pt x="2527366" y="2194878"/>
                </a:lnTo>
                <a:lnTo>
                  <a:pt x="2525593" y="2189163"/>
                </a:lnTo>
                <a:lnTo>
                  <a:pt x="2522932" y="2183765"/>
                </a:lnTo>
                <a:lnTo>
                  <a:pt x="2520272" y="2178368"/>
                </a:lnTo>
                <a:lnTo>
                  <a:pt x="2517317" y="2172970"/>
                </a:lnTo>
                <a:lnTo>
                  <a:pt x="2514066" y="2167890"/>
                </a:lnTo>
                <a:lnTo>
                  <a:pt x="2510519" y="2162494"/>
                </a:lnTo>
                <a:lnTo>
                  <a:pt x="2506972" y="2157730"/>
                </a:lnTo>
                <a:lnTo>
                  <a:pt x="2502539" y="2153285"/>
                </a:lnTo>
                <a:lnTo>
                  <a:pt x="2498105" y="2148523"/>
                </a:lnTo>
                <a:lnTo>
                  <a:pt x="2111508" y="1761490"/>
                </a:lnTo>
                <a:lnTo>
                  <a:pt x="1915254" y="1565276"/>
                </a:lnTo>
                <a:lnTo>
                  <a:pt x="1910524" y="1560514"/>
                </a:lnTo>
                <a:lnTo>
                  <a:pt x="1906682" y="1555751"/>
                </a:lnTo>
                <a:lnTo>
                  <a:pt x="1902544" y="1550671"/>
                </a:lnTo>
                <a:lnTo>
                  <a:pt x="1899588" y="1545909"/>
                </a:lnTo>
                <a:lnTo>
                  <a:pt x="1896338" y="1540829"/>
                </a:lnTo>
                <a:lnTo>
                  <a:pt x="1893086" y="1535430"/>
                </a:lnTo>
                <a:lnTo>
                  <a:pt x="1890426" y="1530034"/>
                </a:lnTo>
                <a:lnTo>
                  <a:pt x="1888062" y="1524635"/>
                </a:lnTo>
                <a:lnTo>
                  <a:pt x="1885697" y="1518920"/>
                </a:lnTo>
                <a:lnTo>
                  <a:pt x="1883924" y="1513205"/>
                </a:lnTo>
                <a:lnTo>
                  <a:pt x="1882446" y="1507174"/>
                </a:lnTo>
                <a:lnTo>
                  <a:pt x="1881264" y="1501459"/>
                </a:lnTo>
                <a:lnTo>
                  <a:pt x="1880377" y="1495744"/>
                </a:lnTo>
                <a:lnTo>
                  <a:pt x="1879786" y="1489710"/>
                </a:lnTo>
                <a:lnTo>
                  <a:pt x="1879195" y="1483995"/>
                </a:lnTo>
                <a:cubicBezTo>
                  <a:pt x="1879096" y="1482090"/>
                  <a:pt x="1878998" y="1480186"/>
                  <a:pt x="1878899" y="1478281"/>
                </a:cubicBezTo>
                <a:cubicBezTo>
                  <a:pt x="1878998" y="1476270"/>
                  <a:pt x="1879096" y="1474260"/>
                  <a:pt x="1879195" y="1472249"/>
                </a:cubicBezTo>
                <a:lnTo>
                  <a:pt x="1879786" y="1466215"/>
                </a:lnTo>
                <a:lnTo>
                  <a:pt x="1880377" y="1460183"/>
                </a:lnTo>
                <a:lnTo>
                  <a:pt x="1881264" y="1454468"/>
                </a:lnTo>
                <a:lnTo>
                  <a:pt x="1882446" y="1448754"/>
                </a:lnTo>
                <a:lnTo>
                  <a:pt x="1883924" y="1443039"/>
                </a:lnTo>
                <a:lnTo>
                  <a:pt x="1885697" y="1437324"/>
                </a:lnTo>
                <a:lnTo>
                  <a:pt x="1888062" y="1431609"/>
                </a:lnTo>
                <a:lnTo>
                  <a:pt x="1890426" y="1426211"/>
                </a:lnTo>
                <a:lnTo>
                  <a:pt x="1893086" y="1420814"/>
                </a:lnTo>
                <a:lnTo>
                  <a:pt x="1896338" y="1415416"/>
                </a:lnTo>
                <a:lnTo>
                  <a:pt x="1899588" y="1410336"/>
                </a:lnTo>
                <a:lnTo>
                  <a:pt x="1902544" y="1405256"/>
                </a:lnTo>
                <a:lnTo>
                  <a:pt x="1906682" y="1400175"/>
                </a:lnTo>
                <a:lnTo>
                  <a:pt x="1910524" y="1395731"/>
                </a:lnTo>
                <a:lnTo>
                  <a:pt x="1915254" y="1390969"/>
                </a:lnTo>
                <a:lnTo>
                  <a:pt x="1919687" y="1386524"/>
                </a:lnTo>
                <a:lnTo>
                  <a:pt x="1924712" y="1382396"/>
                </a:lnTo>
                <a:lnTo>
                  <a:pt x="1929145" y="1378585"/>
                </a:lnTo>
                <a:lnTo>
                  <a:pt x="1934170" y="1375094"/>
                </a:lnTo>
                <a:lnTo>
                  <a:pt x="1939785" y="1371919"/>
                </a:lnTo>
                <a:lnTo>
                  <a:pt x="1945106" y="1369061"/>
                </a:lnTo>
                <a:lnTo>
                  <a:pt x="1950426" y="1366204"/>
                </a:lnTo>
                <a:lnTo>
                  <a:pt x="1955746" y="1363980"/>
                </a:lnTo>
                <a:lnTo>
                  <a:pt x="1961657" y="1361759"/>
                </a:lnTo>
                <a:lnTo>
                  <a:pt x="1967273" y="1360170"/>
                </a:lnTo>
                <a:lnTo>
                  <a:pt x="1973184" y="1358265"/>
                </a:lnTo>
                <a:lnTo>
                  <a:pt x="1978800" y="1357314"/>
                </a:lnTo>
                <a:lnTo>
                  <a:pt x="1984711" y="1356043"/>
                </a:lnTo>
                <a:lnTo>
                  <a:pt x="1990327" y="1355409"/>
                </a:lnTo>
                <a:lnTo>
                  <a:pt x="1996534" y="1355090"/>
                </a:lnTo>
                <a:lnTo>
                  <a:pt x="2002149" y="1354773"/>
                </a:lnTo>
                <a:lnTo>
                  <a:pt x="2008356" y="1355090"/>
                </a:lnTo>
                <a:lnTo>
                  <a:pt x="2013972" y="1355409"/>
                </a:lnTo>
                <a:lnTo>
                  <a:pt x="2019883" y="1356043"/>
                </a:lnTo>
                <a:lnTo>
                  <a:pt x="2025794" y="1357314"/>
                </a:lnTo>
                <a:lnTo>
                  <a:pt x="2031706" y="1358265"/>
                </a:lnTo>
                <a:lnTo>
                  <a:pt x="2037321" y="1360170"/>
                </a:lnTo>
                <a:lnTo>
                  <a:pt x="2043232" y="1361759"/>
                </a:lnTo>
                <a:lnTo>
                  <a:pt x="2048553" y="1363980"/>
                </a:lnTo>
                <a:lnTo>
                  <a:pt x="2054168" y="1366204"/>
                </a:lnTo>
                <a:lnTo>
                  <a:pt x="2059784" y="1369061"/>
                </a:lnTo>
                <a:lnTo>
                  <a:pt x="2065104" y="1371919"/>
                </a:lnTo>
                <a:lnTo>
                  <a:pt x="2070129" y="1375094"/>
                </a:lnTo>
                <a:lnTo>
                  <a:pt x="2075154" y="1378585"/>
                </a:lnTo>
                <a:lnTo>
                  <a:pt x="2080178" y="1382396"/>
                </a:lnTo>
                <a:lnTo>
                  <a:pt x="2084907" y="1386524"/>
                </a:lnTo>
                <a:lnTo>
                  <a:pt x="2089340" y="1390969"/>
                </a:lnTo>
                <a:lnTo>
                  <a:pt x="2296826" y="1598296"/>
                </a:lnTo>
                <a:lnTo>
                  <a:pt x="2301260" y="1602423"/>
                </a:lnTo>
                <a:lnTo>
                  <a:pt x="2305989" y="1606869"/>
                </a:lnTo>
                <a:lnTo>
                  <a:pt x="2311013" y="1610361"/>
                </a:lnTo>
                <a:lnTo>
                  <a:pt x="2316038" y="1613854"/>
                </a:lnTo>
                <a:lnTo>
                  <a:pt x="2321062" y="1617345"/>
                </a:lnTo>
                <a:lnTo>
                  <a:pt x="2326678" y="1620204"/>
                </a:lnTo>
                <a:lnTo>
                  <a:pt x="2331998" y="1623061"/>
                </a:lnTo>
                <a:lnTo>
                  <a:pt x="2337318" y="1625283"/>
                </a:lnTo>
                <a:lnTo>
                  <a:pt x="2342934" y="1627189"/>
                </a:lnTo>
                <a:lnTo>
                  <a:pt x="2348845" y="1629094"/>
                </a:lnTo>
                <a:lnTo>
                  <a:pt x="2354461" y="1630998"/>
                </a:lnTo>
                <a:lnTo>
                  <a:pt x="2360372" y="1631950"/>
                </a:lnTo>
                <a:lnTo>
                  <a:pt x="2365988" y="1632904"/>
                </a:lnTo>
                <a:lnTo>
                  <a:pt x="2372195" y="1633856"/>
                </a:lnTo>
                <a:lnTo>
                  <a:pt x="2377811" y="1634174"/>
                </a:lnTo>
                <a:lnTo>
                  <a:pt x="2383722" y="1634174"/>
                </a:lnTo>
                <a:lnTo>
                  <a:pt x="2389633" y="1634174"/>
                </a:lnTo>
                <a:lnTo>
                  <a:pt x="2395545" y="1633856"/>
                </a:lnTo>
                <a:lnTo>
                  <a:pt x="2401751" y="1632904"/>
                </a:lnTo>
                <a:lnTo>
                  <a:pt x="2407367" y="1631950"/>
                </a:lnTo>
                <a:lnTo>
                  <a:pt x="2412983" y="1630998"/>
                </a:lnTo>
                <a:lnTo>
                  <a:pt x="2418894" y="1629094"/>
                </a:lnTo>
                <a:lnTo>
                  <a:pt x="2424510" y="1627189"/>
                </a:lnTo>
                <a:lnTo>
                  <a:pt x="2430125" y="1625283"/>
                </a:lnTo>
                <a:lnTo>
                  <a:pt x="2435741" y="1623061"/>
                </a:lnTo>
                <a:lnTo>
                  <a:pt x="2441061" y="1620204"/>
                </a:lnTo>
                <a:lnTo>
                  <a:pt x="2446381" y="1617345"/>
                </a:lnTo>
                <a:lnTo>
                  <a:pt x="2451702" y="1613854"/>
                </a:lnTo>
                <a:lnTo>
                  <a:pt x="2456726" y="1610361"/>
                </a:lnTo>
                <a:lnTo>
                  <a:pt x="2461751" y="1606869"/>
                </a:lnTo>
                <a:lnTo>
                  <a:pt x="2466184" y="1602423"/>
                </a:lnTo>
                <a:lnTo>
                  <a:pt x="2470913" y="1598296"/>
                </a:lnTo>
                <a:lnTo>
                  <a:pt x="2475347" y="1593533"/>
                </a:lnTo>
                <a:lnTo>
                  <a:pt x="2479485" y="1588771"/>
                </a:lnTo>
                <a:lnTo>
                  <a:pt x="2483031" y="1583691"/>
                </a:lnTo>
                <a:lnTo>
                  <a:pt x="2486874" y="1578928"/>
                </a:lnTo>
                <a:lnTo>
                  <a:pt x="2490125" y="1573849"/>
                </a:lnTo>
                <a:lnTo>
                  <a:pt x="2492785" y="1568451"/>
                </a:lnTo>
                <a:lnTo>
                  <a:pt x="2495741" y="1563054"/>
                </a:lnTo>
                <a:lnTo>
                  <a:pt x="2497810" y="1557339"/>
                </a:lnTo>
                <a:lnTo>
                  <a:pt x="2500174" y="1551941"/>
                </a:lnTo>
                <a:lnTo>
                  <a:pt x="2501947" y="1546226"/>
                </a:lnTo>
                <a:lnTo>
                  <a:pt x="2503721" y="1540511"/>
                </a:lnTo>
                <a:lnTo>
                  <a:pt x="2504608" y="1534478"/>
                </a:lnTo>
                <a:lnTo>
                  <a:pt x="2505790" y="1528763"/>
                </a:lnTo>
                <a:lnTo>
                  <a:pt x="2506381" y="1522731"/>
                </a:lnTo>
                <a:lnTo>
                  <a:pt x="2506972" y="1517016"/>
                </a:lnTo>
                <a:lnTo>
                  <a:pt x="2506972" y="1510984"/>
                </a:lnTo>
                <a:lnTo>
                  <a:pt x="2506972" y="1505268"/>
                </a:lnTo>
                <a:lnTo>
                  <a:pt x="2506381" y="1499553"/>
                </a:lnTo>
                <a:lnTo>
                  <a:pt x="2505790" y="1493204"/>
                </a:lnTo>
                <a:lnTo>
                  <a:pt x="2504608" y="1487489"/>
                </a:lnTo>
                <a:lnTo>
                  <a:pt x="2503721" y="1481773"/>
                </a:lnTo>
                <a:lnTo>
                  <a:pt x="2501947" y="1476058"/>
                </a:lnTo>
                <a:lnTo>
                  <a:pt x="2500174" y="1470343"/>
                </a:lnTo>
                <a:lnTo>
                  <a:pt x="2497810" y="1464629"/>
                </a:lnTo>
                <a:lnTo>
                  <a:pt x="2495741" y="1459231"/>
                </a:lnTo>
                <a:lnTo>
                  <a:pt x="2492785" y="1453834"/>
                </a:lnTo>
                <a:lnTo>
                  <a:pt x="2490125" y="1448436"/>
                </a:lnTo>
                <a:lnTo>
                  <a:pt x="2486874" y="1443356"/>
                </a:lnTo>
                <a:lnTo>
                  <a:pt x="2483031" y="1438275"/>
                </a:lnTo>
                <a:lnTo>
                  <a:pt x="2479485" y="1433195"/>
                </a:lnTo>
                <a:lnTo>
                  <a:pt x="2475347" y="1428751"/>
                </a:lnTo>
                <a:lnTo>
                  <a:pt x="2470913" y="1423988"/>
                </a:lnTo>
                <a:lnTo>
                  <a:pt x="1802348" y="755333"/>
                </a:lnTo>
                <a:lnTo>
                  <a:pt x="1796141" y="748348"/>
                </a:lnTo>
                <a:lnTo>
                  <a:pt x="1790230" y="741045"/>
                </a:lnTo>
                <a:lnTo>
                  <a:pt x="1784910" y="733108"/>
                </a:lnTo>
                <a:lnTo>
                  <a:pt x="1780181" y="725170"/>
                </a:lnTo>
                <a:lnTo>
                  <a:pt x="1776634" y="716915"/>
                </a:lnTo>
                <a:lnTo>
                  <a:pt x="1773087" y="708660"/>
                </a:lnTo>
                <a:lnTo>
                  <a:pt x="1770427" y="699770"/>
                </a:lnTo>
                <a:lnTo>
                  <a:pt x="1768654" y="69119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Freeform 7">
            <a:extLst>
              <a:ext uri="{FF2B5EF4-FFF2-40B4-BE49-F238E27FC236}">
                <a16:creationId xmlns="" xmlns:a16="http://schemas.microsoft.com/office/drawing/2014/main" id="{6B4AD8D0-8505-4533-8A1F-FDF084BC1431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98141" y="4797425"/>
            <a:ext cx="2543326" cy="2060575"/>
          </a:xfrm>
          <a:custGeom>
            <a:avLst/>
            <a:gdLst>
              <a:gd name="T0" fmla="*/ 156 w 8608"/>
              <a:gd name="T1" fmla="*/ 1515 h 6490"/>
              <a:gd name="T2" fmla="*/ 226 w 8608"/>
              <a:gd name="T3" fmla="*/ 1472 h 6490"/>
              <a:gd name="T4" fmla="*/ 303 w 8608"/>
              <a:gd name="T5" fmla="*/ 1444 h 6490"/>
              <a:gd name="T6" fmla="*/ 382 w 8608"/>
              <a:gd name="T7" fmla="*/ 1429 h 6490"/>
              <a:gd name="T8" fmla="*/ 463 w 8608"/>
              <a:gd name="T9" fmla="*/ 1429 h 6490"/>
              <a:gd name="T10" fmla="*/ 542 w 8608"/>
              <a:gd name="T11" fmla="*/ 1444 h 6490"/>
              <a:gd name="T12" fmla="*/ 619 w 8608"/>
              <a:gd name="T13" fmla="*/ 1472 h 6490"/>
              <a:gd name="T14" fmla="*/ 689 w 8608"/>
              <a:gd name="T15" fmla="*/ 1515 h 6490"/>
              <a:gd name="T16" fmla="*/ 3176 w 8608"/>
              <a:gd name="T17" fmla="*/ 3828 h 6490"/>
              <a:gd name="T18" fmla="*/ 3243 w 8608"/>
              <a:gd name="T19" fmla="*/ 3879 h 6490"/>
              <a:gd name="T20" fmla="*/ 3316 w 8608"/>
              <a:gd name="T21" fmla="*/ 3915 h 6490"/>
              <a:gd name="T22" fmla="*/ 3393 w 8608"/>
              <a:gd name="T23" fmla="*/ 3936 h 6490"/>
              <a:gd name="T24" fmla="*/ 3475 w 8608"/>
              <a:gd name="T25" fmla="*/ 3943 h 6490"/>
              <a:gd name="T26" fmla="*/ 3555 w 8608"/>
              <a:gd name="T27" fmla="*/ 3936 h 6490"/>
              <a:gd name="T28" fmla="*/ 3633 w 8608"/>
              <a:gd name="T29" fmla="*/ 3915 h 6490"/>
              <a:gd name="T30" fmla="*/ 3706 w 8608"/>
              <a:gd name="T31" fmla="*/ 3879 h 6490"/>
              <a:gd name="T32" fmla="*/ 3772 w 8608"/>
              <a:gd name="T33" fmla="*/ 3828 h 6490"/>
              <a:gd name="T34" fmla="*/ 3814 w 8608"/>
              <a:gd name="T35" fmla="*/ 3783 h 6490"/>
              <a:gd name="T36" fmla="*/ 3856 w 8608"/>
              <a:gd name="T37" fmla="*/ 3716 h 6490"/>
              <a:gd name="T38" fmla="*/ 3884 w 8608"/>
              <a:gd name="T39" fmla="*/ 3644 h 6490"/>
              <a:gd name="T40" fmla="*/ 3895 w 8608"/>
              <a:gd name="T41" fmla="*/ 3570 h 6490"/>
              <a:gd name="T42" fmla="*/ 3892 w 8608"/>
              <a:gd name="T43" fmla="*/ 3494 h 6490"/>
              <a:gd name="T44" fmla="*/ 3872 w 8608"/>
              <a:gd name="T45" fmla="*/ 3420 h 6490"/>
              <a:gd name="T46" fmla="*/ 3838 w 8608"/>
              <a:gd name="T47" fmla="*/ 3351 h 6490"/>
              <a:gd name="T48" fmla="*/ 3787 w 8608"/>
              <a:gd name="T49" fmla="*/ 3288 h 6490"/>
              <a:gd name="T50" fmla="*/ 963 w 8608"/>
              <a:gd name="T51" fmla="*/ 656 h 6490"/>
              <a:gd name="T52" fmla="*/ 913 w 8608"/>
              <a:gd name="T53" fmla="*/ 593 h 6490"/>
              <a:gd name="T54" fmla="*/ 878 w 8608"/>
              <a:gd name="T55" fmla="*/ 523 h 6490"/>
              <a:gd name="T56" fmla="*/ 858 w 8608"/>
              <a:gd name="T57" fmla="*/ 449 h 6490"/>
              <a:gd name="T58" fmla="*/ 854 w 8608"/>
              <a:gd name="T59" fmla="*/ 375 h 6490"/>
              <a:gd name="T60" fmla="*/ 865 w 8608"/>
              <a:gd name="T61" fmla="*/ 300 h 6490"/>
              <a:gd name="T62" fmla="*/ 893 w 8608"/>
              <a:gd name="T63" fmla="*/ 228 h 6490"/>
              <a:gd name="T64" fmla="*/ 936 w 8608"/>
              <a:gd name="T65" fmla="*/ 161 h 6490"/>
              <a:gd name="T66" fmla="*/ 977 w 8608"/>
              <a:gd name="T67" fmla="*/ 116 h 6490"/>
              <a:gd name="T68" fmla="*/ 1044 w 8608"/>
              <a:gd name="T69" fmla="*/ 66 h 6490"/>
              <a:gd name="T70" fmla="*/ 1117 w 8608"/>
              <a:gd name="T71" fmla="*/ 30 h 6490"/>
              <a:gd name="T72" fmla="*/ 1195 w 8608"/>
              <a:gd name="T73" fmla="*/ 8 h 6490"/>
              <a:gd name="T74" fmla="*/ 1276 w 8608"/>
              <a:gd name="T75" fmla="*/ 0 h 6490"/>
              <a:gd name="T76" fmla="*/ 1356 w 8608"/>
              <a:gd name="T77" fmla="*/ 8 h 6490"/>
              <a:gd name="T78" fmla="*/ 1434 w 8608"/>
              <a:gd name="T79" fmla="*/ 30 h 6490"/>
              <a:gd name="T80" fmla="*/ 1508 w 8608"/>
              <a:gd name="T81" fmla="*/ 66 h 6490"/>
              <a:gd name="T82" fmla="*/ 1574 w 8608"/>
              <a:gd name="T83" fmla="*/ 116 h 6490"/>
              <a:gd name="T84" fmla="*/ 3679 w 8608"/>
              <a:gd name="T85" fmla="*/ 2073 h 6490"/>
              <a:gd name="T86" fmla="*/ 3749 w 8608"/>
              <a:gd name="T87" fmla="*/ 2116 h 6490"/>
              <a:gd name="T88" fmla="*/ 3826 w 8608"/>
              <a:gd name="T89" fmla="*/ 2145 h 6490"/>
              <a:gd name="T90" fmla="*/ 3906 w 8608"/>
              <a:gd name="T91" fmla="*/ 2159 h 6490"/>
              <a:gd name="T92" fmla="*/ 4842 w 8608"/>
              <a:gd name="T93" fmla="*/ 6490 h 6490"/>
              <a:gd name="T94" fmla="*/ 95 w 8608"/>
              <a:gd name="T95" fmla="*/ 2068 h 6490"/>
              <a:gd name="T96" fmla="*/ 49 w 8608"/>
              <a:gd name="T97" fmla="*/ 2003 h 6490"/>
              <a:gd name="T98" fmla="*/ 18 w 8608"/>
              <a:gd name="T99" fmla="*/ 1931 h 6490"/>
              <a:gd name="T100" fmla="*/ 2 w 8608"/>
              <a:gd name="T101" fmla="*/ 1858 h 6490"/>
              <a:gd name="T102" fmla="*/ 2 w 8608"/>
              <a:gd name="T103" fmla="*/ 1782 h 6490"/>
              <a:gd name="T104" fmla="*/ 18 w 8608"/>
              <a:gd name="T105" fmla="*/ 1709 h 6490"/>
              <a:gd name="T106" fmla="*/ 49 w 8608"/>
              <a:gd name="T107" fmla="*/ 1637 h 6490"/>
              <a:gd name="T108" fmla="*/ 95 w 8608"/>
              <a:gd name="T109" fmla="*/ 1572 h 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608" h="6490">
                <a:moveTo>
                  <a:pt x="124" y="1542"/>
                </a:moveTo>
                <a:lnTo>
                  <a:pt x="124" y="1542"/>
                </a:lnTo>
                <a:lnTo>
                  <a:pt x="140" y="1529"/>
                </a:lnTo>
                <a:lnTo>
                  <a:pt x="156" y="1515"/>
                </a:lnTo>
                <a:lnTo>
                  <a:pt x="173" y="1504"/>
                </a:lnTo>
                <a:lnTo>
                  <a:pt x="191" y="1493"/>
                </a:lnTo>
                <a:lnTo>
                  <a:pt x="208" y="1482"/>
                </a:lnTo>
                <a:lnTo>
                  <a:pt x="226" y="1472"/>
                </a:lnTo>
                <a:lnTo>
                  <a:pt x="244" y="1464"/>
                </a:lnTo>
                <a:lnTo>
                  <a:pt x="264" y="1456"/>
                </a:lnTo>
                <a:lnTo>
                  <a:pt x="283" y="1450"/>
                </a:lnTo>
                <a:lnTo>
                  <a:pt x="303" y="1444"/>
                </a:lnTo>
                <a:lnTo>
                  <a:pt x="322" y="1438"/>
                </a:lnTo>
                <a:lnTo>
                  <a:pt x="342" y="1435"/>
                </a:lnTo>
                <a:lnTo>
                  <a:pt x="362" y="1431"/>
                </a:lnTo>
                <a:lnTo>
                  <a:pt x="382" y="1429"/>
                </a:lnTo>
                <a:lnTo>
                  <a:pt x="402" y="1428"/>
                </a:lnTo>
                <a:lnTo>
                  <a:pt x="422" y="1427"/>
                </a:lnTo>
                <a:lnTo>
                  <a:pt x="442" y="1428"/>
                </a:lnTo>
                <a:lnTo>
                  <a:pt x="463" y="1429"/>
                </a:lnTo>
                <a:lnTo>
                  <a:pt x="483" y="1431"/>
                </a:lnTo>
                <a:lnTo>
                  <a:pt x="503" y="1435"/>
                </a:lnTo>
                <a:lnTo>
                  <a:pt x="523" y="1438"/>
                </a:lnTo>
                <a:lnTo>
                  <a:pt x="542" y="1444"/>
                </a:lnTo>
                <a:lnTo>
                  <a:pt x="562" y="1450"/>
                </a:lnTo>
                <a:lnTo>
                  <a:pt x="581" y="1456"/>
                </a:lnTo>
                <a:lnTo>
                  <a:pt x="600" y="1464"/>
                </a:lnTo>
                <a:lnTo>
                  <a:pt x="619" y="1472"/>
                </a:lnTo>
                <a:lnTo>
                  <a:pt x="637" y="1482"/>
                </a:lnTo>
                <a:lnTo>
                  <a:pt x="654" y="1493"/>
                </a:lnTo>
                <a:lnTo>
                  <a:pt x="672" y="1504"/>
                </a:lnTo>
                <a:lnTo>
                  <a:pt x="689" y="1515"/>
                </a:lnTo>
                <a:lnTo>
                  <a:pt x="705" y="1529"/>
                </a:lnTo>
                <a:lnTo>
                  <a:pt x="721" y="1542"/>
                </a:lnTo>
                <a:lnTo>
                  <a:pt x="3176" y="3828"/>
                </a:lnTo>
                <a:lnTo>
                  <a:pt x="3176" y="3828"/>
                </a:lnTo>
                <a:lnTo>
                  <a:pt x="3192" y="3842"/>
                </a:lnTo>
                <a:lnTo>
                  <a:pt x="3209" y="3855"/>
                </a:lnTo>
                <a:lnTo>
                  <a:pt x="3224" y="3867"/>
                </a:lnTo>
                <a:lnTo>
                  <a:pt x="3243" y="3879"/>
                </a:lnTo>
                <a:lnTo>
                  <a:pt x="3260" y="3889"/>
                </a:lnTo>
                <a:lnTo>
                  <a:pt x="3278" y="3898"/>
                </a:lnTo>
                <a:lnTo>
                  <a:pt x="3296" y="3907"/>
                </a:lnTo>
                <a:lnTo>
                  <a:pt x="3316" y="3915"/>
                </a:lnTo>
                <a:lnTo>
                  <a:pt x="3335" y="3922"/>
                </a:lnTo>
                <a:lnTo>
                  <a:pt x="3354" y="3927"/>
                </a:lnTo>
                <a:lnTo>
                  <a:pt x="3374" y="3932"/>
                </a:lnTo>
                <a:lnTo>
                  <a:pt x="3393" y="3936"/>
                </a:lnTo>
                <a:lnTo>
                  <a:pt x="3414" y="3939"/>
                </a:lnTo>
                <a:lnTo>
                  <a:pt x="3433" y="3941"/>
                </a:lnTo>
                <a:lnTo>
                  <a:pt x="3454" y="3943"/>
                </a:lnTo>
                <a:lnTo>
                  <a:pt x="3475" y="3943"/>
                </a:lnTo>
                <a:lnTo>
                  <a:pt x="3494" y="3943"/>
                </a:lnTo>
                <a:lnTo>
                  <a:pt x="3515" y="3941"/>
                </a:lnTo>
                <a:lnTo>
                  <a:pt x="3534" y="3939"/>
                </a:lnTo>
                <a:lnTo>
                  <a:pt x="3555" y="3936"/>
                </a:lnTo>
                <a:lnTo>
                  <a:pt x="3574" y="3932"/>
                </a:lnTo>
                <a:lnTo>
                  <a:pt x="3594" y="3927"/>
                </a:lnTo>
                <a:lnTo>
                  <a:pt x="3613" y="3922"/>
                </a:lnTo>
                <a:lnTo>
                  <a:pt x="3633" y="3915"/>
                </a:lnTo>
                <a:lnTo>
                  <a:pt x="3652" y="3907"/>
                </a:lnTo>
                <a:lnTo>
                  <a:pt x="3670" y="3898"/>
                </a:lnTo>
                <a:lnTo>
                  <a:pt x="3689" y="3889"/>
                </a:lnTo>
                <a:lnTo>
                  <a:pt x="3706" y="3879"/>
                </a:lnTo>
                <a:lnTo>
                  <a:pt x="3724" y="3867"/>
                </a:lnTo>
                <a:lnTo>
                  <a:pt x="3741" y="3855"/>
                </a:lnTo>
                <a:lnTo>
                  <a:pt x="3757" y="3842"/>
                </a:lnTo>
                <a:lnTo>
                  <a:pt x="3772" y="3828"/>
                </a:lnTo>
                <a:lnTo>
                  <a:pt x="3772" y="3828"/>
                </a:lnTo>
                <a:lnTo>
                  <a:pt x="3787" y="3813"/>
                </a:lnTo>
                <a:lnTo>
                  <a:pt x="3802" y="3798"/>
                </a:lnTo>
                <a:lnTo>
                  <a:pt x="3814" y="3783"/>
                </a:lnTo>
                <a:lnTo>
                  <a:pt x="3826" y="3767"/>
                </a:lnTo>
                <a:lnTo>
                  <a:pt x="3838" y="3750"/>
                </a:lnTo>
                <a:lnTo>
                  <a:pt x="3848" y="3733"/>
                </a:lnTo>
                <a:lnTo>
                  <a:pt x="3856" y="3716"/>
                </a:lnTo>
                <a:lnTo>
                  <a:pt x="3865" y="3699"/>
                </a:lnTo>
                <a:lnTo>
                  <a:pt x="3872" y="3681"/>
                </a:lnTo>
                <a:lnTo>
                  <a:pt x="3878" y="3663"/>
                </a:lnTo>
                <a:lnTo>
                  <a:pt x="3884" y="3644"/>
                </a:lnTo>
                <a:lnTo>
                  <a:pt x="3888" y="3625"/>
                </a:lnTo>
                <a:lnTo>
                  <a:pt x="3892" y="3607"/>
                </a:lnTo>
                <a:lnTo>
                  <a:pt x="3894" y="3588"/>
                </a:lnTo>
                <a:lnTo>
                  <a:pt x="3895" y="3570"/>
                </a:lnTo>
                <a:lnTo>
                  <a:pt x="3896" y="3551"/>
                </a:lnTo>
                <a:lnTo>
                  <a:pt x="3895" y="3531"/>
                </a:lnTo>
                <a:lnTo>
                  <a:pt x="3894" y="3513"/>
                </a:lnTo>
                <a:lnTo>
                  <a:pt x="3892" y="3494"/>
                </a:lnTo>
                <a:lnTo>
                  <a:pt x="3888" y="3476"/>
                </a:lnTo>
                <a:lnTo>
                  <a:pt x="3884" y="3457"/>
                </a:lnTo>
                <a:lnTo>
                  <a:pt x="3878" y="3439"/>
                </a:lnTo>
                <a:lnTo>
                  <a:pt x="3872" y="3420"/>
                </a:lnTo>
                <a:lnTo>
                  <a:pt x="3865" y="3402"/>
                </a:lnTo>
                <a:lnTo>
                  <a:pt x="3856" y="3385"/>
                </a:lnTo>
                <a:lnTo>
                  <a:pt x="3848" y="3368"/>
                </a:lnTo>
                <a:lnTo>
                  <a:pt x="3838" y="3351"/>
                </a:lnTo>
                <a:lnTo>
                  <a:pt x="3826" y="3334"/>
                </a:lnTo>
                <a:lnTo>
                  <a:pt x="3814" y="3319"/>
                </a:lnTo>
                <a:lnTo>
                  <a:pt x="3802" y="3303"/>
                </a:lnTo>
                <a:lnTo>
                  <a:pt x="3787" y="3288"/>
                </a:lnTo>
                <a:lnTo>
                  <a:pt x="3772" y="3273"/>
                </a:lnTo>
                <a:lnTo>
                  <a:pt x="977" y="671"/>
                </a:lnTo>
                <a:lnTo>
                  <a:pt x="977" y="671"/>
                </a:lnTo>
                <a:lnTo>
                  <a:pt x="963" y="656"/>
                </a:lnTo>
                <a:lnTo>
                  <a:pt x="948" y="642"/>
                </a:lnTo>
                <a:lnTo>
                  <a:pt x="936" y="626"/>
                </a:lnTo>
                <a:lnTo>
                  <a:pt x="924" y="609"/>
                </a:lnTo>
                <a:lnTo>
                  <a:pt x="913" y="593"/>
                </a:lnTo>
                <a:lnTo>
                  <a:pt x="902" y="576"/>
                </a:lnTo>
                <a:lnTo>
                  <a:pt x="893" y="559"/>
                </a:lnTo>
                <a:lnTo>
                  <a:pt x="885" y="541"/>
                </a:lnTo>
                <a:lnTo>
                  <a:pt x="878" y="523"/>
                </a:lnTo>
                <a:lnTo>
                  <a:pt x="871" y="505"/>
                </a:lnTo>
                <a:lnTo>
                  <a:pt x="865" y="487"/>
                </a:lnTo>
                <a:lnTo>
                  <a:pt x="862" y="469"/>
                </a:lnTo>
                <a:lnTo>
                  <a:pt x="858" y="449"/>
                </a:lnTo>
                <a:lnTo>
                  <a:pt x="856" y="431"/>
                </a:lnTo>
                <a:lnTo>
                  <a:pt x="854" y="412"/>
                </a:lnTo>
                <a:lnTo>
                  <a:pt x="854" y="393"/>
                </a:lnTo>
                <a:lnTo>
                  <a:pt x="854" y="375"/>
                </a:lnTo>
                <a:lnTo>
                  <a:pt x="856" y="355"/>
                </a:lnTo>
                <a:lnTo>
                  <a:pt x="858" y="337"/>
                </a:lnTo>
                <a:lnTo>
                  <a:pt x="862" y="318"/>
                </a:lnTo>
                <a:lnTo>
                  <a:pt x="865" y="300"/>
                </a:lnTo>
                <a:lnTo>
                  <a:pt x="871" y="282"/>
                </a:lnTo>
                <a:lnTo>
                  <a:pt x="878" y="264"/>
                </a:lnTo>
                <a:lnTo>
                  <a:pt x="885" y="246"/>
                </a:lnTo>
                <a:lnTo>
                  <a:pt x="893" y="228"/>
                </a:lnTo>
                <a:lnTo>
                  <a:pt x="902" y="211"/>
                </a:lnTo>
                <a:lnTo>
                  <a:pt x="913" y="194"/>
                </a:lnTo>
                <a:lnTo>
                  <a:pt x="924" y="178"/>
                </a:lnTo>
                <a:lnTo>
                  <a:pt x="936" y="161"/>
                </a:lnTo>
                <a:lnTo>
                  <a:pt x="948" y="145"/>
                </a:lnTo>
                <a:lnTo>
                  <a:pt x="963" y="130"/>
                </a:lnTo>
                <a:lnTo>
                  <a:pt x="977" y="116"/>
                </a:lnTo>
                <a:lnTo>
                  <a:pt x="977" y="116"/>
                </a:lnTo>
                <a:lnTo>
                  <a:pt x="993" y="102"/>
                </a:lnTo>
                <a:lnTo>
                  <a:pt x="1010" y="88"/>
                </a:lnTo>
                <a:lnTo>
                  <a:pt x="1026" y="77"/>
                </a:lnTo>
                <a:lnTo>
                  <a:pt x="1044" y="66"/>
                </a:lnTo>
                <a:lnTo>
                  <a:pt x="1061" y="54"/>
                </a:lnTo>
                <a:lnTo>
                  <a:pt x="1079" y="45"/>
                </a:lnTo>
                <a:lnTo>
                  <a:pt x="1098" y="37"/>
                </a:lnTo>
                <a:lnTo>
                  <a:pt x="1117" y="30"/>
                </a:lnTo>
                <a:lnTo>
                  <a:pt x="1136" y="23"/>
                </a:lnTo>
                <a:lnTo>
                  <a:pt x="1156" y="17"/>
                </a:lnTo>
                <a:lnTo>
                  <a:pt x="1175" y="11"/>
                </a:lnTo>
                <a:lnTo>
                  <a:pt x="1195" y="8"/>
                </a:lnTo>
                <a:lnTo>
                  <a:pt x="1215" y="5"/>
                </a:lnTo>
                <a:lnTo>
                  <a:pt x="1235" y="2"/>
                </a:lnTo>
                <a:lnTo>
                  <a:pt x="1256" y="1"/>
                </a:lnTo>
                <a:lnTo>
                  <a:pt x="1276" y="0"/>
                </a:lnTo>
                <a:lnTo>
                  <a:pt x="1296" y="1"/>
                </a:lnTo>
                <a:lnTo>
                  <a:pt x="1316" y="2"/>
                </a:lnTo>
                <a:lnTo>
                  <a:pt x="1336" y="5"/>
                </a:lnTo>
                <a:lnTo>
                  <a:pt x="1356" y="8"/>
                </a:lnTo>
                <a:lnTo>
                  <a:pt x="1376" y="11"/>
                </a:lnTo>
                <a:lnTo>
                  <a:pt x="1395" y="17"/>
                </a:lnTo>
                <a:lnTo>
                  <a:pt x="1415" y="23"/>
                </a:lnTo>
                <a:lnTo>
                  <a:pt x="1434" y="30"/>
                </a:lnTo>
                <a:lnTo>
                  <a:pt x="1454" y="37"/>
                </a:lnTo>
                <a:lnTo>
                  <a:pt x="1472" y="45"/>
                </a:lnTo>
                <a:lnTo>
                  <a:pt x="1490" y="54"/>
                </a:lnTo>
                <a:lnTo>
                  <a:pt x="1508" y="66"/>
                </a:lnTo>
                <a:lnTo>
                  <a:pt x="1525" y="77"/>
                </a:lnTo>
                <a:lnTo>
                  <a:pt x="1542" y="88"/>
                </a:lnTo>
                <a:lnTo>
                  <a:pt x="1558" y="102"/>
                </a:lnTo>
                <a:lnTo>
                  <a:pt x="1574" y="116"/>
                </a:lnTo>
                <a:lnTo>
                  <a:pt x="3647" y="2046"/>
                </a:lnTo>
                <a:lnTo>
                  <a:pt x="3647" y="2046"/>
                </a:lnTo>
                <a:lnTo>
                  <a:pt x="3663" y="2059"/>
                </a:lnTo>
                <a:lnTo>
                  <a:pt x="3679" y="2073"/>
                </a:lnTo>
                <a:lnTo>
                  <a:pt x="3696" y="2085"/>
                </a:lnTo>
                <a:lnTo>
                  <a:pt x="3714" y="2097"/>
                </a:lnTo>
                <a:lnTo>
                  <a:pt x="3731" y="2107"/>
                </a:lnTo>
                <a:lnTo>
                  <a:pt x="3749" y="2116"/>
                </a:lnTo>
                <a:lnTo>
                  <a:pt x="3769" y="2125"/>
                </a:lnTo>
                <a:lnTo>
                  <a:pt x="3787" y="2132"/>
                </a:lnTo>
                <a:lnTo>
                  <a:pt x="3807" y="2139"/>
                </a:lnTo>
                <a:lnTo>
                  <a:pt x="3826" y="2145"/>
                </a:lnTo>
                <a:lnTo>
                  <a:pt x="3845" y="2150"/>
                </a:lnTo>
                <a:lnTo>
                  <a:pt x="3866" y="2153"/>
                </a:lnTo>
                <a:lnTo>
                  <a:pt x="3886" y="2157"/>
                </a:lnTo>
                <a:lnTo>
                  <a:pt x="3906" y="2159"/>
                </a:lnTo>
                <a:lnTo>
                  <a:pt x="3927" y="2160"/>
                </a:lnTo>
                <a:lnTo>
                  <a:pt x="3946" y="2161"/>
                </a:lnTo>
                <a:lnTo>
                  <a:pt x="8608" y="6490"/>
                </a:lnTo>
                <a:lnTo>
                  <a:pt x="4842" y="6490"/>
                </a:lnTo>
                <a:lnTo>
                  <a:pt x="124" y="2098"/>
                </a:lnTo>
                <a:lnTo>
                  <a:pt x="124" y="2098"/>
                </a:lnTo>
                <a:lnTo>
                  <a:pt x="109" y="2083"/>
                </a:lnTo>
                <a:lnTo>
                  <a:pt x="95" y="2068"/>
                </a:lnTo>
                <a:lnTo>
                  <a:pt x="83" y="2053"/>
                </a:lnTo>
                <a:lnTo>
                  <a:pt x="71" y="2036"/>
                </a:lnTo>
                <a:lnTo>
                  <a:pt x="60" y="2020"/>
                </a:lnTo>
                <a:lnTo>
                  <a:pt x="49" y="2003"/>
                </a:lnTo>
                <a:lnTo>
                  <a:pt x="40" y="1986"/>
                </a:lnTo>
                <a:lnTo>
                  <a:pt x="32" y="1968"/>
                </a:lnTo>
                <a:lnTo>
                  <a:pt x="24" y="1950"/>
                </a:lnTo>
                <a:lnTo>
                  <a:pt x="18" y="1931"/>
                </a:lnTo>
                <a:lnTo>
                  <a:pt x="12" y="1913"/>
                </a:lnTo>
                <a:lnTo>
                  <a:pt x="9" y="1895"/>
                </a:lnTo>
                <a:lnTo>
                  <a:pt x="5" y="1876"/>
                </a:lnTo>
                <a:lnTo>
                  <a:pt x="2" y="1858"/>
                </a:lnTo>
                <a:lnTo>
                  <a:pt x="1" y="1839"/>
                </a:lnTo>
                <a:lnTo>
                  <a:pt x="0" y="1821"/>
                </a:lnTo>
                <a:lnTo>
                  <a:pt x="1" y="1801"/>
                </a:lnTo>
                <a:lnTo>
                  <a:pt x="2" y="1782"/>
                </a:lnTo>
                <a:lnTo>
                  <a:pt x="5" y="1764"/>
                </a:lnTo>
                <a:lnTo>
                  <a:pt x="9" y="1745"/>
                </a:lnTo>
                <a:lnTo>
                  <a:pt x="12" y="1727"/>
                </a:lnTo>
                <a:lnTo>
                  <a:pt x="18" y="1709"/>
                </a:lnTo>
                <a:lnTo>
                  <a:pt x="24" y="1691"/>
                </a:lnTo>
                <a:lnTo>
                  <a:pt x="32" y="1672"/>
                </a:lnTo>
                <a:lnTo>
                  <a:pt x="40" y="1654"/>
                </a:lnTo>
                <a:lnTo>
                  <a:pt x="49" y="1637"/>
                </a:lnTo>
                <a:lnTo>
                  <a:pt x="60" y="1620"/>
                </a:lnTo>
                <a:lnTo>
                  <a:pt x="71" y="1605"/>
                </a:lnTo>
                <a:lnTo>
                  <a:pt x="83" y="1588"/>
                </a:lnTo>
                <a:lnTo>
                  <a:pt x="95" y="1572"/>
                </a:lnTo>
                <a:lnTo>
                  <a:pt x="109" y="1557"/>
                </a:lnTo>
                <a:lnTo>
                  <a:pt x="124" y="1542"/>
                </a:lnTo>
                <a:lnTo>
                  <a:pt x="124" y="154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Freeform 11">
            <a:extLst>
              <a:ext uri="{FF2B5EF4-FFF2-40B4-BE49-F238E27FC236}">
                <a16:creationId xmlns="" xmlns:a16="http://schemas.microsoft.com/office/drawing/2014/main" id="{6037D0D8-7716-41B6-AE2D-6EF8B3F54F3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365076" y="0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9183D350-3BD5-4E6F-BB75-0FF179C666B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289224" y="1016308"/>
            <a:ext cx="2858102" cy="3034992"/>
          </a:xfrm>
          <a:custGeom>
            <a:avLst/>
            <a:gdLst>
              <a:gd name="connsiteX0" fmla="*/ 0 w 2858102"/>
              <a:gd name="connsiteY0" fmla="*/ 0 h 3034992"/>
              <a:gd name="connsiteX1" fmla="*/ 0 w 2858102"/>
              <a:gd name="connsiteY1" fmla="*/ 353805 h 3034992"/>
              <a:gd name="connsiteX2" fmla="*/ 490082 w 2858102"/>
              <a:gd name="connsiteY2" fmla="*/ 843951 h 3034992"/>
              <a:gd name="connsiteX3" fmla="*/ 2645031 w 2858102"/>
              <a:gd name="connsiteY3" fmla="*/ 2998485 h 3034992"/>
              <a:gd name="connsiteX4" fmla="*/ 2649463 w 2858102"/>
              <a:gd name="connsiteY4" fmla="*/ 3003247 h 3034992"/>
              <a:gd name="connsiteX5" fmla="*/ 2654192 w 2858102"/>
              <a:gd name="connsiteY5" fmla="*/ 3007057 h 3034992"/>
              <a:gd name="connsiteX6" fmla="*/ 2659216 w 2858102"/>
              <a:gd name="connsiteY6" fmla="*/ 3011183 h 3034992"/>
              <a:gd name="connsiteX7" fmla="*/ 2664535 w 2858102"/>
              <a:gd name="connsiteY7" fmla="*/ 3014675 h 3034992"/>
              <a:gd name="connsiteX8" fmla="*/ 2669559 w 2858102"/>
              <a:gd name="connsiteY8" fmla="*/ 3017850 h 3034992"/>
              <a:gd name="connsiteX9" fmla="*/ 2675174 w 2858102"/>
              <a:gd name="connsiteY9" fmla="*/ 3020707 h 3034992"/>
              <a:gd name="connsiteX10" fmla="*/ 2680789 w 2858102"/>
              <a:gd name="connsiteY10" fmla="*/ 3023564 h 3034992"/>
              <a:gd name="connsiteX11" fmla="*/ 2686108 w 2858102"/>
              <a:gd name="connsiteY11" fmla="*/ 3026104 h 3034992"/>
              <a:gd name="connsiteX12" fmla="*/ 2692019 w 2858102"/>
              <a:gd name="connsiteY12" fmla="*/ 3028326 h 3034992"/>
              <a:gd name="connsiteX13" fmla="*/ 2697633 w 2858102"/>
              <a:gd name="connsiteY13" fmla="*/ 3030230 h 3034992"/>
              <a:gd name="connsiteX14" fmla="*/ 2703544 w 2858102"/>
              <a:gd name="connsiteY14" fmla="*/ 3031500 h 3034992"/>
              <a:gd name="connsiteX15" fmla="*/ 2709454 w 2858102"/>
              <a:gd name="connsiteY15" fmla="*/ 3033087 h 3034992"/>
              <a:gd name="connsiteX16" fmla="*/ 2715365 w 2858102"/>
              <a:gd name="connsiteY16" fmla="*/ 3034040 h 3034992"/>
              <a:gd name="connsiteX17" fmla="*/ 2721275 w 2858102"/>
              <a:gd name="connsiteY17" fmla="*/ 3034675 h 3034992"/>
              <a:gd name="connsiteX18" fmla="*/ 2727186 w 2858102"/>
              <a:gd name="connsiteY18" fmla="*/ 3034992 h 3034992"/>
              <a:gd name="connsiteX19" fmla="*/ 2733392 w 2858102"/>
              <a:gd name="connsiteY19" fmla="*/ 3034992 h 3034992"/>
              <a:gd name="connsiteX20" fmla="*/ 2739302 w 2858102"/>
              <a:gd name="connsiteY20" fmla="*/ 3034992 h 3034992"/>
              <a:gd name="connsiteX21" fmla="*/ 2745508 w 2858102"/>
              <a:gd name="connsiteY21" fmla="*/ 3034675 h 3034992"/>
              <a:gd name="connsiteX22" fmla="*/ 2751123 w 2858102"/>
              <a:gd name="connsiteY22" fmla="*/ 3034040 h 3034992"/>
              <a:gd name="connsiteX23" fmla="*/ 2757329 w 2858102"/>
              <a:gd name="connsiteY23" fmla="*/ 3033087 h 3034992"/>
              <a:gd name="connsiteX24" fmla="*/ 2762944 w 2858102"/>
              <a:gd name="connsiteY24" fmla="*/ 3031500 h 3034992"/>
              <a:gd name="connsiteX25" fmla="*/ 2768854 w 2858102"/>
              <a:gd name="connsiteY25" fmla="*/ 3030230 h 3034992"/>
              <a:gd name="connsiteX26" fmla="*/ 2774469 w 2858102"/>
              <a:gd name="connsiteY26" fmla="*/ 3028326 h 3034992"/>
              <a:gd name="connsiteX27" fmla="*/ 2780380 w 2858102"/>
              <a:gd name="connsiteY27" fmla="*/ 3026104 h 3034992"/>
              <a:gd name="connsiteX28" fmla="*/ 2785995 w 2858102"/>
              <a:gd name="connsiteY28" fmla="*/ 3023564 h 3034992"/>
              <a:gd name="connsiteX29" fmla="*/ 2791314 w 2858102"/>
              <a:gd name="connsiteY29" fmla="*/ 3020707 h 3034992"/>
              <a:gd name="connsiteX30" fmla="*/ 2796929 w 2858102"/>
              <a:gd name="connsiteY30" fmla="*/ 3017850 h 3034992"/>
              <a:gd name="connsiteX31" fmla="*/ 2802248 w 2858102"/>
              <a:gd name="connsiteY31" fmla="*/ 3014675 h 3034992"/>
              <a:gd name="connsiteX32" fmla="*/ 2807272 w 2858102"/>
              <a:gd name="connsiteY32" fmla="*/ 3011183 h 3034992"/>
              <a:gd name="connsiteX33" fmla="*/ 2812296 w 2858102"/>
              <a:gd name="connsiteY33" fmla="*/ 3007057 h 3034992"/>
              <a:gd name="connsiteX34" fmla="*/ 2817025 w 2858102"/>
              <a:gd name="connsiteY34" fmla="*/ 3003247 h 3034992"/>
              <a:gd name="connsiteX35" fmla="*/ 2821753 w 2858102"/>
              <a:gd name="connsiteY35" fmla="*/ 2998485 h 3034992"/>
              <a:gd name="connsiteX36" fmla="*/ 2826186 w 2858102"/>
              <a:gd name="connsiteY36" fmla="*/ 2993724 h 3034992"/>
              <a:gd name="connsiteX37" fmla="*/ 2830323 w 2858102"/>
              <a:gd name="connsiteY37" fmla="*/ 2989279 h 3034992"/>
              <a:gd name="connsiteX38" fmla="*/ 2834165 w 2858102"/>
              <a:gd name="connsiteY38" fmla="*/ 2984200 h 3034992"/>
              <a:gd name="connsiteX39" fmla="*/ 2837711 w 2858102"/>
              <a:gd name="connsiteY39" fmla="*/ 2979121 h 3034992"/>
              <a:gd name="connsiteX40" fmla="*/ 2840962 w 2858102"/>
              <a:gd name="connsiteY40" fmla="*/ 2973724 h 3034992"/>
              <a:gd name="connsiteX41" fmla="*/ 2843917 w 2858102"/>
              <a:gd name="connsiteY41" fmla="*/ 2968328 h 3034992"/>
              <a:gd name="connsiteX42" fmla="*/ 2846872 w 2858102"/>
              <a:gd name="connsiteY42" fmla="*/ 2962931 h 3034992"/>
              <a:gd name="connsiteX43" fmla="*/ 2849237 w 2858102"/>
              <a:gd name="connsiteY43" fmla="*/ 2957217 h 3034992"/>
              <a:gd name="connsiteX44" fmla="*/ 2851305 w 2858102"/>
              <a:gd name="connsiteY44" fmla="*/ 2951503 h 3034992"/>
              <a:gd name="connsiteX45" fmla="*/ 2853078 w 2858102"/>
              <a:gd name="connsiteY45" fmla="*/ 2945789 h 3034992"/>
              <a:gd name="connsiteX46" fmla="*/ 2854556 w 2858102"/>
              <a:gd name="connsiteY46" fmla="*/ 2940075 h 3034992"/>
              <a:gd name="connsiteX47" fmla="*/ 2856034 w 2858102"/>
              <a:gd name="connsiteY47" fmla="*/ 2934360 h 3034992"/>
              <a:gd name="connsiteX48" fmla="*/ 2857216 w 2858102"/>
              <a:gd name="connsiteY48" fmla="*/ 2928011 h 3034992"/>
              <a:gd name="connsiteX49" fmla="*/ 2857807 w 2858102"/>
              <a:gd name="connsiteY49" fmla="*/ 2922297 h 3034992"/>
              <a:gd name="connsiteX50" fmla="*/ 2858102 w 2858102"/>
              <a:gd name="connsiteY50" fmla="*/ 2916266 h 3034992"/>
              <a:gd name="connsiteX51" fmla="*/ 2858102 w 2858102"/>
              <a:gd name="connsiteY51" fmla="*/ 2910234 h 3034992"/>
              <a:gd name="connsiteX52" fmla="*/ 2858102 w 2858102"/>
              <a:gd name="connsiteY52" fmla="*/ 2903885 h 3034992"/>
              <a:gd name="connsiteX53" fmla="*/ 2857807 w 2858102"/>
              <a:gd name="connsiteY53" fmla="*/ 2898171 h 3034992"/>
              <a:gd name="connsiteX54" fmla="*/ 2857216 w 2858102"/>
              <a:gd name="connsiteY54" fmla="*/ 2892140 h 3034992"/>
              <a:gd name="connsiteX55" fmla="*/ 2856034 w 2858102"/>
              <a:gd name="connsiteY55" fmla="*/ 2886425 h 3034992"/>
              <a:gd name="connsiteX56" fmla="*/ 2854556 w 2858102"/>
              <a:gd name="connsiteY56" fmla="*/ 2880394 h 3034992"/>
              <a:gd name="connsiteX57" fmla="*/ 2853078 w 2858102"/>
              <a:gd name="connsiteY57" fmla="*/ 2874680 h 3034992"/>
              <a:gd name="connsiteX58" fmla="*/ 2851305 w 2858102"/>
              <a:gd name="connsiteY58" fmla="*/ 2868966 h 3034992"/>
              <a:gd name="connsiteX59" fmla="*/ 2849237 w 2858102"/>
              <a:gd name="connsiteY59" fmla="*/ 2863252 h 3034992"/>
              <a:gd name="connsiteX60" fmla="*/ 2846872 w 2858102"/>
              <a:gd name="connsiteY60" fmla="*/ 2857855 h 3034992"/>
              <a:gd name="connsiteX61" fmla="*/ 2843917 w 2858102"/>
              <a:gd name="connsiteY61" fmla="*/ 2851823 h 3034992"/>
              <a:gd name="connsiteX62" fmla="*/ 2840962 w 2858102"/>
              <a:gd name="connsiteY62" fmla="*/ 2846427 h 3034992"/>
              <a:gd name="connsiteX63" fmla="*/ 2837711 w 2858102"/>
              <a:gd name="connsiteY63" fmla="*/ 2841665 h 3034992"/>
              <a:gd name="connsiteX64" fmla="*/ 2834165 w 2858102"/>
              <a:gd name="connsiteY64" fmla="*/ 2836268 h 3034992"/>
              <a:gd name="connsiteX65" fmla="*/ 2830323 w 2858102"/>
              <a:gd name="connsiteY65" fmla="*/ 2831507 h 3034992"/>
              <a:gd name="connsiteX66" fmla="*/ 2826186 w 2858102"/>
              <a:gd name="connsiteY66" fmla="*/ 2826427 h 3034992"/>
              <a:gd name="connsiteX67" fmla="*/ 2821753 w 2858102"/>
              <a:gd name="connsiteY67" fmla="*/ 2821666 h 3034992"/>
              <a:gd name="connsiteX68" fmla="*/ 490082 w 2858102"/>
              <a:gd name="connsiteY68" fmla="*/ 489994 h 303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102" h="3034992">
                <a:moveTo>
                  <a:pt x="0" y="0"/>
                </a:moveTo>
                <a:lnTo>
                  <a:pt x="0" y="353805"/>
                </a:lnTo>
                <a:lnTo>
                  <a:pt x="490082" y="843951"/>
                </a:lnTo>
                <a:lnTo>
                  <a:pt x="2645031" y="2998485"/>
                </a:lnTo>
                <a:lnTo>
                  <a:pt x="2649463" y="3003247"/>
                </a:lnTo>
                <a:lnTo>
                  <a:pt x="2654192" y="3007057"/>
                </a:lnTo>
                <a:lnTo>
                  <a:pt x="2659216" y="3011183"/>
                </a:lnTo>
                <a:lnTo>
                  <a:pt x="2664535" y="3014675"/>
                </a:lnTo>
                <a:lnTo>
                  <a:pt x="2669559" y="3017850"/>
                </a:lnTo>
                <a:lnTo>
                  <a:pt x="2675174" y="3020707"/>
                </a:lnTo>
                <a:lnTo>
                  <a:pt x="2680789" y="3023564"/>
                </a:lnTo>
                <a:lnTo>
                  <a:pt x="2686108" y="3026104"/>
                </a:lnTo>
                <a:lnTo>
                  <a:pt x="2692019" y="3028326"/>
                </a:lnTo>
                <a:lnTo>
                  <a:pt x="2697633" y="3030230"/>
                </a:lnTo>
                <a:lnTo>
                  <a:pt x="2703544" y="3031500"/>
                </a:lnTo>
                <a:lnTo>
                  <a:pt x="2709454" y="3033087"/>
                </a:lnTo>
                <a:lnTo>
                  <a:pt x="2715365" y="3034040"/>
                </a:lnTo>
                <a:lnTo>
                  <a:pt x="2721275" y="3034675"/>
                </a:lnTo>
                <a:lnTo>
                  <a:pt x="2727186" y="3034992"/>
                </a:lnTo>
                <a:lnTo>
                  <a:pt x="2733392" y="3034992"/>
                </a:lnTo>
                <a:lnTo>
                  <a:pt x="2739302" y="3034992"/>
                </a:lnTo>
                <a:lnTo>
                  <a:pt x="2745508" y="3034675"/>
                </a:lnTo>
                <a:lnTo>
                  <a:pt x="2751123" y="3034040"/>
                </a:lnTo>
                <a:lnTo>
                  <a:pt x="2757329" y="3033087"/>
                </a:lnTo>
                <a:lnTo>
                  <a:pt x="2762944" y="3031500"/>
                </a:lnTo>
                <a:lnTo>
                  <a:pt x="2768854" y="3030230"/>
                </a:lnTo>
                <a:lnTo>
                  <a:pt x="2774469" y="3028326"/>
                </a:lnTo>
                <a:lnTo>
                  <a:pt x="2780380" y="3026104"/>
                </a:lnTo>
                <a:lnTo>
                  <a:pt x="2785995" y="3023564"/>
                </a:lnTo>
                <a:lnTo>
                  <a:pt x="2791314" y="3020707"/>
                </a:lnTo>
                <a:lnTo>
                  <a:pt x="2796929" y="3017850"/>
                </a:lnTo>
                <a:lnTo>
                  <a:pt x="2802248" y="3014675"/>
                </a:lnTo>
                <a:lnTo>
                  <a:pt x="2807272" y="3011183"/>
                </a:lnTo>
                <a:lnTo>
                  <a:pt x="2812296" y="3007057"/>
                </a:lnTo>
                <a:lnTo>
                  <a:pt x="2817025" y="3003247"/>
                </a:lnTo>
                <a:lnTo>
                  <a:pt x="2821753" y="2998485"/>
                </a:lnTo>
                <a:lnTo>
                  <a:pt x="2826186" y="2993724"/>
                </a:lnTo>
                <a:lnTo>
                  <a:pt x="2830323" y="2989279"/>
                </a:lnTo>
                <a:lnTo>
                  <a:pt x="2834165" y="2984200"/>
                </a:lnTo>
                <a:lnTo>
                  <a:pt x="2837711" y="2979121"/>
                </a:lnTo>
                <a:lnTo>
                  <a:pt x="2840962" y="2973724"/>
                </a:lnTo>
                <a:lnTo>
                  <a:pt x="2843917" y="2968328"/>
                </a:lnTo>
                <a:lnTo>
                  <a:pt x="2846872" y="2962931"/>
                </a:lnTo>
                <a:lnTo>
                  <a:pt x="2849237" y="2957217"/>
                </a:lnTo>
                <a:lnTo>
                  <a:pt x="2851305" y="2951503"/>
                </a:lnTo>
                <a:lnTo>
                  <a:pt x="2853078" y="2945789"/>
                </a:lnTo>
                <a:lnTo>
                  <a:pt x="2854556" y="2940075"/>
                </a:lnTo>
                <a:lnTo>
                  <a:pt x="2856034" y="2934360"/>
                </a:lnTo>
                <a:lnTo>
                  <a:pt x="2857216" y="2928011"/>
                </a:lnTo>
                <a:lnTo>
                  <a:pt x="2857807" y="2922297"/>
                </a:lnTo>
                <a:lnTo>
                  <a:pt x="2858102" y="2916266"/>
                </a:lnTo>
                <a:lnTo>
                  <a:pt x="2858102" y="2910234"/>
                </a:lnTo>
                <a:lnTo>
                  <a:pt x="2858102" y="2903885"/>
                </a:lnTo>
                <a:lnTo>
                  <a:pt x="2857807" y="2898171"/>
                </a:lnTo>
                <a:lnTo>
                  <a:pt x="2857216" y="2892140"/>
                </a:lnTo>
                <a:lnTo>
                  <a:pt x="2856034" y="2886425"/>
                </a:lnTo>
                <a:lnTo>
                  <a:pt x="2854556" y="2880394"/>
                </a:lnTo>
                <a:lnTo>
                  <a:pt x="2853078" y="2874680"/>
                </a:lnTo>
                <a:lnTo>
                  <a:pt x="2851305" y="2868966"/>
                </a:lnTo>
                <a:lnTo>
                  <a:pt x="2849237" y="2863252"/>
                </a:lnTo>
                <a:lnTo>
                  <a:pt x="2846872" y="2857855"/>
                </a:lnTo>
                <a:lnTo>
                  <a:pt x="2843917" y="2851823"/>
                </a:lnTo>
                <a:lnTo>
                  <a:pt x="2840962" y="2846427"/>
                </a:lnTo>
                <a:lnTo>
                  <a:pt x="2837711" y="2841665"/>
                </a:lnTo>
                <a:lnTo>
                  <a:pt x="2834165" y="2836268"/>
                </a:lnTo>
                <a:lnTo>
                  <a:pt x="2830323" y="2831507"/>
                </a:lnTo>
                <a:lnTo>
                  <a:pt x="2826186" y="2826427"/>
                </a:lnTo>
                <a:lnTo>
                  <a:pt x="2821753" y="2821666"/>
                </a:lnTo>
                <a:lnTo>
                  <a:pt x="490082" y="48999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Freeform 13">
            <a:extLst>
              <a:ext uri="{FF2B5EF4-FFF2-40B4-BE49-F238E27FC236}">
                <a16:creationId xmlns="" xmlns:a16="http://schemas.microsoft.com/office/drawing/2014/main" id="{772128E3-1CA7-42F7-A653-D18A8277E34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207974" y="5837238"/>
            <a:ext cx="1207378" cy="1020763"/>
          </a:xfrm>
          <a:custGeom>
            <a:avLst/>
            <a:gdLst>
              <a:gd name="T0" fmla="*/ 121 w 4084"/>
              <a:gd name="T1" fmla="*/ 115 h 3217"/>
              <a:gd name="T2" fmla="*/ 153 w 4084"/>
              <a:gd name="T3" fmla="*/ 87 h 3217"/>
              <a:gd name="T4" fmla="*/ 187 w 4084"/>
              <a:gd name="T5" fmla="*/ 65 h 3217"/>
              <a:gd name="T6" fmla="*/ 222 w 4084"/>
              <a:gd name="T7" fmla="*/ 44 h 3217"/>
              <a:gd name="T8" fmla="*/ 260 w 4084"/>
              <a:gd name="T9" fmla="*/ 29 h 3217"/>
              <a:gd name="T10" fmla="*/ 297 w 4084"/>
              <a:gd name="T11" fmla="*/ 16 h 3217"/>
              <a:gd name="T12" fmla="*/ 336 w 4084"/>
              <a:gd name="T13" fmla="*/ 7 h 3217"/>
              <a:gd name="T14" fmla="*/ 376 w 4084"/>
              <a:gd name="T15" fmla="*/ 3 h 3217"/>
              <a:gd name="T16" fmla="*/ 416 w 4084"/>
              <a:gd name="T17" fmla="*/ 0 h 3217"/>
              <a:gd name="T18" fmla="*/ 456 w 4084"/>
              <a:gd name="T19" fmla="*/ 3 h 3217"/>
              <a:gd name="T20" fmla="*/ 495 w 4084"/>
              <a:gd name="T21" fmla="*/ 7 h 3217"/>
              <a:gd name="T22" fmla="*/ 534 w 4084"/>
              <a:gd name="T23" fmla="*/ 16 h 3217"/>
              <a:gd name="T24" fmla="*/ 573 w 4084"/>
              <a:gd name="T25" fmla="*/ 29 h 3217"/>
              <a:gd name="T26" fmla="*/ 610 w 4084"/>
              <a:gd name="T27" fmla="*/ 44 h 3217"/>
              <a:gd name="T28" fmla="*/ 646 w 4084"/>
              <a:gd name="T29" fmla="*/ 65 h 3217"/>
              <a:gd name="T30" fmla="*/ 679 w 4084"/>
              <a:gd name="T31" fmla="*/ 87 h 3217"/>
              <a:gd name="T32" fmla="*/ 710 w 4084"/>
              <a:gd name="T33" fmla="*/ 115 h 3217"/>
              <a:gd name="T34" fmla="*/ 2865 w 4084"/>
              <a:gd name="T35" fmla="*/ 3217 h 3217"/>
              <a:gd name="T36" fmla="*/ 121 w 4084"/>
              <a:gd name="T37" fmla="*/ 663 h 3217"/>
              <a:gd name="T38" fmla="*/ 93 w 4084"/>
              <a:gd name="T39" fmla="*/ 634 h 3217"/>
              <a:gd name="T40" fmla="*/ 68 w 4084"/>
              <a:gd name="T41" fmla="*/ 602 h 3217"/>
              <a:gd name="T42" fmla="*/ 47 w 4084"/>
              <a:gd name="T43" fmla="*/ 569 h 3217"/>
              <a:gd name="T44" fmla="*/ 30 w 4084"/>
              <a:gd name="T45" fmla="*/ 534 h 3217"/>
              <a:gd name="T46" fmla="*/ 17 w 4084"/>
              <a:gd name="T47" fmla="*/ 499 h 3217"/>
              <a:gd name="T48" fmla="*/ 7 w 4084"/>
              <a:gd name="T49" fmla="*/ 463 h 3217"/>
              <a:gd name="T50" fmla="*/ 1 w 4084"/>
              <a:gd name="T51" fmla="*/ 426 h 3217"/>
              <a:gd name="T52" fmla="*/ 0 w 4084"/>
              <a:gd name="T53" fmla="*/ 388 h 3217"/>
              <a:gd name="T54" fmla="*/ 1 w 4084"/>
              <a:gd name="T55" fmla="*/ 351 h 3217"/>
              <a:gd name="T56" fmla="*/ 7 w 4084"/>
              <a:gd name="T57" fmla="*/ 315 h 3217"/>
              <a:gd name="T58" fmla="*/ 17 w 4084"/>
              <a:gd name="T59" fmla="*/ 279 h 3217"/>
              <a:gd name="T60" fmla="*/ 30 w 4084"/>
              <a:gd name="T61" fmla="*/ 242 h 3217"/>
              <a:gd name="T62" fmla="*/ 47 w 4084"/>
              <a:gd name="T63" fmla="*/ 209 h 3217"/>
              <a:gd name="T64" fmla="*/ 68 w 4084"/>
              <a:gd name="T65" fmla="*/ 175 h 3217"/>
              <a:gd name="T66" fmla="*/ 93 w 4084"/>
              <a:gd name="T67" fmla="*/ 144 h 3217"/>
              <a:gd name="T68" fmla="*/ 121 w 4084"/>
              <a:gd name="T69" fmla="*/ 115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4" h="3217">
                <a:moveTo>
                  <a:pt x="121" y="115"/>
                </a:moveTo>
                <a:lnTo>
                  <a:pt x="121" y="115"/>
                </a:lnTo>
                <a:lnTo>
                  <a:pt x="137" y="100"/>
                </a:lnTo>
                <a:lnTo>
                  <a:pt x="153" y="87"/>
                </a:lnTo>
                <a:lnTo>
                  <a:pt x="170" y="76"/>
                </a:lnTo>
                <a:lnTo>
                  <a:pt x="187" y="65"/>
                </a:lnTo>
                <a:lnTo>
                  <a:pt x="204" y="55"/>
                </a:lnTo>
                <a:lnTo>
                  <a:pt x="222" y="44"/>
                </a:lnTo>
                <a:lnTo>
                  <a:pt x="240" y="37"/>
                </a:lnTo>
                <a:lnTo>
                  <a:pt x="260" y="29"/>
                </a:lnTo>
                <a:lnTo>
                  <a:pt x="278" y="22"/>
                </a:lnTo>
                <a:lnTo>
                  <a:pt x="297" y="16"/>
                </a:lnTo>
                <a:lnTo>
                  <a:pt x="317" y="12"/>
                </a:lnTo>
                <a:lnTo>
                  <a:pt x="336" y="7"/>
                </a:lnTo>
                <a:lnTo>
                  <a:pt x="357" y="5"/>
                </a:lnTo>
                <a:lnTo>
                  <a:pt x="376" y="3"/>
                </a:lnTo>
                <a:lnTo>
                  <a:pt x="396" y="1"/>
                </a:lnTo>
                <a:lnTo>
                  <a:pt x="416" y="0"/>
                </a:lnTo>
                <a:lnTo>
                  <a:pt x="436" y="1"/>
                </a:lnTo>
                <a:lnTo>
                  <a:pt x="456" y="3"/>
                </a:lnTo>
                <a:lnTo>
                  <a:pt x="476" y="5"/>
                </a:lnTo>
                <a:lnTo>
                  <a:pt x="495" y="7"/>
                </a:lnTo>
                <a:lnTo>
                  <a:pt x="515" y="12"/>
                </a:lnTo>
                <a:lnTo>
                  <a:pt x="534" y="16"/>
                </a:lnTo>
                <a:lnTo>
                  <a:pt x="554" y="22"/>
                </a:lnTo>
                <a:lnTo>
                  <a:pt x="573" y="29"/>
                </a:lnTo>
                <a:lnTo>
                  <a:pt x="591" y="37"/>
                </a:lnTo>
                <a:lnTo>
                  <a:pt x="610" y="44"/>
                </a:lnTo>
                <a:lnTo>
                  <a:pt x="628" y="55"/>
                </a:lnTo>
                <a:lnTo>
                  <a:pt x="646" y="65"/>
                </a:lnTo>
                <a:lnTo>
                  <a:pt x="663" y="76"/>
                </a:lnTo>
                <a:lnTo>
                  <a:pt x="679" y="87"/>
                </a:lnTo>
                <a:lnTo>
                  <a:pt x="696" y="100"/>
                </a:lnTo>
                <a:lnTo>
                  <a:pt x="710" y="115"/>
                </a:lnTo>
                <a:lnTo>
                  <a:pt x="4084" y="3217"/>
                </a:lnTo>
                <a:lnTo>
                  <a:pt x="2865" y="3217"/>
                </a:lnTo>
                <a:lnTo>
                  <a:pt x="121" y="663"/>
                </a:lnTo>
                <a:lnTo>
                  <a:pt x="121" y="663"/>
                </a:lnTo>
                <a:lnTo>
                  <a:pt x="106" y="649"/>
                </a:lnTo>
                <a:lnTo>
                  <a:pt x="93" y="634"/>
                </a:lnTo>
                <a:lnTo>
                  <a:pt x="80" y="618"/>
                </a:lnTo>
                <a:lnTo>
                  <a:pt x="68" y="602"/>
                </a:lnTo>
                <a:lnTo>
                  <a:pt x="57" y="586"/>
                </a:lnTo>
                <a:lnTo>
                  <a:pt x="47" y="569"/>
                </a:lnTo>
                <a:lnTo>
                  <a:pt x="37" y="552"/>
                </a:lnTo>
                <a:lnTo>
                  <a:pt x="30" y="534"/>
                </a:lnTo>
                <a:lnTo>
                  <a:pt x="23" y="517"/>
                </a:lnTo>
                <a:lnTo>
                  <a:pt x="17" y="499"/>
                </a:lnTo>
                <a:lnTo>
                  <a:pt x="12" y="481"/>
                </a:lnTo>
                <a:lnTo>
                  <a:pt x="7" y="463"/>
                </a:lnTo>
                <a:lnTo>
                  <a:pt x="3" y="445"/>
                </a:lnTo>
                <a:lnTo>
                  <a:pt x="1" y="426"/>
                </a:lnTo>
                <a:lnTo>
                  <a:pt x="0" y="408"/>
                </a:lnTo>
                <a:lnTo>
                  <a:pt x="0" y="388"/>
                </a:lnTo>
                <a:lnTo>
                  <a:pt x="0" y="370"/>
                </a:lnTo>
                <a:lnTo>
                  <a:pt x="1" y="351"/>
                </a:lnTo>
                <a:lnTo>
                  <a:pt x="3" y="333"/>
                </a:lnTo>
                <a:lnTo>
                  <a:pt x="7" y="315"/>
                </a:lnTo>
                <a:lnTo>
                  <a:pt x="12" y="297"/>
                </a:lnTo>
                <a:lnTo>
                  <a:pt x="17" y="279"/>
                </a:lnTo>
                <a:lnTo>
                  <a:pt x="23" y="261"/>
                </a:lnTo>
                <a:lnTo>
                  <a:pt x="30" y="242"/>
                </a:lnTo>
                <a:lnTo>
                  <a:pt x="37" y="226"/>
                </a:lnTo>
                <a:lnTo>
                  <a:pt x="47" y="209"/>
                </a:lnTo>
                <a:lnTo>
                  <a:pt x="57" y="192"/>
                </a:lnTo>
                <a:lnTo>
                  <a:pt x="68" y="175"/>
                </a:lnTo>
                <a:lnTo>
                  <a:pt x="80" y="159"/>
                </a:lnTo>
                <a:lnTo>
                  <a:pt x="93" y="144"/>
                </a:lnTo>
                <a:lnTo>
                  <a:pt x="106" y="128"/>
                </a:lnTo>
                <a:lnTo>
                  <a:pt x="121" y="115"/>
                </a:lnTo>
                <a:lnTo>
                  <a:pt x="121" y="1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Freeform 12">
            <a:extLst>
              <a:ext uri="{FF2B5EF4-FFF2-40B4-BE49-F238E27FC236}">
                <a16:creationId xmlns="" xmlns:a16="http://schemas.microsoft.com/office/drawing/2014/main" id="{91FC7336-B8B1-4734-A0D0-85F70FE5553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912410" y="685800"/>
            <a:ext cx="2252195" cy="2251075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 10">
            <a:extLst>
              <a:ext uri="{FF2B5EF4-FFF2-40B4-BE49-F238E27FC236}">
                <a16:creationId xmlns="" xmlns:a16="http://schemas.microsoft.com/office/drawing/2014/main" id="{A638C627-F711-47E7-8564-9DC1999B3C1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680876" y="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5822719" y="3062287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5822719" y="5541963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0199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09BC75E3-B1A7-4A6E-89CB-36859A5B4A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5" r="50539"/>
          <a:stretch/>
        </p:blipFill>
        <p:spPr>
          <a:xfrm>
            <a:off x="5672359" y="0"/>
            <a:ext cx="3471641" cy="425291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="" xmlns:a16="http://schemas.microsoft.com/office/drawing/2014/main" id="{5B9AF108-CF1C-4DBA-9CB0-BDC5AB97987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8"/>
          <a:stretch>
            <a:fillRect/>
          </a:stretch>
        </p:blipFill>
        <p:spPr>
          <a:xfrm>
            <a:off x="0" y="2748565"/>
            <a:ext cx="4644008" cy="4109435"/>
          </a:xfrm>
          <a:custGeom>
            <a:avLst/>
            <a:gdLst>
              <a:gd name="connsiteX0" fmla="*/ 0 w 4644008"/>
              <a:gd name="connsiteY0" fmla="*/ 0 h 4109435"/>
              <a:gd name="connsiteX1" fmla="*/ 4644008 w 4644008"/>
              <a:gd name="connsiteY1" fmla="*/ 0 h 4109435"/>
              <a:gd name="connsiteX2" fmla="*/ 4644008 w 4644008"/>
              <a:gd name="connsiteY2" fmla="*/ 4109435 h 4109435"/>
              <a:gd name="connsiteX3" fmla="*/ 0 w 4644008"/>
              <a:gd name="connsiteY3" fmla="*/ 4109435 h 4109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008" h="4109435">
                <a:moveTo>
                  <a:pt x="0" y="0"/>
                </a:moveTo>
                <a:lnTo>
                  <a:pt x="4644008" y="0"/>
                </a:lnTo>
                <a:lnTo>
                  <a:pt x="4644008" y="4109435"/>
                </a:lnTo>
                <a:lnTo>
                  <a:pt x="0" y="4109435"/>
                </a:lnTo>
                <a:close/>
              </a:path>
            </a:pathLst>
          </a:custGeom>
        </p:spPr>
      </p:pic>
      <p:sp>
        <p:nvSpPr>
          <p:cNvPr id="33" name="Freeform 6">
            <a:extLst>
              <a:ext uri="{FF2B5EF4-FFF2-40B4-BE49-F238E27FC236}">
                <a16:creationId xmlns="" xmlns:a16="http://schemas.microsoft.com/office/drawing/2014/main" id="{7E14294D-8848-421B-9415-962D532BABB6}"/>
              </a:ext>
            </a:extLst>
          </p:cNvPr>
          <p:cNvSpPr>
            <a:spLocks/>
          </p:cNvSpPr>
          <p:nvPr userDrawn="1"/>
        </p:nvSpPr>
        <p:spPr bwMode="auto">
          <a:xfrm>
            <a:off x="0" y="6402388"/>
            <a:ext cx="618182" cy="455613"/>
          </a:xfrm>
          <a:custGeom>
            <a:avLst/>
            <a:gdLst>
              <a:gd name="T0" fmla="*/ 0 w 1944"/>
              <a:gd name="T1" fmla="*/ 1437 h 1437"/>
              <a:gd name="T2" fmla="*/ 1839 w 1944"/>
              <a:gd name="T3" fmla="*/ 612 h 1437"/>
              <a:gd name="T4" fmla="*/ 1852 w 1944"/>
              <a:gd name="T5" fmla="*/ 599 h 1437"/>
              <a:gd name="T6" fmla="*/ 1875 w 1944"/>
              <a:gd name="T7" fmla="*/ 571 h 1437"/>
              <a:gd name="T8" fmla="*/ 1894 w 1944"/>
              <a:gd name="T9" fmla="*/ 541 h 1437"/>
              <a:gd name="T10" fmla="*/ 1910 w 1944"/>
              <a:gd name="T11" fmla="*/ 510 h 1437"/>
              <a:gd name="T12" fmla="*/ 1924 w 1944"/>
              <a:gd name="T13" fmla="*/ 477 h 1437"/>
              <a:gd name="T14" fmla="*/ 1934 w 1944"/>
              <a:gd name="T15" fmla="*/ 444 h 1437"/>
              <a:gd name="T16" fmla="*/ 1941 w 1944"/>
              <a:gd name="T17" fmla="*/ 410 h 1437"/>
              <a:gd name="T18" fmla="*/ 1943 w 1944"/>
              <a:gd name="T19" fmla="*/ 376 h 1437"/>
              <a:gd name="T20" fmla="*/ 1943 w 1944"/>
              <a:gd name="T21" fmla="*/ 342 h 1437"/>
              <a:gd name="T22" fmla="*/ 1941 w 1944"/>
              <a:gd name="T23" fmla="*/ 308 h 1437"/>
              <a:gd name="T24" fmla="*/ 1934 w 1944"/>
              <a:gd name="T25" fmla="*/ 274 h 1437"/>
              <a:gd name="T26" fmla="*/ 1924 w 1944"/>
              <a:gd name="T27" fmla="*/ 241 h 1437"/>
              <a:gd name="T28" fmla="*/ 1910 w 1944"/>
              <a:gd name="T29" fmla="*/ 208 h 1437"/>
              <a:gd name="T30" fmla="*/ 1894 w 1944"/>
              <a:gd name="T31" fmla="*/ 176 h 1437"/>
              <a:gd name="T32" fmla="*/ 1875 w 1944"/>
              <a:gd name="T33" fmla="*/ 147 h 1437"/>
              <a:gd name="T34" fmla="*/ 1852 w 1944"/>
              <a:gd name="T35" fmla="*/ 119 h 1437"/>
              <a:gd name="T36" fmla="*/ 1839 w 1944"/>
              <a:gd name="T37" fmla="*/ 106 h 1437"/>
              <a:gd name="T38" fmla="*/ 1812 w 1944"/>
              <a:gd name="T39" fmla="*/ 81 h 1437"/>
              <a:gd name="T40" fmla="*/ 1782 w 1944"/>
              <a:gd name="T41" fmla="*/ 60 h 1437"/>
              <a:gd name="T42" fmla="*/ 1752 w 1944"/>
              <a:gd name="T43" fmla="*/ 41 h 1437"/>
              <a:gd name="T44" fmla="*/ 1720 w 1944"/>
              <a:gd name="T45" fmla="*/ 27 h 1437"/>
              <a:gd name="T46" fmla="*/ 1687 w 1944"/>
              <a:gd name="T47" fmla="*/ 16 h 1437"/>
              <a:gd name="T48" fmla="*/ 1654 w 1944"/>
              <a:gd name="T49" fmla="*/ 7 h 1437"/>
              <a:gd name="T50" fmla="*/ 1620 w 1944"/>
              <a:gd name="T51" fmla="*/ 3 h 1437"/>
              <a:gd name="T52" fmla="*/ 1585 w 1944"/>
              <a:gd name="T53" fmla="*/ 0 h 1437"/>
              <a:gd name="T54" fmla="*/ 1551 w 1944"/>
              <a:gd name="T55" fmla="*/ 3 h 1437"/>
              <a:gd name="T56" fmla="*/ 1517 w 1944"/>
              <a:gd name="T57" fmla="*/ 7 h 1437"/>
              <a:gd name="T58" fmla="*/ 1484 w 1944"/>
              <a:gd name="T59" fmla="*/ 16 h 1437"/>
              <a:gd name="T60" fmla="*/ 1451 w 1944"/>
              <a:gd name="T61" fmla="*/ 27 h 1437"/>
              <a:gd name="T62" fmla="*/ 1420 w 1944"/>
              <a:gd name="T63" fmla="*/ 41 h 1437"/>
              <a:gd name="T64" fmla="*/ 1389 w 1944"/>
              <a:gd name="T65" fmla="*/ 60 h 1437"/>
              <a:gd name="T66" fmla="*/ 1360 w 1944"/>
              <a:gd name="T67" fmla="*/ 81 h 1437"/>
              <a:gd name="T68" fmla="*/ 1333 w 1944"/>
              <a:gd name="T69" fmla="*/ 106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44" h="1437">
                <a:moveTo>
                  <a:pt x="1333" y="106"/>
                </a:moveTo>
                <a:lnTo>
                  <a:pt x="0" y="1437"/>
                </a:lnTo>
                <a:lnTo>
                  <a:pt x="1013" y="1437"/>
                </a:lnTo>
                <a:lnTo>
                  <a:pt x="1839" y="612"/>
                </a:lnTo>
                <a:lnTo>
                  <a:pt x="1839" y="612"/>
                </a:lnTo>
                <a:lnTo>
                  <a:pt x="1852" y="599"/>
                </a:lnTo>
                <a:lnTo>
                  <a:pt x="1863" y="585"/>
                </a:lnTo>
                <a:lnTo>
                  <a:pt x="1875" y="571"/>
                </a:lnTo>
                <a:lnTo>
                  <a:pt x="1884" y="556"/>
                </a:lnTo>
                <a:lnTo>
                  <a:pt x="1894" y="541"/>
                </a:lnTo>
                <a:lnTo>
                  <a:pt x="1903" y="525"/>
                </a:lnTo>
                <a:lnTo>
                  <a:pt x="1910" y="510"/>
                </a:lnTo>
                <a:lnTo>
                  <a:pt x="1917" y="493"/>
                </a:lnTo>
                <a:lnTo>
                  <a:pt x="1924" y="477"/>
                </a:lnTo>
                <a:lnTo>
                  <a:pt x="1929" y="460"/>
                </a:lnTo>
                <a:lnTo>
                  <a:pt x="1934" y="444"/>
                </a:lnTo>
                <a:lnTo>
                  <a:pt x="1937" y="428"/>
                </a:lnTo>
                <a:lnTo>
                  <a:pt x="1941" y="410"/>
                </a:lnTo>
                <a:lnTo>
                  <a:pt x="1942" y="394"/>
                </a:lnTo>
                <a:lnTo>
                  <a:pt x="1943" y="376"/>
                </a:lnTo>
                <a:lnTo>
                  <a:pt x="1944" y="360"/>
                </a:lnTo>
                <a:lnTo>
                  <a:pt x="1943" y="342"/>
                </a:lnTo>
                <a:lnTo>
                  <a:pt x="1942" y="324"/>
                </a:lnTo>
                <a:lnTo>
                  <a:pt x="1941" y="308"/>
                </a:lnTo>
                <a:lnTo>
                  <a:pt x="1937" y="290"/>
                </a:lnTo>
                <a:lnTo>
                  <a:pt x="1934" y="274"/>
                </a:lnTo>
                <a:lnTo>
                  <a:pt x="1929" y="257"/>
                </a:lnTo>
                <a:lnTo>
                  <a:pt x="1924" y="241"/>
                </a:lnTo>
                <a:lnTo>
                  <a:pt x="1917" y="225"/>
                </a:lnTo>
                <a:lnTo>
                  <a:pt x="1910" y="208"/>
                </a:lnTo>
                <a:lnTo>
                  <a:pt x="1903" y="193"/>
                </a:lnTo>
                <a:lnTo>
                  <a:pt x="1894" y="176"/>
                </a:lnTo>
                <a:lnTo>
                  <a:pt x="1884" y="162"/>
                </a:lnTo>
                <a:lnTo>
                  <a:pt x="1875" y="147"/>
                </a:lnTo>
                <a:lnTo>
                  <a:pt x="1863" y="133"/>
                </a:lnTo>
                <a:lnTo>
                  <a:pt x="1852" y="119"/>
                </a:lnTo>
                <a:lnTo>
                  <a:pt x="1839" y="106"/>
                </a:lnTo>
                <a:lnTo>
                  <a:pt x="1839" y="106"/>
                </a:lnTo>
                <a:lnTo>
                  <a:pt x="1826" y="93"/>
                </a:lnTo>
                <a:lnTo>
                  <a:pt x="1812" y="81"/>
                </a:lnTo>
                <a:lnTo>
                  <a:pt x="1798" y="70"/>
                </a:lnTo>
                <a:lnTo>
                  <a:pt x="1782" y="60"/>
                </a:lnTo>
                <a:lnTo>
                  <a:pt x="1768" y="51"/>
                </a:lnTo>
                <a:lnTo>
                  <a:pt x="1752" y="41"/>
                </a:lnTo>
                <a:lnTo>
                  <a:pt x="1737" y="34"/>
                </a:lnTo>
                <a:lnTo>
                  <a:pt x="1720" y="27"/>
                </a:lnTo>
                <a:lnTo>
                  <a:pt x="1704" y="20"/>
                </a:lnTo>
                <a:lnTo>
                  <a:pt x="1687" y="16"/>
                </a:lnTo>
                <a:lnTo>
                  <a:pt x="1671" y="11"/>
                </a:lnTo>
                <a:lnTo>
                  <a:pt x="1654" y="7"/>
                </a:lnTo>
                <a:lnTo>
                  <a:pt x="1637" y="4"/>
                </a:lnTo>
                <a:lnTo>
                  <a:pt x="1620" y="3"/>
                </a:lnTo>
                <a:lnTo>
                  <a:pt x="1603" y="2"/>
                </a:lnTo>
                <a:lnTo>
                  <a:pt x="1585" y="0"/>
                </a:lnTo>
                <a:lnTo>
                  <a:pt x="1569" y="2"/>
                </a:lnTo>
                <a:lnTo>
                  <a:pt x="1551" y="3"/>
                </a:lnTo>
                <a:lnTo>
                  <a:pt x="1535" y="4"/>
                </a:lnTo>
                <a:lnTo>
                  <a:pt x="1517" y="7"/>
                </a:lnTo>
                <a:lnTo>
                  <a:pt x="1501" y="11"/>
                </a:lnTo>
                <a:lnTo>
                  <a:pt x="1484" y="16"/>
                </a:lnTo>
                <a:lnTo>
                  <a:pt x="1468" y="20"/>
                </a:lnTo>
                <a:lnTo>
                  <a:pt x="1451" y="27"/>
                </a:lnTo>
                <a:lnTo>
                  <a:pt x="1435" y="34"/>
                </a:lnTo>
                <a:lnTo>
                  <a:pt x="1420" y="41"/>
                </a:lnTo>
                <a:lnTo>
                  <a:pt x="1403" y="51"/>
                </a:lnTo>
                <a:lnTo>
                  <a:pt x="1389" y="60"/>
                </a:lnTo>
                <a:lnTo>
                  <a:pt x="1374" y="70"/>
                </a:lnTo>
                <a:lnTo>
                  <a:pt x="1360" y="81"/>
                </a:lnTo>
                <a:lnTo>
                  <a:pt x="1346" y="93"/>
                </a:lnTo>
                <a:lnTo>
                  <a:pt x="1333" y="106"/>
                </a:lnTo>
                <a:lnTo>
                  <a:pt x="1333" y="10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="" xmlns:a16="http://schemas.microsoft.com/office/drawing/2014/main" id="{45187B53-8A47-44FB-AA15-37650DC31B68}"/>
              </a:ext>
            </a:extLst>
          </p:cNvPr>
          <p:cNvSpPr>
            <a:spLocks/>
          </p:cNvSpPr>
          <p:nvPr userDrawn="1"/>
        </p:nvSpPr>
        <p:spPr bwMode="auto">
          <a:xfrm>
            <a:off x="0" y="1"/>
            <a:ext cx="9147326" cy="6857999"/>
          </a:xfrm>
          <a:custGeom>
            <a:avLst/>
            <a:gdLst>
              <a:gd name="connsiteX0" fmla="*/ 0 w 9147326"/>
              <a:gd name="connsiteY0" fmla="*/ 0 h 6857999"/>
              <a:gd name="connsiteX1" fmla="*/ 9147326 w 9147326"/>
              <a:gd name="connsiteY1" fmla="*/ 0 h 6857999"/>
              <a:gd name="connsiteX2" fmla="*/ 9147326 w 9147326"/>
              <a:gd name="connsiteY2" fmla="*/ 126534 h 6857999"/>
              <a:gd name="connsiteX3" fmla="*/ 7728380 w 9147326"/>
              <a:gd name="connsiteY3" fmla="*/ 1544002 h 6857999"/>
              <a:gd name="connsiteX4" fmla="*/ 7724248 w 9147326"/>
              <a:gd name="connsiteY4" fmla="*/ 1548130 h 6857999"/>
              <a:gd name="connsiteX5" fmla="*/ 7720434 w 9147326"/>
              <a:gd name="connsiteY5" fmla="*/ 1552575 h 6857999"/>
              <a:gd name="connsiteX6" fmla="*/ 7717256 w 9147326"/>
              <a:gd name="connsiteY6" fmla="*/ 1557337 h 6857999"/>
              <a:gd name="connsiteX7" fmla="*/ 7713759 w 9147326"/>
              <a:gd name="connsiteY7" fmla="*/ 1561782 h 6857999"/>
              <a:gd name="connsiteX8" fmla="*/ 7710899 w 9147326"/>
              <a:gd name="connsiteY8" fmla="*/ 1566545 h 6857999"/>
              <a:gd name="connsiteX9" fmla="*/ 7707721 w 9147326"/>
              <a:gd name="connsiteY9" fmla="*/ 1571942 h 6857999"/>
              <a:gd name="connsiteX10" fmla="*/ 7705496 w 9147326"/>
              <a:gd name="connsiteY10" fmla="*/ 1576705 h 6857999"/>
              <a:gd name="connsiteX11" fmla="*/ 7702953 w 9147326"/>
              <a:gd name="connsiteY11" fmla="*/ 1581785 h 6857999"/>
              <a:gd name="connsiteX12" fmla="*/ 7701046 w 9147326"/>
              <a:gd name="connsiteY12" fmla="*/ 1587182 h 6857999"/>
              <a:gd name="connsiteX13" fmla="*/ 7699457 w 9147326"/>
              <a:gd name="connsiteY13" fmla="*/ 1592262 h 6857999"/>
              <a:gd name="connsiteX14" fmla="*/ 7698186 w 9147326"/>
              <a:gd name="connsiteY14" fmla="*/ 1597977 h 6857999"/>
              <a:gd name="connsiteX15" fmla="*/ 7696914 w 9147326"/>
              <a:gd name="connsiteY15" fmla="*/ 1603057 h 6857999"/>
              <a:gd name="connsiteX16" fmla="*/ 7695961 w 9147326"/>
              <a:gd name="connsiteY16" fmla="*/ 1608772 h 6857999"/>
              <a:gd name="connsiteX17" fmla="*/ 7695007 w 9147326"/>
              <a:gd name="connsiteY17" fmla="*/ 1614487 h 6857999"/>
              <a:gd name="connsiteX18" fmla="*/ 7694690 w 9147326"/>
              <a:gd name="connsiteY18" fmla="*/ 1619567 h 6857999"/>
              <a:gd name="connsiteX19" fmla="*/ 7694690 w 9147326"/>
              <a:gd name="connsiteY19" fmla="*/ 1625282 h 6857999"/>
              <a:gd name="connsiteX20" fmla="*/ 7694690 w 9147326"/>
              <a:gd name="connsiteY20" fmla="*/ 1630680 h 6857999"/>
              <a:gd name="connsiteX21" fmla="*/ 7695007 w 9147326"/>
              <a:gd name="connsiteY21" fmla="*/ 1636395 h 6857999"/>
              <a:gd name="connsiteX22" fmla="*/ 7695961 w 9147326"/>
              <a:gd name="connsiteY22" fmla="*/ 1641792 h 6857999"/>
              <a:gd name="connsiteX23" fmla="*/ 7696914 w 9147326"/>
              <a:gd name="connsiteY23" fmla="*/ 1647190 h 6857999"/>
              <a:gd name="connsiteX24" fmla="*/ 7698186 w 9147326"/>
              <a:gd name="connsiteY24" fmla="*/ 1652587 h 6857999"/>
              <a:gd name="connsiteX25" fmla="*/ 7699457 w 9147326"/>
              <a:gd name="connsiteY25" fmla="*/ 1657985 h 6857999"/>
              <a:gd name="connsiteX26" fmla="*/ 7701046 w 9147326"/>
              <a:gd name="connsiteY26" fmla="*/ 1663065 h 6857999"/>
              <a:gd name="connsiteX27" fmla="*/ 7702953 w 9147326"/>
              <a:gd name="connsiteY27" fmla="*/ 1668462 h 6857999"/>
              <a:gd name="connsiteX28" fmla="*/ 7705178 w 9147326"/>
              <a:gd name="connsiteY28" fmla="*/ 1673542 h 6857999"/>
              <a:gd name="connsiteX29" fmla="*/ 7707721 w 9147326"/>
              <a:gd name="connsiteY29" fmla="*/ 1678940 h 6857999"/>
              <a:gd name="connsiteX30" fmla="*/ 7710899 w 9147326"/>
              <a:gd name="connsiteY30" fmla="*/ 1683702 h 6857999"/>
              <a:gd name="connsiteX31" fmla="*/ 7713759 w 9147326"/>
              <a:gd name="connsiteY31" fmla="*/ 1688465 h 6857999"/>
              <a:gd name="connsiteX32" fmla="*/ 7717256 w 9147326"/>
              <a:gd name="connsiteY32" fmla="*/ 1693227 h 6857999"/>
              <a:gd name="connsiteX33" fmla="*/ 7720434 w 9147326"/>
              <a:gd name="connsiteY33" fmla="*/ 1697672 h 6857999"/>
              <a:gd name="connsiteX34" fmla="*/ 7724248 w 9147326"/>
              <a:gd name="connsiteY34" fmla="*/ 1702435 h 6857999"/>
              <a:gd name="connsiteX35" fmla="*/ 7728380 w 9147326"/>
              <a:gd name="connsiteY35" fmla="*/ 1706245 h 6857999"/>
              <a:gd name="connsiteX36" fmla="*/ 7732829 w 9147326"/>
              <a:gd name="connsiteY36" fmla="*/ 1710372 h 6857999"/>
              <a:gd name="connsiteX37" fmla="*/ 7737279 w 9147326"/>
              <a:gd name="connsiteY37" fmla="*/ 1714500 h 6857999"/>
              <a:gd name="connsiteX38" fmla="*/ 7741729 w 9147326"/>
              <a:gd name="connsiteY38" fmla="*/ 1717992 h 6857999"/>
              <a:gd name="connsiteX39" fmla="*/ 7746496 w 9147326"/>
              <a:gd name="connsiteY39" fmla="*/ 1721167 h 6857999"/>
              <a:gd name="connsiteX40" fmla="*/ 7751581 w 9147326"/>
              <a:gd name="connsiteY40" fmla="*/ 1724342 h 6857999"/>
              <a:gd name="connsiteX41" fmla="*/ 7756349 w 9147326"/>
              <a:gd name="connsiteY41" fmla="*/ 1727200 h 6857999"/>
              <a:gd name="connsiteX42" fmla="*/ 7761434 w 9147326"/>
              <a:gd name="connsiteY42" fmla="*/ 1729422 h 6857999"/>
              <a:gd name="connsiteX43" fmla="*/ 7766202 w 9147326"/>
              <a:gd name="connsiteY43" fmla="*/ 1731645 h 6857999"/>
              <a:gd name="connsiteX44" fmla="*/ 7771605 w 9147326"/>
              <a:gd name="connsiteY44" fmla="*/ 1733867 h 6857999"/>
              <a:gd name="connsiteX45" fmla="*/ 7777326 w 9147326"/>
              <a:gd name="connsiteY45" fmla="*/ 1735455 h 6857999"/>
              <a:gd name="connsiteX46" fmla="*/ 7782411 w 9147326"/>
              <a:gd name="connsiteY46" fmla="*/ 1737042 h 6857999"/>
              <a:gd name="connsiteX47" fmla="*/ 7788132 w 9147326"/>
              <a:gd name="connsiteY47" fmla="*/ 1737995 h 6857999"/>
              <a:gd name="connsiteX48" fmla="*/ 7793217 w 9147326"/>
              <a:gd name="connsiteY48" fmla="*/ 1739265 h 6857999"/>
              <a:gd name="connsiteX49" fmla="*/ 7798938 w 9147326"/>
              <a:gd name="connsiteY49" fmla="*/ 1739900 h 6857999"/>
              <a:gd name="connsiteX50" fmla="*/ 7804341 w 9147326"/>
              <a:gd name="connsiteY50" fmla="*/ 1740217 h 6857999"/>
              <a:gd name="connsiteX51" fmla="*/ 7810062 w 9147326"/>
              <a:gd name="connsiteY51" fmla="*/ 1740217 h 6857999"/>
              <a:gd name="connsiteX52" fmla="*/ 7815148 w 9147326"/>
              <a:gd name="connsiteY52" fmla="*/ 1740217 h 6857999"/>
              <a:gd name="connsiteX53" fmla="*/ 7820868 w 9147326"/>
              <a:gd name="connsiteY53" fmla="*/ 1739900 h 6857999"/>
              <a:gd name="connsiteX54" fmla="*/ 7826272 w 9147326"/>
              <a:gd name="connsiteY54" fmla="*/ 1739265 h 6857999"/>
              <a:gd name="connsiteX55" fmla="*/ 7831993 w 9147326"/>
              <a:gd name="connsiteY55" fmla="*/ 1737995 h 6857999"/>
              <a:gd name="connsiteX56" fmla="*/ 7837396 w 9147326"/>
              <a:gd name="connsiteY56" fmla="*/ 1737042 h 6857999"/>
              <a:gd name="connsiteX57" fmla="*/ 7842799 w 9147326"/>
              <a:gd name="connsiteY57" fmla="*/ 1735455 h 6857999"/>
              <a:gd name="connsiteX58" fmla="*/ 7848202 w 9147326"/>
              <a:gd name="connsiteY58" fmla="*/ 1733867 h 6857999"/>
              <a:gd name="connsiteX59" fmla="*/ 7853287 w 9147326"/>
              <a:gd name="connsiteY59" fmla="*/ 1731645 h 6857999"/>
              <a:gd name="connsiteX60" fmla="*/ 7858373 w 9147326"/>
              <a:gd name="connsiteY60" fmla="*/ 1729422 h 6857999"/>
              <a:gd name="connsiteX61" fmla="*/ 7863458 w 9147326"/>
              <a:gd name="connsiteY61" fmla="*/ 1727200 h 6857999"/>
              <a:gd name="connsiteX62" fmla="*/ 7868225 w 9147326"/>
              <a:gd name="connsiteY62" fmla="*/ 1724342 h 6857999"/>
              <a:gd name="connsiteX63" fmla="*/ 7872993 w 9147326"/>
              <a:gd name="connsiteY63" fmla="*/ 1721167 h 6857999"/>
              <a:gd name="connsiteX64" fmla="*/ 7877760 w 9147326"/>
              <a:gd name="connsiteY64" fmla="*/ 1717992 h 6857999"/>
              <a:gd name="connsiteX65" fmla="*/ 7882528 w 9147326"/>
              <a:gd name="connsiteY65" fmla="*/ 1714500 h 6857999"/>
              <a:gd name="connsiteX66" fmla="*/ 7886977 w 9147326"/>
              <a:gd name="connsiteY66" fmla="*/ 1710372 h 6857999"/>
              <a:gd name="connsiteX67" fmla="*/ 7891427 w 9147326"/>
              <a:gd name="connsiteY67" fmla="*/ 1706245 h 6857999"/>
              <a:gd name="connsiteX68" fmla="*/ 7996947 w 9147326"/>
              <a:gd name="connsiteY68" fmla="*/ 1601152 h 6857999"/>
              <a:gd name="connsiteX69" fmla="*/ 8001079 w 9147326"/>
              <a:gd name="connsiteY69" fmla="*/ 1597342 h 6857999"/>
              <a:gd name="connsiteX70" fmla="*/ 8005528 w 9147326"/>
              <a:gd name="connsiteY70" fmla="*/ 1593215 h 6857999"/>
              <a:gd name="connsiteX71" fmla="*/ 8010296 w 9147326"/>
              <a:gd name="connsiteY71" fmla="*/ 1589722 h 6857999"/>
              <a:gd name="connsiteX72" fmla="*/ 8014745 w 9147326"/>
              <a:gd name="connsiteY72" fmla="*/ 1586547 h 6857999"/>
              <a:gd name="connsiteX73" fmla="*/ 8019831 w 9147326"/>
              <a:gd name="connsiteY73" fmla="*/ 1583372 h 6857999"/>
              <a:gd name="connsiteX74" fmla="*/ 8024916 w 9147326"/>
              <a:gd name="connsiteY74" fmla="*/ 1580515 h 6857999"/>
              <a:gd name="connsiteX75" fmla="*/ 8029683 w 9147326"/>
              <a:gd name="connsiteY75" fmla="*/ 1578292 h 6857999"/>
              <a:gd name="connsiteX76" fmla="*/ 8035087 w 9147326"/>
              <a:gd name="connsiteY76" fmla="*/ 1576070 h 6857999"/>
              <a:gd name="connsiteX77" fmla="*/ 8040172 w 9147326"/>
              <a:gd name="connsiteY77" fmla="*/ 1573847 h 6857999"/>
              <a:gd name="connsiteX78" fmla="*/ 8045575 w 9147326"/>
              <a:gd name="connsiteY78" fmla="*/ 1572260 h 6857999"/>
              <a:gd name="connsiteX79" fmla="*/ 8050978 w 9147326"/>
              <a:gd name="connsiteY79" fmla="*/ 1570672 h 6857999"/>
              <a:gd name="connsiteX80" fmla="*/ 8056381 w 9147326"/>
              <a:gd name="connsiteY80" fmla="*/ 1569720 h 6857999"/>
              <a:gd name="connsiteX81" fmla="*/ 8061784 w 9147326"/>
              <a:gd name="connsiteY81" fmla="*/ 1568450 h 6857999"/>
              <a:gd name="connsiteX82" fmla="*/ 8067505 w 9147326"/>
              <a:gd name="connsiteY82" fmla="*/ 1568132 h 6857999"/>
              <a:gd name="connsiteX83" fmla="*/ 8072591 w 9147326"/>
              <a:gd name="connsiteY83" fmla="*/ 1567497 h 6857999"/>
              <a:gd name="connsiteX84" fmla="*/ 8078312 w 9147326"/>
              <a:gd name="connsiteY84" fmla="*/ 1567497 h 6857999"/>
              <a:gd name="connsiteX85" fmla="*/ 8083715 w 9147326"/>
              <a:gd name="connsiteY85" fmla="*/ 1567497 h 6857999"/>
              <a:gd name="connsiteX86" fmla="*/ 8089436 w 9147326"/>
              <a:gd name="connsiteY86" fmla="*/ 1568132 h 6857999"/>
              <a:gd name="connsiteX87" fmla="*/ 8095157 w 9147326"/>
              <a:gd name="connsiteY87" fmla="*/ 1568450 h 6857999"/>
              <a:gd name="connsiteX88" fmla="*/ 8100242 w 9147326"/>
              <a:gd name="connsiteY88" fmla="*/ 1569720 h 6857999"/>
              <a:gd name="connsiteX89" fmla="*/ 8105963 w 9147326"/>
              <a:gd name="connsiteY89" fmla="*/ 1570672 h 6857999"/>
              <a:gd name="connsiteX90" fmla="*/ 8111048 w 9147326"/>
              <a:gd name="connsiteY90" fmla="*/ 1572260 h 6857999"/>
              <a:gd name="connsiteX91" fmla="*/ 8116451 w 9147326"/>
              <a:gd name="connsiteY91" fmla="*/ 1573847 h 6857999"/>
              <a:gd name="connsiteX92" fmla="*/ 8121537 w 9147326"/>
              <a:gd name="connsiteY92" fmla="*/ 1576070 h 6857999"/>
              <a:gd name="connsiteX93" fmla="*/ 8126622 w 9147326"/>
              <a:gd name="connsiteY93" fmla="*/ 1578292 h 6857999"/>
              <a:gd name="connsiteX94" fmla="*/ 8132025 w 9147326"/>
              <a:gd name="connsiteY94" fmla="*/ 1580515 h 6857999"/>
              <a:gd name="connsiteX95" fmla="*/ 8136793 w 9147326"/>
              <a:gd name="connsiteY95" fmla="*/ 1583372 h 6857999"/>
              <a:gd name="connsiteX96" fmla="*/ 8141560 w 9147326"/>
              <a:gd name="connsiteY96" fmla="*/ 1586547 h 6857999"/>
              <a:gd name="connsiteX97" fmla="*/ 8146645 w 9147326"/>
              <a:gd name="connsiteY97" fmla="*/ 1589722 h 6857999"/>
              <a:gd name="connsiteX98" fmla="*/ 8151095 w 9147326"/>
              <a:gd name="connsiteY98" fmla="*/ 1593215 h 6857999"/>
              <a:gd name="connsiteX99" fmla="*/ 8155545 w 9147326"/>
              <a:gd name="connsiteY99" fmla="*/ 1597342 h 6857999"/>
              <a:gd name="connsiteX100" fmla="*/ 8159676 w 9147326"/>
              <a:gd name="connsiteY100" fmla="*/ 1601152 h 6857999"/>
              <a:gd name="connsiteX101" fmla="*/ 8163808 w 9147326"/>
              <a:gd name="connsiteY101" fmla="*/ 1605280 h 6857999"/>
              <a:gd name="connsiteX102" fmla="*/ 8167940 w 9147326"/>
              <a:gd name="connsiteY102" fmla="*/ 1609725 h 6857999"/>
              <a:gd name="connsiteX103" fmla="*/ 8171118 w 9147326"/>
              <a:gd name="connsiteY103" fmla="*/ 1614487 h 6857999"/>
              <a:gd name="connsiteX104" fmla="*/ 8174614 w 9147326"/>
              <a:gd name="connsiteY104" fmla="*/ 1619250 h 6857999"/>
              <a:gd name="connsiteX105" fmla="*/ 8177475 w 9147326"/>
              <a:gd name="connsiteY105" fmla="*/ 1624012 h 6857999"/>
              <a:gd name="connsiteX106" fmla="*/ 8180653 w 9147326"/>
              <a:gd name="connsiteY106" fmla="*/ 1628775 h 6857999"/>
              <a:gd name="connsiteX107" fmla="*/ 8182878 w 9147326"/>
              <a:gd name="connsiteY107" fmla="*/ 1634172 h 6857999"/>
              <a:gd name="connsiteX108" fmla="*/ 8185103 w 9147326"/>
              <a:gd name="connsiteY108" fmla="*/ 1639252 h 6857999"/>
              <a:gd name="connsiteX109" fmla="*/ 8187328 w 9147326"/>
              <a:gd name="connsiteY109" fmla="*/ 1644650 h 6857999"/>
              <a:gd name="connsiteX110" fmla="*/ 8188599 w 9147326"/>
              <a:gd name="connsiteY110" fmla="*/ 1649730 h 6857999"/>
              <a:gd name="connsiteX111" fmla="*/ 8190188 w 9147326"/>
              <a:gd name="connsiteY111" fmla="*/ 1654810 h 6857999"/>
              <a:gd name="connsiteX112" fmla="*/ 8191459 w 9147326"/>
              <a:gd name="connsiteY112" fmla="*/ 1660525 h 6857999"/>
              <a:gd name="connsiteX113" fmla="*/ 8192413 w 9147326"/>
              <a:gd name="connsiteY113" fmla="*/ 1666240 h 6857999"/>
              <a:gd name="connsiteX114" fmla="*/ 8192731 w 9147326"/>
              <a:gd name="connsiteY114" fmla="*/ 1671320 h 6857999"/>
              <a:gd name="connsiteX115" fmla="*/ 8193684 w 9147326"/>
              <a:gd name="connsiteY115" fmla="*/ 1677035 h 6857999"/>
              <a:gd name="connsiteX116" fmla="*/ 8193684 w 9147326"/>
              <a:gd name="connsiteY116" fmla="*/ 1682432 h 6857999"/>
              <a:gd name="connsiteX117" fmla="*/ 8193684 w 9147326"/>
              <a:gd name="connsiteY117" fmla="*/ 1688147 h 6857999"/>
              <a:gd name="connsiteX118" fmla="*/ 8192731 w 9147326"/>
              <a:gd name="connsiteY118" fmla="*/ 1693227 h 6857999"/>
              <a:gd name="connsiteX119" fmla="*/ 8192413 w 9147326"/>
              <a:gd name="connsiteY119" fmla="*/ 1698942 h 6857999"/>
              <a:gd name="connsiteX120" fmla="*/ 8191459 w 9147326"/>
              <a:gd name="connsiteY120" fmla="*/ 1704657 h 6857999"/>
              <a:gd name="connsiteX121" fmla="*/ 8190188 w 9147326"/>
              <a:gd name="connsiteY121" fmla="*/ 1709737 h 6857999"/>
              <a:gd name="connsiteX122" fmla="*/ 8188599 w 9147326"/>
              <a:gd name="connsiteY122" fmla="*/ 1715452 h 6857999"/>
              <a:gd name="connsiteX123" fmla="*/ 8187328 w 9147326"/>
              <a:gd name="connsiteY123" fmla="*/ 1720532 h 6857999"/>
              <a:gd name="connsiteX124" fmla="*/ 8185103 w 9147326"/>
              <a:gd name="connsiteY124" fmla="*/ 1725930 h 6857999"/>
              <a:gd name="connsiteX125" fmla="*/ 8182878 w 9147326"/>
              <a:gd name="connsiteY125" fmla="*/ 1731010 h 6857999"/>
              <a:gd name="connsiteX126" fmla="*/ 8180653 w 9147326"/>
              <a:gd name="connsiteY126" fmla="*/ 1735772 h 6857999"/>
              <a:gd name="connsiteX127" fmla="*/ 8177475 w 9147326"/>
              <a:gd name="connsiteY127" fmla="*/ 1741170 h 6857999"/>
              <a:gd name="connsiteX128" fmla="*/ 8174614 w 9147326"/>
              <a:gd name="connsiteY128" fmla="*/ 1745932 h 6857999"/>
              <a:gd name="connsiteX129" fmla="*/ 8171118 w 9147326"/>
              <a:gd name="connsiteY129" fmla="*/ 1750377 h 6857999"/>
              <a:gd name="connsiteX130" fmla="*/ 8167940 w 9147326"/>
              <a:gd name="connsiteY130" fmla="*/ 1755140 h 6857999"/>
              <a:gd name="connsiteX131" fmla="*/ 8163808 w 9147326"/>
              <a:gd name="connsiteY131" fmla="*/ 1759585 h 6857999"/>
              <a:gd name="connsiteX132" fmla="*/ 8159676 w 9147326"/>
              <a:gd name="connsiteY132" fmla="*/ 1763712 h 6857999"/>
              <a:gd name="connsiteX133" fmla="*/ 7490960 w 9147326"/>
              <a:gd name="connsiteY133" fmla="*/ 2432050 h 6857999"/>
              <a:gd name="connsiteX134" fmla="*/ 7486828 w 9147326"/>
              <a:gd name="connsiteY134" fmla="*/ 2436495 h 6857999"/>
              <a:gd name="connsiteX135" fmla="*/ 7482696 w 9147326"/>
              <a:gd name="connsiteY135" fmla="*/ 2440940 h 6857999"/>
              <a:gd name="connsiteX136" fmla="*/ 7479518 w 9147326"/>
              <a:gd name="connsiteY136" fmla="*/ 2445385 h 6857999"/>
              <a:gd name="connsiteX137" fmla="*/ 7476022 w 9147326"/>
              <a:gd name="connsiteY137" fmla="*/ 2450148 h 6857999"/>
              <a:gd name="connsiteX138" fmla="*/ 7473161 w 9147326"/>
              <a:gd name="connsiteY138" fmla="*/ 2454910 h 6857999"/>
              <a:gd name="connsiteX139" fmla="*/ 7469983 w 9147326"/>
              <a:gd name="connsiteY139" fmla="*/ 2459990 h 6857999"/>
              <a:gd name="connsiteX140" fmla="*/ 7467758 w 9147326"/>
              <a:gd name="connsiteY140" fmla="*/ 2464752 h 6857999"/>
              <a:gd name="connsiteX141" fmla="*/ 7465533 w 9147326"/>
              <a:gd name="connsiteY141" fmla="*/ 2469833 h 6857999"/>
              <a:gd name="connsiteX142" fmla="*/ 7463309 w 9147326"/>
              <a:gd name="connsiteY142" fmla="*/ 2475230 h 6857999"/>
              <a:gd name="connsiteX143" fmla="*/ 7462037 w 9147326"/>
              <a:gd name="connsiteY143" fmla="*/ 2480628 h 6857999"/>
              <a:gd name="connsiteX144" fmla="*/ 7460448 w 9147326"/>
              <a:gd name="connsiteY144" fmla="*/ 2486025 h 6857999"/>
              <a:gd name="connsiteX145" fmla="*/ 7459177 w 9147326"/>
              <a:gd name="connsiteY145" fmla="*/ 2491105 h 6857999"/>
              <a:gd name="connsiteX146" fmla="*/ 7458223 w 9147326"/>
              <a:gd name="connsiteY146" fmla="*/ 2496820 h 6857999"/>
              <a:gd name="connsiteX147" fmla="*/ 7457270 w 9147326"/>
              <a:gd name="connsiteY147" fmla="*/ 2502535 h 6857999"/>
              <a:gd name="connsiteX148" fmla="*/ 7456952 w 9147326"/>
              <a:gd name="connsiteY148" fmla="*/ 2507932 h 6857999"/>
              <a:gd name="connsiteX149" fmla="*/ 7456952 w 9147326"/>
              <a:gd name="connsiteY149" fmla="*/ 2513330 h 6857999"/>
              <a:gd name="connsiteX150" fmla="*/ 7456952 w 9147326"/>
              <a:gd name="connsiteY150" fmla="*/ 2518727 h 6857999"/>
              <a:gd name="connsiteX151" fmla="*/ 7457270 w 9147326"/>
              <a:gd name="connsiteY151" fmla="*/ 2524442 h 6857999"/>
              <a:gd name="connsiteX152" fmla="*/ 7458223 w 9147326"/>
              <a:gd name="connsiteY152" fmla="*/ 2529840 h 6857999"/>
              <a:gd name="connsiteX153" fmla="*/ 7459177 w 9147326"/>
              <a:gd name="connsiteY153" fmla="*/ 2535237 h 6857999"/>
              <a:gd name="connsiteX154" fmla="*/ 7460448 w 9147326"/>
              <a:gd name="connsiteY154" fmla="*/ 2540635 h 6857999"/>
              <a:gd name="connsiteX155" fmla="*/ 7462037 w 9147326"/>
              <a:gd name="connsiteY155" fmla="*/ 2546032 h 6857999"/>
              <a:gd name="connsiteX156" fmla="*/ 7463309 w 9147326"/>
              <a:gd name="connsiteY156" fmla="*/ 2551430 h 6857999"/>
              <a:gd name="connsiteX157" fmla="*/ 7465533 w 9147326"/>
              <a:gd name="connsiteY157" fmla="*/ 2556827 h 6857999"/>
              <a:gd name="connsiteX158" fmla="*/ 7467758 w 9147326"/>
              <a:gd name="connsiteY158" fmla="*/ 2561590 h 6857999"/>
              <a:gd name="connsiteX159" fmla="*/ 7469983 w 9147326"/>
              <a:gd name="connsiteY159" fmla="*/ 2566987 h 6857999"/>
              <a:gd name="connsiteX160" fmla="*/ 7473161 w 9147326"/>
              <a:gd name="connsiteY160" fmla="*/ 2571750 h 6857999"/>
              <a:gd name="connsiteX161" fmla="*/ 7476022 w 9147326"/>
              <a:gd name="connsiteY161" fmla="*/ 2576512 h 6857999"/>
              <a:gd name="connsiteX162" fmla="*/ 7479518 w 9147326"/>
              <a:gd name="connsiteY162" fmla="*/ 2581275 h 6857999"/>
              <a:gd name="connsiteX163" fmla="*/ 7482696 w 9147326"/>
              <a:gd name="connsiteY163" fmla="*/ 2585720 h 6857999"/>
              <a:gd name="connsiteX164" fmla="*/ 7486828 w 9147326"/>
              <a:gd name="connsiteY164" fmla="*/ 2590482 h 6857999"/>
              <a:gd name="connsiteX165" fmla="*/ 7490960 w 9147326"/>
              <a:gd name="connsiteY165" fmla="*/ 2594927 h 6857999"/>
              <a:gd name="connsiteX166" fmla="*/ 7495092 w 9147326"/>
              <a:gd name="connsiteY166" fmla="*/ 2599055 h 6857999"/>
              <a:gd name="connsiteX167" fmla="*/ 7499541 w 9147326"/>
              <a:gd name="connsiteY167" fmla="*/ 2602547 h 6857999"/>
              <a:gd name="connsiteX168" fmla="*/ 7503991 w 9147326"/>
              <a:gd name="connsiteY168" fmla="*/ 2606040 h 6857999"/>
              <a:gd name="connsiteX169" fmla="*/ 7508758 w 9147326"/>
              <a:gd name="connsiteY169" fmla="*/ 2609215 h 6857999"/>
              <a:gd name="connsiteX170" fmla="*/ 7513844 w 9147326"/>
              <a:gd name="connsiteY170" fmla="*/ 2612390 h 6857999"/>
              <a:gd name="connsiteX171" fmla="*/ 7518611 w 9147326"/>
              <a:gd name="connsiteY171" fmla="*/ 2615247 h 6857999"/>
              <a:gd name="connsiteX172" fmla="*/ 7523696 w 9147326"/>
              <a:gd name="connsiteY172" fmla="*/ 2617787 h 6857999"/>
              <a:gd name="connsiteX173" fmla="*/ 7529100 w 9147326"/>
              <a:gd name="connsiteY173" fmla="*/ 2620010 h 6857999"/>
              <a:gd name="connsiteX174" fmla="*/ 7534185 w 9147326"/>
              <a:gd name="connsiteY174" fmla="*/ 2621915 h 6857999"/>
              <a:gd name="connsiteX175" fmla="*/ 7539588 w 9147326"/>
              <a:gd name="connsiteY175" fmla="*/ 2623502 h 6857999"/>
              <a:gd name="connsiteX176" fmla="*/ 7544673 w 9147326"/>
              <a:gd name="connsiteY176" fmla="*/ 2625090 h 6857999"/>
              <a:gd name="connsiteX177" fmla="*/ 7550394 w 9147326"/>
              <a:gd name="connsiteY177" fmla="*/ 2626360 h 6857999"/>
              <a:gd name="connsiteX178" fmla="*/ 7555797 w 9147326"/>
              <a:gd name="connsiteY178" fmla="*/ 2627312 h 6857999"/>
              <a:gd name="connsiteX179" fmla="*/ 7561201 w 9147326"/>
              <a:gd name="connsiteY179" fmla="*/ 2627947 h 6857999"/>
              <a:gd name="connsiteX180" fmla="*/ 7566604 w 9147326"/>
              <a:gd name="connsiteY180" fmla="*/ 2628265 h 6857999"/>
              <a:gd name="connsiteX181" fmla="*/ 7572325 w 9147326"/>
              <a:gd name="connsiteY181" fmla="*/ 2628265 h 6857999"/>
              <a:gd name="connsiteX182" fmla="*/ 7578046 w 9147326"/>
              <a:gd name="connsiteY182" fmla="*/ 2628265 h 6857999"/>
              <a:gd name="connsiteX183" fmla="*/ 7583131 w 9147326"/>
              <a:gd name="connsiteY183" fmla="*/ 2627947 h 6857999"/>
              <a:gd name="connsiteX184" fmla="*/ 7588852 w 9147326"/>
              <a:gd name="connsiteY184" fmla="*/ 2627312 h 6857999"/>
              <a:gd name="connsiteX185" fmla="*/ 7594255 w 9147326"/>
              <a:gd name="connsiteY185" fmla="*/ 2626360 h 6857999"/>
              <a:gd name="connsiteX186" fmla="*/ 7599658 w 9147326"/>
              <a:gd name="connsiteY186" fmla="*/ 2625090 h 6857999"/>
              <a:gd name="connsiteX187" fmla="*/ 7605061 w 9147326"/>
              <a:gd name="connsiteY187" fmla="*/ 2623502 h 6857999"/>
              <a:gd name="connsiteX188" fmla="*/ 7610464 w 9147326"/>
              <a:gd name="connsiteY188" fmla="*/ 2621915 h 6857999"/>
              <a:gd name="connsiteX189" fmla="*/ 7615550 w 9147326"/>
              <a:gd name="connsiteY189" fmla="*/ 2620010 h 6857999"/>
              <a:gd name="connsiteX190" fmla="*/ 7620953 w 9147326"/>
              <a:gd name="connsiteY190" fmla="*/ 2617787 h 6857999"/>
              <a:gd name="connsiteX191" fmla="*/ 7625720 w 9147326"/>
              <a:gd name="connsiteY191" fmla="*/ 2615247 h 6857999"/>
              <a:gd name="connsiteX192" fmla="*/ 7630806 w 9147326"/>
              <a:gd name="connsiteY192" fmla="*/ 2612390 h 6857999"/>
              <a:gd name="connsiteX193" fmla="*/ 7635891 w 9147326"/>
              <a:gd name="connsiteY193" fmla="*/ 2609215 h 6857999"/>
              <a:gd name="connsiteX194" fmla="*/ 7640340 w 9147326"/>
              <a:gd name="connsiteY194" fmla="*/ 2606040 h 6857999"/>
              <a:gd name="connsiteX195" fmla="*/ 7645108 w 9147326"/>
              <a:gd name="connsiteY195" fmla="*/ 2602547 h 6857999"/>
              <a:gd name="connsiteX196" fmla="*/ 7649558 w 9147326"/>
              <a:gd name="connsiteY196" fmla="*/ 2599055 h 6857999"/>
              <a:gd name="connsiteX197" fmla="*/ 7653689 w 9147326"/>
              <a:gd name="connsiteY197" fmla="*/ 2594927 h 6857999"/>
              <a:gd name="connsiteX198" fmla="*/ 7742046 w 9147326"/>
              <a:gd name="connsiteY198" fmla="*/ 2506345 h 6857999"/>
              <a:gd name="connsiteX199" fmla="*/ 7841210 w 9147326"/>
              <a:gd name="connsiteY199" fmla="*/ 2407285 h 6857999"/>
              <a:gd name="connsiteX200" fmla="*/ 7845977 w 9147326"/>
              <a:gd name="connsiteY200" fmla="*/ 2403157 h 6857999"/>
              <a:gd name="connsiteX201" fmla="*/ 7850427 w 9147326"/>
              <a:gd name="connsiteY201" fmla="*/ 2399665 h 6857999"/>
              <a:gd name="connsiteX202" fmla="*/ 7854876 w 9147326"/>
              <a:gd name="connsiteY202" fmla="*/ 2395855 h 6857999"/>
              <a:gd name="connsiteX203" fmla="*/ 7859326 w 9147326"/>
              <a:gd name="connsiteY203" fmla="*/ 2392362 h 6857999"/>
              <a:gd name="connsiteX204" fmla="*/ 7864093 w 9147326"/>
              <a:gd name="connsiteY204" fmla="*/ 2389505 h 6857999"/>
              <a:gd name="connsiteX205" fmla="*/ 7869179 w 9147326"/>
              <a:gd name="connsiteY205" fmla="*/ 2386965 h 6857999"/>
              <a:gd name="connsiteX206" fmla="*/ 7874264 w 9147326"/>
              <a:gd name="connsiteY206" fmla="*/ 2384107 h 6857999"/>
              <a:gd name="connsiteX207" fmla="*/ 7879349 w 9147326"/>
              <a:gd name="connsiteY207" fmla="*/ 2381885 h 6857999"/>
              <a:gd name="connsiteX208" fmla="*/ 7884753 w 9147326"/>
              <a:gd name="connsiteY208" fmla="*/ 2380298 h 6857999"/>
              <a:gd name="connsiteX209" fmla="*/ 7889838 w 9147326"/>
              <a:gd name="connsiteY209" fmla="*/ 2378393 h 6857999"/>
              <a:gd name="connsiteX210" fmla="*/ 7895559 w 9147326"/>
              <a:gd name="connsiteY210" fmla="*/ 2376805 h 6857999"/>
              <a:gd name="connsiteX211" fmla="*/ 7900644 w 9147326"/>
              <a:gd name="connsiteY211" fmla="*/ 2375535 h 6857999"/>
              <a:gd name="connsiteX212" fmla="*/ 7906365 w 9147326"/>
              <a:gd name="connsiteY212" fmla="*/ 2374900 h 6857999"/>
              <a:gd name="connsiteX213" fmla="*/ 7911768 w 9147326"/>
              <a:gd name="connsiteY213" fmla="*/ 2374265 h 6857999"/>
              <a:gd name="connsiteX214" fmla="*/ 7917489 w 9147326"/>
              <a:gd name="connsiteY214" fmla="*/ 2373947 h 6857999"/>
              <a:gd name="connsiteX215" fmla="*/ 7922574 w 9147326"/>
              <a:gd name="connsiteY215" fmla="*/ 2373312 h 6857999"/>
              <a:gd name="connsiteX216" fmla="*/ 7928295 w 9147326"/>
              <a:gd name="connsiteY216" fmla="*/ 2373947 h 6857999"/>
              <a:gd name="connsiteX217" fmla="*/ 7934016 w 9147326"/>
              <a:gd name="connsiteY217" fmla="*/ 2374265 h 6857999"/>
              <a:gd name="connsiteX218" fmla="*/ 7939419 w 9147326"/>
              <a:gd name="connsiteY218" fmla="*/ 2374900 h 6857999"/>
              <a:gd name="connsiteX219" fmla="*/ 7944823 w 9147326"/>
              <a:gd name="connsiteY219" fmla="*/ 2375535 h 6857999"/>
              <a:gd name="connsiteX220" fmla="*/ 7950226 w 9147326"/>
              <a:gd name="connsiteY220" fmla="*/ 2376805 h 6857999"/>
              <a:gd name="connsiteX221" fmla="*/ 7955629 w 9147326"/>
              <a:gd name="connsiteY221" fmla="*/ 2378393 h 6857999"/>
              <a:gd name="connsiteX222" fmla="*/ 7960714 w 9147326"/>
              <a:gd name="connsiteY222" fmla="*/ 2380298 h 6857999"/>
              <a:gd name="connsiteX223" fmla="*/ 7966435 w 9147326"/>
              <a:gd name="connsiteY223" fmla="*/ 2381885 h 6857999"/>
              <a:gd name="connsiteX224" fmla="*/ 7971203 w 9147326"/>
              <a:gd name="connsiteY224" fmla="*/ 2384107 h 6857999"/>
              <a:gd name="connsiteX225" fmla="*/ 7976288 w 9147326"/>
              <a:gd name="connsiteY225" fmla="*/ 2386965 h 6857999"/>
              <a:gd name="connsiteX226" fmla="*/ 7981373 w 9147326"/>
              <a:gd name="connsiteY226" fmla="*/ 2389505 h 6857999"/>
              <a:gd name="connsiteX227" fmla="*/ 7986141 w 9147326"/>
              <a:gd name="connsiteY227" fmla="*/ 2392362 h 6857999"/>
              <a:gd name="connsiteX228" fmla="*/ 7990908 w 9147326"/>
              <a:gd name="connsiteY228" fmla="*/ 2395855 h 6857999"/>
              <a:gd name="connsiteX229" fmla="*/ 7995358 w 9147326"/>
              <a:gd name="connsiteY229" fmla="*/ 2399665 h 6857999"/>
              <a:gd name="connsiteX230" fmla="*/ 7999807 w 9147326"/>
              <a:gd name="connsiteY230" fmla="*/ 2403157 h 6857999"/>
              <a:gd name="connsiteX231" fmla="*/ 8004257 w 9147326"/>
              <a:gd name="connsiteY231" fmla="*/ 2407285 h 6857999"/>
              <a:gd name="connsiteX232" fmla="*/ 8010614 w 9147326"/>
              <a:gd name="connsiteY232" fmla="*/ 2414587 h 6857999"/>
              <a:gd name="connsiteX233" fmla="*/ 8016335 w 9147326"/>
              <a:gd name="connsiteY233" fmla="*/ 2421573 h 6857999"/>
              <a:gd name="connsiteX234" fmla="*/ 8021420 w 9147326"/>
              <a:gd name="connsiteY234" fmla="*/ 2429193 h 6857999"/>
              <a:gd name="connsiteX235" fmla="*/ 8026187 w 9147326"/>
              <a:gd name="connsiteY235" fmla="*/ 2437130 h 6857999"/>
              <a:gd name="connsiteX236" fmla="*/ 8029366 w 9147326"/>
              <a:gd name="connsiteY236" fmla="*/ 2445702 h 6857999"/>
              <a:gd name="connsiteX237" fmla="*/ 8032226 w 9147326"/>
              <a:gd name="connsiteY237" fmla="*/ 2453957 h 6857999"/>
              <a:gd name="connsiteX238" fmla="*/ 8035087 w 9147326"/>
              <a:gd name="connsiteY238" fmla="*/ 2462530 h 6857999"/>
              <a:gd name="connsiteX239" fmla="*/ 8036358 w 9147326"/>
              <a:gd name="connsiteY239" fmla="*/ 2471420 h 6857999"/>
              <a:gd name="connsiteX240" fmla="*/ 8037311 w 9147326"/>
              <a:gd name="connsiteY240" fmla="*/ 2480310 h 6857999"/>
              <a:gd name="connsiteX241" fmla="*/ 8037629 w 9147326"/>
              <a:gd name="connsiteY241" fmla="*/ 2488883 h 6857999"/>
              <a:gd name="connsiteX242" fmla="*/ 8037311 w 9147326"/>
              <a:gd name="connsiteY242" fmla="*/ 2497772 h 6857999"/>
              <a:gd name="connsiteX243" fmla="*/ 8036040 w 9147326"/>
              <a:gd name="connsiteY243" fmla="*/ 2506980 h 6857999"/>
              <a:gd name="connsiteX244" fmla="*/ 8034133 w 9147326"/>
              <a:gd name="connsiteY244" fmla="*/ 2515552 h 6857999"/>
              <a:gd name="connsiteX245" fmla="*/ 8031908 w 9147326"/>
              <a:gd name="connsiteY245" fmla="*/ 2524442 h 6857999"/>
              <a:gd name="connsiteX246" fmla="*/ 8028730 w 9147326"/>
              <a:gd name="connsiteY246" fmla="*/ 2532698 h 6857999"/>
              <a:gd name="connsiteX247" fmla="*/ 8024916 w 9147326"/>
              <a:gd name="connsiteY247" fmla="*/ 2540635 h 6857999"/>
              <a:gd name="connsiteX248" fmla="*/ 7755395 w 9147326"/>
              <a:gd name="connsiteY248" fmla="*/ 2809875 h 6857999"/>
              <a:gd name="connsiteX249" fmla="*/ 7751581 w 9147326"/>
              <a:gd name="connsiteY249" fmla="*/ 2814320 h 6857999"/>
              <a:gd name="connsiteX250" fmla="*/ 7747767 w 9147326"/>
              <a:gd name="connsiteY250" fmla="*/ 2818765 h 6857999"/>
              <a:gd name="connsiteX251" fmla="*/ 7743953 w 9147326"/>
              <a:gd name="connsiteY251" fmla="*/ 2823210 h 6857999"/>
              <a:gd name="connsiteX252" fmla="*/ 7740457 w 9147326"/>
              <a:gd name="connsiteY252" fmla="*/ 2827972 h 6857999"/>
              <a:gd name="connsiteX253" fmla="*/ 7737597 w 9147326"/>
              <a:gd name="connsiteY253" fmla="*/ 2833052 h 6857999"/>
              <a:gd name="connsiteX254" fmla="*/ 7735054 w 9147326"/>
              <a:gd name="connsiteY254" fmla="*/ 2837815 h 6857999"/>
              <a:gd name="connsiteX255" fmla="*/ 7732511 w 9147326"/>
              <a:gd name="connsiteY255" fmla="*/ 2842577 h 6857999"/>
              <a:gd name="connsiteX256" fmla="*/ 7730287 w 9147326"/>
              <a:gd name="connsiteY256" fmla="*/ 2847975 h 6857999"/>
              <a:gd name="connsiteX257" fmla="*/ 7728380 w 9147326"/>
              <a:gd name="connsiteY257" fmla="*/ 2853055 h 6857999"/>
              <a:gd name="connsiteX258" fmla="*/ 7726473 w 9147326"/>
              <a:gd name="connsiteY258" fmla="*/ 2858770 h 6857999"/>
              <a:gd name="connsiteX259" fmla="*/ 7724883 w 9147326"/>
              <a:gd name="connsiteY259" fmla="*/ 2863850 h 6857999"/>
              <a:gd name="connsiteX260" fmla="*/ 7723930 w 9147326"/>
              <a:gd name="connsiteY260" fmla="*/ 2868930 h 6857999"/>
              <a:gd name="connsiteX261" fmla="*/ 7722977 w 9147326"/>
              <a:gd name="connsiteY261" fmla="*/ 2874645 h 6857999"/>
              <a:gd name="connsiteX262" fmla="*/ 7722341 w 9147326"/>
              <a:gd name="connsiteY262" fmla="*/ 2880360 h 6857999"/>
              <a:gd name="connsiteX263" fmla="*/ 7722023 w 9147326"/>
              <a:gd name="connsiteY263" fmla="*/ 2885757 h 6857999"/>
              <a:gd name="connsiteX264" fmla="*/ 7722023 w 9147326"/>
              <a:gd name="connsiteY264" fmla="*/ 2891155 h 6857999"/>
              <a:gd name="connsiteX265" fmla="*/ 7722023 w 9147326"/>
              <a:gd name="connsiteY265" fmla="*/ 2896552 h 6857999"/>
              <a:gd name="connsiteX266" fmla="*/ 7722341 w 9147326"/>
              <a:gd name="connsiteY266" fmla="*/ 2902267 h 6857999"/>
              <a:gd name="connsiteX267" fmla="*/ 7722977 w 9147326"/>
              <a:gd name="connsiteY267" fmla="*/ 2907982 h 6857999"/>
              <a:gd name="connsiteX268" fmla="*/ 7723930 w 9147326"/>
              <a:gd name="connsiteY268" fmla="*/ 2913062 h 6857999"/>
              <a:gd name="connsiteX269" fmla="*/ 7724883 w 9147326"/>
              <a:gd name="connsiteY269" fmla="*/ 2918777 h 6857999"/>
              <a:gd name="connsiteX270" fmla="*/ 7726473 w 9147326"/>
              <a:gd name="connsiteY270" fmla="*/ 2923857 h 6857999"/>
              <a:gd name="connsiteX271" fmla="*/ 7728380 w 9147326"/>
              <a:gd name="connsiteY271" fmla="*/ 2929572 h 6857999"/>
              <a:gd name="connsiteX272" fmla="*/ 7730287 w 9147326"/>
              <a:gd name="connsiteY272" fmla="*/ 2934652 h 6857999"/>
              <a:gd name="connsiteX273" fmla="*/ 7732511 w 9147326"/>
              <a:gd name="connsiteY273" fmla="*/ 2939415 h 6857999"/>
              <a:gd name="connsiteX274" fmla="*/ 7735054 w 9147326"/>
              <a:gd name="connsiteY274" fmla="*/ 2944812 h 6857999"/>
              <a:gd name="connsiteX275" fmla="*/ 7737597 w 9147326"/>
              <a:gd name="connsiteY275" fmla="*/ 2949575 h 6857999"/>
              <a:gd name="connsiteX276" fmla="*/ 7740457 w 9147326"/>
              <a:gd name="connsiteY276" fmla="*/ 2954337 h 6857999"/>
              <a:gd name="connsiteX277" fmla="*/ 7743953 w 9147326"/>
              <a:gd name="connsiteY277" fmla="*/ 2959417 h 6857999"/>
              <a:gd name="connsiteX278" fmla="*/ 7747767 w 9147326"/>
              <a:gd name="connsiteY278" fmla="*/ 2963862 h 6857999"/>
              <a:gd name="connsiteX279" fmla="*/ 7751581 w 9147326"/>
              <a:gd name="connsiteY279" fmla="*/ 2968307 h 6857999"/>
              <a:gd name="connsiteX280" fmla="*/ 7755395 w 9147326"/>
              <a:gd name="connsiteY280" fmla="*/ 2972752 h 6857999"/>
              <a:gd name="connsiteX281" fmla="*/ 7760163 w 9147326"/>
              <a:gd name="connsiteY281" fmla="*/ 2976880 h 6857999"/>
              <a:gd name="connsiteX282" fmla="*/ 7763977 w 9147326"/>
              <a:gd name="connsiteY282" fmla="*/ 2980372 h 6857999"/>
              <a:gd name="connsiteX283" fmla="*/ 7769062 w 9147326"/>
              <a:gd name="connsiteY283" fmla="*/ 2983865 h 6857999"/>
              <a:gd name="connsiteX284" fmla="*/ 7773512 w 9147326"/>
              <a:gd name="connsiteY284" fmla="*/ 2987357 h 6857999"/>
              <a:gd name="connsiteX285" fmla="*/ 7778279 w 9147326"/>
              <a:gd name="connsiteY285" fmla="*/ 2990215 h 6857999"/>
              <a:gd name="connsiteX286" fmla="*/ 7783364 w 9147326"/>
              <a:gd name="connsiteY286" fmla="*/ 2993072 h 6857999"/>
              <a:gd name="connsiteX287" fmla="*/ 7788450 w 9147326"/>
              <a:gd name="connsiteY287" fmla="*/ 2995930 h 6857999"/>
              <a:gd name="connsiteX288" fmla="*/ 7793535 w 9147326"/>
              <a:gd name="connsiteY288" fmla="*/ 2998152 h 6857999"/>
              <a:gd name="connsiteX289" fmla="*/ 7798938 w 9147326"/>
              <a:gd name="connsiteY289" fmla="*/ 2999740 h 6857999"/>
              <a:gd name="connsiteX290" fmla="*/ 7804023 w 9147326"/>
              <a:gd name="connsiteY290" fmla="*/ 3001327 h 6857999"/>
              <a:gd name="connsiteX291" fmla="*/ 7809744 w 9147326"/>
              <a:gd name="connsiteY291" fmla="*/ 3002915 h 6857999"/>
              <a:gd name="connsiteX292" fmla="*/ 7814830 w 9147326"/>
              <a:gd name="connsiteY292" fmla="*/ 3004502 h 6857999"/>
              <a:gd name="connsiteX293" fmla="*/ 7820551 w 9147326"/>
              <a:gd name="connsiteY293" fmla="*/ 3005137 h 6857999"/>
              <a:gd name="connsiteX294" fmla="*/ 7825954 w 9147326"/>
              <a:gd name="connsiteY294" fmla="*/ 3005772 h 6857999"/>
              <a:gd name="connsiteX295" fmla="*/ 7831357 w 9147326"/>
              <a:gd name="connsiteY295" fmla="*/ 3006090 h 6857999"/>
              <a:gd name="connsiteX296" fmla="*/ 7836760 w 9147326"/>
              <a:gd name="connsiteY296" fmla="*/ 3006090 h 6857999"/>
              <a:gd name="connsiteX297" fmla="*/ 7842481 w 9147326"/>
              <a:gd name="connsiteY297" fmla="*/ 3006090 h 6857999"/>
              <a:gd name="connsiteX298" fmla="*/ 7848202 w 9147326"/>
              <a:gd name="connsiteY298" fmla="*/ 3005772 h 6857999"/>
              <a:gd name="connsiteX299" fmla="*/ 7853605 w 9147326"/>
              <a:gd name="connsiteY299" fmla="*/ 3005137 h 6857999"/>
              <a:gd name="connsiteX300" fmla="*/ 7859008 w 9147326"/>
              <a:gd name="connsiteY300" fmla="*/ 3003867 h 6857999"/>
              <a:gd name="connsiteX301" fmla="*/ 7864411 w 9147326"/>
              <a:gd name="connsiteY301" fmla="*/ 3002915 h 6857999"/>
              <a:gd name="connsiteX302" fmla="*/ 7869814 w 9147326"/>
              <a:gd name="connsiteY302" fmla="*/ 3001327 h 6857999"/>
              <a:gd name="connsiteX303" fmla="*/ 7874900 w 9147326"/>
              <a:gd name="connsiteY303" fmla="*/ 2999740 h 6857999"/>
              <a:gd name="connsiteX304" fmla="*/ 7880303 w 9147326"/>
              <a:gd name="connsiteY304" fmla="*/ 2998152 h 6857999"/>
              <a:gd name="connsiteX305" fmla="*/ 7885388 w 9147326"/>
              <a:gd name="connsiteY305" fmla="*/ 2995930 h 6857999"/>
              <a:gd name="connsiteX306" fmla="*/ 7890473 w 9147326"/>
              <a:gd name="connsiteY306" fmla="*/ 2993072 h 6857999"/>
              <a:gd name="connsiteX307" fmla="*/ 7895559 w 9147326"/>
              <a:gd name="connsiteY307" fmla="*/ 2990215 h 6857999"/>
              <a:gd name="connsiteX308" fmla="*/ 7900326 w 9147326"/>
              <a:gd name="connsiteY308" fmla="*/ 2987357 h 6857999"/>
              <a:gd name="connsiteX309" fmla="*/ 7905094 w 9147326"/>
              <a:gd name="connsiteY309" fmla="*/ 2983865 h 6857999"/>
              <a:gd name="connsiteX310" fmla="*/ 7909543 w 9147326"/>
              <a:gd name="connsiteY310" fmla="*/ 2980372 h 6857999"/>
              <a:gd name="connsiteX311" fmla="*/ 7913993 w 9147326"/>
              <a:gd name="connsiteY311" fmla="*/ 2976880 h 6857999"/>
              <a:gd name="connsiteX312" fmla="*/ 7918443 w 9147326"/>
              <a:gd name="connsiteY312" fmla="*/ 2972752 h 6857999"/>
              <a:gd name="connsiteX313" fmla="*/ 8484500 w 9147326"/>
              <a:gd name="connsiteY313" fmla="*/ 2406968 h 6857999"/>
              <a:gd name="connsiteX314" fmla="*/ 8488949 w 9147326"/>
              <a:gd name="connsiteY314" fmla="*/ 2402840 h 6857999"/>
              <a:gd name="connsiteX315" fmla="*/ 8493399 w 9147326"/>
              <a:gd name="connsiteY315" fmla="*/ 2399030 h 6857999"/>
              <a:gd name="connsiteX316" fmla="*/ 8498166 w 9147326"/>
              <a:gd name="connsiteY316" fmla="*/ 2395537 h 6857999"/>
              <a:gd name="connsiteX317" fmla="*/ 8502934 w 9147326"/>
              <a:gd name="connsiteY317" fmla="*/ 2392362 h 6857999"/>
              <a:gd name="connsiteX318" fmla="*/ 8507701 w 9147326"/>
              <a:gd name="connsiteY318" fmla="*/ 2389188 h 6857999"/>
              <a:gd name="connsiteX319" fmla="*/ 8512469 w 9147326"/>
              <a:gd name="connsiteY319" fmla="*/ 2386648 h 6857999"/>
              <a:gd name="connsiteX320" fmla="*/ 8517872 w 9147326"/>
              <a:gd name="connsiteY320" fmla="*/ 2383790 h 6857999"/>
              <a:gd name="connsiteX321" fmla="*/ 8522639 w 9147326"/>
              <a:gd name="connsiteY321" fmla="*/ 2381567 h 6857999"/>
              <a:gd name="connsiteX322" fmla="*/ 8527725 w 9147326"/>
              <a:gd name="connsiteY322" fmla="*/ 2379663 h 6857999"/>
              <a:gd name="connsiteX323" fmla="*/ 8533446 w 9147326"/>
              <a:gd name="connsiteY323" fmla="*/ 2378075 h 6857999"/>
              <a:gd name="connsiteX324" fmla="*/ 8538531 w 9147326"/>
              <a:gd name="connsiteY324" fmla="*/ 2376805 h 6857999"/>
              <a:gd name="connsiteX325" fmla="*/ 8544252 w 9147326"/>
              <a:gd name="connsiteY325" fmla="*/ 2375217 h 6857999"/>
              <a:gd name="connsiteX326" fmla="*/ 8549655 w 9147326"/>
              <a:gd name="connsiteY326" fmla="*/ 2374582 h 6857999"/>
              <a:gd name="connsiteX327" fmla="*/ 8555058 w 9147326"/>
              <a:gd name="connsiteY327" fmla="*/ 2373947 h 6857999"/>
              <a:gd name="connsiteX328" fmla="*/ 8560779 w 9147326"/>
              <a:gd name="connsiteY328" fmla="*/ 2373312 h 6857999"/>
              <a:gd name="connsiteX329" fmla="*/ 8566182 w 9147326"/>
              <a:gd name="connsiteY329" fmla="*/ 2373312 h 6857999"/>
              <a:gd name="connsiteX330" fmla="*/ 8571585 w 9147326"/>
              <a:gd name="connsiteY330" fmla="*/ 2373312 h 6857999"/>
              <a:gd name="connsiteX331" fmla="*/ 8576989 w 9147326"/>
              <a:gd name="connsiteY331" fmla="*/ 2373947 h 6857999"/>
              <a:gd name="connsiteX332" fmla="*/ 8582709 w 9147326"/>
              <a:gd name="connsiteY332" fmla="*/ 2374582 h 6857999"/>
              <a:gd name="connsiteX333" fmla="*/ 8587795 w 9147326"/>
              <a:gd name="connsiteY333" fmla="*/ 2375217 h 6857999"/>
              <a:gd name="connsiteX334" fmla="*/ 8593516 w 9147326"/>
              <a:gd name="connsiteY334" fmla="*/ 2376805 h 6857999"/>
              <a:gd name="connsiteX335" fmla="*/ 8598601 w 9147326"/>
              <a:gd name="connsiteY335" fmla="*/ 2378075 h 6857999"/>
              <a:gd name="connsiteX336" fmla="*/ 8604322 w 9147326"/>
              <a:gd name="connsiteY336" fmla="*/ 2379663 h 6857999"/>
              <a:gd name="connsiteX337" fmla="*/ 8609725 w 9147326"/>
              <a:gd name="connsiteY337" fmla="*/ 2381567 h 6857999"/>
              <a:gd name="connsiteX338" fmla="*/ 8614810 w 9147326"/>
              <a:gd name="connsiteY338" fmla="*/ 2383790 h 6857999"/>
              <a:gd name="connsiteX339" fmla="*/ 8619578 w 9147326"/>
              <a:gd name="connsiteY339" fmla="*/ 2386648 h 6857999"/>
              <a:gd name="connsiteX340" fmla="*/ 8624345 w 9147326"/>
              <a:gd name="connsiteY340" fmla="*/ 2389188 h 6857999"/>
              <a:gd name="connsiteX341" fmla="*/ 8629431 w 9147326"/>
              <a:gd name="connsiteY341" fmla="*/ 2392362 h 6857999"/>
              <a:gd name="connsiteX342" fmla="*/ 8634198 w 9147326"/>
              <a:gd name="connsiteY342" fmla="*/ 2395537 h 6857999"/>
              <a:gd name="connsiteX343" fmla="*/ 8638648 w 9147326"/>
              <a:gd name="connsiteY343" fmla="*/ 2399030 h 6857999"/>
              <a:gd name="connsiteX344" fmla="*/ 8643097 w 9147326"/>
              <a:gd name="connsiteY344" fmla="*/ 2402840 h 6857999"/>
              <a:gd name="connsiteX345" fmla="*/ 8647547 w 9147326"/>
              <a:gd name="connsiteY345" fmla="*/ 2406968 h 6857999"/>
              <a:gd name="connsiteX346" fmla="*/ 8651679 w 9147326"/>
              <a:gd name="connsiteY346" fmla="*/ 2411413 h 6857999"/>
              <a:gd name="connsiteX347" fmla="*/ 8655493 w 9147326"/>
              <a:gd name="connsiteY347" fmla="*/ 2415857 h 6857999"/>
              <a:gd name="connsiteX348" fmla="*/ 8659307 w 9147326"/>
              <a:gd name="connsiteY348" fmla="*/ 2420303 h 6857999"/>
              <a:gd name="connsiteX349" fmla="*/ 8662167 w 9147326"/>
              <a:gd name="connsiteY349" fmla="*/ 2425382 h 6857999"/>
              <a:gd name="connsiteX350" fmla="*/ 8665663 w 9147326"/>
              <a:gd name="connsiteY350" fmla="*/ 2430145 h 6857999"/>
              <a:gd name="connsiteX351" fmla="*/ 8668206 w 9147326"/>
              <a:gd name="connsiteY351" fmla="*/ 2434907 h 6857999"/>
              <a:gd name="connsiteX352" fmla="*/ 8670749 w 9147326"/>
              <a:gd name="connsiteY352" fmla="*/ 2439670 h 6857999"/>
              <a:gd name="connsiteX353" fmla="*/ 8672974 w 9147326"/>
              <a:gd name="connsiteY353" fmla="*/ 2445067 h 6857999"/>
              <a:gd name="connsiteX354" fmla="*/ 8674880 w 9147326"/>
              <a:gd name="connsiteY354" fmla="*/ 2450148 h 6857999"/>
              <a:gd name="connsiteX355" fmla="*/ 8676787 w 9147326"/>
              <a:gd name="connsiteY355" fmla="*/ 2455862 h 6857999"/>
              <a:gd name="connsiteX356" fmla="*/ 8677741 w 9147326"/>
              <a:gd name="connsiteY356" fmla="*/ 2460943 h 6857999"/>
              <a:gd name="connsiteX357" fmla="*/ 8679330 w 9147326"/>
              <a:gd name="connsiteY357" fmla="*/ 2466340 h 6857999"/>
              <a:gd name="connsiteX358" fmla="*/ 8679966 w 9147326"/>
              <a:gd name="connsiteY358" fmla="*/ 2471738 h 6857999"/>
              <a:gd name="connsiteX359" fmla="*/ 8680919 w 9147326"/>
              <a:gd name="connsiteY359" fmla="*/ 2477452 h 6857999"/>
              <a:gd name="connsiteX360" fmla="*/ 8681237 w 9147326"/>
              <a:gd name="connsiteY360" fmla="*/ 2483168 h 6857999"/>
              <a:gd name="connsiteX361" fmla="*/ 8681237 w 9147326"/>
              <a:gd name="connsiteY361" fmla="*/ 2488247 h 6857999"/>
              <a:gd name="connsiteX362" fmla="*/ 8681237 w 9147326"/>
              <a:gd name="connsiteY362" fmla="*/ 2493962 h 6857999"/>
              <a:gd name="connsiteX363" fmla="*/ 8680919 w 9147326"/>
              <a:gd name="connsiteY363" fmla="*/ 2499360 h 6857999"/>
              <a:gd name="connsiteX364" fmla="*/ 8679966 w 9147326"/>
              <a:gd name="connsiteY364" fmla="*/ 2505075 h 6857999"/>
              <a:gd name="connsiteX365" fmla="*/ 8679330 w 9147326"/>
              <a:gd name="connsiteY365" fmla="*/ 2510155 h 6857999"/>
              <a:gd name="connsiteX366" fmla="*/ 8677741 w 9147326"/>
              <a:gd name="connsiteY366" fmla="*/ 2515870 h 6857999"/>
              <a:gd name="connsiteX367" fmla="*/ 8676787 w 9147326"/>
              <a:gd name="connsiteY367" fmla="*/ 2520950 h 6857999"/>
              <a:gd name="connsiteX368" fmla="*/ 8674880 w 9147326"/>
              <a:gd name="connsiteY368" fmla="*/ 2526665 h 6857999"/>
              <a:gd name="connsiteX369" fmla="*/ 8672974 w 9147326"/>
              <a:gd name="connsiteY369" fmla="*/ 2531745 h 6857999"/>
              <a:gd name="connsiteX370" fmla="*/ 8670749 w 9147326"/>
              <a:gd name="connsiteY370" fmla="*/ 2536825 h 6857999"/>
              <a:gd name="connsiteX371" fmla="*/ 8668206 w 9147326"/>
              <a:gd name="connsiteY371" fmla="*/ 2541905 h 6857999"/>
              <a:gd name="connsiteX372" fmla="*/ 8665663 w 9147326"/>
              <a:gd name="connsiteY372" fmla="*/ 2546667 h 6857999"/>
              <a:gd name="connsiteX373" fmla="*/ 8662167 w 9147326"/>
              <a:gd name="connsiteY373" fmla="*/ 2551430 h 6857999"/>
              <a:gd name="connsiteX374" fmla="*/ 8659307 w 9147326"/>
              <a:gd name="connsiteY374" fmla="*/ 2556510 h 6857999"/>
              <a:gd name="connsiteX375" fmla="*/ 8655493 w 9147326"/>
              <a:gd name="connsiteY375" fmla="*/ 2560955 h 6857999"/>
              <a:gd name="connsiteX376" fmla="*/ 8651679 w 9147326"/>
              <a:gd name="connsiteY376" fmla="*/ 2565400 h 6857999"/>
              <a:gd name="connsiteX377" fmla="*/ 8647547 w 9147326"/>
              <a:gd name="connsiteY377" fmla="*/ 2569845 h 6857999"/>
              <a:gd name="connsiteX378" fmla="*/ 7392750 w 9147326"/>
              <a:gd name="connsiteY378" fmla="*/ 3822700 h 6857999"/>
              <a:gd name="connsiteX379" fmla="*/ 7388618 w 9147326"/>
              <a:gd name="connsiteY379" fmla="*/ 3827145 h 6857999"/>
              <a:gd name="connsiteX380" fmla="*/ 7385122 w 9147326"/>
              <a:gd name="connsiteY380" fmla="*/ 3831590 h 6857999"/>
              <a:gd name="connsiteX381" fmla="*/ 7381626 w 9147326"/>
              <a:gd name="connsiteY381" fmla="*/ 3836035 h 6857999"/>
              <a:gd name="connsiteX382" fmla="*/ 7378448 w 9147326"/>
              <a:gd name="connsiteY382" fmla="*/ 3841115 h 6857999"/>
              <a:gd name="connsiteX383" fmla="*/ 7375269 w 9147326"/>
              <a:gd name="connsiteY383" fmla="*/ 3845877 h 6857999"/>
              <a:gd name="connsiteX384" fmla="*/ 7372409 w 9147326"/>
              <a:gd name="connsiteY384" fmla="*/ 3850640 h 6857999"/>
              <a:gd name="connsiteX385" fmla="*/ 7369866 w 9147326"/>
              <a:gd name="connsiteY385" fmla="*/ 3855720 h 6857999"/>
              <a:gd name="connsiteX386" fmla="*/ 7367641 w 9147326"/>
              <a:gd name="connsiteY386" fmla="*/ 3860800 h 6857999"/>
              <a:gd name="connsiteX387" fmla="*/ 7365734 w 9147326"/>
              <a:gd name="connsiteY387" fmla="*/ 3865880 h 6857999"/>
              <a:gd name="connsiteX388" fmla="*/ 7364145 w 9147326"/>
              <a:gd name="connsiteY388" fmla="*/ 3871595 h 6857999"/>
              <a:gd name="connsiteX389" fmla="*/ 7362556 w 9147326"/>
              <a:gd name="connsiteY389" fmla="*/ 3876675 h 6857999"/>
              <a:gd name="connsiteX390" fmla="*/ 7361603 w 9147326"/>
              <a:gd name="connsiteY390" fmla="*/ 3882390 h 6857999"/>
              <a:gd name="connsiteX391" fmla="*/ 7360331 w 9147326"/>
              <a:gd name="connsiteY391" fmla="*/ 3887470 h 6857999"/>
              <a:gd name="connsiteX392" fmla="*/ 7359696 w 9147326"/>
              <a:gd name="connsiteY392" fmla="*/ 3893185 h 6857999"/>
              <a:gd name="connsiteX393" fmla="*/ 7359378 w 9147326"/>
              <a:gd name="connsiteY393" fmla="*/ 3898582 h 6857999"/>
              <a:gd name="connsiteX394" fmla="*/ 7359378 w 9147326"/>
              <a:gd name="connsiteY394" fmla="*/ 3904297 h 6857999"/>
              <a:gd name="connsiteX395" fmla="*/ 7359378 w 9147326"/>
              <a:gd name="connsiteY395" fmla="*/ 3909695 h 6857999"/>
              <a:gd name="connsiteX396" fmla="*/ 7359696 w 9147326"/>
              <a:gd name="connsiteY396" fmla="*/ 3915092 h 6857999"/>
              <a:gd name="connsiteX397" fmla="*/ 7360331 w 9147326"/>
              <a:gd name="connsiteY397" fmla="*/ 3920807 h 6857999"/>
              <a:gd name="connsiteX398" fmla="*/ 7361603 w 9147326"/>
              <a:gd name="connsiteY398" fmla="*/ 3926205 h 6857999"/>
              <a:gd name="connsiteX399" fmla="*/ 7362556 w 9147326"/>
              <a:gd name="connsiteY399" fmla="*/ 3931602 h 6857999"/>
              <a:gd name="connsiteX400" fmla="*/ 7364145 w 9147326"/>
              <a:gd name="connsiteY400" fmla="*/ 3936682 h 6857999"/>
              <a:gd name="connsiteX401" fmla="*/ 7365734 w 9147326"/>
              <a:gd name="connsiteY401" fmla="*/ 3942397 h 6857999"/>
              <a:gd name="connsiteX402" fmla="*/ 7367641 w 9147326"/>
              <a:gd name="connsiteY402" fmla="*/ 3947477 h 6857999"/>
              <a:gd name="connsiteX403" fmla="*/ 7369866 w 9147326"/>
              <a:gd name="connsiteY403" fmla="*/ 3952875 h 6857999"/>
              <a:gd name="connsiteX404" fmla="*/ 7372409 w 9147326"/>
              <a:gd name="connsiteY404" fmla="*/ 3957637 h 6857999"/>
              <a:gd name="connsiteX405" fmla="*/ 7375269 w 9147326"/>
              <a:gd name="connsiteY405" fmla="*/ 3962400 h 6857999"/>
              <a:gd name="connsiteX406" fmla="*/ 7378448 w 9147326"/>
              <a:gd name="connsiteY406" fmla="*/ 3967162 h 6857999"/>
              <a:gd name="connsiteX407" fmla="*/ 7381626 w 9147326"/>
              <a:gd name="connsiteY407" fmla="*/ 3972242 h 6857999"/>
              <a:gd name="connsiteX408" fmla="*/ 7385122 w 9147326"/>
              <a:gd name="connsiteY408" fmla="*/ 3976687 h 6857999"/>
              <a:gd name="connsiteX409" fmla="*/ 7388618 w 9147326"/>
              <a:gd name="connsiteY409" fmla="*/ 3981132 h 6857999"/>
              <a:gd name="connsiteX410" fmla="*/ 7392750 w 9147326"/>
              <a:gd name="connsiteY410" fmla="*/ 3985577 h 6857999"/>
              <a:gd name="connsiteX411" fmla="*/ 7397200 w 9147326"/>
              <a:gd name="connsiteY411" fmla="*/ 3989705 h 6857999"/>
              <a:gd name="connsiteX412" fmla="*/ 7401967 w 9147326"/>
              <a:gd name="connsiteY412" fmla="*/ 3993515 h 6857999"/>
              <a:gd name="connsiteX413" fmla="*/ 7406417 w 9147326"/>
              <a:gd name="connsiteY413" fmla="*/ 3997007 h 6857999"/>
              <a:gd name="connsiteX414" fmla="*/ 7411184 w 9147326"/>
              <a:gd name="connsiteY414" fmla="*/ 4000182 h 6857999"/>
              <a:gd name="connsiteX415" fmla="*/ 7415952 w 9147326"/>
              <a:gd name="connsiteY415" fmla="*/ 4003357 h 6857999"/>
              <a:gd name="connsiteX416" fmla="*/ 7420719 w 9147326"/>
              <a:gd name="connsiteY416" fmla="*/ 4006215 h 6857999"/>
              <a:gd name="connsiteX417" fmla="*/ 7426122 w 9147326"/>
              <a:gd name="connsiteY417" fmla="*/ 4008755 h 6857999"/>
              <a:gd name="connsiteX418" fmla="*/ 7430890 w 9147326"/>
              <a:gd name="connsiteY418" fmla="*/ 4010977 h 6857999"/>
              <a:gd name="connsiteX419" fmla="*/ 7436293 w 9147326"/>
              <a:gd name="connsiteY419" fmla="*/ 4012882 h 6857999"/>
              <a:gd name="connsiteX420" fmla="*/ 7441696 w 9147326"/>
              <a:gd name="connsiteY420" fmla="*/ 4014787 h 6857999"/>
              <a:gd name="connsiteX421" fmla="*/ 7447099 w 9147326"/>
              <a:gd name="connsiteY421" fmla="*/ 4015740 h 6857999"/>
              <a:gd name="connsiteX422" fmla="*/ 7452502 w 9147326"/>
              <a:gd name="connsiteY422" fmla="*/ 4017327 h 6857999"/>
              <a:gd name="connsiteX423" fmla="*/ 7457905 w 9147326"/>
              <a:gd name="connsiteY423" fmla="*/ 4017962 h 6857999"/>
              <a:gd name="connsiteX424" fmla="*/ 7463309 w 9147326"/>
              <a:gd name="connsiteY424" fmla="*/ 4018597 h 6857999"/>
              <a:gd name="connsiteX425" fmla="*/ 7469030 w 9147326"/>
              <a:gd name="connsiteY425" fmla="*/ 4019232 h 6857999"/>
              <a:gd name="connsiteX426" fmla="*/ 7474433 w 9147326"/>
              <a:gd name="connsiteY426" fmla="*/ 4019232 h 6857999"/>
              <a:gd name="connsiteX427" fmla="*/ 7479836 w 9147326"/>
              <a:gd name="connsiteY427" fmla="*/ 4019232 h 6857999"/>
              <a:gd name="connsiteX428" fmla="*/ 7485557 w 9147326"/>
              <a:gd name="connsiteY428" fmla="*/ 4018597 h 6857999"/>
              <a:gd name="connsiteX429" fmla="*/ 7490960 w 9147326"/>
              <a:gd name="connsiteY429" fmla="*/ 4017962 h 6857999"/>
              <a:gd name="connsiteX430" fmla="*/ 7496681 w 9147326"/>
              <a:gd name="connsiteY430" fmla="*/ 4017327 h 6857999"/>
              <a:gd name="connsiteX431" fmla="*/ 7501766 w 9147326"/>
              <a:gd name="connsiteY431" fmla="*/ 4015740 h 6857999"/>
              <a:gd name="connsiteX432" fmla="*/ 7507169 w 9147326"/>
              <a:gd name="connsiteY432" fmla="*/ 4014787 h 6857999"/>
              <a:gd name="connsiteX433" fmla="*/ 7512572 w 9147326"/>
              <a:gd name="connsiteY433" fmla="*/ 4012882 h 6857999"/>
              <a:gd name="connsiteX434" fmla="*/ 7517975 w 9147326"/>
              <a:gd name="connsiteY434" fmla="*/ 4010977 h 6857999"/>
              <a:gd name="connsiteX435" fmla="*/ 7523061 w 9147326"/>
              <a:gd name="connsiteY435" fmla="*/ 4008755 h 6857999"/>
              <a:gd name="connsiteX436" fmla="*/ 7527828 w 9147326"/>
              <a:gd name="connsiteY436" fmla="*/ 4006215 h 6857999"/>
              <a:gd name="connsiteX437" fmla="*/ 7532914 w 9147326"/>
              <a:gd name="connsiteY437" fmla="*/ 4003357 h 6857999"/>
              <a:gd name="connsiteX438" fmla="*/ 7537681 w 9147326"/>
              <a:gd name="connsiteY438" fmla="*/ 4000182 h 6857999"/>
              <a:gd name="connsiteX439" fmla="*/ 7542448 w 9147326"/>
              <a:gd name="connsiteY439" fmla="*/ 3997007 h 6857999"/>
              <a:gd name="connsiteX440" fmla="*/ 7546898 w 9147326"/>
              <a:gd name="connsiteY440" fmla="*/ 3993515 h 6857999"/>
              <a:gd name="connsiteX441" fmla="*/ 7551348 w 9147326"/>
              <a:gd name="connsiteY441" fmla="*/ 3989705 h 6857999"/>
              <a:gd name="connsiteX442" fmla="*/ 7555797 w 9147326"/>
              <a:gd name="connsiteY442" fmla="*/ 3985577 h 6857999"/>
              <a:gd name="connsiteX443" fmla="*/ 8717788 w 9147326"/>
              <a:gd name="connsiteY443" fmla="*/ 2825115 h 6857999"/>
              <a:gd name="connsiteX444" fmla="*/ 8721919 w 9147326"/>
              <a:gd name="connsiteY444" fmla="*/ 2820987 h 6857999"/>
              <a:gd name="connsiteX445" fmla="*/ 8726369 w 9147326"/>
              <a:gd name="connsiteY445" fmla="*/ 2817177 h 6857999"/>
              <a:gd name="connsiteX446" fmla="*/ 8731137 w 9147326"/>
              <a:gd name="connsiteY446" fmla="*/ 2813685 h 6857999"/>
              <a:gd name="connsiteX447" fmla="*/ 8735586 w 9147326"/>
              <a:gd name="connsiteY447" fmla="*/ 2810192 h 6857999"/>
              <a:gd name="connsiteX448" fmla="*/ 8740672 w 9147326"/>
              <a:gd name="connsiteY448" fmla="*/ 2807335 h 6857999"/>
              <a:gd name="connsiteX449" fmla="*/ 8745757 w 9147326"/>
              <a:gd name="connsiteY449" fmla="*/ 2804477 h 6857999"/>
              <a:gd name="connsiteX450" fmla="*/ 8750524 w 9147326"/>
              <a:gd name="connsiteY450" fmla="*/ 2801937 h 6857999"/>
              <a:gd name="connsiteX451" fmla="*/ 8755927 w 9147326"/>
              <a:gd name="connsiteY451" fmla="*/ 2799715 h 6857999"/>
              <a:gd name="connsiteX452" fmla="*/ 8761013 w 9147326"/>
              <a:gd name="connsiteY452" fmla="*/ 2797810 h 6857999"/>
              <a:gd name="connsiteX453" fmla="*/ 8766416 w 9147326"/>
              <a:gd name="connsiteY453" fmla="*/ 2795905 h 6857999"/>
              <a:gd name="connsiteX454" fmla="*/ 8771819 w 9147326"/>
              <a:gd name="connsiteY454" fmla="*/ 2794635 h 6857999"/>
              <a:gd name="connsiteX455" fmla="*/ 8777222 w 9147326"/>
              <a:gd name="connsiteY455" fmla="*/ 2793365 h 6857999"/>
              <a:gd name="connsiteX456" fmla="*/ 8782625 w 9147326"/>
              <a:gd name="connsiteY456" fmla="*/ 2792730 h 6857999"/>
              <a:gd name="connsiteX457" fmla="*/ 8788346 w 9147326"/>
              <a:gd name="connsiteY457" fmla="*/ 2792095 h 6857999"/>
              <a:gd name="connsiteX458" fmla="*/ 8793431 w 9147326"/>
              <a:gd name="connsiteY458" fmla="*/ 2791460 h 6857999"/>
              <a:gd name="connsiteX459" fmla="*/ 8799152 w 9147326"/>
              <a:gd name="connsiteY459" fmla="*/ 2791460 h 6857999"/>
              <a:gd name="connsiteX460" fmla="*/ 8804556 w 9147326"/>
              <a:gd name="connsiteY460" fmla="*/ 2791460 h 6857999"/>
              <a:gd name="connsiteX461" fmla="*/ 8810277 w 9147326"/>
              <a:gd name="connsiteY461" fmla="*/ 2792095 h 6857999"/>
              <a:gd name="connsiteX462" fmla="*/ 8815680 w 9147326"/>
              <a:gd name="connsiteY462" fmla="*/ 2792730 h 6857999"/>
              <a:gd name="connsiteX463" fmla="*/ 8821083 w 9147326"/>
              <a:gd name="connsiteY463" fmla="*/ 2793365 h 6857999"/>
              <a:gd name="connsiteX464" fmla="*/ 8826804 w 9147326"/>
              <a:gd name="connsiteY464" fmla="*/ 2794635 h 6857999"/>
              <a:gd name="connsiteX465" fmla="*/ 8831889 w 9147326"/>
              <a:gd name="connsiteY465" fmla="*/ 2795905 h 6857999"/>
              <a:gd name="connsiteX466" fmla="*/ 8837292 w 9147326"/>
              <a:gd name="connsiteY466" fmla="*/ 2797810 h 6857999"/>
              <a:gd name="connsiteX467" fmla="*/ 8842377 w 9147326"/>
              <a:gd name="connsiteY467" fmla="*/ 2799715 h 6857999"/>
              <a:gd name="connsiteX468" fmla="*/ 8847463 w 9147326"/>
              <a:gd name="connsiteY468" fmla="*/ 2801937 h 6857999"/>
              <a:gd name="connsiteX469" fmla="*/ 8852866 w 9147326"/>
              <a:gd name="connsiteY469" fmla="*/ 2804477 h 6857999"/>
              <a:gd name="connsiteX470" fmla="*/ 8857633 w 9147326"/>
              <a:gd name="connsiteY470" fmla="*/ 2807335 h 6857999"/>
              <a:gd name="connsiteX471" fmla="*/ 8862401 w 9147326"/>
              <a:gd name="connsiteY471" fmla="*/ 2810192 h 6857999"/>
              <a:gd name="connsiteX472" fmla="*/ 8867486 w 9147326"/>
              <a:gd name="connsiteY472" fmla="*/ 2813685 h 6857999"/>
              <a:gd name="connsiteX473" fmla="*/ 8871936 w 9147326"/>
              <a:gd name="connsiteY473" fmla="*/ 2817177 h 6857999"/>
              <a:gd name="connsiteX474" fmla="*/ 8876385 w 9147326"/>
              <a:gd name="connsiteY474" fmla="*/ 2820987 h 6857999"/>
              <a:gd name="connsiteX475" fmla="*/ 8880517 w 9147326"/>
              <a:gd name="connsiteY475" fmla="*/ 2825115 h 6857999"/>
              <a:gd name="connsiteX476" fmla="*/ 8884649 w 9147326"/>
              <a:gd name="connsiteY476" fmla="*/ 2829242 h 6857999"/>
              <a:gd name="connsiteX477" fmla="*/ 8888781 w 9147326"/>
              <a:gd name="connsiteY477" fmla="*/ 2833687 h 6857999"/>
              <a:gd name="connsiteX478" fmla="*/ 8891959 w 9147326"/>
              <a:gd name="connsiteY478" fmla="*/ 2838450 h 6857999"/>
              <a:gd name="connsiteX479" fmla="*/ 8895455 w 9147326"/>
              <a:gd name="connsiteY479" fmla="*/ 2842895 h 6857999"/>
              <a:gd name="connsiteX480" fmla="*/ 8898316 w 9147326"/>
              <a:gd name="connsiteY480" fmla="*/ 2847975 h 6857999"/>
              <a:gd name="connsiteX481" fmla="*/ 8901494 w 9147326"/>
              <a:gd name="connsiteY481" fmla="*/ 2853055 h 6857999"/>
              <a:gd name="connsiteX482" fmla="*/ 8903719 w 9147326"/>
              <a:gd name="connsiteY482" fmla="*/ 2857817 h 6857999"/>
              <a:gd name="connsiteX483" fmla="*/ 8905944 w 9147326"/>
              <a:gd name="connsiteY483" fmla="*/ 2863215 h 6857999"/>
              <a:gd name="connsiteX484" fmla="*/ 8908168 w 9147326"/>
              <a:gd name="connsiteY484" fmla="*/ 2868295 h 6857999"/>
              <a:gd name="connsiteX485" fmla="*/ 8909440 w 9147326"/>
              <a:gd name="connsiteY485" fmla="*/ 2873692 h 6857999"/>
              <a:gd name="connsiteX486" fmla="*/ 8911029 w 9147326"/>
              <a:gd name="connsiteY486" fmla="*/ 2879090 h 6857999"/>
              <a:gd name="connsiteX487" fmla="*/ 8912300 w 9147326"/>
              <a:gd name="connsiteY487" fmla="*/ 2884487 h 6857999"/>
              <a:gd name="connsiteX488" fmla="*/ 8913254 w 9147326"/>
              <a:gd name="connsiteY488" fmla="*/ 2889885 h 6857999"/>
              <a:gd name="connsiteX489" fmla="*/ 8913572 w 9147326"/>
              <a:gd name="connsiteY489" fmla="*/ 2895600 h 6857999"/>
              <a:gd name="connsiteX490" fmla="*/ 8913889 w 9147326"/>
              <a:gd name="connsiteY490" fmla="*/ 2900680 h 6857999"/>
              <a:gd name="connsiteX491" fmla="*/ 8914525 w 9147326"/>
              <a:gd name="connsiteY491" fmla="*/ 2906395 h 6857999"/>
              <a:gd name="connsiteX492" fmla="*/ 8913889 w 9147326"/>
              <a:gd name="connsiteY492" fmla="*/ 2911792 h 6857999"/>
              <a:gd name="connsiteX493" fmla="*/ 8913572 w 9147326"/>
              <a:gd name="connsiteY493" fmla="*/ 2917507 h 6857999"/>
              <a:gd name="connsiteX494" fmla="*/ 8913254 w 9147326"/>
              <a:gd name="connsiteY494" fmla="*/ 2923222 h 6857999"/>
              <a:gd name="connsiteX495" fmla="*/ 8912300 w 9147326"/>
              <a:gd name="connsiteY495" fmla="*/ 2928302 h 6857999"/>
              <a:gd name="connsiteX496" fmla="*/ 8911029 w 9147326"/>
              <a:gd name="connsiteY496" fmla="*/ 2934017 h 6857999"/>
              <a:gd name="connsiteX497" fmla="*/ 8909440 w 9147326"/>
              <a:gd name="connsiteY497" fmla="*/ 2939097 h 6857999"/>
              <a:gd name="connsiteX498" fmla="*/ 8908168 w 9147326"/>
              <a:gd name="connsiteY498" fmla="*/ 2944495 h 6857999"/>
              <a:gd name="connsiteX499" fmla="*/ 8905944 w 9147326"/>
              <a:gd name="connsiteY499" fmla="*/ 2949575 h 6857999"/>
              <a:gd name="connsiteX500" fmla="*/ 8903719 w 9147326"/>
              <a:gd name="connsiteY500" fmla="*/ 2954655 h 6857999"/>
              <a:gd name="connsiteX501" fmla="*/ 8901494 w 9147326"/>
              <a:gd name="connsiteY501" fmla="*/ 2960052 h 6857999"/>
              <a:gd name="connsiteX502" fmla="*/ 8898316 w 9147326"/>
              <a:gd name="connsiteY502" fmla="*/ 2964815 h 6857999"/>
              <a:gd name="connsiteX503" fmla="*/ 8895455 w 9147326"/>
              <a:gd name="connsiteY503" fmla="*/ 2969577 h 6857999"/>
              <a:gd name="connsiteX504" fmla="*/ 8891959 w 9147326"/>
              <a:gd name="connsiteY504" fmla="*/ 2974657 h 6857999"/>
              <a:gd name="connsiteX505" fmla="*/ 8888781 w 9147326"/>
              <a:gd name="connsiteY505" fmla="*/ 2979102 h 6857999"/>
              <a:gd name="connsiteX506" fmla="*/ 8884649 w 9147326"/>
              <a:gd name="connsiteY506" fmla="*/ 2983547 h 6857999"/>
              <a:gd name="connsiteX507" fmla="*/ 8880517 w 9147326"/>
              <a:gd name="connsiteY507" fmla="*/ 2987992 h 6857999"/>
              <a:gd name="connsiteX508" fmla="*/ 8288080 w 9147326"/>
              <a:gd name="connsiteY508" fmla="*/ 3579812 h 6857999"/>
              <a:gd name="connsiteX509" fmla="*/ 8283948 w 9147326"/>
              <a:gd name="connsiteY509" fmla="*/ 3584257 h 6857999"/>
              <a:gd name="connsiteX510" fmla="*/ 8280134 w 9147326"/>
              <a:gd name="connsiteY510" fmla="*/ 3588702 h 6857999"/>
              <a:gd name="connsiteX511" fmla="*/ 8276320 w 9147326"/>
              <a:gd name="connsiteY511" fmla="*/ 3593147 h 6857999"/>
              <a:gd name="connsiteX512" fmla="*/ 8273142 w 9147326"/>
              <a:gd name="connsiteY512" fmla="*/ 3597910 h 6857999"/>
              <a:gd name="connsiteX513" fmla="*/ 8269964 w 9147326"/>
              <a:gd name="connsiteY513" fmla="*/ 3602990 h 6857999"/>
              <a:gd name="connsiteX514" fmla="*/ 8267421 w 9147326"/>
              <a:gd name="connsiteY514" fmla="*/ 3607752 h 6857999"/>
              <a:gd name="connsiteX515" fmla="*/ 8264878 w 9147326"/>
              <a:gd name="connsiteY515" fmla="*/ 3612515 h 6857999"/>
              <a:gd name="connsiteX516" fmla="*/ 8262654 w 9147326"/>
              <a:gd name="connsiteY516" fmla="*/ 3617595 h 6857999"/>
              <a:gd name="connsiteX517" fmla="*/ 8260747 w 9147326"/>
              <a:gd name="connsiteY517" fmla="*/ 3622992 h 6857999"/>
              <a:gd name="connsiteX518" fmla="*/ 8258840 w 9147326"/>
              <a:gd name="connsiteY518" fmla="*/ 3628707 h 6857999"/>
              <a:gd name="connsiteX519" fmla="*/ 8257251 w 9147326"/>
              <a:gd name="connsiteY519" fmla="*/ 3633787 h 6857999"/>
              <a:gd name="connsiteX520" fmla="*/ 8256297 w 9147326"/>
              <a:gd name="connsiteY520" fmla="*/ 3638867 h 6857999"/>
              <a:gd name="connsiteX521" fmla="*/ 8255344 w 9147326"/>
              <a:gd name="connsiteY521" fmla="*/ 3644582 h 6857999"/>
              <a:gd name="connsiteX522" fmla="*/ 8254708 w 9147326"/>
              <a:gd name="connsiteY522" fmla="*/ 3650297 h 6857999"/>
              <a:gd name="connsiteX523" fmla="*/ 8254390 w 9147326"/>
              <a:gd name="connsiteY523" fmla="*/ 3655695 h 6857999"/>
              <a:gd name="connsiteX524" fmla="*/ 8254072 w 9147326"/>
              <a:gd name="connsiteY524" fmla="*/ 3661092 h 6857999"/>
              <a:gd name="connsiteX525" fmla="*/ 8254390 w 9147326"/>
              <a:gd name="connsiteY525" fmla="*/ 3666490 h 6857999"/>
              <a:gd name="connsiteX526" fmla="*/ 8254708 w 9147326"/>
              <a:gd name="connsiteY526" fmla="*/ 3672205 h 6857999"/>
              <a:gd name="connsiteX527" fmla="*/ 8255344 w 9147326"/>
              <a:gd name="connsiteY527" fmla="*/ 3677602 h 6857999"/>
              <a:gd name="connsiteX528" fmla="*/ 8256297 w 9147326"/>
              <a:gd name="connsiteY528" fmla="*/ 3683000 h 6857999"/>
              <a:gd name="connsiteX529" fmla="*/ 8257251 w 9147326"/>
              <a:gd name="connsiteY529" fmla="*/ 3688397 h 6857999"/>
              <a:gd name="connsiteX530" fmla="*/ 8258840 w 9147326"/>
              <a:gd name="connsiteY530" fmla="*/ 3693795 h 6857999"/>
              <a:gd name="connsiteX531" fmla="*/ 8260747 w 9147326"/>
              <a:gd name="connsiteY531" fmla="*/ 3699510 h 6857999"/>
              <a:gd name="connsiteX532" fmla="*/ 8262654 w 9147326"/>
              <a:gd name="connsiteY532" fmla="*/ 3704590 h 6857999"/>
              <a:gd name="connsiteX533" fmla="*/ 8264878 w 9147326"/>
              <a:gd name="connsiteY533" fmla="*/ 3709352 h 6857999"/>
              <a:gd name="connsiteX534" fmla="*/ 8267421 w 9147326"/>
              <a:gd name="connsiteY534" fmla="*/ 3714750 h 6857999"/>
              <a:gd name="connsiteX535" fmla="*/ 8269964 w 9147326"/>
              <a:gd name="connsiteY535" fmla="*/ 3719512 h 6857999"/>
              <a:gd name="connsiteX536" fmla="*/ 8273142 w 9147326"/>
              <a:gd name="connsiteY536" fmla="*/ 3724275 h 6857999"/>
              <a:gd name="connsiteX537" fmla="*/ 8276320 w 9147326"/>
              <a:gd name="connsiteY537" fmla="*/ 3729037 h 6857999"/>
              <a:gd name="connsiteX538" fmla="*/ 8280134 w 9147326"/>
              <a:gd name="connsiteY538" fmla="*/ 3733800 h 6857999"/>
              <a:gd name="connsiteX539" fmla="*/ 8283948 w 9147326"/>
              <a:gd name="connsiteY539" fmla="*/ 3738245 h 6857999"/>
              <a:gd name="connsiteX540" fmla="*/ 8288080 w 9147326"/>
              <a:gd name="connsiteY540" fmla="*/ 3742690 h 6857999"/>
              <a:gd name="connsiteX541" fmla="*/ 8291576 w 9147326"/>
              <a:gd name="connsiteY541" fmla="*/ 3745865 h 6857999"/>
              <a:gd name="connsiteX542" fmla="*/ 8295390 w 9147326"/>
              <a:gd name="connsiteY542" fmla="*/ 3749357 h 6857999"/>
              <a:gd name="connsiteX543" fmla="*/ 8303654 w 9147326"/>
              <a:gd name="connsiteY543" fmla="*/ 3755707 h 6857999"/>
              <a:gd name="connsiteX544" fmla="*/ 8311917 w 9147326"/>
              <a:gd name="connsiteY544" fmla="*/ 3760787 h 6857999"/>
              <a:gd name="connsiteX545" fmla="*/ 8320499 w 9147326"/>
              <a:gd name="connsiteY545" fmla="*/ 3765232 h 6857999"/>
              <a:gd name="connsiteX546" fmla="*/ 8329716 w 9147326"/>
              <a:gd name="connsiteY546" fmla="*/ 3769042 h 6857999"/>
              <a:gd name="connsiteX547" fmla="*/ 8338615 w 9147326"/>
              <a:gd name="connsiteY547" fmla="*/ 3771900 h 6857999"/>
              <a:gd name="connsiteX548" fmla="*/ 8348468 w 9147326"/>
              <a:gd name="connsiteY548" fmla="*/ 3774122 h 6857999"/>
              <a:gd name="connsiteX549" fmla="*/ 8357685 w 9147326"/>
              <a:gd name="connsiteY549" fmla="*/ 3775392 h 6857999"/>
              <a:gd name="connsiteX550" fmla="*/ 8367538 w 9147326"/>
              <a:gd name="connsiteY550" fmla="*/ 3776027 h 6857999"/>
              <a:gd name="connsiteX551" fmla="*/ 8376755 w 9147326"/>
              <a:gd name="connsiteY551" fmla="*/ 3775710 h 6857999"/>
              <a:gd name="connsiteX552" fmla="*/ 8386608 w 9147326"/>
              <a:gd name="connsiteY552" fmla="*/ 3775075 h 6857999"/>
              <a:gd name="connsiteX553" fmla="*/ 8395825 w 9147326"/>
              <a:gd name="connsiteY553" fmla="*/ 3773170 h 6857999"/>
              <a:gd name="connsiteX554" fmla="*/ 8405042 w 9147326"/>
              <a:gd name="connsiteY554" fmla="*/ 3770630 h 6857999"/>
              <a:gd name="connsiteX555" fmla="*/ 8414577 w 9147326"/>
              <a:gd name="connsiteY555" fmla="*/ 3766820 h 6857999"/>
              <a:gd name="connsiteX556" fmla="*/ 8423476 w 9147326"/>
              <a:gd name="connsiteY556" fmla="*/ 3762692 h 6857999"/>
              <a:gd name="connsiteX557" fmla="*/ 8431740 w 9147326"/>
              <a:gd name="connsiteY557" fmla="*/ 3757930 h 6857999"/>
              <a:gd name="connsiteX558" fmla="*/ 9147326 w 9147326"/>
              <a:gd name="connsiteY558" fmla="*/ 3037501 h 6857999"/>
              <a:gd name="connsiteX559" fmla="*/ 9147326 w 9147326"/>
              <a:gd name="connsiteY559" fmla="*/ 6857999 h 6857999"/>
              <a:gd name="connsiteX560" fmla="*/ 460220 w 9147326"/>
              <a:gd name="connsiteY560" fmla="*/ 6857999 h 6857999"/>
              <a:gd name="connsiteX561" fmla="*/ 2028398 w 9147326"/>
              <a:gd name="connsiteY561" fmla="*/ 5291772 h 6857999"/>
              <a:gd name="connsiteX562" fmla="*/ 2032530 w 9147326"/>
              <a:gd name="connsiteY562" fmla="*/ 5287644 h 6857999"/>
              <a:gd name="connsiteX563" fmla="*/ 2036026 w 9147326"/>
              <a:gd name="connsiteY563" fmla="*/ 5283199 h 6857999"/>
              <a:gd name="connsiteX564" fmla="*/ 2039840 w 9147326"/>
              <a:gd name="connsiteY564" fmla="*/ 5278437 h 6857999"/>
              <a:gd name="connsiteX565" fmla="*/ 2043336 w 9147326"/>
              <a:gd name="connsiteY565" fmla="*/ 5273992 h 6857999"/>
              <a:gd name="connsiteX566" fmla="*/ 2046196 w 9147326"/>
              <a:gd name="connsiteY566" fmla="*/ 5268912 h 6857999"/>
              <a:gd name="connsiteX567" fmla="*/ 2048739 w 9147326"/>
              <a:gd name="connsiteY567" fmla="*/ 5263832 h 6857999"/>
              <a:gd name="connsiteX568" fmla="*/ 2051600 w 9147326"/>
              <a:gd name="connsiteY568" fmla="*/ 5259069 h 6857999"/>
              <a:gd name="connsiteX569" fmla="*/ 2053824 w 9147326"/>
              <a:gd name="connsiteY569" fmla="*/ 5253672 h 6857999"/>
              <a:gd name="connsiteX570" fmla="*/ 2055731 w 9147326"/>
              <a:gd name="connsiteY570" fmla="*/ 5248592 h 6857999"/>
              <a:gd name="connsiteX571" fmla="*/ 2057321 w 9147326"/>
              <a:gd name="connsiteY571" fmla="*/ 5243194 h 6857999"/>
              <a:gd name="connsiteX572" fmla="*/ 2058910 w 9147326"/>
              <a:gd name="connsiteY572" fmla="*/ 5237797 h 6857999"/>
              <a:gd name="connsiteX573" fmla="*/ 2060181 w 9147326"/>
              <a:gd name="connsiteY573" fmla="*/ 5232399 h 6857999"/>
              <a:gd name="connsiteX574" fmla="*/ 2060817 w 9147326"/>
              <a:gd name="connsiteY574" fmla="*/ 5227002 h 6857999"/>
              <a:gd name="connsiteX575" fmla="*/ 2061452 w 9147326"/>
              <a:gd name="connsiteY575" fmla="*/ 5221287 h 6857999"/>
              <a:gd name="connsiteX576" fmla="*/ 2061770 w 9147326"/>
              <a:gd name="connsiteY576" fmla="*/ 5216207 h 6857999"/>
              <a:gd name="connsiteX577" fmla="*/ 2062406 w 9147326"/>
              <a:gd name="connsiteY577" fmla="*/ 5210492 h 6857999"/>
              <a:gd name="connsiteX578" fmla="*/ 2061770 w 9147326"/>
              <a:gd name="connsiteY578" fmla="*/ 5204777 h 6857999"/>
              <a:gd name="connsiteX579" fmla="*/ 2061452 w 9147326"/>
              <a:gd name="connsiteY579" fmla="*/ 5199379 h 6857999"/>
              <a:gd name="connsiteX580" fmla="*/ 2060817 w 9147326"/>
              <a:gd name="connsiteY580" fmla="*/ 5193664 h 6857999"/>
              <a:gd name="connsiteX581" fmla="*/ 2060181 w 9147326"/>
              <a:gd name="connsiteY581" fmla="*/ 5188584 h 6857999"/>
              <a:gd name="connsiteX582" fmla="*/ 2058910 w 9147326"/>
              <a:gd name="connsiteY582" fmla="*/ 5182869 h 6857999"/>
              <a:gd name="connsiteX583" fmla="*/ 2057321 w 9147326"/>
              <a:gd name="connsiteY583" fmla="*/ 5177789 h 6857999"/>
              <a:gd name="connsiteX584" fmla="*/ 2055731 w 9147326"/>
              <a:gd name="connsiteY584" fmla="*/ 5172392 h 6857999"/>
              <a:gd name="connsiteX585" fmla="*/ 2053824 w 9147326"/>
              <a:gd name="connsiteY585" fmla="*/ 5167312 h 6857999"/>
              <a:gd name="connsiteX586" fmla="*/ 2051600 w 9147326"/>
              <a:gd name="connsiteY586" fmla="*/ 5161914 h 6857999"/>
              <a:gd name="connsiteX587" fmla="*/ 2048739 w 9147326"/>
              <a:gd name="connsiteY587" fmla="*/ 5156834 h 6857999"/>
              <a:gd name="connsiteX588" fmla="*/ 2046196 w 9147326"/>
              <a:gd name="connsiteY588" fmla="*/ 5152072 h 6857999"/>
              <a:gd name="connsiteX589" fmla="*/ 2043336 w 9147326"/>
              <a:gd name="connsiteY589" fmla="*/ 5146992 h 6857999"/>
              <a:gd name="connsiteX590" fmla="*/ 2039840 w 9147326"/>
              <a:gd name="connsiteY590" fmla="*/ 5142230 h 6857999"/>
              <a:gd name="connsiteX591" fmla="*/ 2036026 w 9147326"/>
              <a:gd name="connsiteY591" fmla="*/ 5137785 h 6857999"/>
              <a:gd name="connsiteX592" fmla="*/ 2032530 w 9147326"/>
              <a:gd name="connsiteY592" fmla="*/ 5133340 h 6857999"/>
              <a:gd name="connsiteX593" fmla="*/ 2028398 w 9147326"/>
              <a:gd name="connsiteY593" fmla="*/ 5129212 h 6857999"/>
              <a:gd name="connsiteX594" fmla="*/ 2024266 w 9147326"/>
              <a:gd name="connsiteY594" fmla="*/ 5125085 h 6857999"/>
              <a:gd name="connsiteX595" fmla="*/ 2019816 w 9147326"/>
              <a:gd name="connsiteY595" fmla="*/ 5120957 h 6857999"/>
              <a:gd name="connsiteX596" fmla="*/ 2015049 w 9147326"/>
              <a:gd name="connsiteY596" fmla="*/ 5117782 h 6857999"/>
              <a:gd name="connsiteX597" fmla="*/ 2010281 w 9147326"/>
              <a:gd name="connsiteY597" fmla="*/ 5114290 h 6857999"/>
              <a:gd name="connsiteX598" fmla="*/ 2005514 w 9147326"/>
              <a:gd name="connsiteY598" fmla="*/ 5111432 h 6857999"/>
              <a:gd name="connsiteX599" fmla="*/ 2000429 w 9147326"/>
              <a:gd name="connsiteY599" fmla="*/ 5108257 h 6857999"/>
              <a:gd name="connsiteX600" fmla="*/ 1995661 w 9147326"/>
              <a:gd name="connsiteY600" fmla="*/ 5106035 h 6857999"/>
              <a:gd name="connsiteX601" fmla="*/ 1990258 w 9147326"/>
              <a:gd name="connsiteY601" fmla="*/ 5103812 h 6857999"/>
              <a:gd name="connsiteX602" fmla="*/ 1985173 w 9147326"/>
              <a:gd name="connsiteY602" fmla="*/ 5101590 h 6857999"/>
              <a:gd name="connsiteX603" fmla="*/ 1979770 w 9147326"/>
              <a:gd name="connsiteY603" fmla="*/ 5100320 h 6857999"/>
              <a:gd name="connsiteX604" fmla="*/ 1974367 w 9147326"/>
              <a:gd name="connsiteY604" fmla="*/ 5098732 h 6857999"/>
              <a:gd name="connsiteX605" fmla="*/ 1968964 w 9147326"/>
              <a:gd name="connsiteY605" fmla="*/ 5097462 h 6857999"/>
              <a:gd name="connsiteX606" fmla="*/ 1963560 w 9147326"/>
              <a:gd name="connsiteY606" fmla="*/ 5096510 h 6857999"/>
              <a:gd name="connsiteX607" fmla="*/ 1958157 w 9147326"/>
              <a:gd name="connsiteY607" fmla="*/ 5095557 h 6857999"/>
              <a:gd name="connsiteX608" fmla="*/ 1952754 w 9147326"/>
              <a:gd name="connsiteY608" fmla="*/ 5095240 h 6857999"/>
              <a:gd name="connsiteX609" fmla="*/ 1947033 w 9147326"/>
              <a:gd name="connsiteY609" fmla="*/ 5095240 h 6857999"/>
              <a:gd name="connsiteX610" fmla="*/ 1941312 w 9147326"/>
              <a:gd name="connsiteY610" fmla="*/ 5095240 h 6857999"/>
              <a:gd name="connsiteX611" fmla="*/ 1935909 w 9147326"/>
              <a:gd name="connsiteY611" fmla="*/ 5095557 h 6857999"/>
              <a:gd name="connsiteX612" fmla="*/ 1930506 w 9147326"/>
              <a:gd name="connsiteY612" fmla="*/ 5096510 h 6857999"/>
              <a:gd name="connsiteX613" fmla="*/ 1925103 w 9147326"/>
              <a:gd name="connsiteY613" fmla="*/ 5097462 h 6857999"/>
              <a:gd name="connsiteX614" fmla="*/ 1919382 w 9147326"/>
              <a:gd name="connsiteY614" fmla="*/ 5098732 h 6857999"/>
              <a:gd name="connsiteX615" fmla="*/ 1914297 w 9147326"/>
              <a:gd name="connsiteY615" fmla="*/ 5100320 h 6857999"/>
              <a:gd name="connsiteX616" fmla="*/ 1908894 w 9147326"/>
              <a:gd name="connsiteY616" fmla="*/ 5101590 h 6857999"/>
              <a:gd name="connsiteX617" fmla="*/ 1903808 w 9147326"/>
              <a:gd name="connsiteY617" fmla="*/ 5103812 h 6857999"/>
              <a:gd name="connsiteX618" fmla="*/ 1898405 w 9147326"/>
              <a:gd name="connsiteY618" fmla="*/ 5106035 h 6857999"/>
              <a:gd name="connsiteX619" fmla="*/ 1893320 w 9147326"/>
              <a:gd name="connsiteY619" fmla="*/ 5108257 h 6857999"/>
              <a:gd name="connsiteX620" fmla="*/ 1888552 w 9147326"/>
              <a:gd name="connsiteY620" fmla="*/ 5111432 h 6857999"/>
              <a:gd name="connsiteX621" fmla="*/ 1883467 w 9147326"/>
              <a:gd name="connsiteY621" fmla="*/ 5114290 h 6857999"/>
              <a:gd name="connsiteX622" fmla="*/ 1878700 w 9147326"/>
              <a:gd name="connsiteY622" fmla="*/ 5117782 h 6857999"/>
              <a:gd name="connsiteX623" fmla="*/ 1874250 w 9147326"/>
              <a:gd name="connsiteY623" fmla="*/ 5120957 h 6857999"/>
              <a:gd name="connsiteX624" fmla="*/ 1869800 w 9147326"/>
              <a:gd name="connsiteY624" fmla="*/ 5125085 h 6857999"/>
              <a:gd name="connsiteX625" fmla="*/ 1865668 w 9147326"/>
              <a:gd name="connsiteY625" fmla="*/ 5129212 h 6857999"/>
              <a:gd name="connsiteX626" fmla="*/ 1760149 w 9147326"/>
              <a:gd name="connsiteY626" fmla="*/ 5234304 h 6857999"/>
              <a:gd name="connsiteX627" fmla="*/ 1755699 w 9147326"/>
              <a:gd name="connsiteY627" fmla="*/ 5238432 h 6857999"/>
              <a:gd name="connsiteX628" fmla="*/ 1751249 w 9147326"/>
              <a:gd name="connsiteY628" fmla="*/ 5242559 h 6857999"/>
              <a:gd name="connsiteX629" fmla="*/ 1746799 w 9147326"/>
              <a:gd name="connsiteY629" fmla="*/ 5245734 h 6857999"/>
              <a:gd name="connsiteX630" fmla="*/ 1741714 w 9147326"/>
              <a:gd name="connsiteY630" fmla="*/ 5249227 h 6857999"/>
              <a:gd name="connsiteX631" fmla="*/ 1736947 w 9147326"/>
              <a:gd name="connsiteY631" fmla="*/ 5252084 h 6857999"/>
              <a:gd name="connsiteX632" fmla="*/ 1732179 w 9147326"/>
              <a:gd name="connsiteY632" fmla="*/ 5255259 h 6857999"/>
              <a:gd name="connsiteX633" fmla="*/ 1726776 w 9147326"/>
              <a:gd name="connsiteY633" fmla="*/ 5257482 h 6857999"/>
              <a:gd name="connsiteX634" fmla="*/ 1722009 w 9147326"/>
              <a:gd name="connsiteY634" fmla="*/ 5259704 h 6857999"/>
              <a:gd name="connsiteX635" fmla="*/ 1716288 w 9147326"/>
              <a:gd name="connsiteY635" fmla="*/ 5261927 h 6857999"/>
              <a:gd name="connsiteX636" fmla="*/ 1711202 w 9147326"/>
              <a:gd name="connsiteY636" fmla="*/ 5263514 h 6857999"/>
              <a:gd name="connsiteX637" fmla="*/ 1706117 w 9147326"/>
              <a:gd name="connsiteY637" fmla="*/ 5264784 h 6857999"/>
              <a:gd name="connsiteX638" fmla="*/ 1700396 w 9147326"/>
              <a:gd name="connsiteY638" fmla="*/ 5266054 h 6857999"/>
              <a:gd name="connsiteX639" fmla="*/ 1695311 w 9147326"/>
              <a:gd name="connsiteY639" fmla="*/ 5267007 h 6857999"/>
              <a:gd name="connsiteX640" fmla="*/ 1689590 w 9147326"/>
              <a:gd name="connsiteY640" fmla="*/ 5267642 h 6857999"/>
              <a:gd name="connsiteX641" fmla="*/ 1683869 w 9147326"/>
              <a:gd name="connsiteY641" fmla="*/ 5268277 h 6857999"/>
              <a:gd name="connsiteX642" fmla="*/ 1678466 w 9147326"/>
              <a:gd name="connsiteY642" fmla="*/ 5268277 h 6857999"/>
              <a:gd name="connsiteX643" fmla="*/ 1673063 w 9147326"/>
              <a:gd name="connsiteY643" fmla="*/ 5268277 h 6857999"/>
              <a:gd name="connsiteX644" fmla="*/ 1667660 w 9147326"/>
              <a:gd name="connsiteY644" fmla="*/ 5267642 h 6857999"/>
              <a:gd name="connsiteX645" fmla="*/ 1661939 w 9147326"/>
              <a:gd name="connsiteY645" fmla="*/ 5267007 h 6857999"/>
              <a:gd name="connsiteX646" fmla="*/ 1656218 w 9147326"/>
              <a:gd name="connsiteY646" fmla="*/ 5266054 h 6857999"/>
              <a:gd name="connsiteX647" fmla="*/ 1651132 w 9147326"/>
              <a:gd name="connsiteY647" fmla="*/ 5264784 h 6857999"/>
              <a:gd name="connsiteX648" fmla="*/ 1645412 w 9147326"/>
              <a:gd name="connsiteY648" fmla="*/ 5263514 h 6857999"/>
              <a:gd name="connsiteX649" fmla="*/ 1640326 w 9147326"/>
              <a:gd name="connsiteY649" fmla="*/ 5261927 h 6857999"/>
              <a:gd name="connsiteX650" fmla="*/ 1635241 w 9147326"/>
              <a:gd name="connsiteY650" fmla="*/ 5259704 h 6857999"/>
              <a:gd name="connsiteX651" fmla="*/ 1629838 w 9147326"/>
              <a:gd name="connsiteY651" fmla="*/ 5257482 h 6857999"/>
              <a:gd name="connsiteX652" fmla="*/ 1625070 w 9147326"/>
              <a:gd name="connsiteY652" fmla="*/ 5255259 h 6857999"/>
              <a:gd name="connsiteX653" fmla="*/ 1619667 w 9147326"/>
              <a:gd name="connsiteY653" fmla="*/ 5252084 h 6857999"/>
              <a:gd name="connsiteX654" fmla="*/ 1614900 w 9147326"/>
              <a:gd name="connsiteY654" fmla="*/ 5249227 h 6857999"/>
              <a:gd name="connsiteX655" fmla="*/ 1610450 w 9147326"/>
              <a:gd name="connsiteY655" fmla="*/ 5245734 h 6857999"/>
              <a:gd name="connsiteX656" fmla="*/ 1605683 w 9147326"/>
              <a:gd name="connsiteY656" fmla="*/ 5242559 h 6857999"/>
              <a:gd name="connsiteX657" fmla="*/ 1601551 w 9147326"/>
              <a:gd name="connsiteY657" fmla="*/ 5238432 h 6857999"/>
              <a:gd name="connsiteX658" fmla="*/ 1597101 w 9147326"/>
              <a:gd name="connsiteY658" fmla="*/ 5234304 h 6857999"/>
              <a:gd name="connsiteX659" fmla="*/ 1592969 w 9147326"/>
              <a:gd name="connsiteY659" fmla="*/ 5230177 h 6857999"/>
              <a:gd name="connsiteX660" fmla="*/ 1589155 w 9147326"/>
              <a:gd name="connsiteY660" fmla="*/ 5225732 h 6857999"/>
              <a:gd name="connsiteX661" fmla="*/ 1585342 w 9147326"/>
              <a:gd name="connsiteY661" fmla="*/ 5221287 h 6857999"/>
              <a:gd name="connsiteX662" fmla="*/ 1582163 w 9147326"/>
              <a:gd name="connsiteY662" fmla="*/ 5216524 h 6857999"/>
              <a:gd name="connsiteX663" fmla="*/ 1578985 w 9147326"/>
              <a:gd name="connsiteY663" fmla="*/ 5211444 h 6857999"/>
              <a:gd name="connsiteX664" fmla="*/ 1576442 w 9147326"/>
              <a:gd name="connsiteY664" fmla="*/ 5206682 h 6857999"/>
              <a:gd name="connsiteX665" fmla="*/ 1573900 w 9147326"/>
              <a:gd name="connsiteY665" fmla="*/ 5201602 h 6857999"/>
              <a:gd name="connsiteX666" fmla="*/ 1571675 w 9147326"/>
              <a:gd name="connsiteY666" fmla="*/ 5196204 h 6857999"/>
              <a:gd name="connsiteX667" fmla="*/ 1569768 w 9147326"/>
              <a:gd name="connsiteY667" fmla="*/ 5191124 h 6857999"/>
              <a:gd name="connsiteX668" fmla="*/ 1567861 w 9147326"/>
              <a:gd name="connsiteY668" fmla="*/ 5186044 h 6857999"/>
              <a:gd name="connsiteX669" fmla="*/ 1566589 w 9147326"/>
              <a:gd name="connsiteY669" fmla="*/ 5180647 h 6857999"/>
              <a:gd name="connsiteX670" fmla="*/ 1565318 w 9147326"/>
              <a:gd name="connsiteY670" fmla="*/ 5174932 h 6857999"/>
              <a:gd name="connsiteX671" fmla="*/ 1564682 w 9147326"/>
              <a:gd name="connsiteY671" fmla="*/ 5169534 h 6857999"/>
              <a:gd name="connsiteX672" fmla="*/ 1563729 w 9147326"/>
              <a:gd name="connsiteY672" fmla="*/ 5164137 h 6857999"/>
              <a:gd name="connsiteX673" fmla="*/ 1563411 w 9147326"/>
              <a:gd name="connsiteY673" fmla="*/ 5158739 h 6857999"/>
              <a:gd name="connsiteX674" fmla="*/ 1563411 w 9147326"/>
              <a:gd name="connsiteY674" fmla="*/ 5153024 h 6857999"/>
              <a:gd name="connsiteX675" fmla="*/ 1563411 w 9147326"/>
              <a:gd name="connsiteY675" fmla="*/ 5147627 h 6857999"/>
              <a:gd name="connsiteX676" fmla="*/ 1563729 w 9147326"/>
              <a:gd name="connsiteY676" fmla="*/ 5142230 h 6857999"/>
              <a:gd name="connsiteX677" fmla="*/ 1564682 w 9147326"/>
              <a:gd name="connsiteY677" fmla="*/ 5136832 h 6857999"/>
              <a:gd name="connsiteX678" fmla="*/ 1565318 w 9147326"/>
              <a:gd name="connsiteY678" fmla="*/ 5131117 h 6857999"/>
              <a:gd name="connsiteX679" fmla="*/ 1566589 w 9147326"/>
              <a:gd name="connsiteY679" fmla="*/ 5126037 h 6857999"/>
              <a:gd name="connsiteX680" fmla="*/ 1567861 w 9147326"/>
              <a:gd name="connsiteY680" fmla="*/ 5120322 h 6857999"/>
              <a:gd name="connsiteX681" fmla="*/ 1569768 w 9147326"/>
              <a:gd name="connsiteY681" fmla="*/ 5115242 h 6857999"/>
              <a:gd name="connsiteX682" fmla="*/ 1571675 w 9147326"/>
              <a:gd name="connsiteY682" fmla="*/ 5109845 h 6857999"/>
              <a:gd name="connsiteX683" fmla="*/ 1573900 w 9147326"/>
              <a:gd name="connsiteY683" fmla="*/ 5104765 h 6857999"/>
              <a:gd name="connsiteX684" fmla="*/ 1576442 w 9147326"/>
              <a:gd name="connsiteY684" fmla="*/ 5099685 h 6857999"/>
              <a:gd name="connsiteX685" fmla="*/ 1578985 w 9147326"/>
              <a:gd name="connsiteY685" fmla="*/ 5094605 h 6857999"/>
              <a:gd name="connsiteX686" fmla="*/ 1582163 w 9147326"/>
              <a:gd name="connsiteY686" fmla="*/ 5089842 h 6857999"/>
              <a:gd name="connsiteX687" fmla="*/ 1585342 w 9147326"/>
              <a:gd name="connsiteY687" fmla="*/ 5085397 h 6857999"/>
              <a:gd name="connsiteX688" fmla="*/ 1589155 w 9147326"/>
              <a:gd name="connsiteY688" fmla="*/ 5080317 h 6857999"/>
              <a:gd name="connsiteX689" fmla="*/ 1592969 w 9147326"/>
              <a:gd name="connsiteY689" fmla="*/ 5075872 h 6857999"/>
              <a:gd name="connsiteX690" fmla="*/ 1597101 w 9147326"/>
              <a:gd name="connsiteY690" fmla="*/ 5071745 h 6857999"/>
              <a:gd name="connsiteX691" fmla="*/ 2266136 w 9147326"/>
              <a:gd name="connsiteY691" fmla="*/ 4403725 h 6857999"/>
              <a:gd name="connsiteX692" fmla="*/ 2270267 w 9147326"/>
              <a:gd name="connsiteY692" fmla="*/ 4399280 h 6857999"/>
              <a:gd name="connsiteX693" fmla="*/ 2273764 w 9147326"/>
              <a:gd name="connsiteY693" fmla="*/ 4394835 h 6857999"/>
              <a:gd name="connsiteX694" fmla="*/ 2277578 w 9147326"/>
              <a:gd name="connsiteY694" fmla="*/ 4390390 h 6857999"/>
              <a:gd name="connsiteX695" fmla="*/ 2281074 w 9147326"/>
              <a:gd name="connsiteY695" fmla="*/ 4385310 h 6857999"/>
              <a:gd name="connsiteX696" fmla="*/ 2283934 w 9147326"/>
              <a:gd name="connsiteY696" fmla="*/ 4380547 h 6857999"/>
              <a:gd name="connsiteX697" fmla="*/ 2286477 w 9147326"/>
              <a:gd name="connsiteY697" fmla="*/ 4375785 h 6857999"/>
              <a:gd name="connsiteX698" fmla="*/ 2289019 w 9147326"/>
              <a:gd name="connsiteY698" fmla="*/ 4371022 h 6857999"/>
              <a:gd name="connsiteX699" fmla="*/ 2291244 w 9147326"/>
              <a:gd name="connsiteY699" fmla="*/ 4365625 h 6857999"/>
              <a:gd name="connsiteX700" fmla="*/ 2293151 w 9147326"/>
              <a:gd name="connsiteY700" fmla="*/ 4360545 h 6857999"/>
              <a:gd name="connsiteX701" fmla="*/ 2295058 w 9147326"/>
              <a:gd name="connsiteY701" fmla="*/ 4354830 h 6857999"/>
              <a:gd name="connsiteX702" fmla="*/ 2296647 w 9147326"/>
              <a:gd name="connsiteY702" fmla="*/ 4349750 h 6857999"/>
              <a:gd name="connsiteX703" fmla="*/ 2297601 w 9147326"/>
              <a:gd name="connsiteY703" fmla="*/ 4344352 h 6857999"/>
              <a:gd name="connsiteX704" fmla="*/ 2298554 w 9147326"/>
              <a:gd name="connsiteY704" fmla="*/ 4338955 h 6857999"/>
              <a:gd name="connsiteX705" fmla="*/ 2299190 w 9147326"/>
              <a:gd name="connsiteY705" fmla="*/ 4333240 h 6857999"/>
              <a:gd name="connsiteX706" fmla="*/ 2299508 w 9147326"/>
              <a:gd name="connsiteY706" fmla="*/ 4327525 h 6857999"/>
              <a:gd name="connsiteX707" fmla="*/ 2299508 w 9147326"/>
              <a:gd name="connsiteY707" fmla="*/ 4322445 h 6857999"/>
              <a:gd name="connsiteX708" fmla="*/ 2299508 w 9147326"/>
              <a:gd name="connsiteY708" fmla="*/ 4316730 h 6857999"/>
              <a:gd name="connsiteX709" fmla="*/ 2299190 w 9147326"/>
              <a:gd name="connsiteY709" fmla="*/ 4311332 h 6857999"/>
              <a:gd name="connsiteX710" fmla="*/ 2298554 w 9147326"/>
              <a:gd name="connsiteY710" fmla="*/ 4305617 h 6857999"/>
              <a:gd name="connsiteX711" fmla="*/ 2297601 w 9147326"/>
              <a:gd name="connsiteY711" fmla="*/ 4300537 h 6857999"/>
              <a:gd name="connsiteX712" fmla="*/ 2296647 w 9147326"/>
              <a:gd name="connsiteY712" fmla="*/ 4294822 h 6857999"/>
              <a:gd name="connsiteX713" fmla="*/ 2295058 w 9147326"/>
              <a:gd name="connsiteY713" fmla="*/ 4289742 h 6857999"/>
              <a:gd name="connsiteX714" fmla="*/ 2293151 w 9147326"/>
              <a:gd name="connsiteY714" fmla="*/ 4284027 h 6857999"/>
              <a:gd name="connsiteX715" fmla="*/ 2291244 w 9147326"/>
              <a:gd name="connsiteY715" fmla="*/ 4278947 h 6857999"/>
              <a:gd name="connsiteX716" fmla="*/ 2289019 w 9147326"/>
              <a:gd name="connsiteY716" fmla="*/ 4273867 h 6857999"/>
              <a:gd name="connsiteX717" fmla="*/ 2286477 w 9147326"/>
              <a:gd name="connsiteY717" fmla="*/ 4268787 h 6857999"/>
              <a:gd name="connsiteX718" fmla="*/ 2283934 w 9147326"/>
              <a:gd name="connsiteY718" fmla="*/ 4264025 h 6857999"/>
              <a:gd name="connsiteX719" fmla="*/ 2281074 w 9147326"/>
              <a:gd name="connsiteY719" fmla="*/ 4258945 h 6857999"/>
              <a:gd name="connsiteX720" fmla="*/ 2277578 w 9147326"/>
              <a:gd name="connsiteY720" fmla="*/ 4254182 h 6857999"/>
              <a:gd name="connsiteX721" fmla="*/ 2273764 w 9147326"/>
              <a:gd name="connsiteY721" fmla="*/ 4249737 h 6857999"/>
              <a:gd name="connsiteX722" fmla="*/ 2270267 w 9147326"/>
              <a:gd name="connsiteY722" fmla="*/ 4245292 h 6857999"/>
              <a:gd name="connsiteX723" fmla="*/ 2266136 w 9147326"/>
              <a:gd name="connsiteY723" fmla="*/ 4240847 h 6857999"/>
              <a:gd name="connsiteX724" fmla="*/ 2262004 w 9147326"/>
              <a:gd name="connsiteY724" fmla="*/ 4236720 h 6857999"/>
              <a:gd name="connsiteX725" fmla="*/ 2257554 w 9147326"/>
              <a:gd name="connsiteY725" fmla="*/ 4232910 h 6857999"/>
              <a:gd name="connsiteX726" fmla="*/ 2252469 w 9147326"/>
              <a:gd name="connsiteY726" fmla="*/ 4229735 h 6857999"/>
              <a:gd name="connsiteX727" fmla="*/ 2248019 w 9147326"/>
              <a:gd name="connsiteY727" fmla="*/ 4226242 h 6857999"/>
              <a:gd name="connsiteX728" fmla="*/ 2243252 w 9147326"/>
              <a:gd name="connsiteY728" fmla="*/ 4223385 h 6857999"/>
              <a:gd name="connsiteX729" fmla="*/ 2238166 w 9147326"/>
              <a:gd name="connsiteY729" fmla="*/ 4220210 h 6857999"/>
              <a:gd name="connsiteX730" fmla="*/ 2233081 w 9147326"/>
              <a:gd name="connsiteY730" fmla="*/ 4217670 h 6857999"/>
              <a:gd name="connsiteX731" fmla="*/ 2227996 w 9147326"/>
              <a:gd name="connsiteY731" fmla="*/ 4215447 h 6857999"/>
              <a:gd name="connsiteX732" fmla="*/ 2222593 w 9147326"/>
              <a:gd name="connsiteY732" fmla="*/ 4213542 h 6857999"/>
              <a:gd name="connsiteX733" fmla="*/ 2217507 w 9147326"/>
              <a:gd name="connsiteY733" fmla="*/ 4212272 h 6857999"/>
              <a:gd name="connsiteX734" fmla="*/ 2211787 w 9147326"/>
              <a:gd name="connsiteY734" fmla="*/ 4210685 h 6857999"/>
              <a:gd name="connsiteX735" fmla="*/ 2206701 w 9147326"/>
              <a:gd name="connsiteY735" fmla="*/ 4209097 h 6857999"/>
              <a:gd name="connsiteX736" fmla="*/ 2200980 w 9147326"/>
              <a:gd name="connsiteY736" fmla="*/ 4208462 h 6857999"/>
              <a:gd name="connsiteX737" fmla="*/ 2195577 w 9147326"/>
              <a:gd name="connsiteY737" fmla="*/ 4207510 h 6857999"/>
              <a:gd name="connsiteX738" fmla="*/ 2190174 w 9147326"/>
              <a:gd name="connsiteY738" fmla="*/ 4207192 h 6857999"/>
              <a:gd name="connsiteX739" fmla="*/ 2184771 w 9147326"/>
              <a:gd name="connsiteY739" fmla="*/ 4207192 h 6857999"/>
              <a:gd name="connsiteX740" fmla="*/ 2179050 w 9147326"/>
              <a:gd name="connsiteY740" fmla="*/ 4207192 h 6857999"/>
              <a:gd name="connsiteX741" fmla="*/ 2173329 w 9147326"/>
              <a:gd name="connsiteY741" fmla="*/ 4207510 h 6857999"/>
              <a:gd name="connsiteX742" fmla="*/ 2167926 w 9147326"/>
              <a:gd name="connsiteY742" fmla="*/ 4208462 h 6857999"/>
              <a:gd name="connsiteX743" fmla="*/ 2162523 w 9147326"/>
              <a:gd name="connsiteY743" fmla="*/ 4209097 h 6857999"/>
              <a:gd name="connsiteX744" fmla="*/ 2157120 w 9147326"/>
              <a:gd name="connsiteY744" fmla="*/ 4210685 h 6857999"/>
              <a:gd name="connsiteX745" fmla="*/ 2151716 w 9147326"/>
              <a:gd name="connsiteY745" fmla="*/ 4212272 h 6857999"/>
              <a:gd name="connsiteX746" fmla="*/ 2146631 w 9147326"/>
              <a:gd name="connsiteY746" fmla="*/ 4213542 h 6857999"/>
              <a:gd name="connsiteX747" fmla="*/ 2141546 w 9147326"/>
              <a:gd name="connsiteY747" fmla="*/ 4215447 h 6857999"/>
              <a:gd name="connsiteX748" fmla="*/ 2136143 w 9147326"/>
              <a:gd name="connsiteY748" fmla="*/ 4217670 h 6857999"/>
              <a:gd name="connsiteX749" fmla="*/ 2131057 w 9147326"/>
              <a:gd name="connsiteY749" fmla="*/ 4220210 h 6857999"/>
              <a:gd name="connsiteX750" fmla="*/ 2125972 w 9147326"/>
              <a:gd name="connsiteY750" fmla="*/ 4223385 h 6857999"/>
              <a:gd name="connsiteX751" fmla="*/ 2121205 w 9147326"/>
              <a:gd name="connsiteY751" fmla="*/ 4226242 h 6857999"/>
              <a:gd name="connsiteX752" fmla="*/ 2116437 w 9147326"/>
              <a:gd name="connsiteY752" fmla="*/ 4229735 h 6857999"/>
              <a:gd name="connsiteX753" fmla="*/ 2111988 w 9147326"/>
              <a:gd name="connsiteY753" fmla="*/ 4232910 h 6857999"/>
              <a:gd name="connsiteX754" fmla="*/ 2107538 w 9147326"/>
              <a:gd name="connsiteY754" fmla="*/ 4236720 h 6857999"/>
              <a:gd name="connsiteX755" fmla="*/ 2103088 w 9147326"/>
              <a:gd name="connsiteY755" fmla="*/ 4240847 h 6857999"/>
              <a:gd name="connsiteX756" fmla="*/ 2015049 w 9147326"/>
              <a:gd name="connsiteY756" fmla="*/ 4329112 h 6857999"/>
              <a:gd name="connsiteX757" fmla="*/ 1915250 w 9147326"/>
              <a:gd name="connsiteY757" fmla="*/ 4428172 h 6857999"/>
              <a:gd name="connsiteX758" fmla="*/ 1911118 w 9147326"/>
              <a:gd name="connsiteY758" fmla="*/ 4432300 h 6857999"/>
              <a:gd name="connsiteX759" fmla="*/ 1906668 w 9147326"/>
              <a:gd name="connsiteY759" fmla="*/ 4436110 h 6857999"/>
              <a:gd name="connsiteX760" fmla="*/ 1902219 w 9147326"/>
              <a:gd name="connsiteY760" fmla="*/ 4439920 h 6857999"/>
              <a:gd name="connsiteX761" fmla="*/ 1897452 w 9147326"/>
              <a:gd name="connsiteY761" fmla="*/ 4443095 h 6857999"/>
              <a:gd name="connsiteX762" fmla="*/ 1892684 w 9147326"/>
              <a:gd name="connsiteY762" fmla="*/ 4446270 h 6857999"/>
              <a:gd name="connsiteX763" fmla="*/ 1887599 w 9147326"/>
              <a:gd name="connsiteY763" fmla="*/ 4448810 h 6857999"/>
              <a:gd name="connsiteX764" fmla="*/ 1882514 w 9147326"/>
              <a:gd name="connsiteY764" fmla="*/ 4451350 h 6857999"/>
              <a:gd name="connsiteX765" fmla="*/ 1877110 w 9147326"/>
              <a:gd name="connsiteY765" fmla="*/ 4453572 h 6857999"/>
              <a:gd name="connsiteX766" fmla="*/ 1872025 w 9147326"/>
              <a:gd name="connsiteY766" fmla="*/ 4455477 h 6857999"/>
              <a:gd name="connsiteX767" fmla="*/ 1866940 w 9147326"/>
              <a:gd name="connsiteY767" fmla="*/ 4457382 h 6857999"/>
              <a:gd name="connsiteX768" fmla="*/ 1861536 w 9147326"/>
              <a:gd name="connsiteY768" fmla="*/ 4458970 h 6857999"/>
              <a:gd name="connsiteX769" fmla="*/ 1855815 w 9147326"/>
              <a:gd name="connsiteY769" fmla="*/ 4459922 h 6857999"/>
              <a:gd name="connsiteX770" fmla="*/ 1850412 w 9147326"/>
              <a:gd name="connsiteY770" fmla="*/ 4460557 h 6857999"/>
              <a:gd name="connsiteX771" fmla="*/ 1845009 w 9147326"/>
              <a:gd name="connsiteY771" fmla="*/ 4461510 h 6857999"/>
              <a:gd name="connsiteX772" fmla="*/ 1839606 w 9147326"/>
              <a:gd name="connsiteY772" fmla="*/ 4461827 h 6857999"/>
              <a:gd name="connsiteX773" fmla="*/ 1833885 w 9147326"/>
              <a:gd name="connsiteY773" fmla="*/ 4462145 h 6857999"/>
              <a:gd name="connsiteX774" fmla="*/ 1828482 w 9147326"/>
              <a:gd name="connsiteY774" fmla="*/ 4461827 h 6857999"/>
              <a:gd name="connsiteX775" fmla="*/ 1823079 w 9147326"/>
              <a:gd name="connsiteY775" fmla="*/ 4461510 h 6857999"/>
              <a:gd name="connsiteX776" fmla="*/ 1817676 w 9147326"/>
              <a:gd name="connsiteY776" fmla="*/ 4460557 h 6857999"/>
              <a:gd name="connsiteX777" fmla="*/ 1811955 w 9147326"/>
              <a:gd name="connsiteY777" fmla="*/ 4459922 h 6857999"/>
              <a:gd name="connsiteX778" fmla="*/ 1806870 w 9147326"/>
              <a:gd name="connsiteY778" fmla="*/ 4458970 h 6857999"/>
              <a:gd name="connsiteX779" fmla="*/ 1801149 w 9147326"/>
              <a:gd name="connsiteY779" fmla="*/ 4457382 h 6857999"/>
              <a:gd name="connsiteX780" fmla="*/ 1795745 w 9147326"/>
              <a:gd name="connsiteY780" fmla="*/ 4455477 h 6857999"/>
              <a:gd name="connsiteX781" fmla="*/ 1790660 w 9147326"/>
              <a:gd name="connsiteY781" fmla="*/ 4453572 h 6857999"/>
              <a:gd name="connsiteX782" fmla="*/ 1785575 w 9147326"/>
              <a:gd name="connsiteY782" fmla="*/ 4451350 h 6857999"/>
              <a:gd name="connsiteX783" fmla="*/ 1780490 w 9147326"/>
              <a:gd name="connsiteY783" fmla="*/ 4448810 h 6857999"/>
              <a:gd name="connsiteX784" fmla="*/ 1775404 w 9147326"/>
              <a:gd name="connsiteY784" fmla="*/ 4446270 h 6857999"/>
              <a:gd name="connsiteX785" fmla="*/ 1770637 w 9147326"/>
              <a:gd name="connsiteY785" fmla="*/ 4443095 h 6857999"/>
              <a:gd name="connsiteX786" fmla="*/ 1766187 w 9147326"/>
              <a:gd name="connsiteY786" fmla="*/ 4439920 h 6857999"/>
              <a:gd name="connsiteX787" fmla="*/ 1761102 w 9147326"/>
              <a:gd name="connsiteY787" fmla="*/ 4436110 h 6857999"/>
              <a:gd name="connsiteX788" fmla="*/ 1756652 w 9147326"/>
              <a:gd name="connsiteY788" fmla="*/ 4432300 h 6857999"/>
              <a:gd name="connsiteX789" fmla="*/ 1752520 w 9147326"/>
              <a:gd name="connsiteY789" fmla="*/ 4428172 h 6857999"/>
              <a:gd name="connsiteX790" fmla="*/ 1746164 w 9147326"/>
              <a:gd name="connsiteY790" fmla="*/ 4421187 h 6857999"/>
              <a:gd name="connsiteX791" fmla="*/ 1740443 w 9147326"/>
              <a:gd name="connsiteY791" fmla="*/ 4414202 h 6857999"/>
              <a:gd name="connsiteX792" fmla="*/ 1735358 w 9147326"/>
              <a:gd name="connsiteY792" fmla="*/ 4406265 h 6857999"/>
              <a:gd name="connsiteX793" fmla="*/ 1730908 w 9147326"/>
              <a:gd name="connsiteY793" fmla="*/ 4398327 h 6857999"/>
              <a:gd name="connsiteX794" fmla="*/ 1727094 w 9147326"/>
              <a:gd name="connsiteY794" fmla="*/ 4389755 h 6857999"/>
              <a:gd name="connsiteX795" fmla="*/ 1724234 w 9147326"/>
              <a:gd name="connsiteY795" fmla="*/ 4381817 h 6857999"/>
              <a:gd name="connsiteX796" fmla="*/ 1722009 w 9147326"/>
              <a:gd name="connsiteY796" fmla="*/ 4373245 h 6857999"/>
              <a:gd name="connsiteX797" fmla="*/ 1720420 w 9147326"/>
              <a:gd name="connsiteY797" fmla="*/ 4364037 h 6857999"/>
              <a:gd name="connsiteX798" fmla="*/ 1719466 w 9147326"/>
              <a:gd name="connsiteY798" fmla="*/ 4355147 h 6857999"/>
              <a:gd name="connsiteX799" fmla="*/ 1719148 w 9147326"/>
              <a:gd name="connsiteY799" fmla="*/ 4346575 h 6857999"/>
              <a:gd name="connsiteX800" fmla="*/ 1719784 w 9147326"/>
              <a:gd name="connsiteY800" fmla="*/ 4337685 h 6857999"/>
              <a:gd name="connsiteX801" fmla="*/ 1721055 w 9147326"/>
              <a:gd name="connsiteY801" fmla="*/ 4328795 h 6857999"/>
              <a:gd name="connsiteX802" fmla="*/ 1722326 w 9147326"/>
              <a:gd name="connsiteY802" fmla="*/ 4320222 h 6857999"/>
              <a:gd name="connsiteX803" fmla="*/ 1724869 w 9147326"/>
              <a:gd name="connsiteY803" fmla="*/ 4311332 h 6857999"/>
              <a:gd name="connsiteX804" fmla="*/ 1728048 w 9147326"/>
              <a:gd name="connsiteY804" fmla="*/ 4303077 h 6857999"/>
              <a:gd name="connsiteX805" fmla="*/ 1732179 w 9147326"/>
              <a:gd name="connsiteY805" fmla="*/ 4294822 h 6857999"/>
              <a:gd name="connsiteX806" fmla="*/ 2001382 w 9147326"/>
              <a:gd name="connsiteY806" fmla="*/ 4025900 h 6857999"/>
              <a:gd name="connsiteX807" fmla="*/ 2005196 w 9147326"/>
              <a:gd name="connsiteY807" fmla="*/ 4021455 h 6857999"/>
              <a:gd name="connsiteX808" fmla="*/ 2009328 w 9147326"/>
              <a:gd name="connsiteY808" fmla="*/ 4017010 h 6857999"/>
              <a:gd name="connsiteX809" fmla="*/ 2012824 w 9147326"/>
              <a:gd name="connsiteY809" fmla="*/ 4012247 h 6857999"/>
              <a:gd name="connsiteX810" fmla="*/ 2016002 w 9147326"/>
              <a:gd name="connsiteY810" fmla="*/ 4007485 h 6857999"/>
              <a:gd name="connsiteX811" fmla="*/ 2018863 w 9147326"/>
              <a:gd name="connsiteY811" fmla="*/ 4002722 h 6857999"/>
              <a:gd name="connsiteX812" fmla="*/ 2022041 w 9147326"/>
              <a:gd name="connsiteY812" fmla="*/ 3997960 h 6857999"/>
              <a:gd name="connsiteX813" fmla="*/ 2024266 w 9147326"/>
              <a:gd name="connsiteY813" fmla="*/ 3992880 h 6857999"/>
              <a:gd name="connsiteX814" fmla="*/ 2026491 w 9147326"/>
              <a:gd name="connsiteY814" fmla="*/ 3987800 h 6857999"/>
              <a:gd name="connsiteX815" fmla="*/ 2028716 w 9147326"/>
              <a:gd name="connsiteY815" fmla="*/ 3982720 h 6857999"/>
              <a:gd name="connsiteX816" fmla="*/ 2030305 w 9147326"/>
              <a:gd name="connsiteY816" fmla="*/ 3977005 h 6857999"/>
              <a:gd name="connsiteX817" fmla="*/ 2031576 w 9147326"/>
              <a:gd name="connsiteY817" fmla="*/ 3971925 h 6857999"/>
              <a:gd name="connsiteX818" fmla="*/ 2032848 w 9147326"/>
              <a:gd name="connsiteY818" fmla="*/ 3966527 h 6857999"/>
              <a:gd name="connsiteX819" fmla="*/ 2033801 w 9147326"/>
              <a:gd name="connsiteY819" fmla="*/ 3960812 h 6857999"/>
              <a:gd name="connsiteX820" fmla="*/ 2034754 w 9147326"/>
              <a:gd name="connsiteY820" fmla="*/ 3955415 h 6857999"/>
              <a:gd name="connsiteX821" fmla="*/ 2035072 w 9147326"/>
              <a:gd name="connsiteY821" fmla="*/ 3949700 h 6857999"/>
              <a:gd name="connsiteX822" fmla="*/ 2035072 w 9147326"/>
              <a:gd name="connsiteY822" fmla="*/ 3944620 h 6857999"/>
              <a:gd name="connsiteX823" fmla="*/ 2035072 w 9147326"/>
              <a:gd name="connsiteY823" fmla="*/ 3938905 h 6857999"/>
              <a:gd name="connsiteX824" fmla="*/ 2034754 w 9147326"/>
              <a:gd name="connsiteY824" fmla="*/ 3933507 h 6857999"/>
              <a:gd name="connsiteX825" fmla="*/ 2033801 w 9147326"/>
              <a:gd name="connsiteY825" fmla="*/ 3927792 h 6857999"/>
              <a:gd name="connsiteX826" fmla="*/ 2032848 w 9147326"/>
              <a:gd name="connsiteY826" fmla="*/ 3922712 h 6857999"/>
              <a:gd name="connsiteX827" fmla="*/ 2031576 w 9147326"/>
              <a:gd name="connsiteY827" fmla="*/ 3916997 h 6857999"/>
              <a:gd name="connsiteX828" fmla="*/ 2030305 w 9147326"/>
              <a:gd name="connsiteY828" fmla="*/ 3911917 h 6857999"/>
              <a:gd name="connsiteX829" fmla="*/ 2028716 w 9147326"/>
              <a:gd name="connsiteY829" fmla="*/ 3906202 h 6857999"/>
              <a:gd name="connsiteX830" fmla="*/ 2026491 w 9147326"/>
              <a:gd name="connsiteY830" fmla="*/ 3901122 h 6857999"/>
              <a:gd name="connsiteX831" fmla="*/ 2024266 w 9147326"/>
              <a:gd name="connsiteY831" fmla="*/ 3896042 h 6857999"/>
              <a:gd name="connsiteX832" fmla="*/ 2022041 w 9147326"/>
              <a:gd name="connsiteY832" fmla="*/ 3890962 h 6857999"/>
              <a:gd name="connsiteX833" fmla="*/ 2018863 w 9147326"/>
              <a:gd name="connsiteY833" fmla="*/ 3886200 h 6857999"/>
              <a:gd name="connsiteX834" fmla="*/ 2016002 w 9147326"/>
              <a:gd name="connsiteY834" fmla="*/ 3881120 h 6857999"/>
              <a:gd name="connsiteX835" fmla="*/ 2012824 w 9147326"/>
              <a:gd name="connsiteY835" fmla="*/ 3876357 h 6857999"/>
              <a:gd name="connsiteX836" fmla="*/ 2009328 w 9147326"/>
              <a:gd name="connsiteY836" fmla="*/ 3871912 h 6857999"/>
              <a:gd name="connsiteX837" fmla="*/ 2005196 w 9147326"/>
              <a:gd name="connsiteY837" fmla="*/ 3867467 h 6857999"/>
              <a:gd name="connsiteX838" fmla="*/ 2001382 w 9147326"/>
              <a:gd name="connsiteY838" fmla="*/ 3863022 h 6857999"/>
              <a:gd name="connsiteX839" fmla="*/ 1996933 w 9147326"/>
              <a:gd name="connsiteY839" fmla="*/ 3858895 h 6857999"/>
              <a:gd name="connsiteX840" fmla="*/ 1992483 w 9147326"/>
              <a:gd name="connsiteY840" fmla="*/ 3855085 h 6857999"/>
              <a:gd name="connsiteX841" fmla="*/ 1988033 w 9147326"/>
              <a:gd name="connsiteY841" fmla="*/ 3851910 h 6857999"/>
              <a:gd name="connsiteX842" fmla="*/ 1983266 w 9147326"/>
              <a:gd name="connsiteY842" fmla="*/ 3848417 h 6857999"/>
              <a:gd name="connsiteX843" fmla="*/ 1978499 w 9147326"/>
              <a:gd name="connsiteY843" fmla="*/ 3845560 h 6857999"/>
              <a:gd name="connsiteX844" fmla="*/ 1973413 w 9147326"/>
              <a:gd name="connsiteY844" fmla="*/ 3842385 h 6857999"/>
              <a:gd name="connsiteX845" fmla="*/ 1968328 w 9147326"/>
              <a:gd name="connsiteY845" fmla="*/ 3839845 h 6857999"/>
              <a:gd name="connsiteX846" fmla="*/ 1962925 w 9147326"/>
              <a:gd name="connsiteY846" fmla="*/ 3837622 h 6857999"/>
              <a:gd name="connsiteX847" fmla="*/ 1957840 w 9147326"/>
              <a:gd name="connsiteY847" fmla="*/ 3835717 h 6857999"/>
              <a:gd name="connsiteX848" fmla="*/ 1952754 w 9147326"/>
              <a:gd name="connsiteY848" fmla="*/ 3834130 h 6857999"/>
              <a:gd name="connsiteX849" fmla="*/ 1947351 w 9147326"/>
              <a:gd name="connsiteY849" fmla="*/ 3832860 h 6857999"/>
              <a:gd name="connsiteX850" fmla="*/ 1941630 w 9147326"/>
              <a:gd name="connsiteY850" fmla="*/ 3831272 h 6857999"/>
              <a:gd name="connsiteX851" fmla="*/ 1936545 w 9147326"/>
              <a:gd name="connsiteY851" fmla="*/ 3830637 h 6857999"/>
              <a:gd name="connsiteX852" fmla="*/ 1930824 w 9147326"/>
              <a:gd name="connsiteY852" fmla="*/ 3829685 h 6857999"/>
              <a:gd name="connsiteX853" fmla="*/ 1925420 w 9147326"/>
              <a:gd name="connsiteY853" fmla="*/ 3829367 h 6857999"/>
              <a:gd name="connsiteX854" fmla="*/ 1919700 w 9147326"/>
              <a:gd name="connsiteY854" fmla="*/ 3829367 h 6857999"/>
              <a:gd name="connsiteX855" fmla="*/ 1914297 w 9147326"/>
              <a:gd name="connsiteY855" fmla="*/ 3829367 h 6857999"/>
              <a:gd name="connsiteX856" fmla="*/ 1908894 w 9147326"/>
              <a:gd name="connsiteY856" fmla="*/ 3829685 h 6857999"/>
              <a:gd name="connsiteX857" fmla="*/ 1903490 w 9147326"/>
              <a:gd name="connsiteY857" fmla="*/ 3830637 h 6857999"/>
              <a:gd name="connsiteX858" fmla="*/ 1897769 w 9147326"/>
              <a:gd name="connsiteY858" fmla="*/ 3831272 h 6857999"/>
              <a:gd name="connsiteX859" fmla="*/ 1892684 w 9147326"/>
              <a:gd name="connsiteY859" fmla="*/ 3832860 h 6857999"/>
              <a:gd name="connsiteX860" fmla="*/ 1886963 w 9147326"/>
              <a:gd name="connsiteY860" fmla="*/ 3834130 h 6857999"/>
              <a:gd name="connsiteX861" fmla="*/ 1881560 w 9147326"/>
              <a:gd name="connsiteY861" fmla="*/ 3835717 h 6857999"/>
              <a:gd name="connsiteX862" fmla="*/ 1876475 w 9147326"/>
              <a:gd name="connsiteY862" fmla="*/ 3837622 h 6857999"/>
              <a:gd name="connsiteX863" fmla="*/ 1871389 w 9147326"/>
              <a:gd name="connsiteY863" fmla="*/ 3839845 h 6857999"/>
              <a:gd name="connsiteX864" fmla="*/ 1866304 w 9147326"/>
              <a:gd name="connsiteY864" fmla="*/ 3842385 h 6857999"/>
              <a:gd name="connsiteX865" fmla="*/ 1861219 w 9147326"/>
              <a:gd name="connsiteY865" fmla="*/ 3845560 h 6857999"/>
              <a:gd name="connsiteX866" fmla="*/ 1856451 w 9147326"/>
              <a:gd name="connsiteY866" fmla="*/ 3848417 h 6857999"/>
              <a:gd name="connsiteX867" fmla="*/ 1852002 w 9147326"/>
              <a:gd name="connsiteY867" fmla="*/ 3851910 h 6857999"/>
              <a:gd name="connsiteX868" fmla="*/ 1846916 w 9147326"/>
              <a:gd name="connsiteY868" fmla="*/ 3855085 h 6857999"/>
              <a:gd name="connsiteX869" fmla="*/ 1842467 w 9147326"/>
              <a:gd name="connsiteY869" fmla="*/ 3858895 h 6857999"/>
              <a:gd name="connsiteX870" fmla="*/ 1838335 w 9147326"/>
              <a:gd name="connsiteY870" fmla="*/ 3863022 h 6857999"/>
              <a:gd name="connsiteX871" fmla="*/ 1271960 w 9147326"/>
              <a:gd name="connsiteY871" fmla="*/ 4428807 h 6857999"/>
              <a:gd name="connsiteX872" fmla="*/ 1267828 w 9147326"/>
              <a:gd name="connsiteY872" fmla="*/ 4432617 h 6857999"/>
              <a:gd name="connsiteX873" fmla="*/ 1263378 w 9147326"/>
              <a:gd name="connsiteY873" fmla="*/ 4436427 h 6857999"/>
              <a:gd name="connsiteX874" fmla="*/ 1258929 w 9147326"/>
              <a:gd name="connsiteY874" fmla="*/ 4440237 h 6857999"/>
              <a:gd name="connsiteX875" fmla="*/ 1254161 w 9147326"/>
              <a:gd name="connsiteY875" fmla="*/ 4443095 h 6857999"/>
              <a:gd name="connsiteX876" fmla="*/ 1249394 w 9147326"/>
              <a:gd name="connsiteY876" fmla="*/ 4446587 h 6857999"/>
              <a:gd name="connsiteX877" fmla="*/ 1244309 w 9147326"/>
              <a:gd name="connsiteY877" fmla="*/ 4449127 h 6857999"/>
              <a:gd name="connsiteX878" fmla="*/ 1239223 w 9147326"/>
              <a:gd name="connsiteY878" fmla="*/ 4451667 h 6857999"/>
              <a:gd name="connsiteX879" fmla="*/ 1234138 w 9147326"/>
              <a:gd name="connsiteY879" fmla="*/ 4453890 h 6857999"/>
              <a:gd name="connsiteX880" fmla="*/ 1228735 w 9147326"/>
              <a:gd name="connsiteY880" fmla="*/ 4455795 h 6857999"/>
              <a:gd name="connsiteX881" fmla="*/ 1223650 w 9147326"/>
              <a:gd name="connsiteY881" fmla="*/ 4457700 h 6857999"/>
              <a:gd name="connsiteX882" fmla="*/ 1218246 w 9147326"/>
              <a:gd name="connsiteY882" fmla="*/ 4458970 h 6857999"/>
              <a:gd name="connsiteX883" fmla="*/ 1212844 w 9147326"/>
              <a:gd name="connsiteY883" fmla="*/ 4460240 h 6857999"/>
              <a:gd name="connsiteX884" fmla="*/ 1207123 w 9147326"/>
              <a:gd name="connsiteY884" fmla="*/ 4461192 h 6857999"/>
              <a:gd name="connsiteX885" fmla="*/ 1202037 w 9147326"/>
              <a:gd name="connsiteY885" fmla="*/ 4461827 h 6857999"/>
              <a:gd name="connsiteX886" fmla="*/ 1196316 w 9147326"/>
              <a:gd name="connsiteY886" fmla="*/ 4462145 h 6857999"/>
              <a:gd name="connsiteX887" fmla="*/ 1190595 w 9147326"/>
              <a:gd name="connsiteY887" fmla="*/ 4462145 h 6857999"/>
              <a:gd name="connsiteX888" fmla="*/ 1185192 w 9147326"/>
              <a:gd name="connsiteY888" fmla="*/ 4462145 h 6857999"/>
              <a:gd name="connsiteX889" fmla="*/ 1179471 w 9147326"/>
              <a:gd name="connsiteY889" fmla="*/ 4461827 h 6857999"/>
              <a:gd name="connsiteX890" fmla="*/ 1174386 w 9147326"/>
              <a:gd name="connsiteY890" fmla="*/ 4461192 h 6857999"/>
              <a:gd name="connsiteX891" fmla="*/ 1168665 w 9147326"/>
              <a:gd name="connsiteY891" fmla="*/ 4460240 h 6857999"/>
              <a:gd name="connsiteX892" fmla="*/ 1163579 w 9147326"/>
              <a:gd name="connsiteY892" fmla="*/ 4458970 h 6857999"/>
              <a:gd name="connsiteX893" fmla="*/ 1157859 w 9147326"/>
              <a:gd name="connsiteY893" fmla="*/ 4457700 h 6857999"/>
              <a:gd name="connsiteX894" fmla="*/ 1152773 w 9147326"/>
              <a:gd name="connsiteY894" fmla="*/ 4455795 h 6857999"/>
              <a:gd name="connsiteX895" fmla="*/ 1147370 w 9147326"/>
              <a:gd name="connsiteY895" fmla="*/ 4453890 h 6857999"/>
              <a:gd name="connsiteX896" fmla="*/ 1142285 w 9147326"/>
              <a:gd name="connsiteY896" fmla="*/ 4451667 h 6857999"/>
              <a:gd name="connsiteX897" fmla="*/ 1136882 w 9147326"/>
              <a:gd name="connsiteY897" fmla="*/ 4449127 h 6857999"/>
              <a:gd name="connsiteX898" fmla="*/ 1132114 w 9147326"/>
              <a:gd name="connsiteY898" fmla="*/ 4446587 h 6857999"/>
              <a:gd name="connsiteX899" fmla="*/ 1127347 w 9147326"/>
              <a:gd name="connsiteY899" fmla="*/ 4443095 h 6857999"/>
              <a:gd name="connsiteX900" fmla="*/ 1122580 w 9147326"/>
              <a:gd name="connsiteY900" fmla="*/ 4440237 h 6857999"/>
              <a:gd name="connsiteX901" fmla="*/ 1117812 w 9147326"/>
              <a:gd name="connsiteY901" fmla="*/ 4436427 h 6857999"/>
              <a:gd name="connsiteX902" fmla="*/ 1113362 w 9147326"/>
              <a:gd name="connsiteY902" fmla="*/ 4432617 h 6857999"/>
              <a:gd name="connsiteX903" fmla="*/ 1109230 w 9147326"/>
              <a:gd name="connsiteY903" fmla="*/ 4428807 h 6857999"/>
              <a:gd name="connsiteX904" fmla="*/ 1105416 w 9147326"/>
              <a:gd name="connsiteY904" fmla="*/ 4424045 h 6857999"/>
              <a:gd name="connsiteX905" fmla="*/ 1101603 w 9147326"/>
              <a:gd name="connsiteY905" fmla="*/ 4419600 h 6857999"/>
              <a:gd name="connsiteX906" fmla="*/ 1097789 w 9147326"/>
              <a:gd name="connsiteY906" fmla="*/ 4415155 h 6857999"/>
              <a:gd name="connsiteX907" fmla="*/ 1094610 w 9147326"/>
              <a:gd name="connsiteY907" fmla="*/ 4410392 h 6857999"/>
              <a:gd name="connsiteX908" fmla="*/ 1091432 w 9147326"/>
              <a:gd name="connsiteY908" fmla="*/ 4405630 h 6857999"/>
              <a:gd name="connsiteX909" fmla="*/ 1088889 w 9147326"/>
              <a:gd name="connsiteY909" fmla="*/ 4400550 h 6857999"/>
              <a:gd name="connsiteX910" fmla="*/ 1086347 w 9147326"/>
              <a:gd name="connsiteY910" fmla="*/ 4395787 h 6857999"/>
              <a:gd name="connsiteX911" fmla="*/ 1084122 w 9147326"/>
              <a:gd name="connsiteY911" fmla="*/ 4390707 h 6857999"/>
              <a:gd name="connsiteX912" fmla="*/ 1082215 w 9147326"/>
              <a:gd name="connsiteY912" fmla="*/ 4385310 h 6857999"/>
              <a:gd name="connsiteX913" fmla="*/ 1080308 w 9147326"/>
              <a:gd name="connsiteY913" fmla="*/ 4379912 h 6857999"/>
              <a:gd name="connsiteX914" fmla="*/ 1078719 w 9147326"/>
              <a:gd name="connsiteY914" fmla="*/ 4374515 h 6857999"/>
              <a:gd name="connsiteX915" fmla="*/ 1077765 w 9147326"/>
              <a:gd name="connsiteY915" fmla="*/ 4369435 h 6857999"/>
              <a:gd name="connsiteX916" fmla="*/ 1076494 w 9147326"/>
              <a:gd name="connsiteY916" fmla="*/ 4363720 h 6857999"/>
              <a:gd name="connsiteX917" fmla="*/ 1076176 w 9147326"/>
              <a:gd name="connsiteY917" fmla="*/ 4358322 h 6857999"/>
              <a:gd name="connsiteX918" fmla="*/ 1075858 w 9147326"/>
              <a:gd name="connsiteY918" fmla="*/ 4352607 h 6857999"/>
              <a:gd name="connsiteX919" fmla="*/ 1075540 w 9147326"/>
              <a:gd name="connsiteY919" fmla="*/ 4347527 h 6857999"/>
              <a:gd name="connsiteX920" fmla="*/ 1075858 w 9147326"/>
              <a:gd name="connsiteY920" fmla="*/ 4341812 h 6857999"/>
              <a:gd name="connsiteX921" fmla="*/ 1076176 w 9147326"/>
              <a:gd name="connsiteY921" fmla="*/ 4336097 h 6857999"/>
              <a:gd name="connsiteX922" fmla="*/ 1076494 w 9147326"/>
              <a:gd name="connsiteY922" fmla="*/ 4330700 h 6857999"/>
              <a:gd name="connsiteX923" fmla="*/ 1077765 w 9147326"/>
              <a:gd name="connsiteY923" fmla="*/ 4325302 h 6857999"/>
              <a:gd name="connsiteX924" fmla="*/ 1078719 w 9147326"/>
              <a:gd name="connsiteY924" fmla="*/ 4319905 h 6857999"/>
              <a:gd name="connsiteX925" fmla="*/ 1080308 w 9147326"/>
              <a:gd name="connsiteY925" fmla="*/ 4314507 h 6857999"/>
              <a:gd name="connsiteX926" fmla="*/ 1082215 w 9147326"/>
              <a:gd name="connsiteY926" fmla="*/ 4309110 h 6857999"/>
              <a:gd name="connsiteX927" fmla="*/ 1084122 w 9147326"/>
              <a:gd name="connsiteY927" fmla="*/ 4303712 h 6857999"/>
              <a:gd name="connsiteX928" fmla="*/ 1086347 w 9147326"/>
              <a:gd name="connsiteY928" fmla="*/ 4298950 h 6857999"/>
              <a:gd name="connsiteX929" fmla="*/ 1088889 w 9147326"/>
              <a:gd name="connsiteY929" fmla="*/ 4293870 h 6857999"/>
              <a:gd name="connsiteX930" fmla="*/ 1091432 w 9147326"/>
              <a:gd name="connsiteY930" fmla="*/ 4288790 h 6857999"/>
              <a:gd name="connsiteX931" fmla="*/ 1094610 w 9147326"/>
              <a:gd name="connsiteY931" fmla="*/ 4284027 h 6857999"/>
              <a:gd name="connsiteX932" fmla="*/ 1097789 w 9147326"/>
              <a:gd name="connsiteY932" fmla="*/ 4279265 h 6857999"/>
              <a:gd name="connsiteX933" fmla="*/ 1101603 w 9147326"/>
              <a:gd name="connsiteY933" fmla="*/ 4274820 h 6857999"/>
              <a:gd name="connsiteX934" fmla="*/ 1105416 w 9147326"/>
              <a:gd name="connsiteY934" fmla="*/ 4270375 h 6857999"/>
              <a:gd name="connsiteX935" fmla="*/ 1109230 w 9147326"/>
              <a:gd name="connsiteY935" fmla="*/ 4265930 h 6857999"/>
              <a:gd name="connsiteX936" fmla="*/ 2363710 w 9147326"/>
              <a:gd name="connsiteY936" fmla="*/ 3013075 h 6857999"/>
              <a:gd name="connsiteX937" fmla="*/ 2367841 w 9147326"/>
              <a:gd name="connsiteY937" fmla="*/ 3008312 h 6857999"/>
              <a:gd name="connsiteX938" fmla="*/ 2371656 w 9147326"/>
              <a:gd name="connsiteY938" fmla="*/ 3003867 h 6857999"/>
              <a:gd name="connsiteX939" fmla="*/ 2375470 w 9147326"/>
              <a:gd name="connsiteY939" fmla="*/ 2999422 h 6857999"/>
              <a:gd name="connsiteX940" fmla="*/ 2378648 w 9147326"/>
              <a:gd name="connsiteY940" fmla="*/ 2994660 h 6857999"/>
              <a:gd name="connsiteX941" fmla="*/ 2381826 w 9147326"/>
              <a:gd name="connsiteY941" fmla="*/ 2989897 h 6857999"/>
              <a:gd name="connsiteX942" fmla="*/ 2384369 w 9147326"/>
              <a:gd name="connsiteY942" fmla="*/ 2985135 h 6857999"/>
              <a:gd name="connsiteX943" fmla="*/ 2386911 w 9147326"/>
              <a:gd name="connsiteY943" fmla="*/ 2979737 h 6857999"/>
              <a:gd name="connsiteX944" fmla="*/ 2389136 w 9147326"/>
              <a:gd name="connsiteY944" fmla="*/ 2974975 h 6857999"/>
              <a:gd name="connsiteX945" fmla="*/ 2391043 w 9147326"/>
              <a:gd name="connsiteY945" fmla="*/ 2969577 h 6857999"/>
              <a:gd name="connsiteX946" fmla="*/ 2392950 w 9147326"/>
              <a:gd name="connsiteY946" fmla="*/ 2964180 h 6857999"/>
              <a:gd name="connsiteX947" fmla="*/ 2394222 w 9147326"/>
              <a:gd name="connsiteY947" fmla="*/ 2958782 h 6857999"/>
              <a:gd name="connsiteX948" fmla="*/ 2395493 w 9147326"/>
              <a:gd name="connsiteY948" fmla="*/ 2953385 h 6857999"/>
              <a:gd name="connsiteX949" fmla="*/ 2396129 w 9147326"/>
              <a:gd name="connsiteY949" fmla="*/ 2947987 h 6857999"/>
              <a:gd name="connsiteX950" fmla="*/ 2397082 w 9147326"/>
              <a:gd name="connsiteY950" fmla="*/ 2942590 h 6857999"/>
              <a:gd name="connsiteX951" fmla="*/ 2397400 w 9147326"/>
              <a:gd name="connsiteY951" fmla="*/ 2936875 h 6857999"/>
              <a:gd name="connsiteX952" fmla="*/ 2397717 w 9147326"/>
              <a:gd name="connsiteY952" fmla="*/ 2931160 h 6857999"/>
              <a:gd name="connsiteX953" fmla="*/ 2397400 w 9147326"/>
              <a:gd name="connsiteY953" fmla="*/ 2926080 h 6857999"/>
              <a:gd name="connsiteX954" fmla="*/ 2397082 w 9147326"/>
              <a:gd name="connsiteY954" fmla="*/ 2920365 h 6857999"/>
              <a:gd name="connsiteX955" fmla="*/ 2396129 w 9147326"/>
              <a:gd name="connsiteY955" fmla="*/ 2914967 h 6857999"/>
              <a:gd name="connsiteX956" fmla="*/ 2395493 w 9147326"/>
              <a:gd name="connsiteY956" fmla="*/ 2909252 h 6857999"/>
              <a:gd name="connsiteX957" fmla="*/ 2394222 w 9147326"/>
              <a:gd name="connsiteY957" fmla="*/ 2904172 h 6857999"/>
              <a:gd name="connsiteX958" fmla="*/ 2392950 w 9147326"/>
              <a:gd name="connsiteY958" fmla="*/ 2898775 h 6857999"/>
              <a:gd name="connsiteX959" fmla="*/ 2391043 w 9147326"/>
              <a:gd name="connsiteY959" fmla="*/ 2893377 h 6857999"/>
              <a:gd name="connsiteX960" fmla="*/ 2389136 w 9147326"/>
              <a:gd name="connsiteY960" fmla="*/ 2887980 h 6857999"/>
              <a:gd name="connsiteX961" fmla="*/ 2386911 w 9147326"/>
              <a:gd name="connsiteY961" fmla="*/ 2882900 h 6857999"/>
              <a:gd name="connsiteX962" fmla="*/ 2384369 w 9147326"/>
              <a:gd name="connsiteY962" fmla="*/ 2878137 h 6857999"/>
              <a:gd name="connsiteX963" fmla="*/ 2381826 w 9147326"/>
              <a:gd name="connsiteY963" fmla="*/ 2873057 h 6857999"/>
              <a:gd name="connsiteX964" fmla="*/ 2378648 w 9147326"/>
              <a:gd name="connsiteY964" fmla="*/ 2868295 h 6857999"/>
              <a:gd name="connsiteX965" fmla="*/ 2375470 w 9147326"/>
              <a:gd name="connsiteY965" fmla="*/ 2863532 h 6857999"/>
              <a:gd name="connsiteX966" fmla="*/ 2371656 w 9147326"/>
              <a:gd name="connsiteY966" fmla="*/ 2859087 h 6857999"/>
              <a:gd name="connsiteX967" fmla="*/ 2367841 w 9147326"/>
              <a:gd name="connsiteY967" fmla="*/ 2854642 h 6857999"/>
              <a:gd name="connsiteX968" fmla="*/ 2363710 w 9147326"/>
              <a:gd name="connsiteY968" fmla="*/ 2850197 h 6857999"/>
              <a:gd name="connsiteX969" fmla="*/ 2359578 w 9147326"/>
              <a:gd name="connsiteY969" fmla="*/ 2846070 h 6857999"/>
              <a:gd name="connsiteX970" fmla="*/ 2355128 w 9147326"/>
              <a:gd name="connsiteY970" fmla="*/ 2842260 h 6857999"/>
              <a:gd name="connsiteX971" fmla="*/ 2350361 w 9147326"/>
              <a:gd name="connsiteY971" fmla="*/ 2838450 h 6857999"/>
              <a:gd name="connsiteX972" fmla="*/ 2345911 w 9147326"/>
              <a:gd name="connsiteY972" fmla="*/ 2835592 h 6857999"/>
              <a:gd name="connsiteX973" fmla="*/ 2341144 w 9147326"/>
              <a:gd name="connsiteY973" fmla="*/ 2832100 h 6857999"/>
              <a:gd name="connsiteX974" fmla="*/ 2336058 w 9147326"/>
              <a:gd name="connsiteY974" fmla="*/ 2829560 h 6857999"/>
              <a:gd name="connsiteX975" fmla="*/ 2330973 w 9147326"/>
              <a:gd name="connsiteY975" fmla="*/ 2827020 h 6857999"/>
              <a:gd name="connsiteX976" fmla="*/ 2325570 w 9147326"/>
              <a:gd name="connsiteY976" fmla="*/ 2824797 h 6857999"/>
              <a:gd name="connsiteX977" fmla="*/ 2320485 w 9147326"/>
              <a:gd name="connsiteY977" fmla="*/ 2822892 h 6857999"/>
              <a:gd name="connsiteX978" fmla="*/ 2315399 w 9147326"/>
              <a:gd name="connsiteY978" fmla="*/ 2820987 h 6857999"/>
              <a:gd name="connsiteX979" fmla="*/ 2309678 w 9147326"/>
              <a:gd name="connsiteY979" fmla="*/ 2820035 h 6857999"/>
              <a:gd name="connsiteX980" fmla="*/ 2304593 w 9147326"/>
              <a:gd name="connsiteY980" fmla="*/ 2818447 h 6857999"/>
              <a:gd name="connsiteX981" fmla="*/ 2298872 w 9147326"/>
              <a:gd name="connsiteY981" fmla="*/ 2817812 h 6857999"/>
              <a:gd name="connsiteX982" fmla="*/ 2293469 w 9147326"/>
              <a:gd name="connsiteY982" fmla="*/ 2816860 h 6857999"/>
              <a:gd name="connsiteX983" fmla="*/ 2288066 w 9147326"/>
              <a:gd name="connsiteY983" fmla="*/ 2816542 h 6857999"/>
              <a:gd name="connsiteX984" fmla="*/ 2282345 w 9147326"/>
              <a:gd name="connsiteY984" fmla="*/ 2816542 h 6857999"/>
              <a:gd name="connsiteX985" fmla="*/ 2276942 w 9147326"/>
              <a:gd name="connsiteY985" fmla="*/ 2816542 h 6857999"/>
              <a:gd name="connsiteX986" fmla="*/ 2271221 w 9147326"/>
              <a:gd name="connsiteY986" fmla="*/ 2816860 h 6857999"/>
              <a:gd name="connsiteX987" fmla="*/ 2266136 w 9147326"/>
              <a:gd name="connsiteY987" fmla="*/ 2817812 h 6857999"/>
              <a:gd name="connsiteX988" fmla="*/ 2260415 w 9147326"/>
              <a:gd name="connsiteY988" fmla="*/ 2818447 h 6857999"/>
              <a:gd name="connsiteX989" fmla="*/ 2254694 w 9147326"/>
              <a:gd name="connsiteY989" fmla="*/ 2820035 h 6857999"/>
              <a:gd name="connsiteX990" fmla="*/ 2249608 w 9147326"/>
              <a:gd name="connsiteY990" fmla="*/ 2820987 h 6857999"/>
              <a:gd name="connsiteX991" fmla="*/ 2244523 w 9147326"/>
              <a:gd name="connsiteY991" fmla="*/ 2822892 h 6857999"/>
              <a:gd name="connsiteX992" fmla="*/ 2239120 w 9147326"/>
              <a:gd name="connsiteY992" fmla="*/ 2824797 h 6857999"/>
              <a:gd name="connsiteX993" fmla="*/ 2234035 w 9147326"/>
              <a:gd name="connsiteY993" fmla="*/ 2827020 h 6857999"/>
              <a:gd name="connsiteX994" fmla="*/ 2228631 w 9147326"/>
              <a:gd name="connsiteY994" fmla="*/ 2829560 h 6857999"/>
              <a:gd name="connsiteX995" fmla="*/ 2223864 w 9147326"/>
              <a:gd name="connsiteY995" fmla="*/ 2832100 h 6857999"/>
              <a:gd name="connsiteX996" fmla="*/ 2219097 w 9147326"/>
              <a:gd name="connsiteY996" fmla="*/ 2835592 h 6857999"/>
              <a:gd name="connsiteX997" fmla="*/ 2214011 w 9147326"/>
              <a:gd name="connsiteY997" fmla="*/ 2838450 h 6857999"/>
              <a:gd name="connsiteX998" fmla="*/ 2209562 w 9147326"/>
              <a:gd name="connsiteY998" fmla="*/ 2842260 h 6857999"/>
              <a:gd name="connsiteX999" fmla="*/ 2205112 w 9147326"/>
              <a:gd name="connsiteY999" fmla="*/ 2846070 h 6857999"/>
              <a:gd name="connsiteX1000" fmla="*/ 2200980 w 9147326"/>
              <a:gd name="connsiteY1000" fmla="*/ 2850197 h 6857999"/>
              <a:gd name="connsiteX1001" fmla="*/ 1039308 w 9147326"/>
              <a:gd name="connsiteY1001" fmla="*/ 4010660 h 6857999"/>
              <a:gd name="connsiteX1002" fmla="*/ 1034858 w 9147326"/>
              <a:gd name="connsiteY1002" fmla="*/ 4014787 h 6857999"/>
              <a:gd name="connsiteX1003" fmla="*/ 1030408 w 9147326"/>
              <a:gd name="connsiteY1003" fmla="*/ 4018280 h 6857999"/>
              <a:gd name="connsiteX1004" fmla="*/ 1025959 w 9147326"/>
              <a:gd name="connsiteY1004" fmla="*/ 4022090 h 6857999"/>
              <a:gd name="connsiteX1005" fmla="*/ 1020873 w 9147326"/>
              <a:gd name="connsiteY1005" fmla="*/ 4025582 h 6857999"/>
              <a:gd name="connsiteX1006" fmla="*/ 1016106 w 9147326"/>
              <a:gd name="connsiteY1006" fmla="*/ 4028440 h 6857999"/>
              <a:gd name="connsiteX1007" fmla="*/ 1011338 w 9147326"/>
              <a:gd name="connsiteY1007" fmla="*/ 4030980 h 6857999"/>
              <a:gd name="connsiteX1008" fmla="*/ 1005935 w 9147326"/>
              <a:gd name="connsiteY1008" fmla="*/ 4033520 h 6857999"/>
              <a:gd name="connsiteX1009" fmla="*/ 1001168 w 9147326"/>
              <a:gd name="connsiteY1009" fmla="*/ 4035742 h 6857999"/>
              <a:gd name="connsiteX1010" fmla="*/ 996083 w 9147326"/>
              <a:gd name="connsiteY1010" fmla="*/ 4037647 h 6857999"/>
              <a:gd name="connsiteX1011" fmla="*/ 990362 w 9147326"/>
              <a:gd name="connsiteY1011" fmla="*/ 4039552 h 6857999"/>
              <a:gd name="connsiteX1012" fmla="*/ 985276 w 9147326"/>
              <a:gd name="connsiteY1012" fmla="*/ 4041140 h 6857999"/>
              <a:gd name="connsiteX1013" fmla="*/ 979555 w 9147326"/>
              <a:gd name="connsiteY1013" fmla="*/ 4042092 h 6857999"/>
              <a:gd name="connsiteX1014" fmla="*/ 974470 w 9147326"/>
              <a:gd name="connsiteY1014" fmla="*/ 4043045 h 6857999"/>
              <a:gd name="connsiteX1015" fmla="*/ 968749 w 9147326"/>
              <a:gd name="connsiteY1015" fmla="*/ 4043680 h 6857999"/>
              <a:gd name="connsiteX1016" fmla="*/ 963028 w 9147326"/>
              <a:gd name="connsiteY1016" fmla="*/ 4043997 h 6857999"/>
              <a:gd name="connsiteX1017" fmla="*/ 957625 w 9147326"/>
              <a:gd name="connsiteY1017" fmla="*/ 4043997 h 6857999"/>
              <a:gd name="connsiteX1018" fmla="*/ 952222 w 9147326"/>
              <a:gd name="connsiteY1018" fmla="*/ 4043997 h 6857999"/>
              <a:gd name="connsiteX1019" fmla="*/ 946819 w 9147326"/>
              <a:gd name="connsiteY1019" fmla="*/ 4043680 h 6857999"/>
              <a:gd name="connsiteX1020" fmla="*/ 941098 w 9147326"/>
              <a:gd name="connsiteY1020" fmla="*/ 4043045 h 6857999"/>
              <a:gd name="connsiteX1021" fmla="*/ 935377 w 9147326"/>
              <a:gd name="connsiteY1021" fmla="*/ 4042092 h 6857999"/>
              <a:gd name="connsiteX1022" fmla="*/ 930291 w 9147326"/>
              <a:gd name="connsiteY1022" fmla="*/ 4041140 h 6857999"/>
              <a:gd name="connsiteX1023" fmla="*/ 925206 w 9147326"/>
              <a:gd name="connsiteY1023" fmla="*/ 4039552 h 6857999"/>
              <a:gd name="connsiteX1024" fmla="*/ 919485 w 9147326"/>
              <a:gd name="connsiteY1024" fmla="*/ 4037647 h 6857999"/>
              <a:gd name="connsiteX1025" fmla="*/ 914400 w 9147326"/>
              <a:gd name="connsiteY1025" fmla="*/ 4035742 h 6857999"/>
              <a:gd name="connsiteX1026" fmla="*/ 908997 w 9147326"/>
              <a:gd name="connsiteY1026" fmla="*/ 4033520 h 6857999"/>
              <a:gd name="connsiteX1027" fmla="*/ 904230 w 9147326"/>
              <a:gd name="connsiteY1027" fmla="*/ 4030980 h 6857999"/>
              <a:gd name="connsiteX1028" fmla="*/ 899462 w 9147326"/>
              <a:gd name="connsiteY1028" fmla="*/ 4028440 h 6857999"/>
              <a:gd name="connsiteX1029" fmla="*/ 894377 w 9147326"/>
              <a:gd name="connsiteY1029" fmla="*/ 4025582 h 6857999"/>
              <a:gd name="connsiteX1030" fmla="*/ 889609 w 9147326"/>
              <a:gd name="connsiteY1030" fmla="*/ 4022090 h 6857999"/>
              <a:gd name="connsiteX1031" fmla="*/ 885159 w 9147326"/>
              <a:gd name="connsiteY1031" fmla="*/ 4018280 h 6857999"/>
              <a:gd name="connsiteX1032" fmla="*/ 880710 w 9147326"/>
              <a:gd name="connsiteY1032" fmla="*/ 4014787 h 6857999"/>
              <a:gd name="connsiteX1033" fmla="*/ 876260 w 9147326"/>
              <a:gd name="connsiteY1033" fmla="*/ 4010660 h 6857999"/>
              <a:gd name="connsiteX1034" fmla="*/ 872128 w 9147326"/>
              <a:gd name="connsiteY1034" fmla="*/ 4006215 h 6857999"/>
              <a:gd name="connsiteX1035" fmla="*/ 868315 w 9147326"/>
              <a:gd name="connsiteY1035" fmla="*/ 4002087 h 6857999"/>
              <a:gd name="connsiteX1036" fmla="*/ 864501 w 9147326"/>
              <a:gd name="connsiteY1036" fmla="*/ 3997007 h 6857999"/>
              <a:gd name="connsiteX1037" fmla="*/ 861640 w 9147326"/>
              <a:gd name="connsiteY1037" fmla="*/ 3992562 h 6857999"/>
              <a:gd name="connsiteX1038" fmla="*/ 858144 w 9147326"/>
              <a:gd name="connsiteY1038" fmla="*/ 3987800 h 6857999"/>
              <a:gd name="connsiteX1039" fmla="*/ 855601 w 9147326"/>
              <a:gd name="connsiteY1039" fmla="*/ 3982720 h 6857999"/>
              <a:gd name="connsiteX1040" fmla="*/ 853059 w 9147326"/>
              <a:gd name="connsiteY1040" fmla="*/ 3977640 h 6857999"/>
              <a:gd name="connsiteX1041" fmla="*/ 850834 w 9147326"/>
              <a:gd name="connsiteY1041" fmla="*/ 3972560 h 6857999"/>
              <a:gd name="connsiteX1042" fmla="*/ 848927 w 9147326"/>
              <a:gd name="connsiteY1042" fmla="*/ 3967162 h 6857999"/>
              <a:gd name="connsiteX1043" fmla="*/ 847020 w 9147326"/>
              <a:gd name="connsiteY1043" fmla="*/ 3962082 h 6857999"/>
              <a:gd name="connsiteX1044" fmla="*/ 846066 w 9147326"/>
              <a:gd name="connsiteY1044" fmla="*/ 3956367 h 6857999"/>
              <a:gd name="connsiteX1045" fmla="*/ 844477 w 9147326"/>
              <a:gd name="connsiteY1045" fmla="*/ 3951287 h 6857999"/>
              <a:gd name="connsiteX1046" fmla="*/ 843842 w 9147326"/>
              <a:gd name="connsiteY1046" fmla="*/ 3945572 h 6857999"/>
              <a:gd name="connsiteX1047" fmla="*/ 842888 w 9147326"/>
              <a:gd name="connsiteY1047" fmla="*/ 3940175 h 6857999"/>
              <a:gd name="connsiteX1048" fmla="*/ 842570 w 9147326"/>
              <a:gd name="connsiteY1048" fmla="*/ 3934777 h 6857999"/>
              <a:gd name="connsiteX1049" fmla="*/ 842570 w 9147326"/>
              <a:gd name="connsiteY1049" fmla="*/ 3929380 h 6857999"/>
              <a:gd name="connsiteX1050" fmla="*/ 842570 w 9147326"/>
              <a:gd name="connsiteY1050" fmla="*/ 3923665 h 6857999"/>
              <a:gd name="connsiteX1051" fmla="*/ 842888 w 9147326"/>
              <a:gd name="connsiteY1051" fmla="*/ 3918267 h 6857999"/>
              <a:gd name="connsiteX1052" fmla="*/ 843842 w 9147326"/>
              <a:gd name="connsiteY1052" fmla="*/ 3912552 h 6857999"/>
              <a:gd name="connsiteX1053" fmla="*/ 844477 w 9147326"/>
              <a:gd name="connsiteY1053" fmla="*/ 3907155 h 6857999"/>
              <a:gd name="connsiteX1054" fmla="*/ 846066 w 9147326"/>
              <a:gd name="connsiteY1054" fmla="*/ 3901757 h 6857999"/>
              <a:gd name="connsiteX1055" fmla="*/ 847020 w 9147326"/>
              <a:gd name="connsiteY1055" fmla="*/ 3896360 h 6857999"/>
              <a:gd name="connsiteX1056" fmla="*/ 848927 w 9147326"/>
              <a:gd name="connsiteY1056" fmla="*/ 3891280 h 6857999"/>
              <a:gd name="connsiteX1057" fmla="*/ 850834 w 9147326"/>
              <a:gd name="connsiteY1057" fmla="*/ 3886200 h 6857999"/>
              <a:gd name="connsiteX1058" fmla="*/ 853059 w 9147326"/>
              <a:gd name="connsiteY1058" fmla="*/ 3880802 h 6857999"/>
              <a:gd name="connsiteX1059" fmla="*/ 855601 w 9147326"/>
              <a:gd name="connsiteY1059" fmla="*/ 3875722 h 6857999"/>
              <a:gd name="connsiteX1060" fmla="*/ 858144 w 9147326"/>
              <a:gd name="connsiteY1060" fmla="*/ 3870642 h 6857999"/>
              <a:gd name="connsiteX1061" fmla="*/ 861640 w 9147326"/>
              <a:gd name="connsiteY1061" fmla="*/ 3865880 h 6857999"/>
              <a:gd name="connsiteX1062" fmla="*/ 864501 w 9147326"/>
              <a:gd name="connsiteY1062" fmla="*/ 3861117 h 6857999"/>
              <a:gd name="connsiteX1063" fmla="*/ 868315 w 9147326"/>
              <a:gd name="connsiteY1063" fmla="*/ 3856672 h 6857999"/>
              <a:gd name="connsiteX1064" fmla="*/ 872128 w 9147326"/>
              <a:gd name="connsiteY1064" fmla="*/ 3852227 h 6857999"/>
              <a:gd name="connsiteX1065" fmla="*/ 876260 w 9147326"/>
              <a:gd name="connsiteY1065" fmla="*/ 3847782 h 6857999"/>
              <a:gd name="connsiteX1066" fmla="*/ 1469015 w 9147326"/>
              <a:gd name="connsiteY1066" fmla="*/ 3255962 h 6857999"/>
              <a:gd name="connsiteX1067" fmla="*/ 1473147 w 9147326"/>
              <a:gd name="connsiteY1067" fmla="*/ 3251517 h 6857999"/>
              <a:gd name="connsiteX1068" fmla="*/ 1476961 w 9147326"/>
              <a:gd name="connsiteY1068" fmla="*/ 3247072 h 6857999"/>
              <a:gd name="connsiteX1069" fmla="*/ 1480139 w 9147326"/>
              <a:gd name="connsiteY1069" fmla="*/ 3242627 h 6857999"/>
              <a:gd name="connsiteX1070" fmla="*/ 1483635 w 9147326"/>
              <a:gd name="connsiteY1070" fmla="*/ 3237547 h 6857999"/>
              <a:gd name="connsiteX1071" fmla="*/ 1486496 w 9147326"/>
              <a:gd name="connsiteY1071" fmla="*/ 3232785 h 6857999"/>
              <a:gd name="connsiteX1072" fmla="*/ 1489674 w 9147326"/>
              <a:gd name="connsiteY1072" fmla="*/ 3228022 h 6857999"/>
              <a:gd name="connsiteX1073" fmla="*/ 1491899 w 9147326"/>
              <a:gd name="connsiteY1073" fmla="*/ 3223260 h 6857999"/>
              <a:gd name="connsiteX1074" fmla="*/ 1494124 w 9147326"/>
              <a:gd name="connsiteY1074" fmla="*/ 3217862 h 6857999"/>
              <a:gd name="connsiteX1075" fmla="*/ 1496349 w 9147326"/>
              <a:gd name="connsiteY1075" fmla="*/ 3212782 h 6857999"/>
              <a:gd name="connsiteX1076" fmla="*/ 1497938 w 9147326"/>
              <a:gd name="connsiteY1076" fmla="*/ 3207067 h 6857999"/>
              <a:gd name="connsiteX1077" fmla="*/ 1499209 w 9147326"/>
              <a:gd name="connsiteY1077" fmla="*/ 3201987 h 6857999"/>
              <a:gd name="connsiteX1078" fmla="*/ 1500481 w 9147326"/>
              <a:gd name="connsiteY1078" fmla="*/ 3196590 h 6857999"/>
              <a:gd name="connsiteX1079" fmla="*/ 1501434 w 9147326"/>
              <a:gd name="connsiteY1079" fmla="*/ 3191192 h 6857999"/>
              <a:gd name="connsiteX1080" fmla="*/ 1502387 w 9147326"/>
              <a:gd name="connsiteY1080" fmla="*/ 3185477 h 6857999"/>
              <a:gd name="connsiteX1081" fmla="*/ 1502705 w 9147326"/>
              <a:gd name="connsiteY1081" fmla="*/ 3179762 h 6857999"/>
              <a:gd name="connsiteX1082" fmla="*/ 1502705 w 9147326"/>
              <a:gd name="connsiteY1082" fmla="*/ 3174682 h 6857999"/>
              <a:gd name="connsiteX1083" fmla="*/ 1502705 w 9147326"/>
              <a:gd name="connsiteY1083" fmla="*/ 3168967 h 6857999"/>
              <a:gd name="connsiteX1084" fmla="*/ 1502387 w 9147326"/>
              <a:gd name="connsiteY1084" fmla="*/ 3163570 h 6857999"/>
              <a:gd name="connsiteX1085" fmla="*/ 1501434 w 9147326"/>
              <a:gd name="connsiteY1085" fmla="*/ 3157855 h 6857999"/>
              <a:gd name="connsiteX1086" fmla="*/ 1500481 w 9147326"/>
              <a:gd name="connsiteY1086" fmla="*/ 3152775 h 6857999"/>
              <a:gd name="connsiteX1087" fmla="*/ 1499209 w 9147326"/>
              <a:gd name="connsiteY1087" fmla="*/ 3147060 h 6857999"/>
              <a:gd name="connsiteX1088" fmla="*/ 1497938 w 9147326"/>
              <a:gd name="connsiteY1088" fmla="*/ 3141980 h 6857999"/>
              <a:gd name="connsiteX1089" fmla="*/ 1496349 w 9147326"/>
              <a:gd name="connsiteY1089" fmla="*/ 3136265 h 6857999"/>
              <a:gd name="connsiteX1090" fmla="*/ 1494124 w 9147326"/>
              <a:gd name="connsiteY1090" fmla="*/ 3131185 h 6857999"/>
              <a:gd name="connsiteX1091" fmla="*/ 1491899 w 9147326"/>
              <a:gd name="connsiteY1091" fmla="*/ 3126105 h 6857999"/>
              <a:gd name="connsiteX1092" fmla="*/ 1489674 w 9147326"/>
              <a:gd name="connsiteY1092" fmla="*/ 3121025 h 6857999"/>
              <a:gd name="connsiteX1093" fmla="*/ 1486496 w 9147326"/>
              <a:gd name="connsiteY1093" fmla="*/ 3116262 h 6857999"/>
              <a:gd name="connsiteX1094" fmla="*/ 1483635 w 9147326"/>
              <a:gd name="connsiteY1094" fmla="*/ 3111182 h 6857999"/>
              <a:gd name="connsiteX1095" fmla="*/ 1480139 w 9147326"/>
              <a:gd name="connsiteY1095" fmla="*/ 3106420 h 6857999"/>
              <a:gd name="connsiteX1096" fmla="*/ 1476961 w 9147326"/>
              <a:gd name="connsiteY1096" fmla="*/ 3101975 h 6857999"/>
              <a:gd name="connsiteX1097" fmla="*/ 1473147 w 9147326"/>
              <a:gd name="connsiteY1097" fmla="*/ 3097530 h 6857999"/>
              <a:gd name="connsiteX1098" fmla="*/ 1469015 w 9147326"/>
              <a:gd name="connsiteY1098" fmla="*/ 3093085 h 6857999"/>
              <a:gd name="connsiteX1099" fmla="*/ 1465201 w 9147326"/>
              <a:gd name="connsiteY1099" fmla="*/ 3089592 h 6857999"/>
              <a:gd name="connsiteX1100" fmla="*/ 1461070 w 9147326"/>
              <a:gd name="connsiteY1100" fmla="*/ 3086417 h 6857999"/>
              <a:gd name="connsiteX1101" fmla="*/ 1453441 w 9147326"/>
              <a:gd name="connsiteY1101" fmla="*/ 3080067 h 6857999"/>
              <a:gd name="connsiteX1102" fmla="*/ 1444860 w 9147326"/>
              <a:gd name="connsiteY1102" fmla="*/ 3074670 h 6857999"/>
              <a:gd name="connsiteX1103" fmla="*/ 1436279 w 9147326"/>
              <a:gd name="connsiteY1103" fmla="*/ 3070225 h 6857999"/>
              <a:gd name="connsiteX1104" fmla="*/ 1427379 w 9147326"/>
              <a:gd name="connsiteY1104" fmla="*/ 3066732 h 6857999"/>
              <a:gd name="connsiteX1105" fmla="*/ 1417844 w 9147326"/>
              <a:gd name="connsiteY1105" fmla="*/ 3063557 h 6857999"/>
              <a:gd name="connsiteX1106" fmla="*/ 1408627 w 9147326"/>
              <a:gd name="connsiteY1106" fmla="*/ 3061335 h 6857999"/>
              <a:gd name="connsiteX1107" fmla="*/ 1398774 w 9147326"/>
              <a:gd name="connsiteY1107" fmla="*/ 3060382 h 6857999"/>
              <a:gd name="connsiteX1108" fmla="*/ 1389558 w 9147326"/>
              <a:gd name="connsiteY1108" fmla="*/ 3059430 h 6857999"/>
              <a:gd name="connsiteX1109" fmla="*/ 1380023 w 9147326"/>
              <a:gd name="connsiteY1109" fmla="*/ 3059747 h 6857999"/>
              <a:gd name="connsiteX1110" fmla="*/ 1370170 w 9147326"/>
              <a:gd name="connsiteY1110" fmla="*/ 3060700 h 6857999"/>
              <a:gd name="connsiteX1111" fmla="*/ 1360953 w 9147326"/>
              <a:gd name="connsiteY1111" fmla="*/ 3062605 h 6857999"/>
              <a:gd name="connsiteX1112" fmla="*/ 1351418 w 9147326"/>
              <a:gd name="connsiteY1112" fmla="*/ 3065145 h 6857999"/>
              <a:gd name="connsiteX1113" fmla="*/ 1342518 w 9147326"/>
              <a:gd name="connsiteY1113" fmla="*/ 3068955 h 6857999"/>
              <a:gd name="connsiteX1114" fmla="*/ 1333619 w 9147326"/>
              <a:gd name="connsiteY1114" fmla="*/ 3073082 h 6857999"/>
              <a:gd name="connsiteX1115" fmla="*/ 1325038 w 9147326"/>
              <a:gd name="connsiteY1115" fmla="*/ 3077845 h 6857999"/>
              <a:gd name="connsiteX1116" fmla="*/ 0 w 9147326"/>
              <a:gd name="connsiteY1116" fmla="*/ 441183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</a:cxnLst>
            <a:rect l="l" t="t" r="r" b="b"/>
            <a:pathLst>
              <a:path w="9147326" h="6857999">
                <a:moveTo>
                  <a:pt x="0" y="0"/>
                </a:moveTo>
                <a:lnTo>
                  <a:pt x="9147326" y="0"/>
                </a:lnTo>
                <a:lnTo>
                  <a:pt x="9147326" y="126534"/>
                </a:lnTo>
                <a:lnTo>
                  <a:pt x="7728380" y="1544002"/>
                </a:lnTo>
                <a:lnTo>
                  <a:pt x="7724248" y="1548130"/>
                </a:lnTo>
                <a:lnTo>
                  <a:pt x="7720434" y="1552575"/>
                </a:lnTo>
                <a:lnTo>
                  <a:pt x="7717256" y="1557337"/>
                </a:lnTo>
                <a:lnTo>
                  <a:pt x="7713759" y="1561782"/>
                </a:lnTo>
                <a:lnTo>
                  <a:pt x="7710899" y="1566545"/>
                </a:lnTo>
                <a:lnTo>
                  <a:pt x="7707721" y="1571942"/>
                </a:lnTo>
                <a:lnTo>
                  <a:pt x="7705496" y="1576705"/>
                </a:lnTo>
                <a:lnTo>
                  <a:pt x="7702953" y="1581785"/>
                </a:lnTo>
                <a:lnTo>
                  <a:pt x="7701046" y="1587182"/>
                </a:lnTo>
                <a:lnTo>
                  <a:pt x="7699457" y="1592262"/>
                </a:lnTo>
                <a:lnTo>
                  <a:pt x="7698186" y="1597977"/>
                </a:lnTo>
                <a:lnTo>
                  <a:pt x="7696914" y="1603057"/>
                </a:lnTo>
                <a:lnTo>
                  <a:pt x="7695961" y="1608772"/>
                </a:lnTo>
                <a:lnTo>
                  <a:pt x="7695007" y="1614487"/>
                </a:lnTo>
                <a:lnTo>
                  <a:pt x="7694690" y="1619567"/>
                </a:lnTo>
                <a:lnTo>
                  <a:pt x="7694690" y="1625282"/>
                </a:lnTo>
                <a:lnTo>
                  <a:pt x="7694690" y="1630680"/>
                </a:lnTo>
                <a:lnTo>
                  <a:pt x="7695007" y="1636395"/>
                </a:lnTo>
                <a:lnTo>
                  <a:pt x="7695961" y="1641792"/>
                </a:lnTo>
                <a:lnTo>
                  <a:pt x="7696914" y="1647190"/>
                </a:lnTo>
                <a:lnTo>
                  <a:pt x="7698186" y="1652587"/>
                </a:lnTo>
                <a:lnTo>
                  <a:pt x="7699457" y="1657985"/>
                </a:lnTo>
                <a:lnTo>
                  <a:pt x="7701046" y="1663065"/>
                </a:lnTo>
                <a:lnTo>
                  <a:pt x="7702953" y="1668462"/>
                </a:lnTo>
                <a:lnTo>
                  <a:pt x="7705178" y="1673542"/>
                </a:lnTo>
                <a:lnTo>
                  <a:pt x="7707721" y="1678940"/>
                </a:lnTo>
                <a:lnTo>
                  <a:pt x="7710899" y="1683702"/>
                </a:lnTo>
                <a:lnTo>
                  <a:pt x="7713759" y="1688465"/>
                </a:lnTo>
                <a:lnTo>
                  <a:pt x="7717256" y="1693227"/>
                </a:lnTo>
                <a:lnTo>
                  <a:pt x="7720434" y="1697672"/>
                </a:lnTo>
                <a:lnTo>
                  <a:pt x="7724248" y="1702435"/>
                </a:lnTo>
                <a:lnTo>
                  <a:pt x="7728380" y="1706245"/>
                </a:lnTo>
                <a:lnTo>
                  <a:pt x="7732829" y="1710372"/>
                </a:lnTo>
                <a:lnTo>
                  <a:pt x="7737279" y="1714500"/>
                </a:lnTo>
                <a:lnTo>
                  <a:pt x="7741729" y="1717992"/>
                </a:lnTo>
                <a:lnTo>
                  <a:pt x="7746496" y="1721167"/>
                </a:lnTo>
                <a:lnTo>
                  <a:pt x="7751581" y="1724342"/>
                </a:lnTo>
                <a:lnTo>
                  <a:pt x="7756349" y="1727200"/>
                </a:lnTo>
                <a:lnTo>
                  <a:pt x="7761434" y="1729422"/>
                </a:lnTo>
                <a:lnTo>
                  <a:pt x="7766202" y="1731645"/>
                </a:lnTo>
                <a:lnTo>
                  <a:pt x="7771605" y="1733867"/>
                </a:lnTo>
                <a:lnTo>
                  <a:pt x="7777326" y="1735455"/>
                </a:lnTo>
                <a:lnTo>
                  <a:pt x="7782411" y="1737042"/>
                </a:lnTo>
                <a:lnTo>
                  <a:pt x="7788132" y="1737995"/>
                </a:lnTo>
                <a:lnTo>
                  <a:pt x="7793217" y="1739265"/>
                </a:lnTo>
                <a:lnTo>
                  <a:pt x="7798938" y="1739900"/>
                </a:lnTo>
                <a:lnTo>
                  <a:pt x="7804341" y="1740217"/>
                </a:lnTo>
                <a:lnTo>
                  <a:pt x="7810062" y="1740217"/>
                </a:lnTo>
                <a:lnTo>
                  <a:pt x="7815148" y="1740217"/>
                </a:lnTo>
                <a:lnTo>
                  <a:pt x="7820868" y="1739900"/>
                </a:lnTo>
                <a:lnTo>
                  <a:pt x="7826272" y="1739265"/>
                </a:lnTo>
                <a:lnTo>
                  <a:pt x="7831993" y="1737995"/>
                </a:lnTo>
                <a:lnTo>
                  <a:pt x="7837396" y="1737042"/>
                </a:lnTo>
                <a:lnTo>
                  <a:pt x="7842799" y="1735455"/>
                </a:lnTo>
                <a:lnTo>
                  <a:pt x="7848202" y="1733867"/>
                </a:lnTo>
                <a:lnTo>
                  <a:pt x="7853287" y="1731645"/>
                </a:lnTo>
                <a:lnTo>
                  <a:pt x="7858373" y="1729422"/>
                </a:lnTo>
                <a:lnTo>
                  <a:pt x="7863458" y="1727200"/>
                </a:lnTo>
                <a:lnTo>
                  <a:pt x="7868225" y="1724342"/>
                </a:lnTo>
                <a:lnTo>
                  <a:pt x="7872993" y="1721167"/>
                </a:lnTo>
                <a:lnTo>
                  <a:pt x="7877760" y="1717992"/>
                </a:lnTo>
                <a:lnTo>
                  <a:pt x="7882528" y="1714500"/>
                </a:lnTo>
                <a:lnTo>
                  <a:pt x="7886977" y="1710372"/>
                </a:lnTo>
                <a:lnTo>
                  <a:pt x="7891427" y="1706245"/>
                </a:lnTo>
                <a:lnTo>
                  <a:pt x="7996947" y="1601152"/>
                </a:lnTo>
                <a:lnTo>
                  <a:pt x="8001079" y="1597342"/>
                </a:lnTo>
                <a:lnTo>
                  <a:pt x="8005528" y="1593215"/>
                </a:lnTo>
                <a:lnTo>
                  <a:pt x="8010296" y="1589722"/>
                </a:lnTo>
                <a:lnTo>
                  <a:pt x="8014745" y="1586547"/>
                </a:lnTo>
                <a:lnTo>
                  <a:pt x="8019831" y="1583372"/>
                </a:lnTo>
                <a:lnTo>
                  <a:pt x="8024916" y="1580515"/>
                </a:lnTo>
                <a:lnTo>
                  <a:pt x="8029683" y="1578292"/>
                </a:lnTo>
                <a:lnTo>
                  <a:pt x="8035087" y="1576070"/>
                </a:lnTo>
                <a:lnTo>
                  <a:pt x="8040172" y="1573847"/>
                </a:lnTo>
                <a:lnTo>
                  <a:pt x="8045575" y="1572260"/>
                </a:lnTo>
                <a:lnTo>
                  <a:pt x="8050978" y="1570672"/>
                </a:lnTo>
                <a:lnTo>
                  <a:pt x="8056381" y="1569720"/>
                </a:lnTo>
                <a:lnTo>
                  <a:pt x="8061784" y="1568450"/>
                </a:lnTo>
                <a:lnTo>
                  <a:pt x="8067505" y="1568132"/>
                </a:lnTo>
                <a:lnTo>
                  <a:pt x="8072591" y="1567497"/>
                </a:lnTo>
                <a:lnTo>
                  <a:pt x="8078312" y="1567497"/>
                </a:lnTo>
                <a:lnTo>
                  <a:pt x="8083715" y="1567497"/>
                </a:lnTo>
                <a:lnTo>
                  <a:pt x="8089436" y="1568132"/>
                </a:lnTo>
                <a:lnTo>
                  <a:pt x="8095157" y="1568450"/>
                </a:lnTo>
                <a:lnTo>
                  <a:pt x="8100242" y="1569720"/>
                </a:lnTo>
                <a:lnTo>
                  <a:pt x="8105963" y="1570672"/>
                </a:lnTo>
                <a:lnTo>
                  <a:pt x="8111048" y="1572260"/>
                </a:lnTo>
                <a:lnTo>
                  <a:pt x="8116451" y="1573847"/>
                </a:lnTo>
                <a:lnTo>
                  <a:pt x="8121537" y="1576070"/>
                </a:lnTo>
                <a:lnTo>
                  <a:pt x="8126622" y="1578292"/>
                </a:lnTo>
                <a:lnTo>
                  <a:pt x="8132025" y="1580515"/>
                </a:lnTo>
                <a:lnTo>
                  <a:pt x="8136793" y="1583372"/>
                </a:lnTo>
                <a:lnTo>
                  <a:pt x="8141560" y="1586547"/>
                </a:lnTo>
                <a:lnTo>
                  <a:pt x="8146645" y="1589722"/>
                </a:lnTo>
                <a:lnTo>
                  <a:pt x="8151095" y="1593215"/>
                </a:lnTo>
                <a:lnTo>
                  <a:pt x="8155545" y="1597342"/>
                </a:lnTo>
                <a:lnTo>
                  <a:pt x="8159676" y="1601152"/>
                </a:lnTo>
                <a:lnTo>
                  <a:pt x="8163808" y="1605280"/>
                </a:lnTo>
                <a:lnTo>
                  <a:pt x="8167940" y="1609725"/>
                </a:lnTo>
                <a:lnTo>
                  <a:pt x="8171118" y="1614487"/>
                </a:lnTo>
                <a:lnTo>
                  <a:pt x="8174614" y="1619250"/>
                </a:lnTo>
                <a:lnTo>
                  <a:pt x="8177475" y="1624012"/>
                </a:lnTo>
                <a:lnTo>
                  <a:pt x="8180653" y="1628775"/>
                </a:lnTo>
                <a:lnTo>
                  <a:pt x="8182878" y="1634172"/>
                </a:lnTo>
                <a:lnTo>
                  <a:pt x="8185103" y="1639252"/>
                </a:lnTo>
                <a:lnTo>
                  <a:pt x="8187328" y="1644650"/>
                </a:lnTo>
                <a:lnTo>
                  <a:pt x="8188599" y="1649730"/>
                </a:lnTo>
                <a:lnTo>
                  <a:pt x="8190188" y="1654810"/>
                </a:lnTo>
                <a:lnTo>
                  <a:pt x="8191459" y="1660525"/>
                </a:lnTo>
                <a:lnTo>
                  <a:pt x="8192413" y="1666240"/>
                </a:lnTo>
                <a:lnTo>
                  <a:pt x="8192731" y="1671320"/>
                </a:lnTo>
                <a:lnTo>
                  <a:pt x="8193684" y="1677035"/>
                </a:lnTo>
                <a:lnTo>
                  <a:pt x="8193684" y="1682432"/>
                </a:lnTo>
                <a:lnTo>
                  <a:pt x="8193684" y="1688147"/>
                </a:lnTo>
                <a:lnTo>
                  <a:pt x="8192731" y="1693227"/>
                </a:lnTo>
                <a:lnTo>
                  <a:pt x="8192413" y="1698942"/>
                </a:lnTo>
                <a:lnTo>
                  <a:pt x="8191459" y="1704657"/>
                </a:lnTo>
                <a:lnTo>
                  <a:pt x="8190188" y="1709737"/>
                </a:lnTo>
                <a:lnTo>
                  <a:pt x="8188599" y="1715452"/>
                </a:lnTo>
                <a:lnTo>
                  <a:pt x="8187328" y="1720532"/>
                </a:lnTo>
                <a:lnTo>
                  <a:pt x="8185103" y="1725930"/>
                </a:lnTo>
                <a:lnTo>
                  <a:pt x="8182878" y="1731010"/>
                </a:lnTo>
                <a:lnTo>
                  <a:pt x="8180653" y="1735772"/>
                </a:lnTo>
                <a:lnTo>
                  <a:pt x="8177475" y="1741170"/>
                </a:lnTo>
                <a:lnTo>
                  <a:pt x="8174614" y="1745932"/>
                </a:lnTo>
                <a:lnTo>
                  <a:pt x="8171118" y="1750377"/>
                </a:lnTo>
                <a:lnTo>
                  <a:pt x="8167940" y="1755140"/>
                </a:lnTo>
                <a:lnTo>
                  <a:pt x="8163808" y="1759585"/>
                </a:lnTo>
                <a:lnTo>
                  <a:pt x="8159676" y="1763712"/>
                </a:lnTo>
                <a:lnTo>
                  <a:pt x="7490960" y="2432050"/>
                </a:lnTo>
                <a:lnTo>
                  <a:pt x="7486828" y="2436495"/>
                </a:lnTo>
                <a:lnTo>
                  <a:pt x="7482696" y="2440940"/>
                </a:lnTo>
                <a:lnTo>
                  <a:pt x="7479518" y="2445385"/>
                </a:lnTo>
                <a:lnTo>
                  <a:pt x="7476022" y="2450148"/>
                </a:lnTo>
                <a:lnTo>
                  <a:pt x="7473161" y="2454910"/>
                </a:lnTo>
                <a:lnTo>
                  <a:pt x="7469983" y="2459990"/>
                </a:lnTo>
                <a:lnTo>
                  <a:pt x="7467758" y="2464752"/>
                </a:lnTo>
                <a:lnTo>
                  <a:pt x="7465533" y="2469833"/>
                </a:lnTo>
                <a:lnTo>
                  <a:pt x="7463309" y="2475230"/>
                </a:lnTo>
                <a:lnTo>
                  <a:pt x="7462037" y="2480628"/>
                </a:lnTo>
                <a:lnTo>
                  <a:pt x="7460448" y="2486025"/>
                </a:lnTo>
                <a:lnTo>
                  <a:pt x="7459177" y="2491105"/>
                </a:lnTo>
                <a:lnTo>
                  <a:pt x="7458223" y="2496820"/>
                </a:lnTo>
                <a:lnTo>
                  <a:pt x="7457270" y="2502535"/>
                </a:lnTo>
                <a:lnTo>
                  <a:pt x="7456952" y="2507932"/>
                </a:lnTo>
                <a:lnTo>
                  <a:pt x="7456952" y="2513330"/>
                </a:lnTo>
                <a:lnTo>
                  <a:pt x="7456952" y="2518727"/>
                </a:lnTo>
                <a:lnTo>
                  <a:pt x="7457270" y="2524442"/>
                </a:lnTo>
                <a:lnTo>
                  <a:pt x="7458223" y="2529840"/>
                </a:lnTo>
                <a:lnTo>
                  <a:pt x="7459177" y="2535237"/>
                </a:lnTo>
                <a:lnTo>
                  <a:pt x="7460448" y="2540635"/>
                </a:lnTo>
                <a:lnTo>
                  <a:pt x="7462037" y="2546032"/>
                </a:lnTo>
                <a:lnTo>
                  <a:pt x="7463309" y="2551430"/>
                </a:lnTo>
                <a:lnTo>
                  <a:pt x="7465533" y="2556827"/>
                </a:lnTo>
                <a:lnTo>
                  <a:pt x="7467758" y="2561590"/>
                </a:lnTo>
                <a:lnTo>
                  <a:pt x="7469983" y="2566987"/>
                </a:lnTo>
                <a:lnTo>
                  <a:pt x="7473161" y="2571750"/>
                </a:lnTo>
                <a:lnTo>
                  <a:pt x="7476022" y="2576512"/>
                </a:lnTo>
                <a:lnTo>
                  <a:pt x="7479518" y="2581275"/>
                </a:lnTo>
                <a:lnTo>
                  <a:pt x="7482696" y="2585720"/>
                </a:lnTo>
                <a:lnTo>
                  <a:pt x="7486828" y="2590482"/>
                </a:lnTo>
                <a:lnTo>
                  <a:pt x="7490960" y="2594927"/>
                </a:lnTo>
                <a:lnTo>
                  <a:pt x="7495092" y="2599055"/>
                </a:lnTo>
                <a:lnTo>
                  <a:pt x="7499541" y="2602547"/>
                </a:lnTo>
                <a:lnTo>
                  <a:pt x="7503991" y="2606040"/>
                </a:lnTo>
                <a:lnTo>
                  <a:pt x="7508758" y="2609215"/>
                </a:lnTo>
                <a:lnTo>
                  <a:pt x="7513844" y="2612390"/>
                </a:lnTo>
                <a:lnTo>
                  <a:pt x="7518611" y="2615247"/>
                </a:lnTo>
                <a:lnTo>
                  <a:pt x="7523696" y="2617787"/>
                </a:lnTo>
                <a:lnTo>
                  <a:pt x="7529100" y="2620010"/>
                </a:lnTo>
                <a:lnTo>
                  <a:pt x="7534185" y="2621915"/>
                </a:lnTo>
                <a:lnTo>
                  <a:pt x="7539588" y="2623502"/>
                </a:lnTo>
                <a:lnTo>
                  <a:pt x="7544673" y="2625090"/>
                </a:lnTo>
                <a:lnTo>
                  <a:pt x="7550394" y="2626360"/>
                </a:lnTo>
                <a:lnTo>
                  <a:pt x="7555797" y="2627312"/>
                </a:lnTo>
                <a:lnTo>
                  <a:pt x="7561201" y="2627947"/>
                </a:lnTo>
                <a:lnTo>
                  <a:pt x="7566604" y="2628265"/>
                </a:lnTo>
                <a:lnTo>
                  <a:pt x="7572325" y="2628265"/>
                </a:lnTo>
                <a:lnTo>
                  <a:pt x="7578046" y="2628265"/>
                </a:lnTo>
                <a:lnTo>
                  <a:pt x="7583131" y="2627947"/>
                </a:lnTo>
                <a:lnTo>
                  <a:pt x="7588852" y="2627312"/>
                </a:lnTo>
                <a:lnTo>
                  <a:pt x="7594255" y="2626360"/>
                </a:lnTo>
                <a:lnTo>
                  <a:pt x="7599658" y="2625090"/>
                </a:lnTo>
                <a:lnTo>
                  <a:pt x="7605061" y="2623502"/>
                </a:lnTo>
                <a:lnTo>
                  <a:pt x="7610464" y="2621915"/>
                </a:lnTo>
                <a:lnTo>
                  <a:pt x="7615550" y="2620010"/>
                </a:lnTo>
                <a:lnTo>
                  <a:pt x="7620953" y="2617787"/>
                </a:lnTo>
                <a:lnTo>
                  <a:pt x="7625720" y="2615247"/>
                </a:lnTo>
                <a:lnTo>
                  <a:pt x="7630806" y="2612390"/>
                </a:lnTo>
                <a:lnTo>
                  <a:pt x="7635891" y="2609215"/>
                </a:lnTo>
                <a:lnTo>
                  <a:pt x="7640340" y="2606040"/>
                </a:lnTo>
                <a:lnTo>
                  <a:pt x="7645108" y="2602547"/>
                </a:lnTo>
                <a:lnTo>
                  <a:pt x="7649558" y="2599055"/>
                </a:lnTo>
                <a:lnTo>
                  <a:pt x="7653689" y="2594927"/>
                </a:lnTo>
                <a:lnTo>
                  <a:pt x="7742046" y="2506345"/>
                </a:lnTo>
                <a:lnTo>
                  <a:pt x="7841210" y="2407285"/>
                </a:lnTo>
                <a:lnTo>
                  <a:pt x="7845977" y="2403157"/>
                </a:lnTo>
                <a:lnTo>
                  <a:pt x="7850427" y="2399665"/>
                </a:lnTo>
                <a:lnTo>
                  <a:pt x="7854876" y="2395855"/>
                </a:lnTo>
                <a:lnTo>
                  <a:pt x="7859326" y="2392362"/>
                </a:lnTo>
                <a:lnTo>
                  <a:pt x="7864093" y="2389505"/>
                </a:lnTo>
                <a:lnTo>
                  <a:pt x="7869179" y="2386965"/>
                </a:lnTo>
                <a:lnTo>
                  <a:pt x="7874264" y="2384107"/>
                </a:lnTo>
                <a:lnTo>
                  <a:pt x="7879349" y="2381885"/>
                </a:lnTo>
                <a:lnTo>
                  <a:pt x="7884753" y="2380298"/>
                </a:lnTo>
                <a:lnTo>
                  <a:pt x="7889838" y="2378393"/>
                </a:lnTo>
                <a:lnTo>
                  <a:pt x="7895559" y="2376805"/>
                </a:lnTo>
                <a:lnTo>
                  <a:pt x="7900644" y="2375535"/>
                </a:lnTo>
                <a:lnTo>
                  <a:pt x="7906365" y="2374900"/>
                </a:lnTo>
                <a:lnTo>
                  <a:pt x="7911768" y="2374265"/>
                </a:lnTo>
                <a:lnTo>
                  <a:pt x="7917489" y="2373947"/>
                </a:lnTo>
                <a:lnTo>
                  <a:pt x="7922574" y="2373312"/>
                </a:lnTo>
                <a:lnTo>
                  <a:pt x="7928295" y="2373947"/>
                </a:lnTo>
                <a:lnTo>
                  <a:pt x="7934016" y="2374265"/>
                </a:lnTo>
                <a:lnTo>
                  <a:pt x="7939419" y="2374900"/>
                </a:lnTo>
                <a:lnTo>
                  <a:pt x="7944823" y="2375535"/>
                </a:lnTo>
                <a:lnTo>
                  <a:pt x="7950226" y="2376805"/>
                </a:lnTo>
                <a:lnTo>
                  <a:pt x="7955629" y="2378393"/>
                </a:lnTo>
                <a:lnTo>
                  <a:pt x="7960714" y="2380298"/>
                </a:lnTo>
                <a:lnTo>
                  <a:pt x="7966435" y="2381885"/>
                </a:lnTo>
                <a:lnTo>
                  <a:pt x="7971203" y="2384107"/>
                </a:lnTo>
                <a:lnTo>
                  <a:pt x="7976288" y="2386965"/>
                </a:lnTo>
                <a:lnTo>
                  <a:pt x="7981373" y="2389505"/>
                </a:lnTo>
                <a:lnTo>
                  <a:pt x="7986141" y="2392362"/>
                </a:lnTo>
                <a:lnTo>
                  <a:pt x="7990908" y="2395855"/>
                </a:lnTo>
                <a:lnTo>
                  <a:pt x="7995358" y="2399665"/>
                </a:lnTo>
                <a:lnTo>
                  <a:pt x="7999807" y="2403157"/>
                </a:lnTo>
                <a:lnTo>
                  <a:pt x="8004257" y="2407285"/>
                </a:lnTo>
                <a:lnTo>
                  <a:pt x="8010614" y="2414587"/>
                </a:lnTo>
                <a:lnTo>
                  <a:pt x="8016335" y="2421573"/>
                </a:lnTo>
                <a:lnTo>
                  <a:pt x="8021420" y="2429193"/>
                </a:lnTo>
                <a:lnTo>
                  <a:pt x="8026187" y="2437130"/>
                </a:lnTo>
                <a:lnTo>
                  <a:pt x="8029366" y="2445702"/>
                </a:lnTo>
                <a:lnTo>
                  <a:pt x="8032226" y="2453957"/>
                </a:lnTo>
                <a:lnTo>
                  <a:pt x="8035087" y="2462530"/>
                </a:lnTo>
                <a:lnTo>
                  <a:pt x="8036358" y="2471420"/>
                </a:lnTo>
                <a:lnTo>
                  <a:pt x="8037311" y="2480310"/>
                </a:lnTo>
                <a:lnTo>
                  <a:pt x="8037629" y="2488883"/>
                </a:lnTo>
                <a:lnTo>
                  <a:pt x="8037311" y="2497772"/>
                </a:lnTo>
                <a:lnTo>
                  <a:pt x="8036040" y="2506980"/>
                </a:lnTo>
                <a:lnTo>
                  <a:pt x="8034133" y="2515552"/>
                </a:lnTo>
                <a:lnTo>
                  <a:pt x="8031908" y="2524442"/>
                </a:lnTo>
                <a:lnTo>
                  <a:pt x="8028730" y="2532698"/>
                </a:lnTo>
                <a:lnTo>
                  <a:pt x="8024916" y="2540635"/>
                </a:lnTo>
                <a:lnTo>
                  <a:pt x="7755395" y="2809875"/>
                </a:lnTo>
                <a:lnTo>
                  <a:pt x="7751581" y="2814320"/>
                </a:lnTo>
                <a:lnTo>
                  <a:pt x="7747767" y="2818765"/>
                </a:lnTo>
                <a:lnTo>
                  <a:pt x="7743953" y="2823210"/>
                </a:lnTo>
                <a:lnTo>
                  <a:pt x="7740457" y="2827972"/>
                </a:lnTo>
                <a:lnTo>
                  <a:pt x="7737597" y="2833052"/>
                </a:lnTo>
                <a:lnTo>
                  <a:pt x="7735054" y="2837815"/>
                </a:lnTo>
                <a:lnTo>
                  <a:pt x="7732511" y="2842577"/>
                </a:lnTo>
                <a:lnTo>
                  <a:pt x="7730287" y="2847975"/>
                </a:lnTo>
                <a:lnTo>
                  <a:pt x="7728380" y="2853055"/>
                </a:lnTo>
                <a:lnTo>
                  <a:pt x="7726473" y="2858770"/>
                </a:lnTo>
                <a:lnTo>
                  <a:pt x="7724883" y="2863850"/>
                </a:lnTo>
                <a:lnTo>
                  <a:pt x="7723930" y="2868930"/>
                </a:lnTo>
                <a:lnTo>
                  <a:pt x="7722977" y="2874645"/>
                </a:lnTo>
                <a:lnTo>
                  <a:pt x="7722341" y="2880360"/>
                </a:lnTo>
                <a:lnTo>
                  <a:pt x="7722023" y="2885757"/>
                </a:lnTo>
                <a:lnTo>
                  <a:pt x="7722023" y="2891155"/>
                </a:lnTo>
                <a:lnTo>
                  <a:pt x="7722023" y="2896552"/>
                </a:lnTo>
                <a:lnTo>
                  <a:pt x="7722341" y="2902267"/>
                </a:lnTo>
                <a:lnTo>
                  <a:pt x="7722977" y="2907982"/>
                </a:lnTo>
                <a:lnTo>
                  <a:pt x="7723930" y="2913062"/>
                </a:lnTo>
                <a:lnTo>
                  <a:pt x="7724883" y="2918777"/>
                </a:lnTo>
                <a:lnTo>
                  <a:pt x="7726473" y="2923857"/>
                </a:lnTo>
                <a:lnTo>
                  <a:pt x="7728380" y="2929572"/>
                </a:lnTo>
                <a:lnTo>
                  <a:pt x="7730287" y="2934652"/>
                </a:lnTo>
                <a:lnTo>
                  <a:pt x="7732511" y="2939415"/>
                </a:lnTo>
                <a:lnTo>
                  <a:pt x="7735054" y="2944812"/>
                </a:lnTo>
                <a:lnTo>
                  <a:pt x="7737597" y="2949575"/>
                </a:lnTo>
                <a:lnTo>
                  <a:pt x="7740457" y="2954337"/>
                </a:lnTo>
                <a:lnTo>
                  <a:pt x="7743953" y="2959417"/>
                </a:lnTo>
                <a:lnTo>
                  <a:pt x="7747767" y="2963862"/>
                </a:lnTo>
                <a:lnTo>
                  <a:pt x="7751581" y="2968307"/>
                </a:lnTo>
                <a:lnTo>
                  <a:pt x="7755395" y="2972752"/>
                </a:lnTo>
                <a:lnTo>
                  <a:pt x="7760163" y="2976880"/>
                </a:lnTo>
                <a:lnTo>
                  <a:pt x="7763977" y="2980372"/>
                </a:lnTo>
                <a:lnTo>
                  <a:pt x="7769062" y="2983865"/>
                </a:lnTo>
                <a:lnTo>
                  <a:pt x="7773512" y="2987357"/>
                </a:lnTo>
                <a:lnTo>
                  <a:pt x="7778279" y="2990215"/>
                </a:lnTo>
                <a:lnTo>
                  <a:pt x="7783364" y="2993072"/>
                </a:lnTo>
                <a:lnTo>
                  <a:pt x="7788450" y="2995930"/>
                </a:lnTo>
                <a:lnTo>
                  <a:pt x="7793535" y="2998152"/>
                </a:lnTo>
                <a:lnTo>
                  <a:pt x="7798938" y="2999740"/>
                </a:lnTo>
                <a:lnTo>
                  <a:pt x="7804023" y="3001327"/>
                </a:lnTo>
                <a:lnTo>
                  <a:pt x="7809744" y="3002915"/>
                </a:lnTo>
                <a:lnTo>
                  <a:pt x="7814830" y="3004502"/>
                </a:lnTo>
                <a:lnTo>
                  <a:pt x="7820551" y="3005137"/>
                </a:lnTo>
                <a:lnTo>
                  <a:pt x="7825954" y="3005772"/>
                </a:lnTo>
                <a:lnTo>
                  <a:pt x="7831357" y="3006090"/>
                </a:lnTo>
                <a:lnTo>
                  <a:pt x="7836760" y="3006090"/>
                </a:lnTo>
                <a:lnTo>
                  <a:pt x="7842481" y="3006090"/>
                </a:lnTo>
                <a:lnTo>
                  <a:pt x="7848202" y="3005772"/>
                </a:lnTo>
                <a:lnTo>
                  <a:pt x="7853605" y="3005137"/>
                </a:lnTo>
                <a:lnTo>
                  <a:pt x="7859008" y="3003867"/>
                </a:lnTo>
                <a:lnTo>
                  <a:pt x="7864411" y="3002915"/>
                </a:lnTo>
                <a:lnTo>
                  <a:pt x="7869814" y="3001327"/>
                </a:lnTo>
                <a:lnTo>
                  <a:pt x="7874900" y="2999740"/>
                </a:lnTo>
                <a:lnTo>
                  <a:pt x="7880303" y="2998152"/>
                </a:lnTo>
                <a:lnTo>
                  <a:pt x="7885388" y="2995930"/>
                </a:lnTo>
                <a:lnTo>
                  <a:pt x="7890473" y="2993072"/>
                </a:lnTo>
                <a:lnTo>
                  <a:pt x="7895559" y="2990215"/>
                </a:lnTo>
                <a:lnTo>
                  <a:pt x="7900326" y="2987357"/>
                </a:lnTo>
                <a:lnTo>
                  <a:pt x="7905094" y="2983865"/>
                </a:lnTo>
                <a:lnTo>
                  <a:pt x="7909543" y="2980372"/>
                </a:lnTo>
                <a:lnTo>
                  <a:pt x="7913993" y="2976880"/>
                </a:lnTo>
                <a:lnTo>
                  <a:pt x="7918443" y="2972752"/>
                </a:lnTo>
                <a:lnTo>
                  <a:pt x="8484500" y="2406968"/>
                </a:lnTo>
                <a:lnTo>
                  <a:pt x="8488949" y="2402840"/>
                </a:lnTo>
                <a:lnTo>
                  <a:pt x="8493399" y="2399030"/>
                </a:lnTo>
                <a:lnTo>
                  <a:pt x="8498166" y="2395537"/>
                </a:lnTo>
                <a:lnTo>
                  <a:pt x="8502934" y="2392362"/>
                </a:lnTo>
                <a:lnTo>
                  <a:pt x="8507701" y="2389188"/>
                </a:lnTo>
                <a:lnTo>
                  <a:pt x="8512469" y="2386648"/>
                </a:lnTo>
                <a:lnTo>
                  <a:pt x="8517872" y="2383790"/>
                </a:lnTo>
                <a:lnTo>
                  <a:pt x="8522639" y="2381567"/>
                </a:lnTo>
                <a:lnTo>
                  <a:pt x="8527725" y="2379663"/>
                </a:lnTo>
                <a:lnTo>
                  <a:pt x="8533446" y="2378075"/>
                </a:lnTo>
                <a:lnTo>
                  <a:pt x="8538531" y="2376805"/>
                </a:lnTo>
                <a:lnTo>
                  <a:pt x="8544252" y="2375217"/>
                </a:lnTo>
                <a:lnTo>
                  <a:pt x="8549655" y="2374582"/>
                </a:lnTo>
                <a:lnTo>
                  <a:pt x="8555058" y="2373947"/>
                </a:lnTo>
                <a:lnTo>
                  <a:pt x="8560779" y="2373312"/>
                </a:lnTo>
                <a:lnTo>
                  <a:pt x="8566182" y="2373312"/>
                </a:lnTo>
                <a:lnTo>
                  <a:pt x="8571585" y="2373312"/>
                </a:lnTo>
                <a:lnTo>
                  <a:pt x="8576989" y="2373947"/>
                </a:lnTo>
                <a:lnTo>
                  <a:pt x="8582709" y="2374582"/>
                </a:lnTo>
                <a:lnTo>
                  <a:pt x="8587795" y="2375217"/>
                </a:lnTo>
                <a:lnTo>
                  <a:pt x="8593516" y="2376805"/>
                </a:lnTo>
                <a:lnTo>
                  <a:pt x="8598601" y="2378075"/>
                </a:lnTo>
                <a:lnTo>
                  <a:pt x="8604322" y="2379663"/>
                </a:lnTo>
                <a:lnTo>
                  <a:pt x="8609725" y="2381567"/>
                </a:lnTo>
                <a:lnTo>
                  <a:pt x="8614810" y="2383790"/>
                </a:lnTo>
                <a:lnTo>
                  <a:pt x="8619578" y="2386648"/>
                </a:lnTo>
                <a:lnTo>
                  <a:pt x="8624345" y="2389188"/>
                </a:lnTo>
                <a:lnTo>
                  <a:pt x="8629431" y="2392362"/>
                </a:lnTo>
                <a:lnTo>
                  <a:pt x="8634198" y="2395537"/>
                </a:lnTo>
                <a:lnTo>
                  <a:pt x="8638648" y="2399030"/>
                </a:lnTo>
                <a:lnTo>
                  <a:pt x="8643097" y="2402840"/>
                </a:lnTo>
                <a:lnTo>
                  <a:pt x="8647547" y="2406968"/>
                </a:lnTo>
                <a:lnTo>
                  <a:pt x="8651679" y="2411413"/>
                </a:lnTo>
                <a:lnTo>
                  <a:pt x="8655493" y="2415857"/>
                </a:lnTo>
                <a:lnTo>
                  <a:pt x="8659307" y="2420303"/>
                </a:lnTo>
                <a:lnTo>
                  <a:pt x="8662167" y="2425382"/>
                </a:lnTo>
                <a:lnTo>
                  <a:pt x="8665663" y="2430145"/>
                </a:lnTo>
                <a:lnTo>
                  <a:pt x="8668206" y="2434907"/>
                </a:lnTo>
                <a:lnTo>
                  <a:pt x="8670749" y="2439670"/>
                </a:lnTo>
                <a:lnTo>
                  <a:pt x="8672974" y="2445067"/>
                </a:lnTo>
                <a:lnTo>
                  <a:pt x="8674880" y="2450148"/>
                </a:lnTo>
                <a:lnTo>
                  <a:pt x="8676787" y="2455862"/>
                </a:lnTo>
                <a:lnTo>
                  <a:pt x="8677741" y="2460943"/>
                </a:lnTo>
                <a:lnTo>
                  <a:pt x="8679330" y="2466340"/>
                </a:lnTo>
                <a:lnTo>
                  <a:pt x="8679966" y="2471738"/>
                </a:lnTo>
                <a:lnTo>
                  <a:pt x="8680919" y="2477452"/>
                </a:lnTo>
                <a:lnTo>
                  <a:pt x="8681237" y="2483168"/>
                </a:lnTo>
                <a:lnTo>
                  <a:pt x="8681237" y="2488247"/>
                </a:lnTo>
                <a:lnTo>
                  <a:pt x="8681237" y="2493962"/>
                </a:lnTo>
                <a:lnTo>
                  <a:pt x="8680919" y="2499360"/>
                </a:lnTo>
                <a:lnTo>
                  <a:pt x="8679966" y="2505075"/>
                </a:lnTo>
                <a:lnTo>
                  <a:pt x="8679330" y="2510155"/>
                </a:lnTo>
                <a:lnTo>
                  <a:pt x="8677741" y="2515870"/>
                </a:lnTo>
                <a:lnTo>
                  <a:pt x="8676787" y="2520950"/>
                </a:lnTo>
                <a:lnTo>
                  <a:pt x="8674880" y="2526665"/>
                </a:lnTo>
                <a:lnTo>
                  <a:pt x="8672974" y="2531745"/>
                </a:lnTo>
                <a:lnTo>
                  <a:pt x="8670749" y="2536825"/>
                </a:lnTo>
                <a:lnTo>
                  <a:pt x="8668206" y="2541905"/>
                </a:lnTo>
                <a:lnTo>
                  <a:pt x="8665663" y="2546667"/>
                </a:lnTo>
                <a:lnTo>
                  <a:pt x="8662167" y="2551430"/>
                </a:lnTo>
                <a:lnTo>
                  <a:pt x="8659307" y="2556510"/>
                </a:lnTo>
                <a:lnTo>
                  <a:pt x="8655493" y="2560955"/>
                </a:lnTo>
                <a:lnTo>
                  <a:pt x="8651679" y="2565400"/>
                </a:lnTo>
                <a:lnTo>
                  <a:pt x="8647547" y="2569845"/>
                </a:lnTo>
                <a:lnTo>
                  <a:pt x="7392750" y="3822700"/>
                </a:lnTo>
                <a:lnTo>
                  <a:pt x="7388618" y="3827145"/>
                </a:lnTo>
                <a:lnTo>
                  <a:pt x="7385122" y="3831590"/>
                </a:lnTo>
                <a:lnTo>
                  <a:pt x="7381626" y="3836035"/>
                </a:lnTo>
                <a:lnTo>
                  <a:pt x="7378448" y="3841115"/>
                </a:lnTo>
                <a:lnTo>
                  <a:pt x="7375269" y="3845877"/>
                </a:lnTo>
                <a:lnTo>
                  <a:pt x="7372409" y="3850640"/>
                </a:lnTo>
                <a:lnTo>
                  <a:pt x="7369866" y="3855720"/>
                </a:lnTo>
                <a:lnTo>
                  <a:pt x="7367641" y="3860800"/>
                </a:lnTo>
                <a:lnTo>
                  <a:pt x="7365734" y="3865880"/>
                </a:lnTo>
                <a:lnTo>
                  <a:pt x="7364145" y="3871595"/>
                </a:lnTo>
                <a:lnTo>
                  <a:pt x="7362556" y="3876675"/>
                </a:lnTo>
                <a:lnTo>
                  <a:pt x="7361603" y="3882390"/>
                </a:lnTo>
                <a:lnTo>
                  <a:pt x="7360331" y="3887470"/>
                </a:lnTo>
                <a:lnTo>
                  <a:pt x="7359696" y="3893185"/>
                </a:lnTo>
                <a:lnTo>
                  <a:pt x="7359378" y="3898582"/>
                </a:lnTo>
                <a:lnTo>
                  <a:pt x="7359378" y="3904297"/>
                </a:lnTo>
                <a:lnTo>
                  <a:pt x="7359378" y="3909695"/>
                </a:lnTo>
                <a:lnTo>
                  <a:pt x="7359696" y="3915092"/>
                </a:lnTo>
                <a:lnTo>
                  <a:pt x="7360331" y="3920807"/>
                </a:lnTo>
                <a:lnTo>
                  <a:pt x="7361603" y="3926205"/>
                </a:lnTo>
                <a:lnTo>
                  <a:pt x="7362556" y="3931602"/>
                </a:lnTo>
                <a:lnTo>
                  <a:pt x="7364145" y="3936682"/>
                </a:lnTo>
                <a:lnTo>
                  <a:pt x="7365734" y="3942397"/>
                </a:lnTo>
                <a:lnTo>
                  <a:pt x="7367641" y="3947477"/>
                </a:lnTo>
                <a:lnTo>
                  <a:pt x="7369866" y="3952875"/>
                </a:lnTo>
                <a:lnTo>
                  <a:pt x="7372409" y="3957637"/>
                </a:lnTo>
                <a:lnTo>
                  <a:pt x="7375269" y="3962400"/>
                </a:lnTo>
                <a:lnTo>
                  <a:pt x="7378448" y="3967162"/>
                </a:lnTo>
                <a:lnTo>
                  <a:pt x="7381626" y="3972242"/>
                </a:lnTo>
                <a:lnTo>
                  <a:pt x="7385122" y="3976687"/>
                </a:lnTo>
                <a:lnTo>
                  <a:pt x="7388618" y="3981132"/>
                </a:lnTo>
                <a:lnTo>
                  <a:pt x="7392750" y="3985577"/>
                </a:lnTo>
                <a:lnTo>
                  <a:pt x="7397200" y="3989705"/>
                </a:lnTo>
                <a:lnTo>
                  <a:pt x="7401967" y="3993515"/>
                </a:lnTo>
                <a:lnTo>
                  <a:pt x="7406417" y="3997007"/>
                </a:lnTo>
                <a:lnTo>
                  <a:pt x="7411184" y="4000182"/>
                </a:lnTo>
                <a:lnTo>
                  <a:pt x="7415952" y="4003357"/>
                </a:lnTo>
                <a:lnTo>
                  <a:pt x="7420719" y="4006215"/>
                </a:lnTo>
                <a:lnTo>
                  <a:pt x="7426122" y="4008755"/>
                </a:lnTo>
                <a:lnTo>
                  <a:pt x="7430890" y="4010977"/>
                </a:lnTo>
                <a:lnTo>
                  <a:pt x="7436293" y="4012882"/>
                </a:lnTo>
                <a:lnTo>
                  <a:pt x="7441696" y="4014787"/>
                </a:lnTo>
                <a:lnTo>
                  <a:pt x="7447099" y="4015740"/>
                </a:lnTo>
                <a:lnTo>
                  <a:pt x="7452502" y="4017327"/>
                </a:lnTo>
                <a:lnTo>
                  <a:pt x="7457905" y="4017962"/>
                </a:lnTo>
                <a:lnTo>
                  <a:pt x="7463309" y="4018597"/>
                </a:lnTo>
                <a:lnTo>
                  <a:pt x="7469030" y="4019232"/>
                </a:lnTo>
                <a:lnTo>
                  <a:pt x="7474433" y="4019232"/>
                </a:lnTo>
                <a:lnTo>
                  <a:pt x="7479836" y="4019232"/>
                </a:lnTo>
                <a:lnTo>
                  <a:pt x="7485557" y="4018597"/>
                </a:lnTo>
                <a:lnTo>
                  <a:pt x="7490960" y="4017962"/>
                </a:lnTo>
                <a:lnTo>
                  <a:pt x="7496681" y="4017327"/>
                </a:lnTo>
                <a:lnTo>
                  <a:pt x="7501766" y="4015740"/>
                </a:lnTo>
                <a:lnTo>
                  <a:pt x="7507169" y="4014787"/>
                </a:lnTo>
                <a:lnTo>
                  <a:pt x="7512572" y="4012882"/>
                </a:lnTo>
                <a:lnTo>
                  <a:pt x="7517975" y="4010977"/>
                </a:lnTo>
                <a:lnTo>
                  <a:pt x="7523061" y="4008755"/>
                </a:lnTo>
                <a:lnTo>
                  <a:pt x="7527828" y="4006215"/>
                </a:lnTo>
                <a:lnTo>
                  <a:pt x="7532914" y="4003357"/>
                </a:lnTo>
                <a:lnTo>
                  <a:pt x="7537681" y="4000182"/>
                </a:lnTo>
                <a:lnTo>
                  <a:pt x="7542448" y="3997007"/>
                </a:lnTo>
                <a:lnTo>
                  <a:pt x="7546898" y="3993515"/>
                </a:lnTo>
                <a:lnTo>
                  <a:pt x="7551348" y="3989705"/>
                </a:lnTo>
                <a:lnTo>
                  <a:pt x="7555797" y="3985577"/>
                </a:lnTo>
                <a:lnTo>
                  <a:pt x="8717788" y="2825115"/>
                </a:lnTo>
                <a:lnTo>
                  <a:pt x="8721919" y="2820987"/>
                </a:lnTo>
                <a:lnTo>
                  <a:pt x="8726369" y="2817177"/>
                </a:lnTo>
                <a:lnTo>
                  <a:pt x="8731137" y="2813685"/>
                </a:lnTo>
                <a:lnTo>
                  <a:pt x="8735586" y="2810192"/>
                </a:lnTo>
                <a:lnTo>
                  <a:pt x="8740672" y="2807335"/>
                </a:lnTo>
                <a:lnTo>
                  <a:pt x="8745757" y="2804477"/>
                </a:lnTo>
                <a:lnTo>
                  <a:pt x="8750524" y="2801937"/>
                </a:lnTo>
                <a:lnTo>
                  <a:pt x="8755927" y="2799715"/>
                </a:lnTo>
                <a:lnTo>
                  <a:pt x="8761013" y="2797810"/>
                </a:lnTo>
                <a:lnTo>
                  <a:pt x="8766416" y="2795905"/>
                </a:lnTo>
                <a:lnTo>
                  <a:pt x="8771819" y="2794635"/>
                </a:lnTo>
                <a:lnTo>
                  <a:pt x="8777222" y="2793365"/>
                </a:lnTo>
                <a:lnTo>
                  <a:pt x="8782625" y="2792730"/>
                </a:lnTo>
                <a:lnTo>
                  <a:pt x="8788346" y="2792095"/>
                </a:lnTo>
                <a:lnTo>
                  <a:pt x="8793431" y="2791460"/>
                </a:lnTo>
                <a:lnTo>
                  <a:pt x="8799152" y="2791460"/>
                </a:lnTo>
                <a:lnTo>
                  <a:pt x="8804556" y="2791460"/>
                </a:lnTo>
                <a:lnTo>
                  <a:pt x="8810277" y="2792095"/>
                </a:lnTo>
                <a:lnTo>
                  <a:pt x="8815680" y="2792730"/>
                </a:lnTo>
                <a:lnTo>
                  <a:pt x="8821083" y="2793365"/>
                </a:lnTo>
                <a:lnTo>
                  <a:pt x="8826804" y="2794635"/>
                </a:lnTo>
                <a:lnTo>
                  <a:pt x="8831889" y="2795905"/>
                </a:lnTo>
                <a:lnTo>
                  <a:pt x="8837292" y="2797810"/>
                </a:lnTo>
                <a:lnTo>
                  <a:pt x="8842377" y="2799715"/>
                </a:lnTo>
                <a:lnTo>
                  <a:pt x="8847463" y="2801937"/>
                </a:lnTo>
                <a:lnTo>
                  <a:pt x="8852866" y="2804477"/>
                </a:lnTo>
                <a:lnTo>
                  <a:pt x="8857633" y="2807335"/>
                </a:lnTo>
                <a:lnTo>
                  <a:pt x="8862401" y="2810192"/>
                </a:lnTo>
                <a:lnTo>
                  <a:pt x="8867486" y="2813685"/>
                </a:lnTo>
                <a:lnTo>
                  <a:pt x="8871936" y="2817177"/>
                </a:lnTo>
                <a:lnTo>
                  <a:pt x="8876385" y="2820987"/>
                </a:lnTo>
                <a:lnTo>
                  <a:pt x="8880517" y="2825115"/>
                </a:lnTo>
                <a:lnTo>
                  <a:pt x="8884649" y="2829242"/>
                </a:lnTo>
                <a:lnTo>
                  <a:pt x="8888781" y="2833687"/>
                </a:lnTo>
                <a:lnTo>
                  <a:pt x="8891959" y="2838450"/>
                </a:lnTo>
                <a:lnTo>
                  <a:pt x="8895455" y="2842895"/>
                </a:lnTo>
                <a:lnTo>
                  <a:pt x="8898316" y="2847975"/>
                </a:lnTo>
                <a:lnTo>
                  <a:pt x="8901494" y="2853055"/>
                </a:lnTo>
                <a:lnTo>
                  <a:pt x="8903719" y="2857817"/>
                </a:lnTo>
                <a:lnTo>
                  <a:pt x="8905944" y="2863215"/>
                </a:lnTo>
                <a:lnTo>
                  <a:pt x="8908168" y="2868295"/>
                </a:lnTo>
                <a:lnTo>
                  <a:pt x="8909440" y="2873692"/>
                </a:lnTo>
                <a:lnTo>
                  <a:pt x="8911029" y="2879090"/>
                </a:lnTo>
                <a:lnTo>
                  <a:pt x="8912300" y="2884487"/>
                </a:lnTo>
                <a:lnTo>
                  <a:pt x="8913254" y="2889885"/>
                </a:lnTo>
                <a:lnTo>
                  <a:pt x="8913572" y="2895600"/>
                </a:lnTo>
                <a:lnTo>
                  <a:pt x="8913889" y="2900680"/>
                </a:lnTo>
                <a:lnTo>
                  <a:pt x="8914525" y="2906395"/>
                </a:lnTo>
                <a:lnTo>
                  <a:pt x="8913889" y="2911792"/>
                </a:lnTo>
                <a:lnTo>
                  <a:pt x="8913572" y="2917507"/>
                </a:lnTo>
                <a:lnTo>
                  <a:pt x="8913254" y="2923222"/>
                </a:lnTo>
                <a:lnTo>
                  <a:pt x="8912300" y="2928302"/>
                </a:lnTo>
                <a:lnTo>
                  <a:pt x="8911029" y="2934017"/>
                </a:lnTo>
                <a:lnTo>
                  <a:pt x="8909440" y="2939097"/>
                </a:lnTo>
                <a:lnTo>
                  <a:pt x="8908168" y="2944495"/>
                </a:lnTo>
                <a:lnTo>
                  <a:pt x="8905944" y="2949575"/>
                </a:lnTo>
                <a:lnTo>
                  <a:pt x="8903719" y="2954655"/>
                </a:lnTo>
                <a:lnTo>
                  <a:pt x="8901494" y="2960052"/>
                </a:lnTo>
                <a:lnTo>
                  <a:pt x="8898316" y="2964815"/>
                </a:lnTo>
                <a:lnTo>
                  <a:pt x="8895455" y="2969577"/>
                </a:lnTo>
                <a:lnTo>
                  <a:pt x="8891959" y="2974657"/>
                </a:lnTo>
                <a:lnTo>
                  <a:pt x="8888781" y="2979102"/>
                </a:lnTo>
                <a:lnTo>
                  <a:pt x="8884649" y="2983547"/>
                </a:lnTo>
                <a:lnTo>
                  <a:pt x="8880517" y="2987992"/>
                </a:lnTo>
                <a:lnTo>
                  <a:pt x="8288080" y="3579812"/>
                </a:lnTo>
                <a:lnTo>
                  <a:pt x="8283948" y="3584257"/>
                </a:lnTo>
                <a:lnTo>
                  <a:pt x="8280134" y="3588702"/>
                </a:lnTo>
                <a:lnTo>
                  <a:pt x="8276320" y="3593147"/>
                </a:lnTo>
                <a:lnTo>
                  <a:pt x="8273142" y="3597910"/>
                </a:lnTo>
                <a:lnTo>
                  <a:pt x="8269964" y="3602990"/>
                </a:lnTo>
                <a:lnTo>
                  <a:pt x="8267421" y="3607752"/>
                </a:lnTo>
                <a:lnTo>
                  <a:pt x="8264878" y="3612515"/>
                </a:lnTo>
                <a:lnTo>
                  <a:pt x="8262654" y="3617595"/>
                </a:lnTo>
                <a:lnTo>
                  <a:pt x="8260747" y="3622992"/>
                </a:lnTo>
                <a:lnTo>
                  <a:pt x="8258840" y="3628707"/>
                </a:lnTo>
                <a:lnTo>
                  <a:pt x="8257251" y="3633787"/>
                </a:lnTo>
                <a:lnTo>
                  <a:pt x="8256297" y="3638867"/>
                </a:lnTo>
                <a:lnTo>
                  <a:pt x="8255344" y="3644582"/>
                </a:lnTo>
                <a:lnTo>
                  <a:pt x="8254708" y="3650297"/>
                </a:lnTo>
                <a:lnTo>
                  <a:pt x="8254390" y="3655695"/>
                </a:lnTo>
                <a:lnTo>
                  <a:pt x="8254072" y="3661092"/>
                </a:lnTo>
                <a:lnTo>
                  <a:pt x="8254390" y="3666490"/>
                </a:lnTo>
                <a:lnTo>
                  <a:pt x="8254708" y="3672205"/>
                </a:lnTo>
                <a:lnTo>
                  <a:pt x="8255344" y="3677602"/>
                </a:lnTo>
                <a:lnTo>
                  <a:pt x="8256297" y="3683000"/>
                </a:lnTo>
                <a:lnTo>
                  <a:pt x="8257251" y="3688397"/>
                </a:lnTo>
                <a:lnTo>
                  <a:pt x="8258840" y="3693795"/>
                </a:lnTo>
                <a:lnTo>
                  <a:pt x="8260747" y="3699510"/>
                </a:lnTo>
                <a:lnTo>
                  <a:pt x="8262654" y="3704590"/>
                </a:lnTo>
                <a:lnTo>
                  <a:pt x="8264878" y="3709352"/>
                </a:lnTo>
                <a:lnTo>
                  <a:pt x="8267421" y="3714750"/>
                </a:lnTo>
                <a:lnTo>
                  <a:pt x="8269964" y="3719512"/>
                </a:lnTo>
                <a:lnTo>
                  <a:pt x="8273142" y="3724275"/>
                </a:lnTo>
                <a:lnTo>
                  <a:pt x="8276320" y="3729037"/>
                </a:lnTo>
                <a:lnTo>
                  <a:pt x="8280134" y="3733800"/>
                </a:lnTo>
                <a:lnTo>
                  <a:pt x="8283948" y="3738245"/>
                </a:lnTo>
                <a:lnTo>
                  <a:pt x="8288080" y="3742690"/>
                </a:lnTo>
                <a:lnTo>
                  <a:pt x="8291576" y="3745865"/>
                </a:lnTo>
                <a:lnTo>
                  <a:pt x="8295390" y="3749357"/>
                </a:lnTo>
                <a:lnTo>
                  <a:pt x="8303654" y="3755707"/>
                </a:lnTo>
                <a:lnTo>
                  <a:pt x="8311917" y="3760787"/>
                </a:lnTo>
                <a:lnTo>
                  <a:pt x="8320499" y="3765232"/>
                </a:lnTo>
                <a:lnTo>
                  <a:pt x="8329716" y="3769042"/>
                </a:lnTo>
                <a:lnTo>
                  <a:pt x="8338615" y="3771900"/>
                </a:lnTo>
                <a:lnTo>
                  <a:pt x="8348468" y="3774122"/>
                </a:lnTo>
                <a:lnTo>
                  <a:pt x="8357685" y="3775392"/>
                </a:lnTo>
                <a:lnTo>
                  <a:pt x="8367538" y="3776027"/>
                </a:lnTo>
                <a:lnTo>
                  <a:pt x="8376755" y="3775710"/>
                </a:lnTo>
                <a:lnTo>
                  <a:pt x="8386608" y="3775075"/>
                </a:lnTo>
                <a:lnTo>
                  <a:pt x="8395825" y="3773170"/>
                </a:lnTo>
                <a:lnTo>
                  <a:pt x="8405042" y="3770630"/>
                </a:lnTo>
                <a:lnTo>
                  <a:pt x="8414577" y="3766820"/>
                </a:lnTo>
                <a:lnTo>
                  <a:pt x="8423476" y="3762692"/>
                </a:lnTo>
                <a:lnTo>
                  <a:pt x="8431740" y="3757930"/>
                </a:lnTo>
                <a:lnTo>
                  <a:pt x="9147326" y="3037501"/>
                </a:lnTo>
                <a:lnTo>
                  <a:pt x="9147326" y="6857999"/>
                </a:lnTo>
                <a:lnTo>
                  <a:pt x="460220" y="6857999"/>
                </a:lnTo>
                <a:lnTo>
                  <a:pt x="2028398" y="5291772"/>
                </a:lnTo>
                <a:lnTo>
                  <a:pt x="2032530" y="5287644"/>
                </a:lnTo>
                <a:lnTo>
                  <a:pt x="2036026" y="5283199"/>
                </a:lnTo>
                <a:lnTo>
                  <a:pt x="2039840" y="5278437"/>
                </a:lnTo>
                <a:lnTo>
                  <a:pt x="2043336" y="5273992"/>
                </a:lnTo>
                <a:lnTo>
                  <a:pt x="2046196" y="5268912"/>
                </a:lnTo>
                <a:lnTo>
                  <a:pt x="2048739" y="5263832"/>
                </a:lnTo>
                <a:lnTo>
                  <a:pt x="2051600" y="5259069"/>
                </a:lnTo>
                <a:lnTo>
                  <a:pt x="2053824" y="5253672"/>
                </a:lnTo>
                <a:lnTo>
                  <a:pt x="2055731" y="5248592"/>
                </a:lnTo>
                <a:lnTo>
                  <a:pt x="2057321" y="5243194"/>
                </a:lnTo>
                <a:lnTo>
                  <a:pt x="2058910" y="5237797"/>
                </a:lnTo>
                <a:lnTo>
                  <a:pt x="2060181" y="5232399"/>
                </a:lnTo>
                <a:lnTo>
                  <a:pt x="2060817" y="5227002"/>
                </a:lnTo>
                <a:lnTo>
                  <a:pt x="2061452" y="5221287"/>
                </a:lnTo>
                <a:lnTo>
                  <a:pt x="2061770" y="5216207"/>
                </a:lnTo>
                <a:lnTo>
                  <a:pt x="2062406" y="5210492"/>
                </a:lnTo>
                <a:lnTo>
                  <a:pt x="2061770" y="5204777"/>
                </a:lnTo>
                <a:lnTo>
                  <a:pt x="2061452" y="5199379"/>
                </a:lnTo>
                <a:lnTo>
                  <a:pt x="2060817" y="5193664"/>
                </a:lnTo>
                <a:lnTo>
                  <a:pt x="2060181" y="5188584"/>
                </a:lnTo>
                <a:lnTo>
                  <a:pt x="2058910" y="5182869"/>
                </a:lnTo>
                <a:lnTo>
                  <a:pt x="2057321" y="5177789"/>
                </a:lnTo>
                <a:lnTo>
                  <a:pt x="2055731" y="5172392"/>
                </a:lnTo>
                <a:lnTo>
                  <a:pt x="2053824" y="5167312"/>
                </a:lnTo>
                <a:lnTo>
                  <a:pt x="2051600" y="5161914"/>
                </a:lnTo>
                <a:lnTo>
                  <a:pt x="2048739" y="5156834"/>
                </a:lnTo>
                <a:lnTo>
                  <a:pt x="2046196" y="5152072"/>
                </a:lnTo>
                <a:lnTo>
                  <a:pt x="2043336" y="5146992"/>
                </a:lnTo>
                <a:lnTo>
                  <a:pt x="2039840" y="5142230"/>
                </a:lnTo>
                <a:lnTo>
                  <a:pt x="2036026" y="5137785"/>
                </a:lnTo>
                <a:lnTo>
                  <a:pt x="2032530" y="5133340"/>
                </a:lnTo>
                <a:lnTo>
                  <a:pt x="2028398" y="5129212"/>
                </a:lnTo>
                <a:lnTo>
                  <a:pt x="2024266" y="5125085"/>
                </a:lnTo>
                <a:lnTo>
                  <a:pt x="2019816" y="5120957"/>
                </a:lnTo>
                <a:lnTo>
                  <a:pt x="2015049" y="5117782"/>
                </a:lnTo>
                <a:lnTo>
                  <a:pt x="2010281" y="5114290"/>
                </a:lnTo>
                <a:lnTo>
                  <a:pt x="2005514" y="5111432"/>
                </a:lnTo>
                <a:lnTo>
                  <a:pt x="2000429" y="5108257"/>
                </a:lnTo>
                <a:lnTo>
                  <a:pt x="1995661" y="5106035"/>
                </a:lnTo>
                <a:lnTo>
                  <a:pt x="1990258" y="5103812"/>
                </a:lnTo>
                <a:lnTo>
                  <a:pt x="1985173" y="5101590"/>
                </a:lnTo>
                <a:lnTo>
                  <a:pt x="1979770" y="5100320"/>
                </a:lnTo>
                <a:lnTo>
                  <a:pt x="1974367" y="5098732"/>
                </a:lnTo>
                <a:lnTo>
                  <a:pt x="1968964" y="5097462"/>
                </a:lnTo>
                <a:lnTo>
                  <a:pt x="1963560" y="5096510"/>
                </a:lnTo>
                <a:lnTo>
                  <a:pt x="1958157" y="5095557"/>
                </a:lnTo>
                <a:lnTo>
                  <a:pt x="1952754" y="5095240"/>
                </a:lnTo>
                <a:lnTo>
                  <a:pt x="1947033" y="5095240"/>
                </a:lnTo>
                <a:lnTo>
                  <a:pt x="1941312" y="5095240"/>
                </a:lnTo>
                <a:lnTo>
                  <a:pt x="1935909" y="5095557"/>
                </a:lnTo>
                <a:lnTo>
                  <a:pt x="1930506" y="5096510"/>
                </a:lnTo>
                <a:lnTo>
                  <a:pt x="1925103" y="5097462"/>
                </a:lnTo>
                <a:lnTo>
                  <a:pt x="1919382" y="5098732"/>
                </a:lnTo>
                <a:lnTo>
                  <a:pt x="1914297" y="5100320"/>
                </a:lnTo>
                <a:lnTo>
                  <a:pt x="1908894" y="5101590"/>
                </a:lnTo>
                <a:lnTo>
                  <a:pt x="1903808" y="5103812"/>
                </a:lnTo>
                <a:lnTo>
                  <a:pt x="1898405" y="5106035"/>
                </a:lnTo>
                <a:lnTo>
                  <a:pt x="1893320" y="5108257"/>
                </a:lnTo>
                <a:lnTo>
                  <a:pt x="1888552" y="5111432"/>
                </a:lnTo>
                <a:lnTo>
                  <a:pt x="1883467" y="5114290"/>
                </a:lnTo>
                <a:lnTo>
                  <a:pt x="1878700" y="5117782"/>
                </a:lnTo>
                <a:lnTo>
                  <a:pt x="1874250" y="5120957"/>
                </a:lnTo>
                <a:lnTo>
                  <a:pt x="1869800" y="5125085"/>
                </a:lnTo>
                <a:lnTo>
                  <a:pt x="1865668" y="5129212"/>
                </a:lnTo>
                <a:lnTo>
                  <a:pt x="1760149" y="5234304"/>
                </a:lnTo>
                <a:lnTo>
                  <a:pt x="1755699" y="5238432"/>
                </a:lnTo>
                <a:lnTo>
                  <a:pt x="1751249" y="5242559"/>
                </a:lnTo>
                <a:lnTo>
                  <a:pt x="1746799" y="5245734"/>
                </a:lnTo>
                <a:lnTo>
                  <a:pt x="1741714" y="5249227"/>
                </a:lnTo>
                <a:lnTo>
                  <a:pt x="1736947" y="5252084"/>
                </a:lnTo>
                <a:lnTo>
                  <a:pt x="1732179" y="5255259"/>
                </a:lnTo>
                <a:lnTo>
                  <a:pt x="1726776" y="5257482"/>
                </a:lnTo>
                <a:lnTo>
                  <a:pt x="1722009" y="5259704"/>
                </a:lnTo>
                <a:lnTo>
                  <a:pt x="1716288" y="5261927"/>
                </a:lnTo>
                <a:lnTo>
                  <a:pt x="1711202" y="5263514"/>
                </a:lnTo>
                <a:lnTo>
                  <a:pt x="1706117" y="5264784"/>
                </a:lnTo>
                <a:lnTo>
                  <a:pt x="1700396" y="5266054"/>
                </a:lnTo>
                <a:lnTo>
                  <a:pt x="1695311" y="5267007"/>
                </a:lnTo>
                <a:lnTo>
                  <a:pt x="1689590" y="5267642"/>
                </a:lnTo>
                <a:lnTo>
                  <a:pt x="1683869" y="5268277"/>
                </a:lnTo>
                <a:lnTo>
                  <a:pt x="1678466" y="5268277"/>
                </a:lnTo>
                <a:lnTo>
                  <a:pt x="1673063" y="5268277"/>
                </a:lnTo>
                <a:lnTo>
                  <a:pt x="1667660" y="5267642"/>
                </a:lnTo>
                <a:lnTo>
                  <a:pt x="1661939" y="5267007"/>
                </a:lnTo>
                <a:lnTo>
                  <a:pt x="1656218" y="5266054"/>
                </a:lnTo>
                <a:lnTo>
                  <a:pt x="1651132" y="5264784"/>
                </a:lnTo>
                <a:lnTo>
                  <a:pt x="1645412" y="5263514"/>
                </a:lnTo>
                <a:lnTo>
                  <a:pt x="1640326" y="5261927"/>
                </a:lnTo>
                <a:lnTo>
                  <a:pt x="1635241" y="5259704"/>
                </a:lnTo>
                <a:lnTo>
                  <a:pt x="1629838" y="5257482"/>
                </a:lnTo>
                <a:lnTo>
                  <a:pt x="1625070" y="5255259"/>
                </a:lnTo>
                <a:lnTo>
                  <a:pt x="1619667" y="5252084"/>
                </a:lnTo>
                <a:lnTo>
                  <a:pt x="1614900" y="5249227"/>
                </a:lnTo>
                <a:lnTo>
                  <a:pt x="1610450" y="5245734"/>
                </a:lnTo>
                <a:lnTo>
                  <a:pt x="1605683" y="5242559"/>
                </a:lnTo>
                <a:lnTo>
                  <a:pt x="1601551" y="5238432"/>
                </a:lnTo>
                <a:lnTo>
                  <a:pt x="1597101" y="5234304"/>
                </a:lnTo>
                <a:lnTo>
                  <a:pt x="1592969" y="5230177"/>
                </a:lnTo>
                <a:lnTo>
                  <a:pt x="1589155" y="5225732"/>
                </a:lnTo>
                <a:lnTo>
                  <a:pt x="1585342" y="5221287"/>
                </a:lnTo>
                <a:lnTo>
                  <a:pt x="1582163" y="5216524"/>
                </a:lnTo>
                <a:lnTo>
                  <a:pt x="1578985" y="5211444"/>
                </a:lnTo>
                <a:lnTo>
                  <a:pt x="1576442" y="5206682"/>
                </a:lnTo>
                <a:lnTo>
                  <a:pt x="1573900" y="5201602"/>
                </a:lnTo>
                <a:lnTo>
                  <a:pt x="1571675" y="5196204"/>
                </a:lnTo>
                <a:lnTo>
                  <a:pt x="1569768" y="5191124"/>
                </a:lnTo>
                <a:lnTo>
                  <a:pt x="1567861" y="5186044"/>
                </a:lnTo>
                <a:lnTo>
                  <a:pt x="1566589" y="5180647"/>
                </a:lnTo>
                <a:lnTo>
                  <a:pt x="1565318" y="5174932"/>
                </a:lnTo>
                <a:lnTo>
                  <a:pt x="1564682" y="5169534"/>
                </a:lnTo>
                <a:lnTo>
                  <a:pt x="1563729" y="5164137"/>
                </a:lnTo>
                <a:lnTo>
                  <a:pt x="1563411" y="5158739"/>
                </a:lnTo>
                <a:lnTo>
                  <a:pt x="1563411" y="5153024"/>
                </a:lnTo>
                <a:lnTo>
                  <a:pt x="1563411" y="5147627"/>
                </a:lnTo>
                <a:lnTo>
                  <a:pt x="1563729" y="5142230"/>
                </a:lnTo>
                <a:lnTo>
                  <a:pt x="1564682" y="5136832"/>
                </a:lnTo>
                <a:lnTo>
                  <a:pt x="1565318" y="5131117"/>
                </a:lnTo>
                <a:lnTo>
                  <a:pt x="1566589" y="5126037"/>
                </a:lnTo>
                <a:lnTo>
                  <a:pt x="1567861" y="5120322"/>
                </a:lnTo>
                <a:lnTo>
                  <a:pt x="1569768" y="5115242"/>
                </a:lnTo>
                <a:lnTo>
                  <a:pt x="1571675" y="5109845"/>
                </a:lnTo>
                <a:lnTo>
                  <a:pt x="1573900" y="5104765"/>
                </a:lnTo>
                <a:lnTo>
                  <a:pt x="1576442" y="5099685"/>
                </a:lnTo>
                <a:lnTo>
                  <a:pt x="1578985" y="5094605"/>
                </a:lnTo>
                <a:lnTo>
                  <a:pt x="1582163" y="5089842"/>
                </a:lnTo>
                <a:lnTo>
                  <a:pt x="1585342" y="5085397"/>
                </a:lnTo>
                <a:lnTo>
                  <a:pt x="1589155" y="5080317"/>
                </a:lnTo>
                <a:lnTo>
                  <a:pt x="1592969" y="5075872"/>
                </a:lnTo>
                <a:lnTo>
                  <a:pt x="1597101" y="5071745"/>
                </a:lnTo>
                <a:lnTo>
                  <a:pt x="2266136" y="4403725"/>
                </a:lnTo>
                <a:lnTo>
                  <a:pt x="2270267" y="4399280"/>
                </a:lnTo>
                <a:lnTo>
                  <a:pt x="2273764" y="4394835"/>
                </a:lnTo>
                <a:lnTo>
                  <a:pt x="2277578" y="4390390"/>
                </a:lnTo>
                <a:lnTo>
                  <a:pt x="2281074" y="4385310"/>
                </a:lnTo>
                <a:lnTo>
                  <a:pt x="2283934" y="4380547"/>
                </a:lnTo>
                <a:lnTo>
                  <a:pt x="2286477" y="4375785"/>
                </a:lnTo>
                <a:lnTo>
                  <a:pt x="2289019" y="4371022"/>
                </a:lnTo>
                <a:lnTo>
                  <a:pt x="2291244" y="4365625"/>
                </a:lnTo>
                <a:lnTo>
                  <a:pt x="2293151" y="4360545"/>
                </a:lnTo>
                <a:lnTo>
                  <a:pt x="2295058" y="4354830"/>
                </a:lnTo>
                <a:lnTo>
                  <a:pt x="2296647" y="4349750"/>
                </a:lnTo>
                <a:lnTo>
                  <a:pt x="2297601" y="4344352"/>
                </a:lnTo>
                <a:lnTo>
                  <a:pt x="2298554" y="4338955"/>
                </a:lnTo>
                <a:lnTo>
                  <a:pt x="2299190" y="4333240"/>
                </a:lnTo>
                <a:lnTo>
                  <a:pt x="2299508" y="4327525"/>
                </a:lnTo>
                <a:lnTo>
                  <a:pt x="2299508" y="4322445"/>
                </a:lnTo>
                <a:lnTo>
                  <a:pt x="2299508" y="4316730"/>
                </a:lnTo>
                <a:lnTo>
                  <a:pt x="2299190" y="4311332"/>
                </a:lnTo>
                <a:lnTo>
                  <a:pt x="2298554" y="4305617"/>
                </a:lnTo>
                <a:lnTo>
                  <a:pt x="2297601" y="4300537"/>
                </a:lnTo>
                <a:lnTo>
                  <a:pt x="2296647" y="4294822"/>
                </a:lnTo>
                <a:lnTo>
                  <a:pt x="2295058" y="4289742"/>
                </a:lnTo>
                <a:lnTo>
                  <a:pt x="2293151" y="4284027"/>
                </a:lnTo>
                <a:lnTo>
                  <a:pt x="2291244" y="4278947"/>
                </a:lnTo>
                <a:lnTo>
                  <a:pt x="2289019" y="4273867"/>
                </a:lnTo>
                <a:lnTo>
                  <a:pt x="2286477" y="4268787"/>
                </a:lnTo>
                <a:lnTo>
                  <a:pt x="2283934" y="4264025"/>
                </a:lnTo>
                <a:lnTo>
                  <a:pt x="2281074" y="4258945"/>
                </a:lnTo>
                <a:lnTo>
                  <a:pt x="2277578" y="4254182"/>
                </a:lnTo>
                <a:lnTo>
                  <a:pt x="2273764" y="4249737"/>
                </a:lnTo>
                <a:lnTo>
                  <a:pt x="2270267" y="4245292"/>
                </a:lnTo>
                <a:lnTo>
                  <a:pt x="2266136" y="4240847"/>
                </a:lnTo>
                <a:lnTo>
                  <a:pt x="2262004" y="4236720"/>
                </a:lnTo>
                <a:lnTo>
                  <a:pt x="2257554" y="4232910"/>
                </a:lnTo>
                <a:lnTo>
                  <a:pt x="2252469" y="4229735"/>
                </a:lnTo>
                <a:lnTo>
                  <a:pt x="2248019" y="4226242"/>
                </a:lnTo>
                <a:lnTo>
                  <a:pt x="2243252" y="4223385"/>
                </a:lnTo>
                <a:lnTo>
                  <a:pt x="2238166" y="4220210"/>
                </a:lnTo>
                <a:lnTo>
                  <a:pt x="2233081" y="4217670"/>
                </a:lnTo>
                <a:lnTo>
                  <a:pt x="2227996" y="4215447"/>
                </a:lnTo>
                <a:lnTo>
                  <a:pt x="2222593" y="4213542"/>
                </a:lnTo>
                <a:lnTo>
                  <a:pt x="2217507" y="4212272"/>
                </a:lnTo>
                <a:lnTo>
                  <a:pt x="2211787" y="4210685"/>
                </a:lnTo>
                <a:lnTo>
                  <a:pt x="2206701" y="4209097"/>
                </a:lnTo>
                <a:lnTo>
                  <a:pt x="2200980" y="4208462"/>
                </a:lnTo>
                <a:lnTo>
                  <a:pt x="2195577" y="4207510"/>
                </a:lnTo>
                <a:lnTo>
                  <a:pt x="2190174" y="4207192"/>
                </a:lnTo>
                <a:lnTo>
                  <a:pt x="2184771" y="4207192"/>
                </a:lnTo>
                <a:lnTo>
                  <a:pt x="2179050" y="4207192"/>
                </a:lnTo>
                <a:lnTo>
                  <a:pt x="2173329" y="4207510"/>
                </a:lnTo>
                <a:lnTo>
                  <a:pt x="2167926" y="4208462"/>
                </a:lnTo>
                <a:lnTo>
                  <a:pt x="2162523" y="4209097"/>
                </a:lnTo>
                <a:lnTo>
                  <a:pt x="2157120" y="4210685"/>
                </a:lnTo>
                <a:lnTo>
                  <a:pt x="2151716" y="4212272"/>
                </a:lnTo>
                <a:lnTo>
                  <a:pt x="2146631" y="4213542"/>
                </a:lnTo>
                <a:lnTo>
                  <a:pt x="2141546" y="4215447"/>
                </a:lnTo>
                <a:lnTo>
                  <a:pt x="2136143" y="4217670"/>
                </a:lnTo>
                <a:lnTo>
                  <a:pt x="2131057" y="4220210"/>
                </a:lnTo>
                <a:lnTo>
                  <a:pt x="2125972" y="4223385"/>
                </a:lnTo>
                <a:lnTo>
                  <a:pt x="2121205" y="4226242"/>
                </a:lnTo>
                <a:lnTo>
                  <a:pt x="2116437" y="4229735"/>
                </a:lnTo>
                <a:lnTo>
                  <a:pt x="2111988" y="4232910"/>
                </a:lnTo>
                <a:lnTo>
                  <a:pt x="2107538" y="4236720"/>
                </a:lnTo>
                <a:lnTo>
                  <a:pt x="2103088" y="4240847"/>
                </a:lnTo>
                <a:lnTo>
                  <a:pt x="2015049" y="4329112"/>
                </a:lnTo>
                <a:lnTo>
                  <a:pt x="1915250" y="4428172"/>
                </a:lnTo>
                <a:lnTo>
                  <a:pt x="1911118" y="4432300"/>
                </a:lnTo>
                <a:lnTo>
                  <a:pt x="1906668" y="4436110"/>
                </a:lnTo>
                <a:lnTo>
                  <a:pt x="1902219" y="4439920"/>
                </a:lnTo>
                <a:lnTo>
                  <a:pt x="1897452" y="4443095"/>
                </a:lnTo>
                <a:lnTo>
                  <a:pt x="1892684" y="4446270"/>
                </a:lnTo>
                <a:lnTo>
                  <a:pt x="1887599" y="4448810"/>
                </a:lnTo>
                <a:lnTo>
                  <a:pt x="1882514" y="4451350"/>
                </a:lnTo>
                <a:lnTo>
                  <a:pt x="1877110" y="4453572"/>
                </a:lnTo>
                <a:lnTo>
                  <a:pt x="1872025" y="4455477"/>
                </a:lnTo>
                <a:lnTo>
                  <a:pt x="1866940" y="4457382"/>
                </a:lnTo>
                <a:lnTo>
                  <a:pt x="1861536" y="4458970"/>
                </a:lnTo>
                <a:lnTo>
                  <a:pt x="1855815" y="4459922"/>
                </a:lnTo>
                <a:lnTo>
                  <a:pt x="1850412" y="4460557"/>
                </a:lnTo>
                <a:lnTo>
                  <a:pt x="1845009" y="4461510"/>
                </a:lnTo>
                <a:lnTo>
                  <a:pt x="1839606" y="4461827"/>
                </a:lnTo>
                <a:lnTo>
                  <a:pt x="1833885" y="4462145"/>
                </a:lnTo>
                <a:lnTo>
                  <a:pt x="1828482" y="4461827"/>
                </a:lnTo>
                <a:lnTo>
                  <a:pt x="1823079" y="4461510"/>
                </a:lnTo>
                <a:lnTo>
                  <a:pt x="1817676" y="4460557"/>
                </a:lnTo>
                <a:lnTo>
                  <a:pt x="1811955" y="4459922"/>
                </a:lnTo>
                <a:lnTo>
                  <a:pt x="1806870" y="4458970"/>
                </a:lnTo>
                <a:lnTo>
                  <a:pt x="1801149" y="4457382"/>
                </a:lnTo>
                <a:lnTo>
                  <a:pt x="1795745" y="4455477"/>
                </a:lnTo>
                <a:lnTo>
                  <a:pt x="1790660" y="4453572"/>
                </a:lnTo>
                <a:lnTo>
                  <a:pt x="1785575" y="4451350"/>
                </a:lnTo>
                <a:lnTo>
                  <a:pt x="1780490" y="4448810"/>
                </a:lnTo>
                <a:lnTo>
                  <a:pt x="1775404" y="4446270"/>
                </a:lnTo>
                <a:lnTo>
                  <a:pt x="1770637" y="4443095"/>
                </a:lnTo>
                <a:lnTo>
                  <a:pt x="1766187" y="4439920"/>
                </a:lnTo>
                <a:lnTo>
                  <a:pt x="1761102" y="4436110"/>
                </a:lnTo>
                <a:lnTo>
                  <a:pt x="1756652" y="4432300"/>
                </a:lnTo>
                <a:lnTo>
                  <a:pt x="1752520" y="4428172"/>
                </a:lnTo>
                <a:lnTo>
                  <a:pt x="1746164" y="4421187"/>
                </a:lnTo>
                <a:lnTo>
                  <a:pt x="1740443" y="4414202"/>
                </a:lnTo>
                <a:lnTo>
                  <a:pt x="1735358" y="4406265"/>
                </a:lnTo>
                <a:lnTo>
                  <a:pt x="1730908" y="4398327"/>
                </a:lnTo>
                <a:lnTo>
                  <a:pt x="1727094" y="4389755"/>
                </a:lnTo>
                <a:lnTo>
                  <a:pt x="1724234" y="4381817"/>
                </a:lnTo>
                <a:lnTo>
                  <a:pt x="1722009" y="4373245"/>
                </a:lnTo>
                <a:lnTo>
                  <a:pt x="1720420" y="4364037"/>
                </a:lnTo>
                <a:lnTo>
                  <a:pt x="1719466" y="4355147"/>
                </a:lnTo>
                <a:lnTo>
                  <a:pt x="1719148" y="4346575"/>
                </a:lnTo>
                <a:lnTo>
                  <a:pt x="1719784" y="4337685"/>
                </a:lnTo>
                <a:lnTo>
                  <a:pt x="1721055" y="4328795"/>
                </a:lnTo>
                <a:lnTo>
                  <a:pt x="1722326" y="4320222"/>
                </a:lnTo>
                <a:lnTo>
                  <a:pt x="1724869" y="4311332"/>
                </a:lnTo>
                <a:lnTo>
                  <a:pt x="1728048" y="4303077"/>
                </a:lnTo>
                <a:lnTo>
                  <a:pt x="1732179" y="4294822"/>
                </a:lnTo>
                <a:lnTo>
                  <a:pt x="2001382" y="4025900"/>
                </a:lnTo>
                <a:lnTo>
                  <a:pt x="2005196" y="4021455"/>
                </a:lnTo>
                <a:lnTo>
                  <a:pt x="2009328" y="4017010"/>
                </a:lnTo>
                <a:lnTo>
                  <a:pt x="2012824" y="4012247"/>
                </a:lnTo>
                <a:lnTo>
                  <a:pt x="2016002" y="4007485"/>
                </a:lnTo>
                <a:lnTo>
                  <a:pt x="2018863" y="4002722"/>
                </a:lnTo>
                <a:lnTo>
                  <a:pt x="2022041" y="3997960"/>
                </a:lnTo>
                <a:lnTo>
                  <a:pt x="2024266" y="3992880"/>
                </a:lnTo>
                <a:lnTo>
                  <a:pt x="2026491" y="3987800"/>
                </a:lnTo>
                <a:lnTo>
                  <a:pt x="2028716" y="3982720"/>
                </a:lnTo>
                <a:lnTo>
                  <a:pt x="2030305" y="3977005"/>
                </a:lnTo>
                <a:lnTo>
                  <a:pt x="2031576" y="3971925"/>
                </a:lnTo>
                <a:lnTo>
                  <a:pt x="2032848" y="3966527"/>
                </a:lnTo>
                <a:lnTo>
                  <a:pt x="2033801" y="3960812"/>
                </a:lnTo>
                <a:lnTo>
                  <a:pt x="2034754" y="3955415"/>
                </a:lnTo>
                <a:lnTo>
                  <a:pt x="2035072" y="3949700"/>
                </a:lnTo>
                <a:lnTo>
                  <a:pt x="2035072" y="3944620"/>
                </a:lnTo>
                <a:lnTo>
                  <a:pt x="2035072" y="3938905"/>
                </a:lnTo>
                <a:lnTo>
                  <a:pt x="2034754" y="3933507"/>
                </a:lnTo>
                <a:lnTo>
                  <a:pt x="2033801" y="3927792"/>
                </a:lnTo>
                <a:lnTo>
                  <a:pt x="2032848" y="3922712"/>
                </a:lnTo>
                <a:lnTo>
                  <a:pt x="2031576" y="3916997"/>
                </a:lnTo>
                <a:lnTo>
                  <a:pt x="2030305" y="3911917"/>
                </a:lnTo>
                <a:lnTo>
                  <a:pt x="2028716" y="3906202"/>
                </a:lnTo>
                <a:lnTo>
                  <a:pt x="2026491" y="3901122"/>
                </a:lnTo>
                <a:lnTo>
                  <a:pt x="2024266" y="3896042"/>
                </a:lnTo>
                <a:lnTo>
                  <a:pt x="2022041" y="3890962"/>
                </a:lnTo>
                <a:lnTo>
                  <a:pt x="2018863" y="3886200"/>
                </a:lnTo>
                <a:lnTo>
                  <a:pt x="2016002" y="3881120"/>
                </a:lnTo>
                <a:lnTo>
                  <a:pt x="2012824" y="3876357"/>
                </a:lnTo>
                <a:lnTo>
                  <a:pt x="2009328" y="3871912"/>
                </a:lnTo>
                <a:lnTo>
                  <a:pt x="2005196" y="3867467"/>
                </a:lnTo>
                <a:lnTo>
                  <a:pt x="2001382" y="3863022"/>
                </a:lnTo>
                <a:lnTo>
                  <a:pt x="1996933" y="3858895"/>
                </a:lnTo>
                <a:lnTo>
                  <a:pt x="1992483" y="3855085"/>
                </a:lnTo>
                <a:lnTo>
                  <a:pt x="1988033" y="3851910"/>
                </a:lnTo>
                <a:lnTo>
                  <a:pt x="1983266" y="3848417"/>
                </a:lnTo>
                <a:lnTo>
                  <a:pt x="1978499" y="3845560"/>
                </a:lnTo>
                <a:lnTo>
                  <a:pt x="1973413" y="3842385"/>
                </a:lnTo>
                <a:lnTo>
                  <a:pt x="1968328" y="3839845"/>
                </a:lnTo>
                <a:lnTo>
                  <a:pt x="1962925" y="3837622"/>
                </a:lnTo>
                <a:lnTo>
                  <a:pt x="1957840" y="3835717"/>
                </a:lnTo>
                <a:lnTo>
                  <a:pt x="1952754" y="3834130"/>
                </a:lnTo>
                <a:lnTo>
                  <a:pt x="1947351" y="3832860"/>
                </a:lnTo>
                <a:lnTo>
                  <a:pt x="1941630" y="3831272"/>
                </a:lnTo>
                <a:lnTo>
                  <a:pt x="1936545" y="3830637"/>
                </a:lnTo>
                <a:lnTo>
                  <a:pt x="1930824" y="3829685"/>
                </a:lnTo>
                <a:lnTo>
                  <a:pt x="1925420" y="3829367"/>
                </a:lnTo>
                <a:lnTo>
                  <a:pt x="1919700" y="3829367"/>
                </a:lnTo>
                <a:lnTo>
                  <a:pt x="1914297" y="3829367"/>
                </a:lnTo>
                <a:lnTo>
                  <a:pt x="1908894" y="3829685"/>
                </a:lnTo>
                <a:lnTo>
                  <a:pt x="1903490" y="3830637"/>
                </a:lnTo>
                <a:lnTo>
                  <a:pt x="1897769" y="3831272"/>
                </a:lnTo>
                <a:lnTo>
                  <a:pt x="1892684" y="3832860"/>
                </a:lnTo>
                <a:lnTo>
                  <a:pt x="1886963" y="3834130"/>
                </a:lnTo>
                <a:lnTo>
                  <a:pt x="1881560" y="3835717"/>
                </a:lnTo>
                <a:lnTo>
                  <a:pt x="1876475" y="3837622"/>
                </a:lnTo>
                <a:lnTo>
                  <a:pt x="1871389" y="3839845"/>
                </a:lnTo>
                <a:lnTo>
                  <a:pt x="1866304" y="3842385"/>
                </a:lnTo>
                <a:lnTo>
                  <a:pt x="1861219" y="3845560"/>
                </a:lnTo>
                <a:lnTo>
                  <a:pt x="1856451" y="3848417"/>
                </a:lnTo>
                <a:lnTo>
                  <a:pt x="1852002" y="3851910"/>
                </a:lnTo>
                <a:lnTo>
                  <a:pt x="1846916" y="3855085"/>
                </a:lnTo>
                <a:lnTo>
                  <a:pt x="1842467" y="3858895"/>
                </a:lnTo>
                <a:lnTo>
                  <a:pt x="1838335" y="3863022"/>
                </a:lnTo>
                <a:lnTo>
                  <a:pt x="1271960" y="4428807"/>
                </a:lnTo>
                <a:lnTo>
                  <a:pt x="1267828" y="4432617"/>
                </a:lnTo>
                <a:lnTo>
                  <a:pt x="1263378" y="4436427"/>
                </a:lnTo>
                <a:lnTo>
                  <a:pt x="1258929" y="4440237"/>
                </a:lnTo>
                <a:lnTo>
                  <a:pt x="1254161" y="4443095"/>
                </a:lnTo>
                <a:lnTo>
                  <a:pt x="1249394" y="4446587"/>
                </a:lnTo>
                <a:lnTo>
                  <a:pt x="1244309" y="4449127"/>
                </a:lnTo>
                <a:lnTo>
                  <a:pt x="1239223" y="4451667"/>
                </a:lnTo>
                <a:lnTo>
                  <a:pt x="1234138" y="4453890"/>
                </a:lnTo>
                <a:lnTo>
                  <a:pt x="1228735" y="4455795"/>
                </a:lnTo>
                <a:lnTo>
                  <a:pt x="1223650" y="4457700"/>
                </a:lnTo>
                <a:lnTo>
                  <a:pt x="1218246" y="4458970"/>
                </a:lnTo>
                <a:lnTo>
                  <a:pt x="1212844" y="4460240"/>
                </a:lnTo>
                <a:lnTo>
                  <a:pt x="1207123" y="4461192"/>
                </a:lnTo>
                <a:lnTo>
                  <a:pt x="1202037" y="4461827"/>
                </a:lnTo>
                <a:lnTo>
                  <a:pt x="1196316" y="4462145"/>
                </a:lnTo>
                <a:lnTo>
                  <a:pt x="1190595" y="4462145"/>
                </a:lnTo>
                <a:lnTo>
                  <a:pt x="1185192" y="4462145"/>
                </a:lnTo>
                <a:lnTo>
                  <a:pt x="1179471" y="4461827"/>
                </a:lnTo>
                <a:lnTo>
                  <a:pt x="1174386" y="4461192"/>
                </a:lnTo>
                <a:lnTo>
                  <a:pt x="1168665" y="4460240"/>
                </a:lnTo>
                <a:lnTo>
                  <a:pt x="1163579" y="4458970"/>
                </a:lnTo>
                <a:lnTo>
                  <a:pt x="1157859" y="4457700"/>
                </a:lnTo>
                <a:lnTo>
                  <a:pt x="1152773" y="4455795"/>
                </a:lnTo>
                <a:lnTo>
                  <a:pt x="1147370" y="4453890"/>
                </a:lnTo>
                <a:lnTo>
                  <a:pt x="1142285" y="4451667"/>
                </a:lnTo>
                <a:lnTo>
                  <a:pt x="1136882" y="4449127"/>
                </a:lnTo>
                <a:lnTo>
                  <a:pt x="1132114" y="4446587"/>
                </a:lnTo>
                <a:lnTo>
                  <a:pt x="1127347" y="4443095"/>
                </a:lnTo>
                <a:lnTo>
                  <a:pt x="1122580" y="4440237"/>
                </a:lnTo>
                <a:lnTo>
                  <a:pt x="1117812" y="4436427"/>
                </a:lnTo>
                <a:lnTo>
                  <a:pt x="1113362" y="4432617"/>
                </a:lnTo>
                <a:lnTo>
                  <a:pt x="1109230" y="4428807"/>
                </a:lnTo>
                <a:lnTo>
                  <a:pt x="1105416" y="4424045"/>
                </a:lnTo>
                <a:lnTo>
                  <a:pt x="1101603" y="4419600"/>
                </a:lnTo>
                <a:lnTo>
                  <a:pt x="1097789" y="4415155"/>
                </a:lnTo>
                <a:lnTo>
                  <a:pt x="1094610" y="4410392"/>
                </a:lnTo>
                <a:lnTo>
                  <a:pt x="1091432" y="4405630"/>
                </a:lnTo>
                <a:lnTo>
                  <a:pt x="1088889" y="4400550"/>
                </a:lnTo>
                <a:lnTo>
                  <a:pt x="1086347" y="4395787"/>
                </a:lnTo>
                <a:lnTo>
                  <a:pt x="1084122" y="4390707"/>
                </a:lnTo>
                <a:lnTo>
                  <a:pt x="1082215" y="4385310"/>
                </a:lnTo>
                <a:lnTo>
                  <a:pt x="1080308" y="4379912"/>
                </a:lnTo>
                <a:lnTo>
                  <a:pt x="1078719" y="4374515"/>
                </a:lnTo>
                <a:lnTo>
                  <a:pt x="1077765" y="4369435"/>
                </a:lnTo>
                <a:lnTo>
                  <a:pt x="1076494" y="4363720"/>
                </a:lnTo>
                <a:lnTo>
                  <a:pt x="1076176" y="4358322"/>
                </a:lnTo>
                <a:lnTo>
                  <a:pt x="1075858" y="4352607"/>
                </a:lnTo>
                <a:lnTo>
                  <a:pt x="1075540" y="4347527"/>
                </a:lnTo>
                <a:lnTo>
                  <a:pt x="1075858" y="4341812"/>
                </a:lnTo>
                <a:lnTo>
                  <a:pt x="1076176" y="4336097"/>
                </a:lnTo>
                <a:lnTo>
                  <a:pt x="1076494" y="4330700"/>
                </a:lnTo>
                <a:lnTo>
                  <a:pt x="1077765" y="4325302"/>
                </a:lnTo>
                <a:lnTo>
                  <a:pt x="1078719" y="4319905"/>
                </a:lnTo>
                <a:lnTo>
                  <a:pt x="1080308" y="4314507"/>
                </a:lnTo>
                <a:lnTo>
                  <a:pt x="1082215" y="4309110"/>
                </a:lnTo>
                <a:lnTo>
                  <a:pt x="1084122" y="4303712"/>
                </a:lnTo>
                <a:lnTo>
                  <a:pt x="1086347" y="4298950"/>
                </a:lnTo>
                <a:lnTo>
                  <a:pt x="1088889" y="4293870"/>
                </a:lnTo>
                <a:lnTo>
                  <a:pt x="1091432" y="4288790"/>
                </a:lnTo>
                <a:lnTo>
                  <a:pt x="1094610" y="4284027"/>
                </a:lnTo>
                <a:lnTo>
                  <a:pt x="1097789" y="4279265"/>
                </a:lnTo>
                <a:lnTo>
                  <a:pt x="1101603" y="4274820"/>
                </a:lnTo>
                <a:lnTo>
                  <a:pt x="1105416" y="4270375"/>
                </a:lnTo>
                <a:lnTo>
                  <a:pt x="1109230" y="4265930"/>
                </a:lnTo>
                <a:lnTo>
                  <a:pt x="2363710" y="3013075"/>
                </a:lnTo>
                <a:lnTo>
                  <a:pt x="2367841" y="3008312"/>
                </a:lnTo>
                <a:lnTo>
                  <a:pt x="2371656" y="3003867"/>
                </a:lnTo>
                <a:lnTo>
                  <a:pt x="2375470" y="2999422"/>
                </a:lnTo>
                <a:lnTo>
                  <a:pt x="2378648" y="2994660"/>
                </a:lnTo>
                <a:lnTo>
                  <a:pt x="2381826" y="2989897"/>
                </a:lnTo>
                <a:lnTo>
                  <a:pt x="2384369" y="2985135"/>
                </a:lnTo>
                <a:lnTo>
                  <a:pt x="2386911" y="2979737"/>
                </a:lnTo>
                <a:lnTo>
                  <a:pt x="2389136" y="2974975"/>
                </a:lnTo>
                <a:lnTo>
                  <a:pt x="2391043" y="2969577"/>
                </a:lnTo>
                <a:lnTo>
                  <a:pt x="2392950" y="2964180"/>
                </a:lnTo>
                <a:lnTo>
                  <a:pt x="2394222" y="2958782"/>
                </a:lnTo>
                <a:lnTo>
                  <a:pt x="2395493" y="2953385"/>
                </a:lnTo>
                <a:lnTo>
                  <a:pt x="2396129" y="2947987"/>
                </a:lnTo>
                <a:lnTo>
                  <a:pt x="2397082" y="2942590"/>
                </a:lnTo>
                <a:lnTo>
                  <a:pt x="2397400" y="2936875"/>
                </a:lnTo>
                <a:lnTo>
                  <a:pt x="2397717" y="2931160"/>
                </a:lnTo>
                <a:lnTo>
                  <a:pt x="2397400" y="2926080"/>
                </a:lnTo>
                <a:lnTo>
                  <a:pt x="2397082" y="2920365"/>
                </a:lnTo>
                <a:lnTo>
                  <a:pt x="2396129" y="2914967"/>
                </a:lnTo>
                <a:lnTo>
                  <a:pt x="2395493" y="2909252"/>
                </a:lnTo>
                <a:lnTo>
                  <a:pt x="2394222" y="2904172"/>
                </a:lnTo>
                <a:lnTo>
                  <a:pt x="2392950" y="2898775"/>
                </a:lnTo>
                <a:lnTo>
                  <a:pt x="2391043" y="2893377"/>
                </a:lnTo>
                <a:lnTo>
                  <a:pt x="2389136" y="2887980"/>
                </a:lnTo>
                <a:lnTo>
                  <a:pt x="2386911" y="2882900"/>
                </a:lnTo>
                <a:lnTo>
                  <a:pt x="2384369" y="2878137"/>
                </a:lnTo>
                <a:lnTo>
                  <a:pt x="2381826" y="2873057"/>
                </a:lnTo>
                <a:lnTo>
                  <a:pt x="2378648" y="2868295"/>
                </a:lnTo>
                <a:lnTo>
                  <a:pt x="2375470" y="2863532"/>
                </a:lnTo>
                <a:lnTo>
                  <a:pt x="2371656" y="2859087"/>
                </a:lnTo>
                <a:lnTo>
                  <a:pt x="2367841" y="2854642"/>
                </a:lnTo>
                <a:lnTo>
                  <a:pt x="2363710" y="2850197"/>
                </a:lnTo>
                <a:lnTo>
                  <a:pt x="2359578" y="2846070"/>
                </a:lnTo>
                <a:lnTo>
                  <a:pt x="2355128" y="2842260"/>
                </a:lnTo>
                <a:lnTo>
                  <a:pt x="2350361" y="2838450"/>
                </a:lnTo>
                <a:lnTo>
                  <a:pt x="2345911" y="2835592"/>
                </a:lnTo>
                <a:lnTo>
                  <a:pt x="2341144" y="2832100"/>
                </a:lnTo>
                <a:lnTo>
                  <a:pt x="2336058" y="2829560"/>
                </a:lnTo>
                <a:lnTo>
                  <a:pt x="2330973" y="2827020"/>
                </a:lnTo>
                <a:lnTo>
                  <a:pt x="2325570" y="2824797"/>
                </a:lnTo>
                <a:lnTo>
                  <a:pt x="2320485" y="2822892"/>
                </a:lnTo>
                <a:lnTo>
                  <a:pt x="2315399" y="2820987"/>
                </a:lnTo>
                <a:lnTo>
                  <a:pt x="2309678" y="2820035"/>
                </a:lnTo>
                <a:lnTo>
                  <a:pt x="2304593" y="2818447"/>
                </a:lnTo>
                <a:lnTo>
                  <a:pt x="2298872" y="2817812"/>
                </a:lnTo>
                <a:lnTo>
                  <a:pt x="2293469" y="2816860"/>
                </a:lnTo>
                <a:lnTo>
                  <a:pt x="2288066" y="2816542"/>
                </a:lnTo>
                <a:lnTo>
                  <a:pt x="2282345" y="2816542"/>
                </a:lnTo>
                <a:lnTo>
                  <a:pt x="2276942" y="2816542"/>
                </a:lnTo>
                <a:lnTo>
                  <a:pt x="2271221" y="2816860"/>
                </a:lnTo>
                <a:lnTo>
                  <a:pt x="2266136" y="2817812"/>
                </a:lnTo>
                <a:lnTo>
                  <a:pt x="2260415" y="2818447"/>
                </a:lnTo>
                <a:lnTo>
                  <a:pt x="2254694" y="2820035"/>
                </a:lnTo>
                <a:lnTo>
                  <a:pt x="2249608" y="2820987"/>
                </a:lnTo>
                <a:lnTo>
                  <a:pt x="2244523" y="2822892"/>
                </a:lnTo>
                <a:lnTo>
                  <a:pt x="2239120" y="2824797"/>
                </a:lnTo>
                <a:lnTo>
                  <a:pt x="2234035" y="2827020"/>
                </a:lnTo>
                <a:lnTo>
                  <a:pt x="2228631" y="2829560"/>
                </a:lnTo>
                <a:lnTo>
                  <a:pt x="2223864" y="2832100"/>
                </a:lnTo>
                <a:lnTo>
                  <a:pt x="2219097" y="2835592"/>
                </a:lnTo>
                <a:lnTo>
                  <a:pt x="2214011" y="2838450"/>
                </a:lnTo>
                <a:lnTo>
                  <a:pt x="2209562" y="2842260"/>
                </a:lnTo>
                <a:lnTo>
                  <a:pt x="2205112" y="2846070"/>
                </a:lnTo>
                <a:lnTo>
                  <a:pt x="2200980" y="2850197"/>
                </a:lnTo>
                <a:lnTo>
                  <a:pt x="1039308" y="4010660"/>
                </a:lnTo>
                <a:lnTo>
                  <a:pt x="1034858" y="4014787"/>
                </a:lnTo>
                <a:lnTo>
                  <a:pt x="1030408" y="4018280"/>
                </a:lnTo>
                <a:lnTo>
                  <a:pt x="1025959" y="4022090"/>
                </a:lnTo>
                <a:lnTo>
                  <a:pt x="1020873" y="4025582"/>
                </a:lnTo>
                <a:lnTo>
                  <a:pt x="1016106" y="4028440"/>
                </a:lnTo>
                <a:lnTo>
                  <a:pt x="1011338" y="4030980"/>
                </a:lnTo>
                <a:lnTo>
                  <a:pt x="1005935" y="4033520"/>
                </a:lnTo>
                <a:lnTo>
                  <a:pt x="1001168" y="4035742"/>
                </a:lnTo>
                <a:lnTo>
                  <a:pt x="996083" y="4037647"/>
                </a:lnTo>
                <a:lnTo>
                  <a:pt x="990362" y="4039552"/>
                </a:lnTo>
                <a:lnTo>
                  <a:pt x="985276" y="4041140"/>
                </a:lnTo>
                <a:lnTo>
                  <a:pt x="979555" y="4042092"/>
                </a:lnTo>
                <a:lnTo>
                  <a:pt x="974470" y="4043045"/>
                </a:lnTo>
                <a:lnTo>
                  <a:pt x="968749" y="4043680"/>
                </a:lnTo>
                <a:lnTo>
                  <a:pt x="963028" y="4043997"/>
                </a:lnTo>
                <a:lnTo>
                  <a:pt x="957625" y="4043997"/>
                </a:lnTo>
                <a:lnTo>
                  <a:pt x="952222" y="4043997"/>
                </a:lnTo>
                <a:lnTo>
                  <a:pt x="946819" y="4043680"/>
                </a:lnTo>
                <a:lnTo>
                  <a:pt x="941098" y="4043045"/>
                </a:lnTo>
                <a:lnTo>
                  <a:pt x="935377" y="4042092"/>
                </a:lnTo>
                <a:lnTo>
                  <a:pt x="930291" y="4041140"/>
                </a:lnTo>
                <a:lnTo>
                  <a:pt x="925206" y="4039552"/>
                </a:lnTo>
                <a:lnTo>
                  <a:pt x="919485" y="4037647"/>
                </a:lnTo>
                <a:lnTo>
                  <a:pt x="914400" y="4035742"/>
                </a:lnTo>
                <a:lnTo>
                  <a:pt x="908997" y="4033520"/>
                </a:lnTo>
                <a:lnTo>
                  <a:pt x="904230" y="4030980"/>
                </a:lnTo>
                <a:lnTo>
                  <a:pt x="899462" y="4028440"/>
                </a:lnTo>
                <a:lnTo>
                  <a:pt x="894377" y="4025582"/>
                </a:lnTo>
                <a:lnTo>
                  <a:pt x="889609" y="4022090"/>
                </a:lnTo>
                <a:lnTo>
                  <a:pt x="885159" y="4018280"/>
                </a:lnTo>
                <a:lnTo>
                  <a:pt x="880710" y="4014787"/>
                </a:lnTo>
                <a:lnTo>
                  <a:pt x="876260" y="4010660"/>
                </a:lnTo>
                <a:lnTo>
                  <a:pt x="872128" y="4006215"/>
                </a:lnTo>
                <a:lnTo>
                  <a:pt x="868315" y="4002087"/>
                </a:lnTo>
                <a:lnTo>
                  <a:pt x="864501" y="3997007"/>
                </a:lnTo>
                <a:lnTo>
                  <a:pt x="861640" y="3992562"/>
                </a:lnTo>
                <a:lnTo>
                  <a:pt x="858144" y="3987800"/>
                </a:lnTo>
                <a:lnTo>
                  <a:pt x="855601" y="3982720"/>
                </a:lnTo>
                <a:lnTo>
                  <a:pt x="853059" y="3977640"/>
                </a:lnTo>
                <a:lnTo>
                  <a:pt x="850834" y="3972560"/>
                </a:lnTo>
                <a:lnTo>
                  <a:pt x="848927" y="3967162"/>
                </a:lnTo>
                <a:lnTo>
                  <a:pt x="847020" y="3962082"/>
                </a:lnTo>
                <a:lnTo>
                  <a:pt x="846066" y="3956367"/>
                </a:lnTo>
                <a:lnTo>
                  <a:pt x="844477" y="3951287"/>
                </a:lnTo>
                <a:lnTo>
                  <a:pt x="843842" y="3945572"/>
                </a:lnTo>
                <a:lnTo>
                  <a:pt x="842888" y="3940175"/>
                </a:lnTo>
                <a:lnTo>
                  <a:pt x="842570" y="3934777"/>
                </a:lnTo>
                <a:lnTo>
                  <a:pt x="842570" y="3929380"/>
                </a:lnTo>
                <a:lnTo>
                  <a:pt x="842570" y="3923665"/>
                </a:lnTo>
                <a:lnTo>
                  <a:pt x="842888" y="3918267"/>
                </a:lnTo>
                <a:lnTo>
                  <a:pt x="843842" y="3912552"/>
                </a:lnTo>
                <a:lnTo>
                  <a:pt x="844477" y="3907155"/>
                </a:lnTo>
                <a:lnTo>
                  <a:pt x="846066" y="3901757"/>
                </a:lnTo>
                <a:lnTo>
                  <a:pt x="847020" y="3896360"/>
                </a:lnTo>
                <a:lnTo>
                  <a:pt x="848927" y="3891280"/>
                </a:lnTo>
                <a:lnTo>
                  <a:pt x="850834" y="3886200"/>
                </a:lnTo>
                <a:lnTo>
                  <a:pt x="853059" y="3880802"/>
                </a:lnTo>
                <a:lnTo>
                  <a:pt x="855601" y="3875722"/>
                </a:lnTo>
                <a:lnTo>
                  <a:pt x="858144" y="3870642"/>
                </a:lnTo>
                <a:lnTo>
                  <a:pt x="861640" y="3865880"/>
                </a:lnTo>
                <a:lnTo>
                  <a:pt x="864501" y="3861117"/>
                </a:lnTo>
                <a:lnTo>
                  <a:pt x="868315" y="3856672"/>
                </a:lnTo>
                <a:lnTo>
                  <a:pt x="872128" y="3852227"/>
                </a:lnTo>
                <a:lnTo>
                  <a:pt x="876260" y="3847782"/>
                </a:lnTo>
                <a:lnTo>
                  <a:pt x="1469015" y="3255962"/>
                </a:lnTo>
                <a:lnTo>
                  <a:pt x="1473147" y="3251517"/>
                </a:lnTo>
                <a:lnTo>
                  <a:pt x="1476961" y="3247072"/>
                </a:lnTo>
                <a:lnTo>
                  <a:pt x="1480139" y="3242627"/>
                </a:lnTo>
                <a:lnTo>
                  <a:pt x="1483635" y="3237547"/>
                </a:lnTo>
                <a:lnTo>
                  <a:pt x="1486496" y="3232785"/>
                </a:lnTo>
                <a:lnTo>
                  <a:pt x="1489674" y="3228022"/>
                </a:lnTo>
                <a:lnTo>
                  <a:pt x="1491899" y="3223260"/>
                </a:lnTo>
                <a:lnTo>
                  <a:pt x="1494124" y="3217862"/>
                </a:lnTo>
                <a:lnTo>
                  <a:pt x="1496349" y="3212782"/>
                </a:lnTo>
                <a:lnTo>
                  <a:pt x="1497938" y="3207067"/>
                </a:lnTo>
                <a:lnTo>
                  <a:pt x="1499209" y="3201987"/>
                </a:lnTo>
                <a:lnTo>
                  <a:pt x="1500481" y="3196590"/>
                </a:lnTo>
                <a:lnTo>
                  <a:pt x="1501434" y="3191192"/>
                </a:lnTo>
                <a:lnTo>
                  <a:pt x="1502387" y="3185477"/>
                </a:lnTo>
                <a:lnTo>
                  <a:pt x="1502705" y="3179762"/>
                </a:lnTo>
                <a:lnTo>
                  <a:pt x="1502705" y="3174682"/>
                </a:lnTo>
                <a:lnTo>
                  <a:pt x="1502705" y="3168967"/>
                </a:lnTo>
                <a:lnTo>
                  <a:pt x="1502387" y="3163570"/>
                </a:lnTo>
                <a:lnTo>
                  <a:pt x="1501434" y="3157855"/>
                </a:lnTo>
                <a:lnTo>
                  <a:pt x="1500481" y="3152775"/>
                </a:lnTo>
                <a:lnTo>
                  <a:pt x="1499209" y="3147060"/>
                </a:lnTo>
                <a:lnTo>
                  <a:pt x="1497938" y="3141980"/>
                </a:lnTo>
                <a:lnTo>
                  <a:pt x="1496349" y="3136265"/>
                </a:lnTo>
                <a:lnTo>
                  <a:pt x="1494124" y="3131185"/>
                </a:lnTo>
                <a:lnTo>
                  <a:pt x="1491899" y="3126105"/>
                </a:lnTo>
                <a:lnTo>
                  <a:pt x="1489674" y="3121025"/>
                </a:lnTo>
                <a:lnTo>
                  <a:pt x="1486496" y="3116262"/>
                </a:lnTo>
                <a:lnTo>
                  <a:pt x="1483635" y="3111182"/>
                </a:lnTo>
                <a:lnTo>
                  <a:pt x="1480139" y="3106420"/>
                </a:lnTo>
                <a:lnTo>
                  <a:pt x="1476961" y="3101975"/>
                </a:lnTo>
                <a:lnTo>
                  <a:pt x="1473147" y="3097530"/>
                </a:lnTo>
                <a:lnTo>
                  <a:pt x="1469015" y="3093085"/>
                </a:lnTo>
                <a:lnTo>
                  <a:pt x="1465201" y="3089592"/>
                </a:lnTo>
                <a:lnTo>
                  <a:pt x="1461070" y="3086417"/>
                </a:lnTo>
                <a:lnTo>
                  <a:pt x="1453441" y="3080067"/>
                </a:lnTo>
                <a:lnTo>
                  <a:pt x="1444860" y="3074670"/>
                </a:lnTo>
                <a:lnTo>
                  <a:pt x="1436279" y="3070225"/>
                </a:lnTo>
                <a:lnTo>
                  <a:pt x="1427379" y="3066732"/>
                </a:lnTo>
                <a:lnTo>
                  <a:pt x="1417844" y="3063557"/>
                </a:lnTo>
                <a:lnTo>
                  <a:pt x="1408627" y="3061335"/>
                </a:lnTo>
                <a:lnTo>
                  <a:pt x="1398774" y="3060382"/>
                </a:lnTo>
                <a:lnTo>
                  <a:pt x="1389558" y="3059430"/>
                </a:lnTo>
                <a:lnTo>
                  <a:pt x="1380023" y="3059747"/>
                </a:lnTo>
                <a:lnTo>
                  <a:pt x="1370170" y="3060700"/>
                </a:lnTo>
                <a:lnTo>
                  <a:pt x="1360953" y="3062605"/>
                </a:lnTo>
                <a:lnTo>
                  <a:pt x="1351418" y="3065145"/>
                </a:lnTo>
                <a:lnTo>
                  <a:pt x="1342518" y="3068955"/>
                </a:lnTo>
                <a:lnTo>
                  <a:pt x="1333619" y="3073082"/>
                </a:lnTo>
                <a:lnTo>
                  <a:pt x="1325038" y="3077845"/>
                </a:lnTo>
                <a:lnTo>
                  <a:pt x="0" y="441183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7866319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6" name="Freeform 9">
            <a:extLst>
              <a:ext uri="{FF2B5EF4-FFF2-40B4-BE49-F238E27FC236}">
                <a16:creationId xmlns="" xmlns:a16="http://schemas.microsoft.com/office/drawing/2014/main" id="{038C1AE9-1CD2-4474-B31B-0870D53550CB}"/>
              </a:ext>
            </a:extLst>
          </p:cNvPr>
          <p:cNvSpPr>
            <a:spLocks/>
          </p:cNvSpPr>
          <p:nvPr/>
        </p:nvSpPr>
        <p:spPr bwMode="auto">
          <a:xfrm>
            <a:off x="8656129" y="3781847"/>
            <a:ext cx="487871" cy="650875"/>
          </a:xfrm>
          <a:custGeom>
            <a:avLst/>
            <a:gdLst>
              <a:gd name="T0" fmla="*/ 105 w 1535"/>
              <a:gd name="T1" fmla="*/ 1944 h 2050"/>
              <a:gd name="T2" fmla="*/ 133 w 1535"/>
              <a:gd name="T3" fmla="*/ 1969 h 2050"/>
              <a:gd name="T4" fmla="*/ 163 w 1535"/>
              <a:gd name="T5" fmla="*/ 1990 h 2050"/>
              <a:gd name="T6" fmla="*/ 193 w 1535"/>
              <a:gd name="T7" fmla="*/ 2009 h 2050"/>
              <a:gd name="T8" fmla="*/ 226 w 1535"/>
              <a:gd name="T9" fmla="*/ 2024 h 2050"/>
              <a:gd name="T10" fmla="*/ 259 w 1535"/>
              <a:gd name="T11" fmla="*/ 2036 h 2050"/>
              <a:gd name="T12" fmla="*/ 293 w 1535"/>
              <a:gd name="T13" fmla="*/ 2044 h 2050"/>
              <a:gd name="T14" fmla="*/ 328 w 1535"/>
              <a:gd name="T15" fmla="*/ 2049 h 2050"/>
              <a:gd name="T16" fmla="*/ 362 w 1535"/>
              <a:gd name="T17" fmla="*/ 2050 h 2050"/>
              <a:gd name="T18" fmla="*/ 397 w 1535"/>
              <a:gd name="T19" fmla="*/ 2049 h 2050"/>
              <a:gd name="T20" fmla="*/ 432 w 1535"/>
              <a:gd name="T21" fmla="*/ 2044 h 2050"/>
              <a:gd name="T22" fmla="*/ 466 w 1535"/>
              <a:gd name="T23" fmla="*/ 2036 h 2050"/>
              <a:gd name="T24" fmla="*/ 500 w 1535"/>
              <a:gd name="T25" fmla="*/ 2024 h 2050"/>
              <a:gd name="T26" fmla="*/ 531 w 1535"/>
              <a:gd name="T27" fmla="*/ 2009 h 2050"/>
              <a:gd name="T28" fmla="*/ 563 w 1535"/>
              <a:gd name="T29" fmla="*/ 1990 h 2050"/>
              <a:gd name="T30" fmla="*/ 592 w 1535"/>
              <a:gd name="T31" fmla="*/ 1969 h 2050"/>
              <a:gd name="T32" fmla="*/ 619 w 1535"/>
              <a:gd name="T33" fmla="*/ 1944 h 2050"/>
              <a:gd name="T34" fmla="*/ 1535 w 1535"/>
              <a:gd name="T35" fmla="*/ 0 h 2050"/>
              <a:gd name="T36" fmla="*/ 105 w 1535"/>
              <a:gd name="T37" fmla="*/ 1430 h 2050"/>
              <a:gd name="T38" fmla="*/ 81 w 1535"/>
              <a:gd name="T39" fmla="*/ 1457 h 2050"/>
              <a:gd name="T40" fmla="*/ 59 w 1535"/>
              <a:gd name="T41" fmla="*/ 1486 h 2050"/>
              <a:gd name="T42" fmla="*/ 41 w 1535"/>
              <a:gd name="T43" fmla="*/ 1518 h 2050"/>
              <a:gd name="T44" fmla="*/ 25 w 1535"/>
              <a:gd name="T45" fmla="*/ 1550 h 2050"/>
              <a:gd name="T46" fmla="*/ 14 w 1535"/>
              <a:gd name="T47" fmla="*/ 1584 h 2050"/>
              <a:gd name="T48" fmla="*/ 5 w 1535"/>
              <a:gd name="T49" fmla="*/ 1618 h 2050"/>
              <a:gd name="T50" fmla="*/ 1 w 1535"/>
              <a:gd name="T51" fmla="*/ 1652 h 2050"/>
              <a:gd name="T52" fmla="*/ 0 w 1535"/>
              <a:gd name="T53" fmla="*/ 1687 h 2050"/>
              <a:gd name="T54" fmla="*/ 1 w 1535"/>
              <a:gd name="T55" fmla="*/ 1721 h 2050"/>
              <a:gd name="T56" fmla="*/ 5 w 1535"/>
              <a:gd name="T57" fmla="*/ 1756 h 2050"/>
              <a:gd name="T58" fmla="*/ 14 w 1535"/>
              <a:gd name="T59" fmla="*/ 1790 h 2050"/>
              <a:gd name="T60" fmla="*/ 25 w 1535"/>
              <a:gd name="T61" fmla="*/ 1823 h 2050"/>
              <a:gd name="T62" fmla="*/ 41 w 1535"/>
              <a:gd name="T63" fmla="*/ 1856 h 2050"/>
              <a:gd name="T64" fmla="*/ 59 w 1535"/>
              <a:gd name="T65" fmla="*/ 1887 h 2050"/>
              <a:gd name="T66" fmla="*/ 81 w 1535"/>
              <a:gd name="T67" fmla="*/ 1916 h 2050"/>
              <a:gd name="T68" fmla="*/ 105 w 1535"/>
              <a:gd name="T69" fmla="*/ 1944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lnTo>
                  <a:pt x="105" y="19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7" name="Freeform 10">
            <a:extLst>
              <a:ext uri="{FF2B5EF4-FFF2-40B4-BE49-F238E27FC236}">
                <a16:creationId xmlns="" xmlns:a16="http://schemas.microsoft.com/office/drawing/2014/main" id="{BA94BC0B-A203-4465-B49C-97FB232210FC}"/>
              </a:ext>
            </a:extLst>
          </p:cNvPr>
          <p:cNvSpPr>
            <a:spLocks/>
          </p:cNvSpPr>
          <p:nvPr/>
        </p:nvSpPr>
        <p:spPr bwMode="auto">
          <a:xfrm>
            <a:off x="932834" y="6108700"/>
            <a:ext cx="916943" cy="749300"/>
          </a:xfrm>
          <a:custGeom>
            <a:avLst/>
            <a:gdLst>
              <a:gd name="T0" fmla="*/ 2781 w 2886"/>
              <a:gd name="T1" fmla="*/ 104 h 2358"/>
              <a:gd name="T2" fmla="*/ 2754 w 2886"/>
              <a:gd name="T3" fmla="*/ 80 h 2358"/>
              <a:gd name="T4" fmla="*/ 2725 w 2886"/>
              <a:gd name="T5" fmla="*/ 59 h 2358"/>
              <a:gd name="T6" fmla="*/ 2694 w 2886"/>
              <a:gd name="T7" fmla="*/ 41 h 2358"/>
              <a:gd name="T8" fmla="*/ 2662 w 2886"/>
              <a:gd name="T9" fmla="*/ 26 h 2358"/>
              <a:gd name="T10" fmla="*/ 2630 w 2886"/>
              <a:gd name="T11" fmla="*/ 14 h 2358"/>
              <a:gd name="T12" fmla="*/ 2596 w 2886"/>
              <a:gd name="T13" fmla="*/ 6 h 2358"/>
              <a:gd name="T14" fmla="*/ 2562 w 2886"/>
              <a:gd name="T15" fmla="*/ 1 h 2358"/>
              <a:gd name="T16" fmla="*/ 2527 w 2886"/>
              <a:gd name="T17" fmla="*/ 0 h 2358"/>
              <a:gd name="T18" fmla="*/ 2493 w 2886"/>
              <a:gd name="T19" fmla="*/ 1 h 2358"/>
              <a:gd name="T20" fmla="*/ 2459 w 2886"/>
              <a:gd name="T21" fmla="*/ 6 h 2358"/>
              <a:gd name="T22" fmla="*/ 2425 w 2886"/>
              <a:gd name="T23" fmla="*/ 14 h 2358"/>
              <a:gd name="T24" fmla="*/ 2392 w 2886"/>
              <a:gd name="T25" fmla="*/ 26 h 2358"/>
              <a:gd name="T26" fmla="*/ 2361 w 2886"/>
              <a:gd name="T27" fmla="*/ 41 h 2358"/>
              <a:gd name="T28" fmla="*/ 2330 w 2886"/>
              <a:gd name="T29" fmla="*/ 59 h 2358"/>
              <a:gd name="T30" fmla="*/ 2301 w 2886"/>
              <a:gd name="T31" fmla="*/ 80 h 2358"/>
              <a:gd name="T32" fmla="*/ 2274 w 2886"/>
              <a:gd name="T33" fmla="*/ 104 h 2358"/>
              <a:gd name="T34" fmla="*/ 1035 w 2886"/>
              <a:gd name="T35" fmla="*/ 2358 h 2358"/>
              <a:gd name="T36" fmla="*/ 2781 w 2886"/>
              <a:gd name="T37" fmla="*/ 612 h 2358"/>
              <a:gd name="T38" fmla="*/ 2806 w 2886"/>
              <a:gd name="T39" fmla="*/ 583 h 2358"/>
              <a:gd name="T40" fmla="*/ 2827 w 2886"/>
              <a:gd name="T41" fmla="*/ 555 h 2358"/>
              <a:gd name="T42" fmla="*/ 2844 w 2886"/>
              <a:gd name="T43" fmla="*/ 525 h 2358"/>
              <a:gd name="T44" fmla="*/ 2860 w 2886"/>
              <a:gd name="T45" fmla="*/ 493 h 2358"/>
              <a:gd name="T46" fmla="*/ 2871 w 2886"/>
              <a:gd name="T47" fmla="*/ 460 h 2358"/>
              <a:gd name="T48" fmla="*/ 2880 w 2886"/>
              <a:gd name="T49" fmla="*/ 426 h 2358"/>
              <a:gd name="T50" fmla="*/ 2884 w 2886"/>
              <a:gd name="T51" fmla="*/ 392 h 2358"/>
              <a:gd name="T52" fmla="*/ 2886 w 2886"/>
              <a:gd name="T53" fmla="*/ 358 h 2358"/>
              <a:gd name="T54" fmla="*/ 2884 w 2886"/>
              <a:gd name="T55" fmla="*/ 324 h 2358"/>
              <a:gd name="T56" fmla="*/ 2880 w 2886"/>
              <a:gd name="T57" fmla="*/ 290 h 2358"/>
              <a:gd name="T58" fmla="*/ 2871 w 2886"/>
              <a:gd name="T59" fmla="*/ 256 h 2358"/>
              <a:gd name="T60" fmla="*/ 2860 w 2886"/>
              <a:gd name="T61" fmla="*/ 223 h 2358"/>
              <a:gd name="T62" fmla="*/ 2844 w 2886"/>
              <a:gd name="T63" fmla="*/ 191 h 2358"/>
              <a:gd name="T64" fmla="*/ 2827 w 2886"/>
              <a:gd name="T65" fmla="*/ 161 h 2358"/>
              <a:gd name="T66" fmla="*/ 2806 w 2886"/>
              <a:gd name="T67" fmla="*/ 131 h 2358"/>
              <a:gd name="T68" fmla="*/ 2781 w 2886"/>
              <a:gd name="T69" fmla="*/ 104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86" h="2358">
                <a:moveTo>
                  <a:pt x="2781" y="104"/>
                </a:moveTo>
                <a:lnTo>
                  <a:pt x="2781" y="104"/>
                </a:lnTo>
                <a:lnTo>
                  <a:pt x="2767" y="92"/>
                </a:lnTo>
                <a:lnTo>
                  <a:pt x="2754" y="80"/>
                </a:lnTo>
                <a:lnTo>
                  <a:pt x="2739" y="69"/>
                </a:lnTo>
                <a:lnTo>
                  <a:pt x="2725" y="59"/>
                </a:lnTo>
                <a:lnTo>
                  <a:pt x="2709" y="49"/>
                </a:lnTo>
                <a:lnTo>
                  <a:pt x="2694" y="41"/>
                </a:lnTo>
                <a:lnTo>
                  <a:pt x="2678" y="33"/>
                </a:lnTo>
                <a:lnTo>
                  <a:pt x="2662" y="26"/>
                </a:lnTo>
                <a:lnTo>
                  <a:pt x="2646" y="20"/>
                </a:lnTo>
                <a:lnTo>
                  <a:pt x="2630" y="14"/>
                </a:lnTo>
                <a:lnTo>
                  <a:pt x="2613" y="9"/>
                </a:lnTo>
                <a:lnTo>
                  <a:pt x="2596" y="6"/>
                </a:lnTo>
                <a:lnTo>
                  <a:pt x="2579" y="4"/>
                </a:lnTo>
                <a:lnTo>
                  <a:pt x="2562" y="1"/>
                </a:lnTo>
                <a:lnTo>
                  <a:pt x="2545" y="0"/>
                </a:lnTo>
                <a:lnTo>
                  <a:pt x="2527" y="0"/>
                </a:lnTo>
                <a:lnTo>
                  <a:pt x="2510" y="0"/>
                </a:lnTo>
                <a:lnTo>
                  <a:pt x="2493" y="1"/>
                </a:lnTo>
                <a:lnTo>
                  <a:pt x="2476" y="4"/>
                </a:lnTo>
                <a:lnTo>
                  <a:pt x="2459" y="6"/>
                </a:lnTo>
                <a:lnTo>
                  <a:pt x="2442" y="9"/>
                </a:lnTo>
                <a:lnTo>
                  <a:pt x="2425" y="14"/>
                </a:lnTo>
                <a:lnTo>
                  <a:pt x="2409" y="20"/>
                </a:lnTo>
                <a:lnTo>
                  <a:pt x="2392" y="26"/>
                </a:lnTo>
                <a:lnTo>
                  <a:pt x="2376" y="33"/>
                </a:lnTo>
                <a:lnTo>
                  <a:pt x="2361" y="41"/>
                </a:lnTo>
                <a:lnTo>
                  <a:pt x="2346" y="49"/>
                </a:lnTo>
                <a:lnTo>
                  <a:pt x="2330" y="59"/>
                </a:lnTo>
                <a:lnTo>
                  <a:pt x="2315" y="69"/>
                </a:lnTo>
                <a:lnTo>
                  <a:pt x="2301" y="80"/>
                </a:lnTo>
                <a:lnTo>
                  <a:pt x="2287" y="92"/>
                </a:lnTo>
                <a:lnTo>
                  <a:pt x="2274" y="104"/>
                </a:lnTo>
                <a:lnTo>
                  <a:pt x="0" y="2358"/>
                </a:lnTo>
                <a:lnTo>
                  <a:pt x="1035" y="2358"/>
                </a:lnTo>
                <a:lnTo>
                  <a:pt x="2781" y="612"/>
                </a:lnTo>
                <a:lnTo>
                  <a:pt x="2781" y="612"/>
                </a:lnTo>
                <a:lnTo>
                  <a:pt x="2794" y="597"/>
                </a:lnTo>
                <a:lnTo>
                  <a:pt x="2806" y="583"/>
                </a:lnTo>
                <a:lnTo>
                  <a:pt x="2816" y="569"/>
                </a:lnTo>
                <a:lnTo>
                  <a:pt x="2827" y="555"/>
                </a:lnTo>
                <a:lnTo>
                  <a:pt x="2836" y="540"/>
                </a:lnTo>
                <a:lnTo>
                  <a:pt x="2844" y="525"/>
                </a:lnTo>
                <a:lnTo>
                  <a:pt x="2853" y="508"/>
                </a:lnTo>
                <a:lnTo>
                  <a:pt x="2860" y="493"/>
                </a:lnTo>
                <a:lnTo>
                  <a:pt x="2866" y="477"/>
                </a:lnTo>
                <a:lnTo>
                  <a:pt x="2871" y="460"/>
                </a:lnTo>
                <a:lnTo>
                  <a:pt x="2875" y="442"/>
                </a:lnTo>
                <a:lnTo>
                  <a:pt x="2880" y="426"/>
                </a:lnTo>
                <a:lnTo>
                  <a:pt x="2882" y="410"/>
                </a:lnTo>
                <a:lnTo>
                  <a:pt x="2884" y="392"/>
                </a:lnTo>
                <a:lnTo>
                  <a:pt x="2886" y="374"/>
                </a:lnTo>
                <a:lnTo>
                  <a:pt x="2886" y="358"/>
                </a:lnTo>
                <a:lnTo>
                  <a:pt x="2886" y="340"/>
                </a:lnTo>
                <a:lnTo>
                  <a:pt x="2884" y="324"/>
                </a:lnTo>
                <a:lnTo>
                  <a:pt x="2882" y="306"/>
                </a:lnTo>
                <a:lnTo>
                  <a:pt x="2880" y="290"/>
                </a:lnTo>
                <a:lnTo>
                  <a:pt x="2875" y="272"/>
                </a:lnTo>
                <a:lnTo>
                  <a:pt x="2871" y="256"/>
                </a:lnTo>
                <a:lnTo>
                  <a:pt x="2866" y="239"/>
                </a:lnTo>
                <a:lnTo>
                  <a:pt x="2860" y="223"/>
                </a:lnTo>
                <a:lnTo>
                  <a:pt x="2853" y="207"/>
                </a:lnTo>
                <a:lnTo>
                  <a:pt x="2844" y="191"/>
                </a:lnTo>
                <a:lnTo>
                  <a:pt x="2836" y="176"/>
                </a:lnTo>
                <a:lnTo>
                  <a:pt x="2827" y="161"/>
                </a:lnTo>
                <a:lnTo>
                  <a:pt x="2816" y="146"/>
                </a:lnTo>
                <a:lnTo>
                  <a:pt x="2806" y="131"/>
                </a:lnTo>
                <a:lnTo>
                  <a:pt x="2794" y="117"/>
                </a:lnTo>
                <a:lnTo>
                  <a:pt x="2781" y="104"/>
                </a:lnTo>
                <a:lnTo>
                  <a:pt x="2781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8" name="Freeform 11">
            <a:extLst>
              <a:ext uri="{FF2B5EF4-FFF2-40B4-BE49-F238E27FC236}">
                <a16:creationId xmlns="" xmlns:a16="http://schemas.microsoft.com/office/drawing/2014/main" id="{D7ADF25A-7051-4AB0-B034-B6FCD4FFD81D}"/>
              </a:ext>
            </a:extLst>
          </p:cNvPr>
          <p:cNvSpPr>
            <a:spLocks/>
          </p:cNvSpPr>
          <p:nvPr userDrawn="1"/>
        </p:nvSpPr>
        <p:spPr bwMode="auto">
          <a:xfrm>
            <a:off x="0" y="2381551"/>
            <a:ext cx="1101285" cy="1266825"/>
          </a:xfrm>
          <a:custGeom>
            <a:avLst/>
            <a:gdLst>
              <a:gd name="T0" fmla="*/ 3357 w 3464"/>
              <a:gd name="T1" fmla="*/ 106 h 3991"/>
              <a:gd name="T2" fmla="*/ 3330 w 3464"/>
              <a:gd name="T3" fmla="*/ 81 h 3991"/>
              <a:gd name="T4" fmla="*/ 3301 w 3464"/>
              <a:gd name="T5" fmla="*/ 60 h 3991"/>
              <a:gd name="T6" fmla="*/ 3269 w 3464"/>
              <a:gd name="T7" fmla="*/ 41 h 3991"/>
              <a:gd name="T8" fmla="*/ 3238 w 3464"/>
              <a:gd name="T9" fmla="*/ 26 h 3991"/>
              <a:gd name="T10" fmla="*/ 3204 w 3464"/>
              <a:gd name="T11" fmla="*/ 14 h 3991"/>
              <a:gd name="T12" fmla="*/ 3170 w 3464"/>
              <a:gd name="T13" fmla="*/ 6 h 3991"/>
              <a:gd name="T14" fmla="*/ 3136 w 3464"/>
              <a:gd name="T15" fmla="*/ 1 h 3991"/>
              <a:gd name="T16" fmla="*/ 3100 w 3464"/>
              <a:gd name="T17" fmla="*/ 0 h 3991"/>
              <a:gd name="T18" fmla="*/ 3066 w 3464"/>
              <a:gd name="T19" fmla="*/ 1 h 3991"/>
              <a:gd name="T20" fmla="*/ 3031 w 3464"/>
              <a:gd name="T21" fmla="*/ 6 h 3991"/>
              <a:gd name="T22" fmla="*/ 2997 w 3464"/>
              <a:gd name="T23" fmla="*/ 14 h 3991"/>
              <a:gd name="T24" fmla="*/ 2964 w 3464"/>
              <a:gd name="T25" fmla="*/ 26 h 3991"/>
              <a:gd name="T26" fmla="*/ 2931 w 3464"/>
              <a:gd name="T27" fmla="*/ 41 h 3991"/>
              <a:gd name="T28" fmla="*/ 2901 w 3464"/>
              <a:gd name="T29" fmla="*/ 60 h 3991"/>
              <a:gd name="T30" fmla="*/ 2871 w 3464"/>
              <a:gd name="T31" fmla="*/ 81 h 3991"/>
              <a:gd name="T32" fmla="*/ 2843 w 3464"/>
              <a:gd name="T33" fmla="*/ 106 h 3991"/>
              <a:gd name="T34" fmla="*/ 0 w 3464"/>
              <a:gd name="T35" fmla="*/ 3991 h 3991"/>
              <a:gd name="T36" fmla="*/ 3357 w 3464"/>
              <a:gd name="T37" fmla="*/ 620 h 3991"/>
              <a:gd name="T38" fmla="*/ 3382 w 3464"/>
              <a:gd name="T39" fmla="*/ 593 h 3991"/>
              <a:gd name="T40" fmla="*/ 3404 w 3464"/>
              <a:gd name="T41" fmla="*/ 563 h 3991"/>
              <a:gd name="T42" fmla="*/ 3422 w 3464"/>
              <a:gd name="T43" fmla="*/ 532 h 3991"/>
              <a:gd name="T44" fmla="*/ 3437 w 3464"/>
              <a:gd name="T45" fmla="*/ 500 h 3991"/>
              <a:gd name="T46" fmla="*/ 3449 w 3464"/>
              <a:gd name="T47" fmla="*/ 466 h 3991"/>
              <a:gd name="T48" fmla="*/ 3457 w 3464"/>
              <a:gd name="T49" fmla="*/ 432 h 3991"/>
              <a:gd name="T50" fmla="*/ 3462 w 3464"/>
              <a:gd name="T51" fmla="*/ 398 h 3991"/>
              <a:gd name="T52" fmla="*/ 3464 w 3464"/>
              <a:gd name="T53" fmla="*/ 363 h 3991"/>
              <a:gd name="T54" fmla="*/ 3462 w 3464"/>
              <a:gd name="T55" fmla="*/ 329 h 3991"/>
              <a:gd name="T56" fmla="*/ 3457 w 3464"/>
              <a:gd name="T57" fmla="*/ 293 h 3991"/>
              <a:gd name="T58" fmla="*/ 3449 w 3464"/>
              <a:gd name="T59" fmla="*/ 259 h 3991"/>
              <a:gd name="T60" fmla="*/ 3437 w 3464"/>
              <a:gd name="T61" fmla="*/ 226 h 3991"/>
              <a:gd name="T62" fmla="*/ 3422 w 3464"/>
              <a:gd name="T63" fmla="*/ 194 h 3991"/>
              <a:gd name="T64" fmla="*/ 3404 w 3464"/>
              <a:gd name="T65" fmla="*/ 163 h 3991"/>
              <a:gd name="T66" fmla="*/ 3382 w 3464"/>
              <a:gd name="T67" fmla="*/ 134 h 3991"/>
              <a:gd name="T68" fmla="*/ 3357 w 3464"/>
              <a:gd name="T69" fmla="*/ 106 h 3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64" h="3991">
                <a:moveTo>
                  <a:pt x="3357" y="106"/>
                </a:moveTo>
                <a:lnTo>
                  <a:pt x="3357" y="106"/>
                </a:lnTo>
                <a:lnTo>
                  <a:pt x="3344" y="93"/>
                </a:lnTo>
                <a:lnTo>
                  <a:pt x="3330" y="81"/>
                </a:lnTo>
                <a:lnTo>
                  <a:pt x="3315" y="69"/>
                </a:lnTo>
                <a:lnTo>
                  <a:pt x="3301" y="60"/>
                </a:lnTo>
                <a:lnTo>
                  <a:pt x="3286" y="49"/>
                </a:lnTo>
                <a:lnTo>
                  <a:pt x="3269" y="41"/>
                </a:lnTo>
                <a:lnTo>
                  <a:pt x="3254" y="33"/>
                </a:lnTo>
                <a:lnTo>
                  <a:pt x="3238" y="26"/>
                </a:lnTo>
                <a:lnTo>
                  <a:pt x="3221" y="20"/>
                </a:lnTo>
                <a:lnTo>
                  <a:pt x="3204" y="14"/>
                </a:lnTo>
                <a:lnTo>
                  <a:pt x="3187" y="9"/>
                </a:lnTo>
                <a:lnTo>
                  <a:pt x="3170" y="6"/>
                </a:lnTo>
                <a:lnTo>
                  <a:pt x="3153" y="3"/>
                </a:lnTo>
                <a:lnTo>
                  <a:pt x="3136" y="1"/>
                </a:lnTo>
                <a:lnTo>
                  <a:pt x="3118" y="0"/>
                </a:lnTo>
                <a:lnTo>
                  <a:pt x="3100" y="0"/>
                </a:lnTo>
                <a:lnTo>
                  <a:pt x="3083" y="0"/>
                </a:lnTo>
                <a:lnTo>
                  <a:pt x="3066" y="1"/>
                </a:lnTo>
                <a:lnTo>
                  <a:pt x="3049" y="3"/>
                </a:lnTo>
                <a:lnTo>
                  <a:pt x="3031" y="6"/>
                </a:lnTo>
                <a:lnTo>
                  <a:pt x="3015" y="9"/>
                </a:lnTo>
                <a:lnTo>
                  <a:pt x="2997" y="14"/>
                </a:lnTo>
                <a:lnTo>
                  <a:pt x="2981" y="20"/>
                </a:lnTo>
                <a:lnTo>
                  <a:pt x="2964" y="26"/>
                </a:lnTo>
                <a:lnTo>
                  <a:pt x="2948" y="33"/>
                </a:lnTo>
                <a:lnTo>
                  <a:pt x="2931" y="41"/>
                </a:lnTo>
                <a:lnTo>
                  <a:pt x="2916" y="49"/>
                </a:lnTo>
                <a:lnTo>
                  <a:pt x="2901" y="60"/>
                </a:lnTo>
                <a:lnTo>
                  <a:pt x="2885" y="69"/>
                </a:lnTo>
                <a:lnTo>
                  <a:pt x="2871" y="81"/>
                </a:lnTo>
                <a:lnTo>
                  <a:pt x="2857" y="93"/>
                </a:lnTo>
                <a:lnTo>
                  <a:pt x="2843" y="106"/>
                </a:lnTo>
                <a:lnTo>
                  <a:pt x="0" y="2956"/>
                </a:lnTo>
                <a:lnTo>
                  <a:pt x="0" y="3991"/>
                </a:lnTo>
                <a:lnTo>
                  <a:pt x="3357" y="620"/>
                </a:lnTo>
                <a:lnTo>
                  <a:pt x="3357" y="620"/>
                </a:lnTo>
                <a:lnTo>
                  <a:pt x="3370" y="607"/>
                </a:lnTo>
                <a:lnTo>
                  <a:pt x="3382" y="593"/>
                </a:lnTo>
                <a:lnTo>
                  <a:pt x="3394" y="577"/>
                </a:lnTo>
                <a:lnTo>
                  <a:pt x="3404" y="563"/>
                </a:lnTo>
                <a:lnTo>
                  <a:pt x="3414" y="548"/>
                </a:lnTo>
                <a:lnTo>
                  <a:pt x="3422" y="532"/>
                </a:lnTo>
                <a:lnTo>
                  <a:pt x="3430" y="516"/>
                </a:lnTo>
                <a:lnTo>
                  <a:pt x="3437" y="500"/>
                </a:lnTo>
                <a:lnTo>
                  <a:pt x="3444" y="483"/>
                </a:lnTo>
                <a:lnTo>
                  <a:pt x="3449" y="466"/>
                </a:lnTo>
                <a:lnTo>
                  <a:pt x="3454" y="449"/>
                </a:lnTo>
                <a:lnTo>
                  <a:pt x="3457" y="432"/>
                </a:lnTo>
                <a:lnTo>
                  <a:pt x="3461" y="415"/>
                </a:lnTo>
                <a:lnTo>
                  <a:pt x="3462" y="398"/>
                </a:lnTo>
                <a:lnTo>
                  <a:pt x="3464" y="380"/>
                </a:lnTo>
                <a:lnTo>
                  <a:pt x="3464" y="363"/>
                </a:lnTo>
                <a:lnTo>
                  <a:pt x="3464" y="345"/>
                </a:lnTo>
                <a:lnTo>
                  <a:pt x="3462" y="329"/>
                </a:lnTo>
                <a:lnTo>
                  <a:pt x="3461" y="311"/>
                </a:lnTo>
                <a:lnTo>
                  <a:pt x="3457" y="293"/>
                </a:lnTo>
                <a:lnTo>
                  <a:pt x="3454" y="276"/>
                </a:lnTo>
                <a:lnTo>
                  <a:pt x="3449" y="259"/>
                </a:lnTo>
                <a:lnTo>
                  <a:pt x="3444" y="243"/>
                </a:lnTo>
                <a:lnTo>
                  <a:pt x="3437" y="226"/>
                </a:lnTo>
                <a:lnTo>
                  <a:pt x="3430" y="210"/>
                </a:lnTo>
                <a:lnTo>
                  <a:pt x="3422" y="194"/>
                </a:lnTo>
                <a:lnTo>
                  <a:pt x="3414" y="178"/>
                </a:lnTo>
                <a:lnTo>
                  <a:pt x="3404" y="163"/>
                </a:lnTo>
                <a:lnTo>
                  <a:pt x="3394" y="148"/>
                </a:lnTo>
                <a:lnTo>
                  <a:pt x="3382" y="134"/>
                </a:lnTo>
                <a:lnTo>
                  <a:pt x="3370" y="120"/>
                </a:lnTo>
                <a:lnTo>
                  <a:pt x="3357" y="106"/>
                </a:lnTo>
                <a:lnTo>
                  <a:pt x="3357" y="10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3019518" y="2132856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3019518" y="4612532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65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02978FAA-C14E-4EDD-9D4A-94A548EDBD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5" r="50539"/>
          <a:stretch/>
        </p:blipFill>
        <p:spPr>
          <a:xfrm>
            <a:off x="5672359" y="0"/>
            <a:ext cx="3471641" cy="4252913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9E07B58E-BE2A-4170-A342-6D28879EF3C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8"/>
          <a:stretch>
            <a:fillRect/>
          </a:stretch>
        </p:blipFill>
        <p:spPr>
          <a:xfrm>
            <a:off x="0" y="2748565"/>
            <a:ext cx="4644008" cy="4109435"/>
          </a:xfrm>
          <a:custGeom>
            <a:avLst/>
            <a:gdLst>
              <a:gd name="connsiteX0" fmla="*/ 0 w 4644008"/>
              <a:gd name="connsiteY0" fmla="*/ 0 h 4109435"/>
              <a:gd name="connsiteX1" fmla="*/ 4644008 w 4644008"/>
              <a:gd name="connsiteY1" fmla="*/ 0 h 4109435"/>
              <a:gd name="connsiteX2" fmla="*/ 4644008 w 4644008"/>
              <a:gd name="connsiteY2" fmla="*/ 4109435 h 4109435"/>
              <a:gd name="connsiteX3" fmla="*/ 0 w 4644008"/>
              <a:gd name="connsiteY3" fmla="*/ 4109435 h 4109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008" h="4109435">
                <a:moveTo>
                  <a:pt x="0" y="0"/>
                </a:moveTo>
                <a:lnTo>
                  <a:pt x="4644008" y="0"/>
                </a:lnTo>
                <a:lnTo>
                  <a:pt x="4644008" y="4109435"/>
                </a:lnTo>
                <a:lnTo>
                  <a:pt x="0" y="4109435"/>
                </a:lnTo>
                <a:close/>
              </a:path>
            </a:pathLst>
          </a:custGeom>
        </p:spPr>
      </p:pic>
      <p:sp>
        <p:nvSpPr>
          <p:cNvPr id="45" name="Freeform: Shape 44">
            <a:extLst>
              <a:ext uri="{FF2B5EF4-FFF2-40B4-BE49-F238E27FC236}">
                <a16:creationId xmlns="" xmlns:a16="http://schemas.microsoft.com/office/drawing/2014/main" id="{4BBB5E71-AB95-4AAE-8D0C-2B8D78EC465D}"/>
              </a:ext>
            </a:extLst>
          </p:cNvPr>
          <p:cNvSpPr>
            <a:spLocks/>
          </p:cNvSpPr>
          <p:nvPr userDrawn="1"/>
        </p:nvSpPr>
        <p:spPr bwMode="auto">
          <a:xfrm>
            <a:off x="0" y="1"/>
            <a:ext cx="9147326" cy="6857999"/>
          </a:xfrm>
          <a:custGeom>
            <a:avLst/>
            <a:gdLst>
              <a:gd name="connsiteX0" fmla="*/ 0 w 9147326"/>
              <a:gd name="connsiteY0" fmla="*/ 0 h 6857999"/>
              <a:gd name="connsiteX1" fmla="*/ 9147326 w 9147326"/>
              <a:gd name="connsiteY1" fmla="*/ 0 h 6857999"/>
              <a:gd name="connsiteX2" fmla="*/ 9147326 w 9147326"/>
              <a:gd name="connsiteY2" fmla="*/ 126534 h 6857999"/>
              <a:gd name="connsiteX3" fmla="*/ 7728380 w 9147326"/>
              <a:gd name="connsiteY3" fmla="*/ 1544002 h 6857999"/>
              <a:gd name="connsiteX4" fmla="*/ 7724248 w 9147326"/>
              <a:gd name="connsiteY4" fmla="*/ 1548130 h 6857999"/>
              <a:gd name="connsiteX5" fmla="*/ 7720434 w 9147326"/>
              <a:gd name="connsiteY5" fmla="*/ 1552575 h 6857999"/>
              <a:gd name="connsiteX6" fmla="*/ 7717256 w 9147326"/>
              <a:gd name="connsiteY6" fmla="*/ 1557337 h 6857999"/>
              <a:gd name="connsiteX7" fmla="*/ 7713759 w 9147326"/>
              <a:gd name="connsiteY7" fmla="*/ 1561782 h 6857999"/>
              <a:gd name="connsiteX8" fmla="*/ 7710899 w 9147326"/>
              <a:gd name="connsiteY8" fmla="*/ 1566545 h 6857999"/>
              <a:gd name="connsiteX9" fmla="*/ 7707721 w 9147326"/>
              <a:gd name="connsiteY9" fmla="*/ 1571942 h 6857999"/>
              <a:gd name="connsiteX10" fmla="*/ 7705496 w 9147326"/>
              <a:gd name="connsiteY10" fmla="*/ 1576705 h 6857999"/>
              <a:gd name="connsiteX11" fmla="*/ 7702953 w 9147326"/>
              <a:gd name="connsiteY11" fmla="*/ 1581785 h 6857999"/>
              <a:gd name="connsiteX12" fmla="*/ 7701046 w 9147326"/>
              <a:gd name="connsiteY12" fmla="*/ 1587182 h 6857999"/>
              <a:gd name="connsiteX13" fmla="*/ 7699457 w 9147326"/>
              <a:gd name="connsiteY13" fmla="*/ 1592262 h 6857999"/>
              <a:gd name="connsiteX14" fmla="*/ 7698186 w 9147326"/>
              <a:gd name="connsiteY14" fmla="*/ 1597977 h 6857999"/>
              <a:gd name="connsiteX15" fmla="*/ 7696914 w 9147326"/>
              <a:gd name="connsiteY15" fmla="*/ 1603057 h 6857999"/>
              <a:gd name="connsiteX16" fmla="*/ 7695961 w 9147326"/>
              <a:gd name="connsiteY16" fmla="*/ 1608772 h 6857999"/>
              <a:gd name="connsiteX17" fmla="*/ 7695007 w 9147326"/>
              <a:gd name="connsiteY17" fmla="*/ 1614487 h 6857999"/>
              <a:gd name="connsiteX18" fmla="*/ 7694690 w 9147326"/>
              <a:gd name="connsiteY18" fmla="*/ 1619567 h 6857999"/>
              <a:gd name="connsiteX19" fmla="*/ 7694690 w 9147326"/>
              <a:gd name="connsiteY19" fmla="*/ 1625282 h 6857999"/>
              <a:gd name="connsiteX20" fmla="*/ 7694690 w 9147326"/>
              <a:gd name="connsiteY20" fmla="*/ 1630680 h 6857999"/>
              <a:gd name="connsiteX21" fmla="*/ 7695007 w 9147326"/>
              <a:gd name="connsiteY21" fmla="*/ 1636395 h 6857999"/>
              <a:gd name="connsiteX22" fmla="*/ 7695961 w 9147326"/>
              <a:gd name="connsiteY22" fmla="*/ 1641792 h 6857999"/>
              <a:gd name="connsiteX23" fmla="*/ 7696914 w 9147326"/>
              <a:gd name="connsiteY23" fmla="*/ 1647190 h 6857999"/>
              <a:gd name="connsiteX24" fmla="*/ 7698186 w 9147326"/>
              <a:gd name="connsiteY24" fmla="*/ 1652587 h 6857999"/>
              <a:gd name="connsiteX25" fmla="*/ 7699457 w 9147326"/>
              <a:gd name="connsiteY25" fmla="*/ 1657985 h 6857999"/>
              <a:gd name="connsiteX26" fmla="*/ 7701046 w 9147326"/>
              <a:gd name="connsiteY26" fmla="*/ 1663065 h 6857999"/>
              <a:gd name="connsiteX27" fmla="*/ 7702953 w 9147326"/>
              <a:gd name="connsiteY27" fmla="*/ 1668462 h 6857999"/>
              <a:gd name="connsiteX28" fmla="*/ 7705178 w 9147326"/>
              <a:gd name="connsiteY28" fmla="*/ 1673542 h 6857999"/>
              <a:gd name="connsiteX29" fmla="*/ 7707721 w 9147326"/>
              <a:gd name="connsiteY29" fmla="*/ 1678940 h 6857999"/>
              <a:gd name="connsiteX30" fmla="*/ 7710899 w 9147326"/>
              <a:gd name="connsiteY30" fmla="*/ 1683702 h 6857999"/>
              <a:gd name="connsiteX31" fmla="*/ 7713759 w 9147326"/>
              <a:gd name="connsiteY31" fmla="*/ 1688465 h 6857999"/>
              <a:gd name="connsiteX32" fmla="*/ 7717256 w 9147326"/>
              <a:gd name="connsiteY32" fmla="*/ 1693227 h 6857999"/>
              <a:gd name="connsiteX33" fmla="*/ 7720434 w 9147326"/>
              <a:gd name="connsiteY33" fmla="*/ 1697672 h 6857999"/>
              <a:gd name="connsiteX34" fmla="*/ 7724248 w 9147326"/>
              <a:gd name="connsiteY34" fmla="*/ 1702435 h 6857999"/>
              <a:gd name="connsiteX35" fmla="*/ 7728380 w 9147326"/>
              <a:gd name="connsiteY35" fmla="*/ 1706245 h 6857999"/>
              <a:gd name="connsiteX36" fmla="*/ 7732829 w 9147326"/>
              <a:gd name="connsiteY36" fmla="*/ 1710372 h 6857999"/>
              <a:gd name="connsiteX37" fmla="*/ 7737279 w 9147326"/>
              <a:gd name="connsiteY37" fmla="*/ 1714500 h 6857999"/>
              <a:gd name="connsiteX38" fmla="*/ 7741729 w 9147326"/>
              <a:gd name="connsiteY38" fmla="*/ 1717992 h 6857999"/>
              <a:gd name="connsiteX39" fmla="*/ 7746496 w 9147326"/>
              <a:gd name="connsiteY39" fmla="*/ 1721167 h 6857999"/>
              <a:gd name="connsiteX40" fmla="*/ 7751581 w 9147326"/>
              <a:gd name="connsiteY40" fmla="*/ 1724342 h 6857999"/>
              <a:gd name="connsiteX41" fmla="*/ 7756349 w 9147326"/>
              <a:gd name="connsiteY41" fmla="*/ 1727200 h 6857999"/>
              <a:gd name="connsiteX42" fmla="*/ 7761434 w 9147326"/>
              <a:gd name="connsiteY42" fmla="*/ 1729422 h 6857999"/>
              <a:gd name="connsiteX43" fmla="*/ 7766202 w 9147326"/>
              <a:gd name="connsiteY43" fmla="*/ 1731645 h 6857999"/>
              <a:gd name="connsiteX44" fmla="*/ 7771605 w 9147326"/>
              <a:gd name="connsiteY44" fmla="*/ 1733867 h 6857999"/>
              <a:gd name="connsiteX45" fmla="*/ 7777326 w 9147326"/>
              <a:gd name="connsiteY45" fmla="*/ 1735455 h 6857999"/>
              <a:gd name="connsiteX46" fmla="*/ 7782411 w 9147326"/>
              <a:gd name="connsiteY46" fmla="*/ 1737042 h 6857999"/>
              <a:gd name="connsiteX47" fmla="*/ 7788132 w 9147326"/>
              <a:gd name="connsiteY47" fmla="*/ 1737995 h 6857999"/>
              <a:gd name="connsiteX48" fmla="*/ 7793217 w 9147326"/>
              <a:gd name="connsiteY48" fmla="*/ 1739265 h 6857999"/>
              <a:gd name="connsiteX49" fmla="*/ 7798938 w 9147326"/>
              <a:gd name="connsiteY49" fmla="*/ 1739900 h 6857999"/>
              <a:gd name="connsiteX50" fmla="*/ 7804341 w 9147326"/>
              <a:gd name="connsiteY50" fmla="*/ 1740217 h 6857999"/>
              <a:gd name="connsiteX51" fmla="*/ 7810062 w 9147326"/>
              <a:gd name="connsiteY51" fmla="*/ 1740217 h 6857999"/>
              <a:gd name="connsiteX52" fmla="*/ 7815148 w 9147326"/>
              <a:gd name="connsiteY52" fmla="*/ 1740217 h 6857999"/>
              <a:gd name="connsiteX53" fmla="*/ 7820868 w 9147326"/>
              <a:gd name="connsiteY53" fmla="*/ 1739900 h 6857999"/>
              <a:gd name="connsiteX54" fmla="*/ 7826272 w 9147326"/>
              <a:gd name="connsiteY54" fmla="*/ 1739265 h 6857999"/>
              <a:gd name="connsiteX55" fmla="*/ 7831993 w 9147326"/>
              <a:gd name="connsiteY55" fmla="*/ 1737995 h 6857999"/>
              <a:gd name="connsiteX56" fmla="*/ 7837396 w 9147326"/>
              <a:gd name="connsiteY56" fmla="*/ 1737042 h 6857999"/>
              <a:gd name="connsiteX57" fmla="*/ 7842799 w 9147326"/>
              <a:gd name="connsiteY57" fmla="*/ 1735455 h 6857999"/>
              <a:gd name="connsiteX58" fmla="*/ 7848202 w 9147326"/>
              <a:gd name="connsiteY58" fmla="*/ 1733867 h 6857999"/>
              <a:gd name="connsiteX59" fmla="*/ 7853287 w 9147326"/>
              <a:gd name="connsiteY59" fmla="*/ 1731645 h 6857999"/>
              <a:gd name="connsiteX60" fmla="*/ 7858373 w 9147326"/>
              <a:gd name="connsiteY60" fmla="*/ 1729422 h 6857999"/>
              <a:gd name="connsiteX61" fmla="*/ 7863458 w 9147326"/>
              <a:gd name="connsiteY61" fmla="*/ 1727200 h 6857999"/>
              <a:gd name="connsiteX62" fmla="*/ 7868225 w 9147326"/>
              <a:gd name="connsiteY62" fmla="*/ 1724342 h 6857999"/>
              <a:gd name="connsiteX63" fmla="*/ 7872993 w 9147326"/>
              <a:gd name="connsiteY63" fmla="*/ 1721167 h 6857999"/>
              <a:gd name="connsiteX64" fmla="*/ 7877760 w 9147326"/>
              <a:gd name="connsiteY64" fmla="*/ 1717992 h 6857999"/>
              <a:gd name="connsiteX65" fmla="*/ 7882528 w 9147326"/>
              <a:gd name="connsiteY65" fmla="*/ 1714500 h 6857999"/>
              <a:gd name="connsiteX66" fmla="*/ 7886977 w 9147326"/>
              <a:gd name="connsiteY66" fmla="*/ 1710372 h 6857999"/>
              <a:gd name="connsiteX67" fmla="*/ 7891427 w 9147326"/>
              <a:gd name="connsiteY67" fmla="*/ 1706245 h 6857999"/>
              <a:gd name="connsiteX68" fmla="*/ 7996947 w 9147326"/>
              <a:gd name="connsiteY68" fmla="*/ 1601152 h 6857999"/>
              <a:gd name="connsiteX69" fmla="*/ 8001079 w 9147326"/>
              <a:gd name="connsiteY69" fmla="*/ 1597342 h 6857999"/>
              <a:gd name="connsiteX70" fmla="*/ 8005528 w 9147326"/>
              <a:gd name="connsiteY70" fmla="*/ 1593215 h 6857999"/>
              <a:gd name="connsiteX71" fmla="*/ 8010296 w 9147326"/>
              <a:gd name="connsiteY71" fmla="*/ 1589722 h 6857999"/>
              <a:gd name="connsiteX72" fmla="*/ 8014745 w 9147326"/>
              <a:gd name="connsiteY72" fmla="*/ 1586547 h 6857999"/>
              <a:gd name="connsiteX73" fmla="*/ 8019831 w 9147326"/>
              <a:gd name="connsiteY73" fmla="*/ 1583372 h 6857999"/>
              <a:gd name="connsiteX74" fmla="*/ 8024916 w 9147326"/>
              <a:gd name="connsiteY74" fmla="*/ 1580515 h 6857999"/>
              <a:gd name="connsiteX75" fmla="*/ 8029683 w 9147326"/>
              <a:gd name="connsiteY75" fmla="*/ 1578292 h 6857999"/>
              <a:gd name="connsiteX76" fmla="*/ 8035087 w 9147326"/>
              <a:gd name="connsiteY76" fmla="*/ 1576070 h 6857999"/>
              <a:gd name="connsiteX77" fmla="*/ 8040172 w 9147326"/>
              <a:gd name="connsiteY77" fmla="*/ 1573847 h 6857999"/>
              <a:gd name="connsiteX78" fmla="*/ 8045575 w 9147326"/>
              <a:gd name="connsiteY78" fmla="*/ 1572260 h 6857999"/>
              <a:gd name="connsiteX79" fmla="*/ 8050978 w 9147326"/>
              <a:gd name="connsiteY79" fmla="*/ 1570672 h 6857999"/>
              <a:gd name="connsiteX80" fmla="*/ 8056381 w 9147326"/>
              <a:gd name="connsiteY80" fmla="*/ 1569720 h 6857999"/>
              <a:gd name="connsiteX81" fmla="*/ 8061784 w 9147326"/>
              <a:gd name="connsiteY81" fmla="*/ 1568450 h 6857999"/>
              <a:gd name="connsiteX82" fmla="*/ 8067505 w 9147326"/>
              <a:gd name="connsiteY82" fmla="*/ 1568132 h 6857999"/>
              <a:gd name="connsiteX83" fmla="*/ 8072591 w 9147326"/>
              <a:gd name="connsiteY83" fmla="*/ 1567497 h 6857999"/>
              <a:gd name="connsiteX84" fmla="*/ 8078312 w 9147326"/>
              <a:gd name="connsiteY84" fmla="*/ 1567497 h 6857999"/>
              <a:gd name="connsiteX85" fmla="*/ 8083715 w 9147326"/>
              <a:gd name="connsiteY85" fmla="*/ 1567497 h 6857999"/>
              <a:gd name="connsiteX86" fmla="*/ 8089436 w 9147326"/>
              <a:gd name="connsiteY86" fmla="*/ 1568132 h 6857999"/>
              <a:gd name="connsiteX87" fmla="*/ 8095157 w 9147326"/>
              <a:gd name="connsiteY87" fmla="*/ 1568450 h 6857999"/>
              <a:gd name="connsiteX88" fmla="*/ 8100242 w 9147326"/>
              <a:gd name="connsiteY88" fmla="*/ 1569720 h 6857999"/>
              <a:gd name="connsiteX89" fmla="*/ 8105963 w 9147326"/>
              <a:gd name="connsiteY89" fmla="*/ 1570672 h 6857999"/>
              <a:gd name="connsiteX90" fmla="*/ 8111048 w 9147326"/>
              <a:gd name="connsiteY90" fmla="*/ 1572260 h 6857999"/>
              <a:gd name="connsiteX91" fmla="*/ 8116451 w 9147326"/>
              <a:gd name="connsiteY91" fmla="*/ 1573847 h 6857999"/>
              <a:gd name="connsiteX92" fmla="*/ 8121537 w 9147326"/>
              <a:gd name="connsiteY92" fmla="*/ 1576070 h 6857999"/>
              <a:gd name="connsiteX93" fmla="*/ 8126622 w 9147326"/>
              <a:gd name="connsiteY93" fmla="*/ 1578292 h 6857999"/>
              <a:gd name="connsiteX94" fmla="*/ 8132025 w 9147326"/>
              <a:gd name="connsiteY94" fmla="*/ 1580515 h 6857999"/>
              <a:gd name="connsiteX95" fmla="*/ 8136793 w 9147326"/>
              <a:gd name="connsiteY95" fmla="*/ 1583372 h 6857999"/>
              <a:gd name="connsiteX96" fmla="*/ 8141560 w 9147326"/>
              <a:gd name="connsiteY96" fmla="*/ 1586547 h 6857999"/>
              <a:gd name="connsiteX97" fmla="*/ 8146645 w 9147326"/>
              <a:gd name="connsiteY97" fmla="*/ 1589722 h 6857999"/>
              <a:gd name="connsiteX98" fmla="*/ 8151095 w 9147326"/>
              <a:gd name="connsiteY98" fmla="*/ 1593215 h 6857999"/>
              <a:gd name="connsiteX99" fmla="*/ 8155545 w 9147326"/>
              <a:gd name="connsiteY99" fmla="*/ 1597342 h 6857999"/>
              <a:gd name="connsiteX100" fmla="*/ 8159676 w 9147326"/>
              <a:gd name="connsiteY100" fmla="*/ 1601152 h 6857999"/>
              <a:gd name="connsiteX101" fmla="*/ 8163808 w 9147326"/>
              <a:gd name="connsiteY101" fmla="*/ 1605280 h 6857999"/>
              <a:gd name="connsiteX102" fmla="*/ 8167940 w 9147326"/>
              <a:gd name="connsiteY102" fmla="*/ 1609725 h 6857999"/>
              <a:gd name="connsiteX103" fmla="*/ 8171118 w 9147326"/>
              <a:gd name="connsiteY103" fmla="*/ 1614487 h 6857999"/>
              <a:gd name="connsiteX104" fmla="*/ 8174614 w 9147326"/>
              <a:gd name="connsiteY104" fmla="*/ 1619250 h 6857999"/>
              <a:gd name="connsiteX105" fmla="*/ 8177475 w 9147326"/>
              <a:gd name="connsiteY105" fmla="*/ 1624012 h 6857999"/>
              <a:gd name="connsiteX106" fmla="*/ 8180653 w 9147326"/>
              <a:gd name="connsiteY106" fmla="*/ 1628775 h 6857999"/>
              <a:gd name="connsiteX107" fmla="*/ 8182878 w 9147326"/>
              <a:gd name="connsiteY107" fmla="*/ 1634172 h 6857999"/>
              <a:gd name="connsiteX108" fmla="*/ 8185103 w 9147326"/>
              <a:gd name="connsiteY108" fmla="*/ 1639252 h 6857999"/>
              <a:gd name="connsiteX109" fmla="*/ 8187328 w 9147326"/>
              <a:gd name="connsiteY109" fmla="*/ 1644650 h 6857999"/>
              <a:gd name="connsiteX110" fmla="*/ 8188599 w 9147326"/>
              <a:gd name="connsiteY110" fmla="*/ 1649730 h 6857999"/>
              <a:gd name="connsiteX111" fmla="*/ 8190188 w 9147326"/>
              <a:gd name="connsiteY111" fmla="*/ 1654810 h 6857999"/>
              <a:gd name="connsiteX112" fmla="*/ 8191459 w 9147326"/>
              <a:gd name="connsiteY112" fmla="*/ 1660525 h 6857999"/>
              <a:gd name="connsiteX113" fmla="*/ 8192413 w 9147326"/>
              <a:gd name="connsiteY113" fmla="*/ 1666240 h 6857999"/>
              <a:gd name="connsiteX114" fmla="*/ 8192731 w 9147326"/>
              <a:gd name="connsiteY114" fmla="*/ 1671320 h 6857999"/>
              <a:gd name="connsiteX115" fmla="*/ 8193684 w 9147326"/>
              <a:gd name="connsiteY115" fmla="*/ 1677035 h 6857999"/>
              <a:gd name="connsiteX116" fmla="*/ 8193684 w 9147326"/>
              <a:gd name="connsiteY116" fmla="*/ 1682432 h 6857999"/>
              <a:gd name="connsiteX117" fmla="*/ 8193684 w 9147326"/>
              <a:gd name="connsiteY117" fmla="*/ 1688147 h 6857999"/>
              <a:gd name="connsiteX118" fmla="*/ 8192731 w 9147326"/>
              <a:gd name="connsiteY118" fmla="*/ 1693227 h 6857999"/>
              <a:gd name="connsiteX119" fmla="*/ 8192413 w 9147326"/>
              <a:gd name="connsiteY119" fmla="*/ 1698942 h 6857999"/>
              <a:gd name="connsiteX120" fmla="*/ 8191459 w 9147326"/>
              <a:gd name="connsiteY120" fmla="*/ 1704657 h 6857999"/>
              <a:gd name="connsiteX121" fmla="*/ 8190188 w 9147326"/>
              <a:gd name="connsiteY121" fmla="*/ 1709737 h 6857999"/>
              <a:gd name="connsiteX122" fmla="*/ 8188599 w 9147326"/>
              <a:gd name="connsiteY122" fmla="*/ 1715452 h 6857999"/>
              <a:gd name="connsiteX123" fmla="*/ 8187328 w 9147326"/>
              <a:gd name="connsiteY123" fmla="*/ 1720532 h 6857999"/>
              <a:gd name="connsiteX124" fmla="*/ 8185103 w 9147326"/>
              <a:gd name="connsiteY124" fmla="*/ 1725930 h 6857999"/>
              <a:gd name="connsiteX125" fmla="*/ 8182878 w 9147326"/>
              <a:gd name="connsiteY125" fmla="*/ 1731010 h 6857999"/>
              <a:gd name="connsiteX126" fmla="*/ 8180653 w 9147326"/>
              <a:gd name="connsiteY126" fmla="*/ 1735772 h 6857999"/>
              <a:gd name="connsiteX127" fmla="*/ 8177475 w 9147326"/>
              <a:gd name="connsiteY127" fmla="*/ 1741170 h 6857999"/>
              <a:gd name="connsiteX128" fmla="*/ 8174614 w 9147326"/>
              <a:gd name="connsiteY128" fmla="*/ 1745932 h 6857999"/>
              <a:gd name="connsiteX129" fmla="*/ 8171118 w 9147326"/>
              <a:gd name="connsiteY129" fmla="*/ 1750377 h 6857999"/>
              <a:gd name="connsiteX130" fmla="*/ 8167940 w 9147326"/>
              <a:gd name="connsiteY130" fmla="*/ 1755140 h 6857999"/>
              <a:gd name="connsiteX131" fmla="*/ 8163808 w 9147326"/>
              <a:gd name="connsiteY131" fmla="*/ 1759585 h 6857999"/>
              <a:gd name="connsiteX132" fmla="*/ 8159676 w 9147326"/>
              <a:gd name="connsiteY132" fmla="*/ 1763712 h 6857999"/>
              <a:gd name="connsiteX133" fmla="*/ 7490960 w 9147326"/>
              <a:gd name="connsiteY133" fmla="*/ 2432050 h 6857999"/>
              <a:gd name="connsiteX134" fmla="*/ 7486828 w 9147326"/>
              <a:gd name="connsiteY134" fmla="*/ 2436495 h 6857999"/>
              <a:gd name="connsiteX135" fmla="*/ 7482696 w 9147326"/>
              <a:gd name="connsiteY135" fmla="*/ 2440940 h 6857999"/>
              <a:gd name="connsiteX136" fmla="*/ 7479518 w 9147326"/>
              <a:gd name="connsiteY136" fmla="*/ 2445385 h 6857999"/>
              <a:gd name="connsiteX137" fmla="*/ 7476022 w 9147326"/>
              <a:gd name="connsiteY137" fmla="*/ 2450148 h 6857999"/>
              <a:gd name="connsiteX138" fmla="*/ 7473161 w 9147326"/>
              <a:gd name="connsiteY138" fmla="*/ 2454910 h 6857999"/>
              <a:gd name="connsiteX139" fmla="*/ 7469983 w 9147326"/>
              <a:gd name="connsiteY139" fmla="*/ 2459990 h 6857999"/>
              <a:gd name="connsiteX140" fmla="*/ 7467758 w 9147326"/>
              <a:gd name="connsiteY140" fmla="*/ 2464752 h 6857999"/>
              <a:gd name="connsiteX141" fmla="*/ 7465533 w 9147326"/>
              <a:gd name="connsiteY141" fmla="*/ 2469833 h 6857999"/>
              <a:gd name="connsiteX142" fmla="*/ 7463309 w 9147326"/>
              <a:gd name="connsiteY142" fmla="*/ 2475230 h 6857999"/>
              <a:gd name="connsiteX143" fmla="*/ 7462037 w 9147326"/>
              <a:gd name="connsiteY143" fmla="*/ 2480628 h 6857999"/>
              <a:gd name="connsiteX144" fmla="*/ 7460448 w 9147326"/>
              <a:gd name="connsiteY144" fmla="*/ 2486025 h 6857999"/>
              <a:gd name="connsiteX145" fmla="*/ 7459177 w 9147326"/>
              <a:gd name="connsiteY145" fmla="*/ 2491105 h 6857999"/>
              <a:gd name="connsiteX146" fmla="*/ 7458223 w 9147326"/>
              <a:gd name="connsiteY146" fmla="*/ 2496820 h 6857999"/>
              <a:gd name="connsiteX147" fmla="*/ 7457270 w 9147326"/>
              <a:gd name="connsiteY147" fmla="*/ 2502535 h 6857999"/>
              <a:gd name="connsiteX148" fmla="*/ 7456952 w 9147326"/>
              <a:gd name="connsiteY148" fmla="*/ 2507932 h 6857999"/>
              <a:gd name="connsiteX149" fmla="*/ 7456952 w 9147326"/>
              <a:gd name="connsiteY149" fmla="*/ 2513330 h 6857999"/>
              <a:gd name="connsiteX150" fmla="*/ 7456952 w 9147326"/>
              <a:gd name="connsiteY150" fmla="*/ 2518727 h 6857999"/>
              <a:gd name="connsiteX151" fmla="*/ 7457270 w 9147326"/>
              <a:gd name="connsiteY151" fmla="*/ 2524442 h 6857999"/>
              <a:gd name="connsiteX152" fmla="*/ 7458223 w 9147326"/>
              <a:gd name="connsiteY152" fmla="*/ 2529840 h 6857999"/>
              <a:gd name="connsiteX153" fmla="*/ 7459177 w 9147326"/>
              <a:gd name="connsiteY153" fmla="*/ 2535237 h 6857999"/>
              <a:gd name="connsiteX154" fmla="*/ 7460448 w 9147326"/>
              <a:gd name="connsiteY154" fmla="*/ 2540635 h 6857999"/>
              <a:gd name="connsiteX155" fmla="*/ 7462037 w 9147326"/>
              <a:gd name="connsiteY155" fmla="*/ 2546032 h 6857999"/>
              <a:gd name="connsiteX156" fmla="*/ 7463309 w 9147326"/>
              <a:gd name="connsiteY156" fmla="*/ 2551430 h 6857999"/>
              <a:gd name="connsiteX157" fmla="*/ 7465533 w 9147326"/>
              <a:gd name="connsiteY157" fmla="*/ 2556827 h 6857999"/>
              <a:gd name="connsiteX158" fmla="*/ 7467758 w 9147326"/>
              <a:gd name="connsiteY158" fmla="*/ 2561590 h 6857999"/>
              <a:gd name="connsiteX159" fmla="*/ 7469983 w 9147326"/>
              <a:gd name="connsiteY159" fmla="*/ 2566987 h 6857999"/>
              <a:gd name="connsiteX160" fmla="*/ 7473161 w 9147326"/>
              <a:gd name="connsiteY160" fmla="*/ 2571750 h 6857999"/>
              <a:gd name="connsiteX161" fmla="*/ 7476022 w 9147326"/>
              <a:gd name="connsiteY161" fmla="*/ 2576512 h 6857999"/>
              <a:gd name="connsiteX162" fmla="*/ 7479518 w 9147326"/>
              <a:gd name="connsiteY162" fmla="*/ 2581275 h 6857999"/>
              <a:gd name="connsiteX163" fmla="*/ 7482696 w 9147326"/>
              <a:gd name="connsiteY163" fmla="*/ 2585720 h 6857999"/>
              <a:gd name="connsiteX164" fmla="*/ 7486828 w 9147326"/>
              <a:gd name="connsiteY164" fmla="*/ 2590482 h 6857999"/>
              <a:gd name="connsiteX165" fmla="*/ 7490960 w 9147326"/>
              <a:gd name="connsiteY165" fmla="*/ 2594927 h 6857999"/>
              <a:gd name="connsiteX166" fmla="*/ 7495092 w 9147326"/>
              <a:gd name="connsiteY166" fmla="*/ 2599055 h 6857999"/>
              <a:gd name="connsiteX167" fmla="*/ 7499541 w 9147326"/>
              <a:gd name="connsiteY167" fmla="*/ 2602547 h 6857999"/>
              <a:gd name="connsiteX168" fmla="*/ 7503991 w 9147326"/>
              <a:gd name="connsiteY168" fmla="*/ 2606040 h 6857999"/>
              <a:gd name="connsiteX169" fmla="*/ 7508758 w 9147326"/>
              <a:gd name="connsiteY169" fmla="*/ 2609215 h 6857999"/>
              <a:gd name="connsiteX170" fmla="*/ 7513844 w 9147326"/>
              <a:gd name="connsiteY170" fmla="*/ 2612390 h 6857999"/>
              <a:gd name="connsiteX171" fmla="*/ 7518611 w 9147326"/>
              <a:gd name="connsiteY171" fmla="*/ 2615247 h 6857999"/>
              <a:gd name="connsiteX172" fmla="*/ 7523696 w 9147326"/>
              <a:gd name="connsiteY172" fmla="*/ 2617787 h 6857999"/>
              <a:gd name="connsiteX173" fmla="*/ 7529100 w 9147326"/>
              <a:gd name="connsiteY173" fmla="*/ 2620010 h 6857999"/>
              <a:gd name="connsiteX174" fmla="*/ 7534185 w 9147326"/>
              <a:gd name="connsiteY174" fmla="*/ 2621915 h 6857999"/>
              <a:gd name="connsiteX175" fmla="*/ 7539588 w 9147326"/>
              <a:gd name="connsiteY175" fmla="*/ 2623502 h 6857999"/>
              <a:gd name="connsiteX176" fmla="*/ 7544673 w 9147326"/>
              <a:gd name="connsiteY176" fmla="*/ 2625090 h 6857999"/>
              <a:gd name="connsiteX177" fmla="*/ 7550394 w 9147326"/>
              <a:gd name="connsiteY177" fmla="*/ 2626360 h 6857999"/>
              <a:gd name="connsiteX178" fmla="*/ 7555797 w 9147326"/>
              <a:gd name="connsiteY178" fmla="*/ 2627312 h 6857999"/>
              <a:gd name="connsiteX179" fmla="*/ 7561201 w 9147326"/>
              <a:gd name="connsiteY179" fmla="*/ 2627947 h 6857999"/>
              <a:gd name="connsiteX180" fmla="*/ 7566604 w 9147326"/>
              <a:gd name="connsiteY180" fmla="*/ 2628265 h 6857999"/>
              <a:gd name="connsiteX181" fmla="*/ 7572325 w 9147326"/>
              <a:gd name="connsiteY181" fmla="*/ 2628265 h 6857999"/>
              <a:gd name="connsiteX182" fmla="*/ 7578046 w 9147326"/>
              <a:gd name="connsiteY182" fmla="*/ 2628265 h 6857999"/>
              <a:gd name="connsiteX183" fmla="*/ 7583131 w 9147326"/>
              <a:gd name="connsiteY183" fmla="*/ 2627947 h 6857999"/>
              <a:gd name="connsiteX184" fmla="*/ 7588852 w 9147326"/>
              <a:gd name="connsiteY184" fmla="*/ 2627312 h 6857999"/>
              <a:gd name="connsiteX185" fmla="*/ 7594255 w 9147326"/>
              <a:gd name="connsiteY185" fmla="*/ 2626360 h 6857999"/>
              <a:gd name="connsiteX186" fmla="*/ 7599658 w 9147326"/>
              <a:gd name="connsiteY186" fmla="*/ 2625090 h 6857999"/>
              <a:gd name="connsiteX187" fmla="*/ 7605061 w 9147326"/>
              <a:gd name="connsiteY187" fmla="*/ 2623502 h 6857999"/>
              <a:gd name="connsiteX188" fmla="*/ 7610464 w 9147326"/>
              <a:gd name="connsiteY188" fmla="*/ 2621915 h 6857999"/>
              <a:gd name="connsiteX189" fmla="*/ 7615550 w 9147326"/>
              <a:gd name="connsiteY189" fmla="*/ 2620010 h 6857999"/>
              <a:gd name="connsiteX190" fmla="*/ 7620953 w 9147326"/>
              <a:gd name="connsiteY190" fmla="*/ 2617787 h 6857999"/>
              <a:gd name="connsiteX191" fmla="*/ 7625720 w 9147326"/>
              <a:gd name="connsiteY191" fmla="*/ 2615247 h 6857999"/>
              <a:gd name="connsiteX192" fmla="*/ 7630806 w 9147326"/>
              <a:gd name="connsiteY192" fmla="*/ 2612390 h 6857999"/>
              <a:gd name="connsiteX193" fmla="*/ 7635891 w 9147326"/>
              <a:gd name="connsiteY193" fmla="*/ 2609215 h 6857999"/>
              <a:gd name="connsiteX194" fmla="*/ 7640340 w 9147326"/>
              <a:gd name="connsiteY194" fmla="*/ 2606040 h 6857999"/>
              <a:gd name="connsiteX195" fmla="*/ 7645108 w 9147326"/>
              <a:gd name="connsiteY195" fmla="*/ 2602547 h 6857999"/>
              <a:gd name="connsiteX196" fmla="*/ 7649558 w 9147326"/>
              <a:gd name="connsiteY196" fmla="*/ 2599055 h 6857999"/>
              <a:gd name="connsiteX197" fmla="*/ 7653689 w 9147326"/>
              <a:gd name="connsiteY197" fmla="*/ 2594927 h 6857999"/>
              <a:gd name="connsiteX198" fmla="*/ 7742046 w 9147326"/>
              <a:gd name="connsiteY198" fmla="*/ 2506345 h 6857999"/>
              <a:gd name="connsiteX199" fmla="*/ 7841210 w 9147326"/>
              <a:gd name="connsiteY199" fmla="*/ 2407285 h 6857999"/>
              <a:gd name="connsiteX200" fmla="*/ 7845977 w 9147326"/>
              <a:gd name="connsiteY200" fmla="*/ 2403157 h 6857999"/>
              <a:gd name="connsiteX201" fmla="*/ 7850427 w 9147326"/>
              <a:gd name="connsiteY201" fmla="*/ 2399665 h 6857999"/>
              <a:gd name="connsiteX202" fmla="*/ 7854876 w 9147326"/>
              <a:gd name="connsiteY202" fmla="*/ 2395855 h 6857999"/>
              <a:gd name="connsiteX203" fmla="*/ 7859326 w 9147326"/>
              <a:gd name="connsiteY203" fmla="*/ 2392362 h 6857999"/>
              <a:gd name="connsiteX204" fmla="*/ 7864093 w 9147326"/>
              <a:gd name="connsiteY204" fmla="*/ 2389505 h 6857999"/>
              <a:gd name="connsiteX205" fmla="*/ 7869179 w 9147326"/>
              <a:gd name="connsiteY205" fmla="*/ 2386965 h 6857999"/>
              <a:gd name="connsiteX206" fmla="*/ 7874264 w 9147326"/>
              <a:gd name="connsiteY206" fmla="*/ 2384107 h 6857999"/>
              <a:gd name="connsiteX207" fmla="*/ 7879349 w 9147326"/>
              <a:gd name="connsiteY207" fmla="*/ 2381885 h 6857999"/>
              <a:gd name="connsiteX208" fmla="*/ 7884753 w 9147326"/>
              <a:gd name="connsiteY208" fmla="*/ 2380298 h 6857999"/>
              <a:gd name="connsiteX209" fmla="*/ 7889838 w 9147326"/>
              <a:gd name="connsiteY209" fmla="*/ 2378393 h 6857999"/>
              <a:gd name="connsiteX210" fmla="*/ 7895559 w 9147326"/>
              <a:gd name="connsiteY210" fmla="*/ 2376805 h 6857999"/>
              <a:gd name="connsiteX211" fmla="*/ 7900644 w 9147326"/>
              <a:gd name="connsiteY211" fmla="*/ 2375535 h 6857999"/>
              <a:gd name="connsiteX212" fmla="*/ 7906365 w 9147326"/>
              <a:gd name="connsiteY212" fmla="*/ 2374900 h 6857999"/>
              <a:gd name="connsiteX213" fmla="*/ 7911768 w 9147326"/>
              <a:gd name="connsiteY213" fmla="*/ 2374265 h 6857999"/>
              <a:gd name="connsiteX214" fmla="*/ 7917489 w 9147326"/>
              <a:gd name="connsiteY214" fmla="*/ 2373947 h 6857999"/>
              <a:gd name="connsiteX215" fmla="*/ 7922574 w 9147326"/>
              <a:gd name="connsiteY215" fmla="*/ 2373312 h 6857999"/>
              <a:gd name="connsiteX216" fmla="*/ 7928295 w 9147326"/>
              <a:gd name="connsiteY216" fmla="*/ 2373947 h 6857999"/>
              <a:gd name="connsiteX217" fmla="*/ 7934016 w 9147326"/>
              <a:gd name="connsiteY217" fmla="*/ 2374265 h 6857999"/>
              <a:gd name="connsiteX218" fmla="*/ 7939419 w 9147326"/>
              <a:gd name="connsiteY218" fmla="*/ 2374900 h 6857999"/>
              <a:gd name="connsiteX219" fmla="*/ 7944823 w 9147326"/>
              <a:gd name="connsiteY219" fmla="*/ 2375535 h 6857999"/>
              <a:gd name="connsiteX220" fmla="*/ 7950226 w 9147326"/>
              <a:gd name="connsiteY220" fmla="*/ 2376805 h 6857999"/>
              <a:gd name="connsiteX221" fmla="*/ 7955629 w 9147326"/>
              <a:gd name="connsiteY221" fmla="*/ 2378393 h 6857999"/>
              <a:gd name="connsiteX222" fmla="*/ 7960714 w 9147326"/>
              <a:gd name="connsiteY222" fmla="*/ 2380298 h 6857999"/>
              <a:gd name="connsiteX223" fmla="*/ 7966435 w 9147326"/>
              <a:gd name="connsiteY223" fmla="*/ 2381885 h 6857999"/>
              <a:gd name="connsiteX224" fmla="*/ 7971203 w 9147326"/>
              <a:gd name="connsiteY224" fmla="*/ 2384107 h 6857999"/>
              <a:gd name="connsiteX225" fmla="*/ 7976288 w 9147326"/>
              <a:gd name="connsiteY225" fmla="*/ 2386965 h 6857999"/>
              <a:gd name="connsiteX226" fmla="*/ 7981373 w 9147326"/>
              <a:gd name="connsiteY226" fmla="*/ 2389505 h 6857999"/>
              <a:gd name="connsiteX227" fmla="*/ 7986141 w 9147326"/>
              <a:gd name="connsiteY227" fmla="*/ 2392362 h 6857999"/>
              <a:gd name="connsiteX228" fmla="*/ 7990908 w 9147326"/>
              <a:gd name="connsiteY228" fmla="*/ 2395855 h 6857999"/>
              <a:gd name="connsiteX229" fmla="*/ 7995358 w 9147326"/>
              <a:gd name="connsiteY229" fmla="*/ 2399665 h 6857999"/>
              <a:gd name="connsiteX230" fmla="*/ 7999807 w 9147326"/>
              <a:gd name="connsiteY230" fmla="*/ 2403157 h 6857999"/>
              <a:gd name="connsiteX231" fmla="*/ 8004257 w 9147326"/>
              <a:gd name="connsiteY231" fmla="*/ 2407285 h 6857999"/>
              <a:gd name="connsiteX232" fmla="*/ 8010614 w 9147326"/>
              <a:gd name="connsiteY232" fmla="*/ 2414587 h 6857999"/>
              <a:gd name="connsiteX233" fmla="*/ 8016335 w 9147326"/>
              <a:gd name="connsiteY233" fmla="*/ 2421573 h 6857999"/>
              <a:gd name="connsiteX234" fmla="*/ 8021420 w 9147326"/>
              <a:gd name="connsiteY234" fmla="*/ 2429193 h 6857999"/>
              <a:gd name="connsiteX235" fmla="*/ 8026187 w 9147326"/>
              <a:gd name="connsiteY235" fmla="*/ 2437130 h 6857999"/>
              <a:gd name="connsiteX236" fmla="*/ 8029366 w 9147326"/>
              <a:gd name="connsiteY236" fmla="*/ 2445702 h 6857999"/>
              <a:gd name="connsiteX237" fmla="*/ 8032226 w 9147326"/>
              <a:gd name="connsiteY237" fmla="*/ 2453957 h 6857999"/>
              <a:gd name="connsiteX238" fmla="*/ 8035087 w 9147326"/>
              <a:gd name="connsiteY238" fmla="*/ 2462530 h 6857999"/>
              <a:gd name="connsiteX239" fmla="*/ 8036358 w 9147326"/>
              <a:gd name="connsiteY239" fmla="*/ 2471420 h 6857999"/>
              <a:gd name="connsiteX240" fmla="*/ 8037311 w 9147326"/>
              <a:gd name="connsiteY240" fmla="*/ 2480310 h 6857999"/>
              <a:gd name="connsiteX241" fmla="*/ 8037629 w 9147326"/>
              <a:gd name="connsiteY241" fmla="*/ 2488883 h 6857999"/>
              <a:gd name="connsiteX242" fmla="*/ 8037311 w 9147326"/>
              <a:gd name="connsiteY242" fmla="*/ 2497772 h 6857999"/>
              <a:gd name="connsiteX243" fmla="*/ 8036040 w 9147326"/>
              <a:gd name="connsiteY243" fmla="*/ 2506980 h 6857999"/>
              <a:gd name="connsiteX244" fmla="*/ 8034133 w 9147326"/>
              <a:gd name="connsiteY244" fmla="*/ 2515552 h 6857999"/>
              <a:gd name="connsiteX245" fmla="*/ 8031908 w 9147326"/>
              <a:gd name="connsiteY245" fmla="*/ 2524442 h 6857999"/>
              <a:gd name="connsiteX246" fmla="*/ 8028730 w 9147326"/>
              <a:gd name="connsiteY246" fmla="*/ 2532698 h 6857999"/>
              <a:gd name="connsiteX247" fmla="*/ 8024916 w 9147326"/>
              <a:gd name="connsiteY247" fmla="*/ 2540635 h 6857999"/>
              <a:gd name="connsiteX248" fmla="*/ 7755395 w 9147326"/>
              <a:gd name="connsiteY248" fmla="*/ 2809875 h 6857999"/>
              <a:gd name="connsiteX249" fmla="*/ 7751581 w 9147326"/>
              <a:gd name="connsiteY249" fmla="*/ 2814320 h 6857999"/>
              <a:gd name="connsiteX250" fmla="*/ 7747767 w 9147326"/>
              <a:gd name="connsiteY250" fmla="*/ 2818765 h 6857999"/>
              <a:gd name="connsiteX251" fmla="*/ 7743953 w 9147326"/>
              <a:gd name="connsiteY251" fmla="*/ 2823210 h 6857999"/>
              <a:gd name="connsiteX252" fmla="*/ 7740457 w 9147326"/>
              <a:gd name="connsiteY252" fmla="*/ 2827972 h 6857999"/>
              <a:gd name="connsiteX253" fmla="*/ 7737597 w 9147326"/>
              <a:gd name="connsiteY253" fmla="*/ 2833052 h 6857999"/>
              <a:gd name="connsiteX254" fmla="*/ 7735054 w 9147326"/>
              <a:gd name="connsiteY254" fmla="*/ 2837815 h 6857999"/>
              <a:gd name="connsiteX255" fmla="*/ 7732511 w 9147326"/>
              <a:gd name="connsiteY255" fmla="*/ 2842577 h 6857999"/>
              <a:gd name="connsiteX256" fmla="*/ 7730287 w 9147326"/>
              <a:gd name="connsiteY256" fmla="*/ 2847975 h 6857999"/>
              <a:gd name="connsiteX257" fmla="*/ 7728380 w 9147326"/>
              <a:gd name="connsiteY257" fmla="*/ 2853055 h 6857999"/>
              <a:gd name="connsiteX258" fmla="*/ 7726473 w 9147326"/>
              <a:gd name="connsiteY258" fmla="*/ 2858770 h 6857999"/>
              <a:gd name="connsiteX259" fmla="*/ 7724883 w 9147326"/>
              <a:gd name="connsiteY259" fmla="*/ 2863850 h 6857999"/>
              <a:gd name="connsiteX260" fmla="*/ 7723930 w 9147326"/>
              <a:gd name="connsiteY260" fmla="*/ 2868930 h 6857999"/>
              <a:gd name="connsiteX261" fmla="*/ 7722977 w 9147326"/>
              <a:gd name="connsiteY261" fmla="*/ 2874645 h 6857999"/>
              <a:gd name="connsiteX262" fmla="*/ 7722341 w 9147326"/>
              <a:gd name="connsiteY262" fmla="*/ 2880360 h 6857999"/>
              <a:gd name="connsiteX263" fmla="*/ 7722023 w 9147326"/>
              <a:gd name="connsiteY263" fmla="*/ 2885757 h 6857999"/>
              <a:gd name="connsiteX264" fmla="*/ 7722023 w 9147326"/>
              <a:gd name="connsiteY264" fmla="*/ 2891155 h 6857999"/>
              <a:gd name="connsiteX265" fmla="*/ 7722023 w 9147326"/>
              <a:gd name="connsiteY265" fmla="*/ 2896552 h 6857999"/>
              <a:gd name="connsiteX266" fmla="*/ 7722341 w 9147326"/>
              <a:gd name="connsiteY266" fmla="*/ 2902267 h 6857999"/>
              <a:gd name="connsiteX267" fmla="*/ 7722977 w 9147326"/>
              <a:gd name="connsiteY267" fmla="*/ 2907982 h 6857999"/>
              <a:gd name="connsiteX268" fmla="*/ 7723930 w 9147326"/>
              <a:gd name="connsiteY268" fmla="*/ 2913062 h 6857999"/>
              <a:gd name="connsiteX269" fmla="*/ 7724883 w 9147326"/>
              <a:gd name="connsiteY269" fmla="*/ 2918777 h 6857999"/>
              <a:gd name="connsiteX270" fmla="*/ 7726473 w 9147326"/>
              <a:gd name="connsiteY270" fmla="*/ 2923857 h 6857999"/>
              <a:gd name="connsiteX271" fmla="*/ 7728380 w 9147326"/>
              <a:gd name="connsiteY271" fmla="*/ 2929572 h 6857999"/>
              <a:gd name="connsiteX272" fmla="*/ 7730287 w 9147326"/>
              <a:gd name="connsiteY272" fmla="*/ 2934652 h 6857999"/>
              <a:gd name="connsiteX273" fmla="*/ 7732511 w 9147326"/>
              <a:gd name="connsiteY273" fmla="*/ 2939415 h 6857999"/>
              <a:gd name="connsiteX274" fmla="*/ 7735054 w 9147326"/>
              <a:gd name="connsiteY274" fmla="*/ 2944812 h 6857999"/>
              <a:gd name="connsiteX275" fmla="*/ 7737597 w 9147326"/>
              <a:gd name="connsiteY275" fmla="*/ 2949575 h 6857999"/>
              <a:gd name="connsiteX276" fmla="*/ 7740457 w 9147326"/>
              <a:gd name="connsiteY276" fmla="*/ 2954337 h 6857999"/>
              <a:gd name="connsiteX277" fmla="*/ 7743953 w 9147326"/>
              <a:gd name="connsiteY277" fmla="*/ 2959417 h 6857999"/>
              <a:gd name="connsiteX278" fmla="*/ 7747767 w 9147326"/>
              <a:gd name="connsiteY278" fmla="*/ 2963862 h 6857999"/>
              <a:gd name="connsiteX279" fmla="*/ 7751581 w 9147326"/>
              <a:gd name="connsiteY279" fmla="*/ 2968307 h 6857999"/>
              <a:gd name="connsiteX280" fmla="*/ 7755395 w 9147326"/>
              <a:gd name="connsiteY280" fmla="*/ 2972752 h 6857999"/>
              <a:gd name="connsiteX281" fmla="*/ 7760163 w 9147326"/>
              <a:gd name="connsiteY281" fmla="*/ 2976880 h 6857999"/>
              <a:gd name="connsiteX282" fmla="*/ 7763977 w 9147326"/>
              <a:gd name="connsiteY282" fmla="*/ 2980372 h 6857999"/>
              <a:gd name="connsiteX283" fmla="*/ 7769062 w 9147326"/>
              <a:gd name="connsiteY283" fmla="*/ 2983865 h 6857999"/>
              <a:gd name="connsiteX284" fmla="*/ 7773512 w 9147326"/>
              <a:gd name="connsiteY284" fmla="*/ 2987357 h 6857999"/>
              <a:gd name="connsiteX285" fmla="*/ 7778279 w 9147326"/>
              <a:gd name="connsiteY285" fmla="*/ 2990215 h 6857999"/>
              <a:gd name="connsiteX286" fmla="*/ 7783364 w 9147326"/>
              <a:gd name="connsiteY286" fmla="*/ 2993072 h 6857999"/>
              <a:gd name="connsiteX287" fmla="*/ 7788450 w 9147326"/>
              <a:gd name="connsiteY287" fmla="*/ 2995930 h 6857999"/>
              <a:gd name="connsiteX288" fmla="*/ 7793535 w 9147326"/>
              <a:gd name="connsiteY288" fmla="*/ 2998152 h 6857999"/>
              <a:gd name="connsiteX289" fmla="*/ 7798938 w 9147326"/>
              <a:gd name="connsiteY289" fmla="*/ 2999740 h 6857999"/>
              <a:gd name="connsiteX290" fmla="*/ 7804023 w 9147326"/>
              <a:gd name="connsiteY290" fmla="*/ 3001327 h 6857999"/>
              <a:gd name="connsiteX291" fmla="*/ 7809744 w 9147326"/>
              <a:gd name="connsiteY291" fmla="*/ 3002915 h 6857999"/>
              <a:gd name="connsiteX292" fmla="*/ 7814830 w 9147326"/>
              <a:gd name="connsiteY292" fmla="*/ 3004502 h 6857999"/>
              <a:gd name="connsiteX293" fmla="*/ 7820551 w 9147326"/>
              <a:gd name="connsiteY293" fmla="*/ 3005137 h 6857999"/>
              <a:gd name="connsiteX294" fmla="*/ 7825954 w 9147326"/>
              <a:gd name="connsiteY294" fmla="*/ 3005772 h 6857999"/>
              <a:gd name="connsiteX295" fmla="*/ 7831357 w 9147326"/>
              <a:gd name="connsiteY295" fmla="*/ 3006090 h 6857999"/>
              <a:gd name="connsiteX296" fmla="*/ 7836760 w 9147326"/>
              <a:gd name="connsiteY296" fmla="*/ 3006090 h 6857999"/>
              <a:gd name="connsiteX297" fmla="*/ 7842481 w 9147326"/>
              <a:gd name="connsiteY297" fmla="*/ 3006090 h 6857999"/>
              <a:gd name="connsiteX298" fmla="*/ 7848202 w 9147326"/>
              <a:gd name="connsiteY298" fmla="*/ 3005772 h 6857999"/>
              <a:gd name="connsiteX299" fmla="*/ 7853605 w 9147326"/>
              <a:gd name="connsiteY299" fmla="*/ 3005137 h 6857999"/>
              <a:gd name="connsiteX300" fmla="*/ 7859008 w 9147326"/>
              <a:gd name="connsiteY300" fmla="*/ 3003867 h 6857999"/>
              <a:gd name="connsiteX301" fmla="*/ 7864411 w 9147326"/>
              <a:gd name="connsiteY301" fmla="*/ 3002915 h 6857999"/>
              <a:gd name="connsiteX302" fmla="*/ 7869814 w 9147326"/>
              <a:gd name="connsiteY302" fmla="*/ 3001327 h 6857999"/>
              <a:gd name="connsiteX303" fmla="*/ 7874900 w 9147326"/>
              <a:gd name="connsiteY303" fmla="*/ 2999740 h 6857999"/>
              <a:gd name="connsiteX304" fmla="*/ 7880303 w 9147326"/>
              <a:gd name="connsiteY304" fmla="*/ 2998152 h 6857999"/>
              <a:gd name="connsiteX305" fmla="*/ 7885388 w 9147326"/>
              <a:gd name="connsiteY305" fmla="*/ 2995930 h 6857999"/>
              <a:gd name="connsiteX306" fmla="*/ 7890473 w 9147326"/>
              <a:gd name="connsiteY306" fmla="*/ 2993072 h 6857999"/>
              <a:gd name="connsiteX307" fmla="*/ 7895559 w 9147326"/>
              <a:gd name="connsiteY307" fmla="*/ 2990215 h 6857999"/>
              <a:gd name="connsiteX308" fmla="*/ 7900326 w 9147326"/>
              <a:gd name="connsiteY308" fmla="*/ 2987357 h 6857999"/>
              <a:gd name="connsiteX309" fmla="*/ 7905094 w 9147326"/>
              <a:gd name="connsiteY309" fmla="*/ 2983865 h 6857999"/>
              <a:gd name="connsiteX310" fmla="*/ 7909543 w 9147326"/>
              <a:gd name="connsiteY310" fmla="*/ 2980372 h 6857999"/>
              <a:gd name="connsiteX311" fmla="*/ 7913993 w 9147326"/>
              <a:gd name="connsiteY311" fmla="*/ 2976880 h 6857999"/>
              <a:gd name="connsiteX312" fmla="*/ 7918443 w 9147326"/>
              <a:gd name="connsiteY312" fmla="*/ 2972752 h 6857999"/>
              <a:gd name="connsiteX313" fmla="*/ 8484500 w 9147326"/>
              <a:gd name="connsiteY313" fmla="*/ 2406968 h 6857999"/>
              <a:gd name="connsiteX314" fmla="*/ 8488949 w 9147326"/>
              <a:gd name="connsiteY314" fmla="*/ 2402840 h 6857999"/>
              <a:gd name="connsiteX315" fmla="*/ 8493399 w 9147326"/>
              <a:gd name="connsiteY315" fmla="*/ 2399030 h 6857999"/>
              <a:gd name="connsiteX316" fmla="*/ 8498166 w 9147326"/>
              <a:gd name="connsiteY316" fmla="*/ 2395537 h 6857999"/>
              <a:gd name="connsiteX317" fmla="*/ 8502934 w 9147326"/>
              <a:gd name="connsiteY317" fmla="*/ 2392362 h 6857999"/>
              <a:gd name="connsiteX318" fmla="*/ 8507701 w 9147326"/>
              <a:gd name="connsiteY318" fmla="*/ 2389188 h 6857999"/>
              <a:gd name="connsiteX319" fmla="*/ 8512469 w 9147326"/>
              <a:gd name="connsiteY319" fmla="*/ 2386648 h 6857999"/>
              <a:gd name="connsiteX320" fmla="*/ 8517872 w 9147326"/>
              <a:gd name="connsiteY320" fmla="*/ 2383790 h 6857999"/>
              <a:gd name="connsiteX321" fmla="*/ 8522639 w 9147326"/>
              <a:gd name="connsiteY321" fmla="*/ 2381567 h 6857999"/>
              <a:gd name="connsiteX322" fmla="*/ 8527725 w 9147326"/>
              <a:gd name="connsiteY322" fmla="*/ 2379663 h 6857999"/>
              <a:gd name="connsiteX323" fmla="*/ 8533446 w 9147326"/>
              <a:gd name="connsiteY323" fmla="*/ 2378075 h 6857999"/>
              <a:gd name="connsiteX324" fmla="*/ 8538531 w 9147326"/>
              <a:gd name="connsiteY324" fmla="*/ 2376805 h 6857999"/>
              <a:gd name="connsiteX325" fmla="*/ 8544252 w 9147326"/>
              <a:gd name="connsiteY325" fmla="*/ 2375217 h 6857999"/>
              <a:gd name="connsiteX326" fmla="*/ 8549655 w 9147326"/>
              <a:gd name="connsiteY326" fmla="*/ 2374582 h 6857999"/>
              <a:gd name="connsiteX327" fmla="*/ 8555058 w 9147326"/>
              <a:gd name="connsiteY327" fmla="*/ 2373947 h 6857999"/>
              <a:gd name="connsiteX328" fmla="*/ 8560779 w 9147326"/>
              <a:gd name="connsiteY328" fmla="*/ 2373312 h 6857999"/>
              <a:gd name="connsiteX329" fmla="*/ 8566182 w 9147326"/>
              <a:gd name="connsiteY329" fmla="*/ 2373312 h 6857999"/>
              <a:gd name="connsiteX330" fmla="*/ 8571585 w 9147326"/>
              <a:gd name="connsiteY330" fmla="*/ 2373312 h 6857999"/>
              <a:gd name="connsiteX331" fmla="*/ 8576989 w 9147326"/>
              <a:gd name="connsiteY331" fmla="*/ 2373947 h 6857999"/>
              <a:gd name="connsiteX332" fmla="*/ 8582709 w 9147326"/>
              <a:gd name="connsiteY332" fmla="*/ 2374582 h 6857999"/>
              <a:gd name="connsiteX333" fmla="*/ 8587795 w 9147326"/>
              <a:gd name="connsiteY333" fmla="*/ 2375217 h 6857999"/>
              <a:gd name="connsiteX334" fmla="*/ 8593516 w 9147326"/>
              <a:gd name="connsiteY334" fmla="*/ 2376805 h 6857999"/>
              <a:gd name="connsiteX335" fmla="*/ 8598601 w 9147326"/>
              <a:gd name="connsiteY335" fmla="*/ 2378075 h 6857999"/>
              <a:gd name="connsiteX336" fmla="*/ 8604322 w 9147326"/>
              <a:gd name="connsiteY336" fmla="*/ 2379663 h 6857999"/>
              <a:gd name="connsiteX337" fmla="*/ 8609725 w 9147326"/>
              <a:gd name="connsiteY337" fmla="*/ 2381567 h 6857999"/>
              <a:gd name="connsiteX338" fmla="*/ 8614810 w 9147326"/>
              <a:gd name="connsiteY338" fmla="*/ 2383790 h 6857999"/>
              <a:gd name="connsiteX339" fmla="*/ 8619578 w 9147326"/>
              <a:gd name="connsiteY339" fmla="*/ 2386648 h 6857999"/>
              <a:gd name="connsiteX340" fmla="*/ 8624345 w 9147326"/>
              <a:gd name="connsiteY340" fmla="*/ 2389188 h 6857999"/>
              <a:gd name="connsiteX341" fmla="*/ 8629431 w 9147326"/>
              <a:gd name="connsiteY341" fmla="*/ 2392362 h 6857999"/>
              <a:gd name="connsiteX342" fmla="*/ 8634198 w 9147326"/>
              <a:gd name="connsiteY342" fmla="*/ 2395537 h 6857999"/>
              <a:gd name="connsiteX343" fmla="*/ 8638648 w 9147326"/>
              <a:gd name="connsiteY343" fmla="*/ 2399030 h 6857999"/>
              <a:gd name="connsiteX344" fmla="*/ 8643097 w 9147326"/>
              <a:gd name="connsiteY344" fmla="*/ 2402840 h 6857999"/>
              <a:gd name="connsiteX345" fmla="*/ 8647547 w 9147326"/>
              <a:gd name="connsiteY345" fmla="*/ 2406968 h 6857999"/>
              <a:gd name="connsiteX346" fmla="*/ 8651679 w 9147326"/>
              <a:gd name="connsiteY346" fmla="*/ 2411413 h 6857999"/>
              <a:gd name="connsiteX347" fmla="*/ 8655493 w 9147326"/>
              <a:gd name="connsiteY347" fmla="*/ 2415857 h 6857999"/>
              <a:gd name="connsiteX348" fmla="*/ 8659307 w 9147326"/>
              <a:gd name="connsiteY348" fmla="*/ 2420303 h 6857999"/>
              <a:gd name="connsiteX349" fmla="*/ 8662167 w 9147326"/>
              <a:gd name="connsiteY349" fmla="*/ 2425382 h 6857999"/>
              <a:gd name="connsiteX350" fmla="*/ 8665663 w 9147326"/>
              <a:gd name="connsiteY350" fmla="*/ 2430145 h 6857999"/>
              <a:gd name="connsiteX351" fmla="*/ 8668206 w 9147326"/>
              <a:gd name="connsiteY351" fmla="*/ 2434907 h 6857999"/>
              <a:gd name="connsiteX352" fmla="*/ 8670749 w 9147326"/>
              <a:gd name="connsiteY352" fmla="*/ 2439670 h 6857999"/>
              <a:gd name="connsiteX353" fmla="*/ 8672974 w 9147326"/>
              <a:gd name="connsiteY353" fmla="*/ 2445067 h 6857999"/>
              <a:gd name="connsiteX354" fmla="*/ 8674880 w 9147326"/>
              <a:gd name="connsiteY354" fmla="*/ 2450148 h 6857999"/>
              <a:gd name="connsiteX355" fmla="*/ 8676787 w 9147326"/>
              <a:gd name="connsiteY355" fmla="*/ 2455862 h 6857999"/>
              <a:gd name="connsiteX356" fmla="*/ 8677741 w 9147326"/>
              <a:gd name="connsiteY356" fmla="*/ 2460943 h 6857999"/>
              <a:gd name="connsiteX357" fmla="*/ 8679330 w 9147326"/>
              <a:gd name="connsiteY357" fmla="*/ 2466340 h 6857999"/>
              <a:gd name="connsiteX358" fmla="*/ 8679966 w 9147326"/>
              <a:gd name="connsiteY358" fmla="*/ 2471738 h 6857999"/>
              <a:gd name="connsiteX359" fmla="*/ 8680919 w 9147326"/>
              <a:gd name="connsiteY359" fmla="*/ 2477452 h 6857999"/>
              <a:gd name="connsiteX360" fmla="*/ 8681237 w 9147326"/>
              <a:gd name="connsiteY360" fmla="*/ 2483168 h 6857999"/>
              <a:gd name="connsiteX361" fmla="*/ 8681237 w 9147326"/>
              <a:gd name="connsiteY361" fmla="*/ 2488247 h 6857999"/>
              <a:gd name="connsiteX362" fmla="*/ 8681237 w 9147326"/>
              <a:gd name="connsiteY362" fmla="*/ 2493962 h 6857999"/>
              <a:gd name="connsiteX363" fmla="*/ 8680919 w 9147326"/>
              <a:gd name="connsiteY363" fmla="*/ 2499360 h 6857999"/>
              <a:gd name="connsiteX364" fmla="*/ 8679966 w 9147326"/>
              <a:gd name="connsiteY364" fmla="*/ 2505075 h 6857999"/>
              <a:gd name="connsiteX365" fmla="*/ 8679330 w 9147326"/>
              <a:gd name="connsiteY365" fmla="*/ 2510155 h 6857999"/>
              <a:gd name="connsiteX366" fmla="*/ 8677741 w 9147326"/>
              <a:gd name="connsiteY366" fmla="*/ 2515870 h 6857999"/>
              <a:gd name="connsiteX367" fmla="*/ 8676787 w 9147326"/>
              <a:gd name="connsiteY367" fmla="*/ 2520950 h 6857999"/>
              <a:gd name="connsiteX368" fmla="*/ 8674880 w 9147326"/>
              <a:gd name="connsiteY368" fmla="*/ 2526665 h 6857999"/>
              <a:gd name="connsiteX369" fmla="*/ 8672974 w 9147326"/>
              <a:gd name="connsiteY369" fmla="*/ 2531745 h 6857999"/>
              <a:gd name="connsiteX370" fmla="*/ 8670749 w 9147326"/>
              <a:gd name="connsiteY370" fmla="*/ 2536825 h 6857999"/>
              <a:gd name="connsiteX371" fmla="*/ 8668206 w 9147326"/>
              <a:gd name="connsiteY371" fmla="*/ 2541905 h 6857999"/>
              <a:gd name="connsiteX372" fmla="*/ 8665663 w 9147326"/>
              <a:gd name="connsiteY372" fmla="*/ 2546667 h 6857999"/>
              <a:gd name="connsiteX373" fmla="*/ 8662167 w 9147326"/>
              <a:gd name="connsiteY373" fmla="*/ 2551430 h 6857999"/>
              <a:gd name="connsiteX374" fmla="*/ 8659307 w 9147326"/>
              <a:gd name="connsiteY374" fmla="*/ 2556510 h 6857999"/>
              <a:gd name="connsiteX375" fmla="*/ 8655493 w 9147326"/>
              <a:gd name="connsiteY375" fmla="*/ 2560955 h 6857999"/>
              <a:gd name="connsiteX376" fmla="*/ 8651679 w 9147326"/>
              <a:gd name="connsiteY376" fmla="*/ 2565400 h 6857999"/>
              <a:gd name="connsiteX377" fmla="*/ 8647547 w 9147326"/>
              <a:gd name="connsiteY377" fmla="*/ 2569845 h 6857999"/>
              <a:gd name="connsiteX378" fmla="*/ 7392750 w 9147326"/>
              <a:gd name="connsiteY378" fmla="*/ 3822700 h 6857999"/>
              <a:gd name="connsiteX379" fmla="*/ 7388618 w 9147326"/>
              <a:gd name="connsiteY379" fmla="*/ 3827145 h 6857999"/>
              <a:gd name="connsiteX380" fmla="*/ 7385122 w 9147326"/>
              <a:gd name="connsiteY380" fmla="*/ 3831590 h 6857999"/>
              <a:gd name="connsiteX381" fmla="*/ 7381626 w 9147326"/>
              <a:gd name="connsiteY381" fmla="*/ 3836035 h 6857999"/>
              <a:gd name="connsiteX382" fmla="*/ 7378448 w 9147326"/>
              <a:gd name="connsiteY382" fmla="*/ 3841115 h 6857999"/>
              <a:gd name="connsiteX383" fmla="*/ 7375269 w 9147326"/>
              <a:gd name="connsiteY383" fmla="*/ 3845877 h 6857999"/>
              <a:gd name="connsiteX384" fmla="*/ 7372409 w 9147326"/>
              <a:gd name="connsiteY384" fmla="*/ 3850640 h 6857999"/>
              <a:gd name="connsiteX385" fmla="*/ 7369866 w 9147326"/>
              <a:gd name="connsiteY385" fmla="*/ 3855720 h 6857999"/>
              <a:gd name="connsiteX386" fmla="*/ 7367641 w 9147326"/>
              <a:gd name="connsiteY386" fmla="*/ 3860800 h 6857999"/>
              <a:gd name="connsiteX387" fmla="*/ 7365734 w 9147326"/>
              <a:gd name="connsiteY387" fmla="*/ 3865880 h 6857999"/>
              <a:gd name="connsiteX388" fmla="*/ 7364145 w 9147326"/>
              <a:gd name="connsiteY388" fmla="*/ 3871595 h 6857999"/>
              <a:gd name="connsiteX389" fmla="*/ 7362556 w 9147326"/>
              <a:gd name="connsiteY389" fmla="*/ 3876675 h 6857999"/>
              <a:gd name="connsiteX390" fmla="*/ 7361603 w 9147326"/>
              <a:gd name="connsiteY390" fmla="*/ 3882390 h 6857999"/>
              <a:gd name="connsiteX391" fmla="*/ 7360331 w 9147326"/>
              <a:gd name="connsiteY391" fmla="*/ 3887470 h 6857999"/>
              <a:gd name="connsiteX392" fmla="*/ 7359696 w 9147326"/>
              <a:gd name="connsiteY392" fmla="*/ 3893185 h 6857999"/>
              <a:gd name="connsiteX393" fmla="*/ 7359378 w 9147326"/>
              <a:gd name="connsiteY393" fmla="*/ 3898582 h 6857999"/>
              <a:gd name="connsiteX394" fmla="*/ 7359378 w 9147326"/>
              <a:gd name="connsiteY394" fmla="*/ 3904297 h 6857999"/>
              <a:gd name="connsiteX395" fmla="*/ 7359378 w 9147326"/>
              <a:gd name="connsiteY395" fmla="*/ 3909695 h 6857999"/>
              <a:gd name="connsiteX396" fmla="*/ 7359696 w 9147326"/>
              <a:gd name="connsiteY396" fmla="*/ 3915092 h 6857999"/>
              <a:gd name="connsiteX397" fmla="*/ 7360331 w 9147326"/>
              <a:gd name="connsiteY397" fmla="*/ 3920807 h 6857999"/>
              <a:gd name="connsiteX398" fmla="*/ 7361603 w 9147326"/>
              <a:gd name="connsiteY398" fmla="*/ 3926205 h 6857999"/>
              <a:gd name="connsiteX399" fmla="*/ 7362556 w 9147326"/>
              <a:gd name="connsiteY399" fmla="*/ 3931602 h 6857999"/>
              <a:gd name="connsiteX400" fmla="*/ 7364145 w 9147326"/>
              <a:gd name="connsiteY400" fmla="*/ 3936682 h 6857999"/>
              <a:gd name="connsiteX401" fmla="*/ 7365734 w 9147326"/>
              <a:gd name="connsiteY401" fmla="*/ 3942397 h 6857999"/>
              <a:gd name="connsiteX402" fmla="*/ 7367641 w 9147326"/>
              <a:gd name="connsiteY402" fmla="*/ 3947477 h 6857999"/>
              <a:gd name="connsiteX403" fmla="*/ 7369866 w 9147326"/>
              <a:gd name="connsiteY403" fmla="*/ 3952875 h 6857999"/>
              <a:gd name="connsiteX404" fmla="*/ 7372409 w 9147326"/>
              <a:gd name="connsiteY404" fmla="*/ 3957637 h 6857999"/>
              <a:gd name="connsiteX405" fmla="*/ 7375269 w 9147326"/>
              <a:gd name="connsiteY405" fmla="*/ 3962400 h 6857999"/>
              <a:gd name="connsiteX406" fmla="*/ 7378448 w 9147326"/>
              <a:gd name="connsiteY406" fmla="*/ 3967162 h 6857999"/>
              <a:gd name="connsiteX407" fmla="*/ 7381626 w 9147326"/>
              <a:gd name="connsiteY407" fmla="*/ 3972242 h 6857999"/>
              <a:gd name="connsiteX408" fmla="*/ 7385122 w 9147326"/>
              <a:gd name="connsiteY408" fmla="*/ 3976687 h 6857999"/>
              <a:gd name="connsiteX409" fmla="*/ 7388618 w 9147326"/>
              <a:gd name="connsiteY409" fmla="*/ 3981132 h 6857999"/>
              <a:gd name="connsiteX410" fmla="*/ 7392750 w 9147326"/>
              <a:gd name="connsiteY410" fmla="*/ 3985577 h 6857999"/>
              <a:gd name="connsiteX411" fmla="*/ 7397200 w 9147326"/>
              <a:gd name="connsiteY411" fmla="*/ 3989705 h 6857999"/>
              <a:gd name="connsiteX412" fmla="*/ 7401967 w 9147326"/>
              <a:gd name="connsiteY412" fmla="*/ 3993515 h 6857999"/>
              <a:gd name="connsiteX413" fmla="*/ 7406417 w 9147326"/>
              <a:gd name="connsiteY413" fmla="*/ 3997007 h 6857999"/>
              <a:gd name="connsiteX414" fmla="*/ 7411184 w 9147326"/>
              <a:gd name="connsiteY414" fmla="*/ 4000182 h 6857999"/>
              <a:gd name="connsiteX415" fmla="*/ 7415952 w 9147326"/>
              <a:gd name="connsiteY415" fmla="*/ 4003357 h 6857999"/>
              <a:gd name="connsiteX416" fmla="*/ 7420719 w 9147326"/>
              <a:gd name="connsiteY416" fmla="*/ 4006215 h 6857999"/>
              <a:gd name="connsiteX417" fmla="*/ 7426122 w 9147326"/>
              <a:gd name="connsiteY417" fmla="*/ 4008755 h 6857999"/>
              <a:gd name="connsiteX418" fmla="*/ 7430890 w 9147326"/>
              <a:gd name="connsiteY418" fmla="*/ 4010977 h 6857999"/>
              <a:gd name="connsiteX419" fmla="*/ 7436293 w 9147326"/>
              <a:gd name="connsiteY419" fmla="*/ 4012882 h 6857999"/>
              <a:gd name="connsiteX420" fmla="*/ 7441696 w 9147326"/>
              <a:gd name="connsiteY420" fmla="*/ 4014787 h 6857999"/>
              <a:gd name="connsiteX421" fmla="*/ 7447099 w 9147326"/>
              <a:gd name="connsiteY421" fmla="*/ 4015740 h 6857999"/>
              <a:gd name="connsiteX422" fmla="*/ 7452502 w 9147326"/>
              <a:gd name="connsiteY422" fmla="*/ 4017327 h 6857999"/>
              <a:gd name="connsiteX423" fmla="*/ 7457905 w 9147326"/>
              <a:gd name="connsiteY423" fmla="*/ 4017962 h 6857999"/>
              <a:gd name="connsiteX424" fmla="*/ 7463309 w 9147326"/>
              <a:gd name="connsiteY424" fmla="*/ 4018597 h 6857999"/>
              <a:gd name="connsiteX425" fmla="*/ 7469030 w 9147326"/>
              <a:gd name="connsiteY425" fmla="*/ 4019232 h 6857999"/>
              <a:gd name="connsiteX426" fmla="*/ 7474433 w 9147326"/>
              <a:gd name="connsiteY426" fmla="*/ 4019232 h 6857999"/>
              <a:gd name="connsiteX427" fmla="*/ 7479836 w 9147326"/>
              <a:gd name="connsiteY427" fmla="*/ 4019232 h 6857999"/>
              <a:gd name="connsiteX428" fmla="*/ 7485557 w 9147326"/>
              <a:gd name="connsiteY428" fmla="*/ 4018597 h 6857999"/>
              <a:gd name="connsiteX429" fmla="*/ 7490960 w 9147326"/>
              <a:gd name="connsiteY429" fmla="*/ 4017962 h 6857999"/>
              <a:gd name="connsiteX430" fmla="*/ 7496681 w 9147326"/>
              <a:gd name="connsiteY430" fmla="*/ 4017327 h 6857999"/>
              <a:gd name="connsiteX431" fmla="*/ 7501766 w 9147326"/>
              <a:gd name="connsiteY431" fmla="*/ 4015740 h 6857999"/>
              <a:gd name="connsiteX432" fmla="*/ 7507169 w 9147326"/>
              <a:gd name="connsiteY432" fmla="*/ 4014787 h 6857999"/>
              <a:gd name="connsiteX433" fmla="*/ 7512572 w 9147326"/>
              <a:gd name="connsiteY433" fmla="*/ 4012882 h 6857999"/>
              <a:gd name="connsiteX434" fmla="*/ 7517975 w 9147326"/>
              <a:gd name="connsiteY434" fmla="*/ 4010977 h 6857999"/>
              <a:gd name="connsiteX435" fmla="*/ 7523061 w 9147326"/>
              <a:gd name="connsiteY435" fmla="*/ 4008755 h 6857999"/>
              <a:gd name="connsiteX436" fmla="*/ 7527828 w 9147326"/>
              <a:gd name="connsiteY436" fmla="*/ 4006215 h 6857999"/>
              <a:gd name="connsiteX437" fmla="*/ 7532914 w 9147326"/>
              <a:gd name="connsiteY437" fmla="*/ 4003357 h 6857999"/>
              <a:gd name="connsiteX438" fmla="*/ 7537681 w 9147326"/>
              <a:gd name="connsiteY438" fmla="*/ 4000182 h 6857999"/>
              <a:gd name="connsiteX439" fmla="*/ 7542448 w 9147326"/>
              <a:gd name="connsiteY439" fmla="*/ 3997007 h 6857999"/>
              <a:gd name="connsiteX440" fmla="*/ 7546898 w 9147326"/>
              <a:gd name="connsiteY440" fmla="*/ 3993515 h 6857999"/>
              <a:gd name="connsiteX441" fmla="*/ 7551348 w 9147326"/>
              <a:gd name="connsiteY441" fmla="*/ 3989705 h 6857999"/>
              <a:gd name="connsiteX442" fmla="*/ 7555797 w 9147326"/>
              <a:gd name="connsiteY442" fmla="*/ 3985577 h 6857999"/>
              <a:gd name="connsiteX443" fmla="*/ 8717788 w 9147326"/>
              <a:gd name="connsiteY443" fmla="*/ 2825115 h 6857999"/>
              <a:gd name="connsiteX444" fmla="*/ 8721919 w 9147326"/>
              <a:gd name="connsiteY444" fmla="*/ 2820987 h 6857999"/>
              <a:gd name="connsiteX445" fmla="*/ 8726369 w 9147326"/>
              <a:gd name="connsiteY445" fmla="*/ 2817177 h 6857999"/>
              <a:gd name="connsiteX446" fmla="*/ 8731137 w 9147326"/>
              <a:gd name="connsiteY446" fmla="*/ 2813685 h 6857999"/>
              <a:gd name="connsiteX447" fmla="*/ 8735586 w 9147326"/>
              <a:gd name="connsiteY447" fmla="*/ 2810192 h 6857999"/>
              <a:gd name="connsiteX448" fmla="*/ 8740672 w 9147326"/>
              <a:gd name="connsiteY448" fmla="*/ 2807335 h 6857999"/>
              <a:gd name="connsiteX449" fmla="*/ 8745757 w 9147326"/>
              <a:gd name="connsiteY449" fmla="*/ 2804477 h 6857999"/>
              <a:gd name="connsiteX450" fmla="*/ 8750524 w 9147326"/>
              <a:gd name="connsiteY450" fmla="*/ 2801937 h 6857999"/>
              <a:gd name="connsiteX451" fmla="*/ 8755927 w 9147326"/>
              <a:gd name="connsiteY451" fmla="*/ 2799715 h 6857999"/>
              <a:gd name="connsiteX452" fmla="*/ 8761013 w 9147326"/>
              <a:gd name="connsiteY452" fmla="*/ 2797810 h 6857999"/>
              <a:gd name="connsiteX453" fmla="*/ 8766416 w 9147326"/>
              <a:gd name="connsiteY453" fmla="*/ 2795905 h 6857999"/>
              <a:gd name="connsiteX454" fmla="*/ 8771819 w 9147326"/>
              <a:gd name="connsiteY454" fmla="*/ 2794635 h 6857999"/>
              <a:gd name="connsiteX455" fmla="*/ 8777222 w 9147326"/>
              <a:gd name="connsiteY455" fmla="*/ 2793365 h 6857999"/>
              <a:gd name="connsiteX456" fmla="*/ 8782625 w 9147326"/>
              <a:gd name="connsiteY456" fmla="*/ 2792730 h 6857999"/>
              <a:gd name="connsiteX457" fmla="*/ 8788346 w 9147326"/>
              <a:gd name="connsiteY457" fmla="*/ 2792095 h 6857999"/>
              <a:gd name="connsiteX458" fmla="*/ 8793431 w 9147326"/>
              <a:gd name="connsiteY458" fmla="*/ 2791460 h 6857999"/>
              <a:gd name="connsiteX459" fmla="*/ 8799152 w 9147326"/>
              <a:gd name="connsiteY459" fmla="*/ 2791460 h 6857999"/>
              <a:gd name="connsiteX460" fmla="*/ 8804556 w 9147326"/>
              <a:gd name="connsiteY460" fmla="*/ 2791460 h 6857999"/>
              <a:gd name="connsiteX461" fmla="*/ 8810277 w 9147326"/>
              <a:gd name="connsiteY461" fmla="*/ 2792095 h 6857999"/>
              <a:gd name="connsiteX462" fmla="*/ 8815680 w 9147326"/>
              <a:gd name="connsiteY462" fmla="*/ 2792730 h 6857999"/>
              <a:gd name="connsiteX463" fmla="*/ 8821083 w 9147326"/>
              <a:gd name="connsiteY463" fmla="*/ 2793365 h 6857999"/>
              <a:gd name="connsiteX464" fmla="*/ 8826804 w 9147326"/>
              <a:gd name="connsiteY464" fmla="*/ 2794635 h 6857999"/>
              <a:gd name="connsiteX465" fmla="*/ 8831889 w 9147326"/>
              <a:gd name="connsiteY465" fmla="*/ 2795905 h 6857999"/>
              <a:gd name="connsiteX466" fmla="*/ 8837292 w 9147326"/>
              <a:gd name="connsiteY466" fmla="*/ 2797810 h 6857999"/>
              <a:gd name="connsiteX467" fmla="*/ 8842377 w 9147326"/>
              <a:gd name="connsiteY467" fmla="*/ 2799715 h 6857999"/>
              <a:gd name="connsiteX468" fmla="*/ 8847463 w 9147326"/>
              <a:gd name="connsiteY468" fmla="*/ 2801937 h 6857999"/>
              <a:gd name="connsiteX469" fmla="*/ 8852866 w 9147326"/>
              <a:gd name="connsiteY469" fmla="*/ 2804477 h 6857999"/>
              <a:gd name="connsiteX470" fmla="*/ 8857633 w 9147326"/>
              <a:gd name="connsiteY470" fmla="*/ 2807335 h 6857999"/>
              <a:gd name="connsiteX471" fmla="*/ 8862401 w 9147326"/>
              <a:gd name="connsiteY471" fmla="*/ 2810192 h 6857999"/>
              <a:gd name="connsiteX472" fmla="*/ 8867486 w 9147326"/>
              <a:gd name="connsiteY472" fmla="*/ 2813685 h 6857999"/>
              <a:gd name="connsiteX473" fmla="*/ 8871936 w 9147326"/>
              <a:gd name="connsiteY473" fmla="*/ 2817177 h 6857999"/>
              <a:gd name="connsiteX474" fmla="*/ 8876385 w 9147326"/>
              <a:gd name="connsiteY474" fmla="*/ 2820987 h 6857999"/>
              <a:gd name="connsiteX475" fmla="*/ 8880517 w 9147326"/>
              <a:gd name="connsiteY475" fmla="*/ 2825115 h 6857999"/>
              <a:gd name="connsiteX476" fmla="*/ 8884649 w 9147326"/>
              <a:gd name="connsiteY476" fmla="*/ 2829242 h 6857999"/>
              <a:gd name="connsiteX477" fmla="*/ 8888781 w 9147326"/>
              <a:gd name="connsiteY477" fmla="*/ 2833687 h 6857999"/>
              <a:gd name="connsiteX478" fmla="*/ 8891959 w 9147326"/>
              <a:gd name="connsiteY478" fmla="*/ 2838450 h 6857999"/>
              <a:gd name="connsiteX479" fmla="*/ 8895455 w 9147326"/>
              <a:gd name="connsiteY479" fmla="*/ 2842895 h 6857999"/>
              <a:gd name="connsiteX480" fmla="*/ 8898316 w 9147326"/>
              <a:gd name="connsiteY480" fmla="*/ 2847975 h 6857999"/>
              <a:gd name="connsiteX481" fmla="*/ 8901494 w 9147326"/>
              <a:gd name="connsiteY481" fmla="*/ 2853055 h 6857999"/>
              <a:gd name="connsiteX482" fmla="*/ 8903719 w 9147326"/>
              <a:gd name="connsiteY482" fmla="*/ 2857817 h 6857999"/>
              <a:gd name="connsiteX483" fmla="*/ 8905944 w 9147326"/>
              <a:gd name="connsiteY483" fmla="*/ 2863215 h 6857999"/>
              <a:gd name="connsiteX484" fmla="*/ 8908168 w 9147326"/>
              <a:gd name="connsiteY484" fmla="*/ 2868295 h 6857999"/>
              <a:gd name="connsiteX485" fmla="*/ 8909440 w 9147326"/>
              <a:gd name="connsiteY485" fmla="*/ 2873692 h 6857999"/>
              <a:gd name="connsiteX486" fmla="*/ 8911029 w 9147326"/>
              <a:gd name="connsiteY486" fmla="*/ 2879090 h 6857999"/>
              <a:gd name="connsiteX487" fmla="*/ 8912300 w 9147326"/>
              <a:gd name="connsiteY487" fmla="*/ 2884487 h 6857999"/>
              <a:gd name="connsiteX488" fmla="*/ 8913254 w 9147326"/>
              <a:gd name="connsiteY488" fmla="*/ 2889885 h 6857999"/>
              <a:gd name="connsiteX489" fmla="*/ 8913572 w 9147326"/>
              <a:gd name="connsiteY489" fmla="*/ 2895600 h 6857999"/>
              <a:gd name="connsiteX490" fmla="*/ 8913889 w 9147326"/>
              <a:gd name="connsiteY490" fmla="*/ 2900680 h 6857999"/>
              <a:gd name="connsiteX491" fmla="*/ 8914525 w 9147326"/>
              <a:gd name="connsiteY491" fmla="*/ 2906395 h 6857999"/>
              <a:gd name="connsiteX492" fmla="*/ 8913889 w 9147326"/>
              <a:gd name="connsiteY492" fmla="*/ 2911792 h 6857999"/>
              <a:gd name="connsiteX493" fmla="*/ 8913572 w 9147326"/>
              <a:gd name="connsiteY493" fmla="*/ 2917507 h 6857999"/>
              <a:gd name="connsiteX494" fmla="*/ 8913254 w 9147326"/>
              <a:gd name="connsiteY494" fmla="*/ 2923222 h 6857999"/>
              <a:gd name="connsiteX495" fmla="*/ 8912300 w 9147326"/>
              <a:gd name="connsiteY495" fmla="*/ 2928302 h 6857999"/>
              <a:gd name="connsiteX496" fmla="*/ 8911029 w 9147326"/>
              <a:gd name="connsiteY496" fmla="*/ 2934017 h 6857999"/>
              <a:gd name="connsiteX497" fmla="*/ 8909440 w 9147326"/>
              <a:gd name="connsiteY497" fmla="*/ 2939097 h 6857999"/>
              <a:gd name="connsiteX498" fmla="*/ 8908168 w 9147326"/>
              <a:gd name="connsiteY498" fmla="*/ 2944495 h 6857999"/>
              <a:gd name="connsiteX499" fmla="*/ 8905944 w 9147326"/>
              <a:gd name="connsiteY499" fmla="*/ 2949575 h 6857999"/>
              <a:gd name="connsiteX500" fmla="*/ 8903719 w 9147326"/>
              <a:gd name="connsiteY500" fmla="*/ 2954655 h 6857999"/>
              <a:gd name="connsiteX501" fmla="*/ 8901494 w 9147326"/>
              <a:gd name="connsiteY501" fmla="*/ 2960052 h 6857999"/>
              <a:gd name="connsiteX502" fmla="*/ 8898316 w 9147326"/>
              <a:gd name="connsiteY502" fmla="*/ 2964815 h 6857999"/>
              <a:gd name="connsiteX503" fmla="*/ 8895455 w 9147326"/>
              <a:gd name="connsiteY503" fmla="*/ 2969577 h 6857999"/>
              <a:gd name="connsiteX504" fmla="*/ 8891959 w 9147326"/>
              <a:gd name="connsiteY504" fmla="*/ 2974657 h 6857999"/>
              <a:gd name="connsiteX505" fmla="*/ 8888781 w 9147326"/>
              <a:gd name="connsiteY505" fmla="*/ 2979102 h 6857999"/>
              <a:gd name="connsiteX506" fmla="*/ 8884649 w 9147326"/>
              <a:gd name="connsiteY506" fmla="*/ 2983547 h 6857999"/>
              <a:gd name="connsiteX507" fmla="*/ 8880517 w 9147326"/>
              <a:gd name="connsiteY507" fmla="*/ 2987992 h 6857999"/>
              <a:gd name="connsiteX508" fmla="*/ 8288080 w 9147326"/>
              <a:gd name="connsiteY508" fmla="*/ 3579812 h 6857999"/>
              <a:gd name="connsiteX509" fmla="*/ 8283948 w 9147326"/>
              <a:gd name="connsiteY509" fmla="*/ 3584257 h 6857999"/>
              <a:gd name="connsiteX510" fmla="*/ 8280134 w 9147326"/>
              <a:gd name="connsiteY510" fmla="*/ 3588702 h 6857999"/>
              <a:gd name="connsiteX511" fmla="*/ 8276320 w 9147326"/>
              <a:gd name="connsiteY511" fmla="*/ 3593147 h 6857999"/>
              <a:gd name="connsiteX512" fmla="*/ 8273142 w 9147326"/>
              <a:gd name="connsiteY512" fmla="*/ 3597910 h 6857999"/>
              <a:gd name="connsiteX513" fmla="*/ 8269964 w 9147326"/>
              <a:gd name="connsiteY513" fmla="*/ 3602990 h 6857999"/>
              <a:gd name="connsiteX514" fmla="*/ 8267421 w 9147326"/>
              <a:gd name="connsiteY514" fmla="*/ 3607752 h 6857999"/>
              <a:gd name="connsiteX515" fmla="*/ 8264878 w 9147326"/>
              <a:gd name="connsiteY515" fmla="*/ 3612515 h 6857999"/>
              <a:gd name="connsiteX516" fmla="*/ 8262654 w 9147326"/>
              <a:gd name="connsiteY516" fmla="*/ 3617595 h 6857999"/>
              <a:gd name="connsiteX517" fmla="*/ 8260747 w 9147326"/>
              <a:gd name="connsiteY517" fmla="*/ 3622992 h 6857999"/>
              <a:gd name="connsiteX518" fmla="*/ 8258840 w 9147326"/>
              <a:gd name="connsiteY518" fmla="*/ 3628707 h 6857999"/>
              <a:gd name="connsiteX519" fmla="*/ 8257251 w 9147326"/>
              <a:gd name="connsiteY519" fmla="*/ 3633787 h 6857999"/>
              <a:gd name="connsiteX520" fmla="*/ 8256297 w 9147326"/>
              <a:gd name="connsiteY520" fmla="*/ 3638867 h 6857999"/>
              <a:gd name="connsiteX521" fmla="*/ 8255344 w 9147326"/>
              <a:gd name="connsiteY521" fmla="*/ 3644582 h 6857999"/>
              <a:gd name="connsiteX522" fmla="*/ 8254708 w 9147326"/>
              <a:gd name="connsiteY522" fmla="*/ 3650297 h 6857999"/>
              <a:gd name="connsiteX523" fmla="*/ 8254390 w 9147326"/>
              <a:gd name="connsiteY523" fmla="*/ 3655695 h 6857999"/>
              <a:gd name="connsiteX524" fmla="*/ 8254072 w 9147326"/>
              <a:gd name="connsiteY524" fmla="*/ 3661092 h 6857999"/>
              <a:gd name="connsiteX525" fmla="*/ 8254390 w 9147326"/>
              <a:gd name="connsiteY525" fmla="*/ 3666490 h 6857999"/>
              <a:gd name="connsiteX526" fmla="*/ 8254708 w 9147326"/>
              <a:gd name="connsiteY526" fmla="*/ 3672205 h 6857999"/>
              <a:gd name="connsiteX527" fmla="*/ 8255344 w 9147326"/>
              <a:gd name="connsiteY527" fmla="*/ 3677602 h 6857999"/>
              <a:gd name="connsiteX528" fmla="*/ 8256297 w 9147326"/>
              <a:gd name="connsiteY528" fmla="*/ 3683000 h 6857999"/>
              <a:gd name="connsiteX529" fmla="*/ 8257251 w 9147326"/>
              <a:gd name="connsiteY529" fmla="*/ 3688397 h 6857999"/>
              <a:gd name="connsiteX530" fmla="*/ 8258840 w 9147326"/>
              <a:gd name="connsiteY530" fmla="*/ 3693795 h 6857999"/>
              <a:gd name="connsiteX531" fmla="*/ 8260747 w 9147326"/>
              <a:gd name="connsiteY531" fmla="*/ 3699510 h 6857999"/>
              <a:gd name="connsiteX532" fmla="*/ 8262654 w 9147326"/>
              <a:gd name="connsiteY532" fmla="*/ 3704590 h 6857999"/>
              <a:gd name="connsiteX533" fmla="*/ 8264878 w 9147326"/>
              <a:gd name="connsiteY533" fmla="*/ 3709352 h 6857999"/>
              <a:gd name="connsiteX534" fmla="*/ 8267421 w 9147326"/>
              <a:gd name="connsiteY534" fmla="*/ 3714750 h 6857999"/>
              <a:gd name="connsiteX535" fmla="*/ 8269964 w 9147326"/>
              <a:gd name="connsiteY535" fmla="*/ 3719512 h 6857999"/>
              <a:gd name="connsiteX536" fmla="*/ 8273142 w 9147326"/>
              <a:gd name="connsiteY536" fmla="*/ 3724275 h 6857999"/>
              <a:gd name="connsiteX537" fmla="*/ 8276320 w 9147326"/>
              <a:gd name="connsiteY537" fmla="*/ 3729037 h 6857999"/>
              <a:gd name="connsiteX538" fmla="*/ 8280134 w 9147326"/>
              <a:gd name="connsiteY538" fmla="*/ 3733800 h 6857999"/>
              <a:gd name="connsiteX539" fmla="*/ 8283948 w 9147326"/>
              <a:gd name="connsiteY539" fmla="*/ 3738245 h 6857999"/>
              <a:gd name="connsiteX540" fmla="*/ 8288080 w 9147326"/>
              <a:gd name="connsiteY540" fmla="*/ 3742690 h 6857999"/>
              <a:gd name="connsiteX541" fmla="*/ 8291576 w 9147326"/>
              <a:gd name="connsiteY541" fmla="*/ 3745865 h 6857999"/>
              <a:gd name="connsiteX542" fmla="*/ 8295390 w 9147326"/>
              <a:gd name="connsiteY542" fmla="*/ 3749357 h 6857999"/>
              <a:gd name="connsiteX543" fmla="*/ 8303654 w 9147326"/>
              <a:gd name="connsiteY543" fmla="*/ 3755707 h 6857999"/>
              <a:gd name="connsiteX544" fmla="*/ 8311917 w 9147326"/>
              <a:gd name="connsiteY544" fmla="*/ 3760787 h 6857999"/>
              <a:gd name="connsiteX545" fmla="*/ 8320499 w 9147326"/>
              <a:gd name="connsiteY545" fmla="*/ 3765232 h 6857999"/>
              <a:gd name="connsiteX546" fmla="*/ 8329716 w 9147326"/>
              <a:gd name="connsiteY546" fmla="*/ 3769042 h 6857999"/>
              <a:gd name="connsiteX547" fmla="*/ 8338615 w 9147326"/>
              <a:gd name="connsiteY547" fmla="*/ 3771900 h 6857999"/>
              <a:gd name="connsiteX548" fmla="*/ 8348468 w 9147326"/>
              <a:gd name="connsiteY548" fmla="*/ 3774122 h 6857999"/>
              <a:gd name="connsiteX549" fmla="*/ 8357685 w 9147326"/>
              <a:gd name="connsiteY549" fmla="*/ 3775392 h 6857999"/>
              <a:gd name="connsiteX550" fmla="*/ 8367538 w 9147326"/>
              <a:gd name="connsiteY550" fmla="*/ 3776027 h 6857999"/>
              <a:gd name="connsiteX551" fmla="*/ 8376755 w 9147326"/>
              <a:gd name="connsiteY551" fmla="*/ 3775710 h 6857999"/>
              <a:gd name="connsiteX552" fmla="*/ 8386608 w 9147326"/>
              <a:gd name="connsiteY552" fmla="*/ 3775075 h 6857999"/>
              <a:gd name="connsiteX553" fmla="*/ 8395825 w 9147326"/>
              <a:gd name="connsiteY553" fmla="*/ 3773170 h 6857999"/>
              <a:gd name="connsiteX554" fmla="*/ 8405042 w 9147326"/>
              <a:gd name="connsiteY554" fmla="*/ 3770630 h 6857999"/>
              <a:gd name="connsiteX555" fmla="*/ 8414577 w 9147326"/>
              <a:gd name="connsiteY555" fmla="*/ 3766820 h 6857999"/>
              <a:gd name="connsiteX556" fmla="*/ 8423476 w 9147326"/>
              <a:gd name="connsiteY556" fmla="*/ 3762692 h 6857999"/>
              <a:gd name="connsiteX557" fmla="*/ 8431740 w 9147326"/>
              <a:gd name="connsiteY557" fmla="*/ 3757930 h 6857999"/>
              <a:gd name="connsiteX558" fmla="*/ 9147326 w 9147326"/>
              <a:gd name="connsiteY558" fmla="*/ 3037501 h 6857999"/>
              <a:gd name="connsiteX559" fmla="*/ 9147326 w 9147326"/>
              <a:gd name="connsiteY559" fmla="*/ 6857999 h 6857999"/>
              <a:gd name="connsiteX560" fmla="*/ 460220 w 9147326"/>
              <a:gd name="connsiteY560" fmla="*/ 6857999 h 6857999"/>
              <a:gd name="connsiteX561" fmla="*/ 2028398 w 9147326"/>
              <a:gd name="connsiteY561" fmla="*/ 5291772 h 6857999"/>
              <a:gd name="connsiteX562" fmla="*/ 2032530 w 9147326"/>
              <a:gd name="connsiteY562" fmla="*/ 5287644 h 6857999"/>
              <a:gd name="connsiteX563" fmla="*/ 2036026 w 9147326"/>
              <a:gd name="connsiteY563" fmla="*/ 5283199 h 6857999"/>
              <a:gd name="connsiteX564" fmla="*/ 2039840 w 9147326"/>
              <a:gd name="connsiteY564" fmla="*/ 5278437 h 6857999"/>
              <a:gd name="connsiteX565" fmla="*/ 2043336 w 9147326"/>
              <a:gd name="connsiteY565" fmla="*/ 5273992 h 6857999"/>
              <a:gd name="connsiteX566" fmla="*/ 2046196 w 9147326"/>
              <a:gd name="connsiteY566" fmla="*/ 5268912 h 6857999"/>
              <a:gd name="connsiteX567" fmla="*/ 2048739 w 9147326"/>
              <a:gd name="connsiteY567" fmla="*/ 5263832 h 6857999"/>
              <a:gd name="connsiteX568" fmla="*/ 2051600 w 9147326"/>
              <a:gd name="connsiteY568" fmla="*/ 5259069 h 6857999"/>
              <a:gd name="connsiteX569" fmla="*/ 2053824 w 9147326"/>
              <a:gd name="connsiteY569" fmla="*/ 5253672 h 6857999"/>
              <a:gd name="connsiteX570" fmla="*/ 2055731 w 9147326"/>
              <a:gd name="connsiteY570" fmla="*/ 5248592 h 6857999"/>
              <a:gd name="connsiteX571" fmla="*/ 2057321 w 9147326"/>
              <a:gd name="connsiteY571" fmla="*/ 5243194 h 6857999"/>
              <a:gd name="connsiteX572" fmla="*/ 2058910 w 9147326"/>
              <a:gd name="connsiteY572" fmla="*/ 5237797 h 6857999"/>
              <a:gd name="connsiteX573" fmla="*/ 2060181 w 9147326"/>
              <a:gd name="connsiteY573" fmla="*/ 5232399 h 6857999"/>
              <a:gd name="connsiteX574" fmla="*/ 2060817 w 9147326"/>
              <a:gd name="connsiteY574" fmla="*/ 5227002 h 6857999"/>
              <a:gd name="connsiteX575" fmla="*/ 2061452 w 9147326"/>
              <a:gd name="connsiteY575" fmla="*/ 5221287 h 6857999"/>
              <a:gd name="connsiteX576" fmla="*/ 2061770 w 9147326"/>
              <a:gd name="connsiteY576" fmla="*/ 5216207 h 6857999"/>
              <a:gd name="connsiteX577" fmla="*/ 2062406 w 9147326"/>
              <a:gd name="connsiteY577" fmla="*/ 5210492 h 6857999"/>
              <a:gd name="connsiteX578" fmla="*/ 2061770 w 9147326"/>
              <a:gd name="connsiteY578" fmla="*/ 5204777 h 6857999"/>
              <a:gd name="connsiteX579" fmla="*/ 2061452 w 9147326"/>
              <a:gd name="connsiteY579" fmla="*/ 5199379 h 6857999"/>
              <a:gd name="connsiteX580" fmla="*/ 2060817 w 9147326"/>
              <a:gd name="connsiteY580" fmla="*/ 5193664 h 6857999"/>
              <a:gd name="connsiteX581" fmla="*/ 2060181 w 9147326"/>
              <a:gd name="connsiteY581" fmla="*/ 5188584 h 6857999"/>
              <a:gd name="connsiteX582" fmla="*/ 2058910 w 9147326"/>
              <a:gd name="connsiteY582" fmla="*/ 5182869 h 6857999"/>
              <a:gd name="connsiteX583" fmla="*/ 2057321 w 9147326"/>
              <a:gd name="connsiteY583" fmla="*/ 5177789 h 6857999"/>
              <a:gd name="connsiteX584" fmla="*/ 2055731 w 9147326"/>
              <a:gd name="connsiteY584" fmla="*/ 5172392 h 6857999"/>
              <a:gd name="connsiteX585" fmla="*/ 2053824 w 9147326"/>
              <a:gd name="connsiteY585" fmla="*/ 5167312 h 6857999"/>
              <a:gd name="connsiteX586" fmla="*/ 2051600 w 9147326"/>
              <a:gd name="connsiteY586" fmla="*/ 5161914 h 6857999"/>
              <a:gd name="connsiteX587" fmla="*/ 2048739 w 9147326"/>
              <a:gd name="connsiteY587" fmla="*/ 5156834 h 6857999"/>
              <a:gd name="connsiteX588" fmla="*/ 2046196 w 9147326"/>
              <a:gd name="connsiteY588" fmla="*/ 5152072 h 6857999"/>
              <a:gd name="connsiteX589" fmla="*/ 2043336 w 9147326"/>
              <a:gd name="connsiteY589" fmla="*/ 5146992 h 6857999"/>
              <a:gd name="connsiteX590" fmla="*/ 2039840 w 9147326"/>
              <a:gd name="connsiteY590" fmla="*/ 5142230 h 6857999"/>
              <a:gd name="connsiteX591" fmla="*/ 2036026 w 9147326"/>
              <a:gd name="connsiteY591" fmla="*/ 5137785 h 6857999"/>
              <a:gd name="connsiteX592" fmla="*/ 2032530 w 9147326"/>
              <a:gd name="connsiteY592" fmla="*/ 5133340 h 6857999"/>
              <a:gd name="connsiteX593" fmla="*/ 2028398 w 9147326"/>
              <a:gd name="connsiteY593" fmla="*/ 5129212 h 6857999"/>
              <a:gd name="connsiteX594" fmla="*/ 2024266 w 9147326"/>
              <a:gd name="connsiteY594" fmla="*/ 5125085 h 6857999"/>
              <a:gd name="connsiteX595" fmla="*/ 2019816 w 9147326"/>
              <a:gd name="connsiteY595" fmla="*/ 5120957 h 6857999"/>
              <a:gd name="connsiteX596" fmla="*/ 2015049 w 9147326"/>
              <a:gd name="connsiteY596" fmla="*/ 5117782 h 6857999"/>
              <a:gd name="connsiteX597" fmla="*/ 2010281 w 9147326"/>
              <a:gd name="connsiteY597" fmla="*/ 5114290 h 6857999"/>
              <a:gd name="connsiteX598" fmla="*/ 2005514 w 9147326"/>
              <a:gd name="connsiteY598" fmla="*/ 5111432 h 6857999"/>
              <a:gd name="connsiteX599" fmla="*/ 2000429 w 9147326"/>
              <a:gd name="connsiteY599" fmla="*/ 5108257 h 6857999"/>
              <a:gd name="connsiteX600" fmla="*/ 1995661 w 9147326"/>
              <a:gd name="connsiteY600" fmla="*/ 5106035 h 6857999"/>
              <a:gd name="connsiteX601" fmla="*/ 1990258 w 9147326"/>
              <a:gd name="connsiteY601" fmla="*/ 5103812 h 6857999"/>
              <a:gd name="connsiteX602" fmla="*/ 1985173 w 9147326"/>
              <a:gd name="connsiteY602" fmla="*/ 5101590 h 6857999"/>
              <a:gd name="connsiteX603" fmla="*/ 1979770 w 9147326"/>
              <a:gd name="connsiteY603" fmla="*/ 5100320 h 6857999"/>
              <a:gd name="connsiteX604" fmla="*/ 1974367 w 9147326"/>
              <a:gd name="connsiteY604" fmla="*/ 5098732 h 6857999"/>
              <a:gd name="connsiteX605" fmla="*/ 1968964 w 9147326"/>
              <a:gd name="connsiteY605" fmla="*/ 5097462 h 6857999"/>
              <a:gd name="connsiteX606" fmla="*/ 1963560 w 9147326"/>
              <a:gd name="connsiteY606" fmla="*/ 5096510 h 6857999"/>
              <a:gd name="connsiteX607" fmla="*/ 1958157 w 9147326"/>
              <a:gd name="connsiteY607" fmla="*/ 5095557 h 6857999"/>
              <a:gd name="connsiteX608" fmla="*/ 1952754 w 9147326"/>
              <a:gd name="connsiteY608" fmla="*/ 5095240 h 6857999"/>
              <a:gd name="connsiteX609" fmla="*/ 1947033 w 9147326"/>
              <a:gd name="connsiteY609" fmla="*/ 5095240 h 6857999"/>
              <a:gd name="connsiteX610" fmla="*/ 1941312 w 9147326"/>
              <a:gd name="connsiteY610" fmla="*/ 5095240 h 6857999"/>
              <a:gd name="connsiteX611" fmla="*/ 1935909 w 9147326"/>
              <a:gd name="connsiteY611" fmla="*/ 5095557 h 6857999"/>
              <a:gd name="connsiteX612" fmla="*/ 1930506 w 9147326"/>
              <a:gd name="connsiteY612" fmla="*/ 5096510 h 6857999"/>
              <a:gd name="connsiteX613" fmla="*/ 1925103 w 9147326"/>
              <a:gd name="connsiteY613" fmla="*/ 5097462 h 6857999"/>
              <a:gd name="connsiteX614" fmla="*/ 1919382 w 9147326"/>
              <a:gd name="connsiteY614" fmla="*/ 5098732 h 6857999"/>
              <a:gd name="connsiteX615" fmla="*/ 1914297 w 9147326"/>
              <a:gd name="connsiteY615" fmla="*/ 5100320 h 6857999"/>
              <a:gd name="connsiteX616" fmla="*/ 1908894 w 9147326"/>
              <a:gd name="connsiteY616" fmla="*/ 5101590 h 6857999"/>
              <a:gd name="connsiteX617" fmla="*/ 1903808 w 9147326"/>
              <a:gd name="connsiteY617" fmla="*/ 5103812 h 6857999"/>
              <a:gd name="connsiteX618" fmla="*/ 1898405 w 9147326"/>
              <a:gd name="connsiteY618" fmla="*/ 5106035 h 6857999"/>
              <a:gd name="connsiteX619" fmla="*/ 1893320 w 9147326"/>
              <a:gd name="connsiteY619" fmla="*/ 5108257 h 6857999"/>
              <a:gd name="connsiteX620" fmla="*/ 1888552 w 9147326"/>
              <a:gd name="connsiteY620" fmla="*/ 5111432 h 6857999"/>
              <a:gd name="connsiteX621" fmla="*/ 1883467 w 9147326"/>
              <a:gd name="connsiteY621" fmla="*/ 5114290 h 6857999"/>
              <a:gd name="connsiteX622" fmla="*/ 1878700 w 9147326"/>
              <a:gd name="connsiteY622" fmla="*/ 5117782 h 6857999"/>
              <a:gd name="connsiteX623" fmla="*/ 1874250 w 9147326"/>
              <a:gd name="connsiteY623" fmla="*/ 5120957 h 6857999"/>
              <a:gd name="connsiteX624" fmla="*/ 1869800 w 9147326"/>
              <a:gd name="connsiteY624" fmla="*/ 5125085 h 6857999"/>
              <a:gd name="connsiteX625" fmla="*/ 1865668 w 9147326"/>
              <a:gd name="connsiteY625" fmla="*/ 5129212 h 6857999"/>
              <a:gd name="connsiteX626" fmla="*/ 1760149 w 9147326"/>
              <a:gd name="connsiteY626" fmla="*/ 5234304 h 6857999"/>
              <a:gd name="connsiteX627" fmla="*/ 1755699 w 9147326"/>
              <a:gd name="connsiteY627" fmla="*/ 5238432 h 6857999"/>
              <a:gd name="connsiteX628" fmla="*/ 1751249 w 9147326"/>
              <a:gd name="connsiteY628" fmla="*/ 5242559 h 6857999"/>
              <a:gd name="connsiteX629" fmla="*/ 1746799 w 9147326"/>
              <a:gd name="connsiteY629" fmla="*/ 5245734 h 6857999"/>
              <a:gd name="connsiteX630" fmla="*/ 1741714 w 9147326"/>
              <a:gd name="connsiteY630" fmla="*/ 5249227 h 6857999"/>
              <a:gd name="connsiteX631" fmla="*/ 1736947 w 9147326"/>
              <a:gd name="connsiteY631" fmla="*/ 5252084 h 6857999"/>
              <a:gd name="connsiteX632" fmla="*/ 1732179 w 9147326"/>
              <a:gd name="connsiteY632" fmla="*/ 5255259 h 6857999"/>
              <a:gd name="connsiteX633" fmla="*/ 1726776 w 9147326"/>
              <a:gd name="connsiteY633" fmla="*/ 5257482 h 6857999"/>
              <a:gd name="connsiteX634" fmla="*/ 1722009 w 9147326"/>
              <a:gd name="connsiteY634" fmla="*/ 5259704 h 6857999"/>
              <a:gd name="connsiteX635" fmla="*/ 1716288 w 9147326"/>
              <a:gd name="connsiteY635" fmla="*/ 5261927 h 6857999"/>
              <a:gd name="connsiteX636" fmla="*/ 1711202 w 9147326"/>
              <a:gd name="connsiteY636" fmla="*/ 5263514 h 6857999"/>
              <a:gd name="connsiteX637" fmla="*/ 1706117 w 9147326"/>
              <a:gd name="connsiteY637" fmla="*/ 5264784 h 6857999"/>
              <a:gd name="connsiteX638" fmla="*/ 1700396 w 9147326"/>
              <a:gd name="connsiteY638" fmla="*/ 5266054 h 6857999"/>
              <a:gd name="connsiteX639" fmla="*/ 1695311 w 9147326"/>
              <a:gd name="connsiteY639" fmla="*/ 5267007 h 6857999"/>
              <a:gd name="connsiteX640" fmla="*/ 1689590 w 9147326"/>
              <a:gd name="connsiteY640" fmla="*/ 5267642 h 6857999"/>
              <a:gd name="connsiteX641" fmla="*/ 1683869 w 9147326"/>
              <a:gd name="connsiteY641" fmla="*/ 5268277 h 6857999"/>
              <a:gd name="connsiteX642" fmla="*/ 1678466 w 9147326"/>
              <a:gd name="connsiteY642" fmla="*/ 5268277 h 6857999"/>
              <a:gd name="connsiteX643" fmla="*/ 1673063 w 9147326"/>
              <a:gd name="connsiteY643" fmla="*/ 5268277 h 6857999"/>
              <a:gd name="connsiteX644" fmla="*/ 1667660 w 9147326"/>
              <a:gd name="connsiteY644" fmla="*/ 5267642 h 6857999"/>
              <a:gd name="connsiteX645" fmla="*/ 1661939 w 9147326"/>
              <a:gd name="connsiteY645" fmla="*/ 5267007 h 6857999"/>
              <a:gd name="connsiteX646" fmla="*/ 1656218 w 9147326"/>
              <a:gd name="connsiteY646" fmla="*/ 5266054 h 6857999"/>
              <a:gd name="connsiteX647" fmla="*/ 1651132 w 9147326"/>
              <a:gd name="connsiteY647" fmla="*/ 5264784 h 6857999"/>
              <a:gd name="connsiteX648" fmla="*/ 1645412 w 9147326"/>
              <a:gd name="connsiteY648" fmla="*/ 5263514 h 6857999"/>
              <a:gd name="connsiteX649" fmla="*/ 1640326 w 9147326"/>
              <a:gd name="connsiteY649" fmla="*/ 5261927 h 6857999"/>
              <a:gd name="connsiteX650" fmla="*/ 1635241 w 9147326"/>
              <a:gd name="connsiteY650" fmla="*/ 5259704 h 6857999"/>
              <a:gd name="connsiteX651" fmla="*/ 1629838 w 9147326"/>
              <a:gd name="connsiteY651" fmla="*/ 5257482 h 6857999"/>
              <a:gd name="connsiteX652" fmla="*/ 1625070 w 9147326"/>
              <a:gd name="connsiteY652" fmla="*/ 5255259 h 6857999"/>
              <a:gd name="connsiteX653" fmla="*/ 1619667 w 9147326"/>
              <a:gd name="connsiteY653" fmla="*/ 5252084 h 6857999"/>
              <a:gd name="connsiteX654" fmla="*/ 1614900 w 9147326"/>
              <a:gd name="connsiteY654" fmla="*/ 5249227 h 6857999"/>
              <a:gd name="connsiteX655" fmla="*/ 1610450 w 9147326"/>
              <a:gd name="connsiteY655" fmla="*/ 5245734 h 6857999"/>
              <a:gd name="connsiteX656" fmla="*/ 1605683 w 9147326"/>
              <a:gd name="connsiteY656" fmla="*/ 5242559 h 6857999"/>
              <a:gd name="connsiteX657" fmla="*/ 1601551 w 9147326"/>
              <a:gd name="connsiteY657" fmla="*/ 5238432 h 6857999"/>
              <a:gd name="connsiteX658" fmla="*/ 1597101 w 9147326"/>
              <a:gd name="connsiteY658" fmla="*/ 5234304 h 6857999"/>
              <a:gd name="connsiteX659" fmla="*/ 1592969 w 9147326"/>
              <a:gd name="connsiteY659" fmla="*/ 5230177 h 6857999"/>
              <a:gd name="connsiteX660" fmla="*/ 1589155 w 9147326"/>
              <a:gd name="connsiteY660" fmla="*/ 5225732 h 6857999"/>
              <a:gd name="connsiteX661" fmla="*/ 1585342 w 9147326"/>
              <a:gd name="connsiteY661" fmla="*/ 5221287 h 6857999"/>
              <a:gd name="connsiteX662" fmla="*/ 1582163 w 9147326"/>
              <a:gd name="connsiteY662" fmla="*/ 5216524 h 6857999"/>
              <a:gd name="connsiteX663" fmla="*/ 1578985 w 9147326"/>
              <a:gd name="connsiteY663" fmla="*/ 5211444 h 6857999"/>
              <a:gd name="connsiteX664" fmla="*/ 1576442 w 9147326"/>
              <a:gd name="connsiteY664" fmla="*/ 5206682 h 6857999"/>
              <a:gd name="connsiteX665" fmla="*/ 1573900 w 9147326"/>
              <a:gd name="connsiteY665" fmla="*/ 5201602 h 6857999"/>
              <a:gd name="connsiteX666" fmla="*/ 1571675 w 9147326"/>
              <a:gd name="connsiteY666" fmla="*/ 5196204 h 6857999"/>
              <a:gd name="connsiteX667" fmla="*/ 1569768 w 9147326"/>
              <a:gd name="connsiteY667" fmla="*/ 5191124 h 6857999"/>
              <a:gd name="connsiteX668" fmla="*/ 1567861 w 9147326"/>
              <a:gd name="connsiteY668" fmla="*/ 5186044 h 6857999"/>
              <a:gd name="connsiteX669" fmla="*/ 1566589 w 9147326"/>
              <a:gd name="connsiteY669" fmla="*/ 5180647 h 6857999"/>
              <a:gd name="connsiteX670" fmla="*/ 1565318 w 9147326"/>
              <a:gd name="connsiteY670" fmla="*/ 5174932 h 6857999"/>
              <a:gd name="connsiteX671" fmla="*/ 1564682 w 9147326"/>
              <a:gd name="connsiteY671" fmla="*/ 5169534 h 6857999"/>
              <a:gd name="connsiteX672" fmla="*/ 1563729 w 9147326"/>
              <a:gd name="connsiteY672" fmla="*/ 5164137 h 6857999"/>
              <a:gd name="connsiteX673" fmla="*/ 1563411 w 9147326"/>
              <a:gd name="connsiteY673" fmla="*/ 5158739 h 6857999"/>
              <a:gd name="connsiteX674" fmla="*/ 1563411 w 9147326"/>
              <a:gd name="connsiteY674" fmla="*/ 5153024 h 6857999"/>
              <a:gd name="connsiteX675" fmla="*/ 1563411 w 9147326"/>
              <a:gd name="connsiteY675" fmla="*/ 5147627 h 6857999"/>
              <a:gd name="connsiteX676" fmla="*/ 1563729 w 9147326"/>
              <a:gd name="connsiteY676" fmla="*/ 5142230 h 6857999"/>
              <a:gd name="connsiteX677" fmla="*/ 1564682 w 9147326"/>
              <a:gd name="connsiteY677" fmla="*/ 5136832 h 6857999"/>
              <a:gd name="connsiteX678" fmla="*/ 1565318 w 9147326"/>
              <a:gd name="connsiteY678" fmla="*/ 5131117 h 6857999"/>
              <a:gd name="connsiteX679" fmla="*/ 1566589 w 9147326"/>
              <a:gd name="connsiteY679" fmla="*/ 5126037 h 6857999"/>
              <a:gd name="connsiteX680" fmla="*/ 1567861 w 9147326"/>
              <a:gd name="connsiteY680" fmla="*/ 5120322 h 6857999"/>
              <a:gd name="connsiteX681" fmla="*/ 1569768 w 9147326"/>
              <a:gd name="connsiteY681" fmla="*/ 5115242 h 6857999"/>
              <a:gd name="connsiteX682" fmla="*/ 1571675 w 9147326"/>
              <a:gd name="connsiteY682" fmla="*/ 5109845 h 6857999"/>
              <a:gd name="connsiteX683" fmla="*/ 1573900 w 9147326"/>
              <a:gd name="connsiteY683" fmla="*/ 5104765 h 6857999"/>
              <a:gd name="connsiteX684" fmla="*/ 1576442 w 9147326"/>
              <a:gd name="connsiteY684" fmla="*/ 5099685 h 6857999"/>
              <a:gd name="connsiteX685" fmla="*/ 1578985 w 9147326"/>
              <a:gd name="connsiteY685" fmla="*/ 5094605 h 6857999"/>
              <a:gd name="connsiteX686" fmla="*/ 1582163 w 9147326"/>
              <a:gd name="connsiteY686" fmla="*/ 5089842 h 6857999"/>
              <a:gd name="connsiteX687" fmla="*/ 1585342 w 9147326"/>
              <a:gd name="connsiteY687" fmla="*/ 5085397 h 6857999"/>
              <a:gd name="connsiteX688" fmla="*/ 1589155 w 9147326"/>
              <a:gd name="connsiteY688" fmla="*/ 5080317 h 6857999"/>
              <a:gd name="connsiteX689" fmla="*/ 1592969 w 9147326"/>
              <a:gd name="connsiteY689" fmla="*/ 5075872 h 6857999"/>
              <a:gd name="connsiteX690" fmla="*/ 1597101 w 9147326"/>
              <a:gd name="connsiteY690" fmla="*/ 5071745 h 6857999"/>
              <a:gd name="connsiteX691" fmla="*/ 2266136 w 9147326"/>
              <a:gd name="connsiteY691" fmla="*/ 4403725 h 6857999"/>
              <a:gd name="connsiteX692" fmla="*/ 2270267 w 9147326"/>
              <a:gd name="connsiteY692" fmla="*/ 4399280 h 6857999"/>
              <a:gd name="connsiteX693" fmla="*/ 2273764 w 9147326"/>
              <a:gd name="connsiteY693" fmla="*/ 4394835 h 6857999"/>
              <a:gd name="connsiteX694" fmla="*/ 2277578 w 9147326"/>
              <a:gd name="connsiteY694" fmla="*/ 4390390 h 6857999"/>
              <a:gd name="connsiteX695" fmla="*/ 2281074 w 9147326"/>
              <a:gd name="connsiteY695" fmla="*/ 4385310 h 6857999"/>
              <a:gd name="connsiteX696" fmla="*/ 2283934 w 9147326"/>
              <a:gd name="connsiteY696" fmla="*/ 4380547 h 6857999"/>
              <a:gd name="connsiteX697" fmla="*/ 2286477 w 9147326"/>
              <a:gd name="connsiteY697" fmla="*/ 4375785 h 6857999"/>
              <a:gd name="connsiteX698" fmla="*/ 2289019 w 9147326"/>
              <a:gd name="connsiteY698" fmla="*/ 4371022 h 6857999"/>
              <a:gd name="connsiteX699" fmla="*/ 2291244 w 9147326"/>
              <a:gd name="connsiteY699" fmla="*/ 4365625 h 6857999"/>
              <a:gd name="connsiteX700" fmla="*/ 2293151 w 9147326"/>
              <a:gd name="connsiteY700" fmla="*/ 4360545 h 6857999"/>
              <a:gd name="connsiteX701" fmla="*/ 2295058 w 9147326"/>
              <a:gd name="connsiteY701" fmla="*/ 4354830 h 6857999"/>
              <a:gd name="connsiteX702" fmla="*/ 2296647 w 9147326"/>
              <a:gd name="connsiteY702" fmla="*/ 4349750 h 6857999"/>
              <a:gd name="connsiteX703" fmla="*/ 2297601 w 9147326"/>
              <a:gd name="connsiteY703" fmla="*/ 4344352 h 6857999"/>
              <a:gd name="connsiteX704" fmla="*/ 2298554 w 9147326"/>
              <a:gd name="connsiteY704" fmla="*/ 4338955 h 6857999"/>
              <a:gd name="connsiteX705" fmla="*/ 2299190 w 9147326"/>
              <a:gd name="connsiteY705" fmla="*/ 4333240 h 6857999"/>
              <a:gd name="connsiteX706" fmla="*/ 2299508 w 9147326"/>
              <a:gd name="connsiteY706" fmla="*/ 4327525 h 6857999"/>
              <a:gd name="connsiteX707" fmla="*/ 2299508 w 9147326"/>
              <a:gd name="connsiteY707" fmla="*/ 4322445 h 6857999"/>
              <a:gd name="connsiteX708" fmla="*/ 2299508 w 9147326"/>
              <a:gd name="connsiteY708" fmla="*/ 4316730 h 6857999"/>
              <a:gd name="connsiteX709" fmla="*/ 2299190 w 9147326"/>
              <a:gd name="connsiteY709" fmla="*/ 4311332 h 6857999"/>
              <a:gd name="connsiteX710" fmla="*/ 2298554 w 9147326"/>
              <a:gd name="connsiteY710" fmla="*/ 4305617 h 6857999"/>
              <a:gd name="connsiteX711" fmla="*/ 2297601 w 9147326"/>
              <a:gd name="connsiteY711" fmla="*/ 4300537 h 6857999"/>
              <a:gd name="connsiteX712" fmla="*/ 2296647 w 9147326"/>
              <a:gd name="connsiteY712" fmla="*/ 4294822 h 6857999"/>
              <a:gd name="connsiteX713" fmla="*/ 2295058 w 9147326"/>
              <a:gd name="connsiteY713" fmla="*/ 4289742 h 6857999"/>
              <a:gd name="connsiteX714" fmla="*/ 2293151 w 9147326"/>
              <a:gd name="connsiteY714" fmla="*/ 4284027 h 6857999"/>
              <a:gd name="connsiteX715" fmla="*/ 2291244 w 9147326"/>
              <a:gd name="connsiteY715" fmla="*/ 4278947 h 6857999"/>
              <a:gd name="connsiteX716" fmla="*/ 2289019 w 9147326"/>
              <a:gd name="connsiteY716" fmla="*/ 4273867 h 6857999"/>
              <a:gd name="connsiteX717" fmla="*/ 2286477 w 9147326"/>
              <a:gd name="connsiteY717" fmla="*/ 4268787 h 6857999"/>
              <a:gd name="connsiteX718" fmla="*/ 2283934 w 9147326"/>
              <a:gd name="connsiteY718" fmla="*/ 4264025 h 6857999"/>
              <a:gd name="connsiteX719" fmla="*/ 2281074 w 9147326"/>
              <a:gd name="connsiteY719" fmla="*/ 4258945 h 6857999"/>
              <a:gd name="connsiteX720" fmla="*/ 2277578 w 9147326"/>
              <a:gd name="connsiteY720" fmla="*/ 4254182 h 6857999"/>
              <a:gd name="connsiteX721" fmla="*/ 2273764 w 9147326"/>
              <a:gd name="connsiteY721" fmla="*/ 4249737 h 6857999"/>
              <a:gd name="connsiteX722" fmla="*/ 2270267 w 9147326"/>
              <a:gd name="connsiteY722" fmla="*/ 4245292 h 6857999"/>
              <a:gd name="connsiteX723" fmla="*/ 2266136 w 9147326"/>
              <a:gd name="connsiteY723" fmla="*/ 4240847 h 6857999"/>
              <a:gd name="connsiteX724" fmla="*/ 2262004 w 9147326"/>
              <a:gd name="connsiteY724" fmla="*/ 4236720 h 6857999"/>
              <a:gd name="connsiteX725" fmla="*/ 2257554 w 9147326"/>
              <a:gd name="connsiteY725" fmla="*/ 4232910 h 6857999"/>
              <a:gd name="connsiteX726" fmla="*/ 2252469 w 9147326"/>
              <a:gd name="connsiteY726" fmla="*/ 4229735 h 6857999"/>
              <a:gd name="connsiteX727" fmla="*/ 2248019 w 9147326"/>
              <a:gd name="connsiteY727" fmla="*/ 4226242 h 6857999"/>
              <a:gd name="connsiteX728" fmla="*/ 2243252 w 9147326"/>
              <a:gd name="connsiteY728" fmla="*/ 4223385 h 6857999"/>
              <a:gd name="connsiteX729" fmla="*/ 2238166 w 9147326"/>
              <a:gd name="connsiteY729" fmla="*/ 4220210 h 6857999"/>
              <a:gd name="connsiteX730" fmla="*/ 2233081 w 9147326"/>
              <a:gd name="connsiteY730" fmla="*/ 4217670 h 6857999"/>
              <a:gd name="connsiteX731" fmla="*/ 2227996 w 9147326"/>
              <a:gd name="connsiteY731" fmla="*/ 4215447 h 6857999"/>
              <a:gd name="connsiteX732" fmla="*/ 2222593 w 9147326"/>
              <a:gd name="connsiteY732" fmla="*/ 4213542 h 6857999"/>
              <a:gd name="connsiteX733" fmla="*/ 2217507 w 9147326"/>
              <a:gd name="connsiteY733" fmla="*/ 4212272 h 6857999"/>
              <a:gd name="connsiteX734" fmla="*/ 2211787 w 9147326"/>
              <a:gd name="connsiteY734" fmla="*/ 4210685 h 6857999"/>
              <a:gd name="connsiteX735" fmla="*/ 2206701 w 9147326"/>
              <a:gd name="connsiteY735" fmla="*/ 4209097 h 6857999"/>
              <a:gd name="connsiteX736" fmla="*/ 2200980 w 9147326"/>
              <a:gd name="connsiteY736" fmla="*/ 4208462 h 6857999"/>
              <a:gd name="connsiteX737" fmla="*/ 2195577 w 9147326"/>
              <a:gd name="connsiteY737" fmla="*/ 4207510 h 6857999"/>
              <a:gd name="connsiteX738" fmla="*/ 2190174 w 9147326"/>
              <a:gd name="connsiteY738" fmla="*/ 4207192 h 6857999"/>
              <a:gd name="connsiteX739" fmla="*/ 2184771 w 9147326"/>
              <a:gd name="connsiteY739" fmla="*/ 4207192 h 6857999"/>
              <a:gd name="connsiteX740" fmla="*/ 2179050 w 9147326"/>
              <a:gd name="connsiteY740" fmla="*/ 4207192 h 6857999"/>
              <a:gd name="connsiteX741" fmla="*/ 2173329 w 9147326"/>
              <a:gd name="connsiteY741" fmla="*/ 4207510 h 6857999"/>
              <a:gd name="connsiteX742" fmla="*/ 2167926 w 9147326"/>
              <a:gd name="connsiteY742" fmla="*/ 4208462 h 6857999"/>
              <a:gd name="connsiteX743" fmla="*/ 2162523 w 9147326"/>
              <a:gd name="connsiteY743" fmla="*/ 4209097 h 6857999"/>
              <a:gd name="connsiteX744" fmla="*/ 2157120 w 9147326"/>
              <a:gd name="connsiteY744" fmla="*/ 4210685 h 6857999"/>
              <a:gd name="connsiteX745" fmla="*/ 2151716 w 9147326"/>
              <a:gd name="connsiteY745" fmla="*/ 4212272 h 6857999"/>
              <a:gd name="connsiteX746" fmla="*/ 2146631 w 9147326"/>
              <a:gd name="connsiteY746" fmla="*/ 4213542 h 6857999"/>
              <a:gd name="connsiteX747" fmla="*/ 2141546 w 9147326"/>
              <a:gd name="connsiteY747" fmla="*/ 4215447 h 6857999"/>
              <a:gd name="connsiteX748" fmla="*/ 2136143 w 9147326"/>
              <a:gd name="connsiteY748" fmla="*/ 4217670 h 6857999"/>
              <a:gd name="connsiteX749" fmla="*/ 2131057 w 9147326"/>
              <a:gd name="connsiteY749" fmla="*/ 4220210 h 6857999"/>
              <a:gd name="connsiteX750" fmla="*/ 2125972 w 9147326"/>
              <a:gd name="connsiteY750" fmla="*/ 4223385 h 6857999"/>
              <a:gd name="connsiteX751" fmla="*/ 2121205 w 9147326"/>
              <a:gd name="connsiteY751" fmla="*/ 4226242 h 6857999"/>
              <a:gd name="connsiteX752" fmla="*/ 2116437 w 9147326"/>
              <a:gd name="connsiteY752" fmla="*/ 4229735 h 6857999"/>
              <a:gd name="connsiteX753" fmla="*/ 2111988 w 9147326"/>
              <a:gd name="connsiteY753" fmla="*/ 4232910 h 6857999"/>
              <a:gd name="connsiteX754" fmla="*/ 2107538 w 9147326"/>
              <a:gd name="connsiteY754" fmla="*/ 4236720 h 6857999"/>
              <a:gd name="connsiteX755" fmla="*/ 2103088 w 9147326"/>
              <a:gd name="connsiteY755" fmla="*/ 4240847 h 6857999"/>
              <a:gd name="connsiteX756" fmla="*/ 2015049 w 9147326"/>
              <a:gd name="connsiteY756" fmla="*/ 4329112 h 6857999"/>
              <a:gd name="connsiteX757" fmla="*/ 1915250 w 9147326"/>
              <a:gd name="connsiteY757" fmla="*/ 4428172 h 6857999"/>
              <a:gd name="connsiteX758" fmla="*/ 1911118 w 9147326"/>
              <a:gd name="connsiteY758" fmla="*/ 4432300 h 6857999"/>
              <a:gd name="connsiteX759" fmla="*/ 1906668 w 9147326"/>
              <a:gd name="connsiteY759" fmla="*/ 4436110 h 6857999"/>
              <a:gd name="connsiteX760" fmla="*/ 1902219 w 9147326"/>
              <a:gd name="connsiteY760" fmla="*/ 4439920 h 6857999"/>
              <a:gd name="connsiteX761" fmla="*/ 1897452 w 9147326"/>
              <a:gd name="connsiteY761" fmla="*/ 4443095 h 6857999"/>
              <a:gd name="connsiteX762" fmla="*/ 1892684 w 9147326"/>
              <a:gd name="connsiteY762" fmla="*/ 4446270 h 6857999"/>
              <a:gd name="connsiteX763" fmla="*/ 1887599 w 9147326"/>
              <a:gd name="connsiteY763" fmla="*/ 4448810 h 6857999"/>
              <a:gd name="connsiteX764" fmla="*/ 1882514 w 9147326"/>
              <a:gd name="connsiteY764" fmla="*/ 4451350 h 6857999"/>
              <a:gd name="connsiteX765" fmla="*/ 1877110 w 9147326"/>
              <a:gd name="connsiteY765" fmla="*/ 4453572 h 6857999"/>
              <a:gd name="connsiteX766" fmla="*/ 1872025 w 9147326"/>
              <a:gd name="connsiteY766" fmla="*/ 4455477 h 6857999"/>
              <a:gd name="connsiteX767" fmla="*/ 1866940 w 9147326"/>
              <a:gd name="connsiteY767" fmla="*/ 4457382 h 6857999"/>
              <a:gd name="connsiteX768" fmla="*/ 1861536 w 9147326"/>
              <a:gd name="connsiteY768" fmla="*/ 4458970 h 6857999"/>
              <a:gd name="connsiteX769" fmla="*/ 1855815 w 9147326"/>
              <a:gd name="connsiteY769" fmla="*/ 4459922 h 6857999"/>
              <a:gd name="connsiteX770" fmla="*/ 1850412 w 9147326"/>
              <a:gd name="connsiteY770" fmla="*/ 4460557 h 6857999"/>
              <a:gd name="connsiteX771" fmla="*/ 1845009 w 9147326"/>
              <a:gd name="connsiteY771" fmla="*/ 4461510 h 6857999"/>
              <a:gd name="connsiteX772" fmla="*/ 1839606 w 9147326"/>
              <a:gd name="connsiteY772" fmla="*/ 4461827 h 6857999"/>
              <a:gd name="connsiteX773" fmla="*/ 1833885 w 9147326"/>
              <a:gd name="connsiteY773" fmla="*/ 4462145 h 6857999"/>
              <a:gd name="connsiteX774" fmla="*/ 1828482 w 9147326"/>
              <a:gd name="connsiteY774" fmla="*/ 4461827 h 6857999"/>
              <a:gd name="connsiteX775" fmla="*/ 1823079 w 9147326"/>
              <a:gd name="connsiteY775" fmla="*/ 4461510 h 6857999"/>
              <a:gd name="connsiteX776" fmla="*/ 1817676 w 9147326"/>
              <a:gd name="connsiteY776" fmla="*/ 4460557 h 6857999"/>
              <a:gd name="connsiteX777" fmla="*/ 1811955 w 9147326"/>
              <a:gd name="connsiteY777" fmla="*/ 4459922 h 6857999"/>
              <a:gd name="connsiteX778" fmla="*/ 1806870 w 9147326"/>
              <a:gd name="connsiteY778" fmla="*/ 4458970 h 6857999"/>
              <a:gd name="connsiteX779" fmla="*/ 1801149 w 9147326"/>
              <a:gd name="connsiteY779" fmla="*/ 4457382 h 6857999"/>
              <a:gd name="connsiteX780" fmla="*/ 1795745 w 9147326"/>
              <a:gd name="connsiteY780" fmla="*/ 4455477 h 6857999"/>
              <a:gd name="connsiteX781" fmla="*/ 1790660 w 9147326"/>
              <a:gd name="connsiteY781" fmla="*/ 4453572 h 6857999"/>
              <a:gd name="connsiteX782" fmla="*/ 1785575 w 9147326"/>
              <a:gd name="connsiteY782" fmla="*/ 4451350 h 6857999"/>
              <a:gd name="connsiteX783" fmla="*/ 1780490 w 9147326"/>
              <a:gd name="connsiteY783" fmla="*/ 4448810 h 6857999"/>
              <a:gd name="connsiteX784" fmla="*/ 1775404 w 9147326"/>
              <a:gd name="connsiteY784" fmla="*/ 4446270 h 6857999"/>
              <a:gd name="connsiteX785" fmla="*/ 1770637 w 9147326"/>
              <a:gd name="connsiteY785" fmla="*/ 4443095 h 6857999"/>
              <a:gd name="connsiteX786" fmla="*/ 1766187 w 9147326"/>
              <a:gd name="connsiteY786" fmla="*/ 4439920 h 6857999"/>
              <a:gd name="connsiteX787" fmla="*/ 1761102 w 9147326"/>
              <a:gd name="connsiteY787" fmla="*/ 4436110 h 6857999"/>
              <a:gd name="connsiteX788" fmla="*/ 1756652 w 9147326"/>
              <a:gd name="connsiteY788" fmla="*/ 4432300 h 6857999"/>
              <a:gd name="connsiteX789" fmla="*/ 1752520 w 9147326"/>
              <a:gd name="connsiteY789" fmla="*/ 4428172 h 6857999"/>
              <a:gd name="connsiteX790" fmla="*/ 1746164 w 9147326"/>
              <a:gd name="connsiteY790" fmla="*/ 4421187 h 6857999"/>
              <a:gd name="connsiteX791" fmla="*/ 1740443 w 9147326"/>
              <a:gd name="connsiteY791" fmla="*/ 4414202 h 6857999"/>
              <a:gd name="connsiteX792" fmla="*/ 1735358 w 9147326"/>
              <a:gd name="connsiteY792" fmla="*/ 4406265 h 6857999"/>
              <a:gd name="connsiteX793" fmla="*/ 1730908 w 9147326"/>
              <a:gd name="connsiteY793" fmla="*/ 4398327 h 6857999"/>
              <a:gd name="connsiteX794" fmla="*/ 1727094 w 9147326"/>
              <a:gd name="connsiteY794" fmla="*/ 4389755 h 6857999"/>
              <a:gd name="connsiteX795" fmla="*/ 1724234 w 9147326"/>
              <a:gd name="connsiteY795" fmla="*/ 4381817 h 6857999"/>
              <a:gd name="connsiteX796" fmla="*/ 1722009 w 9147326"/>
              <a:gd name="connsiteY796" fmla="*/ 4373245 h 6857999"/>
              <a:gd name="connsiteX797" fmla="*/ 1720420 w 9147326"/>
              <a:gd name="connsiteY797" fmla="*/ 4364037 h 6857999"/>
              <a:gd name="connsiteX798" fmla="*/ 1719466 w 9147326"/>
              <a:gd name="connsiteY798" fmla="*/ 4355147 h 6857999"/>
              <a:gd name="connsiteX799" fmla="*/ 1719148 w 9147326"/>
              <a:gd name="connsiteY799" fmla="*/ 4346575 h 6857999"/>
              <a:gd name="connsiteX800" fmla="*/ 1719784 w 9147326"/>
              <a:gd name="connsiteY800" fmla="*/ 4337685 h 6857999"/>
              <a:gd name="connsiteX801" fmla="*/ 1721055 w 9147326"/>
              <a:gd name="connsiteY801" fmla="*/ 4328795 h 6857999"/>
              <a:gd name="connsiteX802" fmla="*/ 1722326 w 9147326"/>
              <a:gd name="connsiteY802" fmla="*/ 4320222 h 6857999"/>
              <a:gd name="connsiteX803" fmla="*/ 1724869 w 9147326"/>
              <a:gd name="connsiteY803" fmla="*/ 4311332 h 6857999"/>
              <a:gd name="connsiteX804" fmla="*/ 1728048 w 9147326"/>
              <a:gd name="connsiteY804" fmla="*/ 4303077 h 6857999"/>
              <a:gd name="connsiteX805" fmla="*/ 1732179 w 9147326"/>
              <a:gd name="connsiteY805" fmla="*/ 4294822 h 6857999"/>
              <a:gd name="connsiteX806" fmla="*/ 2001382 w 9147326"/>
              <a:gd name="connsiteY806" fmla="*/ 4025900 h 6857999"/>
              <a:gd name="connsiteX807" fmla="*/ 2005196 w 9147326"/>
              <a:gd name="connsiteY807" fmla="*/ 4021455 h 6857999"/>
              <a:gd name="connsiteX808" fmla="*/ 2009328 w 9147326"/>
              <a:gd name="connsiteY808" fmla="*/ 4017010 h 6857999"/>
              <a:gd name="connsiteX809" fmla="*/ 2012824 w 9147326"/>
              <a:gd name="connsiteY809" fmla="*/ 4012247 h 6857999"/>
              <a:gd name="connsiteX810" fmla="*/ 2016002 w 9147326"/>
              <a:gd name="connsiteY810" fmla="*/ 4007485 h 6857999"/>
              <a:gd name="connsiteX811" fmla="*/ 2018863 w 9147326"/>
              <a:gd name="connsiteY811" fmla="*/ 4002722 h 6857999"/>
              <a:gd name="connsiteX812" fmla="*/ 2022041 w 9147326"/>
              <a:gd name="connsiteY812" fmla="*/ 3997960 h 6857999"/>
              <a:gd name="connsiteX813" fmla="*/ 2024266 w 9147326"/>
              <a:gd name="connsiteY813" fmla="*/ 3992880 h 6857999"/>
              <a:gd name="connsiteX814" fmla="*/ 2026491 w 9147326"/>
              <a:gd name="connsiteY814" fmla="*/ 3987800 h 6857999"/>
              <a:gd name="connsiteX815" fmla="*/ 2028716 w 9147326"/>
              <a:gd name="connsiteY815" fmla="*/ 3982720 h 6857999"/>
              <a:gd name="connsiteX816" fmla="*/ 2030305 w 9147326"/>
              <a:gd name="connsiteY816" fmla="*/ 3977005 h 6857999"/>
              <a:gd name="connsiteX817" fmla="*/ 2031576 w 9147326"/>
              <a:gd name="connsiteY817" fmla="*/ 3971925 h 6857999"/>
              <a:gd name="connsiteX818" fmla="*/ 2032848 w 9147326"/>
              <a:gd name="connsiteY818" fmla="*/ 3966527 h 6857999"/>
              <a:gd name="connsiteX819" fmla="*/ 2033801 w 9147326"/>
              <a:gd name="connsiteY819" fmla="*/ 3960812 h 6857999"/>
              <a:gd name="connsiteX820" fmla="*/ 2034754 w 9147326"/>
              <a:gd name="connsiteY820" fmla="*/ 3955415 h 6857999"/>
              <a:gd name="connsiteX821" fmla="*/ 2035072 w 9147326"/>
              <a:gd name="connsiteY821" fmla="*/ 3949700 h 6857999"/>
              <a:gd name="connsiteX822" fmla="*/ 2035072 w 9147326"/>
              <a:gd name="connsiteY822" fmla="*/ 3944620 h 6857999"/>
              <a:gd name="connsiteX823" fmla="*/ 2035072 w 9147326"/>
              <a:gd name="connsiteY823" fmla="*/ 3938905 h 6857999"/>
              <a:gd name="connsiteX824" fmla="*/ 2034754 w 9147326"/>
              <a:gd name="connsiteY824" fmla="*/ 3933507 h 6857999"/>
              <a:gd name="connsiteX825" fmla="*/ 2033801 w 9147326"/>
              <a:gd name="connsiteY825" fmla="*/ 3927792 h 6857999"/>
              <a:gd name="connsiteX826" fmla="*/ 2032848 w 9147326"/>
              <a:gd name="connsiteY826" fmla="*/ 3922712 h 6857999"/>
              <a:gd name="connsiteX827" fmla="*/ 2031576 w 9147326"/>
              <a:gd name="connsiteY827" fmla="*/ 3916997 h 6857999"/>
              <a:gd name="connsiteX828" fmla="*/ 2030305 w 9147326"/>
              <a:gd name="connsiteY828" fmla="*/ 3911917 h 6857999"/>
              <a:gd name="connsiteX829" fmla="*/ 2028716 w 9147326"/>
              <a:gd name="connsiteY829" fmla="*/ 3906202 h 6857999"/>
              <a:gd name="connsiteX830" fmla="*/ 2026491 w 9147326"/>
              <a:gd name="connsiteY830" fmla="*/ 3901122 h 6857999"/>
              <a:gd name="connsiteX831" fmla="*/ 2024266 w 9147326"/>
              <a:gd name="connsiteY831" fmla="*/ 3896042 h 6857999"/>
              <a:gd name="connsiteX832" fmla="*/ 2022041 w 9147326"/>
              <a:gd name="connsiteY832" fmla="*/ 3890962 h 6857999"/>
              <a:gd name="connsiteX833" fmla="*/ 2018863 w 9147326"/>
              <a:gd name="connsiteY833" fmla="*/ 3886200 h 6857999"/>
              <a:gd name="connsiteX834" fmla="*/ 2016002 w 9147326"/>
              <a:gd name="connsiteY834" fmla="*/ 3881120 h 6857999"/>
              <a:gd name="connsiteX835" fmla="*/ 2012824 w 9147326"/>
              <a:gd name="connsiteY835" fmla="*/ 3876357 h 6857999"/>
              <a:gd name="connsiteX836" fmla="*/ 2009328 w 9147326"/>
              <a:gd name="connsiteY836" fmla="*/ 3871912 h 6857999"/>
              <a:gd name="connsiteX837" fmla="*/ 2005196 w 9147326"/>
              <a:gd name="connsiteY837" fmla="*/ 3867467 h 6857999"/>
              <a:gd name="connsiteX838" fmla="*/ 2001382 w 9147326"/>
              <a:gd name="connsiteY838" fmla="*/ 3863022 h 6857999"/>
              <a:gd name="connsiteX839" fmla="*/ 1996933 w 9147326"/>
              <a:gd name="connsiteY839" fmla="*/ 3858895 h 6857999"/>
              <a:gd name="connsiteX840" fmla="*/ 1992483 w 9147326"/>
              <a:gd name="connsiteY840" fmla="*/ 3855085 h 6857999"/>
              <a:gd name="connsiteX841" fmla="*/ 1988033 w 9147326"/>
              <a:gd name="connsiteY841" fmla="*/ 3851910 h 6857999"/>
              <a:gd name="connsiteX842" fmla="*/ 1983266 w 9147326"/>
              <a:gd name="connsiteY842" fmla="*/ 3848417 h 6857999"/>
              <a:gd name="connsiteX843" fmla="*/ 1978499 w 9147326"/>
              <a:gd name="connsiteY843" fmla="*/ 3845560 h 6857999"/>
              <a:gd name="connsiteX844" fmla="*/ 1973413 w 9147326"/>
              <a:gd name="connsiteY844" fmla="*/ 3842385 h 6857999"/>
              <a:gd name="connsiteX845" fmla="*/ 1968328 w 9147326"/>
              <a:gd name="connsiteY845" fmla="*/ 3839845 h 6857999"/>
              <a:gd name="connsiteX846" fmla="*/ 1962925 w 9147326"/>
              <a:gd name="connsiteY846" fmla="*/ 3837622 h 6857999"/>
              <a:gd name="connsiteX847" fmla="*/ 1957840 w 9147326"/>
              <a:gd name="connsiteY847" fmla="*/ 3835717 h 6857999"/>
              <a:gd name="connsiteX848" fmla="*/ 1952754 w 9147326"/>
              <a:gd name="connsiteY848" fmla="*/ 3834130 h 6857999"/>
              <a:gd name="connsiteX849" fmla="*/ 1947351 w 9147326"/>
              <a:gd name="connsiteY849" fmla="*/ 3832860 h 6857999"/>
              <a:gd name="connsiteX850" fmla="*/ 1941630 w 9147326"/>
              <a:gd name="connsiteY850" fmla="*/ 3831272 h 6857999"/>
              <a:gd name="connsiteX851" fmla="*/ 1936545 w 9147326"/>
              <a:gd name="connsiteY851" fmla="*/ 3830637 h 6857999"/>
              <a:gd name="connsiteX852" fmla="*/ 1930824 w 9147326"/>
              <a:gd name="connsiteY852" fmla="*/ 3829685 h 6857999"/>
              <a:gd name="connsiteX853" fmla="*/ 1925420 w 9147326"/>
              <a:gd name="connsiteY853" fmla="*/ 3829367 h 6857999"/>
              <a:gd name="connsiteX854" fmla="*/ 1919700 w 9147326"/>
              <a:gd name="connsiteY854" fmla="*/ 3829367 h 6857999"/>
              <a:gd name="connsiteX855" fmla="*/ 1914297 w 9147326"/>
              <a:gd name="connsiteY855" fmla="*/ 3829367 h 6857999"/>
              <a:gd name="connsiteX856" fmla="*/ 1908894 w 9147326"/>
              <a:gd name="connsiteY856" fmla="*/ 3829685 h 6857999"/>
              <a:gd name="connsiteX857" fmla="*/ 1903490 w 9147326"/>
              <a:gd name="connsiteY857" fmla="*/ 3830637 h 6857999"/>
              <a:gd name="connsiteX858" fmla="*/ 1897769 w 9147326"/>
              <a:gd name="connsiteY858" fmla="*/ 3831272 h 6857999"/>
              <a:gd name="connsiteX859" fmla="*/ 1892684 w 9147326"/>
              <a:gd name="connsiteY859" fmla="*/ 3832860 h 6857999"/>
              <a:gd name="connsiteX860" fmla="*/ 1886963 w 9147326"/>
              <a:gd name="connsiteY860" fmla="*/ 3834130 h 6857999"/>
              <a:gd name="connsiteX861" fmla="*/ 1881560 w 9147326"/>
              <a:gd name="connsiteY861" fmla="*/ 3835717 h 6857999"/>
              <a:gd name="connsiteX862" fmla="*/ 1876475 w 9147326"/>
              <a:gd name="connsiteY862" fmla="*/ 3837622 h 6857999"/>
              <a:gd name="connsiteX863" fmla="*/ 1871389 w 9147326"/>
              <a:gd name="connsiteY863" fmla="*/ 3839845 h 6857999"/>
              <a:gd name="connsiteX864" fmla="*/ 1866304 w 9147326"/>
              <a:gd name="connsiteY864" fmla="*/ 3842385 h 6857999"/>
              <a:gd name="connsiteX865" fmla="*/ 1861219 w 9147326"/>
              <a:gd name="connsiteY865" fmla="*/ 3845560 h 6857999"/>
              <a:gd name="connsiteX866" fmla="*/ 1856451 w 9147326"/>
              <a:gd name="connsiteY866" fmla="*/ 3848417 h 6857999"/>
              <a:gd name="connsiteX867" fmla="*/ 1852002 w 9147326"/>
              <a:gd name="connsiteY867" fmla="*/ 3851910 h 6857999"/>
              <a:gd name="connsiteX868" fmla="*/ 1846916 w 9147326"/>
              <a:gd name="connsiteY868" fmla="*/ 3855085 h 6857999"/>
              <a:gd name="connsiteX869" fmla="*/ 1842467 w 9147326"/>
              <a:gd name="connsiteY869" fmla="*/ 3858895 h 6857999"/>
              <a:gd name="connsiteX870" fmla="*/ 1838335 w 9147326"/>
              <a:gd name="connsiteY870" fmla="*/ 3863022 h 6857999"/>
              <a:gd name="connsiteX871" fmla="*/ 1271960 w 9147326"/>
              <a:gd name="connsiteY871" fmla="*/ 4428807 h 6857999"/>
              <a:gd name="connsiteX872" fmla="*/ 1267828 w 9147326"/>
              <a:gd name="connsiteY872" fmla="*/ 4432617 h 6857999"/>
              <a:gd name="connsiteX873" fmla="*/ 1263378 w 9147326"/>
              <a:gd name="connsiteY873" fmla="*/ 4436427 h 6857999"/>
              <a:gd name="connsiteX874" fmla="*/ 1258929 w 9147326"/>
              <a:gd name="connsiteY874" fmla="*/ 4440237 h 6857999"/>
              <a:gd name="connsiteX875" fmla="*/ 1254161 w 9147326"/>
              <a:gd name="connsiteY875" fmla="*/ 4443095 h 6857999"/>
              <a:gd name="connsiteX876" fmla="*/ 1249394 w 9147326"/>
              <a:gd name="connsiteY876" fmla="*/ 4446587 h 6857999"/>
              <a:gd name="connsiteX877" fmla="*/ 1244309 w 9147326"/>
              <a:gd name="connsiteY877" fmla="*/ 4449127 h 6857999"/>
              <a:gd name="connsiteX878" fmla="*/ 1239223 w 9147326"/>
              <a:gd name="connsiteY878" fmla="*/ 4451667 h 6857999"/>
              <a:gd name="connsiteX879" fmla="*/ 1234138 w 9147326"/>
              <a:gd name="connsiteY879" fmla="*/ 4453890 h 6857999"/>
              <a:gd name="connsiteX880" fmla="*/ 1228735 w 9147326"/>
              <a:gd name="connsiteY880" fmla="*/ 4455795 h 6857999"/>
              <a:gd name="connsiteX881" fmla="*/ 1223650 w 9147326"/>
              <a:gd name="connsiteY881" fmla="*/ 4457700 h 6857999"/>
              <a:gd name="connsiteX882" fmla="*/ 1218246 w 9147326"/>
              <a:gd name="connsiteY882" fmla="*/ 4458970 h 6857999"/>
              <a:gd name="connsiteX883" fmla="*/ 1212844 w 9147326"/>
              <a:gd name="connsiteY883" fmla="*/ 4460240 h 6857999"/>
              <a:gd name="connsiteX884" fmla="*/ 1207123 w 9147326"/>
              <a:gd name="connsiteY884" fmla="*/ 4461192 h 6857999"/>
              <a:gd name="connsiteX885" fmla="*/ 1202037 w 9147326"/>
              <a:gd name="connsiteY885" fmla="*/ 4461827 h 6857999"/>
              <a:gd name="connsiteX886" fmla="*/ 1196316 w 9147326"/>
              <a:gd name="connsiteY886" fmla="*/ 4462145 h 6857999"/>
              <a:gd name="connsiteX887" fmla="*/ 1190595 w 9147326"/>
              <a:gd name="connsiteY887" fmla="*/ 4462145 h 6857999"/>
              <a:gd name="connsiteX888" fmla="*/ 1185192 w 9147326"/>
              <a:gd name="connsiteY888" fmla="*/ 4462145 h 6857999"/>
              <a:gd name="connsiteX889" fmla="*/ 1179471 w 9147326"/>
              <a:gd name="connsiteY889" fmla="*/ 4461827 h 6857999"/>
              <a:gd name="connsiteX890" fmla="*/ 1174386 w 9147326"/>
              <a:gd name="connsiteY890" fmla="*/ 4461192 h 6857999"/>
              <a:gd name="connsiteX891" fmla="*/ 1168665 w 9147326"/>
              <a:gd name="connsiteY891" fmla="*/ 4460240 h 6857999"/>
              <a:gd name="connsiteX892" fmla="*/ 1163579 w 9147326"/>
              <a:gd name="connsiteY892" fmla="*/ 4458970 h 6857999"/>
              <a:gd name="connsiteX893" fmla="*/ 1157859 w 9147326"/>
              <a:gd name="connsiteY893" fmla="*/ 4457700 h 6857999"/>
              <a:gd name="connsiteX894" fmla="*/ 1152773 w 9147326"/>
              <a:gd name="connsiteY894" fmla="*/ 4455795 h 6857999"/>
              <a:gd name="connsiteX895" fmla="*/ 1147370 w 9147326"/>
              <a:gd name="connsiteY895" fmla="*/ 4453890 h 6857999"/>
              <a:gd name="connsiteX896" fmla="*/ 1142285 w 9147326"/>
              <a:gd name="connsiteY896" fmla="*/ 4451667 h 6857999"/>
              <a:gd name="connsiteX897" fmla="*/ 1136882 w 9147326"/>
              <a:gd name="connsiteY897" fmla="*/ 4449127 h 6857999"/>
              <a:gd name="connsiteX898" fmla="*/ 1132114 w 9147326"/>
              <a:gd name="connsiteY898" fmla="*/ 4446587 h 6857999"/>
              <a:gd name="connsiteX899" fmla="*/ 1127347 w 9147326"/>
              <a:gd name="connsiteY899" fmla="*/ 4443095 h 6857999"/>
              <a:gd name="connsiteX900" fmla="*/ 1122580 w 9147326"/>
              <a:gd name="connsiteY900" fmla="*/ 4440237 h 6857999"/>
              <a:gd name="connsiteX901" fmla="*/ 1117812 w 9147326"/>
              <a:gd name="connsiteY901" fmla="*/ 4436427 h 6857999"/>
              <a:gd name="connsiteX902" fmla="*/ 1113362 w 9147326"/>
              <a:gd name="connsiteY902" fmla="*/ 4432617 h 6857999"/>
              <a:gd name="connsiteX903" fmla="*/ 1109230 w 9147326"/>
              <a:gd name="connsiteY903" fmla="*/ 4428807 h 6857999"/>
              <a:gd name="connsiteX904" fmla="*/ 1105416 w 9147326"/>
              <a:gd name="connsiteY904" fmla="*/ 4424045 h 6857999"/>
              <a:gd name="connsiteX905" fmla="*/ 1101603 w 9147326"/>
              <a:gd name="connsiteY905" fmla="*/ 4419600 h 6857999"/>
              <a:gd name="connsiteX906" fmla="*/ 1097789 w 9147326"/>
              <a:gd name="connsiteY906" fmla="*/ 4415155 h 6857999"/>
              <a:gd name="connsiteX907" fmla="*/ 1094610 w 9147326"/>
              <a:gd name="connsiteY907" fmla="*/ 4410392 h 6857999"/>
              <a:gd name="connsiteX908" fmla="*/ 1091432 w 9147326"/>
              <a:gd name="connsiteY908" fmla="*/ 4405630 h 6857999"/>
              <a:gd name="connsiteX909" fmla="*/ 1088889 w 9147326"/>
              <a:gd name="connsiteY909" fmla="*/ 4400550 h 6857999"/>
              <a:gd name="connsiteX910" fmla="*/ 1086347 w 9147326"/>
              <a:gd name="connsiteY910" fmla="*/ 4395787 h 6857999"/>
              <a:gd name="connsiteX911" fmla="*/ 1084122 w 9147326"/>
              <a:gd name="connsiteY911" fmla="*/ 4390707 h 6857999"/>
              <a:gd name="connsiteX912" fmla="*/ 1082215 w 9147326"/>
              <a:gd name="connsiteY912" fmla="*/ 4385310 h 6857999"/>
              <a:gd name="connsiteX913" fmla="*/ 1080308 w 9147326"/>
              <a:gd name="connsiteY913" fmla="*/ 4379912 h 6857999"/>
              <a:gd name="connsiteX914" fmla="*/ 1078719 w 9147326"/>
              <a:gd name="connsiteY914" fmla="*/ 4374515 h 6857999"/>
              <a:gd name="connsiteX915" fmla="*/ 1077765 w 9147326"/>
              <a:gd name="connsiteY915" fmla="*/ 4369435 h 6857999"/>
              <a:gd name="connsiteX916" fmla="*/ 1076494 w 9147326"/>
              <a:gd name="connsiteY916" fmla="*/ 4363720 h 6857999"/>
              <a:gd name="connsiteX917" fmla="*/ 1076176 w 9147326"/>
              <a:gd name="connsiteY917" fmla="*/ 4358322 h 6857999"/>
              <a:gd name="connsiteX918" fmla="*/ 1075858 w 9147326"/>
              <a:gd name="connsiteY918" fmla="*/ 4352607 h 6857999"/>
              <a:gd name="connsiteX919" fmla="*/ 1075540 w 9147326"/>
              <a:gd name="connsiteY919" fmla="*/ 4347527 h 6857999"/>
              <a:gd name="connsiteX920" fmla="*/ 1075858 w 9147326"/>
              <a:gd name="connsiteY920" fmla="*/ 4341812 h 6857999"/>
              <a:gd name="connsiteX921" fmla="*/ 1076176 w 9147326"/>
              <a:gd name="connsiteY921" fmla="*/ 4336097 h 6857999"/>
              <a:gd name="connsiteX922" fmla="*/ 1076494 w 9147326"/>
              <a:gd name="connsiteY922" fmla="*/ 4330700 h 6857999"/>
              <a:gd name="connsiteX923" fmla="*/ 1077765 w 9147326"/>
              <a:gd name="connsiteY923" fmla="*/ 4325302 h 6857999"/>
              <a:gd name="connsiteX924" fmla="*/ 1078719 w 9147326"/>
              <a:gd name="connsiteY924" fmla="*/ 4319905 h 6857999"/>
              <a:gd name="connsiteX925" fmla="*/ 1080308 w 9147326"/>
              <a:gd name="connsiteY925" fmla="*/ 4314507 h 6857999"/>
              <a:gd name="connsiteX926" fmla="*/ 1082215 w 9147326"/>
              <a:gd name="connsiteY926" fmla="*/ 4309110 h 6857999"/>
              <a:gd name="connsiteX927" fmla="*/ 1084122 w 9147326"/>
              <a:gd name="connsiteY927" fmla="*/ 4303712 h 6857999"/>
              <a:gd name="connsiteX928" fmla="*/ 1086347 w 9147326"/>
              <a:gd name="connsiteY928" fmla="*/ 4298950 h 6857999"/>
              <a:gd name="connsiteX929" fmla="*/ 1088889 w 9147326"/>
              <a:gd name="connsiteY929" fmla="*/ 4293870 h 6857999"/>
              <a:gd name="connsiteX930" fmla="*/ 1091432 w 9147326"/>
              <a:gd name="connsiteY930" fmla="*/ 4288790 h 6857999"/>
              <a:gd name="connsiteX931" fmla="*/ 1094610 w 9147326"/>
              <a:gd name="connsiteY931" fmla="*/ 4284027 h 6857999"/>
              <a:gd name="connsiteX932" fmla="*/ 1097789 w 9147326"/>
              <a:gd name="connsiteY932" fmla="*/ 4279265 h 6857999"/>
              <a:gd name="connsiteX933" fmla="*/ 1101603 w 9147326"/>
              <a:gd name="connsiteY933" fmla="*/ 4274820 h 6857999"/>
              <a:gd name="connsiteX934" fmla="*/ 1105416 w 9147326"/>
              <a:gd name="connsiteY934" fmla="*/ 4270375 h 6857999"/>
              <a:gd name="connsiteX935" fmla="*/ 1109230 w 9147326"/>
              <a:gd name="connsiteY935" fmla="*/ 4265930 h 6857999"/>
              <a:gd name="connsiteX936" fmla="*/ 2363710 w 9147326"/>
              <a:gd name="connsiteY936" fmla="*/ 3013075 h 6857999"/>
              <a:gd name="connsiteX937" fmla="*/ 2367841 w 9147326"/>
              <a:gd name="connsiteY937" fmla="*/ 3008312 h 6857999"/>
              <a:gd name="connsiteX938" fmla="*/ 2371656 w 9147326"/>
              <a:gd name="connsiteY938" fmla="*/ 3003867 h 6857999"/>
              <a:gd name="connsiteX939" fmla="*/ 2375470 w 9147326"/>
              <a:gd name="connsiteY939" fmla="*/ 2999422 h 6857999"/>
              <a:gd name="connsiteX940" fmla="*/ 2378648 w 9147326"/>
              <a:gd name="connsiteY940" fmla="*/ 2994660 h 6857999"/>
              <a:gd name="connsiteX941" fmla="*/ 2381826 w 9147326"/>
              <a:gd name="connsiteY941" fmla="*/ 2989897 h 6857999"/>
              <a:gd name="connsiteX942" fmla="*/ 2384369 w 9147326"/>
              <a:gd name="connsiteY942" fmla="*/ 2985135 h 6857999"/>
              <a:gd name="connsiteX943" fmla="*/ 2386911 w 9147326"/>
              <a:gd name="connsiteY943" fmla="*/ 2979737 h 6857999"/>
              <a:gd name="connsiteX944" fmla="*/ 2389136 w 9147326"/>
              <a:gd name="connsiteY944" fmla="*/ 2974975 h 6857999"/>
              <a:gd name="connsiteX945" fmla="*/ 2391043 w 9147326"/>
              <a:gd name="connsiteY945" fmla="*/ 2969577 h 6857999"/>
              <a:gd name="connsiteX946" fmla="*/ 2392950 w 9147326"/>
              <a:gd name="connsiteY946" fmla="*/ 2964180 h 6857999"/>
              <a:gd name="connsiteX947" fmla="*/ 2394222 w 9147326"/>
              <a:gd name="connsiteY947" fmla="*/ 2958782 h 6857999"/>
              <a:gd name="connsiteX948" fmla="*/ 2395493 w 9147326"/>
              <a:gd name="connsiteY948" fmla="*/ 2953385 h 6857999"/>
              <a:gd name="connsiteX949" fmla="*/ 2396129 w 9147326"/>
              <a:gd name="connsiteY949" fmla="*/ 2947987 h 6857999"/>
              <a:gd name="connsiteX950" fmla="*/ 2397082 w 9147326"/>
              <a:gd name="connsiteY950" fmla="*/ 2942590 h 6857999"/>
              <a:gd name="connsiteX951" fmla="*/ 2397400 w 9147326"/>
              <a:gd name="connsiteY951" fmla="*/ 2936875 h 6857999"/>
              <a:gd name="connsiteX952" fmla="*/ 2397717 w 9147326"/>
              <a:gd name="connsiteY952" fmla="*/ 2931160 h 6857999"/>
              <a:gd name="connsiteX953" fmla="*/ 2397400 w 9147326"/>
              <a:gd name="connsiteY953" fmla="*/ 2926080 h 6857999"/>
              <a:gd name="connsiteX954" fmla="*/ 2397082 w 9147326"/>
              <a:gd name="connsiteY954" fmla="*/ 2920365 h 6857999"/>
              <a:gd name="connsiteX955" fmla="*/ 2396129 w 9147326"/>
              <a:gd name="connsiteY955" fmla="*/ 2914967 h 6857999"/>
              <a:gd name="connsiteX956" fmla="*/ 2395493 w 9147326"/>
              <a:gd name="connsiteY956" fmla="*/ 2909252 h 6857999"/>
              <a:gd name="connsiteX957" fmla="*/ 2394222 w 9147326"/>
              <a:gd name="connsiteY957" fmla="*/ 2904172 h 6857999"/>
              <a:gd name="connsiteX958" fmla="*/ 2392950 w 9147326"/>
              <a:gd name="connsiteY958" fmla="*/ 2898775 h 6857999"/>
              <a:gd name="connsiteX959" fmla="*/ 2391043 w 9147326"/>
              <a:gd name="connsiteY959" fmla="*/ 2893377 h 6857999"/>
              <a:gd name="connsiteX960" fmla="*/ 2389136 w 9147326"/>
              <a:gd name="connsiteY960" fmla="*/ 2887980 h 6857999"/>
              <a:gd name="connsiteX961" fmla="*/ 2386911 w 9147326"/>
              <a:gd name="connsiteY961" fmla="*/ 2882900 h 6857999"/>
              <a:gd name="connsiteX962" fmla="*/ 2384369 w 9147326"/>
              <a:gd name="connsiteY962" fmla="*/ 2878137 h 6857999"/>
              <a:gd name="connsiteX963" fmla="*/ 2381826 w 9147326"/>
              <a:gd name="connsiteY963" fmla="*/ 2873057 h 6857999"/>
              <a:gd name="connsiteX964" fmla="*/ 2378648 w 9147326"/>
              <a:gd name="connsiteY964" fmla="*/ 2868295 h 6857999"/>
              <a:gd name="connsiteX965" fmla="*/ 2375470 w 9147326"/>
              <a:gd name="connsiteY965" fmla="*/ 2863532 h 6857999"/>
              <a:gd name="connsiteX966" fmla="*/ 2371656 w 9147326"/>
              <a:gd name="connsiteY966" fmla="*/ 2859087 h 6857999"/>
              <a:gd name="connsiteX967" fmla="*/ 2367841 w 9147326"/>
              <a:gd name="connsiteY967" fmla="*/ 2854642 h 6857999"/>
              <a:gd name="connsiteX968" fmla="*/ 2363710 w 9147326"/>
              <a:gd name="connsiteY968" fmla="*/ 2850197 h 6857999"/>
              <a:gd name="connsiteX969" fmla="*/ 2359578 w 9147326"/>
              <a:gd name="connsiteY969" fmla="*/ 2846070 h 6857999"/>
              <a:gd name="connsiteX970" fmla="*/ 2355128 w 9147326"/>
              <a:gd name="connsiteY970" fmla="*/ 2842260 h 6857999"/>
              <a:gd name="connsiteX971" fmla="*/ 2350361 w 9147326"/>
              <a:gd name="connsiteY971" fmla="*/ 2838450 h 6857999"/>
              <a:gd name="connsiteX972" fmla="*/ 2345911 w 9147326"/>
              <a:gd name="connsiteY972" fmla="*/ 2835592 h 6857999"/>
              <a:gd name="connsiteX973" fmla="*/ 2341144 w 9147326"/>
              <a:gd name="connsiteY973" fmla="*/ 2832100 h 6857999"/>
              <a:gd name="connsiteX974" fmla="*/ 2336058 w 9147326"/>
              <a:gd name="connsiteY974" fmla="*/ 2829560 h 6857999"/>
              <a:gd name="connsiteX975" fmla="*/ 2330973 w 9147326"/>
              <a:gd name="connsiteY975" fmla="*/ 2827020 h 6857999"/>
              <a:gd name="connsiteX976" fmla="*/ 2325570 w 9147326"/>
              <a:gd name="connsiteY976" fmla="*/ 2824797 h 6857999"/>
              <a:gd name="connsiteX977" fmla="*/ 2320485 w 9147326"/>
              <a:gd name="connsiteY977" fmla="*/ 2822892 h 6857999"/>
              <a:gd name="connsiteX978" fmla="*/ 2315399 w 9147326"/>
              <a:gd name="connsiteY978" fmla="*/ 2820987 h 6857999"/>
              <a:gd name="connsiteX979" fmla="*/ 2309678 w 9147326"/>
              <a:gd name="connsiteY979" fmla="*/ 2820035 h 6857999"/>
              <a:gd name="connsiteX980" fmla="*/ 2304593 w 9147326"/>
              <a:gd name="connsiteY980" fmla="*/ 2818447 h 6857999"/>
              <a:gd name="connsiteX981" fmla="*/ 2298872 w 9147326"/>
              <a:gd name="connsiteY981" fmla="*/ 2817812 h 6857999"/>
              <a:gd name="connsiteX982" fmla="*/ 2293469 w 9147326"/>
              <a:gd name="connsiteY982" fmla="*/ 2816860 h 6857999"/>
              <a:gd name="connsiteX983" fmla="*/ 2288066 w 9147326"/>
              <a:gd name="connsiteY983" fmla="*/ 2816542 h 6857999"/>
              <a:gd name="connsiteX984" fmla="*/ 2282345 w 9147326"/>
              <a:gd name="connsiteY984" fmla="*/ 2816542 h 6857999"/>
              <a:gd name="connsiteX985" fmla="*/ 2276942 w 9147326"/>
              <a:gd name="connsiteY985" fmla="*/ 2816542 h 6857999"/>
              <a:gd name="connsiteX986" fmla="*/ 2271221 w 9147326"/>
              <a:gd name="connsiteY986" fmla="*/ 2816860 h 6857999"/>
              <a:gd name="connsiteX987" fmla="*/ 2266136 w 9147326"/>
              <a:gd name="connsiteY987" fmla="*/ 2817812 h 6857999"/>
              <a:gd name="connsiteX988" fmla="*/ 2260415 w 9147326"/>
              <a:gd name="connsiteY988" fmla="*/ 2818447 h 6857999"/>
              <a:gd name="connsiteX989" fmla="*/ 2254694 w 9147326"/>
              <a:gd name="connsiteY989" fmla="*/ 2820035 h 6857999"/>
              <a:gd name="connsiteX990" fmla="*/ 2249608 w 9147326"/>
              <a:gd name="connsiteY990" fmla="*/ 2820987 h 6857999"/>
              <a:gd name="connsiteX991" fmla="*/ 2244523 w 9147326"/>
              <a:gd name="connsiteY991" fmla="*/ 2822892 h 6857999"/>
              <a:gd name="connsiteX992" fmla="*/ 2239120 w 9147326"/>
              <a:gd name="connsiteY992" fmla="*/ 2824797 h 6857999"/>
              <a:gd name="connsiteX993" fmla="*/ 2234035 w 9147326"/>
              <a:gd name="connsiteY993" fmla="*/ 2827020 h 6857999"/>
              <a:gd name="connsiteX994" fmla="*/ 2228631 w 9147326"/>
              <a:gd name="connsiteY994" fmla="*/ 2829560 h 6857999"/>
              <a:gd name="connsiteX995" fmla="*/ 2223864 w 9147326"/>
              <a:gd name="connsiteY995" fmla="*/ 2832100 h 6857999"/>
              <a:gd name="connsiteX996" fmla="*/ 2219097 w 9147326"/>
              <a:gd name="connsiteY996" fmla="*/ 2835592 h 6857999"/>
              <a:gd name="connsiteX997" fmla="*/ 2214011 w 9147326"/>
              <a:gd name="connsiteY997" fmla="*/ 2838450 h 6857999"/>
              <a:gd name="connsiteX998" fmla="*/ 2209562 w 9147326"/>
              <a:gd name="connsiteY998" fmla="*/ 2842260 h 6857999"/>
              <a:gd name="connsiteX999" fmla="*/ 2205112 w 9147326"/>
              <a:gd name="connsiteY999" fmla="*/ 2846070 h 6857999"/>
              <a:gd name="connsiteX1000" fmla="*/ 2200980 w 9147326"/>
              <a:gd name="connsiteY1000" fmla="*/ 2850197 h 6857999"/>
              <a:gd name="connsiteX1001" fmla="*/ 1039308 w 9147326"/>
              <a:gd name="connsiteY1001" fmla="*/ 4010660 h 6857999"/>
              <a:gd name="connsiteX1002" fmla="*/ 1034858 w 9147326"/>
              <a:gd name="connsiteY1002" fmla="*/ 4014787 h 6857999"/>
              <a:gd name="connsiteX1003" fmla="*/ 1030408 w 9147326"/>
              <a:gd name="connsiteY1003" fmla="*/ 4018280 h 6857999"/>
              <a:gd name="connsiteX1004" fmla="*/ 1025959 w 9147326"/>
              <a:gd name="connsiteY1004" fmla="*/ 4022090 h 6857999"/>
              <a:gd name="connsiteX1005" fmla="*/ 1020873 w 9147326"/>
              <a:gd name="connsiteY1005" fmla="*/ 4025582 h 6857999"/>
              <a:gd name="connsiteX1006" fmla="*/ 1016106 w 9147326"/>
              <a:gd name="connsiteY1006" fmla="*/ 4028440 h 6857999"/>
              <a:gd name="connsiteX1007" fmla="*/ 1011338 w 9147326"/>
              <a:gd name="connsiteY1007" fmla="*/ 4030980 h 6857999"/>
              <a:gd name="connsiteX1008" fmla="*/ 1005935 w 9147326"/>
              <a:gd name="connsiteY1008" fmla="*/ 4033520 h 6857999"/>
              <a:gd name="connsiteX1009" fmla="*/ 1001168 w 9147326"/>
              <a:gd name="connsiteY1009" fmla="*/ 4035742 h 6857999"/>
              <a:gd name="connsiteX1010" fmla="*/ 996083 w 9147326"/>
              <a:gd name="connsiteY1010" fmla="*/ 4037647 h 6857999"/>
              <a:gd name="connsiteX1011" fmla="*/ 990362 w 9147326"/>
              <a:gd name="connsiteY1011" fmla="*/ 4039552 h 6857999"/>
              <a:gd name="connsiteX1012" fmla="*/ 985276 w 9147326"/>
              <a:gd name="connsiteY1012" fmla="*/ 4041140 h 6857999"/>
              <a:gd name="connsiteX1013" fmla="*/ 979555 w 9147326"/>
              <a:gd name="connsiteY1013" fmla="*/ 4042092 h 6857999"/>
              <a:gd name="connsiteX1014" fmla="*/ 974470 w 9147326"/>
              <a:gd name="connsiteY1014" fmla="*/ 4043045 h 6857999"/>
              <a:gd name="connsiteX1015" fmla="*/ 968749 w 9147326"/>
              <a:gd name="connsiteY1015" fmla="*/ 4043680 h 6857999"/>
              <a:gd name="connsiteX1016" fmla="*/ 963028 w 9147326"/>
              <a:gd name="connsiteY1016" fmla="*/ 4043997 h 6857999"/>
              <a:gd name="connsiteX1017" fmla="*/ 957625 w 9147326"/>
              <a:gd name="connsiteY1017" fmla="*/ 4043997 h 6857999"/>
              <a:gd name="connsiteX1018" fmla="*/ 952222 w 9147326"/>
              <a:gd name="connsiteY1018" fmla="*/ 4043997 h 6857999"/>
              <a:gd name="connsiteX1019" fmla="*/ 946819 w 9147326"/>
              <a:gd name="connsiteY1019" fmla="*/ 4043680 h 6857999"/>
              <a:gd name="connsiteX1020" fmla="*/ 941098 w 9147326"/>
              <a:gd name="connsiteY1020" fmla="*/ 4043045 h 6857999"/>
              <a:gd name="connsiteX1021" fmla="*/ 935377 w 9147326"/>
              <a:gd name="connsiteY1021" fmla="*/ 4042092 h 6857999"/>
              <a:gd name="connsiteX1022" fmla="*/ 930291 w 9147326"/>
              <a:gd name="connsiteY1022" fmla="*/ 4041140 h 6857999"/>
              <a:gd name="connsiteX1023" fmla="*/ 925206 w 9147326"/>
              <a:gd name="connsiteY1023" fmla="*/ 4039552 h 6857999"/>
              <a:gd name="connsiteX1024" fmla="*/ 919485 w 9147326"/>
              <a:gd name="connsiteY1024" fmla="*/ 4037647 h 6857999"/>
              <a:gd name="connsiteX1025" fmla="*/ 914400 w 9147326"/>
              <a:gd name="connsiteY1025" fmla="*/ 4035742 h 6857999"/>
              <a:gd name="connsiteX1026" fmla="*/ 908997 w 9147326"/>
              <a:gd name="connsiteY1026" fmla="*/ 4033520 h 6857999"/>
              <a:gd name="connsiteX1027" fmla="*/ 904230 w 9147326"/>
              <a:gd name="connsiteY1027" fmla="*/ 4030980 h 6857999"/>
              <a:gd name="connsiteX1028" fmla="*/ 899462 w 9147326"/>
              <a:gd name="connsiteY1028" fmla="*/ 4028440 h 6857999"/>
              <a:gd name="connsiteX1029" fmla="*/ 894377 w 9147326"/>
              <a:gd name="connsiteY1029" fmla="*/ 4025582 h 6857999"/>
              <a:gd name="connsiteX1030" fmla="*/ 889609 w 9147326"/>
              <a:gd name="connsiteY1030" fmla="*/ 4022090 h 6857999"/>
              <a:gd name="connsiteX1031" fmla="*/ 885159 w 9147326"/>
              <a:gd name="connsiteY1031" fmla="*/ 4018280 h 6857999"/>
              <a:gd name="connsiteX1032" fmla="*/ 880710 w 9147326"/>
              <a:gd name="connsiteY1032" fmla="*/ 4014787 h 6857999"/>
              <a:gd name="connsiteX1033" fmla="*/ 876260 w 9147326"/>
              <a:gd name="connsiteY1033" fmla="*/ 4010660 h 6857999"/>
              <a:gd name="connsiteX1034" fmla="*/ 872128 w 9147326"/>
              <a:gd name="connsiteY1034" fmla="*/ 4006215 h 6857999"/>
              <a:gd name="connsiteX1035" fmla="*/ 868315 w 9147326"/>
              <a:gd name="connsiteY1035" fmla="*/ 4002087 h 6857999"/>
              <a:gd name="connsiteX1036" fmla="*/ 864501 w 9147326"/>
              <a:gd name="connsiteY1036" fmla="*/ 3997007 h 6857999"/>
              <a:gd name="connsiteX1037" fmla="*/ 861640 w 9147326"/>
              <a:gd name="connsiteY1037" fmla="*/ 3992562 h 6857999"/>
              <a:gd name="connsiteX1038" fmla="*/ 858144 w 9147326"/>
              <a:gd name="connsiteY1038" fmla="*/ 3987800 h 6857999"/>
              <a:gd name="connsiteX1039" fmla="*/ 855601 w 9147326"/>
              <a:gd name="connsiteY1039" fmla="*/ 3982720 h 6857999"/>
              <a:gd name="connsiteX1040" fmla="*/ 853059 w 9147326"/>
              <a:gd name="connsiteY1040" fmla="*/ 3977640 h 6857999"/>
              <a:gd name="connsiteX1041" fmla="*/ 850834 w 9147326"/>
              <a:gd name="connsiteY1041" fmla="*/ 3972560 h 6857999"/>
              <a:gd name="connsiteX1042" fmla="*/ 848927 w 9147326"/>
              <a:gd name="connsiteY1042" fmla="*/ 3967162 h 6857999"/>
              <a:gd name="connsiteX1043" fmla="*/ 847020 w 9147326"/>
              <a:gd name="connsiteY1043" fmla="*/ 3962082 h 6857999"/>
              <a:gd name="connsiteX1044" fmla="*/ 846066 w 9147326"/>
              <a:gd name="connsiteY1044" fmla="*/ 3956367 h 6857999"/>
              <a:gd name="connsiteX1045" fmla="*/ 844477 w 9147326"/>
              <a:gd name="connsiteY1045" fmla="*/ 3951287 h 6857999"/>
              <a:gd name="connsiteX1046" fmla="*/ 843842 w 9147326"/>
              <a:gd name="connsiteY1046" fmla="*/ 3945572 h 6857999"/>
              <a:gd name="connsiteX1047" fmla="*/ 842888 w 9147326"/>
              <a:gd name="connsiteY1047" fmla="*/ 3940175 h 6857999"/>
              <a:gd name="connsiteX1048" fmla="*/ 842570 w 9147326"/>
              <a:gd name="connsiteY1048" fmla="*/ 3934777 h 6857999"/>
              <a:gd name="connsiteX1049" fmla="*/ 842570 w 9147326"/>
              <a:gd name="connsiteY1049" fmla="*/ 3929380 h 6857999"/>
              <a:gd name="connsiteX1050" fmla="*/ 842570 w 9147326"/>
              <a:gd name="connsiteY1050" fmla="*/ 3923665 h 6857999"/>
              <a:gd name="connsiteX1051" fmla="*/ 842888 w 9147326"/>
              <a:gd name="connsiteY1051" fmla="*/ 3918267 h 6857999"/>
              <a:gd name="connsiteX1052" fmla="*/ 843842 w 9147326"/>
              <a:gd name="connsiteY1052" fmla="*/ 3912552 h 6857999"/>
              <a:gd name="connsiteX1053" fmla="*/ 844477 w 9147326"/>
              <a:gd name="connsiteY1053" fmla="*/ 3907155 h 6857999"/>
              <a:gd name="connsiteX1054" fmla="*/ 846066 w 9147326"/>
              <a:gd name="connsiteY1054" fmla="*/ 3901757 h 6857999"/>
              <a:gd name="connsiteX1055" fmla="*/ 847020 w 9147326"/>
              <a:gd name="connsiteY1055" fmla="*/ 3896360 h 6857999"/>
              <a:gd name="connsiteX1056" fmla="*/ 848927 w 9147326"/>
              <a:gd name="connsiteY1056" fmla="*/ 3891280 h 6857999"/>
              <a:gd name="connsiteX1057" fmla="*/ 850834 w 9147326"/>
              <a:gd name="connsiteY1057" fmla="*/ 3886200 h 6857999"/>
              <a:gd name="connsiteX1058" fmla="*/ 853059 w 9147326"/>
              <a:gd name="connsiteY1058" fmla="*/ 3880802 h 6857999"/>
              <a:gd name="connsiteX1059" fmla="*/ 855601 w 9147326"/>
              <a:gd name="connsiteY1059" fmla="*/ 3875722 h 6857999"/>
              <a:gd name="connsiteX1060" fmla="*/ 858144 w 9147326"/>
              <a:gd name="connsiteY1060" fmla="*/ 3870642 h 6857999"/>
              <a:gd name="connsiteX1061" fmla="*/ 861640 w 9147326"/>
              <a:gd name="connsiteY1061" fmla="*/ 3865880 h 6857999"/>
              <a:gd name="connsiteX1062" fmla="*/ 864501 w 9147326"/>
              <a:gd name="connsiteY1062" fmla="*/ 3861117 h 6857999"/>
              <a:gd name="connsiteX1063" fmla="*/ 868315 w 9147326"/>
              <a:gd name="connsiteY1063" fmla="*/ 3856672 h 6857999"/>
              <a:gd name="connsiteX1064" fmla="*/ 872128 w 9147326"/>
              <a:gd name="connsiteY1064" fmla="*/ 3852227 h 6857999"/>
              <a:gd name="connsiteX1065" fmla="*/ 876260 w 9147326"/>
              <a:gd name="connsiteY1065" fmla="*/ 3847782 h 6857999"/>
              <a:gd name="connsiteX1066" fmla="*/ 1469015 w 9147326"/>
              <a:gd name="connsiteY1066" fmla="*/ 3255962 h 6857999"/>
              <a:gd name="connsiteX1067" fmla="*/ 1473147 w 9147326"/>
              <a:gd name="connsiteY1067" fmla="*/ 3251517 h 6857999"/>
              <a:gd name="connsiteX1068" fmla="*/ 1476961 w 9147326"/>
              <a:gd name="connsiteY1068" fmla="*/ 3247072 h 6857999"/>
              <a:gd name="connsiteX1069" fmla="*/ 1480139 w 9147326"/>
              <a:gd name="connsiteY1069" fmla="*/ 3242627 h 6857999"/>
              <a:gd name="connsiteX1070" fmla="*/ 1483635 w 9147326"/>
              <a:gd name="connsiteY1070" fmla="*/ 3237547 h 6857999"/>
              <a:gd name="connsiteX1071" fmla="*/ 1486496 w 9147326"/>
              <a:gd name="connsiteY1071" fmla="*/ 3232785 h 6857999"/>
              <a:gd name="connsiteX1072" fmla="*/ 1489674 w 9147326"/>
              <a:gd name="connsiteY1072" fmla="*/ 3228022 h 6857999"/>
              <a:gd name="connsiteX1073" fmla="*/ 1491899 w 9147326"/>
              <a:gd name="connsiteY1073" fmla="*/ 3223260 h 6857999"/>
              <a:gd name="connsiteX1074" fmla="*/ 1494124 w 9147326"/>
              <a:gd name="connsiteY1074" fmla="*/ 3217862 h 6857999"/>
              <a:gd name="connsiteX1075" fmla="*/ 1496349 w 9147326"/>
              <a:gd name="connsiteY1075" fmla="*/ 3212782 h 6857999"/>
              <a:gd name="connsiteX1076" fmla="*/ 1497938 w 9147326"/>
              <a:gd name="connsiteY1076" fmla="*/ 3207067 h 6857999"/>
              <a:gd name="connsiteX1077" fmla="*/ 1499209 w 9147326"/>
              <a:gd name="connsiteY1077" fmla="*/ 3201987 h 6857999"/>
              <a:gd name="connsiteX1078" fmla="*/ 1500481 w 9147326"/>
              <a:gd name="connsiteY1078" fmla="*/ 3196590 h 6857999"/>
              <a:gd name="connsiteX1079" fmla="*/ 1501434 w 9147326"/>
              <a:gd name="connsiteY1079" fmla="*/ 3191192 h 6857999"/>
              <a:gd name="connsiteX1080" fmla="*/ 1502387 w 9147326"/>
              <a:gd name="connsiteY1080" fmla="*/ 3185477 h 6857999"/>
              <a:gd name="connsiteX1081" fmla="*/ 1502705 w 9147326"/>
              <a:gd name="connsiteY1081" fmla="*/ 3179762 h 6857999"/>
              <a:gd name="connsiteX1082" fmla="*/ 1502705 w 9147326"/>
              <a:gd name="connsiteY1082" fmla="*/ 3174682 h 6857999"/>
              <a:gd name="connsiteX1083" fmla="*/ 1502705 w 9147326"/>
              <a:gd name="connsiteY1083" fmla="*/ 3168967 h 6857999"/>
              <a:gd name="connsiteX1084" fmla="*/ 1502387 w 9147326"/>
              <a:gd name="connsiteY1084" fmla="*/ 3163570 h 6857999"/>
              <a:gd name="connsiteX1085" fmla="*/ 1501434 w 9147326"/>
              <a:gd name="connsiteY1085" fmla="*/ 3157855 h 6857999"/>
              <a:gd name="connsiteX1086" fmla="*/ 1500481 w 9147326"/>
              <a:gd name="connsiteY1086" fmla="*/ 3152775 h 6857999"/>
              <a:gd name="connsiteX1087" fmla="*/ 1499209 w 9147326"/>
              <a:gd name="connsiteY1087" fmla="*/ 3147060 h 6857999"/>
              <a:gd name="connsiteX1088" fmla="*/ 1497938 w 9147326"/>
              <a:gd name="connsiteY1088" fmla="*/ 3141980 h 6857999"/>
              <a:gd name="connsiteX1089" fmla="*/ 1496349 w 9147326"/>
              <a:gd name="connsiteY1089" fmla="*/ 3136265 h 6857999"/>
              <a:gd name="connsiteX1090" fmla="*/ 1494124 w 9147326"/>
              <a:gd name="connsiteY1090" fmla="*/ 3131185 h 6857999"/>
              <a:gd name="connsiteX1091" fmla="*/ 1491899 w 9147326"/>
              <a:gd name="connsiteY1091" fmla="*/ 3126105 h 6857999"/>
              <a:gd name="connsiteX1092" fmla="*/ 1489674 w 9147326"/>
              <a:gd name="connsiteY1092" fmla="*/ 3121025 h 6857999"/>
              <a:gd name="connsiteX1093" fmla="*/ 1486496 w 9147326"/>
              <a:gd name="connsiteY1093" fmla="*/ 3116262 h 6857999"/>
              <a:gd name="connsiteX1094" fmla="*/ 1483635 w 9147326"/>
              <a:gd name="connsiteY1094" fmla="*/ 3111182 h 6857999"/>
              <a:gd name="connsiteX1095" fmla="*/ 1480139 w 9147326"/>
              <a:gd name="connsiteY1095" fmla="*/ 3106420 h 6857999"/>
              <a:gd name="connsiteX1096" fmla="*/ 1476961 w 9147326"/>
              <a:gd name="connsiteY1096" fmla="*/ 3101975 h 6857999"/>
              <a:gd name="connsiteX1097" fmla="*/ 1473147 w 9147326"/>
              <a:gd name="connsiteY1097" fmla="*/ 3097530 h 6857999"/>
              <a:gd name="connsiteX1098" fmla="*/ 1469015 w 9147326"/>
              <a:gd name="connsiteY1098" fmla="*/ 3093085 h 6857999"/>
              <a:gd name="connsiteX1099" fmla="*/ 1465201 w 9147326"/>
              <a:gd name="connsiteY1099" fmla="*/ 3089592 h 6857999"/>
              <a:gd name="connsiteX1100" fmla="*/ 1461070 w 9147326"/>
              <a:gd name="connsiteY1100" fmla="*/ 3086417 h 6857999"/>
              <a:gd name="connsiteX1101" fmla="*/ 1453441 w 9147326"/>
              <a:gd name="connsiteY1101" fmla="*/ 3080067 h 6857999"/>
              <a:gd name="connsiteX1102" fmla="*/ 1444860 w 9147326"/>
              <a:gd name="connsiteY1102" fmla="*/ 3074670 h 6857999"/>
              <a:gd name="connsiteX1103" fmla="*/ 1436279 w 9147326"/>
              <a:gd name="connsiteY1103" fmla="*/ 3070225 h 6857999"/>
              <a:gd name="connsiteX1104" fmla="*/ 1427379 w 9147326"/>
              <a:gd name="connsiteY1104" fmla="*/ 3066732 h 6857999"/>
              <a:gd name="connsiteX1105" fmla="*/ 1417844 w 9147326"/>
              <a:gd name="connsiteY1105" fmla="*/ 3063557 h 6857999"/>
              <a:gd name="connsiteX1106" fmla="*/ 1408627 w 9147326"/>
              <a:gd name="connsiteY1106" fmla="*/ 3061335 h 6857999"/>
              <a:gd name="connsiteX1107" fmla="*/ 1398774 w 9147326"/>
              <a:gd name="connsiteY1107" fmla="*/ 3060382 h 6857999"/>
              <a:gd name="connsiteX1108" fmla="*/ 1389558 w 9147326"/>
              <a:gd name="connsiteY1108" fmla="*/ 3059430 h 6857999"/>
              <a:gd name="connsiteX1109" fmla="*/ 1380023 w 9147326"/>
              <a:gd name="connsiteY1109" fmla="*/ 3059747 h 6857999"/>
              <a:gd name="connsiteX1110" fmla="*/ 1370170 w 9147326"/>
              <a:gd name="connsiteY1110" fmla="*/ 3060700 h 6857999"/>
              <a:gd name="connsiteX1111" fmla="*/ 1360953 w 9147326"/>
              <a:gd name="connsiteY1111" fmla="*/ 3062605 h 6857999"/>
              <a:gd name="connsiteX1112" fmla="*/ 1351418 w 9147326"/>
              <a:gd name="connsiteY1112" fmla="*/ 3065145 h 6857999"/>
              <a:gd name="connsiteX1113" fmla="*/ 1342518 w 9147326"/>
              <a:gd name="connsiteY1113" fmla="*/ 3068955 h 6857999"/>
              <a:gd name="connsiteX1114" fmla="*/ 1333619 w 9147326"/>
              <a:gd name="connsiteY1114" fmla="*/ 3073082 h 6857999"/>
              <a:gd name="connsiteX1115" fmla="*/ 1325038 w 9147326"/>
              <a:gd name="connsiteY1115" fmla="*/ 3077845 h 6857999"/>
              <a:gd name="connsiteX1116" fmla="*/ 0 w 9147326"/>
              <a:gd name="connsiteY1116" fmla="*/ 441183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</a:cxnLst>
            <a:rect l="l" t="t" r="r" b="b"/>
            <a:pathLst>
              <a:path w="9147326" h="6857999">
                <a:moveTo>
                  <a:pt x="0" y="0"/>
                </a:moveTo>
                <a:lnTo>
                  <a:pt x="9147326" y="0"/>
                </a:lnTo>
                <a:lnTo>
                  <a:pt x="9147326" y="126534"/>
                </a:lnTo>
                <a:lnTo>
                  <a:pt x="7728380" y="1544002"/>
                </a:lnTo>
                <a:lnTo>
                  <a:pt x="7724248" y="1548130"/>
                </a:lnTo>
                <a:lnTo>
                  <a:pt x="7720434" y="1552575"/>
                </a:lnTo>
                <a:lnTo>
                  <a:pt x="7717256" y="1557337"/>
                </a:lnTo>
                <a:lnTo>
                  <a:pt x="7713759" y="1561782"/>
                </a:lnTo>
                <a:lnTo>
                  <a:pt x="7710899" y="1566545"/>
                </a:lnTo>
                <a:lnTo>
                  <a:pt x="7707721" y="1571942"/>
                </a:lnTo>
                <a:lnTo>
                  <a:pt x="7705496" y="1576705"/>
                </a:lnTo>
                <a:lnTo>
                  <a:pt x="7702953" y="1581785"/>
                </a:lnTo>
                <a:lnTo>
                  <a:pt x="7701046" y="1587182"/>
                </a:lnTo>
                <a:lnTo>
                  <a:pt x="7699457" y="1592262"/>
                </a:lnTo>
                <a:lnTo>
                  <a:pt x="7698186" y="1597977"/>
                </a:lnTo>
                <a:lnTo>
                  <a:pt x="7696914" y="1603057"/>
                </a:lnTo>
                <a:lnTo>
                  <a:pt x="7695961" y="1608772"/>
                </a:lnTo>
                <a:lnTo>
                  <a:pt x="7695007" y="1614487"/>
                </a:lnTo>
                <a:lnTo>
                  <a:pt x="7694690" y="1619567"/>
                </a:lnTo>
                <a:lnTo>
                  <a:pt x="7694690" y="1625282"/>
                </a:lnTo>
                <a:lnTo>
                  <a:pt x="7694690" y="1630680"/>
                </a:lnTo>
                <a:lnTo>
                  <a:pt x="7695007" y="1636395"/>
                </a:lnTo>
                <a:lnTo>
                  <a:pt x="7695961" y="1641792"/>
                </a:lnTo>
                <a:lnTo>
                  <a:pt x="7696914" y="1647190"/>
                </a:lnTo>
                <a:lnTo>
                  <a:pt x="7698186" y="1652587"/>
                </a:lnTo>
                <a:lnTo>
                  <a:pt x="7699457" y="1657985"/>
                </a:lnTo>
                <a:lnTo>
                  <a:pt x="7701046" y="1663065"/>
                </a:lnTo>
                <a:lnTo>
                  <a:pt x="7702953" y="1668462"/>
                </a:lnTo>
                <a:lnTo>
                  <a:pt x="7705178" y="1673542"/>
                </a:lnTo>
                <a:lnTo>
                  <a:pt x="7707721" y="1678940"/>
                </a:lnTo>
                <a:lnTo>
                  <a:pt x="7710899" y="1683702"/>
                </a:lnTo>
                <a:lnTo>
                  <a:pt x="7713759" y="1688465"/>
                </a:lnTo>
                <a:lnTo>
                  <a:pt x="7717256" y="1693227"/>
                </a:lnTo>
                <a:lnTo>
                  <a:pt x="7720434" y="1697672"/>
                </a:lnTo>
                <a:lnTo>
                  <a:pt x="7724248" y="1702435"/>
                </a:lnTo>
                <a:lnTo>
                  <a:pt x="7728380" y="1706245"/>
                </a:lnTo>
                <a:lnTo>
                  <a:pt x="7732829" y="1710372"/>
                </a:lnTo>
                <a:lnTo>
                  <a:pt x="7737279" y="1714500"/>
                </a:lnTo>
                <a:lnTo>
                  <a:pt x="7741729" y="1717992"/>
                </a:lnTo>
                <a:lnTo>
                  <a:pt x="7746496" y="1721167"/>
                </a:lnTo>
                <a:lnTo>
                  <a:pt x="7751581" y="1724342"/>
                </a:lnTo>
                <a:lnTo>
                  <a:pt x="7756349" y="1727200"/>
                </a:lnTo>
                <a:lnTo>
                  <a:pt x="7761434" y="1729422"/>
                </a:lnTo>
                <a:lnTo>
                  <a:pt x="7766202" y="1731645"/>
                </a:lnTo>
                <a:lnTo>
                  <a:pt x="7771605" y="1733867"/>
                </a:lnTo>
                <a:lnTo>
                  <a:pt x="7777326" y="1735455"/>
                </a:lnTo>
                <a:lnTo>
                  <a:pt x="7782411" y="1737042"/>
                </a:lnTo>
                <a:lnTo>
                  <a:pt x="7788132" y="1737995"/>
                </a:lnTo>
                <a:lnTo>
                  <a:pt x="7793217" y="1739265"/>
                </a:lnTo>
                <a:lnTo>
                  <a:pt x="7798938" y="1739900"/>
                </a:lnTo>
                <a:lnTo>
                  <a:pt x="7804341" y="1740217"/>
                </a:lnTo>
                <a:lnTo>
                  <a:pt x="7810062" y="1740217"/>
                </a:lnTo>
                <a:lnTo>
                  <a:pt x="7815148" y="1740217"/>
                </a:lnTo>
                <a:lnTo>
                  <a:pt x="7820868" y="1739900"/>
                </a:lnTo>
                <a:lnTo>
                  <a:pt x="7826272" y="1739265"/>
                </a:lnTo>
                <a:lnTo>
                  <a:pt x="7831993" y="1737995"/>
                </a:lnTo>
                <a:lnTo>
                  <a:pt x="7837396" y="1737042"/>
                </a:lnTo>
                <a:lnTo>
                  <a:pt x="7842799" y="1735455"/>
                </a:lnTo>
                <a:lnTo>
                  <a:pt x="7848202" y="1733867"/>
                </a:lnTo>
                <a:lnTo>
                  <a:pt x="7853287" y="1731645"/>
                </a:lnTo>
                <a:lnTo>
                  <a:pt x="7858373" y="1729422"/>
                </a:lnTo>
                <a:lnTo>
                  <a:pt x="7863458" y="1727200"/>
                </a:lnTo>
                <a:lnTo>
                  <a:pt x="7868225" y="1724342"/>
                </a:lnTo>
                <a:lnTo>
                  <a:pt x="7872993" y="1721167"/>
                </a:lnTo>
                <a:lnTo>
                  <a:pt x="7877760" y="1717992"/>
                </a:lnTo>
                <a:lnTo>
                  <a:pt x="7882528" y="1714500"/>
                </a:lnTo>
                <a:lnTo>
                  <a:pt x="7886977" y="1710372"/>
                </a:lnTo>
                <a:lnTo>
                  <a:pt x="7891427" y="1706245"/>
                </a:lnTo>
                <a:lnTo>
                  <a:pt x="7996947" y="1601152"/>
                </a:lnTo>
                <a:lnTo>
                  <a:pt x="8001079" y="1597342"/>
                </a:lnTo>
                <a:lnTo>
                  <a:pt x="8005528" y="1593215"/>
                </a:lnTo>
                <a:lnTo>
                  <a:pt x="8010296" y="1589722"/>
                </a:lnTo>
                <a:lnTo>
                  <a:pt x="8014745" y="1586547"/>
                </a:lnTo>
                <a:lnTo>
                  <a:pt x="8019831" y="1583372"/>
                </a:lnTo>
                <a:lnTo>
                  <a:pt x="8024916" y="1580515"/>
                </a:lnTo>
                <a:lnTo>
                  <a:pt x="8029683" y="1578292"/>
                </a:lnTo>
                <a:lnTo>
                  <a:pt x="8035087" y="1576070"/>
                </a:lnTo>
                <a:lnTo>
                  <a:pt x="8040172" y="1573847"/>
                </a:lnTo>
                <a:lnTo>
                  <a:pt x="8045575" y="1572260"/>
                </a:lnTo>
                <a:lnTo>
                  <a:pt x="8050978" y="1570672"/>
                </a:lnTo>
                <a:lnTo>
                  <a:pt x="8056381" y="1569720"/>
                </a:lnTo>
                <a:lnTo>
                  <a:pt x="8061784" y="1568450"/>
                </a:lnTo>
                <a:lnTo>
                  <a:pt x="8067505" y="1568132"/>
                </a:lnTo>
                <a:lnTo>
                  <a:pt x="8072591" y="1567497"/>
                </a:lnTo>
                <a:lnTo>
                  <a:pt x="8078312" y="1567497"/>
                </a:lnTo>
                <a:lnTo>
                  <a:pt x="8083715" y="1567497"/>
                </a:lnTo>
                <a:lnTo>
                  <a:pt x="8089436" y="1568132"/>
                </a:lnTo>
                <a:lnTo>
                  <a:pt x="8095157" y="1568450"/>
                </a:lnTo>
                <a:lnTo>
                  <a:pt x="8100242" y="1569720"/>
                </a:lnTo>
                <a:lnTo>
                  <a:pt x="8105963" y="1570672"/>
                </a:lnTo>
                <a:lnTo>
                  <a:pt x="8111048" y="1572260"/>
                </a:lnTo>
                <a:lnTo>
                  <a:pt x="8116451" y="1573847"/>
                </a:lnTo>
                <a:lnTo>
                  <a:pt x="8121537" y="1576070"/>
                </a:lnTo>
                <a:lnTo>
                  <a:pt x="8126622" y="1578292"/>
                </a:lnTo>
                <a:lnTo>
                  <a:pt x="8132025" y="1580515"/>
                </a:lnTo>
                <a:lnTo>
                  <a:pt x="8136793" y="1583372"/>
                </a:lnTo>
                <a:lnTo>
                  <a:pt x="8141560" y="1586547"/>
                </a:lnTo>
                <a:lnTo>
                  <a:pt x="8146645" y="1589722"/>
                </a:lnTo>
                <a:lnTo>
                  <a:pt x="8151095" y="1593215"/>
                </a:lnTo>
                <a:lnTo>
                  <a:pt x="8155545" y="1597342"/>
                </a:lnTo>
                <a:lnTo>
                  <a:pt x="8159676" y="1601152"/>
                </a:lnTo>
                <a:lnTo>
                  <a:pt x="8163808" y="1605280"/>
                </a:lnTo>
                <a:lnTo>
                  <a:pt x="8167940" y="1609725"/>
                </a:lnTo>
                <a:lnTo>
                  <a:pt x="8171118" y="1614487"/>
                </a:lnTo>
                <a:lnTo>
                  <a:pt x="8174614" y="1619250"/>
                </a:lnTo>
                <a:lnTo>
                  <a:pt x="8177475" y="1624012"/>
                </a:lnTo>
                <a:lnTo>
                  <a:pt x="8180653" y="1628775"/>
                </a:lnTo>
                <a:lnTo>
                  <a:pt x="8182878" y="1634172"/>
                </a:lnTo>
                <a:lnTo>
                  <a:pt x="8185103" y="1639252"/>
                </a:lnTo>
                <a:lnTo>
                  <a:pt x="8187328" y="1644650"/>
                </a:lnTo>
                <a:lnTo>
                  <a:pt x="8188599" y="1649730"/>
                </a:lnTo>
                <a:lnTo>
                  <a:pt x="8190188" y="1654810"/>
                </a:lnTo>
                <a:lnTo>
                  <a:pt x="8191459" y="1660525"/>
                </a:lnTo>
                <a:lnTo>
                  <a:pt x="8192413" y="1666240"/>
                </a:lnTo>
                <a:lnTo>
                  <a:pt x="8192731" y="1671320"/>
                </a:lnTo>
                <a:lnTo>
                  <a:pt x="8193684" y="1677035"/>
                </a:lnTo>
                <a:lnTo>
                  <a:pt x="8193684" y="1682432"/>
                </a:lnTo>
                <a:lnTo>
                  <a:pt x="8193684" y="1688147"/>
                </a:lnTo>
                <a:lnTo>
                  <a:pt x="8192731" y="1693227"/>
                </a:lnTo>
                <a:lnTo>
                  <a:pt x="8192413" y="1698942"/>
                </a:lnTo>
                <a:lnTo>
                  <a:pt x="8191459" y="1704657"/>
                </a:lnTo>
                <a:lnTo>
                  <a:pt x="8190188" y="1709737"/>
                </a:lnTo>
                <a:lnTo>
                  <a:pt x="8188599" y="1715452"/>
                </a:lnTo>
                <a:lnTo>
                  <a:pt x="8187328" y="1720532"/>
                </a:lnTo>
                <a:lnTo>
                  <a:pt x="8185103" y="1725930"/>
                </a:lnTo>
                <a:lnTo>
                  <a:pt x="8182878" y="1731010"/>
                </a:lnTo>
                <a:lnTo>
                  <a:pt x="8180653" y="1735772"/>
                </a:lnTo>
                <a:lnTo>
                  <a:pt x="8177475" y="1741170"/>
                </a:lnTo>
                <a:lnTo>
                  <a:pt x="8174614" y="1745932"/>
                </a:lnTo>
                <a:lnTo>
                  <a:pt x="8171118" y="1750377"/>
                </a:lnTo>
                <a:lnTo>
                  <a:pt x="8167940" y="1755140"/>
                </a:lnTo>
                <a:lnTo>
                  <a:pt x="8163808" y="1759585"/>
                </a:lnTo>
                <a:lnTo>
                  <a:pt x="8159676" y="1763712"/>
                </a:lnTo>
                <a:lnTo>
                  <a:pt x="7490960" y="2432050"/>
                </a:lnTo>
                <a:lnTo>
                  <a:pt x="7486828" y="2436495"/>
                </a:lnTo>
                <a:lnTo>
                  <a:pt x="7482696" y="2440940"/>
                </a:lnTo>
                <a:lnTo>
                  <a:pt x="7479518" y="2445385"/>
                </a:lnTo>
                <a:lnTo>
                  <a:pt x="7476022" y="2450148"/>
                </a:lnTo>
                <a:lnTo>
                  <a:pt x="7473161" y="2454910"/>
                </a:lnTo>
                <a:lnTo>
                  <a:pt x="7469983" y="2459990"/>
                </a:lnTo>
                <a:lnTo>
                  <a:pt x="7467758" y="2464752"/>
                </a:lnTo>
                <a:lnTo>
                  <a:pt x="7465533" y="2469833"/>
                </a:lnTo>
                <a:lnTo>
                  <a:pt x="7463309" y="2475230"/>
                </a:lnTo>
                <a:lnTo>
                  <a:pt x="7462037" y="2480628"/>
                </a:lnTo>
                <a:lnTo>
                  <a:pt x="7460448" y="2486025"/>
                </a:lnTo>
                <a:lnTo>
                  <a:pt x="7459177" y="2491105"/>
                </a:lnTo>
                <a:lnTo>
                  <a:pt x="7458223" y="2496820"/>
                </a:lnTo>
                <a:lnTo>
                  <a:pt x="7457270" y="2502535"/>
                </a:lnTo>
                <a:lnTo>
                  <a:pt x="7456952" y="2507932"/>
                </a:lnTo>
                <a:lnTo>
                  <a:pt x="7456952" y="2513330"/>
                </a:lnTo>
                <a:lnTo>
                  <a:pt x="7456952" y="2518727"/>
                </a:lnTo>
                <a:lnTo>
                  <a:pt x="7457270" y="2524442"/>
                </a:lnTo>
                <a:lnTo>
                  <a:pt x="7458223" y="2529840"/>
                </a:lnTo>
                <a:lnTo>
                  <a:pt x="7459177" y="2535237"/>
                </a:lnTo>
                <a:lnTo>
                  <a:pt x="7460448" y="2540635"/>
                </a:lnTo>
                <a:lnTo>
                  <a:pt x="7462037" y="2546032"/>
                </a:lnTo>
                <a:lnTo>
                  <a:pt x="7463309" y="2551430"/>
                </a:lnTo>
                <a:lnTo>
                  <a:pt x="7465533" y="2556827"/>
                </a:lnTo>
                <a:lnTo>
                  <a:pt x="7467758" y="2561590"/>
                </a:lnTo>
                <a:lnTo>
                  <a:pt x="7469983" y="2566987"/>
                </a:lnTo>
                <a:lnTo>
                  <a:pt x="7473161" y="2571750"/>
                </a:lnTo>
                <a:lnTo>
                  <a:pt x="7476022" y="2576512"/>
                </a:lnTo>
                <a:lnTo>
                  <a:pt x="7479518" y="2581275"/>
                </a:lnTo>
                <a:lnTo>
                  <a:pt x="7482696" y="2585720"/>
                </a:lnTo>
                <a:lnTo>
                  <a:pt x="7486828" y="2590482"/>
                </a:lnTo>
                <a:lnTo>
                  <a:pt x="7490960" y="2594927"/>
                </a:lnTo>
                <a:lnTo>
                  <a:pt x="7495092" y="2599055"/>
                </a:lnTo>
                <a:lnTo>
                  <a:pt x="7499541" y="2602547"/>
                </a:lnTo>
                <a:lnTo>
                  <a:pt x="7503991" y="2606040"/>
                </a:lnTo>
                <a:lnTo>
                  <a:pt x="7508758" y="2609215"/>
                </a:lnTo>
                <a:lnTo>
                  <a:pt x="7513844" y="2612390"/>
                </a:lnTo>
                <a:lnTo>
                  <a:pt x="7518611" y="2615247"/>
                </a:lnTo>
                <a:lnTo>
                  <a:pt x="7523696" y="2617787"/>
                </a:lnTo>
                <a:lnTo>
                  <a:pt x="7529100" y="2620010"/>
                </a:lnTo>
                <a:lnTo>
                  <a:pt x="7534185" y="2621915"/>
                </a:lnTo>
                <a:lnTo>
                  <a:pt x="7539588" y="2623502"/>
                </a:lnTo>
                <a:lnTo>
                  <a:pt x="7544673" y="2625090"/>
                </a:lnTo>
                <a:lnTo>
                  <a:pt x="7550394" y="2626360"/>
                </a:lnTo>
                <a:lnTo>
                  <a:pt x="7555797" y="2627312"/>
                </a:lnTo>
                <a:lnTo>
                  <a:pt x="7561201" y="2627947"/>
                </a:lnTo>
                <a:lnTo>
                  <a:pt x="7566604" y="2628265"/>
                </a:lnTo>
                <a:lnTo>
                  <a:pt x="7572325" y="2628265"/>
                </a:lnTo>
                <a:lnTo>
                  <a:pt x="7578046" y="2628265"/>
                </a:lnTo>
                <a:lnTo>
                  <a:pt x="7583131" y="2627947"/>
                </a:lnTo>
                <a:lnTo>
                  <a:pt x="7588852" y="2627312"/>
                </a:lnTo>
                <a:lnTo>
                  <a:pt x="7594255" y="2626360"/>
                </a:lnTo>
                <a:lnTo>
                  <a:pt x="7599658" y="2625090"/>
                </a:lnTo>
                <a:lnTo>
                  <a:pt x="7605061" y="2623502"/>
                </a:lnTo>
                <a:lnTo>
                  <a:pt x="7610464" y="2621915"/>
                </a:lnTo>
                <a:lnTo>
                  <a:pt x="7615550" y="2620010"/>
                </a:lnTo>
                <a:lnTo>
                  <a:pt x="7620953" y="2617787"/>
                </a:lnTo>
                <a:lnTo>
                  <a:pt x="7625720" y="2615247"/>
                </a:lnTo>
                <a:lnTo>
                  <a:pt x="7630806" y="2612390"/>
                </a:lnTo>
                <a:lnTo>
                  <a:pt x="7635891" y="2609215"/>
                </a:lnTo>
                <a:lnTo>
                  <a:pt x="7640340" y="2606040"/>
                </a:lnTo>
                <a:lnTo>
                  <a:pt x="7645108" y="2602547"/>
                </a:lnTo>
                <a:lnTo>
                  <a:pt x="7649558" y="2599055"/>
                </a:lnTo>
                <a:lnTo>
                  <a:pt x="7653689" y="2594927"/>
                </a:lnTo>
                <a:lnTo>
                  <a:pt x="7742046" y="2506345"/>
                </a:lnTo>
                <a:lnTo>
                  <a:pt x="7841210" y="2407285"/>
                </a:lnTo>
                <a:lnTo>
                  <a:pt x="7845977" y="2403157"/>
                </a:lnTo>
                <a:lnTo>
                  <a:pt x="7850427" y="2399665"/>
                </a:lnTo>
                <a:lnTo>
                  <a:pt x="7854876" y="2395855"/>
                </a:lnTo>
                <a:lnTo>
                  <a:pt x="7859326" y="2392362"/>
                </a:lnTo>
                <a:lnTo>
                  <a:pt x="7864093" y="2389505"/>
                </a:lnTo>
                <a:lnTo>
                  <a:pt x="7869179" y="2386965"/>
                </a:lnTo>
                <a:lnTo>
                  <a:pt x="7874264" y="2384107"/>
                </a:lnTo>
                <a:lnTo>
                  <a:pt x="7879349" y="2381885"/>
                </a:lnTo>
                <a:lnTo>
                  <a:pt x="7884753" y="2380298"/>
                </a:lnTo>
                <a:lnTo>
                  <a:pt x="7889838" y="2378393"/>
                </a:lnTo>
                <a:lnTo>
                  <a:pt x="7895559" y="2376805"/>
                </a:lnTo>
                <a:lnTo>
                  <a:pt x="7900644" y="2375535"/>
                </a:lnTo>
                <a:lnTo>
                  <a:pt x="7906365" y="2374900"/>
                </a:lnTo>
                <a:lnTo>
                  <a:pt x="7911768" y="2374265"/>
                </a:lnTo>
                <a:lnTo>
                  <a:pt x="7917489" y="2373947"/>
                </a:lnTo>
                <a:lnTo>
                  <a:pt x="7922574" y="2373312"/>
                </a:lnTo>
                <a:lnTo>
                  <a:pt x="7928295" y="2373947"/>
                </a:lnTo>
                <a:lnTo>
                  <a:pt x="7934016" y="2374265"/>
                </a:lnTo>
                <a:lnTo>
                  <a:pt x="7939419" y="2374900"/>
                </a:lnTo>
                <a:lnTo>
                  <a:pt x="7944823" y="2375535"/>
                </a:lnTo>
                <a:lnTo>
                  <a:pt x="7950226" y="2376805"/>
                </a:lnTo>
                <a:lnTo>
                  <a:pt x="7955629" y="2378393"/>
                </a:lnTo>
                <a:lnTo>
                  <a:pt x="7960714" y="2380298"/>
                </a:lnTo>
                <a:lnTo>
                  <a:pt x="7966435" y="2381885"/>
                </a:lnTo>
                <a:lnTo>
                  <a:pt x="7971203" y="2384107"/>
                </a:lnTo>
                <a:lnTo>
                  <a:pt x="7976288" y="2386965"/>
                </a:lnTo>
                <a:lnTo>
                  <a:pt x="7981373" y="2389505"/>
                </a:lnTo>
                <a:lnTo>
                  <a:pt x="7986141" y="2392362"/>
                </a:lnTo>
                <a:lnTo>
                  <a:pt x="7990908" y="2395855"/>
                </a:lnTo>
                <a:lnTo>
                  <a:pt x="7995358" y="2399665"/>
                </a:lnTo>
                <a:lnTo>
                  <a:pt x="7999807" y="2403157"/>
                </a:lnTo>
                <a:lnTo>
                  <a:pt x="8004257" y="2407285"/>
                </a:lnTo>
                <a:lnTo>
                  <a:pt x="8010614" y="2414587"/>
                </a:lnTo>
                <a:lnTo>
                  <a:pt x="8016335" y="2421573"/>
                </a:lnTo>
                <a:lnTo>
                  <a:pt x="8021420" y="2429193"/>
                </a:lnTo>
                <a:lnTo>
                  <a:pt x="8026187" y="2437130"/>
                </a:lnTo>
                <a:lnTo>
                  <a:pt x="8029366" y="2445702"/>
                </a:lnTo>
                <a:lnTo>
                  <a:pt x="8032226" y="2453957"/>
                </a:lnTo>
                <a:lnTo>
                  <a:pt x="8035087" y="2462530"/>
                </a:lnTo>
                <a:lnTo>
                  <a:pt x="8036358" y="2471420"/>
                </a:lnTo>
                <a:lnTo>
                  <a:pt x="8037311" y="2480310"/>
                </a:lnTo>
                <a:lnTo>
                  <a:pt x="8037629" y="2488883"/>
                </a:lnTo>
                <a:lnTo>
                  <a:pt x="8037311" y="2497772"/>
                </a:lnTo>
                <a:lnTo>
                  <a:pt x="8036040" y="2506980"/>
                </a:lnTo>
                <a:lnTo>
                  <a:pt x="8034133" y="2515552"/>
                </a:lnTo>
                <a:lnTo>
                  <a:pt x="8031908" y="2524442"/>
                </a:lnTo>
                <a:lnTo>
                  <a:pt x="8028730" y="2532698"/>
                </a:lnTo>
                <a:lnTo>
                  <a:pt x="8024916" y="2540635"/>
                </a:lnTo>
                <a:lnTo>
                  <a:pt x="7755395" y="2809875"/>
                </a:lnTo>
                <a:lnTo>
                  <a:pt x="7751581" y="2814320"/>
                </a:lnTo>
                <a:lnTo>
                  <a:pt x="7747767" y="2818765"/>
                </a:lnTo>
                <a:lnTo>
                  <a:pt x="7743953" y="2823210"/>
                </a:lnTo>
                <a:lnTo>
                  <a:pt x="7740457" y="2827972"/>
                </a:lnTo>
                <a:lnTo>
                  <a:pt x="7737597" y="2833052"/>
                </a:lnTo>
                <a:lnTo>
                  <a:pt x="7735054" y="2837815"/>
                </a:lnTo>
                <a:lnTo>
                  <a:pt x="7732511" y="2842577"/>
                </a:lnTo>
                <a:lnTo>
                  <a:pt x="7730287" y="2847975"/>
                </a:lnTo>
                <a:lnTo>
                  <a:pt x="7728380" y="2853055"/>
                </a:lnTo>
                <a:lnTo>
                  <a:pt x="7726473" y="2858770"/>
                </a:lnTo>
                <a:lnTo>
                  <a:pt x="7724883" y="2863850"/>
                </a:lnTo>
                <a:lnTo>
                  <a:pt x="7723930" y="2868930"/>
                </a:lnTo>
                <a:lnTo>
                  <a:pt x="7722977" y="2874645"/>
                </a:lnTo>
                <a:lnTo>
                  <a:pt x="7722341" y="2880360"/>
                </a:lnTo>
                <a:lnTo>
                  <a:pt x="7722023" y="2885757"/>
                </a:lnTo>
                <a:lnTo>
                  <a:pt x="7722023" y="2891155"/>
                </a:lnTo>
                <a:lnTo>
                  <a:pt x="7722023" y="2896552"/>
                </a:lnTo>
                <a:lnTo>
                  <a:pt x="7722341" y="2902267"/>
                </a:lnTo>
                <a:lnTo>
                  <a:pt x="7722977" y="2907982"/>
                </a:lnTo>
                <a:lnTo>
                  <a:pt x="7723930" y="2913062"/>
                </a:lnTo>
                <a:lnTo>
                  <a:pt x="7724883" y="2918777"/>
                </a:lnTo>
                <a:lnTo>
                  <a:pt x="7726473" y="2923857"/>
                </a:lnTo>
                <a:lnTo>
                  <a:pt x="7728380" y="2929572"/>
                </a:lnTo>
                <a:lnTo>
                  <a:pt x="7730287" y="2934652"/>
                </a:lnTo>
                <a:lnTo>
                  <a:pt x="7732511" y="2939415"/>
                </a:lnTo>
                <a:lnTo>
                  <a:pt x="7735054" y="2944812"/>
                </a:lnTo>
                <a:lnTo>
                  <a:pt x="7737597" y="2949575"/>
                </a:lnTo>
                <a:lnTo>
                  <a:pt x="7740457" y="2954337"/>
                </a:lnTo>
                <a:lnTo>
                  <a:pt x="7743953" y="2959417"/>
                </a:lnTo>
                <a:lnTo>
                  <a:pt x="7747767" y="2963862"/>
                </a:lnTo>
                <a:lnTo>
                  <a:pt x="7751581" y="2968307"/>
                </a:lnTo>
                <a:lnTo>
                  <a:pt x="7755395" y="2972752"/>
                </a:lnTo>
                <a:lnTo>
                  <a:pt x="7760163" y="2976880"/>
                </a:lnTo>
                <a:lnTo>
                  <a:pt x="7763977" y="2980372"/>
                </a:lnTo>
                <a:lnTo>
                  <a:pt x="7769062" y="2983865"/>
                </a:lnTo>
                <a:lnTo>
                  <a:pt x="7773512" y="2987357"/>
                </a:lnTo>
                <a:lnTo>
                  <a:pt x="7778279" y="2990215"/>
                </a:lnTo>
                <a:lnTo>
                  <a:pt x="7783364" y="2993072"/>
                </a:lnTo>
                <a:lnTo>
                  <a:pt x="7788450" y="2995930"/>
                </a:lnTo>
                <a:lnTo>
                  <a:pt x="7793535" y="2998152"/>
                </a:lnTo>
                <a:lnTo>
                  <a:pt x="7798938" y="2999740"/>
                </a:lnTo>
                <a:lnTo>
                  <a:pt x="7804023" y="3001327"/>
                </a:lnTo>
                <a:lnTo>
                  <a:pt x="7809744" y="3002915"/>
                </a:lnTo>
                <a:lnTo>
                  <a:pt x="7814830" y="3004502"/>
                </a:lnTo>
                <a:lnTo>
                  <a:pt x="7820551" y="3005137"/>
                </a:lnTo>
                <a:lnTo>
                  <a:pt x="7825954" y="3005772"/>
                </a:lnTo>
                <a:lnTo>
                  <a:pt x="7831357" y="3006090"/>
                </a:lnTo>
                <a:lnTo>
                  <a:pt x="7836760" y="3006090"/>
                </a:lnTo>
                <a:lnTo>
                  <a:pt x="7842481" y="3006090"/>
                </a:lnTo>
                <a:lnTo>
                  <a:pt x="7848202" y="3005772"/>
                </a:lnTo>
                <a:lnTo>
                  <a:pt x="7853605" y="3005137"/>
                </a:lnTo>
                <a:lnTo>
                  <a:pt x="7859008" y="3003867"/>
                </a:lnTo>
                <a:lnTo>
                  <a:pt x="7864411" y="3002915"/>
                </a:lnTo>
                <a:lnTo>
                  <a:pt x="7869814" y="3001327"/>
                </a:lnTo>
                <a:lnTo>
                  <a:pt x="7874900" y="2999740"/>
                </a:lnTo>
                <a:lnTo>
                  <a:pt x="7880303" y="2998152"/>
                </a:lnTo>
                <a:lnTo>
                  <a:pt x="7885388" y="2995930"/>
                </a:lnTo>
                <a:lnTo>
                  <a:pt x="7890473" y="2993072"/>
                </a:lnTo>
                <a:lnTo>
                  <a:pt x="7895559" y="2990215"/>
                </a:lnTo>
                <a:lnTo>
                  <a:pt x="7900326" y="2987357"/>
                </a:lnTo>
                <a:lnTo>
                  <a:pt x="7905094" y="2983865"/>
                </a:lnTo>
                <a:lnTo>
                  <a:pt x="7909543" y="2980372"/>
                </a:lnTo>
                <a:lnTo>
                  <a:pt x="7913993" y="2976880"/>
                </a:lnTo>
                <a:lnTo>
                  <a:pt x="7918443" y="2972752"/>
                </a:lnTo>
                <a:lnTo>
                  <a:pt x="8484500" y="2406968"/>
                </a:lnTo>
                <a:lnTo>
                  <a:pt x="8488949" y="2402840"/>
                </a:lnTo>
                <a:lnTo>
                  <a:pt x="8493399" y="2399030"/>
                </a:lnTo>
                <a:lnTo>
                  <a:pt x="8498166" y="2395537"/>
                </a:lnTo>
                <a:lnTo>
                  <a:pt x="8502934" y="2392362"/>
                </a:lnTo>
                <a:lnTo>
                  <a:pt x="8507701" y="2389188"/>
                </a:lnTo>
                <a:lnTo>
                  <a:pt x="8512469" y="2386648"/>
                </a:lnTo>
                <a:lnTo>
                  <a:pt x="8517872" y="2383790"/>
                </a:lnTo>
                <a:lnTo>
                  <a:pt x="8522639" y="2381567"/>
                </a:lnTo>
                <a:lnTo>
                  <a:pt x="8527725" y="2379663"/>
                </a:lnTo>
                <a:lnTo>
                  <a:pt x="8533446" y="2378075"/>
                </a:lnTo>
                <a:lnTo>
                  <a:pt x="8538531" y="2376805"/>
                </a:lnTo>
                <a:lnTo>
                  <a:pt x="8544252" y="2375217"/>
                </a:lnTo>
                <a:lnTo>
                  <a:pt x="8549655" y="2374582"/>
                </a:lnTo>
                <a:lnTo>
                  <a:pt x="8555058" y="2373947"/>
                </a:lnTo>
                <a:lnTo>
                  <a:pt x="8560779" y="2373312"/>
                </a:lnTo>
                <a:lnTo>
                  <a:pt x="8566182" y="2373312"/>
                </a:lnTo>
                <a:lnTo>
                  <a:pt x="8571585" y="2373312"/>
                </a:lnTo>
                <a:lnTo>
                  <a:pt x="8576989" y="2373947"/>
                </a:lnTo>
                <a:lnTo>
                  <a:pt x="8582709" y="2374582"/>
                </a:lnTo>
                <a:lnTo>
                  <a:pt x="8587795" y="2375217"/>
                </a:lnTo>
                <a:lnTo>
                  <a:pt x="8593516" y="2376805"/>
                </a:lnTo>
                <a:lnTo>
                  <a:pt x="8598601" y="2378075"/>
                </a:lnTo>
                <a:lnTo>
                  <a:pt x="8604322" y="2379663"/>
                </a:lnTo>
                <a:lnTo>
                  <a:pt x="8609725" y="2381567"/>
                </a:lnTo>
                <a:lnTo>
                  <a:pt x="8614810" y="2383790"/>
                </a:lnTo>
                <a:lnTo>
                  <a:pt x="8619578" y="2386648"/>
                </a:lnTo>
                <a:lnTo>
                  <a:pt x="8624345" y="2389188"/>
                </a:lnTo>
                <a:lnTo>
                  <a:pt x="8629431" y="2392362"/>
                </a:lnTo>
                <a:lnTo>
                  <a:pt x="8634198" y="2395537"/>
                </a:lnTo>
                <a:lnTo>
                  <a:pt x="8638648" y="2399030"/>
                </a:lnTo>
                <a:lnTo>
                  <a:pt x="8643097" y="2402840"/>
                </a:lnTo>
                <a:lnTo>
                  <a:pt x="8647547" y="2406968"/>
                </a:lnTo>
                <a:lnTo>
                  <a:pt x="8651679" y="2411413"/>
                </a:lnTo>
                <a:lnTo>
                  <a:pt x="8655493" y="2415857"/>
                </a:lnTo>
                <a:lnTo>
                  <a:pt x="8659307" y="2420303"/>
                </a:lnTo>
                <a:lnTo>
                  <a:pt x="8662167" y="2425382"/>
                </a:lnTo>
                <a:lnTo>
                  <a:pt x="8665663" y="2430145"/>
                </a:lnTo>
                <a:lnTo>
                  <a:pt x="8668206" y="2434907"/>
                </a:lnTo>
                <a:lnTo>
                  <a:pt x="8670749" y="2439670"/>
                </a:lnTo>
                <a:lnTo>
                  <a:pt x="8672974" y="2445067"/>
                </a:lnTo>
                <a:lnTo>
                  <a:pt x="8674880" y="2450148"/>
                </a:lnTo>
                <a:lnTo>
                  <a:pt x="8676787" y="2455862"/>
                </a:lnTo>
                <a:lnTo>
                  <a:pt x="8677741" y="2460943"/>
                </a:lnTo>
                <a:lnTo>
                  <a:pt x="8679330" y="2466340"/>
                </a:lnTo>
                <a:lnTo>
                  <a:pt x="8679966" y="2471738"/>
                </a:lnTo>
                <a:lnTo>
                  <a:pt x="8680919" y="2477452"/>
                </a:lnTo>
                <a:lnTo>
                  <a:pt x="8681237" y="2483168"/>
                </a:lnTo>
                <a:lnTo>
                  <a:pt x="8681237" y="2488247"/>
                </a:lnTo>
                <a:lnTo>
                  <a:pt x="8681237" y="2493962"/>
                </a:lnTo>
                <a:lnTo>
                  <a:pt x="8680919" y="2499360"/>
                </a:lnTo>
                <a:lnTo>
                  <a:pt x="8679966" y="2505075"/>
                </a:lnTo>
                <a:lnTo>
                  <a:pt x="8679330" y="2510155"/>
                </a:lnTo>
                <a:lnTo>
                  <a:pt x="8677741" y="2515870"/>
                </a:lnTo>
                <a:lnTo>
                  <a:pt x="8676787" y="2520950"/>
                </a:lnTo>
                <a:lnTo>
                  <a:pt x="8674880" y="2526665"/>
                </a:lnTo>
                <a:lnTo>
                  <a:pt x="8672974" y="2531745"/>
                </a:lnTo>
                <a:lnTo>
                  <a:pt x="8670749" y="2536825"/>
                </a:lnTo>
                <a:lnTo>
                  <a:pt x="8668206" y="2541905"/>
                </a:lnTo>
                <a:lnTo>
                  <a:pt x="8665663" y="2546667"/>
                </a:lnTo>
                <a:lnTo>
                  <a:pt x="8662167" y="2551430"/>
                </a:lnTo>
                <a:lnTo>
                  <a:pt x="8659307" y="2556510"/>
                </a:lnTo>
                <a:lnTo>
                  <a:pt x="8655493" y="2560955"/>
                </a:lnTo>
                <a:lnTo>
                  <a:pt x="8651679" y="2565400"/>
                </a:lnTo>
                <a:lnTo>
                  <a:pt x="8647547" y="2569845"/>
                </a:lnTo>
                <a:lnTo>
                  <a:pt x="7392750" y="3822700"/>
                </a:lnTo>
                <a:lnTo>
                  <a:pt x="7388618" y="3827145"/>
                </a:lnTo>
                <a:lnTo>
                  <a:pt x="7385122" y="3831590"/>
                </a:lnTo>
                <a:lnTo>
                  <a:pt x="7381626" y="3836035"/>
                </a:lnTo>
                <a:lnTo>
                  <a:pt x="7378448" y="3841115"/>
                </a:lnTo>
                <a:lnTo>
                  <a:pt x="7375269" y="3845877"/>
                </a:lnTo>
                <a:lnTo>
                  <a:pt x="7372409" y="3850640"/>
                </a:lnTo>
                <a:lnTo>
                  <a:pt x="7369866" y="3855720"/>
                </a:lnTo>
                <a:lnTo>
                  <a:pt x="7367641" y="3860800"/>
                </a:lnTo>
                <a:lnTo>
                  <a:pt x="7365734" y="3865880"/>
                </a:lnTo>
                <a:lnTo>
                  <a:pt x="7364145" y="3871595"/>
                </a:lnTo>
                <a:lnTo>
                  <a:pt x="7362556" y="3876675"/>
                </a:lnTo>
                <a:lnTo>
                  <a:pt x="7361603" y="3882390"/>
                </a:lnTo>
                <a:lnTo>
                  <a:pt x="7360331" y="3887470"/>
                </a:lnTo>
                <a:lnTo>
                  <a:pt x="7359696" y="3893185"/>
                </a:lnTo>
                <a:lnTo>
                  <a:pt x="7359378" y="3898582"/>
                </a:lnTo>
                <a:lnTo>
                  <a:pt x="7359378" y="3904297"/>
                </a:lnTo>
                <a:lnTo>
                  <a:pt x="7359378" y="3909695"/>
                </a:lnTo>
                <a:lnTo>
                  <a:pt x="7359696" y="3915092"/>
                </a:lnTo>
                <a:lnTo>
                  <a:pt x="7360331" y="3920807"/>
                </a:lnTo>
                <a:lnTo>
                  <a:pt x="7361603" y="3926205"/>
                </a:lnTo>
                <a:lnTo>
                  <a:pt x="7362556" y="3931602"/>
                </a:lnTo>
                <a:lnTo>
                  <a:pt x="7364145" y="3936682"/>
                </a:lnTo>
                <a:lnTo>
                  <a:pt x="7365734" y="3942397"/>
                </a:lnTo>
                <a:lnTo>
                  <a:pt x="7367641" y="3947477"/>
                </a:lnTo>
                <a:lnTo>
                  <a:pt x="7369866" y="3952875"/>
                </a:lnTo>
                <a:lnTo>
                  <a:pt x="7372409" y="3957637"/>
                </a:lnTo>
                <a:lnTo>
                  <a:pt x="7375269" y="3962400"/>
                </a:lnTo>
                <a:lnTo>
                  <a:pt x="7378448" y="3967162"/>
                </a:lnTo>
                <a:lnTo>
                  <a:pt x="7381626" y="3972242"/>
                </a:lnTo>
                <a:lnTo>
                  <a:pt x="7385122" y="3976687"/>
                </a:lnTo>
                <a:lnTo>
                  <a:pt x="7388618" y="3981132"/>
                </a:lnTo>
                <a:lnTo>
                  <a:pt x="7392750" y="3985577"/>
                </a:lnTo>
                <a:lnTo>
                  <a:pt x="7397200" y="3989705"/>
                </a:lnTo>
                <a:lnTo>
                  <a:pt x="7401967" y="3993515"/>
                </a:lnTo>
                <a:lnTo>
                  <a:pt x="7406417" y="3997007"/>
                </a:lnTo>
                <a:lnTo>
                  <a:pt x="7411184" y="4000182"/>
                </a:lnTo>
                <a:lnTo>
                  <a:pt x="7415952" y="4003357"/>
                </a:lnTo>
                <a:lnTo>
                  <a:pt x="7420719" y="4006215"/>
                </a:lnTo>
                <a:lnTo>
                  <a:pt x="7426122" y="4008755"/>
                </a:lnTo>
                <a:lnTo>
                  <a:pt x="7430890" y="4010977"/>
                </a:lnTo>
                <a:lnTo>
                  <a:pt x="7436293" y="4012882"/>
                </a:lnTo>
                <a:lnTo>
                  <a:pt x="7441696" y="4014787"/>
                </a:lnTo>
                <a:lnTo>
                  <a:pt x="7447099" y="4015740"/>
                </a:lnTo>
                <a:lnTo>
                  <a:pt x="7452502" y="4017327"/>
                </a:lnTo>
                <a:lnTo>
                  <a:pt x="7457905" y="4017962"/>
                </a:lnTo>
                <a:lnTo>
                  <a:pt x="7463309" y="4018597"/>
                </a:lnTo>
                <a:lnTo>
                  <a:pt x="7469030" y="4019232"/>
                </a:lnTo>
                <a:lnTo>
                  <a:pt x="7474433" y="4019232"/>
                </a:lnTo>
                <a:lnTo>
                  <a:pt x="7479836" y="4019232"/>
                </a:lnTo>
                <a:lnTo>
                  <a:pt x="7485557" y="4018597"/>
                </a:lnTo>
                <a:lnTo>
                  <a:pt x="7490960" y="4017962"/>
                </a:lnTo>
                <a:lnTo>
                  <a:pt x="7496681" y="4017327"/>
                </a:lnTo>
                <a:lnTo>
                  <a:pt x="7501766" y="4015740"/>
                </a:lnTo>
                <a:lnTo>
                  <a:pt x="7507169" y="4014787"/>
                </a:lnTo>
                <a:lnTo>
                  <a:pt x="7512572" y="4012882"/>
                </a:lnTo>
                <a:lnTo>
                  <a:pt x="7517975" y="4010977"/>
                </a:lnTo>
                <a:lnTo>
                  <a:pt x="7523061" y="4008755"/>
                </a:lnTo>
                <a:lnTo>
                  <a:pt x="7527828" y="4006215"/>
                </a:lnTo>
                <a:lnTo>
                  <a:pt x="7532914" y="4003357"/>
                </a:lnTo>
                <a:lnTo>
                  <a:pt x="7537681" y="4000182"/>
                </a:lnTo>
                <a:lnTo>
                  <a:pt x="7542448" y="3997007"/>
                </a:lnTo>
                <a:lnTo>
                  <a:pt x="7546898" y="3993515"/>
                </a:lnTo>
                <a:lnTo>
                  <a:pt x="7551348" y="3989705"/>
                </a:lnTo>
                <a:lnTo>
                  <a:pt x="7555797" y="3985577"/>
                </a:lnTo>
                <a:lnTo>
                  <a:pt x="8717788" y="2825115"/>
                </a:lnTo>
                <a:lnTo>
                  <a:pt x="8721919" y="2820987"/>
                </a:lnTo>
                <a:lnTo>
                  <a:pt x="8726369" y="2817177"/>
                </a:lnTo>
                <a:lnTo>
                  <a:pt x="8731137" y="2813685"/>
                </a:lnTo>
                <a:lnTo>
                  <a:pt x="8735586" y="2810192"/>
                </a:lnTo>
                <a:lnTo>
                  <a:pt x="8740672" y="2807335"/>
                </a:lnTo>
                <a:lnTo>
                  <a:pt x="8745757" y="2804477"/>
                </a:lnTo>
                <a:lnTo>
                  <a:pt x="8750524" y="2801937"/>
                </a:lnTo>
                <a:lnTo>
                  <a:pt x="8755927" y="2799715"/>
                </a:lnTo>
                <a:lnTo>
                  <a:pt x="8761013" y="2797810"/>
                </a:lnTo>
                <a:lnTo>
                  <a:pt x="8766416" y="2795905"/>
                </a:lnTo>
                <a:lnTo>
                  <a:pt x="8771819" y="2794635"/>
                </a:lnTo>
                <a:lnTo>
                  <a:pt x="8777222" y="2793365"/>
                </a:lnTo>
                <a:lnTo>
                  <a:pt x="8782625" y="2792730"/>
                </a:lnTo>
                <a:lnTo>
                  <a:pt x="8788346" y="2792095"/>
                </a:lnTo>
                <a:lnTo>
                  <a:pt x="8793431" y="2791460"/>
                </a:lnTo>
                <a:lnTo>
                  <a:pt x="8799152" y="2791460"/>
                </a:lnTo>
                <a:lnTo>
                  <a:pt x="8804556" y="2791460"/>
                </a:lnTo>
                <a:lnTo>
                  <a:pt x="8810277" y="2792095"/>
                </a:lnTo>
                <a:lnTo>
                  <a:pt x="8815680" y="2792730"/>
                </a:lnTo>
                <a:lnTo>
                  <a:pt x="8821083" y="2793365"/>
                </a:lnTo>
                <a:lnTo>
                  <a:pt x="8826804" y="2794635"/>
                </a:lnTo>
                <a:lnTo>
                  <a:pt x="8831889" y="2795905"/>
                </a:lnTo>
                <a:lnTo>
                  <a:pt x="8837292" y="2797810"/>
                </a:lnTo>
                <a:lnTo>
                  <a:pt x="8842377" y="2799715"/>
                </a:lnTo>
                <a:lnTo>
                  <a:pt x="8847463" y="2801937"/>
                </a:lnTo>
                <a:lnTo>
                  <a:pt x="8852866" y="2804477"/>
                </a:lnTo>
                <a:lnTo>
                  <a:pt x="8857633" y="2807335"/>
                </a:lnTo>
                <a:lnTo>
                  <a:pt x="8862401" y="2810192"/>
                </a:lnTo>
                <a:lnTo>
                  <a:pt x="8867486" y="2813685"/>
                </a:lnTo>
                <a:lnTo>
                  <a:pt x="8871936" y="2817177"/>
                </a:lnTo>
                <a:lnTo>
                  <a:pt x="8876385" y="2820987"/>
                </a:lnTo>
                <a:lnTo>
                  <a:pt x="8880517" y="2825115"/>
                </a:lnTo>
                <a:lnTo>
                  <a:pt x="8884649" y="2829242"/>
                </a:lnTo>
                <a:lnTo>
                  <a:pt x="8888781" y="2833687"/>
                </a:lnTo>
                <a:lnTo>
                  <a:pt x="8891959" y="2838450"/>
                </a:lnTo>
                <a:lnTo>
                  <a:pt x="8895455" y="2842895"/>
                </a:lnTo>
                <a:lnTo>
                  <a:pt x="8898316" y="2847975"/>
                </a:lnTo>
                <a:lnTo>
                  <a:pt x="8901494" y="2853055"/>
                </a:lnTo>
                <a:lnTo>
                  <a:pt x="8903719" y="2857817"/>
                </a:lnTo>
                <a:lnTo>
                  <a:pt x="8905944" y="2863215"/>
                </a:lnTo>
                <a:lnTo>
                  <a:pt x="8908168" y="2868295"/>
                </a:lnTo>
                <a:lnTo>
                  <a:pt x="8909440" y="2873692"/>
                </a:lnTo>
                <a:lnTo>
                  <a:pt x="8911029" y="2879090"/>
                </a:lnTo>
                <a:lnTo>
                  <a:pt x="8912300" y="2884487"/>
                </a:lnTo>
                <a:lnTo>
                  <a:pt x="8913254" y="2889885"/>
                </a:lnTo>
                <a:lnTo>
                  <a:pt x="8913572" y="2895600"/>
                </a:lnTo>
                <a:lnTo>
                  <a:pt x="8913889" y="2900680"/>
                </a:lnTo>
                <a:lnTo>
                  <a:pt x="8914525" y="2906395"/>
                </a:lnTo>
                <a:lnTo>
                  <a:pt x="8913889" y="2911792"/>
                </a:lnTo>
                <a:lnTo>
                  <a:pt x="8913572" y="2917507"/>
                </a:lnTo>
                <a:lnTo>
                  <a:pt x="8913254" y="2923222"/>
                </a:lnTo>
                <a:lnTo>
                  <a:pt x="8912300" y="2928302"/>
                </a:lnTo>
                <a:lnTo>
                  <a:pt x="8911029" y="2934017"/>
                </a:lnTo>
                <a:lnTo>
                  <a:pt x="8909440" y="2939097"/>
                </a:lnTo>
                <a:lnTo>
                  <a:pt x="8908168" y="2944495"/>
                </a:lnTo>
                <a:lnTo>
                  <a:pt x="8905944" y="2949575"/>
                </a:lnTo>
                <a:lnTo>
                  <a:pt x="8903719" y="2954655"/>
                </a:lnTo>
                <a:lnTo>
                  <a:pt x="8901494" y="2960052"/>
                </a:lnTo>
                <a:lnTo>
                  <a:pt x="8898316" y="2964815"/>
                </a:lnTo>
                <a:lnTo>
                  <a:pt x="8895455" y="2969577"/>
                </a:lnTo>
                <a:lnTo>
                  <a:pt x="8891959" y="2974657"/>
                </a:lnTo>
                <a:lnTo>
                  <a:pt x="8888781" y="2979102"/>
                </a:lnTo>
                <a:lnTo>
                  <a:pt x="8884649" y="2983547"/>
                </a:lnTo>
                <a:lnTo>
                  <a:pt x="8880517" y="2987992"/>
                </a:lnTo>
                <a:lnTo>
                  <a:pt x="8288080" y="3579812"/>
                </a:lnTo>
                <a:lnTo>
                  <a:pt x="8283948" y="3584257"/>
                </a:lnTo>
                <a:lnTo>
                  <a:pt x="8280134" y="3588702"/>
                </a:lnTo>
                <a:lnTo>
                  <a:pt x="8276320" y="3593147"/>
                </a:lnTo>
                <a:lnTo>
                  <a:pt x="8273142" y="3597910"/>
                </a:lnTo>
                <a:lnTo>
                  <a:pt x="8269964" y="3602990"/>
                </a:lnTo>
                <a:lnTo>
                  <a:pt x="8267421" y="3607752"/>
                </a:lnTo>
                <a:lnTo>
                  <a:pt x="8264878" y="3612515"/>
                </a:lnTo>
                <a:lnTo>
                  <a:pt x="8262654" y="3617595"/>
                </a:lnTo>
                <a:lnTo>
                  <a:pt x="8260747" y="3622992"/>
                </a:lnTo>
                <a:lnTo>
                  <a:pt x="8258840" y="3628707"/>
                </a:lnTo>
                <a:lnTo>
                  <a:pt x="8257251" y="3633787"/>
                </a:lnTo>
                <a:lnTo>
                  <a:pt x="8256297" y="3638867"/>
                </a:lnTo>
                <a:lnTo>
                  <a:pt x="8255344" y="3644582"/>
                </a:lnTo>
                <a:lnTo>
                  <a:pt x="8254708" y="3650297"/>
                </a:lnTo>
                <a:lnTo>
                  <a:pt x="8254390" y="3655695"/>
                </a:lnTo>
                <a:lnTo>
                  <a:pt x="8254072" y="3661092"/>
                </a:lnTo>
                <a:lnTo>
                  <a:pt x="8254390" y="3666490"/>
                </a:lnTo>
                <a:lnTo>
                  <a:pt x="8254708" y="3672205"/>
                </a:lnTo>
                <a:lnTo>
                  <a:pt x="8255344" y="3677602"/>
                </a:lnTo>
                <a:lnTo>
                  <a:pt x="8256297" y="3683000"/>
                </a:lnTo>
                <a:lnTo>
                  <a:pt x="8257251" y="3688397"/>
                </a:lnTo>
                <a:lnTo>
                  <a:pt x="8258840" y="3693795"/>
                </a:lnTo>
                <a:lnTo>
                  <a:pt x="8260747" y="3699510"/>
                </a:lnTo>
                <a:lnTo>
                  <a:pt x="8262654" y="3704590"/>
                </a:lnTo>
                <a:lnTo>
                  <a:pt x="8264878" y="3709352"/>
                </a:lnTo>
                <a:lnTo>
                  <a:pt x="8267421" y="3714750"/>
                </a:lnTo>
                <a:lnTo>
                  <a:pt x="8269964" y="3719512"/>
                </a:lnTo>
                <a:lnTo>
                  <a:pt x="8273142" y="3724275"/>
                </a:lnTo>
                <a:lnTo>
                  <a:pt x="8276320" y="3729037"/>
                </a:lnTo>
                <a:lnTo>
                  <a:pt x="8280134" y="3733800"/>
                </a:lnTo>
                <a:lnTo>
                  <a:pt x="8283948" y="3738245"/>
                </a:lnTo>
                <a:lnTo>
                  <a:pt x="8288080" y="3742690"/>
                </a:lnTo>
                <a:lnTo>
                  <a:pt x="8291576" y="3745865"/>
                </a:lnTo>
                <a:lnTo>
                  <a:pt x="8295390" y="3749357"/>
                </a:lnTo>
                <a:lnTo>
                  <a:pt x="8303654" y="3755707"/>
                </a:lnTo>
                <a:lnTo>
                  <a:pt x="8311917" y="3760787"/>
                </a:lnTo>
                <a:lnTo>
                  <a:pt x="8320499" y="3765232"/>
                </a:lnTo>
                <a:lnTo>
                  <a:pt x="8329716" y="3769042"/>
                </a:lnTo>
                <a:lnTo>
                  <a:pt x="8338615" y="3771900"/>
                </a:lnTo>
                <a:lnTo>
                  <a:pt x="8348468" y="3774122"/>
                </a:lnTo>
                <a:lnTo>
                  <a:pt x="8357685" y="3775392"/>
                </a:lnTo>
                <a:lnTo>
                  <a:pt x="8367538" y="3776027"/>
                </a:lnTo>
                <a:lnTo>
                  <a:pt x="8376755" y="3775710"/>
                </a:lnTo>
                <a:lnTo>
                  <a:pt x="8386608" y="3775075"/>
                </a:lnTo>
                <a:lnTo>
                  <a:pt x="8395825" y="3773170"/>
                </a:lnTo>
                <a:lnTo>
                  <a:pt x="8405042" y="3770630"/>
                </a:lnTo>
                <a:lnTo>
                  <a:pt x="8414577" y="3766820"/>
                </a:lnTo>
                <a:lnTo>
                  <a:pt x="8423476" y="3762692"/>
                </a:lnTo>
                <a:lnTo>
                  <a:pt x="8431740" y="3757930"/>
                </a:lnTo>
                <a:lnTo>
                  <a:pt x="9147326" y="3037501"/>
                </a:lnTo>
                <a:lnTo>
                  <a:pt x="9147326" y="6857999"/>
                </a:lnTo>
                <a:lnTo>
                  <a:pt x="460220" y="6857999"/>
                </a:lnTo>
                <a:lnTo>
                  <a:pt x="2028398" y="5291772"/>
                </a:lnTo>
                <a:lnTo>
                  <a:pt x="2032530" y="5287644"/>
                </a:lnTo>
                <a:lnTo>
                  <a:pt x="2036026" y="5283199"/>
                </a:lnTo>
                <a:lnTo>
                  <a:pt x="2039840" y="5278437"/>
                </a:lnTo>
                <a:lnTo>
                  <a:pt x="2043336" y="5273992"/>
                </a:lnTo>
                <a:lnTo>
                  <a:pt x="2046196" y="5268912"/>
                </a:lnTo>
                <a:lnTo>
                  <a:pt x="2048739" y="5263832"/>
                </a:lnTo>
                <a:lnTo>
                  <a:pt x="2051600" y="5259069"/>
                </a:lnTo>
                <a:lnTo>
                  <a:pt x="2053824" y="5253672"/>
                </a:lnTo>
                <a:lnTo>
                  <a:pt x="2055731" y="5248592"/>
                </a:lnTo>
                <a:lnTo>
                  <a:pt x="2057321" y="5243194"/>
                </a:lnTo>
                <a:lnTo>
                  <a:pt x="2058910" y="5237797"/>
                </a:lnTo>
                <a:lnTo>
                  <a:pt x="2060181" y="5232399"/>
                </a:lnTo>
                <a:lnTo>
                  <a:pt x="2060817" y="5227002"/>
                </a:lnTo>
                <a:lnTo>
                  <a:pt x="2061452" y="5221287"/>
                </a:lnTo>
                <a:lnTo>
                  <a:pt x="2061770" y="5216207"/>
                </a:lnTo>
                <a:lnTo>
                  <a:pt x="2062406" y="5210492"/>
                </a:lnTo>
                <a:lnTo>
                  <a:pt x="2061770" y="5204777"/>
                </a:lnTo>
                <a:lnTo>
                  <a:pt x="2061452" y="5199379"/>
                </a:lnTo>
                <a:lnTo>
                  <a:pt x="2060817" y="5193664"/>
                </a:lnTo>
                <a:lnTo>
                  <a:pt x="2060181" y="5188584"/>
                </a:lnTo>
                <a:lnTo>
                  <a:pt x="2058910" y="5182869"/>
                </a:lnTo>
                <a:lnTo>
                  <a:pt x="2057321" y="5177789"/>
                </a:lnTo>
                <a:lnTo>
                  <a:pt x="2055731" y="5172392"/>
                </a:lnTo>
                <a:lnTo>
                  <a:pt x="2053824" y="5167312"/>
                </a:lnTo>
                <a:lnTo>
                  <a:pt x="2051600" y="5161914"/>
                </a:lnTo>
                <a:lnTo>
                  <a:pt x="2048739" y="5156834"/>
                </a:lnTo>
                <a:lnTo>
                  <a:pt x="2046196" y="5152072"/>
                </a:lnTo>
                <a:lnTo>
                  <a:pt x="2043336" y="5146992"/>
                </a:lnTo>
                <a:lnTo>
                  <a:pt x="2039840" y="5142230"/>
                </a:lnTo>
                <a:lnTo>
                  <a:pt x="2036026" y="5137785"/>
                </a:lnTo>
                <a:lnTo>
                  <a:pt x="2032530" y="5133340"/>
                </a:lnTo>
                <a:lnTo>
                  <a:pt x="2028398" y="5129212"/>
                </a:lnTo>
                <a:lnTo>
                  <a:pt x="2024266" y="5125085"/>
                </a:lnTo>
                <a:lnTo>
                  <a:pt x="2019816" y="5120957"/>
                </a:lnTo>
                <a:lnTo>
                  <a:pt x="2015049" y="5117782"/>
                </a:lnTo>
                <a:lnTo>
                  <a:pt x="2010281" y="5114290"/>
                </a:lnTo>
                <a:lnTo>
                  <a:pt x="2005514" y="5111432"/>
                </a:lnTo>
                <a:lnTo>
                  <a:pt x="2000429" y="5108257"/>
                </a:lnTo>
                <a:lnTo>
                  <a:pt x="1995661" y="5106035"/>
                </a:lnTo>
                <a:lnTo>
                  <a:pt x="1990258" y="5103812"/>
                </a:lnTo>
                <a:lnTo>
                  <a:pt x="1985173" y="5101590"/>
                </a:lnTo>
                <a:lnTo>
                  <a:pt x="1979770" y="5100320"/>
                </a:lnTo>
                <a:lnTo>
                  <a:pt x="1974367" y="5098732"/>
                </a:lnTo>
                <a:lnTo>
                  <a:pt x="1968964" y="5097462"/>
                </a:lnTo>
                <a:lnTo>
                  <a:pt x="1963560" y="5096510"/>
                </a:lnTo>
                <a:lnTo>
                  <a:pt x="1958157" y="5095557"/>
                </a:lnTo>
                <a:lnTo>
                  <a:pt x="1952754" y="5095240"/>
                </a:lnTo>
                <a:lnTo>
                  <a:pt x="1947033" y="5095240"/>
                </a:lnTo>
                <a:lnTo>
                  <a:pt x="1941312" y="5095240"/>
                </a:lnTo>
                <a:lnTo>
                  <a:pt x="1935909" y="5095557"/>
                </a:lnTo>
                <a:lnTo>
                  <a:pt x="1930506" y="5096510"/>
                </a:lnTo>
                <a:lnTo>
                  <a:pt x="1925103" y="5097462"/>
                </a:lnTo>
                <a:lnTo>
                  <a:pt x="1919382" y="5098732"/>
                </a:lnTo>
                <a:lnTo>
                  <a:pt x="1914297" y="5100320"/>
                </a:lnTo>
                <a:lnTo>
                  <a:pt x="1908894" y="5101590"/>
                </a:lnTo>
                <a:lnTo>
                  <a:pt x="1903808" y="5103812"/>
                </a:lnTo>
                <a:lnTo>
                  <a:pt x="1898405" y="5106035"/>
                </a:lnTo>
                <a:lnTo>
                  <a:pt x="1893320" y="5108257"/>
                </a:lnTo>
                <a:lnTo>
                  <a:pt x="1888552" y="5111432"/>
                </a:lnTo>
                <a:lnTo>
                  <a:pt x="1883467" y="5114290"/>
                </a:lnTo>
                <a:lnTo>
                  <a:pt x="1878700" y="5117782"/>
                </a:lnTo>
                <a:lnTo>
                  <a:pt x="1874250" y="5120957"/>
                </a:lnTo>
                <a:lnTo>
                  <a:pt x="1869800" y="5125085"/>
                </a:lnTo>
                <a:lnTo>
                  <a:pt x="1865668" y="5129212"/>
                </a:lnTo>
                <a:lnTo>
                  <a:pt x="1760149" y="5234304"/>
                </a:lnTo>
                <a:lnTo>
                  <a:pt x="1755699" y="5238432"/>
                </a:lnTo>
                <a:lnTo>
                  <a:pt x="1751249" y="5242559"/>
                </a:lnTo>
                <a:lnTo>
                  <a:pt x="1746799" y="5245734"/>
                </a:lnTo>
                <a:lnTo>
                  <a:pt x="1741714" y="5249227"/>
                </a:lnTo>
                <a:lnTo>
                  <a:pt x="1736947" y="5252084"/>
                </a:lnTo>
                <a:lnTo>
                  <a:pt x="1732179" y="5255259"/>
                </a:lnTo>
                <a:lnTo>
                  <a:pt x="1726776" y="5257482"/>
                </a:lnTo>
                <a:lnTo>
                  <a:pt x="1722009" y="5259704"/>
                </a:lnTo>
                <a:lnTo>
                  <a:pt x="1716288" y="5261927"/>
                </a:lnTo>
                <a:lnTo>
                  <a:pt x="1711202" y="5263514"/>
                </a:lnTo>
                <a:lnTo>
                  <a:pt x="1706117" y="5264784"/>
                </a:lnTo>
                <a:lnTo>
                  <a:pt x="1700396" y="5266054"/>
                </a:lnTo>
                <a:lnTo>
                  <a:pt x="1695311" y="5267007"/>
                </a:lnTo>
                <a:lnTo>
                  <a:pt x="1689590" y="5267642"/>
                </a:lnTo>
                <a:lnTo>
                  <a:pt x="1683869" y="5268277"/>
                </a:lnTo>
                <a:lnTo>
                  <a:pt x="1678466" y="5268277"/>
                </a:lnTo>
                <a:lnTo>
                  <a:pt x="1673063" y="5268277"/>
                </a:lnTo>
                <a:lnTo>
                  <a:pt x="1667660" y="5267642"/>
                </a:lnTo>
                <a:lnTo>
                  <a:pt x="1661939" y="5267007"/>
                </a:lnTo>
                <a:lnTo>
                  <a:pt x="1656218" y="5266054"/>
                </a:lnTo>
                <a:lnTo>
                  <a:pt x="1651132" y="5264784"/>
                </a:lnTo>
                <a:lnTo>
                  <a:pt x="1645412" y="5263514"/>
                </a:lnTo>
                <a:lnTo>
                  <a:pt x="1640326" y="5261927"/>
                </a:lnTo>
                <a:lnTo>
                  <a:pt x="1635241" y="5259704"/>
                </a:lnTo>
                <a:lnTo>
                  <a:pt x="1629838" y="5257482"/>
                </a:lnTo>
                <a:lnTo>
                  <a:pt x="1625070" y="5255259"/>
                </a:lnTo>
                <a:lnTo>
                  <a:pt x="1619667" y="5252084"/>
                </a:lnTo>
                <a:lnTo>
                  <a:pt x="1614900" y="5249227"/>
                </a:lnTo>
                <a:lnTo>
                  <a:pt x="1610450" y="5245734"/>
                </a:lnTo>
                <a:lnTo>
                  <a:pt x="1605683" y="5242559"/>
                </a:lnTo>
                <a:lnTo>
                  <a:pt x="1601551" y="5238432"/>
                </a:lnTo>
                <a:lnTo>
                  <a:pt x="1597101" y="5234304"/>
                </a:lnTo>
                <a:lnTo>
                  <a:pt x="1592969" y="5230177"/>
                </a:lnTo>
                <a:lnTo>
                  <a:pt x="1589155" y="5225732"/>
                </a:lnTo>
                <a:lnTo>
                  <a:pt x="1585342" y="5221287"/>
                </a:lnTo>
                <a:lnTo>
                  <a:pt x="1582163" y="5216524"/>
                </a:lnTo>
                <a:lnTo>
                  <a:pt x="1578985" y="5211444"/>
                </a:lnTo>
                <a:lnTo>
                  <a:pt x="1576442" y="5206682"/>
                </a:lnTo>
                <a:lnTo>
                  <a:pt x="1573900" y="5201602"/>
                </a:lnTo>
                <a:lnTo>
                  <a:pt x="1571675" y="5196204"/>
                </a:lnTo>
                <a:lnTo>
                  <a:pt x="1569768" y="5191124"/>
                </a:lnTo>
                <a:lnTo>
                  <a:pt x="1567861" y="5186044"/>
                </a:lnTo>
                <a:lnTo>
                  <a:pt x="1566589" y="5180647"/>
                </a:lnTo>
                <a:lnTo>
                  <a:pt x="1565318" y="5174932"/>
                </a:lnTo>
                <a:lnTo>
                  <a:pt x="1564682" y="5169534"/>
                </a:lnTo>
                <a:lnTo>
                  <a:pt x="1563729" y="5164137"/>
                </a:lnTo>
                <a:lnTo>
                  <a:pt x="1563411" y="5158739"/>
                </a:lnTo>
                <a:lnTo>
                  <a:pt x="1563411" y="5153024"/>
                </a:lnTo>
                <a:lnTo>
                  <a:pt x="1563411" y="5147627"/>
                </a:lnTo>
                <a:lnTo>
                  <a:pt x="1563729" y="5142230"/>
                </a:lnTo>
                <a:lnTo>
                  <a:pt x="1564682" y="5136832"/>
                </a:lnTo>
                <a:lnTo>
                  <a:pt x="1565318" y="5131117"/>
                </a:lnTo>
                <a:lnTo>
                  <a:pt x="1566589" y="5126037"/>
                </a:lnTo>
                <a:lnTo>
                  <a:pt x="1567861" y="5120322"/>
                </a:lnTo>
                <a:lnTo>
                  <a:pt x="1569768" y="5115242"/>
                </a:lnTo>
                <a:lnTo>
                  <a:pt x="1571675" y="5109845"/>
                </a:lnTo>
                <a:lnTo>
                  <a:pt x="1573900" y="5104765"/>
                </a:lnTo>
                <a:lnTo>
                  <a:pt x="1576442" y="5099685"/>
                </a:lnTo>
                <a:lnTo>
                  <a:pt x="1578985" y="5094605"/>
                </a:lnTo>
                <a:lnTo>
                  <a:pt x="1582163" y="5089842"/>
                </a:lnTo>
                <a:lnTo>
                  <a:pt x="1585342" y="5085397"/>
                </a:lnTo>
                <a:lnTo>
                  <a:pt x="1589155" y="5080317"/>
                </a:lnTo>
                <a:lnTo>
                  <a:pt x="1592969" y="5075872"/>
                </a:lnTo>
                <a:lnTo>
                  <a:pt x="1597101" y="5071745"/>
                </a:lnTo>
                <a:lnTo>
                  <a:pt x="2266136" y="4403725"/>
                </a:lnTo>
                <a:lnTo>
                  <a:pt x="2270267" y="4399280"/>
                </a:lnTo>
                <a:lnTo>
                  <a:pt x="2273764" y="4394835"/>
                </a:lnTo>
                <a:lnTo>
                  <a:pt x="2277578" y="4390390"/>
                </a:lnTo>
                <a:lnTo>
                  <a:pt x="2281074" y="4385310"/>
                </a:lnTo>
                <a:lnTo>
                  <a:pt x="2283934" y="4380547"/>
                </a:lnTo>
                <a:lnTo>
                  <a:pt x="2286477" y="4375785"/>
                </a:lnTo>
                <a:lnTo>
                  <a:pt x="2289019" y="4371022"/>
                </a:lnTo>
                <a:lnTo>
                  <a:pt x="2291244" y="4365625"/>
                </a:lnTo>
                <a:lnTo>
                  <a:pt x="2293151" y="4360545"/>
                </a:lnTo>
                <a:lnTo>
                  <a:pt x="2295058" y="4354830"/>
                </a:lnTo>
                <a:lnTo>
                  <a:pt x="2296647" y="4349750"/>
                </a:lnTo>
                <a:lnTo>
                  <a:pt x="2297601" y="4344352"/>
                </a:lnTo>
                <a:lnTo>
                  <a:pt x="2298554" y="4338955"/>
                </a:lnTo>
                <a:lnTo>
                  <a:pt x="2299190" y="4333240"/>
                </a:lnTo>
                <a:lnTo>
                  <a:pt x="2299508" y="4327525"/>
                </a:lnTo>
                <a:lnTo>
                  <a:pt x="2299508" y="4322445"/>
                </a:lnTo>
                <a:lnTo>
                  <a:pt x="2299508" y="4316730"/>
                </a:lnTo>
                <a:lnTo>
                  <a:pt x="2299190" y="4311332"/>
                </a:lnTo>
                <a:lnTo>
                  <a:pt x="2298554" y="4305617"/>
                </a:lnTo>
                <a:lnTo>
                  <a:pt x="2297601" y="4300537"/>
                </a:lnTo>
                <a:lnTo>
                  <a:pt x="2296647" y="4294822"/>
                </a:lnTo>
                <a:lnTo>
                  <a:pt x="2295058" y="4289742"/>
                </a:lnTo>
                <a:lnTo>
                  <a:pt x="2293151" y="4284027"/>
                </a:lnTo>
                <a:lnTo>
                  <a:pt x="2291244" y="4278947"/>
                </a:lnTo>
                <a:lnTo>
                  <a:pt x="2289019" y="4273867"/>
                </a:lnTo>
                <a:lnTo>
                  <a:pt x="2286477" y="4268787"/>
                </a:lnTo>
                <a:lnTo>
                  <a:pt x="2283934" y="4264025"/>
                </a:lnTo>
                <a:lnTo>
                  <a:pt x="2281074" y="4258945"/>
                </a:lnTo>
                <a:lnTo>
                  <a:pt x="2277578" y="4254182"/>
                </a:lnTo>
                <a:lnTo>
                  <a:pt x="2273764" y="4249737"/>
                </a:lnTo>
                <a:lnTo>
                  <a:pt x="2270267" y="4245292"/>
                </a:lnTo>
                <a:lnTo>
                  <a:pt x="2266136" y="4240847"/>
                </a:lnTo>
                <a:lnTo>
                  <a:pt x="2262004" y="4236720"/>
                </a:lnTo>
                <a:lnTo>
                  <a:pt x="2257554" y="4232910"/>
                </a:lnTo>
                <a:lnTo>
                  <a:pt x="2252469" y="4229735"/>
                </a:lnTo>
                <a:lnTo>
                  <a:pt x="2248019" y="4226242"/>
                </a:lnTo>
                <a:lnTo>
                  <a:pt x="2243252" y="4223385"/>
                </a:lnTo>
                <a:lnTo>
                  <a:pt x="2238166" y="4220210"/>
                </a:lnTo>
                <a:lnTo>
                  <a:pt x="2233081" y="4217670"/>
                </a:lnTo>
                <a:lnTo>
                  <a:pt x="2227996" y="4215447"/>
                </a:lnTo>
                <a:lnTo>
                  <a:pt x="2222593" y="4213542"/>
                </a:lnTo>
                <a:lnTo>
                  <a:pt x="2217507" y="4212272"/>
                </a:lnTo>
                <a:lnTo>
                  <a:pt x="2211787" y="4210685"/>
                </a:lnTo>
                <a:lnTo>
                  <a:pt x="2206701" y="4209097"/>
                </a:lnTo>
                <a:lnTo>
                  <a:pt x="2200980" y="4208462"/>
                </a:lnTo>
                <a:lnTo>
                  <a:pt x="2195577" y="4207510"/>
                </a:lnTo>
                <a:lnTo>
                  <a:pt x="2190174" y="4207192"/>
                </a:lnTo>
                <a:lnTo>
                  <a:pt x="2184771" y="4207192"/>
                </a:lnTo>
                <a:lnTo>
                  <a:pt x="2179050" y="4207192"/>
                </a:lnTo>
                <a:lnTo>
                  <a:pt x="2173329" y="4207510"/>
                </a:lnTo>
                <a:lnTo>
                  <a:pt x="2167926" y="4208462"/>
                </a:lnTo>
                <a:lnTo>
                  <a:pt x="2162523" y="4209097"/>
                </a:lnTo>
                <a:lnTo>
                  <a:pt x="2157120" y="4210685"/>
                </a:lnTo>
                <a:lnTo>
                  <a:pt x="2151716" y="4212272"/>
                </a:lnTo>
                <a:lnTo>
                  <a:pt x="2146631" y="4213542"/>
                </a:lnTo>
                <a:lnTo>
                  <a:pt x="2141546" y="4215447"/>
                </a:lnTo>
                <a:lnTo>
                  <a:pt x="2136143" y="4217670"/>
                </a:lnTo>
                <a:lnTo>
                  <a:pt x="2131057" y="4220210"/>
                </a:lnTo>
                <a:lnTo>
                  <a:pt x="2125972" y="4223385"/>
                </a:lnTo>
                <a:lnTo>
                  <a:pt x="2121205" y="4226242"/>
                </a:lnTo>
                <a:lnTo>
                  <a:pt x="2116437" y="4229735"/>
                </a:lnTo>
                <a:lnTo>
                  <a:pt x="2111988" y="4232910"/>
                </a:lnTo>
                <a:lnTo>
                  <a:pt x="2107538" y="4236720"/>
                </a:lnTo>
                <a:lnTo>
                  <a:pt x="2103088" y="4240847"/>
                </a:lnTo>
                <a:lnTo>
                  <a:pt x="2015049" y="4329112"/>
                </a:lnTo>
                <a:lnTo>
                  <a:pt x="1915250" y="4428172"/>
                </a:lnTo>
                <a:lnTo>
                  <a:pt x="1911118" y="4432300"/>
                </a:lnTo>
                <a:lnTo>
                  <a:pt x="1906668" y="4436110"/>
                </a:lnTo>
                <a:lnTo>
                  <a:pt x="1902219" y="4439920"/>
                </a:lnTo>
                <a:lnTo>
                  <a:pt x="1897452" y="4443095"/>
                </a:lnTo>
                <a:lnTo>
                  <a:pt x="1892684" y="4446270"/>
                </a:lnTo>
                <a:lnTo>
                  <a:pt x="1887599" y="4448810"/>
                </a:lnTo>
                <a:lnTo>
                  <a:pt x="1882514" y="4451350"/>
                </a:lnTo>
                <a:lnTo>
                  <a:pt x="1877110" y="4453572"/>
                </a:lnTo>
                <a:lnTo>
                  <a:pt x="1872025" y="4455477"/>
                </a:lnTo>
                <a:lnTo>
                  <a:pt x="1866940" y="4457382"/>
                </a:lnTo>
                <a:lnTo>
                  <a:pt x="1861536" y="4458970"/>
                </a:lnTo>
                <a:lnTo>
                  <a:pt x="1855815" y="4459922"/>
                </a:lnTo>
                <a:lnTo>
                  <a:pt x="1850412" y="4460557"/>
                </a:lnTo>
                <a:lnTo>
                  <a:pt x="1845009" y="4461510"/>
                </a:lnTo>
                <a:lnTo>
                  <a:pt x="1839606" y="4461827"/>
                </a:lnTo>
                <a:lnTo>
                  <a:pt x="1833885" y="4462145"/>
                </a:lnTo>
                <a:lnTo>
                  <a:pt x="1828482" y="4461827"/>
                </a:lnTo>
                <a:lnTo>
                  <a:pt x="1823079" y="4461510"/>
                </a:lnTo>
                <a:lnTo>
                  <a:pt x="1817676" y="4460557"/>
                </a:lnTo>
                <a:lnTo>
                  <a:pt x="1811955" y="4459922"/>
                </a:lnTo>
                <a:lnTo>
                  <a:pt x="1806870" y="4458970"/>
                </a:lnTo>
                <a:lnTo>
                  <a:pt x="1801149" y="4457382"/>
                </a:lnTo>
                <a:lnTo>
                  <a:pt x="1795745" y="4455477"/>
                </a:lnTo>
                <a:lnTo>
                  <a:pt x="1790660" y="4453572"/>
                </a:lnTo>
                <a:lnTo>
                  <a:pt x="1785575" y="4451350"/>
                </a:lnTo>
                <a:lnTo>
                  <a:pt x="1780490" y="4448810"/>
                </a:lnTo>
                <a:lnTo>
                  <a:pt x="1775404" y="4446270"/>
                </a:lnTo>
                <a:lnTo>
                  <a:pt x="1770637" y="4443095"/>
                </a:lnTo>
                <a:lnTo>
                  <a:pt x="1766187" y="4439920"/>
                </a:lnTo>
                <a:lnTo>
                  <a:pt x="1761102" y="4436110"/>
                </a:lnTo>
                <a:lnTo>
                  <a:pt x="1756652" y="4432300"/>
                </a:lnTo>
                <a:lnTo>
                  <a:pt x="1752520" y="4428172"/>
                </a:lnTo>
                <a:lnTo>
                  <a:pt x="1746164" y="4421187"/>
                </a:lnTo>
                <a:lnTo>
                  <a:pt x="1740443" y="4414202"/>
                </a:lnTo>
                <a:lnTo>
                  <a:pt x="1735358" y="4406265"/>
                </a:lnTo>
                <a:lnTo>
                  <a:pt x="1730908" y="4398327"/>
                </a:lnTo>
                <a:lnTo>
                  <a:pt x="1727094" y="4389755"/>
                </a:lnTo>
                <a:lnTo>
                  <a:pt x="1724234" y="4381817"/>
                </a:lnTo>
                <a:lnTo>
                  <a:pt x="1722009" y="4373245"/>
                </a:lnTo>
                <a:lnTo>
                  <a:pt x="1720420" y="4364037"/>
                </a:lnTo>
                <a:lnTo>
                  <a:pt x="1719466" y="4355147"/>
                </a:lnTo>
                <a:lnTo>
                  <a:pt x="1719148" y="4346575"/>
                </a:lnTo>
                <a:lnTo>
                  <a:pt x="1719784" y="4337685"/>
                </a:lnTo>
                <a:lnTo>
                  <a:pt x="1721055" y="4328795"/>
                </a:lnTo>
                <a:lnTo>
                  <a:pt x="1722326" y="4320222"/>
                </a:lnTo>
                <a:lnTo>
                  <a:pt x="1724869" y="4311332"/>
                </a:lnTo>
                <a:lnTo>
                  <a:pt x="1728048" y="4303077"/>
                </a:lnTo>
                <a:lnTo>
                  <a:pt x="1732179" y="4294822"/>
                </a:lnTo>
                <a:lnTo>
                  <a:pt x="2001382" y="4025900"/>
                </a:lnTo>
                <a:lnTo>
                  <a:pt x="2005196" y="4021455"/>
                </a:lnTo>
                <a:lnTo>
                  <a:pt x="2009328" y="4017010"/>
                </a:lnTo>
                <a:lnTo>
                  <a:pt x="2012824" y="4012247"/>
                </a:lnTo>
                <a:lnTo>
                  <a:pt x="2016002" y="4007485"/>
                </a:lnTo>
                <a:lnTo>
                  <a:pt x="2018863" y="4002722"/>
                </a:lnTo>
                <a:lnTo>
                  <a:pt x="2022041" y="3997960"/>
                </a:lnTo>
                <a:lnTo>
                  <a:pt x="2024266" y="3992880"/>
                </a:lnTo>
                <a:lnTo>
                  <a:pt x="2026491" y="3987800"/>
                </a:lnTo>
                <a:lnTo>
                  <a:pt x="2028716" y="3982720"/>
                </a:lnTo>
                <a:lnTo>
                  <a:pt x="2030305" y="3977005"/>
                </a:lnTo>
                <a:lnTo>
                  <a:pt x="2031576" y="3971925"/>
                </a:lnTo>
                <a:lnTo>
                  <a:pt x="2032848" y="3966527"/>
                </a:lnTo>
                <a:lnTo>
                  <a:pt x="2033801" y="3960812"/>
                </a:lnTo>
                <a:lnTo>
                  <a:pt x="2034754" y="3955415"/>
                </a:lnTo>
                <a:lnTo>
                  <a:pt x="2035072" y="3949700"/>
                </a:lnTo>
                <a:lnTo>
                  <a:pt x="2035072" y="3944620"/>
                </a:lnTo>
                <a:lnTo>
                  <a:pt x="2035072" y="3938905"/>
                </a:lnTo>
                <a:lnTo>
                  <a:pt x="2034754" y="3933507"/>
                </a:lnTo>
                <a:lnTo>
                  <a:pt x="2033801" y="3927792"/>
                </a:lnTo>
                <a:lnTo>
                  <a:pt x="2032848" y="3922712"/>
                </a:lnTo>
                <a:lnTo>
                  <a:pt x="2031576" y="3916997"/>
                </a:lnTo>
                <a:lnTo>
                  <a:pt x="2030305" y="3911917"/>
                </a:lnTo>
                <a:lnTo>
                  <a:pt x="2028716" y="3906202"/>
                </a:lnTo>
                <a:lnTo>
                  <a:pt x="2026491" y="3901122"/>
                </a:lnTo>
                <a:lnTo>
                  <a:pt x="2024266" y="3896042"/>
                </a:lnTo>
                <a:lnTo>
                  <a:pt x="2022041" y="3890962"/>
                </a:lnTo>
                <a:lnTo>
                  <a:pt x="2018863" y="3886200"/>
                </a:lnTo>
                <a:lnTo>
                  <a:pt x="2016002" y="3881120"/>
                </a:lnTo>
                <a:lnTo>
                  <a:pt x="2012824" y="3876357"/>
                </a:lnTo>
                <a:lnTo>
                  <a:pt x="2009328" y="3871912"/>
                </a:lnTo>
                <a:lnTo>
                  <a:pt x="2005196" y="3867467"/>
                </a:lnTo>
                <a:lnTo>
                  <a:pt x="2001382" y="3863022"/>
                </a:lnTo>
                <a:lnTo>
                  <a:pt x="1996933" y="3858895"/>
                </a:lnTo>
                <a:lnTo>
                  <a:pt x="1992483" y="3855085"/>
                </a:lnTo>
                <a:lnTo>
                  <a:pt x="1988033" y="3851910"/>
                </a:lnTo>
                <a:lnTo>
                  <a:pt x="1983266" y="3848417"/>
                </a:lnTo>
                <a:lnTo>
                  <a:pt x="1978499" y="3845560"/>
                </a:lnTo>
                <a:lnTo>
                  <a:pt x="1973413" y="3842385"/>
                </a:lnTo>
                <a:lnTo>
                  <a:pt x="1968328" y="3839845"/>
                </a:lnTo>
                <a:lnTo>
                  <a:pt x="1962925" y="3837622"/>
                </a:lnTo>
                <a:lnTo>
                  <a:pt x="1957840" y="3835717"/>
                </a:lnTo>
                <a:lnTo>
                  <a:pt x="1952754" y="3834130"/>
                </a:lnTo>
                <a:lnTo>
                  <a:pt x="1947351" y="3832860"/>
                </a:lnTo>
                <a:lnTo>
                  <a:pt x="1941630" y="3831272"/>
                </a:lnTo>
                <a:lnTo>
                  <a:pt x="1936545" y="3830637"/>
                </a:lnTo>
                <a:lnTo>
                  <a:pt x="1930824" y="3829685"/>
                </a:lnTo>
                <a:lnTo>
                  <a:pt x="1925420" y="3829367"/>
                </a:lnTo>
                <a:lnTo>
                  <a:pt x="1919700" y="3829367"/>
                </a:lnTo>
                <a:lnTo>
                  <a:pt x="1914297" y="3829367"/>
                </a:lnTo>
                <a:lnTo>
                  <a:pt x="1908894" y="3829685"/>
                </a:lnTo>
                <a:lnTo>
                  <a:pt x="1903490" y="3830637"/>
                </a:lnTo>
                <a:lnTo>
                  <a:pt x="1897769" y="3831272"/>
                </a:lnTo>
                <a:lnTo>
                  <a:pt x="1892684" y="3832860"/>
                </a:lnTo>
                <a:lnTo>
                  <a:pt x="1886963" y="3834130"/>
                </a:lnTo>
                <a:lnTo>
                  <a:pt x="1881560" y="3835717"/>
                </a:lnTo>
                <a:lnTo>
                  <a:pt x="1876475" y="3837622"/>
                </a:lnTo>
                <a:lnTo>
                  <a:pt x="1871389" y="3839845"/>
                </a:lnTo>
                <a:lnTo>
                  <a:pt x="1866304" y="3842385"/>
                </a:lnTo>
                <a:lnTo>
                  <a:pt x="1861219" y="3845560"/>
                </a:lnTo>
                <a:lnTo>
                  <a:pt x="1856451" y="3848417"/>
                </a:lnTo>
                <a:lnTo>
                  <a:pt x="1852002" y="3851910"/>
                </a:lnTo>
                <a:lnTo>
                  <a:pt x="1846916" y="3855085"/>
                </a:lnTo>
                <a:lnTo>
                  <a:pt x="1842467" y="3858895"/>
                </a:lnTo>
                <a:lnTo>
                  <a:pt x="1838335" y="3863022"/>
                </a:lnTo>
                <a:lnTo>
                  <a:pt x="1271960" y="4428807"/>
                </a:lnTo>
                <a:lnTo>
                  <a:pt x="1267828" y="4432617"/>
                </a:lnTo>
                <a:lnTo>
                  <a:pt x="1263378" y="4436427"/>
                </a:lnTo>
                <a:lnTo>
                  <a:pt x="1258929" y="4440237"/>
                </a:lnTo>
                <a:lnTo>
                  <a:pt x="1254161" y="4443095"/>
                </a:lnTo>
                <a:lnTo>
                  <a:pt x="1249394" y="4446587"/>
                </a:lnTo>
                <a:lnTo>
                  <a:pt x="1244309" y="4449127"/>
                </a:lnTo>
                <a:lnTo>
                  <a:pt x="1239223" y="4451667"/>
                </a:lnTo>
                <a:lnTo>
                  <a:pt x="1234138" y="4453890"/>
                </a:lnTo>
                <a:lnTo>
                  <a:pt x="1228735" y="4455795"/>
                </a:lnTo>
                <a:lnTo>
                  <a:pt x="1223650" y="4457700"/>
                </a:lnTo>
                <a:lnTo>
                  <a:pt x="1218246" y="4458970"/>
                </a:lnTo>
                <a:lnTo>
                  <a:pt x="1212844" y="4460240"/>
                </a:lnTo>
                <a:lnTo>
                  <a:pt x="1207123" y="4461192"/>
                </a:lnTo>
                <a:lnTo>
                  <a:pt x="1202037" y="4461827"/>
                </a:lnTo>
                <a:lnTo>
                  <a:pt x="1196316" y="4462145"/>
                </a:lnTo>
                <a:lnTo>
                  <a:pt x="1190595" y="4462145"/>
                </a:lnTo>
                <a:lnTo>
                  <a:pt x="1185192" y="4462145"/>
                </a:lnTo>
                <a:lnTo>
                  <a:pt x="1179471" y="4461827"/>
                </a:lnTo>
                <a:lnTo>
                  <a:pt x="1174386" y="4461192"/>
                </a:lnTo>
                <a:lnTo>
                  <a:pt x="1168665" y="4460240"/>
                </a:lnTo>
                <a:lnTo>
                  <a:pt x="1163579" y="4458970"/>
                </a:lnTo>
                <a:lnTo>
                  <a:pt x="1157859" y="4457700"/>
                </a:lnTo>
                <a:lnTo>
                  <a:pt x="1152773" y="4455795"/>
                </a:lnTo>
                <a:lnTo>
                  <a:pt x="1147370" y="4453890"/>
                </a:lnTo>
                <a:lnTo>
                  <a:pt x="1142285" y="4451667"/>
                </a:lnTo>
                <a:lnTo>
                  <a:pt x="1136882" y="4449127"/>
                </a:lnTo>
                <a:lnTo>
                  <a:pt x="1132114" y="4446587"/>
                </a:lnTo>
                <a:lnTo>
                  <a:pt x="1127347" y="4443095"/>
                </a:lnTo>
                <a:lnTo>
                  <a:pt x="1122580" y="4440237"/>
                </a:lnTo>
                <a:lnTo>
                  <a:pt x="1117812" y="4436427"/>
                </a:lnTo>
                <a:lnTo>
                  <a:pt x="1113362" y="4432617"/>
                </a:lnTo>
                <a:lnTo>
                  <a:pt x="1109230" y="4428807"/>
                </a:lnTo>
                <a:lnTo>
                  <a:pt x="1105416" y="4424045"/>
                </a:lnTo>
                <a:lnTo>
                  <a:pt x="1101603" y="4419600"/>
                </a:lnTo>
                <a:lnTo>
                  <a:pt x="1097789" y="4415155"/>
                </a:lnTo>
                <a:lnTo>
                  <a:pt x="1094610" y="4410392"/>
                </a:lnTo>
                <a:lnTo>
                  <a:pt x="1091432" y="4405630"/>
                </a:lnTo>
                <a:lnTo>
                  <a:pt x="1088889" y="4400550"/>
                </a:lnTo>
                <a:lnTo>
                  <a:pt x="1086347" y="4395787"/>
                </a:lnTo>
                <a:lnTo>
                  <a:pt x="1084122" y="4390707"/>
                </a:lnTo>
                <a:lnTo>
                  <a:pt x="1082215" y="4385310"/>
                </a:lnTo>
                <a:lnTo>
                  <a:pt x="1080308" y="4379912"/>
                </a:lnTo>
                <a:lnTo>
                  <a:pt x="1078719" y="4374515"/>
                </a:lnTo>
                <a:lnTo>
                  <a:pt x="1077765" y="4369435"/>
                </a:lnTo>
                <a:lnTo>
                  <a:pt x="1076494" y="4363720"/>
                </a:lnTo>
                <a:lnTo>
                  <a:pt x="1076176" y="4358322"/>
                </a:lnTo>
                <a:lnTo>
                  <a:pt x="1075858" y="4352607"/>
                </a:lnTo>
                <a:lnTo>
                  <a:pt x="1075540" y="4347527"/>
                </a:lnTo>
                <a:lnTo>
                  <a:pt x="1075858" y="4341812"/>
                </a:lnTo>
                <a:lnTo>
                  <a:pt x="1076176" y="4336097"/>
                </a:lnTo>
                <a:lnTo>
                  <a:pt x="1076494" y="4330700"/>
                </a:lnTo>
                <a:lnTo>
                  <a:pt x="1077765" y="4325302"/>
                </a:lnTo>
                <a:lnTo>
                  <a:pt x="1078719" y="4319905"/>
                </a:lnTo>
                <a:lnTo>
                  <a:pt x="1080308" y="4314507"/>
                </a:lnTo>
                <a:lnTo>
                  <a:pt x="1082215" y="4309110"/>
                </a:lnTo>
                <a:lnTo>
                  <a:pt x="1084122" y="4303712"/>
                </a:lnTo>
                <a:lnTo>
                  <a:pt x="1086347" y="4298950"/>
                </a:lnTo>
                <a:lnTo>
                  <a:pt x="1088889" y="4293870"/>
                </a:lnTo>
                <a:lnTo>
                  <a:pt x="1091432" y="4288790"/>
                </a:lnTo>
                <a:lnTo>
                  <a:pt x="1094610" y="4284027"/>
                </a:lnTo>
                <a:lnTo>
                  <a:pt x="1097789" y="4279265"/>
                </a:lnTo>
                <a:lnTo>
                  <a:pt x="1101603" y="4274820"/>
                </a:lnTo>
                <a:lnTo>
                  <a:pt x="1105416" y="4270375"/>
                </a:lnTo>
                <a:lnTo>
                  <a:pt x="1109230" y="4265930"/>
                </a:lnTo>
                <a:lnTo>
                  <a:pt x="2363710" y="3013075"/>
                </a:lnTo>
                <a:lnTo>
                  <a:pt x="2367841" y="3008312"/>
                </a:lnTo>
                <a:lnTo>
                  <a:pt x="2371656" y="3003867"/>
                </a:lnTo>
                <a:lnTo>
                  <a:pt x="2375470" y="2999422"/>
                </a:lnTo>
                <a:lnTo>
                  <a:pt x="2378648" y="2994660"/>
                </a:lnTo>
                <a:lnTo>
                  <a:pt x="2381826" y="2989897"/>
                </a:lnTo>
                <a:lnTo>
                  <a:pt x="2384369" y="2985135"/>
                </a:lnTo>
                <a:lnTo>
                  <a:pt x="2386911" y="2979737"/>
                </a:lnTo>
                <a:lnTo>
                  <a:pt x="2389136" y="2974975"/>
                </a:lnTo>
                <a:lnTo>
                  <a:pt x="2391043" y="2969577"/>
                </a:lnTo>
                <a:lnTo>
                  <a:pt x="2392950" y="2964180"/>
                </a:lnTo>
                <a:lnTo>
                  <a:pt x="2394222" y="2958782"/>
                </a:lnTo>
                <a:lnTo>
                  <a:pt x="2395493" y="2953385"/>
                </a:lnTo>
                <a:lnTo>
                  <a:pt x="2396129" y="2947987"/>
                </a:lnTo>
                <a:lnTo>
                  <a:pt x="2397082" y="2942590"/>
                </a:lnTo>
                <a:lnTo>
                  <a:pt x="2397400" y="2936875"/>
                </a:lnTo>
                <a:lnTo>
                  <a:pt x="2397717" y="2931160"/>
                </a:lnTo>
                <a:lnTo>
                  <a:pt x="2397400" y="2926080"/>
                </a:lnTo>
                <a:lnTo>
                  <a:pt x="2397082" y="2920365"/>
                </a:lnTo>
                <a:lnTo>
                  <a:pt x="2396129" y="2914967"/>
                </a:lnTo>
                <a:lnTo>
                  <a:pt x="2395493" y="2909252"/>
                </a:lnTo>
                <a:lnTo>
                  <a:pt x="2394222" y="2904172"/>
                </a:lnTo>
                <a:lnTo>
                  <a:pt x="2392950" y="2898775"/>
                </a:lnTo>
                <a:lnTo>
                  <a:pt x="2391043" y="2893377"/>
                </a:lnTo>
                <a:lnTo>
                  <a:pt x="2389136" y="2887980"/>
                </a:lnTo>
                <a:lnTo>
                  <a:pt x="2386911" y="2882900"/>
                </a:lnTo>
                <a:lnTo>
                  <a:pt x="2384369" y="2878137"/>
                </a:lnTo>
                <a:lnTo>
                  <a:pt x="2381826" y="2873057"/>
                </a:lnTo>
                <a:lnTo>
                  <a:pt x="2378648" y="2868295"/>
                </a:lnTo>
                <a:lnTo>
                  <a:pt x="2375470" y="2863532"/>
                </a:lnTo>
                <a:lnTo>
                  <a:pt x="2371656" y="2859087"/>
                </a:lnTo>
                <a:lnTo>
                  <a:pt x="2367841" y="2854642"/>
                </a:lnTo>
                <a:lnTo>
                  <a:pt x="2363710" y="2850197"/>
                </a:lnTo>
                <a:lnTo>
                  <a:pt x="2359578" y="2846070"/>
                </a:lnTo>
                <a:lnTo>
                  <a:pt x="2355128" y="2842260"/>
                </a:lnTo>
                <a:lnTo>
                  <a:pt x="2350361" y="2838450"/>
                </a:lnTo>
                <a:lnTo>
                  <a:pt x="2345911" y="2835592"/>
                </a:lnTo>
                <a:lnTo>
                  <a:pt x="2341144" y="2832100"/>
                </a:lnTo>
                <a:lnTo>
                  <a:pt x="2336058" y="2829560"/>
                </a:lnTo>
                <a:lnTo>
                  <a:pt x="2330973" y="2827020"/>
                </a:lnTo>
                <a:lnTo>
                  <a:pt x="2325570" y="2824797"/>
                </a:lnTo>
                <a:lnTo>
                  <a:pt x="2320485" y="2822892"/>
                </a:lnTo>
                <a:lnTo>
                  <a:pt x="2315399" y="2820987"/>
                </a:lnTo>
                <a:lnTo>
                  <a:pt x="2309678" y="2820035"/>
                </a:lnTo>
                <a:lnTo>
                  <a:pt x="2304593" y="2818447"/>
                </a:lnTo>
                <a:lnTo>
                  <a:pt x="2298872" y="2817812"/>
                </a:lnTo>
                <a:lnTo>
                  <a:pt x="2293469" y="2816860"/>
                </a:lnTo>
                <a:lnTo>
                  <a:pt x="2288066" y="2816542"/>
                </a:lnTo>
                <a:lnTo>
                  <a:pt x="2282345" y="2816542"/>
                </a:lnTo>
                <a:lnTo>
                  <a:pt x="2276942" y="2816542"/>
                </a:lnTo>
                <a:lnTo>
                  <a:pt x="2271221" y="2816860"/>
                </a:lnTo>
                <a:lnTo>
                  <a:pt x="2266136" y="2817812"/>
                </a:lnTo>
                <a:lnTo>
                  <a:pt x="2260415" y="2818447"/>
                </a:lnTo>
                <a:lnTo>
                  <a:pt x="2254694" y="2820035"/>
                </a:lnTo>
                <a:lnTo>
                  <a:pt x="2249608" y="2820987"/>
                </a:lnTo>
                <a:lnTo>
                  <a:pt x="2244523" y="2822892"/>
                </a:lnTo>
                <a:lnTo>
                  <a:pt x="2239120" y="2824797"/>
                </a:lnTo>
                <a:lnTo>
                  <a:pt x="2234035" y="2827020"/>
                </a:lnTo>
                <a:lnTo>
                  <a:pt x="2228631" y="2829560"/>
                </a:lnTo>
                <a:lnTo>
                  <a:pt x="2223864" y="2832100"/>
                </a:lnTo>
                <a:lnTo>
                  <a:pt x="2219097" y="2835592"/>
                </a:lnTo>
                <a:lnTo>
                  <a:pt x="2214011" y="2838450"/>
                </a:lnTo>
                <a:lnTo>
                  <a:pt x="2209562" y="2842260"/>
                </a:lnTo>
                <a:lnTo>
                  <a:pt x="2205112" y="2846070"/>
                </a:lnTo>
                <a:lnTo>
                  <a:pt x="2200980" y="2850197"/>
                </a:lnTo>
                <a:lnTo>
                  <a:pt x="1039308" y="4010660"/>
                </a:lnTo>
                <a:lnTo>
                  <a:pt x="1034858" y="4014787"/>
                </a:lnTo>
                <a:lnTo>
                  <a:pt x="1030408" y="4018280"/>
                </a:lnTo>
                <a:lnTo>
                  <a:pt x="1025959" y="4022090"/>
                </a:lnTo>
                <a:lnTo>
                  <a:pt x="1020873" y="4025582"/>
                </a:lnTo>
                <a:lnTo>
                  <a:pt x="1016106" y="4028440"/>
                </a:lnTo>
                <a:lnTo>
                  <a:pt x="1011338" y="4030980"/>
                </a:lnTo>
                <a:lnTo>
                  <a:pt x="1005935" y="4033520"/>
                </a:lnTo>
                <a:lnTo>
                  <a:pt x="1001168" y="4035742"/>
                </a:lnTo>
                <a:lnTo>
                  <a:pt x="996083" y="4037647"/>
                </a:lnTo>
                <a:lnTo>
                  <a:pt x="990362" y="4039552"/>
                </a:lnTo>
                <a:lnTo>
                  <a:pt x="985276" y="4041140"/>
                </a:lnTo>
                <a:lnTo>
                  <a:pt x="979555" y="4042092"/>
                </a:lnTo>
                <a:lnTo>
                  <a:pt x="974470" y="4043045"/>
                </a:lnTo>
                <a:lnTo>
                  <a:pt x="968749" y="4043680"/>
                </a:lnTo>
                <a:lnTo>
                  <a:pt x="963028" y="4043997"/>
                </a:lnTo>
                <a:lnTo>
                  <a:pt x="957625" y="4043997"/>
                </a:lnTo>
                <a:lnTo>
                  <a:pt x="952222" y="4043997"/>
                </a:lnTo>
                <a:lnTo>
                  <a:pt x="946819" y="4043680"/>
                </a:lnTo>
                <a:lnTo>
                  <a:pt x="941098" y="4043045"/>
                </a:lnTo>
                <a:lnTo>
                  <a:pt x="935377" y="4042092"/>
                </a:lnTo>
                <a:lnTo>
                  <a:pt x="930291" y="4041140"/>
                </a:lnTo>
                <a:lnTo>
                  <a:pt x="925206" y="4039552"/>
                </a:lnTo>
                <a:lnTo>
                  <a:pt x="919485" y="4037647"/>
                </a:lnTo>
                <a:lnTo>
                  <a:pt x="914400" y="4035742"/>
                </a:lnTo>
                <a:lnTo>
                  <a:pt x="908997" y="4033520"/>
                </a:lnTo>
                <a:lnTo>
                  <a:pt x="904230" y="4030980"/>
                </a:lnTo>
                <a:lnTo>
                  <a:pt x="899462" y="4028440"/>
                </a:lnTo>
                <a:lnTo>
                  <a:pt x="894377" y="4025582"/>
                </a:lnTo>
                <a:lnTo>
                  <a:pt x="889609" y="4022090"/>
                </a:lnTo>
                <a:lnTo>
                  <a:pt x="885159" y="4018280"/>
                </a:lnTo>
                <a:lnTo>
                  <a:pt x="880710" y="4014787"/>
                </a:lnTo>
                <a:lnTo>
                  <a:pt x="876260" y="4010660"/>
                </a:lnTo>
                <a:lnTo>
                  <a:pt x="872128" y="4006215"/>
                </a:lnTo>
                <a:lnTo>
                  <a:pt x="868315" y="4002087"/>
                </a:lnTo>
                <a:lnTo>
                  <a:pt x="864501" y="3997007"/>
                </a:lnTo>
                <a:lnTo>
                  <a:pt x="861640" y="3992562"/>
                </a:lnTo>
                <a:lnTo>
                  <a:pt x="858144" y="3987800"/>
                </a:lnTo>
                <a:lnTo>
                  <a:pt x="855601" y="3982720"/>
                </a:lnTo>
                <a:lnTo>
                  <a:pt x="853059" y="3977640"/>
                </a:lnTo>
                <a:lnTo>
                  <a:pt x="850834" y="3972560"/>
                </a:lnTo>
                <a:lnTo>
                  <a:pt x="848927" y="3967162"/>
                </a:lnTo>
                <a:lnTo>
                  <a:pt x="847020" y="3962082"/>
                </a:lnTo>
                <a:lnTo>
                  <a:pt x="846066" y="3956367"/>
                </a:lnTo>
                <a:lnTo>
                  <a:pt x="844477" y="3951287"/>
                </a:lnTo>
                <a:lnTo>
                  <a:pt x="843842" y="3945572"/>
                </a:lnTo>
                <a:lnTo>
                  <a:pt x="842888" y="3940175"/>
                </a:lnTo>
                <a:lnTo>
                  <a:pt x="842570" y="3934777"/>
                </a:lnTo>
                <a:lnTo>
                  <a:pt x="842570" y="3929380"/>
                </a:lnTo>
                <a:lnTo>
                  <a:pt x="842570" y="3923665"/>
                </a:lnTo>
                <a:lnTo>
                  <a:pt x="842888" y="3918267"/>
                </a:lnTo>
                <a:lnTo>
                  <a:pt x="843842" y="3912552"/>
                </a:lnTo>
                <a:lnTo>
                  <a:pt x="844477" y="3907155"/>
                </a:lnTo>
                <a:lnTo>
                  <a:pt x="846066" y="3901757"/>
                </a:lnTo>
                <a:lnTo>
                  <a:pt x="847020" y="3896360"/>
                </a:lnTo>
                <a:lnTo>
                  <a:pt x="848927" y="3891280"/>
                </a:lnTo>
                <a:lnTo>
                  <a:pt x="850834" y="3886200"/>
                </a:lnTo>
                <a:lnTo>
                  <a:pt x="853059" y="3880802"/>
                </a:lnTo>
                <a:lnTo>
                  <a:pt x="855601" y="3875722"/>
                </a:lnTo>
                <a:lnTo>
                  <a:pt x="858144" y="3870642"/>
                </a:lnTo>
                <a:lnTo>
                  <a:pt x="861640" y="3865880"/>
                </a:lnTo>
                <a:lnTo>
                  <a:pt x="864501" y="3861117"/>
                </a:lnTo>
                <a:lnTo>
                  <a:pt x="868315" y="3856672"/>
                </a:lnTo>
                <a:lnTo>
                  <a:pt x="872128" y="3852227"/>
                </a:lnTo>
                <a:lnTo>
                  <a:pt x="876260" y="3847782"/>
                </a:lnTo>
                <a:lnTo>
                  <a:pt x="1469015" y="3255962"/>
                </a:lnTo>
                <a:lnTo>
                  <a:pt x="1473147" y="3251517"/>
                </a:lnTo>
                <a:lnTo>
                  <a:pt x="1476961" y="3247072"/>
                </a:lnTo>
                <a:lnTo>
                  <a:pt x="1480139" y="3242627"/>
                </a:lnTo>
                <a:lnTo>
                  <a:pt x="1483635" y="3237547"/>
                </a:lnTo>
                <a:lnTo>
                  <a:pt x="1486496" y="3232785"/>
                </a:lnTo>
                <a:lnTo>
                  <a:pt x="1489674" y="3228022"/>
                </a:lnTo>
                <a:lnTo>
                  <a:pt x="1491899" y="3223260"/>
                </a:lnTo>
                <a:lnTo>
                  <a:pt x="1494124" y="3217862"/>
                </a:lnTo>
                <a:lnTo>
                  <a:pt x="1496349" y="3212782"/>
                </a:lnTo>
                <a:lnTo>
                  <a:pt x="1497938" y="3207067"/>
                </a:lnTo>
                <a:lnTo>
                  <a:pt x="1499209" y="3201987"/>
                </a:lnTo>
                <a:lnTo>
                  <a:pt x="1500481" y="3196590"/>
                </a:lnTo>
                <a:lnTo>
                  <a:pt x="1501434" y="3191192"/>
                </a:lnTo>
                <a:lnTo>
                  <a:pt x="1502387" y="3185477"/>
                </a:lnTo>
                <a:lnTo>
                  <a:pt x="1502705" y="3179762"/>
                </a:lnTo>
                <a:lnTo>
                  <a:pt x="1502705" y="3174682"/>
                </a:lnTo>
                <a:lnTo>
                  <a:pt x="1502705" y="3168967"/>
                </a:lnTo>
                <a:lnTo>
                  <a:pt x="1502387" y="3163570"/>
                </a:lnTo>
                <a:lnTo>
                  <a:pt x="1501434" y="3157855"/>
                </a:lnTo>
                <a:lnTo>
                  <a:pt x="1500481" y="3152775"/>
                </a:lnTo>
                <a:lnTo>
                  <a:pt x="1499209" y="3147060"/>
                </a:lnTo>
                <a:lnTo>
                  <a:pt x="1497938" y="3141980"/>
                </a:lnTo>
                <a:lnTo>
                  <a:pt x="1496349" y="3136265"/>
                </a:lnTo>
                <a:lnTo>
                  <a:pt x="1494124" y="3131185"/>
                </a:lnTo>
                <a:lnTo>
                  <a:pt x="1491899" y="3126105"/>
                </a:lnTo>
                <a:lnTo>
                  <a:pt x="1489674" y="3121025"/>
                </a:lnTo>
                <a:lnTo>
                  <a:pt x="1486496" y="3116262"/>
                </a:lnTo>
                <a:lnTo>
                  <a:pt x="1483635" y="3111182"/>
                </a:lnTo>
                <a:lnTo>
                  <a:pt x="1480139" y="3106420"/>
                </a:lnTo>
                <a:lnTo>
                  <a:pt x="1476961" y="3101975"/>
                </a:lnTo>
                <a:lnTo>
                  <a:pt x="1473147" y="3097530"/>
                </a:lnTo>
                <a:lnTo>
                  <a:pt x="1469015" y="3093085"/>
                </a:lnTo>
                <a:lnTo>
                  <a:pt x="1465201" y="3089592"/>
                </a:lnTo>
                <a:lnTo>
                  <a:pt x="1461070" y="3086417"/>
                </a:lnTo>
                <a:lnTo>
                  <a:pt x="1453441" y="3080067"/>
                </a:lnTo>
                <a:lnTo>
                  <a:pt x="1444860" y="3074670"/>
                </a:lnTo>
                <a:lnTo>
                  <a:pt x="1436279" y="3070225"/>
                </a:lnTo>
                <a:lnTo>
                  <a:pt x="1427379" y="3066732"/>
                </a:lnTo>
                <a:lnTo>
                  <a:pt x="1417844" y="3063557"/>
                </a:lnTo>
                <a:lnTo>
                  <a:pt x="1408627" y="3061335"/>
                </a:lnTo>
                <a:lnTo>
                  <a:pt x="1398774" y="3060382"/>
                </a:lnTo>
                <a:lnTo>
                  <a:pt x="1389558" y="3059430"/>
                </a:lnTo>
                <a:lnTo>
                  <a:pt x="1380023" y="3059747"/>
                </a:lnTo>
                <a:lnTo>
                  <a:pt x="1370170" y="3060700"/>
                </a:lnTo>
                <a:lnTo>
                  <a:pt x="1360953" y="3062605"/>
                </a:lnTo>
                <a:lnTo>
                  <a:pt x="1351418" y="3065145"/>
                </a:lnTo>
                <a:lnTo>
                  <a:pt x="1342518" y="3068955"/>
                </a:lnTo>
                <a:lnTo>
                  <a:pt x="1333619" y="3073082"/>
                </a:lnTo>
                <a:lnTo>
                  <a:pt x="1325038" y="3077845"/>
                </a:lnTo>
                <a:lnTo>
                  <a:pt x="0" y="441183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3" name="Freeform 8">
            <a:extLst>
              <a:ext uri="{FF2B5EF4-FFF2-40B4-BE49-F238E27FC236}">
                <a16:creationId xmlns="" xmlns:a16="http://schemas.microsoft.com/office/drawing/2014/main" id="{8567AC05-2073-4043-AE06-137E7D2D5B58}"/>
              </a:ext>
            </a:extLst>
          </p:cNvPr>
          <p:cNvSpPr>
            <a:spLocks/>
          </p:cNvSpPr>
          <p:nvPr userDrawn="1"/>
        </p:nvSpPr>
        <p:spPr bwMode="auto">
          <a:xfrm>
            <a:off x="7866319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Freeform 10">
            <a:extLst>
              <a:ext uri="{FF2B5EF4-FFF2-40B4-BE49-F238E27FC236}">
                <a16:creationId xmlns="" xmlns:a16="http://schemas.microsoft.com/office/drawing/2014/main" id="{BCF15FDB-FCD3-401D-8A01-B320AA8816E1}"/>
              </a:ext>
            </a:extLst>
          </p:cNvPr>
          <p:cNvSpPr>
            <a:spLocks/>
          </p:cNvSpPr>
          <p:nvPr userDrawn="1"/>
        </p:nvSpPr>
        <p:spPr bwMode="auto">
          <a:xfrm>
            <a:off x="932834" y="6108700"/>
            <a:ext cx="916943" cy="749300"/>
          </a:xfrm>
          <a:custGeom>
            <a:avLst/>
            <a:gdLst>
              <a:gd name="T0" fmla="*/ 2781 w 2886"/>
              <a:gd name="T1" fmla="*/ 104 h 2358"/>
              <a:gd name="T2" fmla="*/ 2754 w 2886"/>
              <a:gd name="T3" fmla="*/ 80 h 2358"/>
              <a:gd name="T4" fmla="*/ 2725 w 2886"/>
              <a:gd name="T5" fmla="*/ 59 h 2358"/>
              <a:gd name="T6" fmla="*/ 2694 w 2886"/>
              <a:gd name="T7" fmla="*/ 41 h 2358"/>
              <a:gd name="T8" fmla="*/ 2662 w 2886"/>
              <a:gd name="T9" fmla="*/ 26 h 2358"/>
              <a:gd name="T10" fmla="*/ 2630 w 2886"/>
              <a:gd name="T11" fmla="*/ 14 h 2358"/>
              <a:gd name="T12" fmla="*/ 2596 w 2886"/>
              <a:gd name="T13" fmla="*/ 6 h 2358"/>
              <a:gd name="T14" fmla="*/ 2562 w 2886"/>
              <a:gd name="T15" fmla="*/ 1 h 2358"/>
              <a:gd name="T16" fmla="*/ 2527 w 2886"/>
              <a:gd name="T17" fmla="*/ 0 h 2358"/>
              <a:gd name="T18" fmla="*/ 2493 w 2886"/>
              <a:gd name="T19" fmla="*/ 1 h 2358"/>
              <a:gd name="T20" fmla="*/ 2459 w 2886"/>
              <a:gd name="T21" fmla="*/ 6 h 2358"/>
              <a:gd name="T22" fmla="*/ 2425 w 2886"/>
              <a:gd name="T23" fmla="*/ 14 h 2358"/>
              <a:gd name="T24" fmla="*/ 2392 w 2886"/>
              <a:gd name="T25" fmla="*/ 26 h 2358"/>
              <a:gd name="T26" fmla="*/ 2361 w 2886"/>
              <a:gd name="T27" fmla="*/ 41 h 2358"/>
              <a:gd name="T28" fmla="*/ 2330 w 2886"/>
              <a:gd name="T29" fmla="*/ 59 h 2358"/>
              <a:gd name="T30" fmla="*/ 2301 w 2886"/>
              <a:gd name="T31" fmla="*/ 80 h 2358"/>
              <a:gd name="T32" fmla="*/ 2274 w 2886"/>
              <a:gd name="T33" fmla="*/ 104 h 2358"/>
              <a:gd name="T34" fmla="*/ 1035 w 2886"/>
              <a:gd name="T35" fmla="*/ 2358 h 2358"/>
              <a:gd name="T36" fmla="*/ 2781 w 2886"/>
              <a:gd name="T37" fmla="*/ 612 h 2358"/>
              <a:gd name="T38" fmla="*/ 2806 w 2886"/>
              <a:gd name="T39" fmla="*/ 583 h 2358"/>
              <a:gd name="T40" fmla="*/ 2827 w 2886"/>
              <a:gd name="T41" fmla="*/ 555 h 2358"/>
              <a:gd name="T42" fmla="*/ 2844 w 2886"/>
              <a:gd name="T43" fmla="*/ 525 h 2358"/>
              <a:gd name="T44" fmla="*/ 2860 w 2886"/>
              <a:gd name="T45" fmla="*/ 493 h 2358"/>
              <a:gd name="T46" fmla="*/ 2871 w 2886"/>
              <a:gd name="T47" fmla="*/ 460 h 2358"/>
              <a:gd name="T48" fmla="*/ 2880 w 2886"/>
              <a:gd name="T49" fmla="*/ 426 h 2358"/>
              <a:gd name="T50" fmla="*/ 2884 w 2886"/>
              <a:gd name="T51" fmla="*/ 392 h 2358"/>
              <a:gd name="T52" fmla="*/ 2886 w 2886"/>
              <a:gd name="T53" fmla="*/ 358 h 2358"/>
              <a:gd name="T54" fmla="*/ 2884 w 2886"/>
              <a:gd name="T55" fmla="*/ 324 h 2358"/>
              <a:gd name="T56" fmla="*/ 2880 w 2886"/>
              <a:gd name="T57" fmla="*/ 290 h 2358"/>
              <a:gd name="T58" fmla="*/ 2871 w 2886"/>
              <a:gd name="T59" fmla="*/ 256 h 2358"/>
              <a:gd name="T60" fmla="*/ 2860 w 2886"/>
              <a:gd name="T61" fmla="*/ 223 h 2358"/>
              <a:gd name="T62" fmla="*/ 2844 w 2886"/>
              <a:gd name="T63" fmla="*/ 191 h 2358"/>
              <a:gd name="T64" fmla="*/ 2827 w 2886"/>
              <a:gd name="T65" fmla="*/ 161 h 2358"/>
              <a:gd name="T66" fmla="*/ 2806 w 2886"/>
              <a:gd name="T67" fmla="*/ 131 h 2358"/>
              <a:gd name="T68" fmla="*/ 2781 w 2886"/>
              <a:gd name="T69" fmla="*/ 104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86" h="2358">
                <a:moveTo>
                  <a:pt x="2781" y="104"/>
                </a:moveTo>
                <a:lnTo>
                  <a:pt x="2781" y="104"/>
                </a:lnTo>
                <a:lnTo>
                  <a:pt x="2767" y="92"/>
                </a:lnTo>
                <a:lnTo>
                  <a:pt x="2754" y="80"/>
                </a:lnTo>
                <a:lnTo>
                  <a:pt x="2739" y="69"/>
                </a:lnTo>
                <a:lnTo>
                  <a:pt x="2725" y="59"/>
                </a:lnTo>
                <a:lnTo>
                  <a:pt x="2709" y="49"/>
                </a:lnTo>
                <a:lnTo>
                  <a:pt x="2694" y="41"/>
                </a:lnTo>
                <a:lnTo>
                  <a:pt x="2678" y="33"/>
                </a:lnTo>
                <a:lnTo>
                  <a:pt x="2662" y="26"/>
                </a:lnTo>
                <a:lnTo>
                  <a:pt x="2646" y="20"/>
                </a:lnTo>
                <a:lnTo>
                  <a:pt x="2630" y="14"/>
                </a:lnTo>
                <a:lnTo>
                  <a:pt x="2613" y="9"/>
                </a:lnTo>
                <a:lnTo>
                  <a:pt x="2596" y="6"/>
                </a:lnTo>
                <a:lnTo>
                  <a:pt x="2579" y="4"/>
                </a:lnTo>
                <a:lnTo>
                  <a:pt x="2562" y="1"/>
                </a:lnTo>
                <a:lnTo>
                  <a:pt x="2545" y="0"/>
                </a:lnTo>
                <a:lnTo>
                  <a:pt x="2527" y="0"/>
                </a:lnTo>
                <a:lnTo>
                  <a:pt x="2510" y="0"/>
                </a:lnTo>
                <a:lnTo>
                  <a:pt x="2493" y="1"/>
                </a:lnTo>
                <a:lnTo>
                  <a:pt x="2476" y="4"/>
                </a:lnTo>
                <a:lnTo>
                  <a:pt x="2459" y="6"/>
                </a:lnTo>
                <a:lnTo>
                  <a:pt x="2442" y="9"/>
                </a:lnTo>
                <a:lnTo>
                  <a:pt x="2425" y="14"/>
                </a:lnTo>
                <a:lnTo>
                  <a:pt x="2409" y="20"/>
                </a:lnTo>
                <a:lnTo>
                  <a:pt x="2392" y="26"/>
                </a:lnTo>
                <a:lnTo>
                  <a:pt x="2376" y="33"/>
                </a:lnTo>
                <a:lnTo>
                  <a:pt x="2361" y="41"/>
                </a:lnTo>
                <a:lnTo>
                  <a:pt x="2346" y="49"/>
                </a:lnTo>
                <a:lnTo>
                  <a:pt x="2330" y="59"/>
                </a:lnTo>
                <a:lnTo>
                  <a:pt x="2315" y="69"/>
                </a:lnTo>
                <a:lnTo>
                  <a:pt x="2301" y="80"/>
                </a:lnTo>
                <a:lnTo>
                  <a:pt x="2287" y="92"/>
                </a:lnTo>
                <a:lnTo>
                  <a:pt x="2274" y="104"/>
                </a:lnTo>
                <a:lnTo>
                  <a:pt x="0" y="2358"/>
                </a:lnTo>
                <a:lnTo>
                  <a:pt x="1035" y="2358"/>
                </a:lnTo>
                <a:lnTo>
                  <a:pt x="2781" y="612"/>
                </a:lnTo>
                <a:lnTo>
                  <a:pt x="2781" y="612"/>
                </a:lnTo>
                <a:lnTo>
                  <a:pt x="2794" y="597"/>
                </a:lnTo>
                <a:lnTo>
                  <a:pt x="2806" y="583"/>
                </a:lnTo>
                <a:lnTo>
                  <a:pt x="2816" y="569"/>
                </a:lnTo>
                <a:lnTo>
                  <a:pt x="2827" y="555"/>
                </a:lnTo>
                <a:lnTo>
                  <a:pt x="2836" y="540"/>
                </a:lnTo>
                <a:lnTo>
                  <a:pt x="2844" y="525"/>
                </a:lnTo>
                <a:lnTo>
                  <a:pt x="2853" y="508"/>
                </a:lnTo>
                <a:lnTo>
                  <a:pt x="2860" y="493"/>
                </a:lnTo>
                <a:lnTo>
                  <a:pt x="2866" y="477"/>
                </a:lnTo>
                <a:lnTo>
                  <a:pt x="2871" y="460"/>
                </a:lnTo>
                <a:lnTo>
                  <a:pt x="2875" y="442"/>
                </a:lnTo>
                <a:lnTo>
                  <a:pt x="2880" y="426"/>
                </a:lnTo>
                <a:lnTo>
                  <a:pt x="2882" y="410"/>
                </a:lnTo>
                <a:lnTo>
                  <a:pt x="2884" y="392"/>
                </a:lnTo>
                <a:lnTo>
                  <a:pt x="2886" y="374"/>
                </a:lnTo>
                <a:lnTo>
                  <a:pt x="2886" y="358"/>
                </a:lnTo>
                <a:lnTo>
                  <a:pt x="2886" y="340"/>
                </a:lnTo>
                <a:lnTo>
                  <a:pt x="2884" y="324"/>
                </a:lnTo>
                <a:lnTo>
                  <a:pt x="2882" y="306"/>
                </a:lnTo>
                <a:lnTo>
                  <a:pt x="2880" y="290"/>
                </a:lnTo>
                <a:lnTo>
                  <a:pt x="2875" y="272"/>
                </a:lnTo>
                <a:lnTo>
                  <a:pt x="2871" y="256"/>
                </a:lnTo>
                <a:lnTo>
                  <a:pt x="2866" y="239"/>
                </a:lnTo>
                <a:lnTo>
                  <a:pt x="2860" y="223"/>
                </a:lnTo>
                <a:lnTo>
                  <a:pt x="2853" y="207"/>
                </a:lnTo>
                <a:lnTo>
                  <a:pt x="2844" y="191"/>
                </a:lnTo>
                <a:lnTo>
                  <a:pt x="2836" y="176"/>
                </a:lnTo>
                <a:lnTo>
                  <a:pt x="2827" y="161"/>
                </a:lnTo>
                <a:lnTo>
                  <a:pt x="2816" y="146"/>
                </a:lnTo>
                <a:lnTo>
                  <a:pt x="2806" y="131"/>
                </a:lnTo>
                <a:lnTo>
                  <a:pt x="2794" y="117"/>
                </a:lnTo>
                <a:lnTo>
                  <a:pt x="2781" y="104"/>
                </a:lnTo>
                <a:lnTo>
                  <a:pt x="2781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3019518" y="2132856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3019518" y="4612532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2" name="Freeform 6">
            <a:extLst>
              <a:ext uri="{FF2B5EF4-FFF2-40B4-BE49-F238E27FC236}">
                <a16:creationId xmlns="" xmlns:a16="http://schemas.microsoft.com/office/drawing/2014/main" id="{8961792B-500F-4FBC-A9B8-D5B7E6C0EE09}"/>
              </a:ext>
            </a:extLst>
          </p:cNvPr>
          <p:cNvSpPr>
            <a:spLocks/>
          </p:cNvSpPr>
          <p:nvPr userDrawn="1"/>
        </p:nvSpPr>
        <p:spPr bwMode="auto">
          <a:xfrm>
            <a:off x="0" y="6402388"/>
            <a:ext cx="618182" cy="455613"/>
          </a:xfrm>
          <a:custGeom>
            <a:avLst/>
            <a:gdLst>
              <a:gd name="T0" fmla="*/ 0 w 1944"/>
              <a:gd name="T1" fmla="*/ 1437 h 1437"/>
              <a:gd name="T2" fmla="*/ 1839 w 1944"/>
              <a:gd name="T3" fmla="*/ 612 h 1437"/>
              <a:gd name="T4" fmla="*/ 1852 w 1944"/>
              <a:gd name="T5" fmla="*/ 599 h 1437"/>
              <a:gd name="T6" fmla="*/ 1875 w 1944"/>
              <a:gd name="T7" fmla="*/ 571 h 1437"/>
              <a:gd name="T8" fmla="*/ 1894 w 1944"/>
              <a:gd name="T9" fmla="*/ 541 h 1437"/>
              <a:gd name="T10" fmla="*/ 1910 w 1944"/>
              <a:gd name="T11" fmla="*/ 510 h 1437"/>
              <a:gd name="T12" fmla="*/ 1924 w 1944"/>
              <a:gd name="T13" fmla="*/ 477 h 1437"/>
              <a:gd name="T14" fmla="*/ 1934 w 1944"/>
              <a:gd name="T15" fmla="*/ 444 h 1437"/>
              <a:gd name="T16" fmla="*/ 1941 w 1944"/>
              <a:gd name="T17" fmla="*/ 410 h 1437"/>
              <a:gd name="T18" fmla="*/ 1943 w 1944"/>
              <a:gd name="T19" fmla="*/ 376 h 1437"/>
              <a:gd name="T20" fmla="*/ 1943 w 1944"/>
              <a:gd name="T21" fmla="*/ 342 h 1437"/>
              <a:gd name="T22" fmla="*/ 1941 w 1944"/>
              <a:gd name="T23" fmla="*/ 308 h 1437"/>
              <a:gd name="T24" fmla="*/ 1934 w 1944"/>
              <a:gd name="T25" fmla="*/ 274 h 1437"/>
              <a:gd name="T26" fmla="*/ 1924 w 1944"/>
              <a:gd name="T27" fmla="*/ 241 h 1437"/>
              <a:gd name="T28" fmla="*/ 1910 w 1944"/>
              <a:gd name="T29" fmla="*/ 208 h 1437"/>
              <a:gd name="T30" fmla="*/ 1894 w 1944"/>
              <a:gd name="T31" fmla="*/ 176 h 1437"/>
              <a:gd name="T32" fmla="*/ 1875 w 1944"/>
              <a:gd name="T33" fmla="*/ 147 h 1437"/>
              <a:gd name="T34" fmla="*/ 1852 w 1944"/>
              <a:gd name="T35" fmla="*/ 119 h 1437"/>
              <a:gd name="T36" fmla="*/ 1839 w 1944"/>
              <a:gd name="T37" fmla="*/ 106 h 1437"/>
              <a:gd name="T38" fmla="*/ 1812 w 1944"/>
              <a:gd name="T39" fmla="*/ 81 h 1437"/>
              <a:gd name="T40" fmla="*/ 1782 w 1944"/>
              <a:gd name="T41" fmla="*/ 60 h 1437"/>
              <a:gd name="T42" fmla="*/ 1752 w 1944"/>
              <a:gd name="T43" fmla="*/ 41 h 1437"/>
              <a:gd name="T44" fmla="*/ 1720 w 1944"/>
              <a:gd name="T45" fmla="*/ 27 h 1437"/>
              <a:gd name="T46" fmla="*/ 1687 w 1944"/>
              <a:gd name="T47" fmla="*/ 16 h 1437"/>
              <a:gd name="T48" fmla="*/ 1654 w 1944"/>
              <a:gd name="T49" fmla="*/ 7 h 1437"/>
              <a:gd name="T50" fmla="*/ 1620 w 1944"/>
              <a:gd name="T51" fmla="*/ 3 h 1437"/>
              <a:gd name="T52" fmla="*/ 1585 w 1944"/>
              <a:gd name="T53" fmla="*/ 0 h 1437"/>
              <a:gd name="T54" fmla="*/ 1551 w 1944"/>
              <a:gd name="T55" fmla="*/ 3 h 1437"/>
              <a:gd name="T56" fmla="*/ 1517 w 1944"/>
              <a:gd name="T57" fmla="*/ 7 h 1437"/>
              <a:gd name="T58" fmla="*/ 1484 w 1944"/>
              <a:gd name="T59" fmla="*/ 16 h 1437"/>
              <a:gd name="T60" fmla="*/ 1451 w 1944"/>
              <a:gd name="T61" fmla="*/ 27 h 1437"/>
              <a:gd name="T62" fmla="*/ 1420 w 1944"/>
              <a:gd name="T63" fmla="*/ 41 h 1437"/>
              <a:gd name="T64" fmla="*/ 1389 w 1944"/>
              <a:gd name="T65" fmla="*/ 60 h 1437"/>
              <a:gd name="T66" fmla="*/ 1360 w 1944"/>
              <a:gd name="T67" fmla="*/ 81 h 1437"/>
              <a:gd name="T68" fmla="*/ 1333 w 1944"/>
              <a:gd name="T69" fmla="*/ 106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44" h="1437">
                <a:moveTo>
                  <a:pt x="1333" y="106"/>
                </a:moveTo>
                <a:lnTo>
                  <a:pt x="0" y="1437"/>
                </a:lnTo>
                <a:lnTo>
                  <a:pt x="1013" y="1437"/>
                </a:lnTo>
                <a:lnTo>
                  <a:pt x="1839" y="612"/>
                </a:lnTo>
                <a:lnTo>
                  <a:pt x="1839" y="612"/>
                </a:lnTo>
                <a:lnTo>
                  <a:pt x="1852" y="599"/>
                </a:lnTo>
                <a:lnTo>
                  <a:pt x="1863" y="585"/>
                </a:lnTo>
                <a:lnTo>
                  <a:pt x="1875" y="571"/>
                </a:lnTo>
                <a:lnTo>
                  <a:pt x="1884" y="556"/>
                </a:lnTo>
                <a:lnTo>
                  <a:pt x="1894" y="541"/>
                </a:lnTo>
                <a:lnTo>
                  <a:pt x="1903" y="525"/>
                </a:lnTo>
                <a:lnTo>
                  <a:pt x="1910" y="510"/>
                </a:lnTo>
                <a:lnTo>
                  <a:pt x="1917" y="493"/>
                </a:lnTo>
                <a:lnTo>
                  <a:pt x="1924" y="477"/>
                </a:lnTo>
                <a:lnTo>
                  <a:pt x="1929" y="460"/>
                </a:lnTo>
                <a:lnTo>
                  <a:pt x="1934" y="444"/>
                </a:lnTo>
                <a:lnTo>
                  <a:pt x="1937" y="428"/>
                </a:lnTo>
                <a:lnTo>
                  <a:pt x="1941" y="410"/>
                </a:lnTo>
                <a:lnTo>
                  <a:pt x="1942" y="394"/>
                </a:lnTo>
                <a:lnTo>
                  <a:pt x="1943" y="376"/>
                </a:lnTo>
                <a:lnTo>
                  <a:pt x="1944" y="360"/>
                </a:lnTo>
                <a:lnTo>
                  <a:pt x="1943" y="342"/>
                </a:lnTo>
                <a:lnTo>
                  <a:pt x="1942" y="324"/>
                </a:lnTo>
                <a:lnTo>
                  <a:pt x="1941" y="308"/>
                </a:lnTo>
                <a:lnTo>
                  <a:pt x="1937" y="290"/>
                </a:lnTo>
                <a:lnTo>
                  <a:pt x="1934" y="274"/>
                </a:lnTo>
                <a:lnTo>
                  <a:pt x="1929" y="257"/>
                </a:lnTo>
                <a:lnTo>
                  <a:pt x="1924" y="241"/>
                </a:lnTo>
                <a:lnTo>
                  <a:pt x="1917" y="225"/>
                </a:lnTo>
                <a:lnTo>
                  <a:pt x="1910" y="208"/>
                </a:lnTo>
                <a:lnTo>
                  <a:pt x="1903" y="193"/>
                </a:lnTo>
                <a:lnTo>
                  <a:pt x="1894" y="176"/>
                </a:lnTo>
                <a:lnTo>
                  <a:pt x="1884" y="162"/>
                </a:lnTo>
                <a:lnTo>
                  <a:pt x="1875" y="147"/>
                </a:lnTo>
                <a:lnTo>
                  <a:pt x="1863" y="133"/>
                </a:lnTo>
                <a:lnTo>
                  <a:pt x="1852" y="119"/>
                </a:lnTo>
                <a:lnTo>
                  <a:pt x="1839" y="106"/>
                </a:lnTo>
                <a:lnTo>
                  <a:pt x="1839" y="106"/>
                </a:lnTo>
                <a:lnTo>
                  <a:pt x="1826" y="93"/>
                </a:lnTo>
                <a:lnTo>
                  <a:pt x="1812" y="81"/>
                </a:lnTo>
                <a:lnTo>
                  <a:pt x="1798" y="70"/>
                </a:lnTo>
                <a:lnTo>
                  <a:pt x="1782" y="60"/>
                </a:lnTo>
                <a:lnTo>
                  <a:pt x="1768" y="51"/>
                </a:lnTo>
                <a:lnTo>
                  <a:pt x="1752" y="41"/>
                </a:lnTo>
                <a:lnTo>
                  <a:pt x="1737" y="34"/>
                </a:lnTo>
                <a:lnTo>
                  <a:pt x="1720" y="27"/>
                </a:lnTo>
                <a:lnTo>
                  <a:pt x="1704" y="20"/>
                </a:lnTo>
                <a:lnTo>
                  <a:pt x="1687" y="16"/>
                </a:lnTo>
                <a:lnTo>
                  <a:pt x="1671" y="11"/>
                </a:lnTo>
                <a:lnTo>
                  <a:pt x="1654" y="7"/>
                </a:lnTo>
                <a:lnTo>
                  <a:pt x="1637" y="4"/>
                </a:lnTo>
                <a:lnTo>
                  <a:pt x="1620" y="3"/>
                </a:lnTo>
                <a:lnTo>
                  <a:pt x="1603" y="2"/>
                </a:lnTo>
                <a:lnTo>
                  <a:pt x="1585" y="0"/>
                </a:lnTo>
                <a:lnTo>
                  <a:pt x="1569" y="2"/>
                </a:lnTo>
                <a:lnTo>
                  <a:pt x="1551" y="3"/>
                </a:lnTo>
                <a:lnTo>
                  <a:pt x="1535" y="4"/>
                </a:lnTo>
                <a:lnTo>
                  <a:pt x="1517" y="7"/>
                </a:lnTo>
                <a:lnTo>
                  <a:pt x="1501" y="11"/>
                </a:lnTo>
                <a:lnTo>
                  <a:pt x="1484" y="16"/>
                </a:lnTo>
                <a:lnTo>
                  <a:pt x="1468" y="20"/>
                </a:lnTo>
                <a:lnTo>
                  <a:pt x="1451" y="27"/>
                </a:lnTo>
                <a:lnTo>
                  <a:pt x="1435" y="34"/>
                </a:lnTo>
                <a:lnTo>
                  <a:pt x="1420" y="41"/>
                </a:lnTo>
                <a:lnTo>
                  <a:pt x="1403" y="51"/>
                </a:lnTo>
                <a:lnTo>
                  <a:pt x="1389" y="60"/>
                </a:lnTo>
                <a:lnTo>
                  <a:pt x="1374" y="70"/>
                </a:lnTo>
                <a:lnTo>
                  <a:pt x="1360" y="81"/>
                </a:lnTo>
                <a:lnTo>
                  <a:pt x="1346" y="93"/>
                </a:lnTo>
                <a:lnTo>
                  <a:pt x="1333" y="106"/>
                </a:lnTo>
                <a:lnTo>
                  <a:pt x="1333" y="10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3" name="Freeform 11">
            <a:extLst>
              <a:ext uri="{FF2B5EF4-FFF2-40B4-BE49-F238E27FC236}">
                <a16:creationId xmlns="" xmlns:a16="http://schemas.microsoft.com/office/drawing/2014/main" id="{96D2D2A0-AB64-47E7-9400-016836EEC22B}"/>
              </a:ext>
            </a:extLst>
          </p:cNvPr>
          <p:cNvSpPr>
            <a:spLocks/>
          </p:cNvSpPr>
          <p:nvPr userDrawn="1"/>
        </p:nvSpPr>
        <p:spPr bwMode="auto">
          <a:xfrm>
            <a:off x="0" y="2381551"/>
            <a:ext cx="1101285" cy="1266825"/>
          </a:xfrm>
          <a:custGeom>
            <a:avLst/>
            <a:gdLst>
              <a:gd name="T0" fmla="*/ 3357 w 3464"/>
              <a:gd name="T1" fmla="*/ 106 h 3991"/>
              <a:gd name="T2" fmla="*/ 3330 w 3464"/>
              <a:gd name="T3" fmla="*/ 81 h 3991"/>
              <a:gd name="T4" fmla="*/ 3301 w 3464"/>
              <a:gd name="T5" fmla="*/ 60 h 3991"/>
              <a:gd name="T6" fmla="*/ 3269 w 3464"/>
              <a:gd name="T7" fmla="*/ 41 h 3991"/>
              <a:gd name="T8" fmla="*/ 3238 w 3464"/>
              <a:gd name="T9" fmla="*/ 26 h 3991"/>
              <a:gd name="T10" fmla="*/ 3204 w 3464"/>
              <a:gd name="T11" fmla="*/ 14 h 3991"/>
              <a:gd name="T12" fmla="*/ 3170 w 3464"/>
              <a:gd name="T13" fmla="*/ 6 h 3991"/>
              <a:gd name="T14" fmla="*/ 3136 w 3464"/>
              <a:gd name="T15" fmla="*/ 1 h 3991"/>
              <a:gd name="T16" fmla="*/ 3100 w 3464"/>
              <a:gd name="T17" fmla="*/ 0 h 3991"/>
              <a:gd name="T18" fmla="*/ 3066 w 3464"/>
              <a:gd name="T19" fmla="*/ 1 h 3991"/>
              <a:gd name="T20" fmla="*/ 3031 w 3464"/>
              <a:gd name="T21" fmla="*/ 6 h 3991"/>
              <a:gd name="T22" fmla="*/ 2997 w 3464"/>
              <a:gd name="T23" fmla="*/ 14 h 3991"/>
              <a:gd name="T24" fmla="*/ 2964 w 3464"/>
              <a:gd name="T25" fmla="*/ 26 h 3991"/>
              <a:gd name="T26" fmla="*/ 2931 w 3464"/>
              <a:gd name="T27" fmla="*/ 41 h 3991"/>
              <a:gd name="T28" fmla="*/ 2901 w 3464"/>
              <a:gd name="T29" fmla="*/ 60 h 3991"/>
              <a:gd name="T30" fmla="*/ 2871 w 3464"/>
              <a:gd name="T31" fmla="*/ 81 h 3991"/>
              <a:gd name="T32" fmla="*/ 2843 w 3464"/>
              <a:gd name="T33" fmla="*/ 106 h 3991"/>
              <a:gd name="T34" fmla="*/ 0 w 3464"/>
              <a:gd name="T35" fmla="*/ 3991 h 3991"/>
              <a:gd name="T36" fmla="*/ 3357 w 3464"/>
              <a:gd name="T37" fmla="*/ 620 h 3991"/>
              <a:gd name="T38" fmla="*/ 3382 w 3464"/>
              <a:gd name="T39" fmla="*/ 593 h 3991"/>
              <a:gd name="T40" fmla="*/ 3404 w 3464"/>
              <a:gd name="T41" fmla="*/ 563 h 3991"/>
              <a:gd name="T42" fmla="*/ 3422 w 3464"/>
              <a:gd name="T43" fmla="*/ 532 h 3991"/>
              <a:gd name="T44" fmla="*/ 3437 w 3464"/>
              <a:gd name="T45" fmla="*/ 500 h 3991"/>
              <a:gd name="T46" fmla="*/ 3449 w 3464"/>
              <a:gd name="T47" fmla="*/ 466 h 3991"/>
              <a:gd name="T48" fmla="*/ 3457 w 3464"/>
              <a:gd name="T49" fmla="*/ 432 h 3991"/>
              <a:gd name="T50" fmla="*/ 3462 w 3464"/>
              <a:gd name="T51" fmla="*/ 398 h 3991"/>
              <a:gd name="T52" fmla="*/ 3464 w 3464"/>
              <a:gd name="T53" fmla="*/ 363 h 3991"/>
              <a:gd name="T54" fmla="*/ 3462 w 3464"/>
              <a:gd name="T55" fmla="*/ 329 h 3991"/>
              <a:gd name="T56" fmla="*/ 3457 w 3464"/>
              <a:gd name="T57" fmla="*/ 293 h 3991"/>
              <a:gd name="T58" fmla="*/ 3449 w 3464"/>
              <a:gd name="T59" fmla="*/ 259 h 3991"/>
              <a:gd name="T60" fmla="*/ 3437 w 3464"/>
              <a:gd name="T61" fmla="*/ 226 h 3991"/>
              <a:gd name="T62" fmla="*/ 3422 w 3464"/>
              <a:gd name="T63" fmla="*/ 194 h 3991"/>
              <a:gd name="T64" fmla="*/ 3404 w 3464"/>
              <a:gd name="T65" fmla="*/ 163 h 3991"/>
              <a:gd name="T66" fmla="*/ 3382 w 3464"/>
              <a:gd name="T67" fmla="*/ 134 h 3991"/>
              <a:gd name="T68" fmla="*/ 3357 w 3464"/>
              <a:gd name="T69" fmla="*/ 106 h 3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64" h="3991">
                <a:moveTo>
                  <a:pt x="3357" y="106"/>
                </a:moveTo>
                <a:lnTo>
                  <a:pt x="3357" y="106"/>
                </a:lnTo>
                <a:lnTo>
                  <a:pt x="3344" y="93"/>
                </a:lnTo>
                <a:lnTo>
                  <a:pt x="3330" y="81"/>
                </a:lnTo>
                <a:lnTo>
                  <a:pt x="3315" y="69"/>
                </a:lnTo>
                <a:lnTo>
                  <a:pt x="3301" y="60"/>
                </a:lnTo>
                <a:lnTo>
                  <a:pt x="3286" y="49"/>
                </a:lnTo>
                <a:lnTo>
                  <a:pt x="3269" y="41"/>
                </a:lnTo>
                <a:lnTo>
                  <a:pt x="3254" y="33"/>
                </a:lnTo>
                <a:lnTo>
                  <a:pt x="3238" y="26"/>
                </a:lnTo>
                <a:lnTo>
                  <a:pt x="3221" y="20"/>
                </a:lnTo>
                <a:lnTo>
                  <a:pt x="3204" y="14"/>
                </a:lnTo>
                <a:lnTo>
                  <a:pt x="3187" y="9"/>
                </a:lnTo>
                <a:lnTo>
                  <a:pt x="3170" y="6"/>
                </a:lnTo>
                <a:lnTo>
                  <a:pt x="3153" y="3"/>
                </a:lnTo>
                <a:lnTo>
                  <a:pt x="3136" y="1"/>
                </a:lnTo>
                <a:lnTo>
                  <a:pt x="3118" y="0"/>
                </a:lnTo>
                <a:lnTo>
                  <a:pt x="3100" y="0"/>
                </a:lnTo>
                <a:lnTo>
                  <a:pt x="3083" y="0"/>
                </a:lnTo>
                <a:lnTo>
                  <a:pt x="3066" y="1"/>
                </a:lnTo>
                <a:lnTo>
                  <a:pt x="3049" y="3"/>
                </a:lnTo>
                <a:lnTo>
                  <a:pt x="3031" y="6"/>
                </a:lnTo>
                <a:lnTo>
                  <a:pt x="3015" y="9"/>
                </a:lnTo>
                <a:lnTo>
                  <a:pt x="2997" y="14"/>
                </a:lnTo>
                <a:lnTo>
                  <a:pt x="2981" y="20"/>
                </a:lnTo>
                <a:lnTo>
                  <a:pt x="2964" y="26"/>
                </a:lnTo>
                <a:lnTo>
                  <a:pt x="2948" y="33"/>
                </a:lnTo>
                <a:lnTo>
                  <a:pt x="2931" y="41"/>
                </a:lnTo>
                <a:lnTo>
                  <a:pt x="2916" y="49"/>
                </a:lnTo>
                <a:lnTo>
                  <a:pt x="2901" y="60"/>
                </a:lnTo>
                <a:lnTo>
                  <a:pt x="2885" y="69"/>
                </a:lnTo>
                <a:lnTo>
                  <a:pt x="2871" y="81"/>
                </a:lnTo>
                <a:lnTo>
                  <a:pt x="2857" y="93"/>
                </a:lnTo>
                <a:lnTo>
                  <a:pt x="2843" y="106"/>
                </a:lnTo>
                <a:lnTo>
                  <a:pt x="0" y="2956"/>
                </a:lnTo>
                <a:lnTo>
                  <a:pt x="0" y="3991"/>
                </a:lnTo>
                <a:lnTo>
                  <a:pt x="3357" y="620"/>
                </a:lnTo>
                <a:lnTo>
                  <a:pt x="3357" y="620"/>
                </a:lnTo>
                <a:lnTo>
                  <a:pt x="3370" y="607"/>
                </a:lnTo>
                <a:lnTo>
                  <a:pt x="3382" y="593"/>
                </a:lnTo>
                <a:lnTo>
                  <a:pt x="3394" y="577"/>
                </a:lnTo>
                <a:lnTo>
                  <a:pt x="3404" y="563"/>
                </a:lnTo>
                <a:lnTo>
                  <a:pt x="3414" y="548"/>
                </a:lnTo>
                <a:lnTo>
                  <a:pt x="3422" y="532"/>
                </a:lnTo>
                <a:lnTo>
                  <a:pt x="3430" y="516"/>
                </a:lnTo>
                <a:lnTo>
                  <a:pt x="3437" y="500"/>
                </a:lnTo>
                <a:lnTo>
                  <a:pt x="3444" y="483"/>
                </a:lnTo>
                <a:lnTo>
                  <a:pt x="3449" y="466"/>
                </a:lnTo>
                <a:lnTo>
                  <a:pt x="3454" y="449"/>
                </a:lnTo>
                <a:lnTo>
                  <a:pt x="3457" y="432"/>
                </a:lnTo>
                <a:lnTo>
                  <a:pt x="3461" y="415"/>
                </a:lnTo>
                <a:lnTo>
                  <a:pt x="3462" y="398"/>
                </a:lnTo>
                <a:lnTo>
                  <a:pt x="3464" y="380"/>
                </a:lnTo>
                <a:lnTo>
                  <a:pt x="3464" y="363"/>
                </a:lnTo>
                <a:lnTo>
                  <a:pt x="3464" y="345"/>
                </a:lnTo>
                <a:lnTo>
                  <a:pt x="3462" y="329"/>
                </a:lnTo>
                <a:lnTo>
                  <a:pt x="3461" y="311"/>
                </a:lnTo>
                <a:lnTo>
                  <a:pt x="3457" y="293"/>
                </a:lnTo>
                <a:lnTo>
                  <a:pt x="3454" y="276"/>
                </a:lnTo>
                <a:lnTo>
                  <a:pt x="3449" y="259"/>
                </a:lnTo>
                <a:lnTo>
                  <a:pt x="3444" y="243"/>
                </a:lnTo>
                <a:lnTo>
                  <a:pt x="3437" y="226"/>
                </a:lnTo>
                <a:lnTo>
                  <a:pt x="3430" y="210"/>
                </a:lnTo>
                <a:lnTo>
                  <a:pt x="3422" y="194"/>
                </a:lnTo>
                <a:lnTo>
                  <a:pt x="3414" y="178"/>
                </a:lnTo>
                <a:lnTo>
                  <a:pt x="3404" y="163"/>
                </a:lnTo>
                <a:lnTo>
                  <a:pt x="3394" y="148"/>
                </a:lnTo>
                <a:lnTo>
                  <a:pt x="3382" y="134"/>
                </a:lnTo>
                <a:lnTo>
                  <a:pt x="3370" y="120"/>
                </a:lnTo>
                <a:lnTo>
                  <a:pt x="3357" y="106"/>
                </a:lnTo>
                <a:lnTo>
                  <a:pt x="3357" y="10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4" name="Freeform 9">
            <a:extLst>
              <a:ext uri="{FF2B5EF4-FFF2-40B4-BE49-F238E27FC236}">
                <a16:creationId xmlns="" xmlns:a16="http://schemas.microsoft.com/office/drawing/2014/main" id="{F0FCEC5E-49DC-4EEB-ABC9-743298CBB5E6}"/>
              </a:ext>
            </a:extLst>
          </p:cNvPr>
          <p:cNvSpPr>
            <a:spLocks/>
          </p:cNvSpPr>
          <p:nvPr userDrawn="1"/>
        </p:nvSpPr>
        <p:spPr bwMode="auto">
          <a:xfrm>
            <a:off x="8656129" y="3781847"/>
            <a:ext cx="487871" cy="650875"/>
          </a:xfrm>
          <a:custGeom>
            <a:avLst/>
            <a:gdLst>
              <a:gd name="T0" fmla="*/ 105 w 1535"/>
              <a:gd name="T1" fmla="*/ 1944 h 2050"/>
              <a:gd name="T2" fmla="*/ 133 w 1535"/>
              <a:gd name="T3" fmla="*/ 1969 h 2050"/>
              <a:gd name="T4" fmla="*/ 163 w 1535"/>
              <a:gd name="T5" fmla="*/ 1990 h 2050"/>
              <a:gd name="T6" fmla="*/ 193 w 1535"/>
              <a:gd name="T7" fmla="*/ 2009 h 2050"/>
              <a:gd name="T8" fmla="*/ 226 w 1535"/>
              <a:gd name="T9" fmla="*/ 2024 h 2050"/>
              <a:gd name="T10" fmla="*/ 259 w 1535"/>
              <a:gd name="T11" fmla="*/ 2036 h 2050"/>
              <a:gd name="T12" fmla="*/ 293 w 1535"/>
              <a:gd name="T13" fmla="*/ 2044 h 2050"/>
              <a:gd name="T14" fmla="*/ 328 w 1535"/>
              <a:gd name="T15" fmla="*/ 2049 h 2050"/>
              <a:gd name="T16" fmla="*/ 362 w 1535"/>
              <a:gd name="T17" fmla="*/ 2050 h 2050"/>
              <a:gd name="T18" fmla="*/ 397 w 1535"/>
              <a:gd name="T19" fmla="*/ 2049 h 2050"/>
              <a:gd name="T20" fmla="*/ 432 w 1535"/>
              <a:gd name="T21" fmla="*/ 2044 h 2050"/>
              <a:gd name="T22" fmla="*/ 466 w 1535"/>
              <a:gd name="T23" fmla="*/ 2036 h 2050"/>
              <a:gd name="T24" fmla="*/ 500 w 1535"/>
              <a:gd name="T25" fmla="*/ 2024 h 2050"/>
              <a:gd name="T26" fmla="*/ 531 w 1535"/>
              <a:gd name="T27" fmla="*/ 2009 h 2050"/>
              <a:gd name="T28" fmla="*/ 563 w 1535"/>
              <a:gd name="T29" fmla="*/ 1990 h 2050"/>
              <a:gd name="T30" fmla="*/ 592 w 1535"/>
              <a:gd name="T31" fmla="*/ 1969 h 2050"/>
              <a:gd name="T32" fmla="*/ 619 w 1535"/>
              <a:gd name="T33" fmla="*/ 1944 h 2050"/>
              <a:gd name="T34" fmla="*/ 1535 w 1535"/>
              <a:gd name="T35" fmla="*/ 0 h 2050"/>
              <a:gd name="T36" fmla="*/ 105 w 1535"/>
              <a:gd name="T37" fmla="*/ 1430 h 2050"/>
              <a:gd name="T38" fmla="*/ 81 w 1535"/>
              <a:gd name="T39" fmla="*/ 1457 h 2050"/>
              <a:gd name="T40" fmla="*/ 59 w 1535"/>
              <a:gd name="T41" fmla="*/ 1486 h 2050"/>
              <a:gd name="T42" fmla="*/ 41 w 1535"/>
              <a:gd name="T43" fmla="*/ 1518 h 2050"/>
              <a:gd name="T44" fmla="*/ 25 w 1535"/>
              <a:gd name="T45" fmla="*/ 1550 h 2050"/>
              <a:gd name="T46" fmla="*/ 14 w 1535"/>
              <a:gd name="T47" fmla="*/ 1584 h 2050"/>
              <a:gd name="T48" fmla="*/ 5 w 1535"/>
              <a:gd name="T49" fmla="*/ 1618 h 2050"/>
              <a:gd name="T50" fmla="*/ 1 w 1535"/>
              <a:gd name="T51" fmla="*/ 1652 h 2050"/>
              <a:gd name="T52" fmla="*/ 0 w 1535"/>
              <a:gd name="T53" fmla="*/ 1687 h 2050"/>
              <a:gd name="T54" fmla="*/ 1 w 1535"/>
              <a:gd name="T55" fmla="*/ 1721 h 2050"/>
              <a:gd name="T56" fmla="*/ 5 w 1535"/>
              <a:gd name="T57" fmla="*/ 1756 h 2050"/>
              <a:gd name="T58" fmla="*/ 14 w 1535"/>
              <a:gd name="T59" fmla="*/ 1790 h 2050"/>
              <a:gd name="T60" fmla="*/ 25 w 1535"/>
              <a:gd name="T61" fmla="*/ 1823 h 2050"/>
              <a:gd name="T62" fmla="*/ 41 w 1535"/>
              <a:gd name="T63" fmla="*/ 1856 h 2050"/>
              <a:gd name="T64" fmla="*/ 59 w 1535"/>
              <a:gd name="T65" fmla="*/ 1887 h 2050"/>
              <a:gd name="T66" fmla="*/ 81 w 1535"/>
              <a:gd name="T67" fmla="*/ 1916 h 2050"/>
              <a:gd name="T68" fmla="*/ 105 w 1535"/>
              <a:gd name="T69" fmla="*/ 1944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lnTo>
                  <a:pt x="105" y="19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36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3DB8D704-3587-4AA6-ADD1-37A514430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4" b="3704"/>
          <a:stretch/>
        </p:blipFill>
        <p:spPr>
          <a:xfrm>
            <a:off x="0" y="1980974"/>
            <a:ext cx="4756794" cy="4877026"/>
          </a:xfrm>
          <a:custGeom>
            <a:avLst/>
            <a:gdLst>
              <a:gd name="connsiteX0" fmla="*/ 0 w 4756794"/>
              <a:gd name="connsiteY0" fmla="*/ 0 h 4877026"/>
              <a:gd name="connsiteX1" fmla="*/ 4756794 w 4756794"/>
              <a:gd name="connsiteY1" fmla="*/ 0 h 4877026"/>
              <a:gd name="connsiteX2" fmla="*/ 4756794 w 4756794"/>
              <a:gd name="connsiteY2" fmla="*/ 4877026 h 4877026"/>
              <a:gd name="connsiteX3" fmla="*/ 0 w 4756794"/>
              <a:gd name="connsiteY3" fmla="*/ 4877026 h 487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6794" h="4877026">
                <a:moveTo>
                  <a:pt x="0" y="0"/>
                </a:moveTo>
                <a:lnTo>
                  <a:pt x="4756794" y="0"/>
                </a:lnTo>
                <a:lnTo>
                  <a:pt x="4756794" y="4877026"/>
                </a:lnTo>
                <a:lnTo>
                  <a:pt x="0" y="4877026"/>
                </a:lnTo>
                <a:close/>
              </a:path>
            </a:pathLst>
          </a:custGeom>
        </p:spPr>
      </p:pic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EE088DB3-0D4A-4391-B6A7-91773F2828C2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9147326" cy="6858000"/>
          </a:xfrm>
          <a:custGeom>
            <a:avLst/>
            <a:gdLst>
              <a:gd name="connsiteX0" fmla="*/ 4108922 w 9147326"/>
              <a:gd name="connsiteY0" fmla="*/ 0 h 6858000"/>
              <a:gd name="connsiteX1" fmla="*/ 0 w 9147326"/>
              <a:gd name="connsiteY1" fmla="*/ 0 h 6858000"/>
              <a:gd name="connsiteX2" fmla="*/ 0 w 9147326"/>
              <a:gd name="connsiteY2" fmla="*/ 6858000 h 6858000"/>
              <a:gd name="connsiteX3" fmla="*/ 9147326 w 9147326"/>
              <a:gd name="connsiteY3" fmla="*/ 6858000 h 6858000"/>
              <a:gd name="connsiteX4" fmla="*/ 9147326 w 9147326"/>
              <a:gd name="connsiteY4" fmla="*/ 6459802 h 6858000"/>
              <a:gd name="connsiteX5" fmla="*/ 7513073 w 9147326"/>
              <a:gd name="connsiteY5" fmla="*/ 4816793 h 6858000"/>
              <a:gd name="connsiteX6" fmla="*/ 7497704 w 9147326"/>
              <a:gd name="connsiteY6" fmla="*/ 4803458 h 6858000"/>
              <a:gd name="connsiteX7" fmla="*/ 7482335 w 9147326"/>
              <a:gd name="connsiteY7" fmla="*/ 4789488 h 6858000"/>
              <a:gd name="connsiteX8" fmla="*/ 7467301 w 9147326"/>
              <a:gd name="connsiteY8" fmla="*/ 4775518 h 6858000"/>
              <a:gd name="connsiteX9" fmla="*/ 7452600 w 9147326"/>
              <a:gd name="connsiteY9" fmla="*/ 4760913 h 6858000"/>
              <a:gd name="connsiteX10" fmla="*/ 6518455 w 9147326"/>
              <a:gd name="connsiteY10" fmla="*/ 3828098 h 6858000"/>
              <a:gd name="connsiteX11" fmla="*/ 6513777 w 9147326"/>
              <a:gd name="connsiteY11" fmla="*/ 3823335 h 6858000"/>
              <a:gd name="connsiteX12" fmla="*/ 6509769 w 9147326"/>
              <a:gd name="connsiteY12" fmla="*/ 3818573 h 6858000"/>
              <a:gd name="connsiteX13" fmla="*/ 6506093 w 9147326"/>
              <a:gd name="connsiteY13" fmla="*/ 3813493 h 6858000"/>
              <a:gd name="connsiteX14" fmla="*/ 6502752 w 9147326"/>
              <a:gd name="connsiteY14" fmla="*/ 3808413 h 6858000"/>
              <a:gd name="connsiteX15" fmla="*/ 6499412 w 9147326"/>
              <a:gd name="connsiteY15" fmla="*/ 3803333 h 6858000"/>
              <a:gd name="connsiteX16" fmla="*/ 6496405 w 9147326"/>
              <a:gd name="connsiteY16" fmla="*/ 3798253 h 6858000"/>
              <a:gd name="connsiteX17" fmla="*/ 6493732 w 9147326"/>
              <a:gd name="connsiteY17" fmla="*/ 3792855 h 6858000"/>
              <a:gd name="connsiteX18" fmla="*/ 6491393 w 9147326"/>
              <a:gd name="connsiteY18" fmla="*/ 3787458 h 6858000"/>
              <a:gd name="connsiteX19" fmla="*/ 6489388 w 9147326"/>
              <a:gd name="connsiteY19" fmla="*/ 3781425 h 6858000"/>
              <a:gd name="connsiteX20" fmla="*/ 6487718 w 9147326"/>
              <a:gd name="connsiteY20" fmla="*/ 3776028 h 6858000"/>
              <a:gd name="connsiteX21" fmla="*/ 6485713 w 9147326"/>
              <a:gd name="connsiteY21" fmla="*/ 3770313 h 6858000"/>
              <a:gd name="connsiteX22" fmla="*/ 6484377 w 9147326"/>
              <a:gd name="connsiteY22" fmla="*/ 3764280 h 6858000"/>
              <a:gd name="connsiteX23" fmla="*/ 6483375 w 9147326"/>
              <a:gd name="connsiteY23" fmla="*/ 3758565 h 6858000"/>
              <a:gd name="connsiteX24" fmla="*/ 6482706 w 9147326"/>
              <a:gd name="connsiteY24" fmla="*/ 3752850 h 6858000"/>
              <a:gd name="connsiteX25" fmla="*/ 6482372 w 9147326"/>
              <a:gd name="connsiteY25" fmla="*/ 3746818 h 6858000"/>
              <a:gd name="connsiteX26" fmla="*/ 6482372 w 9147326"/>
              <a:gd name="connsiteY26" fmla="*/ 3740785 h 6858000"/>
              <a:gd name="connsiteX27" fmla="*/ 6482372 w 9147326"/>
              <a:gd name="connsiteY27" fmla="*/ 3735070 h 6858000"/>
              <a:gd name="connsiteX28" fmla="*/ 6482706 w 9147326"/>
              <a:gd name="connsiteY28" fmla="*/ 3729038 h 6858000"/>
              <a:gd name="connsiteX29" fmla="*/ 6483375 w 9147326"/>
              <a:gd name="connsiteY29" fmla="*/ 3723323 h 6858000"/>
              <a:gd name="connsiteX30" fmla="*/ 6484377 w 9147326"/>
              <a:gd name="connsiteY30" fmla="*/ 3717608 h 6858000"/>
              <a:gd name="connsiteX31" fmla="*/ 6485713 w 9147326"/>
              <a:gd name="connsiteY31" fmla="*/ 3711575 h 6858000"/>
              <a:gd name="connsiteX32" fmla="*/ 6487718 w 9147326"/>
              <a:gd name="connsiteY32" fmla="*/ 3705860 h 6858000"/>
              <a:gd name="connsiteX33" fmla="*/ 6489388 w 9147326"/>
              <a:gd name="connsiteY33" fmla="*/ 3700145 h 6858000"/>
              <a:gd name="connsiteX34" fmla="*/ 6491393 w 9147326"/>
              <a:gd name="connsiteY34" fmla="*/ 3694748 h 6858000"/>
              <a:gd name="connsiteX35" fmla="*/ 6493732 w 9147326"/>
              <a:gd name="connsiteY35" fmla="*/ 3689033 h 6858000"/>
              <a:gd name="connsiteX36" fmla="*/ 6496405 w 9147326"/>
              <a:gd name="connsiteY36" fmla="*/ 3683635 h 6858000"/>
              <a:gd name="connsiteX37" fmla="*/ 6499412 w 9147326"/>
              <a:gd name="connsiteY37" fmla="*/ 3678238 h 6858000"/>
              <a:gd name="connsiteX38" fmla="*/ 6502752 w 9147326"/>
              <a:gd name="connsiteY38" fmla="*/ 3673158 h 6858000"/>
              <a:gd name="connsiteX39" fmla="*/ 6506093 w 9147326"/>
              <a:gd name="connsiteY39" fmla="*/ 3668078 h 6858000"/>
              <a:gd name="connsiteX40" fmla="*/ 6509769 w 9147326"/>
              <a:gd name="connsiteY40" fmla="*/ 3662998 h 6858000"/>
              <a:gd name="connsiteX41" fmla="*/ 6513777 w 9147326"/>
              <a:gd name="connsiteY41" fmla="*/ 3658235 h 6858000"/>
              <a:gd name="connsiteX42" fmla="*/ 6518455 w 9147326"/>
              <a:gd name="connsiteY42" fmla="*/ 3653790 h 6858000"/>
              <a:gd name="connsiteX43" fmla="*/ 6523133 w 9147326"/>
              <a:gd name="connsiteY43" fmla="*/ 3649345 h 6858000"/>
              <a:gd name="connsiteX44" fmla="*/ 6527475 w 9147326"/>
              <a:gd name="connsiteY44" fmla="*/ 3645218 h 6858000"/>
              <a:gd name="connsiteX45" fmla="*/ 6532821 w 9147326"/>
              <a:gd name="connsiteY45" fmla="*/ 3641725 h 6858000"/>
              <a:gd name="connsiteX46" fmla="*/ 6537833 w 9147326"/>
              <a:gd name="connsiteY46" fmla="*/ 3638233 h 6858000"/>
              <a:gd name="connsiteX47" fmla="*/ 6543178 w 9147326"/>
              <a:gd name="connsiteY47" fmla="*/ 3634740 h 6858000"/>
              <a:gd name="connsiteX48" fmla="*/ 6548190 w 9147326"/>
              <a:gd name="connsiteY48" fmla="*/ 3631883 h 6858000"/>
              <a:gd name="connsiteX49" fmla="*/ 6553535 w 9147326"/>
              <a:gd name="connsiteY49" fmla="*/ 3629343 h 6858000"/>
              <a:gd name="connsiteX50" fmla="*/ 6559215 w 9147326"/>
              <a:gd name="connsiteY50" fmla="*/ 3626803 h 6858000"/>
              <a:gd name="connsiteX51" fmla="*/ 6564895 w 9147326"/>
              <a:gd name="connsiteY51" fmla="*/ 3624898 h 6858000"/>
              <a:gd name="connsiteX52" fmla="*/ 6570574 w 9147326"/>
              <a:gd name="connsiteY52" fmla="*/ 3622675 h 6858000"/>
              <a:gd name="connsiteX53" fmla="*/ 6576254 w 9147326"/>
              <a:gd name="connsiteY53" fmla="*/ 3621405 h 6858000"/>
              <a:gd name="connsiteX54" fmla="*/ 6581934 w 9147326"/>
              <a:gd name="connsiteY54" fmla="*/ 3620135 h 6858000"/>
              <a:gd name="connsiteX55" fmla="*/ 6587948 w 9147326"/>
              <a:gd name="connsiteY55" fmla="*/ 3618865 h 6858000"/>
              <a:gd name="connsiteX56" fmla="*/ 6593627 w 9147326"/>
              <a:gd name="connsiteY56" fmla="*/ 3618230 h 6858000"/>
              <a:gd name="connsiteX57" fmla="*/ 6599641 w 9147326"/>
              <a:gd name="connsiteY57" fmla="*/ 3617913 h 6858000"/>
              <a:gd name="connsiteX58" fmla="*/ 6605655 w 9147326"/>
              <a:gd name="connsiteY58" fmla="*/ 3617595 h 6858000"/>
              <a:gd name="connsiteX59" fmla="*/ 6611669 w 9147326"/>
              <a:gd name="connsiteY59" fmla="*/ 3617913 h 6858000"/>
              <a:gd name="connsiteX60" fmla="*/ 6617349 w 9147326"/>
              <a:gd name="connsiteY60" fmla="*/ 3618230 h 6858000"/>
              <a:gd name="connsiteX61" fmla="*/ 6623028 w 9147326"/>
              <a:gd name="connsiteY61" fmla="*/ 3618865 h 6858000"/>
              <a:gd name="connsiteX62" fmla="*/ 6629042 w 9147326"/>
              <a:gd name="connsiteY62" fmla="*/ 3620135 h 6858000"/>
              <a:gd name="connsiteX63" fmla="*/ 6634722 w 9147326"/>
              <a:gd name="connsiteY63" fmla="*/ 3621405 h 6858000"/>
              <a:gd name="connsiteX64" fmla="*/ 6640736 w 9147326"/>
              <a:gd name="connsiteY64" fmla="*/ 3622675 h 6858000"/>
              <a:gd name="connsiteX65" fmla="*/ 6646415 w 9147326"/>
              <a:gd name="connsiteY65" fmla="*/ 3624898 h 6858000"/>
              <a:gd name="connsiteX66" fmla="*/ 6652095 w 9147326"/>
              <a:gd name="connsiteY66" fmla="*/ 3626803 h 6858000"/>
              <a:gd name="connsiteX67" fmla="*/ 6657441 w 9147326"/>
              <a:gd name="connsiteY67" fmla="*/ 3629343 h 6858000"/>
              <a:gd name="connsiteX68" fmla="*/ 6662786 w 9147326"/>
              <a:gd name="connsiteY68" fmla="*/ 3631883 h 6858000"/>
              <a:gd name="connsiteX69" fmla="*/ 6668132 w 9147326"/>
              <a:gd name="connsiteY69" fmla="*/ 3634740 h 6858000"/>
              <a:gd name="connsiteX70" fmla="*/ 6673477 w 9147326"/>
              <a:gd name="connsiteY70" fmla="*/ 3638233 h 6858000"/>
              <a:gd name="connsiteX71" fmla="*/ 6678489 w 9147326"/>
              <a:gd name="connsiteY71" fmla="*/ 3641725 h 6858000"/>
              <a:gd name="connsiteX72" fmla="*/ 6683501 w 9147326"/>
              <a:gd name="connsiteY72" fmla="*/ 3645218 h 6858000"/>
              <a:gd name="connsiteX73" fmla="*/ 6688178 w 9147326"/>
              <a:gd name="connsiteY73" fmla="*/ 3649345 h 6858000"/>
              <a:gd name="connsiteX74" fmla="*/ 6692855 w 9147326"/>
              <a:gd name="connsiteY74" fmla="*/ 3653790 h 6858000"/>
              <a:gd name="connsiteX75" fmla="*/ 7361725 w 9147326"/>
              <a:gd name="connsiteY75" fmla="*/ 4321810 h 6858000"/>
              <a:gd name="connsiteX76" fmla="*/ 7366068 w 9147326"/>
              <a:gd name="connsiteY76" fmla="*/ 4325938 h 6858000"/>
              <a:gd name="connsiteX77" fmla="*/ 7370746 w 9147326"/>
              <a:gd name="connsiteY77" fmla="*/ 4330065 h 6858000"/>
              <a:gd name="connsiteX78" fmla="*/ 7376091 w 9147326"/>
              <a:gd name="connsiteY78" fmla="*/ 4334193 h 6858000"/>
              <a:gd name="connsiteX79" fmla="*/ 7380769 w 9147326"/>
              <a:gd name="connsiteY79" fmla="*/ 4337685 h 6858000"/>
              <a:gd name="connsiteX80" fmla="*/ 7386114 w 9147326"/>
              <a:gd name="connsiteY80" fmla="*/ 4340860 h 6858000"/>
              <a:gd name="connsiteX81" fmla="*/ 7391460 w 9147326"/>
              <a:gd name="connsiteY81" fmla="*/ 4343718 h 6858000"/>
              <a:gd name="connsiteX82" fmla="*/ 7396806 w 9147326"/>
              <a:gd name="connsiteY82" fmla="*/ 4346575 h 6858000"/>
              <a:gd name="connsiteX83" fmla="*/ 7402485 w 9147326"/>
              <a:gd name="connsiteY83" fmla="*/ 4349115 h 6858000"/>
              <a:gd name="connsiteX84" fmla="*/ 7407831 w 9147326"/>
              <a:gd name="connsiteY84" fmla="*/ 4351020 h 6858000"/>
              <a:gd name="connsiteX85" fmla="*/ 7413511 w 9147326"/>
              <a:gd name="connsiteY85" fmla="*/ 4352608 h 6858000"/>
              <a:gd name="connsiteX86" fmla="*/ 7419524 w 9147326"/>
              <a:gd name="connsiteY86" fmla="*/ 4354513 h 6858000"/>
              <a:gd name="connsiteX87" fmla="*/ 7425204 w 9147326"/>
              <a:gd name="connsiteY87" fmla="*/ 4355465 h 6858000"/>
              <a:gd name="connsiteX88" fmla="*/ 7431218 w 9147326"/>
              <a:gd name="connsiteY88" fmla="*/ 4356418 h 6858000"/>
              <a:gd name="connsiteX89" fmla="*/ 7436898 w 9147326"/>
              <a:gd name="connsiteY89" fmla="*/ 4357053 h 6858000"/>
              <a:gd name="connsiteX90" fmla="*/ 7442911 w 9147326"/>
              <a:gd name="connsiteY90" fmla="*/ 4358005 h 6858000"/>
              <a:gd name="connsiteX91" fmla="*/ 7448591 w 9147326"/>
              <a:gd name="connsiteY91" fmla="*/ 4358005 h 6858000"/>
              <a:gd name="connsiteX92" fmla="*/ 7454605 w 9147326"/>
              <a:gd name="connsiteY92" fmla="*/ 4358005 h 6858000"/>
              <a:gd name="connsiteX93" fmla="*/ 7460619 w 9147326"/>
              <a:gd name="connsiteY93" fmla="*/ 4357053 h 6858000"/>
              <a:gd name="connsiteX94" fmla="*/ 7466298 w 9147326"/>
              <a:gd name="connsiteY94" fmla="*/ 4356418 h 6858000"/>
              <a:gd name="connsiteX95" fmla="*/ 7472312 w 9147326"/>
              <a:gd name="connsiteY95" fmla="*/ 4355465 h 6858000"/>
              <a:gd name="connsiteX96" fmla="*/ 7477992 w 9147326"/>
              <a:gd name="connsiteY96" fmla="*/ 4354513 h 6858000"/>
              <a:gd name="connsiteX97" fmla="*/ 7484006 w 9147326"/>
              <a:gd name="connsiteY97" fmla="*/ 4352608 h 6858000"/>
              <a:gd name="connsiteX98" fmla="*/ 7489351 w 9147326"/>
              <a:gd name="connsiteY98" fmla="*/ 4351020 h 6858000"/>
              <a:gd name="connsiteX99" fmla="*/ 7495031 w 9147326"/>
              <a:gd name="connsiteY99" fmla="*/ 4349115 h 6858000"/>
              <a:gd name="connsiteX100" fmla="*/ 7500711 w 9147326"/>
              <a:gd name="connsiteY100" fmla="*/ 4346575 h 6858000"/>
              <a:gd name="connsiteX101" fmla="*/ 7506056 w 9147326"/>
              <a:gd name="connsiteY101" fmla="*/ 4343718 h 6858000"/>
              <a:gd name="connsiteX102" fmla="*/ 7511402 w 9147326"/>
              <a:gd name="connsiteY102" fmla="*/ 4340860 h 6858000"/>
              <a:gd name="connsiteX103" fmla="*/ 7516414 w 9147326"/>
              <a:gd name="connsiteY103" fmla="*/ 4337685 h 6858000"/>
              <a:gd name="connsiteX104" fmla="*/ 7521425 w 9147326"/>
              <a:gd name="connsiteY104" fmla="*/ 4334193 h 6858000"/>
              <a:gd name="connsiteX105" fmla="*/ 7526771 w 9147326"/>
              <a:gd name="connsiteY105" fmla="*/ 4330065 h 6858000"/>
              <a:gd name="connsiteX106" fmla="*/ 7531114 w 9147326"/>
              <a:gd name="connsiteY106" fmla="*/ 4325938 h 6858000"/>
              <a:gd name="connsiteX107" fmla="*/ 7535791 w 9147326"/>
              <a:gd name="connsiteY107" fmla="*/ 4321810 h 6858000"/>
              <a:gd name="connsiteX108" fmla="*/ 7540469 w 9147326"/>
              <a:gd name="connsiteY108" fmla="*/ 4317048 h 6858000"/>
              <a:gd name="connsiteX109" fmla="*/ 7544478 w 9147326"/>
              <a:gd name="connsiteY109" fmla="*/ 4312285 h 6858000"/>
              <a:gd name="connsiteX110" fmla="*/ 7548153 w 9147326"/>
              <a:gd name="connsiteY110" fmla="*/ 4307523 h 6858000"/>
              <a:gd name="connsiteX111" fmla="*/ 7551494 w 9147326"/>
              <a:gd name="connsiteY111" fmla="*/ 4302443 h 6858000"/>
              <a:gd name="connsiteX112" fmla="*/ 7554835 w 9147326"/>
              <a:gd name="connsiteY112" fmla="*/ 4297363 h 6858000"/>
              <a:gd name="connsiteX113" fmla="*/ 7557842 w 9147326"/>
              <a:gd name="connsiteY113" fmla="*/ 4292283 h 6858000"/>
              <a:gd name="connsiteX114" fmla="*/ 7560515 w 9147326"/>
              <a:gd name="connsiteY114" fmla="*/ 4286568 h 6858000"/>
              <a:gd name="connsiteX115" fmla="*/ 7562854 w 9147326"/>
              <a:gd name="connsiteY115" fmla="*/ 4281170 h 6858000"/>
              <a:gd name="connsiteX116" fmla="*/ 7564858 w 9147326"/>
              <a:gd name="connsiteY116" fmla="*/ 4275455 h 6858000"/>
              <a:gd name="connsiteX117" fmla="*/ 7566863 w 9147326"/>
              <a:gd name="connsiteY117" fmla="*/ 4270058 h 6858000"/>
              <a:gd name="connsiteX118" fmla="*/ 7568533 w 9147326"/>
              <a:gd name="connsiteY118" fmla="*/ 4264025 h 6858000"/>
              <a:gd name="connsiteX119" fmla="*/ 7569870 w 9147326"/>
              <a:gd name="connsiteY119" fmla="*/ 4258310 h 6858000"/>
              <a:gd name="connsiteX120" fmla="*/ 7570872 w 9147326"/>
              <a:gd name="connsiteY120" fmla="*/ 4252595 h 6858000"/>
              <a:gd name="connsiteX121" fmla="*/ 7571540 w 9147326"/>
              <a:gd name="connsiteY121" fmla="*/ 4246563 h 6858000"/>
              <a:gd name="connsiteX122" fmla="*/ 7571874 w 9147326"/>
              <a:gd name="connsiteY122" fmla="*/ 4240848 h 6858000"/>
              <a:gd name="connsiteX123" fmla="*/ 7571874 w 9147326"/>
              <a:gd name="connsiteY123" fmla="*/ 4234815 h 6858000"/>
              <a:gd name="connsiteX124" fmla="*/ 7571874 w 9147326"/>
              <a:gd name="connsiteY124" fmla="*/ 4228783 h 6858000"/>
              <a:gd name="connsiteX125" fmla="*/ 7571540 w 9147326"/>
              <a:gd name="connsiteY125" fmla="*/ 4223068 h 6858000"/>
              <a:gd name="connsiteX126" fmla="*/ 7570872 w 9147326"/>
              <a:gd name="connsiteY126" fmla="*/ 4217353 h 6858000"/>
              <a:gd name="connsiteX127" fmla="*/ 7569870 w 9147326"/>
              <a:gd name="connsiteY127" fmla="*/ 4211320 h 6858000"/>
              <a:gd name="connsiteX128" fmla="*/ 7568533 w 9147326"/>
              <a:gd name="connsiteY128" fmla="*/ 4205605 h 6858000"/>
              <a:gd name="connsiteX129" fmla="*/ 7566863 w 9147326"/>
              <a:gd name="connsiteY129" fmla="*/ 4199890 h 6858000"/>
              <a:gd name="connsiteX130" fmla="*/ 7564858 w 9147326"/>
              <a:gd name="connsiteY130" fmla="*/ 4194175 h 6858000"/>
              <a:gd name="connsiteX131" fmla="*/ 7562854 w 9147326"/>
              <a:gd name="connsiteY131" fmla="*/ 4188460 h 6858000"/>
              <a:gd name="connsiteX132" fmla="*/ 7560515 w 9147326"/>
              <a:gd name="connsiteY132" fmla="*/ 4183063 h 6858000"/>
              <a:gd name="connsiteX133" fmla="*/ 7557842 w 9147326"/>
              <a:gd name="connsiteY133" fmla="*/ 4177665 h 6858000"/>
              <a:gd name="connsiteX134" fmla="*/ 7554835 w 9147326"/>
              <a:gd name="connsiteY134" fmla="*/ 4172268 h 6858000"/>
              <a:gd name="connsiteX135" fmla="*/ 7551494 w 9147326"/>
              <a:gd name="connsiteY135" fmla="*/ 4166870 h 6858000"/>
              <a:gd name="connsiteX136" fmla="*/ 7548153 w 9147326"/>
              <a:gd name="connsiteY136" fmla="*/ 4161790 h 6858000"/>
              <a:gd name="connsiteX137" fmla="*/ 7544478 w 9147326"/>
              <a:gd name="connsiteY137" fmla="*/ 4157028 h 6858000"/>
              <a:gd name="connsiteX138" fmla="*/ 7540469 w 9147326"/>
              <a:gd name="connsiteY138" fmla="*/ 4152265 h 6858000"/>
              <a:gd name="connsiteX139" fmla="*/ 7535791 w 9147326"/>
              <a:gd name="connsiteY139" fmla="*/ 4147820 h 6858000"/>
              <a:gd name="connsiteX140" fmla="*/ 7148903 w 9147326"/>
              <a:gd name="connsiteY140" fmla="*/ 3761423 h 6858000"/>
              <a:gd name="connsiteX141" fmla="*/ 6952786 w 9147326"/>
              <a:gd name="connsiteY141" fmla="*/ 3565208 h 6858000"/>
              <a:gd name="connsiteX142" fmla="*/ 6948108 w 9147326"/>
              <a:gd name="connsiteY142" fmla="*/ 3560445 h 6858000"/>
              <a:gd name="connsiteX143" fmla="*/ 6944099 w 9147326"/>
              <a:gd name="connsiteY143" fmla="*/ 3555683 h 6858000"/>
              <a:gd name="connsiteX144" fmla="*/ 6940424 w 9147326"/>
              <a:gd name="connsiteY144" fmla="*/ 3550920 h 6858000"/>
              <a:gd name="connsiteX145" fmla="*/ 6936749 w 9147326"/>
              <a:gd name="connsiteY145" fmla="*/ 3545840 h 6858000"/>
              <a:gd name="connsiteX146" fmla="*/ 6933408 w 9147326"/>
              <a:gd name="connsiteY146" fmla="*/ 3540760 h 6858000"/>
              <a:gd name="connsiteX147" fmla="*/ 6930735 w 9147326"/>
              <a:gd name="connsiteY147" fmla="*/ 3535680 h 6858000"/>
              <a:gd name="connsiteX148" fmla="*/ 6928062 w 9147326"/>
              <a:gd name="connsiteY148" fmla="*/ 3529965 h 6858000"/>
              <a:gd name="connsiteX149" fmla="*/ 6925724 w 9147326"/>
              <a:gd name="connsiteY149" fmla="*/ 3524568 h 6858000"/>
              <a:gd name="connsiteX150" fmla="*/ 6923385 w 9147326"/>
              <a:gd name="connsiteY150" fmla="*/ 3518853 h 6858000"/>
              <a:gd name="connsiteX151" fmla="*/ 6921380 w 9147326"/>
              <a:gd name="connsiteY151" fmla="*/ 3513455 h 6858000"/>
              <a:gd name="connsiteX152" fmla="*/ 6920044 w 9147326"/>
              <a:gd name="connsiteY152" fmla="*/ 3507423 h 6858000"/>
              <a:gd name="connsiteX153" fmla="*/ 6918708 w 9147326"/>
              <a:gd name="connsiteY153" fmla="*/ 3501708 h 6858000"/>
              <a:gd name="connsiteX154" fmla="*/ 6917705 w 9147326"/>
              <a:gd name="connsiteY154" fmla="*/ 3495993 h 6858000"/>
              <a:gd name="connsiteX155" fmla="*/ 6917037 w 9147326"/>
              <a:gd name="connsiteY155" fmla="*/ 3489960 h 6858000"/>
              <a:gd name="connsiteX156" fmla="*/ 6916703 w 9147326"/>
              <a:gd name="connsiteY156" fmla="*/ 3484245 h 6858000"/>
              <a:gd name="connsiteX157" fmla="*/ 6916369 w 9147326"/>
              <a:gd name="connsiteY157" fmla="*/ 3478213 h 6858000"/>
              <a:gd name="connsiteX158" fmla="*/ 6916703 w 9147326"/>
              <a:gd name="connsiteY158" fmla="*/ 3472180 h 6858000"/>
              <a:gd name="connsiteX159" fmla="*/ 6917037 w 9147326"/>
              <a:gd name="connsiteY159" fmla="*/ 3466465 h 6858000"/>
              <a:gd name="connsiteX160" fmla="*/ 6917705 w 9147326"/>
              <a:gd name="connsiteY160" fmla="*/ 3460750 h 6858000"/>
              <a:gd name="connsiteX161" fmla="*/ 6918708 w 9147326"/>
              <a:gd name="connsiteY161" fmla="*/ 3454718 h 6858000"/>
              <a:gd name="connsiteX162" fmla="*/ 6920044 w 9147326"/>
              <a:gd name="connsiteY162" fmla="*/ 3449003 h 6858000"/>
              <a:gd name="connsiteX163" fmla="*/ 6921380 w 9147326"/>
              <a:gd name="connsiteY163" fmla="*/ 3443288 h 6858000"/>
              <a:gd name="connsiteX164" fmla="*/ 6923385 w 9147326"/>
              <a:gd name="connsiteY164" fmla="*/ 3437255 h 6858000"/>
              <a:gd name="connsiteX165" fmla="*/ 6925724 w 9147326"/>
              <a:gd name="connsiteY165" fmla="*/ 3431858 h 6858000"/>
              <a:gd name="connsiteX166" fmla="*/ 6928062 w 9147326"/>
              <a:gd name="connsiteY166" fmla="*/ 3426460 h 6858000"/>
              <a:gd name="connsiteX167" fmla="*/ 6930735 w 9147326"/>
              <a:gd name="connsiteY167" fmla="*/ 3421063 h 6858000"/>
              <a:gd name="connsiteX168" fmla="*/ 6933408 w 9147326"/>
              <a:gd name="connsiteY168" fmla="*/ 3415348 h 6858000"/>
              <a:gd name="connsiteX169" fmla="*/ 6936749 w 9147326"/>
              <a:gd name="connsiteY169" fmla="*/ 3410268 h 6858000"/>
              <a:gd name="connsiteX170" fmla="*/ 6940424 w 9147326"/>
              <a:gd name="connsiteY170" fmla="*/ 3405505 h 6858000"/>
              <a:gd name="connsiteX171" fmla="*/ 6944099 w 9147326"/>
              <a:gd name="connsiteY171" fmla="*/ 3400425 h 6858000"/>
              <a:gd name="connsiteX172" fmla="*/ 6948108 w 9147326"/>
              <a:gd name="connsiteY172" fmla="*/ 3395663 h 6858000"/>
              <a:gd name="connsiteX173" fmla="*/ 6952786 w 9147326"/>
              <a:gd name="connsiteY173" fmla="*/ 3391218 h 6858000"/>
              <a:gd name="connsiteX174" fmla="*/ 6957129 w 9147326"/>
              <a:gd name="connsiteY174" fmla="*/ 3386773 h 6858000"/>
              <a:gd name="connsiteX175" fmla="*/ 6961807 w 9147326"/>
              <a:gd name="connsiteY175" fmla="*/ 3382645 h 6858000"/>
              <a:gd name="connsiteX176" fmla="*/ 6967152 w 9147326"/>
              <a:gd name="connsiteY176" fmla="*/ 3378835 h 6858000"/>
              <a:gd name="connsiteX177" fmla="*/ 6971830 w 9147326"/>
              <a:gd name="connsiteY177" fmla="*/ 3375343 h 6858000"/>
              <a:gd name="connsiteX178" fmla="*/ 6976841 w 9147326"/>
              <a:gd name="connsiteY178" fmla="*/ 3372168 h 6858000"/>
              <a:gd name="connsiteX179" fmla="*/ 6982521 w 9147326"/>
              <a:gd name="connsiteY179" fmla="*/ 3369310 h 6858000"/>
              <a:gd name="connsiteX180" fmla="*/ 6987866 w 9147326"/>
              <a:gd name="connsiteY180" fmla="*/ 3366453 h 6858000"/>
              <a:gd name="connsiteX181" fmla="*/ 6993546 w 9147326"/>
              <a:gd name="connsiteY181" fmla="*/ 3364230 h 6858000"/>
              <a:gd name="connsiteX182" fmla="*/ 6998892 w 9147326"/>
              <a:gd name="connsiteY182" fmla="*/ 3362008 h 6858000"/>
              <a:gd name="connsiteX183" fmla="*/ 7004571 w 9147326"/>
              <a:gd name="connsiteY183" fmla="*/ 3360103 h 6858000"/>
              <a:gd name="connsiteX184" fmla="*/ 7010585 w 9147326"/>
              <a:gd name="connsiteY184" fmla="*/ 3358833 h 6858000"/>
              <a:gd name="connsiteX185" fmla="*/ 7016265 w 9147326"/>
              <a:gd name="connsiteY185" fmla="*/ 3357245 h 6858000"/>
              <a:gd name="connsiteX186" fmla="*/ 7022279 w 9147326"/>
              <a:gd name="connsiteY186" fmla="*/ 3356293 h 6858000"/>
              <a:gd name="connsiteX187" fmla="*/ 7027958 w 9147326"/>
              <a:gd name="connsiteY187" fmla="*/ 3355658 h 6858000"/>
              <a:gd name="connsiteX188" fmla="*/ 7033972 w 9147326"/>
              <a:gd name="connsiteY188" fmla="*/ 3355340 h 6858000"/>
              <a:gd name="connsiteX189" fmla="*/ 7039652 w 9147326"/>
              <a:gd name="connsiteY189" fmla="*/ 3355023 h 6858000"/>
              <a:gd name="connsiteX190" fmla="*/ 7045666 w 9147326"/>
              <a:gd name="connsiteY190" fmla="*/ 3355340 h 6858000"/>
              <a:gd name="connsiteX191" fmla="*/ 7051680 w 9147326"/>
              <a:gd name="connsiteY191" fmla="*/ 3355658 h 6858000"/>
              <a:gd name="connsiteX192" fmla="*/ 7057359 w 9147326"/>
              <a:gd name="connsiteY192" fmla="*/ 3356293 h 6858000"/>
              <a:gd name="connsiteX193" fmla="*/ 7063373 w 9147326"/>
              <a:gd name="connsiteY193" fmla="*/ 3357245 h 6858000"/>
              <a:gd name="connsiteX194" fmla="*/ 7069053 w 9147326"/>
              <a:gd name="connsiteY194" fmla="*/ 3358833 h 6858000"/>
              <a:gd name="connsiteX195" fmla="*/ 7075067 w 9147326"/>
              <a:gd name="connsiteY195" fmla="*/ 3360103 h 6858000"/>
              <a:gd name="connsiteX196" fmla="*/ 7080412 w 9147326"/>
              <a:gd name="connsiteY196" fmla="*/ 3362008 h 6858000"/>
              <a:gd name="connsiteX197" fmla="*/ 7086092 w 9147326"/>
              <a:gd name="connsiteY197" fmla="*/ 3364230 h 6858000"/>
              <a:gd name="connsiteX198" fmla="*/ 7091772 w 9147326"/>
              <a:gd name="connsiteY198" fmla="*/ 3366453 h 6858000"/>
              <a:gd name="connsiteX199" fmla="*/ 7097117 w 9147326"/>
              <a:gd name="connsiteY199" fmla="*/ 3369310 h 6858000"/>
              <a:gd name="connsiteX200" fmla="*/ 7102463 w 9147326"/>
              <a:gd name="connsiteY200" fmla="*/ 3372168 h 6858000"/>
              <a:gd name="connsiteX201" fmla="*/ 7107474 w 9147326"/>
              <a:gd name="connsiteY201" fmla="*/ 3375343 h 6858000"/>
              <a:gd name="connsiteX202" fmla="*/ 7112486 w 9147326"/>
              <a:gd name="connsiteY202" fmla="*/ 3378835 h 6858000"/>
              <a:gd name="connsiteX203" fmla="*/ 7117497 w 9147326"/>
              <a:gd name="connsiteY203" fmla="*/ 3382645 h 6858000"/>
              <a:gd name="connsiteX204" fmla="*/ 7122175 w 9147326"/>
              <a:gd name="connsiteY204" fmla="*/ 3386773 h 6858000"/>
              <a:gd name="connsiteX205" fmla="*/ 7126852 w 9147326"/>
              <a:gd name="connsiteY205" fmla="*/ 3391218 h 6858000"/>
              <a:gd name="connsiteX206" fmla="*/ 7334329 w 9147326"/>
              <a:gd name="connsiteY206" fmla="*/ 3598228 h 6858000"/>
              <a:gd name="connsiteX207" fmla="*/ 7338672 w 9147326"/>
              <a:gd name="connsiteY207" fmla="*/ 3602673 h 6858000"/>
              <a:gd name="connsiteX208" fmla="*/ 7343349 w 9147326"/>
              <a:gd name="connsiteY208" fmla="*/ 3606800 h 6858000"/>
              <a:gd name="connsiteX209" fmla="*/ 7348695 w 9147326"/>
              <a:gd name="connsiteY209" fmla="*/ 3610610 h 6858000"/>
              <a:gd name="connsiteX210" fmla="*/ 7353372 w 9147326"/>
              <a:gd name="connsiteY210" fmla="*/ 3613785 h 6858000"/>
              <a:gd name="connsiteX211" fmla="*/ 7358718 w 9147326"/>
              <a:gd name="connsiteY211" fmla="*/ 3617278 h 6858000"/>
              <a:gd name="connsiteX212" fmla="*/ 7364064 w 9147326"/>
              <a:gd name="connsiteY212" fmla="*/ 3620135 h 6858000"/>
              <a:gd name="connsiteX213" fmla="*/ 7369409 w 9147326"/>
              <a:gd name="connsiteY213" fmla="*/ 3622675 h 6858000"/>
              <a:gd name="connsiteX214" fmla="*/ 7375089 w 9147326"/>
              <a:gd name="connsiteY214" fmla="*/ 3625215 h 6858000"/>
              <a:gd name="connsiteX215" fmla="*/ 7380435 w 9147326"/>
              <a:gd name="connsiteY215" fmla="*/ 3627120 h 6858000"/>
              <a:gd name="connsiteX216" fmla="*/ 7386114 w 9147326"/>
              <a:gd name="connsiteY216" fmla="*/ 3629343 h 6858000"/>
              <a:gd name="connsiteX217" fmla="*/ 7392128 w 9147326"/>
              <a:gd name="connsiteY217" fmla="*/ 3630613 h 6858000"/>
              <a:gd name="connsiteX218" fmla="*/ 7397808 w 9147326"/>
              <a:gd name="connsiteY218" fmla="*/ 3631883 h 6858000"/>
              <a:gd name="connsiteX219" fmla="*/ 7403822 w 9147326"/>
              <a:gd name="connsiteY219" fmla="*/ 3633153 h 6858000"/>
              <a:gd name="connsiteX220" fmla="*/ 7409501 w 9147326"/>
              <a:gd name="connsiteY220" fmla="*/ 3633788 h 6858000"/>
              <a:gd name="connsiteX221" fmla="*/ 7415515 w 9147326"/>
              <a:gd name="connsiteY221" fmla="*/ 3634105 h 6858000"/>
              <a:gd name="connsiteX222" fmla="*/ 7421195 w 9147326"/>
              <a:gd name="connsiteY222" fmla="*/ 3634105 h 6858000"/>
              <a:gd name="connsiteX223" fmla="*/ 7427209 w 9147326"/>
              <a:gd name="connsiteY223" fmla="*/ 3634105 h 6858000"/>
              <a:gd name="connsiteX224" fmla="*/ 7433223 w 9147326"/>
              <a:gd name="connsiteY224" fmla="*/ 3633788 h 6858000"/>
              <a:gd name="connsiteX225" fmla="*/ 7438902 w 9147326"/>
              <a:gd name="connsiteY225" fmla="*/ 3633153 h 6858000"/>
              <a:gd name="connsiteX226" fmla="*/ 7444916 w 9147326"/>
              <a:gd name="connsiteY226" fmla="*/ 3631883 h 6858000"/>
              <a:gd name="connsiteX227" fmla="*/ 7450596 w 9147326"/>
              <a:gd name="connsiteY227" fmla="*/ 3630613 h 6858000"/>
              <a:gd name="connsiteX228" fmla="*/ 7456610 w 9147326"/>
              <a:gd name="connsiteY228" fmla="*/ 3629343 h 6858000"/>
              <a:gd name="connsiteX229" fmla="*/ 7461955 w 9147326"/>
              <a:gd name="connsiteY229" fmla="*/ 3627120 h 6858000"/>
              <a:gd name="connsiteX230" fmla="*/ 7467635 w 9147326"/>
              <a:gd name="connsiteY230" fmla="*/ 3625215 h 6858000"/>
              <a:gd name="connsiteX231" fmla="*/ 7473315 w 9147326"/>
              <a:gd name="connsiteY231" fmla="*/ 3622675 h 6858000"/>
              <a:gd name="connsiteX232" fmla="*/ 7478660 w 9147326"/>
              <a:gd name="connsiteY232" fmla="*/ 3620135 h 6858000"/>
              <a:gd name="connsiteX233" fmla="*/ 7484006 w 9147326"/>
              <a:gd name="connsiteY233" fmla="*/ 3617278 h 6858000"/>
              <a:gd name="connsiteX234" fmla="*/ 7489017 w 9147326"/>
              <a:gd name="connsiteY234" fmla="*/ 3613785 h 6858000"/>
              <a:gd name="connsiteX235" fmla="*/ 7494029 w 9147326"/>
              <a:gd name="connsiteY235" fmla="*/ 3610610 h 6858000"/>
              <a:gd name="connsiteX236" fmla="*/ 7499374 w 9147326"/>
              <a:gd name="connsiteY236" fmla="*/ 3606800 h 6858000"/>
              <a:gd name="connsiteX237" fmla="*/ 7503718 w 9147326"/>
              <a:gd name="connsiteY237" fmla="*/ 3602673 h 6858000"/>
              <a:gd name="connsiteX238" fmla="*/ 7508395 w 9147326"/>
              <a:gd name="connsiteY238" fmla="*/ 3598228 h 6858000"/>
              <a:gd name="connsiteX239" fmla="*/ 7513073 w 9147326"/>
              <a:gd name="connsiteY239" fmla="*/ 3593783 h 6858000"/>
              <a:gd name="connsiteX240" fmla="*/ 7517082 w 9147326"/>
              <a:gd name="connsiteY240" fmla="*/ 3589020 h 6858000"/>
              <a:gd name="connsiteX241" fmla="*/ 7520757 w 9147326"/>
              <a:gd name="connsiteY241" fmla="*/ 3583940 h 6858000"/>
              <a:gd name="connsiteX242" fmla="*/ 7524098 w 9147326"/>
              <a:gd name="connsiteY242" fmla="*/ 3578860 h 6858000"/>
              <a:gd name="connsiteX243" fmla="*/ 7527439 w 9147326"/>
              <a:gd name="connsiteY243" fmla="*/ 3573463 h 6858000"/>
              <a:gd name="connsiteX244" fmla="*/ 7530446 w 9147326"/>
              <a:gd name="connsiteY244" fmla="*/ 3568383 h 6858000"/>
              <a:gd name="connsiteX245" fmla="*/ 7533119 w 9147326"/>
              <a:gd name="connsiteY245" fmla="*/ 3562985 h 6858000"/>
              <a:gd name="connsiteX246" fmla="*/ 7535457 w 9147326"/>
              <a:gd name="connsiteY246" fmla="*/ 3557588 h 6858000"/>
              <a:gd name="connsiteX247" fmla="*/ 7537462 w 9147326"/>
              <a:gd name="connsiteY247" fmla="*/ 3551873 h 6858000"/>
              <a:gd name="connsiteX248" fmla="*/ 7539467 w 9147326"/>
              <a:gd name="connsiteY248" fmla="*/ 3546158 h 6858000"/>
              <a:gd name="connsiteX249" fmla="*/ 7541137 w 9147326"/>
              <a:gd name="connsiteY249" fmla="*/ 3540443 h 6858000"/>
              <a:gd name="connsiteX250" fmla="*/ 7542473 w 9147326"/>
              <a:gd name="connsiteY250" fmla="*/ 3534410 h 6858000"/>
              <a:gd name="connsiteX251" fmla="*/ 7543476 w 9147326"/>
              <a:gd name="connsiteY251" fmla="*/ 3528695 h 6858000"/>
              <a:gd name="connsiteX252" fmla="*/ 7544144 w 9147326"/>
              <a:gd name="connsiteY252" fmla="*/ 3522980 h 6858000"/>
              <a:gd name="connsiteX253" fmla="*/ 7544478 w 9147326"/>
              <a:gd name="connsiteY253" fmla="*/ 3516948 h 6858000"/>
              <a:gd name="connsiteX254" fmla="*/ 7544478 w 9147326"/>
              <a:gd name="connsiteY254" fmla="*/ 3511233 h 6858000"/>
              <a:gd name="connsiteX255" fmla="*/ 7544478 w 9147326"/>
              <a:gd name="connsiteY255" fmla="*/ 3505200 h 6858000"/>
              <a:gd name="connsiteX256" fmla="*/ 7544144 w 9147326"/>
              <a:gd name="connsiteY256" fmla="*/ 3499168 h 6858000"/>
              <a:gd name="connsiteX257" fmla="*/ 7543476 w 9147326"/>
              <a:gd name="connsiteY257" fmla="*/ 3493453 h 6858000"/>
              <a:gd name="connsiteX258" fmla="*/ 7542473 w 9147326"/>
              <a:gd name="connsiteY258" fmla="*/ 3487738 h 6858000"/>
              <a:gd name="connsiteX259" fmla="*/ 7541137 w 9147326"/>
              <a:gd name="connsiteY259" fmla="*/ 3481705 h 6858000"/>
              <a:gd name="connsiteX260" fmla="*/ 7539467 w 9147326"/>
              <a:gd name="connsiteY260" fmla="*/ 3475990 h 6858000"/>
              <a:gd name="connsiteX261" fmla="*/ 7537462 w 9147326"/>
              <a:gd name="connsiteY261" fmla="*/ 3470593 h 6858000"/>
              <a:gd name="connsiteX262" fmla="*/ 7535457 w 9147326"/>
              <a:gd name="connsiteY262" fmla="*/ 3464878 h 6858000"/>
              <a:gd name="connsiteX263" fmla="*/ 7533119 w 9147326"/>
              <a:gd name="connsiteY263" fmla="*/ 3459163 h 6858000"/>
              <a:gd name="connsiteX264" fmla="*/ 7530446 w 9147326"/>
              <a:gd name="connsiteY264" fmla="*/ 3453765 h 6858000"/>
              <a:gd name="connsiteX265" fmla="*/ 7527439 w 9147326"/>
              <a:gd name="connsiteY265" fmla="*/ 3448685 h 6858000"/>
              <a:gd name="connsiteX266" fmla="*/ 7524098 w 9147326"/>
              <a:gd name="connsiteY266" fmla="*/ 3443605 h 6858000"/>
              <a:gd name="connsiteX267" fmla="*/ 7520757 w 9147326"/>
              <a:gd name="connsiteY267" fmla="*/ 3438525 h 6858000"/>
              <a:gd name="connsiteX268" fmla="*/ 7517082 w 9147326"/>
              <a:gd name="connsiteY268" fmla="*/ 3433763 h 6858000"/>
              <a:gd name="connsiteX269" fmla="*/ 7513073 w 9147326"/>
              <a:gd name="connsiteY269" fmla="*/ 3428683 h 6858000"/>
              <a:gd name="connsiteX270" fmla="*/ 7508395 w 9147326"/>
              <a:gd name="connsiteY270" fmla="*/ 3423920 h 6858000"/>
              <a:gd name="connsiteX271" fmla="*/ 6839860 w 9147326"/>
              <a:gd name="connsiteY271" fmla="*/ 2756218 h 6858000"/>
              <a:gd name="connsiteX272" fmla="*/ 6836519 w 9147326"/>
              <a:gd name="connsiteY272" fmla="*/ 2753043 h 6858000"/>
              <a:gd name="connsiteX273" fmla="*/ 6833178 w 9147326"/>
              <a:gd name="connsiteY273" fmla="*/ 2749233 h 6858000"/>
              <a:gd name="connsiteX274" fmla="*/ 6826830 w 9147326"/>
              <a:gd name="connsiteY274" fmla="*/ 2741295 h 6858000"/>
              <a:gd name="connsiteX275" fmla="*/ 6821818 w 9147326"/>
              <a:gd name="connsiteY275" fmla="*/ 2733040 h 6858000"/>
              <a:gd name="connsiteX276" fmla="*/ 6817141 w 9147326"/>
              <a:gd name="connsiteY276" fmla="*/ 2724468 h 6858000"/>
              <a:gd name="connsiteX277" fmla="*/ 6812797 w 9147326"/>
              <a:gd name="connsiteY277" fmla="*/ 2715895 h 6858000"/>
              <a:gd name="connsiteX278" fmla="*/ 6809791 w 9147326"/>
              <a:gd name="connsiteY278" fmla="*/ 2707005 h 6858000"/>
              <a:gd name="connsiteX279" fmla="*/ 6807452 w 9147326"/>
              <a:gd name="connsiteY279" fmla="*/ 2697798 h 6858000"/>
              <a:gd name="connsiteX280" fmla="*/ 6805447 w 9147326"/>
              <a:gd name="connsiteY280" fmla="*/ 26885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9147326" h="6858000">
                <a:moveTo>
                  <a:pt x="4108922" y="0"/>
                </a:moveTo>
                <a:lnTo>
                  <a:pt x="0" y="0"/>
                </a:lnTo>
                <a:lnTo>
                  <a:pt x="0" y="6858000"/>
                </a:lnTo>
                <a:lnTo>
                  <a:pt x="9147326" y="6858000"/>
                </a:lnTo>
                <a:lnTo>
                  <a:pt x="9147326" y="6459802"/>
                </a:lnTo>
                <a:lnTo>
                  <a:pt x="7513073" y="4816793"/>
                </a:lnTo>
                <a:lnTo>
                  <a:pt x="7497704" y="4803458"/>
                </a:lnTo>
                <a:lnTo>
                  <a:pt x="7482335" y="4789488"/>
                </a:lnTo>
                <a:lnTo>
                  <a:pt x="7467301" y="4775518"/>
                </a:lnTo>
                <a:lnTo>
                  <a:pt x="7452600" y="4760913"/>
                </a:lnTo>
                <a:lnTo>
                  <a:pt x="6518455" y="3828098"/>
                </a:lnTo>
                <a:lnTo>
                  <a:pt x="6513777" y="3823335"/>
                </a:lnTo>
                <a:lnTo>
                  <a:pt x="6509769" y="3818573"/>
                </a:lnTo>
                <a:lnTo>
                  <a:pt x="6506093" y="3813493"/>
                </a:lnTo>
                <a:lnTo>
                  <a:pt x="6502752" y="3808413"/>
                </a:lnTo>
                <a:lnTo>
                  <a:pt x="6499412" y="3803333"/>
                </a:lnTo>
                <a:lnTo>
                  <a:pt x="6496405" y="3798253"/>
                </a:lnTo>
                <a:lnTo>
                  <a:pt x="6493732" y="3792855"/>
                </a:lnTo>
                <a:lnTo>
                  <a:pt x="6491393" y="3787458"/>
                </a:lnTo>
                <a:lnTo>
                  <a:pt x="6489388" y="3781425"/>
                </a:lnTo>
                <a:lnTo>
                  <a:pt x="6487718" y="3776028"/>
                </a:lnTo>
                <a:lnTo>
                  <a:pt x="6485713" y="3770313"/>
                </a:lnTo>
                <a:lnTo>
                  <a:pt x="6484377" y="3764280"/>
                </a:lnTo>
                <a:lnTo>
                  <a:pt x="6483375" y="3758565"/>
                </a:lnTo>
                <a:lnTo>
                  <a:pt x="6482706" y="3752850"/>
                </a:lnTo>
                <a:cubicBezTo>
                  <a:pt x="6482595" y="3750839"/>
                  <a:pt x="6482483" y="3748829"/>
                  <a:pt x="6482372" y="3746818"/>
                </a:cubicBezTo>
                <a:lnTo>
                  <a:pt x="6482372" y="3740785"/>
                </a:lnTo>
                <a:lnTo>
                  <a:pt x="6482372" y="3735070"/>
                </a:lnTo>
                <a:cubicBezTo>
                  <a:pt x="6482483" y="3733059"/>
                  <a:pt x="6482595" y="3731049"/>
                  <a:pt x="6482706" y="3729038"/>
                </a:cubicBezTo>
                <a:lnTo>
                  <a:pt x="6483375" y="3723323"/>
                </a:lnTo>
                <a:lnTo>
                  <a:pt x="6484377" y="3717608"/>
                </a:lnTo>
                <a:lnTo>
                  <a:pt x="6485713" y="3711575"/>
                </a:lnTo>
                <a:lnTo>
                  <a:pt x="6487718" y="3705860"/>
                </a:lnTo>
                <a:lnTo>
                  <a:pt x="6489388" y="3700145"/>
                </a:lnTo>
                <a:lnTo>
                  <a:pt x="6491393" y="3694748"/>
                </a:lnTo>
                <a:lnTo>
                  <a:pt x="6493732" y="3689033"/>
                </a:lnTo>
                <a:lnTo>
                  <a:pt x="6496405" y="3683635"/>
                </a:lnTo>
                <a:lnTo>
                  <a:pt x="6499412" y="3678238"/>
                </a:lnTo>
                <a:lnTo>
                  <a:pt x="6502752" y="3673158"/>
                </a:lnTo>
                <a:lnTo>
                  <a:pt x="6506093" y="3668078"/>
                </a:lnTo>
                <a:lnTo>
                  <a:pt x="6509769" y="3662998"/>
                </a:lnTo>
                <a:lnTo>
                  <a:pt x="6513777" y="3658235"/>
                </a:lnTo>
                <a:lnTo>
                  <a:pt x="6518455" y="3653790"/>
                </a:lnTo>
                <a:lnTo>
                  <a:pt x="6523133" y="3649345"/>
                </a:lnTo>
                <a:lnTo>
                  <a:pt x="6527475" y="3645218"/>
                </a:lnTo>
                <a:lnTo>
                  <a:pt x="6532821" y="3641725"/>
                </a:lnTo>
                <a:lnTo>
                  <a:pt x="6537833" y="3638233"/>
                </a:lnTo>
                <a:lnTo>
                  <a:pt x="6543178" y="3634740"/>
                </a:lnTo>
                <a:lnTo>
                  <a:pt x="6548190" y="3631883"/>
                </a:lnTo>
                <a:lnTo>
                  <a:pt x="6553535" y="3629343"/>
                </a:lnTo>
                <a:lnTo>
                  <a:pt x="6559215" y="3626803"/>
                </a:lnTo>
                <a:lnTo>
                  <a:pt x="6564895" y="3624898"/>
                </a:lnTo>
                <a:lnTo>
                  <a:pt x="6570574" y="3622675"/>
                </a:lnTo>
                <a:lnTo>
                  <a:pt x="6576254" y="3621405"/>
                </a:lnTo>
                <a:lnTo>
                  <a:pt x="6581934" y="3620135"/>
                </a:lnTo>
                <a:lnTo>
                  <a:pt x="6587948" y="3618865"/>
                </a:lnTo>
                <a:lnTo>
                  <a:pt x="6593627" y="3618230"/>
                </a:lnTo>
                <a:lnTo>
                  <a:pt x="6599641" y="3617913"/>
                </a:lnTo>
                <a:lnTo>
                  <a:pt x="6605655" y="3617595"/>
                </a:lnTo>
                <a:lnTo>
                  <a:pt x="6611669" y="3617913"/>
                </a:lnTo>
                <a:lnTo>
                  <a:pt x="6617349" y="3618230"/>
                </a:lnTo>
                <a:lnTo>
                  <a:pt x="6623028" y="3618865"/>
                </a:lnTo>
                <a:lnTo>
                  <a:pt x="6629042" y="3620135"/>
                </a:lnTo>
                <a:lnTo>
                  <a:pt x="6634722" y="3621405"/>
                </a:lnTo>
                <a:lnTo>
                  <a:pt x="6640736" y="3622675"/>
                </a:lnTo>
                <a:lnTo>
                  <a:pt x="6646415" y="3624898"/>
                </a:lnTo>
                <a:lnTo>
                  <a:pt x="6652095" y="3626803"/>
                </a:lnTo>
                <a:lnTo>
                  <a:pt x="6657441" y="3629343"/>
                </a:lnTo>
                <a:lnTo>
                  <a:pt x="6662786" y="3631883"/>
                </a:lnTo>
                <a:lnTo>
                  <a:pt x="6668132" y="3634740"/>
                </a:lnTo>
                <a:lnTo>
                  <a:pt x="6673477" y="3638233"/>
                </a:lnTo>
                <a:lnTo>
                  <a:pt x="6678489" y="3641725"/>
                </a:lnTo>
                <a:lnTo>
                  <a:pt x="6683501" y="3645218"/>
                </a:lnTo>
                <a:lnTo>
                  <a:pt x="6688178" y="3649345"/>
                </a:lnTo>
                <a:lnTo>
                  <a:pt x="6692855" y="3653790"/>
                </a:lnTo>
                <a:lnTo>
                  <a:pt x="7361725" y="4321810"/>
                </a:lnTo>
                <a:lnTo>
                  <a:pt x="7366068" y="4325938"/>
                </a:lnTo>
                <a:lnTo>
                  <a:pt x="7370746" y="4330065"/>
                </a:lnTo>
                <a:lnTo>
                  <a:pt x="7376091" y="4334193"/>
                </a:lnTo>
                <a:lnTo>
                  <a:pt x="7380769" y="4337685"/>
                </a:lnTo>
                <a:lnTo>
                  <a:pt x="7386114" y="4340860"/>
                </a:lnTo>
                <a:lnTo>
                  <a:pt x="7391460" y="4343718"/>
                </a:lnTo>
                <a:lnTo>
                  <a:pt x="7396806" y="4346575"/>
                </a:lnTo>
                <a:lnTo>
                  <a:pt x="7402485" y="4349115"/>
                </a:lnTo>
                <a:lnTo>
                  <a:pt x="7407831" y="4351020"/>
                </a:lnTo>
                <a:lnTo>
                  <a:pt x="7413511" y="4352608"/>
                </a:lnTo>
                <a:lnTo>
                  <a:pt x="7419524" y="4354513"/>
                </a:lnTo>
                <a:lnTo>
                  <a:pt x="7425204" y="4355465"/>
                </a:lnTo>
                <a:lnTo>
                  <a:pt x="7431218" y="4356418"/>
                </a:lnTo>
                <a:lnTo>
                  <a:pt x="7436898" y="4357053"/>
                </a:lnTo>
                <a:lnTo>
                  <a:pt x="7442911" y="4358005"/>
                </a:lnTo>
                <a:lnTo>
                  <a:pt x="7448591" y="4358005"/>
                </a:lnTo>
                <a:lnTo>
                  <a:pt x="7454605" y="4358005"/>
                </a:lnTo>
                <a:lnTo>
                  <a:pt x="7460619" y="4357053"/>
                </a:lnTo>
                <a:lnTo>
                  <a:pt x="7466298" y="4356418"/>
                </a:lnTo>
                <a:lnTo>
                  <a:pt x="7472312" y="4355465"/>
                </a:lnTo>
                <a:lnTo>
                  <a:pt x="7477992" y="4354513"/>
                </a:lnTo>
                <a:lnTo>
                  <a:pt x="7484006" y="4352608"/>
                </a:lnTo>
                <a:lnTo>
                  <a:pt x="7489351" y="4351020"/>
                </a:lnTo>
                <a:lnTo>
                  <a:pt x="7495031" y="4349115"/>
                </a:lnTo>
                <a:lnTo>
                  <a:pt x="7500711" y="4346575"/>
                </a:lnTo>
                <a:lnTo>
                  <a:pt x="7506056" y="4343718"/>
                </a:lnTo>
                <a:lnTo>
                  <a:pt x="7511402" y="4340860"/>
                </a:lnTo>
                <a:lnTo>
                  <a:pt x="7516414" y="4337685"/>
                </a:lnTo>
                <a:lnTo>
                  <a:pt x="7521425" y="4334193"/>
                </a:lnTo>
                <a:lnTo>
                  <a:pt x="7526771" y="4330065"/>
                </a:lnTo>
                <a:lnTo>
                  <a:pt x="7531114" y="4325938"/>
                </a:lnTo>
                <a:lnTo>
                  <a:pt x="7535791" y="4321810"/>
                </a:lnTo>
                <a:lnTo>
                  <a:pt x="7540469" y="4317048"/>
                </a:lnTo>
                <a:lnTo>
                  <a:pt x="7544478" y="4312285"/>
                </a:lnTo>
                <a:lnTo>
                  <a:pt x="7548153" y="4307523"/>
                </a:lnTo>
                <a:lnTo>
                  <a:pt x="7551494" y="4302443"/>
                </a:lnTo>
                <a:lnTo>
                  <a:pt x="7554835" y="4297363"/>
                </a:lnTo>
                <a:lnTo>
                  <a:pt x="7557842" y="4292283"/>
                </a:lnTo>
                <a:lnTo>
                  <a:pt x="7560515" y="4286568"/>
                </a:lnTo>
                <a:lnTo>
                  <a:pt x="7562854" y="4281170"/>
                </a:lnTo>
                <a:lnTo>
                  <a:pt x="7564858" y="4275455"/>
                </a:lnTo>
                <a:lnTo>
                  <a:pt x="7566863" y="4270058"/>
                </a:lnTo>
                <a:lnTo>
                  <a:pt x="7568533" y="4264025"/>
                </a:lnTo>
                <a:lnTo>
                  <a:pt x="7569870" y="4258310"/>
                </a:lnTo>
                <a:lnTo>
                  <a:pt x="7570872" y="4252595"/>
                </a:lnTo>
                <a:cubicBezTo>
                  <a:pt x="7571095" y="4250584"/>
                  <a:pt x="7571317" y="4248574"/>
                  <a:pt x="7571540" y="4246563"/>
                </a:cubicBezTo>
                <a:cubicBezTo>
                  <a:pt x="7571651" y="4244658"/>
                  <a:pt x="7571763" y="4242753"/>
                  <a:pt x="7571874" y="4240848"/>
                </a:cubicBezTo>
                <a:lnTo>
                  <a:pt x="7571874" y="4234815"/>
                </a:lnTo>
                <a:lnTo>
                  <a:pt x="7571874" y="4228783"/>
                </a:lnTo>
                <a:cubicBezTo>
                  <a:pt x="7571763" y="4226878"/>
                  <a:pt x="7571651" y="4224973"/>
                  <a:pt x="7571540" y="4223068"/>
                </a:cubicBezTo>
                <a:cubicBezTo>
                  <a:pt x="7571317" y="4221163"/>
                  <a:pt x="7571095" y="4219258"/>
                  <a:pt x="7570872" y="4217353"/>
                </a:cubicBezTo>
                <a:lnTo>
                  <a:pt x="7569870" y="4211320"/>
                </a:lnTo>
                <a:lnTo>
                  <a:pt x="7568533" y="4205605"/>
                </a:lnTo>
                <a:lnTo>
                  <a:pt x="7566863" y="4199890"/>
                </a:lnTo>
                <a:lnTo>
                  <a:pt x="7564858" y="4194175"/>
                </a:lnTo>
                <a:lnTo>
                  <a:pt x="7562854" y="4188460"/>
                </a:lnTo>
                <a:lnTo>
                  <a:pt x="7560515" y="4183063"/>
                </a:lnTo>
                <a:lnTo>
                  <a:pt x="7557842" y="4177665"/>
                </a:lnTo>
                <a:lnTo>
                  <a:pt x="7554835" y="4172268"/>
                </a:lnTo>
                <a:lnTo>
                  <a:pt x="7551494" y="4166870"/>
                </a:lnTo>
                <a:lnTo>
                  <a:pt x="7548153" y="4161790"/>
                </a:lnTo>
                <a:lnTo>
                  <a:pt x="7544478" y="4157028"/>
                </a:lnTo>
                <a:lnTo>
                  <a:pt x="7540469" y="4152265"/>
                </a:lnTo>
                <a:lnTo>
                  <a:pt x="7535791" y="4147820"/>
                </a:lnTo>
                <a:lnTo>
                  <a:pt x="7148903" y="3761423"/>
                </a:lnTo>
                <a:lnTo>
                  <a:pt x="6952786" y="3565208"/>
                </a:lnTo>
                <a:lnTo>
                  <a:pt x="6948108" y="3560445"/>
                </a:lnTo>
                <a:lnTo>
                  <a:pt x="6944099" y="3555683"/>
                </a:lnTo>
                <a:lnTo>
                  <a:pt x="6940424" y="3550920"/>
                </a:lnTo>
                <a:lnTo>
                  <a:pt x="6936749" y="3545840"/>
                </a:lnTo>
                <a:lnTo>
                  <a:pt x="6933408" y="3540760"/>
                </a:lnTo>
                <a:lnTo>
                  <a:pt x="6930735" y="3535680"/>
                </a:lnTo>
                <a:lnTo>
                  <a:pt x="6928062" y="3529965"/>
                </a:lnTo>
                <a:lnTo>
                  <a:pt x="6925724" y="3524568"/>
                </a:lnTo>
                <a:lnTo>
                  <a:pt x="6923385" y="3518853"/>
                </a:lnTo>
                <a:lnTo>
                  <a:pt x="6921380" y="3513455"/>
                </a:lnTo>
                <a:lnTo>
                  <a:pt x="6920044" y="3507423"/>
                </a:lnTo>
                <a:lnTo>
                  <a:pt x="6918708" y="3501708"/>
                </a:lnTo>
                <a:lnTo>
                  <a:pt x="6917705" y="3495993"/>
                </a:lnTo>
                <a:cubicBezTo>
                  <a:pt x="6917482" y="3493982"/>
                  <a:pt x="6917260" y="3491971"/>
                  <a:pt x="6917037" y="3489960"/>
                </a:cubicBezTo>
                <a:cubicBezTo>
                  <a:pt x="6916926" y="3488055"/>
                  <a:pt x="6916814" y="3486150"/>
                  <a:pt x="6916703" y="3484245"/>
                </a:cubicBezTo>
                <a:cubicBezTo>
                  <a:pt x="6916592" y="3482234"/>
                  <a:pt x="6916480" y="3480224"/>
                  <a:pt x="6916369" y="3478213"/>
                </a:cubicBezTo>
                <a:cubicBezTo>
                  <a:pt x="6916480" y="3476202"/>
                  <a:pt x="6916592" y="3474191"/>
                  <a:pt x="6916703" y="3472180"/>
                </a:cubicBezTo>
                <a:cubicBezTo>
                  <a:pt x="6916814" y="3470275"/>
                  <a:pt x="6916926" y="3468370"/>
                  <a:pt x="6917037" y="3466465"/>
                </a:cubicBezTo>
                <a:cubicBezTo>
                  <a:pt x="6917260" y="3464560"/>
                  <a:pt x="6917482" y="3462655"/>
                  <a:pt x="6917705" y="3460750"/>
                </a:cubicBezTo>
                <a:lnTo>
                  <a:pt x="6918708" y="3454718"/>
                </a:lnTo>
                <a:lnTo>
                  <a:pt x="6920044" y="3449003"/>
                </a:lnTo>
                <a:lnTo>
                  <a:pt x="6921380" y="3443288"/>
                </a:lnTo>
                <a:lnTo>
                  <a:pt x="6923385" y="3437255"/>
                </a:lnTo>
                <a:lnTo>
                  <a:pt x="6925724" y="3431858"/>
                </a:lnTo>
                <a:lnTo>
                  <a:pt x="6928062" y="3426460"/>
                </a:lnTo>
                <a:lnTo>
                  <a:pt x="6930735" y="3421063"/>
                </a:lnTo>
                <a:lnTo>
                  <a:pt x="6933408" y="3415348"/>
                </a:lnTo>
                <a:lnTo>
                  <a:pt x="6936749" y="3410268"/>
                </a:lnTo>
                <a:lnTo>
                  <a:pt x="6940424" y="3405505"/>
                </a:lnTo>
                <a:lnTo>
                  <a:pt x="6944099" y="3400425"/>
                </a:lnTo>
                <a:lnTo>
                  <a:pt x="6948108" y="3395663"/>
                </a:lnTo>
                <a:lnTo>
                  <a:pt x="6952786" y="3391218"/>
                </a:lnTo>
                <a:lnTo>
                  <a:pt x="6957129" y="3386773"/>
                </a:lnTo>
                <a:lnTo>
                  <a:pt x="6961807" y="3382645"/>
                </a:lnTo>
                <a:lnTo>
                  <a:pt x="6967152" y="3378835"/>
                </a:lnTo>
                <a:lnTo>
                  <a:pt x="6971830" y="3375343"/>
                </a:lnTo>
                <a:lnTo>
                  <a:pt x="6976841" y="3372168"/>
                </a:lnTo>
                <a:lnTo>
                  <a:pt x="6982521" y="3369310"/>
                </a:lnTo>
                <a:lnTo>
                  <a:pt x="6987866" y="3366453"/>
                </a:lnTo>
                <a:lnTo>
                  <a:pt x="6993546" y="3364230"/>
                </a:lnTo>
                <a:lnTo>
                  <a:pt x="6998892" y="3362008"/>
                </a:lnTo>
                <a:lnTo>
                  <a:pt x="7004571" y="3360103"/>
                </a:lnTo>
                <a:lnTo>
                  <a:pt x="7010585" y="3358833"/>
                </a:lnTo>
                <a:lnTo>
                  <a:pt x="7016265" y="3357245"/>
                </a:lnTo>
                <a:lnTo>
                  <a:pt x="7022279" y="3356293"/>
                </a:lnTo>
                <a:lnTo>
                  <a:pt x="7027958" y="3355658"/>
                </a:lnTo>
                <a:lnTo>
                  <a:pt x="7033972" y="3355340"/>
                </a:lnTo>
                <a:lnTo>
                  <a:pt x="7039652" y="3355023"/>
                </a:lnTo>
                <a:lnTo>
                  <a:pt x="7045666" y="3355340"/>
                </a:lnTo>
                <a:lnTo>
                  <a:pt x="7051680" y="3355658"/>
                </a:lnTo>
                <a:lnTo>
                  <a:pt x="7057359" y="3356293"/>
                </a:lnTo>
                <a:lnTo>
                  <a:pt x="7063373" y="3357245"/>
                </a:lnTo>
                <a:lnTo>
                  <a:pt x="7069053" y="3358833"/>
                </a:lnTo>
                <a:lnTo>
                  <a:pt x="7075067" y="3360103"/>
                </a:lnTo>
                <a:lnTo>
                  <a:pt x="7080412" y="3362008"/>
                </a:lnTo>
                <a:lnTo>
                  <a:pt x="7086092" y="3364230"/>
                </a:lnTo>
                <a:lnTo>
                  <a:pt x="7091772" y="3366453"/>
                </a:lnTo>
                <a:lnTo>
                  <a:pt x="7097117" y="3369310"/>
                </a:lnTo>
                <a:lnTo>
                  <a:pt x="7102463" y="3372168"/>
                </a:lnTo>
                <a:lnTo>
                  <a:pt x="7107474" y="3375343"/>
                </a:lnTo>
                <a:lnTo>
                  <a:pt x="7112486" y="3378835"/>
                </a:lnTo>
                <a:lnTo>
                  <a:pt x="7117497" y="3382645"/>
                </a:lnTo>
                <a:lnTo>
                  <a:pt x="7122175" y="3386773"/>
                </a:lnTo>
                <a:lnTo>
                  <a:pt x="7126852" y="3391218"/>
                </a:lnTo>
                <a:lnTo>
                  <a:pt x="7334329" y="3598228"/>
                </a:lnTo>
                <a:lnTo>
                  <a:pt x="7338672" y="3602673"/>
                </a:lnTo>
                <a:lnTo>
                  <a:pt x="7343349" y="3606800"/>
                </a:lnTo>
                <a:lnTo>
                  <a:pt x="7348695" y="3610610"/>
                </a:lnTo>
                <a:lnTo>
                  <a:pt x="7353372" y="3613785"/>
                </a:lnTo>
                <a:lnTo>
                  <a:pt x="7358718" y="3617278"/>
                </a:lnTo>
                <a:lnTo>
                  <a:pt x="7364064" y="3620135"/>
                </a:lnTo>
                <a:lnTo>
                  <a:pt x="7369409" y="3622675"/>
                </a:lnTo>
                <a:lnTo>
                  <a:pt x="7375089" y="3625215"/>
                </a:lnTo>
                <a:lnTo>
                  <a:pt x="7380435" y="3627120"/>
                </a:lnTo>
                <a:lnTo>
                  <a:pt x="7386114" y="3629343"/>
                </a:lnTo>
                <a:lnTo>
                  <a:pt x="7392128" y="3630613"/>
                </a:lnTo>
                <a:lnTo>
                  <a:pt x="7397808" y="3631883"/>
                </a:lnTo>
                <a:lnTo>
                  <a:pt x="7403822" y="3633153"/>
                </a:lnTo>
                <a:lnTo>
                  <a:pt x="7409501" y="3633788"/>
                </a:lnTo>
                <a:lnTo>
                  <a:pt x="7415515" y="3634105"/>
                </a:lnTo>
                <a:lnTo>
                  <a:pt x="7421195" y="3634105"/>
                </a:lnTo>
                <a:lnTo>
                  <a:pt x="7427209" y="3634105"/>
                </a:lnTo>
                <a:lnTo>
                  <a:pt x="7433223" y="3633788"/>
                </a:lnTo>
                <a:lnTo>
                  <a:pt x="7438902" y="3633153"/>
                </a:lnTo>
                <a:lnTo>
                  <a:pt x="7444916" y="3631883"/>
                </a:lnTo>
                <a:lnTo>
                  <a:pt x="7450596" y="3630613"/>
                </a:lnTo>
                <a:lnTo>
                  <a:pt x="7456610" y="3629343"/>
                </a:lnTo>
                <a:lnTo>
                  <a:pt x="7461955" y="3627120"/>
                </a:lnTo>
                <a:lnTo>
                  <a:pt x="7467635" y="3625215"/>
                </a:lnTo>
                <a:lnTo>
                  <a:pt x="7473315" y="3622675"/>
                </a:lnTo>
                <a:lnTo>
                  <a:pt x="7478660" y="3620135"/>
                </a:lnTo>
                <a:lnTo>
                  <a:pt x="7484006" y="3617278"/>
                </a:lnTo>
                <a:lnTo>
                  <a:pt x="7489017" y="3613785"/>
                </a:lnTo>
                <a:lnTo>
                  <a:pt x="7494029" y="3610610"/>
                </a:lnTo>
                <a:lnTo>
                  <a:pt x="7499374" y="3606800"/>
                </a:lnTo>
                <a:lnTo>
                  <a:pt x="7503718" y="3602673"/>
                </a:lnTo>
                <a:lnTo>
                  <a:pt x="7508395" y="3598228"/>
                </a:lnTo>
                <a:lnTo>
                  <a:pt x="7513073" y="3593783"/>
                </a:lnTo>
                <a:lnTo>
                  <a:pt x="7517082" y="3589020"/>
                </a:lnTo>
                <a:lnTo>
                  <a:pt x="7520757" y="3583940"/>
                </a:lnTo>
                <a:lnTo>
                  <a:pt x="7524098" y="3578860"/>
                </a:lnTo>
                <a:lnTo>
                  <a:pt x="7527439" y="3573463"/>
                </a:lnTo>
                <a:lnTo>
                  <a:pt x="7530446" y="3568383"/>
                </a:lnTo>
                <a:lnTo>
                  <a:pt x="7533119" y="3562985"/>
                </a:lnTo>
                <a:lnTo>
                  <a:pt x="7535457" y="3557588"/>
                </a:lnTo>
                <a:lnTo>
                  <a:pt x="7537462" y="3551873"/>
                </a:lnTo>
                <a:lnTo>
                  <a:pt x="7539467" y="3546158"/>
                </a:lnTo>
                <a:lnTo>
                  <a:pt x="7541137" y="3540443"/>
                </a:lnTo>
                <a:lnTo>
                  <a:pt x="7542473" y="3534410"/>
                </a:lnTo>
                <a:lnTo>
                  <a:pt x="7543476" y="3528695"/>
                </a:lnTo>
                <a:cubicBezTo>
                  <a:pt x="7543699" y="3526790"/>
                  <a:pt x="7543921" y="3524885"/>
                  <a:pt x="7544144" y="3522980"/>
                </a:cubicBezTo>
                <a:cubicBezTo>
                  <a:pt x="7544255" y="3520969"/>
                  <a:pt x="7544367" y="3518959"/>
                  <a:pt x="7544478" y="3516948"/>
                </a:cubicBezTo>
                <a:lnTo>
                  <a:pt x="7544478" y="3511233"/>
                </a:lnTo>
                <a:lnTo>
                  <a:pt x="7544478" y="3505200"/>
                </a:lnTo>
                <a:cubicBezTo>
                  <a:pt x="7544367" y="3503189"/>
                  <a:pt x="7544255" y="3501179"/>
                  <a:pt x="7544144" y="3499168"/>
                </a:cubicBezTo>
                <a:cubicBezTo>
                  <a:pt x="7543921" y="3497263"/>
                  <a:pt x="7543699" y="3495358"/>
                  <a:pt x="7543476" y="3493453"/>
                </a:cubicBezTo>
                <a:lnTo>
                  <a:pt x="7542473" y="3487738"/>
                </a:lnTo>
                <a:lnTo>
                  <a:pt x="7541137" y="3481705"/>
                </a:lnTo>
                <a:lnTo>
                  <a:pt x="7539467" y="3475990"/>
                </a:lnTo>
                <a:lnTo>
                  <a:pt x="7537462" y="3470593"/>
                </a:lnTo>
                <a:lnTo>
                  <a:pt x="7535457" y="3464878"/>
                </a:lnTo>
                <a:lnTo>
                  <a:pt x="7533119" y="3459163"/>
                </a:lnTo>
                <a:lnTo>
                  <a:pt x="7530446" y="3453765"/>
                </a:lnTo>
                <a:lnTo>
                  <a:pt x="7527439" y="3448685"/>
                </a:lnTo>
                <a:lnTo>
                  <a:pt x="7524098" y="3443605"/>
                </a:lnTo>
                <a:lnTo>
                  <a:pt x="7520757" y="3438525"/>
                </a:lnTo>
                <a:lnTo>
                  <a:pt x="7517082" y="3433763"/>
                </a:lnTo>
                <a:lnTo>
                  <a:pt x="7513073" y="3428683"/>
                </a:lnTo>
                <a:lnTo>
                  <a:pt x="7508395" y="3423920"/>
                </a:lnTo>
                <a:lnTo>
                  <a:pt x="6839860" y="2756218"/>
                </a:lnTo>
                <a:lnTo>
                  <a:pt x="6836519" y="2753043"/>
                </a:lnTo>
                <a:lnTo>
                  <a:pt x="6833178" y="2749233"/>
                </a:lnTo>
                <a:lnTo>
                  <a:pt x="6826830" y="2741295"/>
                </a:lnTo>
                <a:lnTo>
                  <a:pt x="6821818" y="2733040"/>
                </a:lnTo>
                <a:lnTo>
                  <a:pt x="6817141" y="2724468"/>
                </a:lnTo>
                <a:lnTo>
                  <a:pt x="6812797" y="2715895"/>
                </a:lnTo>
                <a:lnTo>
                  <a:pt x="6809791" y="2707005"/>
                </a:lnTo>
                <a:lnTo>
                  <a:pt x="6807452" y="2697798"/>
                </a:lnTo>
                <a:lnTo>
                  <a:pt x="6805447" y="268859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="" xmlns:a16="http://schemas.microsoft.com/office/drawing/2014/main" id="{4CBE916B-0464-4BFD-886B-9D8AA467345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5037736" cy="4110086"/>
          </a:xfrm>
          <a:custGeom>
            <a:avLst/>
            <a:gdLst>
              <a:gd name="connsiteX0" fmla="*/ 5037736 w 5037736"/>
              <a:gd name="connsiteY0" fmla="*/ 0 h 4110086"/>
              <a:gd name="connsiteX1" fmla="*/ 0 w 5037736"/>
              <a:gd name="connsiteY1" fmla="*/ 0 h 4110086"/>
              <a:gd name="connsiteX2" fmla="*/ 2696252 w 5037736"/>
              <a:gd name="connsiteY2" fmla="*/ 2688414 h 4110086"/>
              <a:gd name="connsiteX3" fmla="*/ 2695583 w 5037736"/>
              <a:gd name="connsiteY3" fmla="*/ 2681112 h 4110086"/>
              <a:gd name="connsiteX4" fmla="*/ 2694915 w 5037736"/>
              <a:gd name="connsiteY4" fmla="*/ 2674127 h 4110086"/>
              <a:gd name="connsiteX5" fmla="*/ 2694915 w 5037736"/>
              <a:gd name="connsiteY5" fmla="*/ 2667143 h 4110086"/>
              <a:gd name="connsiteX6" fmla="*/ 2695249 w 5037736"/>
              <a:gd name="connsiteY6" fmla="*/ 2660158 h 4110086"/>
              <a:gd name="connsiteX7" fmla="*/ 2695918 w 5037736"/>
              <a:gd name="connsiteY7" fmla="*/ 2652856 h 4110086"/>
              <a:gd name="connsiteX8" fmla="*/ 2696920 w 5037736"/>
              <a:gd name="connsiteY8" fmla="*/ 2645872 h 4110086"/>
              <a:gd name="connsiteX9" fmla="*/ 2698590 w 5037736"/>
              <a:gd name="connsiteY9" fmla="*/ 2638887 h 4110086"/>
              <a:gd name="connsiteX10" fmla="*/ 2700260 w 5037736"/>
              <a:gd name="connsiteY10" fmla="*/ 2631903 h 4110086"/>
              <a:gd name="connsiteX11" fmla="*/ 2702599 w 5037736"/>
              <a:gd name="connsiteY11" fmla="*/ 2625235 h 4110086"/>
              <a:gd name="connsiteX12" fmla="*/ 2705605 w 5037736"/>
              <a:gd name="connsiteY12" fmla="*/ 2618568 h 4110086"/>
              <a:gd name="connsiteX13" fmla="*/ 2708946 w 5037736"/>
              <a:gd name="connsiteY13" fmla="*/ 2612219 h 4110086"/>
              <a:gd name="connsiteX14" fmla="*/ 2712287 w 5037736"/>
              <a:gd name="connsiteY14" fmla="*/ 2605552 h 4110086"/>
              <a:gd name="connsiteX15" fmla="*/ 2716296 w 5037736"/>
              <a:gd name="connsiteY15" fmla="*/ 2599520 h 4110086"/>
              <a:gd name="connsiteX16" fmla="*/ 2720973 w 5037736"/>
              <a:gd name="connsiteY16" fmla="*/ 2593488 h 4110086"/>
              <a:gd name="connsiteX17" fmla="*/ 2725649 w 5037736"/>
              <a:gd name="connsiteY17" fmla="*/ 2587773 h 4110086"/>
              <a:gd name="connsiteX18" fmla="*/ 2730660 w 5037736"/>
              <a:gd name="connsiteY18" fmla="*/ 2582058 h 4110086"/>
              <a:gd name="connsiteX19" fmla="*/ 2735337 w 5037736"/>
              <a:gd name="connsiteY19" fmla="*/ 2577931 h 4110086"/>
              <a:gd name="connsiteX20" fmla="*/ 2740014 w 5037736"/>
              <a:gd name="connsiteY20" fmla="*/ 2573804 h 4110086"/>
              <a:gd name="connsiteX21" fmla="*/ 2745025 w 5037736"/>
              <a:gd name="connsiteY21" fmla="*/ 2569994 h 4110086"/>
              <a:gd name="connsiteX22" fmla="*/ 2750036 w 5037736"/>
              <a:gd name="connsiteY22" fmla="*/ 2566184 h 4110086"/>
              <a:gd name="connsiteX23" fmla="*/ 2755381 w 5037736"/>
              <a:gd name="connsiteY23" fmla="*/ 2563327 h 4110086"/>
              <a:gd name="connsiteX24" fmla="*/ 2760726 w 5037736"/>
              <a:gd name="connsiteY24" fmla="*/ 2560152 h 4110086"/>
              <a:gd name="connsiteX25" fmla="*/ 2766072 w 5037736"/>
              <a:gd name="connsiteY25" fmla="*/ 2557295 h 4110086"/>
              <a:gd name="connsiteX26" fmla="*/ 2771417 w 5037736"/>
              <a:gd name="connsiteY26" fmla="*/ 2555073 h 4110086"/>
              <a:gd name="connsiteX27" fmla="*/ 2777096 w 5037736"/>
              <a:gd name="connsiteY27" fmla="*/ 2552850 h 4110086"/>
              <a:gd name="connsiteX28" fmla="*/ 2782775 w 5037736"/>
              <a:gd name="connsiteY28" fmla="*/ 2551263 h 4110086"/>
              <a:gd name="connsiteX29" fmla="*/ 2788788 w 5037736"/>
              <a:gd name="connsiteY29" fmla="*/ 2549675 h 4110086"/>
              <a:gd name="connsiteX30" fmla="*/ 2794467 w 5037736"/>
              <a:gd name="connsiteY30" fmla="*/ 2548406 h 4110086"/>
              <a:gd name="connsiteX31" fmla="*/ 2800146 w 5037736"/>
              <a:gd name="connsiteY31" fmla="*/ 2547453 h 4110086"/>
              <a:gd name="connsiteX32" fmla="*/ 2806159 w 5037736"/>
              <a:gd name="connsiteY32" fmla="*/ 2546818 h 4110086"/>
              <a:gd name="connsiteX33" fmla="*/ 2811839 w 5037736"/>
              <a:gd name="connsiteY33" fmla="*/ 2546183 h 4110086"/>
              <a:gd name="connsiteX34" fmla="*/ 2817852 w 5037736"/>
              <a:gd name="connsiteY34" fmla="*/ 2546183 h 4110086"/>
              <a:gd name="connsiteX35" fmla="*/ 2823865 w 5037736"/>
              <a:gd name="connsiteY35" fmla="*/ 2546183 h 4110086"/>
              <a:gd name="connsiteX36" fmla="*/ 2829878 w 5037736"/>
              <a:gd name="connsiteY36" fmla="*/ 2546818 h 4110086"/>
              <a:gd name="connsiteX37" fmla="*/ 2835557 w 5037736"/>
              <a:gd name="connsiteY37" fmla="*/ 2547453 h 4110086"/>
              <a:gd name="connsiteX38" fmla="*/ 2841236 w 5037736"/>
              <a:gd name="connsiteY38" fmla="*/ 2548406 h 4110086"/>
              <a:gd name="connsiteX39" fmla="*/ 2847250 w 5037736"/>
              <a:gd name="connsiteY39" fmla="*/ 2549675 h 4110086"/>
              <a:gd name="connsiteX40" fmla="*/ 2852929 w 5037736"/>
              <a:gd name="connsiteY40" fmla="*/ 2551263 h 4110086"/>
              <a:gd name="connsiteX41" fmla="*/ 2858608 w 5037736"/>
              <a:gd name="connsiteY41" fmla="*/ 2552850 h 4110086"/>
              <a:gd name="connsiteX42" fmla="*/ 2864287 w 5037736"/>
              <a:gd name="connsiteY42" fmla="*/ 2555073 h 4110086"/>
              <a:gd name="connsiteX43" fmla="*/ 2869966 w 5037736"/>
              <a:gd name="connsiteY43" fmla="*/ 2557295 h 4110086"/>
              <a:gd name="connsiteX44" fmla="*/ 2875311 w 5037736"/>
              <a:gd name="connsiteY44" fmla="*/ 2560152 h 4110086"/>
              <a:gd name="connsiteX45" fmla="*/ 2880322 w 5037736"/>
              <a:gd name="connsiteY45" fmla="*/ 2563327 h 4110086"/>
              <a:gd name="connsiteX46" fmla="*/ 2885667 w 5037736"/>
              <a:gd name="connsiteY46" fmla="*/ 2566184 h 4110086"/>
              <a:gd name="connsiteX47" fmla="*/ 2890678 w 5037736"/>
              <a:gd name="connsiteY47" fmla="*/ 2569994 h 4110086"/>
              <a:gd name="connsiteX48" fmla="*/ 2895689 w 5037736"/>
              <a:gd name="connsiteY48" fmla="*/ 2573804 h 4110086"/>
              <a:gd name="connsiteX49" fmla="*/ 2900366 w 5037736"/>
              <a:gd name="connsiteY49" fmla="*/ 2577931 h 4110086"/>
              <a:gd name="connsiteX50" fmla="*/ 2905043 w 5037736"/>
              <a:gd name="connsiteY50" fmla="*/ 2582058 h 4110086"/>
              <a:gd name="connsiteX51" fmla="*/ 4398989 w 5037736"/>
              <a:gd name="connsiteY51" fmla="*/ 4073893 h 4110086"/>
              <a:gd name="connsiteX52" fmla="*/ 4403332 w 5037736"/>
              <a:gd name="connsiteY52" fmla="*/ 4078338 h 4110086"/>
              <a:gd name="connsiteX53" fmla="*/ 4408009 w 5037736"/>
              <a:gd name="connsiteY53" fmla="*/ 4082465 h 4110086"/>
              <a:gd name="connsiteX54" fmla="*/ 4413020 w 5037736"/>
              <a:gd name="connsiteY54" fmla="*/ 4086275 h 4110086"/>
              <a:gd name="connsiteX55" fmla="*/ 4418031 w 5037736"/>
              <a:gd name="connsiteY55" fmla="*/ 4089767 h 4110086"/>
              <a:gd name="connsiteX56" fmla="*/ 4423042 w 5037736"/>
              <a:gd name="connsiteY56" fmla="*/ 4093259 h 4110086"/>
              <a:gd name="connsiteX57" fmla="*/ 4428721 w 5037736"/>
              <a:gd name="connsiteY57" fmla="*/ 4095799 h 4110086"/>
              <a:gd name="connsiteX58" fmla="*/ 4433732 w 5037736"/>
              <a:gd name="connsiteY58" fmla="*/ 4098656 h 4110086"/>
              <a:gd name="connsiteX59" fmla="*/ 4439745 w 5037736"/>
              <a:gd name="connsiteY59" fmla="*/ 4101196 h 4110086"/>
              <a:gd name="connsiteX60" fmla="*/ 4445090 w 5037736"/>
              <a:gd name="connsiteY60" fmla="*/ 4103101 h 4110086"/>
              <a:gd name="connsiteX61" fmla="*/ 4450769 w 5037736"/>
              <a:gd name="connsiteY61" fmla="*/ 4105006 h 4110086"/>
              <a:gd name="connsiteX62" fmla="*/ 4456449 w 5037736"/>
              <a:gd name="connsiteY62" fmla="*/ 4106593 h 4110086"/>
              <a:gd name="connsiteX63" fmla="*/ 4462127 w 5037736"/>
              <a:gd name="connsiteY63" fmla="*/ 4107863 h 4110086"/>
              <a:gd name="connsiteX64" fmla="*/ 4468140 w 5037736"/>
              <a:gd name="connsiteY64" fmla="*/ 4108816 h 4110086"/>
              <a:gd name="connsiteX65" fmla="*/ 4474154 w 5037736"/>
              <a:gd name="connsiteY65" fmla="*/ 4109451 h 4110086"/>
              <a:gd name="connsiteX66" fmla="*/ 4480167 w 5037736"/>
              <a:gd name="connsiteY66" fmla="*/ 4110086 h 4110086"/>
              <a:gd name="connsiteX67" fmla="*/ 4485846 w 5037736"/>
              <a:gd name="connsiteY67" fmla="*/ 4110086 h 4110086"/>
              <a:gd name="connsiteX68" fmla="*/ 4491526 w 5037736"/>
              <a:gd name="connsiteY68" fmla="*/ 4110086 h 4110086"/>
              <a:gd name="connsiteX69" fmla="*/ 4497538 w 5037736"/>
              <a:gd name="connsiteY69" fmla="*/ 4109451 h 4110086"/>
              <a:gd name="connsiteX70" fmla="*/ 4503551 w 5037736"/>
              <a:gd name="connsiteY70" fmla="*/ 4108816 h 4110086"/>
              <a:gd name="connsiteX71" fmla="*/ 4509565 w 5037736"/>
              <a:gd name="connsiteY71" fmla="*/ 4107863 h 4110086"/>
              <a:gd name="connsiteX72" fmla="*/ 4515244 w 5037736"/>
              <a:gd name="connsiteY72" fmla="*/ 4106593 h 4110086"/>
              <a:gd name="connsiteX73" fmla="*/ 4520589 w 5037736"/>
              <a:gd name="connsiteY73" fmla="*/ 4105006 h 4110086"/>
              <a:gd name="connsiteX74" fmla="*/ 4526602 w 5037736"/>
              <a:gd name="connsiteY74" fmla="*/ 4103101 h 4110086"/>
              <a:gd name="connsiteX75" fmla="*/ 4531948 w 5037736"/>
              <a:gd name="connsiteY75" fmla="*/ 4101196 h 4110086"/>
              <a:gd name="connsiteX76" fmla="*/ 4537960 w 5037736"/>
              <a:gd name="connsiteY76" fmla="*/ 4098656 h 4110086"/>
              <a:gd name="connsiteX77" fmla="*/ 4542971 w 5037736"/>
              <a:gd name="connsiteY77" fmla="*/ 4095799 h 4110086"/>
              <a:gd name="connsiteX78" fmla="*/ 4548650 w 5037736"/>
              <a:gd name="connsiteY78" fmla="*/ 4093259 h 4110086"/>
              <a:gd name="connsiteX79" fmla="*/ 4553661 w 5037736"/>
              <a:gd name="connsiteY79" fmla="*/ 4089767 h 4110086"/>
              <a:gd name="connsiteX80" fmla="*/ 4558672 w 5037736"/>
              <a:gd name="connsiteY80" fmla="*/ 4086275 h 4110086"/>
              <a:gd name="connsiteX81" fmla="*/ 4563683 w 5037736"/>
              <a:gd name="connsiteY81" fmla="*/ 4082465 h 4110086"/>
              <a:gd name="connsiteX82" fmla="*/ 4568360 w 5037736"/>
              <a:gd name="connsiteY82" fmla="*/ 4078338 h 4110086"/>
              <a:gd name="connsiteX83" fmla="*/ 4572704 w 5037736"/>
              <a:gd name="connsiteY83" fmla="*/ 4073893 h 4110086"/>
              <a:gd name="connsiteX84" fmla="*/ 4577381 w 5037736"/>
              <a:gd name="connsiteY84" fmla="*/ 4069448 h 4110086"/>
              <a:gd name="connsiteX85" fmla="*/ 4581389 w 5037736"/>
              <a:gd name="connsiteY85" fmla="*/ 4064686 h 4110086"/>
              <a:gd name="connsiteX86" fmla="*/ 4585064 w 5037736"/>
              <a:gd name="connsiteY86" fmla="*/ 4059606 h 4110086"/>
              <a:gd name="connsiteX87" fmla="*/ 4588738 w 5037736"/>
              <a:gd name="connsiteY87" fmla="*/ 4054844 h 4110086"/>
              <a:gd name="connsiteX88" fmla="*/ 4592079 w 5037736"/>
              <a:gd name="connsiteY88" fmla="*/ 4049447 h 4110086"/>
              <a:gd name="connsiteX89" fmla="*/ 4595086 w 5037736"/>
              <a:gd name="connsiteY89" fmla="*/ 4044367 h 4110086"/>
              <a:gd name="connsiteX90" fmla="*/ 4597424 w 5037736"/>
              <a:gd name="connsiteY90" fmla="*/ 4038653 h 4110086"/>
              <a:gd name="connsiteX91" fmla="*/ 4599763 w 5037736"/>
              <a:gd name="connsiteY91" fmla="*/ 4033256 h 4110086"/>
              <a:gd name="connsiteX92" fmla="*/ 4602101 w 5037736"/>
              <a:gd name="connsiteY92" fmla="*/ 4027859 h 4110086"/>
              <a:gd name="connsiteX93" fmla="*/ 4604106 w 5037736"/>
              <a:gd name="connsiteY93" fmla="*/ 4022144 h 4110086"/>
              <a:gd name="connsiteX94" fmla="*/ 4605776 w 5037736"/>
              <a:gd name="connsiteY94" fmla="*/ 4016112 h 4110086"/>
              <a:gd name="connsiteX95" fmla="*/ 4606778 w 5037736"/>
              <a:gd name="connsiteY95" fmla="*/ 4010397 h 4110086"/>
              <a:gd name="connsiteX96" fmla="*/ 4607781 w 5037736"/>
              <a:gd name="connsiteY96" fmla="*/ 4004683 h 4110086"/>
              <a:gd name="connsiteX97" fmla="*/ 4608448 w 5037736"/>
              <a:gd name="connsiteY97" fmla="*/ 3998650 h 4110086"/>
              <a:gd name="connsiteX98" fmla="*/ 4608782 w 5037736"/>
              <a:gd name="connsiteY98" fmla="*/ 3992936 h 4110086"/>
              <a:gd name="connsiteX99" fmla="*/ 4609117 w 5037736"/>
              <a:gd name="connsiteY99" fmla="*/ 3987221 h 4110086"/>
              <a:gd name="connsiteX100" fmla="*/ 4608782 w 5037736"/>
              <a:gd name="connsiteY100" fmla="*/ 3980872 h 4110086"/>
              <a:gd name="connsiteX101" fmla="*/ 4608448 w 5037736"/>
              <a:gd name="connsiteY101" fmla="*/ 3975157 h 4110086"/>
              <a:gd name="connsiteX102" fmla="*/ 4607781 w 5037736"/>
              <a:gd name="connsiteY102" fmla="*/ 3969442 h 4110086"/>
              <a:gd name="connsiteX103" fmla="*/ 4606778 w 5037736"/>
              <a:gd name="connsiteY103" fmla="*/ 3963410 h 4110086"/>
              <a:gd name="connsiteX104" fmla="*/ 4605776 w 5037736"/>
              <a:gd name="connsiteY104" fmla="*/ 3957696 h 4110086"/>
              <a:gd name="connsiteX105" fmla="*/ 4604106 w 5037736"/>
              <a:gd name="connsiteY105" fmla="*/ 3951981 h 4110086"/>
              <a:gd name="connsiteX106" fmla="*/ 4602101 w 5037736"/>
              <a:gd name="connsiteY106" fmla="*/ 3946584 h 4110086"/>
              <a:gd name="connsiteX107" fmla="*/ 4599763 w 5037736"/>
              <a:gd name="connsiteY107" fmla="*/ 3940552 h 4110086"/>
              <a:gd name="connsiteX108" fmla="*/ 4597424 w 5037736"/>
              <a:gd name="connsiteY108" fmla="*/ 3935155 h 4110086"/>
              <a:gd name="connsiteX109" fmla="*/ 4595086 w 5037736"/>
              <a:gd name="connsiteY109" fmla="*/ 3929757 h 4110086"/>
              <a:gd name="connsiteX110" fmla="*/ 4592079 w 5037736"/>
              <a:gd name="connsiteY110" fmla="*/ 3924678 h 4110086"/>
              <a:gd name="connsiteX111" fmla="*/ 4588738 w 5037736"/>
              <a:gd name="connsiteY111" fmla="*/ 3919281 h 4110086"/>
              <a:gd name="connsiteX112" fmla="*/ 4585064 w 5037736"/>
              <a:gd name="connsiteY112" fmla="*/ 3914201 h 4110086"/>
              <a:gd name="connsiteX113" fmla="*/ 4581389 w 5037736"/>
              <a:gd name="connsiteY113" fmla="*/ 3909121 h 4110086"/>
              <a:gd name="connsiteX114" fmla="*/ 4577381 w 5037736"/>
              <a:gd name="connsiteY114" fmla="*/ 3904677 h 4110086"/>
              <a:gd name="connsiteX115" fmla="*/ 4572704 w 5037736"/>
              <a:gd name="connsiteY115" fmla="*/ 3899914 h 4110086"/>
              <a:gd name="connsiteX116" fmla="*/ 3276525 w 5037736"/>
              <a:gd name="connsiteY116" fmla="*/ 2605234 h 4110086"/>
              <a:gd name="connsiteX117" fmla="*/ 3272182 w 5037736"/>
              <a:gd name="connsiteY117" fmla="*/ 2600472 h 4110086"/>
              <a:gd name="connsiteX118" fmla="*/ 3268174 w 5037736"/>
              <a:gd name="connsiteY118" fmla="*/ 2596027 h 4110086"/>
              <a:gd name="connsiteX119" fmla="*/ 3264165 w 5037736"/>
              <a:gd name="connsiteY119" fmla="*/ 2590948 h 4110086"/>
              <a:gd name="connsiteX120" fmla="*/ 3260824 w 5037736"/>
              <a:gd name="connsiteY120" fmla="*/ 2585868 h 4110086"/>
              <a:gd name="connsiteX121" fmla="*/ 3257818 w 5037736"/>
              <a:gd name="connsiteY121" fmla="*/ 2580788 h 4110086"/>
              <a:gd name="connsiteX122" fmla="*/ 3254811 w 5037736"/>
              <a:gd name="connsiteY122" fmla="*/ 2575709 h 4110086"/>
              <a:gd name="connsiteX123" fmla="*/ 3252138 w 5037736"/>
              <a:gd name="connsiteY123" fmla="*/ 2569994 h 4110086"/>
              <a:gd name="connsiteX124" fmla="*/ 3249466 w 5037736"/>
              <a:gd name="connsiteY124" fmla="*/ 2564597 h 4110086"/>
              <a:gd name="connsiteX125" fmla="*/ 3247461 w 5037736"/>
              <a:gd name="connsiteY125" fmla="*/ 2558882 h 4110086"/>
              <a:gd name="connsiteX126" fmla="*/ 3245791 w 5037736"/>
              <a:gd name="connsiteY126" fmla="*/ 2553168 h 4110086"/>
              <a:gd name="connsiteX127" fmla="*/ 3244121 w 5037736"/>
              <a:gd name="connsiteY127" fmla="*/ 2547453 h 4110086"/>
              <a:gd name="connsiteX128" fmla="*/ 3242785 w 5037736"/>
              <a:gd name="connsiteY128" fmla="*/ 2541738 h 4110086"/>
              <a:gd name="connsiteX129" fmla="*/ 3241782 w 5037736"/>
              <a:gd name="connsiteY129" fmla="*/ 2536024 h 4110086"/>
              <a:gd name="connsiteX130" fmla="*/ 3241114 w 5037736"/>
              <a:gd name="connsiteY130" fmla="*/ 2529992 h 4110086"/>
              <a:gd name="connsiteX131" fmla="*/ 3240780 w 5037736"/>
              <a:gd name="connsiteY131" fmla="*/ 2524277 h 4110086"/>
              <a:gd name="connsiteX132" fmla="*/ 3240780 w 5037736"/>
              <a:gd name="connsiteY132" fmla="*/ 2518245 h 4110086"/>
              <a:gd name="connsiteX133" fmla="*/ 3240780 w 5037736"/>
              <a:gd name="connsiteY133" fmla="*/ 2512213 h 4110086"/>
              <a:gd name="connsiteX134" fmla="*/ 3241114 w 5037736"/>
              <a:gd name="connsiteY134" fmla="*/ 2506498 h 4110086"/>
              <a:gd name="connsiteX135" fmla="*/ 3241782 w 5037736"/>
              <a:gd name="connsiteY135" fmla="*/ 2500784 h 4110086"/>
              <a:gd name="connsiteX136" fmla="*/ 3242785 w 5037736"/>
              <a:gd name="connsiteY136" fmla="*/ 2494752 h 4110086"/>
              <a:gd name="connsiteX137" fmla="*/ 3244121 w 5037736"/>
              <a:gd name="connsiteY137" fmla="*/ 2489037 h 4110086"/>
              <a:gd name="connsiteX138" fmla="*/ 3245791 w 5037736"/>
              <a:gd name="connsiteY138" fmla="*/ 2483322 h 4110086"/>
              <a:gd name="connsiteX139" fmla="*/ 3247461 w 5037736"/>
              <a:gd name="connsiteY139" fmla="*/ 2477290 h 4110086"/>
              <a:gd name="connsiteX140" fmla="*/ 3249466 w 5037736"/>
              <a:gd name="connsiteY140" fmla="*/ 2471893 h 4110086"/>
              <a:gd name="connsiteX141" fmla="*/ 3252138 w 5037736"/>
              <a:gd name="connsiteY141" fmla="*/ 2466496 h 4110086"/>
              <a:gd name="connsiteX142" fmla="*/ 3254811 w 5037736"/>
              <a:gd name="connsiteY142" fmla="*/ 2461099 h 4110086"/>
              <a:gd name="connsiteX143" fmla="*/ 3257818 w 5037736"/>
              <a:gd name="connsiteY143" fmla="*/ 2455702 h 4110086"/>
              <a:gd name="connsiteX144" fmla="*/ 3260824 w 5037736"/>
              <a:gd name="connsiteY144" fmla="*/ 2450304 h 4110086"/>
              <a:gd name="connsiteX145" fmla="*/ 3264165 w 5037736"/>
              <a:gd name="connsiteY145" fmla="*/ 2445542 h 4110086"/>
              <a:gd name="connsiteX146" fmla="*/ 3268174 w 5037736"/>
              <a:gd name="connsiteY146" fmla="*/ 2440463 h 4110086"/>
              <a:gd name="connsiteX147" fmla="*/ 3272182 w 5037736"/>
              <a:gd name="connsiteY147" fmla="*/ 2435700 h 4110086"/>
              <a:gd name="connsiteX148" fmla="*/ 3276525 w 5037736"/>
              <a:gd name="connsiteY148" fmla="*/ 2431256 h 4110086"/>
              <a:gd name="connsiteX149" fmla="*/ 3281536 w 5037736"/>
              <a:gd name="connsiteY149" fmla="*/ 2426811 h 4110086"/>
              <a:gd name="connsiteX150" fmla="*/ 3285879 w 5037736"/>
              <a:gd name="connsiteY150" fmla="*/ 2422684 h 4110086"/>
              <a:gd name="connsiteX151" fmla="*/ 3290890 w 5037736"/>
              <a:gd name="connsiteY151" fmla="*/ 2418874 h 4110086"/>
              <a:gd name="connsiteX152" fmla="*/ 3296235 w 5037736"/>
              <a:gd name="connsiteY152" fmla="*/ 2415382 h 4110086"/>
              <a:gd name="connsiteX153" fmla="*/ 3301246 w 5037736"/>
              <a:gd name="connsiteY153" fmla="*/ 2412207 h 4110086"/>
              <a:gd name="connsiteX154" fmla="*/ 3306591 w 5037736"/>
              <a:gd name="connsiteY154" fmla="*/ 2409350 h 4110086"/>
              <a:gd name="connsiteX155" fmla="*/ 3311936 w 5037736"/>
              <a:gd name="connsiteY155" fmla="*/ 2406492 h 4110086"/>
              <a:gd name="connsiteX156" fmla="*/ 3317281 w 5037736"/>
              <a:gd name="connsiteY156" fmla="*/ 2404270 h 4110086"/>
              <a:gd name="connsiteX157" fmla="*/ 3323295 w 5037736"/>
              <a:gd name="connsiteY157" fmla="*/ 2402048 h 4110086"/>
              <a:gd name="connsiteX158" fmla="*/ 3328640 w 5037736"/>
              <a:gd name="connsiteY158" fmla="*/ 2400143 h 4110086"/>
              <a:gd name="connsiteX159" fmla="*/ 3334653 w 5037736"/>
              <a:gd name="connsiteY159" fmla="*/ 2398873 h 4110086"/>
              <a:gd name="connsiteX160" fmla="*/ 3340332 w 5037736"/>
              <a:gd name="connsiteY160" fmla="*/ 2397285 h 4110086"/>
              <a:gd name="connsiteX161" fmla="*/ 3346011 w 5037736"/>
              <a:gd name="connsiteY161" fmla="*/ 2396333 h 4110086"/>
              <a:gd name="connsiteX162" fmla="*/ 3352024 w 5037736"/>
              <a:gd name="connsiteY162" fmla="*/ 2395698 h 4110086"/>
              <a:gd name="connsiteX163" fmla="*/ 3357703 w 5037736"/>
              <a:gd name="connsiteY163" fmla="*/ 2395381 h 4110086"/>
              <a:gd name="connsiteX164" fmla="*/ 3364051 w 5037736"/>
              <a:gd name="connsiteY164" fmla="*/ 2395381 h 4110086"/>
              <a:gd name="connsiteX165" fmla="*/ 3369730 w 5037736"/>
              <a:gd name="connsiteY165" fmla="*/ 2395381 h 4110086"/>
              <a:gd name="connsiteX166" fmla="*/ 3375743 w 5037736"/>
              <a:gd name="connsiteY166" fmla="*/ 2395698 h 4110086"/>
              <a:gd name="connsiteX167" fmla="*/ 3381422 w 5037736"/>
              <a:gd name="connsiteY167" fmla="*/ 2396333 h 4110086"/>
              <a:gd name="connsiteX168" fmla="*/ 3387101 w 5037736"/>
              <a:gd name="connsiteY168" fmla="*/ 2397285 h 4110086"/>
              <a:gd name="connsiteX169" fmla="*/ 3393114 w 5037736"/>
              <a:gd name="connsiteY169" fmla="*/ 2398873 h 4110086"/>
              <a:gd name="connsiteX170" fmla="*/ 3398794 w 5037736"/>
              <a:gd name="connsiteY170" fmla="*/ 2400143 h 4110086"/>
              <a:gd name="connsiteX171" fmla="*/ 3404807 w 5037736"/>
              <a:gd name="connsiteY171" fmla="*/ 2402048 h 4110086"/>
              <a:gd name="connsiteX172" fmla="*/ 3410152 w 5037736"/>
              <a:gd name="connsiteY172" fmla="*/ 2404270 h 4110086"/>
              <a:gd name="connsiteX173" fmla="*/ 3415831 w 5037736"/>
              <a:gd name="connsiteY173" fmla="*/ 2406492 h 4110086"/>
              <a:gd name="connsiteX174" fmla="*/ 3421176 w 5037736"/>
              <a:gd name="connsiteY174" fmla="*/ 2409350 h 4110086"/>
              <a:gd name="connsiteX175" fmla="*/ 3426187 w 5037736"/>
              <a:gd name="connsiteY175" fmla="*/ 2412207 h 4110086"/>
              <a:gd name="connsiteX176" fmla="*/ 3431866 w 5037736"/>
              <a:gd name="connsiteY176" fmla="*/ 2415382 h 4110086"/>
              <a:gd name="connsiteX177" fmla="*/ 3436543 w 5037736"/>
              <a:gd name="connsiteY177" fmla="*/ 2418874 h 4110086"/>
              <a:gd name="connsiteX178" fmla="*/ 3441554 w 5037736"/>
              <a:gd name="connsiteY178" fmla="*/ 2422684 h 4110086"/>
              <a:gd name="connsiteX179" fmla="*/ 3446565 w 5037736"/>
              <a:gd name="connsiteY179" fmla="*/ 2426811 h 4110086"/>
              <a:gd name="connsiteX180" fmla="*/ 3450908 w 5037736"/>
              <a:gd name="connsiteY180" fmla="*/ 2431256 h 4110086"/>
              <a:gd name="connsiteX181" fmla="*/ 4169819 w 5037736"/>
              <a:gd name="connsiteY181" fmla="*/ 3149076 h 4110086"/>
              <a:gd name="connsiteX182" fmla="*/ 4174496 w 5037736"/>
              <a:gd name="connsiteY182" fmla="*/ 3153521 h 4110086"/>
              <a:gd name="connsiteX183" fmla="*/ 4179173 w 5037736"/>
              <a:gd name="connsiteY183" fmla="*/ 3157648 h 4110086"/>
              <a:gd name="connsiteX184" fmla="*/ 4184184 w 5037736"/>
              <a:gd name="connsiteY184" fmla="*/ 3161458 h 4110086"/>
              <a:gd name="connsiteX185" fmla="*/ 4189195 w 5037736"/>
              <a:gd name="connsiteY185" fmla="*/ 3164950 h 4110086"/>
              <a:gd name="connsiteX186" fmla="*/ 4194540 w 5037736"/>
              <a:gd name="connsiteY186" fmla="*/ 3168442 h 4110086"/>
              <a:gd name="connsiteX187" fmla="*/ 4199551 w 5037736"/>
              <a:gd name="connsiteY187" fmla="*/ 3170982 h 4110086"/>
              <a:gd name="connsiteX188" fmla="*/ 4204896 w 5037736"/>
              <a:gd name="connsiteY188" fmla="*/ 3173840 h 4110086"/>
              <a:gd name="connsiteX189" fmla="*/ 4210576 w 5037736"/>
              <a:gd name="connsiteY189" fmla="*/ 3176062 h 4110086"/>
              <a:gd name="connsiteX190" fmla="*/ 4216255 w 5037736"/>
              <a:gd name="connsiteY190" fmla="*/ 3178284 h 4110086"/>
              <a:gd name="connsiteX191" fmla="*/ 4221934 w 5037736"/>
              <a:gd name="connsiteY191" fmla="*/ 3180189 h 4110086"/>
              <a:gd name="connsiteX192" fmla="*/ 4227613 w 5037736"/>
              <a:gd name="connsiteY192" fmla="*/ 3181776 h 4110086"/>
              <a:gd name="connsiteX193" fmla="*/ 4233292 w 5037736"/>
              <a:gd name="connsiteY193" fmla="*/ 3183046 h 4110086"/>
              <a:gd name="connsiteX194" fmla="*/ 4239305 w 5037736"/>
              <a:gd name="connsiteY194" fmla="*/ 3183999 h 4110086"/>
              <a:gd name="connsiteX195" fmla="*/ 4244984 w 5037736"/>
              <a:gd name="connsiteY195" fmla="*/ 3184634 h 4110086"/>
              <a:gd name="connsiteX196" fmla="*/ 4250998 w 5037736"/>
              <a:gd name="connsiteY196" fmla="*/ 3184951 h 4110086"/>
              <a:gd name="connsiteX197" fmla="*/ 4257011 w 5037736"/>
              <a:gd name="connsiteY197" fmla="*/ 3185269 h 4110086"/>
              <a:gd name="connsiteX198" fmla="*/ 4263024 w 5037736"/>
              <a:gd name="connsiteY198" fmla="*/ 3184951 h 4110086"/>
              <a:gd name="connsiteX199" fmla="*/ 4268703 w 5037736"/>
              <a:gd name="connsiteY199" fmla="*/ 3184634 h 4110086"/>
              <a:gd name="connsiteX200" fmla="*/ 4274382 w 5037736"/>
              <a:gd name="connsiteY200" fmla="*/ 3183999 h 4110086"/>
              <a:gd name="connsiteX201" fmla="*/ 4280395 w 5037736"/>
              <a:gd name="connsiteY201" fmla="*/ 3183046 h 4110086"/>
              <a:gd name="connsiteX202" fmla="*/ 4286075 w 5037736"/>
              <a:gd name="connsiteY202" fmla="*/ 3181776 h 4110086"/>
              <a:gd name="connsiteX203" fmla="*/ 4292088 w 5037736"/>
              <a:gd name="connsiteY203" fmla="*/ 3180189 h 4110086"/>
              <a:gd name="connsiteX204" fmla="*/ 4297767 w 5037736"/>
              <a:gd name="connsiteY204" fmla="*/ 3178284 h 4110086"/>
              <a:gd name="connsiteX205" fmla="*/ 4303446 w 5037736"/>
              <a:gd name="connsiteY205" fmla="*/ 3176062 h 4110086"/>
              <a:gd name="connsiteX206" fmla="*/ 4308791 w 5037736"/>
              <a:gd name="connsiteY206" fmla="*/ 3173840 h 4110086"/>
              <a:gd name="connsiteX207" fmla="*/ 4314136 w 5037736"/>
              <a:gd name="connsiteY207" fmla="*/ 3170982 h 4110086"/>
              <a:gd name="connsiteX208" fmla="*/ 4319815 w 5037736"/>
              <a:gd name="connsiteY208" fmla="*/ 3168442 h 4110086"/>
              <a:gd name="connsiteX209" fmla="*/ 4324826 w 5037736"/>
              <a:gd name="connsiteY209" fmla="*/ 3164950 h 4110086"/>
              <a:gd name="connsiteX210" fmla="*/ 4329503 w 5037736"/>
              <a:gd name="connsiteY210" fmla="*/ 3161458 h 4110086"/>
              <a:gd name="connsiteX211" fmla="*/ 4334848 w 5037736"/>
              <a:gd name="connsiteY211" fmla="*/ 3157648 h 4110086"/>
              <a:gd name="connsiteX212" fmla="*/ 4339525 w 5037736"/>
              <a:gd name="connsiteY212" fmla="*/ 3153521 h 4110086"/>
              <a:gd name="connsiteX213" fmla="*/ 4344202 w 5037736"/>
              <a:gd name="connsiteY213" fmla="*/ 3149076 h 4110086"/>
              <a:gd name="connsiteX214" fmla="*/ 4348545 w 5037736"/>
              <a:gd name="connsiteY214" fmla="*/ 3144631 h 4110086"/>
              <a:gd name="connsiteX215" fmla="*/ 4352554 w 5037736"/>
              <a:gd name="connsiteY215" fmla="*/ 3139869 h 4110086"/>
              <a:gd name="connsiteX216" fmla="*/ 4356228 w 5037736"/>
              <a:gd name="connsiteY216" fmla="*/ 3134790 h 4110086"/>
              <a:gd name="connsiteX217" fmla="*/ 4359903 w 5037736"/>
              <a:gd name="connsiteY217" fmla="*/ 3130027 h 4110086"/>
              <a:gd name="connsiteX218" fmla="*/ 4363244 w 5037736"/>
              <a:gd name="connsiteY218" fmla="*/ 3124948 h 4110086"/>
              <a:gd name="connsiteX219" fmla="*/ 4365916 w 5037736"/>
              <a:gd name="connsiteY219" fmla="*/ 3119551 h 4110086"/>
              <a:gd name="connsiteX220" fmla="*/ 4368589 w 5037736"/>
              <a:gd name="connsiteY220" fmla="*/ 3113836 h 4110086"/>
              <a:gd name="connsiteX221" fmla="*/ 4371261 w 5037736"/>
              <a:gd name="connsiteY221" fmla="*/ 3108439 h 4110086"/>
              <a:gd name="connsiteX222" fmla="*/ 4373266 w 5037736"/>
              <a:gd name="connsiteY222" fmla="*/ 3103042 h 4110086"/>
              <a:gd name="connsiteX223" fmla="*/ 4375270 w 5037736"/>
              <a:gd name="connsiteY223" fmla="*/ 3097010 h 4110086"/>
              <a:gd name="connsiteX224" fmla="*/ 4376606 w 5037736"/>
              <a:gd name="connsiteY224" fmla="*/ 3091295 h 4110086"/>
              <a:gd name="connsiteX225" fmla="*/ 4377943 w 5037736"/>
              <a:gd name="connsiteY225" fmla="*/ 3085580 h 4110086"/>
              <a:gd name="connsiteX226" fmla="*/ 4378945 w 5037736"/>
              <a:gd name="connsiteY226" fmla="*/ 3079866 h 4110086"/>
              <a:gd name="connsiteX227" fmla="*/ 4379613 w 5037736"/>
              <a:gd name="connsiteY227" fmla="*/ 3073834 h 4110086"/>
              <a:gd name="connsiteX228" fmla="*/ 4379947 w 5037736"/>
              <a:gd name="connsiteY228" fmla="*/ 3068119 h 4110086"/>
              <a:gd name="connsiteX229" fmla="*/ 4380281 w 5037736"/>
              <a:gd name="connsiteY229" fmla="*/ 3062404 h 4110086"/>
              <a:gd name="connsiteX230" fmla="*/ 4379947 w 5037736"/>
              <a:gd name="connsiteY230" fmla="*/ 3056055 h 4110086"/>
              <a:gd name="connsiteX231" fmla="*/ 4379613 w 5037736"/>
              <a:gd name="connsiteY231" fmla="*/ 3050340 h 4110086"/>
              <a:gd name="connsiteX232" fmla="*/ 4378945 w 5037736"/>
              <a:gd name="connsiteY232" fmla="*/ 3044625 h 4110086"/>
              <a:gd name="connsiteX233" fmla="*/ 4377943 w 5037736"/>
              <a:gd name="connsiteY233" fmla="*/ 3038593 h 4110086"/>
              <a:gd name="connsiteX234" fmla="*/ 4376606 w 5037736"/>
              <a:gd name="connsiteY234" fmla="*/ 3032879 h 4110086"/>
              <a:gd name="connsiteX235" fmla="*/ 4375270 w 5037736"/>
              <a:gd name="connsiteY235" fmla="*/ 3027164 h 4110086"/>
              <a:gd name="connsiteX236" fmla="*/ 4373266 w 5037736"/>
              <a:gd name="connsiteY236" fmla="*/ 3021449 h 4110086"/>
              <a:gd name="connsiteX237" fmla="*/ 4371261 w 5037736"/>
              <a:gd name="connsiteY237" fmla="*/ 3015735 h 4110086"/>
              <a:gd name="connsiteX238" fmla="*/ 4368589 w 5037736"/>
              <a:gd name="connsiteY238" fmla="*/ 3010338 h 4110086"/>
              <a:gd name="connsiteX239" fmla="*/ 4365916 w 5037736"/>
              <a:gd name="connsiteY239" fmla="*/ 3004941 h 4110086"/>
              <a:gd name="connsiteX240" fmla="*/ 4363244 w 5037736"/>
              <a:gd name="connsiteY240" fmla="*/ 2999543 h 4110086"/>
              <a:gd name="connsiteX241" fmla="*/ 4359903 w 5037736"/>
              <a:gd name="connsiteY241" fmla="*/ 2994464 h 4110086"/>
              <a:gd name="connsiteX242" fmla="*/ 4356228 w 5037736"/>
              <a:gd name="connsiteY242" fmla="*/ 2989384 h 4110086"/>
              <a:gd name="connsiteX243" fmla="*/ 4352554 w 5037736"/>
              <a:gd name="connsiteY243" fmla="*/ 2984622 h 4110086"/>
              <a:gd name="connsiteX244" fmla="*/ 4348545 w 5037736"/>
              <a:gd name="connsiteY244" fmla="*/ 2979860 h 4110086"/>
              <a:gd name="connsiteX245" fmla="*/ 4344202 w 5037736"/>
              <a:gd name="connsiteY245" fmla="*/ 2975098 h 4110086"/>
              <a:gd name="connsiteX246" fmla="*/ 4244650 w 5037736"/>
              <a:gd name="connsiteY246" fmla="*/ 2875727 h 4110086"/>
              <a:gd name="connsiteX247" fmla="*/ 3995771 w 5037736"/>
              <a:gd name="connsiteY247" fmla="*/ 2627140 h 4110086"/>
              <a:gd name="connsiteX248" fmla="*/ 3991428 w 5037736"/>
              <a:gd name="connsiteY248" fmla="*/ 2622696 h 4110086"/>
              <a:gd name="connsiteX249" fmla="*/ 3987419 w 5037736"/>
              <a:gd name="connsiteY249" fmla="*/ 2617933 h 4110086"/>
              <a:gd name="connsiteX250" fmla="*/ 3983410 w 5037736"/>
              <a:gd name="connsiteY250" fmla="*/ 2613171 h 4110086"/>
              <a:gd name="connsiteX251" fmla="*/ 3980070 w 5037736"/>
              <a:gd name="connsiteY251" fmla="*/ 2608092 h 4110086"/>
              <a:gd name="connsiteX252" fmla="*/ 3977063 w 5037736"/>
              <a:gd name="connsiteY252" fmla="*/ 2603012 h 4110086"/>
              <a:gd name="connsiteX253" fmla="*/ 3973722 w 5037736"/>
              <a:gd name="connsiteY253" fmla="*/ 2597297 h 4110086"/>
              <a:gd name="connsiteX254" fmla="*/ 3971050 w 5037736"/>
              <a:gd name="connsiteY254" fmla="*/ 2591900 h 4110086"/>
              <a:gd name="connsiteX255" fmla="*/ 3968711 w 5037736"/>
              <a:gd name="connsiteY255" fmla="*/ 2586503 h 4110086"/>
              <a:gd name="connsiteX256" fmla="*/ 3966707 w 5037736"/>
              <a:gd name="connsiteY256" fmla="*/ 2581106 h 4110086"/>
              <a:gd name="connsiteX257" fmla="*/ 3965037 w 5037736"/>
              <a:gd name="connsiteY257" fmla="*/ 2575074 h 4110086"/>
              <a:gd name="connsiteX258" fmla="*/ 3963366 w 5037736"/>
              <a:gd name="connsiteY258" fmla="*/ 2569677 h 4110086"/>
              <a:gd name="connsiteX259" fmla="*/ 3962030 w 5037736"/>
              <a:gd name="connsiteY259" fmla="*/ 2563962 h 4110086"/>
              <a:gd name="connsiteX260" fmla="*/ 3961028 w 5037736"/>
              <a:gd name="connsiteY260" fmla="*/ 2558247 h 4110086"/>
              <a:gd name="connsiteX261" fmla="*/ 3960026 w 5037736"/>
              <a:gd name="connsiteY261" fmla="*/ 2551898 h 4110086"/>
              <a:gd name="connsiteX262" fmla="*/ 3959691 w 5037736"/>
              <a:gd name="connsiteY262" fmla="*/ 2546183 h 4110086"/>
              <a:gd name="connsiteX263" fmla="*/ 3959691 w 5037736"/>
              <a:gd name="connsiteY263" fmla="*/ 2540469 h 4110086"/>
              <a:gd name="connsiteX264" fmla="*/ 3959691 w 5037736"/>
              <a:gd name="connsiteY264" fmla="*/ 2534436 h 4110086"/>
              <a:gd name="connsiteX265" fmla="*/ 3960026 w 5037736"/>
              <a:gd name="connsiteY265" fmla="*/ 2528404 h 4110086"/>
              <a:gd name="connsiteX266" fmla="*/ 3961028 w 5037736"/>
              <a:gd name="connsiteY266" fmla="*/ 2522690 h 4110086"/>
              <a:gd name="connsiteX267" fmla="*/ 3962030 w 5037736"/>
              <a:gd name="connsiteY267" fmla="*/ 2516658 h 4110086"/>
              <a:gd name="connsiteX268" fmla="*/ 3963366 w 5037736"/>
              <a:gd name="connsiteY268" fmla="*/ 2510943 h 4110086"/>
              <a:gd name="connsiteX269" fmla="*/ 3965037 w 5037736"/>
              <a:gd name="connsiteY269" fmla="*/ 2505228 h 4110086"/>
              <a:gd name="connsiteX270" fmla="*/ 3966707 w 5037736"/>
              <a:gd name="connsiteY270" fmla="*/ 2499514 h 4110086"/>
              <a:gd name="connsiteX271" fmla="*/ 3968711 w 5037736"/>
              <a:gd name="connsiteY271" fmla="*/ 2494117 h 4110086"/>
              <a:gd name="connsiteX272" fmla="*/ 3971050 w 5037736"/>
              <a:gd name="connsiteY272" fmla="*/ 2488402 h 4110086"/>
              <a:gd name="connsiteX273" fmla="*/ 3973722 w 5037736"/>
              <a:gd name="connsiteY273" fmla="*/ 2483322 h 4110086"/>
              <a:gd name="connsiteX274" fmla="*/ 3977063 w 5037736"/>
              <a:gd name="connsiteY274" fmla="*/ 2477608 h 4110086"/>
              <a:gd name="connsiteX275" fmla="*/ 3980070 w 5037736"/>
              <a:gd name="connsiteY275" fmla="*/ 2472528 h 4110086"/>
              <a:gd name="connsiteX276" fmla="*/ 3983410 w 5037736"/>
              <a:gd name="connsiteY276" fmla="*/ 2467448 h 4110086"/>
              <a:gd name="connsiteX277" fmla="*/ 3987419 w 5037736"/>
              <a:gd name="connsiteY277" fmla="*/ 2462686 h 4110086"/>
              <a:gd name="connsiteX278" fmla="*/ 3991428 w 5037736"/>
              <a:gd name="connsiteY278" fmla="*/ 2457924 h 4110086"/>
              <a:gd name="connsiteX279" fmla="*/ 3995771 w 5037736"/>
              <a:gd name="connsiteY279" fmla="*/ 2453162 h 4110086"/>
              <a:gd name="connsiteX280" fmla="*/ 4000448 w 5037736"/>
              <a:gd name="connsiteY280" fmla="*/ 2449035 h 4110086"/>
              <a:gd name="connsiteX281" fmla="*/ 4005459 w 5037736"/>
              <a:gd name="connsiteY281" fmla="*/ 2444907 h 4110086"/>
              <a:gd name="connsiteX282" fmla="*/ 4010135 w 5037736"/>
              <a:gd name="connsiteY282" fmla="*/ 2441098 h 4110086"/>
              <a:gd name="connsiteX283" fmla="*/ 4015146 w 5037736"/>
              <a:gd name="connsiteY283" fmla="*/ 2437288 h 4110086"/>
              <a:gd name="connsiteX284" fmla="*/ 4020492 w 5037736"/>
              <a:gd name="connsiteY284" fmla="*/ 2434430 h 4110086"/>
              <a:gd name="connsiteX285" fmla="*/ 4025503 w 5037736"/>
              <a:gd name="connsiteY285" fmla="*/ 2431256 h 4110086"/>
              <a:gd name="connsiteX286" fmla="*/ 4031182 w 5037736"/>
              <a:gd name="connsiteY286" fmla="*/ 2428398 h 4110086"/>
              <a:gd name="connsiteX287" fmla="*/ 4036527 w 5037736"/>
              <a:gd name="connsiteY287" fmla="*/ 2426176 h 4110086"/>
              <a:gd name="connsiteX288" fmla="*/ 4042206 w 5037736"/>
              <a:gd name="connsiteY288" fmla="*/ 2423954 h 4110086"/>
              <a:gd name="connsiteX289" fmla="*/ 4047885 w 5037736"/>
              <a:gd name="connsiteY289" fmla="*/ 2422366 h 4110086"/>
              <a:gd name="connsiteX290" fmla="*/ 4053564 w 5037736"/>
              <a:gd name="connsiteY290" fmla="*/ 2420461 h 4110086"/>
              <a:gd name="connsiteX291" fmla="*/ 4059577 w 5037736"/>
              <a:gd name="connsiteY291" fmla="*/ 2419509 h 4110086"/>
              <a:gd name="connsiteX292" fmla="*/ 4065256 w 5037736"/>
              <a:gd name="connsiteY292" fmla="*/ 2418557 h 4110086"/>
              <a:gd name="connsiteX293" fmla="*/ 4071270 w 5037736"/>
              <a:gd name="connsiteY293" fmla="*/ 2417922 h 4110086"/>
              <a:gd name="connsiteX294" fmla="*/ 4076949 w 5037736"/>
              <a:gd name="connsiteY294" fmla="*/ 2417287 h 4110086"/>
              <a:gd name="connsiteX295" fmla="*/ 4082962 w 5037736"/>
              <a:gd name="connsiteY295" fmla="*/ 2417287 h 4110086"/>
              <a:gd name="connsiteX296" fmla="*/ 4088975 w 5037736"/>
              <a:gd name="connsiteY296" fmla="*/ 2417287 h 4110086"/>
              <a:gd name="connsiteX297" fmla="*/ 4094654 w 5037736"/>
              <a:gd name="connsiteY297" fmla="*/ 2417922 h 4110086"/>
              <a:gd name="connsiteX298" fmla="*/ 4100668 w 5037736"/>
              <a:gd name="connsiteY298" fmla="*/ 2418557 h 4110086"/>
              <a:gd name="connsiteX299" fmla="*/ 4106347 w 5037736"/>
              <a:gd name="connsiteY299" fmla="*/ 2419509 h 4110086"/>
              <a:gd name="connsiteX300" fmla="*/ 4112360 w 5037736"/>
              <a:gd name="connsiteY300" fmla="*/ 2420461 h 4110086"/>
              <a:gd name="connsiteX301" fmla="*/ 4118039 w 5037736"/>
              <a:gd name="connsiteY301" fmla="*/ 2422366 h 4110086"/>
              <a:gd name="connsiteX302" fmla="*/ 4123718 w 5037736"/>
              <a:gd name="connsiteY302" fmla="*/ 2423954 h 4110086"/>
              <a:gd name="connsiteX303" fmla="*/ 4129397 w 5037736"/>
              <a:gd name="connsiteY303" fmla="*/ 2426176 h 4110086"/>
              <a:gd name="connsiteX304" fmla="*/ 4134742 w 5037736"/>
              <a:gd name="connsiteY304" fmla="*/ 2428398 h 4110086"/>
              <a:gd name="connsiteX305" fmla="*/ 4140421 w 5037736"/>
              <a:gd name="connsiteY305" fmla="*/ 2431256 h 4110086"/>
              <a:gd name="connsiteX306" fmla="*/ 4145767 w 5037736"/>
              <a:gd name="connsiteY306" fmla="*/ 2434430 h 4110086"/>
              <a:gd name="connsiteX307" fmla="*/ 4150778 w 5037736"/>
              <a:gd name="connsiteY307" fmla="*/ 2437288 h 4110086"/>
              <a:gd name="connsiteX308" fmla="*/ 4155789 w 5037736"/>
              <a:gd name="connsiteY308" fmla="*/ 2441098 h 4110086"/>
              <a:gd name="connsiteX309" fmla="*/ 4160800 w 5037736"/>
              <a:gd name="connsiteY309" fmla="*/ 2444907 h 4110086"/>
              <a:gd name="connsiteX310" fmla="*/ 4165476 w 5037736"/>
              <a:gd name="connsiteY310" fmla="*/ 2449035 h 4110086"/>
              <a:gd name="connsiteX311" fmla="*/ 4170153 w 5037736"/>
              <a:gd name="connsiteY311" fmla="*/ 2453162 h 4110086"/>
              <a:gd name="connsiteX312" fmla="*/ 4969908 w 5037736"/>
              <a:gd name="connsiteY312" fmla="*/ 3252257 h 4110086"/>
              <a:gd name="connsiteX313" fmla="*/ 5037736 w 5037736"/>
              <a:gd name="connsiteY313" fmla="*/ 3319991 h 411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</a:cxnLst>
            <a:rect l="l" t="t" r="r" b="b"/>
            <a:pathLst>
              <a:path w="5037736" h="4110086">
                <a:moveTo>
                  <a:pt x="5037736" y="0"/>
                </a:moveTo>
                <a:lnTo>
                  <a:pt x="0" y="0"/>
                </a:lnTo>
                <a:lnTo>
                  <a:pt x="2696252" y="2688414"/>
                </a:lnTo>
                <a:cubicBezTo>
                  <a:pt x="2695918" y="2685874"/>
                  <a:pt x="2695918" y="2683652"/>
                  <a:pt x="2695583" y="2681112"/>
                </a:cubicBezTo>
                <a:cubicBezTo>
                  <a:pt x="2695249" y="2678889"/>
                  <a:pt x="2695249" y="2676350"/>
                  <a:pt x="2694915" y="2674127"/>
                </a:cubicBezTo>
                <a:lnTo>
                  <a:pt x="2694915" y="2667143"/>
                </a:lnTo>
                <a:cubicBezTo>
                  <a:pt x="2694915" y="2664920"/>
                  <a:pt x="2695249" y="2662381"/>
                  <a:pt x="2695249" y="2660158"/>
                </a:cubicBezTo>
                <a:cubicBezTo>
                  <a:pt x="2695583" y="2657618"/>
                  <a:pt x="2695583" y="2655396"/>
                  <a:pt x="2695918" y="2652856"/>
                </a:cubicBezTo>
                <a:cubicBezTo>
                  <a:pt x="2696252" y="2650634"/>
                  <a:pt x="2696586" y="2648094"/>
                  <a:pt x="2696920" y="2645872"/>
                </a:cubicBezTo>
                <a:cubicBezTo>
                  <a:pt x="2697588" y="2643649"/>
                  <a:pt x="2697922" y="2641109"/>
                  <a:pt x="2698590" y="2638887"/>
                </a:cubicBezTo>
                <a:cubicBezTo>
                  <a:pt x="2699258" y="2636665"/>
                  <a:pt x="2699592" y="2634125"/>
                  <a:pt x="2700260" y="2631903"/>
                </a:cubicBezTo>
                <a:cubicBezTo>
                  <a:pt x="2700929" y="2629680"/>
                  <a:pt x="2701931" y="2627458"/>
                  <a:pt x="2702599" y="2625235"/>
                </a:cubicBezTo>
                <a:lnTo>
                  <a:pt x="2705605" y="2618568"/>
                </a:lnTo>
                <a:cubicBezTo>
                  <a:pt x="2706608" y="2616346"/>
                  <a:pt x="2707944" y="2614441"/>
                  <a:pt x="2708946" y="2612219"/>
                </a:cubicBezTo>
                <a:cubicBezTo>
                  <a:pt x="2709948" y="2609996"/>
                  <a:pt x="2711285" y="2607774"/>
                  <a:pt x="2712287" y="2605552"/>
                </a:cubicBezTo>
                <a:cubicBezTo>
                  <a:pt x="2713623" y="2603647"/>
                  <a:pt x="2714959" y="2601425"/>
                  <a:pt x="2716296" y="2599520"/>
                </a:cubicBezTo>
                <a:cubicBezTo>
                  <a:pt x="2717966" y="2597615"/>
                  <a:pt x="2719302" y="2595392"/>
                  <a:pt x="2720973" y="2593488"/>
                </a:cubicBezTo>
                <a:cubicBezTo>
                  <a:pt x="2722643" y="2591583"/>
                  <a:pt x="2723979" y="2589678"/>
                  <a:pt x="2725649" y="2587773"/>
                </a:cubicBezTo>
                <a:lnTo>
                  <a:pt x="2730660" y="2582058"/>
                </a:lnTo>
                <a:cubicBezTo>
                  <a:pt x="2732331" y="2580788"/>
                  <a:pt x="2733667" y="2579201"/>
                  <a:pt x="2735337" y="2577931"/>
                </a:cubicBezTo>
                <a:cubicBezTo>
                  <a:pt x="2737008" y="2576661"/>
                  <a:pt x="2738344" y="2575074"/>
                  <a:pt x="2740014" y="2573804"/>
                </a:cubicBezTo>
                <a:lnTo>
                  <a:pt x="2745025" y="2569994"/>
                </a:lnTo>
                <a:lnTo>
                  <a:pt x="2750036" y="2566184"/>
                </a:lnTo>
                <a:cubicBezTo>
                  <a:pt x="2751707" y="2565232"/>
                  <a:pt x="2753711" y="2564279"/>
                  <a:pt x="2755381" y="2563327"/>
                </a:cubicBezTo>
                <a:cubicBezTo>
                  <a:pt x="2757052" y="2562375"/>
                  <a:pt x="2759056" y="2561105"/>
                  <a:pt x="2760726" y="2560152"/>
                </a:cubicBezTo>
                <a:cubicBezTo>
                  <a:pt x="2762397" y="2559200"/>
                  <a:pt x="2764401" y="2558247"/>
                  <a:pt x="2766072" y="2557295"/>
                </a:cubicBezTo>
                <a:cubicBezTo>
                  <a:pt x="2767742" y="2556660"/>
                  <a:pt x="2769746" y="2555708"/>
                  <a:pt x="2771417" y="2555073"/>
                </a:cubicBezTo>
                <a:cubicBezTo>
                  <a:pt x="2773421" y="2554438"/>
                  <a:pt x="2775091" y="2553485"/>
                  <a:pt x="2777096" y="2552850"/>
                </a:cubicBezTo>
                <a:cubicBezTo>
                  <a:pt x="2779100" y="2552215"/>
                  <a:pt x="2780770" y="2551898"/>
                  <a:pt x="2782775" y="2551263"/>
                </a:cubicBezTo>
                <a:cubicBezTo>
                  <a:pt x="2784779" y="2550628"/>
                  <a:pt x="2786784" y="2550310"/>
                  <a:pt x="2788788" y="2549675"/>
                </a:cubicBezTo>
                <a:cubicBezTo>
                  <a:pt x="2790792" y="2549358"/>
                  <a:pt x="2792463" y="2548723"/>
                  <a:pt x="2794467" y="2548406"/>
                </a:cubicBezTo>
                <a:lnTo>
                  <a:pt x="2800146" y="2547453"/>
                </a:lnTo>
                <a:cubicBezTo>
                  <a:pt x="2802151" y="2547136"/>
                  <a:pt x="2804155" y="2547136"/>
                  <a:pt x="2806159" y="2546818"/>
                </a:cubicBezTo>
                <a:cubicBezTo>
                  <a:pt x="2808164" y="2546501"/>
                  <a:pt x="2809834" y="2546501"/>
                  <a:pt x="2811839" y="2546183"/>
                </a:cubicBezTo>
                <a:lnTo>
                  <a:pt x="2817852" y="2546183"/>
                </a:lnTo>
                <a:lnTo>
                  <a:pt x="2823865" y="2546183"/>
                </a:lnTo>
                <a:cubicBezTo>
                  <a:pt x="2825869" y="2546501"/>
                  <a:pt x="2827874" y="2546501"/>
                  <a:pt x="2829878" y="2546818"/>
                </a:cubicBezTo>
                <a:cubicBezTo>
                  <a:pt x="2831883" y="2547136"/>
                  <a:pt x="2833553" y="2547136"/>
                  <a:pt x="2835557" y="2547453"/>
                </a:cubicBezTo>
                <a:lnTo>
                  <a:pt x="2841236" y="2548406"/>
                </a:lnTo>
                <a:cubicBezTo>
                  <a:pt x="2843241" y="2548723"/>
                  <a:pt x="2845245" y="2549358"/>
                  <a:pt x="2847250" y="2549675"/>
                </a:cubicBezTo>
                <a:cubicBezTo>
                  <a:pt x="2849254" y="2550310"/>
                  <a:pt x="2850924" y="2550628"/>
                  <a:pt x="2852929" y="2551263"/>
                </a:cubicBezTo>
                <a:cubicBezTo>
                  <a:pt x="2854933" y="2551898"/>
                  <a:pt x="2856604" y="2552215"/>
                  <a:pt x="2858608" y="2552850"/>
                </a:cubicBezTo>
                <a:cubicBezTo>
                  <a:pt x="2860612" y="2553485"/>
                  <a:pt x="2862283" y="2554438"/>
                  <a:pt x="2864287" y="2555073"/>
                </a:cubicBezTo>
                <a:cubicBezTo>
                  <a:pt x="2866291" y="2555708"/>
                  <a:pt x="2867962" y="2556660"/>
                  <a:pt x="2869966" y="2557295"/>
                </a:cubicBezTo>
                <a:cubicBezTo>
                  <a:pt x="2871637" y="2558247"/>
                  <a:pt x="2873641" y="2559200"/>
                  <a:pt x="2875311" y="2560152"/>
                </a:cubicBezTo>
                <a:cubicBezTo>
                  <a:pt x="2876982" y="2561105"/>
                  <a:pt x="2878652" y="2562375"/>
                  <a:pt x="2880322" y="2563327"/>
                </a:cubicBezTo>
                <a:cubicBezTo>
                  <a:pt x="2881993" y="2564279"/>
                  <a:pt x="2883997" y="2565232"/>
                  <a:pt x="2885667" y="2566184"/>
                </a:cubicBezTo>
                <a:lnTo>
                  <a:pt x="2890678" y="2569994"/>
                </a:lnTo>
                <a:lnTo>
                  <a:pt x="2895689" y="2573804"/>
                </a:lnTo>
                <a:cubicBezTo>
                  <a:pt x="2897360" y="2575074"/>
                  <a:pt x="2898696" y="2576661"/>
                  <a:pt x="2900366" y="2577931"/>
                </a:cubicBezTo>
                <a:cubicBezTo>
                  <a:pt x="2902037" y="2579201"/>
                  <a:pt x="2903373" y="2580788"/>
                  <a:pt x="2905043" y="2582058"/>
                </a:cubicBezTo>
                <a:lnTo>
                  <a:pt x="4398989" y="4073893"/>
                </a:lnTo>
                <a:cubicBezTo>
                  <a:pt x="4400325" y="4075480"/>
                  <a:pt x="4401995" y="4076750"/>
                  <a:pt x="4403332" y="4078338"/>
                </a:cubicBezTo>
                <a:cubicBezTo>
                  <a:pt x="4405002" y="4079608"/>
                  <a:pt x="4406338" y="4081195"/>
                  <a:pt x="4408009" y="4082465"/>
                </a:cubicBezTo>
                <a:lnTo>
                  <a:pt x="4413020" y="4086275"/>
                </a:lnTo>
                <a:cubicBezTo>
                  <a:pt x="4414690" y="4087545"/>
                  <a:pt x="4416360" y="4088497"/>
                  <a:pt x="4418031" y="4089767"/>
                </a:cubicBezTo>
                <a:cubicBezTo>
                  <a:pt x="4419701" y="4091037"/>
                  <a:pt x="4421372" y="4091989"/>
                  <a:pt x="4423042" y="4093259"/>
                </a:cubicBezTo>
                <a:cubicBezTo>
                  <a:pt x="4425046" y="4094212"/>
                  <a:pt x="4426716" y="4094847"/>
                  <a:pt x="4428721" y="4095799"/>
                </a:cubicBezTo>
                <a:lnTo>
                  <a:pt x="4433732" y="4098656"/>
                </a:lnTo>
                <a:cubicBezTo>
                  <a:pt x="4435736" y="4099609"/>
                  <a:pt x="4437741" y="4100244"/>
                  <a:pt x="4439745" y="4101196"/>
                </a:cubicBezTo>
                <a:cubicBezTo>
                  <a:pt x="4441416" y="4101831"/>
                  <a:pt x="4443420" y="4102466"/>
                  <a:pt x="4445090" y="4103101"/>
                </a:cubicBezTo>
                <a:cubicBezTo>
                  <a:pt x="4447094" y="4103736"/>
                  <a:pt x="4448765" y="4104371"/>
                  <a:pt x="4450769" y="4105006"/>
                </a:cubicBezTo>
                <a:cubicBezTo>
                  <a:pt x="4452774" y="4105641"/>
                  <a:pt x="4454444" y="4105958"/>
                  <a:pt x="4456449" y="4106593"/>
                </a:cubicBezTo>
                <a:cubicBezTo>
                  <a:pt x="4458453" y="4106911"/>
                  <a:pt x="4460123" y="4107546"/>
                  <a:pt x="4462127" y="4107863"/>
                </a:cubicBezTo>
                <a:lnTo>
                  <a:pt x="4468140" y="4108816"/>
                </a:lnTo>
                <a:cubicBezTo>
                  <a:pt x="4470145" y="4109133"/>
                  <a:pt x="4472149" y="4109133"/>
                  <a:pt x="4474154" y="4109451"/>
                </a:cubicBezTo>
                <a:cubicBezTo>
                  <a:pt x="4476158" y="4109768"/>
                  <a:pt x="4478162" y="4109768"/>
                  <a:pt x="4480167" y="4110086"/>
                </a:cubicBezTo>
                <a:lnTo>
                  <a:pt x="4485846" y="4110086"/>
                </a:lnTo>
                <a:lnTo>
                  <a:pt x="4491526" y="4110086"/>
                </a:lnTo>
                <a:cubicBezTo>
                  <a:pt x="4493529" y="4109768"/>
                  <a:pt x="4495534" y="4109768"/>
                  <a:pt x="4497538" y="4109451"/>
                </a:cubicBezTo>
                <a:cubicBezTo>
                  <a:pt x="4499543" y="4109133"/>
                  <a:pt x="4501547" y="4109133"/>
                  <a:pt x="4503551" y="4108816"/>
                </a:cubicBezTo>
                <a:lnTo>
                  <a:pt x="4509565" y="4107863"/>
                </a:lnTo>
                <a:cubicBezTo>
                  <a:pt x="4511569" y="4107546"/>
                  <a:pt x="4513239" y="4106911"/>
                  <a:pt x="4515244" y="4106593"/>
                </a:cubicBezTo>
                <a:cubicBezTo>
                  <a:pt x="4516915" y="4105958"/>
                  <a:pt x="4518919" y="4105641"/>
                  <a:pt x="4520589" y="4105006"/>
                </a:cubicBezTo>
                <a:lnTo>
                  <a:pt x="4526602" y="4103101"/>
                </a:lnTo>
                <a:cubicBezTo>
                  <a:pt x="4528272" y="4102466"/>
                  <a:pt x="4530277" y="4101831"/>
                  <a:pt x="4531948" y="4101196"/>
                </a:cubicBezTo>
                <a:cubicBezTo>
                  <a:pt x="4533952" y="4100244"/>
                  <a:pt x="4535956" y="4099609"/>
                  <a:pt x="4537960" y="4098656"/>
                </a:cubicBezTo>
                <a:lnTo>
                  <a:pt x="4542971" y="4095799"/>
                </a:lnTo>
                <a:cubicBezTo>
                  <a:pt x="4544976" y="4094847"/>
                  <a:pt x="4546646" y="4094212"/>
                  <a:pt x="4548650" y="4093259"/>
                </a:cubicBezTo>
                <a:cubicBezTo>
                  <a:pt x="4550321" y="4091989"/>
                  <a:pt x="4551991" y="4091037"/>
                  <a:pt x="4553661" y="4089767"/>
                </a:cubicBezTo>
                <a:cubicBezTo>
                  <a:pt x="4555332" y="4088497"/>
                  <a:pt x="4557002" y="4087545"/>
                  <a:pt x="4558672" y="4086275"/>
                </a:cubicBezTo>
                <a:lnTo>
                  <a:pt x="4563683" y="4082465"/>
                </a:lnTo>
                <a:cubicBezTo>
                  <a:pt x="4565354" y="4081195"/>
                  <a:pt x="4566690" y="4079608"/>
                  <a:pt x="4568360" y="4078338"/>
                </a:cubicBezTo>
                <a:cubicBezTo>
                  <a:pt x="4569697" y="4076750"/>
                  <a:pt x="4571367" y="4075480"/>
                  <a:pt x="4572704" y="4073893"/>
                </a:cubicBezTo>
                <a:lnTo>
                  <a:pt x="4577381" y="4069448"/>
                </a:lnTo>
                <a:lnTo>
                  <a:pt x="4581389" y="4064686"/>
                </a:lnTo>
                <a:cubicBezTo>
                  <a:pt x="4582726" y="4063099"/>
                  <a:pt x="4583727" y="4061194"/>
                  <a:pt x="4585064" y="4059606"/>
                </a:cubicBezTo>
                <a:cubicBezTo>
                  <a:pt x="4586400" y="4058019"/>
                  <a:pt x="4587403" y="4056432"/>
                  <a:pt x="4588738" y="4054844"/>
                </a:cubicBezTo>
                <a:cubicBezTo>
                  <a:pt x="4589741" y="4052939"/>
                  <a:pt x="4591077" y="4051352"/>
                  <a:pt x="4592079" y="4049447"/>
                </a:cubicBezTo>
                <a:cubicBezTo>
                  <a:pt x="4593081" y="4047860"/>
                  <a:pt x="4594084" y="4045955"/>
                  <a:pt x="4595086" y="4044367"/>
                </a:cubicBezTo>
                <a:cubicBezTo>
                  <a:pt x="4595754" y="4042463"/>
                  <a:pt x="4596756" y="4040558"/>
                  <a:pt x="4597424" y="4038653"/>
                </a:cubicBezTo>
                <a:cubicBezTo>
                  <a:pt x="4598092" y="4036748"/>
                  <a:pt x="4599095" y="4035161"/>
                  <a:pt x="4599763" y="4033256"/>
                </a:cubicBezTo>
                <a:cubicBezTo>
                  <a:pt x="4600431" y="4031351"/>
                  <a:pt x="4601433" y="4029763"/>
                  <a:pt x="4602101" y="4027859"/>
                </a:cubicBezTo>
                <a:lnTo>
                  <a:pt x="4604106" y="4022144"/>
                </a:lnTo>
                <a:cubicBezTo>
                  <a:pt x="4604774" y="4020239"/>
                  <a:pt x="4605108" y="4018017"/>
                  <a:pt x="4605776" y="4016112"/>
                </a:cubicBezTo>
                <a:lnTo>
                  <a:pt x="4606778" y="4010397"/>
                </a:lnTo>
                <a:lnTo>
                  <a:pt x="4607781" y="4004683"/>
                </a:lnTo>
                <a:cubicBezTo>
                  <a:pt x="4608115" y="4002778"/>
                  <a:pt x="4608115" y="4000555"/>
                  <a:pt x="4608448" y="3998650"/>
                </a:cubicBezTo>
                <a:cubicBezTo>
                  <a:pt x="4608448" y="3996746"/>
                  <a:pt x="4608782" y="3994841"/>
                  <a:pt x="4608782" y="3992936"/>
                </a:cubicBezTo>
                <a:cubicBezTo>
                  <a:pt x="4608782" y="3991031"/>
                  <a:pt x="4609117" y="3989126"/>
                  <a:pt x="4609117" y="3987221"/>
                </a:cubicBezTo>
                <a:cubicBezTo>
                  <a:pt x="4609117" y="3984999"/>
                  <a:pt x="4608782" y="3983094"/>
                  <a:pt x="4608782" y="3980872"/>
                </a:cubicBezTo>
                <a:cubicBezTo>
                  <a:pt x="4608782" y="3978967"/>
                  <a:pt x="4608448" y="3977062"/>
                  <a:pt x="4608448" y="3975157"/>
                </a:cubicBezTo>
                <a:cubicBezTo>
                  <a:pt x="4608115" y="3973252"/>
                  <a:pt x="4608115" y="3971347"/>
                  <a:pt x="4607781" y="3969442"/>
                </a:cubicBezTo>
                <a:cubicBezTo>
                  <a:pt x="4607446" y="3967537"/>
                  <a:pt x="4607112" y="3965315"/>
                  <a:pt x="4606778" y="3963410"/>
                </a:cubicBezTo>
                <a:lnTo>
                  <a:pt x="4605776" y="3957696"/>
                </a:lnTo>
                <a:cubicBezTo>
                  <a:pt x="4605108" y="3955791"/>
                  <a:pt x="4604774" y="3953886"/>
                  <a:pt x="4604106" y="3951981"/>
                </a:cubicBezTo>
                <a:cubicBezTo>
                  <a:pt x="4603437" y="3950076"/>
                  <a:pt x="4602770" y="3948489"/>
                  <a:pt x="4602101" y="3946584"/>
                </a:cubicBezTo>
                <a:cubicBezTo>
                  <a:pt x="4601433" y="3944679"/>
                  <a:pt x="4600431" y="3942457"/>
                  <a:pt x="4599763" y="3940552"/>
                </a:cubicBezTo>
                <a:cubicBezTo>
                  <a:pt x="4599095" y="3938647"/>
                  <a:pt x="4598092" y="3937059"/>
                  <a:pt x="4597424" y="3935155"/>
                </a:cubicBezTo>
                <a:cubicBezTo>
                  <a:pt x="4596756" y="3933250"/>
                  <a:pt x="4595754" y="3931662"/>
                  <a:pt x="4595086" y="3929757"/>
                </a:cubicBezTo>
                <a:cubicBezTo>
                  <a:pt x="4594084" y="3928170"/>
                  <a:pt x="4593081" y="3926265"/>
                  <a:pt x="4592079" y="3924678"/>
                </a:cubicBezTo>
                <a:cubicBezTo>
                  <a:pt x="4591077" y="3922773"/>
                  <a:pt x="4589741" y="3921185"/>
                  <a:pt x="4588738" y="3919281"/>
                </a:cubicBezTo>
                <a:cubicBezTo>
                  <a:pt x="4587403" y="3917693"/>
                  <a:pt x="4586400" y="3915788"/>
                  <a:pt x="4585064" y="3914201"/>
                </a:cubicBezTo>
                <a:cubicBezTo>
                  <a:pt x="4583727" y="3912614"/>
                  <a:pt x="4582726" y="3910709"/>
                  <a:pt x="4581389" y="3909121"/>
                </a:cubicBezTo>
                <a:cubicBezTo>
                  <a:pt x="4580053" y="3907534"/>
                  <a:pt x="4578716" y="3906264"/>
                  <a:pt x="4577381" y="3904677"/>
                </a:cubicBezTo>
                <a:cubicBezTo>
                  <a:pt x="4575710" y="3903089"/>
                  <a:pt x="4574374" y="3901502"/>
                  <a:pt x="4572704" y="3899914"/>
                </a:cubicBezTo>
                <a:lnTo>
                  <a:pt x="3276525" y="2605234"/>
                </a:lnTo>
                <a:cubicBezTo>
                  <a:pt x="3275189" y="2603647"/>
                  <a:pt x="3273519" y="2602059"/>
                  <a:pt x="3272182" y="2600472"/>
                </a:cubicBezTo>
                <a:cubicBezTo>
                  <a:pt x="3270846" y="2598885"/>
                  <a:pt x="3269510" y="2597615"/>
                  <a:pt x="3268174" y="2596027"/>
                </a:cubicBezTo>
                <a:cubicBezTo>
                  <a:pt x="3266837" y="2594440"/>
                  <a:pt x="3265501" y="2592535"/>
                  <a:pt x="3264165" y="2590948"/>
                </a:cubicBezTo>
                <a:cubicBezTo>
                  <a:pt x="3263163" y="2589360"/>
                  <a:pt x="3261826" y="2587455"/>
                  <a:pt x="3260824" y="2585868"/>
                </a:cubicBezTo>
                <a:cubicBezTo>
                  <a:pt x="3259822" y="2584281"/>
                  <a:pt x="3258820" y="2582376"/>
                  <a:pt x="3257818" y="2580788"/>
                </a:cubicBezTo>
                <a:cubicBezTo>
                  <a:pt x="3256815" y="2579201"/>
                  <a:pt x="3255813" y="2577296"/>
                  <a:pt x="3254811" y="2575709"/>
                </a:cubicBezTo>
                <a:cubicBezTo>
                  <a:pt x="3253809" y="2573804"/>
                  <a:pt x="3253141" y="2571899"/>
                  <a:pt x="3252138" y="2569994"/>
                </a:cubicBezTo>
                <a:cubicBezTo>
                  <a:pt x="3251136" y="2568089"/>
                  <a:pt x="3250468" y="2566502"/>
                  <a:pt x="3249466" y="2564597"/>
                </a:cubicBezTo>
                <a:lnTo>
                  <a:pt x="3247461" y="2558882"/>
                </a:lnTo>
                <a:cubicBezTo>
                  <a:pt x="3246793" y="2556977"/>
                  <a:pt x="3246459" y="2555073"/>
                  <a:pt x="3245791" y="2553168"/>
                </a:cubicBezTo>
                <a:cubicBezTo>
                  <a:pt x="3245123" y="2551263"/>
                  <a:pt x="3244789" y="2549358"/>
                  <a:pt x="3244121" y="2547453"/>
                </a:cubicBezTo>
                <a:cubicBezTo>
                  <a:pt x="3243787" y="2545548"/>
                  <a:pt x="3243119" y="2543643"/>
                  <a:pt x="3242785" y="2541738"/>
                </a:cubicBezTo>
                <a:lnTo>
                  <a:pt x="3241782" y="2536024"/>
                </a:lnTo>
                <a:cubicBezTo>
                  <a:pt x="3241448" y="2534119"/>
                  <a:pt x="3241448" y="2531897"/>
                  <a:pt x="3241114" y="2529992"/>
                </a:cubicBezTo>
                <a:cubicBezTo>
                  <a:pt x="3241114" y="2528087"/>
                  <a:pt x="3240780" y="2526182"/>
                  <a:pt x="3240780" y="2524277"/>
                </a:cubicBezTo>
                <a:lnTo>
                  <a:pt x="3240780" y="2518245"/>
                </a:lnTo>
                <a:lnTo>
                  <a:pt x="3240780" y="2512213"/>
                </a:lnTo>
                <a:cubicBezTo>
                  <a:pt x="3240780" y="2510308"/>
                  <a:pt x="3241114" y="2508403"/>
                  <a:pt x="3241114" y="2506498"/>
                </a:cubicBezTo>
                <a:cubicBezTo>
                  <a:pt x="3241448" y="2504593"/>
                  <a:pt x="3241448" y="2502689"/>
                  <a:pt x="3241782" y="2500784"/>
                </a:cubicBezTo>
                <a:cubicBezTo>
                  <a:pt x="3242116" y="2498879"/>
                  <a:pt x="3242450" y="2496656"/>
                  <a:pt x="3242785" y="2494752"/>
                </a:cubicBezTo>
                <a:cubicBezTo>
                  <a:pt x="3243119" y="2492847"/>
                  <a:pt x="3243787" y="2490942"/>
                  <a:pt x="3244121" y="2489037"/>
                </a:cubicBezTo>
                <a:cubicBezTo>
                  <a:pt x="3244789" y="2487132"/>
                  <a:pt x="3245123" y="2485227"/>
                  <a:pt x="3245791" y="2483322"/>
                </a:cubicBezTo>
                <a:cubicBezTo>
                  <a:pt x="3246459" y="2481417"/>
                  <a:pt x="3246793" y="2479195"/>
                  <a:pt x="3247461" y="2477290"/>
                </a:cubicBezTo>
                <a:cubicBezTo>
                  <a:pt x="3248130" y="2475385"/>
                  <a:pt x="3248798" y="2473798"/>
                  <a:pt x="3249466" y="2471893"/>
                </a:cubicBezTo>
                <a:cubicBezTo>
                  <a:pt x="3250468" y="2469988"/>
                  <a:pt x="3251136" y="2468401"/>
                  <a:pt x="3252138" y="2466496"/>
                </a:cubicBezTo>
                <a:cubicBezTo>
                  <a:pt x="3253141" y="2464591"/>
                  <a:pt x="3253809" y="2463004"/>
                  <a:pt x="3254811" y="2461099"/>
                </a:cubicBezTo>
                <a:cubicBezTo>
                  <a:pt x="3255813" y="2459194"/>
                  <a:pt x="3256815" y="2457606"/>
                  <a:pt x="3257818" y="2455702"/>
                </a:cubicBezTo>
                <a:cubicBezTo>
                  <a:pt x="3258820" y="2453797"/>
                  <a:pt x="3259822" y="2452209"/>
                  <a:pt x="3260824" y="2450304"/>
                </a:cubicBezTo>
                <a:cubicBezTo>
                  <a:pt x="3261826" y="2448717"/>
                  <a:pt x="3263163" y="2447130"/>
                  <a:pt x="3264165" y="2445542"/>
                </a:cubicBezTo>
                <a:cubicBezTo>
                  <a:pt x="3265501" y="2443955"/>
                  <a:pt x="3266837" y="2442050"/>
                  <a:pt x="3268174" y="2440463"/>
                </a:cubicBezTo>
                <a:lnTo>
                  <a:pt x="3272182" y="2435700"/>
                </a:lnTo>
                <a:cubicBezTo>
                  <a:pt x="3273519" y="2434113"/>
                  <a:pt x="3275189" y="2432843"/>
                  <a:pt x="3276525" y="2431256"/>
                </a:cubicBezTo>
                <a:cubicBezTo>
                  <a:pt x="3278196" y="2429668"/>
                  <a:pt x="3279866" y="2428398"/>
                  <a:pt x="3281536" y="2426811"/>
                </a:cubicBezTo>
                <a:lnTo>
                  <a:pt x="3285879" y="2422684"/>
                </a:lnTo>
                <a:lnTo>
                  <a:pt x="3290890" y="2418874"/>
                </a:lnTo>
                <a:cubicBezTo>
                  <a:pt x="3292560" y="2417604"/>
                  <a:pt x="3294565" y="2416652"/>
                  <a:pt x="3296235" y="2415382"/>
                </a:cubicBezTo>
                <a:cubicBezTo>
                  <a:pt x="3297906" y="2414429"/>
                  <a:pt x="3299576" y="2413159"/>
                  <a:pt x="3301246" y="2412207"/>
                </a:cubicBezTo>
                <a:cubicBezTo>
                  <a:pt x="3302917" y="2411255"/>
                  <a:pt x="3304921" y="2410302"/>
                  <a:pt x="3306591" y="2409350"/>
                </a:cubicBezTo>
                <a:cubicBezTo>
                  <a:pt x="3308262" y="2408397"/>
                  <a:pt x="3310266" y="2407445"/>
                  <a:pt x="3311936" y="2406492"/>
                </a:cubicBezTo>
                <a:cubicBezTo>
                  <a:pt x="3313607" y="2405857"/>
                  <a:pt x="3315611" y="2404905"/>
                  <a:pt x="3317281" y="2404270"/>
                </a:cubicBezTo>
                <a:cubicBezTo>
                  <a:pt x="3319286" y="2403635"/>
                  <a:pt x="3321290" y="2402683"/>
                  <a:pt x="3323295" y="2402048"/>
                </a:cubicBezTo>
                <a:cubicBezTo>
                  <a:pt x="3324965" y="2401413"/>
                  <a:pt x="3326969" y="2400778"/>
                  <a:pt x="3328640" y="2400143"/>
                </a:cubicBezTo>
                <a:cubicBezTo>
                  <a:pt x="3330644" y="2399825"/>
                  <a:pt x="3332648" y="2399190"/>
                  <a:pt x="3334653" y="2398873"/>
                </a:cubicBezTo>
                <a:cubicBezTo>
                  <a:pt x="3336657" y="2398238"/>
                  <a:pt x="3338328" y="2397920"/>
                  <a:pt x="3340332" y="2397285"/>
                </a:cubicBezTo>
                <a:lnTo>
                  <a:pt x="3346011" y="2396333"/>
                </a:lnTo>
                <a:cubicBezTo>
                  <a:pt x="3348016" y="2396016"/>
                  <a:pt x="3350020" y="2396016"/>
                  <a:pt x="3352024" y="2395698"/>
                </a:cubicBezTo>
                <a:cubicBezTo>
                  <a:pt x="3354029" y="2395698"/>
                  <a:pt x="3355699" y="2395381"/>
                  <a:pt x="3357703" y="2395381"/>
                </a:cubicBezTo>
                <a:lnTo>
                  <a:pt x="3364051" y="2395381"/>
                </a:lnTo>
                <a:lnTo>
                  <a:pt x="3369730" y="2395381"/>
                </a:lnTo>
                <a:cubicBezTo>
                  <a:pt x="3371734" y="2395381"/>
                  <a:pt x="3373739" y="2395698"/>
                  <a:pt x="3375743" y="2395698"/>
                </a:cubicBezTo>
                <a:cubicBezTo>
                  <a:pt x="3377747" y="2396016"/>
                  <a:pt x="3379418" y="2396016"/>
                  <a:pt x="3381422" y="2396333"/>
                </a:cubicBezTo>
                <a:lnTo>
                  <a:pt x="3387101" y="2397285"/>
                </a:lnTo>
                <a:cubicBezTo>
                  <a:pt x="3389106" y="2397920"/>
                  <a:pt x="3391110" y="2398238"/>
                  <a:pt x="3393114" y="2398873"/>
                </a:cubicBezTo>
                <a:cubicBezTo>
                  <a:pt x="3395119" y="2399190"/>
                  <a:pt x="3396789" y="2399825"/>
                  <a:pt x="3398794" y="2400143"/>
                </a:cubicBezTo>
                <a:lnTo>
                  <a:pt x="3404807" y="2402048"/>
                </a:lnTo>
                <a:cubicBezTo>
                  <a:pt x="3406477" y="2402683"/>
                  <a:pt x="3408482" y="2403635"/>
                  <a:pt x="3410152" y="2404270"/>
                </a:cubicBezTo>
                <a:cubicBezTo>
                  <a:pt x="3412156" y="2404905"/>
                  <a:pt x="3413827" y="2405857"/>
                  <a:pt x="3415831" y="2406492"/>
                </a:cubicBezTo>
                <a:cubicBezTo>
                  <a:pt x="3417501" y="2407445"/>
                  <a:pt x="3419506" y="2408397"/>
                  <a:pt x="3421176" y="2409350"/>
                </a:cubicBezTo>
                <a:lnTo>
                  <a:pt x="3426187" y="2412207"/>
                </a:lnTo>
                <a:cubicBezTo>
                  <a:pt x="3428191" y="2413159"/>
                  <a:pt x="3429862" y="2414429"/>
                  <a:pt x="3431866" y="2415382"/>
                </a:cubicBezTo>
                <a:cubicBezTo>
                  <a:pt x="3433537" y="2416652"/>
                  <a:pt x="3434873" y="2417604"/>
                  <a:pt x="3436543" y="2418874"/>
                </a:cubicBezTo>
                <a:lnTo>
                  <a:pt x="3441554" y="2422684"/>
                </a:lnTo>
                <a:cubicBezTo>
                  <a:pt x="3443224" y="2423954"/>
                  <a:pt x="3444895" y="2425541"/>
                  <a:pt x="3446565" y="2426811"/>
                </a:cubicBezTo>
                <a:cubicBezTo>
                  <a:pt x="3447901" y="2428398"/>
                  <a:pt x="3449572" y="2429668"/>
                  <a:pt x="3450908" y="2431256"/>
                </a:cubicBezTo>
                <a:lnTo>
                  <a:pt x="4169819" y="3149076"/>
                </a:lnTo>
                <a:lnTo>
                  <a:pt x="4174496" y="3153521"/>
                </a:lnTo>
                <a:cubicBezTo>
                  <a:pt x="4176167" y="3154791"/>
                  <a:pt x="4177503" y="3156378"/>
                  <a:pt x="4179173" y="3157648"/>
                </a:cubicBezTo>
                <a:lnTo>
                  <a:pt x="4184184" y="3161458"/>
                </a:lnTo>
                <a:cubicBezTo>
                  <a:pt x="4185855" y="3162728"/>
                  <a:pt x="4187525" y="3163680"/>
                  <a:pt x="4189195" y="3164950"/>
                </a:cubicBezTo>
                <a:cubicBezTo>
                  <a:pt x="4190866" y="3166220"/>
                  <a:pt x="4192870" y="3167172"/>
                  <a:pt x="4194540" y="3168442"/>
                </a:cubicBezTo>
                <a:cubicBezTo>
                  <a:pt x="4196211" y="3169395"/>
                  <a:pt x="4197881" y="3170030"/>
                  <a:pt x="4199551" y="3170982"/>
                </a:cubicBezTo>
                <a:cubicBezTo>
                  <a:pt x="4201222" y="3171935"/>
                  <a:pt x="4203226" y="3172887"/>
                  <a:pt x="4204896" y="3173840"/>
                </a:cubicBezTo>
                <a:cubicBezTo>
                  <a:pt x="4206901" y="3174474"/>
                  <a:pt x="4208571" y="3175427"/>
                  <a:pt x="4210576" y="3176062"/>
                </a:cubicBezTo>
                <a:cubicBezTo>
                  <a:pt x="4212580" y="3176697"/>
                  <a:pt x="4214250" y="3177649"/>
                  <a:pt x="4216255" y="3178284"/>
                </a:cubicBezTo>
                <a:cubicBezTo>
                  <a:pt x="4218259" y="3178919"/>
                  <a:pt x="4219929" y="3179554"/>
                  <a:pt x="4221934" y="3180189"/>
                </a:cubicBezTo>
                <a:cubicBezTo>
                  <a:pt x="4223938" y="3180824"/>
                  <a:pt x="4225609" y="3181142"/>
                  <a:pt x="4227613" y="3181776"/>
                </a:cubicBezTo>
                <a:cubicBezTo>
                  <a:pt x="4229617" y="3182094"/>
                  <a:pt x="4231288" y="3182729"/>
                  <a:pt x="4233292" y="3183046"/>
                </a:cubicBezTo>
                <a:lnTo>
                  <a:pt x="4239305" y="3183999"/>
                </a:lnTo>
                <a:cubicBezTo>
                  <a:pt x="4241310" y="3184316"/>
                  <a:pt x="4242980" y="3184316"/>
                  <a:pt x="4244984" y="3184634"/>
                </a:cubicBezTo>
                <a:cubicBezTo>
                  <a:pt x="4246989" y="3184634"/>
                  <a:pt x="4248993" y="3184951"/>
                  <a:pt x="4250998" y="3184951"/>
                </a:cubicBezTo>
                <a:cubicBezTo>
                  <a:pt x="4253002" y="3184951"/>
                  <a:pt x="4255006" y="3185269"/>
                  <a:pt x="4257011" y="3185269"/>
                </a:cubicBezTo>
                <a:cubicBezTo>
                  <a:pt x="4259015" y="3185269"/>
                  <a:pt x="4261020" y="3184951"/>
                  <a:pt x="4263024" y="3184951"/>
                </a:cubicBezTo>
                <a:cubicBezTo>
                  <a:pt x="4265028" y="3184951"/>
                  <a:pt x="4266699" y="3184634"/>
                  <a:pt x="4268703" y="3184634"/>
                </a:cubicBezTo>
                <a:cubicBezTo>
                  <a:pt x="4270707" y="3184316"/>
                  <a:pt x="4272378" y="3184316"/>
                  <a:pt x="4274382" y="3183999"/>
                </a:cubicBezTo>
                <a:lnTo>
                  <a:pt x="4280395" y="3183046"/>
                </a:lnTo>
                <a:cubicBezTo>
                  <a:pt x="4282400" y="3182729"/>
                  <a:pt x="4284070" y="3182094"/>
                  <a:pt x="4286075" y="3181776"/>
                </a:cubicBezTo>
                <a:cubicBezTo>
                  <a:pt x="4288079" y="3181142"/>
                  <a:pt x="4290083" y="3180824"/>
                  <a:pt x="4292088" y="3180189"/>
                </a:cubicBezTo>
                <a:cubicBezTo>
                  <a:pt x="4294092" y="3179554"/>
                  <a:pt x="4295762" y="3178919"/>
                  <a:pt x="4297767" y="3178284"/>
                </a:cubicBezTo>
                <a:cubicBezTo>
                  <a:pt x="4299771" y="3177649"/>
                  <a:pt x="4301442" y="3176697"/>
                  <a:pt x="4303446" y="3176062"/>
                </a:cubicBezTo>
                <a:cubicBezTo>
                  <a:pt x="4305116" y="3175427"/>
                  <a:pt x="4307121" y="3174474"/>
                  <a:pt x="4308791" y="3173840"/>
                </a:cubicBezTo>
                <a:cubicBezTo>
                  <a:pt x="4310461" y="3172887"/>
                  <a:pt x="4312466" y="3171935"/>
                  <a:pt x="4314136" y="3170982"/>
                </a:cubicBezTo>
                <a:cubicBezTo>
                  <a:pt x="4316140" y="3170030"/>
                  <a:pt x="4317811" y="3169395"/>
                  <a:pt x="4319815" y="3168442"/>
                </a:cubicBezTo>
                <a:cubicBezTo>
                  <a:pt x="4321486" y="3167172"/>
                  <a:pt x="4323156" y="3166220"/>
                  <a:pt x="4324826" y="3164950"/>
                </a:cubicBezTo>
                <a:cubicBezTo>
                  <a:pt x="4326497" y="3163680"/>
                  <a:pt x="4327833" y="3162728"/>
                  <a:pt x="4329503" y="3161458"/>
                </a:cubicBezTo>
                <a:cubicBezTo>
                  <a:pt x="4331173" y="3160188"/>
                  <a:pt x="4333178" y="3158918"/>
                  <a:pt x="4334848" y="3157648"/>
                </a:cubicBezTo>
                <a:cubicBezTo>
                  <a:pt x="4336519" y="3156378"/>
                  <a:pt x="4337855" y="3154791"/>
                  <a:pt x="4339525" y="3153521"/>
                </a:cubicBezTo>
                <a:lnTo>
                  <a:pt x="4344202" y="3149076"/>
                </a:lnTo>
                <a:cubicBezTo>
                  <a:pt x="4345538" y="3147489"/>
                  <a:pt x="4347209" y="3146219"/>
                  <a:pt x="4348545" y="3144631"/>
                </a:cubicBezTo>
                <a:lnTo>
                  <a:pt x="4352554" y="3139869"/>
                </a:lnTo>
                <a:cubicBezTo>
                  <a:pt x="4353890" y="3138282"/>
                  <a:pt x="4354892" y="3136377"/>
                  <a:pt x="4356228" y="3134790"/>
                </a:cubicBezTo>
                <a:cubicBezTo>
                  <a:pt x="4357565" y="3133202"/>
                  <a:pt x="4358567" y="3131615"/>
                  <a:pt x="4359903" y="3130027"/>
                </a:cubicBezTo>
                <a:cubicBezTo>
                  <a:pt x="4360905" y="3128440"/>
                  <a:pt x="4362242" y="3126535"/>
                  <a:pt x="4363244" y="3124948"/>
                </a:cubicBezTo>
                <a:cubicBezTo>
                  <a:pt x="4364246" y="3123043"/>
                  <a:pt x="4364914" y="3121455"/>
                  <a:pt x="4365916" y="3119551"/>
                </a:cubicBezTo>
                <a:cubicBezTo>
                  <a:pt x="4366919" y="3117646"/>
                  <a:pt x="4367587" y="3115741"/>
                  <a:pt x="4368589" y="3113836"/>
                </a:cubicBezTo>
                <a:cubicBezTo>
                  <a:pt x="4369591" y="3111931"/>
                  <a:pt x="4370259" y="3110344"/>
                  <a:pt x="4371261" y="3108439"/>
                </a:cubicBezTo>
                <a:cubicBezTo>
                  <a:pt x="4371930" y="3106534"/>
                  <a:pt x="4372598" y="3104947"/>
                  <a:pt x="4373266" y="3103042"/>
                </a:cubicBezTo>
                <a:cubicBezTo>
                  <a:pt x="4373934" y="3101137"/>
                  <a:pt x="4374602" y="3098914"/>
                  <a:pt x="4375270" y="3097010"/>
                </a:cubicBezTo>
                <a:cubicBezTo>
                  <a:pt x="4375604" y="3095105"/>
                  <a:pt x="4376272" y="3093200"/>
                  <a:pt x="4376606" y="3091295"/>
                </a:cubicBezTo>
                <a:cubicBezTo>
                  <a:pt x="4376941" y="3089390"/>
                  <a:pt x="4377609" y="3087485"/>
                  <a:pt x="4377943" y="3085580"/>
                </a:cubicBezTo>
                <a:lnTo>
                  <a:pt x="4378945" y="3079866"/>
                </a:lnTo>
                <a:cubicBezTo>
                  <a:pt x="4379279" y="3077961"/>
                  <a:pt x="4379279" y="3075738"/>
                  <a:pt x="4379613" y="3073834"/>
                </a:cubicBezTo>
                <a:cubicBezTo>
                  <a:pt x="4379613" y="3071929"/>
                  <a:pt x="4379947" y="3070024"/>
                  <a:pt x="4379947" y="3068119"/>
                </a:cubicBezTo>
                <a:cubicBezTo>
                  <a:pt x="4379947" y="3066214"/>
                  <a:pt x="4380281" y="3064309"/>
                  <a:pt x="4380281" y="3062404"/>
                </a:cubicBezTo>
                <a:cubicBezTo>
                  <a:pt x="4380281" y="3060182"/>
                  <a:pt x="4379947" y="3058277"/>
                  <a:pt x="4379947" y="3056055"/>
                </a:cubicBezTo>
                <a:cubicBezTo>
                  <a:pt x="4379947" y="3054150"/>
                  <a:pt x="4379613" y="3052245"/>
                  <a:pt x="4379613" y="3050340"/>
                </a:cubicBezTo>
                <a:cubicBezTo>
                  <a:pt x="4379279" y="3048435"/>
                  <a:pt x="4379279" y="3046530"/>
                  <a:pt x="4378945" y="3044625"/>
                </a:cubicBezTo>
                <a:cubicBezTo>
                  <a:pt x="4378611" y="3042721"/>
                  <a:pt x="4378277" y="3040498"/>
                  <a:pt x="4377943" y="3038593"/>
                </a:cubicBezTo>
                <a:cubicBezTo>
                  <a:pt x="4377609" y="3036688"/>
                  <a:pt x="4376941" y="3034784"/>
                  <a:pt x="4376606" y="3032879"/>
                </a:cubicBezTo>
                <a:cubicBezTo>
                  <a:pt x="4376272" y="3030974"/>
                  <a:pt x="4375604" y="3029069"/>
                  <a:pt x="4375270" y="3027164"/>
                </a:cubicBezTo>
                <a:lnTo>
                  <a:pt x="4373266" y="3021449"/>
                </a:lnTo>
                <a:lnTo>
                  <a:pt x="4371261" y="3015735"/>
                </a:lnTo>
                <a:cubicBezTo>
                  <a:pt x="4370259" y="3013830"/>
                  <a:pt x="4369591" y="3012243"/>
                  <a:pt x="4368589" y="3010338"/>
                </a:cubicBezTo>
                <a:cubicBezTo>
                  <a:pt x="4367587" y="3008433"/>
                  <a:pt x="4366919" y="3006845"/>
                  <a:pt x="4365916" y="3004941"/>
                </a:cubicBezTo>
                <a:cubicBezTo>
                  <a:pt x="4364914" y="3003036"/>
                  <a:pt x="4364246" y="3001448"/>
                  <a:pt x="4363244" y="2999543"/>
                </a:cubicBezTo>
                <a:cubicBezTo>
                  <a:pt x="4362242" y="2997956"/>
                  <a:pt x="4360905" y="2996051"/>
                  <a:pt x="4359903" y="2994464"/>
                </a:cubicBezTo>
                <a:cubicBezTo>
                  <a:pt x="4358567" y="2992876"/>
                  <a:pt x="4357565" y="2990971"/>
                  <a:pt x="4356228" y="2989384"/>
                </a:cubicBezTo>
                <a:cubicBezTo>
                  <a:pt x="4354892" y="2987797"/>
                  <a:pt x="4353890" y="2986209"/>
                  <a:pt x="4352554" y="2984622"/>
                </a:cubicBezTo>
                <a:lnTo>
                  <a:pt x="4348545" y="2979860"/>
                </a:lnTo>
                <a:cubicBezTo>
                  <a:pt x="4347209" y="2978272"/>
                  <a:pt x="4345538" y="2976685"/>
                  <a:pt x="4344202" y="2975098"/>
                </a:cubicBezTo>
                <a:lnTo>
                  <a:pt x="4244650" y="2875727"/>
                </a:lnTo>
                <a:lnTo>
                  <a:pt x="3995771" y="2627140"/>
                </a:lnTo>
                <a:cubicBezTo>
                  <a:pt x="3994434" y="2625553"/>
                  <a:pt x="3992764" y="2624283"/>
                  <a:pt x="3991428" y="2622696"/>
                </a:cubicBezTo>
                <a:lnTo>
                  <a:pt x="3987419" y="2617933"/>
                </a:lnTo>
                <a:lnTo>
                  <a:pt x="3983410" y="2613171"/>
                </a:lnTo>
                <a:cubicBezTo>
                  <a:pt x="3982408" y="2611584"/>
                  <a:pt x="3981072" y="2609679"/>
                  <a:pt x="3980070" y="2608092"/>
                </a:cubicBezTo>
                <a:cubicBezTo>
                  <a:pt x="3979067" y="2606504"/>
                  <a:pt x="3978065" y="2604599"/>
                  <a:pt x="3977063" y="2603012"/>
                </a:cubicBezTo>
                <a:cubicBezTo>
                  <a:pt x="3976061" y="2601107"/>
                  <a:pt x="3974724" y="2599202"/>
                  <a:pt x="3973722" y="2597297"/>
                </a:cubicBezTo>
                <a:cubicBezTo>
                  <a:pt x="3972720" y="2595392"/>
                  <a:pt x="3972052" y="2593805"/>
                  <a:pt x="3971050" y="2591900"/>
                </a:cubicBezTo>
                <a:cubicBezTo>
                  <a:pt x="3970382" y="2589995"/>
                  <a:pt x="3969379" y="2588408"/>
                  <a:pt x="3968711" y="2586503"/>
                </a:cubicBezTo>
                <a:cubicBezTo>
                  <a:pt x="3968043" y="2584598"/>
                  <a:pt x="3967375" y="2583011"/>
                  <a:pt x="3966707" y="2581106"/>
                </a:cubicBezTo>
                <a:cubicBezTo>
                  <a:pt x="3966039" y="2579201"/>
                  <a:pt x="3965705" y="2576979"/>
                  <a:pt x="3965037" y="2575074"/>
                </a:cubicBezTo>
                <a:cubicBezTo>
                  <a:pt x="3964368" y="2573169"/>
                  <a:pt x="3964034" y="2571581"/>
                  <a:pt x="3963366" y="2569677"/>
                </a:cubicBezTo>
                <a:cubicBezTo>
                  <a:pt x="3963032" y="2567772"/>
                  <a:pt x="3962364" y="2565867"/>
                  <a:pt x="3962030" y="2563962"/>
                </a:cubicBezTo>
                <a:lnTo>
                  <a:pt x="3961028" y="2558247"/>
                </a:lnTo>
                <a:cubicBezTo>
                  <a:pt x="3960694" y="2556025"/>
                  <a:pt x="3960360" y="2554120"/>
                  <a:pt x="3960026" y="2551898"/>
                </a:cubicBezTo>
                <a:cubicBezTo>
                  <a:pt x="3960026" y="2549993"/>
                  <a:pt x="3959691" y="2548088"/>
                  <a:pt x="3959691" y="2546183"/>
                </a:cubicBezTo>
                <a:lnTo>
                  <a:pt x="3959691" y="2540469"/>
                </a:lnTo>
                <a:lnTo>
                  <a:pt x="3959691" y="2534436"/>
                </a:lnTo>
                <a:cubicBezTo>
                  <a:pt x="3959691" y="2532532"/>
                  <a:pt x="3960026" y="2530309"/>
                  <a:pt x="3960026" y="2528404"/>
                </a:cubicBezTo>
                <a:lnTo>
                  <a:pt x="3961028" y="2522690"/>
                </a:lnTo>
                <a:cubicBezTo>
                  <a:pt x="3961362" y="2520785"/>
                  <a:pt x="3961696" y="2518562"/>
                  <a:pt x="3962030" y="2516658"/>
                </a:cubicBezTo>
                <a:cubicBezTo>
                  <a:pt x="3962364" y="2514753"/>
                  <a:pt x="3963032" y="2512848"/>
                  <a:pt x="3963366" y="2510943"/>
                </a:cubicBezTo>
                <a:cubicBezTo>
                  <a:pt x="3964034" y="2509038"/>
                  <a:pt x="3964368" y="2507133"/>
                  <a:pt x="3965037" y="2505228"/>
                </a:cubicBezTo>
                <a:cubicBezTo>
                  <a:pt x="3965705" y="2503323"/>
                  <a:pt x="3966039" y="2501419"/>
                  <a:pt x="3966707" y="2499514"/>
                </a:cubicBezTo>
                <a:cubicBezTo>
                  <a:pt x="3967375" y="2497609"/>
                  <a:pt x="3968043" y="2496021"/>
                  <a:pt x="3968711" y="2494117"/>
                </a:cubicBezTo>
                <a:cubicBezTo>
                  <a:pt x="3969379" y="2492212"/>
                  <a:pt x="3970382" y="2490307"/>
                  <a:pt x="3971050" y="2488402"/>
                </a:cubicBezTo>
                <a:cubicBezTo>
                  <a:pt x="3972052" y="2486815"/>
                  <a:pt x="3972720" y="2484910"/>
                  <a:pt x="3973722" y="2483322"/>
                </a:cubicBezTo>
                <a:cubicBezTo>
                  <a:pt x="3974724" y="2481417"/>
                  <a:pt x="3976061" y="2479513"/>
                  <a:pt x="3977063" y="2477608"/>
                </a:cubicBezTo>
                <a:cubicBezTo>
                  <a:pt x="3978065" y="2476020"/>
                  <a:pt x="3979067" y="2474115"/>
                  <a:pt x="3980070" y="2472528"/>
                </a:cubicBezTo>
                <a:cubicBezTo>
                  <a:pt x="3981072" y="2470941"/>
                  <a:pt x="3982408" y="2469036"/>
                  <a:pt x="3983410" y="2467448"/>
                </a:cubicBezTo>
                <a:lnTo>
                  <a:pt x="3987419" y="2462686"/>
                </a:lnTo>
                <a:lnTo>
                  <a:pt x="3991428" y="2457924"/>
                </a:lnTo>
                <a:cubicBezTo>
                  <a:pt x="3992764" y="2456337"/>
                  <a:pt x="3994434" y="2454749"/>
                  <a:pt x="3995771" y="2453162"/>
                </a:cubicBezTo>
                <a:cubicBezTo>
                  <a:pt x="3997441" y="2451892"/>
                  <a:pt x="3998777" y="2450304"/>
                  <a:pt x="4000448" y="2449035"/>
                </a:cubicBezTo>
                <a:cubicBezTo>
                  <a:pt x="4002118" y="2447765"/>
                  <a:pt x="4003788" y="2446177"/>
                  <a:pt x="4005459" y="2444907"/>
                </a:cubicBezTo>
                <a:cubicBezTo>
                  <a:pt x="4007129" y="2443637"/>
                  <a:pt x="4008465" y="2442367"/>
                  <a:pt x="4010135" y="2441098"/>
                </a:cubicBezTo>
                <a:lnTo>
                  <a:pt x="4015146" y="2437288"/>
                </a:lnTo>
                <a:cubicBezTo>
                  <a:pt x="4016817" y="2436335"/>
                  <a:pt x="4018821" y="2435383"/>
                  <a:pt x="4020492" y="2434430"/>
                </a:cubicBezTo>
                <a:cubicBezTo>
                  <a:pt x="4022162" y="2433478"/>
                  <a:pt x="4023832" y="2432208"/>
                  <a:pt x="4025503" y="2431256"/>
                </a:cubicBezTo>
                <a:cubicBezTo>
                  <a:pt x="4027507" y="2430303"/>
                  <a:pt x="4029177" y="2429351"/>
                  <a:pt x="4031182" y="2428398"/>
                </a:cubicBezTo>
                <a:cubicBezTo>
                  <a:pt x="4032852" y="2427763"/>
                  <a:pt x="4034856" y="2426811"/>
                  <a:pt x="4036527" y="2426176"/>
                </a:cubicBezTo>
                <a:cubicBezTo>
                  <a:pt x="4038531" y="2425541"/>
                  <a:pt x="4040201" y="2424589"/>
                  <a:pt x="4042206" y="2423954"/>
                </a:cubicBezTo>
                <a:cubicBezTo>
                  <a:pt x="4044210" y="2423319"/>
                  <a:pt x="4045881" y="2423001"/>
                  <a:pt x="4047885" y="2422366"/>
                </a:cubicBezTo>
                <a:cubicBezTo>
                  <a:pt x="4049889" y="2421731"/>
                  <a:pt x="4051560" y="2421096"/>
                  <a:pt x="4053564" y="2420461"/>
                </a:cubicBezTo>
                <a:lnTo>
                  <a:pt x="4059577" y="2419509"/>
                </a:lnTo>
                <a:lnTo>
                  <a:pt x="4065256" y="2418557"/>
                </a:lnTo>
                <a:cubicBezTo>
                  <a:pt x="4067261" y="2418239"/>
                  <a:pt x="4069265" y="2418239"/>
                  <a:pt x="4071270" y="2417922"/>
                </a:cubicBezTo>
                <a:cubicBezTo>
                  <a:pt x="4073274" y="2417604"/>
                  <a:pt x="4074944" y="2417604"/>
                  <a:pt x="4076949" y="2417287"/>
                </a:cubicBezTo>
                <a:lnTo>
                  <a:pt x="4082962" y="2417287"/>
                </a:lnTo>
                <a:lnTo>
                  <a:pt x="4088975" y="2417287"/>
                </a:lnTo>
                <a:cubicBezTo>
                  <a:pt x="4090980" y="2417604"/>
                  <a:pt x="4092650" y="2417604"/>
                  <a:pt x="4094654" y="2417922"/>
                </a:cubicBezTo>
                <a:cubicBezTo>
                  <a:pt x="4096659" y="2418239"/>
                  <a:pt x="4098663" y="2418239"/>
                  <a:pt x="4100668" y="2418557"/>
                </a:cubicBezTo>
                <a:lnTo>
                  <a:pt x="4106347" y="2419509"/>
                </a:lnTo>
                <a:lnTo>
                  <a:pt x="4112360" y="2420461"/>
                </a:lnTo>
                <a:cubicBezTo>
                  <a:pt x="4114364" y="2421096"/>
                  <a:pt x="4116035" y="2421731"/>
                  <a:pt x="4118039" y="2422366"/>
                </a:cubicBezTo>
                <a:cubicBezTo>
                  <a:pt x="4120043" y="2423001"/>
                  <a:pt x="4121714" y="2423319"/>
                  <a:pt x="4123718" y="2423954"/>
                </a:cubicBezTo>
                <a:cubicBezTo>
                  <a:pt x="4125723" y="2424589"/>
                  <a:pt x="4127393" y="2425541"/>
                  <a:pt x="4129397" y="2426176"/>
                </a:cubicBezTo>
                <a:cubicBezTo>
                  <a:pt x="4131068" y="2426811"/>
                  <a:pt x="4133072" y="2427763"/>
                  <a:pt x="4134742" y="2428398"/>
                </a:cubicBezTo>
                <a:cubicBezTo>
                  <a:pt x="4136747" y="2429351"/>
                  <a:pt x="4138417" y="2430303"/>
                  <a:pt x="4140421" y="2431256"/>
                </a:cubicBezTo>
                <a:cubicBezTo>
                  <a:pt x="4142092" y="2432208"/>
                  <a:pt x="4144096" y="2433478"/>
                  <a:pt x="4145767" y="2434430"/>
                </a:cubicBezTo>
                <a:lnTo>
                  <a:pt x="4150778" y="2437288"/>
                </a:lnTo>
                <a:lnTo>
                  <a:pt x="4155789" y="2441098"/>
                </a:lnTo>
                <a:lnTo>
                  <a:pt x="4160800" y="2444907"/>
                </a:lnTo>
                <a:cubicBezTo>
                  <a:pt x="4162470" y="2446177"/>
                  <a:pt x="4163806" y="2447765"/>
                  <a:pt x="4165476" y="2449035"/>
                </a:cubicBezTo>
                <a:cubicBezTo>
                  <a:pt x="4167147" y="2450304"/>
                  <a:pt x="4168483" y="2451892"/>
                  <a:pt x="4170153" y="2453162"/>
                </a:cubicBezTo>
                <a:lnTo>
                  <a:pt x="4969908" y="3252257"/>
                </a:lnTo>
                <a:lnTo>
                  <a:pt x="5037736" y="3319991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Freeform 7">
            <a:extLst>
              <a:ext uri="{FF2B5EF4-FFF2-40B4-BE49-F238E27FC236}">
                <a16:creationId xmlns="" xmlns:a16="http://schemas.microsoft.com/office/drawing/2014/main" id="{CAA5433B-6317-4AE0-8AF4-192C75043E6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82995" y="0"/>
            <a:ext cx="3140546" cy="2959100"/>
          </a:xfrm>
          <a:custGeom>
            <a:avLst/>
            <a:gdLst>
              <a:gd name="T0" fmla="*/ 9290 w 9400"/>
              <a:gd name="T1" fmla="*/ 9207 h 9322"/>
              <a:gd name="T2" fmla="*/ 9276 w 9400"/>
              <a:gd name="T3" fmla="*/ 9221 h 9322"/>
              <a:gd name="T4" fmla="*/ 9246 w 9400"/>
              <a:gd name="T5" fmla="*/ 9247 h 9322"/>
              <a:gd name="T6" fmla="*/ 9215 w 9400"/>
              <a:gd name="T7" fmla="*/ 9269 h 9322"/>
              <a:gd name="T8" fmla="*/ 9183 w 9400"/>
              <a:gd name="T9" fmla="*/ 9287 h 9322"/>
              <a:gd name="T10" fmla="*/ 9149 w 9400"/>
              <a:gd name="T11" fmla="*/ 9301 h 9322"/>
              <a:gd name="T12" fmla="*/ 9114 w 9400"/>
              <a:gd name="T13" fmla="*/ 9312 h 9322"/>
              <a:gd name="T14" fmla="*/ 9079 w 9400"/>
              <a:gd name="T15" fmla="*/ 9319 h 9322"/>
              <a:gd name="T16" fmla="*/ 9043 w 9400"/>
              <a:gd name="T17" fmla="*/ 9322 h 9322"/>
              <a:gd name="T18" fmla="*/ 9007 w 9400"/>
              <a:gd name="T19" fmla="*/ 9322 h 9322"/>
              <a:gd name="T20" fmla="*/ 8971 w 9400"/>
              <a:gd name="T21" fmla="*/ 9319 h 9322"/>
              <a:gd name="T22" fmla="*/ 8937 w 9400"/>
              <a:gd name="T23" fmla="*/ 9312 h 9322"/>
              <a:gd name="T24" fmla="*/ 8902 w 9400"/>
              <a:gd name="T25" fmla="*/ 9301 h 9322"/>
              <a:gd name="T26" fmla="*/ 8868 w 9400"/>
              <a:gd name="T27" fmla="*/ 9287 h 9322"/>
              <a:gd name="T28" fmla="*/ 8835 w 9400"/>
              <a:gd name="T29" fmla="*/ 9269 h 9322"/>
              <a:gd name="T30" fmla="*/ 8804 w 9400"/>
              <a:gd name="T31" fmla="*/ 9247 h 9322"/>
              <a:gd name="T32" fmla="*/ 8775 w 9400"/>
              <a:gd name="T33" fmla="*/ 9221 h 9322"/>
              <a:gd name="T34" fmla="*/ 0 w 9400"/>
              <a:gd name="T35" fmla="*/ 0 h 9322"/>
              <a:gd name="T36" fmla="*/ 9290 w 9400"/>
              <a:gd name="T37" fmla="*/ 8651 h 9322"/>
              <a:gd name="T38" fmla="*/ 9303 w 9400"/>
              <a:gd name="T39" fmla="*/ 8666 h 9322"/>
              <a:gd name="T40" fmla="*/ 9327 w 9400"/>
              <a:gd name="T41" fmla="*/ 8696 h 9322"/>
              <a:gd name="T42" fmla="*/ 9348 w 9400"/>
              <a:gd name="T43" fmla="*/ 8730 h 9322"/>
              <a:gd name="T44" fmla="*/ 9365 w 9400"/>
              <a:gd name="T45" fmla="*/ 8764 h 9322"/>
              <a:gd name="T46" fmla="*/ 9378 w 9400"/>
              <a:gd name="T47" fmla="*/ 8800 h 9322"/>
              <a:gd name="T48" fmla="*/ 9389 w 9400"/>
              <a:gd name="T49" fmla="*/ 8835 h 9322"/>
              <a:gd name="T50" fmla="*/ 9396 w 9400"/>
              <a:gd name="T51" fmla="*/ 8873 h 9322"/>
              <a:gd name="T52" fmla="*/ 9399 w 9400"/>
              <a:gd name="T53" fmla="*/ 8911 h 9322"/>
              <a:gd name="T54" fmla="*/ 9399 w 9400"/>
              <a:gd name="T55" fmla="*/ 8949 h 9322"/>
              <a:gd name="T56" fmla="*/ 9396 w 9400"/>
              <a:gd name="T57" fmla="*/ 8986 h 9322"/>
              <a:gd name="T58" fmla="*/ 9389 w 9400"/>
              <a:gd name="T59" fmla="*/ 9023 h 9322"/>
              <a:gd name="T60" fmla="*/ 9378 w 9400"/>
              <a:gd name="T61" fmla="*/ 9060 h 9322"/>
              <a:gd name="T62" fmla="*/ 9365 w 9400"/>
              <a:gd name="T63" fmla="*/ 9095 h 9322"/>
              <a:gd name="T64" fmla="*/ 9348 w 9400"/>
              <a:gd name="T65" fmla="*/ 9130 h 9322"/>
              <a:gd name="T66" fmla="*/ 9327 w 9400"/>
              <a:gd name="T67" fmla="*/ 9162 h 9322"/>
              <a:gd name="T68" fmla="*/ 9303 w 9400"/>
              <a:gd name="T69" fmla="*/ 9193 h 9322"/>
              <a:gd name="T70" fmla="*/ 9290 w 9400"/>
              <a:gd name="T71" fmla="*/ 9207 h 9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00" h="9322">
                <a:moveTo>
                  <a:pt x="9290" y="9207"/>
                </a:moveTo>
                <a:lnTo>
                  <a:pt x="9290" y="9207"/>
                </a:lnTo>
                <a:lnTo>
                  <a:pt x="9290" y="9207"/>
                </a:lnTo>
                <a:lnTo>
                  <a:pt x="9276" y="9221"/>
                </a:lnTo>
                <a:lnTo>
                  <a:pt x="9261" y="9235"/>
                </a:lnTo>
                <a:lnTo>
                  <a:pt x="9246" y="9247"/>
                </a:lnTo>
                <a:lnTo>
                  <a:pt x="9231" y="9258"/>
                </a:lnTo>
                <a:lnTo>
                  <a:pt x="9215" y="9269"/>
                </a:lnTo>
                <a:lnTo>
                  <a:pt x="9199" y="9278"/>
                </a:lnTo>
                <a:lnTo>
                  <a:pt x="9183" y="9287"/>
                </a:lnTo>
                <a:lnTo>
                  <a:pt x="9166" y="9294"/>
                </a:lnTo>
                <a:lnTo>
                  <a:pt x="9149" y="9301"/>
                </a:lnTo>
                <a:lnTo>
                  <a:pt x="9131" y="9306"/>
                </a:lnTo>
                <a:lnTo>
                  <a:pt x="9114" y="9312"/>
                </a:lnTo>
                <a:lnTo>
                  <a:pt x="9096" y="9316"/>
                </a:lnTo>
                <a:lnTo>
                  <a:pt x="9079" y="9319"/>
                </a:lnTo>
                <a:lnTo>
                  <a:pt x="9061" y="9321"/>
                </a:lnTo>
                <a:lnTo>
                  <a:pt x="9043" y="9322"/>
                </a:lnTo>
                <a:lnTo>
                  <a:pt x="9025" y="9322"/>
                </a:lnTo>
                <a:lnTo>
                  <a:pt x="9007" y="9322"/>
                </a:lnTo>
                <a:lnTo>
                  <a:pt x="8989" y="9321"/>
                </a:lnTo>
                <a:lnTo>
                  <a:pt x="8971" y="9319"/>
                </a:lnTo>
                <a:lnTo>
                  <a:pt x="8954" y="9316"/>
                </a:lnTo>
                <a:lnTo>
                  <a:pt x="8937" y="9312"/>
                </a:lnTo>
                <a:lnTo>
                  <a:pt x="8919" y="9306"/>
                </a:lnTo>
                <a:lnTo>
                  <a:pt x="8902" y="9301"/>
                </a:lnTo>
                <a:lnTo>
                  <a:pt x="8884" y="9294"/>
                </a:lnTo>
                <a:lnTo>
                  <a:pt x="8868" y="9287"/>
                </a:lnTo>
                <a:lnTo>
                  <a:pt x="8851" y="9278"/>
                </a:lnTo>
                <a:lnTo>
                  <a:pt x="8835" y="9269"/>
                </a:lnTo>
                <a:lnTo>
                  <a:pt x="8820" y="9258"/>
                </a:lnTo>
                <a:lnTo>
                  <a:pt x="8804" y="9247"/>
                </a:lnTo>
                <a:lnTo>
                  <a:pt x="8789" y="9235"/>
                </a:lnTo>
                <a:lnTo>
                  <a:pt x="8775" y="9221"/>
                </a:lnTo>
                <a:lnTo>
                  <a:pt x="8760" y="9207"/>
                </a:lnTo>
                <a:lnTo>
                  <a:pt x="0" y="0"/>
                </a:lnTo>
                <a:lnTo>
                  <a:pt x="1059" y="0"/>
                </a:lnTo>
                <a:lnTo>
                  <a:pt x="9290" y="8651"/>
                </a:lnTo>
                <a:lnTo>
                  <a:pt x="9290" y="8651"/>
                </a:lnTo>
                <a:lnTo>
                  <a:pt x="9303" y="8666"/>
                </a:lnTo>
                <a:lnTo>
                  <a:pt x="9316" y="8681"/>
                </a:lnTo>
                <a:lnTo>
                  <a:pt x="9327" y="8696"/>
                </a:lnTo>
                <a:lnTo>
                  <a:pt x="9337" y="8713"/>
                </a:lnTo>
                <a:lnTo>
                  <a:pt x="9348" y="8730"/>
                </a:lnTo>
                <a:lnTo>
                  <a:pt x="9357" y="8747"/>
                </a:lnTo>
                <a:lnTo>
                  <a:pt x="9365" y="8764"/>
                </a:lnTo>
                <a:lnTo>
                  <a:pt x="9372" y="8782"/>
                </a:lnTo>
                <a:lnTo>
                  <a:pt x="9378" y="8800"/>
                </a:lnTo>
                <a:lnTo>
                  <a:pt x="9384" y="8817"/>
                </a:lnTo>
                <a:lnTo>
                  <a:pt x="9389" y="8835"/>
                </a:lnTo>
                <a:lnTo>
                  <a:pt x="9393" y="8855"/>
                </a:lnTo>
                <a:lnTo>
                  <a:pt x="9396" y="8873"/>
                </a:lnTo>
                <a:lnTo>
                  <a:pt x="9398" y="8891"/>
                </a:lnTo>
                <a:lnTo>
                  <a:pt x="9399" y="8911"/>
                </a:lnTo>
                <a:lnTo>
                  <a:pt x="9400" y="8929"/>
                </a:lnTo>
                <a:lnTo>
                  <a:pt x="9399" y="8949"/>
                </a:lnTo>
                <a:lnTo>
                  <a:pt x="9398" y="8967"/>
                </a:lnTo>
                <a:lnTo>
                  <a:pt x="9396" y="8986"/>
                </a:lnTo>
                <a:lnTo>
                  <a:pt x="9393" y="9005"/>
                </a:lnTo>
                <a:lnTo>
                  <a:pt x="9389" y="9023"/>
                </a:lnTo>
                <a:lnTo>
                  <a:pt x="9384" y="9041"/>
                </a:lnTo>
                <a:lnTo>
                  <a:pt x="9378" y="9060"/>
                </a:lnTo>
                <a:lnTo>
                  <a:pt x="9372" y="9078"/>
                </a:lnTo>
                <a:lnTo>
                  <a:pt x="9365" y="9095"/>
                </a:lnTo>
                <a:lnTo>
                  <a:pt x="9357" y="9112"/>
                </a:lnTo>
                <a:lnTo>
                  <a:pt x="9348" y="9130"/>
                </a:lnTo>
                <a:lnTo>
                  <a:pt x="9337" y="9146"/>
                </a:lnTo>
                <a:lnTo>
                  <a:pt x="9327" y="9162"/>
                </a:lnTo>
                <a:lnTo>
                  <a:pt x="9316" y="9178"/>
                </a:lnTo>
                <a:lnTo>
                  <a:pt x="9303" y="9193"/>
                </a:lnTo>
                <a:lnTo>
                  <a:pt x="9290" y="9207"/>
                </a:lnTo>
                <a:lnTo>
                  <a:pt x="9290" y="92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Freeform 9">
            <a:extLst>
              <a:ext uri="{FF2B5EF4-FFF2-40B4-BE49-F238E27FC236}">
                <a16:creationId xmlns="" xmlns:a16="http://schemas.microsoft.com/office/drawing/2014/main" id="{B3BEC474-7713-4A2C-87A2-796179AA479D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65213" y="5729288"/>
            <a:ext cx="1317693" cy="1128713"/>
          </a:xfrm>
          <a:custGeom>
            <a:avLst/>
            <a:gdLst>
              <a:gd name="T0" fmla="*/ 107 w 3945"/>
              <a:gd name="T1" fmla="*/ 113 h 3556"/>
              <a:gd name="T2" fmla="*/ 135 w 3945"/>
              <a:gd name="T3" fmla="*/ 86 h 3556"/>
              <a:gd name="T4" fmla="*/ 165 w 3945"/>
              <a:gd name="T5" fmla="*/ 63 h 3556"/>
              <a:gd name="T6" fmla="*/ 197 w 3945"/>
              <a:gd name="T7" fmla="*/ 44 h 3556"/>
              <a:gd name="T8" fmla="*/ 229 w 3945"/>
              <a:gd name="T9" fmla="*/ 28 h 3556"/>
              <a:gd name="T10" fmla="*/ 263 w 3945"/>
              <a:gd name="T11" fmla="*/ 15 h 3556"/>
              <a:gd name="T12" fmla="*/ 298 w 3945"/>
              <a:gd name="T13" fmla="*/ 6 h 3556"/>
              <a:gd name="T14" fmla="*/ 333 w 3945"/>
              <a:gd name="T15" fmla="*/ 1 h 3556"/>
              <a:gd name="T16" fmla="*/ 368 w 3945"/>
              <a:gd name="T17" fmla="*/ 0 h 3556"/>
              <a:gd name="T18" fmla="*/ 404 w 3945"/>
              <a:gd name="T19" fmla="*/ 1 h 3556"/>
              <a:gd name="T20" fmla="*/ 438 w 3945"/>
              <a:gd name="T21" fmla="*/ 6 h 3556"/>
              <a:gd name="T22" fmla="*/ 473 w 3945"/>
              <a:gd name="T23" fmla="*/ 15 h 3556"/>
              <a:gd name="T24" fmla="*/ 507 w 3945"/>
              <a:gd name="T25" fmla="*/ 28 h 3556"/>
              <a:gd name="T26" fmla="*/ 540 w 3945"/>
              <a:gd name="T27" fmla="*/ 44 h 3556"/>
              <a:gd name="T28" fmla="*/ 571 w 3945"/>
              <a:gd name="T29" fmla="*/ 63 h 3556"/>
              <a:gd name="T30" fmla="*/ 601 w 3945"/>
              <a:gd name="T31" fmla="*/ 86 h 3556"/>
              <a:gd name="T32" fmla="*/ 629 w 3945"/>
              <a:gd name="T33" fmla="*/ 113 h 3556"/>
              <a:gd name="T34" fmla="*/ 2863 w 3945"/>
              <a:gd name="T35" fmla="*/ 3556 h 3556"/>
              <a:gd name="T36" fmla="*/ 107 w 3945"/>
              <a:gd name="T37" fmla="*/ 661 h 3556"/>
              <a:gd name="T38" fmla="*/ 82 w 3945"/>
              <a:gd name="T39" fmla="*/ 632 h 3556"/>
              <a:gd name="T40" fmla="*/ 60 w 3945"/>
              <a:gd name="T41" fmla="*/ 600 h 3556"/>
              <a:gd name="T42" fmla="*/ 42 w 3945"/>
              <a:gd name="T43" fmla="*/ 567 h 3556"/>
              <a:gd name="T44" fmla="*/ 26 w 3945"/>
              <a:gd name="T45" fmla="*/ 533 h 3556"/>
              <a:gd name="T46" fmla="*/ 14 w 3945"/>
              <a:gd name="T47" fmla="*/ 497 h 3556"/>
              <a:gd name="T48" fmla="*/ 6 w 3945"/>
              <a:gd name="T49" fmla="*/ 461 h 3556"/>
              <a:gd name="T50" fmla="*/ 1 w 3945"/>
              <a:gd name="T51" fmla="*/ 424 h 3556"/>
              <a:gd name="T52" fmla="*/ 0 w 3945"/>
              <a:gd name="T53" fmla="*/ 386 h 3556"/>
              <a:gd name="T54" fmla="*/ 1 w 3945"/>
              <a:gd name="T55" fmla="*/ 350 h 3556"/>
              <a:gd name="T56" fmla="*/ 6 w 3945"/>
              <a:gd name="T57" fmla="*/ 313 h 3556"/>
              <a:gd name="T58" fmla="*/ 14 w 3945"/>
              <a:gd name="T59" fmla="*/ 277 h 3556"/>
              <a:gd name="T60" fmla="*/ 26 w 3945"/>
              <a:gd name="T61" fmla="*/ 241 h 3556"/>
              <a:gd name="T62" fmla="*/ 42 w 3945"/>
              <a:gd name="T63" fmla="*/ 206 h 3556"/>
              <a:gd name="T64" fmla="*/ 60 w 3945"/>
              <a:gd name="T65" fmla="*/ 173 h 3556"/>
              <a:gd name="T66" fmla="*/ 82 w 3945"/>
              <a:gd name="T67" fmla="*/ 142 h 3556"/>
              <a:gd name="T68" fmla="*/ 107 w 3945"/>
              <a:gd name="T69" fmla="*/ 113 h 3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45" h="3556">
                <a:moveTo>
                  <a:pt x="107" y="113"/>
                </a:moveTo>
                <a:lnTo>
                  <a:pt x="107" y="113"/>
                </a:lnTo>
                <a:lnTo>
                  <a:pt x="121" y="99"/>
                </a:lnTo>
                <a:lnTo>
                  <a:pt x="135" y="86"/>
                </a:lnTo>
                <a:lnTo>
                  <a:pt x="150" y="74"/>
                </a:lnTo>
                <a:lnTo>
                  <a:pt x="165" y="63"/>
                </a:lnTo>
                <a:lnTo>
                  <a:pt x="181" y="52"/>
                </a:lnTo>
                <a:lnTo>
                  <a:pt x="197" y="44"/>
                </a:lnTo>
                <a:lnTo>
                  <a:pt x="213" y="35"/>
                </a:lnTo>
                <a:lnTo>
                  <a:pt x="229" y="28"/>
                </a:lnTo>
                <a:lnTo>
                  <a:pt x="246" y="21"/>
                </a:lnTo>
                <a:lnTo>
                  <a:pt x="263" y="15"/>
                </a:lnTo>
                <a:lnTo>
                  <a:pt x="281" y="10"/>
                </a:lnTo>
                <a:lnTo>
                  <a:pt x="298" y="6"/>
                </a:lnTo>
                <a:lnTo>
                  <a:pt x="315" y="3"/>
                </a:lnTo>
                <a:lnTo>
                  <a:pt x="333" y="1"/>
                </a:lnTo>
                <a:lnTo>
                  <a:pt x="350" y="0"/>
                </a:lnTo>
                <a:lnTo>
                  <a:pt x="368" y="0"/>
                </a:lnTo>
                <a:lnTo>
                  <a:pt x="386" y="0"/>
                </a:lnTo>
                <a:lnTo>
                  <a:pt x="404" y="1"/>
                </a:lnTo>
                <a:lnTo>
                  <a:pt x="421" y="3"/>
                </a:lnTo>
                <a:lnTo>
                  <a:pt x="438" y="6"/>
                </a:lnTo>
                <a:lnTo>
                  <a:pt x="456" y="10"/>
                </a:lnTo>
                <a:lnTo>
                  <a:pt x="473" y="15"/>
                </a:lnTo>
                <a:lnTo>
                  <a:pt x="490" y="21"/>
                </a:lnTo>
                <a:lnTo>
                  <a:pt x="507" y="28"/>
                </a:lnTo>
                <a:lnTo>
                  <a:pt x="524" y="35"/>
                </a:lnTo>
                <a:lnTo>
                  <a:pt x="540" y="44"/>
                </a:lnTo>
                <a:lnTo>
                  <a:pt x="555" y="52"/>
                </a:lnTo>
                <a:lnTo>
                  <a:pt x="571" y="63"/>
                </a:lnTo>
                <a:lnTo>
                  <a:pt x="586" y="74"/>
                </a:lnTo>
                <a:lnTo>
                  <a:pt x="601" y="86"/>
                </a:lnTo>
                <a:lnTo>
                  <a:pt x="615" y="99"/>
                </a:lnTo>
                <a:lnTo>
                  <a:pt x="629" y="113"/>
                </a:lnTo>
                <a:lnTo>
                  <a:pt x="3945" y="3556"/>
                </a:lnTo>
                <a:lnTo>
                  <a:pt x="2863" y="3556"/>
                </a:lnTo>
                <a:lnTo>
                  <a:pt x="107" y="661"/>
                </a:lnTo>
                <a:lnTo>
                  <a:pt x="107" y="661"/>
                </a:lnTo>
                <a:lnTo>
                  <a:pt x="94" y="646"/>
                </a:lnTo>
                <a:lnTo>
                  <a:pt x="82" y="632"/>
                </a:lnTo>
                <a:lnTo>
                  <a:pt x="70" y="616"/>
                </a:lnTo>
                <a:lnTo>
                  <a:pt x="60" y="600"/>
                </a:lnTo>
                <a:lnTo>
                  <a:pt x="50" y="584"/>
                </a:lnTo>
                <a:lnTo>
                  <a:pt x="42" y="567"/>
                </a:lnTo>
                <a:lnTo>
                  <a:pt x="34" y="550"/>
                </a:lnTo>
                <a:lnTo>
                  <a:pt x="26" y="533"/>
                </a:lnTo>
                <a:lnTo>
                  <a:pt x="20" y="515"/>
                </a:lnTo>
                <a:lnTo>
                  <a:pt x="14" y="497"/>
                </a:lnTo>
                <a:lnTo>
                  <a:pt x="10" y="479"/>
                </a:lnTo>
                <a:lnTo>
                  <a:pt x="6" y="461"/>
                </a:lnTo>
                <a:lnTo>
                  <a:pt x="3" y="442"/>
                </a:lnTo>
                <a:lnTo>
                  <a:pt x="1" y="424"/>
                </a:lnTo>
                <a:lnTo>
                  <a:pt x="0" y="406"/>
                </a:lnTo>
                <a:lnTo>
                  <a:pt x="0" y="386"/>
                </a:lnTo>
                <a:lnTo>
                  <a:pt x="0" y="368"/>
                </a:lnTo>
                <a:lnTo>
                  <a:pt x="1" y="350"/>
                </a:lnTo>
                <a:lnTo>
                  <a:pt x="3" y="331"/>
                </a:lnTo>
                <a:lnTo>
                  <a:pt x="6" y="313"/>
                </a:lnTo>
                <a:lnTo>
                  <a:pt x="10" y="295"/>
                </a:lnTo>
                <a:lnTo>
                  <a:pt x="14" y="277"/>
                </a:lnTo>
                <a:lnTo>
                  <a:pt x="20" y="258"/>
                </a:lnTo>
                <a:lnTo>
                  <a:pt x="26" y="241"/>
                </a:lnTo>
                <a:lnTo>
                  <a:pt x="34" y="224"/>
                </a:lnTo>
                <a:lnTo>
                  <a:pt x="42" y="206"/>
                </a:lnTo>
                <a:lnTo>
                  <a:pt x="50" y="190"/>
                </a:lnTo>
                <a:lnTo>
                  <a:pt x="60" y="173"/>
                </a:lnTo>
                <a:lnTo>
                  <a:pt x="70" y="158"/>
                </a:lnTo>
                <a:lnTo>
                  <a:pt x="82" y="142"/>
                </a:lnTo>
                <a:lnTo>
                  <a:pt x="94" y="127"/>
                </a:lnTo>
                <a:lnTo>
                  <a:pt x="107" y="113"/>
                </a:lnTo>
                <a:lnTo>
                  <a:pt x="107" y="1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="" xmlns:a16="http://schemas.microsoft.com/office/drawing/2014/main" id="{3D86D05D-1030-4104-B69B-DD8B2CF0B665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601787"/>
            <a:ext cx="1112338" cy="1288180"/>
          </a:xfrm>
          <a:custGeom>
            <a:avLst/>
            <a:gdLst>
              <a:gd name="connsiteX0" fmla="*/ 124954 w 1112338"/>
              <a:gd name="connsiteY0" fmla="*/ 0 h 1288180"/>
              <a:gd name="connsiteX1" fmla="*/ 118940 w 1112338"/>
              <a:gd name="connsiteY1" fmla="*/ 318 h 1288180"/>
              <a:gd name="connsiteX2" fmla="*/ 112926 w 1112338"/>
              <a:gd name="connsiteY2" fmla="*/ 635 h 1288180"/>
              <a:gd name="connsiteX3" fmla="*/ 106912 w 1112338"/>
              <a:gd name="connsiteY3" fmla="*/ 1271 h 1288180"/>
              <a:gd name="connsiteX4" fmla="*/ 100898 w 1112338"/>
              <a:gd name="connsiteY4" fmla="*/ 2223 h 1288180"/>
              <a:gd name="connsiteX5" fmla="*/ 95219 w 1112338"/>
              <a:gd name="connsiteY5" fmla="*/ 3494 h 1288180"/>
              <a:gd name="connsiteX6" fmla="*/ 89539 w 1112338"/>
              <a:gd name="connsiteY6" fmla="*/ 5082 h 1288180"/>
              <a:gd name="connsiteX7" fmla="*/ 83525 w 1112338"/>
              <a:gd name="connsiteY7" fmla="*/ 6988 h 1288180"/>
              <a:gd name="connsiteX8" fmla="*/ 77845 w 1112338"/>
              <a:gd name="connsiteY8" fmla="*/ 9211 h 1288180"/>
              <a:gd name="connsiteX9" fmla="*/ 72166 w 1112338"/>
              <a:gd name="connsiteY9" fmla="*/ 11434 h 1288180"/>
              <a:gd name="connsiteX10" fmla="*/ 66820 w 1112338"/>
              <a:gd name="connsiteY10" fmla="*/ 14293 h 1288180"/>
              <a:gd name="connsiteX11" fmla="*/ 61475 w 1112338"/>
              <a:gd name="connsiteY11" fmla="*/ 17151 h 1288180"/>
              <a:gd name="connsiteX12" fmla="*/ 56129 w 1112338"/>
              <a:gd name="connsiteY12" fmla="*/ 20327 h 1288180"/>
              <a:gd name="connsiteX13" fmla="*/ 51117 w 1112338"/>
              <a:gd name="connsiteY13" fmla="*/ 24139 h 1288180"/>
              <a:gd name="connsiteX14" fmla="*/ 45772 w 1112338"/>
              <a:gd name="connsiteY14" fmla="*/ 27950 h 1288180"/>
              <a:gd name="connsiteX15" fmla="*/ 41094 w 1112338"/>
              <a:gd name="connsiteY15" fmla="*/ 32079 h 1288180"/>
              <a:gd name="connsiteX16" fmla="*/ 36751 w 1112338"/>
              <a:gd name="connsiteY16" fmla="*/ 36525 h 1288180"/>
              <a:gd name="connsiteX17" fmla="*/ 32074 w 1112338"/>
              <a:gd name="connsiteY17" fmla="*/ 41290 h 1288180"/>
              <a:gd name="connsiteX18" fmla="*/ 28065 w 1112338"/>
              <a:gd name="connsiteY18" fmla="*/ 46054 h 1288180"/>
              <a:gd name="connsiteX19" fmla="*/ 24055 w 1112338"/>
              <a:gd name="connsiteY19" fmla="*/ 50818 h 1288180"/>
              <a:gd name="connsiteX20" fmla="*/ 20714 w 1112338"/>
              <a:gd name="connsiteY20" fmla="*/ 55900 h 1288180"/>
              <a:gd name="connsiteX21" fmla="*/ 17039 w 1112338"/>
              <a:gd name="connsiteY21" fmla="*/ 61299 h 1288180"/>
              <a:gd name="connsiteX22" fmla="*/ 14032 w 1112338"/>
              <a:gd name="connsiteY22" fmla="*/ 67016 h 1288180"/>
              <a:gd name="connsiteX23" fmla="*/ 11694 w 1112338"/>
              <a:gd name="connsiteY23" fmla="*/ 72415 h 1288180"/>
              <a:gd name="connsiteX24" fmla="*/ 9021 w 1112338"/>
              <a:gd name="connsiteY24" fmla="*/ 77815 h 1288180"/>
              <a:gd name="connsiteX25" fmla="*/ 7016 w 1112338"/>
              <a:gd name="connsiteY25" fmla="*/ 83532 h 1288180"/>
              <a:gd name="connsiteX26" fmla="*/ 5012 w 1112338"/>
              <a:gd name="connsiteY26" fmla="*/ 89249 h 1288180"/>
              <a:gd name="connsiteX27" fmla="*/ 3341 w 1112338"/>
              <a:gd name="connsiteY27" fmla="*/ 94966 h 1288180"/>
              <a:gd name="connsiteX28" fmla="*/ 2005 w 1112338"/>
              <a:gd name="connsiteY28" fmla="*/ 101000 h 1288180"/>
              <a:gd name="connsiteX29" fmla="*/ 1002 w 1112338"/>
              <a:gd name="connsiteY29" fmla="*/ 107035 h 1288180"/>
              <a:gd name="connsiteX30" fmla="*/ 334 w 1112338"/>
              <a:gd name="connsiteY30" fmla="*/ 112752 h 1288180"/>
              <a:gd name="connsiteX31" fmla="*/ 0 w 1112338"/>
              <a:gd name="connsiteY31" fmla="*/ 118786 h 1288180"/>
              <a:gd name="connsiteX32" fmla="*/ 0 w 1112338"/>
              <a:gd name="connsiteY32" fmla="*/ 124821 h 1288180"/>
              <a:gd name="connsiteX33" fmla="*/ 0 w 1112338"/>
              <a:gd name="connsiteY33" fmla="*/ 130856 h 1288180"/>
              <a:gd name="connsiteX34" fmla="*/ 334 w 1112338"/>
              <a:gd name="connsiteY34" fmla="*/ 136573 h 1288180"/>
              <a:gd name="connsiteX35" fmla="*/ 1002 w 1112338"/>
              <a:gd name="connsiteY35" fmla="*/ 142925 h 1288180"/>
              <a:gd name="connsiteX36" fmla="*/ 2005 w 1112338"/>
              <a:gd name="connsiteY36" fmla="*/ 148642 h 1288180"/>
              <a:gd name="connsiteX37" fmla="*/ 3341 w 1112338"/>
              <a:gd name="connsiteY37" fmla="*/ 154359 h 1288180"/>
              <a:gd name="connsiteX38" fmla="*/ 5012 w 1112338"/>
              <a:gd name="connsiteY38" fmla="*/ 160393 h 1288180"/>
              <a:gd name="connsiteX39" fmla="*/ 7016 w 1112338"/>
              <a:gd name="connsiteY39" fmla="*/ 166110 h 1288180"/>
              <a:gd name="connsiteX40" fmla="*/ 9021 w 1112338"/>
              <a:gd name="connsiteY40" fmla="*/ 171827 h 1288180"/>
              <a:gd name="connsiteX41" fmla="*/ 11694 w 1112338"/>
              <a:gd name="connsiteY41" fmla="*/ 177544 h 1288180"/>
              <a:gd name="connsiteX42" fmla="*/ 14032 w 1112338"/>
              <a:gd name="connsiteY42" fmla="*/ 182944 h 1288180"/>
              <a:gd name="connsiteX43" fmla="*/ 17039 w 1112338"/>
              <a:gd name="connsiteY43" fmla="*/ 188343 h 1288180"/>
              <a:gd name="connsiteX44" fmla="*/ 20714 w 1112338"/>
              <a:gd name="connsiteY44" fmla="*/ 193425 h 1288180"/>
              <a:gd name="connsiteX45" fmla="*/ 24055 w 1112338"/>
              <a:gd name="connsiteY45" fmla="*/ 198507 h 1288180"/>
              <a:gd name="connsiteX46" fmla="*/ 28065 w 1112338"/>
              <a:gd name="connsiteY46" fmla="*/ 203906 h 1288180"/>
              <a:gd name="connsiteX47" fmla="*/ 32074 w 1112338"/>
              <a:gd name="connsiteY47" fmla="*/ 208670 h 1288180"/>
              <a:gd name="connsiteX48" fmla="*/ 36751 w 1112338"/>
              <a:gd name="connsiteY48" fmla="*/ 213434 h 1288180"/>
              <a:gd name="connsiteX49" fmla="*/ 1112338 w 1112338"/>
              <a:gd name="connsiteY49" fmla="*/ 1288180 h 1288180"/>
              <a:gd name="connsiteX50" fmla="*/ 1112338 w 1112338"/>
              <a:gd name="connsiteY50" fmla="*/ 934676 h 1288180"/>
              <a:gd name="connsiteX51" fmla="*/ 213490 w 1112338"/>
              <a:gd name="connsiteY51" fmla="*/ 36525 h 1288180"/>
              <a:gd name="connsiteX52" fmla="*/ 208479 w 1112338"/>
              <a:gd name="connsiteY52" fmla="*/ 32079 h 1288180"/>
              <a:gd name="connsiteX53" fmla="*/ 203801 w 1112338"/>
              <a:gd name="connsiteY53" fmla="*/ 27950 h 1288180"/>
              <a:gd name="connsiteX54" fmla="*/ 199124 w 1112338"/>
              <a:gd name="connsiteY54" fmla="*/ 24139 h 1288180"/>
              <a:gd name="connsiteX55" fmla="*/ 193778 w 1112338"/>
              <a:gd name="connsiteY55" fmla="*/ 20327 h 1288180"/>
              <a:gd name="connsiteX56" fmla="*/ 188433 w 1112338"/>
              <a:gd name="connsiteY56" fmla="*/ 17151 h 1288180"/>
              <a:gd name="connsiteX57" fmla="*/ 183087 w 1112338"/>
              <a:gd name="connsiteY57" fmla="*/ 14293 h 1288180"/>
              <a:gd name="connsiteX58" fmla="*/ 177407 w 1112338"/>
              <a:gd name="connsiteY58" fmla="*/ 11434 h 1288180"/>
              <a:gd name="connsiteX59" fmla="*/ 172062 w 1112338"/>
              <a:gd name="connsiteY59" fmla="*/ 9211 h 1288180"/>
              <a:gd name="connsiteX60" fmla="*/ 166382 w 1112338"/>
              <a:gd name="connsiteY60" fmla="*/ 6988 h 1288180"/>
              <a:gd name="connsiteX61" fmla="*/ 160702 w 1112338"/>
              <a:gd name="connsiteY61" fmla="*/ 5082 h 1288180"/>
              <a:gd name="connsiteX62" fmla="*/ 154689 w 1112338"/>
              <a:gd name="connsiteY62" fmla="*/ 3494 h 1288180"/>
              <a:gd name="connsiteX63" fmla="*/ 148675 w 1112338"/>
              <a:gd name="connsiteY63" fmla="*/ 2223 h 1288180"/>
              <a:gd name="connsiteX64" fmla="*/ 142661 w 1112338"/>
              <a:gd name="connsiteY64" fmla="*/ 1271 h 1288180"/>
              <a:gd name="connsiteX65" fmla="*/ 136981 w 1112338"/>
              <a:gd name="connsiteY65" fmla="*/ 635 h 1288180"/>
              <a:gd name="connsiteX66" fmla="*/ 130967 w 1112338"/>
              <a:gd name="connsiteY66" fmla="*/ 318 h 128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12338" h="1288180">
                <a:moveTo>
                  <a:pt x="124954" y="0"/>
                </a:moveTo>
                <a:lnTo>
                  <a:pt x="118940" y="318"/>
                </a:lnTo>
                <a:lnTo>
                  <a:pt x="112926" y="635"/>
                </a:lnTo>
                <a:lnTo>
                  <a:pt x="106912" y="1271"/>
                </a:lnTo>
                <a:lnTo>
                  <a:pt x="100898" y="2223"/>
                </a:lnTo>
                <a:lnTo>
                  <a:pt x="95219" y="3494"/>
                </a:lnTo>
                <a:lnTo>
                  <a:pt x="89539" y="5082"/>
                </a:lnTo>
                <a:lnTo>
                  <a:pt x="83525" y="6988"/>
                </a:lnTo>
                <a:lnTo>
                  <a:pt x="77845" y="9211"/>
                </a:lnTo>
                <a:lnTo>
                  <a:pt x="72166" y="11434"/>
                </a:lnTo>
                <a:lnTo>
                  <a:pt x="66820" y="14293"/>
                </a:lnTo>
                <a:lnTo>
                  <a:pt x="61475" y="17151"/>
                </a:lnTo>
                <a:lnTo>
                  <a:pt x="56129" y="20327"/>
                </a:lnTo>
                <a:lnTo>
                  <a:pt x="51117" y="24139"/>
                </a:lnTo>
                <a:lnTo>
                  <a:pt x="45772" y="27950"/>
                </a:lnTo>
                <a:lnTo>
                  <a:pt x="41094" y="32079"/>
                </a:lnTo>
                <a:lnTo>
                  <a:pt x="36751" y="36525"/>
                </a:lnTo>
                <a:lnTo>
                  <a:pt x="32074" y="41290"/>
                </a:lnTo>
                <a:lnTo>
                  <a:pt x="28065" y="46054"/>
                </a:lnTo>
                <a:lnTo>
                  <a:pt x="24055" y="50818"/>
                </a:lnTo>
                <a:lnTo>
                  <a:pt x="20714" y="55900"/>
                </a:lnTo>
                <a:lnTo>
                  <a:pt x="17039" y="61299"/>
                </a:lnTo>
                <a:lnTo>
                  <a:pt x="14032" y="67016"/>
                </a:lnTo>
                <a:lnTo>
                  <a:pt x="11694" y="72415"/>
                </a:lnTo>
                <a:lnTo>
                  <a:pt x="9021" y="77815"/>
                </a:lnTo>
                <a:lnTo>
                  <a:pt x="7016" y="83532"/>
                </a:lnTo>
                <a:lnTo>
                  <a:pt x="5012" y="89249"/>
                </a:lnTo>
                <a:lnTo>
                  <a:pt x="3341" y="94966"/>
                </a:lnTo>
                <a:lnTo>
                  <a:pt x="2005" y="101000"/>
                </a:lnTo>
                <a:lnTo>
                  <a:pt x="1002" y="107035"/>
                </a:lnTo>
                <a:lnTo>
                  <a:pt x="334" y="112752"/>
                </a:lnTo>
                <a:lnTo>
                  <a:pt x="0" y="118786"/>
                </a:lnTo>
                <a:lnTo>
                  <a:pt x="0" y="124821"/>
                </a:lnTo>
                <a:lnTo>
                  <a:pt x="0" y="130856"/>
                </a:lnTo>
                <a:lnTo>
                  <a:pt x="334" y="136573"/>
                </a:lnTo>
                <a:lnTo>
                  <a:pt x="1002" y="142925"/>
                </a:lnTo>
                <a:lnTo>
                  <a:pt x="2005" y="148642"/>
                </a:lnTo>
                <a:lnTo>
                  <a:pt x="3341" y="154359"/>
                </a:lnTo>
                <a:lnTo>
                  <a:pt x="5012" y="160393"/>
                </a:lnTo>
                <a:lnTo>
                  <a:pt x="7016" y="166110"/>
                </a:lnTo>
                <a:lnTo>
                  <a:pt x="9021" y="171827"/>
                </a:lnTo>
                <a:lnTo>
                  <a:pt x="11694" y="177544"/>
                </a:lnTo>
                <a:lnTo>
                  <a:pt x="14032" y="182944"/>
                </a:lnTo>
                <a:lnTo>
                  <a:pt x="17039" y="188343"/>
                </a:lnTo>
                <a:lnTo>
                  <a:pt x="20714" y="193425"/>
                </a:lnTo>
                <a:lnTo>
                  <a:pt x="24055" y="198507"/>
                </a:lnTo>
                <a:lnTo>
                  <a:pt x="28065" y="203906"/>
                </a:lnTo>
                <a:lnTo>
                  <a:pt x="32074" y="208670"/>
                </a:lnTo>
                <a:lnTo>
                  <a:pt x="36751" y="213434"/>
                </a:lnTo>
                <a:lnTo>
                  <a:pt x="1112338" y="1288180"/>
                </a:lnTo>
                <a:lnTo>
                  <a:pt x="1112338" y="934676"/>
                </a:lnTo>
                <a:lnTo>
                  <a:pt x="213490" y="36525"/>
                </a:lnTo>
                <a:lnTo>
                  <a:pt x="208479" y="32079"/>
                </a:lnTo>
                <a:lnTo>
                  <a:pt x="203801" y="27950"/>
                </a:lnTo>
                <a:lnTo>
                  <a:pt x="199124" y="24139"/>
                </a:lnTo>
                <a:lnTo>
                  <a:pt x="193778" y="20327"/>
                </a:lnTo>
                <a:lnTo>
                  <a:pt x="188433" y="17151"/>
                </a:lnTo>
                <a:lnTo>
                  <a:pt x="183087" y="14293"/>
                </a:lnTo>
                <a:lnTo>
                  <a:pt x="177407" y="11434"/>
                </a:lnTo>
                <a:lnTo>
                  <a:pt x="172062" y="9211"/>
                </a:lnTo>
                <a:lnTo>
                  <a:pt x="166382" y="6988"/>
                </a:lnTo>
                <a:lnTo>
                  <a:pt x="160702" y="5082"/>
                </a:lnTo>
                <a:lnTo>
                  <a:pt x="154689" y="3494"/>
                </a:lnTo>
                <a:lnTo>
                  <a:pt x="148675" y="2223"/>
                </a:lnTo>
                <a:lnTo>
                  <a:pt x="142661" y="1271"/>
                </a:lnTo>
                <a:lnTo>
                  <a:pt x="136981" y="635"/>
                </a:lnTo>
                <a:lnTo>
                  <a:pt x="130967" y="3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220072" y="365126"/>
            <a:ext cx="3295278" cy="1325563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8986095-26DC-48B9-BA7B-02E8DFBACA4C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3795333" y="2276871"/>
            <a:ext cx="4720017" cy="390009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FE15AE-9590-47E3-80CE-AC9507B56604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112338" y="6356351"/>
            <a:ext cx="891540" cy="365125"/>
          </a:xfrm>
        </p:spPr>
        <p:txBody>
          <a:bodyPr/>
          <a:lstStyle>
            <a:lvl1pPr algn="r">
              <a:defRPr/>
            </a:lvl1pPr>
          </a:lstStyle>
          <a:p>
            <a:pPr algn="l"/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A2FEFF5-D3AE-45CC-A046-CB5ADFA1DEF0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2626601" y="6356351"/>
            <a:ext cx="4374486" cy="365125"/>
          </a:xfrm>
        </p:spPr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7623810" y="6356351"/>
            <a:ext cx="89154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2483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9489510-7210-4678-9D4D-B59893C679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4" b="3704"/>
          <a:stretch/>
        </p:blipFill>
        <p:spPr>
          <a:xfrm>
            <a:off x="0" y="1980974"/>
            <a:ext cx="4756794" cy="4877026"/>
          </a:xfrm>
          <a:custGeom>
            <a:avLst/>
            <a:gdLst>
              <a:gd name="connsiteX0" fmla="*/ 0 w 4756794"/>
              <a:gd name="connsiteY0" fmla="*/ 0 h 4877026"/>
              <a:gd name="connsiteX1" fmla="*/ 4756794 w 4756794"/>
              <a:gd name="connsiteY1" fmla="*/ 0 h 4877026"/>
              <a:gd name="connsiteX2" fmla="*/ 4756794 w 4756794"/>
              <a:gd name="connsiteY2" fmla="*/ 4877026 h 4877026"/>
              <a:gd name="connsiteX3" fmla="*/ 0 w 4756794"/>
              <a:gd name="connsiteY3" fmla="*/ 4877026 h 487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6794" h="4877026">
                <a:moveTo>
                  <a:pt x="0" y="0"/>
                </a:moveTo>
                <a:lnTo>
                  <a:pt x="4756794" y="0"/>
                </a:lnTo>
                <a:lnTo>
                  <a:pt x="4756794" y="4877026"/>
                </a:lnTo>
                <a:lnTo>
                  <a:pt x="0" y="4877026"/>
                </a:lnTo>
                <a:close/>
              </a:path>
            </a:pathLst>
          </a:custGeom>
        </p:spPr>
      </p:pic>
      <p:sp>
        <p:nvSpPr>
          <p:cNvPr id="40" name="Freeform: Shape 39">
            <a:extLst>
              <a:ext uri="{FF2B5EF4-FFF2-40B4-BE49-F238E27FC236}">
                <a16:creationId xmlns="" xmlns:a16="http://schemas.microsoft.com/office/drawing/2014/main" id="{55403DF4-BFEC-40A5-9CD2-4E06D54498D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9147326" cy="6858000"/>
          </a:xfrm>
          <a:custGeom>
            <a:avLst/>
            <a:gdLst>
              <a:gd name="connsiteX0" fmla="*/ 4108922 w 9147326"/>
              <a:gd name="connsiteY0" fmla="*/ 0 h 6858000"/>
              <a:gd name="connsiteX1" fmla="*/ 0 w 9147326"/>
              <a:gd name="connsiteY1" fmla="*/ 0 h 6858000"/>
              <a:gd name="connsiteX2" fmla="*/ 0 w 9147326"/>
              <a:gd name="connsiteY2" fmla="*/ 6858000 h 6858000"/>
              <a:gd name="connsiteX3" fmla="*/ 9147326 w 9147326"/>
              <a:gd name="connsiteY3" fmla="*/ 6858000 h 6858000"/>
              <a:gd name="connsiteX4" fmla="*/ 9147326 w 9147326"/>
              <a:gd name="connsiteY4" fmla="*/ 6459802 h 6858000"/>
              <a:gd name="connsiteX5" fmla="*/ 7513073 w 9147326"/>
              <a:gd name="connsiteY5" fmla="*/ 4816793 h 6858000"/>
              <a:gd name="connsiteX6" fmla="*/ 7497704 w 9147326"/>
              <a:gd name="connsiteY6" fmla="*/ 4803458 h 6858000"/>
              <a:gd name="connsiteX7" fmla="*/ 7482335 w 9147326"/>
              <a:gd name="connsiteY7" fmla="*/ 4789488 h 6858000"/>
              <a:gd name="connsiteX8" fmla="*/ 7467301 w 9147326"/>
              <a:gd name="connsiteY8" fmla="*/ 4775518 h 6858000"/>
              <a:gd name="connsiteX9" fmla="*/ 7452600 w 9147326"/>
              <a:gd name="connsiteY9" fmla="*/ 4760913 h 6858000"/>
              <a:gd name="connsiteX10" fmla="*/ 6518455 w 9147326"/>
              <a:gd name="connsiteY10" fmla="*/ 3828098 h 6858000"/>
              <a:gd name="connsiteX11" fmla="*/ 6513777 w 9147326"/>
              <a:gd name="connsiteY11" fmla="*/ 3823335 h 6858000"/>
              <a:gd name="connsiteX12" fmla="*/ 6509769 w 9147326"/>
              <a:gd name="connsiteY12" fmla="*/ 3818573 h 6858000"/>
              <a:gd name="connsiteX13" fmla="*/ 6506093 w 9147326"/>
              <a:gd name="connsiteY13" fmla="*/ 3813493 h 6858000"/>
              <a:gd name="connsiteX14" fmla="*/ 6502752 w 9147326"/>
              <a:gd name="connsiteY14" fmla="*/ 3808413 h 6858000"/>
              <a:gd name="connsiteX15" fmla="*/ 6499412 w 9147326"/>
              <a:gd name="connsiteY15" fmla="*/ 3803333 h 6858000"/>
              <a:gd name="connsiteX16" fmla="*/ 6496405 w 9147326"/>
              <a:gd name="connsiteY16" fmla="*/ 3798253 h 6858000"/>
              <a:gd name="connsiteX17" fmla="*/ 6493732 w 9147326"/>
              <a:gd name="connsiteY17" fmla="*/ 3792855 h 6858000"/>
              <a:gd name="connsiteX18" fmla="*/ 6491393 w 9147326"/>
              <a:gd name="connsiteY18" fmla="*/ 3787458 h 6858000"/>
              <a:gd name="connsiteX19" fmla="*/ 6489388 w 9147326"/>
              <a:gd name="connsiteY19" fmla="*/ 3781425 h 6858000"/>
              <a:gd name="connsiteX20" fmla="*/ 6487718 w 9147326"/>
              <a:gd name="connsiteY20" fmla="*/ 3776028 h 6858000"/>
              <a:gd name="connsiteX21" fmla="*/ 6485713 w 9147326"/>
              <a:gd name="connsiteY21" fmla="*/ 3770313 h 6858000"/>
              <a:gd name="connsiteX22" fmla="*/ 6484377 w 9147326"/>
              <a:gd name="connsiteY22" fmla="*/ 3764280 h 6858000"/>
              <a:gd name="connsiteX23" fmla="*/ 6483375 w 9147326"/>
              <a:gd name="connsiteY23" fmla="*/ 3758565 h 6858000"/>
              <a:gd name="connsiteX24" fmla="*/ 6482706 w 9147326"/>
              <a:gd name="connsiteY24" fmla="*/ 3752850 h 6858000"/>
              <a:gd name="connsiteX25" fmla="*/ 6482372 w 9147326"/>
              <a:gd name="connsiteY25" fmla="*/ 3746818 h 6858000"/>
              <a:gd name="connsiteX26" fmla="*/ 6482372 w 9147326"/>
              <a:gd name="connsiteY26" fmla="*/ 3740785 h 6858000"/>
              <a:gd name="connsiteX27" fmla="*/ 6482372 w 9147326"/>
              <a:gd name="connsiteY27" fmla="*/ 3735070 h 6858000"/>
              <a:gd name="connsiteX28" fmla="*/ 6482706 w 9147326"/>
              <a:gd name="connsiteY28" fmla="*/ 3729038 h 6858000"/>
              <a:gd name="connsiteX29" fmla="*/ 6483375 w 9147326"/>
              <a:gd name="connsiteY29" fmla="*/ 3723323 h 6858000"/>
              <a:gd name="connsiteX30" fmla="*/ 6484377 w 9147326"/>
              <a:gd name="connsiteY30" fmla="*/ 3717608 h 6858000"/>
              <a:gd name="connsiteX31" fmla="*/ 6485713 w 9147326"/>
              <a:gd name="connsiteY31" fmla="*/ 3711575 h 6858000"/>
              <a:gd name="connsiteX32" fmla="*/ 6487718 w 9147326"/>
              <a:gd name="connsiteY32" fmla="*/ 3705860 h 6858000"/>
              <a:gd name="connsiteX33" fmla="*/ 6489388 w 9147326"/>
              <a:gd name="connsiteY33" fmla="*/ 3700145 h 6858000"/>
              <a:gd name="connsiteX34" fmla="*/ 6491393 w 9147326"/>
              <a:gd name="connsiteY34" fmla="*/ 3694748 h 6858000"/>
              <a:gd name="connsiteX35" fmla="*/ 6493732 w 9147326"/>
              <a:gd name="connsiteY35" fmla="*/ 3689033 h 6858000"/>
              <a:gd name="connsiteX36" fmla="*/ 6496405 w 9147326"/>
              <a:gd name="connsiteY36" fmla="*/ 3683635 h 6858000"/>
              <a:gd name="connsiteX37" fmla="*/ 6499412 w 9147326"/>
              <a:gd name="connsiteY37" fmla="*/ 3678238 h 6858000"/>
              <a:gd name="connsiteX38" fmla="*/ 6502752 w 9147326"/>
              <a:gd name="connsiteY38" fmla="*/ 3673158 h 6858000"/>
              <a:gd name="connsiteX39" fmla="*/ 6506093 w 9147326"/>
              <a:gd name="connsiteY39" fmla="*/ 3668078 h 6858000"/>
              <a:gd name="connsiteX40" fmla="*/ 6509769 w 9147326"/>
              <a:gd name="connsiteY40" fmla="*/ 3662998 h 6858000"/>
              <a:gd name="connsiteX41" fmla="*/ 6513777 w 9147326"/>
              <a:gd name="connsiteY41" fmla="*/ 3658235 h 6858000"/>
              <a:gd name="connsiteX42" fmla="*/ 6518455 w 9147326"/>
              <a:gd name="connsiteY42" fmla="*/ 3653790 h 6858000"/>
              <a:gd name="connsiteX43" fmla="*/ 6523133 w 9147326"/>
              <a:gd name="connsiteY43" fmla="*/ 3649345 h 6858000"/>
              <a:gd name="connsiteX44" fmla="*/ 6527475 w 9147326"/>
              <a:gd name="connsiteY44" fmla="*/ 3645218 h 6858000"/>
              <a:gd name="connsiteX45" fmla="*/ 6532821 w 9147326"/>
              <a:gd name="connsiteY45" fmla="*/ 3641725 h 6858000"/>
              <a:gd name="connsiteX46" fmla="*/ 6537833 w 9147326"/>
              <a:gd name="connsiteY46" fmla="*/ 3638233 h 6858000"/>
              <a:gd name="connsiteX47" fmla="*/ 6543178 w 9147326"/>
              <a:gd name="connsiteY47" fmla="*/ 3634740 h 6858000"/>
              <a:gd name="connsiteX48" fmla="*/ 6548190 w 9147326"/>
              <a:gd name="connsiteY48" fmla="*/ 3631883 h 6858000"/>
              <a:gd name="connsiteX49" fmla="*/ 6553535 w 9147326"/>
              <a:gd name="connsiteY49" fmla="*/ 3629343 h 6858000"/>
              <a:gd name="connsiteX50" fmla="*/ 6559215 w 9147326"/>
              <a:gd name="connsiteY50" fmla="*/ 3626803 h 6858000"/>
              <a:gd name="connsiteX51" fmla="*/ 6564895 w 9147326"/>
              <a:gd name="connsiteY51" fmla="*/ 3624898 h 6858000"/>
              <a:gd name="connsiteX52" fmla="*/ 6570574 w 9147326"/>
              <a:gd name="connsiteY52" fmla="*/ 3622675 h 6858000"/>
              <a:gd name="connsiteX53" fmla="*/ 6576254 w 9147326"/>
              <a:gd name="connsiteY53" fmla="*/ 3621405 h 6858000"/>
              <a:gd name="connsiteX54" fmla="*/ 6581934 w 9147326"/>
              <a:gd name="connsiteY54" fmla="*/ 3620135 h 6858000"/>
              <a:gd name="connsiteX55" fmla="*/ 6587948 w 9147326"/>
              <a:gd name="connsiteY55" fmla="*/ 3618865 h 6858000"/>
              <a:gd name="connsiteX56" fmla="*/ 6593627 w 9147326"/>
              <a:gd name="connsiteY56" fmla="*/ 3618230 h 6858000"/>
              <a:gd name="connsiteX57" fmla="*/ 6599641 w 9147326"/>
              <a:gd name="connsiteY57" fmla="*/ 3617913 h 6858000"/>
              <a:gd name="connsiteX58" fmla="*/ 6605655 w 9147326"/>
              <a:gd name="connsiteY58" fmla="*/ 3617595 h 6858000"/>
              <a:gd name="connsiteX59" fmla="*/ 6611669 w 9147326"/>
              <a:gd name="connsiteY59" fmla="*/ 3617913 h 6858000"/>
              <a:gd name="connsiteX60" fmla="*/ 6617349 w 9147326"/>
              <a:gd name="connsiteY60" fmla="*/ 3618230 h 6858000"/>
              <a:gd name="connsiteX61" fmla="*/ 6623028 w 9147326"/>
              <a:gd name="connsiteY61" fmla="*/ 3618865 h 6858000"/>
              <a:gd name="connsiteX62" fmla="*/ 6629042 w 9147326"/>
              <a:gd name="connsiteY62" fmla="*/ 3620135 h 6858000"/>
              <a:gd name="connsiteX63" fmla="*/ 6634722 w 9147326"/>
              <a:gd name="connsiteY63" fmla="*/ 3621405 h 6858000"/>
              <a:gd name="connsiteX64" fmla="*/ 6640736 w 9147326"/>
              <a:gd name="connsiteY64" fmla="*/ 3622675 h 6858000"/>
              <a:gd name="connsiteX65" fmla="*/ 6646415 w 9147326"/>
              <a:gd name="connsiteY65" fmla="*/ 3624898 h 6858000"/>
              <a:gd name="connsiteX66" fmla="*/ 6652095 w 9147326"/>
              <a:gd name="connsiteY66" fmla="*/ 3626803 h 6858000"/>
              <a:gd name="connsiteX67" fmla="*/ 6657441 w 9147326"/>
              <a:gd name="connsiteY67" fmla="*/ 3629343 h 6858000"/>
              <a:gd name="connsiteX68" fmla="*/ 6662786 w 9147326"/>
              <a:gd name="connsiteY68" fmla="*/ 3631883 h 6858000"/>
              <a:gd name="connsiteX69" fmla="*/ 6668132 w 9147326"/>
              <a:gd name="connsiteY69" fmla="*/ 3634740 h 6858000"/>
              <a:gd name="connsiteX70" fmla="*/ 6673477 w 9147326"/>
              <a:gd name="connsiteY70" fmla="*/ 3638233 h 6858000"/>
              <a:gd name="connsiteX71" fmla="*/ 6678489 w 9147326"/>
              <a:gd name="connsiteY71" fmla="*/ 3641725 h 6858000"/>
              <a:gd name="connsiteX72" fmla="*/ 6683501 w 9147326"/>
              <a:gd name="connsiteY72" fmla="*/ 3645218 h 6858000"/>
              <a:gd name="connsiteX73" fmla="*/ 6688178 w 9147326"/>
              <a:gd name="connsiteY73" fmla="*/ 3649345 h 6858000"/>
              <a:gd name="connsiteX74" fmla="*/ 6692855 w 9147326"/>
              <a:gd name="connsiteY74" fmla="*/ 3653790 h 6858000"/>
              <a:gd name="connsiteX75" fmla="*/ 7361725 w 9147326"/>
              <a:gd name="connsiteY75" fmla="*/ 4321810 h 6858000"/>
              <a:gd name="connsiteX76" fmla="*/ 7366068 w 9147326"/>
              <a:gd name="connsiteY76" fmla="*/ 4325938 h 6858000"/>
              <a:gd name="connsiteX77" fmla="*/ 7370746 w 9147326"/>
              <a:gd name="connsiteY77" fmla="*/ 4330065 h 6858000"/>
              <a:gd name="connsiteX78" fmla="*/ 7376091 w 9147326"/>
              <a:gd name="connsiteY78" fmla="*/ 4334193 h 6858000"/>
              <a:gd name="connsiteX79" fmla="*/ 7380769 w 9147326"/>
              <a:gd name="connsiteY79" fmla="*/ 4337685 h 6858000"/>
              <a:gd name="connsiteX80" fmla="*/ 7386114 w 9147326"/>
              <a:gd name="connsiteY80" fmla="*/ 4340860 h 6858000"/>
              <a:gd name="connsiteX81" fmla="*/ 7391460 w 9147326"/>
              <a:gd name="connsiteY81" fmla="*/ 4343718 h 6858000"/>
              <a:gd name="connsiteX82" fmla="*/ 7396806 w 9147326"/>
              <a:gd name="connsiteY82" fmla="*/ 4346575 h 6858000"/>
              <a:gd name="connsiteX83" fmla="*/ 7402485 w 9147326"/>
              <a:gd name="connsiteY83" fmla="*/ 4349115 h 6858000"/>
              <a:gd name="connsiteX84" fmla="*/ 7407831 w 9147326"/>
              <a:gd name="connsiteY84" fmla="*/ 4351020 h 6858000"/>
              <a:gd name="connsiteX85" fmla="*/ 7413511 w 9147326"/>
              <a:gd name="connsiteY85" fmla="*/ 4352608 h 6858000"/>
              <a:gd name="connsiteX86" fmla="*/ 7419524 w 9147326"/>
              <a:gd name="connsiteY86" fmla="*/ 4354513 h 6858000"/>
              <a:gd name="connsiteX87" fmla="*/ 7425204 w 9147326"/>
              <a:gd name="connsiteY87" fmla="*/ 4355465 h 6858000"/>
              <a:gd name="connsiteX88" fmla="*/ 7431218 w 9147326"/>
              <a:gd name="connsiteY88" fmla="*/ 4356418 h 6858000"/>
              <a:gd name="connsiteX89" fmla="*/ 7436898 w 9147326"/>
              <a:gd name="connsiteY89" fmla="*/ 4357053 h 6858000"/>
              <a:gd name="connsiteX90" fmla="*/ 7442911 w 9147326"/>
              <a:gd name="connsiteY90" fmla="*/ 4358005 h 6858000"/>
              <a:gd name="connsiteX91" fmla="*/ 7448591 w 9147326"/>
              <a:gd name="connsiteY91" fmla="*/ 4358005 h 6858000"/>
              <a:gd name="connsiteX92" fmla="*/ 7454605 w 9147326"/>
              <a:gd name="connsiteY92" fmla="*/ 4358005 h 6858000"/>
              <a:gd name="connsiteX93" fmla="*/ 7460619 w 9147326"/>
              <a:gd name="connsiteY93" fmla="*/ 4357053 h 6858000"/>
              <a:gd name="connsiteX94" fmla="*/ 7466298 w 9147326"/>
              <a:gd name="connsiteY94" fmla="*/ 4356418 h 6858000"/>
              <a:gd name="connsiteX95" fmla="*/ 7472312 w 9147326"/>
              <a:gd name="connsiteY95" fmla="*/ 4355465 h 6858000"/>
              <a:gd name="connsiteX96" fmla="*/ 7477992 w 9147326"/>
              <a:gd name="connsiteY96" fmla="*/ 4354513 h 6858000"/>
              <a:gd name="connsiteX97" fmla="*/ 7484006 w 9147326"/>
              <a:gd name="connsiteY97" fmla="*/ 4352608 h 6858000"/>
              <a:gd name="connsiteX98" fmla="*/ 7489351 w 9147326"/>
              <a:gd name="connsiteY98" fmla="*/ 4351020 h 6858000"/>
              <a:gd name="connsiteX99" fmla="*/ 7495031 w 9147326"/>
              <a:gd name="connsiteY99" fmla="*/ 4349115 h 6858000"/>
              <a:gd name="connsiteX100" fmla="*/ 7500711 w 9147326"/>
              <a:gd name="connsiteY100" fmla="*/ 4346575 h 6858000"/>
              <a:gd name="connsiteX101" fmla="*/ 7506056 w 9147326"/>
              <a:gd name="connsiteY101" fmla="*/ 4343718 h 6858000"/>
              <a:gd name="connsiteX102" fmla="*/ 7511402 w 9147326"/>
              <a:gd name="connsiteY102" fmla="*/ 4340860 h 6858000"/>
              <a:gd name="connsiteX103" fmla="*/ 7516414 w 9147326"/>
              <a:gd name="connsiteY103" fmla="*/ 4337685 h 6858000"/>
              <a:gd name="connsiteX104" fmla="*/ 7521425 w 9147326"/>
              <a:gd name="connsiteY104" fmla="*/ 4334193 h 6858000"/>
              <a:gd name="connsiteX105" fmla="*/ 7526771 w 9147326"/>
              <a:gd name="connsiteY105" fmla="*/ 4330065 h 6858000"/>
              <a:gd name="connsiteX106" fmla="*/ 7531114 w 9147326"/>
              <a:gd name="connsiteY106" fmla="*/ 4325938 h 6858000"/>
              <a:gd name="connsiteX107" fmla="*/ 7535791 w 9147326"/>
              <a:gd name="connsiteY107" fmla="*/ 4321810 h 6858000"/>
              <a:gd name="connsiteX108" fmla="*/ 7540469 w 9147326"/>
              <a:gd name="connsiteY108" fmla="*/ 4317048 h 6858000"/>
              <a:gd name="connsiteX109" fmla="*/ 7544478 w 9147326"/>
              <a:gd name="connsiteY109" fmla="*/ 4312285 h 6858000"/>
              <a:gd name="connsiteX110" fmla="*/ 7548153 w 9147326"/>
              <a:gd name="connsiteY110" fmla="*/ 4307523 h 6858000"/>
              <a:gd name="connsiteX111" fmla="*/ 7551494 w 9147326"/>
              <a:gd name="connsiteY111" fmla="*/ 4302443 h 6858000"/>
              <a:gd name="connsiteX112" fmla="*/ 7554835 w 9147326"/>
              <a:gd name="connsiteY112" fmla="*/ 4297363 h 6858000"/>
              <a:gd name="connsiteX113" fmla="*/ 7557842 w 9147326"/>
              <a:gd name="connsiteY113" fmla="*/ 4292283 h 6858000"/>
              <a:gd name="connsiteX114" fmla="*/ 7560515 w 9147326"/>
              <a:gd name="connsiteY114" fmla="*/ 4286568 h 6858000"/>
              <a:gd name="connsiteX115" fmla="*/ 7562854 w 9147326"/>
              <a:gd name="connsiteY115" fmla="*/ 4281170 h 6858000"/>
              <a:gd name="connsiteX116" fmla="*/ 7564858 w 9147326"/>
              <a:gd name="connsiteY116" fmla="*/ 4275455 h 6858000"/>
              <a:gd name="connsiteX117" fmla="*/ 7566863 w 9147326"/>
              <a:gd name="connsiteY117" fmla="*/ 4270058 h 6858000"/>
              <a:gd name="connsiteX118" fmla="*/ 7568533 w 9147326"/>
              <a:gd name="connsiteY118" fmla="*/ 4264025 h 6858000"/>
              <a:gd name="connsiteX119" fmla="*/ 7569870 w 9147326"/>
              <a:gd name="connsiteY119" fmla="*/ 4258310 h 6858000"/>
              <a:gd name="connsiteX120" fmla="*/ 7570872 w 9147326"/>
              <a:gd name="connsiteY120" fmla="*/ 4252595 h 6858000"/>
              <a:gd name="connsiteX121" fmla="*/ 7571540 w 9147326"/>
              <a:gd name="connsiteY121" fmla="*/ 4246563 h 6858000"/>
              <a:gd name="connsiteX122" fmla="*/ 7571874 w 9147326"/>
              <a:gd name="connsiteY122" fmla="*/ 4240848 h 6858000"/>
              <a:gd name="connsiteX123" fmla="*/ 7571874 w 9147326"/>
              <a:gd name="connsiteY123" fmla="*/ 4234815 h 6858000"/>
              <a:gd name="connsiteX124" fmla="*/ 7571874 w 9147326"/>
              <a:gd name="connsiteY124" fmla="*/ 4228783 h 6858000"/>
              <a:gd name="connsiteX125" fmla="*/ 7571540 w 9147326"/>
              <a:gd name="connsiteY125" fmla="*/ 4223068 h 6858000"/>
              <a:gd name="connsiteX126" fmla="*/ 7570872 w 9147326"/>
              <a:gd name="connsiteY126" fmla="*/ 4217353 h 6858000"/>
              <a:gd name="connsiteX127" fmla="*/ 7569870 w 9147326"/>
              <a:gd name="connsiteY127" fmla="*/ 4211320 h 6858000"/>
              <a:gd name="connsiteX128" fmla="*/ 7568533 w 9147326"/>
              <a:gd name="connsiteY128" fmla="*/ 4205605 h 6858000"/>
              <a:gd name="connsiteX129" fmla="*/ 7566863 w 9147326"/>
              <a:gd name="connsiteY129" fmla="*/ 4199890 h 6858000"/>
              <a:gd name="connsiteX130" fmla="*/ 7564858 w 9147326"/>
              <a:gd name="connsiteY130" fmla="*/ 4194175 h 6858000"/>
              <a:gd name="connsiteX131" fmla="*/ 7562854 w 9147326"/>
              <a:gd name="connsiteY131" fmla="*/ 4188460 h 6858000"/>
              <a:gd name="connsiteX132" fmla="*/ 7560515 w 9147326"/>
              <a:gd name="connsiteY132" fmla="*/ 4183063 h 6858000"/>
              <a:gd name="connsiteX133" fmla="*/ 7557842 w 9147326"/>
              <a:gd name="connsiteY133" fmla="*/ 4177665 h 6858000"/>
              <a:gd name="connsiteX134" fmla="*/ 7554835 w 9147326"/>
              <a:gd name="connsiteY134" fmla="*/ 4172268 h 6858000"/>
              <a:gd name="connsiteX135" fmla="*/ 7551494 w 9147326"/>
              <a:gd name="connsiteY135" fmla="*/ 4166870 h 6858000"/>
              <a:gd name="connsiteX136" fmla="*/ 7548153 w 9147326"/>
              <a:gd name="connsiteY136" fmla="*/ 4161790 h 6858000"/>
              <a:gd name="connsiteX137" fmla="*/ 7544478 w 9147326"/>
              <a:gd name="connsiteY137" fmla="*/ 4157028 h 6858000"/>
              <a:gd name="connsiteX138" fmla="*/ 7540469 w 9147326"/>
              <a:gd name="connsiteY138" fmla="*/ 4152265 h 6858000"/>
              <a:gd name="connsiteX139" fmla="*/ 7535791 w 9147326"/>
              <a:gd name="connsiteY139" fmla="*/ 4147820 h 6858000"/>
              <a:gd name="connsiteX140" fmla="*/ 7148903 w 9147326"/>
              <a:gd name="connsiteY140" fmla="*/ 3761423 h 6858000"/>
              <a:gd name="connsiteX141" fmla="*/ 6952786 w 9147326"/>
              <a:gd name="connsiteY141" fmla="*/ 3565208 h 6858000"/>
              <a:gd name="connsiteX142" fmla="*/ 6948108 w 9147326"/>
              <a:gd name="connsiteY142" fmla="*/ 3560445 h 6858000"/>
              <a:gd name="connsiteX143" fmla="*/ 6944099 w 9147326"/>
              <a:gd name="connsiteY143" fmla="*/ 3555683 h 6858000"/>
              <a:gd name="connsiteX144" fmla="*/ 6940424 w 9147326"/>
              <a:gd name="connsiteY144" fmla="*/ 3550920 h 6858000"/>
              <a:gd name="connsiteX145" fmla="*/ 6936749 w 9147326"/>
              <a:gd name="connsiteY145" fmla="*/ 3545840 h 6858000"/>
              <a:gd name="connsiteX146" fmla="*/ 6933408 w 9147326"/>
              <a:gd name="connsiteY146" fmla="*/ 3540760 h 6858000"/>
              <a:gd name="connsiteX147" fmla="*/ 6930735 w 9147326"/>
              <a:gd name="connsiteY147" fmla="*/ 3535680 h 6858000"/>
              <a:gd name="connsiteX148" fmla="*/ 6928062 w 9147326"/>
              <a:gd name="connsiteY148" fmla="*/ 3529965 h 6858000"/>
              <a:gd name="connsiteX149" fmla="*/ 6925724 w 9147326"/>
              <a:gd name="connsiteY149" fmla="*/ 3524568 h 6858000"/>
              <a:gd name="connsiteX150" fmla="*/ 6923385 w 9147326"/>
              <a:gd name="connsiteY150" fmla="*/ 3518853 h 6858000"/>
              <a:gd name="connsiteX151" fmla="*/ 6921380 w 9147326"/>
              <a:gd name="connsiteY151" fmla="*/ 3513455 h 6858000"/>
              <a:gd name="connsiteX152" fmla="*/ 6920044 w 9147326"/>
              <a:gd name="connsiteY152" fmla="*/ 3507423 h 6858000"/>
              <a:gd name="connsiteX153" fmla="*/ 6918708 w 9147326"/>
              <a:gd name="connsiteY153" fmla="*/ 3501708 h 6858000"/>
              <a:gd name="connsiteX154" fmla="*/ 6917705 w 9147326"/>
              <a:gd name="connsiteY154" fmla="*/ 3495993 h 6858000"/>
              <a:gd name="connsiteX155" fmla="*/ 6917037 w 9147326"/>
              <a:gd name="connsiteY155" fmla="*/ 3489960 h 6858000"/>
              <a:gd name="connsiteX156" fmla="*/ 6916703 w 9147326"/>
              <a:gd name="connsiteY156" fmla="*/ 3484245 h 6858000"/>
              <a:gd name="connsiteX157" fmla="*/ 6916369 w 9147326"/>
              <a:gd name="connsiteY157" fmla="*/ 3478213 h 6858000"/>
              <a:gd name="connsiteX158" fmla="*/ 6916703 w 9147326"/>
              <a:gd name="connsiteY158" fmla="*/ 3472180 h 6858000"/>
              <a:gd name="connsiteX159" fmla="*/ 6917037 w 9147326"/>
              <a:gd name="connsiteY159" fmla="*/ 3466465 h 6858000"/>
              <a:gd name="connsiteX160" fmla="*/ 6917705 w 9147326"/>
              <a:gd name="connsiteY160" fmla="*/ 3460750 h 6858000"/>
              <a:gd name="connsiteX161" fmla="*/ 6918708 w 9147326"/>
              <a:gd name="connsiteY161" fmla="*/ 3454718 h 6858000"/>
              <a:gd name="connsiteX162" fmla="*/ 6920044 w 9147326"/>
              <a:gd name="connsiteY162" fmla="*/ 3449003 h 6858000"/>
              <a:gd name="connsiteX163" fmla="*/ 6921380 w 9147326"/>
              <a:gd name="connsiteY163" fmla="*/ 3443288 h 6858000"/>
              <a:gd name="connsiteX164" fmla="*/ 6923385 w 9147326"/>
              <a:gd name="connsiteY164" fmla="*/ 3437255 h 6858000"/>
              <a:gd name="connsiteX165" fmla="*/ 6925724 w 9147326"/>
              <a:gd name="connsiteY165" fmla="*/ 3431858 h 6858000"/>
              <a:gd name="connsiteX166" fmla="*/ 6928062 w 9147326"/>
              <a:gd name="connsiteY166" fmla="*/ 3426460 h 6858000"/>
              <a:gd name="connsiteX167" fmla="*/ 6930735 w 9147326"/>
              <a:gd name="connsiteY167" fmla="*/ 3421063 h 6858000"/>
              <a:gd name="connsiteX168" fmla="*/ 6933408 w 9147326"/>
              <a:gd name="connsiteY168" fmla="*/ 3415348 h 6858000"/>
              <a:gd name="connsiteX169" fmla="*/ 6936749 w 9147326"/>
              <a:gd name="connsiteY169" fmla="*/ 3410268 h 6858000"/>
              <a:gd name="connsiteX170" fmla="*/ 6940424 w 9147326"/>
              <a:gd name="connsiteY170" fmla="*/ 3405505 h 6858000"/>
              <a:gd name="connsiteX171" fmla="*/ 6944099 w 9147326"/>
              <a:gd name="connsiteY171" fmla="*/ 3400425 h 6858000"/>
              <a:gd name="connsiteX172" fmla="*/ 6948108 w 9147326"/>
              <a:gd name="connsiteY172" fmla="*/ 3395663 h 6858000"/>
              <a:gd name="connsiteX173" fmla="*/ 6952786 w 9147326"/>
              <a:gd name="connsiteY173" fmla="*/ 3391218 h 6858000"/>
              <a:gd name="connsiteX174" fmla="*/ 6957129 w 9147326"/>
              <a:gd name="connsiteY174" fmla="*/ 3386773 h 6858000"/>
              <a:gd name="connsiteX175" fmla="*/ 6961807 w 9147326"/>
              <a:gd name="connsiteY175" fmla="*/ 3382645 h 6858000"/>
              <a:gd name="connsiteX176" fmla="*/ 6967152 w 9147326"/>
              <a:gd name="connsiteY176" fmla="*/ 3378835 h 6858000"/>
              <a:gd name="connsiteX177" fmla="*/ 6971830 w 9147326"/>
              <a:gd name="connsiteY177" fmla="*/ 3375343 h 6858000"/>
              <a:gd name="connsiteX178" fmla="*/ 6976841 w 9147326"/>
              <a:gd name="connsiteY178" fmla="*/ 3372168 h 6858000"/>
              <a:gd name="connsiteX179" fmla="*/ 6982521 w 9147326"/>
              <a:gd name="connsiteY179" fmla="*/ 3369310 h 6858000"/>
              <a:gd name="connsiteX180" fmla="*/ 6987866 w 9147326"/>
              <a:gd name="connsiteY180" fmla="*/ 3366453 h 6858000"/>
              <a:gd name="connsiteX181" fmla="*/ 6993546 w 9147326"/>
              <a:gd name="connsiteY181" fmla="*/ 3364230 h 6858000"/>
              <a:gd name="connsiteX182" fmla="*/ 6998892 w 9147326"/>
              <a:gd name="connsiteY182" fmla="*/ 3362008 h 6858000"/>
              <a:gd name="connsiteX183" fmla="*/ 7004571 w 9147326"/>
              <a:gd name="connsiteY183" fmla="*/ 3360103 h 6858000"/>
              <a:gd name="connsiteX184" fmla="*/ 7010585 w 9147326"/>
              <a:gd name="connsiteY184" fmla="*/ 3358833 h 6858000"/>
              <a:gd name="connsiteX185" fmla="*/ 7016265 w 9147326"/>
              <a:gd name="connsiteY185" fmla="*/ 3357245 h 6858000"/>
              <a:gd name="connsiteX186" fmla="*/ 7022279 w 9147326"/>
              <a:gd name="connsiteY186" fmla="*/ 3356293 h 6858000"/>
              <a:gd name="connsiteX187" fmla="*/ 7027958 w 9147326"/>
              <a:gd name="connsiteY187" fmla="*/ 3355658 h 6858000"/>
              <a:gd name="connsiteX188" fmla="*/ 7033972 w 9147326"/>
              <a:gd name="connsiteY188" fmla="*/ 3355340 h 6858000"/>
              <a:gd name="connsiteX189" fmla="*/ 7039652 w 9147326"/>
              <a:gd name="connsiteY189" fmla="*/ 3355023 h 6858000"/>
              <a:gd name="connsiteX190" fmla="*/ 7045666 w 9147326"/>
              <a:gd name="connsiteY190" fmla="*/ 3355340 h 6858000"/>
              <a:gd name="connsiteX191" fmla="*/ 7051680 w 9147326"/>
              <a:gd name="connsiteY191" fmla="*/ 3355658 h 6858000"/>
              <a:gd name="connsiteX192" fmla="*/ 7057359 w 9147326"/>
              <a:gd name="connsiteY192" fmla="*/ 3356293 h 6858000"/>
              <a:gd name="connsiteX193" fmla="*/ 7063373 w 9147326"/>
              <a:gd name="connsiteY193" fmla="*/ 3357245 h 6858000"/>
              <a:gd name="connsiteX194" fmla="*/ 7069053 w 9147326"/>
              <a:gd name="connsiteY194" fmla="*/ 3358833 h 6858000"/>
              <a:gd name="connsiteX195" fmla="*/ 7075067 w 9147326"/>
              <a:gd name="connsiteY195" fmla="*/ 3360103 h 6858000"/>
              <a:gd name="connsiteX196" fmla="*/ 7080412 w 9147326"/>
              <a:gd name="connsiteY196" fmla="*/ 3362008 h 6858000"/>
              <a:gd name="connsiteX197" fmla="*/ 7086092 w 9147326"/>
              <a:gd name="connsiteY197" fmla="*/ 3364230 h 6858000"/>
              <a:gd name="connsiteX198" fmla="*/ 7091772 w 9147326"/>
              <a:gd name="connsiteY198" fmla="*/ 3366453 h 6858000"/>
              <a:gd name="connsiteX199" fmla="*/ 7097117 w 9147326"/>
              <a:gd name="connsiteY199" fmla="*/ 3369310 h 6858000"/>
              <a:gd name="connsiteX200" fmla="*/ 7102463 w 9147326"/>
              <a:gd name="connsiteY200" fmla="*/ 3372168 h 6858000"/>
              <a:gd name="connsiteX201" fmla="*/ 7107474 w 9147326"/>
              <a:gd name="connsiteY201" fmla="*/ 3375343 h 6858000"/>
              <a:gd name="connsiteX202" fmla="*/ 7112486 w 9147326"/>
              <a:gd name="connsiteY202" fmla="*/ 3378835 h 6858000"/>
              <a:gd name="connsiteX203" fmla="*/ 7117497 w 9147326"/>
              <a:gd name="connsiteY203" fmla="*/ 3382645 h 6858000"/>
              <a:gd name="connsiteX204" fmla="*/ 7122175 w 9147326"/>
              <a:gd name="connsiteY204" fmla="*/ 3386773 h 6858000"/>
              <a:gd name="connsiteX205" fmla="*/ 7126852 w 9147326"/>
              <a:gd name="connsiteY205" fmla="*/ 3391218 h 6858000"/>
              <a:gd name="connsiteX206" fmla="*/ 7334329 w 9147326"/>
              <a:gd name="connsiteY206" fmla="*/ 3598228 h 6858000"/>
              <a:gd name="connsiteX207" fmla="*/ 7338672 w 9147326"/>
              <a:gd name="connsiteY207" fmla="*/ 3602673 h 6858000"/>
              <a:gd name="connsiteX208" fmla="*/ 7343349 w 9147326"/>
              <a:gd name="connsiteY208" fmla="*/ 3606800 h 6858000"/>
              <a:gd name="connsiteX209" fmla="*/ 7348695 w 9147326"/>
              <a:gd name="connsiteY209" fmla="*/ 3610610 h 6858000"/>
              <a:gd name="connsiteX210" fmla="*/ 7353372 w 9147326"/>
              <a:gd name="connsiteY210" fmla="*/ 3613785 h 6858000"/>
              <a:gd name="connsiteX211" fmla="*/ 7358718 w 9147326"/>
              <a:gd name="connsiteY211" fmla="*/ 3617278 h 6858000"/>
              <a:gd name="connsiteX212" fmla="*/ 7364064 w 9147326"/>
              <a:gd name="connsiteY212" fmla="*/ 3620135 h 6858000"/>
              <a:gd name="connsiteX213" fmla="*/ 7369409 w 9147326"/>
              <a:gd name="connsiteY213" fmla="*/ 3622675 h 6858000"/>
              <a:gd name="connsiteX214" fmla="*/ 7375089 w 9147326"/>
              <a:gd name="connsiteY214" fmla="*/ 3625215 h 6858000"/>
              <a:gd name="connsiteX215" fmla="*/ 7380435 w 9147326"/>
              <a:gd name="connsiteY215" fmla="*/ 3627120 h 6858000"/>
              <a:gd name="connsiteX216" fmla="*/ 7386114 w 9147326"/>
              <a:gd name="connsiteY216" fmla="*/ 3629343 h 6858000"/>
              <a:gd name="connsiteX217" fmla="*/ 7392128 w 9147326"/>
              <a:gd name="connsiteY217" fmla="*/ 3630613 h 6858000"/>
              <a:gd name="connsiteX218" fmla="*/ 7397808 w 9147326"/>
              <a:gd name="connsiteY218" fmla="*/ 3631883 h 6858000"/>
              <a:gd name="connsiteX219" fmla="*/ 7403822 w 9147326"/>
              <a:gd name="connsiteY219" fmla="*/ 3633153 h 6858000"/>
              <a:gd name="connsiteX220" fmla="*/ 7409501 w 9147326"/>
              <a:gd name="connsiteY220" fmla="*/ 3633788 h 6858000"/>
              <a:gd name="connsiteX221" fmla="*/ 7415515 w 9147326"/>
              <a:gd name="connsiteY221" fmla="*/ 3634105 h 6858000"/>
              <a:gd name="connsiteX222" fmla="*/ 7421195 w 9147326"/>
              <a:gd name="connsiteY222" fmla="*/ 3634105 h 6858000"/>
              <a:gd name="connsiteX223" fmla="*/ 7427209 w 9147326"/>
              <a:gd name="connsiteY223" fmla="*/ 3634105 h 6858000"/>
              <a:gd name="connsiteX224" fmla="*/ 7433223 w 9147326"/>
              <a:gd name="connsiteY224" fmla="*/ 3633788 h 6858000"/>
              <a:gd name="connsiteX225" fmla="*/ 7438902 w 9147326"/>
              <a:gd name="connsiteY225" fmla="*/ 3633153 h 6858000"/>
              <a:gd name="connsiteX226" fmla="*/ 7444916 w 9147326"/>
              <a:gd name="connsiteY226" fmla="*/ 3631883 h 6858000"/>
              <a:gd name="connsiteX227" fmla="*/ 7450596 w 9147326"/>
              <a:gd name="connsiteY227" fmla="*/ 3630613 h 6858000"/>
              <a:gd name="connsiteX228" fmla="*/ 7456610 w 9147326"/>
              <a:gd name="connsiteY228" fmla="*/ 3629343 h 6858000"/>
              <a:gd name="connsiteX229" fmla="*/ 7461955 w 9147326"/>
              <a:gd name="connsiteY229" fmla="*/ 3627120 h 6858000"/>
              <a:gd name="connsiteX230" fmla="*/ 7467635 w 9147326"/>
              <a:gd name="connsiteY230" fmla="*/ 3625215 h 6858000"/>
              <a:gd name="connsiteX231" fmla="*/ 7473315 w 9147326"/>
              <a:gd name="connsiteY231" fmla="*/ 3622675 h 6858000"/>
              <a:gd name="connsiteX232" fmla="*/ 7478660 w 9147326"/>
              <a:gd name="connsiteY232" fmla="*/ 3620135 h 6858000"/>
              <a:gd name="connsiteX233" fmla="*/ 7484006 w 9147326"/>
              <a:gd name="connsiteY233" fmla="*/ 3617278 h 6858000"/>
              <a:gd name="connsiteX234" fmla="*/ 7489017 w 9147326"/>
              <a:gd name="connsiteY234" fmla="*/ 3613785 h 6858000"/>
              <a:gd name="connsiteX235" fmla="*/ 7494029 w 9147326"/>
              <a:gd name="connsiteY235" fmla="*/ 3610610 h 6858000"/>
              <a:gd name="connsiteX236" fmla="*/ 7499374 w 9147326"/>
              <a:gd name="connsiteY236" fmla="*/ 3606800 h 6858000"/>
              <a:gd name="connsiteX237" fmla="*/ 7503718 w 9147326"/>
              <a:gd name="connsiteY237" fmla="*/ 3602673 h 6858000"/>
              <a:gd name="connsiteX238" fmla="*/ 7508395 w 9147326"/>
              <a:gd name="connsiteY238" fmla="*/ 3598228 h 6858000"/>
              <a:gd name="connsiteX239" fmla="*/ 7513073 w 9147326"/>
              <a:gd name="connsiteY239" fmla="*/ 3593783 h 6858000"/>
              <a:gd name="connsiteX240" fmla="*/ 7517082 w 9147326"/>
              <a:gd name="connsiteY240" fmla="*/ 3589020 h 6858000"/>
              <a:gd name="connsiteX241" fmla="*/ 7520757 w 9147326"/>
              <a:gd name="connsiteY241" fmla="*/ 3583940 h 6858000"/>
              <a:gd name="connsiteX242" fmla="*/ 7524098 w 9147326"/>
              <a:gd name="connsiteY242" fmla="*/ 3578860 h 6858000"/>
              <a:gd name="connsiteX243" fmla="*/ 7527439 w 9147326"/>
              <a:gd name="connsiteY243" fmla="*/ 3573463 h 6858000"/>
              <a:gd name="connsiteX244" fmla="*/ 7530446 w 9147326"/>
              <a:gd name="connsiteY244" fmla="*/ 3568383 h 6858000"/>
              <a:gd name="connsiteX245" fmla="*/ 7533119 w 9147326"/>
              <a:gd name="connsiteY245" fmla="*/ 3562985 h 6858000"/>
              <a:gd name="connsiteX246" fmla="*/ 7535457 w 9147326"/>
              <a:gd name="connsiteY246" fmla="*/ 3557588 h 6858000"/>
              <a:gd name="connsiteX247" fmla="*/ 7537462 w 9147326"/>
              <a:gd name="connsiteY247" fmla="*/ 3551873 h 6858000"/>
              <a:gd name="connsiteX248" fmla="*/ 7539467 w 9147326"/>
              <a:gd name="connsiteY248" fmla="*/ 3546158 h 6858000"/>
              <a:gd name="connsiteX249" fmla="*/ 7541137 w 9147326"/>
              <a:gd name="connsiteY249" fmla="*/ 3540443 h 6858000"/>
              <a:gd name="connsiteX250" fmla="*/ 7542473 w 9147326"/>
              <a:gd name="connsiteY250" fmla="*/ 3534410 h 6858000"/>
              <a:gd name="connsiteX251" fmla="*/ 7543476 w 9147326"/>
              <a:gd name="connsiteY251" fmla="*/ 3528695 h 6858000"/>
              <a:gd name="connsiteX252" fmla="*/ 7544144 w 9147326"/>
              <a:gd name="connsiteY252" fmla="*/ 3522980 h 6858000"/>
              <a:gd name="connsiteX253" fmla="*/ 7544478 w 9147326"/>
              <a:gd name="connsiteY253" fmla="*/ 3516948 h 6858000"/>
              <a:gd name="connsiteX254" fmla="*/ 7544478 w 9147326"/>
              <a:gd name="connsiteY254" fmla="*/ 3511233 h 6858000"/>
              <a:gd name="connsiteX255" fmla="*/ 7544478 w 9147326"/>
              <a:gd name="connsiteY255" fmla="*/ 3505200 h 6858000"/>
              <a:gd name="connsiteX256" fmla="*/ 7544144 w 9147326"/>
              <a:gd name="connsiteY256" fmla="*/ 3499168 h 6858000"/>
              <a:gd name="connsiteX257" fmla="*/ 7543476 w 9147326"/>
              <a:gd name="connsiteY257" fmla="*/ 3493453 h 6858000"/>
              <a:gd name="connsiteX258" fmla="*/ 7542473 w 9147326"/>
              <a:gd name="connsiteY258" fmla="*/ 3487738 h 6858000"/>
              <a:gd name="connsiteX259" fmla="*/ 7541137 w 9147326"/>
              <a:gd name="connsiteY259" fmla="*/ 3481705 h 6858000"/>
              <a:gd name="connsiteX260" fmla="*/ 7539467 w 9147326"/>
              <a:gd name="connsiteY260" fmla="*/ 3475990 h 6858000"/>
              <a:gd name="connsiteX261" fmla="*/ 7537462 w 9147326"/>
              <a:gd name="connsiteY261" fmla="*/ 3470593 h 6858000"/>
              <a:gd name="connsiteX262" fmla="*/ 7535457 w 9147326"/>
              <a:gd name="connsiteY262" fmla="*/ 3464878 h 6858000"/>
              <a:gd name="connsiteX263" fmla="*/ 7533119 w 9147326"/>
              <a:gd name="connsiteY263" fmla="*/ 3459163 h 6858000"/>
              <a:gd name="connsiteX264" fmla="*/ 7530446 w 9147326"/>
              <a:gd name="connsiteY264" fmla="*/ 3453765 h 6858000"/>
              <a:gd name="connsiteX265" fmla="*/ 7527439 w 9147326"/>
              <a:gd name="connsiteY265" fmla="*/ 3448685 h 6858000"/>
              <a:gd name="connsiteX266" fmla="*/ 7524098 w 9147326"/>
              <a:gd name="connsiteY266" fmla="*/ 3443605 h 6858000"/>
              <a:gd name="connsiteX267" fmla="*/ 7520757 w 9147326"/>
              <a:gd name="connsiteY267" fmla="*/ 3438525 h 6858000"/>
              <a:gd name="connsiteX268" fmla="*/ 7517082 w 9147326"/>
              <a:gd name="connsiteY268" fmla="*/ 3433763 h 6858000"/>
              <a:gd name="connsiteX269" fmla="*/ 7513073 w 9147326"/>
              <a:gd name="connsiteY269" fmla="*/ 3428683 h 6858000"/>
              <a:gd name="connsiteX270" fmla="*/ 7508395 w 9147326"/>
              <a:gd name="connsiteY270" fmla="*/ 3423920 h 6858000"/>
              <a:gd name="connsiteX271" fmla="*/ 6839860 w 9147326"/>
              <a:gd name="connsiteY271" fmla="*/ 2756218 h 6858000"/>
              <a:gd name="connsiteX272" fmla="*/ 6836519 w 9147326"/>
              <a:gd name="connsiteY272" fmla="*/ 2753043 h 6858000"/>
              <a:gd name="connsiteX273" fmla="*/ 6833178 w 9147326"/>
              <a:gd name="connsiteY273" fmla="*/ 2749233 h 6858000"/>
              <a:gd name="connsiteX274" fmla="*/ 6826830 w 9147326"/>
              <a:gd name="connsiteY274" fmla="*/ 2741295 h 6858000"/>
              <a:gd name="connsiteX275" fmla="*/ 6821818 w 9147326"/>
              <a:gd name="connsiteY275" fmla="*/ 2733040 h 6858000"/>
              <a:gd name="connsiteX276" fmla="*/ 6817141 w 9147326"/>
              <a:gd name="connsiteY276" fmla="*/ 2724468 h 6858000"/>
              <a:gd name="connsiteX277" fmla="*/ 6812797 w 9147326"/>
              <a:gd name="connsiteY277" fmla="*/ 2715895 h 6858000"/>
              <a:gd name="connsiteX278" fmla="*/ 6809791 w 9147326"/>
              <a:gd name="connsiteY278" fmla="*/ 2707005 h 6858000"/>
              <a:gd name="connsiteX279" fmla="*/ 6807452 w 9147326"/>
              <a:gd name="connsiteY279" fmla="*/ 2697798 h 6858000"/>
              <a:gd name="connsiteX280" fmla="*/ 6805447 w 9147326"/>
              <a:gd name="connsiteY280" fmla="*/ 26885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9147326" h="6858000">
                <a:moveTo>
                  <a:pt x="4108922" y="0"/>
                </a:moveTo>
                <a:lnTo>
                  <a:pt x="0" y="0"/>
                </a:lnTo>
                <a:lnTo>
                  <a:pt x="0" y="6858000"/>
                </a:lnTo>
                <a:lnTo>
                  <a:pt x="9147326" y="6858000"/>
                </a:lnTo>
                <a:lnTo>
                  <a:pt x="9147326" y="6459802"/>
                </a:lnTo>
                <a:lnTo>
                  <a:pt x="7513073" y="4816793"/>
                </a:lnTo>
                <a:lnTo>
                  <a:pt x="7497704" y="4803458"/>
                </a:lnTo>
                <a:lnTo>
                  <a:pt x="7482335" y="4789488"/>
                </a:lnTo>
                <a:lnTo>
                  <a:pt x="7467301" y="4775518"/>
                </a:lnTo>
                <a:lnTo>
                  <a:pt x="7452600" y="4760913"/>
                </a:lnTo>
                <a:lnTo>
                  <a:pt x="6518455" y="3828098"/>
                </a:lnTo>
                <a:lnTo>
                  <a:pt x="6513777" y="3823335"/>
                </a:lnTo>
                <a:lnTo>
                  <a:pt x="6509769" y="3818573"/>
                </a:lnTo>
                <a:lnTo>
                  <a:pt x="6506093" y="3813493"/>
                </a:lnTo>
                <a:lnTo>
                  <a:pt x="6502752" y="3808413"/>
                </a:lnTo>
                <a:lnTo>
                  <a:pt x="6499412" y="3803333"/>
                </a:lnTo>
                <a:lnTo>
                  <a:pt x="6496405" y="3798253"/>
                </a:lnTo>
                <a:lnTo>
                  <a:pt x="6493732" y="3792855"/>
                </a:lnTo>
                <a:lnTo>
                  <a:pt x="6491393" y="3787458"/>
                </a:lnTo>
                <a:lnTo>
                  <a:pt x="6489388" y="3781425"/>
                </a:lnTo>
                <a:lnTo>
                  <a:pt x="6487718" y="3776028"/>
                </a:lnTo>
                <a:lnTo>
                  <a:pt x="6485713" y="3770313"/>
                </a:lnTo>
                <a:lnTo>
                  <a:pt x="6484377" y="3764280"/>
                </a:lnTo>
                <a:lnTo>
                  <a:pt x="6483375" y="3758565"/>
                </a:lnTo>
                <a:lnTo>
                  <a:pt x="6482706" y="3752850"/>
                </a:lnTo>
                <a:cubicBezTo>
                  <a:pt x="6482595" y="3750839"/>
                  <a:pt x="6482483" y="3748829"/>
                  <a:pt x="6482372" y="3746818"/>
                </a:cubicBezTo>
                <a:lnTo>
                  <a:pt x="6482372" y="3740785"/>
                </a:lnTo>
                <a:lnTo>
                  <a:pt x="6482372" y="3735070"/>
                </a:lnTo>
                <a:cubicBezTo>
                  <a:pt x="6482483" y="3733059"/>
                  <a:pt x="6482595" y="3731049"/>
                  <a:pt x="6482706" y="3729038"/>
                </a:cubicBezTo>
                <a:lnTo>
                  <a:pt x="6483375" y="3723323"/>
                </a:lnTo>
                <a:lnTo>
                  <a:pt x="6484377" y="3717608"/>
                </a:lnTo>
                <a:lnTo>
                  <a:pt x="6485713" y="3711575"/>
                </a:lnTo>
                <a:lnTo>
                  <a:pt x="6487718" y="3705860"/>
                </a:lnTo>
                <a:lnTo>
                  <a:pt x="6489388" y="3700145"/>
                </a:lnTo>
                <a:lnTo>
                  <a:pt x="6491393" y="3694748"/>
                </a:lnTo>
                <a:lnTo>
                  <a:pt x="6493732" y="3689033"/>
                </a:lnTo>
                <a:lnTo>
                  <a:pt x="6496405" y="3683635"/>
                </a:lnTo>
                <a:lnTo>
                  <a:pt x="6499412" y="3678238"/>
                </a:lnTo>
                <a:lnTo>
                  <a:pt x="6502752" y="3673158"/>
                </a:lnTo>
                <a:lnTo>
                  <a:pt x="6506093" y="3668078"/>
                </a:lnTo>
                <a:lnTo>
                  <a:pt x="6509769" y="3662998"/>
                </a:lnTo>
                <a:lnTo>
                  <a:pt x="6513777" y="3658235"/>
                </a:lnTo>
                <a:lnTo>
                  <a:pt x="6518455" y="3653790"/>
                </a:lnTo>
                <a:lnTo>
                  <a:pt x="6523133" y="3649345"/>
                </a:lnTo>
                <a:lnTo>
                  <a:pt x="6527475" y="3645218"/>
                </a:lnTo>
                <a:lnTo>
                  <a:pt x="6532821" y="3641725"/>
                </a:lnTo>
                <a:lnTo>
                  <a:pt x="6537833" y="3638233"/>
                </a:lnTo>
                <a:lnTo>
                  <a:pt x="6543178" y="3634740"/>
                </a:lnTo>
                <a:lnTo>
                  <a:pt x="6548190" y="3631883"/>
                </a:lnTo>
                <a:lnTo>
                  <a:pt x="6553535" y="3629343"/>
                </a:lnTo>
                <a:lnTo>
                  <a:pt x="6559215" y="3626803"/>
                </a:lnTo>
                <a:lnTo>
                  <a:pt x="6564895" y="3624898"/>
                </a:lnTo>
                <a:lnTo>
                  <a:pt x="6570574" y="3622675"/>
                </a:lnTo>
                <a:lnTo>
                  <a:pt x="6576254" y="3621405"/>
                </a:lnTo>
                <a:lnTo>
                  <a:pt x="6581934" y="3620135"/>
                </a:lnTo>
                <a:lnTo>
                  <a:pt x="6587948" y="3618865"/>
                </a:lnTo>
                <a:lnTo>
                  <a:pt x="6593627" y="3618230"/>
                </a:lnTo>
                <a:lnTo>
                  <a:pt x="6599641" y="3617913"/>
                </a:lnTo>
                <a:lnTo>
                  <a:pt x="6605655" y="3617595"/>
                </a:lnTo>
                <a:lnTo>
                  <a:pt x="6611669" y="3617913"/>
                </a:lnTo>
                <a:lnTo>
                  <a:pt x="6617349" y="3618230"/>
                </a:lnTo>
                <a:lnTo>
                  <a:pt x="6623028" y="3618865"/>
                </a:lnTo>
                <a:lnTo>
                  <a:pt x="6629042" y="3620135"/>
                </a:lnTo>
                <a:lnTo>
                  <a:pt x="6634722" y="3621405"/>
                </a:lnTo>
                <a:lnTo>
                  <a:pt x="6640736" y="3622675"/>
                </a:lnTo>
                <a:lnTo>
                  <a:pt x="6646415" y="3624898"/>
                </a:lnTo>
                <a:lnTo>
                  <a:pt x="6652095" y="3626803"/>
                </a:lnTo>
                <a:lnTo>
                  <a:pt x="6657441" y="3629343"/>
                </a:lnTo>
                <a:lnTo>
                  <a:pt x="6662786" y="3631883"/>
                </a:lnTo>
                <a:lnTo>
                  <a:pt x="6668132" y="3634740"/>
                </a:lnTo>
                <a:lnTo>
                  <a:pt x="6673477" y="3638233"/>
                </a:lnTo>
                <a:lnTo>
                  <a:pt x="6678489" y="3641725"/>
                </a:lnTo>
                <a:lnTo>
                  <a:pt x="6683501" y="3645218"/>
                </a:lnTo>
                <a:lnTo>
                  <a:pt x="6688178" y="3649345"/>
                </a:lnTo>
                <a:lnTo>
                  <a:pt x="6692855" y="3653790"/>
                </a:lnTo>
                <a:lnTo>
                  <a:pt x="7361725" y="4321810"/>
                </a:lnTo>
                <a:lnTo>
                  <a:pt x="7366068" y="4325938"/>
                </a:lnTo>
                <a:lnTo>
                  <a:pt x="7370746" y="4330065"/>
                </a:lnTo>
                <a:lnTo>
                  <a:pt x="7376091" y="4334193"/>
                </a:lnTo>
                <a:lnTo>
                  <a:pt x="7380769" y="4337685"/>
                </a:lnTo>
                <a:lnTo>
                  <a:pt x="7386114" y="4340860"/>
                </a:lnTo>
                <a:lnTo>
                  <a:pt x="7391460" y="4343718"/>
                </a:lnTo>
                <a:lnTo>
                  <a:pt x="7396806" y="4346575"/>
                </a:lnTo>
                <a:lnTo>
                  <a:pt x="7402485" y="4349115"/>
                </a:lnTo>
                <a:lnTo>
                  <a:pt x="7407831" y="4351020"/>
                </a:lnTo>
                <a:lnTo>
                  <a:pt x="7413511" y="4352608"/>
                </a:lnTo>
                <a:lnTo>
                  <a:pt x="7419524" y="4354513"/>
                </a:lnTo>
                <a:lnTo>
                  <a:pt x="7425204" y="4355465"/>
                </a:lnTo>
                <a:lnTo>
                  <a:pt x="7431218" y="4356418"/>
                </a:lnTo>
                <a:lnTo>
                  <a:pt x="7436898" y="4357053"/>
                </a:lnTo>
                <a:lnTo>
                  <a:pt x="7442911" y="4358005"/>
                </a:lnTo>
                <a:lnTo>
                  <a:pt x="7448591" y="4358005"/>
                </a:lnTo>
                <a:lnTo>
                  <a:pt x="7454605" y="4358005"/>
                </a:lnTo>
                <a:lnTo>
                  <a:pt x="7460619" y="4357053"/>
                </a:lnTo>
                <a:lnTo>
                  <a:pt x="7466298" y="4356418"/>
                </a:lnTo>
                <a:lnTo>
                  <a:pt x="7472312" y="4355465"/>
                </a:lnTo>
                <a:lnTo>
                  <a:pt x="7477992" y="4354513"/>
                </a:lnTo>
                <a:lnTo>
                  <a:pt x="7484006" y="4352608"/>
                </a:lnTo>
                <a:lnTo>
                  <a:pt x="7489351" y="4351020"/>
                </a:lnTo>
                <a:lnTo>
                  <a:pt x="7495031" y="4349115"/>
                </a:lnTo>
                <a:lnTo>
                  <a:pt x="7500711" y="4346575"/>
                </a:lnTo>
                <a:lnTo>
                  <a:pt x="7506056" y="4343718"/>
                </a:lnTo>
                <a:lnTo>
                  <a:pt x="7511402" y="4340860"/>
                </a:lnTo>
                <a:lnTo>
                  <a:pt x="7516414" y="4337685"/>
                </a:lnTo>
                <a:lnTo>
                  <a:pt x="7521425" y="4334193"/>
                </a:lnTo>
                <a:lnTo>
                  <a:pt x="7526771" y="4330065"/>
                </a:lnTo>
                <a:lnTo>
                  <a:pt x="7531114" y="4325938"/>
                </a:lnTo>
                <a:lnTo>
                  <a:pt x="7535791" y="4321810"/>
                </a:lnTo>
                <a:lnTo>
                  <a:pt x="7540469" y="4317048"/>
                </a:lnTo>
                <a:lnTo>
                  <a:pt x="7544478" y="4312285"/>
                </a:lnTo>
                <a:lnTo>
                  <a:pt x="7548153" y="4307523"/>
                </a:lnTo>
                <a:lnTo>
                  <a:pt x="7551494" y="4302443"/>
                </a:lnTo>
                <a:lnTo>
                  <a:pt x="7554835" y="4297363"/>
                </a:lnTo>
                <a:lnTo>
                  <a:pt x="7557842" y="4292283"/>
                </a:lnTo>
                <a:lnTo>
                  <a:pt x="7560515" y="4286568"/>
                </a:lnTo>
                <a:lnTo>
                  <a:pt x="7562854" y="4281170"/>
                </a:lnTo>
                <a:lnTo>
                  <a:pt x="7564858" y="4275455"/>
                </a:lnTo>
                <a:lnTo>
                  <a:pt x="7566863" y="4270058"/>
                </a:lnTo>
                <a:lnTo>
                  <a:pt x="7568533" y="4264025"/>
                </a:lnTo>
                <a:lnTo>
                  <a:pt x="7569870" y="4258310"/>
                </a:lnTo>
                <a:lnTo>
                  <a:pt x="7570872" y="4252595"/>
                </a:lnTo>
                <a:cubicBezTo>
                  <a:pt x="7571095" y="4250584"/>
                  <a:pt x="7571317" y="4248574"/>
                  <a:pt x="7571540" y="4246563"/>
                </a:cubicBezTo>
                <a:cubicBezTo>
                  <a:pt x="7571651" y="4244658"/>
                  <a:pt x="7571763" y="4242753"/>
                  <a:pt x="7571874" y="4240848"/>
                </a:cubicBezTo>
                <a:lnTo>
                  <a:pt x="7571874" y="4234815"/>
                </a:lnTo>
                <a:lnTo>
                  <a:pt x="7571874" y="4228783"/>
                </a:lnTo>
                <a:cubicBezTo>
                  <a:pt x="7571763" y="4226878"/>
                  <a:pt x="7571651" y="4224973"/>
                  <a:pt x="7571540" y="4223068"/>
                </a:cubicBezTo>
                <a:cubicBezTo>
                  <a:pt x="7571317" y="4221163"/>
                  <a:pt x="7571095" y="4219258"/>
                  <a:pt x="7570872" y="4217353"/>
                </a:cubicBezTo>
                <a:lnTo>
                  <a:pt x="7569870" y="4211320"/>
                </a:lnTo>
                <a:lnTo>
                  <a:pt x="7568533" y="4205605"/>
                </a:lnTo>
                <a:lnTo>
                  <a:pt x="7566863" y="4199890"/>
                </a:lnTo>
                <a:lnTo>
                  <a:pt x="7564858" y="4194175"/>
                </a:lnTo>
                <a:lnTo>
                  <a:pt x="7562854" y="4188460"/>
                </a:lnTo>
                <a:lnTo>
                  <a:pt x="7560515" y="4183063"/>
                </a:lnTo>
                <a:lnTo>
                  <a:pt x="7557842" y="4177665"/>
                </a:lnTo>
                <a:lnTo>
                  <a:pt x="7554835" y="4172268"/>
                </a:lnTo>
                <a:lnTo>
                  <a:pt x="7551494" y="4166870"/>
                </a:lnTo>
                <a:lnTo>
                  <a:pt x="7548153" y="4161790"/>
                </a:lnTo>
                <a:lnTo>
                  <a:pt x="7544478" y="4157028"/>
                </a:lnTo>
                <a:lnTo>
                  <a:pt x="7540469" y="4152265"/>
                </a:lnTo>
                <a:lnTo>
                  <a:pt x="7535791" y="4147820"/>
                </a:lnTo>
                <a:lnTo>
                  <a:pt x="7148903" y="3761423"/>
                </a:lnTo>
                <a:lnTo>
                  <a:pt x="6952786" y="3565208"/>
                </a:lnTo>
                <a:lnTo>
                  <a:pt x="6948108" y="3560445"/>
                </a:lnTo>
                <a:lnTo>
                  <a:pt x="6944099" y="3555683"/>
                </a:lnTo>
                <a:lnTo>
                  <a:pt x="6940424" y="3550920"/>
                </a:lnTo>
                <a:lnTo>
                  <a:pt x="6936749" y="3545840"/>
                </a:lnTo>
                <a:lnTo>
                  <a:pt x="6933408" y="3540760"/>
                </a:lnTo>
                <a:lnTo>
                  <a:pt x="6930735" y="3535680"/>
                </a:lnTo>
                <a:lnTo>
                  <a:pt x="6928062" y="3529965"/>
                </a:lnTo>
                <a:lnTo>
                  <a:pt x="6925724" y="3524568"/>
                </a:lnTo>
                <a:lnTo>
                  <a:pt x="6923385" y="3518853"/>
                </a:lnTo>
                <a:lnTo>
                  <a:pt x="6921380" y="3513455"/>
                </a:lnTo>
                <a:lnTo>
                  <a:pt x="6920044" y="3507423"/>
                </a:lnTo>
                <a:lnTo>
                  <a:pt x="6918708" y="3501708"/>
                </a:lnTo>
                <a:lnTo>
                  <a:pt x="6917705" y="3495993"/>
                </a:lnTo>
                <a:cubicBezTo>
                  <a:pt x="6917482" y="3493982"/>
                  <a:pt x="6917260" y="3491971"/>
                  <a:pt x="6917037" y="3489960"/>
                </a:cubicBezTo>
                <a:cubicBezTo>
                  <a:pt x="6916926" y="3488055"/>
                  <a:pt x="6916814" y="3486150"/>
                  <a:pt x="6916703" y="3484245"/>
                </a:cubicBezTo>
                <a:cubicBezTo>
                  <a:pt x="6916592" y="3482234"/>
                  <a:pt x="6916480" y="3480224"/>
                  <a:pt x="6916369" y="3478213"/>
                </a:cubicBezTo>
                <a:cubicBezTo>
                  <a:pt x="6916480" y="3476202"/>
                  <a:pt x="6916592" y="3474191"/>
                  <a:pt x="6916703" y="3472180"/>
                </a:cubicBezTo>
                <a:cubicBezTo>
                  <a:pt x="6916814" y="3470275"/>
                  <a:pt x="6916926" y="3468370"/>
                  <a:pt x="6917037" y="3466465"/>
                </a:cubicBezTo>
                <a:cubicBezTo>
                  <a:pt x="6917260" y="3464560"/>
                  <a:pt x="6917482" y="3462655"/>
                  <a:pt x="6917705" y="3460750"/>
                </a:cubicBezTo>
                <a:lnTo>
                  <a:pt x="6918708" y="3454718"/>
                </a:lnTo>
                <a:lnTo>
                  <a:pt x="6920044" y="3449003"/>
                </a:lnTo>
                <a:lnTo>
                  <a:pt x="6921380" y="3443288"/>
                </a:lnTo>
                <a:lnTo>
                  <a:pt x="6923385" y="3437255"/>
                </a:lnTo>
                <a:lnTo>
                  <a:pt x="6925724" y="3431858"/>
                </a:lnTo>
                <a:lnTo>
                  <a:pt x="6928062" y="3426460"/>
                </a:lnTo>
                <a:lnTo>
                  <a:pt x="6930735" y="3421063"/>
                </a:lnTo>
                <a:lnTo>
                  <a:pt x="6933408" y="3415348"/>
                </a:lnTo>
                <a:lnTo>
                  <a:pt x="6936749" y="3410268"/>
                </a:lnTo>
                <a:lnTo>
                  <a:pt x="6940424" y="3405505"/>
                </a:lnTo>
                <a:lnTo>
                  <a:pt x="6944099" y="3400425"/>
                </a:lnTo>
                <a:lnTo>
                  <a:pt x="6948108" y="3395663"/>
                </a:lnTo>
                <a:lnTo>
                  <a:pt x="6952786" y="3391218"/>
                </a:lnTo>
                <a:lnTo>
                  <a:pt x="6957129" y="3386773"/>
                </a:lnTo>
                <a:lnTo>
                  <a:pt x="6961807" y="3382645"/>
                </a:lnTo>
                <a:lnTo>
                  <a:pt x="6967152" y="3378835"/>
                </a:lnTo>
                <a:lnTo>
                  <a:pt x="6971830" y="3375343"/>
                </a:lnTo>
                <a:lnTo>
                  <a:pt x="6976841" y="3372168"/>
                </a:lnTo>
                <a:lnTo>
                  <a:pt x="6982521" y="3369310"/>
                </a:lnTo>
                <a:lnTo>
                  <a:pt x="6987866" y="3366453"/>
                </a:lnTo>
                <a:lnTo>
                  <a:pt x="6993546" y="3364230"/>
                </a:lnTo>
                <a:lnTo>
                  <a:pt x="6998892" y="3362008"/>
                </a:lnTo>
                <a:lnTo>
                  <a:pt x="7004571" y="3360103"/>
                </a:lnTo>
                <a:lnTo>
                  <a:pt x="7010585" y="3358833"/>
                </a:lnTo>
                <a:lnTo>
                  <a:pt x="7016265" y="3357245"/>
                </a:lnTo>
                <a:lnTo>
                  <a:pt x="7022279" y="3356293"/>
                </a:lnTo>
                <a:lnTo>
                  <a:pt x="7027958" y="3355658"/>
                </a:lnTo>
                <a:lnTo>
                  <a:pt x="7033972" y="3355340"/>
                </a:lnTo>
                <a:lnTo>
                  <a:pt x="7039652" y="3355023"/>
                </a:lnTo>
                <a:lnTo>
                  <a:pt x="7045666" y="3355340"/>
                </a:lnTo>
                <a:lnTo>
                  <a:pt x="7051680" y="3355658"/>
                </a:lnTo>
                <a:lnTo>
                  <a:pt x="7057359" y="3356293"/>
                </a:lnTo>
                <a:lnTo>
                  <a:pt x="7063373" y="3357245"/>
                </a:lnTo>
                <a:lnTo>
                  <a:pt x="7069053" y="3358833"/>
                </a:lnTo>
                <a:lnTo>
                  <a:pt x="7075067" y="3360103"/>
                </a:lnTo>
                <a:lnTo>
                  <a:pt x="7080412" y="3362008"/>
                </a:lnTo>
                <a:lnTo>
                  <a:pt x="7086092" y="3364230"/>
                </a:lnTo>
                <a:lnTo>
                  <a:pt x="7091772" y="3366453"/>
                </a:lnTo>
                <a:lnTo>
                  <a:pt x="7097117" y="3369310"/>
                </a:lnTo>
                <a:lnTo>
                  <a:pt x="7102463" y="3372168"/>
                </a:lnTo>
                <a:lnTo>
                  <a:pt x="7107474" y="3375343"/>
                </a:lnTo>
                <a:lnTo>
                  <a:pt x="7112486" y="3378835"/>
                </a:lnTo>
                <a:lnTo>
                  <a:pt x="7117497" y="3382645"/>
                </a:lnTo>
                <a:lnTo>
                  <a:pt x="7122175" y="3386773"/>
                </a:lnTo>
                <a:lnTo>
                  <a:pt x="7126852" y="3391218"/>
                </a:lnTo>
                <a:lnTo>
                  <a:pt x="7334329" y="3598228"/>
                </a:lnTo>
                <a:lnTo>
                  <a:pt x="7338672" y="3602673"/>
                </a:lnTo>
                <a:lnTo>
                  <a:pt x="7343349" y="3606800"/>
                </a:lnTo>
                <a:lnTo>
                  <a:pt x="7348695" y="3610610"/>
                </a:lnTo>
                <a:lnTo>
                  <a:pt x="7353372" y="3613785"/>
                </a:lnTo>
                <a:lnTo>
                  <a:pt x="7358718" y="3617278"/>
                </a:lnTo>
                <a:lnTo>
                  <a:pt x="7364064" y="3620135"/>
                </a:lnTo>
                <a:lnTo>
                  <a:pt x="7369409" y="3622675"/>
                </a:lnTo>
                <a:lnTo>
                  <a:pt x="7375089" y="3625215"/>
                </a:lnTo>
                <a:lnTo>
                  <a:pt x="7380435" y="3627120"/>
                </a:lnTo>
                <a:lnTo>
                  <a:pt x="7386114" y="3629343"/>
                </a:lnTo>
                <a:lnTo>
                  <a:pt x="7392128" y="3630613"/>
                </a:lnTo>
                <a:lnTo>
                  <a:pt x="7397808" y="3631883"/>
                </a:lnTo>
                <a:lnTo>
                  <a:pt x="7403822" y="3633153"/>
                </a:lnTo>
                <a:lnTo>
                  <a:pt x="7409501" y="3633788"/>
                </a:lnTo>
                <a:lnTo>
                  <a:pt x="7415515" y="3634105"/>
                </a:lnTo>
                <a:lnTo>
                  <a:pt x="7421195" y="3634105"/>
                </a:lnTo>
                <a:lnTo>
                  <a:pt x="7427209" y="3634105"/>
                </a:lnTo>
                <a:lnTo>
                  <a:pt x="7433223" y="3633788"/>
                </a:lnTo>
                <a:lnTo>
                  <a:pt x="7438902" y="3633153"/>
                </a:lnTo>
                <a:lnTo>
                  <a:pt x="7444916" y="3631883"/>
                </a:lnTo>
                <a:lnTo>
                  <a:pt x="7450596" y="3630613"/>
                </a:lnTo>
                <a:lnTo>
                  <a:pt x="7456610" y="3629343"/>
                </a:lnTo>
                <a:lnTo>
                  <a:pt x="7461955" y="3627120"/>
                </a:lnTo>
                <a:lnTo>
                  <a:pt x="7467635" y="3625215"/>
                </a:lnTo>
                <a:lnTo>
                  <a:pt x="7473315" y="3622675"/>
                </a:lnTo>
                <a:lnTo>
                  <a:pt x="7478660" y="3620135"/>
                </a:lnTo>
                <a:lnTo>
                  <a:pt x="7484006" y="3617278"/>
                </a:lnTo>
                <a:lnTo>
                  <a:pt x="7489017" y="3613785"/>
                </a:lnTo>
                <a:lnTo>
                  <a:pt x="7494029" y="3610610"/>
                </a:lnTo>
                <a:lnTo>
                  <a:pt x="7499374" y="3606800"/>
                </a:lnTo>
                <a:lnTo>
                  <a:pt x="7503718" y="3602673"/>
                </a:lnTo>
                <a:lnTo>
                  <a:pt x="7508395" y="3598228"/>
                </a:lnTo>
                <a:lnTo>
                  <a:pt x="7513073" y="3593783"/>
                </a:lnTo>
                <a:lnTo>
                  <a:pt x="7517082" y="3589020"/>
                </a:lnTo>
                <a:lnTo>
                  <a:pt x="7520757" y="3583940"/>
                </a:lnTo>
                <a:lnTo>
                  <a:pt x="7524098" y="3578860"/>
                </a:lnTo>
                <a:lnTo>
                  <a:pt x="7527439" y="3573463"/>
                </a:lnTo>
                <a:lnTo>
                  <a:pt x="7530446" y="3568383"/>
                </a:lnTo>
                <a:lnTo>
                  <a:pt x="7533119" y="3562985"/>
                </a:lnTo>
                <a:lnTo>
                  <a:pt x="7535457" y="3557588"/>
                </a:lnTo>
                <a:lnTo>
                  <a:pt x="7537462" y="3551873"/>
                </a:lnTo>
                <a:lnTo>
                  <a:pt x="7539467" y="3546158"/>
                </a:lnTo>
                <a:lnTo>
                  <a:pt x="7541137" y="3540443"/>
                </a:lnTo>
                <a:lnTo>
                  <a:pt x="7542473" y="3534410"/>
                </a:lnTo>
                <a:lnTo>
                  <a:pt x="7543476" y="3528695"/>
                </a:lnTo>
                <a:cubicBezTo>
                  <a:pt x="7543699" y="3526790"/>
                  <a:pt x="7543921" y="3524885"/>
                  <a:pt x="7544144" y="3522980"/>
                </a:cubicBezTo>
                <a:cubicBezTo>
                  <a:pt x="7544255" y="3520969"/>
                  <a:pt x="7544367" y="3518959"/>
                  <a:pt x="7544478" y="3516948"/>
                </a:cubicBezTo>
                <a:lnTo>
                  <a:pt x="7544478" y="3511233"/>
                </a:lnTo>
                <a:lnTo>
                  <a:pt x="7544478" y="3505200"/>
                </a:lnTo>
                <a:cubicBezTo>
                  <a:pt x="7544367" y="3503189"/>
                  <a:pt x="7544255" y="3501179"/>
                  <a:pt x="7544144" y="3499168"/>
                </a:cubicBezTo>
                <a:cubicBezTo>
                  <a:pt x="7543921" y="3497263"/>
                  <a:pt x="7543699" y="3495358"/>
                  <a:pt x="7543476" y="3493453"/>
                </a:cubicBezTo>
                <a:lnTo>
                  <a:pt x="7542473" y="3487738"/>
                </a:lnTo>
                <a:lnTo>
                  <a:pt x="7541137" y="3481705"/>
                </a:lnTo>
                <a:lnTo>
                  <a:pt x="7539467" y="3475990"/>
                </a:lnTo>
                <a:lnTo>
                  <a:pt x="7537462" y="3470593"/>
                </a:lnTo>
                <a:lnTo>
                  <a:pt x="7535457" y="3464878"/>
                </a:lnTo>
                <a:lnTo>
                  <a:pt x="7533119" y="3459163"/>
                </a:lnTo>
                <a:lnTo>
                  <a:pt x="7530446" y="3453765"/>
                </a:lnTo>
                <a:lnTo>
                  <a:pt x="7527439" y="3448685"/>
                </a:lnTo>
                <a:lnTo>
                  <a:pt x="7524098" y="3443605"/>
                </a:lnTo>
                <a:lnTo>
                  <a:pt x="7520757" y="3438525"/>
                </a:lnTo>
                <a:lnTo>
                  <a:pt x="7517082" y="3433763"/>
                </a:lnTo>
                <a:lnTo>
                  <a:pt x="7513073" y="3428683"/>
                </a:lnTo>
                <a:lnTo>
                  <a:pt x="7508395" y="3423920"/>
                </a:lnTo>
                <a:lnTo>
                  <a:pt x="6839860" y="2756218"/>
                </a:lnTo>
                <a:lnTo>
                  <a:pt x="6836519" y="2753043"/>
                </a:lnTo>
                <a:lnTo>
                  <a:pt x="6833178" y="2749233"/>
                </a:lnTo>
                <a:lnTo>
                  <a:pt x="6826830" y="2741295"/>
                </a:lnTo>
                <a:lnTo>
                  <a:pt x="6821818" y="2733040"/>
                </a:lnTo>
                <a:lnTo>
                  <a:pt x="6817141" y="2724468"/>
                </a:lnTo>
                <a:lnTo>
                  <a:pt x="6812797" y="2715895"/>
                </a:lnTo>
                <a:lnTo>
                  <a:pt x="6809791" y="2707005"/>
                </a:lnTo>
                <a:lnTo>
                  <a:pt x="6807452" y="2697798"/>
                </a:lnTo>
                <a:lnTo>
                  <a:pt x="6805447" y="2688590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/>
              </a:gs>
              <a:gs pos="0">
                <a:schemeClr val="tx2"/>
              </a:gs>
            </a:gsLst>
            <a:lin ang="135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="" xmlns:a16="http://schemas.microsoft.com/office/drawing/2014/main" id="{F894F013-C30B-40EF-AA61-23994479BBF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5037736" cy="4110086"/>
          </a:xfrm>
          <a:custGeom>
            <a:avLst/>
            <a:gdLst>
              <a:gd name="connsiteX0" fmla="*/ 5037736 w 5037736"/>
              <a:gd name="connsiteY0" fmla="*/ 0 h 4110086"/>
              <a:gd name="connsiteX1" fmla="*/ 0 w 5037736"/>
              <a:gd name="connsiteY1" fmla="*/ 0 h 4110086"/>
              <a:gd name="connsiteX2" fmla="*/ 2696252 w 5037736"/>
              <a:gd name="connsiteY2" fmla="*/ 2688414 h 4110086"/>
              <a:gd name="connsiteX3" fmla="*/ 2695583 w 5037736"/>
              <a:gd name="connsiteY3" fmla="*/ 2681112 h 4110086"/>
              <a:gd name="connsiteX4" fmla="*/ 2694915 w 5037736"/>
              <a:gd name="connsiteY4" fmla="*/ 2674127 h 4110086"/>
              <a:gd name="connsiteX5" fmla="*/ 2694915 w 5037736"/>
              <a:gd name="connsiteY5" fmla="*/ 2667143 h 4110086"/>
              <a:gd name="connsiteX6" fmla="*/ 2695249 w 5037736"/>
              <a:gd name="connsiteY6" fmla="*/ 2660158 h 4110086"/>
              <a:gd name="connsiteX7" fmla="*/ 2695918 w 5037736"/>
              <a:gd name="connsiteY7" fmla="*/ 2652856 h 4110086"/>
              <a:gd name="connsiteX8" fmla="*/ 2696920 w 5037736"/>
              <a:gd name="connsiteY8" fmla="*/ 2645872 h 4110086"/>
              <a:gd name="connsiteX9" fmla="*/ 2698590 w 5037736"/>
              <a:gd name="connsiteY9" fmla="*/ 2638887 h 4110086"/>
              <a:gd name="connsiteX10" fmla="*/ 2700260 w 5037736"/>
              <a:gd name="connsiteY10" fmla="*/ 2631903 h 4110086"/>
              <a:gd name="connsiteX11" fmla="*/ 2702599 w 5037736"/>
              <a:gd name="connsiteY11" fmla="*/ 2625235 h 4110086"/>
              <a:gd name="connsiteX12" fmla="*/ 2705605 w 5037736"/>
              <a:gd name="connsiteY12" fmla="*/ 2618568 h 4110086"/>
              <a:gd name="connsiteX13" fmla="*/ 2708946 w 5037736"/>
              <a:gd name="connsiteY13" fmla="*/ 2612219 h 4110086"/>
              <a:gd name="connsiteX14" fmla="*/ 2712287 w 5037736"/>
              <a:gd name="connsiteY14" fmla="*/ 2605552 h 4110086"/>
              <a:gd name="connsiteX15" fmla="*/ 2716296 w 5037736"/>
              <a:gd name="connsiteY15" fmla="*/ 2599520 h 4110086"/>
              <a:gd name="connsiteX16" fmla="*/ 2720973 w 5037736"/>
              <a:gd name="connsiteY16" fmla="*/ 2593488 h 4110086"/>
              <a:gd name="connsiteX17" fmla="*/ 2725649 w 5037736"/>
              <a:gd name="connsiteY17" fmla="*/ 2587773 h 4110086"/>
              <a:gd name="connsiteX18" fmla="*/ 2730660 w 5037736"/>
              <a:gd name="connsiteY18" fmla="*/ 2582058 h 4110086"/>
              <a:gd name="connsiteX19" fmla="*/ 2735337 w 5037736"/>
              <a:gd name="connsiteY19" fmla="*/ 2577931 h 4110086"/>
              <a:gd name="connsiteX20" fmla="*/ 2740014 w 5037736"/>
              <a:gd name="connsiteY20" fmla="*/ 2573804 h 4110086"/>
              <a:gd name="connsiteX21" fmla="*/ 2745025 w 5037736"/>
              <a:gd name="connsiteY21" fmla="*/ 2569994 h 4110086"/>
              <a:gd name="connsiteX22" fmla="*/ 2750036 w 5037736"/>
              <a:gd name="connsiteY22" fmla="*/ 2566184 h 4110086"/>
              <a:gd name="connsiteX23" fmla="*/ 2755381 w 5037736"/>
              <a:gd name="connsiteY23" fmla="*/ 2563327 h 4110086"/>
              <a:gd name="connsiteX24" fmla="*/ 2760726 w 5037736"/>
              <a:gd name="connsiteY24" fmla="*/ 2560152 h 4110086"/>
              <a:gd name="connsiteX25" fmla="*/ 2766072 w 5037736"/>
              <a:gd name="connsiteY25" fmla="*/ 2557295 h 4110086"/>
              <a:gd name="connsiteX26" fmla="*/ 2771417 w 5037736"/>
              <a:gd name="connsiteY26" fmla="*/ 2555073 h 4110086"/>
              <a:gd name="connsiteX27" fmla="*/ 2777096 w 5037736"/>
              <a:gd name="connsiteY27" fmla="*/ 2552850 h 4110086"/>
              <a:gd name="connsiteX28" fmla="*/ 2782775 w 5037736"/>
              <a:gd name="connsiteY28" fmla="*/ 2551263 h 4110086"/>
              <a:gd name="connsiteX29" fmla="*/ 2788788 w 5037736"/>
              <a:gd name="connsiteY29" fmla="*/ 2549675 h 4110086"/>
              <a:gd name="connsiteX30" fmla="*/ 2794467 w 5037736"/>
              <a:gd name="connsiteY30" fmla="*/ 2548406 h 4110086"/>
              <a:gd name="connsiteX31" fmla="*/ 2800146 w 5037736"/>
              <a:gd name="connsiteY31" fmla="*/ 2547453 h 4110086"/>
              <a:gd name="connsiteX32" fmla="*/ 2806159 w 5037736"/>
              <a:gd name="connsiteY32" fmla="*/ 2546818 h 4110086"/>
              <a:gd name="connsiteX33" fmla="*/ 2811839 w 5037736"/>
              <a:gd name="connsiteY33" fmla="*/ 2546183 h 4110086"/>
              <a:gd name="connsiteX34" fmla="*/ 2817852 w 5037736"/>
              <a:gd name="connsiteY34" fmla="*/ 2546183 h 4110086"/>
              <a:gd name="connsiteX35" fmla="*/ 2823865 w 5037736"/>
              <a:gd name="connsiteY35" fmla="*/ 2546183 h 4110086"/>
              <a:gd name="connsiteX36" fmla="*/ 2829878 w 5037736"/>
              <a:gd name="connsiteY36" fmla="*/ 2546818 h 4110086"/>
              <a:gd name="connsiteX37" fmla="*/ 2835557 w 5037736"/>
              <a:gd name="connsiteY37" fmla="*/ 2547453 h 4110086"/>
              <a:gd name="connsiteX38" fmla="*/ 2841236 w 5037736"/>
              <a:gd name="connsiteY38" fmla="*/ 2548406 h 4110086"/>
              <a:gd name="connsiteX39" fmla="*/ 2847250 w 5037736"/>
              <a:gd name="connsiteY39" fmla="*/ 2549675 h 4110086"/>
              <a:gd name="connsiteX40" fmla="*/ 2852929 w 5037736"/>
              <a:gd name="connsiteY40" fmla="*/ 2551263 h 4110086"/>
              <a:gd name="connsiteX41" fmla="*/ 2858608 w 5037736"/>
              <a:gd name="connsiteY41" fmla="*/ 2552850 h 4110086"/>
              <a:gd name="connsiteX42" fmla="*/ 2864287 w 5037736"/>
              <a:gd name="connsiteY42" fmla="*/ 2555073 h 4110086"/>
              <a:gd name="connsiteX43" fmla="*/ 2869966 w 5037736"/>
              <a:gd name="connsiteY43" fmla="*/ 2557295 h 4110086"/>
              <a:gd name="connsiteX44" fmla="*/ 2875311 w 5037736"/>
              <a:gd name="connsiteY44" fmla="*/ 2560152 h 4110086"/>
              <a:gd name="connsiteX45" fmla="*/ 2880322 w 5037736"/>
              <a:gd name="connsiteY45" fmla="*/ 2563327 h 4110086"/>
              <a:gd name="connsiteX46" fmla="*/ 2885667 w 5037736"/>
              <a:gd name="connsiteY46" fmla="*/ 2566184 h 4110086"/>
              <a:gd name="connsiteX47" fmla="*/ 2890678 w 5037736"/>
              <a:gd name="connsiteY47" fmla="*/ 2569994 h 4110086"/>
              <a:gd name="connsiteX48" fmla="*/ 2895689 w 5037736"/>
              <a:gd name="connsiteY48" fmla="*/ 2573804 h 4110086"/>
              <a:gd name="connsiteX49" fmla="*/ 2900366 w 5037736"/>
              <a:gd name="connsiteY49" fmla="*/ 2577931 h 4110086"/>
              <a:gd name="connsiteX50" fmla="*/ 2905043 w 5037736"/>
              <a:gd name="connsiteY50" fmla="*/ 2582058 h 4110086"/>
              <a:gd name="connsiteX51" fmla="*/ 4398989 w 5037736"/>
              <a:gd name="connsiteY51" fmla="*/ 4073893 h 4110086"/>
              <a:gd name="connsiteX52" fmla="*/ 4403332 w 5037736"/>
              <a:gd name="connsiteY52" fmla="*/ 4078338 h 4110086"/>
              <a:gd name="connsiteX53" fmla="*/ 4408009 w 5037736"/>
              <a:gd name="connsiteY53" fmla="*/ 4082465 h 4110086"/>
              <a:gd name="connsiteX54" fmla="*/ 4413020 w 5037736"/>
              <a:gd name="connsiteY54" fmla="*/ 4086275 h 4110086"/>
              <a:gd name="connsiteX55" fmla="*/ 4418031 w 5037736"/>
              <a:gd name="connsiteY55" fmla="*/ 4089767 h 4110086"/>
              <a:gd name="connsiteX56" fmla="*/ 4423042 w 5037736"/>
              <a:gd name="connsiteY56" fmla="*/ 4093259 h 4110086"/>
              <a:gd name="connsiteX57" fmla="*/ 4428721 w 5037736"/>
              <a:gd name="connsiteY57" fmla="*/ 4095799 h 4110086"/>
              <a:gd name="connsiteX58" fmla="*/ 4433732 w 5037736"/>
              <a:gd name="connsiteY58" fmla="*/ 4098656 h 4110086"/>
              <a:gd name="connsiteX59" fmla="*/ 4439745 w 5037736"/>
              <a:gd name="connsiteY59" fmla="*/ 4101196 h 4110086"/>
              <a:gd name="connsiteX60" fmla="*/ 4445090 w 5037736"/>
              <a:gd name="connsiteY60" fmla="*/ 4103101 h 4110086"/>
              <a:gd name="connsiteX61" fmla="*/ 4450769 w 5037736"/>
              <a:gd name="connsiteY61" fmla="*/ 4105006 h 4110086"/>
              <a:gd name="connsiteX62" fmla="*/ 4456449 w 5037736"/>
              <a:gd name="connsiteY62" fmla="*/ 4106593 h 4110086"/>
              <a:gd name="connsiteX63" fmla="*/ 4462127 w 5037736"/>
              <a:gd name="connsiteY63" fmla="*/ 4107863 h 4110086"/>
              <a:gd name="connsiteX64" fmla="*/ 4468140 w 5037736"/>
              <a:gd name="connsiteY64" fmla="*/ 4108816 h 4110086"/>
              <a:gd name="connsiteX65" fmla="*/ 4474154 w 5037736"/>
              <a:gd name="connsiteY65" fmla="*/ 4109451 h 4110086"/>
              <a:gd name="connsiteX66" fmla="*/ 4480167 w 5037736"/>
              <a:gd name="connsiteY66" fmla="*/ 4110086 h 4110086"/>
              <a:gd name="connsiteX67" fmla="*/ 4485846 w 5037736"/>
              <a:gd name="connsiteY67" fmla="*/ 4110086 h 4110086"/>
              <a:gd name="connsiteX68" fmla="*/ 4491526 w 5037736"/>
              <a:gd name="connsiteY68" fmla="*/ 4110086 h 4110086"/>
              <a:gd name="connsiteX69" fmla="*/ 4497538 w 5037736"/>
              <a:gd name="connsiteY69" fmla="*/ 4109451 h 4110086"/>
              <a:gd name="connsiteX70" fmla="*/ 4503551 w 5037736"/>
              <a:gd name="connsiteY70" fmla="*/ 4108816 h 4110086"/>
              <a:gd name="connsiteX71" fmla="*/ 4509565 w 5037736"/>
              <a:gd name="connsiteY71" fmla="*/ 4107863 h 4110086"/>
              <a:gd name="connsiteX72" fmla="*/ 4515244 w 5037736"/>
              <a:gd name="connsiteY72" fmla="*/ 4106593 h 4110086"/>
              <a:gd name="connsiteX73" fmla="*/ 4520589 w 5037736"/>
              <a:gd name="connsiteY73" fmla="*/ 4105006 h 4110086"/>
              <a:gd name="connsiteX74" fmla="*/ 4526602 w 5037736"/>
              <a:gd name="connsiteY74" fmla="*/ 4103101 h 4110086"/>
              <a:gd name="connsiteX75" fmla="*/ 4531948 w 5037736"/>
              <a:gd name="connsiteY75" fmla="*/ 4101196 h 4110086"/>
              <a:gd name="connsiteX76" fmla="*/ 4537960 w 5037736"/>
              <a:gd name="connsiteY76" fmla="*/ 4098656 h 4110086"/>
              <a:gd name="connsiteX77" fmla="*/ 4542971 w 5037736"/>
              <a:gd name="connsiteY77" fmla="*/ 4095799 h 4110086"/>
              <a:gd name="connsiteX78" fmla="*/ 4548650 w 5037736"/>
              <a:gd name="connsiteY78" fmla="*/ 4093259 h 4110086"/>
              <a:gd name="connsiteX79" fmla="*/ 4553661 w 5037736"/>
              <a:gd name="connsiteY79" fmla="*/ 4089767 h 4110086"/>
              <a:gd name="connsiteX80" fmla="*/ 4558672 w 5037736"/>
              <a:gd name="connsiteY80" fmla="*/ 4086275 h 4110086"/>
              <a:gd name="connsiteX81" fmla="*/ 4563683 w 5037736"/>
              <a:gd name="connsiteY81" fmla="*/ 4082465 h 4110086"/>
              <a:gd name="connsiteX82" fmla="*/ 4568360 w 5037736"/>
              <a:gd name="connsiteY82" fmla="*/ 4078338 h 4110086"/>
              <a:gd name="connsiteX83" fmla="*/ 4572704 w 5037736"/>
              <a:gd name="connsiteY83" fmla="*/ 4073893 h 4110086"/>
              <a:gd name="connsiteX84" fmla="*/ 4577381 w 5037736"/>
              <a:gd name="connsiteY84" fmla="*/ 4069448 h 4110086"/>
              <a:gd name="connsiteX85" fmla="*/ 4581389 w 5037736"/>
              <a:gd name="connsiteY85" fmla="*/ 4064686 h 4110086"/>
              <a:gd name="connsiteX86" fmla="*/ 4585064 w 5037736"/>
              <a:gd name="connsiteY86" fmla="*/ 4059606 h 4110086"/>
              <a:gd name="connsiteX87" fmla="*/ 4588738 w 5037736"/>
              <a:gd name="connsiteY87" fmla="*/ 4054844 h 4110086"/>
              <a:gd name="connsiteX88" fmla="*/ 4592079 w 5037736"/>
              <a:gd name="connsiteY88" fmla="*/ 4049447 h 4110086"/>
              <a:gd name="connsiteX89" fmla="*/ 4595086 w 5037736"/>
              <a:gd name="connsiteY89" fmla="*/ 4044367 h 4110086"/>
              <a:gd name="connsiteX90" fmla="*/ 4597424 w 5037736"/>
              <a:gd name="connsiteY90" fmla="*/ 4038653 h 4110086"/>
              <a:gd name="connsiteX91" fmla="*/ 4599763 w 5037736"/>
              <a:gd name="connsiteY91" fmla="*/ 4033256 h 4110086"/>
              <a:gd name="connsiteX92" fmla="*/ 4602101 w 5037736"/>
              <a:gd name="connsiteY92" fmla="*/ 4027859 h 4110086"/>
              <a:gd name="connsiteX93" fmla="*/ 4604106 w 5037736"/>
              <a:gd name="connsiteY93" fmla="*/ 4022144 h 4110086"/>
              <a:gd name="connsiteX94" fmla="*/ 4605776 w 5037736"/>
              <a:gd name="connsiteY94" fmla="*/ 4016112 h 4110086"/>
              <a:gd name="connsiteX95" fmla="*/ 4606778 w 5037736"/>
              <a:gd name="connsiteY95" fmla="*/ 4010397 h 4110086"/>
              <a:gd name="connsiteX96" fmla="*/ 4607781 w 5037736"/>
              <a:gd name="connsiteY96" fmla="*/ 4004683 h 4110086"/>
              <a:gd name="connsiteX97" fmla="*/ 4608448 w 5037736"/>
              <a:gd name="connsiteY97" fmla="*/ 3998650 h 4110086"/>
              <a:gd name="connsiteX98" fmla="*/ 4608782 w 5037736"/>
              <a:gd name="connsiteY98" fmla="*/ 3992936 h 4110086"/>
              <a:gd name="connsiteX99" fmla="*/ 4609117 w 5037736"/>
              <a:gd name="connsiteY99" fmla="*/ 3987221 h 4110086"/>
              <a:gd name="connsiteX100" fmla="*/ 4608782 w 5037736"/>
              <a:gd name="connsiteY100" fmla="*/ 3980872 h 4110086"/>
              <a:gd name="connsiteX101" fmla="*/ 4608448 w 5037736"/>
              <a:gd name="connsiteY101" fmla="*/ 3975157 h 4110086"/>
              <a:gd name="connsiteX102" fmla="*/ 4607781 w 5037736"/>
              <a:gd name="connsiteY102" fmla="*/ 3969442 h 4110086"/>
              <a:gd name="connsiteX103" fmla="*/ 4606778 w 5037736"/>
              <a:gd name="connsiteY103" fmla="*/ 3963410 h 4110086"/>
              <a:gd name="connsiteX104" fmla="*/ 4605776 w 5037736"/>
              <a:gd name="connsiteY104" fmla="*/ 3957696 h 4110086"/>
              <a:gd name="connsiteX105" fmla="*/ 4604106 w 5037736"/>
              <a:gd name="connsiteY105" fmla="*/ 3951981 h 4110086"/>
              <a:gd name="connsiteX106" fmla="*/ 4602101 w 5037736"/>
              <a:gd name="connsiteY106" fmla="*/ 3946584 h 4110086"/>
              <a:gd name="connsiteX107" fmla="*/ 4599763 w 5037736"/>
              <a:gd name="connsiteY107" fmla="*/ 3940552 h 4110086"/>
              <a:gd name="connsiteX108" fmla="*/ 4597424 w 5037736"/>
              <a:gd name="connsiteY108" fmla="*/ 3935155 h 4110086"/>
              <a:gd name="connsiteX109" fmla="*/ 4595086 w 5037736"/>
              <a:gd name="connsiteY109" fmla="*/ 3929757 h 4110086"/>
              <a:gd name="connsiteX110" fmla="*/ 4592079 w 5037736"/>
              <a:gd name="connsiteY110" fmla="*/ 3924678 h 4110086"/>
              <a:gd name="connsiteX111" fmla="*/ 4588738 w 5037736"/>
              <a:gd name="connsiteY111" fmla="*/ 3919281 h 4110086"/>
              <a:gd name="connsiteX112" fmla="*/ 4585064 w 5037736"/>
              <a:gd name="connsiteY112" fmla="*/ 3914201 h 4110086"/>
              <a:gd name="connsiteX113" fmla="*/ 4581389 w 5037736"/>
              <a:gd name="connsiteY113" fmla="*/ 3909121 h 4110086"/>
              <a:gd name="connsiteX114" fmla="*/ 4577381 w 5037736"/>
              <a:gd name="connsiteY114" fmla="*/ 3904677 h 4110086"/>
              <a:gd name="connsiteX115" fmla="*/ 4572704 w 5037736"/>
              <a:gd name="connsiteY115" fmla="*/ 3899914 h 4110086"/>
              <a:gd name="connsiteX116" fmla="*/ 3276525 w 5037736"/>
              <a:gd name="connsiteY116" fmla="*/ 2605234 h 4110086"/>
              <a:gd name="connsiteX117" fmla="*/ 3272182 w 5037736"/>
              <a:gd name="connsiteY117" fmla="*/ 2600472 h 4110086"/>
              <a:gd name="connsiteX118" fmla="*/ 3268174 w 5037736"/>
              <a:gd name="connsiteY118" fmla="*/ 2596027 h 4110086"/>
              <a:gd name="connsiteX119" fmla="*/ 3264165 w 5037736"/>
              <a:gd name="connsiteY119" fmla="*/ 2590948 h 4110086"/>
              <a:gd name="connsiteX120" fmla="*/ 3260824 w 5037736"/>
              <a:gd name="connsiteY120" fmla="*/ 2585868 h 4110086"/>
              <a:gd name="connsiteX121" fmla="*/ 3257818 w 5037736"/>
              <a:gd name="connsiteY121" fmla="*/ 2580788 h 4110086"/>
              <a:gd name="connsiteX122" fmla="*/ 3254811 w 5037736"/>
              <a:gd name="connsiteY122" fmla="*/ 2575709 h 4110086"/>
              <a:gd name="connsiteX123" fmla="*/ 3252138 w 5037736"/>
              <a:gd name="connsiteY123" fmla="*/ 2569994 h 4110086"/>
              <a:gd name="connsiteX124" fmla="*/ 3249466 w 5037736"/>
              <a:gd name="connsiteY124" fmla="*/ 2564597 h 4110086"/>
              <a:gd name="connsiteX125" fmla="*/ 3247461 w 5037736"/>
              <a:gd name="connsiteY125" fmla="*/ 2558882 h 4110086"/>
              <a:gd name="connsiteX126" fmla="*/ 3245791 w 5037736"/>
              <a:gd name="connsiteY126" fmla="*/ 2553168 h 4110086"/>
              <a:gd name="connsiteX127" fmla="*/ 3244121 w 5037736"/>
              <a:gd name="connsiteY127" fmla="*/ 2547453 h 4110086"/>
              <a:gd name="connsiteX128" fmla="*/ 3242785 w 5037736"/>
              <a:gd name="connsiteY128" fmla="*/ 2541738 h 4110086"/>
              <a:gd name="connsiteX129" fmla="*/ 3241782 w 5037736"/>
              <a:gd name="connsiteY129" fmla="*/ 2536024 h 4110086"/>
              <a:gd name="connsiteX130" fmla="*/ 3241114 w 5037736"/>
              <a:gd name="connsiteY130" fmla="*/ 2529992 h 4110086"/>
              <a:gd name="connsiteX131" fmla="*/ 3240780 w 5037736"/>
              <a:gd name="connsiteY131" fmla="*/ 2524277 h 4110086"/>
              <a:gd name="connsiteX132" fmla="*/ 3240780 w 5037736"/>
              <a:gd name="connsiteY132" fmla="*/ 2518245 h 4110086"/>
              <a:gd name="connsiteX133" fmla="*/ 3240780 w 5037736"/>
              <a:gd name="connsiteY133" fmla="*/ 2512213 h 4110086"/>
              <a:gd name="connsiteX134" fmla="*/ 3241114 w 5037736"/>
              <a:gd name="connsiteY134" fmla="*/ 2506498 h 4110086"/>
              <a:gd name="connsiteX135" fmla="*/ 3241782 w 5037736"/>
              <a:gd name="connsiteY135" fmla="*/ 2500784 h 4110086"/>
              <a:gd name="connsiteX136" fmla="*/ 3242785 w 5037736"/>
              <a:gd name="connsiteY136" fmla="*/ 2494752 h 4110086"/>
              <a:gd name="connsiteX137" fmla="*/ 3244121 w 5037736"/>
              <a:gd name="connsiteY137" fmla="*/ 2489037 h 4110086"/>
              <a:gd name="connsiteX138" fmla="*/ 3245791 w 5037736"/>
              <a:gd name="connsiteY138" fmla="*/ 2483322 h 4110086"/>
              <a:gd name="connsiteX139" fmla="*/ 3247461 w 5037736"/>
              <a:gd name="connsiteY139" fmla="*/ 2477290 h 4110086"/>
              <a:gd name="connsiteX140" fmla="*/ 3249466 w 5037736"/>
              <a:gd name="connsiteY140" fmla="*/ 2471893 h 4110086"/>
              <a:gd name="connsiteX141" fmla="*/ 3252138 w 5037736"/>
              <a:gd name="connsiteY141" fmla="*/ 2466496 h 4110086"/>
              <a:gd name="connsiteX142" fmla="*/ 3254811 w 5037736"/>
              <a:gd name="connsiteY142" fmla="*/ 2461099 h 4110086"/>
              <a:gd name="connsiteX143" fmla="*/ 3257818 w 5037736"/>
              <a:gd name="connsiteY143" fmla="*/ 2455702 h 4110086"/>
              <a:gd name="connsiteX144" fmla="*/ 3260824 w 5037736"/>
              <a:gd name="connsiteY144" fmla="*/ 2450304 h 4110086"/>
              <a:gd name="connsiteX145" fmla="*/ 3264165 w 5037736"/>
              <a:gd name="connsiteY145" fmla="*/ 2445542 h 4110086"/>
              <a:gd name="connsiteX146" fmla="*/ 3268174 w 5037736"/>
              <a:gd name="connsiteY146" fmla="*/ 2440463 h 4110086"/>
              <a:gd name="connsiteX147" fmla="*/ 3272182 w 5037736"/>
              <a:gd name="connsiteY147" fmla="*/ 2435700 h 4110086"/>
              <a:gd name="connsiteX148" fmla="*/ 3276525 w 5037736"/>
              <a:gd name="connsiteY148" fmla="*/ 2431256 h 4110086"/>
              <a:gd name="connsiteX149" fmla="*/ 3281536 w 5037736"/>
              <a:gd name="connsiteY149" fmla="*/ 2426811 h 4110086"/>
              <a:gd name="connsiteX150" fmla="*/ 3285879 w 5037736"/>
              <a:gd name="connsiteY150" fmla="*/ 2422684 h 4110086"/>
              <a:gd name="connsiteX151" fmla="*/ 3290890 w 5037736"/>
              <a:gd name="connsiteY151" fmla="*/ 2418874 h 4110086"/>
              <a:gd name="connsiteX152" fmla="*/ 3296235 w 5037736"/>
              <a:gd name="connsiteY152" fmla="*/ 2415382 h 4110086"/>
              <a:gd name="connsiteX153" fmla="*/ 3301246 w 5037736"/>
              <a:gd name="connsiteY153" fmla="*/ 2412207 h 4110086"/>
              <a:gd name="connsiteX154" fmla="*/ 3306591 w 5037736"/>
              <a:gd name="connsiteY154" fmla="*/ 2409350 h 4110086"/>
              <a:gd name="connsiteX155" fmla="*/ 3311936 w 5037736"/>
              <a:gd name="connsiteY155" fmla="*/ 2406492 h 4110086"/>
              <a:gd name="connsiteX156" fmla="*/ 3317281 w 5037736"/>
              <a:gd name="connsiteY156" fmla="*/ 2404270 h 4110086"/>
              <a:gd name="connsiteX157" fmla="*/ 3323295 w 5037736"/>
              <a:gd name="connsiteY157" fmla="*/ 2402048 h 4110086"/>
              <a:gd name="connsiteX158" fmla="*/ 3328640 w 5037736"/>
              <a:gd name="connsiteY158" fmla="*/ 2400143 h 4110086"/>
              <a:gd name="connsiteX159" fmla="*/ 3334653 w 5037736"/>
              <a:gd name="connsiteY159" fmla="*/ 2398873 h 4110086"/>
              <a:gd name="connsiteX160" fmla="*/ 3340332 w 5037736"/>
              <a:gd name="connsiteY160" fmla="*/ 2397285 h 4110086"/>
              <a:gd name="connsiteX161" fmla="*/ 3346011 w 5037736"/>
              <a:gd name="connsiteY161" fmla="*/ 2396333 h 4110086"/>
              <a:gd name="connsiteX162" fmla="*/ 3352024 w 5037736"/>
              <a:gd name="connsiteY162" fmla="*/ 2395698 h 4110086"/>
              <a:gd name="connsiteX163" fmla="*/ 3357703 w 5037736"/>
              <a:gd name="connsiteY163" fmla="*/ 2395381 h 4110086"/>
              <a:gd name="connsiteX164" fmla="*/ 3364051 w 5037736"/>
              <a:gd name="connsiteY164" fmla="*/ 2395381 h 4110086"/>
              <a:gd name="connsiteX165" fmla="*/ 3369730 w 5037736"/>
              <a:gd name="connsiteY165" fmla="*/ 2395381 h 4110086"/>
              <a:gd name="connsiteX166" fmla="*/ 3375743 w 5037736"/>
              <a:gd name="connsiteY166" fmla="*/ 2395698 h 4110086"/>
              <a:gd name="connsiteX167" fmla="*/ 3381422 w 5037736"/>
              <a:gd name="connsiteY167" fmla="*/ 2396333 h 4110086"/>
              <a:gd name="connsiteX168" fmla="*/ 3387101 w 5037736"/>
              <a:gd name="connsiteY168" fmla="*/ 2397285 h 4110086"/>
              <a:gd name="connsiteX169" fmla="*/ 3393114 w 5037736"/>
              <a:gd name="connsiteY169" fmla="*/ 2398873 h 4110086"/>
              <a:gd name="connsiteX170" fmla="*/ 3398794 w 5037736"/>
              <a:gd name="connsiteY170" fmla="*/ 2400143 h 4110086"/>
              <a:gd name="connsiteX171" fmla="*/ 3404807 w 5037736"/>
              <a:gd name="connsiteY171" fmla="*/ 2402048 h 4110086"/>
              <a:gd name="connsiteX172" fmla="*/ 3410152 w 5037736"/>
              <a:gd name="connsiteY172" fmla="*/ 2404270 h 4110086"/>
              <a:gd name="connsiteX173" fmla="*/ 3415831 w 5037736"/>
              <a:gd name="connsiteY173" fmla="*/ 2406492 h 4110086"/>
              <a:gd name="connsiteX174" fmla="*/ 3421176 w 5037736"/>
              <a:gd name="connsiteY174" fmla="*/ 2409350 h 4110086"/>
              <a:gd name="connsiteX175" fmla="*/ 3426187 w 5037736"/>
              <a:gd name="connsiteY175" fmla="*/ 2412207 h 4110086"/>
              <a:gd name="connsiteX176" fmla="*/ 3431866 w 5037736"/>
              <a:gd name="connsiteY176" fmla="*/ 2415382 h 4110086"/>
              <a:gd name="connsiteX177" fmla="*/ 3436543 w 5037736"/>
              <a:gd name="connsiteY177" fmla="*/ 2418874 h 4110086"/>
              <a:gd name="connsiteX178" fmla="*/ 3441554 w 5037736"/>
              <a:gd name="connsiteY178" fmla="*/ 2422684 h 4110086"/>
              <a:gd name="connsiteX179" fmla="*/ 3446565 w 5037736"/>
              <a:gd name="connsiteY179" fmla="*/ 2426811 h 4110086"/>
              <a:gd name="connsiteX180" fmla="*/ 3450908 w 5037736"/>
              <a:gd name="connsiteY180" fmla="*/ 2431256 h 4110086"/>
              <a:gd name="connsiteX181" fmla="*/ 4169819 w 5037736"/>
              <a:gd name="connsiteY181" fmla="*/ 3149076 h 4110086"/>
              <a:gd name="connsiteX182" fmla="*/ 4174496 w 5037736"/>
              <a:gd name="connsiteY182" fmla="*/ 3153521 h 4110086"/>
              <a:gd name="connsiteX183" fmla="*/ 4179173 w 5037736"/>
              <a:gd name="connsiteY183" fmla="*/ 3157648 h 4110086"/>
              <a:gd name="connsiteX184" fmla="*/ 4184184 w 5037736"/>
              <a:gd name="connsiteY184" fmla="*/ 3161458 h 4110086"/>
              <a:gd name="connsiteX185" fmla="*/ 4189195 w 5037736"/>
              <a:gd name="connsiteY185" fmla="*/ 3164950 h 4110086"/>
              <a:gd name="connsiteX186" fmla="*/ 4194540 w 5037736"/>
              <a:gd name="connsiteY186" fmla="*/ 3168442 h 4110086"/>
              <a:gd name="connsiteX187" fmla="*/ 4199551 w 5037736"/>
              <a:gd name="connsiteY187" fmla="*/ 3170982 h 4110086"/>
              <a:gd name="connsiteX188" fmla="*/ 4204896 w 5037736"/>
              <a:gd name="connsiteY188" fmla="*/ 3173840 h 4110086"/>
              <a:gd name="connsiteX189" fmla="*/ 4210576 w 5037736"/>
              <a:gd name="connsiteY189" fmla="*/ 3176062 h 4110086"/>
              <a:gd name="connsiteX190" fmla="*/ 4216255 w 5037736"/>
              <a:gd name="connsiteY190" fmla="*/ 3178284 h 4110086"/>
              <a:gd name="connsiteX191" fmla="*/ 4221934 w 5037736"/>
              <a:gd name="connsiteY191" fmla="*/ 3180189 h 4110086"/>
              <a:gd name="connsiteX192" fmla="*/ 4227613 w 5037736"/>
              <a:gd name="connsiteY192" fmla="*/ 3181776 h 4110086"/>
              <a:gd name="connsiteX193" fmla="*/ 4233292 w 5037736"/>
              <a:gd name="connsiteY193" fmla="*/ 3183046 h 4110086"/>
              <a:gd name="connsiteX194" fmla="*/ 4239305 w 5037736"/>
              <a:gd name="connsiteY194" fmla="*/ 3183999 h 4110086"/>
              <a:gd name="connsiteX195" fmla="*/ 4244984 w 5037736"/>
              <a:gd name="connsiteY195" fmla="*/ 3184634 h 4110086"/>
              <a:gd name="connsiteX196" fmla="*/ 4250998 w 5037736"/>
              <a:gd name="connsiteY196" fmla="*/ 3184951 h 4110086"/>
              <a:gd name="connsiteX197" fmla="*/ 4257011 w 5037736"/>
              <a:gd name="connsiteY197" fmla="*/ 3185269 h 4110086"/>
              <a:gd name="connsiteX198" fmla="*/ 4263024 w 5037736"/>
              <a:gd name="connsiteY198" fmla="*/ 3184951 h 4110086"/>
              <a:gd name="connsiteX199" fmla="*/ 4268703 w 5037736"/>
              <a:gd name="connsiteY199" fmla="*/ 3184634 h 4110086"/>
              <a:gd name="connsiteX200" fmla="*/ 4274382 w 5037736"/>
              <a:gd name="connsiteY200" fmla="*/ 3183999 h 4110086"/>
              <a:gd name="connsiteX201" fmla="*/ 4280395 w 5037736"/>
              <a:gd name="connsiteY201" fmla="*/ 3183046 h 4110086"/>
              <a:gd name="connsiteX202" fmla="*/ 4286075 w 5037736"/>
              <a:gd name="connsiteY202" fmla="*/ 3181776 h 4110086"/>
              <a:gd name="connsiteX203" fmla="*/ 4292088 w 5037736"/>
              <a:gd name="connsiteY203" fmla="*/ 3180189 h 4110086"/>
              <a:gd name="connsiteX204" fmla="*/ 4297767 w 5037736"/>
              <a:gd name="connsiteY204" fmla="*/ 3178284 h 4110086"/>
              <a:gd name="connsiteX205" fmla="*/ 4303446 w 5037736"/>
              <a:gd name="connsiteY205" fmla="*/ 3176062 h 4110086"/>
              <a:gd name="connsiteX206" fmla="*/ 4308791 w 5037736"/>
              <a:gd name="connsiteY206" fmla="*/ 3173840 h 4110086"/>
              <a:gd name="connsiteX207" fmla="*/ 4314136 w 5037736"/>
              <a:gd name="connsiteY207" fmla="*/ 3170982 h 4110086"/>
              <a:gd name="connsiteX208" fmla="*/ 4319815 w 5037736"/>
              <a:gd name="connsiteY208" fmla="*/ 3168442 h 4110086"/>
              <a:gd name="connsiteX209" fmla="*/ 4324826 w 5037736"/>
              <a:gd name="connsiteY209" fmla="*/ 3164950 h 4110086"/>
              <a:gd name="connsiteX210" fmla="*/ 4329503 w 5037736"/>
              <a:gd name="connsiteY210" fmla="*/ 3161458 h 4110086"/>
              <a:gd name="connsiteX211" fmla="*/ 4334848 w 5037736"/>
              <a:gd name="connsiteY211" fmla="*/ 3157648 h 4110086"/>
              <a:gd name="connsiteX212" fmla="*/ 4339525 w 5037736"/>
              <a:gd name="connsiteY212" fmla="*/ 3153521 h 4110086"/>
              <a:gd name="connsiteX213" fmla="*/ 4344202 w 5037736"/>
              <a:gd name="connsiteY213" fmla="*/ 3149076 h 4110086"/>
              <a:gd name="connsiteX214" fmla="*/ 4348545 w 5037736"/>
              <a:gd name="connsiteY214" fmla="*/ 3144631 h 4110086"/>
              <a:gd name="connsiteX215" fmla="*/ 4352554 w 5037736"/>
              <a:gd name="connsiteY215" fmla="*/ 3139869 h 4110086"/>
              <a:gd name="connsiteX216" fmla="*/ 4356228 w 5037736"/>
              <a:gd name="connsiteY216" fmla="*/ 3134790 h 4110086"/>
              <a:gd name="connsiteX217" fmla="*/ 4359903 w 5037736"/>
              <a:gd name="connsiteY217" fmla="*/ 3130027 h 4110086"/>
              <a:gd name="connsiteX218" fmla="*/ 4363244 w 5037736"/>
              <a:gd name="connsiteY218" fmla="*/ 3124948 h 4110086"/>
              <a:gd name="connsiteX219" fmla="*/ 4365916 w 5037736"/>
              <a:gd name="connsiteY219" fmla="*/ 3119551 h 4110086"/>
              <a:gd name="connsiteX220" fmla="*/ 4368589 w 5037736"/>
              <a:gd name="connsiteY220" fmla="*/ 3113836 h 4110086"/>
              <a:gd name="connsiteX221" fmla="*/ 4371261 w 5037736"/>
              <a:gd name="connsiteY221" fmla="*/ 3108439 h 4110086"/>
              <a:gd name="connsiteX222" fmla="*/ 4373266 w 5037736"/>
              <a:gd name="connsiteY222" fmla="*/ 3103042 h 4110086"/>
              <a:gd name="connsiteX223" fmla="*/ 4375270 w 5037736"/>
              <a:gd name="connsiteY223" fmla="*/ 3097010 h 4110086"/>
              <a:gd name="connsiteX224" fmla="*/ 4376606 w 5037736"/>
              <a:gd name="connsiteY224" fmla="*/ 3091295 h 4110086"/>
              <a:gd name="connsiteX225" fmla="*/ 4377943 w 5037736"/>
              <a:gd name="connsiteY225" fmla="*/ 3085580 h 4110086"/>
              <a:gd name="connsiteX226" fmla="*/ 4378945 w 5037736"/>
              <a:gd name="connsiteY226" fmla="*/ 3079866 h 4110086"/>
              <a:gd name="connsiteX227" fmla="*/ 4379613 w 5037736"/>
              <a:gd name="connsiteY227" fmla="*/ 3073834 h 4110086"/>
              <a:gd name="connsiteX228" fmla="*/ 4379947 w 5037736"/>
              <a:gd name="connsiteY228" fmla="*/ 3068119 h 4110086"/>
              <a:gd name="connsiteX229" fmla="*/ 4380281 w 5037736"/>
              <a:gd name="connsiteY229" fmla="*/ 3062404 h 4110086"/>
              <a:gd name="connsiteX230" fmla="*/ 4379947 w 5037736"/>
              <a:gd name="connsiteY230" fmla="*/ 3056055 h 4110086"/>
              <a:gd name="connsiteX231" fmla="*/ 4379613 w 5037736"/>
              <a:gd name="connsiteY231" fmla="*/ 3050340 h 4110086"/>
              <a:gd name="connsiteX232" fmla="*/ 4378945 w 5037736"/>
              <a:gd name="connsiteY232" fmla="*/ 3044625 h 4110086"/>
              <a:gd name="connsiteX233" fmla="*/ 4377943 w 5037736"/>
              <a:gd name="connsiteY233" fmla="*/ 3038593 h 4110086"/>
              <a:gd name="connsiteX234" fmla="*/ 4376606 w 5037736"/>
              <a:gd name="connsiteY234" fmla="*/ 3032879 h 4110086"/>
              <a:gd name="connsiteX235" fmla="*/ 4375270 w 5037736"/>
              <a:gd name="connsiteY235" fmla="*/ 3027164 h 4110086"/>
              <a:gd name="connsiteX236" fmla="*/ 4373266 w 5037736"/>
              <a:gd name="connsiteY236" fmla="*/ 3021449 h 4110086"/>
              <a:gd name="connsiteX237" fmla="*/ 4371261 w 5037736"/>
              <a:gd name="connsiteY237" fmla="*/ 3015735 h 4110086"/>
              <a:gd name="connsiteX238" fmla="*/ 4368589 w 5037736"/>
              <a:gd name="connsiteY238" fmla="*/ 3010338 h 4110086"/>
              <a:gd name="connsiteX239" fmla="*/ 4365916 w 5037736"/>
              <a:gd name="connsiteY239" fmla="*/ 3004941 h 4110086"/>
              <a:gd name="connsiteX240" fmla="*/ 4363244 w 5037736"/>
              <a:gd name="connsiteY240" fmla="*/ 2999543 h 4110086"/>
              <a:gd name="connsiteX241" fmla="*/ 4359903 w 5037736"/>
              <a:gd name="connsiteY241" fmla="*/ 2994464 h 4110086"/>
              <a:gd name="connsiteX242" fmla="*/ 4356228 w 5037736"/>
              <a:gd name="connsiteY242" fmla="*/ 2989384 h 4110086"/>
              <a:gd name="connsiteX243" fmla="*/ 4352554 w 5037736"/>
              <a:gd name="connsiteY243" fmla="*/ 2984622 h 4110086"/>
              <a:gd name="connsiteX244" fmla="*/ 4348545 w 5037736"/>
              <a:gd name="connsiteY244" fmla="*/ 2979860 h 4110086"/>
              <a:gd name="connsiteX245" fmla="*/ 4344202 w 5037736"/>
              <a:gd name="connsiteY245" fmla="*/ 2975098 h 4110086"/>
              <a:gd name="connsiteX246" fmla="*/ 4244650 w 5037736"/>
              <a:gd name="connsiteY246" fmla="*/ 2875727 h 4110086"/>
              <a:gd name="connsiteX247" fmla="*/ 3995771 w 5037736"/>
              <a:gd name="connsiteY247" fmla="*/ 2627140 h 4110086"/>
              <a:gd name="connsiteX248" fmla="*/ 3991428 w 5037736"/>
              <a:gd name="connsiteY248" fmla="*/ 2622696 h 4110086"/>
              <a:gd name="connsiteX249" fmla="*/ 3987419 w 5037736"/>
              <a:gd name="connsiteY249" fmla="*/ 2617933 h 4110086"/>
              <a:gd name="connsiteX250" fmla="*/ 3983410 w 5037736"/>
              <a:gd name="connsiteY250" fmla="*/ 2613171 h 4110086"/>
              <a:gd name="connsiteX251" fmla="*/ 3980070 w 5037736"/>
              <a:gd name="connsiteY251" fmla="*/ 2608092 h 4110086"/>
              <a:gd name="connsiteX252" fmla="*/ 3977063 w 5037736"/>
              <a:gd name="connsiteY252" fmla="*/ 2603012 h 4110086"/>
              <a:gd name="connsiteX253" fmla="*/ 3973722 w 5037736"/>
              <a:gd name="connsiteY253" fmla="*/ 2597297 h 4110086"/>
              <a:gd name="connsiteX254" fmla="*/ 3971050 w 5037736"/>
              <a:gd name="connsiteY254" fmla="*/ 2591900 h 4110086"/>
              <a:gd name="connsiteX255" fmla="*/ 3968711 w 5037736"/>
              <a:gd name="connsiteY255" fmla="*/ 2586503 h 4110086"/>
              <a:gd name="connsiteX256" fmla="*/ 3966707 w 5037736"/>
              <a:gd name="connsiteY256" fmla="*/ 2581106 h 4110086"/>
              <a:gd name="connsiteX257" fmla="*/ 3965037 w 5037736"/>
              <a:gd name="connsiteY257" fmla="*/ 2575074 h 4110086"/>
              <a:gd name="connsiteX258" fmla="*/ 3963366 w 5037736"/>
              <a:gd name="connsiteY258" fmla="*/ 2569677 h 4110086"/>
              <a:gd name="connsiteX259" fmla="*/ 3962030 w 5037736"/>
              <a:gd name="connsiteY259" fmla="*/ 2563962 h 4110086"/>
              <a:gd name="connsiteX260" fmla="*/ 3961028 w 5037736"/>
              <a:gd name="connsiteY260" fmla="*/ 2558247 h 4110086"/>
              <a:gd name="connsiteX261" fmla="*/ 3960026 w 5037736"/>
              <a:gd name="connsiteY261" fmla="*/ 2551898 h 4110086"/>
              <a:gd name="connsiteX262" fmla="*/ 3959691 w 5037736"/>
              <a:gd name="connsiteY262" fmla="*/ 2546183 h 4110086"/>
              <a:gd name="connsiteX263" fmla="*/ 3959691 w 5037736"/>
              <a:gd name="connsiteY263" fmla="*/ 2540469 h 4110086"/>
              <a:gd name="connsiteX264" fmla="*/ 3959691 w 5037736"/>
              <a:gd name="connsiteY264" fmla="*/ 2534436 h 4110086"/>
              <a:gd name="connsiteX265" fmla="*/ 3960026 w 5037736"/>
              <a:gd name="connsiteY265" fmla="*/ 2528404 h 4110086"/>
              <a:gd name="connsiteX266" fmla="*/ 3961028 w 5037736"/>
              <a:gd name="connsiteY266" fmla="*/ 2522690 h 4110086"/>
              <a:gd name="connsiteX267" fmla="*/ 3962030 w 5037736"/>
              <a:gd name="connsiteY267" fmla="*/ 2516658 h 4110086"/>
              <a:gd name="connsiteX268" fmla="*/ 3963366 w 5037736"/>
              <a:gd name="connsiteY268" fmla="*/ 2510943 h 4110086"/>
              <a:gd name="connsiteX269" fmla="*/ 3965037 w 5037736"/>
              <a:gd name="connsiteY269" fmla="*/ 2505228 h 4110086"/>
              <a:gd name="connsiteX270" fmla="*/ 3966707 w 5037736"/>
              <a:gd name="connsiteY270" fmla="*/ 2499514 h 4110086"/>
              <a:gd name="connsiteX271" fmla="*/ 3968711 w 5037736"/>
              <a:gd name="connsiteY271" fmla="*/ 2494117 h 4110086"/>
              <a:gd name="connsiteX272" fmla="*/ 3971050 w 5037736"/>
              <a:gd name="connsiteY272" fmla="*/ 2488402 h 4110086"/>
              <a:gd name="connsiteX273" fmla="*/ 3973722 w 5037736"/>
              <a:gd name="connsiteY273" fmla="*/ 2483322 h 4110086"/>
              <a:gd name="connsiteX274" fmla="*/ 3977063 w 5037736"/>
              <a:gd name="connsiteY274" fmla="*/ 2477608 h 4110086"/>
              <a:gd name="connsiteX275" fmla="*/ 3980070 w 5037736"/>
              <a:gd name="connsiteY275" fmla="*/ 2472528 h 4110086"/>
              <a:gd name="connsiteX276" fmla="*/ 3983410 w 5037736"/>
              <a:gd name="connsiteY276" fmla="*/ 2467448 h 4110086"/>
              <a:gd name="connsiteX277" fmla="*/ 3987419 w 5037736"/>
              <a:gd name="connsiteY277" fmla="*/ 2462686 h 4110086"/>
              <a:gd name="connsiteX278" fmla="*/ 3991428 w 5037736"/>
              <a:gd name="connsiteY278" fmla="*/ 2457924 h 4110086"/>
              <a:gd name="connsiteX279" fmla="*/ 3995771 w 5037736"/>
              <a:gd name="connsiteY279" fmla="*/ 2453162 h 4110086"/>
              <a:gd name="connsiteX280" fmla="*/ 4000448 w 5037736"/>
              <a:gd name="connsiteY280" fmla="*/ 2449035 h 4110086"/>
              <a:gd name="connsiteX281" fmla="*/ 4005459 w 5037736"/>
              <a:gd name="connsiteY281" fmla="*/ 2444907 h 4110086"/>
              <a:gd name="connsiteX282" fmla="*/ 4010135 w 5037736"/>
              <a:gd name="connsiteY282" fmla="*/ 2441098 h 4110086"/>
              <a:gd name="connsiteX283" fmla="*/ 4015146 w 5037736"/>
              <a:gd name="connsiteY283" fmla="*/ 2437288 h 4110086"/>
              <a:gd name="connsiteX284" fmla="*/ 4020492 w 5037736"/>
              <a:gd name="connsiteY284" fmla="*/ 2434430 h 4110086"/>
              <a:gd name="connsiteX285" fmla="*/ 4025503 w 5037736"/>
              <a:gd name="connsiteY285" fmla="*/ 2431256 h 4110086"/>
              <a:gd name="connsiteX286" fmla="*/ 4031182 w 5037736"/>
              <a:gd name="connsiteY286" fmla="*/ 2428398 h 4110086"/>
              <a:gd name="connsiteX287" fmla="*/ 4036527 w 5037736"/>
              <a:gd name="connsiteY287" fmla="*/ 2426176 h 4110086"/>
              <a:gd name="connsiteX288" fmla="*/ 4042206 w 5037736"/>
              <a:gd name="connsiteY288" fmla="*/ 2423954 h 4110086"/>
              <a:gd name="connsiteX289" fmla="*/ 4047885 w 5037736"/>
              <a:gd name="connsiteY289" fmla="*/ 2422366 h 4110086"/>
              <a:gd name="connsiteX290" fmla="*/ 4053564 w 5037736"/>
              <a:gd name="connsiteY290" fmla="*/ 2420461 h 4110086"/>
              <a:gd name="connsiteX291" fmla="*/ 4059577 w 5037736"/>
              <a:gd name="connsiteY291" fmla="*/ 2419509 h 4110086"/>
              <a:gd name="connsiteX292" fmla="*/ 4065256 w 5037736"/>
              <a:gd name="connsiteY292" fmla="*/ 2418557 h 4110086"/>
              <a:gd name="connsiteX293" fmla="*/ 4071270 w 5037736"/>
              <a:gd name="connsiteY293" fmla="*/ 2417922 h 4110086"/>
              <a:gd name="connsiteX294" fmla="*/ 4076949 w 5037736"/>
              <a:gd name="connsiteY294" fmla="*/ 2417287 h 4110086"/>
              <a:gd name="connsiteX295" fmla="*/ 4082962 w 5037736"/>
              <a:gd name="connsiteY295" fmla="*/ 2417287 h 4110086"/>
              <a:gd name="connsiteX296" fmla="*/ 4088975 w 5037736"/>
              <a:gd name="connsiteY296" fmla="*/ 2417287 h 4110086"/>
              <a:gd name="connsiteX297" fmla="*/ 4094654 w 5037736"/>
              <a:gd name="connsiteY297" fmla="*/ 2417922 h 4110086"/>
              <a:gd name="connsiteX298" fmla="*/ 4100668 w 5037736"/>
              <a:gd name="connsiteY298" fmla="*/ 2418557 h 4110086"/>
              <a:gd name="connsiteX299" fmla="*/ 4106347 w 5037736"/>
              <a:gd name="connsiteY299" fmla="*/ 2419509 h 4110086"/>
              <a:gd name="connsiteX300" fmla="*/ 4112360 w 5037736"/>
              <a:gd name="connsiteY300" fmla="*/ 2420461 h 4110086"/>
              <a:gd name="connsiteX301" fmla="*/ 4118039 w 5037736"/>
              <a:gd name="connsiteY301" fmla="*/ 2422366 h 4110086"/>
              <a:gd name="connsiteX302" fmla="*/ 4123718 w 5037736"/>
              <a:gd name="connsiteY302" fmla="*/ 2423954 h 4110086"/>
              <a:gd name="connsiteX303" fmla="*/ 4129397 w 5037736"/>
              <a:gd name="connsiteY303" fmla="*/ 2426176 h 4110086"/>
              <a:gd name="connsiteX304" fmla="*/ 4134742 w 5037736"/>
              <a:gd name="connsiteY304" fmla="*/ 2428398 h 4110086"/>
              <a:gd name="connsiteX305" fmla="*/ 4140421 w 5037736"/>
              <a:gd name="connsiteY305" fmla="*/ 2431256 h 4110086"/>
              <a:gd name="connsiteX306" fmla="*/ 4145767 w 5037736"/>
              <a:gd name="connsiteY306" fmla="*/ 2434430 h 4110086"/>
              <a:gd name="connsiteX307" fmla="*/ 4150778 w 5037736"/>
              <a:gd name="connsiteY307" fmla="*/ 2437288 h 4110086"/>
              <a:gd name="connsiteX308" fmla="*/ 4155789 w 5037736"/>
              <a:gd name="connsiteY308" fmla="*/ 2441098 h 4110086"/>
              <a:gd name="connsiteX309" fmla="*/ 4160800 w 5037736"/>
              <a:gd name="connsiteY309" fmla="*/ 2444907 h 4110086"/>
              <a:gd name="connsiteX310" fmla="*/ 4165476 w 5037736"/>
              <a:gd name="connsiteY310" fmla="*/ 2449035 h 4110086"/>
              <a:gd name="connsiteX311" fmla="*/ 4170153 w 5037736"/>
              <a:gd name="connsiteY311" fmla="*/ 2453162 h 4110086"/>
              <a:gd name="connsiteX312" fmla="*/ 4969908 w 5037736"/>
              <a:gd name="connsiteY312" fmla="*/ 3252257 h 4110086"/>
              <a:gd name="connsiteX313" fmla="*/ 5037736 w 5037736"/>
              <a:gd name="connsiteY313" fmla="*/ 3319991 h 411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</a:cxnLst>
            <a:rect l="l" t="t" r="r" b="b"/>
            <a:pathLst>
              <a:path w="5037736" h="4110086">
                <a:moveTo>
                  <a:pt x="5037736" y="0"/>
                </a:moveTo>
                <a:lnTo>
                  <a:pt x="0" y="0"/>
                </a:lnTo>
                <a:lnTo>
                  <a:pt x="2696252" y="2688414"/>
                </a:lnTo>
                <a:cubicBezTo>
                  <a:pt x="2695918" y="2685874"/>
                  <a:pt x="2695918" y="2683652"/>
                  <a:pt x="2695583" y="2681112"/>
                </a:cubicBezTo>
                <a:cubicBezTo>
                  <a:pt x="2695249" y="2678889"/>
                  <a:pt x="2695249" y="2676350"/>
                  <a:pt x="2694915" y="2674127"/>
                </a:cubicBezTo>
                <a:lnTo>
                  <a:pt x="2694915" y="2667143"/>
                </a:lnTo>
                <a:cubicBezTo>
                  <a:pt x="2694915" y="2664920"/>
                  <a:pt x="2695249" y="2662381"/>
                  <a:pt x="2695249" y="2660158"/>
                </a:cubicBezTo>
                <a:cubicBezTo>
                  <a:pt x="2695583" y="2657618"/>
                  <a:pt x="2695583" y="2655396"/>
                  <a:pt x="2695918" y="2652856"/>
                </a:cubicBezTo>
                <a:cubicBezTo>
                  <a:pt x="2696252" y="2650634"/>
                  <a:pt x="2696586" y="2648094"/>
                  <a:pt x="2696920" y="2645872"/>
                </a:cubicBezTo>
                <a:cubicBezTo>
                  <a:pt x="2697588" y="2643649"/>
                  <a:pt x="2697922" y="2641109"/>
                  <a:pt x="2698590" y="2638887"/>
                </a:cubicBezTo>
                <a:cubicBezTo>
                  <a:pt x="2699258" y="2636665"/>
                  <a:pt x="2699592" y="2634125"/>
                  <a:pt x="2700260" y="2631903"/>
                </a:cubicBezTo>
                <a:cubicBezTo>
                  <a:pt x="2700929" y="2629680"/>
                  <a:pt x="2701931" y="2627458"/>
                  <a:pt x="2702599" y="2625235"/>
                </a:cubicBezTo>
                <a:lnTo>
                  <a:pt x="2705605" y="2618568"/>
                </a:lnTo>
                <a:cubicBezTo>
                  <a:pt x="2706608" y="2616346"/>
                  <a:pt x="2707944" y="2614441"/>
                  <a:pt x="2708946" y="2612219"/>
                </a:cubicBezTo>
                <a:cubicBezTo>
                  <a:pt x="2709948" y="2609996"/>
                  <a:pt x="2711285" y="2607774"/>
                  <a:pt x="2712287" y="2605552"/>
                </a:cubicBezTo>
                <a:cubicBezTo>
                  <a:pt x="2713623" y="2603647"/>
                  <a:pt x="2714959" y="2601425"/>
                  <a:pt x="2716296" y="2599520"/>
                </a:cubicBezTo>
                <a:cubicBezTo>
                  <a:pt x="2717966" y="2597615"/>
                  <a:pt x="2719302" y="2595392"/>
                  <a:pt x="2720973" y="2593488"/>
                </a:cubicBezTo>
                <a:cubicBezTo>
                  <a:pt x="2722643" y="2591583"/>
                  <a:pt x="2723979" y="2589678"/>
                  <a:pt x="2725649" y="2587773"/>
                </a:cubicBezTo>
                <a:lnTo>
                  <a:pt x="2730660" y="2582058"/>
                </a:lnTo>
                <a:cubicBezTo>
                  <a:pt x="2732331" y="2580788"/>
                  <a:pt x="2733667" y="2579201"/>
                  <a:pt x="2735337" y="2577931"/>
                </a:cubicBezTo>
                <a:cubicBezTo>
                  <a:pt x="2737008" y="2576661"/>
                  <a:pt x="2738344" y="2575074"/>
                  <a:pt x="2740014" y="2573804"/>
                </a:cubicBezTo>
                <a:lnTo>
                  <a:pt x="2745025" y="2569994"/>
                </a:lnTo>
                <a:lnTo>
                  <a:pt x="2750036" y="2566184"/>
                </a:lnTo>
                <a:cubicBezTo>
                  <a:pt x="2751707" y="2565232"/>
                  <a:pt x="2753711" y="2564279"/>
                  <a:pt x="2755381" y="2563327"/>
                </a:cubicBezTo>
                <a:cubicBezTo>
                  <a:pt x="2757052" y="2562375"/>
                  <a:pt x="2759056" y="2561105"/>
                  <a:pt x="2760726" y="2560152"/>
                </a:cubicBezTo>
                <a:cubicBezTo>
                  <a:pt x="2762397" y="2559200"/>
                  <a:pt x="2764401" y="2558247"/>
                  <a:pt x="2766072" y="2557295"/>
                </a:cubicBezTo>
                <a:cubicBezTo>
                  <a:pt x="2767742" y="2556660"/>
                  <a:pt x="2769746" y="2555708"/>
                  <a:pt x="2771417" y="2555073"/>
                </a:cubicBezTo>
                <a:cubicBezTo>
                  <a:pt x="2773421" y="2554438"/>
                  <a:pt x="2775091" y="2553485"/>
                  <a:pt x="2777096" y="2552850"/>
                </a:cubicBezTo>
                <a:cubicBezTo>
                  <a:pt x="2779100" y="2552215"/>
                  <a:pt x="2780770" y="2551898"/>
                  <a:pt x="2782775" y="2551263"/>
                </a:cubicBezTo>
                <a:cubicBezTo>
                  <a:pt x="2784779" y="2550628"/>
                  <a:pt x="2786784" y="2550310"/>
                  <a:pt x="2788788" y="2549675"/>
                </a:cubicBezTo>
                <a:cubicBezTo>
                  <a:pt x="2790792" y="2549358"/>
                  <a:pt x="2792463" y="2548723"/>
                  <a:pt x="2794467" y="2548406"/>
                </a:cubicBezTo>
                <a:lnTo>
                  <a:pt x="2800146" y="2547453"/>
                </a:lnTo>
                <a:cubicBezTo>
                  <a:pt x="2802151" y="2547136"/>
                  <a:pt x="2804155" y="2547136"/>
                  <a:pt x="2806159" y="2546818"/>
                </a:cubicBezTo>
                <a:cubicBezTo>
                  <a:pt x="2808164" y="2546501"/>
                  <a:pt x="2809834" y="2546501"/>
                  <a:pt x="2811839" y="2546183"/>
                </a:cubicBezTo>
                <a:lnTo>
                  <a:pt x="2817852" y="2546183"/>
                </a:lnTo>
                <a:lnTo>
                  <a:pt x="2823865" y="2546183"/>
                </a:lnTo>
                <a:cubicBezTo>
                  <a:pt x="2825869" y="2546501"/>
                  <a:pt x="2827874" y="2546501"/>
                  <a:pt x="2829878" y="2546818"/>
                </a:cubicBezTo>
                <a:cubicBezTo>
                  <a:pt x="2831883" y="2547136"/>
                  <a:pt x="2833553" y="2547136"/>
                  <a:pt x="2835557" y="2547453"/>
                </a:cubicBezTo>
                <a:lnTo>
                  <a:pt x="2841236" y="2548406"/>
                </a:lnTo>
                <a:cubicBezTo>
                  <a:pt x="2843241" y="2548723"/>
                  <a:pt x="2845245" y="2549358"/>
                  <a:pt x="2847250" y="2549675"/>
                </a:cubicBezTo>
                <a:cubicBezTo>
                  <a:pt x="2849254" y="2550310"/>
                  <a:pt x="2850924" y="2550628"/>
                  <a:pt x="2852929" y="2551263"/>
                </a:cubicBezTo>
                <a:cubicBezTo>
                  <a:pt x="2854933" y="2551898"/>
                  <a:pt x="2856604" y="2552215"/>
                  <a:pt x="2858608" y="2552850"/>
                </a:cubicBezTo>
                <a:cubicBezTo>
                  <a:pt x="2860612" y="2553485"/>
                  <a:pt x="2862283" y="2554438"/>
                  <a:pt x="2864287" y="2555073"/>
                </a:cubicBezTo>
                <a:cubicBezTo>
                  <a:pt x="2866291" y="2555708"/>
                  <a:pt x="2867962" y="2556660"/>
                  <a:pt x="2869966" y="2557295"/>
                </a:cubicBezTo>
                <a:cubicBezTo>
                  <a:pt x="2871637" y="2558247"/>
                  <a:pt x="2873641" y="2559200"/>
                  <a:pt x="2875311" y="2560152"/>
                </a:cubicBezTo>
                <a:cubicBezTo>
                  <a:pt x="2876982" y="2561105"/>
                  <a:pt x="2878652" y="2562375"/>
                  <a:pt x="2880322" y="2563327"/>
                </a:cubicBezTo>
                <a:cubicBezTo>
                  <a:pt x="2881993" y="2564279"/>
                  <a:pt x="2883997" y="2565232"/>
                  <a:pt x="2885667" y="2566184"/>
                </a:cubicBezTo>
                <a:lnTo>
                  <a:pt x="2890678" y="2569994"/>
                </a:lnTo>
                <a:lnTo>
                  <a:pt x="2895689" y="2573804"/>
                </a:lnTo>
                <a:cubicBezTo>
                  <a:pt x="2897360" y="2575074"/>
                  <a:pt x="2898696" y="2576661"/>
                  <a:pt x="2900366" y="2577931"/>
                </a:cubicBezTo>
                <a:cubicBezTo>
                  <a:pt x="2902037" y="2579201"/>
                  <a:pt x="2903373" y="2580788"/>
                  <a:pt x="2905043" y="2582058"/>
                </a:cubicBezTo>
                <a:lnTo>
                  <a:pt x="4398989" y="4073893"/>
                </a:lnTo>
                <a:cubicBezTo>
                  <a:pt x="4400325" y="4075480"/>
                  <a:pt x="4401995" y="4076750"/>
                  <a:pt x="4403332" y="4078338"/>
                </a:cubicBezTo>
                <a:cubicBezTo>
                  <a:pt x="4405002" y="4079608"/>
                  <a:pt x="4406338" y="4081195"/>
                  <a:pt x="4408009" y="4082465"/>
                </a:cubicBezTo>
                <a:lnTo>
                  <a:pt x="4413020" y="4086275"/>
                </a:lnTo>
                <a:cubicBezTo>
                  <a:pt x="4414690" y="4087545"/>
                  <a:pt x="4416360" y="4088497"/>
                  <a:pt x="4418031" y="4089767"/>
                </a:cubicBezTo>
                <a:cubicBezTo>
                  <a:pt x="4419701" y="4091037"/>
                  <a:pt x="4421372" y="4091989"/>
                  <a:pt x="4423042" y="4093259"/>
                </a:cubicBezTo>
                <a:cubicBezTo>
                  <a:pt x="4425046" y="4094212"/>
                  <a:pt x="4426716" y="4094847"/>
                  <a:pt x="4428721" y="4095799"/>
                </a:cubicBezTo>
                <a:lnTo>
                  <a:pt x="4433732" y="4098656"/>
                </a:lnTo>
                <a:cubicBezTo>
                  <a:pt x="4435736" y="4099609"/>
                  <a:pt x="4437741" y="4100244"/>
                  <a:pt x="4439745" y="4101196"/>
                </a:cubicBezTo>
                <a:cubicBezTo>
                  <a:pt x="4441416" y="4101831"/>
                  <a:pt x="4443420" y="4102466"/>
                  <a:pt x="4445090" y="4103101"/>
                </a:cubicBezTo>
                <a:cubicBezTo>
                  <a:pt x="4447094" y="4103736"/>
                  <a:pt x="4448765" y="4104371"/>
                  <a:pt x="4450769" y="4105006"/>
                </a:cubicBezTo>
                <a:cubicBezTo>
                  <a:pt x="4452774" y="4105641"/>
                  <a:pt x="4454444" y="4105958"/>
                  <a:pt x="4456449" y="4106593"/>
                </a:cubicBezTo>
                <a:cubicBezTo>
                  <a:pt x="4458453" y="4106911"/>
                  <a:pt x="4460123" y="4107546"/>
                  <a:pt x="4462127" y="4107863"/>
                </a:cubicBezTo>
                <a:lnTo>
                  <a:pt x="4468140" y="4108816"/>
                </a:lnTo>
                <a:cubicBezTo>
                  <a:pt x="4470145" y="4109133"/>
                  <a:pt x="4472149" y="4109133"/>
                  <a:pt x="4474154" y="4109451"/>
                </a:cubicBezTo>
                <a:cubicBezTo>
                  <a:pt x="4476158" y="4109768"/>
                  <a:pt x="4478162" y="4109768"/>
                  <a:pt x="4480167" y="4110086"/>
                </a:cubicBezTo>
                <a:lnTo>
                  <a:pt x="4485846" y="4110086"/>
                </a:lnTo>
                <a:lnTo>
                  <a:pt x="4491526" y="4110086"/>
                </a:lnTo>
                <a:cubicBezTo>
                  <a:pt x="4493529" y="4109768"/>
                  <a:pt x="4495534" y="4109768"/>
                  <a:pt x="4497538" y="4109451"/>
                </a:cubicBezTo>
                <a:cubicBezTo>
                  <a:pt x="4499543" y="4109133"/>
                  <a:pt x="4501547" y="4109133"/>
                  <a:pt x="4503551" y="4108816"/>
                </a:cubicBezTo>
                <a:lnTo>
                  <a:pt x="4509565" y="4107863"/>
                </a:lnTo>
                <a:cubicBezTo>
                  <a:pt x="4511569" y="4107546"/>
                  <a:pt x="4513239" y="4106911"/>
                  <a:pt x="4515244" y="4106593"/>
                </a:cubicBezTo>
                <a:cubicBezTo>
                  <a:pt x="4516915" y="4105958"/>
                  <a:pt x="4518919" y="4105641"/>
                  <a:pt x="4520589" y="4105006"/>
                </a:cubicBezTo>
                <a:lnTo>
                  <a:pt x="4526602" y="4103101"/>
                </a:lnTo>
                <a:cubicBezTo>
                  <a:pt x="4528272" y="4102466"/>
                  <a:pt x="4530277" y="4101831"/>
                  <a:pt x="4531948" y="4101196"/>
                </a:cubicBezTo>
                <a:cubicBezTo>
                  <a:pt x="4533952" y="4100244"/>
                  <a:pt x="4535956" y="4099609"/>
                  <a:pt x="4537960" y="4098656"/>
                </a:cubicBezTo>
                <a:lnTo>
                  <a:pt x="4542971" y="4095799"/>
                </a:lnTo>
                <a:cubicBezTo>
                  <a:pt x="4544976" y="4094847"/>
                  <a:pt x="4546646" y="4094212"/>
                  <a:pt x="4548650" y="4093259"/>
                </a:cubicBezTo>
                <a:cubicBezTo>
                  <a:pt x="4550321" y="4091989"/>
                  <a:pt x="4551991" y="4091037"/>
                  <a:pt x="4553661" y="4089767"/>
                </a:cubicBezTo>
                <a:cubicBezTo>
                  <a:pt x="4555332" y="4088497"/>
                  <a:pt x="4557002" y="4087545"/>
                  <a:pt x="4558672" y="4086275"/>
                </a:cubicBezTo>
                <a:lnTo>
                  <a:pt x="4563683" y="4082465"/>
                </a:lnTo>
                <a:cubicBezTo>
                  <a:pt x="4565354" y="4081195"/>
                  <a:pt x="4566690" y="4079608"/>
                  <a:pt x="4568360" y="4078338"/>
                </a:cubicBezTo>
                <a:cubicBezTo>
                  <a:pt x="4569697" y="4076750"/>
                  <a:pt x="4571367" y="4075480"/>
                  <a:pt x="4572704" y="4073893"/>
                </a:cubicBezTo>
                <a:lnTo>
                  <a:pt x="4577381" y="4069448"/>
                </a:lnTo>
                <a:lnTo>
                  <a:pt x="4581389" y="4064686"/>
                </a:lnTo>
                <a:cubicBezTo>
                  <a:pt x="4582726" y="4063099"/>
                  <a:pt x="4583727" y="4061194"/>
                  <a:pt x="4585064" y="4059606"/>
                </a:cubicBezTo>
                <a:cubicBezTo>
                  <a:pt x="4586400" y="4058019"/>
                  <a:pt x="4587403" y="4056432"/>
                  <a:pt x="4588738" y="4054844"/>
                </a:cubicBezTo>
                <a:cubicBezTo>
                  <a:pt x="4589741" y="4052939"/>
                  <a:pt x="4591077" y="4051352"/>
                  <a:pt x="4592079" y="4049447"/>
                </a:cubicBezTo>
                <a:cubicBezTo>
                  <a:pt x="4593081" y="4047860"/>
                  <a:pt x="4594084" y="4045955"/>
                  <a:pt x="4595086" y="4044367"/>
                </a:cubicBezTo>
                <a:cubicBezTo>
                  <a:pt x="4595754" y="4042463"/>
                  <a:pt x="4596756" y="4040558"/>
                  <a:pt x="4597424" y="4038653"/>
                </a:cubicBezTo>
                <a:cubicBezTo>
                  <a:pt x="4598092" y="4036748"/>
                  <a:pt x="4599095" y="4035161"/>
                  <a:pt x="4599763" y="4033256"/>
                </a:cubicBezTo>
                <a:cubicBezTo>
                  <a:pt x="4600431" y="4031351"/>
                  <a:pt x="4601433" y="4029763"/>
                  <a:pt x="4602101" y="4027859"/>
                </a:cubicBezTo>
                <a:lnTo>
                  <a:pt x="4604106" y="4022144"/>
                </a:lnTo>
                <a:cubicBezTo>
                  <a:pt x="4604774" y="4020239"/>
                  <a:pt x="4605108" y="4018017"/>
                  <a:pt x="4605776" y="4016112"/>
                </a:cubicBezTo>
                <a:lnTo>
                  <a:pt x="4606778" y="4010397"/>
                </a:lnTo>
                <a:lnTo>
                  <a:pt x="4607781" y="4004683"/>
                </a:lnTo>
                <a:cubicBezTo>
                  <a:pt x="4608115" y="4002778"/>
                  <a:pt x="4608115" y="4000555"/>
                  <a:pt x="4608448" y="3998650"/>
                </a:cubicBezTo>
                <a:cubicBezTo>
                  <a:pt x="4608448" y="3996746"/>
                  <a:pt x="4608782" y="3994841"/>
                  <a:pt x="4608782" y="3992936"/>
                </a:cubicBezTo>
                <a:cubicBezTo>
                  <a:pt x="4608782" y="3991031"/>
                  <a:pt x="4609117" y="3989126"/>
                  <a:pt x="4609117" y="3987221"/>
                </a:cubicBezTo>
                <a:cubicBezTo>
                  <a:pt x="4609117" y="3984999"/>
                  <a:pt x="4608782" y="3983094"/>
                  <a:pt x="4608782" y="3980872"/>
                </a:cubicBezTo>
                <a:cubicBezTo>
                  <a:pt x="4608782" y="3978967"/>
                  <a:pt x="4608448" y="3977062"/>
                  <a:pt x="4608448" y="3975157"/>
                </a:cubicBezTo>
                <a:cubicBezTo>
                  <a:pt x="4608115" y="3973252"/>
                  <a:pt x="4608115" y="3971347"/>
                  <a:pt x="4607781" y="3969442"/>
                </a:cubicBezTo>
                <a:cubicBezTo>
                  <a:pt x="4607446" y="3967537"/>
                  <a:pt x="4607112" y="3965315"/>
                  <a:pt x="4606778" y="3963410"/>
                </a:cubicBezTo>
                <a:lnTo>
                  <a:pt x="4605776" y="3957696"/>
                </a:lnTo>
                <a:cubicBezTo>
                  <a:pt x="4605108" y="3955791"/>
                  <a:pt x="4604774" y="3953886"/>
                  <a:pt x="4604106" y="3951981"/>
                </a:cubicBezTo>
                <a:cubicBezTo>
                  <a:pt x="4603437" y="3950076"/>
                  <a:pt x="4602770" y="3948489"/>
                  <a:pt x="4602101" y="3946584"/>
                </a:cubicBezTo>
                <a:cubicBezTo>
                  <a:pt x="4601433" y="3944679"/>
                  <a:pt x="4600431" y="3942457"/>
                  <a:pt x="4599763" y="3940552"/>
                </a:cubicBezTo>
                <a:cubicBezTo>
                  <a:pt x="4599095" y="3938647"/>
                  <a:pt x="4598092" y="3937059"/>
                  <a:pt x="4597424" y="3935155"/>
                </a:cubicBezTo>
                <a:cubicBezTo>
                  <a:pt x="4596756" y="3933250"/>
                  <a:pt x="4595754" y="3931662"/>
                  <a:pt x="4595086" y="3929757"/>
                </a:cubicBezTo>
                <a:cubicBezTo>
                  <a:pt x="4594084" y="3928170"/>
                  <a:pt x="4593081" y="3926265"/>
                  <a:pt x="4592079" y="3924678"/>
                </a:cubicBezTo>
                <a:cubicBezTo>
                  <a:pt x="4591077" y="3922773"/>
                  <a:pt x="4589741" y="3921185"/>
                  <a:pt x="4588738" y="3919281"/>
                </a:cubicBezTo>
                <a:cubicBezTo>
                  <a:pt x="4587403" y="3917693"/>
                  <a:pt x="4586400" y="3915788"/>
                  <a:pt x="4585064" y="3914201"/>
                </a:cubicBezTo>
                <a:cubicBezTo>
                  <a:pt x="4583727" y="3912614"/>
                  <a:pt x="4582726" y="3910709"/>
                  <a:pt x="4581389" y="3909121"/>
                </a:cubicBezTo>
                <a:cubicBezTo>
                  <a:pt x="4580053" y="3907534"/>
                  <a:pt x="4578716" y="3906264"/>
                  <a:pt x="4577381" y="3904677"/>
                </a:cubicBezTo>
                <a:cubicBezTo>
                  <a:pt x="4575710" y="3903089"/>
                  <a:pt x="4574374" y="3901502"/>
                  <a:pt x="4572704" y="3899914"/>
                </a:cubicBezTo>
                <a:lnTo>
                  <a:pt x="3276525" y="2605234"/>
                </a:lnTo>
                <a:cubicBezTo>
                  <a:pt x="3275189" y="2603647"/>
                  <a:pt x="3273519" y="2602059"/>
                  <a:pt x="3272182" y="2600472"/>
                </a:cubicBezTo>
                <a:cubicBezTo>
                  <a:pt x="3270846" y="2598885"/>
                  <a:pt x="3269510" y="2597615"/>
                  <a:pt x="3268174" y="2596027"/>
                </a:cubicBezTo>
                <a:cubicBezTo>
                  <a:pt x="3266837" y="2594440"/>
                  <a:pt x="3265501" y="2592535"/>
                  <a:pt x="3264165" y="2590948"/>
                </a:cubicBezTo>
                <a:cubicBezTo>
                  <a:pt x="3263163" y="2589360"/>
                  <a:pt x="3261826" y="2587455"/>
                  <a:pt x="3260824" y="2585868"/>
                </a:cubicBezTo>
                <a:cubicBezTo>
                  <a:pt x="3259822" y="2584281"/>
                  <a:pt x="3258820" y="2582376"/>
                  <a:pt x="3257818" y="2580788"/>
                </a:cubicBezTo>
                <a:cubicBezTo>
                  <a:pt x="3256815" y="2579201"/>
                  <a:pt x="3255813" y="2577296"/>
                  <a:pt x="3254811" y="2575709"/>
                </a:cubicBezTo>
                <a:cubicBezTo>
                  <a:pt x="3253809" y="2573804"/>
                  <a:pt x="3253141" y="2571899"/>
                  <a:pt x="3252138" y="2569994"/>
                </a:cubicBezTo>
                <a:cubicBezTo>
                  <a:pt x="3251136" y="2568089"/>
                  <a:pt x="3250468" y="2566502"/>
                  <a:pt x="3249466" y="2564597"/>
                </a:cubicBezTo>
                <a:lnTo>
                  <a:pt x="3247461" y="2558882"/>
                </a:lnTo>
                <a:cubicBezTo>
                  <a:pt x="3246793" y="2556977"/>
                  <a:pt x="3246459" y="2555073"/>
                  <a:pt x="3245791" y="2553168"/>
                </a:cubicBezTo>
                <a:cubicBezTo>
                  <a:pt x="3245123" y="2551263"/>
                  <a:pt x="3244789" y="2549358"/>
                  <a:pt x="3244121" y="2547453"/>
                </a:cubicBezTo>
                <a:cubicBezTo>
                  <a:pt x="3243787" y="2545548"/>
                  <a:pt x="3243119" y="2543643"/>
                  <a:pt x="3242785" y="2541738"/>
                </a:cubicBezTo>
                <a:lnTo>
                  <a:pt x="3241782" y="2536024"/>
                </a:lnTo>
                <a:cubicBezTo>
                  <a:pt x="3241448" y="2534119"/>
                  <a:pt x="3241448" y="2531897"/>
                  <a:pt x="3241114" y="2529992"/>
                </a:cubicBezTo>
                <a:cubicBezTo>
                  <a:pt x="3241114" y="2528087"/>
                  <a:pt x="3240780" y="2526182"/>
                  <a:pt x="3240780" y="2524277"/>
                </a:cubicBezTo>
                <a:lnTo>
                  <a:pt x="3240780" y="2518245"/>
                </a:lnTo>
                <a:lnTo>
                  <a:pt x="3240780" y="2512213"/>
                </a:lnTo>
                <a:cubicBezTo>
                  <a:pt x="3240780" y="2510308"/>
                  <a:pt x="3241114" y="2508403"/>
                  <a:pt x="3241114" y="2506498"/>
                </a:cubicBezTo>
                <a:cubicBezTo>
                  <a:pt x="3241448" y="2504593"/>
                  <a:pt x="3241448" y="2502689"/>
                  <a:pt x="3241782" y="2500784"/>
                </a:cubicBezTo>
                <a:cubicBezTo>
                  <a:pt x="3242116" y="2498879"/>
                  <a:pt x="3242450" y="2496656"/>
                  <a:pt x="3242785" y="2494752"/>
                </a:cubicBezTo>
                <a:cubicBezTo>
                  <a:pt x="3243119" y="2492847"/>
                  <a:pt x="3243787" y="2490942"/>
                  <a:pt x="3244121" y="2489037"/>
                </a:cubicBezTo>
                <a:cubicBezTo>
                  <a:pt x="3244789" y="2487132"/>
                  <a:pt x="3245123" y="2485227"/>
                  <a:pt x="3245791" y="2483322"/>
                </a:cubicBezTo>
                <a:cubicBezTo>
                  <a:pt x="3246459" y="2481417"/>
                  <a:pt x="3246793" y="2479195"/>
                  <a:pt x="3247461" y="2477290"/>
                </a:cubicBezTo>
                <a:cubicBezTo>
                  <a:pt x="3248130" y="2475385"/>
                  <a:pt x="3248798" y="2473798"/>
                  <a:pt x="3249466" y="2471893"/>
                </a:cubicBezTo>
                <a:cubicBezTo>
                  <a:pt x="3250468" y="2469988"/>
                  <a:pt x="3251136" y="2468401"/>
                  <a:pt x="3252138" y="2466496"/>
                </a:cubicBezTo>
                <a:cubicBezTo>
                  <a:pt x="3253141" y="2464591"/>
                  <a:pt x="3253809" y="2463004"/>
                  <a:pt x="3254811" y="2461099"/>
                </a:cubicBezTo>
                <a:cubicBezTo>
                  <a:pt x="3255813" y="2459194"/>
                  <a:pt x="3256815" y="2457606"/>
                  <a:pt x="3257818" y="2455702"/>
                </a:cubicBezTo>
                <a:cubicBezTo>
                  <a:pt x="3258820" y="2453797"/>
                  <a:pt x="3259822" y="2452209"/>
                  <a:pt x="3260824" y="2450304"/>
                </a:cubicBezTo>
                <a:cubicBezTo>
                  <a:pt x="3261826" y="2448717"/>
                  <a:pt x="3263163" y="2447130"/>
                  <a:pt x="3264165" y="2445542"/>
                </a:cubicBezTo>
                <a:cubicBezTo>
                  <a:pt x="3265501" y="2443955"/>
                  <a:pt x="3266837" y="2442050"/>
                  <a:pt x="3268174" y="2440463"/>
                </a:cubicBezTo>
                <a:lnTo>
                  <a:pt x="3272182" y="2435700"/>
                </a:lnTo>
                <a:cubicBezTo>
                  <a:pt x="3273519" y="2434113"/>
                  <a:pt x="3275189" y="2432843"/>
                  <a:pt x="3276525" y="2431256"/>
                </a:cubicBezTo>
                <a:cubicBezTo>
                  <a:pt x="3278196" y="2429668"/>
                  <a:pt x="3279866" y="2428398"/>
                  <a:pt x="3281536" y="2426811"/>
                </a:cubicBezTo>
                <a:lnTo>
                  <a:pt x="3285879" y="2422684"/>
                </a:lnTo>
                <a:lnTo>
                  <a:pt x="3290890" y="2418874"/>
                </a:lnTo>
                <a:cubicBezTo>
                  <a:pt x="3292560" y="2417604"/>
                  <a:pt x="3294565" y="2416652"/>
                  <a:pt x="3296235" y="2415382"/>
                </a:cubicBezTo>
                <a:cubicBezTo>
                  <a:pt x="3297906" y="2414429"/>
                  <a:pt x="3299576" y="2413159"/>
                  <a:pt x="3301246" y="2412207"/>
                </a:cubicBezTo>
                <a:cubicBezTo>
                  <a:pt x="3302917" y="2411255"/>
                  <a:pt x="3304921" y="2410302"/>
                  <a:pt x="3306591" y="2409350"/>
                </a:cubicBezTo>
                <a:cubicBezTo>
                  <a:pt x="3308262" y="2408397"/>
                  <a:pt x="3310266" y="2407445"/>
                  <a:pt x="3311936" y="2406492"/>
                </a:cubicBezTo>
                <a:cubicBezTo>
                  <a:pt x="3313607" y="2405857"/>
                  <a:pt x="3315611" y="2404905"/>
                  <a:pt x="3317281" y="2404270"/>
                </a:cubicBezTo>
                <a:cubicBezTo>
                  <a:pt x="3319286" y="2403635"/>
                  <a:pt x="3321290" y="2402683"/>
                  <a:pt x="3323295" y="2402048"/>
                </a:cubicBezTo>
                <a:cubicBezTo>
                  <a:pt x="3324965" y="2401413"/>
                  <a:pt x="3326969" y="2400778"/>
                  <a:pt x="3328640" y="2400143"/>
                </a:cubicBezTo>
                <a:cubicBezTo>
                  <a:pt x="3330644" y="2399825"/>
                  <a:pt x="3332648" y="2399190"/>
                  <a:pt x="3334653" y="2398873"/>
                </a:cubicBezTo>
                <a:cubicBezTo>
                  <a:pt x="3336657" y="2398238"/>
                  <a:pt x="3338328" y="2397920"/>
                  <a:pt x="3340332" y="2397285"/>
                </a:cubicBezTo>
                <a:lnTo>
                  <a:pt x="3346011" y="2396333"/>
                </a:lnTo>
                <a:cubicBezTo>
                  <a:pt x="3348016" y="2396016"/>
                  <a:pt x="3350020" y="2396016"/>
                  <a:pt x="3352024" y="2395698"/>
                </a:cubicBezTo>
                <a:cubicBezTo>
                  <a:pt x="3354029" y="2395698"/>
                  <a:pt x="3355699" y="2395381"/>
                  <a:pt x="3357703" y="2395381"/>
                </a:cubicBezTo>
                <a:lnTo>
                  <a:pt x="3364051" y="2395381"/>
                </a:lnTo>
                <a:lnTo>
                  <a:pt x="3369730" y="2395381"/>
                </a:lnTo>
                <a:cubicBezTo>
                  <a:pt x="3371734" y="2395381"/>
                  <a:pt x="3373739" y="2395698"/>
                  <a:pt x="3375743" y="2395698"/>
                </a:cubicBezTo>
                <a:cubicBezTo>
                  <a:pt x="3377747" y="2396016"/>
                  <a:pt x="3379418" y="2396016"/>
                  <a:pt x="3381422" y="2396333"/>
                </a:cubicBezTo>
                <a:lnTo>
                  <a:pt x="3387101" y="2397285"/>
                </a:lnTo>
                <a:cubicBezTo>
                  <a:pt x="3389106" y="2397920"/>
                  <a:pt x="3391110" y="2398238"/>
                  <a:pt x="3393114" y="2398873"/>
                </a:cubicBezTo>
                <a:cubicBezTo>
                  <a:pt x="3395119" y="2399190"/>
                  <a:pt x="3396789" y="2399825"/>
                  <a:pt x="3398794" y="2400143"/>
                </a:cubicBezTo>
                <a:lnTo>
                  <a:pt x="3404807" y="2402048"/>
                </a:lnTo>
                <a:cubicBezTo>
                  <a:pt x="3406477" y="2402683"/>
                  <a:pt x="3408482" y="2403635"/>
                  <a:pt x="3410152" y="2404270"/>
                </a:cubicBezTo>
                <a:cubicBezTo>
                  <a:pt x="3412156" y="2404905"/>
                  <a:pt x="3413827" y="2405857"/>
                  <a:pt x="3415831" y="2406492"/>
                </a:cubicBezTo>
                <a:cubicBezTo>
                  <a:pt x="3417501" y="2407445"/>
                  <a:pt x="3419506" y="2408397"/>
                  <a:pt x="3421176" y="2409350"/>
                </a:cubicBezTo>
                <a:lnTo>
                  <a:pt x="3426187" y="2412207"/>
                </a:lnTo>
                <a:cubicBezTo>
                  <a:pt x="3428191" y="2413159"/>
                  <a:pt x="3429862" y="2414429"/>
                  <a:pt x="3431866" y="2415382"/>
                </a:cubicBezTo>
                <a:cubicBezTo>
                  <a:pt x="3433537" y="2416652"/>
                  <a:pt x="3434873" y="2417604"/>
                  <a:pt x="3436543" y="2418874"/>
                </a:cubicBezTo>
                <a:lnTo>
                  <a:pt x="3441554" y="2422684"/>
                </a:lnTo>
                <a:cubicBezTo>
                  <a:pt x="3443224" y="2423954"/>
                  <a:pt x="3444895" y="2425541"/>
                  <a:pt x="3446565" y="2426811"/>
                </a:cubicBezTo>
                <a:cubicBezTo>
                  <a:pt x="3447901" y="2428398"/>
                  <a:pt x="3449572" y="2429668"/>
                  <a:pt x="3450908" y="2431256"/>
                </a:cubicBezTo>
                <a:lnTo>
                  <a:pt x="4169819" y="3149076"/>
                </a:lnTo>
                <a:lnTo>
                  <a:pt x="4174496" y="3153521"/>
                </a:lnTo>
                <a:cubicBezTo>
                  <a:pt x="4176167" y="3154791"/>
                  <a:pt x="4177503" y="3156378"/>
                  <a:pt x="4179173" y="3157648"/>
                </a:cubicBezTo>
                <a:lnTo>
                  <a:pt x="4184184" y="3161458"/>
                </a:lnTo>
                <a:cubicBezTo>
                  <a:pt x="4185855" y="3162728"/>
                  <a:pt x="4187525" y="3163680"/>
                  <a:pt x="4189195" y="3164950"/>
                </a:cubicBezTo>
                <a:cubicBezTo>
                  <a:pt x="4190866" y="3166220"/>
                  <a:pt x="4192870" y="3167172"/>
                  <a:pt x="4194540" y="3168442"/>
                </a:cubicBezTo>
                <a:cubicBezTo>
                  <a:pt x="4196211" y="3169395"/>
                  <a:pt x="4197881" y="3170030"/>
                  <a:pt x="4199551" y="3170982"/>
                </a:cubicBezTo>
                <a:cubicBezTo>
                  <a:pt x="4201222" y="3171935"/>
                  <a:pt x="4203226" y="3172887"/>
                  <a:pt x="4204896" y="3173840"/>
                </a:cubicBezTo>
                <a:cubicBezTo>
                  <a:pt x="4206901" y="3174474"/>
                  <a:pt x="4208571" y="3175427"/>
                  <a:pt x="4210576" y="3176062"/>
                </a:cubicBezTo>
                <a:cubicBezTo>
                  <a:pt x="4212580" y="3176697"/>
                  <a:pt x="4214250" y="3177649"/>
                  <a:pt x="4216255" y="3178284"/>
                </a:cubicBezTo>
                <a:cubicBezTo>
                  <a:pt x="4218259" y="3178919"/>
                  <a:pt x="4219929" y="3179554"/>
                  <a:pt x="4221934" y="3180189"/>
                </a:cubicBezTo>
                <a:cubicBezTo>
                  <a:pt x="4223938" y="3180824"/>
                  <a:pt x="4225609" y="3181142"/>
                  <a:pt x="4227613" y="3181776"/>
                </a:cubicBezTo>
                <a:cubicBezTo>
                  <a:pt x="4229617" y="3182094"/>
                  <a:pt x="4231288" y="3182729"/>
                  <a:pt x="4233292" y="3183046"/>
                </a:cubicBezTo>
                <a:lnTo>
                  <a:pt x="4239305" y="3183999"/>
                </a:lnTo>
                <a:cubicBezTo>
                  <a:pt x="4241310" y="3184316"/>
                  <a:pt x="4242980" y="3184316"/>
                  <a:pt x="4244984" y="3184634"/>
                </a:cubicBezTo>
                <a:cubicBezTo>
                  <a:pt x="4246989" y="3184634"/>
                  <a:pt x="4248993" y="3184951"/>
                  <a:pt x="4250998" y="3184951"/>
                </a:cubicBezTo>
                <a:cubicBezTo>
                  <a:pt x="4253002" y="3184951"/>
                  <a:pt x="4255006" y="3185269"/>
                  <a:pt x="4257011" y="3185269"/>
                </a:cubicBezTo>
                <a:cubicBezTo>
                  <a:pt x="4259015" y="3185269"/>
                  <a:pt x="4261020" y="3184951"/>
                  <a:pt x="4263024" y="3184951"/>
                </a:cubicBezTo>
                <a:cubicBezTo>
                  <a:pt x="4265028" y="3184951"/>
                  <a:pt x="4266699" y="3184634"/>
                  <a:pt x="4268703" y="3184634"/>
                </a:cubicBezTo>
                <a:cubicBezTo>
                  <a:pt x="4270707" y="3184316"/>
                  <a:pt x="4272378" y="3184316"/>
                  <a:pt x="4274382" y="3183999"/>
                </a:cubicBezTo>
                <a:lnTo>
                  <a:pt x="4280395" y="3183046"/>
                </a:lnTo>
                <a:cubicBezTo>
                  <a:pt x="4282400" y="3182729"/>
                  <a:pt x="4284070" y="3182094"/>
                  <a:pt x="4286075" y="3181776"/>
                </a:cubicBezTo>
                <a:cubicBezTo>
                  <a:pt x="4288079" y="3181142"/>
                  <a:pt x="4290083" y="3180824"/>
                  <a:pt x="4292088" y="3180189"/>
                </a:cubicBezTo>
                <a:cubicBezTo>
                  <a:pt x="4294092" y="3179554"/>
                  <a:pt x="4295762" y="3178919"/>
                  <a:pt x="4297767" y="3178284"/>
                </a:cubicBezTo>
                <a:cubicBezTo>
                  <a:pt x="4299771" y="3177649"/>
                  <a:pt x="4301442" y="3176697"/>
                  <a:pt x="4303446" y="3176062"/>
                </a:cubicBezTo>
                <a:cubicBezTo>
                  <a:pt x="4305116" y="3175427"/>
                  <a:pt x="4307121" y="3174474"/>
                  <a:pt x="4308791" y="3173840"/>
                </a:cubicBezTo>
                <a:cubicBezTo>
                  <a:pt x="4310461" y="3172887"/>
                  <a:pt x="4312466" y="3171935"/>
                  <a:pt x="4314136" y="3170982"/>
                </a:cubicBezTo>
                <a:cubicBezTo>
                  <a:pt x="4316140" y="3170030"/>
                  <a:pt x="4317811" y="3169395"/>
                  <a:pt x="4319815" y="3168442"/>
                </a:cubicBezTo>
                <a:cubicBezTo>
                  <a:pt x="4321486" y="3167172"/>
                  <a:pt x="4323156" y="3166220"/>
                  <a:pt x="4324826" y="3164950"/>
                </a:cubicBezTo>
                <a:cubicBezTo>
                  <a:pt x="4326497" y="3163680"/>
                  <a:pt x="4327833" y="3162728"/>
                  <a:pt x="4329503" y="3161458"/>
                </a:cubicBezTo>
                <a:cubicBezTo>
                  <a:pt x="4331173" y="3160188"/>
                  <a:pt x="4333178" y="3158918"/>
                  <a:pt x="4334848" y="3157648"/>
                </a:cubicBezTo>
                <a:cubicBezTo>
                  <a:pt x="4336519" y="3156378"/>
                  <a:pt x="4337855" y="3154791"/>
                  <a:pt x="4339525" y="3153521"/>
                </a:cubicBezTo>
                <a:lnTo>
                  <a:pt x="4344202" y="3149076"/>
                </a:lnTo>
                <a:cubicBezTo>
                  <a:pt x="4345538" y="3147489"/>
                  <a:pt x="4347209" y="3146219"/>
                  <a:pt x="4348545" y="3144631"/>
                </a:cubicBezTo>
                <a:lnTo>
                  <a:pt x="4352554" y="3139869"/>
                </a:lnTo>
                <a:cubicBezTo>
                  <a:pt x="4353890" y="3138282"/>
                  <a:pt x="4354892" y="3136377"/>
                  <a:pt x="4356228" y="3134790"/>
                </a:cubicBezTo>
                <a:cubicBezTo>
                  <a:pt x="4357565" y="3133202"/>
                  <a:pt x="4358567" y="3131615"/>
                  <a:pt x="4359903" y="3130027"/>
                </a:cubicBezTo>
                <a:cubicBezTo>
                  <a:pt x="4360905" y="3128440"/>
                  <a:pt x="4362242" y="3126535"/>
                  <a:pt x="4363244" y="3124948"/>
                </a:cubicBezTo>
                <a:cubicBezTo>
                  <a:pt x="4364246" y="3123043"/>
                  <a:pt x="4364914" y="3121455"/>
                  <a:pt x="4365916" y="3119551"/>
                </a:cubicBezTo>
                <a:cubicBezTo>
                  <a:pt x="4366919" y="3117646"/>
                  <a:pt x="4367587" y="3115741"/>
                  <a:pt x="4368589" y="3113836"/>
                </a:cubicBezTo>
                <a:cubicBezTo>
                  <a:pt x="4369591" y="3111931"/>
                  <a:pt x="4370259" y="3110344"/>
                  <a:pt x="4371261" y="3108439"/>
                </a:cubicBezTo>
                <a:cubicBezTo>
                  <a:pt x="4371930" y="3106534"/>
                  <a:pt x="4372598" y="3104947"/>
                  <a:pt x="4373266" y="3103042"/>
                </a:cubicBezTo>
                <a:cubicBezTo>
                  <a:pt x="4373934" y="3101137"/>
                  <a:pt x="4374602" y="3098914"/>
                  <a:pt x="4375270" y="3097010"/>
                </a:cubicBezTo>
                <a:cubicBezTo>
                  <a:pt x="4375604" y="3095105"/>
                  <a:pt x="4376272" y="3093200"/>
                  <a:pt x="4376606" y="3091295"/>
                </a:cubicBezTo>
                <a:cubicBezTo>
                  <a:pt x="4376941" y="3089390"/>
                  <a:pt x="4377609" y="3087485"/>
                  <a:pt x="4377943" y="3085580"/>
                </a:cubicBezTo>
                <a:lnTo>
                  <a:pt x="4378945" y="3079866"/>
                </a:lnTo>
                <a:cubicBezTo>
                  <a:pt x="4379279" y="3077961"/>
                  <a:pt x="4379279" y="3075738"/>
                  <a:pt x="4379613" y="3073834"/>
                </a:cubicBezTo>
                <a:cubicBezTo>
                  <a:pt x="4379613" y="3071929"/>
                  <a:pt x="4379947" y="3070024"/>
                  <a:pt x="4379947" y="3068119"/>
                </a:cubicBezTo>
                <a:cubicBezTo>
                  <a:pt x="4379947" y="3066214"/>
                  <a:pt x="4380281" y="3064309"/>
                  <a:pt x="4380281" y="3062404"/>
                </a:cubicBezTo>
                <a:cubicBezTo>
                  <a:pt x="4380281" y="3060182"/>
                  <a:pt x="4379947" y="3058277"/>
                  <a:pt x="4379947" y="3056055"/>
                </a:cubicBezTo>
                <a:cubicBezTo>
                  <a:pt x="4379947" y="3054150"/>
                  <a:pt x="4379613" y="3052245"/>
                  <a:pt x="4379613" y="3050340"/>
                </a:cubicBezTo>
                <a:cubicBezTo>
                  <a:pt x="4379279" y="3048435"/>
                  <a:pt x="4379279" y="3046530"/>
                  <a:pt x="4378945" y="3044625"/>
                </a:cubicBezTo>
                <a:cubicBezTo>
                  <a:pt x="4378611" y="3042721"/>
                  <a:pt x="4378277" y="3040498"/>
                  <a:pt x="4377943" y="3038593"/>
                </a:cubicBezTo>
                <a:cubicBezTo>
                  <a:pt x="4377609" y="3036688"/>
                  <a:pt x="4376941" y="3034784"/>
                  <a:pt x="4376606" y="3032879"/>
                </a:cubicBezTo>
                <a:cubicBezTo>
                  <a:pt x="4376272" y="3030974"/>
                  <a:pt x="4375604" y="3029069"/>
                  <a:pt x="4375270" y="3027164"/>
                </a:cubicBezTo>
                <a:lnTo>
                  <a:pt x="4373266" y="3021449"/>
                </a:lnTo>
                <a:lnTo>
                  <a:pt x="4371261" y="3015735"/>
                </a:lnTo>
                <a:cubicBezTo>
                  <a:pt x="4370259" y="3013830"/>
                  <a:pt x="4369591" y="3012243"/>
                  <a:pt x="4368589" y="3010338"/>
                </a:cubicBezTo>
                <a:cubicBezTo>
                  <a:pt x="4367587" y="3008433"/>
                  <a:pt x="4366919" y="3006845"/>
                  <a:pt x="4365916" y="3004941"/>
                </a:cubicBezTo>
                <a:cubicBezTo>
                  <a:pt x="4364914" y="3003036"/>
                  <a:pt x="4364246" y="3001448"/>
                  <a:pt x="4363244" y="2999543"/>
                </a:cubicBezTo>
                <a:cubicBezTo>
                  <a:pt x="4362242" y="2997956"/>
                  <a:pt x="4360905" y="2996051"/>
                  <a:pt x="4359903" y="2994464"/>
                </a:cubicBezTo>
                <a:cubicBezTo>
                  <a:pt x="4358567" y="2992876"/>
                  <a:pt x="4357565" y="2990971"/>
                  <a:pt x="4356228" y="2989384"/>
                </a:cubicBezTo>
                <a:cubicBezTo>
                  <a:pt x="4354892" y="2987797"/>
                  <a:pt x="4353890" y="2986209"/>
                  <a:pt x="4352554" y="2984622"/>
                </a:cubicBezTo>
                <a:lnTo>
                  <a:pt x="4348545" y="2979860"/>
                </a:lnTo>
                <a:cubicBezTo>
                  <a:pt x="4347209" y="2978272"/>
                  <a:pt x="4345538" y="2976685"/>
                  <a:pt x="4344202" y="2975098"/>
                </a:cubicBezTo>
                <a:lnTo>
                  <a:pt x="4244650" y="2875727"/>
                </a:lnTo>
                <a:lnTo>
                  <a:pt x="3995771" y="2627140"/>
                </a:lnTo>
                <a:cubicBezTo>
                  <a:pt x="3994434" y="2625553"/>
                  <a:pt x="3992764" y="2624283"/>
                  <a:pt x="3991428" y="2622696"/>
                </a:cubicBezTo>
                <a:lnTo>
                  <a:pt x="3987419" y="2617933"/>
                </a:lnTo>
                <a:lnTo>
                  <a:pt x="3983410" y="2613171"/>
                </a:lnTo>
                <a:cubicBezTo>
                  <a:pt x="3982408" y="2611584"/>
                  <a:pt x="3981072" y="2609679"/>
                  <a:pt x="3980070" y="2608092"/>
                </a:cubicBezTo>
                <a:cubicBezTo>
                  <a:pt x="3979067" y="2606504"/>
                  <a:pt x="3978065" y="2604599"/>
                  <a:pt x="3977063" y="2603012"/>
                </a:cubicBezTo>
                <a:cubicBezTo>
                  <a:pt x="3976061" y="2601107"/>
                  <a:pt x="3974724" y="2599202"/>
                  <a:pt x="3973722" y="2597297"/>
                </a:cubicBezTo>
                <a:cubicBezTo>
                  <a:pt x="3972720" y="2595392"/>
                  <a:pt x="3972052" y="2593805"/>
                  <a:pt x="3971050" y="2591900"/>
                </a:cubicBezTo>
                <a:cubicBezTo>
                  <a:pt x="3970382" y="2589995"/>
                  <a:pt x="3969379" y="2588408"/>
                  <a:pt x="3968711" y="2586503"/>
                </a:cubicBezTo>
                <a:cubicBezTo>
                  <a:pt x="3968043" y="2584598"/>
                  <a:pt x="3967375" y="2583011"/>
                  <a:pt x="3966707" y="2581106"/>
                </a:cubicBezTo>
                <a:cubicBezTo>
                  <a:pt x="3966039" y="2579201"/>
                  <a:pt x="3965705" y="2576979"/>
                  <a:pt x="3965037" y="2575074"/>
                </a:cubicBezTo>
                <a:cubicBezTo>
                  <a:pt x="3964368" y="2573169"/>
                  <a:pt x="3964034" y="2571581"/>
                  <a:pt x="3963366" y="2569677"/>
                </a:cubicBezTo>
                <a:cubicBezTo>
                  <a:pt x="3963032" y="2567772"/>
                  <a:pt x="3962364" y="2565867"/>
                  <a:pt x="3962030" y="2563962"/>
                </a:cubicBezTo>
                <a:lnTo>
                  <a:pt x="3961028" y="2558247"/>
                </a:lnTo>
                <a:cubicBezTo>
                  <a:pt x="3960694" y="2556025"/>
                  <a:pt x="3960360" y="2554120"/>
                  <a:pt x="3960026" y="2551898"/>
                </a:cubicBezTo>
                <a:cubicBezTo>
                  <a:pt x="3960026" y="2549993"/>
                  <a:pt x="3959691" y="2548088"/>
                  <a:pt x="3959691" y="2546183"/>
                </a:cubicBezTo>
                <a:lnTo>
                  <a:pt x="3959691" y="2540469"/>
                </a:lnTo>
                <a:lnTo>
                  <a:pt x="3959691" y="2534436"/>
                </a:lnTo>
                <a:cubicBezTo>
                  <a:pt x="3959691" y="2532532"/>
                  <a:pt x="3960026" y="2530309"/>
                  <a:pt x="3960026" y="2528404"/>
                </a:cubicBezTo>
                <a:lnTo>
                  <a:pt x="3961028" y="2522690"/>
                </a:lnTo>
                <a:cubicBezTo>
                  <a:pt x="3961362" y="2520785"/>
                  <a:pt x="3961696" y="2518562"/>
                  <a:pt x="3962030" y="2516658"/>
                </a:cubicBezTo>
                <a:cubicBezTo>
                  <a:pt x="3962364" y="2514753"/>
                  <a:pt x="3963032" y="2512848"/>
                  <a:pt x="3963366" y="2510943"/>
                </a:cubicBezTo>
                <a:cubicBezTo>
                  <a:pt x="3964034" y="2509038"/>
                  <a:pt x="3964368" y="2507133"/>
                  <a:pt x="3965037" y="2505228"/>
                </a:cubicBezTo>
                <a:cubicBezTo>
                  <a:pt x="3965705" y="2503323"/>
                  <a:pt x="3966039" y="2501419"/>
                  <a:pt x="3966707" y="2499514"/>
                </a:cubicBezTo>
                <a:cubicBezTo>
                  <a:pt x="3967375" y="2497609"/>
                  <a:pt x="3968043" y="2496021"/>
                  <a:pt x="3968711" y="2494117"/>
                </a:cubicBezTo>
                <a:cubicBezTo>
                  <a:pt x="3969379" y="2492212"/>
                  <a:pt x="3970382" y="2490307"/>
                  <a:pt x="3971050" y="2488402"/>
                </a:cubicBezTo>
                <a:cubicBezTo>
                  <a:pt x="3972052" y="2486815"/>
                  <a:pt x="3972720" y="2484910"/>
                  <a:pt x="3973722" y="2483322"/>
                </a:cubicBezTo>
                <a:cubicBezTo>
                  <a:pt x="3974724" y="2481417"/>
                  <a:pt x="3976061" y="2479513"/>
                  <a:pt x="3977063" y="2477608"/>
                </a:cubicBezTo>
                <a:cubicBezTo>
                  <a:pt x="3978065" y="2476020"/>
                  <a:pt x="3979067" y="2474115"/>
                  <a:pt x="3980070" y="2472528"/>
                </a:cubicBezTo>
                <a:cubicBezTo>
                  <a:pt x="3981072" y="2470941"/>
                  <a:pt x="3982408" y="2469036"/>
                  <a:pt x="3983410" y="2467448"/>
                </a:cubicBezTo>
                <a:lnTo>
                  <a:pt x="3987419" y="2462686"/>
                </a:lnTo>
                <a:lnTo>
                  <a:pt x="3991428" y="2457924"/>
                </a:lnTo>
                <a:cubicBezTo>
                  <a:pt x="3992764" y="2456337"/>
                  <a:pt x="3994434" y="2454749"/>
                  <a:pt x="3995771" y="2453162"/>
                </a:cubicBezTo>
                <a:cubicBezTo>
                  <a:pt x="3997441" y="2451892"/>
                  <a:pt x="3998777" y="2450304"/>
                  <a:pt x="4000448" y="2449035"/>
                </a:cubicBezTo>
                <a:cubicBezTo>
                  <a:pt x="4002118" y="2447765"/>
                  <a:pt x="4003788" y="2446177"/>
                  <a:pt x="4005459" y="2444907"/>
                </a:cubicBezTo>
                <a:cubicBezTo>
                  <a:pt x="4007129" y="2443637"/>
                  <a:pt x="4008465" y="2442367"/>
                  <a:pt x="4010135" y="2441098"/>
                </a:cubicBezTo>
                <a:lnTo>
                  <a:pt x="4015146" y="2437288"/>
                </a:lnTo>
                <a:cubicBezTo>
                  <a:pt x="4016817" y="2436335"/>
                  <a:pt x="4018821" y="2435383"/>
                  <a:pt x="4020492" y="2434430"/>
                </a:cubicBezTo>
                <a:cubicBezTo>
                  <a:pt x="4022162" y="2433478"/>
                  <a:pt x="4023832" y="2432208"/>
                  <a:pt x="4025503" y="2431256"/>
                </a:cubicBezTo>
                <a:cubicBezTo>
                  <a:pt x="4027507" y="2430303"/>
                  <a:pt x="4029177" y="2429351"/>
                  <a:pt x="4031182" y="2428398"/>
                </a:cubicBezTo>
                <a:cubicBezTo>
                  <a:pt x="4032852" y="2427763"/>
                  <a:pt x="4034856" y="2426811"/>
                  <a:pt x="4036527" y="2426176"/>
                </a:cubicBezTo>
                <a:cubicBezTo>
                  <a:pt x="4038531" y="2425541"/>
                  <a:pt x="4040201" y="2424589"/>
                  <a:pt x="4042206" y="2423954"/>
                </a:cubicBezTo>
                <a:cubicBezTo>
                  <a:pt x="4044210" y="2423319"/>
                  <a:pt x="4045881" y="2423001"/>
                  <a:pt x="4047885" y="2422366"/>
                </a:cubicBezTo>
                <a:cubicBezTo>
                  <a:pt x="4049889" y="2421731"/>
                  <a:pt x="4051560" y="2421096"/>
                  <a:pt x="4053564" y="2420461"/>
                </a:cubicBezTo>
                <a:lnTo>
                  <a:pt x="4059577" y="2419509"/>
                </a:lnTo>
                <a:lnTo>
                  <a:pt x="4065256" y="2418557"/>
                </a:lnTo>
                <a:cubicBezTo>
                  <a:pt x="4067261" y="2418239"/>
                  <a:pt x="4069265" y="2418239"/>
                  <a:pt x="4071270" y="2417922"/>
                </a:cubicBezTo>
                <a:cubicBezTo>
                  <a:pt x="4073274" y="2417604"/>
                  <a:pt x="4074944" y="2417604"/>
                  <a:pt x="4076949" y="2417287"/>
                </a:cubicBezTo>
                <a:lnTo>
                  <a:pt x="4082962" y="2417287"/>
                </a:lnTo>
                <a:lnTo>
                  <a:pt x="4088975" y="2417287"/>
                </a:lnTo>
                <a:cubicBezTo>
                  <a:pt x="4090980" y="2417604"/>
                  <a:pt x="4092650" y="2417604"/>
                  <a:pt x="4094654" y="2417922"/>
                </a:cubicBezTo>
                <a:cubicBezTo>
                  <a:pt x="4096659" y="2418239"/>
                  <a:pt x="4098663" y="2418239"/>
                  <a:pt x="4100668" y="2418557"/>
                </a:cubicBezTo>
                <a:lnTo>
                  <a:pt x="4106347" y="2419509"/>
                </a:lnTo>
                <a:lnTo>
                  <a:pt x="4112360" y="2420461"/>
                </a:lnTo>
                <a:cubicBezTo>
                  <a:pt x="4114364" y="2421096"/>
                  <a:pt x="4116035" y="2421731"/>
                  <a:pt x="4118039" y="2422366"/>
                </a:cubicBezTo>
                <a:cubicBezTo>
                  <a:pt x="4120043" y="2423001"/>
                  <a:pt x="4121714" y="2423319"/>
                  <a:pt x="4123718" y="2423954"/>
                </a:cubicBezTo>
                <a:cubicBezTo>
                  <a:pt x="4125723" y="2424589"/>
                  <a:pt x="4127393" y="2425541"/>
                  <a:pt x="4129397" y="2426176"/>
                </a:cubicBezTo>
                <a:cubicBezTo>
                  <a:pt x="4131068" y="2426811"/>
                  <a:pt x="4133072" y="2427763"/>
                  <a:pt x="4134742" y="2428398"/>
                </a:cubicBezTo>
                <a:cubicBezTo>
                  <a:pt x="4136747" y="2429351"/>
                  <a:pt x="4138417" y="2430303"/>
                  <a:pt x="4140421" y="2431256"/>
                </a:cubicBezTo>
                <a:cubicBezTo>
                  <a:pt x="4142092" y="2432208"/>
                  <a:pt x="4144096" y="2433478"/>
                  <a:pt x="4145767" y="2434430"/>
                </a:cubicBezTo>
                <a:lnTo>
                  <a:pt x="4150778" y="2437288"/>
                </a:lnTo>
                <a:lnTo>
                  <a:pt x="4155789" y="2441098"/>
                </a:lnTo>
                <a:lnTo>
                  <a:pt x="4160800" y="2444907"/>
                </a:lnTo>
                <a:cubicBezTo>
                  <a:pt x="4162470" y="2446177"/>
                  <a:pt x="4163806" y="2447765"/>
                  <a:pt x="4165476" y="2449035"/>
                </a:cubicBezTo>
                <a:cubicBezTo>
                  <a:pt x="4167147" y="2450304"/>
                  <a:pt x="4168483" y="2451892"/>
                  <a:pt x="4170153" y="2453162"/>
                </a:cubicBezTo>
                <a:lnTo>
                  <a:pt x="4969908" y="3252257"/>
                </a:lnTo>
                <a:lnTo>
                  <a:pt x="5037736" y="3319991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 7">
            <a:extLst>
              <a:ext uri="{FF2B5EF4-FFF2-40B4-BE49-F238E27FC236}">
                <a16:creationId xmlns="" xmlns:a16="http://schemas.microsoft.com/office/drawing/2014/main" id="{FE884A75-A388-4694-AA3C-63A8B13669A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82995" y="0"/>
            <a:ext cx="3140546" cy="2959100"/>
          </a:xfrm>
          <a:custGeom>
            <a:avLst/>
            <a:gdLst>
              <a:gd name="T0" fmla="*/ 9290 w 9400"/>
              <a:gd name="T1" fmla="*/ 9207 h 9322"/>
              <a:gd name="T2" fmla="*/ 9276 w 9400"/>
              <a:gd name="T3" fmla="*/ 9221 h 9322"/>
              <a:gd name="T4" fmla="*/ 9246 w 9400"/>
              <a:gd name="T5" fmla="*/ 9247 h 9322"/>
              <a:gd name="T6" fmla="*/ 9215 w 9400"/>
              <a:gd name="T7" fmla="*/ 9269 h 9322"/>
              <a:gd name="T8" fmla="*/ 9183 w 9400"/>
              <a:gd name="T9" fmla="*/ 9287 h 9322"/>
              <a:gd name="T10" fmla="*/ 9149 w 9400"/>
              <a:gd name="T11" fmla="*/ 9301 h 9322"/>
              <a:gd name="T12" fmla="*/ 9114 w 9400"/>
              <a:gd name="T13" fmla="*/ 9312 h 9322"/>
              <a:gd name="T14" fmla="*/ 9079 w 9400"/>
              <a:gd name="T15" fmla="*/ 9319 h 9322"/>
              <a:gd name="T16" fmla="*/ 9043 w 9400"/>
              <a:gd name="T17" fmla="*/ 9322 h 9322"/>
              <a:gd name="T18" fmla="*/ 9007 w 9400"/>
              <a:gd name="T19" fmla="*/ 9322 h 9322"/>
              <a:gd name="T20" fmla="*/ 8971 w 9400"/>
              <a:gd name="T21" fmla="*/ 9319 h 9322"/>
              <a:gd name="T22" fmla="*/ 8937 w 9400"/>
              <a:gd name="T23" fmla="*/ 9312 h 9322"/>
              <a:gd name="T24" fmla="*/ 8902 w 9400"/>
              <a:gd name="T25" fmla="*/ 9301 h 9322"/>
              <a:gd name="T26" fmla="*/ 8868 w 9400"/>
              <a:gd name="T27" fmla="*/ 9287 h 9322"/>
              <a:gd name="T28" fmla="*/ 8835 w 9400"/>
              <a:gd name="T29" fmla="*/ 9269 h 9322"/>
              <a:gd name="T30" fmla="*/ 8804 w 9400"/>
              <a:gd name="T31" fmla="*/ 9247 h 9322"/>
              <a:gd name="T32" fmla="*/ 8775 w 9400"/>
              <a:gd name="T33" fmla="*/ 9221 h 9322"/>
              <a:gd name="T34" fmla="*/ 0 w 9400"/>
              <a:gd name="T35" fmla="*/ 0 h 9322"/>
              <a:gd name="T36" fmla="*/ 9290 w 9400"/>
              <a:gd name="T37" fmla="*/ 8651 h 9322"/>
              <a:gd name="T38" fmla="*/ 9303 w 9400"/>
              <a:gd name="T39" fmla="*/ 8666 h 9322"/>
              <a:gd name="T40" fmla="*/ 9327 w 9400"/>
              <a:gd name="T41" fmla="*/ 8696 h 9322"/>
              <a:gd name="T42" fmla="*/ 9348 w 9400"/>
              <a:gd name="T43" fmla="*/ 8730 h 9322"/>
              <a:gd name="T44" fmla="*/ 9365 w 9400"/>
              <a:gd name="T45" fmla="*/ 8764 h 9322"/>
              <a:gd name="T46" fmla="*/ 9378 w 9400"/>
              <a:gd name="T47" fmla="*/ 8800 h 9322"/>
              <a:gd name="T48" fmla="*/ 9389 w 9400"/>
              <a:gd name="T49" fmla="*/ 8835 h 9322"/>
              <a:gd name="T50" fmla="*/ 9396 w 9400"/>
              <a:gd name="T51" fmla="*/ 8873 h 9322"/>
              <a:gd name="T52" fmla="*/ 9399 w 9400"/>
              <a:gd name="T53" fmla="*/ 8911 h 9322"/>
              <a:gd name="T54" fmla="*/ 9399 w 9400"/>
              <a:gd name="T55" fmla="*/ 8949 h 9322"/>
              <a:gd name="T56" fmla="*/ 9396 w 9400"/>
              <a:gd name="T57" fmla="*/ 8986 h 9322"/>
              <a:gd name="T58" fmla="*/ 9389 w 9400"/>
              <a:gd name="T59" fmla="*/ 9023 h 9322"/>
              <a:gd name="T60" fmla="*/ 9378 w 9400"/>
              <a:gd name="T61" fmla="*/ 9060 h 9322"/>
              <a:gd name="T62" fmla="*/ 9365 w 9400"/>
              <a:gd name="T63" fmla="*/ 9095 h 9322"/>
              <a:gd name="T64" fmla="*/ 9348 w 9400"/>
              <a:gd name="T65" fmla="*/ 9130 h 9322"/>
              <a:gd name="T66" fmla="*/ 9327 w 9400"/>
              <a:gd name="T67" fmla="*/ 9162 h 9322"/>
              <a:gd name="T68" fmla="*/ 9303 w 9400"/>
              <a:gd name="T69" fmla="*/ 9193 h 9322"/>
              <a:gd name="T70" fmla="*/ 9290 w 9400"/>
              <a:gd name="T71" fmla="*/ 9207 h 9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00" h="9322">
                <a:moveTo>
                  <a:pt x="9290" y="9207"/>
                </a:moveTo>
                <a:lnTo>
                  <a:pt x="9290" y="9207"/>
                </a:lnTo>
                <a:lnTo>
                  <a:pt x="9290" y="9207"/>
                </a:lnTo>
                <a:lnTo>
                  <a:pt x="9276" y="9221"/>
                </a:lnTo>
                <a:lnTo>
                  <a:pt x="9261" y="9235"/>
                </a:lnTo>
                <a:lnTo>
                  <a:pt x="9246" y="9247"/>
                </a:lnTo>
                <a:lnTo>
                  <a:pt x="9231" y="9258"/>
                </a:lnTo>
                <a:lnTo>
                  <a:pt x="9215" y="9269"/>
                </a:lnTo>
                <a:lnTo>
                  <a:pt x="9199" y="9278"/>
                </a:lnTo>
                <a:lnTo>
                  <a:pt x="9183" y="9287"/>
                </a:lnTo>
                <a:lnTo>
                  <a:pt x="9166" y="9294"/>
                </a:lnTo>
                <a:lnTo>
                  <a:pt x="9149" y="9301"/>
                </a:lnTo>
                <a:lnTo>
                  <a:pt x="9131" y="9306"/>
                </a:lnTo>
                <a:lnTo>
                  <a:pt x="9114" y="9312"/>
                </a:lnTo>
                <a:lnTo>
                  <a:pt x="9096" y="9316"/>
                </a:lnTo>
                <a:lnTo>
                  <a:pt x="9079" y="9319"/>
                </a:lnTo>
                <a:lnTo>
                  <a:pt x="9061" y="9321"/>
                </a:lnTo>
                <a:lnTo>
                  <a:pt x="9043" y="9322"/>
                </a:lnTo>
                <a:lnTo>
                  <a:pt x="9025" y="9322"/>
                </a:lnTo>
                <a:lnTo>
                  <a:pt x="9007" y="9322"/>
                </a:lnTo>
                <a:lnTo>
                  <a:pt x="8989" y="9321"/>
                </a:lnTo>
                <a:lnTo>
                  <a:pt x="8971" y="9319"/>
                </a:lnTo>
                <a:lnTo>
                  <a:pt x="8954" y="9316"/>
                </a:lnTo>
                <a:lnTo>
                  <a:pt x="8937" y="9312"/>
                </a:lnTo>
                <a:lnTo>
                  <a:pt x="8919" y="9306"/>
                </a:lnTo>
                <a:lnTo>
                  <a:pt x="8902" y="9301"/>
                </a:lnTo>
                <a:lnTo>
                  <a:pt x="8884" y="9294"/>
                </a:lnTo>
                <a:lnTo>
                  <a:pt x="8868" y="9287"/>
                </a:lnTo>
                <a:lnTo>
                  <a:pt x="8851" y="9278"/>
                </a:lnTo>
                <a:lnTo>
                  <a:pt x="8835" y="9269"/>
                </a:lnTo>
                <a:lnTo>
                  <a:pt x="8820" y="9258"/>
                </a:lnTo>
                <a:lnTo>
                  <a:pt x="8804" y="9247"/>
                </a:lnTo>
                <a:lnTo>
                  <a:pt x="8789" y="9235"/>
                </a:lnTo>
                <a:lnTo>
                  <a:pt x="8775" y="9221"/>
                </a:lnTo>
                <a:lnTo>
                  <a:pt x="8760" y="9207"/>
                </a:lnTo>
                <a:lnTo>
                  <a:pt x="0" y="0"/>
                </a:lnTo>
                <a:lnTo>
                  <a:pt x="1059" y="0"/>
                </a:lnTo>
                <a:lnTo>
                  <a:pt x="9290" y="8651"/>
                </a:lnTo>
                <a:lnTo>
                  <a:pt x="9290" y="8651"/>
                </a:lnTo>
                <a:lnTo>
                  <a:pt x="9303" y="8666"/>
                </a:lnTo>
                <a:lnTo>
                  <a:pt x="9316" y="8681"/>
                </a:lnTo>
                <a:lnTo>
                  <a:pt x="9327" y="8696"/>
                </a:lnTo>
                <a:lnTo>
                  <a:pt x="9337" y="8713"/>
                </a:lnTo>
                <a:lnTo>
                  <a:pt x="9348" y="8730"/>
                </a:lnTo>
                <a:lnTo>
                  <a:pt x="9357" y="8747"/>
                </a:lnTo>
                <a:lnTo>
                  <a:pt x="9365" y="8764"/>
                </a:lnTo>
                <a:lnTo>
                  <a:pt x="9372" y="8782"/>
                </a:lnTo>
                <a:lnTo>
                  <a:pt x="9378" y="8800"/>
                </a:lnTo>
                <a:lnTo>
                  <a:pt x="9384" y="8817"/>
                </a:lnTo>
                <a:lnTo>
                  <a:pt x="9389" y="8835"/>
                </a:lnTo>
                <a:lnTo>
                  <a:pt x="9393" y="8855"/>
                </a:lnTo>
                <a:lnTo>
                  <a:pt x="9396" y="8873"/>
                </a:lnTo>
                <a:lnTo>
                  <a:pt x="9398" y="8891"/>
                </a:lnTo>
                <a:lnTo>
                  <a:pt x="9399" y="8911"/>
                </a:lnTo>
                <a:lnTo>
                  <a:pt x="9400" y="8929"/>
                </a:lnTo>
                <a:lnTo>
                  <a:pt x="9399" y="8949"/>
                </a:lnTo>
                <a:lnTo>
                  <a:pt x="9398" y="8967"/>
                </a:lnTo>
                <a:lnTo>
                  <a:pt x="9396" y="8986"/>
                </a:lnTo>
                <a:lnTo>
                  <a:pt x="9393" y="9005"/>
                </a:lnTo>
                <a:lnTo>
                  <a:pt x="9389" y="9023"/>
                </a:lnTo>
                <a:lnTo>
                  <a:pt x="9384" y="9041"/>
                </a:lnTo>
                <a:lnTo>
                  <a:pt x="9378" y="9060"/>
                </a:lnTo>
                <a:lnTo>
                  <a:pt x="9372" y="9078"/>
                </a:lnTo>
                <a:lnTo>
                  <a:pt x="9365" y="9095"/>
                </a:lnTo>
                <a:lnTo>
                  <a:pt x="9357" y="9112"/>
                </a:lnTo>
                <a:lnTo>
                  <a:pt x="9348" y="9130"/>
                </a:lnTo>
                <a:lnTo>
                  <a:pt x="9337" y="9146"/>
                </a:lnTo>
                <a:lnTo>
                  <a:pt x="9327" y="9162"/>
                </a:lnTo>
                <a:lnTo>
                  <a:pt x="9316" y="9178"/>
                </a:lnTo>
                <a:lnTo>
                  <a:pt x="9303" y="9193"/>
                </a:lnTo>
                <a:lnTo>
                  <a:pt x="9290" y="9207"/>
                </a:lnTo>
                <a:lnTo>
                  <a:pt x="9290" y="9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Freeform 9">
            <a:extLst>
              <a:ext uri="{FF2B5EF4-FFF2-40B4-BE49-F238E27FC236}">
                <a16:creationId xmlns="" xmlns:a16="http://schemas.microsoft.com/office/drawing/2014/main" id="{FB3459B0-92FF-4D00-B91D-795B01CFF52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65213" y="5729288"/>
            <a:ext cx="1317693" cy="1128713"/>
          </a:xfrm>
          <a:custGeom>
            <a:avLst/>
            <a:gdLst>
              <a:gd name="T0" fmla="*/ 107 w 3945"/>
              <a:gd name="T1" fmla="*/ 113 h 3556"/>
              <a:gd name="T2" fmla="*/ 135 w 3945"/>
              <a:gd name="T3" fmla="*/ 86 h 3556"/>
              <a:gd name="T4" fmla="*/ 165 w 3945"/>
              <a:gd name="T5" fmla="*/ 63 h 3556"/>
              <a:gd name="T6" fmla="*/ 197 w 3945"/>
              <a:gd name="T7" fmla="*/ 44 h 3556"/>
              <a:gd name="T8" fmla="*/ 229 w 3945"/>
              <a:gd name="T9" fmla="*/ 28 h 3556"/>
              <a:gd name="T10" fmla="*/ 263 w 3945"/>
              <a:gd name="T11" fmla="*/ 15 h 3556"/>
              <a:gd name="T12" fmla="*/ 298 w 3945"/>
              <a:gd name="T13" fmla="*/ 6 h 3556"/>
              <a:gd name="T14" fmla="*/ 333 w 3945"/>
              <a:gd name="T15" fmla="*/ 1 h 3556"/>
              <a:gd name="T16" fmla="*/ 368 w 3945"/>
              <a:gd name="T17" fmla="*/ 0 h 3556"/>
              <a:gd name="T18" fmla="*/ 404 w 3945"/>
              <a:gd name="T19" fmla="*/ 1 h 3556"/>
              <a:gd name="T20" fmla="*/ 438 w 3945"/>
              <a:gd name="T21" fmla="*/ 6 h 3556"/>
              <a:gd name="T22" fmla="*/ 473 w 3945"/>
              <a:gd name="T23" fmla="*/ 15 h 3556"/>
              <a:gd name="T24" fmla="*/ 507 w 3945"/>
              <a:gd name="T25" fmla="*/ 28 h 3556"/>
              <a:gd name="T26" fmla="*/ 540 w 3945"/>
              <a:gd name="T27" fmla="*/ 44 h 3556"/>
              <a:gd name="T28" fmla="*/ 571 w 3945"/>
              <a:gd name="T29" fmla="*/ 63 h 3556"/>
              <a:gd name="T30" fmla="*/ 601 w 3945"/>
              <a:gd name="T31" fmla="*/ 86 h 3556"/>
              <a:gd name="T32" fmla="*/ 629 w 3945"/>
              <a:gd name="T33" fmla="*/ 113 h 3556"/>
              <a:gd name="T34" fmla="*/ 2863 w 3945"/>
              <a:gd name="T35" fmla="*/ 3556 h 3556"/>
              <a:gd name="T36" fmla="*/ 107 w 3945"/>
              <a:gd name="T37" fmla="*/ 661 h 3556"/>
              <a:gd name="T38" fmla="*/ 82 w 3945"/>
              <a:gd name="T39" fmla="*/ 632 h 3556"/>
              <a:gd name="T40" fmla="*/ 60 w 3945"/>
              <a:gd name="T41" fmla="*/ 600 h 3556"/>
              <a:gd name="T42" fmla="*/ 42 w 3945"/>
              <a:gd name="T43" fmla="*/ 567 h 3556"/>
              <a:gd name="T44" fmla="*/ 26 w 3945"/>
              <a:gd name="T45" fmla="*/ 533 h 3556"/>
              <a:gd name="T46" fmla="*/ 14 w 3945"/>
              <a:gd name="T47" fmla="*/ 497 h 3556"/>
              <a:gd name="T48" fmla="*/ 6 w 3945"/>
              <a:gd name="T49" fmla="*/ 461 h 3556"/>
              <a:gd name="T50" fmla="*/ 1 w 3945"/>
              <a:gd name="T51" fmla="*/ 424 h 3556"/>
              <a:gd name="T52" fmla="*/ 0 w 3945"/>
              <a:gd name="T53" fmla="*/ 386 h 3556"/>
              <a:gd name="T54" fmla="*/ 1 w 3945"/>
              <a:gd name="T55" fmla="*/ 350 h 3556"/>
              <a:gd name="T56" fmla="*/ 6 w 3945"/>
              <a:gd name="T57" fmla="*/ 313 h 3556"/>
              <a:gd name="T58" fmla="*/ 14 w 3945"/>
              <a:gd name="T59" fmla="*/ 277 h 3556"/>
              <a:gd name="T60" fmla="*/ 26 w 3945"/>
              <a:gd name="T61" fmla="*/ 241 h 3556"/>
              <a:gd name="T62" fmla="*/ 42 w 3945"/>
              <a:gd name="T63" fmla="*/ 206 h 3556"/>
              <a:gd name="T64" fmla="*/ 60 w 3945"/>
              <a:gd name="T65" fmla="*/ 173 h 3556"/>
              <a:gd name="T66" fmla="*/ 82 w 3945"/>
              <a:gd name="T67" fmla="*/ 142 h 3556"/>
              <a:gd name="T68" fmla="*/ 107 w 3945"/>
              <a:gd name="T69" fmla="*/ 113 h 3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45" h="3556">
                <a:moveTo>
                  <a:pt x="107" y="113"/>
                </a:moveTo>
                <a:lnTo>
                  <a:pt x="107" y="113"/>
                </a:lnTo>
                <a:lnTo>
                  <a:pt x="121" y="99"/>
                </a:lnTo>
                <a:lnTo>
                  <a:pt x="135" y="86"/>
                </a:lnTo>
                <a:lnTo>
                  <a:pt x="150" y="74"/>
                </a:lnTo>
                <a:lnTo>
                  <a:pt x="165" y="63"/>
                </a:lnTo>
                <a:lnTo>
                  <a:pt x="181" y="52"/>
                </a:lnTo>
                <a:lnTo>
                  <a:pt x="197" y="44"/>
                </a:lnTo>
                <a:lnTo>
                  <a:pt x="213" y="35"/>
                </a:lnTo>
                <a:lnTo>
                  <a:pt x="229" y="28"/>
                </a:lnTo>
                <a:lnTo>
                  <a:pt x="246" y="21"/>
                </a:lnTo>
                <a:lnTo>
                  <a:pt x="263" y="15"/>
                </a:lnTo>
                <a:lnTo>
                  <a:pt x="281" y="10"/>
                </a:lnTo>
                <a:lnTo>
                  <a:pt x="298" y="6"/>
                </a:lnTo>
                <a:lnTo>
                  <a:pt x="315" y="3"/>
                </a:lnTo>
                <a:lnTo>
                  <a:pt x="333" y="1"/>
                </a:lnTo>
                <a:lnTo>
                  <a:pt x="350" y="0"/>
                </a:lnTo>
                <a:lnTo>
                  <a:pt x="368" y="0"/>
                </a:lnTo>
                <a:lnTo>
                  <a:pt x="386" y="0"/>
                </a:lnTo>
                <a:lnTo>
                  <a:pt x="404" y="1"/>
                </a:lnTo>
                <a:lnTo>
                  <a:pt x="421" y="3"/>
                </a:lnTo>
                <a:lnTo>
                  <a:pt x="438" y="6"/>
                </a:lnTo>
                <a:lnTo>
                  <a:pt x="456" y="10"/>
                </a:lnTo>
                <a:lnTo>
                  <a:pt x="473" y="15"/>
                </a:lnTo>
                <a:lnTo>
                  <a:pt x="490" y="21"/>
                </a:lnTo>
                <a:lnTo>
                  <a:pt x="507" y="28"/>
                </a:lnTo>
                <a:lnTo>
                  <a:pt x="524" y="35"/>
                </a:lnTo>
                <a:lnTo>
                  <a:pt x="540" y="44"/>
                </a:lnTo>
                <a:lnTo>
                  <a:pt x="555" y="52"/>
                </a:lnTo>
                <a:lnTo>
                  <a:pt x="571" y="63"/>
                </a:lnTo>
                <a:lnTo>
                  <a:pt x="586" y="74"/>
                </a:lnTo>
                <a:lnTo>
                  <a:pt x="601" y="86"/>
                </a:lnTo>
                <a:lnTo>
                  <a:pt x="615" y="99"/>
                </a:lnTo>
                <a:lnTo>
                  <a:pt x="629" y="113"/>
                </a:lnTo>
                <a:lnTo>
                  <a:pt x="3945" y="3556"/>
                </a:lnTo>
                <a:lnTo>
                  <a:pt x="2863" y="3556"/>
                </a:lnTo>
                <a:lnTo>
                  <a:pt x="107" y="661"/>
                </a:lnTo>
                <a:lnTo>
                  <a:pt x="107" y="661"/>
                </a:lnTo>
                <a:lnTo>
                  <a:pt x="94" y="646"/>
                </a:lnTo>
                <a:lnTo>
                  <a:pt x="82" y="632"/>
                </a:lnTo>
                <a:lnTo>
                  <a:pt x="70" y="616"/>
                </a:lnTo>
                <a:lnTo>
                  <a:pt x="60" y="600"/>
                </a:lnTo>
                <a:lnTo>
                  <a:pt x="50" y="584"/>
                </a:lnTo>
                <a:lnTo>
                  <a:pt x="42" y="567"/>
                </a:lnTo>
                <a:lnTo>
                  <a:pt x="34" y="550"/>
                </a:lnTo>
                <a:lnTo>
                  <a:pt x="26" y="533"/>
                </a:lnTo>
                <a:lnTo>
                  <a:pt x="20" y="515"/>
                </a:lnTo>
                <a:lnTo>
                  <a:pt x="14" y="497"/>
                </a:lnTo>
                <a:lnTo>
                  <a:pt x="10" y="479"/>
                </a:lnTo>
                <a:lnTo>
                  <a:pt x="6" y="461"/>
                </a:lnTo>
                <a:lnTo>
                  <a:pt x="3" y="442"/>
                </a:lnTo>
                <a:lnTo>
                  <a:pt x="1" y="424"/>
                </a:lnTo>
                <a:lnTo>
                  <a:pt x="0" y="406"/>
                </a:lnTo>
                <a:lnTo>
                  <a:pt x="0" y="386"/>
                </a:lnTo>
                <a:lnTo>
                  <a:pt x="0" y="368"/>
                </a:lnTo>
                <a:lnTo>
                  <a:pt x="1" y="350"/>
                </a:lnTo>
                <a:lnTo>
                  <a:pt x="3" y="331"/>
                </a:lnTo>
                <a:lnTo>
                  <a:pt x="6" y="313"/>
                </a:lnTo>
                <a:lnTo>
                  <a:pt x="10" y="295"/>
                </a:lnTo>
                <a:lnTo>
                  <a:pt x="14" y="277"/>
                </a:lnTo>
                <a:lnTo>
                  <a:pt x="20" y="258"/>
                </a:lnTo>
                <a:lnTo>
                  <a:pt x="26" y="241"/>
                </a:lnTo>
                <a:lnTo>
                  <a:pt x="34" y="224"/>
                </a:lnTo>
                <a:lnTo>
                  <a:pt x="42" y="206"/>
                </a:lnTo>
                <a:lnTo>
                  <a:pt x="50" y="190"/>
                </a:lnTo>
                <a:lnTo>
                  <a:pt x="60" y="173"/>
                </a:lnTo>
                <a:lnTo>
                  <a:pt x="70" y="158"/>
                </a:lnTo>
                <a:lnTo>
                  <a:pt x="82" y="142"/>
                </a:lnTo>
                <a:lnTo>
                  <a:pt x="94" y="127"/>
                </a:lnTo>
                <a:lnTo>
                  <a:pt x="107" y="113"/>
                </a:lnTo>
                <a:lnTo>
                  <a:pt x="107" y="1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220072" y="365126"/>
            <a:ext cx="329527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C107F5E5-6C8F-471E-B6C4-E1D657ED2F0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601787"/>
            <a:ext cx="1112338" cy="1288180"/>
          </a:xfrm>
          <a:custGeom>
            <a:avLst/>
            <a:gdLst>
              <a:gd name="connsiteX0" fmla="*/ 124954 w 1112338"/>
              <a:gd name="connsiteY0" fmla="*/ 0 h 1288180"/>
              <a:gd name="connsiteX1" fmla="*/ 118940 w 1112338"/>
              <a:gd name="connsiteY1" fmla="*/ 318 h 1288180"/>
              <a:gd name="connsiteX2" fmla="*/ 112926 w 1112338"/>
              <a:gd name="connsiteY2" fmla="*/ 635 h 1288180"/>
              <a:gd name="connsiteX3" fmla="*/ 106912 w 1112338"/>
              <a:gd name="connsiteY3" fmla="*/ 1271 h 1288180"/>
              <a:gd name="connsiteX4" fmla="*/ 100898 w 1112338"/>
              <a:gd name="connsiteY4" fmla="*/ 2223 h 1288180"/>
              <a:gd name="connsiteX5" fmla="*/ 95219 w 1112338"/>
              <a:gd name="connsiteY5" fmla="*/ 3494 h 1288180"/>
              <a:gd name="connsiteX6" fmla="*/ 89539 w 1112338"/>
              <a:gd name="connsiteY6" fmla="*/ 5082 h 1288180"/>
              <a:gd name="connsiteX7" fmla="*/ 83525 w 1112338"/>
              <a:gd name="connsiteY7" fmla="*/ 6988 h 1288180"/>
              <a:gd name="connsiteX8" fmla="*/ 77845 w 1112338"/>
              <a:gd name="connsiteY8" fmla="*/ 9211 h 1288180"/>
              <a:gd name="connsiteX9" fmla="*/ 72166 w 1112338"/>
              <a:gd name="connsiteY9" fmla="*/ 11434 h 1288180"/>
              <a:gd name="connsiteX10" fmla="*/ 66820 w 1112338"/>
              <a:gd name="connsiteY10" fmla="*/ 14293 h 1288180"/>
              <a:gd name="connsiteX11" fmla="*/ 61475 w 1112338"/>
              <a:gd name="connsiteY11" fmla="*/ 17151 h 1288180"/>
              <a:gd name="connsiteX12" fmla="*/ 56129 w 1112338"/>
              <a:gd name="connsiteY12" fmla="*/ 20327 h 1288180"/>
              <a:gd name="connsiteX13" fmla="*/ 51117 w 1112338"/>
              <a:gd name="connsiteY13" fmla="*/ 24139 h 1288180"/>
              <a:gd name="connsiteX14" fmla="*/ 45772 w 1112338"/>
              <a:gd name="connsiteY14" fmla="*/ 27950 h 1288180"/>
              <a:gd name="connsiteX15" fmla="*/ 41094 w 1112338"/>
              <a:gd name="connsiteY15" fmla="*/ 32079 h 1288180"/>
              <a:gd name="connsiteX16" fmla="*/ 36751 w 1112338"/>
              <a:gd name="connsiteY16" fmla="*/ 36525 h 1288180"/>
              <a:gd name="connsiteX17" fmla="*/ 32074 w 1112338"/>
              <a:gd name="connsiteY17" fmla="*/ 41290 h 1288180"/>
              <a:gd name="connsiteX18" fmla="*/ 28065 w 1112338"/>
              <a:gd name="connsiteY18" fmla="*/ 46054 h 1288180"/>
              <a:gd name="connsiteX19" fmla="*/ 24055 w 1112338"/>
              <a:gd name="connsiteY19" fmla="*/ 50818 h 1288180"/>
              <a:gd name="connsiteX20" fmla="*/ 20714 w 1112338"/>
              <a:gd name="connsiteY20" fmla="*/ 55900 h 1288180"/>
              <a:gd name="connsiteX21" fmla="*/ 17039 w 1112338"/>
              <a:gd name="connsiteY21" fmla="*/ 61299 h 1288180"/>
              <a:gd name="connsiteX22" fmla="*/ 14032 w 1112338"/>
              <a:gd name="connsiteY22" fmla="*/ 67016 h 1288180"/>
              <a:gd name="connsiteX23" fmla="*/ 11694 w 1112338"/>
              <a:gd name="connsiteY23" fmla="*/ 72415 h 1288180"/>
              <a:gd name="connsiteX24" fmla="*/ 9021 w 1112338"/>
              <a:gd name="connsiteY24" fmla="*/ 77815 h 1288180"/>
              <a:gd name="connsiteX25" fmla="*/ 7016 w 1112338"/>
              <a:gd name="connsiteY25" fmla="*/ 83532 h 1288180"/>
              <a:gd name="connsiteX26" fmla="*/ 5012 w 1112338"/>
              <a:gd name="connsiteY26" fmla="*/ 89249 h 1288180"/>
              <a:gd name="connsiteX27" fmla="*/ 3341 w 1112338"/>
              <a:gd name="connsiteY27" fmla="*/ 94966 h 1288180"/>
              <a:gd name="connsiteX28" fmla="*/ 2005 w 1112338"/>
              <a:gd name="connsiteY28" fmla="*/ 101000 h 1288180"/>
              <a:gd name="connsiteX29" fmla="*/ 1002 w 1112338"/>
              <a:gd name="connsiteY29" fmla="*/ 107035 h 1288180"/>
              <a:gd name="connsiteX30" fmla="*/ 334 w 1112338"/>
              <a:gd name="connsiteY30" fmla="*/ 112752 h 1288180"/>
              <a:gd name="connsiteX31" fmla="*/ 0 w 1112338"/>
              <a:gd name="connsiteY31" fmla="*/ 118786 h 1288180"/>
              <a:gd name="connsiteX32" fmla="*/ 0 w 1112338"/>
              <a:gd name="connsiteY32" fmla="*/ 124821 h 1288180"/>
              <a:gd name="connsiteX33" fmla="*/ 0 w 1112338"/>
              <a:gd name="connsiteY33" fmla="*/ 130856 h 1288180"/>
              <a:gd name="connsiteX34" fmla="*/ 334 w 1112338"/>
              <a:gd name="connsiteY34" fmla="*/ 136573 h 1288180"/>
              <a:gd name="connsiteX35" fmla="*/ 1002 w 1112338"/>
              <a:gd name="connsiteY35" fmla="*/ 142925 h 1288180"/>
              <a:gd name="connsiteX36" fmla="*/ 2005 w 1112338"/>
              <a:gd name="connsiteY36" fmla="*/ 148642 h 1288180"/>
              <a:gd name="connsiteX37" fmla="*/ 3341 w 1112338"/>
              <a:gd name="connsiteY37" fmla="*/ 154359 h 1288180"/>
              <a:gd name="connsiteX38" fmla="*/ 5012 w 1112338"/>
              <a:gd name="connsiteY38" fmla="*/ 160393 h 1288180"/>
              <a:gd name="connsiteX39" fmla="*/ 7016 w 1112338"/>
              <a:gd name="connsiteY39" fmla="*/ 166110 h 1288180"/>
              <a:gd name="connsiteX40" fmla="*/ 9021 w 1112338"/>
              <a:gd name="connsiteY40" fmla="*/ 171827 h 1288180"/>
              <a:gd name="connsiteX41" fmla="*/ 11694 w 1112338"/>
              <a:gd name="connsiteY41" fmla="*/ 177544 h 1288180"/>
              <a:gd name="connsiteX42" fmla="*/ 14032 w 1112338"/>
              <a:gd name="connsiteY42" fmla="*/ 182944 h 1288180"/>
              <a:gd name="connsiteX43" fmla="*/ 17039 w 1112338"/>
              <a:gd name="connsiteY43" fmla="*/ 188343 h 1288180"/>
              <a:gd name="connsiteX44" fmla="*/ 20714 w 1112338"/>
              <a:gd name="connsiteY44" fmla="*/ 193425 h 1288180"/>
              <a:gd name="connsiteX45" fmla="*/ 24055 w 1112338"/>
              <a:gd name="connsiteY45" fmla="*/ 198507 h 1288180"/>
              <a:gd name="connsiteX46" fmla="*/ 28065 w 1112338"/>
              <a:gd name="connsiteY46" fmla="*/ 203906 h 1288180"/>
              <a:gd name="connsiteX47" fmla="*/ 32074 w 1112338"/>
              <a:gd name="connsiteY47" fmla="*/ 208670 h 1288180"/>
              <a:gd name="connsiteX48" fmla="*/ 36751 w 1112338"/>
              <a:gd name="connsiteY48" fmla="*/ 213434 h 1288180"/>
              <a:gd name="connsiteX49" fmla="*/ 1112338 w 1112338"/>
              <a:gd name="connsiteY49" fmla="*/ 1288180 h 1288180"/>
              <a:gd name="connsiteX50" fmla="*/ 1112338 w 1112338"/>
              <a:gd name="connsiteY50" fmla="*/ 934676 h 1288180"/>
              <a:gd name="connsiteX51" fmla="*/ 213490 w 1112338"/>
              <a:gd name="connsiteY51" fmla="*/ 36525 h 1288180"/>
              <a:gd name="connsiteX52" fmla="*/ 208479 w 1112338"/>
              <a:gd name="connsiteY52" fmla="*/ 32079 h 1288180"/>
              <a:gd name="connsiteX53" fmla="*/ 203801 w 1112338"/>
              <a:gd name="connsiteY53" fmla="*/ 27950 h 1288180"/>
              <a:gd name="connsiteX54" fmla="*/ 199124 w 1112338"/>
              <a:gd name="connsiteY54" fmla="*/ 24139 h 1288180"/>
              <a:gd name="connsiteX55" fmla="*/ 193778 w 1112338"/>
              <a:gd name="connsiteY55" fmla="*/ 20327 h 1288180"/>
              <a:gd name="connsiteX56" fmla="*/ 188433 w 1112338"/>
              <a:gd name="connsiteY56" fmla="*/ 17151 h 1288180"/>
              <a:gd name="connsiteX57" fmla="*/ 183087 w 1112338"/>
              <a:gd name="connsiteY57" fmla="*/ 14293 h 1288180"/>
              <a:gd name="connsiteX58" fmla="*/ 177407 w 1112338"/>
              <a:gd name="connsiteY58" fmla="*/ 11434 h 1288180"/>
              <a:gd name="connsiteX59" fmla="*/ 172062 w 1112338"/>
              <a:gd name="connsiteY59" fmla="*/ 9211 h 1288180"/>
              <a:gd name="connsiteX60" fmla="*/ 166382 w 1112338"/>
              <a:gd name="connsiteY60" fmla="*/ 6988 h 1288180"/>
              <a:gd name="connsiteX61" fmla="*/ 160702 w 1112338"/>
              <a:gd name="connsiteY61" fmla="*/ 5082 h 1288180"/>
              <a:gd name="connsiteX62" fmla="*/ 154689 w 1112338"/>
              <a:gd name="connsiteY62" fmla="*/ 3494 h 1288180"/>
              <a:gd name="connsiteX63" fmla="*/ 148675 w 1112338"/>
              <a:gd name="connsiteY63" fmla="*/ 2223 h 1288180"/>
              <a:gd name="connsiteX64" fmla="*/ 142661 w 1112338"/>
              <a:gd name="connsiteY64" fmla="*/ 1271 h 1288180"/>
              <a:gd name="connsiteX65" fmla="*/ 136981 w 1112338"/>
              <a:gd name="connsiteY65" fmla="*/ 635 h 1288180"/>
              <a:gd name="connsiteX66" fmla="*/ 130967 w 1112338"/>
              <a:gd name="connsiteY66" fmla="*/ 318 h 128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12338" h="1288180">
                <a:moveTo>
                  <a:pt x="124954" y="0"/>
                </a:moveTo>
                <a:lnTo>
                  <a:pt x="118940" y="318"/>
                </a:lnTo>
                <a:lnTo>
                  <a:pt x="112926" y="635"/>
                </a:lnTo>
                <a:lnTo>
                  <a:pt x="106912" y="1271"/>
                </a:lnTo>
                <a:lnTo>
                  <a:pt x="100898" y="2223"/>
                </a:lnTo>
                <a:lnTo>
                  <a:pt x="95219" y="3494"/>
                </a:lnTo>
                <a:lnTo>
                  <a:pt x="89539" y="5082"/>
                </a:lnTo>
                <a:lnTo>
                  <a:pt x="83525" y="6988"/>
                </a:lnTo>
                <a:lnTo>
                  <a:pt x="77845" y="9211"/>
                </a:lnTo>
                <a:lnTo>
                  <a:pt x="72166" y="11434"/>
                </a:lnTo>
                <a:lnTo>
                  <a:pt x="66820" y="14293"/>
                </a:lnTo>
                <a:lnTo>
                  <a:pt x="61475" y="17151"/>
                </a:lnTo>
                <a:lnTo>
                  <a:pt x="56129" y="20327"/>
                </a:lnTo>
                <a:lnTo>
                  <a:pt x="51117" y="24139"/>
                </a:lnTo>
                <a:lnTo>
                  <a:pt x="45772" y="27950"/>
                </a:lnTo>
                <a:lnTo>
                  <a:pt x="41094" y="32079"/>
                </a:lnTo>
                <a:lnTo>
                  <a:pt x="36751" y="36525"/>
                </a:lnTo>
                <a:lnTo>
                  <a:pt x="32074" y="41290"/>
                </a:lnTo>
                <a:lnTo>
                  <a:pt x="28065" y="46054"/>
                </a:lnTo>
                <a:lnTo>
                  <a:pt x="24055" y="50818"/>
                </a:lnTo>
                <a:lnTo>
                  <a:pt x="20714" y="55900"/>
                </a:lnTo>
                <a:lnTo>
                  <a:pt x="17039" y="61299"/>
                </a:lnTo>
                <a:lnTo>
                  <a:pt x="14032" y="67016"/>
                </a:lnTo>
                <a:lnTo>
                  <a:pt x="11694" y="72415"/>
                </a:lnTo>
                <a:lnTo>
                  <a:pt x="9021" y="77815"/>
                </a:lnTo>
                <a:lnTo>
                  <a:pt x="7016" y="83532"/>
                </a:lnTo>
                <a:lnTo>
                  <a:pt x="5012" y="89249"/>
                </a:lnTo>
                <a:lnTo>
                  <a:pt x="3341" y="94966"/>
                </a:lnTo>
                <a:lnTo>
                  <a:pt x="2005" y="101000"/>
                </a:lnTo>
                <a:lnTo>
                  <a:pt x="1002" y="107035"/>
                </a:lnTo>
                <a:lnTo>
                  <a:pt x="334" y="112752"/>
                </a:lnTo>
                <a:lnTo>
                  <a:pt x="0" y="118786"/>
                </a:lnTo>
                <a:lnTo>
                  <a:pt x="0" y="124821"/>
                </a:lnTo>
                <a:lnTo>
                  <a:pt x="0" y="130856"/>
                </a:lnTo>
                <a:lnTo>
                  <a:pt x="334" y="136573"/>
                </a:lnTo>
                <a:lnTo>
                  <a:pt x="1002" y="142925"/>
                </a:lnTo>
                <a:lnTo>
                  <a:pt x="2005" y="148642"/>
                </a:lnTo>
                <a:lnTo>
                  <a:pt x="3341" y="154359"/>
                </a:lnTo>
                <a:lnTo>
                  <a:pt x="5012" y="160393"/>
                </a:lnTo>
                <a:lnTo>
                  <a:pt x="7016" y="166110"/>
                </a:lnTo>
                <a:lnTo>
                  <a:pt x="9021" y="171827"/>
                </a:lnTo>
                <a:lnTo>
                  <a:pt x="11694" y="177544"/>
                </a:lnTo>
                <a:lnTo>
                  <a:pt x="14032" y="182944"/>
                </a:lnTo>
                <a:lnTo>
                  <a:pt x="17039" y="188343"/>
                </a:lnTo>
                <a:lnTo>
                  <a:pt x="20714" y="193425"/>
                </a:lnTo>
                <a:lnTo>
                  <a:pt x="24055" y="198507"/>
                </a:lnTo>
                <a:lnTo>
                  <a:pt x="28065" y="203906"/>
                </a:lnTo>
                <a:lnTo>
                  <a:pt x="32074" y="208670"/>
                </a:lnTo>
                <a:lnTo>
                  <a:pt x="36751" y="213434"/>
                </a:lnTo>
                <a:lnTo>
                  <a:pt x="1112338" y="1288180"/>
                </a:lnTo>
                <a:lnTo>
                  <a:pt x="1112338" y="934676"/>
                </a:lnTo>
                <a:lnTo>
                  <a:pt x="213490" y="36525"/>
                </a:lnTo>
                <a:lnTo>
                  <a:pt x="208479" y="32079"/>
                </a:lnTo>
                <a:lnTo>
                  <a:pt x="203801" y="27950"/>
                </a:lnTo>
                <a:lnTo>
                  <a:pt x="199124" y="24139"/>
                </a:lnTo>
                <a:lnTo>
                  <a:pt x="193778" y="20327"/>
                </a:lnTo>
                <a:lnTo>
                  <a:pt x="188433" y="17151"/>
                </a:lnTo>
                <a:lnTo>
                  <a:pt x="183087" y="14293"/>
                </a:lnTo>
                <a:lnTo>
                  <a:pt x="177407" y="11434"/>
                </a:lnTo>
                <a:lnTo>
                  <a:pt x="172062" y="9211"/>
                </a:lnTo>
                <a:lnTo>
                  <a:pt x="166382" y="6988"/>
                </a:lnTo>
                <a:lnTo>
                  <a:pt x="160702" y="5082"/>
                </a:lnTo>
                <a:lnTo>
                  <a:pt x="154689" y="3494"/>
                </a:lnTo>
                <a:lnTo>
                  <a:pt x="148675" y="2223"/>
                </a:lnTo>
                <a:lnTo>
                  <a:pt x="142661" y="1271"/>
                </a:lnTo>
                <a:lnTo>
                  <a:pt x="136981" y="635"/>
                </a:lnTo>
                <a:lnTo>
                  <a:pt x="130967" y="3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1" name="Date Placeholder 3">
            <a:extLst>
              <a:ext uri="{FF2B5EF4-FFF2-40B4-BE49-F238E27FC236}">
                <a16:creationId xmlns="" xmlns:a16="http://schemas.microsoft.com/office/drawing/2014/main" id="{4804318B-5023-48F8-B8C2-128CB79B1A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2338" y="6356351"/>
            <a:ext cx="891540" cy="365125"/>
          </a:xfrm>
        </p:spPr>
        <p:txBody>
          <a:bodyPr/>
          <a:lstStyle>
            <a:lvl1pPr algn="r">
              <a:defRPr/>
            </a:lvl1pPr>
          </a:lstStyle>
          <a:p>
            <a:pPr algn="l"/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2" name="Footer Placeholder 4">
            <a:extLst>
              <a:ext uri="{FF2B5EF4-FFF2-40B4-BE49-F238E27FC236}">
                <a16:creationId xmlns="" xmlns:a16="http://schemas.microsoft.com/office/drawing/2014/main" id="{5CA42EF4-EAC4-4054-8995-75773B24F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6601" y="6356351"/>
            <a:ext cx="4374486" cy="365125"/>
          </a:xfrm>
        </p:spPr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3" name="Slide Number Placeholder 5">
            <a:extLst>
              <a:ext uri="{FF2B5EF4-FFF2-40B4-BE49-F238E27FC236}">
                <a16:creationId xmlns="" xmlns:a16="http://schemas.microsoft.com/office/drawing/2014/main" id="{8A60880F-38A4-41DF-92D1-136F68F65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3810" y="6356351"/>
            <a:ext cx="89154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4" name="Content Placeholder 2">
            <a:extLst>
              <a:ext uri="{FF2B5EF4-FFF2-40B4-BE49-F238E27FC236}">
                <a16:creationId xmlns="" xmlns:a16="http://schemas.microsoft.com/office/drawing/2014/main" id="{4ACBA3D5-33ED-43EA-A06A-F3B2DFCF0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5333" y="2276871"/>
            <a:ext cx="4720017" cy="39000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81847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47FF-93F8-4F88-BEF2-679AB68A4A2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5C87-A97C-4BF2-B61A-3DB27A55F0C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3810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3A7B6087-556F-41D2-9D4F-0913AF85DC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3" r="48818"/>
          <a:stretch/>
        </p:blipFill>
        <p:spPr>
          <a:xfrm>
            <a:off x="3878924" y="0"/>
            <a:ext cx="5268402" cy="6538912"/>
          </a:xfrm>
          <a:custGeom>
            <a:avLst/>
            <a:gdLst>
              <a:gd name="connsiteX0" fmla="*/ 0 w 5268402"/>
              <a:gd name="connsiteY0" fmla="*/ 0 h 6538912"/>
              <a:gd name="connsiteX1" fmla="*/ 5268402 w 5268402"/>
              <a:gd name="connsiteY1" fmla="*/ 0 h 6538912"/>
              <a:gd name="connsiteX2" fmla="*/ 5268402 w 5268402"/>
              <a:gd name="connsiteY2" fmla="*/ 6538912 h 6538912"/>
              <a:gd name="connsiteX3" fmla="*/ 0 w 5268402"/>
              <a:gd name="connsiteY3" fmla="*/ 6538912 h 653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402" h="6538912">
                <a:moveTo>
                  <a:pt x="0" y="0"/>
                </a:moveTo>
                <a:lnTo>
                  <a:pt x="5268402" y="0"/>
                </a:lnTo>
                <a:lnTo>
                  <a:pt x="5268402" y="6538912"/>
                </a:lnTo>
                <a:lnTo>
                  <a:pt x="0" y="6538912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E8459D55-0CCF-48A5-A1A5-6A1157784D1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094594" y="3257279"/>
            <a:ext cx="5052732" cy="3600722"/>
          </a:xfrm>
          <a:custGeom>
            <a:avLst/>
            <a:gdLst>
              <a:gd name="connsiteX0" fmla="*/ 0 w 5052732"/>
              <a:gd name="connsiteY0" fmla="*/ 0 h 3600722"/>
              <a:gd name="connsiteX1" fmla="*/ 0 w 5052732"/>
              <a:gd name="connsiteY1" fmla="*/ 3600722 h 3600722"/>
              <a:gd name="connsiteX2" fmla="*/ 5052732 w 5052732"/>
              <a:gd name="connsiteY2" fmla="*/ 3600722 h 3600722"/>
              <a:gd name="connsiteX3" fmla="*/ 2447800 w 5052732"/>
              <a:gd name="connsiteY3" fmla="*/ 1003416 h 3600722"/>
              <a:gd name="connsiteX4" fmla="*/ 2441867 w 5052732"/>
              <a:gd name="connsiteY4" fmla="*/ 1003416 h 3600722"/>
              <a:gd name="connsiteX5" fmla="*/ 2435585 w 5052732"/>
              <a:gd name="connsiteY5" fmla="*/ 1003098 h 3600722"/>
              <a:gd name="connsiteX6" fmla="*/ 2429652 w 5052732"/>
              <a:gd name="connsiteY6" fmla="*/ 1002463 h 3600722"/>
              <a:gd name="connsiteX7" fmla="*/ 2423719 w 5052732"/>
              <a:gd name="connsiteY7" fmla="*/ 1001511 h 3600722"/>
              <a:gd name="connsiteX8" fmla="*/ 2417786 w 5052732"/>
              <a:gd name="connsiteY8" fmla="*/ 1000241 h 3600722"/>
              <a:gd name="connsiteX9" fmla="*/ 2411853 w 5052732"/>
              <a:gd name="connsiteY9" fmla="*/ 998653 h 3600722"/>
              <a:gd name="connsiteX10" fmla="*/ 2406269 w 5052732"/>
              <a:gd name="connsiteY10" fmla="*/ 996749 h 3600722"/>
              <a:gd name="connsiteX11" fmla="*/ 2400336 w 5052732"/>
              <a:gd name="connsiteY11" fmla="*/ 994844 h 3600722"/>
              <a:gd name="connsiteX12" fmla="*/ 2394752 w 5052732"/>
              <a:gd name="connsiteY12" fmla="*/ 992304 h 3600722"/>
              <a:gd name="connsiteX13" fmla="*/ 2389168 w 5052732"/>
              <a:gd name="connsiteY13" fmla="*/ 989447 h 3600722"/>
              <a:gd name="connsiteX14" fmla="*/ 2383584 w 5052732"/>
              <a:gd name="connsiteY14" fmla="*/ 986589 h 3600722"/>
              <a:gd name="connsiteX15" fmla="*/ 2378349 w 5052732"/>
              <a:gd name="connsiteY15" fmla="*/ 983097 h 3600722"/>
              <a:gd name="connsiteX16" fmla="*/ 2373114 w 5052732"/>
              <a:gd name="connsiteY16" fmla="*/ 979605 h 3600722"/>
              <a:gd name="connsiteX17" fmla="*/ 2368228 w 5052732"/>
              <a:gd name="connsiteY17" fmla="*/ 975795 h 3600722"/>
              <a:gd name="connsiteX18" fmla="*/ 2363342 w 5052732"/>
              <a:gd name="connsiteY18" fmla="*/ 971668 h 3600722"/>
              <a:gd name="connsiteX19" fmla="*/ 2358456 w 5052732"/>
              <a:gd name="connsiteY19" fmla="*/ 967223 h 3600722"/>
              <a:gd name="connsiteX20" fmla="*/ 1745612 w 5052732"/>
              <a:gd name="connsiteY20" fmla="*/ 355121 h 3600722"/>
              <a:gd name="connsiteX21" fmla="*/ 1740726 w 5052732"/>
              <a:gd name="connsiteY21" fmla="*/ 350994 h 3600722"/>
              <a:gd name="connsiteX22" fmla="*/ 1736190 w 5052732"/>
              <a:gd name="connsiteY22" fmla="*/ 346866 h 3600722"/>
              <a:gd name="connsiteX23" fmla="*/ 1730954 w 5052732"/>
              <a:gd name="connsiteY23" fmla="*/ 343057 h 3600722"/>
              <a:gd name="connsiteX24" fmla="*/ 1726068 w 5052732"/>
              <a:gd name="connsiteY24" fmla="*/ 339564 h 3600722"/>
              <a:gd name="connsiteX25" fmla="*/ 1720834 w 5052732"/>
              <a:gd name="connsiteY25" fmla="*/ 336072 h 3600722"/>
              <a:gd name="connsiteX26" fmla="*/ 1715250 w 5052732"/>
              <a:gd name="connsiteY26" fmla="*/ 333215 h 3600722"/>
              <a:gd name="connsiteX27" fmla="*/ 1710014 w 5052732"/>
              <a:gd name="connsiteY27" fmla="*/ 330357 h 3600722"/>
              <a:gd name="connsiteX28" fmla="*/ 1704430 w 5052732"/>
              <a:gd name="connsiteY28" fmla="*/ 327818 h 3600722"/>
              <a:gd name="connsiteX29" fmla="*/ 1698498 w 5052732"/>
              <a:gd name="connsiteY29" fmla="*/ 325913 h 3600722"/>
              <a:gd name="connsiteX30" fmla="*/ 1692914 w 5052732"/>
              <a:gd name="connsiteY30" fmla="*/ 323690 h 3600722"/>
              <a:gd name="connsiteX31" fmla="*/ 1686980 w 5052732"/>
              <a:gd name="connsiteY31" fmla="*/ 322420 h 3600722"/>
              <a:gd name="connsiteX32" fmla="*/ 1681396 w 5052732"/>
              <a:gd name="connsiteY32" fmla="*/ 320833 h 3600722"/>
              <a:gd name="connsiteX33" fmla="*/ 1675464 w 5052732"/>
              <a:gd name="connsiteY33" fmla="*/ 319881 h 3600722"/>
              <a:gd name="connsiteX34" fmla="*/ 1669531 w 5052732"/>
              <a:gd name="connsiteY34" fmla="*/ 319246 h 3600722"/>
              <a:gd name="connsiteX35" fmla="*/ 1663598 w 5052732"/>
              <a:gd name="connsiteY35" fmla="*/ 318928 h 3600722"/>
              <a:gd name="connsiteX36" fmla="*/ 1657316 w 5052732"/>
              <a:gd name="connsiteY36" fmla="*/ 318928 h 3600722"/>
              <a:gd name="connsiteX37" fmla="*/ 1651383 w 5052732"/>
              <a:gd name="connsiteY37" fmla="*/ 318928 h 3600722"/>
              <a:gd name="connsiteX38" fmla="*/ 1645450 w 5052732"/>
              <a:gd name="connsiteY38" fmla="*/ 319246 h 3600722"/>
              <a:gd name="connsiteX39" fmla="*/ 1639517 w 5052732"/>
              <a:gd name="connsiteY39" fmla="*/ 319881 h 3600722"/>
              <a:gd name="connsiteX40" fmla="*/ 1633584 w 5052732"/>
              <a:gd name="connsiteY40" fmla="*/ 320833 h 3600722"/>
              <a:gd name="connsiteX41" fmla="*/ 1627651 w 5052732"/>
              <a:gd name="connsiteY41" fmla="*/ 322420 h 3600722"/>
              <a:gd name="connsiteX42" fmla="*/ 1622067 w 5052732"/>
              <a:gd name="connsiteY42" fmla="*/ 323690 h 3600722"/>
              <a:gd name="connsiteX43" fmla="*/ 1616134 w 5052732"/>
              <a:gd name="connsiteY43" fmla="*/ 325913 h 3600722"/>
              <a:gd name="connsiteX44" fmla="*/ 1610550 w 5052732"/>
              <a:gd name="connsiteY44" fmla="*/ 327818 h 3600722"/>
              <a:gd name="connsiteX45" fmla="*/ 1604966 w 5052732"/>
              <a:gd name="connsiteY45" fmla="*/ 330357 h 3600722"/>
              <a:gd name="connsiteX46" fmla="*/ 1599731 w 5052732"/>
              <a:gd name="connsiteY46" fmla="*/ 333215 h 3600722"/>
              <a:gd name="connsiteX47" fmla="*/ 1594147 w 5052732"/>
              <a:gd name="connsiteY47" fmla="*/ 336072 h 3600722"/>
              <a:gd name="connsiteX48" fmla="*/ 1588912 w 5052732"/>
              <a:gd name="connsiteY48" fmla="*/ 339564 h 3600722"/>
              <a:gd name="connsiteX49" fmla="*/ 1583677 w 5052732"/>
              <a:gd name="connsiteY49" fmla="*/ 343057 h 3600722"/>
              <a:gd name="connsiteX50" fmla="*/ 1578791 w 5052732"/>
              <a:gd name="connsiteY50" fmla="*/ 346866 h 3600722"/>
              <a:gd name="connsiteX51" fmla="*/ 1573905 w 5052732"/>
              <a:gd name="connsiteY51" fmla="*/ 350994 h 3600722"/>
              <a:gd name="connsiteX52" fmla="*/ 1569368 w 5052732"/>
              <a:gd name="connsiteY52" fmla="*/ 355121 h 3600722"/>
              <a:gd name="connsiteX53" fmla="*/ 1564831 w 5052732"/>
              <a:gd name="connsiteY53" fmla="*/ 359883 h 3600722"/>
              <a:gd name="connsiteX54" fmla="*/ 1560992 w 5052732"/>
              <a:gd name="connsiteY54" fmla="*/ 364645 h 3600722"/>
              <a:gd name="connsiteX55" fmla="*/ 1557153 w 5052732"/>
              <a:gd name="connsiteY55" fmla="*/ 369725 h 3600722"/>
              <a:gd name="connsiteX56" fmla="*/ 1553314 w 5052732"/>
              <a:gd name="connsiteY56" fmla="*/ 374805 h 3600722"/>
              <a:gd name="connsiteX57" fmla="*/ 1550173 w 5052732"/>
              <a:gd name="connsiteY57" fmla="*/ 379884 h 3600722"/>
              <a:gd name="connsiteX58" fmla="*/ 1547032 w 5052732"/>
              <a:gd name="connsiteY58" fmla="*/ 385599 h 3600722"/>
              <a:gd name="connsiteX59" fmla="*/ 1544589 w 5052732"/>
              <a:gd name="connsiteY59" fmla="*/ 390679 h 3600722"/>
              <a:gd name="connsiteX60" fmla="*/ 1542146 w 5052732"/>
              <a:gd name="connsiteY60" fmla="*/ 396393 h 3600722"/>
              <a:gd name="connsiteX61" fmla="*/ 1540052 w 5052732"/>
              <a:gd name="connsiteY61" fmla="*/ 401791 h 3600722"/>
              <a:gd name="connsiteX62" fmla="*/ 1537958 w 5052732"/>
              <a:gd name="connsiteY62" fmla="*/ 407823 h 3600722"/>
              <a:gd name="connsiteX63" fmla="*/ 1536562 w 5052732"/>
              <a:gd name="connsiteY63" fmla="*/ 413855 h 3600722"/>
              <a:gd name="connsiteX64" fmla="*/ 1535166 w 5052732"/>
              <a:gd name="connsiteY64" fmla="*/ 419252 h 3600722"/>
              <a:gd name="connsiteX65" fmla="*/ 1534119 w 5052732"/>
              <a:gd name="connsiteY65" fmla="*/ 425284 h 3600722"/>
              <a:gd name="connsiteX66" fmla="*/ 1533421 w 5052732"/>
              <a:gd name="connsiteY66" fmla="*/ 431316 h 3600722"/>
              <a:gd name="connsiteX67" fmla="*/ 1533072 w 5052732"/>
              <a:gd name="connsiteY67" fmla="*/ 437031 h 3600722"/>
              <a:gd name="connsiteX68" fmla="*/ 1533072 w 5052732"/>
              <a:gd name="connsiteY68" fmla="*/ 443380 h 3600722"/>
              <a:gd name="connsiteX69" fmla="*/ 1533072 w 5052732"/>
              <a:gd name="connsiteY69" fmla="*/ 449413 h 3600722"/>
              <a:gd name="connsiteX70" fmla="*/ 1533421 w 5052732"/>
              <a:gd name="connsiteY70" fmla="*/ 455127 h 3600722"/>
              <a:gd name="connsiteX71" fmla="*/ 1534119 w 5052732"/>
              <a:gd name="connsiteY71" fmla="*/ 461159 h 3600722"/>
              <a:gd name="connsiteX72" fmla="*/ 1535166 w 5052732"/>
              <a:gd name="connsiteY72" fmla="*/ 467191 h 3600722"/>
              <a:gd name="connsiteX73" fmla="*/ 1536562 w 5052732"/>
              <a:gd name="connsiteY73" fmla="*/ 472589 h 3600722"/>
              <a:gd name="connsiteX74" fmla="*/ 1537958 w 5052732"/>
              <a:gd name="connsiteY74" fmla="*/ 478621 h 3600722"/>
              <a:gd name="connsiteX75" fmla="*/ 1540052 w 5052732"/>
              <a:gd name="connsiteY75" fmla="*/ 484653 h 3600722"/>
              <a:gd name="connsiteX76" fmla="*/ 1542146 w 5052732"/>
              <a:gd name="connsiteY76" fmla="*/ 490050 h 3600722"/>
              <a:gd name="connsiteX77" fmla="*/ 1544589 w 5052732"/>
              <a:gd name="connsiteY77" fmla="*/ 495765 h 3600722"/>
              <a:gd name="connsiteX78" fmla="*/ 1547032 w 5052732"/>
              <a:gd name="connsiteY78" fmla="*/ 500844 h 3600722"/>
              <a:gd name="connsiteX79" fmla="*/ 1550173 w 5052732"/>
              <a:gd name="connsiteY79" fmla="*/ 506559 h 3600722"/>
              <a:gd name="connsiteX80" fmla="*/ 1553314 w 5052732"/>
              <a:gd name="connsiteY80" fmla="*/ 511956 h 3600722"/>
              <a:gd name="connsiteX81" fmla="*/ 1557153 w 5052732"/>
              <a:gd name="connsiteY81" fmla="*/ 516718 h 3600722"/>
              <a:gd name="connsiteX82" fmla="*/ 1560992 w 5052732"/>
              <a:gd name="connsiteY82" fmla="*/ 521798 h 3600722"/>
              <a:gd name="connsiteX83" fmla="*/ 1564831 w 5052732"/>
              <a:gd name="connsiteY83" fmla="*/ 526878 h 3600722"/>
              <a:gd name="connsiteX84" fmla="*/ 1569368 w 5052732"/>
              <a:gd name="connsiteY84" fmla="*/ 531322 h 3600722"/>
              <a:gd name="connsiteX85" fmla="*/ 2395799 w 5052732"/>
              <a:gd name="connsiteY85" fmla="*/ 1356136 h 3600722"/>
              <a:gd name="connsiteX86" fmla="*/ 2399987 w 5052732"/>
              <a:gd name="connsiteY86" fmla="*/ 1361216 h 3600722"/>
              <a:gd name="connsiteX87" fmla="*/ 2404175 w 5052732"/>
              <a:gd name="connsiteY87" fmla="*/ 1365661 h 3600722"/>
              <a:gd name="connsiteX88" fmla="*/ 2408014 w 5052732"/>
              <a:gd name="connsiteY88" fmla="*/ 1371058 h 3600722"/>
              <a:gd name="connsiteX89" fmla="*/ 2411504 w 5052732"/>
              <a:gd name="connsiteY89" fmla="*/ 1375820 h 3600722"/>
              <a:gd name="connsiteX90" fmla="*/ 2414994 w 5052732"/>
              <a:gd name="connsiteY90" fmla="*/ 1380900 h 3600722"/>
              <a:gd name="connsiteX91" fmla="*/ 2417786 w 5052732"/>
              <a:gd name="connsiteY91" fmla="*/ 1386614 h 3600722"/>
              <a:gd name="connsiteX92" fmla="*/ 2420578 w 5052732"/>
              <a:gd name="connsiteY92" fmla="*/ 1392012 h 3600722"/>
              <a:gd name="connsiteX93" fmla="*/ 2423021 w 5052732"/>
              <a:gd name="connsiteY93" fmla="*/ 1397409 h 3600722"/>
              <a:gd name="connsiteX94" fmla="*/ 2425115 w 5052732"/>
              <a:gd name="connsiteY94" fmla="*/ 1403123 h 3600722"/>
              <a:gd name="connsiteX95" fmla="*/ 2426860 w 5052732"/>
              <a:gd name="connsiteY95" fmla="*/ 1408838 h 3600722"/>
              <a:gd name="connsiteX96" fmla="*/ 2428605 w 5052732"/>
              <a:gd name="connsiteY96" fmla="*/ 1414870 h 3600722"/>
              <a:gd name="connsiteX97" fmla="*/ 2430001 w 5052732"/>
              <a:gd name="connsiteY97" fmla="*/ 1420585 h 3600722"/>
              <a:gd name="connsiteX98" fmla="*/ 2430699 w 5052732"/>
              <a:gd name="connsiteY98" fmla="*/ 1426299 h 3600722"/>
              <a:gd name="connsiteX99" fmla="*/ 2431397 w 5052732"/>
              <a:gd name="connsiteY99" fmla="*/ 1432332 h 3600722"/>
              <a:gd name="connsiteX100" fmla="*/ 2432095 w 5052732"/>
              <a:gd name="connsiteY100" fmla="*/ 1438364 h 3600722"/>
              <a:gd name="connsiteX101" fmla="*/ 2432095 w 5052732"/>
              <a:gd name="connsiteY101" fmla="*/ 1444713 h 3600722"/>
              <a:gd name="connsiteX102" fmla="*/ 2432095 w 5052732"/>
              <a:gd name="connsiteY102" fmla="*/ 1450428 h 3600722"/>
              <a:gd name="connsiteX103" fmla="*/ 2431397 w 5052732"/>
              <a:gd name="connsiteY103" fmla="*/ 1456460 h 3600722"/>
              <a:gd name="connsiteX104" fmla="*/ 2430699 w 5052732"/>
              <a:gd name="connsiteY104" fmla="*/ 1462492 h 3600722"/>
              <a:gd name="connsiteX105" fmla="*/ 2430001 w 5052732"/>
              <a:gd name="connsiteY105" fmla="*/ 1468207 h 3600722"/>
              <a:gd name="connsiteX106" fmla="*/ 2428605 w 5052732"/>
              <a:gd name="connsiteY106" fmla="*/ 1473921 h 3600722"/>
              <a:gd name="connsiteX107" fmla="*/ 2426860 w 5052732"/>
              <a:gd name="connsiteY107" fmla="*/ 1479954 h 3600722"/>
              <a:gd name="connsiteX108" fmla="*/ 2425115 w 5052732"/>
              <a:gd name="connsiteY108" fmla="*/ 1485668 h 3600722"/>
              <a:gd name="connsiteX109" fmla="*/ 2423021 w 5052732"/>
              <a:gd name="connsiteY109" fmla="*/ 1491383 h 3600722"/>
              <a:gd name="connsiteX110" fmla="*/ 2420578 w 5052732"/>
              <a:gd name="connsiteY110" fmla="*/ 1496780 h 3600722"/>
              <a:gd name="connsiteX111" fmla="*/ 2417786 w 5052732"/>
              <a:gd name="connsiteY111" fmla="*/ 1502177 h 3600722"/>
              <a:gd name="connsiteX112" fmla="*/ 2414994 w 5052732"/>
              <a:gd name="connsiteY112" fmla="*/ 1507574 h 3600722"/>
              <a:gd name="connsiteX113" fmla="*/ 2411504 w 5052732"/>
              <a:gd name="connsiteY113" fmla="*/ 1512972 h 3600722"/>
              <a:gd name="connsiteX114" fmla="*/ 2408014 w 5052732"/>
              <a:gd name="connsiteY114" fmla="*/ 1517734 h 3600722"/>
              <a:gd name="connsiteX115" fmla="*/ 2404175 w 5052732"/>
              <a:gd name="connsiteY115" fmla="*/ 1523131 h 3600722"/>
              <a:gd name="connsiteX116" fmla="*/ 2399987 w 5052732"/>
              <a:gd name="connsiteY116" fmla="*/ 1527576 h 3600722"/>
              <a:gd name="connsiteX117" fmla="*/ 2395799 w 5052732"/>
              <a:gd name="connsiteY117" fmla="*/ 1532338 h 3600722"/>
              <a:gd name="connsiteX118" fmla="*/ 2390913 w 5052732"/>
              <a:gd name="connsiteY118" fmla="*/ 1536783 h 3600722"/>
              <a:gd name="connsiteX119" fmla="*/ 2386027 w 5052732"/>
              <a:gd name="connsiteY119" fmla="*/ 1540910 h 3600722"/>
              <a:gd name="connsiteX120" fmla="*/ 2381141 w 5052732"/>
              <a:gd name="connsiteY120" fmla="*/ 1544720 h 3600722"/>
              <a:gd name="connsiteX121" fmla="*/ 2376255 w 5052732"/>
              <a:gd name="connsiteY121" fmla="*/ 1548529 h 3600722"/>
              <a:gd name="connsiteX122" fmla="*/ 2371020 w 5052732"/>
              <a:gd name="connsiteY122" fmla="*/ 1551704 h 3600722"/>
              <a:gd name="connsiteX123" fmla="*/ 2365436 w 5052732"/>
              <a:gd name="connsiteY123" fmla="*/ 1554561 h 3600722"/>
              <a:gd name="connsiteX124" fmla="*/ 2359503 w 5052732"/>
              <a:gd name="connsiteY124" fmla="*/ 1557419 h 3600722"/>
              <a:gd name="connsiteX125" fmla="*/ 2353919 w 5052732"/>
              <a:gd name="connsiteY125" fmla="*/ 1559641 h 3600722"/>
              <a:gd name="connsiteX126" fmla="*/ 2348335 w 5052732"/>
              <a:gd name="connsiteY126" fmla="*/ 1561864 h 3600722"/>
              <a:gd name="connsiteX127" fmla="*/ 2342751 w 5052732"/>
              <a:gd name="connsiteY127" fmla="*/ 1563768 h 3600722"/>
              <a:gd name="connsiteX128" fmla="*/ 2336818 w 5052732"/>
              <a:gd name="connsiteY128" fmla="*/ 1565356 h 3600722"/>
              <a:gd name="connsiteX129" fmla="*/ 2330885 w 5052732"/>
              <a:gd name="connsiteY129" fmla="*/ 1566626 h 3600722"/>
              <a:gd name="connsiteX130" fmla="*/ 2324952 w 5052732"/>
              <a:gd name="connsiteY130" fmla="*/ 1567578 h 3600722"/>
              <a:gd name="connsiteX131" fmla="*/ 2319019 w 5052732"/>
              <a:gd name="connsiteY131" fmla="*/ 1568531 h 3600722"/>
              <a:gd name="connsiteX132" fmla="*/ 2313086 w 5052732"/>
              <a:gd name="connsiteY132" fmla="*/ 1568848 h 3600722"/>
              <a:gd name="connsiteX133" fmla="*/ 2307153 w 5052732"/>
              <a:gd name="connsiteY133" fmla="*/ 1568848 h 3600722"/>
              <a:gd name="connsiteX134" fmla="*/ 2301220 w 5052732"/>
              <a:gd name="connsiteY134" fmla="*/ 1568848 h 3600722"/>
              <a:gd name="connsiteX135" fmla="*/ 2295287 w 5052732"/>
              <a:gd name="connsiteY135" fmla="*/ 1568531 h 3600722"/>
              <a:gd name="connsiteX136" fmla="*/ 2289354 w 5052732"/>
              <a:gd name="connsiteY136" fmla="*/ 1567578 h 3600722"/>
              <a:gd name="connsiteX137" fmla="*/ 2283421 w 5052732"/>
              <a:gd name="connsiteY137" fmla="*/ 1566626 h 3600722"/>
              <a:gd name="connsiteX138" fmla="*/ 2277488 w 5052732"/>
              <a:gd name="connsiteY138" fmla="*/ 1565356 h 3600722"/>
              <a:gd name="connsiteX139" fmla="*/ 2271904 w 5052732"/>
              <a:gd name="connsiteY139" fmla="*/ 1563768 h 3600722"/>
              <a:gd name="connsiteX140" fmla="*/ 2265971 w 5052732"/>
              <a:gd name="connsiteY140" fmla="*/ 1561864 h 3600722"/>
              <a:gd name="connsiteX141" fmla="*/ 2260387 w 5052732"/>
              <a:gd name="connsiteY141" fmla="*/ 1559641 h 3600722"/>
              <a:gd name="connsiteX142" fmla="*/ 2254803 w 5052732"/>
              <a:gd name="connsiteY142" fmla="*/ 1557419 h 3600722"/>
              <a:gd name="connsiteX143" fmla="*/ 2249219 w 5052732"/>
              <a:gd name="connsiteY143" fmla="*/ 1554561 h 3600722"/>
              <a:gd name="connsiteX144" fmla="*/ 2243984 w 5052732"/>
              <a:gd name="connsiteY144" fmla="*/ 1551704 h 3600722"/>
              <a:gd name="connsiteX145" fmla="*/ 2238749 w 5052732"/>
              <a:gd name="connsiteY145" fmla="*/ 1548529 h 3600722"/>
              <a:gd name="connsiteX146" fmla="*/ 2233514 w 5052732"/>
              <a:gd name="connsiteY146" fmla="*/ 1544720 h 3600722"/>
              <a:gd name="connsiteX147" fmla="*/ 2228628 w 5052732"/>
              <a:gd name="connsiteY147" fmla="*/ 1540910 h 3600722"/>
              <a:gd name="connsiteX148" fmla="*/ 2223742 w 5052732"/>
              <a:gd name="connsiteY148" fmla="*/ 1536783 h 3600722"/>
              <a:gd name="connsiteX149" fmla="*/ 2219205 w 5052732"/>
              <a:gd name="connsiteY149" fmla="*/ 1532338 h 3600722"/>
              <a:gd name="connsiteX150" fmla="*/ 1493286 w 5052732"/>
              <a:gd name="connsiteY150" fmla="*/ 807848 h 3600722"/>
              <a:gd name="connsiteX151" fmla="*/ 1488749 w 5052732"/>
              <a:gd name="connsiteY151" fmla="*/ 803086 h 3600722"/>
              <a:gd name="connsiteX152" fmla="*/ 1483863 w 5052732"/>
              <a:gd name="connsiteY152" fmla="*/ 798958 h 3600722"/>
              <a:gd name="connsiteX153" fmla="*/ 1478977 w 5052732"/>
              <a:gd name="connsiteY153" fmla="*/ 795149 h 3600722"/>
              <a:gd name="connsiteX154" fmla="*/ 1473742 w 5052732"/>
              <a:gd name="connsiteY154" fmla="*/ 791656 h 3600722"/>
              <a:gd name="connsiteX155" fmla="*/ 1468507 w 5052732"/>
              <a:gd name="connsiteY155" fmla="*/ 788481 h 3600722"/>
              <a:gd name="connsiteX156" fmla="*/ 1463272 w 5052732"/>
              <a:gd name="connsiteY156" fmla="*/ 785307 h 3600722"/>
              <a:gd name="connsiteX157" fmla="*/ 1457688 w 5052732"/>
              <a:gd name="connsiteY157" fmla="*/ 782449 h 3600722"/>
              <a:gd name="connsiteX158" fmla="*/ 1452104 w 5052732"/>
              <a:gd name="connsiteY158" fmla="*/ 780227 h 3600722"/>
              <a:gd name="connsiteX159" fmla="*/ 1446520 w 5052732"/>
              <a:gd name="connsiteY159" fmla="*/ 778005 h 3600722"/>
              <a:gd name="connsiteX160" fmla="*/ 1440587 w 5052732"/>
              <a:gd name="connsiteY160" fmla="*/ 776417 h 3600722"/>
              <a:gd name="connsiteX161" fmla="*/ 1435003 w 5052732"/>
              <a:gd name="connsiteY161" fmla="*/ 774512 h 3600722"/>
              <a:gd name="connsiteX162" fmla="*/ 1429070 w 5052732"/>
              <a:gd name="connsiteY162" fmla="*/ 773560 h 3600722"/>
              <a:gd name="connsiteX163" fmla="*/ 1423137 w 5052732"/>
              <a:gd name="connsiteY163" fmla="*/ 772607 h 3600722"/>
              <a:gd name="connsiteX164" fmla="*/ 1417204 w 5052732"/>
              <a:gd name="connsiteY164" fmla="*/ 771655 h 3600722"/>
              <a:gd name="connsiteX165" fmla="*/ 1411271 w 5052732"/>
              <a:gd name="connsiteY165" fmla="*/ 771338 h 3600722"/>
              <a:gd name="connsiteX166" fmla="*/ 1405338 w 5052732"/>
              <a:gd name="connsiteY166" fmla="*/ 771020 h 3600722"/>
              <a:gd name="connsiteX167" fmla="*/ 1399056 w 5052732"/>
              <a:gd name="connsiteY167" fmla="*/ 771338 h 3600722"/>
              <a:gd name="connsiteX168" fmla="*/ 1393123 w 5052732"/>
              <a:gd name="connsiteY168" fmla="*/ 771655 h 3600722"/>
              <a:gd name="connsiteX169" fmla="*/ 1387190 w 5052732"/>
              <a:gd name="connsiteY169" fmla="*/ 772607 h 3600722"/>
              <a:gd name="connsiteX170" fmla="*/ 1381257 w 5052732"/>
              <a:gd name="connsiteY170" fmla="*/ 773560 h 3600722"/>
              <a:gd name="connsiteX171" fmla="*/ 1375673 w 5052732"/>
              <a:gd name="connsiteY171" fmla="*/ 774512 h 3600722"/>
              <a:gd name="connsiteX172" fmla="*/ 1369740 w 5052732"/>
              <a:gd name="connsiteY172" fmla="*/ 776417 h 3600722"/>
              <a:gd name="connsiteX173" fmla="*/ 1364156 w 5052732"/>
              <a:gd name="connsiteY173" fmla="*/ 778005 h 3600722"/>
              <a:gd name="connsiteX174" fmla="*/ 1358223 w 5052732"/>
              <a:gd name="connsiteY174" fmla="*/ 780227 h 3600722"/>
              <a:gd name="connsiteX175" fmla="*/ 1352639 w 5052732"/>
              <a:gd name="connsiteY175" fmla="*/ 782449 h 3600722"/>
              <a:gd name="connsiteX176" fmla="*/ 1347404 w 5052732"/>
              <a:gd name="connsiteY176" fmla="*/ 785307 h 3600722"/>
              <a:gd name="connsiteX177" fmla="*/ 1341820 w 5052732"/>
              <a:gd name="connsiteY177" fmla="*/ 788481 h 3600722"/>
              <a:gd name="connsiteX178" fmla="*/ 1336585 w 5052732"/>
              <a:gd name="connsiteY178" fmla="*/ 791656 h 3600722"/>
              <a:gd name="connsiteX179" fmla="*/ 1331699 w 5052732"/>
              <a:gd name="connsiteY179" fmla="*/ 795149 h 3600722"/>
              <a:gd name="connsiteX180" fmla="*/ 1326464 w 5052732"/>
              <a:gd name="connsiteY180" fmla="*/ 798958 h 3600722"/>
              <a:gd name="connsiteX181" fmla="*/ 1321927 w 5052732"/>
              <a:gd name="connsiteY181" fmla="*/ 803086 h 3600722"/>
              <a:gd name="connsiteX182" fmla="*/ 1317041 w 5052732"/>
              <a:gd name="connsiteY182" fmla="*/ 807848 h 3600722"/>
              <a:gd name="connsiteX183" fmla="*/ 1312853 w 5052732"/>
              <a:gd name="connsiteY183" fmla="*/ 812293 h 3600722"/>
              <a:gd name="connsiteX184" fmla="*/ 1308665 w 5052732"/>
              <a:gd name="connsiteY184" fmla="*/ 817055 h 3600722"/>
              <a:gd name="connsiteX185" fmla="*/ 1304826 w 5052732"/>
              <a:gd name="connsiteY185" fmla="*/ 822134 h 3600722"/>
              <a:gd name="connsiteX186" fmla="*/ 1301336 w 5052732"/>
              <a:gd name="connsiteY186" fmla="*/ 827214 h 3600722"/>
              <a:gd name="connsiteX187" fmla="*/ 1297846 w 5052732"/>
              <a:gd name="connsiteY187" fmla="*/ 832611 h 3600722"/>
              <a:gd name="connsiteX188" fmla="*/ 1295054 w 5052732"/>
              <a:gd name="connsiteY188" fmla="*/ 837691 h 3600722"/>
              <a:gd name="connsiteX189" fmla="*/ 1292262 w 5052732"/>
              <a:gd name="connsiteY189" fmla="*/ 843406 h 3600722"/>
              <a:gd name="connsiteX190" fmla="*/ 1289819 w 5052732"/>
              <a:gd name="connsiteY190" fmla="*/ 848803 h 3600722"/>
              <a:gd name="connsiteX191" fmla="*/ 1287725 w 5052732"/>
              <a:gd name="connsiteY191" fmla="*/ 854517 h 3600722"/>
              <a:gd name="connsiteX192" fmla="*/ 1285631 w 5052732"/>
              <a:gd name="connsiteY192" fmla="*/ 859915 h 3600722"/>
              <a:gd name="connsiteX193" fmla="*/ 1284235 w 5052732"/>
              <a:gd name="connsiteY193" fmla="*/ 865947 h 3600722"/>
              <a:gd name="connsiteX194" fmla="*/ 1282839 w 5052732"/>
              <a:gd name="connsiteY194" fmla="*/ 871979 h 3600722"/>
              <a:gd name="connsiteX195" fmla="*/ 1281792 w 5052732"/>
              <a:gd name="connsiteY195" fmla="*/ 878011 h 3600722"/>
              <a:gd name="connsiteX196" fmla="*/ 1281094 w 5052732"/>
              <a:gd name="connsiteY196" fmla="*/ 883726 h 3600722"/>
              <a:gd name="connsiteX197" fmla="*/ 1280745 w 5052732"/>
              <a:gd name="connsiteY197" fmla="*/ 889758 h 3600722"/>
              <a:gd name="connsiteX198" fmla="*/ 1280745 w 5052732"/>
              <a:gd name="connsiteY198" fmla="*/ 895790 h 3600722"/>
              <a:gd name="connsiteX199" fmla="*/ 1280745 w 5052732"/>
              <a:gd name="connsiteY199" fmla="*/ 901504 h 3600722"/>
              <a:gd name="connsiteX200" fmla="*/ 1281094 w 5052732"/>
              <a:gd name="connsiteY200" fmla="*/ 907537 h 3600722"/>
              <a:gd name="connsiteX201" fmla="*/ 1281792 w 5052732"/>
              <a:gd name="connsiteY201" fmla="*/ 913569 h 3600722"/>
              <a:gd name="connsiteX202" fmla="*/ 1282839 w 5052732"/>
              <a:gd name="connsiteY202" fmla="*/ 919283 h 3600722"/>
              <a:gd name="connsiteX203" fmla="*/ 1284235 w 5052732"/>
              <a:gd name="connsiteY203" fmla="*/ 925315 h 3600722"/>
              <a:gd name="connsiteX204" fmla="*/ 1285631 w 5052732"/>
              <a:gd name="connsiteY204" fmla="*/ 931348 h 3600722"/>
              <a:gd name="connsiteX205" fmla="*/ 1287725 w 5052732"/>
              <a:gd name="connsiteY205" fmla="*/ 936745 h 3600722"/>
              <a:gd name="connsiteX206" fmla="*/ 1289819 w 5052732"/>
              <a:gd name="connsiteY206" fmla="*/ 942459 h 3600722"/>
              <a:gd name="connsiteX207" fmla="*/ 1292262 w 5052732"/>
              <a:gd name="connsiteY207" fmla="*/ 947857 h 3600722"/>
              <a:gd name="connsiteX208" fmla="*/ 1295054 w 5052732"/>
              <a:gd name="connsiteY208" fmla="*/ 953571 h 3600722"/>
              <a:gd name="connsiteX209" fmla="*/ 1297846 w 5052732"/>
              <a:gd name="connsiteY209" fmla="*/ 958968 h 3600722"/>
              <a:gd name="connsiteX210" fmla="*/ 1301336 w 5052732"/>
              <a:gd name="connsiteY210" fmla="*/ 964048 h 3600722"/>
              <a:gd name="connsiteX211" fmla="*/ 1304826 w 5052732"/>
              <a:gd name="connsiteY211" fmla="*/ 969445 h 3600722"/>
              <a:gd name="connsiteX212" fmla="*/ 1308665 w 5052732"/>
              <a:gd name="connsiteY212" fmla="*/ 974207 h 3600722"/>
              <a:gd name="connsiteX213" fmla="*/ 1312853 w 5052732"/>
              <a:gd name="connsiteY213" fmla="*/ 978970 h 3600722"/>
              <a:gd name="connsiteX214" fmla="*/ 1317041 w 5052732"/>
              <a:gd name="connsiteY214" fmla="*/ 983732 h 3600722"/>
              <a:gd name="connsiteX215" fmla="*/ 2756315 w 5052732"/>
              <a:gd name="connsiteY215" fmla="*/ 2420965 h 3600722"/>
              <a:gd name="connsiteX216" fmla="*/ 2760503 w 5052732"/>
              <a:gd name="connsiteY216" fmla="*/ 2425410 h 3600722"/>
              <a:gd name="connsiteX217" fmla="*/ 2764691 w 5052732"/>
              <a:gd name="connsiteY217" fmla="*/ 2430490 h 3600722"/>
              <a:gd name="connsiteX218" fmla="*/ 2768530 w 5052732"/>
              <a:gd name="connsiteY218" fmla="*/ 2435252 h 3600722"/>
              <a:gd name="connsiteX219" fmla="*/ 2772020 w 5052732"/>
              <a:gd name="connsiteY219" fmla="*/ 2440332 h 3600722"/>
              <a:gd name="connsiteX220" fmla="*/ 2775510 w 5052732"/>
              <a:gd name="connsiteY220" fmla="*/ 2445729 h 3600722"/>
              <a:gd name="connsiteX221" fmla="*/ 2778302 w 5052732"/>
              <a:gd name="connsiteY221" fmla="*/ 2450808 h 3600722"/>
              <a:gd name="connsiteX222" fmla="*/ 2781094 w 5052732"/>
              <a:gd name="connsiteY222" fmla="*/ 2456523 h 3600722"/>
              <a:gd name="connsiteX223" fmla="*/ 2783537 w 5052732"/>
              <a:gd name="connsiteY223" fmla="*/ 2462238 h 3600722"/>
              <a:gd name="connsiteX224" fmla="*/ 2785631 w 5052732"/>
              <a:gd name="connsiteY224" fmla="*/ 2467635 h 3600722"/>
              <a:gd name="connsiteX225" fmla="*/ 2787376 w 5052732"/>
              <a:gd name="connsiteY225" fmla="*/ 2473350 h 3600722"/>
              <a:gd name="connsiteX226" fmla="*/ 2789121 w 5052732"/>
              <a:gd name="connsiteY226" fmla="*/ 2479064 h 3600722"/>
              <a:gd name="connsiteX227" fmla="*/ 2790517 w 5052732"/>
              <a:gd name="connsiteY227" fmla="*/ 2485096 h 3600722"/>
              <a:gd name="connsiteX228" fmla="*/ 2791215 w 5052732"/>
              <a:gd name="connsiteY228" fmla="*/ 2491128 h 3600722"/>
              <a:gd name="connsiteX229" fmla="*/ 2791913 w 5052732"/>
              <a:gd name="connsiteY229" fmla="*/ 2496843 h 3600722"/>
              <a:gd name="connsiteX230" fmla="*/ 2792611 w 5052732"/>
              <a:gd name="connsiteY230" fmla="*/ 2502875 h 3600722"/>
              <a:gd name="connsiteX231" fmla="*/ 2792611 w 5052732"/>
              <a:gd name="connsiteY231" fmla="*/ 2508907 h 3600722"/>
              <a:gd name="connsiteX232" fmla="*/ 2792611 w 5052732"/>
              <a:gd name="connsiteY232" fmla="*/ 2514939 h 3600722"/>
              <a:gd name="connsiteX233" fmla="*/ 2791913 w 5052732"/>
              <a:gd name="connsiteY233" fmla="*/ 2520654 h 3600722"/>
              <a:gd name="connsiteX234" fmla="*/ 2791215 w 5052732"/>
              <a:gd name="connsiteY234" fmla="*/ 2526686 h 3600722"/>
              <a:gd name="connsiteX235" fmla="*/ 2790517 w 5052732"/>
              <a:gd name="connsiteY235" fmla="*/ 2532718 h 3600722"/>
              <a:gd name="connsiteX236" fmla="*/ 2789121 w 5052732"/>
              <a:gd name="connsiteY236" fmla="*/ 2538433 h 3600722"/>
              <a:gd name="connsiteX237" fmla="*/ 2787376 w 5052732"/>
              <a:gd name="connsiteY237" fmla="*/ 2544465 h 3600722"/>
              <a:gd name="connsiteX238" fmla="*/ 2785631 w 5052732"/>
              <a:gd name="connsiteY238" fmla="*/ 2550180 h 3600722"/>
              <a:gd name="connsiteX239" fmla="*/ 2783537 w 5052732"/>
              <a:gd name="connsiteY239" fmla="*/ 2555577 h 3600722"/>
              <a:gd name="connsiteX240" fmla="*/ 2781094 w 5052732"/>
              <a:gd name="connsiteY240" fmla="*/ 2561292 h 3600722"/>
              <a:gd name="connsiteX241" fmla="*/ 2778302 w 5052732"/>
              <a:gd name="connsiteY241" fmla="*/ 2566689 h 3600722"/>
              <a:gd name="connsiteX242" fmla="*/ 2775510 w 5052732"/>
              <a:gd name="connsiteY242" fmla="*/ 2572086 h 3600722"/>
              <a:gd name="connsiteX243" fmla="*/ 2772020 w 5052732"/>
              <a:gd name="connsiteY243" fmla="*/ 2577166 h 3600722"/>
              <a:gd name="connsiteX244" fmla="*/ 2768530 w 5052732"/>
              <a:gd name="connsiteY244" fmla="*/ 2582563 h 3600722"/>
              <a:gd name="connsiteX245" fmla="*/ 2764691 w 5052732"/>
              <a:gd name="connsiteY245" fmla="*/ 2587325 h 3600722"/>
              <a:gd name="connsiteX246" fmla="*/ 2760503 w 5052732"/>
              <a:gd name="connsiteY246" fmla="*/ 2592405 h 3600722"/>
              <a:gd name="connsiteX247" fmla="*/ 2756315 w 5052732"/>
              <a:gd name="connsiteY247" fmla="*/ 2596849 h 3600722"/>
              <a:gd name="connsiteX248" fmla="*/ 2752127 w 5052732"/>
              <a:gd name="connsiteY248" fmla="*/ 2600659 h 3600722"/>
              <a:gd name="connsiteX249" fmla="*/ 2747939 w 5052732"/>
              <a:gd name="connsiteY249" fmla="*/ 2604469 h 3600722"/>
              <a:gd name="connsiteX250" fmla="*/ 2743751 w 5052732"/>
              <a:gd name="connsiteY250" fmla="*/ 2607644 h 3600722"/>
              <a:gd name="connsiteX251" fmla="*/ 2739214 w 5052732"/>
              <a:gd name="connsiteY251" fmla="*/ 2611136 h 3600722"/>
              <a:gd name="connsiteX252" fmla="*/ 2735026 w 5052732"/>
              <a:gd name="connsiteY252" fmla="*/ 2613993 h 3600722"/>
              <a:gd name="connsiteX253" fmla="*/ 2730140 w 5052732"/>
              <a:gd name="connsiteY253" fmla="*/ 2616533 h 3600722"/>
              <a:gd name="connsiteX254" fmla="*/ 2725603 w 5052732"/>
              <a:gd name="connsiteY254" fmla="*/ 2619390 h 3600722"/>
              <a:gd name="connsiteX255" fmla="*/ 2720717 w 5052732"/>
              <a:gd name="connsiteY255" fmla="*/ 2621613 h 3600722"/>
              <a:gd name="connsiteX256" fmla="*/ 2716180 w 5052732"/>
              <a:gd name="connsiteY256" fmla="*/ 2623518 h 3600722"/>
              <a:gd name="connsiteX257" fmla="*/ 2710945 w 5052732"/>
              <a:gd name="connsiteY257" fmla="*/ 2625740 h 3600722"/>
              <a:gd name="connsiteX258" fmla="*/ 2706059 w 5052732"/>
              <a:gd name="connsiteY258" fmla="*/ 2627645 h 3600722"/>
              <a:gd name="connsiteX259" fmla="*/ 2701173 w 5052732"/>
              <a:gd name="connsiteY259" fmla="*/ 2628915 h 3600722"/>
              <a:gd name="connsiteX260" fmla="*/ 2695938 w 5052732"/>
              <a:gd name="connsiteY260" fmla="*/ 2630185 h 3600722"/>
              <a:gd name="connsiteX261" fmla="*/ 2691052 w 5052732"/>
              <a:gd name="connsiteY261" fmla="*/ 2631455 h 3600722"/>
              <a:gd name="connsiteX262" fmla="*/ 2685817 w 5052732"/>
              <a:gd name="connsiteY262" fmla="*/ 2632090 h 3600722"/>
              <a:gd name="connsiteX263" fmla="*/ 2680582 w 5052732"/>
              <a:gd name="connsiteY263" fmla="*/ 2632725 h 3600722"/>
              <a:gd name="connsiteX264" fmla="*/ 2675348 w 5052732"/>
              <a:gd name="connsiteY264" fmla="*/ 2633042 h 3600722"/>
              <a:gd name="connsiteX265" fmla="*/ 2670461 w 5052732"/>
              <a:gd name="connsiteY265" fmla="*/ 2633042 h 3600722"/>
              <a:gd name="connsiteX266" fmla="*/ 2665226 w 5052732"/>
              <a:gd name="connsiteY266" fmla="*/ 2633042 h 3600722"/>
              <a:gd name="connsiteX267" fmla="*/ 2659991 w 5052732"/>
              <a:gd name="connsiteY267" fmla="*/ 2633042 h 3600722"/>
              <a:gd name="connsiteX268" fmla="*/ 2654756 w 5052732"/>
              <a:gd name="connsiteY268" fmla="*/ 2632407 h 3600722"/>
              <a:gd name="connsiteX269" fmla="*/ 2649521 w 5052732"/>
              <a:gd name="connsiteY269" fmla="*/ 2632090 h 3600722"/>
              <a:gd name="connsiteX270" fmla="*/ 2644635 w 5052732"/>
              <a:gd name="connsiteY270" fmla="*/ 2631137 h 3600722"/>
              <a:gd name="connsiteX271" fmla="*/ 2639051 w 5052732"/>
              <a:gd name="connsiteY271" fmla="*/ 2629867 h 3600722"/>
              <a:gd name="connsiteX272" fmla="*/ 2633816 w 5052732"/>
              <a:gd name="connsiteY272" fmla="*/ 2628597 h 3600722"/>
              <a:gd name="connsiteX273" fmla="*/ 2628930 w 5052732"/>
              <a:gd name="connsiteY273" fmla="*/ 2627010 h 3600722"/>
              <a:gd name="connsiteX274" fmla="*/ 2624044 w 5052732"/>
              <a:gd name="connsiteY274" fmla="*/ 2625423 h 3600722"/>
              <a:gd name="connsiteX275" fmla="*/ 2619158 w 5052732"/>
              <a:gd name="connsiteY275" fmla="*/ 2623200 h 3600722"/>
              <a:gd name="connsiteX276" fmla="*/ 2614272 w 5052732"/>
              <a:gd name="connsiteY276" fmla="*/ 2621295 h 3600722"/>
              <a:gd name="connsiteX277" fmla="*/ 2609735 w 5052732"/>
              <a:gd name="connsiteY277" fmla="*/ 2618756 h 3600722"/>
              <a:gd name="connsiteX278" fmla="*/ 2604849 w 5052732"/>
              <a:gd name="connsiteY278" fmla="*/ 2616216 h 3600722"/>
              <a:gd name="connsiteX279" fmla="*/ 2600312 w 5052732"/>
              <a:gd name="connsiteY279" fmla="*/ 2613676 h 360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5052732" h="3600722">
                <a:moveTo>
                  <a:pt x="0" y="0"/>
                </a:moveTo>
                <a:lnTo>
                  <a:pt x="0" y="3600722"/>
                </a:lnTo>
                <a:lnTo>
                  <a:pt x="5052732" y="3600722"/>
                </a:lnTo>
                <a:lnTo>
                  <a:pt x="2447800" y="1003416"/>
                </a:lnTo>
                <a:lnTo>
                  <a:pt x="2441867" y="1003416"/>
                </a:lnTo>
                <a:lnTo>
                  <a:pt x="2435585" y="1003098"/>
                </a:lnTo>
                <a:lnTo>
                  <a:pt x="2429652" y="1002463"/>
                </a:lnTo>
                <a:lnTo>
                  <a:pt x="2423719" y="1001511"/>
                </a:lnTo>
                <a:lnTo>
                  <a:pt x="2417786" y="1000241"/>
                </a:lnTo>
                <a:lnTo>
                  <a:pt x="2411853" y="998653"/>
                </a:lnTo>
                <a:lnTo>
                  <a:pt x="2406269" y="996749"/>
                </a:lnTo>
                <a:lnTo>
                  <a:pt x="2400336" y="994844"/>
                </a:lnTo>
                <a:lnTo>
                  <a:pt x="2394752" y="992304"/>
                </a:lnTo>
                <a:lnTo>
                  <a:pt x="2389168" y="989447"/>
                </a:lnTo>
                <a:lnTo>
                  <a:pt x="2383584" y="986589"/>
                </a:lnTo>
                <a:lnTo>
                  <a:pt x="2378349" y="983097"/>
                </a:lnTo>
                <a:lnTo>
                  <a:pt x="2373114" y="979605"/>
                </a:lnTo>
                <a:lnTo>
                  <a:pt x="2368228" y="975795"/>
                </a:lnTo>
                <a:lnTo>
                  <a:pt x="2363342" y="971668"/>
                </a:lnTo>
                <a:lnTo>
                  <a:pt x="2358456" y="967223"/>
                </a:lnTo>
                <a:lnTo>
                  <a:pt x="1745612" y="355121"/>
                </a:lnTo>
                <a:lnTo>
                  <a:pt x="1740726" y="350994"/>
                </a:lnTo>
                <a:lnTo>
                  <a:pt x="1736190" y="346866"/>
                </a:lnTo>
                <a:lnTo>
                  <a:pt x="1730954" y="343057"/>
                </a:lnTo>
                <a:lnTo>
                  <a:pt x="1726068" y="339564"/>
                </a:lnTo>
                <a:lnTo>
                  <a:pt x="1720834" y="336072"/>
                </a:lnTo>
                <a:lnTo>
                  <a:pt x="1715250" y="333215"/>
                </a:lnTo>
                <a:lnTo>
                  <a:pt x="1710014" y="330357"/>
                </a:lnTo>
                <a:lnTo>
                  <a:pt x="1704430" y="327818"/>
                </a:lnTo>
                <a:lnTo>
                  <a:pt x="1698498" y="325913"/>
                </a:lnTo>
                <a:lnTo>
                  <a:pt x="1692914" y="323690"/>
                </a:lnTo>
                <a:lnTo>
                  <a:pt x="1686980" y="322420"/>
                </a:lnTo>
                <a:lnTo>
                  <a:pt x="1681396" y="320833"/>
                </a:lnTo>
                <a:lnTo>
                  <a:pt x="1675464" y="319881"/>
                </a:lnTo>
                <a:lnTo>
                  <a:pt x="1669531" y="319246"/>
                </a:lnTo>
                <a:lnTo>
                  <a:pt x="1663598" y="318928"/>
                </a:lnTo>
                <a:lnTo>
                  <a:pt x="1657316" y="318928"/>
                </a:lnTo>
                <a:lnTo>
                  <a:pt x="1651383" y="318928"/>
                </a:lnTo>
                <a:lnTo>
                  <a:pt x="1645450" y="319246"/>
                </a:lnTo>
                <a:lnTo>
                  <a:pt x="1639517" y="319881"/>
                </a:lnTo>
                <a:lnTo>
                  <a:pt x="1633584" y="320833"/>
                </a:lnTo>
                <a:lnTo>
                  <a:pt x="1627651" y="322420"/>
                </a:lnTo>
                <a:lnTo>
                  <a:pt x="1622067" y="323690"/>
                </a:lnTo>
                <a:lnTo>
                  <a:pt x="1616134" y="325913"/>
                </a:lnTo>
                <a:lnTo>
                  <a:pt x="1610550" y="327818"/>
                </a:lnTo>
                <a:lnTo>
                  <a:pt x="1604966" y="330357"/>
                </a:lnTo>
                <a:lnTo>
                  <a:pt x="1599731" y="333215"/>
                </a:lnTo>
                <a:lnTo>
                  <a:pt x="1594147" y="336072"/>
                </a:lnTo>
                <a:lnTo>
                  <a:pt x="1588912" y="339564"/>
                </a:lnTo>
                <a:lnTo>
                  <a:pt x="1583677" y="343057"/>
                </a:lnTo>
                <a:lnTo>
                  <a:pt x="1578791" y="346866"/>
                </a:lnTo>
                <a:lnTo>
                  <a:pt x="1573905" y="350994"/>
                </a:lnTo>
                <a:lnTo>
                  <a:pt x="1569368" y="355121"/>
                </a:lnTo>
                <a:lnTo>
                  <a:pt x="1564831" y="359883"/>
                </a:lnTo>
                <a:lnTo>
                  <a:pt x="1560992" y="364645"/>
                </a:lnTo>
                <a:lnTo>
                  <a:pt x="1557153" y="369725"/>
                </a:lnTo>
                <a:lnTo>
                  <a:pt x="1553314" y="374805"/>
                </a:lnTo>
                <a:lnTo>
                  <a:pt x="1550173" y="379884"/>
                </a:lnTo>
                <a:lnTo>
                  <a:pt x="1547032" y="385599"/>
                </a:lnTo>
                <a:lnTo>
                  <a:pt x="1544589" y="390679"/>
                </a:lnTo>
                <a:lnTo>
                  <a:pt x="1542146" y="396393"/>
                </a:lnTo>
                <a:lnTo>
                  <a:pt x="1540052" y="401791"/>
                </a:lnTo>
                <a:lnTo>
                  <a:pt x="1537958" y="407823"/>
                </a:lnTo>
                <a:lnTo>
                  <a:pt x="1536562" y="413855"/>
                </a:lnTo>
                <a:lnTo>
                  <a:pt x="1535166" y="419252"/>
                </a:lnTo>
                <a:lnTo>
                  <a:pt x="1534119" y="425284"/>
                </a:lnTo>
                <a:cubicBezTo>
                  <a:pt x="1533886" y="427295"/>
                  <a:pt x="1533654" y="429305"/>
                  <a:pt x="1533421" y="431316"/>
                </a:cubicBezTo>
                <a:cubicBezTo>
                  <a:pt x="1533305" y="433221"/>
                  <a:pt x="1533188" y="435126"/>
                  <a:pt x="1533072" y="437031"/>
                </a:cubicBezTo>
                <a:lnTo>
                  <a:pt x="1533072" y="443380"/>
                </a:lnTo>
                <a:lnTo>
                  <a:pt x="1533072" y="449413"/>
                </a:lnTo>
                <a:cubicBezTo>
                  <a:pt x="1533188" y="451318"/>
                  <a:pt x="1533305" y="453222"/>
                  <a:pt x="1533421" y="455127"/>
                </a:cubicBezTo>
                <a:cubicBezTo>
                  <a:pt x="1533654" y="457138"/>
                  <a:pt x="1533886" y="459148"/>
                  <a:pt x="1534119" y="461159"/>
                </a:cubicBezTo>
                <a:lnTo>
                  <a:pt x="1535166" y="467191"/>
                </a:lnTo>
                <a:lnTo>
                  <a:pt x="1536562" y="472589"/>
                </a:lnTo>
                <a:lnTo>
                  <a:pt x="1537958" y="478621"/>
                </a:lnTo>
                <a:lnTo>
                  <a:pt x="1540052" y="484653"/>
                </a:lnTo>
                <a:lnTo>
                  <a:pt x="1542146" y="490050"/>
                </a:lnTo>
                <a:lnTo>
                  <a:pt x="1544589" y="495765"/>
                </a:lnTo>
                <a:lnTo>
                  <a:pt x="1547032" y="500844"/>
                </a:lnTo>
                <a:lnTo>
                  <a:pt x="1550173" y="506559"/>
                </a:lnTo>
                <a:lnTo>
                  <a:pt x="1553314" y="511956"/>
                </a:lnTo>
                <a:lnTo>
                  <a:pt x="1557153" y="516718"/>
                </a:lnTo>
                <a:lnTo>
                  <a:pt x="1560992" y="521798"/>
                </a:lnTo>
                <a:lnTo>
                  <a:pt x="1564831" y="526878"/>
                </a:lnTo>
                <a:lnTo>
                  <a:pt x="1569368" y="531322"/>
                </a:lnTo>
                <a:lnTo>
                  <a:pt x="2395799" y="1356136"/>
                </a:lnTo>
                <a:lnTo>
                  <a:pt x="2399987" y="1361216"/>
                </a:lnTo>
                <a:lnTo>
                  <a:pt x="2404175" y="1365661"/>
                </a:lnTo>
                <a:lnTo>
                  <a:pt x="2408014" y="1371058"/>
                </a:lnTo>
                <a:lnTo>
                  <a:pt x="2411504" y="1375820"/>
                </a:lnTo>
                <a:lnTo>
                  <a:pt x="2414994" y="1380900"/>
                </a:lnTo>
                <a:lnTo>
                  <a:pt x="2417786" y="1386614"/>
                </a:lnTo>
                <a:lnTo>
                  <a:pt x="2420578" y="1392012"/>
                </a:lnTo>
                <a:lnTo>
                  <a:pt x="2423021" y="1397409"/>
                </a:lnTo>
                <a:lnTo>
                  <a:pt x="2425115" y="1403123"/>
                </a:lnTo>
                <a:lnTo>
                  <a:pt x="2426860" y="1408838"/>
                </a:lnTo>
                <a:lnTo>
                  <a:pt x="2428605" y="1414870"/>
                </a:lnTo>
                <a:lnTo>
                  <a:pt x="2430001" y="1420585"/>
                </a:lnTo>
                <a:cubicBezTo>
                  <a:pt x="2430234" y="1422490"/>
                  <a:pt x="2430466" y="1424394"/>
                  <a:pt x="2430699" y="1426299"/>
                </a:cubicBezTo>
                <a:cubicBezTo>
                  <a:pt x="2430932" y="1428310"/>
                  <a:pt x="2431164" y="1430321"/>
                  <a:pt x="2431397" y="1432332"/>
                </a:cubicBezTo>
                <a:cubicBezTo>
                  <a:pt x="2431630" y="1434343"/>
                  <a:pt x="2431862" y="1436353"/>
                  <a:pt x="2432095" y="1438364"/>
                </a:cubicBezTo>
                <a:lnTo>
                  <a:pt x="2432095" y="1444713"/>
                </a:lnTo>
                <a:lnTo>
                  <a:pt x="2432095" y="1450428"/>
                </a:lnTo>
                <a:cubicBezTo>
                  <a:pt x="2431862" y="1452439"/>
                  <a:pt x="2431630" y="1454449"/>
                  <a:pt x="2431397" y="1456460"/>
                </a:cubicBezTo>
                <a:cubicBezTo>
                  <a:pt x="2431164" y="1458471"/>
                  <a:pt x="2430932" y="1460481"/>
                  <a:pt x="2430699" y="1462492"/>
                </a:cubicBezTo>
                <a:cubicBezTo>
                  <a:pt x="2430466" y="1464397"/>
                  <a:pt x="2430234" y="1466302"/>
                  <a:pt x="2430001" y="1468207"/>
                </a:cubicBezTo>
                <a:lnTo>
                  <a:pt x="2428605" y="1473921"/>
                </a:lnTo>
                <a:lnTo>
                  <a:pt x="2426860" y="1479954"/>
                </a:lnTo>
                <a:lnTo>
                  <a:pt x="2425115" y="1485668"/>
                </a:lnTo>
                <a:lnTo>
                  <a:pt x="2423021" y="1491383"/>
                </a:lnTo>
                <a:lnTo>
                  <a:pt x="2420578" y="1496780"/>
                </a:lnTo>
                <a:lnTo>
                  <a:pt x="2417786" y="1502177"/>
                </a:lnTo>
                <a:lnTo>
                  <a:pt x="2414994" y="1507574"/>
                </a:lnTo>
                <a:lnTo>
                  <a:pt x="2411504" y="1512972"/>
                </a:lnTo>
                <a:lnTo>
                  <a:pt x="2408014" y="1517734"/>
                </a:lnTo>
                <a:lnTo>
                  <a:pt x="2404175" y="1523131"/>
                </a:lnTo>
                <a:lnTo>
                  <a:pt x="2399987" y="1527576"/>
                </a:lnTo>
                <a:lnTo>
                  <a:pt x="2395799" y="1532338"/>
                </a:lnTo>
                <a:lnTo>
                  <a:pt x="2390913" y="1536783"/>
                </a:lnTo>
                <a:lnTo>
                  <a:pt x="2386027" y="1540910"/>
                </a:lnTo>
                <a:lnTo>
                  <a:pt x="2381141" y="1544720"/>
                </a:lnTo>
                <a:lnTo>
                  <a:pt x="2376255" y="1548529"/>
                </a:lnTo>
                <a:lnTo>
                  <a:pt x="2371020" y="1551704"/>
                </a:lnTo>
                <a:lnTo>
                  <a:pt x="2365436" y="1554561"/>
                </a:lnTo>
                <a:lnTo>
                  <a:pt x="2359503" y="1557419"/>
                </a:lnTo>
                <a:lnTo>
                  <a:pt x="2353919" y="1559641"/>
                </a:lnTo>
                <a:lnTo>
                  <a:pt x="2348335" y="1561864"/>
                </a:lnTo>
                <a:lnTo>
                  <a:pt x="2342751" y="1563768"/>
                </a:lnTo>
                <a:lnTo>
                  <a:pt x="2336818" y="1565356"/>
                </a:lnTo>
                <a:lnTo>
                  <a:pt x="2330885" y="1566626"/>
                </a:lnTo>
                <a:lnTo>
                  <a:pt x="2324952" y="1567578"/>
                </a:lnTo>
                <a:lnTo>
                  <a:pt x="2319019" y="1568531"/>
                </a:lnTo>
                <a:lnTo>
                  <a:pt x="2313086" y="1568848"/>
                </a:lnTo>
                <a:lnTo>
                  <a:pt x="2307153" y="1568848"/>
                </a:lnTo>
                <a:lnTo>
                  <a:pt x="2301220" y="1568848"/>
                </a:lnTo>
                <a:lnTo>
                  <a:pt x="2295287" y="1568531"/>
                </a:lnTo>
                <a:lnTo>
                  <a:pt x="2289354" y="1567578"/>
                </a:lnTo>
                <a:lnTo>
                  <a:pt x="2283421" y="1566626"/>
                </a:lnTo>
                <a:lnTo>
                  <a:pt x="2277488" y="1565356"/>
                </a:lnTo>
                <a:lnTo>
                  <a:pt x="2271904" y="1563768"/>
                </a:lnTo>
                <a:lnTo>
                  <a:pt x="2265971" y="1561864"/>
                </a:lnTo>
                <a:lnTo>
                  <a:pt x="2260387" y="1559641"/>
                </a:lnTo>
                <a:lnTo>
                  <a:pt x="2254803" y="1557419"/>
                </a:lnTo>
                <a:lnTo>
                  <a:pt x="2249219" y="1554561"/>
                </a:lnTo>
                <a:lnTo>
                  <a:pt x="2243984" y="1551704"/>
                </a:lnTo>
                <a:lnTo>
                  <a:pt x="2238749" y="1548529"/>
                </a:lnTo>
                <a:lnTo>
                  <a:pt x="2233514" y="1544720"/>
                </a:lnTo>
                <a:lnTo>
                  <a:pt x="2228628" y="1540910"/>
                </a:lnTo>
                <a:lnTo>
                  <a:pt x="2223742" y="1536783"/>
                </a:lnTo>
                <a:lnTo>
                  <a:pt x="2219205" y="1532338"/>
                </a:lnTo>
                <a:lnTo>
                  <a:pt x="1493286" y="807848"/>
                </a:lnTo>
                <a:lnTo>
                  <a:pt x="1488749" y="803086"/>
                </a:lnTo>
                <a:lnTo>
                  <a:pt x="1483863" y="798958"/>
                </a:lnTo>
                <a:lnTo>
                  <a:pt x="1478977" y="795149"/>
                </a:lnTo>
                <a:lnTo>
                  <a:pt x="1473742" y="791656"/>
                </a:lnTo>
                <a:lnTo>
                  <a:pt x="1468507" y="788481"/>
                </a:lnTo>
                <a:lnTo>
                  <a:pt x="1463272" y="785307"/>
                </a:lnTo>
                <a:lnTo>
                  <a:pt x="1457688" y="782449"/>
                </a:lnTo>
                <a:lnTo>
                  <a:pt x="1452104" y="780227"/>
                </a:lnTo>
                <a:lnTo>
                  <a:pt x="1446520" y="778005"/>
                </a:lnTo>
                <a:lnTo>
                  <a:pt x="1440587" y="776417"/>
                </a:lnTo>
                <a:lnTo>
                  <a:pt x="1435003" y="774512"/>
                </a:lnTo>
                <a:lnTo>
                  <a:pt x="1429070" y="773560"/>
                </a:lnTo>
                <a:lnTo>
                  <a:pt x="1423137" y="772607"/>
                </a:lnTo>
                <a:lnTo>
                  <a:pt x="1417204" y="771655"/>
                </a:lnTo>
                <a:lnTo>
                  <a:pt x="1411271" y="771338"/>
                </a:lnTo>
                <a:lnTo>
                  <a:pt x="1405338" y="771020"/>
                </a:lnTo>
                <a:lnTo>
                  <a:pt x="1399056" y="771338"/>
                </a:lnTo>
                <a:lnTo>
                  <a:pt x="1393123" y="771655"/>
                </a:lnTo>
                <a:lnTo>
                  <a:pt x="1387190" y="772607"/>
                </a:lnTo>
                <a:lnTo>
                  <a:pt x="1381257" y="773560"/>
                </a:lnTo>
                <a:lnTo>
                  <a:pt x="1375673" y="774512"/>
                </a:lnTo>
                <a:lnTo>
                  <a:pt x="1369740" y="776417"/>
                </a:lnTo>
                <a:lnTo>
                  <a:pt x="1364156" y="778005"/>
                </a:lnTo>
                <a:lnTo>
                  <a:pt x="1358223" y="780227"/>
                </a:lnTo>
                <a:lnTo>
                  <a:pt x="1352639" y="782449"/>
                </a:lnTo>
                <a:lnTo>
                  <a:pt x="1347404" y="785307"/>
                </a:lnTo>
                <a:lnTo>
                  <a:pt x="1341820" y="788481"/>
                </a:lnTo>
                <a:lnTo>
                  <a:pt x="1336585" y="791656"/>
                </a:lnTo>
                <a:lnTo>
                  <a:pt x="1331699" y="795149"/>
                </a:lnTo>
                <a:lnTo>
                  <a:pt x="1326464" y="798958"/>
                </a:lnTo>
                <a:lnTo>
                  <a:pt x="1321927" y="803086"/>
                </a:lnTo>
                <a:lnTo>
                  <a:pt x="1317041" y="807848"/>
                </a:lnTo>
                <a:lnTo>
                  <a:pt x="1312853" y="812293"/>
                </a:lnTo>
                <a:lnTo>
                  <a:pt x="1308665" y="817055"/>
                </a:lnTo>
                <a:lnTo>
                  <a:pt x="1304826" y="822134"/>
                </a:lnTo>
                <a:lnTo>
                  <a:pt x="1301336" y="827214"/>
                </a:lnTo>
                <a:lnTo>
                  <a:pt x="1297846" y="832611"/>
                </a:lnTo>
                <a:lnTo>
                  <a:pt x="1295054" y="837691"/>
                </a:lnTo>
                <a:lnTo>
                  <a:pt x="1292262" y="843406"/>
                </a:lnTo>
                <a:lnTo>
                  <a:pt x="1289819" y="848803"/>
                </a:lnTo>
                <a:lnTo>
                  <a:pt x="1287725" y="854517"/>
                </a:lnTo>
                <a:lnTo>
                  <a:pt x="1285631" y="859915"/>
                </a:lnTo>
                <a:lnTo>
                  <a:pt x="1284235" y="865947"/>
                </a:lnTo>
                <a:lnTo>
                  <a:pt x="1282839" y="871979"/>
                </a:lnTo>
                <a:lnTo>
                  <a:pt x="1281792" y="878011"/>
                </a:lnTo>
                <a:cubicBezTo>
                  <a:pt x="1281559" y="879916"/>
                  <a:pt x="1281327" y="881821"/>
                  <a:pt x="1281094" y="883726"/>
                </a:cubicBezTo>
                <a:cubicBezTo>
                  <a:pt x="1280978" y="885737"/>
                  <a:pt x="1280861" y="887747"/>
                  <a:pt x="1280745" y="889758"/>
                </a:cubicBezTo>
                <a:lnTo>
                  <a:pt x="1280745" y="895790"/>
                </a:lnTo>
                <a:lnTo>
                  <a:pt x="1280745" y="901504"/>
                </a:lnTo>
                <a:cubicBezTo>
                  <a:pt x="1280861" y="903515"/>
                  <a:pt x="1280978" y="905526"/>
                  <a:pt x="1281094" y="907537"/>
                </a:cubicBezTo>
                <a:cubicBezTo>
                  <a:pt x="1281327" y="909548"/>
                  <a:pt x="1281559" y="911558"/>
                  <a:pt x="1281792" y="913569"/>
                </a:cubicBezTo>
                <a:lnTo>
                  <a:pt x="1282839" y="919283"/>
                </a:lnTo>
                <a:lnTo>
                  <a:pt x="1284235" y="925315"/>
                </a:lnTo>
                <a:lnTo>
                  <a:pt x="1285631" y="931348"/>
                </a:lnTo>
                <a:lnTo>
                  <a:pt x="1287725" y="936745"/>
                </a:lnTo>
                <a:lnTo>
                  <a:pt x="1289819" y="942459"/>
                </a:lnTo>
                <a:lnTo>
                  <a:pt x="1292262" y="947857"/>
                </a:lnTo>
                <a:lnTo>
                  <a:pt x="1295054" y="953571"/>
                </a:lnTo>
                <a:lnTo>
                  <a:pt x="1297846" y="958968"/>
                </a:lnTo>
                <a:lnTo>
                  <a:pt x="1301336" y="964048"/>
                </a:lnTo>
                <a:lnTo>
                  <a:pt x="1304826" y="969445"/>
                </a:lnTo>
                <a:lnTo>
                  <a:pt x="1308665" y="974207"/>
                </a:lnTo>
                <a:lnTo>
                  <a:pt x="1312853" y="978970"/>
                </a:lnTo>
                <a:lnTo>
                  <a:pt x="1317041" y="983732"/>
                </a:lnTo>
                <a:lnTo>
                  <a:pt x="2756315" y="2420965"/>
                </a:lnTo>
                <a:lnTo>
                  <a:pt x="2760503" y="2425410"/>
                </a:lnTo>
                <a:lnTo>
                  <a:pt x="2764691" y="2430490"/>
                </a:lnTo>
                <a:lnTo>
                  <a:pt x="2768530" y="2435252"/>
                </a:lnTo>
                <a:lnTo>
                  <a:pt x="2772020" y="2440332"/>
                </a:lnTo>
                <a:lnTo>
                  <a:pt x="2775510" y="2445729"/>
                </a:lnTo>
                <a:lnTo>
                  <a:pt x="2778302" y="2450808"/>
                </a:lnTo>
                <a:lnTo>
                  <a:pt x="2781094" y="2456523"/>
                </a:lnTo>
                <a:lnTo>
                  <a:pt x="2783537" y="2462238"/>
                </a:lnTo>
                <a:lnTo>
                  <a:pt x="2785631" y="2467635"/>
                </a:lnTo>
                <a:lnTo>
                  <a:pt x="2787376" y="2473350"/>
                </a:lnTo>
                <a:lnTo>
                  <a:pt x="2789121" y="2479064"/>
                </a:lnTo>
                <a:lnTo>
                  <a:pt x="2790517" y="2485096"/>
                </a:lnTo>
                <a:cubicBezTo>
                  <a:pt x="2790750" y="2487107"/>
                  <a:pt x="2790982" y="2489117"/>
                  <a:pt x="2791215" y="2491128"/>
                </a:cubicBezTo>
                <a:cubicBezTo>
                  <a:pt x="2791448" y="2493033"/>
                  <a:pt x="2791680" y="2494938"/>
                  <a:pt x="2791913" y="2496843"/>
                </a:cubicBezTo>
                <a:cubicBezTo>
                  <a:pt x="2792146" y="2498854"/>
                  <a:pt x="2792378" y="2500864"/>
                  <a:pt x="2792611" y="2502875"/>
                </a:cubicBezTo>
                <a:lnTo>
                  <a:pt x="2792611" y="2508907"/>
                </a:lnTo>
                <a:lnTo>
                  <a:pt x="2792611" y="2514939"/>
                </a:lnTo>
                <a:cubicBezTo>
                  <a:pt x="2792378" y="2516844"/>
                  <a:pt x="2792146" y="2518749"/>
                  <a:pt x="2791913" y="2520654"/>
                </a:cubicBezTo>
                <a:cubicBezTo>
                  <a:pt x="2791680" y="2522665"/>
                  <a:pt x="2791448" y="2524675"/>
                  <a:pt x="2791215" y="2526686"/>
                </a:cubicBezTo>
                <a:cubicBezTo>
                  <a:pt x="2790982" y="2528697"/>
                  <a:pt x="2790750" y="2530707"/>
                  <a:pt x="2790517" y="2532718"/>
                </a:cubicBezTo>
                <a:lnTo>
                  <a:pt x="2789121" y="2538433"/>
                </a:lnTo>
                <a:lnTo>
                  <a:pt x="2787376" y="2544465"/>
                </a:lnTo>
                <a:lnTo>
                  <a:pt x="2785631" y="2550180"/>
                </a:lnTo>
                <a:lnTo>
                  <a:pt x="2783537" y="2555577"/>
                </a:lnTo>
                <a:lnTo>
                  <a:pt x="2781094" y="2561292"/>
                </a:lnTo>
                <a:lnTo>
                  <a:pt x="2778302" y="2566689"/>
                </a:lnTo>
                <a:lnTo>
                  <a:pt x="2775510" y="2572086"/>
                </a:lnTo>
                <a:lnTo>
                  <a:pt x="2772020" y="2577166"/>
                </a:lnTo>
                <a:lnTo>
                  <a:pt x="2768530" y="2582563"/>
                </a:lnTo>
                <a:lnTo>
                  <a:pt x="2764691" y="2587325"/>
                </a:lnTo>
                <a:lnTo>
                  <a:pt x="2760503" y="2592405"/>
                </a:lnTo>
                <a:lnTo>
                  <a:pt x="2756315" y="2596849"/>
                </a:lnTo>
                <a:lnTo>
                  <a:pt x="2752127" y="2600659"/>
                </a:lnTo>
                <a:lnTo>
                  <a:pt x="2747939" y="2604469"/>
                </a:lnTo>
                <a:lnTo>
                  <a:pt x="2743751" y="2607644"/>
                </a:lnTo>
                <a:lnTo>
                  <a:pt x="2739214" y="2611136"/>
                </a:lnTo>
                <a:lnTo>
                  <a:pt x="2735026" y="2613993"/>
                </a:lnTo>
                <a:lnTo>
                  <a:pt x="2730140" y="2616533"/>
                </a:lnTo>
                <a:lnTo>
                  <a:pt x="2725603" y="2619390"/>
                </a:lnTo>
                <a:lnTo>
                  <a:pt x="2720717" y="2621613"/>
                </a:lnTo>
                <a:lnTo>
                  <a:pt x="2716180" y="2623518"/>
                </a:lnTo>
                <a:lnTo>
                  <a:pt x="2710945" y="2625740"/>
                </a:lnTo>
                <a:lnTo>
                  <a:pt x="2706059" y="2627645"/>
                </a:lnTo>
                <a:lnTo>
                  <a:pt x="2701173" y="2628915"/>
                </a:lnTo>
                <a:lnTo>
                  <a:pt x="2695938" y="2630185"/>
                </a:lnTo>
                <a:lnTo>
                  <a:pt x="2691052" y="2631455"/>
                </a:lnTo>
                <a:lnTo>
                  <a:pt x="2685817" y="2632090"/>
                </a:lnTo>
                <a:lnTo>
                  <a:pt x="2680582" y="2632725"/>
                </a:lnTo>
                <a:lnTo>
                  <a:pt x="2675348" y="2633042"/>
                </a:lnTo>
                <a:lnTo>
                  <a:pt x="2670461" y="2633042"/>
                </a:lnTo>
                <a:lnTo>
                  <a:pt x="2665226" y="2633042"/>
                </a:lnTo>
                <a:lnTo>
                  <a:pt x="2659991" y="2633042"/>
                </a:lnTo>
                <a:lnTo>
                  <a:pt x="2654756" y="2632407"/>
                </a:lnTo>
                <a:lnTo>
                  <a:pt x="2649521" y="2632090"/>
                </a:lnTo>
                <a:lnTo>
                  <a:pt x="2644635" y="2631137"/>
                </a:lnTo>
                <a:lnTo>
                  <a:pt x="2639051" y="2629867"/>
                </a:lnTo>
                <a:lnTo>
                  <a:pt x="2633816" y="2628597"/>
                </a:lnTo>
                <a:lnTo>
                  <a:pt x="2628930" y="2627010"/>
                </a:lnTo>
                <a:lnTo>
                  <a:pt x="2624044" y="2625423"/>
                </a:lnTo>
                <a:lnTo>
                  <a:pt x="2619158" y="2623200"/>
                </a:lnTo>
                <a:lnTo>
                  <a:pt x="2614272" y="2621295"/>
                </a:lnTo>
                <a:lnTo>
                  <a:pt x="2609735" y="2618756"/>
                </a:lnTo>
                <a:lnTo>
                  <a:pt x="2604849" y="2616216"/>
                </a:lnTo>
                <a:lnTo>
                  <a:pt x="2600312" y="261367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BEEF950F-E0C6-4638-98FF-E50797CFD1E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9147326" cy="6857999"/>
          </a:xfrm>
          <a:custGeom>
            <a:avLst/>
            <a:gdLst>
              <a:gd name="connsiteX0" fmla="*/ 9147326 w 9147326"/>
              <a:gd name="connsiteY0" fmla="*/ 0 h 6857999"/>
              <a:gd name="connsiteX1" fmla="*/ 0 w 9147326"/>
              <a:gd name="connsiteY1" fmla="*/ 0 h 6857999"/>
              <a:gd name="connsiteX2" fmla="*/ 0 w 9147326"/>
              <a:gd name="connsiteY2" fmla="*/ 117731 h 6857999"/>
              <a:gd name="connsiteX3" fmla="*/ 2563450 w 9147326"/>
              <a:gd name="connsiteY3" fmla="*/ 2678112 h 6857999"/>
              <a:gd name="connsiteX4" fmla="*/ 2567987 w 9147326"/>
              <a:gd name="connsiteY4" fmla="*/ 2682875 h 6857999"/>
              <a:gd name="connsiteX5" fmla="*/ 2572175 w 9147326"/>
              <a:gd name="connsiteY5" fmla="*/ 2687320 h 6857999"/>
              <a:gd name="connsiteX6" fmla="*/ 2576014 w 9147326"/>
              <a:gd name="connsiteY6" fmla="*/ 2692717 h 6857999"/>
              <a:gd name="connsiteX7" fmla="*/ 2579503 w 9147326"/>
              <a:gd name="connsiteY7" fmla="*/ 2697480 h 6857999"/>
              <a:gd name="connsiteX8" fmla="*/ 2582644 w 9147326"/>
              <a:gd name="connsiteY8" fmla="*/ 2702877 h 6857999"/>
              <a:gd name="connsiteX9" fmla="*/ 2585785 w 9147326"/>
              <a:gd name="connsiteY9" fmla="*/ 2708275 h 6857999"/>
              <a:gd name="connsiteX10" fmla="*/ 2588577 w 9147326"/>
              <a:gd name="connsiteY10" fmla="*/ 2713672 h 6857999"/>
              <a:gd name="connsiteX11" fmla="*/ 2591020 w 9147326"/>
              <a:gd name="connsiteY11" fmla="*/ 2719070 h 6857999"/>
              <a:gd name="connsiteX12" fmla="*/ 2593114 w 9147326"/>
              <a:gd name="connsiteY12" fmla="*/ 2725102 h 6857999"/>
              <a:gd name="connsiteX13" fmla="*/ 2594859 w 9147326"/>
              <a:gd name="connsiteY13" fmla="*/ 2730817 h 6857999"/>
              <a:gd name="connsiteX14" fmla="*/ 2596254 w 9147326"/>
              <a:gd name="connsiteY14" fmla="*/ 2736532 h 6857999"/>
              <a:gd name="connsiteX15" fmla="*/ 2597650 w 9147326"/>
              <a:gd name="connsiteY15" fmla="*/ 2742565 h 6857999"/>
              <a:gd name="connsiteX16" fmla="*/ 2598697 w 9147326"/>
              <a:gd name="connsiteY16" fmla="*/ 2748280 h 6857999"/>
              <a:gd name="connsiteX17" fmla="*/ 2599395 w 9147326"/>
              <a:gd name="connsiteY17" fmla="*/ 2753995 h 6857999"/>
              <a:gd name="connsiteX18" fmla="*/ 2599744 w 9147326"/>
              <a:gd name="connsiteY18" fmla="*/ 2760345 h 6857999"/>
              <a:gd name="connsiteX19" fmla="*/ 2600093 w 9147326"/>
              <a:gd name="connsiteY19" fmla="*/ 2766377 h 6857999"/>
              <a:gd name="connsiteX20" fmla="*/ 2599744 w 9147326"/>
              <a:gd name="connsiteY20" fmla="*/ 2772092 h 6857999"/>
              <a:gd name="connsiteX21" fmla="*/ 2599395 w 9147326"/>
              <a:gd name="connsiteY21" fmla="*/ 2778125 h 6857999"/>
              <a:gd name="connsiteX22" fmla="*/ 2598697 w 9147326"/>
              <a:gd name="connsiteY22" fmla="*/ 2784157 h 6857999"/>
              <a:gd name="connsiteX23" fmla="*/ 2597650 w 9147326"/>
              <a:gd name="connsiteY23" fmla="*/ 2790190 h 6857999"/>
              <a:gd name="connsiteX24" fmla="*/ 2596254 w 9147326"/>
              <a:gd name="connsiteY24" fmla="*/ 2795905 h 6857999"/>
              <a:gd name="connsiteX25" fmla="*/ 2594859 w 9147326"/>
              <a:gd name="connsiteY25" fmla="*/ 2801620 h 6857999"/>
              <a:gd name="connsiteX26" fmla="*/ 2593114 w 9147326"/>
              <a:gd name="connsiteY26" fmla="*/ 2807335 h 6857999"/>
              <a:gd name="connsiteX27" fmla="*/ 2591020 w 9147326"/>
              <a:gd name="connsiteY27" fmla="*/ 2813050 h 6857999"/>
              <a:gd name="connsiteX28" fmla="*/ 2588577 w 9147326"/>
              <a:gd name="connsiteY28" fmla="*/ 2818765 h 6857999"/>
              <a:gd name="connsiteX29" fmla="*/ 2585785 w 9147326"/>
              <a:gd name="connsiteY29" fmla="*/ 2824162 h 6857999"/>
              <a:gd name="connsiteX30" fmla="*/ 2582644 w 9147326"/>
              <a:gd name="connsiteY30" fmla="*/ 2829560 h 6857999"/>
              <a:gd name="connsiteX31" fmla="*/ 2579503 w 9147326"/>
              <a:gd name="connsiteY31" fmla="*/ 2834640 h 6857999"/>
              <a:gd name="connsiteX32" fmla="*/ 2576014 w 9147326"/>
              <a:gd name="connsiteY32" fmla="*/ 2840037 h 6857999"/>
              <a:gd name="connsiteX33" fmla="*/ 2572175 w 9147326"/>
              <a:gd name="connsiteY33" fmla="*/ 2844800 h 6857999"/>
              <a:gd name="connsiteX34" fmla="*/ 2567987 w 9147326"/>
              <a:gd name="connsiteY34" fmla="*/ 2849562 h 6857999"/>
              <a:gd name="connsiteX35" fmla="*/ 2563450 w 9147326"/>
              <a:gd name="connsiteY35" fmla="*/ 2854325 h 6857999"/>
              <a:gd name="connsiteX36" fmla="*/ 2558913 w 9147326"/>
              <a:gd name="connsiteY36" fmla="*/ 2858770 h 6857999"/>
              <a:gd name="connsiteX37" fmla="*/ 2554028 w 9147326"/>
              <a:gd name="connsiteY37" fmla="*/ 2862580 h 6857999"/>
              <a:gd name="connsiteX38" fmla="*/ 2549142 w 9147326"/>
              <a:gd name="connsiteY38" fmla="*/ 2866390 h 6857999"/>
              <a:gd name="connsiteX39" fmla="*/ 2543907 w 9147326"/>
              <a:gd name="connsiteY39" fmla="*/ 2870200 h 6857999"/>
              <a:gd name="connsiteX40" fmla="*/ 2538673 w 9147326"/>
              <a:gd name="connsiteY40" fmla="*/ 2873375 h 6857999"/>
              <a:gd name="connsiteX41" fmla="*/ 2533438 w 9147326"/>
              <a:gd name="connsiteY41" fmla="*/ 2876550 h 6857999"/>
              <a:gd name="connsiteX42" fmla="*/ 2527854 w 9147326"/>
              <a:gd name="connsiteY42" fmla="*/ 2879090 h 6857999"/>
              <a:gd name="connsiteX43" fmla="*/ 2522270 w 9147326"/>
              <a:gd name="connsiteY43" fmla="*/ 2881312 h 6857999"/>
              <a:gd name="connsiteX44" fmla="*/ 2516687 w 9147326"/>
              <a:gd name="connsiteY44" fmla="*/ 2883535 h 6857999"/>
              <a:gd name="connsiteX45" fmla="*/ 2510754 w 9147326"/>
              <a:gd name="connsiteY45" fmla="*/ 2885757 h 6857999"/>
              <a:gd name="connsiteX46" fmla="*/ 2505170 w 9147326"/>
              <a:gd name="connsiteY46" fmla="*/ 2887027 h 6857999"/>
              <a:gd name="connsiteX47" fmla="*/ 2499238 w 9147326"/>
              <a:gd name="connsiteY47" fmla="*/ 2888297 h 6857999"/>
              <a:gd name="connsiteX48" fmla="*/ 2493305 w 9147326"/>
              <a:gd name="connsiteY48" fmla="*/ 2889567 h 6857999"/>
              <a:gd name="connsiteX49" fmla="*/ 2487372 w 9147326"/>
              <a:gd name="connsiteY49" fmla="*/ 2890202 h 6857999"/>
              <a:gd name="connsiteX50" fmla="*/ 2481440 w 9147326"/>
              <a:gd name="connsiteY50" fmla="*/ 2890520 h 6857999"/>
              <a:gd name="connsiteX51" fmla="*/ 2475507 w 9147326"/>
              <a:gd name="connsiteY51" fmla="*/ 2890520 h 6857999"/>
              <a:gd name="connsiteX52" fmla="*/ 2469574 w 9147326"/>
              <a:gd name="connsiteY52" fmla="*/ 2890520 h 6857999"/>
              <a:gd name="connsiteX53" fmla="*/ 2463642 w 9147326"/>
              <a:gd name="connsiteY53" fmla="*/ 2890202 h 6857999"/>
              <a:gd name="connsiteX54" fmla="*/ 2457709 w 9147326"/>
              <a:gd name="connsiteY54" fmla="*/ 2889567 h 6857999"/>
              <a:gd name="connsiteX55" fmla="*/ 2451776 w 9147326"/>
              <a:gd name="connsiteY55" fmla="*/ 2888297 h 6857999"/>
              <a:gd name="connsiteX56" fmla="*/ 2445844 w 9147326"/>
              <a:gd name="connsiteY56" fmla="*/ 2887027 h 6857999"/>
              <a:gd name="connsiteX57" fmla="*/ 2439911 w 9147326"/>
              <a:gd name="connsiteY57" fmla="*/ 2885757 h 6857999"/>
              <a:gd name="connsiteX58" fmla="*/ 2434327 w 9147326"/>
              <a:gd name="connsiteY58" fmla="*/ 2883535 h 6857999"/>
              <a:gd name="connsiteX59" fmla="*/ 2428744 w 9147326"/>
              <a:gd name="connsiteY59" fmla="*/ 2881312 h 6857999"/>
              <a:gd name="connsiteX60" fmla="*/ 2423160 w 9147326"/>
              <a:gd name="connsiteY60" fmla="*/ 2879090 h 6857999"/>
              <a:gd name="connsiteX61" fmla="*/ 2417576 w 9147326"/>
              <a:gd name="connsiteY61" fmla="*/ 2876550 h 6857999"/>
              <a:gd name="connsiteX62" fmla="*/ 2412341 w 9147326"/>
              <a:gd name="connsiteY62" fmla="*/ 2873375 h 6857999"/>
              <a:gd name="connsiteX63" fmla="*/ 2407107 w 9147326"/>
              <a:gd name="connsiteY63" fmla="*/ 2870200 h 6857999"/>
              <a:gd name="connsiteX64" fmla="*/ 2401872 w 9147326"/>
              <a:gd name="connsiteY64" fmla="*/ 2866390 h 6857999"/>
              <a:gd name="connsiteX65" fmla="*/ 2396986 w 9147326"/>
              <a:gd name="connsiteY65" fmla="*/ 2862580 h 6857999"/>
              <a:gd name="connsiteX66" fmla="*/ 2392101 w 9147326"/>
              <a:gd name="connsiteY66" fmla="*/ 2858770 h 6857999"/>
              <a:gd name="connsiteX67" fmla="*/ 2387564 w 9147326"/>
              <a:gd name="connsiteY67" fmla="*/ 2854325 h 6857999"/>
              <a:gd name="connsiteX68" fmla="*/ 2273098 w 9147326"/>
              <a:gd name="connsiteY68" fmla="*/ 2740025 h 6857999"/>
              <a:gd name="connsiteX69" fmla="*/ 2268212 w 9147326"/>
              <a:gd name="connsiteY69" fmla="*/ 2735580 h 6857999"/>
              <a:gd name="connsiteX70" fmla="*/ 2263326 w 9147326"/>
              <a:gd name="connsiteY70" fmla="*/ 2731452 h 6857999"/>
              <a:gd name="connsiteX71" fmla="*/ 2258441 w 9147326"/>
              <a:gd name="connsiteY71" fmla="*/ 2727642 h 6857999"/>
              <a:gd name="connsiteX72" fmla="*/ 2253555 w 9147326"/>
              <a:gd name="connsiteY72" fmla="*/ 2724150 h 6857999"/>
              <a:gd name="connsiteX73" fmla="*/ 2248320 w 9147326"/>
              <a:gd name="connsiteY73" fmla="*/ 2720975 h 6857999"/>
              <a:gd name="connsiteX74" fmla="*/ 2242736 w 9147326"/>
              <a:gd name="connsiteY74" fmla="*/ 2717800 h 6857999"/>
              <a:gd name="connsiteX75" fmla="*/ 2237502 w 9147326"/>
              <a:gd name="connsiteY75" fmla="*/ 2715260 h 6857999"/>
              <a:gd name="connsiteX76" fmla="*/ 2231918 w 9147326"/>
              <a:gd name="connsiteY76" fmla="*/ 2713037 h 6857999"/>
              <a:gd name="connsiteX77" fmla="*/ 2225986 w 9147326"/>
              <a:gd name="connsiteY77" fmla="*/ 2710497 h 6857999"/>
              <a:gd name="connsiteX78" fmla="*/ 2220402 w 9147326"/>
              <a:gd name="connsiteY78" fmla="*/ 2708592 h 6857999"/>
              <a:gd name="connsiteX79" fmla="*/ 2214469 w 9147326"/>
              <a:gd name="connsiteY79" fmla="*/ 2707322 h 6857999"/>
              <a:gd name="connsiteX80" fmla="*/ 2208536 w 9147326"/>
              <a:gd name="connsiteY80" fmla="*/ 2706052 h 6857999"/>
              <a:gd name="connsiteX81" fmla="*/ 2202953 w 9147326"/>
              <a:gd name="connsiteY81" fmla="*/ 2704782 h 6857999"/>
              <a:gd name="connsiteX82" fmla="*/ 2196671 w 9147326"/>
              <a:gd name="connsiteY82" fmla="*/ 2704147 h 6857999"/>
              <a:gd name="connsiteX83" fmla="*/ 2190738 w 9147326"/>
              <a:gd name="connsiteY83" fmla="*/ 2703830 h 6857999"/>
              <a:gd name="connsiteX84" fmla="*/ 2184806 w 9147326"/>
              <a:gd name="connsiteY84" fmla="*/ 2703512 h 6857999"/>
              <a:gd name="connsiteX85" fmla="*/ 2178873 w 9147326"/>
              <a:gd name="connsiteY85" fmla="*/ 2703830 h 6857999"/>
              <a:gd name="connsiteX86" fmla="*/ 2172940 w 9147326"/>
              <a:gd name="connsiteY86" fmla="*/ 2704147 h 6857999"/>
              <a:gd name="connsiteX87" fmla="*/ 2167008 w 9147326"/>
              <a:gd name="connsiteY87" fmla="*/ 2704782 h 6857999"/>
              <a:gd name="connsiteX88" fmla="*/ 2161075 w 9147326"/>
              <a:gd name="connsiteY88" fmla="*/ 2706052 h 6857999"/>
              <a:gd name="connsiteX89" fmla="*/ 2155142 w 9147326"/>
              <a:gd name="connsiteY89" fmla="*/ 2707322 h 6857999"/>
              <a:gd name="connsiteX90" fmla="*/ 2149559 w 9147326"/>
              <a:gd name="connsiteY90" fmla="*/ 2708592 h 6857999"/>
              <a:gd name="connsiteX91" fmla="*/ 2143626 w 9147326"/>
              <a:gd name="connsiteY91" fmla="*/ 2710497 h 6857999"/>
              <a:gd name="connsiteX92" fmla="*/ 2138042 w 9147326"/>
              <a:gd name="connsiteY92" fmla="*/ 2713037 h 6857999"/>
              <a:gd name="connsiteX93" fmla="*/ 2132458 w 9147326"/>
              <a:gd name="connsiteY93" fmla="*/ 2715260 h 6857999"/>
              <a:gd name="connsiteX94" fmla="*/ 2126875 w 9147326"/>
              <a:gd name="connsiteY94" fmla="*/ 2717800 h 6857999"/>
              <a:gd name="connsiteX95" fmla="*/ 2121640 w 9147326"/>
              <a:gd name="connsiteY95" fmla="*/ 2720975 h 6857999"/>
              <a:gd name="connsiteX96" fmla="*/ 2116406 w 9147326"/>
              <a:gd name="connsiteY96" fmla="*/ 2724150 h 6857999"/>
              <a:gd name="connsiteX97" fmla="*/ 2111171 w 9147326"/>
              <a:gd name="connsiteY97" fmla="*/ 2727642 h 6857999"/>
              <a:gd name="connsiteX98" fmla="*/ 2106285 w 9147326"/>
              <a:gd name="connsiteY98" fmla="*/ 2731452 h 6857999"/>
              <a:gd name="connsiteX99" fmla="*/ 2101399 w 9147326"/>
              <a:gd name="connsiteY99" fmla="*/ 2735580 h 6857999"/>
              <a:gd name="connsiteX100" fmla="*/ 2096862 w 9147326"/>
              <a:gd name="connsiteY100" fmla="*/ 2740025 h 6857999"/>
              <a:gd name="connsiteX101" fmla="*/ 2092326 w 9147326"/>
              <a:gd name="connsiteY101" fmla="*/ 2744787 h 6857999"/>
              <a:gd name="connsiteX102" fmla="*/ 2088487 w 9147326"/>
              <a:gd name="connsiteY102" fmla="*/ 2749550 h 6857999"/>
              <a:gd name="connsiteX103" fmla="*/ 2084299 w 9147326"/>
              <a:gd name="connsiteY103" fmla="*/ 2754312 h 6857999"/>
              <a:gd name="connsiteX104" fmla="*/ 2080810 w 9147326"/>
              <a:gd name="connsiteY104" fmla="*/ 2759710 h 6857999"/>
              <a:gd name="connsiteX105" fmla="*/ 2077320 w 9147326"/>
              <a:gd name="connsiteY105" fmla="*/ 2764790 h 6857999"/>
              <a:gd name="connsiteX106" fmla="*/ 2074179 w 9147326"/>
              <a:gd name="connsiteY106" fmla="*/ 2770187 h 6857999"/>
              <a:gd name="connsiteX107" fmla="*/ 2071736 w 9147326"/>
              <a:gd name="connsiteY107" fmla="*/ 2775585 h 6857999"/>
              <a:gd name="connsiteX108" fmla="*/ 2069293 w 9147326"/>
              <a:gd name="connsiteY108" fmla="*/ 2781300 h 6857999"/>
              <a:gd name="connsiteX109" fmla="*/ 2066850 w 9147326"/>
              <a:gd name="connsiteY109" fmla="*/ 2787015 h 6857999"/>
              <a:gd name="connsiteX110" fmla="*/ 2065105 w 9147326"/>
              <a:gd name="connsiteY110" fmla="*/ 2792730 h 6857999"/>
              <a:gd name="connsiteX111" fmla="*/ 2063709 w 9147326"/>
              <a:gd name="connsiteY111" fmla="*/ 2798445 h 6857999"/>
              <a:gd name="connsiteX112" fmla="*/ 2062314 w 9147326"/>
              <a:gd name="connsiteY112" fmla="*/ 2804477 h 6857999"/>
              <a:gd name="connsiteX113" fmla="*/ 2061266 w 9147326"/>
              <a:gd name="connsiteY113" fmla="*/ 2810192 h 6857999"/>
              <a:gd name="connsiteX114" fmla="*/ 2060568 w 9147326"/>
              <a:gd name="connsiteY114" fmla="*/ 2816225 h 6857999"/>
              <a:gd name="connsiteX115" fmla="*/ 2060220 w 9147326"/>
              <a:gd name="connsiteY115" fmla="*/ 2822257 h 6857999"/>
              <a:gd name="connsiteX116" fmla="*/ 2059870 w 9147326"/>
              <a:gd name="connsiteY116" fmla="*/ 2827972 h 6857999"/>
              <a:gd name="connsiteX117" fmla="*/ 2060220 w 9147326"/>
              <a:gd name="connsiteY117" fmla="*/ 2834005 h 6857999"/>
              <a:gd name="connsiteX118" fmla="*/ 2060568 w 9147326"/>
              <a:gd name="connsiteY118" fmla="*/ 2840037 h 6857999"/>
              <a:gd name="connsiteX119" fmla="*/ 2061266 w 9147326"/>
              <a:gd name="connsiteY119" fmla="*/ 2845752 h 6857999"/>
              <a:gd name="connsiteX120" fmla="*/ 2062314 w 9147326"/>
              <a:gd name="connsiteY120" fmla="*/ 2851785 h 6857999"/>
              <a:gd name="connsiteX121" fmla="*/ 2063709 w 9147326"/>
              <a:gd name="connsiteY121" fmla="*/ 2857817 h 6857999"/>
              <a:gd name="connsiteX122" fmla="*/ 2065105 w 9147326"/>
              <a:gd name="connsiteY122" fmla="*/ 2863532 h 6857999"/>
              <a:gd name="connsiteX123" fmla="*/ 2066850 w 9147326"/>
              <a:gd name="connsiteY123" fmla="*/ 2869247 h 6857999"/>
              <a:gd name="connsiteX124" fmla="*/ 2069293 w 9147326"/>
              <a:gd name="connsiteY124" fmla="*/ 2875280 h 6857999"/>
              <a:gd name="connsiteX125" fmla="*/ 2071736 w 9147326"/>
              <a:gd name="connsiteY125" fmla="*/ 2880677 h 6857999"/>
              <a:gd name="connsiteX126" fmla="*/ 2074179 w 9147326"/>
              <a:gd name="connsiteY126" fmla="*/ 2886075 h 6857999"/>
              <a:gd name="connsiteX127" fmla="*/ 2077320 w 9147326"/>
              <a:gd name="connsiteY127" fmla="*/ 2891472 h 6857999"/>
              <a:gd name="connsiteX128" fmla="*/ 2080810 w 9147326"/>
              <a:gd name="connsiteY128" fmla="*/ 2896870 h 6857999"/>
              <a:gd name="connsiteX129" fmla="*/ 2084299 w 9147326"/>
              <a:gd name="connsiteY129" fmla="*/ 2901632 h 6857999"/>
              <a:gd name="connsiteX130" fmla="*/ 2088487 w 9147326"/>
              <a:gd name="connsiteY130" fmla="*/ 2906712 h 6857999"/>
              <a:gd name="connsiteX131" fmla="*/ 2092326 w 9147326"/>
              <a:gd name="connsiteY131" fmla="*/ 2911475 h 6857999"/>
              <a:gd name="connsiteX132" fmla="*/ 2096862 w 9147326"/>
              <a:gd name="connsiteY132" fmla="*/ 2916237 h 6857999"/>
              <a:gd name="connsiteX133" fmla="*/ 2820649 w 9147326"/>
              <a:gd name="connsiteY133" fmla="*/ 3639502 h 6857999"/>
              <a:gd name="connsiteX134" fmla="*/ 2825186 w 9147326"/>
              <a:gd name="connsiteY134" fmla="*/ 3643947 h 6857999"/>
              <a:gd name="connsiteX135" fmla="*/ 2829374 w 9147326"/>
              <a:gd name="connsiteY135" fmla="*/ 3648710 h 6857999"/>
              <a:gd name="connsiteX136" fmla="*/ 2833213 w 9147326"/>
              <a:gd name="connsiteY136" fmla="*/ 3653790 h 6857999"/>
              <a:gd name="connsiteX137" fmla="*/ 2836702 w 9147326"/>
              <a:gd name="connsiteY137" fmla="*/ 3658870 h 6857999"/>
              <a:gd name="connsiteX138" fmla="*/ 2839843 w 9147326"/>
              <a:gd name="connsiteY138" fmla="*/ 3664267 h 6857999"/>
              <a:gd name="connsiteX139" fmla="*/ 2842984 w 9147326"/>
              <a:gd name="connsiteY139" fmla="*/ 3669347 h 6857999"/>
              <a:gd name="connsiteX140" fmla="*/ 2845776 w 9147326"/>
              <a:gd name="connsiteY140" fmla="*/ 3675062 h 6857999"/>
              <a:gd name="connsiteX141" fmla="*/ 2847870 w 9147326"/>
              <a:gd name="connsiteY141" fmla="*/ 3680460 h 6857999"/>
              <a:gd name="connsiteX142" fmla="*/ 2850313 w 9147326"/>
              <a:gd name="connsiteY142" fmla="*/ 3686175 h 6857999"/>
              <a:gd name="connsiteX143" fmla="*/ 2852058 w 9147326"/>
              <a:gd name="connsiteY143" fmla="*/ 3691890 h 6857999"/>
              <a:gd name="connsiteX144" fmla="*/ 2853453 w 9147326"/>
              <a:gd name="connsiteY144" fmla="*/ 3697605 h 6857999"/>
              <a:gd name="connsiteX145" fmla="*/ 2854849 w 9147326"/>
              <a:gd name="connsiteY145" fmla="*/ 3703637 h 6857999"/>
              <a:gd name="connsiteX146" fmla="*/ 2855896 w 9147326"/>
              <a:gd name="connsiteY146" fmla="*/ 3709670 h 6857999"/>
              <a:gd name="connsiteX147" fmla="*/ 2856594 w 9147326"/>
              <a:gd name="connsiteY147" fmla="*/ 3715385 h 6857999"/>
              <a:gd name="connsiteX148" fmla="*/ 2856943 w 9147326"/>
              <a:gd name="connsiteY148" fmla="*/ 3721417 h 6857999"/>
              <a:gd name="connsiteX149" fmla="*/ 2857292 w 9147326"/>
              <a:gd name="connsiteY149" fmla="*/ 3727450 h 6857999"/>
              <a:gd name="connsiteX150" fmla="*/ 2856943 w 9147326"/>
              <a:gd name="connsiteY150" fmla="*/ 3733165 h 6857999"/>
              <a:gd name="connsiteX151" fmla="*/ 2856594 w 9147326"/>
              <a:gd name="connsiteY151" fmla="*/ 3739197 h 6857999"/>
              <a:gd name="connsiteX152" fmla="*/ 2855896 w 9147326"/>
              <a:gd name="connsiteY152" fmla="*/ 3745230 h 6857999"/>
              <a:gd name="connsiteX153" fmla="*/ 2854849 w 9147326"/>
              <a:gd name="connsiteY153" fmla="*/ 3750945 h 6857999"/>
              <a:gd name="connsiteX154" fmla="*/ 2853453 w 9147326"/>
              <a:gd name="connsiteY154" fmla="*/ 3756977 h 6857999"/>
              <a:gd name="connsiteX155" fmla="*/ 2852058 w 9147326"/>
              <a:gd name="connsiteY155" fmla="*/ 3763010 h 6857999"/>
              <a:gd name="connsiteX156" fmla="*/ 2850313 w 9147326"/>
              <a:gd name="connsiteY156" fmla="*/ 3768407 h 6857999"/>
              <a:gd name="connsiteX157" fmla="*/ 2847870 w 9147326"/>
              <a:gd name="connsiteY157" fmla="*/ 3774122 h 6857999"/>
              <a:gd name="connsiteX158" fmla="*/ 2845776 w 9147326"/>
              <a:gd name="connsiteY158" fmla="*/ 3779837 h 6857999"/>
              <a:gd name="connsiteX159" fmla="*/ 2842984 w 9147326"/>
              <a:gd name="connsiteY159" fmla="*/ 3785235 h 6857999"/>
              <a:gd name="connsiteX160" fmla="*/ 2839843 w 9147326"/>
              <a:gd name="connsiteY160" fmla="*/ 3790632 h 6857999"/>
              <a:gd name="connsiteX161" fmla="*/ 2836702 w 9147326"/>
              <a:gd name="connsiteY161" fmla="*/ 3795712 h 6857999"/>
              <a:gd name="connsiteX162" fmla="*/ 2833213 w 9147326"/>
              <a:gd name="connsiteY162" fmla="*/ 3801110 h 6857999"/>
              <a:gd name="connsiteX163" fmla="*/ 2829374 w 9147326"/>
              <a:gd name="connsiteY163" fmla="*/ 3805872 h 6857999"/>
              <a:gd name="connsiteX164" fmla="*/ 2825186 w 9147326"/>
              <a:gd name="connsiteY164" fmla="*/ 3810635 h 6857999"/>
              <a:gd name="connsiteX165" fmla="*/ 2820649 w 9147326"/>
              <a:gd name="connsiteY165" fmla="*/ 3815397 h 6857999"/>
              <a:gd name="connsiteX166" fmla="*/ 2816113 w 9147326"/>
              <a:gd name="connsiteY166" fmla="*/ 3819842 h 6857999"/>
              <a:gd name="connsiteX167" fmla="*/ 2811227 w 9147326"/>
              <a:gd name="connsiteY167" fmla="*/ 3823970 h 6857999"/>
              <a:gd name="connsiteX168" fmla="*/ 2806341 w 9147326"/>
              <a:gd name="connsiteY168" fmla="*/ 3827780 h 6857999"/>
              <a:gd name="connsiteX169" fmla="*/ 2801106 w 9147326"/>
              <a:gd name="connsiteY169" fmla="*/ 3831272 h 6857999"/>
              <a:gd name="connsiteX170" fmla="*/ 2795872 w 9147326"/>
              <a:gd name="connsiteY170" fmla="*/ 3834447 h 6857999"/>
              <a:gd name="connsiteX171" fmla="*/ 2790637 w 9147326"/>
              <a:gd name="connsiteY171" fmla="*/ 3837622 h 6857999"/>
              <a:gd name="connsiteX172" fmla="*/ 2785053 w 9147326"/>
              <a:gd name="connsiteY172" fmla="*/ 3840480 h 6857999"/>
              <a:gd name="connsiteX173" fmla="*/ 2779469 w 9147326"/>
              <a:gd name="connsiteY173" fmla="*/ 3843020 h 6857999"/>
              <a:gd name="connsiteX174" fmla="*/ 2773886 w 9147326"/>
              <a:gd name="connsiteY174" fmla="*/ 3844925 h 6857999"/>
              <a:gd name="connsiteX175" fmla="*/ 2767953 w 9147326"/>
              <a:gd name="connsiteY175" fmla="*/ 3846830 h 6857999"/>
              <a:gd name="connsiteX176" fmla="*/ 2762369 w 9147326"/>
              <a:gd name="connsiteY176" fmla="*/ 3848417 h 6857999"/>
              <a:gd name="connsiteX177" fmla="*/ 2756437 w 9147326"/>
              <a:gd name="connsiteY177" fmla="*/ 3849370 h 6857999"/>
              <a:gd name="connsiteX178" fmla="*/ 2750504 w 9147326"/>
              <a:gd name="connsiteY178" fmla="*/ 3850640 h 6857999"/>
              <a:gd name="connsiteX179" fmla="*/ 2744571 w 9147326"/>
              <a:gd name="connsiteY179" fmla="*/ 3851275 h 6857999"/>
              <a:gd name="connsiteX180" fmla="*/ 2738639 w 9147326"/>
              <a:gd name="connsiteY180" fmla="*/ 3851592 h 6857999"/>
              <a:gd name="connsiteX181" fmla="*/ 2732706 w 9147326"/>
              <a:gd name="connsiteY181" fmla="*/ 3851910 h 6857999"/>
              <a:gd name="connsiteX182" fmla="*/ 2726773 w 9147326"/>
              <a:gd name="connsiteY182" fmla="*/ 3851592 h 6857999"/>
              <a:gd name="connsiteX183" fmla="*/ 2720841 w 9147326"/>
              <a:gd name="connsiteY183" fmla="*/ 3851275 h 6857999"/>
              <a:gd name="connsiteX184" fmla="*/ 2714908 w 9147326"/>
              <a:gd name="connsiteY184" fmla="*/ 3850640 h 6857999"/>
              <a:gd name="connsiteX185" fmla="*/ 2708975 w 9147326"/>
              <a:gd name="connsiteY185" fmla="*/ 3849370 h 6857999"/>
              <a:gd name="connsiteX186" fmla="*/ 2703043 w 9147326"/>
              <a:gd name="connsiteY186" fmla="*/ 3848417 h 6857999"/>
              <a:gd name="connsiteX187" fmla="*/ 2697110 w 9147326"/>
              <a:gd name="connsiteY187" fmla="*/ 3846830 h 6857999"/>
              <a:gd name="connsiteX188" fmla="*/ 2691526 w 9147326"/>
              <a:gd name="connsiteY188" fmla="*/ 3844925 h 6857999"/>
              <a:gd name="connsiteX189" fmla="*/ 2685943 w 9147326"/>
              <a:gd name="connsiteY189" fmla="*/ 3843020 h 6857999"/>
              <a:gd name="connsiteX190" fmla="*/ 2680359 w 9147326"/>
              <a:gd name="connsiteY190" fmla="*/ 3840480 h 6857999"/>
              <a:gd name="connsiteX191" fmla="*/ 2674775 w 9147326"/>
              <a:gd name="connsiteY191" fmla="*/ 3837622 h 6857999"/>
              <a:gd name="connsiteX192" fmla="*/ 2669540 w 9147326"/>
              <a:gd name="connsiteY192" fmla="*/ 3834447 h 6857999"/>
              <a:gd name="connsiteX193" fmla="*/ 2664306 w 9147326"/>
              <a:gd name="connsiteY193" fmla="*/ 3831272 h 6857999"/>
              <a:gd name="connsiteX194" fmla="*/ 2659071 w 9147326"/>
              <a:gd name="connsiteY194" fmla="*/ 3827780 h 6857999"/>
              <a:gd name="connsiteX195" fmla="*/ 2654185 w 9147326"/>
              <a:gd name="connsiteY195" fmla="*/ 3823970 h 6857999"/>
              <a:gd name="connsiteX196" fmla="*/ 2649300 w 9147326"/>
              <a:gd name="connsiteY196" fmla="*/ 3819842 h 6857999"/>
              <a:gd name="connsiteX197" fmla="*/ 2644763 w 9147326"/>
              <a:gd name="connsiteY197" fmla="*/ 3815397 h 6857999"/>
              <a:gd name="connsiteX198" fmla="*/ 2548793 w 9147326"/>
              <a:gd name="connsiteY198" fmla="*/ 3720147 h 6857999"/>
              <a:gd name="connsiteX199" fmla="*/ 2441307 w 9147326"/>
              <a:gd name="connsiteY199" fmla="*/ 3612515 h 6857999"/>
              <a:gd name="connsiteX200" fmla="*/ 2436770 w 9147326"/>
              <a:gd name="connsiteY200" fmla="*/ 3608070 h 6857999"/>
              <a:gd name="connsiteX201" fmla="*/ 2431884 w 9147326"/>
              <a:gd name="connsiteY201" fmla="*/ 3604260 h 6857999"/>
              <a:gd name="connsiteX202" fmla="*/ 2426999 w 9147326"/>
              <a:gd name="connsiteY202" fmla="*/ 3600132 h 6857999"/>
              <a:gd name="connsiteX203" fmla="*/ 2421764 w 9147326"/>
              <a:gd name="connsiteY203" fmla="*/ 3596640 h 6857999"/>
              <a:gd name="connsiteX204" fmla="*/ 2416529 w 9147326"/>
              <a:gd name="connsiteY204" fmla="*/ 3593465 h 6857999"/>
              <a:gd name="connsiteX205" fmla="*/ 2411295 w 9147326"/>
              <a:gd name="connsiteY205" fmla="*/ 3590290 h 6857999"/>
              <a:gd name="connsiteX206" fmla="*/ 2405711 w 9147326"/>
              <a:gd name="connsiteY206" fmla="*/ 3587750 h 6857999"/>
              <a:gd name="connsiteX207" fmla="*/ 2400127 w 9147326"/>
              <a:gd name="connsiteY207" fmla="*/ 3585210 h 6857999"/>
              <a:gd name="connsiteX208" fmla="*/ 2394543 w 9147326"/>
              <a:gd name="connsiteY208" fmla="*/ 3583305 h 6857999"/>
              <a:gd name="connsiteX209" fmla="*/ 2388960 w 9147326"/>
              <a:gd name="connsiteY209" fmla="*/ 3581082 h 6857999"/>
              <a:gd name="connsiteX210" fmla="*/ 2383027 w 9147326"/>
              <a:gd name="connsiteY210" fmla="*/ 3579812 h 6857999"/>
              <a:gd name="connsiteX211" fmla="*/ 2377094 w 9147326"/>
              <a:gd name="connsiteY211" fmla="*/ 3578225 h 6857999"/>
              <a:gd name="connsiteX212" fmla="*/ 2371162 w 9147326"/>
              <a:gd name="connsiteY212" fmla="*/ 3577272 h 6857999"/>
              <a:gd name="connsiteX213" fmla="*/ 2365229 w 9147326"/>
              <a:gd name="connsiteY213" fmla="*/ 3576637 h 6857999"/>
              <a:gd name="connsiteX214" fmla="*/ 2358947 w 9147326"/>
              <a:gd name="connsiteY214" fmla="*/ 3576320 h 6857999"/>
              <a:gd name="connsiteX215" fmla="*/ 2353015 w 9147326"/>
              <a:gd name="connsiteY215" fmla="*/ 3576320 h 6857999"/>
              <a:gd name="connsiteX216" fmla="*/ 2347082 w 9147326"/>
              <a:gd name="connsiteY216" fmla="*/ 3576320 h 6857999"/>
              <a:gd name="connsiteX217" fmla="*/ 2341149 w 9147326"/>
              <a:gd name="connsiteY217" fmla="*/ 3576637 h 6857999"/>
              <a:gd name="connsiteX218" fmla="*/ 2335217 w 9147326"/>
              <a:gd name="connsiteY218" fmla="*/ 3577272 h 6857999"/>
              <a:gd name="connsiteX219" fmla="*/ 2329284 w 9147326"/>
              <a:gd name="connsiteY219" fmla="*/ 3578225 h 6857999"/>
              <a:gd name="connsiteX220" fmla="*/ 2323351 w 9147326"/>
              <a:gd name="connsiteY220" fmla="*/ 3579812 h 6857999"/>
              <a:gd name="connsiteX221" fmla="*/ 2317419 w 9147326"/>
              <a:gd name="connsiteY221" fmla="*/ 3581082 h 6857999"/>
              <a:gd name="connsiteX222" fmla="*/ 2311835 w 9147326"/>
              <a:gd name="connsiteY222" fmla="*/ 3583305 h 6857999"/>
              <a:gd name="connsiteX223" fmla="*/ 2306251 w 9147326"/>
              <a:gd name="connsiteY223" fmla="*/ 3585210 h 6857999"/>
              <a:gd name="connsiteX224" fmla="*/ 2300668 w 9147326"/>
              <a:gd name="connsiteY224" fmla="*/ 3587750 h 6857999"/>
              <a:gd name="connsiteX225" fmla="*/ 2295084 w 9147326"/>
              <a:gd name="connsiteY225" fmla="*/ 3590290 h 6857999"/>
              <a:gd name="connsiteX226" fmla="*/ 2289849 w 9147326"/>
              <a:gd name="connsiteY226" fmla="*/ 3593465 h 6857999"/>
              <a:gd name="connsiteX227" fmla="*/ 2284614 w 9147326"/>
              <a:gd name="connsiteY227" fmla="*/ 3596640 h 6857999"/>
              <a:gd name="connsiteX228" fmla="*/ 2279380 w 9147326"/>
              <a:gd name="connsiteY228" fmla="*/ 3600450 h 6857999"/>
              <a:gd name="connsiteX229" fmla="*/ 2274494 w 9147326"/>
              <a:gd name="connsiteY229" fmla="*/ 3604260 h 6857999"/>
              <a:gd name="connsiteX230" fmla="*/ 2269608 w 9147326"/>
              <a:gd name="connsiteY230" fmla="*/ 3608070 h 6857999"/>
              <a:gd name="connsiteX231" fmla="*/ 2265071 w 9147326"/>
              <a:gd name="connsiteY231" fmla="*/ 3612515 h 6857999"/>
              <a:gd name="connsiteX232" fmla="*/ 2261232 w 9147326"/>
              <a:gd name="connsiteY232" fmla="*/ 3616325 h 6857999"/>
              <a:gd name="connsiteX233" fmla="*/ 2258092 w 9147326"/>
              <a:gd name="connsiteY233" fmla="*/ 3620135 h 6857999"/>
              <a:gd name="connsiteX234" fmla="*/ 2251810 w 9147326"/>
              <a:gd name="connsiteY234" fmla="*/ 3628390 h 6857999"/>
              <a:gd name="connsiteX235" fmla="*/ 2246226 w 9147326"/>
              <a:gd name="connsiteY235" fmla="*/ 3636327 h 6857999"/>
              <a:gd name="connsiteX236" fmla="*/ 2241690 w 9147326"/>
              <a:gd name="connsiteY236" fmla="*/ 3644900 h 6857999"/>
              <a:gd name="connsiteX237" fmla="*/ 2237502 w 9147326"/>
              <a:gd name="connsiteY237" fmla="*/ 3654107 h 6857999"/>
              <a:gd name="connsiteX238" fmla="*/ 2234361 w 9147326"/>
              <a:gd name="connsiteY238" fmla="*/ 3663315 h 6857999"/>
              <a:gd name="connsiteX239" fmla="*/ 2231918 w 9147326"/>
              <a:gd name="connsiteY239" fmla="*/ 3672522 h 6857999"/>
              <a:gd name="connsiteX240" fmla="*/ 2230173 w 9147326"/>
              <a:gd name="connsiteY240" fmla="*/ 3682047 h 6857999"/>
              <a:gd name="connsiteX241" fmla="*/ 2229126 w 9147326"/>
              <a:gd name="connsiteY241" fmla="*/ 3691572 h 6857999"/>
              <a:gd name="connsiteX242" fmla="*/ 2228777 w 9147326"/>
              <a:gd name="connsiteY242" fmla="*/ 3701097 h 6857999"/>
              <a:gd name="connsiteX243" fmla="*/ 2229475 w 9147326"/>
              <a:gd name="connsiteY243" fmla="*/ 3710622 h 6857999"/>
              <a:gd name="connsiteX244" fmla="*/ 2230522 w 9147326"/>
              <a:gd name="connsiteY244" fmla="*/ 3720465 h 6857999"/>
              <a:gd name="connsiteX245" fmla="*/ 2232616 w 9147326"/>
              <a:gd name="connsiteY245" fmla="*/ 3729672 h 6857999"/>
              <a:gd name="connsiteX246" fmla="*/ 2235059 w 9147326"/>
              <a:gd name="connsiteY246" fmla="*/ 3739197 h 6857999"/>
              <a:gd name="connsiteX247" fmla="*/ 2238549 w 9147326"/>
              <a:gd name="connsiteY247" fmla="*/ 3748405 h 6857999"/>
              <a:gd name="connsiteX248" fmla="*/ 2242736 w 9147326"/>
              <a:gd name="connsiteY248" fmla="*/ 3756977 h 6857999"/>
              <a:gd name="connsiteX249" fmla="*/ 2534136 w 9147326"/>
              <a:gd name="connsiteY249" fmla="*/ 4048442 h 6857999"/>
              <a:gd name="connsiteX250" fmla="*/ 2538673 w 9147326"/>
              <a:gd name="connsiteY250" fmla="*/ 4052887 h 6857999"/>
              <a:gd name="connsiteX251" fmla="*/ 2542860 w 9147326"/>
              <a:gd name="connsiteY251" fmla="*/ 4057967 h 6857999"/>
              <a:gd name="connsiteX252" fmla="*/ 2546699 w 9147326"/>
              <a:gd name="connsiteY252" fmla="*/ 4062730 h 6857999"/>
              <a:gd name="connsiteX253" fmla="*/ 2550189 w 9147326"/>
              <a:gd name="connsiteY253" fmla="*/ 4067810 h 6857999"/>
              <a:gd name="connsiteX254" fmla="*/ 2553330 w 9147326"/>
              <a:gd name="connsiteY254" fmla="*/ 4073207 h 6857999"/>
              <a:gd name="connsiteX255" fmla="*/ 2556471 w 9147326"/>
              <a:gd name="connsiteY255" fmla="*/ 4078287 h 6857999"/>
              <a:gd name="connsiteX256" fmla="*/ 2559262 w 9147326"/>
              <a:gd name="connsiteY256" fmla="*/ 4084002 h 6857999"/>
              <a:gd name="connsiteX257" fmla="*/ 2561705 w 9147326"/>
              <a:gd name="connsiteY257" fmla="*/ 4089717 h 6857999"/>
              <a:gd name="connsiteX258" fmla="*/ 2563799 w 9147326"/>
              <a:gd name="connsiteY258" fmla="*/ 4095115 h 6857999"/>
              <a:gd name="connsiteX259" fmla="*/ 2565544 w 9147326"/>
              <a:gd name="connsiteY259" fmla="*/ 4100830 h 6857999"/>
              <a:gd name="connsiteX260" fmla="*/ 2566940 w 9147326"/>
              <a:gd name="connsiteY260" fmla="*/ 4106862 h 6857999"/>
              <a:gd name="connsiteX261" fmla="*/ 2568336 w 9147326"/>
              <a:gd name="connsiteY261" fmla="*/ 4112577 h 6857999"/>
              <a:gd name="connsiteX262" fmla="*/ 2569383 w 9147326"/>
              <a:gd name="connsiteY262" fmla="*/ 4118610 h 6857999"/>
              <a:gd name="connsiteX263" fmla="*/ 2570081 w 9147326"/>
              <a:gd name="connsiteY263" fmla="*/ 4124642 h 6857999"/>
              <a:gd name="connsiteX264" fmla="*/ 2570430 w 9147326"/>
              <a:gd name="connsiteY264" fmla="*/ 4130357 h 6857999"/>
              <a:gd name="connsiteX265" fmla="*/ 2570779 w 9147326"/>
              <a:gd name="connsiteY265" fmla="*/ 4136390 h 6857999"/>
              <a:gd name="connsiteX266" fmla="*/ 2570430 w 9147326"/>
              <a:gd name="connsiteY266" fmla="*/ 4142422 h 6857999"/>
              <a:gd name="connsiteX267" fmla="*/ 2570081 w 9147326"/>
              <a:gd name="connsiteY267" fmla="*/ 4148137 h 6857999"/>
              <a:gd name="connsiteX268" fmla="*/ 2569383 w 9147326"/>
              <a:gd name="connsiteY268" fmla="*/ 4154170 h 6857999"/>
              <a:gd name="connsiteX269" fmla="*/ 2568336 w 9147326"/>
              <a:gd name="connsiteY269" fmla="*/ 4160202 h 6857999"/>
              <a:gd name="connsiteX270" fmla="*/ 2566940 w 9147326"/>
              <a:gd name="connsiteY270" fmla="*/ 4165917 h 6857999"/>
              <a:gd name="connsiteX271" fmla="*/ 2565544 w 9147326"/>
              <a:gd name="connsiteY271" fmla="*/ 4171632 h 6857999"/>
              <a:gd name="connsiteX272" fmla="*/ 2563799 w 9147326"/>
              <a:gd name="connsiteY272" fmla="*/ 4177665 h 6857999"/>
              <a:gd name="connsiteX273" fmla="*/ 2561705 w 9147326"/>
              <a:gd name="connsiteY273" fmla="*/ 4183062 h 6857999"/>
              <a:gd name="connsiteX274" fmla="*/ 2559262 w 9147326"/>
              <a:gd name="connsiteY274" fmla="*/ 4188777 h 6857999"/>
              <a:gd name="connsiteX275" fmla="*/ 2556471 w 9147326"/>
              <a:gd name="connsiteY275" fmla="*/ 4194175 h 6857999"/>
              <a:gd name="connsiteX276" fmla="*/ 2553330 w 9147326"/>
              <a:gd name="connsiteY276" fmla="*/ 4199572 h 6857999"/>
              <a:gd name="connsiteX277" fmla="*/ 2550189 w 9147326"/>
              <a:gd name="connsiteY277" fmla="*/ 4204652 h 6857999"/>
              <a:gd name="connsiteX278" fmla="*/ 2546699 w 9147326"/>
              <a:gd name="connsiteY278" fmla="*/ 4210050 h 6857999"/>
              <a:gd name="connsiteX279" fmla="*/ 2542860 w 9147326"/>
              <a:gd name="connsiteY279" fmla="*/ 4214812 h 6857999"/>
              <a:gd name="connsiteX280" fmla="*/ 2538673 w 9147326"/>
              <a:gd name="connsiteY280" fmla="*/ 4219892 h 6857999"/>
              <a:gd name="connsiteX281" fmla="*/ 2534136 w 9147326"/>
              <a:gd name="connsiteY281" fmla="*/ 4224337 h 6857999"/>
              <a:gd name="connsiteX282" fmla="*/ 2529599 w 9147326"/>
              <a:gd name="connsiteY282" fmla="*/ 4228782 h 6857999"/>
              <a:gd name="connsiteX283" fmla="*/ 2524713 w 9147326"/>
              <a:gd name="connsiteY283" fmla="*/ 4232592 h 6857999"/>
              <a:gd name="connsiteX284" fmla="*/ 2519828 w 9147326"/>
              <a:gd name="connsiteY284" fmla="*/ 4236402 h 6857999"/>
              <a:gd name="connsiteX285" fmla="*/ 2514942 w 9147326"/>
              <a:gd name="connsiteY285" fmla="*/ 4239895 h 6857999"/>
              <a:gd name="connsiteX286" fmla="*/ 2509707 w 9147326"/>
              <a:gd name="connsiteY286" fmla="*/ 4243387 h 6857999"/>
              <a:gd name="connsiteX287" fmla="*/ 2504472 w 9147326"/>
              <a:gd name="connsiteY287" fmla="*/ 4246245 h 6857999"/>
              <a:gd name="connsiteX288" fmla="*/ 2498889 w 9147326"/>
              <a:gd name="connsiteY288" fmla="*/ 4249102 h 6857999"/>
              <a:gd name="connsiteX289" fmla="*/ 2493654 w 9147326"/>
              <a:gd name="connsiteY289" fmla="*/ 4251642 h 6857999"/>
              <a:gd name="connsiteX290" fmla="*/ 2488070 w 9147326"/>
              <a:gd name="connsiteY290" fmla="*/ 4253547 h 6857999"/>
              <a:gd name="connsiteX291" fmla="*/ 2482138 w 9147326"/>
              <a:gd name="connsiteY291" fmla="*/ 4255452 h 6857999"/>
              <a:gd name="connsiteX292" fmla="*/ 2476554 w 9147326"/>
              <a:gd name="connsiteY292" fmla="*/ 4257040 h 6857999"/>
              <a:gd name="connsiteX293" fmla="*/ 2470621 w 9147326"/>
              <a:gd name="connsiteY293" fmla="*/ 4258627 h 6857999"/>
              <a:gd name="connsiteX294" fmla="*/ 2465038 w 9147326"/>
              <a:gd name="connsiteY294" fmla="*/ 4259262 h 6857999"/>
              <a:gd name="connsiteX295" fmla="*/ 2459105 w 9147326"/>
              <a:gd name="connsiteY295" fmla="*/ 4260215 h 6857999"/>
              <a:gd name="connsiteX296" fmla="*/ 2453172 w 9147326"/>
              <a:gd name="connsiteY296" fmla="*/ 4260532 h 6857999"/>
              <a:gd name="connsiteX297" fmla="*/ 2447240 w 9147326"/>
              <a:gd name="connsiteY297" fmla="*/ 4260532 h 6857999"/>
              <a:gd name="connsiteX298" fmla="*/ 5052034 w 9147326"/>
              <a:gd name="connsiteY298" fmla="*/ 6857999 h 6857999"/>
              <a:gd name="connsiteX299" fmla="*/ 9147326 w 9147326"/>
              <a:gd name="connsiteY299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</a:cxnLst>
            <a:rect l="l" t="t" r="r" b="b"/>
            <a:pathLst>
              <a:path w="9147326" h="6857999">
                <a:moveTo>
                  <a:pt x="9147326" y="0"/>
                </a:moveTo>
                <a:lnTo>
                  <a:pt x="0" y="0"/>
                </a:lnTo>
                <a:lnTo>
                  <a:pt x="0" y="117731"/>
                </a:lnTo>
                <a:lnTo>
                  <a:pt x="2563450" y="2678112"/>
                </a:lnTo>
                <a:lnTo>
                  <a:pt x="2567987" y="2682875"/>
                </a:lnTo>
                <a:lnTo>
                  <a:pt x="2572175" y="2687320"/>
                </a:lnTo>
                <a:lnTo>
                  <a:pt x="2576014" y="2692717"/>
                </a:lnTo>
                <a:lnTo>
                  <a:pt x="2579503" y="2697480"/>
                </a:lnTo>
                <a:lnTo>
                  <a:pt x="2582644" y="2702877"/>
                </a:lnTo>
                <a:lnTo>
                  <a:pt x="2585785" y="2708275"/>
                </a:lnTo>
                <a:lnTo>
                  <a:pt x="2588577" y="2713672"/>
                </a:lnTo>
                <a:lnTo>
                  <a:pt x="2591020" y="2719070"/>
                </a:lnTo>
                <a:lnTo>
                  <a:pt x="2593114" y="2725102"/>
                </a:lnTo>
                <a:lnTo>
                  <a:pt x="2594859" y="2730817"/>
                </a:lnTo>
                <a:lnTo>
                  <a:pt x="2596254" y="2736532"/>
                </a:lnTo>
                <a:lnTo>
                  <a:pt x="2597650" y="2742565"/>
                </a:lnTo>
                <a:lnTo>
                  <a:pt x="2598697" y="2748280"/>
                </a:lnTo>
                <a:cubicBezTo>
                  <a:pt x="2598930" y="2750185"/>
                  <a:pt x="2599162" y="2752090"/>
                  <a:pt x="2599395" y="2753995"/>
                </a:cubicBezTo>
                <a:cubicBezTo>
                  <a:pt x="2599511" y="2756112"/>
                  <a:pt x="2599628" y="2758228"/>
                  <a:pt x="2599744" y="2760345"/>
                </a:cubicBezTo>
                <a:cubicBezTo>
                  <a:pt x="2599860" y="2762356"/>
                  <a:pt x="2599977" y="2764366"/>
                  <a:pt x="2600093" y="2766377"/>
                </a:cubicBezTo>
                <a:cubicBezTo>
                  <a:pt x="2599977" y="2768282"/>
                  <a:pt x="2599860" y="2770187"/>
                  <a:pt x="2599744" y="2772092"/>
                </a:cubicBezTo>
                <a:cubicBezTo>
                  <a:pt x="2599628" y="2774103"/>
                  <a:pt x="2599511" y="2776114"/>
                  <a:pt x="2599395" y="2778125"/>
                </a:cubicBezTo>
                <a:cubicBezTo>
                  <a:pt x="2599162" y="2780136"/>
                  <a:pt x="2598930" y="2782146"/>
                  <a:pt x="2598697" y="2784157"/>
                </a:cubicBezTo>
                <a:lnTo>
                  <a:pt x="2597650" y="2790190"/>
                </a:lnTo>
                <a:lnTo>
                  <a:pt x="2596254" y="2795905"/>
                </a:lnTo>
                <a:lnTo>
                  <a:pt x="2594859" y="2801620"/>
                </a:lnTo>
                <a:lnTo>
                  <a:pt x="2593114" y="2807335"/>
                </a:lnTo>
                <a:lnTo>
                  <a:pt x="2591020" y="2813050"/>
                </a:lnTo>
                <a:lnTo>
                  <a:pt x="2588577" y="2818765"/>
                </a:lnTo>
                <a:lnTo>
                  <a:pt x="2585785" y="2824162"/>
                </a:lnTo>
                <a:lnTo>
                  <a:pt x="2582644" y="2829560"/>
                </a:lnTo>
                <a:lnTo>
                  <a:pt x="2579503" y="2834640"/>
                </a:lnTo>
                <a:lnTo>
                  <a:pt x="2576014" y="2840037"/>
                </a:lnTo>
                <a:lnTo>
                  <a:pt x="2572175" y="2844800"/>
                </a:lnTo>
                <a:lnTo>
                  <a:pt x="2567987" y="2849562"/>
                </a:lnTo>
                <a:lnTo>
                  <a:pt x="2563450" y="2854325"/>
                </a:lnTo>
                <a:lnTo>
                  <a:pt x="2558913" y="2858770"/>
                </a:lnTo>
                <a:lnTo>
                  <a:pt x="2554028" y="2862580"/>
                </a:lnTo>
                <a:lnTo>
                  <a:pt x="2549142" y="2866390"/>
                </a:lnTo>
                <a:lnTo>
                  <a:pt x="2543907" y="2870200"/>
                </a:lnTo>
                <a:lnTo>
                  <a:pt x="2538673" y="2873375"/>
                </a:lnTo>
                <a:lnTo>
                  <a:pt x="2533438" y="2876550"/>
                </a:lnTo>
                <a:lnTo>
                  <a:pt x="2527854" y="2879090"/>
                </a:lnTo>
                <a:lnTo>
                  <a:pt x="2522270" y="2881312"/>
                </a:lnTo>
                <a:lnTo>
                  <a:pt x="2516687" y="2883535"/>
                </a:lnTo>
                <a:lnTo>
                  <a:pt x="2510754" y="2885757"/>
                </a:lnTo>
                <a:lnTo>
                  <a:pt x="2505170" y="2887027"/>
                </a:lnTo>
                <a:lnTo>
                  <a:pt x="2499238" y="2888297"/>
                </a:lnTo>
                <a:lnTo>
                  <a:pt x="2493305" y="2889567"/>
                </a:lnTo>
                <a:lnTo>
                  <a:pt x="2487372" y="2890202"/>
                </a:lnTo>
                <a:lnTo>
                  <a:pt x="2481440" y="2890520"/>
                </a:lnTo>
                <a:lnTo>
                  <a:pt x="2475507" y="2890520"/>
                </a:lnTo>
                <a:lnTo>
                  <a:pt x="2469574" y="2890520"/>
                </a:lnTo>
                <a:lnTo>
                  <a:pt x="2463642" y="2890202"/>
                </a:lnTo>
                <a:lnTo>
                  <a:pt x="2457709" y="2889567"/>
                </a:lnTo>
                <a:lnTo>
                  <a:pt x="2451776" y="2888297"/>
                </a:lnTo>
                <a:lnTo>
                  <a:pt x="2445844" y="2887027"/>
                </a:lnTo>
                <a:lnTo>
                  <a:pt x="2439911" y="2885757"/>
                </a:lnTo>
                <a:lnTo>
                  <a:pt x="2434327" y="2883535"/>
                </a:lnTo>
                <a:lnTo>
                  <a:pt x="2428744" y="2881312"/>
                </a:lnTo>
                <a:lnTo>
                  <a:pt x="2423160" y="2879090"/>
                </a:lnTo>
                <a:lnTo>
                  <a:pt x="2417576" y="2876550"/>
                </a:lnTo>
                <a:lnTo>
                  <a:pt x="2412341" y="2873375"/>
                </a:lnTo>
                <a:lnTo>
                  <a:pt x="2407107" y="2870200"/>
                </a:lnTo>
                <a:lnTo>
                  <a:pt x="2401872" y="2866390"/>
                </a:lnTo>
                <a:lnTo>
                  <a:pt x="2396986" y="2862580"/>
                </a:lnTo>
                <a:lnTo>
                  <a:pt x="2392101" y="2858770"/>
                </a:lnTo>
                <a:lnTo>
                  <a:pt x="2387564" y="2854325"/>
                </a:lnTo>
                <a:lnTo>
                  <a:pt x="2273098" y="2740025"/>
                </a:lnTo>
                <a:lnTo>
                  <a:pt x="2268212" y="2735580"/>
                </a:lnTo>
                <a:lnTo>
                  <a:pt x="2263326" y="2731452"/>
                </a:lnTo>
                <a:lnTo>
                  <a:pt x="2258441" y="2727642"/>
                </a:lnTo>
                <a:lnTo>
                  <a:pt x="2253555" y="2724150"/>
                </a:lnTo>
                <a:lnTo>
                  <a:pt x="2248320" y="2720975"/>
                </a:lnTo>
                <a:lnTo>
                  <a:pt x="2242736" y="2717800"/>
                </a:lnTo>
                <a:lnTo>
                  <a:pt x="2237502" y="2715260"/>
                </a:lnTo>
                <a:lnTo>
                  <a:pt x="2231918" y="2713037"/>
                </a:lnTo>
                <a:lnTo>
                  <a:pt x="2225986" y="2710497"/>
                </a:lnTo>
                <a:lnTo>
                  <a:pt x="2220402" y="2708592"/>
                </a:lnTo>
                <a:lnTo>
                  <a:pt x="2214469" y="2707322"/>
                </a:lnTo>
                <a:lnTo>
                  <a:pt x="2208536" y="2706052"/>
                </a:lnTo>
                <a:lnTo>
                  <a:pt x="2202953" y="2704782"/>
                </a:lnTo>
                <a:lnTo>
                  <a:pt x="2196671" y="2704147"/>
                </a:lnTo>
                <a:lnTo>
                  <a:pt x="2190738" y="2703830"/>
                </a:lnTo>
                <a:lnTo>
                  <a:pt x="2184806" y="2703512"/>
                </a:lnTo>
                <a:lnTo>
                  <a:pt x="2178873" y="2703830"/>
                </a:lnTo>
                <a:lnTo>
                  <a:pt x="2172940" y="2704147"/>
                </a:lnTo>
                <a:lnTo>
                  <a:pt x="2167008" y="2704782"/>
                </a:lnTo>
                <a:lnTo>
                  <a:pt x="2161075" y="2706052"/>
                </a:lnTo>
                <a:lnTo>
                  <a:pt x="2155142" y="2707322"/>
                </a:lnTo>
                <a:lnTo>
                  <a:pt x="2149559" y="2708592"/>
                </a:lnTo>
                <a:lnTo>
                  <a:pt x="2143626" y="2710497"/>
                </a:lnTo>
                <a:lnTo>
                  <a:pt x="2138042" y="2713037"/>
                </a:lnTo>
                <a:lnTo>
                  <a:pt x="2132458" y="2715260"/>
                </a:lnTo>
                <a:lnTo>
                  <a:pt x="2126875" y="2717800"/>
                </a:lnTo>
                <a:lnTo>
                  <a:pt x="2121640" y="2720975"/>
                </a:lnTo>
                <a:lnTo>
                  <a:pt x="2116406" y="2724150"/>
                </a:lnTo>
                <a:lnTo>
                  <a:pt x="2111171" y="2727642"/>
                </a:lnTo>
                <a:lnTo>
                  <a:pt x="2106285" y="2731452"/>
                </a:lnTo>
                <a:lnTo>
                  <a:pt x="2101399" y="2735580"/>
                </a:lnTo>
                <a:lnTo>
                  <a:pt x="2096862" y="2740025"/>
                </a:lnTo>
                <a:lnTo>
                  <a:pt x="2092326" y="2744787"/>
                </a:lnTo>
                <a:lnTo>
                  <a:pt x="2088487" y="2749550"/>
                </a:lnTo>
                <a:lnTo>
                  <a:pt x="2084299" y="2754312"/>
                </a:lnTo>
                <a:lnTo>
                  <a:pt x="2080810" y="2759710"/>
                </a:lnTo>
                <a:lnTo>
                  <a:pt x="2077320" y="2764790"/>
                </a:lnTo>
                <a:lnTo>
                  <a:pt x="2074179" y="2770187"/>
                </a:lnTo>
                <a:lnTo>
                  <a:pt x="2071736" y="2775585"/>
                </a:lnTo>
                <a:lnTo>
                  <a:pt x="2069293" y="2781300"/>
                </a:lnTo>
                <a:lnTo>
                  <a:pt x="2066850" y="2787015"/>
                </a:lnTo>
                <a:lnTo>
                  <a:pt x="2065105" y="2792730"/>
                </a:lnTo>
                <a:lnTo>
                  <a:pt x="2063709" y="2798445"/>
                </a:lnTo>
                <a:lnTo>
                  <a:pt x="2062314" y="2804477"/>
                </a:lnTo>
                <a:lnTo>
                  <a:pt x="2061266" y="2810192"/>
                </a:lnTo>
                <a:cubicBezTo>
                  <a:pt x="2061033" y="2812203"/>
                  <a:pt x="2060801" y="2814214"/>
                  <a:pt x="2060568" y="2816225"/>
                </a:cubicBezTo>
                <a:lnTo>
                  <a:pt x="2060220" y="2822257"/>
                </a:lnTo>
                <a:cubicBezTo>
                  <a:pt x="2060103" y="2824162"/>
                  <a:pt x="2059987" y="2826067"/>
                  <a:pt x="2059870" y="2827972"/>
                </a:cubicBezTo>
                <a:cubicBezTo>
                  <a:pt x="2059987" y="2829983"/>
                  <a:pt x="2060103" y="2831994"/>
                  <a:pt x="2060220" y="2834005"/>
                </a:cubicBezTo>
                <a:lnTo>
                  <a:pt x="2060568" y="2840037"/>
                </a:lnTo>
                <a:cubicBezTo>
                  <a:pt x="2060801" y="2841942"/>
                  <a:pt x="2061033" y="2843847"/>
                  <a:pt x="2061266" y="2845752"/>
                </a:cubicBezTo>
                <a:lnTo>
                  <a:pt x="2062314" y="2851785"/>
                </a:lnTo>
                <a:lnTo>
                  <a:pt x="2063709" y="2857817"/>
                </a:lnTo>
                <a:lnTo>
                  <a:pt x="2065105" y="2863532"/>
                </a:lnTo>
                <a:lnTo>
                  <a:pt x="2066850" y="2869247"/>
                </a:lnTo>
                <a:lnTo>
                  <a:pt x="2069293" y="2875280"/>
                </a:lnTo>
                <a:lnTo>
                  <a:pt x="2071736" y="2880677"/>
                </a:lnTo>
                <a:lnTo>
                  <a:pt x="2074179" y="2886075"/>
                </a:lnTo>
                <a:lnTo>
                  <a:pt x="2077320" y="2891472"/>
                </a:lnTo>
                <a:lnTo>
                  <a:pt x="2080810" y="2896870"/>
                </a:lnTo>
                <a:lnTo>
                  <a:pt x="2084299" y="2901632"/>
                </a:lnTo>
                <a:lnTo>
                  <a:pt x="2088487" y="2906712"/>
                </a:lnTo>
                <a:lnTo>
                  <a:pt x="2092326" y="2911475"/>
                </a:lnTo>
                <a:lnTo>
                  <a:pt x="2096862" y="2916237"/>
                </a:lnTo>
                <a:lnTo>
                  <a:pt x="2820649" y="3639502"/>
                </a:lnTo>
                <a:lnTo>
                  <a:pt x="2825186" y="3643947"/>
                </a:lnTo>
                <a:lnTo>
                  <a:pt x="2829374" y="3648710"/>
                </a:lnTo>
                <a:lnTo>
                  <a:pt x="2833213" y="3653790"/>
                </a:lnTo>
                <a:lnTo>
                  <a:pt x="2836702" y="3658870"/>
                </a:lnTo>
                <a:lnTo>
                  <a:pt x="2839843" y="3664267"/>
                </a:lnTo>
                <a:lnTo>
                  <a:pt x="2842984" y="3669347"/>
                </a:lnTo>
                <a:lnTo>
                  <a:pt x="2845776" y="3675062"/>
                </a:lnTo>
                <a:lnTo>
                  <a:pt x="2847870" y="3680460"/>
                </a:lnTo>
                <a:lnTo>
                  <a:pt x="2850313" y="3686175"/>
                </a:lnTo>
                <a:lnTo>
                  <a:pt x="2852058" y="3691890"/>
                </a:lnTo>
                <a:lnTo>
                  <a:pt x="2853453" y="3697605"/>
                </a:lnTo>
                <a:lnTo>
                  <a:pt x="2854849" y="3703637"/>
                </a:lnTo>
                <a:lnTo>
                  <a:pt x="2855896" y="3709670"/>
                </a:lnTo>
                <a:cubicBezTo>
                  <a:pt x="2856129" y="3711575"/>
                  <a:pt x="2856361" y="3713480"/>
                  <a:pt x="2856594" y="3715385"/>
                </a:cubicBezTo>
                <a:cubicBezTo>
                  <a:pt x="2856710" y="3717396"/>
                  <a:pt x="2856827" y="3719406"/>
                  <a:pt x="2856943" y="3721417"/>
                </a:cubicBezTo>
                <a:cubicBezTo>
                  <a:pt x="2857059" y="3723428"/>
                  <a:pt x="2857176" y="3725439"/>
                  <a:pt x="2857292" y="3727450"/>
                </a:cubicBezTo>
                <a:cubicBezTo>
                  <a:pt x="2857176" y="3729355"/>
                  <a:pt x="2857059" y="3731260"/>
                  <a:pt x="2856943" y="3733165"/>
                </a:cubicBezTo>
                <a:cubicBezTo>
                  <a:pt x="2856827" y="3735176"/>
                  <a:pt x="2856710" y="3737186"/>
                  <a:pt x="2856594" y="3739197"/>
                </a:cubicBezTo>
                <a:cubicBezTo>
                  <a:pt x="2856361" y="3741208"/>
                  <a:pt x="2856129" y="3743219"/>
                  <a:pt x="2855896" y="3745230"/>
                </a:cubicBezTo>
                <a:lnTo>
                  <a:pt x="2854849" y="3750945"/>
                </a:lnTo>
                <a:lnTo>
                  <a:pt x="2853453" y="3756977"/>
                </a:lnTo>
                <a:lnTo>
                  <a:pt x="2852058" y="3763010"/>
                </a:lnTo>
                <a:lnTo>
                  <a:pt x="2850313" y="3768407"/>
                </a:lnTo>
                <a:lnTo>
                  <a:pt x="2847870" y="3774122"/>
                </a:lnTo>
                <a:lnTo>
                  <a:pt x="2845776" y="3779837"/>
                </a:lnTo>
                <a:lnTo>
                  <a:pt x="2842984" y="3785235"/>
                </a:lnTo>
                <a:lnTo>
                  <a:pt x="2839843" y="3790632"/>
                </a:lnTo>
                <a:lnTo>
                  <a:pt x="2836702" y="3795712"/>
                </a:lnTo>
                <a:lnTo>
                  <a:pt x="2833213" y="3801110"/>
                </a:lnTo>
                <a:lnTo>
                  <a:pt x="2829374" y="3805872"/>
                </a:lnTo>
                <a:lnTo>
                  <a:pt x="2825186" y="3810635"/>
                </a:lnTo>
                <a:lnTo>
                  <a:pt x="2820649" y="3815397"/>
                </a:lnTo>
                <a:lnTo>
                  <a:pt x="2816113" y="3819842"/>
                </a:lnTo>
                <a:lnTo>
                  <a:pt x="2811227" y="3823970"/>
                </a:lnTo>
                <a:lnTo>
                  <a:pt x="2806341" y="3827780"/>
                </a:lnTo>
                <a:lnTo>
                  <a:pt x="2801106" y="3831272"/>
                </a:lnTo>
                <a:lnTo>
                  <a:pt x="2795872" y="3834447"/>
                </a:lnTo>
                <a:lnTo>
                  <a:pt x="2790637" y="3837622"/>
                </a:lnTo>
                <a:lnTo>
                  <a:pt x="2785053" y="3840480"/>
                </a:lnTo>
                <a:lnTo>
                  <a:pt x="2779469" y="3843020"/>
                </a:lnTo>
                <a:lnTo>
                  <a:pt x="2773886" y="3844925"/>
                </a:lnTo>
                <a:lnTo>
                  <a:pt x="2767953" y="3846830"/>
                </a:lnTo>
                <a:lnTo>
                  <a:pt x="2762369" y="3848417"/>
                </a:lnTo>
                <a:lnTo>
                  <a:pt x="2756437" y="3849370"/>
                </a:lnTo>
                <a:lnTo>
                  <a:pt x="2750504" y="3850640"/>
                </a:lnTo>
                <a:lnTo>
                  <a:pt x="2744571" y="3851275"/>
                </a:lnTo>
                <a:lnTo>
                  <a:pt x="2738639" y="3851592"/>
                </a:lnTo>
                <a:lnTo>
                  <a:pt x="2732706" y="3851910"/>
                </a:lnTo>
                <a:lnTo>
                  <a:pt x="2726773" y="3851592"/>
                </a:lnTo>
                <a:lnTo>
                  <a:pt x="2720841" y="3851275"/>
                </a:lnTo>
                <a:lnTo>
                  <a:pt x="2714908" y="3850640"/>
                </a:lnTo>
                <a:lnTo>
                  <a:pt x="2708975" y="3849370"/>
                </a:lnTo>
                <a:lnTo>
                  <a:pt x="2703043" y="3848417"/>
                </a:lnTo>
                <a:lnTo>
                  <a:pt x="2697110" y="3846830"/>
                </a:lnTo>
                <a:lnTo>
                  <a:pt x="2691526" y="3844925"/>
                </a:lnTo>
                <a:lnTo>
                  <a:pt x="2685943" y="3843020"/>
                </a:lnTo>
                <a:lnTo>
                  <a:pt x="2680359" y="3840480"/>
                </a:lnTo>
                <a:lnTo>
                  <a:pt x="2674775" y="3837622"/>
                </a:lnTo>
                <a:lnTo>
                  <a:pt x="2669540" y="3834447"/>
                </a:lnTo>
                <a:lnTo>
                  <a:pt x="2664306" y="3831272"/>
                </a:lnTo>
                <a:lnTo>
                  <a:pt x="2659071" y="3827780"/>
                </a:lnTo>
                <a:lnTo>
                  <a:pt x="2654185" y="3823970"/>
                </a:lnTo>
                <a:lnTo>
                  <a:pt x="2649300" y="3819842"/>
                </a:lnTo>
                <a:lnTo>
                  <a:pt x="2644763" y="3815397"/>
                </a:lnTo>
                <a:lnTo>
                  <a:pt x="2548793" y="3720147"/>
                </a:lnTo>
                <a:lnTo>
                  <a:pt x="2441307" y="3612515"/>
                </a:lnTo>
                <a:lnTo>
                  <a:pt x="2436770" y="3608070"/>
                </a:lnTo>
                <a:lnTo>
                  <a:pt x="2431884" y="3604260"/>
                </a:lnTo>
                <a:lnTo>
                  <a:pt x="2426999" y="3600132"/>
                </a:lnTo>
                <a:lnTo>
                  <a:pt x="2421764" y="3596640"/>
                </a:lnTo>
                <a:lnTo>
                  <a:pt x="2416529" y="3593465"/>
                </a:lnTo>
                <a:lnTo>
                  <a:pt x="2411295" y="3590290"/>
                </a:lnTo>
                <a:lnTo>
                  <a:pt x="2405711" y="3587750"/>
                </a:lnTo>
                <a:lnTo>
                  <a:pt x="2400127" y="3585210"/>
                </a:lnTo>
                <a:lnTo>
                  <a:pt x="2394543" y="3583305"/>
                </a:lnTo>
                <a:lnTo>
                  <a:pt x="2388960" y="3581082"/>
                </a:lnTo>
                <a:lnTo>
                  <a:pt x="2383027" y="3579812"/>
                </a:lnTo>
                <a:lnTo>
                  <a:pt x="2377094" y="3578225"/>
                </a:lnTo>
                <a:lnTo>
                  <a:pt x="2371162" y="3577272"/>
                </a:lnTo>
                <a:lnTo>
                  <a:pt x="2365229" y="3576637"/>
                </a:lnTo>
                <a:lnTo>
                  <a:pt x="2358947" y="3576320"/>
                </a:lnTo>
                <a:lnTo>
                  <a:pt x="2353015" y="3576320"/>
                </a:lnTo>
                <a:lnTo>
                  <a:pt x="2347082" y="3576320"/>
                </a:lnTo>
                <a:lnTo>
                  <a:pt x="2341149" y="3576637"/>
                </a:lnTo>
                <a:lnTo>
                  <a:pt x="2335217" y="3577272"/>
                </a:lnTo>
                <a:lnTo>
                  <a:pt x="2329284" y="3578225"/>
                </a:lnTo>
                <a:lnTo>
                  <a:pt x="2323351" y="3579812"/>
                </a:lnTo>
                <a:lnTo>
                  <a:pt x="2317419" y="3581082"/>
                </a:lnTo>
                <a:lnTo>
                  <a:pt x="2311835" y="3583305"/>
                </a:lnTo>
                <a:lnTo>
                  <a:pt x="2306251" y="3585210"/>
                </a:lnTo>
                <a:lnTo>
                  <a:pt x="2300668" y="3587750"/>
                </a:lnTo>
                <a:lnTo>
                  <a:pt x="2295084" y="3590290"/>
                </a:lnTo>
                <a:lnTo>
                  <a:pt x="2289849" y="3593465"/>
                </a:lnTo>
                <a:lnTo>
                  <a:pt x="2284614" y="3596640"/>
                </a:lnTo>
                <a:lnTo>
                  <a:pt x="2279380" y="3600450"/>
                </a:lnTo>
                <a:lnTo>
                  <a:pt x="2274494" y="3604260"/>
                </a:lnTo>
                <a:lnTo>
                  <a:pt x="2269608" y="3608070"/>
                </a:lnTo>
                <a:lnTo>
                  <a:pt x="2265071" y="3612515"/>
                </a:lnTo>
                <a:lnTo>
                  <a:pt x="2261232" y="3616325"/>
                </a:lnTo>
                <a:lnTo>
                  <a:pt x="2258092" y="3620135"/>
                </a:lnTo>
                <a:lnTo>
                  <a:pt x="2251810" y="3628390"/>
                </a:lnTo>
                <a:lnTo>
                  <a:pt x="2246226" y="3636327"/>
                </a:lnTo>
                <a:lnTo>
                  <a:pt x="2241690" y="3644900"/>
                </a:lnTo>
                <a:lnTo>
                  <a:pt x="2237502" y="3654107"/>
                </a:lnTo>
                <a:lnTo>
                  <a:pt x="2234361" y="3663315"/>
                </a:lnTo>
                <a:lnTo>
                  <a:pt x="2231918" y="3672522"/>
                </a:lnTo>
                <a:lnTo>
                  <a:pt x="2230173" y="3682047"/>
                </a:lnTo>
                <a:lnTo>
                  <a:pt x="2229126" y="3691572"/>
                </a:lnTo>
                <a:cubicBezTo>
                  <a:pt x="2229010" y="3694747"/>
                  <a:pt x="2228893" y="3697922"/>
                  <a:pt x="2228777" y="3701097"/>
                </a:cubicBezTo>
                <a:cubicBezTo>
                  <a:pt x="2229010" y="3704272"/>
                  <a:pt x="2229242" y="3707447"/>
                  <a:pt x="2229475" y="3710622"/>
                </a:cubicBezTo>
                <a:lnTo>
                  <a:pt x="2230522" y="3720465"/>
                </a:lnTo>
                <a:lnTo>
                  <a:pt x="2232616" y="3729672"/>
                </a:lnTo>
                <a:lnTo>
                  <a:pt x="2235059" y="3739197"/>
                </a:lnTo>
                <a:lnTo>
                  <a:pt x="2238549" y="3748405"/>
                </a:lnTo>
                <a:lnTo>
                  <a:pt x="2242736" y="3756977"/>
                </a:lnTo>
                <a:lnTo>
                  <a:pt x="2534136" y="4048442"/>
                </a:lnTo>
                <a:lnTo>
                  <a:pt x="2538673" y="4052887"/>
                </a:lnTo>
                <a:lnTo>
                  <a:pt x="2542860" y="4057967"/>
                </a:lnTo>
                <a:lnTo>
                  <a:pt x="2546699" y="4062730"/>
                </a:lnTo>
                <a:lnTo>
                  <a:pt x="2550189" y="4067810"/>
                </a:lnTo>
                <a:lnTo>
                  <a:pt x="2553330" y="4073207"/>
                </a:lnTo>
                <a:lnTo>
                  <a:pt x="2556471" y="4078287"/>
                </a:lnTo>
                <a:lnTo>
                  <a:pt x="2559262" y="4084002"/>
                </a:lnTo>
                <a:lnTo>
                  <a:pt x="2561705" y="4089717"/>
                </a:lnTo>
                <a:lnTo>
                  <a:pt x="2563799" y="4095115"/>
                </a:lnTo>
                <a:lnTo>
                  <a:pt x="2565544" y="4100830"/>
                </a:lnTo>
                <a:lnTo>
                  <a:pt x="2566940" y="4106862"/>
                </a:lnTo>
                <a:lnTo>
                  <a:pt x="2568336" y="4112577"/>
                </a:lnTo>
                <a:lnTo>
                  <a:pt x="2569383" y="4118610"/>
                </a:lnTo>
                <a:cubicBezTo>
                  <a:pt x="2569616" y="4120621"/>
                  <a:pt x="2569848" y="4122631"/>
                  <a:pt x="2570081" y="4124642"/>
                </a:cubicBezTo>
                <a:cubicBezTo>
                  <a:pt x="2570197" y="4126547"/>
                  <a:pt x="2570314" y="4128452"/>
                  <a:pt x="2570430" y="4130357"/>
                </a:cubicBezTo>
                <a:cubicBezTo>
                  <a:pt x="2570546" y="4132368"/>
                  <a:pt x="2570663" y="4134379"/>
                  <a:pt x="2570779" y="4136390"/>
                </a:cubicBezTo>
                <a:cubicBezTo>
                  <a:pt x="2570663" y="4138401"/>
                  <a:pt x="2570546" y="4140411"/>
                  <a:pt x="2570430" y="4142422"/>
                </a:cubicBezTo>
                <a:cubicBezTo>
                  <a:pt x="2570314" y="4144327"/>
                  <a:pt x="2570197" y="4146232"/>
                  <a:pt x="2570081" y="4148137"/>
                </a:cubicBezTo>
                <a:cubicBezTo>
                  <a:pt x="2569848" y="4150148"/>
                  <a:pt x="2569616" y="4152159"/>
                  <a:pt x="2569383" y="4154170"/>
                </a:cubicBezTo>
                <a:lnTo>
                  <a:pt x="2568336" y="4160202"/>
                </a:lnTo>
                <a:lnTo>
                  <a:pt x="2566940" y="4165917"/>
                </a:lnTo>
                <a:lnTo>
                  <a:pt x="2565544" y="4171632"/>
                </a:lnTo>
                <a:lnTo>
                  <a:pt x="2563799" y="4177665"/>
                </a:lnTo>
                <a:lnTo>
                  <a:pt x="2561705" y="4183062"/>
                </a:lnTo>
                <a:lnTo>
                  <a:pt x="2559262" y="4188777"/>
                </a:lnTo>
                <a:lnTo>
                  <a:pt x="2556471" y="4194175"/>
                </a:lnTo>
                <a:lnTo>
                  <a:pt x="2553330" y="4199572"/>
                </a:lnTo>
                <a:lnTo>
                  <a:pt x="2550189" y="4204652"/>
                </a:lnTo>
                <a:lnTo>
                  <a:pt x="2546699" y="4210050"/>
                </a:lnTo>
                <a:lnTo>
                  <a:pt x="2542860" y="4214812"/>
                </a:lnTo>
                <a:lnTo>
                  <a:pt x="2538673" y="4219892"/>
                </a:lnTo>
                <a:lnTo>
                  <a:pt x="2534136" y="4224337"/>
                </a:lnTo>
                <a:lnTo>
                  <a:pt x="2529599" y="4228782"/>
                </a:lnTo>
                <a:lnTo>
                  <a:pt x="2524713" y="4232592"/>
                </a:lnTo>
                <a:lnTo>
                  <a:pt x="2519828" y="4236402"/>
                </a:lnTo>
                <a:lnTo>
                  <a:pt x="2514942" y="4239895"/>
                </a:lnTo>
                <a:lnTo>
                  <a:pt x="2509707" y="4243387"/>
                </a:lnTo>
                <a:lnTo>
                  <a:pt x="2504472" y="4246245"/>
                </a:lnTo>
                <a:lnTo>
                  <a:pt x="2498889" y="4249102"/>
                </a:lnTo>
                <a:lnTo>
                  <a:pt x="2493654" y="4251642"/>
                </a:lnTo>
                <a:lnTo>
                  <a:pt x="2488070" y="4253547"/>
                </a:lnTo>
                <a:lnTo>
                  <a:pt x="2482138" y="4255452"/>
                </a:lnTo>
                <a:lnTo>
                  <a:pt x="2476554" y="4257040"/>
                </a:lnTo>
                <a:lnTo>
                  <a:pt x="2470621" y="4258627"/>
                </a:lnTo>
                <a:lnTo>
                  <a:pt x="2465038" y="4259262"/>
                </a:lnTo>
                <a:lnTo>
                  <a:pt x="2459105" y="4260215"/>
                </a:lnTo>
                <a:lnTo>
                  <a:pt x="2453172" y="4260532"/>
                </a:lnTo>
                <a:lnTo>
                  <a:pt x="2447240" y="4260532"/>
                </a:lnTo>
                <a:lnTo>
                  <a:pt x="5052034" y="6857999"/>
                </a:lnTo>
                <a:lnTo>
                  <a:pt x="9147326" y="685799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="" xmlns:a16="http://schemas.microsoft.com/office/drawing/2014/main" id="{3414F6C0-EC74-4F78-A8BB-EE8A6F486E9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719220" y="1011444"/>
            <a:ext cx="428107" cy="601306"/>
          </a:xfrm>
          <a:custGeom>
            <a:avLst/>
            <a:gdLst>
              <a:gd name="connsiteX0" fmla="*/ 0 w 428107"/>
              <a:gd name="connsiteY0" fmla="*/ 0 h 601306"/>
              <a:gd name="connsiteX1" fmla="*/ 0 w 428107"/>
              <a:gd name="connsiteY1" fmla="*/ 347543 h 601306"/>
              <a:gd name="connsiteX2" fmla="*/ 217740 w 428107"/>
              <a:gd name="connsiteY2" fmla="*/ 564820 h 601306"/>
              <a:gd name="connsiteX3" fmla="*/ 222275 w 428107"/>
              <a:gd name="connsiteY3" fmla="*/ 569579 h 601306"/>
              <a:gd name="connsiteX4" fmla="*/ 226811 w 428107"/>
              <a:gd name="connsiteY4" fmla="*/ 573386 h 601306"/>
              <a:gd name="connsiteX5" fmla="*/ 231695 w 428107"/>
              <a:gd name="connsiteY5" fmla="*/ 577193 h 601306"/>
              <a:gd name="connsiteX6" fmla="*/ 236928 w 428107"/>
              <a:gd name="connsiteY6" fmla="*/ 580683 h 601306"/>
              <a:gd name="connsiteX7" fmla="*/ 242161 w 428107"/>
              <a:gd name="connsiteY7" fmla="*/ 584173 h 601306"/>
              <a:gd name="connsiteX8" fmla="*/ 247394 w 428107"/>
              <a:gd name="connsiteY8" fmla="*/ 586712 h 601306"/>
              <a:gd name="connsiteX9" fmla="*/ 252627 w 428107"/>
              <a:gd name="connsiteY9" fmla="*/ 589567 h 601306"/>
              <a:gd name="connsiteX10" fmla="*/ 258209 w 428107"/>
              <a:gd name="connsiteY10" fmla="*/ 592105 h 601306"/>
              <a:gd name="connsiteX11" fmla="*/ 263791 w 428107"/>
              <a:gd name="connsiteY11" fmla="*/ 594326 h 601306"/>
              <a:gd name="connsiteX12" fmla="*/ 269372 w 428107"/>
              <a:gd name="connsiteY12" fmla="*/ 595912 h 601306"/>
              <a:gd name="connsiteX13" fmla="*/ 275303 w 428107"/>
              <a:gd name="connsiteY13" fmla="*/ 597182 h 601306"/>
              <a:gd name="connsiteX14" fmla="*/ 281234 w 428107"/>
              <a:gd name="connsiteY14" fmla="*/ 598768 h 601306"/>
              <a:gd name="connsiteX15" fmla="*/ 286816 w 428107"/>
              <a:gd name="connsiteY15" fmla="*/ 599720 h 601306"/>
              <a:gd name="connsiteX16" fmla="*/ 292747 w 428107"/>
              <a:gd name="connsiteY16" fmla="*/ 600354 h 601306"/>
              <a:gd name="connsiteX17" fmla="*/ 298677 w 428107"/>
              <a:gd name="connsiteY17" fmla="*/ 600672 h 601306"/>
              <a:gd name="connsiteX18" fmla="*/ 304608 w 428107"/>
              <a:gd name="connsiteY18" fmla="*/ 601306 h 601306"/>
              <a:gd name="connsiteX19" fmla="*/ 310539 w 428107"/>
              <a:gd name="connsiteY19" fmla="*/ 600672 h 601306"/>
              <a:gd name="connsiteX20" fmla="*/ 316470 w 428107"/>
              <a:gd name="connsiteY20" fmla="*/ 600354 h 601306"/>
              <a:gd name="connsiteX21" fmla="*/ 322400 w 428107"/>
              <a:gd name="connsiteY21" fmla="*/ 599720 h 601306"/>
              <a:gd name="connsiteX22" fmla="*/ 327982 w 428107"/>
              <a:gd name="connsiteY22" fmla="*/ 598768 h 601306"/>
              <a:gd name="connsiteX23" fmla="*/ 333913 w 428107"/>
              <a:gd name="connsiteY23" fmla="*/ 597182 h 601306"/>
              <a:gd name="connsiteX24" fmla="*/ 339495 w 428107"/>
              <a:gd name="connsiteY24" fmla="*/ 595912 h 601306"/>
              <a:gd name="connsiteX25" fmla="*/ 345426 w 428107"/>
              <a:gd name="connsiteY25" fmla="*/ 594326 h 601306"/>
              <a:gd name="connsiteX26" fmla="*/ 351007 w 428107"/>
              <a:gd name="connsiteY26" fmla="*/ 592105 h 601306"/>
              <a:gd name="connsiteX27" fmla="*/ 356240 w 428107"/>
              <a:gd name="connsiteY27" fmla="*/ 589567 h 601306"/>
              <a:gd name="connsiteX28" fmla="*/ 361822 w 428107"/>
              <a:gd name="connsiteY28" fmla="*/ 586712 h 601306"/>
              <a:gd name="connsiteX29" fmla="*/ 367055 w 428107"/>
              <a:gd name="connsiteY29" fmla="*/ 584173 h 601306"/>
              <a:gd name="connsiteX30" fmla="*/ 372288 w 428107"/>
              <a:gd name="connsiteY30" fmla="*/ 580683 h 601306"/>
              <a:gd name="connsiteX31" fmla="*/ 377172 w 428107"/>
              <a:gd name="connsiteY31" fmla="*/ 577193 h 601306"/>
              <a:gd name="connsiteX32" fmla="*/ 382405 w 428107"/>
              <a:gd name="connsiteY32" fmla="*/ 573386 h 601306"/>
              <a:gd name="connsiteX33" fmla="*/ 386941 w 428107"/>
              <a:gd name="connsiteY33" fmla="*/ 569579 h 601306"/>
              <a:gd name="connsiteX34" fmla="*/ 391476 w 428107"/>
              <a:gd name="connsiteY34" fmla="*/ 564820 h 601306"/>
              <a:gd name="connsiteX35" fmla="*/ 396011 w 428107"/>
              <a:gd name="connsiteY35" fmla="*/ 560378 h 601306"/>
              <a:gd name="connsiteX36" fmla="*/ 400198 w 428107"/>
              <a:gd name="connsiteY36" fmla="*/ 555619 h 601306"/>
              <a:gd name="connsiteX37" fmla="*/ 403686 w 428107"/>
              <a:gd name="connsiteY37" fmla="*/ 550542 h 601306"/>
              <a:gd name="connsiteX38" fmla="*/ 407524 w 428107"/>
              <a:gd name="connsiteY38" fmla="*/ 545783 h 601306"/>
              <a:gd name="connsiteX39" fmla="*/ 410664 w 428107"/>
              <a:gd name="connsiteY39" fmla="*/ 540390 h 601306"/>
              <a:gd name="connsiteX40" fmla="*/ 413455 w 428107"/>
              <a:gd name="connsiteY40" fmla="*/ 535313 h 601306"/>
              <a:gd name="connsiteX41" fmla="*/ 416594 w 428107"/>
              <a:gd name="connsiteY41" fmla="*/ 529602 h 601306"/>
              <a:gd name="connsiteX42" fmla="*/ 419036 w 428107"/>
              <a:gd name="connsiteY42" fmla="*/ 524526 h 601306"/>
              <a:gd name="connsiteX43" fmla="*/ 421130 w 428107"/>
              <a:gd name="connsiteY43" fmla="*/ 518815 h 601306"/>
              <a:gd name="connsiteX44" fmla="*/ 422874 w 428107"/>
              <a:gd name="connsiteY44" fmla="*/ 512787 h 601306"/>
              <a:gd name="connsiteX45" fmla="*/ 424618 w 428107"/>
              <a:gd name="connsiteY45" fmla="*/ 507393 h 601306"/>
              <a:gd name="connsiteX46" fmla="*/ 425665 w 428107"/>
              <a:gd name="connsiteY46" fmla="*/ 501365 h 601306"/>
              <a:gd name="connsiteX47" fmla="*/ 426712 w 428107"/>
              <a:gd name="connsiteY47" fmla="*/ 495654 h 601306"/>
              <a:gd name="connsiteX48" fmla="*/ 427409 w 428107"/>
              <a:gd name="connsiteY48" fmla="*/ 489943 h 601306"/>
              <a:gd name="connsiteX49" fmla="*/ 427758 w 428107"/>
              <a:gd name="connsiteY49" fmla="*/ 483915 h 601306"/>
              <a:gd name="connsiteX50" fmla="*/ 428107 w 428107"/>
              <a:gd name="connsiteY50" fmla="*/ 478204 h 601306"/>
              <a:gd name="connsiteX51" fmla="*/ 427758 w 428107"/>
              <a:gd name="connsiteY51" fmla="*/ 472176 h 601306"/>
              <a:gd name="connsiteX52" fmla="*/ 427409 w 428107"/>
              <a:gd name="connsiteY52" fmla="*/ 466147 h 601306"/>
              <a:gd name="connsiteX53" fmla="*/ 426712 w 428107"/>
              <a:gd name="connsiteY53" fmla="*/ 460436 h 601306"/>
              <a:gd name="connsiteX54" fmla="*/ 425665 w 428107"/>
              <a:gd name="connsiteY54" fmla="*/ 454408 h 601306"/>
              <a:gd name="connsiteX55" fmla="*/ 424618 w 428107"/>
              <a:gd name="connsiteY55" fmla="*/ 448697 h 601306"/>
              <a:gd name="connsiteX56" fmla="*/ 422874 w 428107"/>
              <a:gd name="connsiteY56" fmla="*/ 442986 h 601306"/>
              <a:gd name="connsiteX57" fmla="*/ 421130 w 428107"/>
              <a:gd name="connsiteY57" fmla="*/ 437275 h 601306"/>
              <a:gd name="connsiteX58" fmla="*/ 419036 w 428107"/>
              <a:gd name="connsiteY58" fmla="*/ 431564 h 601306"/>
              <a:gd name="connsiteX59" fmla="*/ 416594 w 428107"/>
              <a:gd name="connsiteY59" fmla="*/ 426171 h 601306"/>
              <a:gd name="connsiteX60" fmla="*/ 413455 w 428107"/>
              <a:gd name="connsiteY60" fmla="*/ 420777 h 601306"/>
              <a:gd name="connsiteX61" fmla="*/ 410664 w 428107"/>
              <a:gd name="connsiteY61" fmla="*/ 415701 h 601306"/>
              <a:gd name="connsiteX62" fmla="*/ 407524 w 428107"/>
              <a:gd name="connsiteY62" fmla="*/ 410307 h 601306"/>
              <a:gd name="connsiteX63" fmla="*/ 403686 w 428107"/>
              <a:gd name="connsiteY63" fmla="*/ 405231 h 601306"/>
              <a:gd name="connsiteX64" fmla="*/ 400198 w 428107"/>
              <a:gd name="connsiteY64" fmla="*/ 400154 h 601306"/>
              <a:gd name="connsiteX65" fmla="*/ 396011 w 428107"/>
              <a:gd name="connsiteY65" fmla="*/ 395712 h 601306"/>
              <a:gd name="connsiteX66" fmla="*/ 391476 w 428107"/>
              <a:gd name="connsiteY66" fmla="*/ 390953 h 60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28107" h="601306">
                <a:moveTo>
                  <a:pt x="0" y="0"/>
                </a:moveTo>
                <a:lnTo>
                  <a:pt x="0" y="347543"/>
                </a:lnTo>
                <a:lnTo>
                  <a:pt x="217740" y="564820"/>
                </a:lnTo>
                <a:lnTo>
                  <a:pt x="222275" y="569579"/>
                </a:lnTo>
                <a:lnTo>
                  <a:pt x="226811" y="573386"/>
                </a:lnTo>
                <a:lnTo>
                  <a:pt x="231695" y="577193"/>
                </a:lnTo>
                <a:lnTo>
                  <a:pt x="236928" y="580683"/>
                </a:lnTo>
                <a:lnTo>
                  <a:pt x="242161" y="584173"/>
                </a:lnTo>
                <a:lnTo>
                  <a:pt x="247394" y="586712"/>
                </a:lnTo>
                <a:lnTo>
                  <a:pt x="252627" y="589567"/>
                </a:lnTo>
                <a:lnTo>
                  <a:pt x="258209" y="592105"/>
                </a:lnTo>
                <a:lnTo>
                  <a:pt x="263791" y="594326"/>
                </a:lnTo>
                <a:lnTo>
                  <a:pt x="269372" y="595912"/>
                </a:lnTo>
                <a:lnTo>
                  <a:pt x="275303" y="597182"/>
                </a:lnTo>
                <a:lnTo>
                  <a:pt x="281234" y="598768"/>
                </a:lnTo>
                <a:lnTo>
                  <a:pt x="286816" y="599720"/>
                </a:lnTo>
                <a:lnTo>
                  <a:pt x="292747" y="600354"/>
                </a:lnTo>
                <a:lnTo>
                  <a:pt x="298677" y="600672"/>
                </a:lnTo>
                <a:lnTo>
                  <a:pt x="304608" y="601306"/>
                </a:lnTo>
                <a:lnTo>
                  <a:pt x="310539" y="600672"/>
                </a:lnTo>
                <a:lnTo>
                  <a:pt x="316470" y="600354"/>
                </a:lnTo>
                <a:lnTo>
                  <a:pt x="322400" y="599720"/>
                </a:lnTo>
                <a:lnTo>
                  <a:pt x="327982" y="598768"/>
                </a:lnTo>
                <a:lnTo>
                  <a:pt x="333913" y="597182"/>
                </a:lnTo>
                <a:lnTo>
                  <a:pt x="339495" y="595912"/>
                </a:lnTo>
                <a:lnTo>
                  <a:pt x="345426" y="594326"/>
                </a:lnTo>
                <a:lnTo>
                  <a:pt x="351007" y="592105"/>
                </a:lnTo>
                <a:lnTo>
                  <a:pt x="356240" y="589567"/>
                </a:lnTo>
                <a:lnTo>
                  <a:pt x="361822" y="586712"/>
                </a:lnTo>
                <a:lnTo>
                  <a:pt x="367055" y="584173"/>
                </a:lnTo>
                <a:lnTo>
                  <a:pt x="372288" y="580683"/>
                </a:lnTo>
                <a:lnTo>
                  <a:pt x="377172" y="577193"/>
                </a:lnTo>
                <a:lnTo>
                  <a:pt x="382405" y="573386"/>
                </a:lnTo>
                <a:lnTo>
                  <a:pt x="386941" y="569579"/>
                </a:lnTo>
                <a:lnTo>
                  <a:pt x="391476" y="564820"/>
                </a:lnTo>
                <a:lnTo>
                  <a:pt x="396011" y="560378"/>
                </a:lnTo>
                <a:lnTo>
                  <a:pt x="400198" y="555619"/>
                </a:lnTo>
                <a:lnTo>
                  <a:pt x="403686" y="550542"/>
                </a:lnTo>
                <a:lnTo>
                  <a:pt x="407524" y="545783"/>
                </a:lnTo>
                <a:lnTo>
                  <a:pt x="410664" y="540390"/>
                </a:lnTo>
                <a:lnTo>
                  <a:pt x="413455" y="535313"/>
                </a:lnTo>
                <a:lnTo>
                  <a:pt x="416594" y="529602"/>
                </a:lnTo>
                <a:lnTo>
                  <a:pt x="419036" y="524526"/>
                </a:lnTo>
                <a:lnTo>
                  <a:pt x="421130" y="518815"/>
                </a:lnTo>
                <a:lnTo>
                  <a:pt x="422874" y="512787"/>
                </a:lnTo>
                <a:lnTo>
                  <a:pt x="424618" y="507393"/>
                </a:lnTo>
                <a:lnTo>
                  <a:pt x="425665" y="501365"/>
                </a:lnTo>
                <a:lnTo>
                  <a:pt x="426712" y="495654"/>
                </a:lnTo>
                <a:lnTo>
                  <a:pt x="427409" y="489943"/>
                </a:lnTo>
                <a:lnTo>
                  <a:pt x="427758" y="483915"/>
                </a:lnTo>
                <a:lnTo>
                  <a:pt x="428107" y="478204"/>
                </a:lnTo>
                <a:lnTo>
                  <a:pt x="427758" y="472176"/>
                </a:lnTo>
                <a:lnTo>
                  <a:pt x="427409" y="466147"/>
                </a:lnTo>
                <a:lnTo>
                  <a:pt x="426712" y="460436"/>
                </a:lnTo>
                <a:lnTo>
                  <a:pt x="425665" y="454408"/>
                </a:lnTo>
                <a:lnTo>
                  <a:pt x="424618" y="448697"/>
                </a:lnTo>
                <a:lnTo>
                  <a:pt x="422874" y="442986"/>
                </a:lnTo>
                <a:lnTo>
                  <a:pt x="421130" y="437275"/>
                </a:lnTo>
                <a:lnTo>
                  <a:pt x="419036" y="431564"/>
                </a:lnTo>
                <a:lnTo>
                  <a:pt x="416594" y="426171"/>
                </a:lnTo>
                <a:lnTo>
                  <a:pt x="413455" y="420777"/>
                </a:lnTo>
                <a:lnTo>
                  <a:pt x="410664" y="415701"/>
                </a:lnTo>
                <a:lnTo>
                  <a:pt x="407524" y="410307"/>
                </a:lnTo>
                <a:lnTo>
                  <a:pt x="403686" y="405231"/>
                </a:lnTo>
                <a:lnTo>
                  <a:pt x="400198" y="400154"/>
                </a:lnTo>
                <a:lnTo>
                  <a:pt x="396011" y="395712"/>
                </a:lnTo>
                <a:lnTo>
                  <a:pt x="391476" y="3909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Freeform 9">
            <a:extLst>
              <a:ext uri="{FF2B5EF4-FFF2-40B4-BE49-F238E27FC236}">
                <a16:creationId xmlns="" xmlns:a16="http://schemas.microsoft.com/office/drawing/2014/main" id="{A42BCB42-08AF-41F0-A87D-DE5118C7ADC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038598" y="1"/>
            <a:ext cx="1897061" cy="1717675"/>
          </a:xfrm>
          <a:custGeom>
            <a:avLst/>
            <a:gdLst>
              <a:gd name="T0" fmla="*/ 5330 w 5436"/>
              <a:gd name="T1" fmla="*/ 5296 h 5411"/>
              <a:gd name="T2" fmla="*/ 5303 w 5436"/>
              <a:gd name="T3" fmla="*/ 5323 h 5411"/>
              <a:gd name="T4" fmla="*/ 5274 w 5436"/>
              <a:gd name="T5" fmla="*/ 5346 h 5411"/>
              <a:gd name="T6" fmla="*/ 5244 w 5436"/>
              <a:gd name="T7" fmla="*/ 5366 h 5411"/>
              <a:gd name="T8" fmla="*/ 5212 w 5436"/>
              <a:gd name="T9" fmla="*/ 5382 h 5411"/>
              <a:gd name="T10" fmla="*/ 5179 w 5436"/>
              <a:gd name="T11" fmla="*/ 5395 h 5411"/>
              <a:gd name="T12" fmla="*/ 5145 w 5436"/>
              <a:gd name="T13" fmla="*/ 5403 h 5411"/>
              <a:gd name="T14" fmla="*/ 5111 w 5436"/>
              <a:gd name="T15" fmla="*/ 5409 h 5411"/>
              <a:gd name="T16" fmla="*/ 5077 w 5436"/>
              <a:gd name="T17" fmla="*/ 5411 h 5411"/>
              <a:gd name="T18" fmla="*/ 5043 w 5436"/>
              <a:gd name="T19" fmla="*/ 5409 h 5411"/>
              <a:gd name="T20" fmla="*/ 5009 w 5436"/>
              <a:gd name="T21" fmla="*/ 5403 h 5411"/>
              <a:gd name="T22" fmla="*/ 4975 w 5436"/>
              <a:gd name="T23" fmla="*/ 5395 h 5411"/>
              <a:gd name="T24" fmla="*/ 4942 w 5436"/>
              <a:gd name="T25" fmla="*/ 5382 h 5411"/>
              <a:gd name="T26" fmla="*/ 4911 w 5436"/>
              <a:gd name="T27" fmla="*/ 5366 h 5411"/>
              <a:gd name="T28" fmla="*/ 4880 w 5436"/>
              <a:gd name="T29" fmla="*/ 5346 h 5411"/>
              <a:gd name="T30" fmla="*/ 4851 w 5436"/>
              <a:gd name="T31" fmla="*/ 5323 h 5411"/>
              <a:gd name="T32" fmla="*/ 4824 w 5436"/>
              <a:gd name="T33" fmla="*/ 5296 h 5411"/>
              <a:gd name="T34" fmla="*/ 1013 w 5436"/>
              <a:gd name="T35" fmla="*/ 0 h 5411"/>
              <a:gd name="T36" fmla="*/ 5330 w 5436"/>
              <a:gd name="T37" fmla="*/ 4739 h 5411"/>
              <a:gd name="T38" fmla="*/ 5356 w 5436"/>
              <a:gd name="T39" fmla="*/ 4769 h 5411"/>
              <a:gd name="T40" fmla="*/ 5377 w 5436"/>
              <a:gd name="T41" fmla="*/ 4801 h 5411"/>
              <a:gd name="T42" fmla="*/ 5395 w 5436"/>
              <a:gd name="T43" fmla="*/ 4835 h 5411"/>
              <a:gd name="T44" fmla="*/ 5410 w 5436"/>
              <a:gd name="T45" fmla="*/ 4869 h 5411"/>
              <a:gd name="T46" fmla="*/ 5421 w 5436"/>
              <a:gd name="T47" fmla="*/ 4905 h 5411"/>
              <a:gd name="T48" fmla="*/ 5429 w 5436"/>
              <a:gd name="T49" fmla="*/ 4943 h 5411"/>
              <a:gd name="T50" fmla="*/ 5434 w 5436"/>
              <a:gd name="T51" fmla="*/ 4980 h 5411"/>
              <a:gd name="T52" fmla="*/ 5436 w 5436"/>
              <a:gd name="T53" fmla="*/ 5018 h 5411"/>
              <a:gd name="T54" fmla="*/ 5434 w 5436"/>
              <a:gd name="T55" fmla="*/ 5055 h 5411"/>
              <a:gd name="T56" fmla="*/ 5429 w 5436"/>
              <a:gd name="T57" fmla="*/ 5092 h 5411"/>
              <a:gd name="T58" fmla="*/ 5421 w 5436"/>
              <a:gd name="T59" fmla="*/ 5130 h 5411"/>
              <a:gd name="T60" fmla="*/ 5410 w 5436"/>
              <a:gd name="T61" fmla="*/ 5166 h 5411"/>
              <a:gd name="T62" fmla="*/ 5395 w 5436"/>
              <a:gd name="T63" fmla="*/ 5200 h 5411"/>
              <a:gd name="T64" fmla="*/ 5377 w 5436"/>
              <a:gd name="T65" fmla="*/ 5234 h 5411"/>
              <a:gd name="T66" fmla="*/ 5356 w 5436"/>
              <a:gd name="T67" fmla="*/ 5266 h 5411"/>
              <a:gd name="T68" fmla="*/ 5330 w 5436"/>
              <a:gd name="T69" fmla="*/ 5296 h 5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436" h="5411">
                <a:moveTo>
                  <a:pt x="5330" y="5296"/>
                </a:moveTo>
                <a:lnTo>
                  <a:pt x="5330" y="5296"/>
                </a:lnTo>
                <a:lnTo>
                  <a:pt x="5317" y="5310"/>
                </a:lnTo>
                <a:lnTo>
                  <a:pt x="5303" y="5323"/>
                </a:lnTo>
                <a:lnTo>
                  <a:pt x="5289" y="5335"/>
                </a:lnTo>
                <a:lnTo>
                  <a:pt x="5274" y="5346"/>
                </a:lnTo>
                <a:lnTo>
                  <a:pt x="5259" y="5356"/>
                </a:lnTo>
                <a:lnTo>
                  <a:pt x="5244" y="5366"/>
                </a:lnTo>
                <a:lnTo>
                  <a:pt x="5228" y="5375"/>
                </a:lnTo>
                <a:lnTo>
                  <a:pt x="5212" y="5382"/>
                </a:lnTo>
                <a:lnTo>
                  <a:pt x="5196" y="5389"/>
                </a:lnTo>
                <a:lnTo>
                  <a:pt x="5179" y="5395"/>
                </a:lnTo>
                <a:lnTo>
                  <a:pt x="5162" y="5400"/>
                </a:lnTo>
                <a:lnTo>
                  <a:pt x="5145" y="5403"/>
                </a:lnTo>
                <a:lnTo>
                  <a:pt x="5129" y="5407"/>
                </a:lnTo>
                <a:lnTo>
                  <a:pt x="5111" y="5409"/>
                </a:lnTo>
                <a:lnTo>
                  <a:pt x="5094" y="5410"/>
                </a:lnTo>
                <a:lnTo>
                  <a:pt x="5077" y="5411"/>
                </a:lnTo>
                <a:lnTo>
                  <a:pt x="5060" y="5410"/>
                </a:lnTo>
                <a:lnTo>
                  <a:pt x="5043" y="5409"/>
                </a:lnTo>
                <a:lnTo>
                  <a:pt x="5026" y="5407"/>
                </a:lnTo>
                <a:lnTo>
                  <a:pt x="5009" y="5403"/>
                </a:lnTo>
                <a:lnTo>
                  <a:pt x="4992" y="5400"/>
                </a:lnTo>
                <a:lnTo>
                  <a:pt x="4975" y="5395"/>
                </a:lnTo>
                <a:lnTo>
                  <a:pt x="4959" y="5389"/>
                </a:lnTo>
                <a:lnTo>
                  <a:pt x="4942" y="5382"/>
                </a:lnTo>
                <a:lnTo>
                  <a:pt x="4926" y="5375"/>
                </a:lnTo>
                <a:lnTo>
                  <a:pt x="4911" y="5366"/>
                </a:lnTo>
                <a:lnTo>
                  <a:pt x="4895" y="5356"/>
                </a:lnTo>
                <a:lnTo>
                  <a:pt x="4880" y="5346"/>
                </a:lnTo>
                <a:lnTo>
                  <a:pt x="4866" y="5335"/>
                </a:lnTo>
                <a:lnTo>
                  <a:pt x="4851" y="5323"/>
                </a:lnTo>
                <a:lnTo>
                  <a:pt x="4837" y="5310"/>
                </a:lnTo>
                <a:lnTo>
                  <a:pt x="4824" y="5296"/>
                </a:lnTo>
                <a:lnTo>
                  <a:pt x="0" y="0"/>
                </a:lnTo>
                <a:lnTo>
                  <a:pt x="1013" y="0"/>
                </a:lnTo>
                <a:lnTo>
                  <a:pt x="5330" y="4739"/>
                </a:lnTo>
                <a:lnTo>
                  <a:pt x="5330" y="4739"/>
                </a:lnTo>
                <a:lnTo>
                  <a:pt x="5343" y="4754"/>
                </a:lnTo>
                <a:lnTo>
                  <a:pt x="5356" y="4769"/>
                </a:lnTo>
                <a:lnTo>
                  <a:pt x="5367" y="4784"/>
                </a:lnTo>
                <a:lnTo>
                  <a:pt x="5377" y="4801"/>
                </a:lnTo>
                <a:lnTo>
                  <a:pt x="5386" y="4817"/>
                </a:lnTo>
                <a:lnTo>
                  <a:pt x="5395" y="4835"/>
                </a:lnTo>
                <a:lnTo>
                  <a:pt x="5403" y="4852"/>
                </a:lnTo>
                <a:lnTo>
                  <a:pt x="5410" y="4869"/>
                </a:lnTo>
                <a:lnTo>
                  <a:pt x="5416" y="4888"/>
                </a:lnTo>
                <a:lnTo>
                  <a:pt x="5421" y="4905"/>
                </a:lnTo>
                <a:lnTo>
                  <a:pt x="5426" y="4924"/>
                </a:lnTo>
                <a:lnTo>
                  <a:pt x="5429" y="4943"/>
                </a:lnTo>
                <a:lnTo>
                  <a:pt x="5432" y="4961"/>
                </a:lnTo>
                <a:lnTo>
                  <a:pt x="5434" y="4980"/>
                </a:lnTo>
                <a:lnTo>
                  <a:pt x="5436" y="4999"/>
                </a:lnTo>
                <a:lnTo>
                  <a:pt x="5436" y="5018"/>
                </a:lnTo>
                <a:lnTo>
                  <a:pt x="5436" y="5036"/>
                </a:lnTo>
                <a:lnTo>
                  <a:pt x="5434" y="5055"/>
                </a:lnTo>
                <a:lnTo>
                  <a:pt x="5432" y="5074"/>
                </a:lnTo>
                <a:lnTo>
                  <a:pt x="5429" y="5092"/>
                </a:lnTo>
                <a:lnTo>
                  <a:pt x="5426" y="5111"/>
                </a:lnTo>
                <a:lnTo>
                  <a:pt x="5421" y="5130"/>
                </a:lnTo>
                <a:lnTo>
                  <a:pt x="5416" y="5147"/>
                </a:lnTo>
                <a:lnTo>
                  <a:pt x="5410" y="5166"/>
                </a:lnTo>
                <a:lnTo>
                  <a:pt x="5403" y="5183"/>
                </a:lnTo>
                <a:lnTo>
                  <a:pt x="5395" y="5200"/>
                </a:lnTo>
                <a:lnTo>
                  <a:pt x="5386" y="5218"/>
                </a:lnTo>
                <a:lnTo>
                  <a:pt x="5377" y="5234"/>
                </a:lnTo>
                <a:lnTo>
                  <a:pt x="5367" y="5251"/>
                </a:lnTo>
                <a:lnTo>
                  <a:pt x="5356" y="5266"/>
                </a:lnTo>
                <a:lnTo>
                  <a:pt x="5343" y="5281"/>
                </a:lnTo>
                <a:lnTo>
                  <a:pt x="5330" y="5296"/>
                </a:lnTo>
                <a:lnTo>
                  <a:pt x="5330" y="52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Freeform 10">
            <a:extLst>
              <a:ext uri="{FF2B5EF4-FFF2-40B4-BE49-F238E27FC236}">
                <a16:creationId xmlns="" xmlns:a16="http://schemas.microsoft.com/office/drawing/2014/main" id="{FEC998CD-1D9C-4251-80DB-CCE1F89AC2B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097745" y="4983163"/>
            <a:ext cx="2074343" cy="1874838"/>
          </a:xfrm>
          <a:custGeom>
            <a:avLst/>
            <a:gdLst>
              <a:gd name="T0" fmla="*/ 104 w 5944"/>
              <a:gd name="T1" fmla="*/ 114 h 5907"/>
              <a:gd name="T2" fmla="*/ 131 w 5944"/>
              <a:gd name="T3" fmla="*/ 87 h 5907"/>
              <a:gd name="T4" fmla="*/ 159 w 5944"/>
              <a:gd name="T5" fmla="*/ 64 h 5907"/>
              <a:gd name="T6" fmla="*/ 189 w 5944"/>
              <a:gd name="T7" fmla="*/ 44 h 5907"/>
              <a:gd name="T8" fmla="*/ 220 w 5944"/>
              <a:gd name="T9" fmla="*/ 29 h 5907"/>
              <a:gd name="T10" fmla="*/ 253 w 5944"/>
              <a:gd name="T11" fmla="*/ 16 h 5907"/>
              <a:gd name="T12" fmla="*/ 286 w 5944"/>
              <a:gd name="T13" fmla="*/ 7 h 5907"/>
              <a:gd name="T14" fmla="*/ 319 w 5944"/>
              <a:gd name="T15" fmla="*/ 3 h 5907"/>
              <a:gd name="T16" fmla="*/ 353 w 5944"/>
              <a:gd name="T17" fmla="*/ 0 h 5907"/>
              <a:gd name="T18" fmla="*/ 387 w 5944"/>
              <a:gd name="T19" fmla="*/ 3 h 5907"/>
              <a:gd name="T20" fmla="*/ 421 w 5944"/>
              <a:gd name="T21" fmla="*/ 7 h 5907"/>
              <a:gd name="T22" fmla="*/ 454 w 5944"/>
              <a:gd name="T23" fmla="*/ 16 h 5907"/>
              <a:gd name="T24" fmla="*/ 486 w 5944"/>
              <a:gd name="T25" fmla="*/ 29 h 5907"/>
              <a:gd name="T26" fmla="*/ 517 w 5944"/>
              <a:gd name="T27" fmla="*/ 44 h 5907"/>
              <a:gd name="T28" fmla="*/ 547 w 5944"/>
              <a:gd name="T29" fmla="*/ 64 h 5907"/>
              <a:gd name="T30" fmla="*/ 576 w 5944"/>
              <a:gd name="T31" fmla="*/ 87 h 5907"/>
              <a:gd name="T32" fmla="*/ 603 w 5944"/>
              <a:gd name="T33" fmla="*/ 114 h 5907"/>
              <a:gd name="T34" fmla="*/ 4883 w 5944"/>
              <a:gd name="T35" fmla="*/ 5907 h 5907"/>
              <a:gd name="T36" fmla="*/ 104 w 5944"/>
              <a:gd name="T37" fmla="*/ 662 h 5907"/>
              <a:gd name="T38" fmla="*/ 80 w 5944"/>
              <a:gd name="T39" fmla="*/ 632 h 5907"/>
              <a:gd name="T40" fmla="*/ 59 w 5944"/>
              <a:gd name="T41" fmla="*/ 602 h 5907"/>
              <a:gd name="T42" fmla="*/ 41 w 5944"/>
              <a:gd name="T43" fmla="*/ 569 h 5907"/>
              <a:gd name="T44" fmla="*/ 26 w 5944"/>
              <a:gd name="T45" fmla="*/ 533 h 5907"/>
              <a:gd name="T46" fmla="*/ 15 w 5944"/>
              <a:gd name="T47" fmla="*/ 498 h 5907"/>
              <a:gd name="T48" fmla="*/ 7 w 5944"/>
              <a:gd name="T49" fmla="*/ 462 h 5907"/>
              <a:gd name="T50" fmla="*/ 2 w 5944"/>
              <a:gd name="T51" fmla="*/ 425 h 5907"/>
              <a:gd name="T52" fmla="*/ 0 w 5944"/>
              <a:gd name="T53" fmla="*/ 388 h 5907"/>
              <a:gd name="T54" fmla="*/ 2 w 5944"/>
              <a:gd name="T55" fmla="*/ 351 h 5907"/>
              <a:gd name="T56" fmla="*/ 7 w 5944"/>
              <a:gd name="T57" fmla="*/ 314 h 5907"/>
              <a:gd name="T58" fmla="*/ 15 w 5944"/>
              <a:gd name="T59" fmla="*/ 277 h 5907"/>
              <a:gd name="T60" fmla="*/ 26 w 5944"/>
              <a:gd name="T61" fmla="*/ 242 h 5907"/>
              <a:gd name="T62" fmla="*/ 41 w 5944"/>
              <a:gd name="T63" fmla="*/ 208 h 5907"/>
              <a:gd name="T64" fmla="*/ 59 w 5944"/>
              <a:gd name="T65" fmla="*/ 175 h 5907"/>
              <a:gd name="T66" fmla="*/ 80 w 5944"/>
              <a:gd name="T67" fmla="*/ 143 h 5907"/>
              <a:gd name="T68" fmla="*/ 104 w 5944"/>
              <a:gd name="T69" fmla="*/ 114 h 5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44" h="5907">
                <a:moveTo>
                  <a:pt x="104" y="114"/>
                </a:moveTo>
                <a:lnTo>
                  <a:pt x="104" y="114"/>
                </a:lnTo>
                <a:lnTo>
                  <a:pt x="117" y="100"/>
                </a:lnTo>
                <a:lnTo>
                  <a:pt x="131" y="87"/>
                </a:lnTo>
                <a:lnTo>
                  <a:pt x="145" y="75"/>
                </a:lnTo>
                <a:lnTo>
                  <a:pt x="159" y="64"/>
                </a:lnTo>
                <a:lnTo>
                  <a:pt x="174" y="54"/>
                </a:lnTo>
                <a:lnTo>
                  <a:pt x="189" y="44"/>
                </a:lnTo>
                <a:lnTo>
                  <a:pt x="205" y="37"/>
                </a:lnTo>
                <a:lnTo>
                  <a:pt x="220" y="29"/>
                </a:lnTo>
                <a:lnTo>
                  <a:pt x="237" y="22"/>
                </a:lnTo>
                <a:lnTo>
                  <a:pt x="253" y="16"/>
                </a:lnTo>
                <a:lnTo>
                  <a:pt x="269" y="11"/>
                </a:lnTo>
                <a:lnTo>
                  <a:pt x="286" y="7"/>
                </a:lnTo>
                <a:lnTo>
                  <a:pt x="303" y="5"/>
                </a:lnTo>
                <a:lnTo>
                  <a:pt x="319" y="3"/>
                </a:lnTo>
                <a:lnTo>
                  <a:pt x="336" y="0"/>
                </a:lnTo>
                <a:lnTo>
                  <a:pt x="353" y="0"/>
                </a:lnTo>
                <a:lnTo>
                  <a:pt x="370" y="0"/>
                </a:lnTo>
                <a:lnTo>
                  <a:pt x="387" y="3"/>
                </a:lnTo>
                <a:lnTo>
                  <a:pt x="404" y="5"/>
                </a:lnTo>
                <a:lnTo>
                  <a:pt x="421" y="7"/>
                </a:lnTo>
                <a:lnTo>
                  <a:pt x="437" y="11"/>
                </a:lnTo>
                <a:lnTo>
                  <a:pt x="454" y="16"/>
                </a:lnTo>
                <a:lnTo>
                  <a:pt x="470" y="22"/>
                </a:lnTo>
                <a:lnTo>
                  <a:pt x="486" y="29"/>
                </a:lnTo>
                <a:lnTo>
                  <a:pt x="502" y="37"/>
                </a:lnTo>
                <a:lnTo>
                  <a:pt x="517" y="44"/>
                </a:lnTo>
                <a:lnTo>
                  <a:pt x="532" y="54"/>
                </a:lnTo>
                <a:lnTo>
                  <a:pt x="547" y="64"/>
                </a:lnTo>
                <a:lnTo>
                  <a:pt x="562" y="75"/>
                </a:lnTo>
                <a:lnTo>
                  <a:pt x="576" y="87"/>
                </a:lnTo>
                <a:lnTo>
                  <a:pt x="589" y="100"/>
                </a:lnTo>
                <a:lnTo>
                  <a:pt x="603" y="114"/>
                </a:lnTo>
                <a:lnTo>
                  <a:pt x="5944" y="5907"/>
                </a:lnTo>
                <a:lnTo>
                  <a:pt x="4883" y="5907"/>
                </a:lnTo>
                <a:lnTo>
                  <a:pt x="104" y="662"/>
                </a:lnTo>
                <a:lnTo>
                  <a:pt x="104" y="662"/>
                </a:lnTo>
                <a:lnTo>
                  <a:pt x="91" y="648"/>
                </a:lnTo>
                <a:lnTo>
                  <a:pt x="80" y="632"/>
                </a:lnTo>
                <a:lnTo>
                  <a:pt x="69" y="617"/>
                </a:lnTo>
                <a:lnTo>
                  <a:pt x="59" y="602"/>
                </a:lnTo>
                <a:lnTo>
                  <a:pt x="49" y="585"/>
                </a:lnTo>
                <a:lnTo>
                  <a:pt x="41" y="569"/>
                </a:lnTo>
                <a:lnTo>
                  <a:pt x="33" y="551"/>
                </a:lnTo>
                <a:lnTo>
                  <a:pt x="26" y="533"/>
                </a:lnTo>
                <a:lnTo>
                  <a:pt x="20" y="516"/>
                </a:lnTo>
                <a:lnTo>
                  <a:pt x="15" y="498"/>
                </a:lnTo>
                <a:lnTo>
                  <a:pt x="11" y="481"/>
                </a:lnTo>
                <a:lnTo>
                  <a:pt x="7" y="462"/>
                </a:lnTo>
                <a:lnTo>
                  <a:pt x="4" y="443"/>
                </a:lnTo>
                <a:lnTo>
                  <a:pt x="2" y="425"/>
                </a:lnTo>
                <a:lnTo>
                  <a:pt x="1" y="407"/>
                </a:lnTo>
                <a:lnTo>
                  <a:pt x="0" y="388"/>
                </a:lnTo>
                <a:lnTo>
                  <a:pt x="1" y="370"/>
                </a:lnTo>
                <a:lnTo>
                  <a:pt x="2" y="351"/>
                </a:lnTo>
                <a:lnTo>
                  <a:pt x="4" y="332"/>
                </a:lnTo>
                <a:lnTo>
                  <a:pt x="7" y="314"/>
                </a:lnTo>
                <a:lnTo>
                  <a:pt x="11" y="296"/>
                </a:lnTo>
                <a:lnTo>
                  <a:pt x="15" y="277"/>
                </a:lnTo>
                <a:lnTo>
                  <a:pt x="20" y="260"/>
                </a:lnTo>
                <a:lnTo>
                  <a:pt x="26" y="242"/>
                </a:lnTo>
                <a:lnTo>
                  <a:pt x="33" y="225"/>
                </a:lnTo>
                <a:lnTo>
                  <a:pt x="41" y="208"/>
                </a:lnTo>
                <a:lnTo>
                  <a:pt x="49" y="190"/>
                </a:lnTo>
                <a:lnTo>
                  <a:pt x="59" y="175"/>
                </a:lnTo>
                <a:lnTo>
                  <a:pt x="69" y="159"/>
                </a:lnTo>
                <a:lnTo>
                  <a:pt x="80" y="143"/>
                </a:lnTo>
                <a:lnTo>
                  <a:pt x="91" y="128"/>
                </a:lnTo>
                <a:lnTo>
                  <a:pt x="104" y="114"/>
                </a:lnTo>
                <a:lnTo>
                  <a:pt x="104" y="11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="" xmlns:a16="http://schemas.microsoft.com/office/drawing/2014/main" id="{CBBA4EED-BA00-4BA2-B75F-21EBE0BF6A6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618968" y="3700862"/>
            <a:ext cx="528358" cy="705171"/>
          </a:xfrm>
          <a:custGeom>
            <a:avLst/>
            <a:gdLst>
              <a:gd name="connsiteX0" fmla="*/ 0 w 528358"/>
              <a:gd name="connsiteY0" fmla="*/ 0 h 705171"/>
              <a:gd name="connsiteX1" fmla="*/ 0 w 528358"/>
              <a:gd name="connsiteY1" fmla="*/ 353336 h 705171"/>
              <a:gd name="connsiteX2" fmla="*/ 315271 w 528358"/>
              <a:gd name="connsiteY2" fmla="*/ 668640 h 705171"/>
              <a:gd name="connsiteX3" fmla="*/ 319805 w 528358"/>
              <a:gd name="connsiteY3" fmla="*/ 673087 h 705171"/>
              <a:gd name="connsiteX4" fmla="*/ 324688 w 528358"/>
              <a:gd name="connsiteY4" fmla="*/ 677217 h 705171"/>
              <a:gd name="connsiteX5" fmla="*/ 329919 w 528358"/>
              <a:gd name="connsiteY5" fmla="*/ 681029 h 705171"/>
              <a:gd name="connsiteX6" fmla="*/ 334801 w 528358"/>
              <a:gd name="connsiteY6" fmla="*/ 684523 h 705171"/>
              <a:gd name="connsiteX7" fmla="*/ 340033 w 528358"/>
              <a:gd name="connsiteY7" fmla="*/ 687700 h 705171"/>
              <a:gd name="connsiteX8" fmla="*/ 345613 w 528358"/>
              <a:gd name="connsiteY8" fmla="*/ 690876 h 705171"/>
              <a:gd name="connsiteX9" fmla="*/ 350844 w 528358"/>
              <a:gd name="connsiteY9" fmla="*/ 693735 h 705171"/>
              <a:gd name="connsiteX10" fmla="*/ 356424 w 528358"/>
              <a:gd name="connsiteY10" fmla="*/ 695959 h 705171"/>
              <a:gd name="connsiteX11" fmla="*/ 362353 w 528358"/>
              <a:gd name="connsiteY11" fmla="*/ 698183 h 705171"/>
              <a:gd name="connsiteX12" fmla="*/ 367933 w 528358"/>
              <a:gd name="connsiteY12" fmla="*/ 700089 h 705171"/>
              <a:gd name="connsiteX13" fmla="*/ 373861 w 528358"/>
              <a:gd name="connsiteY13" fmla="*/ 701677 h 705171"/>
              <a:gd name="connsiteX14" fmla="*/ 379790 w 528358"/>
              <a:gd name="connsiteY14" fmla="*/ 702630 h 705171"/>
              <a:gd name="connsiteX15" fmla="*/ 385719 w 528358"/>
              <a:gd name="connsiteY15" fmla="*/ 703901 h 705171"/>
              <a:gd name="connsiteX16" fmla="*/ 391648 w 528358"/>
              <a:gd name="connsiteY16" fmla="*/ 704536 h 705171"/>
              <a:gd name="connsiteX17" fmla="*/ 397576 w 528358"/>
              <a:gd name="connsiteY17" fmla="*/ 704854 h 705171"/>
              <a:gd name="connsiteX18" fmla="*/ 403505 w 528358"/>
              <a:gd name="connsiteY18" fmla="*/ 705171 h 705171"/>
              <a:gd name="connsiteX19" fmla="*/ 409434 w 528358"/>
              <a:gd name="connsiteY19" fmla="*/ 704854 h 705171"/>
              <a:gd name="connsiteX20" fmla="*/ 415363 w 528358"/>
              <a:gd name="connsiteY20" fmla="*/ 704536 h 705171"/>
              <a:gd name="connsiteX21" fmla="*/ 421292 w 528358"/>
              <a:gd name="connsiteY21" fmla="*/ 703901 h 705171"/>
              <a:gd name="connsiteX22" fmla="*/ 427220 w 528358"/>
              <a:gd name="connsiteY22" fmla="*/ 702630 h 705171"/>
              <a:gd name="connsiteX23" fmla="*/ 433149 w 528358"/>
              <a:gd name="connsiteY23" fmla="*/ 701677 h 705171"/>
              <a:gd name="connsiteX24" fmla="*/ 439078 w 528358"/>
              <a:gd name="connsiteY24" fmla="*/ 700089 h 705171"/>
              <a:gd name="connsiteX25" fmla="*/ 445007 w 528358"/>
              <a:gd name="connsiteY25" fmla="*/ 698183 h 705171"/>
              <a:gd name="connsiteX26" fmla="*/ 450587 w 528358"/>
              <a:gd name="connsiteY26" fmla="*/ 695959 h 705171"/>
              <a:gd name="connsiteX27" fmla="*/ 456167 w 528358"/>
              <a:gd name="connsiteY27" fmla="*/ 693735 h 705171"/>
              <a:gd name="connsiteX28" fmla="*/ 461747 w 528358"/>
              <a:gd name="connsiteY28" fmla="*/ 690876 h 705171"/>
              <a:gd name="connsiteX29" fmla="*/ 466978 w 528358"/>
              <a:gd name="connsiteY29" fmla="*/ 687700 h 705171"/>
              <a:gd name="connsiteX30" fmla="*/ 472209 w 528358"/>
              <a:gd name="connsiteY30" fmla="*/ 684523 h 705171"/>
              <a:gd name="connsiteX31" fmla="*/ 477440 w 528358"/>
              <a:gd name="connsiteY31" fmla="*/ 681029 h 705171"/>
              <a:gd name="connsiteX32" fmla="*/ 482323 w 528358"/>
              <a:gd name="connsiteY32" fmla="*/ 677217 h 705171"/>
              <a:gd name="connsiteX33" fmla="*/ 487205 w 528358"/>
              <a:gd name="connsiteY33" fmla="*/ 673087 h 705171"/>
              <a:gd name="connsiteX34" fmla="*/ 491739 w 528358"/>
              <a:gd name="connsiteY34" fmla="*/ 668640 h 705171"/>
              <a:gd name="connsiteX35" fmla="*/ 496273 w 528358"/>
              <a:gd name="connsiteY35" fmla="*/ 663875 h 705171"/>
              <a:gd name="connsiteX36" fmla="*/ 500458 w 528358"/>
              <a:gd name="connsiteY36" fmla="*/ 659110 h 705171"/>
              <a:gd name="connsiteX37" fmla="*/ 504294 w 528358"/>
              <a:gd name="connsiteY37" fmla="*/ 654345 h 705171"/>
              <a:gd name="connsiteX38" fmla="*/ 507782 w 528358"/>
              <a:gd name="connsiteY38" fmla="*/ 648945 h 705171"/>
              <a:gd name="connsiteX39" fmla="*/ 510920 w 528358"/>
              <a:gd name="connsiteY39" fmla="*/ 643862 h 705171"/>
              <a:gd name="connsiteX40" fmla="*/ 514059 w 528358"/>
              <a:gd name="connsiteY40" fmla="*/ 638144 h 705171"/>
              <a:gd name="connsiteX41" fmla="*/ 516849 w 528358"/>
              <a:gd name="connsiteY41" fmla="*/ 632744 h 705171"/>
              <a:gd name="connsiteX42" fmla="*/ 519290 w 528358"/>
              <a:gd name="connsiteY42" fmla="*/ 627344 h 705171"/>
              <a:gd name="connsiteX43" fmla="*/ 521383 w 528358"/>
              <a:gd name="connsiteY43" fmla="*/ 621308 h 705171"/>
              <a:gd name="connsiteX44" fmla="*/ 523127 w 528358"/>
              <a:gd name="connsiteY44" fmla="*/ 615908 h 705171"/>
              <a:gd name="connsiteX45" fmla="*/ 524870 w 528358"/>
              <a:gd name="connsiteY45" fmla="*/ 609872 h 705171"/>
              <a:gd name="connsiteX46" fmla="*/ 525917 w 528358"/>
              <a:gd name="connsiteY46" fmla="*/ 603836 h 705171"/>
              <a:gd name="connsiteX47" fmla="*/ 526963 w 528358"/>
              <a:gd name="connsiteY47" fmla="*/ 598119 h 705171"/>
              <a:gd name="connsiteX48" fmla="*/ 527660 w 528358"/>
              <a:gd name="connsiteY48" fmla="*/ 592083 h 705171"/>
              <a:gd name="connsiteX49" fmla="*/ 528358 w 528358"/>
              <a:gd name="connsiteY49" fmla="*/ 586047 h 705171"/>
              <a:gd name="connsiteX50" fmla="*/ 528358 w 528358"/>
              <a:gd name="connsiteY50" fmla="*/ 580329 h 705171"/>
              <a:gd name="connsiteX51" fmla="*/ 528358 w 528358"/>
              <a:gd name="connsiteY51" fmla="*/ 574294 h 705171"/>
              <a:gd name="connsiteX52" fmla="*/ 527660 w 528358"/>
              <a:gd name="connsiteY52" fmla="*/ 568258 h 705171"/>
              <a:gd name="connsiteX53" fmla="*/ 526963 w 528358"/>
              <a:gd name="connsiteY53" fmla="*/ 562223 h 705171"/>
              <a:gd name="connsiteX54" fmla="*/ 525917 w 528358"/>
              <a:gd name="connsiteY54" fmla="*/ 556505 h 705171"/>
              <a:gd name="connsiteX55" fmla="*/ 524870 w 528358"/>
              <a:gd name="connsiteY55" fmla="*/ 550469 h 705171"/>
              <a:gd name="connsiteX56" fmla="*/ 523127 w 528358"/>
              <a:gd name="connsiteY56" fmla="*/ 544433 h 705171"/>
              <a:gd name="connsiteX57" fmla="*/ 521383 w 528358"/>
              <a:gd name="connsiteY57" fmla="*/ 539033 h 705171"/>
              <a:gd name="connsiteX58" fmla="*/ 519290 w 528358"/>
              <a:gd name="connsiteY58" fmla="*/ 532997 h 705171"/>
              <a:gd name="connsiteX59" fmla="*/ 516849 w 528358"/>
              <a:gd name="connsiteY59" fmla="*/ 527597 h 705171"/>
              <a:gd name="connsiteX60" fmla="*/ 514059 w 528358"/>
              <a:gd name="connsiteY60" fmla="*/ 522197 h 705171"/>
              <a:gd name="connsiteX61" fmla="*/ 510920 w 528358"/>
              <a:gd name="connsiteY61" fmla="*/ 516479 h 705171"/>
              <a:gd name="connsiteX62" fmla="*/ 507782 w 528358"/>
              <a:gd name="connsiteY62" fmla="*/ 511396 h 705171"/>
              <a:gd name="connsiteX63" fmla="*/ 504294 w 528358"/>
              <a:gd name="connsiteY63" fmla="*/ 505996 h 705171"/>
              <a:gd name="connsiteX64" fmla="*/ 500458 w 528358"/>
              <a:gd name="connsiteY64" fmla="*/ 501231 h 705171"/>
              <a:gd name="connsiteX65" fmla="*/ 496273 w 528358"/>
              <a:gd name="connsiteY65" fmla="*/ 496466 h 705171"/>
              <a:gd name="connsiteX66" fmla="*/ 491739 w 528358"/>
              <a:gd name="connsiteY66" fmla="*/ 491701 h 7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28358" h="705171">
                <a:moveTo>
                  <a:pt x="0" y="0"/>
                </a:moveTo>
                <a:lnTo>
                  <a:pt x="0" y="353336"/>
                </a:lnTo>
                <a:lnTo>
                  <a:pt x="315271" y="668640"/>
                </a:lnTo>
                <a:lnTo>
                  <a:pt x="319805" y="673087"/>
                </a:lnTo>
                <a:lnTo>
                  <a:pt x="324688" y="677217"/>
                </a:lnTo>
                <a:lnTo>
                  <a:pt x="329919" y="681029"/>
                </a:lnTo>
                <a:lnTo>
                  <a:pt x="334801" y="684523"/>
                </a:lnTo>
                <a:lnTo>
                  <a:pt x="340033" y="687700"/>
                </a:lnTo>
                <a:lnTo>
                  <a:pt x="345613" y="690876"/>
                </a:lnTo>
                <a:lnTo>
                  <a:pt x="350844" y="693735"/>
                </a:lnTo>
                <a:lnTo>
                  <a:pt x="356424" y="695959"/>
                </a:lnTo>
                <a:lnTo>
                  <a:pt x="362353" y="698183"/>
                </a:lnTo>
                <a:lnTo>
                  <a:pt x="367933" y="700089"/>
                </a:lnTo>
                <a:lnTo>
                  <a:pt x="373861" y="701677"/>
                </a:lnTo>
                <a:lnTo>
                  <a:pt x="379790" y="702630"/>
                </a:lnTo>
                <a:lnTo>
                  <a:pt x="385719" y="703901"/>
                </a:lnTo>
                <a:lnTo>
                  <a:pt x="391648" y="704536"/>
                </a:lnTo>
                <a:lnTo>
                  <a:pt x="397576" y="704854"/>
                </a:lnTo>
                <a:lnTo>
                  <a:pt x="403505" y="705171"/>
                </a:lnTo>
                <a:lnTo>
                  <a:pt x="409434" y="704854"/>
                </a:lnTo>
                <a:lnTo>
                  <a:pt x="415363" y="704536"/>
                </a:lnTo>
                <a:lnTo>
                  <a:pt x="421292" y="703901"/>
                </a:lnTo>
                <a:lnTo>
                  <a:pt x="427220" y="702630"/>
                </a:lnTo>
                <a:lnTo>
                  <a:pt x="433149" y="701677"/>
                </a:lnTo>
                <a:lnTo>
                  <a:pt x="439078" y="700089"/>
                </a:lnTo>
                <a:lnTo>
                  <a:pt x="445007" y="698183"/>
                </a:lnTo>
                <a:lnTo>
                  <a:pt x="450587" y="695959"/>
                </a:lnTo>
                <a:lnTo>
                  <a:pt x="456167" y="693735"/>
                </a:lnTo>
                <a:lnTo>
                  <a:pt x="461747" y="690876"/>
                </a:lnTo>
                <a:lnTo>
                  <a:pt x="466978" y="687700"/>
                </a:lnTo>
                <a:lnTo>
                  <a:pt x="472209" y="684523"/>
                </a:lnTo>
                <a:lnTo>
                  <a:pt x="477440" y="681029"/>
                </a:lnTo>
                <a:lnTo>
                  <a:pt x="482323" y="677217"/>
                </a:lnTo>
                <a:lnTo>
                  <a:pt x="487205" y="673087"/>
                </a:lnTo>
                <a:lnTo>
                  <a:pt x="491739" y="668640"/>
                </a:lnTo>
                <a:lnTo>
                  <a:pt x="496273" y="663875"/>
                </a:lnTo>
                <a:lnTo>
                  <a:pt x="500458" y="659110"/>
                </a:lnTo>
                <a:lnTo>
                  <a:pt x="504294" y="654345"/>
                </a:lnTo>
                <a:lnTo>
                  <a:pt x="507782" y="648945"/>
                </a:lnTo>
                <a:lnTo>
                  <a:pt x="510920" y="643862"/>
                </a:lnTo>
                <a:lnTo>
                  <a:pt x="514059" y="638144"/>
                </a:lnTo>
                <a:lnTo>
                  <a:pt x="516849" y="632744"/>
                </a:lnTo>
                <a:lnTo>
                  <a:pt x="519290" y="627344"/>
                </a:lnTo>
                <a:lnTo>
                  <a:pt x="521383" y="621308"/>
                </a:lnTo>
                <a:lnTo>
                  <a:pt x="523127" y="615908"/>
                </a:lnTo>
                <a:lnTo>
                  <a:pt x="524870" y="609872"/>
                </a:lnTo>
                <a:lnTo>
                  <a:pt x="525917" y="603836"/>
                </a:lnTo>
                <a:lnTo>
                  <a:pt x="526963" y="598119"/>
                </a:lnTo>
                <a:lnTo>
                  <a:pt x="527660" y="592083"/>
                </a:lnTo>
                <a:lnTo>
                  <a:pt x="528358" y="586047"/>
                </a:lnTo>
                <a:lnTo>
                  <a:pt x="528358" y="580329"/>
                </a:lnTo>
                <a:lnTo>
                  <a:pt x="528358" y="574294"/>
                </a:lnTo>
                <a:lnTo>
                  <a:pt x="527660" y="568258"/>
                </a:lnTo>
                <a:lnTo>
                  <a:pt x="526963" y="562223"/>
                </a:lnTo>
                <a:lnTo>
                  <a:pt x="525917" y="556505"/>
                </a:lnTo>
                <a:lnTo>
                  <a:pt x="524870" y="550469"/>
                </a:lnTo>
                <a:lnTo>
                  <a:pt x="523127" y="544433"/>
                </a:lnTo>
                <a:lnTo>
                  <a:pt x="521383" y="539033"/>
                </a:lnTo>
                <a:lnTo>
                  <a:pt x="519290" y="532997"/>
                </a:lnTo>
                <a:lnTo>
                  <a:pt x="516849" y="527597"/>
                </a:lnTo>
                <a:lnTo>
                  <a:pt x="514059" y="522197"/>
                </a:lnTo>
                <a:lnTo>
                  <a:pt x="510920" y="516479"/>
                </a:lnTo>
                <a:lnTo>
                  <a:pt x="507782" y="511396"/>
                </a:lnTo>
                <a:lnTo>
                  <a:pt x="504294" y="505996"/>
                </a:lnTo>
                <a:lnTo>
                  <a:pt x="500458" y="501231"/>
                </a:lnTo>
                <a:lnTo>
                  <a:pt x="496273" y="496466"/>
                </a:lnTo>
                <a:lnTo>
                  <a:pt x="491739" y="4917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251520" y="365126"/>
            <a:ext cx="5544616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8986095-26DC-48B9-BA7B-02E8DFBACA4C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251520" y="1825625"/>
            <a:ext cx="5544616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FE15AE-9590-47E3-80CE-AC9507B56604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251520" y="6356351"/>
            <a:ext cx="905496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A2FEFF5-D3AE-45CC-A046-CB5ADFA1DEF0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1182620" y="6356351"/>
            <a:ext cx="30861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1073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 userDrawn="1"/>
        </p:nvSpPr>
        <p:spPr>
          <a:xfrm>
            <a:off x="4859524" y="5053994"/>
            <a:ext cx="2376264" cy="1038125"/>
          </a:xfrm>
          <a:prstGeom prst="rect">
            <a:avLst/>
          </a:prstGeom>
          <a:solidFill>
            <a:srgbClr val="0001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prstClr val="white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323"/>
          <a:stretch/>
        </p:blipFill>
        <p:spPr>
          <a:xfrm>
            <a:off x="3827869" y="0"/>
            <a:ext cx="5316131" cy="5236220"/>
          </a:xfrm>
          <a:prstGeom prst="rect">
            <a:avLst/>
          </a:prstGeom>
        </p:spPr>
      </p:pic>
      <p:sp>
        <p:nvSpPr>
          <p:cNvPr id="37" name="Freeform: Shape 36">
            <a:extLst>
              <a:ext uri="{FF2B5EF4-FFF2-40B4-BE49-F238E27FC236}">
                <a16:creationId xmlns="" xmlns:a16="http://schemas.microsoft.com/office/drawing/2014/main" id="{39042DB5-AE66-44E1-82DE-D2BDDCDFF44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094594" y="3257279"/>
            <a:ext cx="5052732" cy="3600722"/>
          </a:xfrm>
          <a:custGeom>
            <a:avLst/>
            <a:gdLst>
              <a:gd name="connsiteX0" fmla="*/ 0 w 5052732"/>
              <a:gd name="connsiteY0" fmla="*/ 0 h 3600722"/>
              <a:gd name="connsiteX1" fmla="*/ 0 w 5052732"/>
              <a:gd name="connsiteY1" fmla="*/ 3600722 h 3600722"/>
              <a:gd name="connsiteX2" fmla="*/ 5052732 w 5052732"/>
              <a:gd name="connsiteY2" fmla="*/ 3600722 h 3600722"/>
              <a:gd name="connsiteX3" fmla="*/ 2447800 w 5052732"/>
              <a:gd name="connsiteY3" fmla="*/ 1003416 h 3600722"/>
              <a:gd name="connsiteX4" fmla="*/ 2441867 w 5052732"/>
              <a:gd name="connsiteY4" fmla="*/ 1003416 h 3600722"/>
              <a:gd name="connsiteX5" fmla="*/ 2435585 w 5052732"/>
              <a:gd name="connsiteY5" fmla="*/ 1003098 h 3600722"/>
              <a:gd name="connsiteX6" fmla="*/ 2429652 w 5052732"/>
              <a:gd name="connsiteY6" fmla="*/ 1002463 h 3600722"/>
              <a:gd name="connsiteX7" fmla="*/ 2423719 w 5052732"/>
              <a:gd name="connsiteY7" fmla="*/ 1001511 h 3600722"/>
              <a:gd name="connsiteX8" fmla="*/ 2417786 w 5052732"/>
              <a:gd name="connsiteY8" fmla="*/ 1000241 h 3600722"/>
              <a:gd name="connsiteX9" fmla="*/ 2411853 w 5052732"/>
              <a:gd name="connsiteY9" fmla="*/ 998653 h 3600722"/>
              <a:gd name="connsiteX10" fmla="*/ 2406269 w 5052732"/>
              <a:gd name="connsiteY10" fmla="*/ 996749 h 3600722"/>
              <a:gd name="connsiteX11" fmla="*/ 2400336 w 5052732"/>
              <a:gd name="connsiteY11" fmla="*/ 994844 h 3600722"/>
              <a:gd name="connsiteX12" fmla="*/ 2394752 w 5052732"/>
              <a:gd name="connsiteY12" fmla="*/ 992304 h 3600722"/>
              <a:gd name="connsiteX13" fmla="*/ 2389168 w 5052732"/>
              <a:gd name="connsiteY13" fmla="*/ 989447 h 3600722"/>
              <a:gd name="connsiteX14" fmla="*/ 2383584 w 5052732"/>
              <a:gd name="connsiteY14" fmla="*/ 986589 h 3600722"/>
              <a:gd name="connsiteX15" fmla="*/ 2378349 w 5052732"/>
              <a:gd name="connsiteY15" fmla="*/ 983097 h 3600722"/>
              <a:gd name="connsiteX16" fmla="*/ 2373114 w 5052732"/>
              <a:gd name="connsiteY16" fmla="*/ 979605 h 3600722"/>
              <a:gd name="connsiteX17" fmla="*/ 2368228 w 5052732"/>
              <a:gd name="connsiteY17" fmla="*/ 975795 h 3600722"/>
              <a:gd name="connsiteX18" fmla="*/ 2363342 w 5052732"/>
              <a:gd name="connsiteY18" fmla="*/ 971668 h 3600722"/>
              <a:gd name="connsiteX19" fmla="*/ 2358456 w 5052732"/>
              <a:gd name="connsiteY19" fmla="*/ 967223 h 3600722"/>
              <a:gd name="connsiteX20" fmla="*/ 1745612 w 5052732"/>
              <a:gd name="connsiteY20" fmla="*/ 355121 h 3600722"/>
              <a:gd name="connsiteX21" fmla="*/ 1740726 w 5052732"/>
              <a:gd name="connsiteY21" fmla="*/ 350994 h 3600722"/>
              <a:gd name="connsiteX22" fmla="*/ 1736190 w 5052732"/>
              <a:gd name="connsiteY22" fmla="*/ 346866 h 3600722"/>
              <a:gd name="connsiteX23" fmla="*/ 1730954 w 5052732"/>
              <a:gd name="connsiteY23" fmla="*/ 343057 h 3600722"/>
              <a:gd name="connsiteX24" fmla="*/ 1726068 w 5052732"/>
              <a:gd name="connsiteY24" fmla="*/ 339564 h 3600722"/>
              <a:gd name="connsiteX25" fmla="*/ 1720834 w 5052732"/>
              <a:gd name="connsiteY25" fmla="*/ 336072 h 3600722"/>
              <a:gd name="connsiteX26" fmla="*/ 1715250 w 5052732"/>
              <a:gd name="connsiteY26" fmla="*/ 333215 h 3600722"/>
              <a:gd name="connsiteX27" fmla="*/ 1710014 w 5052732"/>
              <a:gd name="connsiteY27" fmla="*/ 330357 h 3600722"/>
              <a:gd name="connsiteX28" fmla="*/ 1704430 w 5052732"/>
              <a:gd name="connsiteY28" fmla="*/ 327818 h 3600722"/>
              <a:gd name="connsiteX29" fmla="*/ 1698498 w 5052732"/>
              <a:gd name="connsiteY29" fmla="*/ 325913 h 3600722"/>
              <a:gd name="connsiteX30" fmla="*/ 1692914 w 5052732"/>
              <a:gd name="connsiteY30" fmla="*/ 323690 h 3600722"/>
              <a:gd name="connsiteX31" fmla="*/ 1686980 w 5052732"/>
              <a:gd name="connsiteY31" fmla="*/ 322420 h 3600722"/>
              <a:gd name="connsiteX32" fmla="*/ 1681396 w 5052732"/>
              <a:gd name="connsiteY32" fmla="*/ 320833 h 3600722"/>
              <a:gd name="connsiteX33" fmla="*/ 1675464 w 5052732"/>
              <a:gd name="connsiteY33" fmla="*/ 319881 h 3600722"/>
              <a:gd name="connsiteX34" fmla="*/ 1669531 w 5052732"/>
              <a:gd name="connsiteY34" fmla="*/ 319246 h 3600722"/>
              <a:gd name="connsiteX35" fmla="*/ 1663598 w 5052732"/>
              <a:gd name="connsiteY35" fmla="*/ 318928 h 3600722"/>
              <a:gd name="connsiteX36" fmla="*/ 1657316 w 5052732"/>
              <a:gd name="connsiteY36" fmla="*/ 318928 h 3600722"/>
              <a:gd name="connsiteX37" fmla="*/ 1651383 w 5052732"/>
              <a:gd name="connsiteY37" fmla="*/ 318928 h 3600722"/>
              <a:gd name="connsiteX38" fmla="*/ 1645450 w 5052732"/>
              <a:gd name="connsiteY38" fmla="*/ 319246 h 3600722"/>
              <a:gd name="connsiteX39" fmla="*/ 1639517 w 5052732"/>
              <a:gd name="connsiteY39" fmla="*/ 319881 h 3600722"/>
              <a:gd name="connsiteX40" fmla="*/ 1633584 w 5052732"/>
              <a:gd name="connsiteY40" fmla="*/ 320833 h 3600722"/>
              <a:gd name="connsiteX41" fmla="*/ 1627651 w 5052732"/>
              <a:gd name="connsiteY41" fmla="*/ 322420 h 3600722"/>
              <a:gd name="connsiteX42" fmla="*/ 1622067 w 5052732"/>
              <a:gd name="connsiteY42" fmla="*/ 323690 h 3600722"/>
              <a:gd name="connsiteX43" fmla="*/ 1616134 w 5052732"/>
              <a:gd name="connsiteY43" fmla="*/ 325913 h 3600722"/>
              <a:gd name="connsiteX44" fmla="*/ 1610550 w 5052732"/>
              <a:gd name="connsiteY44" fmla="*/ 327818 h 3600722"/>
              <a:gd name="connsiteX45" fmla="*/ 1604966 w 5052732"/>
              <a:gd name="connsiteY45" fmla="*/ 330357 h 3600722"/>
              <a:gd name="connsiteX46" fmla="*/ 1599731 w 5052732"/>
              <a:gd name="connsiteY46" fmla="*/ 333215 h 3600722"/>
              <a:gd name="connsiteX47" fmla="*/ 1594147 w 5052732"/>
              <a:gd name="connsiteY47" fmla="*/ 336072 h 3600722"/>
              <a:gd name="connsiteX48" fmla="*/ 1588912 w 5052732"/>
              <a:gd name="connsiteY48" fmla="*/ 339564 h 3600722"/>
              <a:gd name="connsiteX49" fmla="*/ 1583677 w 5052732"/>
              <a:gd name="connsiteY49" fmla="*/ 343057 h 3600722"/>
              <a:gd name="connsiteX50" fmla="*/ 1578791 w 5052732"/>
              <a:gd name="connsiteY50" fmla="*/ 346866 h 3600722"/>
              <a:gd name="connsiteX51" fmla="*/ 1573905 w 5052732"/>
              <a:gd name="connsiteY51" fmla="*/ 350994 h 3600722"/>
              <a:gd name="connsiteX52" fmla="*/ 1569368 w 5052732"/>
              <a:gd name="connsiteY52" fmla="*/ 355121 h 3600722"/>
              <a:gd name="connsiteX53" fmla="*/ 1564831 w 5052732"/>
              <a:gd name="connsiteY53" fmla="*/ 359883 h 3600722"/>
              <a:gd name="connsiteX54" fmla="*/ 1560992 w 5052732"/>
              <a:gd name="connsiteY54" fmla="*/ 364645 h 3600722"/>
              <a:gd name="connsiteX55" fmla="*/ 1557153 w 5052732"/>
              <a:gd name="connsiteY55" fmla="*/ 369725 h 3600722"/>
              <a:gd name="connsiteX56" fmla="*/ 1553314 w 5052732"/>
              <a:gd name="connsiteY56" fmla="*/ 374805 h 3600722"/>
              <a:gd name="connsiteX57" fmla="*/ 1550173 w 5052732"/>
              <a:gd name="connsiteY57" fmla="*/ 379884 h 3600722"/>
              <a:gd name="connsiteX58" fmla="*/ 1547032 w 5052732"/>
              <a:gd name="connsiteY58" fmla="*/ 385599 h 3600722"/>
              <a:gd name="connsiteX59" fmla="*/ 1544589 w 5052732"/>
              <a:gd name="connsiteY59" fmla="*/ 390679 h 3600722"/>
              <a:gd name="connsiteX60" fmla="*/ 1542146 w 5052732"/>
              <a:gd name="connsiteY60" fmla="*/ 396393 h 3600722"/>
              <a:gd name="connsiteX61" fmla="*/ 1540052 w 5052732"/>
              <a:gd name="connsiteY61" fmla="*/ 401791 h 3600722"/>
              <a:gd name="connsiteX62" fmla="*/ 1537958 w 5052732"/>
              <a:gd name="connsiteY62" fmla="*/ 407823 h 3600722"/>
              <a:gd name="connsiteX63" fmla="*/ 1536562 w 5052732"/>
              <a:gd name="connsiteY63" fmla="*/ 413855 h 3600722"/>
              <a:gd name="connsiteX64" fmla="*/ 1535166 w 5052732"/>
              <a:gd name="connsiteY64" fmla="*/ 419252 h 3600722"/>
              <a:gd name="connsiteX65" fmla="*/ 1534119 w 5052732"/>
              <a:gd name="connsiteY65" fmla="*/ 425284 h 3600722"/>
              <a:gd name="connsiteX66" fmla="*/ 1533421 w 5052732"/>
              <a:gd name="connsiteY66" fmla="*/ 431316 h 3600722"/>
              <a:gd name="connsiteX67" fmla="*/ 1533072 w 5052732"/>
              <a:gd name="connsiteY67" fmla="*/ 437031 h 3600722"/>
              <a:gd name="connsiteX68" fmla="*/ 1533072 w 5052732"/>
              <a:gd name="connsiteY68" fmla="*/ 443380 h 3600722"/>
              <a:gd name="connsiteX69" fmla="*/ 1533072 w 5052732"/>
              <a:gd name="connsiteY69" fmla="*/ 449413 h 3600722"/>
              <a:gd name="connsiteX70" fmla="*/ 1533421 w 5052732"/>
              <a:gd name="connsiteY70" fmla="*/ 455127 h 3600722"/>
              <a:gd name="connsiteX71" fmla="*/ 1534119 w 5052732"/>
              <a:gd name="connsiteY71" fmla="*/ 461159 h 3600722"/>
              <a:gd name="connsiteX72" fmla="*/ 1535166 w 5052732"/>
              <a:gd name="connsiteY72" fmla="*/ 467191 h 3600722"/>
              <a:gd name="connsiteX73" fmla="*/ 1536562 w 5052732"/>
              <a:gd name="connsiteY73" fmla="*/ 472589 h 3600722"/>
              <a:gd name="connsiteX74" fmla="*/ 1537958 w 5052732"/>
              <a:gd name="connsiteY74" fmla="*/ 478621 h 3600722"/>
              <a:gd name="connsiteX75" fmla="*/ 1540052 w 5052732"/>
              <a:gd name="connsiteY75" fmla="*/ 484653 h 3600722"/>
              <a:gd name="connsiteX76" fmla="*/ 1542146 w 5052732"/>
              <a:gd name="connsiteY76" fmla="*/ 490050 h 3600722"/>
              <a:gd name="connsiteX77" fmla="*/ 1544589 w 5052732"/>
              <a:gd name="connsiteY77" fmla="*/ 495765 h 3600722"/>
              <a:gd name="connsiteX78" fmla="*/ 1547032 w 5052732"/>
              <a:gd name="connsiteY78" fmla="*/ 500844 h 3600722"/>
              <a:gd name="connsiteX79" fmla="*/ 1550173 w 5052732"/>
              <a:gd name="connsiteY79" fmla="*/ 506559 h 3600722"/>
              <a:gd name="connsiteX80" fmla="*/ 1553314 w 5052732"/>
              <a:gd name="connsiteY80" fmla="*/ 511956 h 3600722"/>
              <a:gd name="connsiteX81" fmla="*/ 1557153 w 5052732"/>
              <a:gd name="connsiteY81" fmla="*/ 516718 h 3600722"/>
              <a:gd name="connsiteX82" fmla="*/ 1560992 w 5052732"/>
              <a:gd name="connsiteY82" fmla="*/ 521798 h 3600722"/>
              <a:gd name="connsiteX83" fmla="*/ 1564831 w 5052732"/>
              <a:gd name="connsiteY83" fmla="*/ 526878 h 3600722"/>
              <a:gd name="connsiteX84" fmla="*/ 1569368 w 5052732"/>
              <a:gd name="connsiteY84" fmla="*/ 531322 h 3600722"/>
              <a:gd name="connsiteX85" fmla="*/ 2395799 w 5052732"/>
              <a:gd name="connsiteY85" fmla="*/ 1356136 h 3600722"/>
              <a:gd name="connsiteX86" fmla="*/ 2399987 w 5052732"/>
              <a:gd name="connsiteY86" fmla="*/ 1361216 h 3600722"/>
              <a:gd name="connsiteX87" fmla="*/ 2404175 w 5052732"/>
              <a:gd name="connsiteY87" fmla="*/ 1365661 h 3600722"/>
              <a:gd name="connsiteX88" fmla="*/ 2408014 w 5052732"/>
              <a:gd name="connsiteY88" fmla="*/ 1371058 h 3600722"/>
              <a:gd name="connsiteX89" fmla="*/ 2411504 w 5052732"/>
              <a:gd name="connsiteY89" fmla="*/ 1375820 h 3600722"/>
              <a:gd name="connsiteX90" fmla="*/ 2414994 w 5052732"/>
              <a:gd name="connsiteY90" fmla="*/ 1380900 h 3600722"/>
              <a:gd name="connsiteX91" fmla="*/ 2417786 w 5052732"/>
              <a:gd name="connsiteY91" fmla="*/ 1386614 h 3600722"/>
              <a:gd name="connsiteX92" fmla="*/ 2420578 w 5052732"/>
              <a:gd name="connsiteY92" fmla="*/ 1392012 h 3600722"/>
              <a:gd name="connsiteX93" fmla="*/ 2423021 w 5052732"/>
              <a:gd name="connsiteY93" fmla="*/ 1397409 h 3600722"/>
              <a:gd name="connsiteX94" fmla="*/ 2425115 w 5052732"/>
              <a:gd name="connsiteY94" fmla="*/ 1403123 h 3600722"/>
              <a:gd name="connsiteX95" fmla="*/ 2426860 w 5052732"/>
              <a:gd name="connsiteY95" fmla="*/ 1408838 h 3600722"/>
              <a:gd name="connsiteX96" fmla="*/ 2428605 w 5052732"/>
              <a:gd name="connsiteY96" fmla="*/ 1414870 h 3600722"/>
              <a:gd name="connsiteX97" fmla="*/ 2430001 w 5052732"/>
              <a:gd name="connsiteY97" fmla="*/ 1420585 h 3600722"/>
              <a:gd name="connsiteX98" fmla="*/ 2430699 w 5052732"/>
              <a:gd name="connsiteY98" fmla="*/ 1426299 h 3600722"/>
              <a:gd name="connsiteX99" fmla="*/ 2431397 w 5052732"/>
              <a:gd name="connsiteY99" fmla="*/ 1432332 h 3600722"/>
              <a:gd name="connsiteX100" fmla="*/ 2432095 w 5052732"/>
              <a:gd name="connsiteY100" fmla="*/ 1438364 h 3600722"/>
              <a:gd name="connsiteX101" fmla="*/ 2432095 w 5052732"/>
              <a:gd name="connsiteY101" fmla="*/ 1444713 h 3600722"/>
              <a:gd name="connsiteX102" fmla="*/ 2432095 w 5052732"/>
              <a:gd name="connsiteY102" fmla="*/ 1450428 h 3600722"/>
              <a:gd name="connsiteX103" fmla="*/ 2431397 w 5052732"/>
              <a:gd name="connsiteY103" fmla="*/ 1456460 h 3600722"/>
              <a:gd name="connsiteX104" fmla="*/ 2430699 w 5052732"/>
              <a:gd name="connsiteY104" fmla="*/ 1462492 h 3600722"/>
              <a:gd name="connsiteX105" fmla="*/ 2430001 w 5052732"/>
              <a:gd name="connsiteY105" fmla="*/ 1468207 h 3600722"/>
              <a:gd name="connsiteX106" fmla="*/ 2428605 w 5052732"/>
              <a:gd name="connsiteY106" fmla="*/ 1473921 h 3600722"/>
              <a:gd name="connsiteX107" fmla="*/ 2426860 w 5052732"/>
              <a:gd name="connsiteY107" fmla="*/ 1479954 h 3600722"/>
              <a:gd name="connsiteX108" fmla="*/ 2425115 w 5052732"/>
              <a:gd name="connsiteY108" fmla="*/ 1485668 h 3600722"/>
              <a:gd name="connsiteX109" fmla="*/ 2423021 w 5052732"/>
              <a:gd name="connsiteY109" fmla="*/ 1491383 h 3600722"/>
              <a:gd name="connsiteX110" fmla="*/ 2420578 w 5052732"/>
              <a:gd name="connsiteY110" fmla="*/ 1496780 h 3600722"/>
              <a:gd name="connsiteX111" fmla="*/ 2417786 w 5052732"/>
              <a:gd name="connsiteY111" fmla="*/ 1502177 h 3600722"/>
              <a:gd name="connsiteX112" fmla="*/ 2414994 w 5052732"/>
              <a:gd name="connsiteY112" fmla="*/ 1507574 h 3600722"/>
              <a:gd name="connsiteX113" fmla="*/ 2411504 w 5052732"/>
              <a:gd name="connsiteY113" fmla="*/ 1512972 h 3600722"/>
              <a:gd name="connsiteX114" fmla="*/ 2408014 w 5052732"/>
              <a:gd name="connsiteY114" fmla="*/ 1517734 h 3600722"/>
              <a:gd name="connsiteX115" fmla="*/ 2404175 w 5052732"/>
              <a:gd name="connsiteY115" fmla="*/ 1523131 h 3600722"/>
              <a:gd name="connsiteX116" fmla="*/ 2399987 w 5052732"/>
              <a:gd name="connsiteY116" fmla="*/ 1527576 h 3600722"/>
              <a:gd name="connsiteX117" fmla="*/ 2395799 w 5052732"/>
              <a:gd name="connsiteY117" fmla="*/ 1532338 h 3600722"/>
              <a:gd name="connsiteX118" fmla="*/ 2390913 w 5052732"/>
              <a:gd name="connsiteY118" fmla="*/ 1536783 h 3600722"/>
              <a:gd name="connsiteX119" fmla="*/ 2386027 w 5052732"/>
              <a:gd name="connsiteY119" fmla="*/ 1540910 h 3600722"/>
              <a:gd name="connsiteX120" fmla="*/ 2381141 w 5052732"/>
              <a:gd name="connsiteY120" fmla="*/ 1544720 h 3600722"/>
              <a:gd name="connsiteX121" fmla="*/ 2376255 w 5052732"/>
              <a:gd name="connsiteY121" fmla="*/ 1548529 h 3600722"/>
              <a:gd name="connsiteX122" fmla="*/ 2371020 w 5052732"/>
              <a:gd name="connsiteY122" fmla="*/ 1551704 h 3600722"/>
              <a:gd name="connsiteX123" fmla="*/ 2365436 w 5052732"/>
              <a:gd name="connsiteY123" fmla="*/ 1554561 h 3600722"/>
              <a:gd name="connsiteX124" fmla="*/ 2359503 w 5052732"/>
              <a:gd name="connsiteY124" fmla="*/ 1557419 h 3600722"/>
              <a:gd name="connsiteX125" fmla="*/ 2353919 w 5052732"/>
              <a:gd name="connsiteY125" fmla="*/ 1559641 h 3600722"/>
              <a:gd name="connsiteX126" fmla="*/ 2348335 w 5052732"/>
              <a:gd name="connsiteY126" fmla="*/ 1561864 h 3600722"/>
              <a:gd name="connsiteX127" fmla="*/ 2342751 w 5052732"/>
              <a:gd name="connsiteY127" fmla="*/ 1563768 h 3600722"/>
              <a:gd name="connsiteX128" fmla="*/ 2336818 w 5052732"/>
              <a:gd name="connsiteY128" fmla="*/ 1565356 h 3600722"/>
              <a:gd name="connsiteX129" fmla="*/ 2330885 w 5052732"/>
              <a:gd name="connsiteY129" fmla="*/ 1566626 h 3600722"/>
              <a:gd name="connsiteX130" fmla="*/ 2324952 w 5052732"/>
              <a:gd name="connsiteY130" fmla="*/ 1567578 h 3600722"/>
              <a:gd name="connsiteX131" fmla="*/ 2319019 w 5052732"/>
              <a:gd name="connsiteY131" fmla="*/ 1568531 h 3600722"/>
              <a:gd name="connsiteX132" fmla="*/ 2313086 w 5052732"/>
              <a:gd name="connsiteY132" fmla="*/ 1568848 h 3600722"/>
              <a:gd name="connsiteX133" fmla="*/ 2307153 w 5052732"/>
              <a:gd name="connsiteY133" fmla="*/ 1568848 h 3600722"/>
              <a:gd name="connsiteX134" fmla="*/ 2301220 w 5052732"/>
              <a:gd name="connsiteY134" fmla="*/ 1568848 h 3600722"/>
              <a:gd name="connsiteX135" fmla="*/ 2295287 w 5052732"/>
              <a:gd name="connsiteY135" fmla="*/ 1568531 h 3600722"/>
              <a:gd name="connsiteX136" fmla="*/ 2289354 w 5052732"/>
              <a:gd name="connsiteY136" fmla="*/ 1567578 h 3600722"/>
              <a:gd name="connsiteX137" fmla="*/ 2283421 w 5052732"/>
              <a:gd name="connsiteY137" fmla="*/ 1566626 h 3600722"/>
              <a:gd name="connsiteX138" fmla="*/ 2277488 w 5052732"/>
              <a:gd name="connsiteY138" fmla="*/ 1565356 h 3600722"/>
              <a:gd name="connsiteX139" fmla="*/ 2271904 w 5052732"/>
              <a:gd name="connsiteY139" fmla="*/ 1563768 h 3600722"/>
              <a:gd name="connsiteX140" fmla="*/ 2265971 w 5052732"/>
              <a:gd name="connsiteY140" fmla="*/ 1561864 h 3600722"/>
              <a:gd name="connsiteX141" fmla="*/ 2260387 w 5052732"/>
              <a:gd name="connsiteY141" fmla="*/ 1559641 h 3600722"/>
              <a:gd name="connsiteX142" fmla="*/ 2254803 w 5052732"/>
              <a:gd name="connsiteY142" fmla="*/ 1557419 h 3600722"/>
              <a:gd name="connsiteX143" fmla="*/ 2249219 w 5052732"/>
              <a:gd name="connsiteY143" fmla="*/ 1554561 h 3600722"/>
              <a:gd name="connsiteX144" fmla="*/ 2243984 w 5052732"/>
              <a:gd name="connsiteY144" fmla="*/ 1551704 h 3600722"/>
              <a:gd name="connsiteX145" fmla="*/ 2238749 w 5052732"/>
              <a:gd name="connsiteY145" fmla="*/ 1548529 h 3600722"/>
              <a:gd name="connsiteX146" fmla="*/ 2233514 w 5052732"/>
              <a:gd name="connsiteY146" fmla="*/ 1544720 h 3600722"/>
              <a:gd name="connsiteX147" fmla="*/ 2228628 w 5052732"/>
              <a:gd name="connsiteY147" fmla="*/ 1540910 h 3600722"/>
              <a:gd name="connsiteX148" fmla="*/ 2223742 w 5052732"/>
              <a:gd name="connsiteY148" fmla="*/ 1536783 h 3600722"/>
              <a:gd name="connsiteX149" fmla="*/ 2219205 w 5052732"/>
              <a:gd name="connsiteY149" fmla="*/ 1532338 h 3600722"/>
              <a:gd name="connsiteX150" fmla="*/ 1493286 w 5052732"/>
              <a:gd name="connsiteY150" fmla="*/ 807848 h 3600722"/>
              <a:gd name="connsiteX151" fmla="*/ 1488749 w 5052732"/>
              <a:gd name="connsiteY151" fmla="*/ 803086 h 3600722"/>
              <a:gd name="connsiteX152" fmla="*/ 1483863 w 5052732"/>
              <a:gd name="connsiteY152" fmla="*/ 798958 h 3600722"/>
              <a:gd name="connsiteX153" fmla="*/ 1478977 w 5052732"/>
              <a:gd name="connsiteY153" fmla="*/ 795149 h 3600722"/>
              <a:gd name="connsiteX154" fmla="*/ 1473742 w 5052732"/>
              <a:gd name="connsiteY154" fmla="*/ 791656 h 3600722"/>
              <a:gd name="connsiteX155" fmla="*/ 1468507 w 5052732"/>
              <a:gd name="connsiteY155" fmla="*/ 788481 h 3600722"/>
              <a:gd name="connsiteX156" fmla="*/ 1463272 w 5052732"/>
              <a:gd name="connsiteY156" fmla="*/ 785307 h 3600722"/>
              <a:gd name="connsiteX157" fmla="*/ 1457688 w 5052732"/>
              <a:gd name="connsiteY157" fmla="*/ 782449 h 3600722"/>
              <a:gd name="connsiteX158" fmla="*/ 1452104 w 5052732"/>
              <a:gd name="connsiteY158" fmla="*/ 780227 h 3600722"/>
              <a:gd name="connsiteX159" fmla="*/ 1446520 w 5052732"/>
              <a:gd name="connsiteY159" fmla="*/ 778005 h 3600722"/>
              <a:gd name="connsiteX160" fmla="*/ 1440587 w 5052732"/>
              <a:gd name="connsiteY160" fmla="*/ 776417 h 3600722"/>
              <a:gd name="connsiteX161" fmla="*/ 1435003 w 5052732"/>
              <a:gd name="connsiteY161" fmla="*/ 774512 h 3600722"/>
              <a:gd name="connsiteX162" fmla="*/ 1429070 w 5052732"/>
              <a:gd name="connsiteY162" fmla="*/ 773560 h 3600722"/>
              <a:gd name="connsiteX163" fmla="*/ 1423137 w 5052732"/>
              <a:gd name="connsiteY163" fmla="*/ 772607 h 3600722"/>
              <a:gd name="connsiteX164" fmla="*/ 1417204 w 5052732"/>
              <a:gd name="connsiteY164" fmla="*/ 771655 h 3600722"/>
              <a:gd name="connsiteX165" fmla="*/ 1411271 w 5052732"/>
              <a:gd name="connsiteY165" fmla="*/ 771338 h 3600722"/>
              <a:gd name="connsiteX166" fmla="*/ 1405338 w 5052732"/>
              <a:gd name="connsiteY166" fmla="*/ 771020 h 3600722"/>
              <a:gd name="connsiteX167" fmla="*/ 1399056 w 5052732"/>
              <a:gd name="connsiteY167" fmla="*/ 771338 h 3600722"/>
              <a:gd name="connsiteX168" fmla="*/ 1393123 w 5052732"/>
              <a:gd name="connsiteY168" fmla="*/ 771655 h 3600722"/>
              <a:gd name="connsiteX169" fmla="*/ 1387190 w 5052732"/>
              <a:gd name="connsiteY169" fmla="*/ 772607 h 3600722"/>
              <a:gd name="connsiteX170" fmla="*/ 1381257 w 5052732"/>
              <a:gd name="connsiteY170" fmla="*/ 773560 h 3600722"/>
              <a:gd name="connsiteX171" fmla="*/ 1375673 w 5052732"/>
              <a:gd name="connsiteY171" fmla="*/ 774512 h 3600722"/>
              <a:gd name="connsiteX172" fmla="*/ 1369740 w 5052732"/>
              <a:gd name="connsiteY172" fmla="*/ 776417 h 3600722"/>
              <a:gd name="connsiteX173" fmla="*/ 1364156 w 5052732"/>
              <a:gd name="connsiteY173" fmla="*/ 778005 h 3600722"/>
              <a:gd name="connsiteX174" fmla="*/ 1358223 w 5052732"/>
              <a:gd name="connsiteY174" fmla="*/ 780227 h 3600722"/>
              <a:gd name="connsiteX175" fmla="*/ 1352639 w 5052732"/>
              <a:gd name="connsiteY175" fmla="*/ 782449 h 3600722"/>
              <a:gd name="connsiteX176" fmla="*/ 1347404 w 5052732"/>
              <a:gd name="connsiteY176" fmla="*/ 785307 h 3600722"/>
              <a:gd name="connsiteX177" fmla="*/ 1341820 w 5052732"/>
              <a:gd name="connsiteY177" fmla="*/ 788481 h 3600722"/>
              <a:gd name="connsiteX178" fmla="*/ 1336585 w 5052732"/>
              <a:gd name="connsiteY178" fmla="*/ 791656 h 3600722"/>
              <a:gd name="connsiteX179" fmla="*/ 1331699 w 5052732"/>
              <a:gd name="connsiteY179" fmla="*/ 795149 h 3600722"/>
              <a:gd name="connsiteX180" fmla="*/ 1326464 w 5052732"/>
              <a:gd name="connsiteY180" fmla="*/ 798958 h 3600722"/>
              <a:gd name="connsiteX181" fmla="*/ 1321927 w 5052732"/>
              <a:gd name="connsiteY181" fmla="*/ 803086 h 3600722"/>
              <a:gd name="connsiteX182" fmla="*/ 1317041 w 5052732"/>
              <a:gd name="connsiteY182" fmla="*/ 807848 h 3600722"/>
              <a:gd name="connsiteX183" fmla="*/ 1312853 w 5052732"/>
              <a:gd name="connsiteY183" fmla="*/ 812293 h 3600722"/>
              <a:gd name="connsiteX184" fmla="*/ 1308665 w 5052732"/>
              <a:gd name="connsiteY184" fmla="*/ 817055 h 3600722"/>
              <a:gd name="connsiteX185" fmla="*/ 1304826 w 5052732"/>
              <a:gd name="connsiteY185" fmla="*/ 822134 h 3600722"/>
              <a:gd name="connsiteX186" fmla="*/ 1301336 w 5052732"/>
              <a:gd name="connsiteY186" fmla="*/ 827214 h 3600722"/>
              <a:gd name="connsiteX187" fmla="*/ 1297846 w 5052732"/>
              <a:gd name="connsiteY187" fmla="*/ 832611 h 3600722"/>
              <a:gd name="connsiteX188" fmla="*/ 1295054 w 5052732"/>
              <a:gd name="connsiteY188" fmla="*/ 837691 h 3600722"/>
              <a:gd name="connsiteX189" fmla="*/ 1292262 w 5052732"/>
              <a:gd name="connsiteY189" fmla="*/ 843406 h 3600722"/>
              <a:gd name="connsiteX190" fmla="*/ 1289819 w 5052732"/>
              <a:gd name="connsiteY190" fmla="*/ 848803 h 3600722"/>
              <a:gd name="connsiteX191" fmla="*/ 1287725 w 5052732"/>
              <a:gd name="connsiteY191" fmla="*/ 854517 h 3600722"/>
              <a:gd name="connsiteX192" fmla="*/ 1285631 w 5052732"/>
              <a:gd name="connsiteY192" fmla="*/ 859915 h 3600722"/>
              <a:gd name="connsiteX193" fmla="*/ 1284235 w 5052732"/>
              <a:gd name="connsiteY193" fmla="*/ 865947 h 3600722"/>
              <a:gd name="connsiteX194" fmla="*/ 1282839 w 5052732"/>
              <a:gd name="connsiteY194" fmla="*/ 871979 h 3600722"/>
              <a:gd name="connsiteX195" fmla="*/ 1281792 w 5052732"/>
              <a:gd name="connsiteY195" fmla="*/ 878011 h 3600722"/>
              <a:gd name="connsiteX196" fmla="*/ 1281094 w 5052732"/>
              <a:gd name="connsiteY196" fmla="*/ 883726 h 3600722"/>
              <a:gd name="connsiteX197" fmla="*/ 1280745 w 5052732"/>
              <a:gd name="connsiteY197" fmla="*/ 889758 h 3600722"/>
              <a:gd name="connsiteX198" fmla="*/ 1280745 w 5052732"/>
              <a:gd name="connsiteY198" fmla="*/ 895790 h 3600722"/>
              <a:gd name="connsiteX199" fmla="*/ 1280745 w 5052732"/>
              <a:gd name="connsiteY199" fmla="*/ 901504 h 3600722"/>
              <a:gd name="connsiteX200" fmla="*/ 1281094 w 5052732"/>
              <a:gd name="connsiteY200" fmla="*/ 907537 h 3600722"/>
              <a:gd name="connsiteX201" fmla="*/ 1281792 w 5052732"/>
              <a:gd name="connsiteY201" fmla="*/ 913569 h 3600722"/>
              <a:gd name="connsiteX202" fmla="*/ 1282839 w 5052732"/>
              <a:gd name="connsiteY202" fmla="*/ 919283 h 3600722"/>
              <a:gd name="connsiteX203" fmla="*/ 1284235 w 5052732"/>
              <a:gd name="connsiteY203" fmla="*/ 925315 h 3600722"/>
              <a:gd name="connsiteX204" fmla="*/ 1285631 w 5052732"/>
              <a:gd name="connsiteY204" fmla="*/ 931348 h 3600722"/>
              <a:gd name="connsiteX205" fmla="*/ 1287725 w 5052732"/>
              <a:gd name="connsiteY205" fmla="*/ 936745 h 3600722"/>
              <a:gd name="connsiteX206" fmla="*/ 1289819 w 5052732"/>
              <a:gd name="connsiteY206" fmla="*/ 942459 h 3600722"/>
              <a:gd name="connsiteX207" fmla="*/ 1292262 w 5052732"/>
              <a:gd name="connsiteY207" fmla="*/ 947857 h 3600722"/>
              <a:gd name="connsiteX208" fmla="*/ 1295054 w 5052732"/>
              <a:gd name="connsiteY208" fmla="*/ 953571 h 3600722"/>
              <a:gd name="connsiteX209" fmla="*/ 1297846 w 5052732"/>
              <a:gd name="connsiteY209" fmla="*/ 958968 h 3600722"/>
              <a:gd name="connsiteX210" fmla="*/ 1301336 w 5052732"/>
              <a:gd name="connsiteY210" fmla="*/ 964048 h 3600722"/>
              <a:gd name="connsiteX211" fmla="*/ 1304826 w 5052732"/>
              <a:gd name="connsiteY211" fmla="*/ 969445 h 3600722"/>
              <a:gd name="connsiteX212" fmla="*/ 1308665 w 5052732"/>
              <a:gd name="connsiteY212" fmla="*/ 974207 h 3600722"/>
              <a:gd name="connsiteX213" fmla="*/ 1312853 w 5052732"/>
              <a:gd name="connsiteY213" fmla="*/ 978970 h 3600722"/>
              <a:gd name="connsiteX214" fmla="*/ 1317041 w 5052732"/>
              <a:gd name="connsiteY214" fmla="*/ 983732 h 3600722"/>
              <a:gd name="connsiteX215" fmla="*/ 2756315 w 5052732"/>
              <a:gd name="connsiteY215" fmla="*/ 2420965 h 3600722"/>
              <a:gd name="connsiteX216" fmla="*/ 2760503 w 5052732"/>
              <a:gd name="connsiteY216" fmla="*/ 2425410 h 3600722"/>
              <a:gd name="connsiteX217" fmla="*/ 2764691 w 5052732"/>
              <a:gd name="connsiteY217" fmla="*/ 2430490 h 3600722"/>
              <a:gd name="connsiteX218" fmla="*/ 2768530 w 5052732"/>
              <a:gd name="connsiteY218" fmla="*/ 2435252 h 3600722"/>
              <a:gd name="connsiteX219" fmla="*/ 2772020 w 5052732"/>
              <a:gd name="connsiteY219" fmla="*/ 2440332 h 3600722"/>
              <a:gd name="connsiteX220" fmla="*/ 2775510 w 5052732"/>
              <a:gd name="connsiteY220" fmla="*/ 2445729 h 3600722"/>
              <a:gd name="connsiteX221" fmla="*/ 2778302 w 5052732"/>
              <a:gd name="connsiteY221" fmla="*/ 2450808 h 3600722"/>
              <a:gd name="connsiteX222" fmla="*/ 2781094 w 5052732"/>
              <a:gd name="connsiteY222" fmla="*/ 2456523 h 3600722"/>
              <a:gd name="connsiteX223" fmla="*/ 2783537 w 5052732"/>
              <a:gd name="connsiteY223" fmla="*/ 2462238 h 3600722"/>
              <a:gd name="connsiteX224" fmla="*/ 2785631 w 5052732"/>
              <a:gd name="connsiteY224" fmla="*/ 2467635 h 3600722"/>
              <a:gd name="connsiteX225" fmla="*/ 2787376 w 5052732"/>
              <a:gd name="connsiteY225" fmla="*/ 2473350 h 3600722"/>
              <a:gd name="connsiteX226" fmla="*/ 2789121 w 5052732"/>
              <a:gd name="connsiteY226" fmla="*/ 2479064 h 3600722"/>
              <a:gd name="connsiteX227" fmla="*/ 2790517 w 5052732"/>
              <a:gd name="connsiteY227" fmla="*/ 2485096 h 3600722"/>
              <a:gd name="connsiteX228" fmla="*/ 2791215 w 5052732"/>
              <a:gd name="connsiteY228" fmla="*/ 2491128 h 3600722"/>
              <a:gd name="connsiteX229" fmla="*/ 2791913 w 5052732"/>
              <a:gd name="connsiteY229" fmla="*/ 2496843 h 3600722"/>
              <a:gd name="connsiteX230" fmla="*/ 2792611 w 5052732"/>
              <a:gd name="connsiteY230" fmla="*/ 2502875 h 3600722"/>
              <a:gd name="connsiteX231" fmla="*/ 2792611 w 5052732"/>
              <a:gd name="connsiteY231" fmla="*/ 2508907 h 3600722"/>
              <a:gd name="connsiteX232" fmla="*/ 2792611 w 5052732"/>
              <a:gd name="connsiteY232" fmla="*/ 2514939 h 3600722"/>
              <a:gd name="connsiteX233" fmla="*/ 2791913 w 5052732"/>
              <a:gd name="connsiteY233" fmla="*/ 2520654 h 3600722"/>
              <a:gd name="connsiteX234" fmla="*/ 2791215 w 5052732"/>
              <a:gd name="connsiteY234" fmla="*/ 2526686 h 3600722"/>
              <a:gd name="connsiteX235" fmla="*/ 2790517 w 5052732"/>
              <a:gd name="connsiteY235" fmla="*/ 2532718 h 3600722"/>
              <a:gd name="connsiteX236" fmla="*/ 2789121 w 5052732"/>
              <a:gd name="connsiteY236" fmla="*/ 2538433 h 3600722"/>
              <a:gd name="connsiteX237" fmla="*/ 2787376 w 5052732"/>
              <a:gd name="connsiteY237" fmla="*/ 2544465 h 3600722"/>
              <a:gd name="connsiteX238" fmla="*/ 2785631 w 5052732"/>
              <a:gd name="connsiteY238" fmla="*/ 2550180 h 3600722"/>
              <a:gd name="connsiteX239" fmla="*/ 2783537 w 5052732"/>
              <a:gd name="connsiteY239" fmla="*/ 2555577 h 3600722"/>
              <a:gd name="connsiteX240" fmla="*/ 2781094 w 5052732"/>
              <a:gd name="connsiteY240" fmla="*/ 2561292 h 3600722"/>
              <a:gd name="connsiteX241" fmla="*/ 2778302 w 5052732"/>
              <a:gd name="connsiteY241" fmla="*/ 2566689 h 3600722"/>
              <a:gd name="connsiteX242" fmla="*/ 2775510 w 5052732"/>
              <a:gd name="connsiteY242" fmla="*/ 2572086 h 3600722"/>
              <a:gd name="connsiteX243" fmla="*/ 2772020 w 5052732"/>
              <a:gd name="connsiteY243" fmla="*/ 2577166 h 3600722"/>
              <a:gd name="connsiteX244" fmla="*/ 2768530 w 5052732"/>
              <a:gd name="connsiteY244" fmla="*/ 2582563 h 3600722"/>
              <a:gd name="connsiteX245" fmla="*/ 2764691 w 5052732"/>
              <a:gd name="connsiteY245" fmla="*/ 2587325 h 3600722"/>
              <a:gd name="connsiteX246" fmla="*/ 2760503 w 5052732"/>
              <a:gd name="connsiteY246" fmla="*/ 2592405 h 3600722"/>
              <a:gd name="connsiteX247" fmla="*/ 2756315 w 5052732"/>
              <a:gd name="connsiteY247" fmla="*/ 2596849 h 3600722"/>
              <a:gd name="connsiteX248" fmla="*/ 2752127 w 5052732"/>
              <a:gd name="connsiteY248" fmla="*/ 2600659 h 3600722"/>
              <a:gd name="connsiteX249" fmla="*/ 2747939 w 5052732"/>
              <a:gd name="connsiteY249" fmla="*/ 2604469 h 3600722"/>
              <a:gd name="connsiteX250" fmla="*/ 2743751 w 5052732"/>
              <a:gd name="connsiteY250" fmla="*/ 2607644 h 3600722"/>
              <a:gd name="connsiteX251" fmla="*/ 2739214 w 5052732"/>
              <a:gd name="connsiteY251" fmla="*/ 2611136 h 3600722"/>
              <a:gd name="connsiteX252" fmla="*/ 2735026 w 5052732"/>
              <a:gd name="connsiteY252" fmla="*/ 2613993 h 3600722"/>
              <a:gd name="connsiteX253" fmla="*/ 2730140 w 5052732"/>
              <a:gd name="connsiteY253" fmla="*/ 2616533 h 3600722"/>
              <a:gd name="connsiteX254" fmla="*/ 2725603 w 5052732"/>
              <a:gd name="connsiteY254" fmla="*/ 2619390 h 3600722"/>
              <a:gd name="connsiteX255" fmla="*/ 2720717 w 5052732"/>
              <a:gd name="connsiteY255" fmla="*/ 2621613 h 3600722"/>
              <a:gd name="connsiteX256" fmla="*/ 2716180 w 5052732"/>
              <a:gd name="connsiteY256" fmla="*/ 2623518 h 3600722"/>
              <a:gd name="connsiteX257" fmla="*/ 2710945 w 5052732"/>
              <a:gd name="connsiteY257" fmla="*/ 2625740 h 3600722"/>
              <a:gd name="connsiteX258" fmla="*/ 2706059 w 5052732"/>
              <a:gd name="connsiteY258" fmla="*/ 2627645 h 3600722"/>
              <a:gd name="connsiteX259" fmla="*/ 2701173 w 5052732"/>
              <a:gd name="connsiteY259" fmla="*/ 2628915 h 3600722"/>
              <a:gd name="connsiteX260" fmla="*/ 2695938 w 5052732"/>
              <a:gd name="connsiteY260" fmla="*/ 2630185 h 3600722"/>
              <a:gd name="connsiteX261" fmla="*/ 2691052 w 5052732"/>
              <a:gd name="connsiteY261" fmla="*/ 2631455 h 3600722"/>
              <a:gd name="connsiteX262" fmla="*/ 2685817 w 5052732"/>
              <a:gd name="connsiteY262" fmla="*/ 2632090 h 3600722"/>
              <a:gd name="connsiteX263" fmla="*/ 2680582 w 5052732"/>
              <a:gd name="connsiteY263" fmla="*/ 2632725 h 3600722"/>
              <a:gd name="connsiteX264" fmla="*/ 2675348 w 5052732"/>
              <a:gd name="connsiteY264" fmla="*/ 2633042 h 3600722"/>
              <a:gd name="connsiteX265" fmla="*/ 2670461 w 5052732"/>
              <a:gd name="connsiteY265" fmla="*/ 2633042 h 3600722"/>
              <a:gd name="connsiteX266" fmla="*/ 2665226 w 5052732"/>
              <a:gd name="connsiteY266" fmla="*/ 2633042 h 3600722"/>
              <a:gd name="connsiteX267" fmla="*/ 2659991 w 5052732"/>
              <a:gd name="connsiteY267" fmla="*/ 2633042 h 3600722"/>
              <a:gd name="connsiteX268" fmla="*/ 2654756 w 5052732"/>
              <a:gd name="connsiteY268" fmla="*/ 2632407 h 3600722"/>
              <a:gd name="connsiteX269" fmla="*/ 2649521 w 5052732"/>
              <a:gd name="connsiteY269" fmla="*/ 2632090 h 3600722"/>
              <a:gd name="connsiteX270" fmla="*/ 2644635 w 5052732"/>
              <a:gd name="connsiteY270" fmla="*/ 2631137 h 3600722"/>
              <a:gd name="connsiteX271" fmla="*/ 2639051 w 5052732"/>
              <a:gd name="connsiteY271" fmla="*/ 2629867 h 3600722"/>
              <a:gd name="connsiteX272" fmla="*/ 2633816 w 5052732"/>
              <a:gd name="connsiteY272" fmla="*/ 2628597 h 3600722"/>
              <a:gd name="connsiteX273" fmla="*/ 2628930 w 5052732"/>
              <a:gd name="connsiteY273" fmla="*/ 2627010 h 3600722"/>
              <a:gd name="connsiteX274" fmla="*/ 2624044 w 5052732"/>
              <a:gd name="connsiteY274" fmla="*/ 2625423 h 3600722"/>
              <a:gd name="connsiteX275" fmla="*/ 2619158 w 5052732"/>
              <a:gd name="connsiteY275" fmla="*/ 2623200 h 3600722"/>
              <a:gd name="connsiteX276" fmla="*/ 2614272 w 5052732"/>
              <a:gd name="connsiteY276" fmla="*/ 2621295 h 3600722"/>
              <a:gd name="connsiteX277" fmla="*/ 2609735 w 5052732"/>
              <a:gd name="connsiteY277" fmla="*/ 2618756 h 3600722"/>
              <a:gd name="connsiteX278" fmla="*/ 2604849 w 5052732"/>
              <a:gd name="connsiteY278" fmla="*/ 2616216 h 3600722"/>
              <a:gd name="connsiteX279" fmla="*/ 2600312 w 5052732"/>
              <a:gd name="connsiteY279" fmla="*/ 2613676 h 360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5052732" h="3600722">
                <a:moveTo>
                  <a:pt x="0" y="0"/>
                </a:moveTo>
                <a:lnTo>
                  <a:pt x="0" y="3600722"/>
                </a:lnTo>
                <a:lnTo>
                  <a:pt x="5052732" y="3600722"/>
                </a:lnTo>
                <a:lnTo>
                  <a:pt x="2447800" y="1003416"/>
                </a:lnTo>
                <a:lnTo>
                  <a:pt x="2441867" y="1003416"/>
                </a:lnTo>
                <a:lnTo>
                  <a:pt x="2435585" y="1003098"/>
                </a:lnTo>
                <a:lnTo>
                  <a:pt x="2429652" y="1002463"/>
                </a:lnTo>
                <a:lnTo>
                  <a:pt x="2423719" y="1001511"/>
                </a:lnTo>
                <a:lnTo>
                  <a:pt x="2417786" y="1000241"/>
                </a:lnTo>
                <a:lnTo>
                  <a:pt x="2411853" y="998653"/>
                </a:lnTo>
                <a:lnTo>
                  <a:pt x="2406269" y="996749"/>
                </a:lnTo>
                <a:lnTo>
                  <a:pt x="2400336" y="994844"/>
                </a:lnTo>
                <a:lnTo>
                  <a:pt x="2394752" y="992304"/>
                </a:lnTo>
                <a:lnTo>
                  <a:pt x="2389168" y="989447"/>
                </a:lnTo>
                <a:lnTo>
                  <a:pt x="2383584" y="986589"/>
                </a:lnTo>
                <a:lnTo>
                  <a:pt x="2378349" y="983097"/>
                </a:lnTo>
                <a:lnTo>
                  <a:pt x="2373114" y="979605"/>
                </a:lnTo>
                <a:lnTo>
                  <a:pt x="2368228" y="975795"/>
                </a:lnTo>
                <a:lnTo>
                  <a:pt x="2363342" y="971668"/>
                </a:lnTo>
                <a:lnTo>
                  <a:pt x="2358456" y="967223"/>
                </a:lnTo>
                <a:lnTo>
                  <a:pt x="1745612" y="355121"/>
                </a:lnTo>
                <a:lnTo>
                  <a:pt x="1740726" y="350994"/>
                </a:lnTo>
                <a:lnTo>
                  <a:pt x="1736190" y="346866"/>
                </a:lnTo>
                <a:lnTo>
                  <a:pt x="1730954" y="343057"/>
                </a:lnTo>
                <a:lnTo>
                  <a:pt x="1726068" y="339564"/>
                </a:lnTo>
                <a:lnTo>
                  <a:pt x="1720834" y="336072"/>
                </a:lnTo>
                <a:lnTo>
                  <a:pt x="1715250" y="333215"/>
                </a:lnTo>
                <a:lnTo>
                  <a:pt x="1710014" y="330357"/>
                </a:lnTo>
                <a:lnTo>
                  <a:pt x="1704430" y="327818"/>
                </a:lnTo>
                <a:lnTo>
                  <a:pt x="1698498" y="325913"/>
                </a:lnTo>
                <a:lnTo>
                  <a:pt x="1692914" y="323690"/>
                </a:lnTo>
                <a:lnTo>
                  <a:pt x="1686980" y="322420"/>
                </a:lnTo>
                <a:lnTo>
                  <a:pt x="1681396" y="320833"/>
                </a:lnTo>
                <a:lnTo>
                  <a:pt x="1675464" y="319881"/>
                </a:lnTo>
                <a:lnTo>
                  <a:pt x="1669531" y="319246"/>
                </a:lnTo>
                <a:lnTo>
                  <a:pt x="1663598" y="318928"/>
                </a:lnTo>
                <a:lnTo>
                  <a:pt x="1657316" y="318928"/>
                </a:lnTo>
                <a:lnTo>
                  <a:pt x="1651383" y="318928"/>
                </a:lnTo>
                <a:lnTo>
                  <a:pt x="1645450" y="319246"/>
                </a:lnTo>
                <a:lnTo>
                  <a:pt x="1639517" y="319881"/>
                </a:lnTo>
                <a:lnTo>
                  <a:pt x="1633584" y="320833"/>
                </a:lnTo>
                <a:lnTo>
                  <a:pt x="1627651" y="322420"/>
                </a:lnTo>
                <a:lnTo>
                  <a:pt x="1622067" y="323690"/>
                </a:lnTo>
                <a:lnTo>
                  <a:pt x="1616134" y="325913"/>
                </a:lnTo>
                <a:lnTo>
                  <a:pt x="1610550" y="327818"/>
                </a:lnTo>
                <a:lnTo>
                  <a:pt x="1604966" y="330357"/>
                </a:lnTo>
                <a:lnTo>
                  <a:pt x="1599731" y="333215"/>
                </a:lnTo>
                <a:lnTo>
                  <a:pt x="1594147" y="336072"/>
                </a:lnTo>
                <a:lnTo>
                  <a:pt x="1588912" y="339564"/>
                </a:lnTo>
                <a:lnTo>
                  <a:pt x="1583677" y="343057"/>
                </a:lnTo>
                <a:lnTo>
                  <a:pt x="1578791" y="346866"/>
                </a:lnTo>
                <a:lnTo>
                  <a:pt x="1573905" y="350994"/>
                </a:lnTo>
                <a:lnTo>
                  <a:pt x="1569368" y="355121"/>
                </a:lnTo>
                <a:lnTo>
                  <a:pt x="1564831" y="359883"/>
                </a:lnTo>
                <a:lnTo>
                  <a:pt x="1560992" y="364645"/>
                </a:lnTo>
                <a:lnTo>
                  <a:pt x="1557153" y="369725"/>
                </a:lnTo>
                <a:lnTo>
                  <a:pt x="1553314" y="374805"/>
                </a:lnTo>
                <a:lnTo>
                  <a:pt x="1550173" y="379884"/>
                </a:lnTo>
                <a:lnTo>
                  <a:pt x="1547032" y="385599"/>
                </a:lnTo>
                <a:lnTo>
                  <a:pt x="1544589" y="390679"/>
                </a:lnTo>
                <a:lnTo>
                  <a:pt x="1542146" y="396393"/>
                </a:lnTo>
                <a:lnTo>
                  <a:pt x="1540052" y="401791"/>
                </a:lnTo>
                <a:lnTo>
                  <a:pt x="1537958" y="407823"/>
                </a:lnTo>
                <a:lnTo>
                  <a:pt x="1536562" y="413855"/>
                </a:lnTo>
                <a:lnTo>
                  <a:pt x="1535166" y="419252"/>
                </a:lnTo>
                <a:lnTo>
                  <a:pt x="1534119" y="425284"/>
                </a:lnTo>
                <a:cubicBezTo>
                  <a:pt x="1533886" y="427295"/>
                  <a:pt x="1533654" y="429305"/>
                  <a:pt x="1533421" y="431316"/>
                </a:cubicBezTo>
                <a:cubicBezTo>
                  <a:pt x="1533305" y="433221"/>
                  <a:pt x="1533188" y="435126"/>
                  <a:pt x="1533072" y="437031"/>
                </a:cubicBezTo>
                <a:lnTo>
                  <a:pt x="1533072" y="443380"/>
                </a:lnTo>
                <a:lnTo>
                  <a:pt x="1533072" y="449413"/>
                </a:lnTo>
                <a:cubicBezTo>
                  <a:pt x="1533188" y="451318"/>
                  <a:pt x="1533305" y="453222"/>
                  <a:pt x="1533421" y="455127"/>
                </a:cubicBezTo>
                <a:cubicBezTo>
                  <a:pt x="1533654" y="457138"/>
                  <a:pt x="1533886" y="459148"/>
                  <a:pt x="1534119" y="461159"/>
                </a:cubicBezTo>
                <a:lnTo>
                  <a:pt x="1535166" y="467191"/>
                </a:lnTo>
                <a:lnTo>
                  <a:pt x="1536562" y="472589"/>
                </a:lnTo>
                <a:lnTo>
                  <a:pt x="1537958" y="478621"/>
                </a:lnTo>
                <a:lnTo>
                  <a:pt x="1540052" y="484653"/>
                </a:lnTo>
                <a:lnTo>
                  <a:pt x="1542146" y="490050"/>
                </a:lnTo>
                <a:lnTo>
                  <a:pt x="1544589" y="495765"/>
                </a:lnTo>
                <a:lnTo>
                  <a:pt x="1547032" y="500844"/>
                </a:lnTo>
                <a:lnTo>
                  <a:pt x="1550173" y="506559"/>
                </a:lnTo>
                <a:lnTo>
                  <a:pt x="1553314" y="511956"/>
                </a:lnTo>
                <a:lnTo>
                  <a:pt x="1557153" y="516718"/>
                </a:lnTo>
                <a:lnTo>
                  <a:pt x="1560992" y="521798"/>
                </a:lnTo>
                <a:lnTo>
                  <a:pt x="1564831" y="526878"/>
                </a:lnTo>
                <a:lnTo>
                  <a:pt x="1569368" y="531322"/>
                </a:lnTo>
                <a:lnTo>
                  <a:pt x="2395799" y="1356136"/>
                </a:lnTo>
                <a:lnTo>
                  <a:pt x="2399987" y="1361216"/>
                </a:lnTo>
                <a:lnTo>
                  <a:pt x="2404175" y="1365661"/>
                </a:lnTo>
                <a:lnTo>
                  <a:pt x="2408014" y="1371058"/>
                </a:lnTo>
                <a:lnTo>
                  <a:pt x="2411504" y="1375820"/>
                </a:lnTo>
                <a:lnTo>
                  <a:pt x="2414994" y="1380900"/>
                </a:lnTo>
                <a:lnTo>
                  <a:pt x="2417786" y="1386614"/>
                </a:lnTo>
                <a:lnTo>
                  <a:pt x="2420578" y="1392012"/>
                </a:lnTo>
                <a:lnTo>
                  <a:pt x="2423021" y="1397409"/>
                </a:lnTo>
                <a:lnTo>
                  <a:pt x="2425115" y="1403123"/>
                </a:lnTo>
                <a:lnTo>
                  <a:pt x="2426860" y="1408838"/>
                </a:lnTo>
                <a:lnTo>
                  <a:pt x="2428605" y="1414870"/>
                </a:lnTo>
                <a:lnTo>
                  <a:pt x="2430001" y="1420585"/>
                </a:lnTo>
                <a:cubicBezTo>
                  <a:pt x="2430234" y="1422490"/>
                  <a:pt x="2430466" y="1424394"/>
                  <a:pt x="2430699" y="1426299"/>
                </a:cubicBezTo>
                <a:cubicBezTo>
                  <a:pt x="2430932" y="1428310"/>
                  <a:pt x="2431164" y="1430321"/>
                  <a:pt x="2431397" y="1432332"/>
                </a:cubicBezTo>
                <a:cubicBezTo>
                  <a:pt x="2431630" y="1434343"/>
                  <a:pt x="2431862" y="1436353"/>
                  <a:pt x="2432095" y="1438364"/>
                </a:cubicBezTo>
                <a:lnTo>
                  <a:pt x="2432095" y="1444713"/>
                </a:lnTo>
                <a:lnTo>
                  <a:pt x="2432095" y="1450428"/>
                </a:lnTo>
                <a:cubicBezTo>
                  <a:pt x="2431862" y="1452439"/>
                  <a:pt x="2431630" y="1454449"/>
                  <a:pt x="2431397" y="1456460"/>
                </a:cubicBezTo>
                <a:cubicBezTo>
                  <a:pt x="2431164" y="1458471"/>
                  <a:pt x="2430932" y="1460481"/>
                  <a:pt x="2430699" y="1462492"/>
                </a:cubicBezTo>
                <a:cubicBezTo>
                  <a:pt x="2430466" y="1464397"/>
                  <a:pt x="2430234" y="1466302"/>
                  <a:pt x="2430001" y="1468207"/>
                </a:cubicBezTo>
                <a:lnTo>
                  <a:pt x="2428605" y="1473921"/>
                </a:lnTo>
                <a:lnTo>
                  <a:pt x="2426860" y="1479954"/>
                </a:lnTo>
                <a:lnTo>
                  <a:pt x="2425115" y="1485668"/>
                </a:lnTo>
                <a:lnTo>
                  <a:pt x="2423021" y="1491383"/>
                </a:lnTo>
                <a:lnTo>
                  <a:pt x="2420578" y="1496780"/>
                </a:lnTo>
                <a:lnTo>
                  <a:pt x="2417786" y="1502177"/>
                </a:lnTo>
                <a:lnTo>
                  <a:pt x="2414994" y="1507574"/>
                </a:lnTo>
                <a:lnTo>
                  <a:pt x="2411504" y="1512972"/>
                </a:lnTo>
                <a:lnTo>
                  <a:pt x="2408014" y="1517734"/>
                </a:lnTo>
                <a:lnTo>
                  <a:pt x="2404175" y="1523131"/>
                </a:lnTo>
                <a:lnTo>
                  <a:pt x="2399987" y="1527576"/>
                </a:lnTo>
                <a:lnTo>
                  <a:pt x="2395799" y="1532338"/>
                </a:lnTo>
                <a:lnTo>
                  <a:pt x="2390913" y="1536783"/>
                </a:lnTo>
                <a:lnTo>
                  <a:pt x="2386027" y="1540910"/>
                </a:lnTo>
                <a:lnTo>
                  <a:pt x="2381141" y="1544720"/>
                </a:lnTo>
                <a:lnTo>
                  <a:pt x="2376255" y="1548529"/>
                </a:lnTo>
                <a:lnTo>
                  <a:pt x="2371020" y="1551704"/>
                </a:lnTo>
                <a:lnTo>
                  <a:pt x="2365436" y="1554561"/>
                </a:lnTo>
                <a:lnTo>
                  <a:pt x="2359503" y="1557419"/>
                </a:lnTo>
                <a:lnTo>
                  <a:pt x="2353919" y="1559641"/>
                </a:lnTo>
                <a:lnTo>
                  <a:pt x="2348335" y="1561864"/>
                </a:lnTo>
                <a:lnTo>
                  <a:pt x="2342751" y="1563768"/>
                </a:lnTo>
                <a:lnTo>
                  <a:pt x="2336818" y="1565356"/>
                </a:lnTo>
                <a:lnTo>
                  <a:pt x="2330885" y="1566626"/>
                </a:lnTo>
                <a:lnTo>
                  <a:pt x="2324952" y="1567578"/>
                </a:lnTo>
                <a:lnTo>
                  <a:pt x="2319019" y="1568531"/>
                </a:lnTo>
                <a:lnTo>
                  <a:pt x="2313086" y="1568848"/>
                </a:lnTo>
                <a:lnTo>
                  <a:pt x="2307153" y="1568848"/>
                </a:lnTo>
                <a:lnTo>
                  <a:pt x="2301220" y="1568848"/>
                </a:lnTo>
                <a:lnTo>
                  <a:pt x="2295287" y="1568531"/>
                </a:lnTo>
                <a:lnTo>
                  <a:pt x="2289354" y="1567578"/>
                </a:lnTo>
                <a:lnTo>
                  <a:pt x="2283421" y="1566626"/>
                </a:lnTo>
                <a:lnTo>
                  <a:pt x="2277488" y="1565356"/>
                </a:lnTo>
                <a:lnTo>
                  <a:pt x="2271904" y="1563768"/>
                </a:lnTo>
                <a:lnTo>
                  <a:pt x="2265971" y="1561864"/>
                </a:lnTo>
                <a:lnTo>
                  <a:pt x="2260387" y="1559641"/>
                </a:lnTo>
                <a:lnTo>
                  <a:pt x="2254803" y="1557419"/>
                </a:lnTo>
                <a:lnTo>
                  <a:pt x="2249219" y="1554561"/>
                </a:lnTo>
                <a:lnTo>
                  <a:pt x="2243984" y="1551704"/>
                </a:lnTo>
                <a:lnTo>
                  <a:pt x="2238749" y="1548529"/>
                </a:lnTo>
                <a:lnTo>
                  <a:pt x="2233514" y="1544720"/>
                </a:lnTo>
                <a:lnTo>
                  <a:pt x="2228628" y="1540910"/>
                </a:lnTo>
                <a:lnTo>
                  <a:pt x="2223742" y="1536783"/>
                </a:lnTo>
                <a:lnTo>
                  <a:pt x="2219205" y="1532338"/>
                </a:lnTo>
                <a:lnTo>
                  <a:pt x="1493286" y="807848"/>
                </a:lnTo>
                <a:lnTo>
                  <a:pt x="1488749" y="803086"/>
                </a:lnTo>
                <a:lnTo>
                  <a:pt x="1483863" y="798958"/>
                </a:lnTo>
                <a:lnTo>
                  <a:pt x="1478977" y="795149"/>
                </a:lnTo>
                <a:lnTo>
                  <a:pt x="1473742" y="791656"/>
                </a:lnTo>
                <a:lnTo>
                  <a:pt x="1468507" y="788481"/>
                </a:lnTo>
                <a:lnTo>
                  <a:pt x="1463272" y="785307"/>
                </a:lnTo>
                <a:lnTo>
                  <a:pt x="1457688" y="782449"/>
                </a:lnTo>
                <a:lnTo>
                  <a:pt x="1452104" y="780227"/>
                </a:lnTo>
                <a:lnTo>
                  <a:pt x="1446520" y="778005"/>
                </a:lnTo>
                <a:lnTo>
                  <a:pt x="1440587" y="776417"/>
                </a:lnTo>
                <a:lnTo>
                  <a:pt x="1435003" y="774512"/>
                </a:lnTo>
                <a:lnTo>
                  <a:pt x="1429070" y="773560"/>
                </a:lnTo>
                <a:lnTo>
                  <a:pt x="1423137" y="772607"/>
                </a:lnTo>
                <a:lnTo>
                  <a:pt x="1417204" y="771655"/>
                </a:lnTo>
                <a:lnTo>
                  <a:pt x="1411271" y="771338"/>
                </a:lnTo>
                <a:lnTo>
                  <a:pt x="1405338" y="771020"/>
                </a:lnTo>
                <a:lnTo>
                  <a:pt x="1399056" y="771338"/>
                </a:lnTo>
                <a:lnTo>
                  <a:pt x="1393123" y="771655"/>
                </a:lnTo>
                <a:lnTo>
                  <a:pt x="1387190" y="772607"/>
                </a:lnTo>
                <a:lnTo>
                  <a:pt x="1381257" y="773560"/>
                </a:lnTo>
                <a:lnTo>
                  <a:pt x="1375673" y="774512"/>
                </a:lnTo>
                <a:lnTo>
                  <a:pt x="1369740" y="776417"/>
                </a:lnTo>
                <a:lnTo>
                  <a:pt x="1364156" y="778005"/>
                </a:lnTo>
                <a:lnTo>
                  <a:pt x="1358223" y="780227"/>
                </a:lnTo>
                <a:lnTo>
                  <a:pt x="1352639" y="782449"/>
                </a:lnTo>
                <a:lnTo>
                  <a:pt x="1347404" y="785307"/>
                </a:lnTo>
                <a:lnTo>
                  <a:pt x="1341820" y="788481"/>
                </a:lnTo>
                <a:lnTo>
                  <a:pt x="1336585" y="791656"/>
                </a:lnTo>
                <a:lnTo>
                  <a:pt x="1331699" y="795149"/>
                </a:lnTo>
                <a:lnTo>
                  <a:pt x="1326464" y="798958"/>
                </a:lnTo>
                <a:lnTo>
                  <a:pt x="1321927" y="803086"/>
                </a:lnTo>
                <a:lnTo>
                  <a:pt x="1317041" y="807848"/>
                </a:lnTo>
                <a:lnTo>
                  <a:pt x="1312853" y="812293"/>
                </a:lnTo>
                <a:lnTo>
                  <a:pt x="1308665" y="817055"/>
                </a:lnTo>
                <a:lnTo>
                  <a:pt x="1304826" y="822134"/>
                </a:lnTo>
                <a:lnTo>
                  <a:pt x="1301336" y="827214"/>
                </a:lnTo>
                <a:lnTo>
                  <a:pt x="1297846" y="832611"/>
                </a:lnTo>
                <a:lnTo>
                  <a:pt x="1295054" y="837691"/>
                </a:lnTo>
                <a:lnTo>
                  <a:pt x="1292262" y="843406"/>
                </a:lnTo>
                <a:lnTo>
                  <a:pt x="1289819" y="848803"/>
                </a:lnTo>
                <a:lnTo>
                  <a:pt x="1287725" y="854517"/>
                </a:lnTo>
                <a:lnTo>
                  <a:pt x="1285631" y="859915"/>
                </a:lnTo>
                <a:lnTo>
                  <a:pt x="1284235" y="865947"/>
                </a:lnTo>
                <a:lnTo>
                  <a:pt x="1282839" y="871979"/>
                </a:lnTo>
                <a:lnTo>
                  <a:pt x="1281792" y="878011"/>
                </a:lnTo>
                <a:cubicBezTo>
                  <a:pt x="1281559" y="879916"/>
                  <a:pt x="1281327" y="881821"/>
                  <a:pt x="1281094" y="883726"/>
                </a:cubicBezTo>
                <a:cubicBezTo>
                  <a:pt x="1280978" y="885737"/>
                  <a:pt x="1280861" y="887747"/>
                  <a:pt x="1280745" y="889758"/>
                </a:cubicBezTo>
                <a:lnTo>
                  <a:pt x="1280745" y="895790"/>
                </a:lnTo>
                <a:lnTo>
                  <a:pt x="1280745" y="901504"/>
                </a:lnTo>
                <a:cubicBezTo>
                  <a:pt x="1280861" y="903515"/>
                  <a:pt x="1280978" y="905526"/>
                  <a:pt x="1281094" y="907537"/>
                </a:cubicBezTo>
                <a:cubicBezTo>
                  <a:pt x="1281327" y="909548"/>
                  <a:pt x="1281559" y="911558"/>
                  <a:pt x="1281792" y="913569"/>
                </a:cubicBezTo>
                <a:lnTo>
                  <a:pt x="1282839" y="919283"/>
                </a:lnTo>
                <a:lnTo>
                  <a:pt x="1284235" y="925315"/>
                </a:lnTo>
                <a:lnTo>
                  <a:pt x="1285631" y="931348"/>
                </a:lnTo>
                <a:lnTo>
                  <a:pt x="1287725" y="936745"/>
                </a:lnTo>
                <a:lnTo>
                  <a:pt x="1289819" y="942459"/>
                </a:lnTo>
                <a:lnTo>
                  <a:pt x="1292262" y="947857"/>
                </a:lnTo>
                <a:lnTo>
                  <a:pt x="1295054" y="953571"/>
                </a:lnTo>
                <a:lnTo>
                  <a:pt x="1297846" y="958968"/>
                </a:lnTo>
                <a:lnTo>
                  <a:pt x="1301336" y="964048"/>
                </a:lnTo>
                <a:lnTo>
                  <a:pt x="1304826" y="969445"/>
                </a:lnTo>
                <a:lnTo>
                  <a:pt x="1308665" y="974207"/>
                </a:lnTo>
                <a:lnTo>
                  <a:pt x="1312853" y="978970"/>
                </a:lnTo>
                <a:lnTo>
                  <a:pt x="1317041" y="983732"/>
                </a:lnTo>
                <a:lnTo>
                  <a:pt x="2756315" y="2420965"/>
                </a:lnTo>
                <a:lnTo>
                  <a:pt x="2760503" y="2425410"/>
                </a:lnTo>
                <a:lnTo>
                  <a:pt x="2764691" y="2430490"/>
                </a:lnTo>
                <a:lnTo>
                  <a:pt x="2768530" y="2435252"/>
                </a:lnTo>
                <a:lnTo>
                  <a:pt x="2772020" y="2440332"/>
                </a:lnTo>
                <a:lnTo>
                  <a:pt x="2775510" y="2445729"/>
                </a:lnTo>
                <a:lnTo>
                  <a:pt x="2778302" y="2450808"/>
                </a:lnTo>
                <a:lnTo>
                  <a:pt x="2781094" y="2456523"/>
                </a:lnTo>
                <a:lnTo>
                  <a:pt x="2783537" y="2462238"/>
                </a:lnTo>
                <a:lnTo>
                  <a:pt x="2785631" y="2467635"/>
                </a:lnTo>
                <a:lnTo>
                  <a:pt x="2787376" y="2473350"/>
                </a:lnTo>
                <a:lnTo>
                  <a:pt x="2789121" y="2479064"/>
                </a:lnTo>
                <a:lnTo>
                  <a:pt x="2790517" y="2485096"/>
                </a:lnTo>
                <a:cubicBezTo>
                  <a:pt x="2790750" y="2487107"/>
                  <a:pt x="2790982" y="2489117"/>
                  <a:pt x="2791215" y="2491128"/>
                </a:cubicBezTo>
                <a:cubicBezTo>
                  <a:pt x="2791448" y="2493033"/>
                  <a:pt x="2791680" y="2494938"/>
                  <a:pt x="2791913" y="2496843"/>
                </a:cubicBezTo>
                <a:cubicBezTo>
                  <a:pt x="2792146" y="2498854"/>
                  <a:pt x="2792378" y="2500864"/>
                  <a:pt x="2792611" y="2502875"/>
                </a:cubicBezTo>
                <a:lnTo>
                  <a:pt x="2792611" y="2508907"/>
                </a:lnTo>
                <a:lnTo>
                  <a:pt x="2792611" y="2514939"/>
                </a:lnTo>
                <a:cubicBezTo>
                  <a:pt x="2792378" y="2516844"/>
                  <a:pt x="2792146" y="2518749"/>
                  <a:pt x="2791913" y="2520654"/>
                </a:cubicBezTo>
                <a:cubicBezTo>
                  <a:pt x="2791680" y="2522665"/>
                  <a:pt x="2791448" y="2524675"/>
                  <a:pt x="2791215" y="2526686"/>
                </a:cubicBezTo>
                <a:cubicBezTo>
                  <a:pt x="2790982" y="2528697"/>
                  <a:pt x="2790750" y="2530707"/>
                  <a:pt x="2790517" y="2532718"/>
                </a:cubicBezTo>
                <a:lnTo>
                  <a:pt x="2789121" y="2538433"/>
                </a:lnTo>
                <a:lnTo>
                  <a:pt x="2787376" y="2544465"/>
                </a:lnTo>
                <a:lnTo>
                  <a:pt x="2785631" y="2550180"/>
                </a:lnTo>
                <a:lnTo>
                  <a:pt x="2783537" y="2555577"/>
                </a:lnTo>
                <a:lnTo>
                  <a:pt x="2781094" y="2561292"/>
                </a:lnTo>
                <a:lnTo>
                  <a:pt x="2778302" y="2566689"/>
                </a:lnTo>
                <a:lnTo>
                  <a:pt x="2775510" y="2572086"/>
                </a:lnTo>
                <a:lnTo>
                  <a:pt x="2772020" y="2577166"/>
                </a:lnTo>
                <a:lnTo>
                  <a:pt x="2768530" y="2582563"/>
                </a:lnTo>
                <a:lnTo>
                  <a:pt x="2764691" y="2587325"/>
                </a:lnTo>
                <a:lnTo>
                  <a:pt x="2760503" y="2592405"/>
                </a:lnTo>
                <a:lnTo>
                  <a:pt x="2756315" y="2596849"/>
                </a:lnTo>
                <a:lnTo>
                  <a:pt x="2752127" y="2600659"/>
                </a:lnTo>
                <a:lnTo>
                  <a:pt x="2747939" y="2604469"/>
                </a:lnTo>
                <a:lnTo>
                  <a:pt x="2743751" y="2607644"/>
                </a:lnTo>
                <a:lnTo>
                  <a:pt x="2739214" y="2611136"/>
                </a:lnTo>
                <a:lnTo>
                  <a:pt x="2735026" y="2613993"/>
                </a:lnTo>
                <a:lnTo>
                  <a:pt x="2730140" y="2616533"/>
                </a:lnTo>
                <a:lnTo>
                  <a:pt x="2725603" y="2619390"/>
                </a:lnTo>
                <a:lnTo>
                  <a:pt x="2720717" y="2621613"/>
                </a:lnTo>
                <a:lnTo>
                  <a:pt x="2716180" y="2623518"/>
                </a:lnTo>
                <a:lnTo>
                  <a:pt x="2710945" y="2625740"/>
                </a:lnTo>
                <a:lnTo>
                  <a:pt x="2706059" y="2627645"/>
                </a:lnTo>
                <a:lnTo>
                  <a:pt x="2701173" y="2628915"/>
                </a:lnTo>
                <a:lnTo>
                  <a:pt x="2695938" y="2630185"/>
                </a:lnTo>
                <a:lnTo>
                  <a:pt x="2691052" y="2631455"/>
                </a:lnTo>
                <a:lnTo>
                  <a:pt x="2685817" y="2632090"/>
                </a:lnTo>
                <a:lnTo>
                  <a:pt x="2680582" y="2632725"/>
                </a:lnTo>
                <a:lnTo>
                  <a:pt x="2675348" y="2633042"/>
                </a:lnTo>
                <a:lnTo>
                  <a:pt x="2670461" y="2633042"/>
                </a:lnTo>
                <a:lnTo>
                  <a:pt x="2665226" y="2633042"/>
                </a:lnTo>
                <a:lnTo>
                  <a:pt x="2659991" y="2633042"/>
                </a:lnTo>
                <a:lnTo>
                  <a:pt x="2654756" y="2632407"/>
                </a:lnTo>
                <a:lnTo>
                  <a:pt x="2649521" y="2632090"/>
                </a:lnTo>
                <a:lnTo>
                  <a:pt x="2644635" y="2631137"/>
                </a:lnTo>
                <a:lnTo>
                  <a:pt x="2639051" y="2629867"/>
                </a:lnTo>
                <a:lnTo>
                  <a:pt x="2633816" y="2628597"/>
                </a:lnTo>
                <a:lnTo>
                  <a:pt x="2628930" y="2627010"/>
                </a:lnTo>
                <a:lnTo>
                  <a:pt x="2624044" y="2625423"/>
                </a:lnTo>
                <a:lnTo>
                  <a:pt x="2619158" y="2623200"/>
                </a:lnTo>
                <a:lnTo>
                  <a:pt x="2614272" y="2621295"/>
                </a:lnTo>
                <a:lnTo>
                  <a:pt x="2609735" y="2618756"/>
                </a:lnTo>
                <a:lnTo>
                  <a:pt x="2604849" y="2616216"/>
                </a:lnTo>
                <a:lnTo>
                  <a:pt x="2600312" y="26136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="" xmlns:a16="http://schemas.microsoft.com/office/drawing/2014/main" id="{85663283-ED1E-428C-85B6-7EC9AAAD4C7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9147326" cy="6857999"/>
          </a:xfrm>
          <a:custGeom>
            <a:avLst/>
            <a:gdLst>
              <a:gd name="connsiteX0" fmla="*/ 9147326 w 9147326"/>
              <a:gd name="connsiteY0" fmla="*/ 0 h 6857999"/>
              <a:gd name="connsiteX1" fmla="*/ 0 w 9147326"/>
              <a:gd name="connsiteY1" fmla="*/ 0 h 6857999"/>
              <a:gd name="connsiteX2" fmla="*/ 0 w 9147326"/>
              <a:gd name="connsiteY2" fmla="*/ 117731 h 6857999"/>
              <a:gd name="connsiteX3" fmla="*/ 2563450 w 9147326"/>
              <a:gd name="connsiteY3" fmla="*/ 2678112 h 6857999"/>
              <a:gd name="connsiteX4" fmla="*/ 2567987 w 9147326"/>
              <a:gd name="connsiteY4" fmla="*/ 2682875 h 6857999"/>
              <a:gd name="connsiteX5" fmla="*/ 2572175 w 9147326"/>
              <a:gd name="connsiteY5" fmla="*/ 2687320 h 6857999"/>
              <a:gd name="connsiteX6" fmla="*/ 2576014 w 9147326"/>
              <a:gd name="connsiteY6" fmla="*/ 2692717 h 6857999"/>
              <a:gd name="connsiteX7" fmla="*/ 2579503 w 9147326"/>
              <a:gd name="connsiteY7" fmla="*/ 2697480 h 6857999"/>
              <a:gd name="connsiteX8" fmla="*/ 2582644 w 9147326"/>
              <a:gd name="connsiteY8" fmla="*/ 2702877 h 6857999"/>
              <a:gd name="connsiteX9" fmla="*/ 2585785 w 9147326"/>
              <a:gd name="connsiteY9" fmla="*/ 2708275 h 6857999"/>
              <a:gd name="connsiteX10" fmla="*/ 2588577 w 9147326"/>
              <a:gd name="connsiteY10" fmla="*/ 2713672 h 6857999"/>
              <a:gd name="connsiteX11" fmla="*/ 2591020 w 9147326"/>
              <a:gd name="connsiteY11" fmla="*/ 2719070 h 6857999"/>
              <a:gd name="connsiteX12" fmla="*/ 2593114 w 9147326"/>
              <a:gd name="connsiteY12" fmla="*/ 2725102 h 6857999"/>
              <a:gd name="connsiteX13" fmla="*/ 2594859 w 9147326"/>
              <a:gd name="connsiteY13" fmla="*/ 2730817 h 6857999"/>
              <a:gd name="connsiteX14" fmla="*/ 2596254 w 9147326"/>
              <a:gd name="connsiteY14" fmla="*/ 2736532 h 6857999"/>
              <a:gd name="connsiteX15" fmla="*/ 2597650 w 9147326"/>
              <a:gd name="connsiteY15" fmla="*/ 2742565 h 6857999"/>
              <a:gd name="connsiteX16" fmla="*/ 2598697 w 9147326"/>
              <a:gd name="connsiteY16" fmla="*/ 2748280 h 6857999"/>
              <a:gd name="connsiteX17" fmla="*/ 2599395 w 9147326"/>
              <a:gd name="connsiteY17" fmla="*/ 2753995 h 6857999"/>
              <a:gd name="connsiteX18" fmla="*/ 2599744 w 9147326"/>
              <a:gd name="connsiteY18" fmla="*/ 2760345 h 6857999"/>
              <a:gd name="connsiteX19" fmla="*/ 2600093 w 9147326"/>
              <a:gd name="connsiteY19" fmla="*/ 2766377 h 6857999"/>
              <a:gd name="connsiteX20" fmla="*/ 2599744 w 9147326"/>
              <a:gd name="connsiteY20" fmla="*/ 2772092 h 6857999"/>
              <a:gd name="connsiteX21" fmla="*/ 2599395 w 9147326"/>
              <a:gd name="connsiteY21" fmla="*/ 2778125 h 6857999"/>
              <a:gd name="connsiteX22" fmla="*/ 2598697 w 9147326"/>
              <a:gd name="connsiteY22" fmla="*/ 2784157 h 6857999"/>
              <a:gd name="connsiteX23" fmla="*/ 2597650 w 9147326"/>
              <a:gd name="connsiteY23" fmla="*/ 2790190 h 6857999"/>
              <a:gd name="connsiteX24" fmla="*/ 2596254 w 9147326"/>
              <a:gd name="connsiteY24" fmla="*/ 2795905 h 6857999"/>
              <a:gd name="connsiteX25" fmla="*/ 2594859 w 9147326"/>
              <a:gd name="connsiteY25" fmla="*/ 2801620 h 6857999"/>
              <a:gd name="connsiteX26" fmla="*/ 2593114 w 9147326"/>
              <a:gd name="connsiteY26" fmla="*/ 2807335 h 6857999"/>
              <a:gd name="connsiteX27" fmla="*/ 2591020 w 9147326"/>
              <a:gd name="connsiteY27" fmla="*/ 2813050 h 6857999"/>
              <a:gd name="connsiteX28" fmla="*/ 2588577 w 9147326"/>
              <a:gd name="connsiteY28" fmla="*/ 2818765 h 6857999"/>
              <a:gd name="connsiteX29" fmla="*/ 2585785 w 9147326"/>
              <a:gd name="connsiteY29" fmla="*/ 2824162 h 6857999"/>
              <a:gd name="connsiteX30" fmla="*/ 2582644 w 9147326"/>
              <a:gd name="connsiteY30" fmla="*/ 2829560 h 6857999"/>
              <a:gd name="connsiteX31" fmla="*/ 2579503 w 9147326"/>
              <a:gd name="connsiteY31" fmla="*/ 2834640 h 6857999"/>
              <a:gd name="connsiteX32" fmla="*/ 2576014 w 9147326"/>
              <a:gd name="connsiteY32" fmla="*/ 2840037 h 6857999"/>
              <a:gd name="connsiteX33" fmla="*/ 2572175 w 9147326"/>
              <a:gd name="connsiteY33" fmla="*/ 2844800 h 6857999"/>
              <a:gd name="connsiteX34" fmla="*/ 2567987 w 9147326"/>
              <a:gd name="connsiteY34" fmla="*/ 2849562 h 6857999"/>
              <a:gd name="connsiteX35" fmla="*/ 2563450 w 9147326"/>
              <a:gd name="connsiteY35" fmla="*/ 2854325 h 6857999"/>
              <a:gd name="connsiteX36" fmla="*/ 2558913 w 9147326"/>
              <a:gd name="connsiteY36" fmla="*/ 2858770 h 6857999"/>
              <a:gd name="connsiteX37" fmla="*/ 2554028 w 9147326"/>
              <a:gd name="connsiteY37" fmla="*/ 2862580 h 6857999"/>
              <a:gd name="connsiteX38" fmla="*/ 2549142 w 9147326"/>
              <a:gd name="connsiteY38" fmla="*/ 2866390 h 6857999"/>
              <a:gd name="connsiteX39" fmla="*/ 2543907 w 9147326"/>
              <a:gd name="connsiteY39" fmla="*/ 2870200 h 6857999"/>
              <a:gd name="connsiteX40" fmla="*/ 2538673 w 9147326"/>
              <a:gd name="connsiteY40" fmla="*/ 2873375 h 6857999"/>
              <a:gd name="connsiteX41" fmla="*/ 2533438 w 9147326"/>
              <a:gd name="connsiteY41" fmla="*/ 2876550 h 6857999"/>
              <a:gd name="connsiteX42" fmla="*/ 2527854 w 9147326"/>
              <a:gd name="connsiteY42" fmla="*/ 2879090 h 6857999"/>
              <a:gd name="connsiteX43" fmla="*/ 2522270 w 9147326"/>
              <a:gd name="connsiteY43" fmla="*/ 2881312 h 6857999"/>
              <a:gd name="connsiteX44" fmla="*/ 2516687 w 9147326"/>
              <a:gd name="connsiteY44" fmla="*/ 2883535 h 6857999"/>
              <a:gd name="connsiteX45" fmla="*/ 2510754 w 9147326"/>
              <a:gd name="connsiteY45" fmla="*/ 2885757 h 6857999"/>
              <a:gd name="connsiteX46" fmla="*/ 2505170 w 9147326"/>
              <a:gd name="connsiteY46" fmla="*/ 2887027 h 6857999"/>
              <a:gd name="connsiteX47" fmla="*/ 2499238 w 9147326"/>
              <a:gd name="connsiteY47" fmla="*/ 2888297 h 6857999"/>
              <a:gd name="connsiteX48" fmla="*/ 2493305 w 9147326"/>
              <a:gd name="connsiteY48" fmla="*/ 2889567 h 6857999"/>
              <a:gd name="connsiteX49" fmla="*/ 2487372 w 9147326"/>
              <a:gd name="connsiteY49" fmla="*/ 2890202 h 6857999"/>
              <a:gd name="connsiteX50" fmla="*/ 2481440 w 9147326"/>
              <a:gd name="connsiteY50" fmla="*/ 2890520 h 6857999"/>
              <a:gd name="connsiteX51" fmla="*/ 2475507 w 9147326"/>
              <a:gd name="connsiteY51" fmla="*/ 2890520 h 6857999"/>
              <a:gd name="connsiteX52" fmla="*/ 2469574 w 9147326"/>
              <a:gd name="connsiteY52" fmla="*/ 2890520 h 6857999"/>
              <a:gd name="connsiteX53" fmla="*/ 2463642 w 9147326"/>
              <a:gd name="connsiteY53" fmla="*/ 2890202 h 6857999"/>
              <a:gd name="connsiteX54" fmla="*/ 2457709 w 9147326"/>
              <a:gd name="connsiteY54" fmla="*/ 2889567 h 6857999"/>
              <a:gd name="connsiteX55" fmla="*/ 2451776 w 9147326"/>
              <a:gd name="connsiteY55" fmla="*/ 2888297 h 6857999"/>
              <a:gd name="connsiteX56" fmla="*/ 2445844 w 9147326"/>
              <a:gd name="connsiteY56" fmla="*/ 2887027 h 6857999"/>
              <a:gd name="connsiteX57" fmla="*/ 2439911 w 9147326"/>
              <a:gd name="connsiteY57" fmla="*/ 2885757 h 6857999"/>
              <a:gd name="connsiteX58" fmla="*/ 2434327 w 9147326"/>
              <a:gd name="connsiteY58" fmla="*/ 2883535 h 6857999"/>
              <a:gd name="connsiteX59" fmla="*/ 2428744 w 9147326"/>
              <a:gd name="connsiteY59" fmla="*/ 2881312 h 6857999"/>
              <a:gd name="connsiteX60" fmla="*/ 2423160 w 9147326"/>
              <a:gd name="connsiteY60" fmla="*/ 2879090 h 6857999"/>
              <a:gd name="connsiteX61" fmla="*/ 2417576 w 9147326"/>
              <a:gd name="connsiteY61" fmla="*/ 2876550 h 6857999"/>
              <a:gd name="connsiteX62" fmla="*/ 2412341 w 9147326"/>
              <a:gd name="connsiteY62" fmla="*/ 2873375 h 6857999"/>
              <a:gd name="connsiteX63" fmla="*/ 2407107 w 9147326"/>
              <a:gd name="connsiteY63" fmla="*/ 2870200 h 6857999"/>
              <a:gd name="connsiteX64" fmla="*/ 2401872 w 9147326"/>
              <a:gd name="connsiteY64" fmla="*/ 2866390 h 6857999"/>
              <a:gd name="connsiteX65" fmla="*/ 2396986 w 9147326"/>
              <a:gd name="connsiteY65" fmla="*/ 2862580 h 6857999"/>
              <a:gd name="connsiteX66" fmla="*/ 2392101 w 9147326"/>
              <a:gd name="connsiteY66" fmla="*/ 2858770 h 6857999"/>
              <a:gd name="connsiteX67" fmla="*/ 2387564 w 9147326"/>
              <a:gd name="connsiteY67" fmla="*/ 2854325 h 6857999"/>
              <a:gd name="connsiteX68" fmla="*/ 2273098 w 9147326"/>
              <a:gd name="connsiteY68" fmla="*/ 2740025 h 6857999"/>
              <a:gd name="connsiteX69" fmla="*/ 2268212 w 9147326"/>
              <a:gd name="connsiteY69" fmla="*/ 2735580 h 6857999"/>
              <a:gd name="connsiteX70" fmla="*/ 2263326 w 9147326"/>
              <a:gd name="connsiteY70" fmla="*/ 2731452 h 6857999"/>
              <a:gd name="connsiteX71" fmla="*/ 2258441 w 9147326"/>
              <a:gd name="connsiteY71" fmla="*/ 2727642 h 6857999"/>
              <a:gd name="connsiteX72" fmla="*/ 2253555 w 9147326"/>
              <a:gd name="connsiteY72" fmla="*/ 2724150 h 6857999"/>
              <a:gd name="connsiteX73" fmla="*/ 2248320 w 9147326"/>
              <a:gd name="connsiteY73" fmla="*/ 2720975 h 6857999"/>
              <a:gd name="connsiteX74" fmla="*/ 2242736 w 9147326"/>
              <a:gd name="connsiteY74" fmla="*/ 2717800 h 6857999"/>
              <a:gd name="connsiteX75" fmla="*/ 2237502 w 9147326"/>
              <a:gd name="connsiteY75" fmla="*/ 2715260 h 6857999"/>
              <a:gd name="connsiteX76" fmla="*/ 2231918 w 9147326"/>
              <a:gd name="connsiteY76" fmla="*/ 2713037 h 6857999"/>
              <a:gd name="connsiteX77" fmla="*/ 2225986 w 9147326"/>
              <a:gd name="connsiteY77" fmla="*/ 2710497 h 6857999"/>
              <a:gd name="connsiteX78" fmla="*/ 2220402 w 9147326"/>
              <a:gd name="connsiteY78" fmla="*/ 2708592 h 6857999"/>
              <a:gd name="connsiteX79" fmla="*/ 2214469 w 9147326"/>
              <a:gd name="connsiteY79" fmla="*/ 2707322 h 6857999"/>
              <a:gd name="connsiteX80" fmla="*/ 2208536 w 9147326"/>
              <a:gd name="connsiteY80" fmla="*/ 2706052 h 6857999"/>
              <a:gd name="connsiteX81" fmla="*/ 2202953 w 9147326"/>
              <a:gd name="connsiteY81" fmla="*/ 2704782 h 6857999"/>
              <a:gd name="connsiteX82" fmla="*/ 2196671 w 9147326"/>
              <a:gd name="connsiteY82" fmla="*/ 2704147 h 6857999"/>
              <a:gd name="connsiteX83" fmla="*/ 2190738 w 9147326"/>
              <a:gd name="connsiteY83" fmla="*/ 2703830 h 6857999"/>
              <a:gd name="connsiteX84" fmla="*/ 2184806 w 9147326"/>
              <a:gd name="connsiteY84" fmla="*/ 2703512 h 6857999"/>
              <a:gd name="connsiteX85" fmla="*/ 2178873 w 9147326"/>
              <a:gd name="connsiteY85" fmla="*/ 2703830 h 6857999"/>
              <a:gd name="connsiteX86" fmla="*/ 2172940 w 9147326"/>
              <a:gd name="connsiteY86" fmla="*/ 2704147 h 6857999"/>
              <a:gd name="connsiteX87" fmla="*/ 2167008 w 9147326"/>
              <a:gd name="connsiteY87" fmla="*/ 2704782 h 6857999"/>
              <a:gd name="connsiteX88" fmla="*/ 2161075 w 9147326"/>
              <a:gd name="connsiteY88" fmla="*/ 2706052 h 6857999"/>
              <a:gd name="connsiteX89" fmla="*/ 2155142 w 9147326"/>
              <a:gd name="connsiteY89" fmla="*/ 2707322 h 6857999"/>
              <a:gd name="connsiteX90" fmla="*/ 2149559 w 9147326"/>
              <a:gd name="connsiteY90" fmla="*/ 2708592 h 6857999"/>
              <a:gd name="connsiteX91" fmla="*/ 2143626 w 9147326"/>
              <a:gd name="connsiteY91" fmla="*/ 2710497 h 6857999"/>
              <a:gd name="connsiteX92" fmla="*/ 2138042 w 9147326"/>
              <a:gd name="connsiteY92" fmla="*/ 2713037 h 6857999"/>
              <a:gd name="connsiteX93" fmla="*/ 2132458 w 9147326"/>
              <a:gd name="connsiteY93" fmla="*/ 2715260 h 6857999"/>
              <a:gd name="connsiteX94" fmla="*/ 2126875 w 9147326"/>
              <a:gd name="connsiteY94" fmla="*/ 2717800 h 6857999"/>
              <a:gd name="connsiteX95" fmla="*/ 2121640 w 9147326"/>
              <a:gd name="connsiteY95" fmla="*/ 2720975 h 6857999"/>
              <a:gd name="connsiteX96" fmla="*/ 2116406 w 9147326"/>
              <a:gd name="connsiteY96" fmla="*/ 2724150 h 6857999"/>
              <a:gd name="connsiteX97" fmla="*/ 2111171 w 9147326"/>
              <a:gd name="connsiteY97" fmla="*/ 2727642 h 6857999"/>
              <a:gd name="connsiteX98" fmla="*/ 2106285 w 9147326"/>
              <a:gd name="connsiteY98" fmla="*/ 2731452 h 6857999"/>
              <a:gd name="connsiteX99" fmla="*/ 2101399 w 9147326"/>
              <a:gd name="connsiteY99" fmla="*/ 2735580 h 6857999"/>
              <a:gd name="connsiteX100" fmla="*/ 2096862 w 9147326"/>
              <a:gd name="connsiteY100" fmla="*/ 2740025 h 6857999"/>
              <a:gd name="connsiteX101" fmla="*/ 2092326 w 9147326"/>
              <a:gd name="connsiteY101" fmla="*/ 2744787 h 6857999"/>
              <a:gd name="connsiteX102" fmla="*/ 2088487 w 9147326"/>
              <a:gd name="connsiteY102" fmla="*/ 2749550 h 6857999"/>
              <a:gd name="connsiteX103" fmla="*/ 2084299 w 9147326"/>
              <a:gd name="connsiteY103" fmla="*/ 2754312 h 6857999"/>
              <a:gd name="connsiteX104" fmla="*/ 2080810 w 9147326"/>
              <a:gd name="connsiteY104" fmla="*/ 2759710 h 6857999"/>
              <a:gd name="connsiteX105" fmla="*/ 2077320 w 9147326"/>
              <a:gd name="connsiteY105" fmla="*/ 2764790 h 6857999"/>
              <a:gd name="connsiteX106" fmla="*/ 2074179 w 9147326"/>
              <a:gd name="connsiteY106" fmla="*/ 2770187 h 6857999"/>
              <a:gd name="connsiteX107" fmla="*/ 2071736 w 9147326"/>
              <a:gd name="connsiteY107" fmla="*/ 2775585 h 6857999"/>
              <a:gd name="connsiteX108" fmla="*/ 2069293 w 9147326"/>
              <a:gd name="connsiteY108" fmla="*/ 2781300 h 6857999"/>
              <a:gd name="connsiteX109" fmla="*/ 2066850 w 9147326"/>
              <a:gd name="connsiteY109" fmla="*/ 2787015 h 6857999"/>
              <a:gd name="connsiteX110" fmla="*/ 2065105 w 9147326"/>
              <a:gd name="connsiteY110" fmla="*/ 2792730 h 6857999"/>
              <a:gd name="connsiteX111" fmla="*/ 2063709 w 9147326"/>
              <a:gd name="connsiteY111" fmla="*/ 2798445 h 6857999"/>
              <a:gd name="connsiteX112" fmla="*/ 2062314 w 9147326"/>
              <a:gd name="connsiteY112" fmla="*/ 2804477 h 6857999"/>
              <a:gd name="connsiteX113" fmla="*/ 2061266 w 9147326"/>
              <a:gd name="connsiteY113" fmla="*/ 2810192 h 6857999"/>
              <a:gd name="connsiteX114" fmla="*/ 2060568 w 9147326"/>
              <a:gd name="connsiteY114" fmla="*/ 2816225 h 6857999"/>
              <a:gd name="connsiteX115" fmla="*/ 2060220 w 9147326"/>
              <a:gd name="connsiteY115" fmla="*/ 2822257 h 6857999"/>
              <a:gd name="connsiteX116" fmla="*/ 2059870 w 9147326"/>
              <a:gd name="connsiteY116" fmla="*/ 2827972 h 6857999"/>
              <a:gd name="connsiteX117" fmla="*/ 2060220 w 9147326"/>
              <a:gd name="connsiteY117" fmla="*/ 2834005 h 6857999"/>
              <a:gd name="connsiteX118" fmla="*/ 2060568 w 9147326"/>
              <a:gd name="connsiteY118" fmla="*/ 2840037 h 6857999"/>
              <a:gd name="connsiteX119" fmla="*/ 2061266 w 9147326"/>
              <a:gd name="connsiteY119" fmla="*/ 2845752 h 6857999"/>
              <a:gd name="connsiteX120" fmla="*/ 2062314 w 9147326"/>
              <a:gd name="connsiteY120" fmla="*/ 2851785 h 6857999"/>
              <a:gd name="connsiteX121" fmla="*/ 2063709 w 9147326"/>
              <a:gd name="connsiteY121" fmla="*/ 2857817 h 6857999"/>
              <a:gd name="connsiteX122" fmla="*/ 2065105 w 9147326"/>
              <a:gd name="connsiteY122" fmla="*/ 2863532 h 6857999"/>
              <a:gd name="connsiteX123" fmla="*/ 2066850 w 9147326"/>
              <a:gd name="connsiteY123" fmla="*/ 2869247 h 6857999"/>
              <a:gd name="connsiteX124" fmla="*/ 2069293 w 9147326"/>
              <a:gd name="connsiteY124" fmla="*/ 2875280 h 6857999"/>
              <a:gd name="connsiteX125" fmla="*/ 2071736 w 9147326"/>
              <a:gd name="connsiteY125" fmla="*/ 2880677 h 6857999"/>
              <a:gd name="connsiteX126" fmla="*/ 2074179 w 9147326"/>
              <a:gd name="connsiteY126" fmla="*/ 2886075 h 6857999"/>
              <a:gd name="connsiteX127" fmla="*/ 2077320 w 9147326"/>
              <a:gd name="connsiteY127" fmla="*/ 2891472 h 6857999"/>
              <a:gd name="connsiteX128" fmla="*/ 2080810 w 9147326"/>
              <a:gd name="connsiteY128" fmla="*/ 2896870 h 6857999"/>
              <a:gd name="connsiteX129" fmla="*/ 2084299 w 9147326"/>
              <a:gd name="connsiteY129" fmla="*/ 2901632 h 6857999"/>
              <a:gd name="connsiteX130" fmla="*/ 2088487 w 9147326"/>
              <a:gd name="connsiteY130" fmla="*/ 2906712 h 6857999"/>
              <a:gd name="connsiteX131" fmla="*/ 2092326 w 9147326"/>
              <a:gd name="connsiteY131" fmla="*/ 2911475 h 6857999"/>
              <a:gd name="connsiteX132" fmla="*/ 2096862 w 9147326"/>
              <a:gd name="connsiteY132" fmla="*/ 2916237 h 6857999"/>
              <a:gd name="connsiteX133" fmla="*/ 2820649 w 9147326"/>
              <a:gd name="connsiteY133" fmla="*/ 3639502 h 6857999"/>
              <a:gd name="connsiteX134" fmla="*/ 2825186 w 9147326"/>
              <a:gd name="connsiteY134" fmla="*/ 3643947 h 6857999"/>
              <a:gd name="connsiteX135" fmla="*/ 2829374 w 9147326"/>
              <a:gd name="connsiteY135" fmla="*/ 3648710 h 6857999"/>
              <a:gd name="connsiteX136" fmla="*/ 2833213 w 9147326"/>
              <a:gd name="connsiteY136" fmla="*/ 3653790 h 6857999"/>
              <a:gd name="connsiteX137" fmla="*/ 2836702 w 9147326"/>
              <a:gd name="connsiteY137" fmla="*/ 3658870 h 6857999"/>
              <a:gd name="connsiteX138" fmla="*/ 2839843 w 9147326"/>
              <a:gd name="connsiteY138" fmla="*/ 3664267 h 6857999"/>
              <a:gd name="connsiteX139" fmla="*/ 2842984 w 9147326"/>
              <a:gd name="connsiteY139" fmla="*/ 3669347 h 6857999"/>
              <a:gd name="connsiteX140" fmla="*/ 2845776 w 9147326"/>
              <a:gd name="connsiteY140" fmla="*/ 3675062 h 6857999"/>
              <a:gd name="connsiteX141" fmla="*/ 2847870 w 9147326"/>
              <a:gd name="connsiteY141" fmla="*/ 3680460 h 6857999"/>
              <a:gd name="connsiteX142" fmla="*/ 2850313 w 9147326"/>
              <a:gd name="connsiteY142" fmla="*/ 3686175 h 6857999"/>
              <a:gd name="connsiteX143" fmla="*/ 2852058 w 9147326"/>
              <a:gd name="connsiteY143" fmla="*/ 3691890 h 6857999"/>
              <a:gd name="connsiteX144" fmla="*/ 2853453 w 9147326"/>
              <a:gd name="connsiteY144" fmla="*/ 3697605 h 6857999"/>
              <a:gd name="connsiteX145" fmla="*/ 2854849 w 9147326"/>
              <a:gd name="connsiteY145" fmla="*/ 3703637 h 6857999"/>
              <a:gd name="connsiteX146" fmla="*/ 2855896 w 9147326"/>
              <a:gd name="connsiteY146" fmla="*/ 3709670 h 6857999"/>
              <a:gd name="connsiteX147" fmla="*/ 2856594 w 9147326"/>
              <a:gd name="connsiteY147" fmla="*/ 3715385 h 6857999"/>
              <a:gd name="connsiteX148" fmla="*/ 2856943 w 9147326"/>
              <a:gd name="connsiteY148" fmla="*/ 3721417 h 6857999"/>
              <a:gd name="connsiteX149" fmla="*/ 2857292 w 9147326"/>
              <a:gd name="connsiteY149" fmla="*/ 3727450 h 6857999"/>
              <a:gd name="connsiteX150" fmla="*/ 2856943 w 9147326"/>
              <a:gd name="connsiteY150" fmla="*/ 3733165 h 6857999"/>
              <a:gd name="connsiteX151" fmla="*/ 2856594 w 9147326"/>
              <a:gd name="connsiteY151" fmla="*/ 3739197 h 6857999"/>
              <a:gd name="connsiteX152" fmla="*/ 2855896 w 9147326"/>
              <a:gd name="connsiteY152" fmla="*/ 3745230 h 6857999"/>
              <a:gd name="connsiteX153" fmla="*/ 2854849 w 9147326"/>
              <a:gd name="connsiteY153" fmla="*/ 3750945 h 6857999"/>
              <a:gd name="connsiteX154" fmla="*/ 2853453 w 9147326"/>
              <a:gd name="connsiteY154" fmla="*/ 3756977 h 6857999"/>
              <a:gd name="connsiteX155" fmla="*/ 2852058 w 9147326"/>
              <a:gd name="connsiteY155" fmla="*/ 3763010 h 6857999"/>
              <a:gd name="connsiteX156" fmla="*/ 2850313 w 9147326"/>
              <a:gd name="connsiteY156" fmla="*/ 3768407 h 6857999"/>
              <a:gd name="connsiteX157" fmla="*/ 2847870 w 9147326"/>
              <a:gd name="connsiteY157" fmla="*/ 3774122 h 6857999"/>
              <a:gd name="connsiteX158" fmla="*/ 2845776 w 9147326"/>
              <a:gd name="connsiteY158" fmla="*/ 3779837 h 6857999"/>
              <a:gd name="connsiteX159" fmla="*/ 2842984 w 9147326"/>
              <a:gd name="connsiteY159" fmla="*/ 3785235 h 6857999"/>
              <a:gd name="connsiteX160" fmla="*/ 2839843 w 9147326"/>
              <a:gd name="connsiteY160" fmla="*/ 3790632 h 6857999"/>
              <a:gd name="connsiteX161" fmla="*/ 2836702 w 9147326"/>
              <a:gd name="connsiteY161" fmla="*/ 3795712 h 6857999"/>
              <a:gd name="connsiteX162" fmla="*/ 2833213 w 9147326"/>
              <a:gd name="connsiteY162" fmla="*/ 3801110 h 6857999"/>
              <a:gd name="connsiteX163" fmla="*/ 2829374 w 9147326"/>
              <a:gd name="connsiteY163" fmla="*/ 3805872 h 6857999"/>
              <a:gd name="connsiteX164" fmla="*/ 2825186 w 9147326"/>
              <a:gd name="connsiteY164" fmla="*/ 3810635 h 6857999"/>
              <a:gd name="connsiteX165" fmla="*/ 2820649 w 9147326"/>
              <a:gd name="connsiteY165" fmla="*/ 3815397 h 6857999"/>
              <a:gd name="connsiteX166" fmla="*/ 2816113 w 9147326"/>
              <a:gd name="connsiteY166" fmla="*/ 3819842 h 6857999"/>
              <a:gd name="connsiteX167" fmla="*/ 2811227 w 9147326"/>
              <a:gd name="connsiteY167" fmla="*/ 3823970 h 6857999"/>
              <a:gd name="connsiteX168" fmla="*/ 2806341 w 9147326"/>
              <a:gd name="connsiteY168" fmla="*/ 3827780 h 6857999"/>
              <a:gd name="connsiteX169" fmla="*/ 2801106 w 9147326"/>
              <a:gd name="connsiteY169" fmla="*/ 3831272 h 6857999"/>
              <a:gd name="connsiteX170" fmla="*/ 2795872 w 9147326"/>
              <a:gd name="connsiteY170" fmla="*/ 3834447 h 6857999"/>
              <a:gd name="connsiteX171" fmla="*/ 2790637 w 9147326"/>
              <a:gd name="connsiteY171" fmla="*/ 3837622 h 6857999"/>
              <a:gd name="connsiteX172" fmla="*/ 2785053 w 9147326"/>
              <a:gd name="connsiteY172" fmla="*/ 3840480 h 6857999"/>
              <a:gd name="connsiteX173" fmla="*/ 2779469 w 9147326"/>
              <a:gd name="connsiteY173" fmla="*/ 3843020 h 6857999"/>
              <a:gd name="connsiteX174" fmla="*/ 2773886 w 9147326"/>
              <a:gd name="connsiteY174" fmla="*/ 3844925 h 6857999"/>
              <a:gd name="connsiteX175" fmla="*/ 2767953 w 9147326"/>
              <a:gd name="connsiteY175" fmla="*/ 3846830 h 6857999"/>
              <a:gd name="connsiteX176" fmla="*/ 2762369 w 9147326"/>
              <a:gd name="connsiteY176" fmla="*/ 3848417 h 6857999"/>
              <a:gd name="connsiteX177" fmla="*/ 2756437 w 9147326"/>
              <a:gd name="connsiteY177" fmla="*/ 3849370 h 6857999"/>
              <a:gd name="connsiteX178" fmla="*/ 2750504 w 9147326"/>
              <a:gd name="connsiteY178" fmla="*/ 3850640 h 6857999"/>
              <a:gd name="connsiteX179" fmla="*/ 2744571 w 9147326"/>
              <a:gd name="connsiteY179" fmla="*/ 3851275 h 6857999"/>
              <a:gd name="connsiteX180" fmla="*/ 2738639 w 9147326"/>
              <a:gd name="connsiteY180" fmla="*/ 3851592 h 6857999"/>
              <a:gd name="connsiteX181" fmla="*/ 2732706 w 9147326"/>
              <a:gd name="connsiteY181" fmla="*/ 3851910 h 6857999"/>
              <a:gd name="connsiteX182" fmla="*/ 2726773 w 9147326"/>
              <a:gd name="connsiteY182" fmla="*/ 3851592 h 6857999"/>
              <a:gd name="connsiteX183" fmla="*/ 2720841 w 9147326"/>
              <a:gd name="connsiteY183" fmla="*/ 3851275 h 6857999"/>
              <a:gd name="connsiteX184" fmla="*/ 2714908 w 9147326"/>
              <a:gd name="connsiteY184" fmla="*/ 3850640 h 6857999"/>
              <a:gd name="connsiteX185" fmla="*/ 2708975 w 9147326"/>
              <a:gd name="connsiteY185" fmla="*/ 3849370 h 6857999"/>
              <a:gd name="connsiteX186" fmla="*/ 2703043 w 9147326"/>
              <a:gd name="connsiteY186" fmla="*/ 3848417 h 6857999"/>
              <a:gd name="connsiteX187" fmla="*/ 2697110 w 9147326"/>
              <a:gd name="connsiteY187" fmla="*/ 3846830 h 6857999"/>
              <a:gd name="connsiteX188" fmla="*/ 2691526 w 9147326"/>
              <a:gd name="connsiteY188" fmla="*/ 3844925 h 6857999"/>
              <a:gd name="connsiteX189" fmla="*/ 2685943 w 9147326"/>
              <a:gd name="connsiteY189" fmla="*/ 3843020 h 6857999"/>
              <a:gd name="connsiteX190" fmla="*/ 2680359 w 9147326"/>
              <a:gd name="connsiteY190" fmla="*/ 3840480 h 6857999"/>
              <a:gd name="connsiteX191" fmla="*/ 2674775 w 9147326"/>
              <a:gd name="connsiteY191" fmla="*/ 3837622 h 6857999"/>
              <a:gd name="connsiteX192" fmla="*/ 2669540 w 9147326"/>
              <a:gd name="connsiteY192" fmla="*/ 3834447 h 6857999"/>
              <a:gd name="connsiteX193" fmla="*/ 2664306 w 9147326"/>
              <a:gd name="connsiteY193" fmla="*/ 3831272 h 6857999"/>
              <a:gd name="connsiteX194" fmla="*/ 2659071 w 9147326"/>
              <a:gd name="connsiteY194" fmla="*/ 3827780 h 6857999"/>
              <a:gd name="connsiteX195" fmla="*/ 2654185 w 9147326"/>
              <a:gd name="connsiteY195" fmla="*/ 3823970 h 6857999"/>
              <a:gd name="connsiteX196" fmla="*/ 2649300 w 9147326"/>
              <a:gd name="connsiteY196" fmla="*/ 3819842 h 6857999"/>
              <a:gd name="connsiteX197" fmla="*/ 2644763 w 9147326"/>
              <a:gd name="connsiteY197" fmla="*/ 3815397 h 6857999"/>
              <a:gd name="connsiteX198" fmla="*/ 2548793 w 9147326"/>
              <a:gd name="connsiteY198" fmla="*/ 3720147 h 6857999"/>
              <a:gd name="connsiteX199" fmla="*/ 2441307 w 9147326"/>
              <a:gd name="connsiteY199" fmla="*/ 3612515 h 6857999"/>
              <a:gd name="connsiteX200" fmla="*/ 2436770 w 9147326"/>
              <a:gd name="connsiteY200" fmla="*/ 3608070 h 6857999"/>
              <a:gd name="connsiteX201" fmla="*/ 2431884 w 9147326"/>
              <a:gd name="connsiteY201" fmla="*/ 3604260 h 6857999"/>
              <a:gd name="connsiteX202" fmla="*/ 2426999 w 9147326"/>
              <a:gd name="connsiteY202" fmla="*/ 3600132 h 6857999"/>
              <a:gd name="connsiteX203" fmla="*/ 2421764 w 9147326"/>
              <a:gd name="connsiteY203" fmla="*/ 3596640 h 6857999"/>
              <a:gd name="connsiteX204" fmla="*/ 2416529 w 9147326"/>
              <a:gd name="connsiteY204" fmla="*/ 3593465 h 6857999"/>
              <a:gd name="connsiteX205" fmla="*/ 2411295 w 9147326"/>
              <a:gd name="connsiteY205" fmla="*/ 3590290 h 6857999"/>
              <a:gd name="connsiteX206" fmla="*/ 2405711 w 9147326"/>
              <a:gd name="connsiteY206" fmla="*/ 3587750 h 6857999"/>
              <a:gd name="connsiteX207" fmla="*/ 2400127 w 9147326"/>
              <a:gd name="connsiteY207" fmla="*/ 3585210 h 6857999"/>
              <a:gd name="connsiteX208" fmla="*/ 2394543 w 9147326"/>
              <a:gd name="connsiteY208" fmla="*/ 3583305 h 6857999"/>
              <a:gd name="connsiteX209" fmla="*/ 2388960 w 9147326"/>
              <a:gd name="connsiteY209" fmla="*/ 3581082 h 6857999"/>
              <a:gd name="connsiteX210" fmla="*/ 2383027 w 9147326"/>
              <a:gd name="connsiteY210" fmla="*/ 3579812 h 6857999"/>
              <a:gd name="connsiteX211" fmla="*/ 2377094 w 9147326"/>
              <a:gd name="connsiteY211" fmla="*/ 3578225 h 6857999"/>
              <a:gd name="connsiteX212" fmla="*/ 2371162 w 9147326"/>
              <a:gd name="connsiteY212" fmla="*/ 3577272 h 6857999"/>
              <a:gd name="connsiteX213" fmla="*/ 2365229 w 9147326"/>
              <a:gd name="connsiteY213" fmla="*/ 3576637 h 6857999"/>
              <a:gd name="connsiteX214" fmla="*/ 2358947 w 9147326"/>
              <a:gd name="connsiteY214" fmla="*/ 3576320 h 6857999"/>
              <a:gd name="connsiteX215" fmla="*/ 2353015 w 9147326"/>
              <a:gd name="connsiteY215" fmla="*/ 3576320 h 6857999"/>
              <a:gd name="connsiteX216" fmla="*/ 2347082 w 9147326"/>
              <a:gd name="connsiteY216" fmla="*/ 3576320 h 6857999"/>
              <a:gd name="connsiteX217" fmla="*/ 2341149 w 9147326"/>
              <a:gd name="connsiteY217" fmla="*/ 3576637 h 6857999"/>
              <a:gd name="connsiteX218" fmla="*/ 2335217 w 9147326"/>
              <a:gd name="connsiteY218" fmla="*/ 3577272 h 6857999"/>
              <a:gd name="connsiteX219" fmla="*/ 2329284 w 9147326"/>
              <a:gd name="connsiteY219" fmla="*/ 3578225 h 6857999"/>
              <a:gd name="connsiteX220" fmla="*/ 2323351 w 9147326"/>
              <a:gd name="connsiteY220" fmla="*/ 3579812 h 6857999"/>
              <a:gd name="connsiteX221" fmla="*/ 2317419 w 9147326"/>
              <a:gd name="connsiteY221" fmla="*/ 3581082 h 6857999"/>
              <a:gd name="connsiteX222" fmla="*/ 2311835 w 9147326"/>
              <a:gd name="connsiteY222" fmla="*/ 3583305 h 6857999"/>
              <a:gd name="connsiteX223" fmla="*/ 2306251 w 9147326"/>
              <a:gd name="connsiteY223" fmla="*/ 3585210 h 6857999"/>
              <a:gd name="connsiteX224" fmla="*/ 2300668 w 9147326"/>
              <a:gd name="connsiteY224" fmla="*/ 3587750 h 6857999"/>
              <a:gd name="connsiteX225" fmla="*/ 2295084 w 9147326"/>
              <a:gd name="connsiteY225" fmla="*/ 3590290 h 6857999"/>
              <a:gd name="connsiteX226" fmla="*/ 2289849 w 9147326"/>
              <a:gd name="connsiteY226" fmla="*/ 3593465 h 6857999"/>
              <a:gd name="connsiteX227" fmla="*/ 2284614 w 9147326"/>
              <a:gd name="connsiteY227" fmla="*/ 3596640 h 6857999"/>
              <a:gd name="connsiteX228" fmla="*/ 2279380 w 9147326"/>
              <a:gd name="connsiteY228" fmla="*/ 3600450 h 6857999"/>
              <a:gd name="connsiteX229" fmla="*/ 2274494 w 9147326"/>
              <a:gd name="connsiteY229" fmla="*/ 3604260 h 6857999"/>
              <a:gd name="connsiteX230" fmla="*/ 2269608 w 9147326"/>
              <a:gd name="connsiteY230" fmla="*/ 3608070 h 6857999"/>
              <a:gd name="connsiteX231" fmla="*/ 2265071 w 9147326"/>
              <a:gd name="connsiteY231" fmla="*/ 3612515 h 6857999"/>
              <a:gd name="connsiteX232" fmla="*/ 2261232 w 9147326"/>
              <a:gd name="connsiteY232" fmla="*/ 3616325 h 6857999"/>
              <a:gd name="connsiteX233" fmla="*/ 2258092 w 9147326"/>
              <a:gd name="connsiteY233" fmla="*/ 3620135 h 6857999"/>
              <a:gd name="connsiteX234" fmla="*/ 2251810 w 9147326"/>
              <a:gd name="connsiteY234" fmla="*/ 3628390 h 6857999"/>
              <a:gd name="connsiteX235" fmla="*/ 2246226 w 9147326"/>
              <a:gd name="connsiteY235" fmla="*/ 3636327 h 6857999"/>
              <a:gd name="connsiteX236" fmla="*/ 2241690 w 9147326"/>
              <a:gd name="connsiteY236" fmla="*/ 3644900 h 6857999"/>
              <a:gd name="connsiteX237" fmla="*/ 2237502 w 9147326"/>
              <a:gd name="connsiteY237" fmla="*/ 3654107 h 6857999"/>
              <a:gd name="connsiteX238" fmla="*/ 2234361 w 9147326"/>
              <a:gd name="connsiteY238" fmla="*/ 3663315 h 6857999"/>
              <a:gd name="connsiteX239" fmla="*/ 2231918 w 9147326"/>
              <a:gd name="connsiteY239" fmla="*/ 3672522 h 6857999"/>
              <a:gd name="connsiteX240" fmla="*/ 2230173 w 9147326"/>
              <a:gd name="connsiteY240" fmla="*/ 3682047 h 6857999"/>
              <a:gd name="connsiteX241" fmla="*/ 2229126 w 9147326"/>
              <a:gd name="connsiteY241" fmla="*/ 3691572 h 6857999"/>
              <a:gd name="connsiteX242" fmla="*/ 2228777 w 9147326"/>
              <a:gd name="connsiteY242" fmla="*/ 3701097 h 6857999"/>
              <a:gd name="connsiteX243" fmla="*/ 2229475 w 9147326"/>
              <a:gd name="connsiteY243" fmla="*/ 3710622 h 6857999"/>
              <a:gd name="connsiteX244" fmla="*/ 2230522 w 9147326"/>
              <a:gd name="connsiteY244" fmla="*/ 3720465 h 6857999"/>
              <a:gd name="connsiteX245" fmla="*/ 2232616 w 9147326"/>
              <a:gd name="connsiteY245" fmla="*/ 3729672 h 6857999"/>
              <a:gd name="connsiteX246" fmla="*/ 2235059 w 9147326"/>
              <a:gd name="connsiteY246" fmla="*/ 3739197 h 6857999"/>
              <a:gd name="connsiteX247" fmla="*/ 2238549 w 9147326"/>
              <a:gd name="connsiteY247" fmla="*/ 3748405 h 6857999"/>
              <a:gd name="connsiteX248" fmla="*/ 2242736 w 9147326"/>
              <a:gd name="connsiteY248" fmla="*/ 3756977 h 6857999"/>
              <a:gd name="connsiteX249" fmla="*/ 2534136 w 9147326"/>
              <a:gd name="connsiteY249" fmla="*/ 4048442 h 6857999"/>
              <a:gd name="connsiteX250" fmla="*/ 2538673 w 9147326"/>
              <a:gd name="connsiteY250" fmla="*/ 4052887 h 6857999"/>
              <a:gd name="connsiteX251" fmla="*/ 2542860 w 9147326"/>
              <a:gd name="connsiteY251" fmla="*/ 4057967 h 6857999"/>
              <a:gd name="connsiteX252" fmla="*/ 2546699 w 9147326"/>
              <a:gd name="connsiteY252" fmla="*/ 4062730 h 6857999"/>
              <a:gd name="connsiteX253" fmla="*/ 2550189 w 9147326"/>
              <a:gd name="connsiteY253" fmla="*/ 4067810 h 6857999"/>
              <a:gd name="connsiteX254" fmla="*/ 2553330 w 9147326"/>
              <a:gd name="connsiteY254" fmla="*/ 4073207 h 6857999"/>
              <a:gd name="connsiteX255" fmla="*/ 2556471 w 9147326"/>
              <a:gd name="connsiteY255" fmla="*/ 4078287 h 6857999"/>
              <a:gd name="connsiteX256" fmla="*/ 2559262 w 9147326"/>
              <a:gd name="connsiteY256" fmla="*/ 4084002 h 6857999"/>
              <a:gd name="connsiteX257" fmla="*/ 2561705 w 9147326"/>
              <a:gd name="connsiteY257" fmla="*/ 4089717 h 6857999"/>
              <a:gd name="connsiteX258" fmla="*/ 2563799 w 9147326"/>
              <a:gd name="connsiteY258" fmla="*/ 4095115 h 6857999"/>
              <a:gd name="connsiteX259" fmla="*/ 2565544 w 9147326"/>
              <a:gd name="connsiteY259" fmla="*/ 4100830 h 6857999"/>
              <a:gd name="connsiteX260" fmla="*/ 2566940 w 9147326"/>
              <a:gd name="connsiteY260" fmla="*/ 4106862 h 6857999"/>
              <a:gd name="connsiteX261" fmla="*/ 2568336 w 9147326"/>
              <a:gd name="connsiteY261" fmla="*/ 4112577 h 6857999"/>
              <a:gd name="connsiteX262" fmla="*/ 2569383 w 9147326"/>
              <a:gd name="connsiteY262" fmla="*/ 4118610 h 6857999"/>
              <a:gd name="connsiteX263" fmla="*/ 2570081 w 9147326"/>
              <a:gd name="connsiteY263" fmla="*/ 4124642 h 6857999"/>
              <a:gd name="connsiteX264" fmla="*/ 2570430 w 9147326"/>
              <a:gd name="connsiteY264" fmla="*/ 4130357 h 6857999"/>
              <a:gd name="connsiteX265" fmla="*/ 2570779 w 9147326"/>
              <a:gd name="connsiteY265" fmla="*/ 4136390 h 6857999"/>
              <a:gd name="connsiteX266" fmla="*/ 2570430 w 9147326"/>
              <a:gd name="connsiteY266" fmla="*/ 4142422 h 6857999"/>
              <a:gd name="connsiteX267" fmla="*/ 2570081 w 9147326"/>
              <a:gd name="connsiteY267" fmla="*/ 4148137 h 6857999"/>
              <a:gd name="connsiteX268" fmla="*/ 2569383 w 9147326"/>
              <a:gd name="connsiteY268" fmla="*/ 4154170 h 6857999"/>
              <a:gd name="connsiteX269" fmla="*/ 2568336 w 9147326"/>
              <a:gd name="connsiteY269" fmla="*/ 4160202 h 6857999"/>
              <a:gd name="connsiteX270" fmla="*/ 2566940 w 9147326"/>
              <a:gd name="connsiteY270" fmla="*/ 4165917 h 6857999"/>
              <a:gd name="connsiteX271" fmla="*/ 2565544 w 9147326"/>
              <a:gd name="connsiteY271" fmla="*/ 4171632 h 6857999"/>
              <a:gd name="connsiteX272" fmla="*/ 2563799 w 9147326"/>
              <a:gd name="connsiteY272" fmla="*/ 4177665 h 6857999"/>
              <a:gd name="connsiteX273" fmla="*/ 2561705 w 9147326"/>
              <a:gd name="connsiteY273" fmla="*/ 4183062 h 6857999"/>
              <a:gd name="connsiteX274" fmla="*/ 2559262 w 9147326"/>
              <a:gd name="connsiteY274" fmla="*/ 4188777 h 6857999"/>
              <a:gd name="connsiteX275" fmla="*/ 2556471 w 9147326"/>
              <a:gd name="connsiteY275" fmla="*/ 4194175 h 6857999"/>
              <a:gd name="connsiteX276" fmla="*/ 2553330 w 9147326"/>
              <a:gd name="connsiteY276" fmla="*/ 4199572 h 6857999"/>
              <a:gd name="connsiteX277" fmla="*/ 2550189 w 9147326"/>
              <a:gd name="connsiteY277" fmla="*/ 4204652 h 6857999"/>
              <a:gd name="connsiteX278" fmla="*/ 2546699 w 9147326"/>
              <a:gd name="connsiteY278" fmla="*/ 4210050 h 6857999"/>
              <a:gd name="connsiteX279" fmla="*/ 2542860 w 9147326"/>
              <a:gd name="connsiteY279" fmla="*/ 4214812 h 6857999"/>
              <a:gd name="connsiteX280" fmla="*/ 2538673 w 9147326"/>
              <a:gd name="connsiteY280" fmla="*/ 4219892 h 6857999"/>
              <a:gd name="connsiteX281" fmla="*/ 2534136 w 9147326"/>
              <a:gd name="connsiteY281" fmla="*/ 4224337 h 6857999"/>
              <a:gd name="connsiteX282" fmla="*/ 2529599 w 9147326"/>
              <a:gd name="connsiteY282" fmla="*/ 4228782 h 6857999"/>
              <a:gd name="connsiteX283" fmla="*/ 2524713 w 9147326"/>
              <a:gd name="connsiteY283" fmla="*/ 4232592 h 6857999"/>
              <a:gd name="connsiteX284" fmla="*/ 2519828 w 9147326"/>
              <a:gd name="connsiteY284" fmla="*/ 4236402 h 6857999"/>
              <a:gd name="connsiteX285" fmla="*/ 2514942 w 9147326"/>
              <a:gd name="connsiteY285" fmla="*/ 4239895 h 6857999"/>
              <a:gd name="connsiteX286" fmla="*/ 2509707 w 9147326"/>
              <a:gd name="connsiteY286" fmla="*/ 4243387 h 6857999"/>
              <a:gd name="connsiteX287" fmla="*/ 2504472 w 9147326"/>
              <a:gd name="connsiteY287" fmla="*/ 4246245 h 6857999"/>
              <a:gd name="connsiteX288" fmla="*/ 2498889 w 9147326"/>
              <a:gd name="connsiteY288" fmla="*/ 4249102 h 6857999"/>
              <a:gd name="connsiteX289" fmla="*/ 2493654 w 9147326"/>
              <a:gd name="connsiteY289" fmla="*/ 4251642 h 6857999"/>
              <a:gd name="connsiteX290" fmla="*/ 2488070 w 9147326"/>
              <a:gd name="connsiteY290" fmla="*/ 4253547 h 6857999"/>
              <a:gd name="connsiteX291" fmla="*/ 2482138 w 9147326"/>
              <a:gd name="connsiteY291" fmla="*/ 4255452 h 6857999"/>
              <a:gd name="connsiteX292" fmla="*/ 2476554 w 9147326"/>
              <a:gd name="connsiteY292" fmla="*/ 4257040 h 6857999"/>
              <a:gd name="connsiteX293" fmla="*/ 2470621 w 9147326"/>
              <a:gd name="connsiteY293" fmla="*/ 4258627 h 6857999"/>
              <a:gd name="connsiteX294" fmla="*/ 2465038 w 9147326"/>
              <a:gd name="connsiteY294" fmla="*/ 4259262 h 6857999"/>
              <a:gd name="connsiteX295" fmla="*/ 2459105 w 9147326"/>
              <a:gd name="connsiteY295" fmla="*/ 4260215 h 6857999"/>
              <a:gd name="connsiteX296" fmla="*/ 2453172 w 9147326"/>
              <a:gd name="connsiteY296" fmla="*/ 4260532 h 6857999"/>
              <a:gd name="connsiteX297" fmla="*/ 2447240 w 9147326"/>
              <a:gd name="connsiteY297" fmla="*/ 4260532 h 6857999"/>
              <a:gd name="connsiteX298" fmla="*/ 5052034 w 9147326"/>
              <a:gd name="connsiteY298" fmla="*/ 6857999 h 6857999"/>
              <a:gd name="connsiteX299" fmla="*/ 9147326 w 9147326"/>
              <a:gd name="connsiteY299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</a:cxnLst>
            <a:rect l="l" t="t" r="r" b="b"/>
            <a:pathLst>
              <a:path w="9147326" h="6857999">
                <a:moveTo>
                  <a:pt x="9147326" y="0"/>
                </a:moveTo>
                <a:lnTo>
                  <a:pt x="0" y="0"/>
                </a:lnTo>
                <a:lnTo>
                  <a:pt x="0" y="117731"/>
                </a:lnTo>
                <a:lnTo>
                  <a:pt x="2563450" y="2678112"/>
                </a:lnTo>
                <a:lnTo>
                  <a:pt x="2567987" y="2682875"/>
                </a:lnTo>
                <a:lnTo>
                  <a:pt x="2572175" y="2687320"/>
                </a:lnTo>
                <a:lnTo>
                  <a:pt x="2576014" y="2692717"/>
                </a:lnTo>
                <a:lnTo>
                  <a:pt x="2579503" y="2697480"/>
                </a:lnTo>
                <a:lnTo>
                  <a:pt x="2582644" y="2702877"/>
                </a:lnTo>
                <a:lnTo>
                  <a:pt x="2585785" y="2708275"/>
                </a:lnTo>
                <a:lnTo>
                  <a:pt x="2588577" y="2713672"/>
                </a:lnTo>
                <a:lnTo>
                  <a:pt x="2591020" y="2719070"/>
                </a:lnTo>
                <a:lnTo>
                  <a:pt x="2593114" y="2725102"/>
                </a:lnTo>
                <a:lnTo>
                  <a:pt x="2594859" y="2730817"/>
                </a:lnTo>
                <a:lnTo>
                  <a:pt x="2596254" y="2736532"/>
                </a:lnTo>
                <a:lnTo>
                  <a:pt x="2597650" y="2742565"/>
                </a:lnTo>
                <a:lnTo>
                  <a:pt x="2598697" y="2748280"/>
                </a:lnTo>
                <a:cubicBezTo>
                  <a:pt x="2598930" y="2750185"/>
                  <a:pt x="2599162" y="2752090"/>
                  <a:pt x="2599395" y="2753995"/>
                </a:cubicBezTo>
                <a:cubicBezTo>
                  <a:pt x="2599511" y="2756112"/>
                  <a:pt x="2599628" y="2758228"/>
                  <a:pt x="2599744" y="2760345"/>
                </a:cubicBezTo>
                <a:cubicBezTo>
                  <a:pt x="2599860" y="2762356"/>
                  <a:pt x="2599977" y="2764366"/>
                  <a:pt x="2600093" y="2766377"/>
                </a:cubicBezTo>
                <a:cubicBezTo>
                  <a:pt x="2599977" y="2768282"/>
                  <a:pt x="2599860" y="2770187"/>
                  <a:pt x="2599744" y="2772092"/>
                </a:cubicBezTo>
                <a:cubicBezTo>
                  <a:pt x="2599628" y="2774103"/>
                  <a:pt x="2599511" y="2776114"/>
                  <a:pt x="2599395" y="2778125"/>
                </a:cubicBezTo>
                <a:cubicBezTo>
                  <a:pt x="2599162" y="2780136"/>
                  <a:pt x="2598930" y="2782146"/>
                  <a:pt x="2598697" y="2784157"/>
                </a:cubicBezTo>
                <a:lnTo>
                  <a:pt x="2597650" y="2790190"/>
                </a:lnTo>
                <a:lnTo>
                  <a:pt x="2596254" y="2795905"/>
                </a:lnTo>
                <a:lnTo>
                  <a:pt x="2594859" y="2801620"/>
                </a:lnTo>
                <a:lnTo>
                  <a:pt x="2593114" y="2807335"/>
                </a:lnTo>
                <a:lnTo>
                  <a:pt x="2591020" y="2813050"/>
                </a:lnTo>
                <a:lnTo>
                  <a:pt x="2588577" y="2818765"/>
                </a:lnTo>
                <a:lnTo>
                  <a:pt x="2585785" y="2824162"/>
                </a:lnTo>
                <a:lnTo>
                  <a:pt x="2582644" y="2829560"/>
                </a:lnTo>
                <a:lnTo>
                  <a:pt x="2579503" y="2834640"/>
                </a:lnTo>
                <a:lnTo>
                  <a:pt x="2576014" y="2840037"/>
                </a:lnTo>
                <a:lnTo>
                  <a:pt x="2572175" y="2844800"/>
                </a:lnTo>
                <a:lnTo>
                  <a:pt x="2567987" y="2849562"/>
                </a:lnTo>
                <a:lnTo>
                  <a:pt x="2563450" y="2854325"/>
                </a:lnTo>
                <a:lnTo>
                  <a:pt x="2558913" y="2858770"/>
                </a:lnTo>
                <a:lnTo>
                  <a:pt x="2554028" y="2862580"/>
                </a:lnTo>
                <a:lnTo>
                  <a:pt x="2549142" y="2866390"/>
                </a:lnTo>
                <a:lnTo>
                  <a:pt x="2543907" y="2870200"/>
                </a:lnTo>
                <a:lnTo>
                  <a:pt x="2538673" y="2873375"/>
                </a:lnTo>
                <a:lnTo>
                  <a:pt x="2533438" y="2876550"/>
                </a:lnTo>
                <a:lnTo>
                  <a:pt x="2527854" y="2879090"/>
                </a:lnTo>
                <a:lnTo>
                  <a:pt x="2522270" y="2881312"/>
                </a:lnTo>
                <a:lnTo>
                  <a:pt x="2516687" y="2883535"/>
                </a:lnTo>
                <a:lnTo>
                  <a:pt x="2510754" y="2885757"/>
                </a:lnTo>
                <a:lnTo>
                  <a:pt x="2505170" y="2887027"/>
                </a:lnTo>
                <a:lnTo>
                  <a:pt x="2499238" y="2888297"/>
                </a:lnTo>
                <a:lnTo>
                  <a:pt x="2493305" y="2889567"/>
                </a:lnTo>
                <a:lnTo>
                  <a:pt x="2487372" y="2890202"/>
                </a:lnTo>
                <a:lnTo>
                  <a:pt x="2481440" y="2890520"/>
                </a:lnTo>
                <a:lnTo>
                  <a:pt x="2475507" y="2890520"/>
                </a:lnTo>
                <a:lnTo>
                  <a:pt x="2469574" y="2890520"/>
                </a:lnTo>
                <a:lnTo>
                  <a:pt x="2463642" y="2890202"/>
                </a:lnTo>
                <a:lnTo>
                  <a:pt x="2457709" y="2889567"/>
                </a:lnTo>
                <a:lnTo>
                  <a:pt x="2451776" y="2888297"/>
                </a:lnTo>
                <a:lnTo>
                  <a:pt x="2445844" y="2887027"/>
                </a:lnTo>
                <a:lnTo>
                  <a:pt x="2439911" y="2885757"/>
                </a:lnTo>
                <a:lnTo>
                  <a:pt x="2434327" y="2883535"/>
                </a:lnTo>
                <a:lnTo>
                  <a:pt x="2428744" y="2881312"/>
                </a:lnTo>
                <a:lnTo>
                  <a:pt x="2423160" y="2879090"/>
                </a:lnTo>
                <a:lnTo>
                  <a:pt x="2417576" y="2876550"/>
                </a:lnTo>
                <a:lnTo>
                  <a:pt x="2412341" y="2873375"/>
                </a:lnTo>
                <a:lnTo>
                  <a:pt x="2407107" y="2870200"/>
                </a:lnTo>
                <a:lnTo>
                  <a:pt x="2401872" y="2866390"/>
                </a:lnTo>
                <a:lnTo>
                  <a:pt x="2396986" y="2862580"/>
                </a:lnTo>
                <a:lnTo>
                  <a:pt x="2392101" y="2858770"/>
                </a:lnTo>
                <a:lnTo>
                  <a:pt x="2387564" y="2854325"/>
                </a:lnTo>
                <a:lnTo>
                  <a:pt x="2273098" y="2740025"/>
                </a:lnTo>
                <a:lnTo>
                  <a:pt x="2268212" y="2735580"/>
                </a:lnTo>
                <a:lnTo>
                  <a:pt x="2263326" y="2731452"/>
                </a:lnTo>
                <a:lnTo>
                  <a:pt x="2258441" y="2727642"/>
                </a:lnTo>
                <a:lnTo>
                  <a:pt x="2253555" y="2724150"/>
                </a:lnTo>
                <a:lnTo>
                  <a:pt x="2248320" y="2720975"/>
                </a:lnTo>
                <a:lnTo>
                  <a:pt x="2242736" y="2717800"/>
                </a:lnTo>
                <a:lnTo>
                  <a:pt x="2237502" y="2715260"/>
                </a:lnTo>
                <a:lnTo>
                  <a:pt x="2231918" y="2713037"/>
                </a:lnTo>
                <a:lnTo>
                  <a:pt x="2225986" y="2710497"/>
                </a:lnTo>
                <a:lnTo>
                  <a:pt x="2220402" y="2708592"/>
                </a:lnTo>
                <a:lnTo>
                  <a:pt x="2214469" y="2707322"/>
                </a:lnTo>
                <a:lnTo>
                  <a:pt x="2208536" y="2706052"/>
                </a:lnTo>
                <a:lnTo>
                  <a:pt x="2202953" y="2704782"/>
                </a:lnTo>
                <a:lnTo>
                  <a:pt x="2196671" y="2704147"/>
                </a:lnTo>
                <a:lnTo>
                  <a:pt x="2190738" y="2703830"/>
                </a:lnTo>
                <a:lnTo>
                  <a:pt x="2184806" y="2703512"/>
                </a:lnTo>
                <a:lnTo>
                  <a:pt x="2178873" y="2703830"/>
                </a:lnTo>
                <a:lnTo>
                  <a:pt x="2172940" y="2704147"/>
                </a:lnTo>
                <a:lnTo>
                  <a:pt x="2167008" y="2704782"/>
                </a:lnTo>
                <a:lnTo>
                  <a:pt x="2161075" y="2706052"/>
                </a:lnTo>
                <a:lnTo>
                  <a:pt x="2155142" y="2707322"/>
                </a:lnTo>
                <a:lnTo>
                  <a:pt x="2149559" y="2708592"/>
                </a:lnTo>
                <a:lnTo>
                  <a:pt x="2143626" y="2710497"/>
                </a:lnTo>
                <a:lnTo>
                  <a:pt x="2138042" y="2713037"/>
                </a:lnTo>
                <a:lnTo>
                  <a:pt x="2132458" y="2715260"/>
                </a:lnTo>
                <a:lnTo>
                  <a:pt x="2126875" y="2717800"/>
                </a:lnTo>
                <a:lnTo>
                  <a:pt x="2121640" y="2720975"/>
                </a:lnTo>
                <a:lnTo>
                  <a:pt x="2116406" y="2724150"/>
                </a:lnTo>
                <a:lnTo>
                  <a:pt x="2111171" y="2727642"/>
                </a:lnTo>
                <a:lnTo>
                  <a:pt x="2106285" y="2731452"/>
                </a:lnTo>
                <a:lnTo>
                  <a:pt x="2101399" y="2735580"/>
                </a:lnTo>
                <a:lnTo>
                  <a:pt x="2096862" y="2740025"/>
                </a:lnTo>
                <a:lnTo>
                  <a:pt x="2092326" y="2744787"/>
                </a:lnTo>
                <a:lnTo>
                  <a:pt x="2088487" y="2749550"/>
                </a:lnTo>
                <a:lnTo>
                  <a:pt x="2084299" y="2754312"/>
                </a:lnTo>
                <a:lnTo>
                  <a:pt x="2080810" y="2759710"/>
                </a:lnTo>
                <a:lnTo>
                  <a:pt x="2077320" y="2764790"/>
                </a:lnTo>
                <a:lnTo>
                  <a:pt x="2074179" y="2770187"/>
                </a:lnTo>
                <a:lnTo>
                  <a:pt x="2071736" y="2775585"/>
                </a:lnTo>
                <a:lnTo>
                  <a:pt x="2069293" y="2781300"/>
                </a:lnTo>
                <a:lnTo>
                  <a:pt x="2066850" y="2787015"/>
                </a:lnTo>
                <a:lnTo>
                  <a:pt x="2065105" y="2792730"/>
                </a:lnTo>
                <a:lnTo>
                  <a:pt x="2063709" y="2798445"/>
                </a:lnTo>
                <a:lnTo>
                  <a:pt x="2062314" y="2804477"/>
                </a:lnTo>
                <a:lnTo>
                  <a:pt x="2061266" y="2810192"/>
                </a:lnTo>
                <a:cubicBezTo>
                  <a:pt x="2061033" y="2812203"/>
                  <a:pt x="2060801" y="2814214"/>
                  <a:pt x="2060568" y="2816225"/>
                </a:cubicBezTo>
                <a:lnTo>
                  <a:pt x="2060220" y="2822257"/>
                </a:lnTo>
                <a:cubicBezTo>
                  <a:pt x="2060103" y="2824162"/>
                  <a:pt x="2059987" y="2826067"/>
                  <a:pt x="2059870" y="2827972"/>
                </a:cubicBezTo>
                <a:cubicBezTo>
                  <a:pt x="2059987" y="2829983"/>
                  <a:pt x="2060103" y="2831994"/>
                  <a:pt x="2060220" y="2834005"/>
                </a:cubicBezTo>
                <a:lnTo>
                  <a:pt x="2060568" y="2840037"/>
                </a:lnTo>
                <a:cubicBezTo>
                  <a:pt x="2060801" y="2841942"/>
                  <a:pt x="2061033" y="2843847"/>
                  <a:pt x="2061266" y="2845752"/>
                </a:cubicBezTo>
                <a:lnTo>
                  <a:pt x="2062314" y="2851785"/>
                </a:lnTo>
                <a:lnTo>
                  <a:pt x="2063709" y="2857817"/>
                </a:lnTo>
                <a:lnTo>
                  <a:pt x="2065105" y="2863532"/>
                </a:lnTo>
                <a:lnTo>
                  <a:pt x="2066850" y="2869247"/>
                </a:lnTo>
                <a:lnTo>
                  <a:pt x="2069293" y="2875280"/>
                </a:lnTo>
                <a:lnTo>
                  <a:pt x="2071736" y="2880677"/>
                </a:lnTo>
                <a:lnTo>
                  <a:pt x="2074179" y="2886075"/>
                </a:lnTo>
                <a:lnTo>
                  <a:pt x="2077320" y="2891472"/>
                </a:lnTo>
                <a:lnTo>
                  <a:pt x="2080810" y="2896870"/>
                </a:lnTo>
                <a:lnTo>
                  <a:pt x="2084299" y="2901632"/>
                </a:lnTo>
                <a:lnTo>
                  <a:pt x="2088487" y="2906712"/>
                </a:lnTo>
                <a:lnTo>
                  <a:pt x="2092326" y="2911475"/>
                </a:lnTo>
                <a:lnTo>
                  <a:pt x="2096862" y="2916237"/>
                </a:lnTo>
                <a:lnTo>
                  <a:pt x="2820649" y="3639502"/>
                </a:lnTo>
                <a:lnTo>
                  <a:pt x="2825186" y="3643947"/>
                </a:lnTo>
                <a:lnTo>
                  <a:pt x="2829374" y="3648710"/>
                </a:lnTo>
                <a:lnTo>
                  <a:pt x="2833213" y="3653790"/>
                </a:lnTo>
                <a:lnTo>
                  <a:pt x="2836702" y="3658870"/>
                </a:lnTo>
                <a:lnTo>
                  <a:pt x="2839843" y="3664267"/>
                </a:lnTo>
                <a:lnTo>
                  <a:pt x="2842984" y="3669347"/>
                </a:lnTo>
                <a:lnTo>
                  <a:pt x="2845776" y="3675062"/>
                </a:lnTo>
                <a:lnTo>
                  <a:pt x="2847870" y="3680460"/>
                </a:lnTo>
                <a:lnTo>
                  <a:pt x="2850313" y="3686175"/>
                </a:lnTo>
                <a:lnTo>
                  <a:pt x="2852058" y="3691890"/>
                </a:lnTo>
                <a:lnTo>
                  <a:pt x="2853453" y="3697605"/>
                </a:lnTo>
                <a:lnTo>
                  <a:pt x="2854849" y="3703637"/>
                </a:lnTo>
                <a:lnTo>
                  <a:pt x="2855896" y="3709670"/>
                </a:lnTo>
                <a:cubicBezTo>
                  <a:pt x="2856129" y="3711575"/>
                  <a:pt x="2856361" y="3713480"/>
                  <a:pt x="2856594" y="3715385"/>
                </a:cubicBezTo>
                <a:cubicBezTo>
                  <a:pt x="2856710" y="3717396"/>
                  <a:pt x="2856827" y="3719406"/>
                  <a:pt x="2856943" y="3721417"/>
                </a:cubicBezTo>
                <a:cubicBezTo>
                  <a:pt x="2857059" y="3723428"/>
                  <a:pt x="2857176" y="3725439"/>
                  <a:pt x="2857292" y="3727450"/>
                </a:cubicBezTo>
                <a:cubicBezTo>
                  <a:pt x="2857176" y="3729355"/>
                  <a:pt x="2857059" y="3731260"/>
                  <a:pt x="2856943" y="3733165"/>
                </a:cubicBezTo>
                <a:cubicBezTo>
                  <a:pt x="2856827" y="3735176"/>
                  <a:pt x="2856710" y="3737186"/>
                  <a:pt x="2856594" y="3739197"/>
                </a:cubicBezTo>
                <a:cubicBezTo>
                  <a:pt x="2856361" y="3741208"/>
                  <a:pt x="2856129" y="3743219"/>
                  <a:pt x="2855896" y="3745230"/>
                </a:cubicBezTo>
                <a:lnTo>
                  <a:pt x="2854849" y="3750945"/>
                </a:lnTo>
                <a:lnTo>
                  <a:pt x="2853453" y="3756977"/>
                </a:lnTo>
                <a:lnTo>
                  <a:pt x="2852058" y="3763010"/>
                </a:lnTo>
                <a:lnTo>
                  <a:pt x="2850313" y="3768407"/>
                </a:lnTo>
                <a:lnTo>
                  <a:pt x="2847870" y="3774122"/>
                </a:lnTo>
                <a:lnTo>
                  <a:pt x="2845776" y="3779837"/>
                </a:lnTo>
                <a:lnTo>
                  <a:pt x="2842984" y="3785235"/>
                </a:lnTo>
                <a:lnTo>
                  <a:pt x="2839843" y="3790632"/>
                </a:lnTo>
                <a:lnTo>
                  <a:pt x="2836702" y="3795712"/>
                </a:lnTo>
                <a:lnTo>
                  <a:pt x="2833213" y="3801110"/>
                </a:lnTo>
                <a:lnTo>
                  <a:pt x="2829374" y="3805872"/>
                </a:lnTo>
                <a:lnTo>
                  <a:pt x="2825186" y="3810635"/>
                </a:lnTo>
                <a:lnTo>
                  <a:pt x="2820649" y="3815397"/>
                </a:lnTo>
                <a:lnTo>
                  <a:pt x="2816113" y="3819842"/>
                </a:lnTo>
                <a:lnTo>
                  <a:pt x="2811227" y="3823970"/>
                </a:lnTo>
                <a:lnTo>
                  <a:pt x="2806341" y="3827780"/>
                </a:lnTo>
                <a:lnTo>
                  <a:pt x="2801106" y="3831272"/>
                </a:lnTo>
                <a:lnTo>
                  <a:pt x="2795872" y="3834447"/>
                </a:lnTo>
                <a:lnTo>
                  <a:pt x="2790637" y="3837622"/>
                </a:lnTo>
                <a:lnTo>
                  <a:pt x="2785053" y="3840480"/>
                </a:lnTo>
                <a:lnTo>
                  <a:pt x="2779469" y="3843020"/>
                </a:lnTo>
                <a:lnTo>
                  <a:pt x="2773886" y="3844925"/>
                </a:lnTo>
                <a:lnTo>
                  <a:pt x="2767953" y="3846830"/>
                </a:lnTo>
                <a:lnTo>
                  <a:pt x="2762369" y="3848417"/>
                </a:lnTo>
                <a:lnTo>
                  <a:pt x="2756437" y="3849370"/>
                </a:lnTo>
                <a:lnTo>
                  <a:pt x="2750504" y="3850640"/>
                </a:lnTo>
                <a:lnTo>
                  <a:pt x="2744571" y="3851275"/>
                </a:lnTo>
                <a:lnTo>
                  <a:pt x="2738639" y="3851592"/>
                </a:lnTo>
                <a:lnTo>
                  <a:pt x="2732706" y="3851910"/>
                </a:lnTo>
                <a:lnTo>
                  <a:pt x="2726773" y="3851592"/>
                </a:lnTo>
                <a:lnTo>
                  <a:pt x="2720841" y="3851275"/>
                </a:lnTo>
                <a:lnTo>
                  <a:pt x="2714908" y="3850640"/>
                </a:lnTo>
                <a:lnTo>
                  <a:pt x="2708975" y="3849370"/>
                </a:lnTo>
                <a:lnTo>
                  <a:pt x="2703043" y="3848417"/>
                </a:lnTo>
                <a:lnTo>
                  <a:pt x="2697110" y="3846830"/>
                </a:lnTo>
                <a:lnTo>
                  <a:pt x="2691526" y="3844925"/>
                </a:lnTo>
                <a:lnTo>
                  <a:pt x="2685943" y="3843020"/>
                </a:lnTo>
                <a:lnTo>
                  <a:pt x="2680359" y="3840480"/>
                </a:lnTo>
                <a:lnTo>
                  <a:pt x="2674775" y="3837622"/>
                </a:lnTo>
                <a:lnTo>
                  <a:pt x="2669540" y="3834447"/>
                </a:lnTo>
                <a:lnTo>
                  <a:pt x="2664306" y="3831272"/>
                </a:lnTo>
                <a:lnTo>
                  <a:pt x="2659071" y="3827780"/>
                </a:lnTo>
                <a:lnTo>
                  <a:pt x="2654185" y="3823970"/>
                </a:lnTo>
                <a:lnTo>
                  <a:pt x="2649300" y="3819842"/>
                </a:lnTo>
                <a:lnTo>
                  <a:pt x="2644763" y="3815397"/>
                </a:lnTo>
                <a:lnTo>
                  <a:pt x="2548793" y="3720147"/>
                </a:lnTo>
                <a:lnTo>
                  <a:pt x="2441307" y="3612515"/>
                </a:lnTo>
                <a:lnTo>
                  <a:pt x="2436770" y="3608070"/>
                </a:lnTo>
                <a:lnTo>
                  <a:pt x="2431884" y="3604260"/>
                </a:lnTo>
                <a:lnTo>
                  <a:pt x="2426999" y="3600132"/>
                </a:lnTo>
                <a:lnTo>
                  <a:pt x="2421764" y="3596640"/>
                </a:lnTo>
                <a:lnTo>
                  <a:pt x="2416529" y="3593465"/>
                </a:lnTo>
                <a:lnTo>
                  <a:pt x="2411295" y="3590290"/>
                </a:lnTo>
                <a:lnTo>
                  <a:pt x="2405711" y="3587750"/>
                </a:lnTo>
                <a:lnTo>
                  <a:pt x="2400127" y="3585210"/>
                </a:lnTo>
                <a:lnTo>
                  <a:pt x="2394543" y="3583305"/>
                </a:lnTo>
                <a:lnTo>
                  <a:pt x="2388960" y="3581082"/>
                </a:lnTo>
                <a:lnTo>
                  <a:pt x="2383027" y="3579812"/>
                </a:lnTo>
                <a:lnTo>
                  <a:pt x="2377094" y="3578225"/>
                </a:lnTo>
                <a:lnTo>
                  <a:pt x="2371162" y="3577272"/>
                </a:lnTo>
                <a:lnTo>
                  <a:pt x="2365229" y="3576637"/>
                </a:lnTo>
                <a:lnTo>
                  <a:pt x="2358947" y="3576320"/>
                </a:lnTo>
                <a:lnTo>
                  <a:pt x="2353015" y="3576320"/>
                </a:lnTo>
                <a:lnTo>
                  <a:pt x="2347082" y="3576320"/>
                </a:lnTo>
                <a:lnTo>
                  <a:pt x="2341149" y="3576637"/>
                </a:lnTo>
                <a:lnTo>
                  <a:pt x="2335217" y="3577272"/>
                </a:lnTo>
                <a:lnTo>
                  <a:pt x="2329284" y="3578225"/>
                </a:lnTo>
                <a:lnTo>
                  <a:pt x="2323351" y="3579812"/>
                </a:lnTo>
                <a:lnTo>
                  <a:pt x="2317419" y="3581082"/>
                </a:lnTo>
                <a:lnTo>
                  <a:pt x="2311835" y="3583305"/>
                </a:lnTo>
                <a:lnTo>
                  <a:pt x="2306251" y="3585210"/>
                </a:lnTo>
                <a:lnTo>
                  <a:pt x="2300668" y="3587750"/>
                </a:lnTo>
                <a:lnTo>
                  <a:pt x="2295084" y="3590290"/>
                </a:lnTo>
                <a:lnTo>
                  <a:pt x="2289849" y="3593465"/>
                </a:lnTo>
                <a:lnTo>
                  <a:pt x="2284614" y="3596640"/>
                </a:lnTo>
                <a:lnTo>
                  <a:pt x="2279380" y="3600450"/>
                </a:lnTo>
                <a:lnTo>
                  <a:pt x="2274494" y="3604260"/>
                </a:lnTo>
                <a:lnTo>
                  <a:pt x="2269608" y="3608070"/>
                </a:lnTo>
                <a:lnTo>
                  <a:pt x="2265071" y="3612515"/>
                </a:lnTo>
                <a:lnTo>
                  <a:pt x="2261232" y="3616325"/>
                </a:lnTo>
                <a:lnTo>
                  <a:pt x="2258092" y="3620135"/>
                </a:lnTo>
                <a:lnTo>
                  <a:pt x="2251810" y="3628390"/>
                </a:lnTo>
                <a:lnTo>
                  <a:pt x="2246226" y="3636327"/>
                </a:lnTo>
                <a:lnTo>
                  <a:pt x="2241690" y="3644900"/>
                </a:lnTo>
                <a:lnTo>
                  <a:pt x="2237502" y="3654107"/>
                </a:lnTo>
                <a:lnTo>
                  <a:pt x="2234361" y="3663315"/>
                </a:lnTo>
                <a:lnTo>
                  <a:pt x="2231918" y="3672522"/>
                </a:lnTo>
                <a:lnTo>
                  <a:pt x="2230173" y="3682047"/>
                </a:lnTo>
                <a:lnTo>
                  <a:pt x="2229126" y="3691572"/>
                </a:lnTo>
                <a:cubicBezTo>
                  <a:pt x="2229010" y="3694747"/>
                  <a:pt x="2228893" y="3697922"/>
                  <a:pt x="2228777" y="3701097"/>
                </a:cubicBezTo>
                <a:cubicBezTo>
                  <a:pt x="2229010" y="3704272"/>
                  <a:pt x="2229242" y="3707447"/>
                  <a:pt x="2229475" y="3710622"/>
                </a:cubicBezTo>
                <a:lnTo>
                  <a:pt x="2230522" y="3720465"/>
                </a:lnTo>
                <a:lnTo>
                  <a:pt x="2232616" y="3729672"/>
                </a:lnTo>
                <a:lnTo>
                  <a:pt x="2235059" y="3739197"/>
                </a:lnTo>
                <a:lnTo>
                  <a:pt x="2238549" y="3748405"/>
                </a:lnTo>
                <a:lnTo>
                  <a:pt x="2242736" y="3756977"/>
                </a:lnTo>
                <a:lnTo>
                  <a:pt x="2534136" y="4048442"/>
                </a:lnTo>
                <a:lnTo>
                  <a:pt x="2538673" y="4052887"/>
                </a:lnTo>
                <a:lnTo>
                  <a:pt x="2542860" y="4057967"/>
                </a:lnTo>
                <a:lnTo>
                  <a:pt x="2546699" y="4062730"/>
                </a:lnTo>
                <a:lnTo>
                  <a:pt x="2550189" y="4067810"/>
                </a:lnTo>
                <a:lnTo>
                  <a:pt x="2553330" y="4073207"/>
                </a:lnTo>
                <a:lnTo>
                  <a:pt x="2556471" y="4078287"/>
                </a:lnTo>
                <a:lnTo>
                  <a:pt x="2559262" y="4084002"/>
                </a:lnTo>
                <a:lnTo>
                  <a:pt x="2561705" y="4089717"/>
                </a:lnTo>
                <a:lnTo>
                  <a:pt x="2563799" y="4095115"/>
                </a:lnTo>
                <a:lnTo>
                  <a:pt x="2565544" y="4100830"/>
                </a:lnTo>
                <a:lnTo>
                  <a:pt x="2566940" y="4106862"/>
                </a:lnTo>
                <a:lnTo>
                  <a:pt x="2568336" y="4112577"/>
                </a:lnTo>
                <a:lnTo>
                  <a:pt x="2569383" y="4118610"/>
                </a:lnTo>
                <a:cubicBezTo>
                  <a:pt x="2569616" y="4120621"/>
                  <a:pt x="2569848" y="4122631"/>
                  <a:pt x="2570081" y="4124642"/>
                </a:cubicBezTo>
                <a:cubicBezTo>
                  <a:pt x="2570197" y="4126547"/>
                  <a:pt x="2570314" y="4128452"/>
                  <a:pt x="2570430" y="4130357"/>
                </a:cubicBezTo>
                <a:cubicBezTo>
                  <a:pt x="2570546" y="4132368"/>
                  <a:pt x="2570663" y="4134379"/>
                  <a:pt x="2570779" y="4136390"/>
                </a:cubicBezTo>
                <a:cubicBezTo>
                  <a:pt x="2570663" y="4138401"/>
                  <a:pt x="2570546" y="4140411"/>
                  <a:pt x="2570430" y="4142422"/>
                </a:cubicBezTo>
                <a:cubicBezTo>
                  <a:pt x="2570314" y="4144327"/>
                  <a:pt x="2570197" y="4146232"/>
                  <a:pt x="2570081" y="4148137"/>
                </a:cubicBezTo>
                <a:cubicBezTo>
                  <a:pt x="2569848" y="4150148"/>
                  <a:pt x="2569616" y="4152159"/>
                  <a:pt x="2569383" y="4154170"/>
                </a:cubicBezTo>
                <a:lnTo>
                  <a:pt x="2568336" y="4160202"/>
                </a:lnTo>
                <a:lnTo>
                  <a:pt x="2566940" y="4165917"/>
                </a:lnTo>
                <a:lnTo>
                  <a:pt x="2565544" y="4171632"/>
                </a:lnTo>
                <a:lnTo>
                  <a:pt x="2563799" y="4177665"/>
                </a:lnTo>
                <a:lnTo>
                  <a:pt x="2561705" y="4183062"/>
                </a:lnTo>
                <a:lnTo>
                  <a:pt x="2559262" y="4188777"/>
                </a:lnTo>
                <a:lnTo>
                  <a:pt x="2556471" y="4194175"/>
                </a:lnTo>
                <a:lnTo>
                  <a:pt x="2553330" y="4199572"/>
                </a:lnTo>
                <a:lnTo>
                  <a:pt x="2550189" y="4204652"/>
                </a:lnTo>
                <a:lnTo>
                  <a:pt x="2546699" y="4210050"/>
                </a:lnTo>
                <a:lnTo>
                  <a:pt x="2542860" y="4214812"/>
                </a:lnTo>
                <a:lnTo>
                  <a:pt x="2538673" y="4219892"/>
                </a:lnTo>
                <a:lnTo>
                  <a:pt x="2534136" y="4224337"/>
                </a:lnTo>
                <a:lnTo>
                  <a:pt x="2529599" y="4228782"/>
                </a:lnTo>
                <a:lnTo>
                  <a:pt x="2524713" y="4232592"/>
                </a:lnTo>
                <a:lnTo>
                  <a:pt x="2519828" y="4236402"/>
                </a:lnTo>
                <a:lnTo>
                  <a:pt x="2514942" y="4239895"/>
                </a:lnTo>
                <a:lnTo>
                  <a:pt x="2509707" y="4243387"/>
                </a:lnTo>
                <a:lnTo>
                  <a:pt x="2504472" y="4246245"/>
                </a:lnTo>
                <a:lnTo>
                  <a:pt x="2498889" y="4249102"/>
                </a:lnTo>
                <a:lnTo>
                  <a:pt x="2493654" y="4251642"/>
                </a:lnTo>
                <a:lnTo>
                  <a:pt x="2488070" y="4253547"/>
                </a:lnTo>
                <a:lnTo>
                  <a:pt x="2482138" y="4255452"/>
                </a:lnTo>
                <a:lnTo>
                  <a:pt x="2476554" y="4257040"/>
                </a:lnTo>
                <a:lnTo>
                  <a:pt x="2470621" y="4258627"/>
                </a:lnTo>
                <a:lnTo>
                  <a:pt x="2465038" y="4259262"/>
                </a:lnTo>
                <a:lnTo>
                  <a:pt x="2459105" y="4260215"/>
                </a:lnTo>
                <a:lnTo>
                  <a:pt x="2453172" y="4260532"/>
                </a:lnTo>
                <a:lnTo>
                  <a:pt x="2447240" y="4260532"/>
                </a:lnTo>
                <a:lnTo>
                  <a:pt x="5052034" y="6857999"/>
                </a:lnTo>
                <a:lnTo>
                  <a:pt x="9147326" y="685799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Freeform 10">
            <a:extLst>
              <a:ext uri="{FF2B5EF4-FFF2-40B4-BE49-F238E27FC236}">
                <a16:creationId xmlns="" xmlns:a16="http://schemas.microsoft.com/office/drawing/2014/main" id="{C50266AE-4902-4D8D-90E1-CAA30CE30F5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097745" y="4983163"/>
            <a:ext cx="2074343" cy="1874838"/>
          </a:xfrm>
          <a:custGeom>
            <a:avLst/>
            <a:gdLst>
              <a:gd name="T0" fmla="*/ 104 w 5944"/>
              <a:gd name="T1" fmla="*/ 114 h 5907"/>
              <a:gd name="T2" fmla="*/ 131 w 5944"/>
              <a:gd name="T3" fmla="*/ 87 h 5907"/>
              <a:gd name="T4" fmla="*/ 159 w 5944"/>
              <a:gd name="T5" fmla="*/ 64 h 5907"/>
              <a:gd name="T6" fmla="*/ 189 w 5944"/>
              <a:gd name="T7" fmla="*/ 44 h 5907"/>
              <a:gd name="T8" fmla="*/ 220 w 5944"/>
              <a:gd name="T9" fmla="*/ 29 h 5907"/>
              <a:gd name="T10" fmla="*/ 253 w 5944"/>
              <a:gd name="T11" fmla="*/ 16 h 5907"/>
              <a:gd name="T12" fmla="*/ 286 w 5944"/>
              <a:gd name="T13" fmla="*/ 7 h 5907"/>
              <a:gd name="T14" fmla="*/ 319 w 5944"/>
              <a:gd name="T15" fmla="*/ 3 h 5907"/>
              <a:gd name="T16" fmla="*/ 353 w 5944"/>
              <a:gd name="T17" fmla="*/ 0 h 5907"/>
              <a:gd name="T18" fmla="*/ 387 w 5944"/>
              <a:gd name="T19" fmla="*/ 3 h 5907"/>
              <a:gd name="T20" fmla="*/ 421 w 5944"/>
              <a:gd name="T21" fmla="*/ 7 h 5907"/>
              <a:gd name="T22" fmla="*/ 454 w 5944"/>
              <a:gd name="T23" fmla="*/ 16 h 5907"/>
              <a:gd name="T24" fmla="*/ 486 w 5944"/>
              <a:gd name="T25" fmla="*/ 29 h 5907"/>
              <a:gd name="T26" fmla="*/ 517 w 5944"/>
              <a:gd name="T27" fmla="*/ 44 h 5907"/>
              <a:gd name="T28" fmla="*/ 547 w 5944"/>
              <a:gd name="T29" fmla="*/ 64 h 5907"/>
              <a:gd name="T30" fmla="*/ 576 w 5944"/>
              <a:gd name="T31" fmla="*/ 87 h 5907"/>
              <a:gd name="T32" fmla="*/ 603 w 5944"/>
              <a:gd name="T33" fmla="*/ 114 h 5907"/>
              <a:gd name="T34" fmla="*/ 4883 w 5944"/>
              <a:gd name="T35" fmla="*/ 5907 h 5907"/>
              <a:gd name="T36" fmla="*/ 104 w 5944"/>
              <a:gd name="T37" fmla="*/ 662 h 5907"/>
              <a:gd name="T38" fmla="*/ 80 w 5944"/>
              <a:gd name="T39" fmla="*/ 632 h 5907"/>
              <a:gd name="T40" fmla="*/ 59 w 5944"/>
              <a:gd name="T41" fmla="*/ 602 h 5907"/>
              <a:gd name="T42" fmla="*/ 41 w 5944"/>
              <a:gd name="T43" fmla="*/ 569 h 5907"/>
              <a:gd name="T44" fmla="*/ 26 w 5944"/>
              <a:gd name="T45" fmla="*/ 533 h 5907"/>
              <a:gd name="T46" fmla="*/ 15 w 5944"/>
              <a:gd name="T47" fmla="*/ 498 h 5907"/>
              <a:gd name="T48" fmla="*/ 7 w 5944"/>
              <a:gd name="T49" fmla="*/ 462 h 5907"/>
              <a:gd name="T50" fmla="*/ 2 w 5944"/>
              <a:gd name="T51" fmla="*/ 425 h 5907"/>
              <a:gd name="T52" fmla="*/ 0 w 5944"/>
              <a:gd name="T53" fmla="*/ 388 h 5907"/>
              <a:gd name="T54" fmla="*/ 2 w 5944"/>
              <a:gd name="T55" fmla="*/ 351 h 5907"/>
              <a:gd name="T56" fmla="*/ 7 w 5944"/>
              <a:gd name="T57" fmla="*/ 314 h 5907"/>
              <a:gd name="T58" fmla="*/ 15 w 5944"/>
              <a:gd name="T59" fmla="*/ 277 h 5907"/>
              <a:gd name="T60" fmla="*/ 26 w 5944"/>
              <a:gd name="T61" fmla="*/ 242 h 5907"/>
              <a:gd name="T62" fmla="*/ 41 w 5944"/>
              <a:gd name="T63" fmla="*/ 208 h 5907"/>
              <a:gd name="T64" fmla="*/ 59 w 5944"/>
              <a:gd name="T65" fmla="*/ 175 h 5907"/>
              <a:gd name="T66" fmla="*/ 80 w 5944"/>
              <a:gd name="T67" fmla="*/ 143 h 5907"/>
              <a:gd name="T68" fmla="*/ 104 w 5944"/>
              <a:gd name="T69" fmla="*/ 114 h 5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44" h="5907">
                <a:moveTo>
                  <a:pt x="104" y="114"/>
                </a:moveTo>
                <a:lnTo>
                  <a:pt x="104" y="114"/>
                </a:lnTo>
                <a:lnTo>
                  <a:pt x="117" y="100"/>
                </a:lnTo>
                <a:lnTo>
                  <a:pt x="131" y="87"/>
                </a:lnTo>
                <a:lnTo>
                  <a:pt x="145" y="75"/>
                </a:lnTo>
                <a:lnTo>
                  <a:pt x="159" y="64"/>
                </a:lnTo>
                <a:lnTo>
                  <a:pt x="174" y="54"/>
                </a:lnTo>
                <a:lnTo>
                  <a:pt x="189" y="44"/>
                </a:lnTo>
                <a:lnTo>
                  <a:pt x="205" y="37"/>
                </a:lnTo>
                <a:lnTo>
                  <a:pt x="220" y="29"/>
                </a:lnTo>
                <a:lnTo>
                  <a:pt x="237" y="22"/>
                </a:lnTo>
                <a:lnTo>
                  <a:pt x="253" y="16"/>
                </a:lnTo>
                <a:lnTo>
                  <a:pt x="269" y="11"/>
                </a:lnTo>
                <a:lnTo>
                  <a:pt x="286" y="7"/>
                </a:lnTo>
                <a:lnTo>
                  <a:pt x="303" y="5"/>
                </a:lnTo>
                <a:lnTo>
                  <a:pt x="319" y="3"/>
                </a:lnTo>
                <a:lnTo>
                  <a:pt x="336" y="0"/>
                </a:lnTo>
                <a:lnTo>
                  <a:pt x="353" y="0"/>
                </a:lnTo>
                <a:lnTo>
                  <a:pt x="370" y="0"/>
                </a:lnTo>
                <a:lnTo>
                  <a:pt x="387" y="3"/>
                </a:lnTo>
                <a:lnTo>
                  <a:pt x="404" y="5"/>
                </a:lnTo>
                <a:lnTo>
                  <a:pt x="421" y="7"/>
                </a:lnTo>
                <a:lnTo>
                  <a:pt x="437" y="11"/>
                </a:lnTo>
                <a:lnTo>
                  <a:pt x="454" y="16"/>
                </a:lnTo>
                <a:lnTo>
                  <a:pt x="470" y="22"/>
                </a:lnTo>
                <a:lnTo>
                  <a:pt x="486" y="29"/>
                </a:lnTo>
                <a:lnTo>
                  <a:pt x="502" y="37"/>
                </a:lnTo>
                <a:lnTo>
                  <a:pt x="517" y="44"/>
                </a:lnTo>
                <a:lnTo>
                  <a:pt x="532" y="54"/>
                </a:lnTo>
                <a:lnTo>
                  <a:pt x="547" y="64"/>
                </a:lnTo>
                <a:lnTo>
                  <a:pt x="562" y="75"/>
                </a:lnTo>
                <a:lnTo>
                  <a:pt x="576" y="87"/>
                </a:lnTo>
                <a:lnTo>
                  <a:pt x="589" y="100"/>
                </a:lnTo>
                <a:lnTo>
                  <a:pt x="603" y="114"/>
                </a:lnTo>
                <a:lnTo>
                  <a:pt x="5944" y="5907"/>
                </a:lnTo>
                <a:lnTo>
                  <a:pt x="4883" y="5907"/>
                </a:lnTo>
                <a:lnTo>
                  <a:pt x="104" y="662"/>
                </a:lnTo>
                <a:lnTo>
                  <a:pt x="104" y="662"/>
                </a:lnTo>
                <a:lnTo>
                  <a:pt x="91" y="648"/>
                </a:lnTo>
                <a:lnTo>
                  <a:pt x="80" y="632"/>
                </a:lnTo>
                <a:lnTo>
                  <a:pt x="69" y="617"/>
                </a:lnTo>
                <a:lnTo>
                  <a:pt x="59" y="602"/>
                </a:lnTo>
                <a:lnTo>
                  <a:pt x="49" y="585"/>
                </a:lnTo>
                <a:lnTo>
                  <a:pt x="41" y="569"/>
                </a:lnTo>
                <a:lnTo>
                  <a:pt x="33" y="551"/>
                </a:lnTo>
                <a:lnTo>
                  <a:pt x="26" y="533"/>
                </a:lnTo>
                <a:lnTo>
                  <a:pt x="20" y="516"/>
                </a:lnTo>
                <a:lnTo>
                  <a:pt x="15" y="498"/>
                </a:lnTo>
                <a:lnTo>
                  <a:pt x="11" y="481"/>
                </a:lnTo>
                <a:lnTo>
                  <a:pt x="7" y="462"/>
                </a:lnTo>
                <a:lnTo>
                  <a:pt x="4" y="443"/>
                </a:lnTo>
                <a:lnTo>
                  <a:pt x="2" y="425"/>
                </a:lnTo>
                <a:lnTo>
                  <a:pt x="1" y="407"/>
                </a:lnTo>
                <a:lnTo>
                  <a:pt x="0" y="388"/>
                </a:lnTo>
                <a:lnTo>
                  <a:pt x="1" y="370"/>
                </a:lnTo>
                <a:lnTo>
                  <a:pt x="2" y="351"/>
                </a:lnTo>
                <a:lnTo>
                  <a:pt x="4" y="332"/>
                </a:lnTo>
                <a:lnTo>
                  <a:pt x="7" y="314"/>
                </a:lnTo>
                <a:lnTo>
                  <a:pt x="11" y="296"/>
                </a:lnTo>
                <a:lnTo>
                  <a:pt x="15" y="277"/>
                </a:lnTo>
                <a:lnTo>
                  <a:pt x="20" y="260"/>
                </a:lnTo>
                <a:lnTo>
                  <a:pt x="26" y="242"/>
                </a:lnTo>
                <a:lnTo>
                  <a:pt x="33" y="225"/>
                </a:lnTo>
                <a:lnTo>
                  <a:pt x="41" y="208"/>
                </a:lnTo>
                <a:lnTo>
                  <a:pt x="49" y="190"/>
                </a:lnTo>
                <a:lnTo>
                  <a:pt x="59" y="175"/>
                </a:lnTo>
                <a:lnTo>
                  <a:pt x="69" y="159"/>
                </a:lnTo>
                <a:lnTo>
                  <a:pt x="80" y="143"/>
                </a:lnTo>
                <a:lnTo>
                  <a:pt x="91" y="128"/>
                </a:lnTo>
                <a:lnTo>
                  <a:pt x="104" y="114"/>
                </a:lnTo>
                <a:lnTo>
                  <a:pt x="104" y="114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15" name="Date Placeholder 3">
            <a:extLst>
              <a:ext uri="{FF2B5EF4-FFF2-40B4-BE49-F238E27FC236}">
                <a16:creationId xmlns="" xmlns:a16="http://schemas.microsoft.com/office/drawing/2014/main" id="{68C89AB9-4689-4928-BE61-60056166F4BE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251520" y="6356351"/>
            <a:ext cx="905496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="" xmlns:a16="http://schemas.microsoft.com/office/drawing/2014/main" id="{E6F296A3-464B-4D34-A303-3FBD62B75A5D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1182620" y="6356351"/>
            <a:ext cx="30861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9C2A44E7-32D4-40FC-9C95-AA5513F9D905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719220" y="1011444"/>
            <a:ext cx="428107" cy="601306"/>
          </a:xfrm>
          <a:custGeom>
            <a:avLst/>
            <a:gdLst>
              <a:gd name="connsiteX0" fmla="*/ 0 w 428107"/>
              <a:gd name="connsiteY0" fmla="*/ 0 h 601306"/>
              <a:gd name="connsiteX1" fmla="*/ 0 w 428107"/>
              <a:gd name="connsiteY1" fmla="*/ 347543 h 601306"/>
              <a:gd name="connsiteX2" fmla="*/ 217740 w 428107"/>
              <a:gd name="connsiteY2" fmla="*/ 564820 h 601306"/>
              <a:gd name="connsiteX3" fmla="*/ 222275 w 428107"/>
              <a:gd name="connsiteY3" fmla="*/ 569579 h 601306"/>
              <a:gd name="connsiteX4" fmla="*/ 226811 w 428107"/>
              <a:gd name="connsiteY4" fmla="*/ 573386 h 601306"/>
              <a:gd name="connsiteX5" fmla="*/ 231695 w 428107"/>
              <a:gd name="connsiteY5" fmla="*/ 577193 h 601306"/>
              <a:gd name="connsiteX6" fmla="*/ 236928 w 428107"/>
              <a:gd name="connsiteY6" fmla="*/ 580683 h 601306"/>
              <a:gd name="connsiteX7" fmla="*/ 242161 w 428107"/>
              <a:gd name="connsiteY7" fmla="*/ 584173 h 601306"/>
              <a:gd name="connsiteX8" fmla="*/ 247394 w 428107"/>
              <a:gd name="connsiteY8" fmla="*/ 586712 h 601306"/>
              <a:gd name="connsiteX9" fmla="*/ 252627 w 428107"/>
              <a:gd name="connsiteY9" fmla="*/ 589567 h 601306"/>
              <a:gd name="connsiteX10" fmla="*/ 258209 w 428107"/>
              <a:gd name="connsiteY10" fmla="*/ 592105 h 601306"/>
              <a:gd name="connsiteX11" fmla="*/ 263791 w 428107"/>
              <a:gd name="connsiteY11" fmla="*/ 594326 h 601306"/>
              <a:gd name="connsiteX12" fmla="*/ 269372 w 428107"/>
              <a:gd name="connsiteY12" fmla="*/ 595912 h 601306"/>
              <a:gd name="connsiteX13" fmla="*/ 275303 w 428107"/>
              <a:gd name="connsiteY13" fmla="*/ 597182 h 601306"/>
              <a:gd name="connsiteX14" fmla="*/ 281234 w 428107"/>
              <a:gd name="connsiteY14" fmla="*/ 598768 h 601306"/>
              <a:gd name="connsiteX15" fmla="*/ 286816 w 428107"/>
              <a:gd name="connsiteY15" fmla="*/ 599720 h 601306"/>
              <a:gd name="connsiteX16" fmla="*/ 292747 w 428107"/>
              <a:gd name="connsiteY16" fmla="*/ 600354 h 601306"/>
              <a:gd name="connsiteX17" fmla="*/ 298677 w 428107"/>
              <a:gd name="connsiteY17" fmla="*/ 600672 h 601306"/>
              <a:gd name="connsiteX18" fmla="*/ 304608 w 428107"/>
              <a:gd name="connsiteY18" fmla="*/ 601306 h 601306"/>
              <a:gd name="connsiteX19" fmla="*/ 310539 w 428107"/>
              <a:gd name="connsiteY19" fmla="*/ 600672 h 601306"/>
              <a:gd name="connsiteX20" fmla="*/ 316470 w 428107"/>
              <a:gd name="connsiteY20" fmla="*/ 600354 h 601306"/>
              <a:gd name="connsiteX21" fmla="*/ 322400 w 428107"/>
              <a:gd name="connsiteY21" fmla="*/ 599720 h 601306"/>
              <a:gd name="connsiteX22" fmla="*/ 327982 w 428107"/>
              <a:gd name="connsiteY22" fmla="*/ 598768 h 601306"/>
              <a:gd name="connsiteX23" fmla="*/ 333913 w 428107"/>
              <a:gd name="connsiteY23" fmla="*/ 597182 h 601306"/>
              <a:gd name="connsiteX24" fmla="*/ 339495 w 428107"/>
              <a:gd name="connsiteY24" fmla="*/ 595912 h 601306"/>
              <a:gd name="connsiteX25" fmla="*/ 345426 w 428107"/>
              <a:gd name="connsiteY25" fmla="*/ 594326 h 601306"/>
              <a:gd name="connsiteX26" fmla="*/ 351007 w 428107"/>
              <a:gd name="connsiteY26" fmla="*/ 592105 h 601306"/>
              <a:gd name="connsiteX27" fmla="*/ 356240 w 428107"/>
              <a:gd name="connsiteY27" fmla="*/ 589567 h 601306"/>
              <a:gd name="connsiteX28" fmla="*/ 361822 w 428107"/>
              <a:gd name="connsiteY28" fmla="*/ 586712 h 601306"/>
              <a:gd name="connsiteX29" fmla="*/ 367055 w 428107"/>
              <a:gd name="connsiteY29" fmla="*/ 584173 h 601306"/>
              <a:gd name="connsiteX30" fmla="*/ 372288 w 428107"/>
              <a:gd name="connsiteY30" fmla="*/ 580683 h 601306"/>
              <a:gd name="connsiteX31" fmla="*/ 377172 w 428107"/>
              <a:gd name="connsiteY31" fmla="*/ 577193 h 601306"/>
              <a:gd name="connsiteX32" fmla="*/ 382405 w 428107"/>
              <a:gd name="connsiteY32" fmla="*/ 573386 h 601306"/>
              <a:gd name="connsiteX33" fmla="*/ 386941 w 428107"/>
              <a:gd name="connsiteY33" fmla="*/ 569579 h 601306"/>
              <a:gd name="connsiteX34" fmla="*/ 391476 w 428107"/>
              <a:gd name="connsiteY34" fmla="*/ 564820 h 601306"/>
              <a:gd name="connsiteX35" fmla="*/ 396011 w 428107"/>
              <a:gd name="connsiteY35" fmla="*/ 560378 h 601306"/>
              <a:gd name="connsiteX36" fmla="*/ 400198 w 428107"/>
              <a:gd name="connsiteY36" fmla="*/ 555619 h 601306"/>
              <a:gd name="connsiteX37" fmla="*/ 403686 w 428107"/>
              <a:gd name="connsiteY37" fmla="*/ 550542 h 601306"/>
              <a:gd name="connsiteX38" fmla="*/ 407524 w 428107"/>
              <a:gd name="connsiteY38" fmla="*/ 545783 h 601306"/>
              <a:gd name="connsiteX39" fmla="*/ 410664 w 428107"/>
              <a:gd name="connsiteY39" fmla="*/ 540390 h 601306"/>
              <a:gd name="connsiteX40" fmla="*/ 413455 w 428107"/>
              <a:gd name="connsiteY40" fmla="*/ 535313 h 601306"/>
              <a:gd name="connsiteX41" fmla="*/ 416594 w 428107"/>
              <a:gd name="connsiteY41" fmla="*/ 529602 h 601306"/>
              <a:gd name="connsiteX42" fmla="*/ 419036 w 428107"/>
              <a:gd name="connsiteY42" fmla="*/ 524526 h 601306"/>
              <a:gd name="connsiteX43" fmla="*/ 421130 w 428107"/>
              <a:gd name="connsiteY43" fmla="*/ 518815 h 601306"/>
              <a:gd name="connsiteX44" fmla="*/ 422874 w 428107"/>
              <a:gd name="connsiteY44" fmla="*/ 512787 h 601306"/>
              <a:gd name="connsiteX45" fmla="*/ 424618 w 428107"/>
              <a:gd name="connsiteY45" fmla="*/ 507393 h 601306"/>
              <a:gd name="connsiteX46" fmla="*/ 425665 w 428107"/>
              <a:gd name="connsiteY46" fmla="*/ 501365 h 601306"/>
              <a:gd name="connsiteX47" fmla="*/ 426712 w 428107"/>
              <a:gd name="connsiteY47" fmla="*/ 495654 h 601306"/>
              <a:gd name="connsiteX48" fmla="*/ 427409 w 428107"/>
              <a:gd name="connsiteY48" fmla="*/ 489943 h 601306"/>
              <a:gd name="connsiteX49" fmla="*/ 427758 w 428107"/>
              <a:gd name="connsiteY49" fmla="*/ 483915 h 601306"/>
              <a:gd name="connsiteX50" fmla="*/ 428107 w 428107"/>
              <a:gd name="connsiteY50" fmla="*/ 478204 h 601306"/>
              <a:gd name="connsiteX51" fmla="*/ 427758 w 428107"/>
              <a:gd name="connsiteY51" fmla="*/ 472176 h 601306"/>
              <a:gd name="connsiteX52" fmla="*/ 427409 w 428107"/>
              <a:gd name="connsiteY52" fmla="*/ 466147 h 601306"/>
              <a:gd name="connsiteX53" fmla="*/ 426712 w 428107"/>
              <a:gd name="connsiteY53" fmla="*/ 460436 h 601306"/>
              <a:gd name="connsiteX54" fmla="*/ 425665 w 428107"/>
              <a:gd name="connsiteY54" fmla="*/ 454408 h 601306"/>
              <a:gd name="connsiteX55" fmla="*/ 424618 w 428107"/>
              <a:gd name="connsiteY55" fmla="*/ 448697 h 601306"/>
              <a:gd name="connsiteX56" fmla="*/ 422874 w 428107"/>
              <a:gd name="connsiteY56" fmla="*/ 442986 h 601306"/>
              <a:gd name="connsiteX57" fmla="*/ 421130 w 428107"/>
              <a:gd name="connsiteY57" fmla="*/ 437275 h 601306"/>
              <a:gd name="connsiteX58" fmla="*/ 419036 w 428107"/>
              <a:gd name="connsiteY58" fmla="*/ 431564 h 601306"/>
              <a:gd name="connsiteX59" fmla="*/ 416594 w 428107"/>
              <a:gd name="connsiteY59" fmla="*/ 426171 h 601306"/>
              <a:gd name="connsiteX60" fmla="*/ 413455 w 428107"/>
              <a:gd name="connsiteY60" fmla="*/ 420777 h 601306"/>
              <a:gd name="connsiteX61" fmla="*/ 410664 w 428107"/>
              <a:gd name="connsiteY61" fmla="*/ 415701 h 601306"/>
              <a:gd name="connsiteX62" fmla="*/ 407524 w 428107"/>
              <a:gd name="connsiteY62" fmla="*/ 410307 h 601306"/>
              <a:gd name="connsiteX63" fmla="*/ 403686 w 428107"/>
              <a:gd name="connsiteY63" fmla="*/ 405231 h 601306"/>
              <a:gd name="connsiteX64" fmla="*/ 400198 w 428107"/>
              <a:gd name="connsiteY64" fmla="*/ 400154 h 601306"/>
              <a:gd name="connsiteX65" fmla="*/ 396011 w 428107"/>
              <a:gd name="connsiteY65" fmla="*/ 395712 h 601306"/>
              <a:gd name="connsiteX66" fmla="*/ 391476 w 428107"/>
              <a:gd name="connsiteY66" fmla="*/ 390953 h 60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28107" h="601306">
                <a:moveTo>
                  <a:pt x="0" y="0"/>
                </a:moveTo>
                <a:lnTo>
                  <a:pt x="0" y="347543"/>
                </a:lnTo>
                <a:lnTo>
                  <a:pt x="217740" y="564820"/>
                </a:lnTo>
                <a:lnTo>
                  <a:pt x="222275" y="569579"/>
                </a:lnTo>
                <a:lnTo>
                  <a:pt x="226811" y="573386"/>
                </a:lnTo>
                <a:lnTo>
                  <a:pt x="231695" y="577193"/>
                </a:lnTo>
                <a:lnTo>
                  <a:pt x="236928" y="580683"/>
                </a:lnTo>
                <a:lnTo>
                  <a:pt x="242161" y="584173"/>
                </a:lnTo>
                <a:lnTo>
                  <a:pt x="247394" y="586712"/>
                </a:lnTo>
                <a:lnTo>
                  <a:pt x="252627" y="589567"/>
                </a:lnTo>
                <a:lnTo>
                  <a:pt x="258209" y="592105"/>
                </a:lnTo>
                <a:lnTo>
                  <a:pt x="263791" y="594326"/>
                </a:lnTo>
                <a:lnTo>
                  <a:pt x="269372" y="595912"/>
                </a:lnTo>
                <a:lnTo>
                  <a:pt x="275303" y="597182"/>
                </a:lnTo>
                <a:lnTo>
                  <a:pt x="281234" y="598768"/>
                </a:lnTo>
                <a:lnTo>
                  <a:pt x="286816" y="599720"/>
                </a:lnTo>
                <a:lnTo>
                  <a:pt x="292747" y="600354"/>
                </a:lnTo>
                <a:lnTo>
                  <a:pt x="298677" y="600672"/>
                </a:lnTo>
                <a:lnTo>
                  <a:pt x="304608" y="601306"/>
                </a:lnTo>
                <a:lnTo>
                  <a:pt x="310539" y="600672"/>
                </a:lnTo>
                <a:lnTo>
                  <a:pt x="316470" y="600354"/>
                </a:lnTo>
                <a:lnTo>
                  <a:pt x="322400" y="599720"/>
                </a:lnTo>
                <a:lnTo>
                  <a:pt x="327982" y="598768"/>
                </a:lnTo>
                <a:lnTo>
                  <a:pt x="333913" y="597182"/>
                </a:lnTo>
                <a:lnTo>
                  <a:pt x="339495" y="595912"/>
                </a:lnTo>
                <a:lnTo>
                  <a:pt x="345426" y="594326"/>
                </a:lnTo>
                <a:lnTo>
                  <a:pt x="351007" y="592105"/>
                </a:lnTo>
                <a:lnTo>
                  <a:pt x="356240" y="589567"/>
                </a:lnTo>
                <a:lnTo>
                  <a:pt x="361822" y="586712"/>
                </a:lnTo>
                <a:lnTo>
                  <a:pt x="367055" y="584173"/>
                </a:lnTo>
                <a:lnTo>
                  <a:pt x="372288" y="580683"/>
                </a:lnTo>
                <a:lnTo>
                  <a:pt x="377172" y="577193"/>
                </a:lnTo>
                <a:lnTo>
                  <a:pt x="382405" y="573386"/>
                </a:lnTo>
                <a:lnTo>
                  <a:pt x="386941" y="569579"/>
                </a:lnTo>
                <a:lnTo>
                  <a:pt x="391476" y="564820"/>
                </a:lnTo>
                <a:lnTo>
                  <a:pt x="396011" y="560378"/>
                </a:lnTo>
                <a:lnTo>
                  <a:pt x="400198" y="555619"/>
                </a:lnTo>
                <a:lnTo>
                  <a:pt x="403686" y="550542"/>
                </a:lnTo>
                <a:lnTo>
                  <a:pt x="407524" y="545783"/>
                </a:lnTo>
                <a:lnTo>
                  <a:pt x="410664" y="540390"/>
                </a:lnTo>
                <a:lnTo>
                  <a:pt x="413455" y="535313"/>
                </a:lnTo>
                <a:lnTo>
                  <a:pt x="416594" y="529602"/>
                </a:lnTo>
                <a:lnTo>
                  <a:pt x="419036" y="524526"/>
                </a:lnTo>
                <a:lnTo>
                  <a:pt x="421130" y="518815"/>
                </a:lnTo>
                <a:lnTo>
                  <a:pt x="422874" y="512787"/>
                </a:lnTo>
                <a:lnTo>
                  <a:pt x="424618" y="507393"/>
                </a:lnTo>
                <a:lnTo>
                  <a:pt x="425665" y="501365"/>
                </a:lnTo>
                <a:lnTo>
                  <a:pt x="426712" y="495654"/>
                </a:lnTo>
                <a:lnTo>
                  <a:pt x="427409" y="489943"/>
                </a:lnTo>
                <a:lnTo>
                  <a:pt x="427758" y="483915"/>
                </a:lnTo>
                <a:lnTo>
                  <a:pt x="428107" y="478204"/>
                </a:lnTo>
                <a:lnTo>
                  <a:pt x="427758" y="472176"/>
                </a:lnTo>
                <a:lnTo>
                  <a:pt x="427409" y="466147"/>
                </a:lnTo>
                <a:lnTo>
                  <a:pt x="426712" y="460436"/>
                </a:lnTo>
                <a:lnTo>
                  <a:pt x="425665" y="454408"/>
                </a:lnTo>
                <a:lnTo>
                  <a:pt x="424618" y="448697"/>
                </a:lnTo>
                <a:lnTo>
                  <a:pt x="422874" y="442986"/>
                </a:lnTo>
                <a:lnTo>
                  <a:pt x="421130" y="437275"/>
                </a:lnTo>
                <a:lnTo>
                  <a:pt x="419036" y="431564"/>
                </a:lnTo>
                <a:lnTo>
                  <a:pt x="416594" y="426171"/>
                </a:lnTo>
                <a:lnTo>
                  <a:pt x="413455" y="420777"/>
                </a:lnTo>
                <a:lnTo>
                  <a:pt x="410664" y="415701"/>
                </a:lnTo>
                <a:lnTo>
                  <a:pt x="407524" y="410307"/>
                </a:lnTo>
                <a:lnTo>
                  <a:pt x="403686" y="405231"/>
                </a:lnTo>
                <a:lnTo>
                  <a:pt x="400198" y="400154"/>
                </a:lnTo>
                <a:lnTo>
                  <a:pt x="396011" y="395712"/>
                </a:lnTo>
                <a:lnTo>
                  <a:pt x="391476" y="3909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35C9DB8C-02D8-45A0-AD81-144A5F0303F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618968" y="3700862"/>
            <a:ext cx="528358" cy="705171"/>
          </a:xfrm>
          <a:custGeom>
            <a:avLst/>
            <a:gdLst>
              <a:gd name="connsiteX0" fmla="*/ 0 w 528358"/>
              <a:gd name="connsiteY0" fmla="*/ 0 h 705171"/>
              <a:gd name="connsiteX1" fmla="*/ 0 w 528358"/>
              <a:gd name="connsiteY1" fmla="*/ 353336 h 705171"/>
              <a:gd name="connsiteX2" fmla="*/ 315271 w 528358"/>
              <a:gd name="connsiteY2" fmla="*/ 668640 h 705171"/>
              <a:gd name="connsiteX3" fmla="*/ 319805 w 528358"/>
              <a:gd name="connsiteY3" fmla="*/ 673087 h 705171"/>
              <a:gd name="connsiteX4" fmla="*/ 324688 w 528358"/>
              <a:gd name="connsiteY4" fmla="*/ 677217 h 705171"/>
              <a:gd name="connsiteX5" fmla="*/ 329919 w 528358"/>
              <a:gd name="connsiteY5" fmla="*/ 681029 h 705171"/>
              <a:gd name="connsiteX6" fmla="*/ 334801 w 528358"/>
              <a:gd name="connsiteY6" fmla="*/ 684523 h 705171"/>
              <a:gd name="connsiteX7" fmla="*/ 340033 w 528358"/>
              <a:gd name="connsiteY7" fmla="*/ 687700 h 705171"/>
              <a:gd name="connsiteX8" fmla="*/ 345613 w 528358"/>
              <a:gd name="connsiteY8" fmla="*/ 690876 h 705171"/>
              <a:gd name="connsiteX9" fmla="*/ 350844 w 528358"/>
              <a:gd name="connsiteY9" fmla="*/ 693735 h 705171"/>
              <a:gd name="connsiteX10" fmla="*/ 356424 w 528358"/>
              <a:gd name="connsiteY10" fmla="*/ 695959 h 705171"/>
              <a:gd name="connsiteX11" fmla="*/ 362353 w 528358"/>
              <a:gd name="connsiteY11" fmla="*/ 698183 h 705171"/>
              <a:gd name="connsiteX12" fmla="*/ 367933 w 528358"/>
              <a:gd name="connsiteY12" fmla="*/ 700089 h 705171"/>
              <a:gd name="connsiteX13" fmla="*/ 373861 w 528358"/>
              <a:gd name="connsiteY13" fmla="*/ 701677 h 705171"/>
              <a:gd name="connsiteX14" fmla="*/ 379790 w 528358"/>
              <a:gd name="connsiteY14" fmla="*/ 702630 h 705171"/>
              <a:gd name="connsiteX15" fmla="*/ 385719 w 528358"/>
              <a:gd name="connsiteY15" fmla="*/ 703901 h 705171"/>
              <a:gd name="connsiteX16" fmla="*/ 391648 w 528358"/>
              <a:gd name="connsiteY16" fmla="*/ 704536 h 705171"/>
              <a:gd name="connsiteX17" fmla="*/ 397576 w 528358"/>
              <a:gd name="connsiteY17" fmla="*/ 704854 h 705171"/>
              <a:gd name="connsiteX18" fmla="*/ 403505 w 528358"/>
              <a:gd name="connsiteY18" fmla="*/ 705171 h 705171"/>
              <a:gd name="connsiteX19" fmla="*/ 409434 w 528358"/>
              <a:gd name="connsiteY19" fmla="*/ 704854 h 705171"/>
              <a:gd name="connsiteX20" fmla="*/ 415363 w 528358"/>
              <a:gd name="connsiteY20" fmla="*/ 704536 h 705171"/>
              <a:gd name="connsiteX21" fmla="*/ 421292 w 528358"/>
              <a:gd name="connsiteY21" fmla="*/ 703901 h 705171"/>
              <a:gd name="connsiteX22" fmla="*/ 427220 w 528358"/>
              <a:gd name="connsiteY22" fmla="*/ 702630 h 705171"/>
              <a:gd name="connsiteX23" fmla="*/ 433149 w 528358"/>
              <a:gd name="connsiteY23" fmla="*/ 701677 h 705171"/>
              <a:gd name="connsiteX24" fmla="*/ 439078 w 528358"/>
              <a:gd name="connsiteY24" fmla="*/ 700089 h 705171"/>
              <a:gd name="connsiteX25" fmla="*/ 445007 w 528358"/>
              <a:gd name="connsiteY25" fmla="*/ 698183 h 705171"/>
              <a:gd name="connsiteX26" fmla="*/ 450587 w 528358"/>
              <a:gd name="connsiteY26" fmla="*/ 695959 h 705171"/>
              <a:gd name="connsiteX27" fmla="*/ 456167 w 528358"/>
              <a:gd name="connsiteY27" fmla="*/ 693735 h 705171"/>
              <a:gd name="connsiteX28" fmla="*/ 461747 w 528358"/>
              <a:gd name="connsiteY28" fmla="*/ 690876 h 705171"/>
              <a:gd name="connsiteX29" fmla="*/ 466978 w 528358"/>
              <a:gd name="connsiteY29" fmla="*/ 687700 h 705171"/>
              <a:gd name="connsiteX30" fmla="*/ 472209 w 528358"/>
              <a:gd name="connsiteY30" fmla="*/ 684523 h 705171"/>
              <a:gd name="connsiteX31" fmla="*/ 477440 w 528358"/>
              <a:gd name="connsiteY31" fmla="*/ 681029 h 705171"/>
              <a:gd name="connsiteX32" fmla="*/ 482323 w 528358"/>
              <a:gd name="connsiteY32" fmla="*/ 677217 h 705171"/>
              <a:gd name="connsiteX33" fmla="*/ 487205 w 528358"/>
              <a:gd name="connsiteY33" fmla="*/ 673087 h 705171"/>
              <a:gd name="connsiteX34" fmla="*/ 491739 w 528358"/>
              <a:gd name="connsiteY34" fmla="*/ 668640 h 705171"/>
              <a:gd name="connsiteX35" fmla="*/ 496273 w 528358"/>
              <a:gd name="connsiteY35" fmla="*/ 663875 h 705171"/>
              <a:gd name="connsiteX36" fmla="*/ 500458 w 528358"/>
              <a:gd name="connsiteY36" fmla="*/ 659110 h 705171"/>
              <a:gd name="connsiteX37" fmla="*/ 504294 w 528358"/>
              <a:gd name="connsiteY37" fmla="*/ 654345 h 705171"/>
              <a:gd name="connsiteX38" fmla="*/ 507782 w 528358"/>
              <a:gd name="connsiteY38" fmla="*/ 648945 h 705171"/>
              <a:gd name="connsiteX39" fmla="*/ 510920 w 528358"/>
              <a:gd name="connsiteY39" fmla="*/ 643862 h 705171"/>
              <a:gd name="connsiteX40" fmla="*/ 514059 w 528358"/>
              <a:gd name="connsiteY40" fmla="*/ 638144 h 705171"/>
              <a:gd name="connsiteX41" fmla="*/ 516849 w 528358"/>
              <a:gd name="connsiteY41" fmla="*/ 632744 h 705171"/>
              <a:gd name="connsiteX42" fmla="*/ 519290 w 528358"/>
              <a:gd name="connsiteY42" fmla="*/ 627344 h 705171"/>
              <a:gd name="connsiteX43" fmla="*/ 521383 w 528358"/>
              <a:gd name="connsiteY43" fmla="*/ 621308 h 705171"/>
              <a:gd name="connsiteX44" fmla="*/ 523127 w 528358"/>
              <a:gd name="connsiteY44" fmla="*/ 615908 h 705171"/>
              <a:gd name="connsiteX45" fmla="*/ 524870 w 528358"/>
              <a:gd name="connsiteY45" fmla="*/ 609872 h 705171"/>
              <a:gd name="connsiteX46" fmla="*/ 525917 w 528358"/>
              <a:gd name="connsiteY46" fmla="*/ 603836 h 705171"/>
              <a:gd name="connsiteX47" fmla="*/ 526963 w 528358"/>
              <a:gd name="connsiteY47" fmla="*/ 598119 h 705171"/>
              <a:gd name="connsiteX48" fmla="*/ 527660 w 528358"/>
              <a:gd name="connsiteY48" fmla="*/ 592083 h 705171"/>
              <a:gd name="connsiteX49" fmla="*/ 528358 w 528358"/>
              <a:gd name="connsiteY49" fmla="*/ 586047 h 705171"/>
              <a:gd name="connsiteX50" fmla="*/ 528358 w 528358"/>
              <a:gd name="connsiteY50" fmla="*/ 580329 h 705171"/>
              <a:gd name="connsiteX51" fmla="*/ 528358 w 528358"/>
              <a:gd name="connsiteY51" fmla="*/ 574294 h 705171"/>
              <a:gd name="connsiteX52" fmla="*/ 527660 w 528358"/>
              <a:gd name="connsiteY52" fmla="*/ 568258 h 705171"/>
              <a:gd name="connsiteX53" fmla="*/ 526963 w 528358"/>
              <a:gd name="connsiteY53" fmla="*/ 562223 h 705171"/>
              <a:gd name="connsiteX54" fmla="*/ 525917 w 528358"/>
              <a:gd name="connsiteY54" fmla="*/ 556505 h 705171"/>
              <a:gd name="connsiteX55" fmla="*/ 524870 w 528358"/>
              <a:gd name="connsiteY55" fmla="*/ 550469 h 705171"/>
              <a:gd name="connsiteX56" fmla="*/ 523127 w 528358"/>
              <a:gd name="connsiteY56" fmla="*/ 544433 h 705171"/>
              <a:gd name="connsiteX57" fmla="*/ 521383 w 528358"/>
              <a:gd name="connsiteY57" fmla="*/ 539033 h 705171"/>
              <a:gd name="connsiteX58" fmla="*/ 519290 w 528358"/>
              <a:gd name="connsiteY58" fmla="*/ 532997 h 705171"/>
              <a:gd name="connsiteX59" fmla="*/ 516849 w 528358"/>
              <a:gd name="connsiteY59" fmla="*/ 527597 h 705171"/>
              <a:gd name="connsiteX60" fmla="*/ 514059 w 528358"/>
              <a:gd name="connsiteY60" fmla="*/ 522197 h 705171"/>
              <a:gd name="connsiteX61" fmla="*/ 510920 w 528358"/>
              <a:gd name="connsiteY61" fmla="*/ 516479 h 705171"/>
              <a:gd name="connsiteX62" fmla="*/ 507782 w 528358"/>
              <a:gd name="connsiteY62" fmla="*/ 511396 h 705171"/>
              <a:gd name="connsiteX63" fmla="*/ 504294 w 528358"/>
              <a:gd name="connsiteY63" fmla="*/ 505996 h 705171"/>
              <a:gd name="connsiteX64" fmla="*/ 500458 w 528358"/>
              <a:gd name="connsiteY64" fmla="*/ 501231 h 705171"/>
              <a:gd name="connsiteX65" fmla="*/ 496273 w 528358"/>
              <a:gd name="connsiteY65" fmla="*/ 496466 h 705171"/>
              <a:gd name="connsiteX66" fmla="*/ 491739 w 528358"/>
              <a:gd name="connsiteY66" fmla="*/ 491701 h 7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28358" h="705171">
                <a:moveTo>
                  <a:pt x="0" y="0"/>
                </a:moveTo>
                <a:lnTo>
                  <a:pt x="0" y="353336"/>
                </a:lnTo>
                <a:lnTo>
                  <a:pt x="315271" y="668640"/>
                </a:lnTo>
                <a:lnTo>
                  <a:pt x="319805" y="673087"/>
                </a:lnTo>
                <a:lnTo>
                  <a:pt x="324688" y="677217"/>
                </a:lnTo>
                <a:lnTo>
                  <a:pt x="329919" y="681029"/>
                </a:lnTo>
                <a:lnTo>
                  <a:pt x="334801" y="684523"/>
                </a:lnTo>
                <a:lnTo>
                  <a:pt x="340033" y="687700"/>
                </a:lnTo>
                <a:lnTo>
                  <a:pt x="345613" y="690876"/>
                </a:lnTo>
                <a:lnTo>
                  <a:pt x="350844" y="693735"/>
                </a:lnTo>
                <a:lnTo>
                  <a:pt x="356424" y="695959"/>
                </a:lnTo>
                <a:lnTo>
                  <a:pt x="362353" y="698183"/>
                </a:lnTo>
                <a:lnTo>
                  <a:pt x="367933" y="700089"/>
                </a:lnTo>
                <a:lnTo>
                  <a:pt x="373861" y="701677"/>
                </a:lnTo>
                <a:lnTo>
                  <a:pt x="379790" y="702630"/>
                </a:lnTo>
                <a:lnTo>
                  <a:pt x="385719" y="703901"/>
                </a:lnTo>
                <a:lnTo>
                  <a:pt x="391648" y="704536"/>
                </a:lnTo>
                <a:lnTo>
                  <a:pt x="397576" y="704854"/>
                </a:lnTo>
                <a:lnTo>
                  <a:pt x="403505" y="705171"/>
                </a:lnTo>
                <a:lnTo>
                  <a:pt x="409434" y="704854"/>
                </a:lnTo>
                <a:lnTo>
                  <a:pt x="415363" y="704536"/>
                </a:lnTo>
                <a:lnTo>
                  <a:pt x="421292" y="703901"/>
                </a:lnTo>
                <a:lnTo>
                  <a:pt x="427220" y="702630"/>
                </a:lnTo>
                <a:lnTo>
                  <a:pt x="433149" y="701677"/>
                </a:lnTo>
                <a:lnTo>
                  <a:pt x="439078" y="700089"/>
                </a:lnTo>
                <a:lnTo>
                  <a:pt x="445007" y="698183"/>
                </a:lnTo>
                <a:lnTo>
                  <a:pt x="450587" y="695959"/>
                </a:lnTo>
                <a:lnTo>
                  <a:pt x="456167" y="693735"/>
                </a:lnTo>
                <a:lnTo>
                  <a:pt x="461747" y="690876"/>
                </a:lnTo>
                <a:lnTo>
                  <a:pt x="466978" y="687700"/>
                </a:lnTo>
                <a:lnTo>
                  <a:pt x="472209" y="684523"/>
                </a:lnTo>
                <a:lnTo>
                  <a:pt x="477440" y="681029"/>
                </a:lnTo>
                <a:lnTo>
                  <a:pt x="482323" y="677217"/>
                </a:lnTo>
                <a:lnTo>
                  <a:pt x="487205" y="673087"/>
                </a:lnTo>
                <a:lnTo>
                  <a:pt x="491739" y="668640"/>
                </a:lnTo>
                <a:lnTo>
                  <a:pt x="496273" y="663875"/>
                </a:lnTo>
                <a:lnTo>
                  <a:pt x="500458" y="659110"/>
                </a:lnTo>
                <a:lnTo>
                  <a:pt x="504294" y="654345"/>
                </a:lnTo>
                <a:lnTo>
                  <a:pt x="507782" y="648945"/>
                </a:lnTo>
                <a:lnTo>
                  <a:pt x="510920" y="643862"/>
                </a:lnTo>
                <a:lnTo>
                  <a:pt x="514059" y="638144"/>
                </a:lnTo>
                <a:lnTo>
                  <a:pt x="516849" y="632744"/>
                </a:lnTo>
                <a:lnTo>
                  <a:pt x="519290" y="627344"/>
                </a:lnTo>
                <a:lnTo>
                  <a:pt x="521383" y="621308"/>
                </a:lnTo>
                <a:lnTo>
                  <a:pt x="523127" y="615908"/>
                </a:lnTo>
                <a:lnTo>
                  <a:pt x="524870" y="609872"/>
                </a:lnTo>
                <a:lnTo>
                  <a:pt x="525917" y="603836"/>
                </a:lnTo>
                <a:lnTo>
                  <a:pt x="526963" y="598119"/>
                </a:lnTo>
                <a:lnTo>
                  <a:pt x="527660" y="592083"/>
                </a:lnTo>
                <a:lnTo>
                  <a:pt x="528358" y="586047"/>
                </a:lnTo>
                <a:lnTo>
                  <a:pt x="528358" y="580329"/>
                </a:lnTo>
                <a:lnTo>
                  <a:pt x="528358" y="574294"/>
                </a:lnTo>
                <a:lnTo>
                  <a:pt x="527660" y="568258"/>
                </a:lnTo>
                <a:lnTo>
                  <a:pt x="526963" y="562223"/>
                </a:lnTo>
                <a:lnTo>
                  <a:pt x="525917" y="556505"/>
                </a:lnTo>
                <a:lnTo>
                  <a:pt x="524870" y="550469"/>
                </a:lnTo>
                <a:lnTo>
                  <a:pt x="523127" y="544433"/>
                </a:lnTo>
                <a:lnTo>
                  <a:pt x="521383" y="539033"/>
                </a:lnTo>
                <a:lnTo>
                  <a:pt x="519290" y="532997"/>
                </a:lnTo>
                <a:lnTo>
                  <a:pt x="516849" y="527597"/>
                </a:lnTo>
                <a:lnTo>
                  <a:pt x="514059" y="522197"/>
                </a:lnTo>
                <a:lnTo>
                  <a:pt x="510920" y="516479"/>
                </a:lnTo>
                <a:lnTo>
                  <a:pt x="507782" y="511396"/>
                </a:lnTo>
                <a:lnTo>
                  <a:pt x="504294" y="505996"/>
                </a:lnTo>
                <a:lnTo>
                  <a:pt x="500458" y="501231"/>
                </a:lnTo>
                <a:lnTo>
                  <a:pt x="496273" y="496466"/>
                </a:lnTo>
                <a:lnTo>
                  <a:pt x="491739" y="4917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0" name="Title 1">
            <a:extLst>
              <a:ext uri="{FF2B5EF4-FFF2-40B4-BE49-F238E27FC236}">
                <a16:creationId xmlns="" xmlns:a16="http://schemas.microsoft.com/office/drawing/2014/main" id="{662E5132-A7A1-488D-9B70-70768FCF1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365126"/>
            <a:ext cx="5544616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="" xmlns:a16="http://schemas.microsoft.com/office/drawing/2014/main" id="{8ED6518A-DFCF-48C7-ACB1-F7CE9A707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825625"/>
            <a:ext cx="5544616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572501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266F7E2-04F1-46F6-BC28-860498EA0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8D4BF316-3424-4800-B236-6546FB94A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22248BB-BC4E-49A2-B98C-5009DC6A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827CA6B-FF7F-4D8F-8569-BF95071BA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5866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9" r="29139" b="5875"/>
          <a:stretch/>
        </p:blipFill>
        <p:spPr>
          <a:xfrm>
            <a:off x="179512" y="0"/>
            <a:ext cx="8208912" cy="6880299"/>
          </a:xfrm>
          <a:prstGeom prst="rect">
            <a:avLst/>
          </a:prstGeom>
        </p:spPr>
      </p:pic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70D0F2FC-A5E2-45DE-988F-0396FA7D0DE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-29925" y="0"/>
            <a:ext cx="7050197" cy="6858001"/>
          </a:xfrm>
          <a:custGeom>
            <a:avLst/>
            <a:gdLst>
              <a:gd name="connsiteX0" fmla="*/ 8071474 w 8071474"/>
              <a:gd name="connsiteY0" fmla="*/ 0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  <a:gd name="connsiteX0" fmla="*/ 7228326 w 8071474"/>
              <a:gd name="connsiteY0" fmla="*/ 83127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  <a:gd name="connsiteX612" fmla="*/ 7228326 w 8071474"/>
              <a:gd name="connsiteY612" fmla="*/ 83127 h 6858000"/>
              <a:gd name="connsiteX0" fmla="*/ 6955194 w 8071474"/>
              <a:gd name="connsiteY0" fmla="*/ 0 h 6869876"/>
              <a:gd name="connsiteX1" fmla="*/ 0 w 8071474"/>
              <a:gd name="connsiteY1" fmla="*/ 11876 h 6869876"/>
              <a:gd name="connsiteX2" fmla="*/ 692823 w 8071474"/>
              <a:gd name="connsiteY2" fmla="*/ 703074 h 6869876"/>
              <a:gd name="connsiteX3" fmla="*/ 691345 w 8071474"/>
              <a:gd name="connsiteY3" fmla="*/ 695771 h 6869876"/>
              <a:gd name="connsiteX4" fmla="*/ 690754 w 8071474"/>
              <a:gd name="connsiteY4" fmla="*/ 688151 h 6869876"/>
              <a:gd name="connsiteX5" fmla="*/ 690754 w 8071474"/>
              <a:gd name="connsiteY5" fmla="*/ 681166 h 6869876"/>
              <a:gd name="connsiteX6" fmla="*/ 690754 w 8071474"/>
              <a:gd name="connsiteY6" fmla="*/ 673864 h 6869876"/>
              <a:gd name="connsiteX7" fmla="*/ 691345 w 8071474"/>
              <a:gd name="connsiteY7" fmla="*/ 666244 h 6869876"/>
              <a:gd name="connsiteX8" fmla="*/ 692527 w 8071474"/>
              <a:gd name="connsiteY8" fmla="*/ 659259 h 6869876"/>
              <a:gd name="connsiteX9" fmla="*/ 694005 w 8071474"/>
              <a:gd name="connsiteY9" fmla="*/ 651956 h 6869876"/>
              <a:gd name="connsiteX10" fmla="*/ 695778 w 8071474"/>
              <a:gd name="connsiteY10" fmla="*/ 644971 h 6869876"/>
              <a:gd name="connsiteX11" fmla="*/ 698143 w 8071474"/>
              <a:gd name="connsiteY11" fmla="*/ 637669 h 6869876"/>
              <a:gd name="connsiteX12" fmla="*/ 700803 w 8071474"/>
              <a:gd name="connsiteY12" fmla="*/ 630684 h 6869876"/>
              <a:gd name="connsiteX13" fmla="*/ 704054 w 8071474"/>
              <a:gd name="connsiteY13" fmla="*/ 624016 h 6869876"/>
              <a:gd name="connsiteX14" fmla="*/ 707601 w 8071474"/>
              <a:gd name="connsiteY14" fmla="*/ 617666 h 6869876"/>
              <a:gd name="connsiteX15" fmla="*/ 712035 w 8071474"/>
              <a:gd name="connsiteY15" fmla="*/ 610999 h 6869876"/>
              <a:gd name="connsiteX16" fmla="*/ 716173 w 8071474"/>
              <a:gd name="connsiteY16" fmla="*/ 604649 h 6869876"/>
              <a:gd name="connsiteX17" fmla="*/ 721198 w 8071474"/>
              <a:gd name="connsiteY17" fmla="*/ 598934 h 6869876"/>
              <a:gd name="connsiteX18" fmla="*/ 726518 w 8071474"/>
              <a:gd name="connsiteY18" fmla="*/ 593219 h 6869876"/>
              <a:gd name="connsiteX19" fmla="*/ 731247 w 8071474"/>
              <a:gd name="connsiteY19" fmla="*/ 588774 h 6869876"/>
              <a:gd name="connsiteX20" fmla="*/ 735976 w 8071474"/>
              <a:gd name="connsiteY20" fmla="*/ 584329 h 6869876"/>
              <a:gd name="connsiteX21" fmla="*/ 741001 w 8071474"/>
              <a:gd name="connsiteY21" fmla="*/ 580836 h 6869876"/>
              <a:gd name="connsiteX22" fmla="*/ 746026 w 8071474"/>
              <a:gd name="connsiteY22" fmla="*/ 577344 h 6869876"/>
              <a:gd name="connsiteX23" fmla="*/ 751050 w 8071474"/>
              <a:gd name="connsiteY23" fmla="*/ 574169 h 6869876"/>
              <a:gd name="connsiteX24" fmla="*/ 756371 w 8071474"/>
              <a:gd name="connsiteY24" fmla="*/ 570676 h 6869876"/>
              <a:gd name="connsiteX25" fmla="*/ 761691 w 8071474"/>
              <a:gd name="connsiteY25" fmla="*/ 568454 h 6869876"/>
              <a:gd name="connsiteX26" fmla="*/ 767602 w 8071474"/>
              <a:gd name="connsiteY26" fmla="*/ 565914 h 6869876"/>
              <a:gd name="connsiteX27" fmla="*/ 772923 w 8071474"/>
              <a:gd name="connsiteY27" fmla="*/ 563691 h 6869876"/>
              <a:gd name="connsiteX28" fmla="*/ 778834 w 8071474"/>
              <a:gd name="connsiteY28" fmla="*/ 561786 h 6869876"/>
              <a:gd name="connsiteX29" fmla="*/ 784450 w 8071474"/>
              <a:gd name="connsiteY29" fmla="*/ 560516 h 6869876"/>
              <a:gd name="connsiteX30" fmla="*/ 790066 w 8071474"/>
              <a:gd name="connsiteY30" fmla="*/ 559246 h 6869876"/>
              <a:gd name="connsiteX31" fmla="*/ 795977 w 8071474"/>
              <a:gd name="connsiteY31" fmla="*/ 558294 h 6869876"/>
              <a:gd name="connsiteX32" fmla="*/ 802184 w 8071474"/>
              <a:gd name="connsiteY32" fmla="*/ 557659 h 6869876"/>
              <a:gd name="connsiteX33" fmla="*/ 807800 w 8071474"/>
              <a:gd name="connsiteY33" fmla="*/ 557341 h 6869876"/>
              <a:gd name="connsiteX34" fmla="*/ 814007 w 8071474"/>
              <a:gd name="connsiteY34" fmla="*/ 556706 h 6869876"/>
              <a:gd name="connsiteX35" fmla="*/ 819623 w 8071474"/>
              <a:gd name="connsiteY35" fmla="*/ 557341 h 6869876"/>
              <a:gd name="connsiteX36" fmla="*/ 825830 w 8071474"/>
              <a:gd name="connsiteY36" fmla="*/ 557659 h 6869876"/>
              <a:gd name="connsiteX37" fmla="*/ 831446 w 8071474"/>
              <a:gd name="connsiteY37" fmla="*/ 558294 h 6869876"/>
              <a:gd name="connsiteX38" fmla="*/ 837358 w 8071474"/>
              <a:gd name="connsiteY38" fmla="*/ 559246 h 6869876"/>
              <a:gd name="connsiteX39" fmla="*/ 842974 w 8071474"/>
              <a:gd name="connsiteY39" fmla="*/ 560516 h 6869876"/>
              <a:gd name="connsiteX40" fmla="*/ 848885 w 8071474"/>
              <a:gd name="connsiteY40" fmla="*/ 561786 h 6869876"/>
              <a:gd name="connsiteX41" fmla="*/ 854501 w 8071474"/>
              <a:gd name="connsiteY41" fmla="*/ 563691 h 6869876"/>
              <a:gd name="connsiteX42" fmla="*/ 860117 w 8071474"/>
              <a:gd name="connsiteY42" fmla="*/ 565914 h 6869876"/>
              <a:gd name="connsiteX43" fmla="*/ 865733 w 8071474"/>
              <a:gd name="connsiteY43" fmla="*/ 568454 h 6869876"/>
              <a:gd name="connsiteX44" fmla="*/ 871053 w 8071474"/>
              <a:gd name="connsiteY44" fmla="*/ 570676 h 6869876"/>
              <a:gd name="connsiteX45" fmla="*/ 876373 w 8071474"/>
              <a:gd name="connsiteY45" fmla="*/ 574169 h 6869876"/>
              <a:gd name="connsiteX46" fmla="*/ 881398 w 8071474"/>
              <a:gd name="connsiteY46" fmla="*/ 577344 h 6869876"/>
              <a:gd name="connsiteX47" fmla="*/ 886718 w 8071474"/>
              <a:gd name="connsiteY47" fmla="*/ 580836 h 6869876"/>
              <a:gd name="connsiteX48" fmla="*/ 891447 w 8071474"/>
              <a:gd name="connsiteY48" fmla="*/ 584329 h 6869876"/>
              <a:gd name="connsiteX49" fmla="*/ 896177 w 8071474"/>
              <a:gd name="connsiteY49" fmla="*/ 588774 h 6869876"/>
              <a:gd name="connsiteX50" fmla="*/ 900906 w 8071474"/>
              <a:gd name="connsiteY50" fmla="*/ 593219 h 6869876"/>
              <a:gd name="connsiteX51" fmla="*/ 1431459 w 8071474"/>
              <a:gd name="connsiteY51" fmla="*/ 1123444 h 6869876"/>
              <a:gd name="connsiteX52" fmla="*/ 2394731 w 8071474"/>
              <a:gd name="connsiteY52" fmla="*/ 2086739 h 6869876"/>
              <a:gd name="connsiteX53" fmla="*/ 2399164 w 8071474"/>
              <a:gd name="connsiteY53" fmla="*/ 2091184 h 6869876"/>
              <a:gd name="connsiteX54" fmla="*/ 2404189 w 8071474"/>
              <a:gd name="connsiteY54" fmla="*/ 2095311 h 6869876"/>
              <a:gd name="connsiteX55" fmla="*/ 2408918 w 8071474"/>
              <a:gd name="connsiteY55" fmla="*/ 2099121 h 6869876"/>
              <a:gd name="connsiteX56" fmla="*/ 2413943 w 8071474"/>
              <a:gd name="connsiteY56" fmla="*/ 2102614 h 6869876"/>
              <a:gd name="connsiteX57" fmla="*/ 2419263 w 8071474"/>
              <a:gd name="connsiteY57" fmla="*/ 2105789 h 6869876"/>
              <a:gd name="connsiteX58" fmla="*/ 2424583 w 8071474"/>
              <a:gd name="connsiteY58" fmla="*/ 2108646 h 6869876"/>
              <a:gd name="connsiteX59" fmla="*/ 2430199 w 8071474"/>
              <a:gd name="connsiteY59" fmla="*/ 2111504 h 6869876"/>
              <a:gd name="connsiteX60" fmla="*/ 2435520 w 8071474"/>
              <a:gd name="connsiteY60" fmla="*/ 2113726 h 6869876"/>
              <a:gd name="connsiteX61" fmla="*/ 2441136 w 8071474"/>
              <a:gd name="connsiteY61" fmla="*/ 2115949 h 6869876"/>
              <a:gd name="connsiteX62" fmla="*/ 2447047 w 8071474"/>
              <a:gd name="connsiteY62" fmla="*/ 2117536 h 6869876"/>
              <a:gd name="connsiteX63" fmla="*/ 2452663 w 8071474"/>
              <a:gd name="connsiteY63" fmla="*/ 2119441 h 6869876"/>
              <a:gd name="connsiteX64" fmla="*/ 2458574 w 8071474"/>
              <a:gd name="connsiteY64" fmla="*/ 2120394 h 6869876"/>
              <a:gd name="connsiteX65" fmla="*/ 2464190 w 8071474"/>
              <a:gd name="connsiteY65" fmla="*/ 2121664 h 6869876"/>
              <a:gd name="connsiteX66" fmla="*/ 2469806 w 8071474"/>
              <a:gd name="connsiteY66" fmla="*/ 2122299 h 6869876"/>
              <a:gd name="connsiteX67" fmla="*/ 2476013 w 8071474"/>
              <a:gd name="connsiteY67" fmla="*/ 2122616 h 6869876"/>
              <a:gd name="connsiteX68" fmla="*/ 2481925 w 8071474"/>
              <a:gd name="connsiteY68" fmla="*/ 2122934 h 6869876"/>
              <a:gd name="connsiteX69" fmla="*/ 2487836 w 8071474"/>
              <a:gd name="connsiteY69" fmla="*/ 2122616 h 6869876"/>
              <a:gd name="connsiteX70" fmla="*/ 2493747 w 8071474"/>
              <a:gd name="connsiteY70" fmla="*/ 2122299 h 6869876"/>
              <a:gd name="connsiteX71" fmla="*/ 2499363 w 8071474"/>
              <a:gd name="connsiteY71" fmla="*/ 2121664 h 6869876"/>
              <a:gd name="connsiteX72" fmla="*/ 2505570 w 8071474"/>
              <a:gd name="connsiteY72" fmla="*/ 2120394 h 6869876"/>
              <a:gd name="connsiteX73" fmla="*/ 2511186 w 8071474"/>
              <a:gd name="connsiteY73" fmla="*/ 2119441 h 6869876"/>
              <a:gd name="connsiteX74" fmla="*/ 2517098 w 8071474"/>
              <a:gd name="connsiteY74" fmla="*/ 2117536 h 6869876"/>
              <a:gd name="connsiteX75" fmla="*/ 2522714 w 8071474"/>
              <a:gd name="connsiteY75" fmla="*/ 2115949 h 6869876"/>
              <a:gd name="connsiteX76" fmla="*/ 2528034 w 8071474"/>
              <a:gd name="connsiteY76" fmla="*/ 2113726 h 6869876"/>
              <a:gd name="connsiteX77" fmla="*/ 2533945 w 8071474"/>
              <a:gd name="connsiteY77" fmla="*/ 2111504 h 6869876"/>
              <a:gd name="connsiteX78" fmla="*/ 2539266 w 8071474"/>
              <a:gd name="connsiteY78" fmla="*/ 2108646 h 6869876"/>
              <a:gd name="connsiteX79" fmla="*/ 2544290 w 8071474"/>
              <a:gd name="connsiteY79" fmla="*/ 2105789 h 6869876"/>
              <a:gd name="connsiteX80" fmla="*/ 2549611 w 8071474"/>
              <a:gd name="connsiteY80" fmla="*/ 2102614 h 6869876"/>
              <a:gd name="connsiteX81" fmla="*/ 2554635 w 8071474"/>
              <a:gd name="connsiteY81" fmla="*/ 2099121 h 6869876"/>
              <a:gd name="connsiteX82" fmla="*/ 2559660 w 8071474"/>
              <a:gd name="connsiteY82" fmla="*/ 2095311 h 6869876"/>
              <a:gd name="connsiteX83" fmla="*/ 2564389 w 8071474"/>
              <a:gd name="connsiteY83" fmla="*/ 2091184 h 6869876"/>
              <a:gd name="connsiteX84" fmla="*/ 2569119 w 8071474"/>
              <a:gd name="connsiteY84" fmla="*/ 2086739 h 6869876"/>
              <a:gd name="connsiteX85" fmla="*/ 2573257 w 8071474"/>
              <a:gd name="connsiteY85" fmla="*/ 2081976 h 6869876"/>
              <a:gd name="connsiteX86" fmla="*/ 2577395 w 8071474"/>
              <a:gd name="connsiteY86" fmla="*/ 2077531 h 6869876"/>
              <a:gd name="connsiteX87" fmla="*/ 2581237 w 8071474"/>
              <a:gd name="connsiteY87" fmla="*/ 2072451 h 6869876"/>
              <a:gd name="connsiteX88" fmla="*/ 2584784 w 8071474"/>
              <a:gd name="connsiteY88" fmla="*/ 2067371 h 6869876"/>
              <a:gd name="connsiteX89" fmla="*/ 2588035 w 8071474"/>
              <a:gd name="connsiteY89" fmla="*/ 2062291 h 6869876"/>
              <a:gd name="connsiteX90" fmla="*/ 2590991 w 8071474"/>
              <a:gd name="connsiteY90" fmla="*/ 2056894 h 6869876"/>
              <a:gd name="connsiteX91" fmla="*/ 2593651 w 8071474"/>
              <a:gd name="connsiteY91" fmla="*/ 2051496 h 6869876"/>
              <a:gd name="connsiteX92" fmla="*/ 2596016 w 8071474"/>
              <a:gd name="connsiteY92" fmla="*/ 2046099 h 6869876"/>
              <a:gd name="connsiteX93" fmla="*/ 2598085 w 8071474"/>
              <a:gd name="connsiteY93" fmla="*/ 2040384 h 6869876"/>
              <a:gd name="connsiteX94" fmla="*/ 2599858 w 8071474"/>
              <a:gd name="connsiteY94" fmla="*/ 2034669 h 6869876"/>
              <a:gd name="connsiteX95" fmla="*/ 2601336 w 8071474"/>
              <a:gd name="connsiteY95" fmla="*/ 2028954 h 6869876"/>
              <a:gd name="connsiteX96" fmla="*/ 2602814 w 8071474"/>
              <a:gd name="connsiteY96" fmla="*/ 2023239 h 6869876"/>
              <a:gd name="connsiteX97" fmla="*/ 2603996 w 8071474"/>
              <a:gd name="connsiteY97" fmla="*/ 2017524 h 6869876"/>
              <a:gd name="connsiteX98" fmla="*/ 2604587 w 8071474"/>
              <a:gd name="connsiteY98" fmla="*/ 2011491 h 6869876"/>
              <a:gd name="connsiteX99" fmla="*/ 2604883 w 8071474"/>
              <a:gd name="connsiteY99" fmla="*/ 2005459 h 6869876"/>
              <a:gd name="connsiteX100" fmla="*/ 2604883 w 8071474"/>
              <a:gd name="connsiteY100" fmla="*/ 1999426 h 6869876"/>
              <a:gd name="connsiteX101" fmla="*/ 2604883 w 8071474"/>
              <a:gd name="connsiteY101" fmla="*/ 1993711 h 6869876"/>
              <a:gd name="connsiteX102" fmla="*/ 2604587 w 8071474"/>
              <a:gd name="connsiteY102" fmla="*/ 1987996 h 6869876"/>
              <a:gd name="connsiteX103" fmla="*/ 2603996 w 8071474"/>
              <a:gd name="connsiteY103" fmla="*/ 1981964 h 6869876"/>
              <a:gd name="connsiteX104" fmla="*/ 2602814 w 8071474"/>
              <a:gd name="connsiteY104" fmla="*/ 1976249 h 6869876"/>
              <a:gd name="connsiteX105" fmla="*/ 2601336 w 8071474"/>
              <a:gd name="connsiteY105" fmla="*/ 1970534 h 6869876"/>
              <a:gd name="connsiteX106" fmla="*/ 2599858 w 8071474"/>
              <a:gd name="connsiteY106" fmla="*/ 1964501 h 6869876"/>
              <a:gd name="connsiteX107" fmla="*/ 2598085 w 8071474"/>
              <a:gd name="connsiteY107" fmla="*/ 1958786 h 6869876"/>
              <a:gd name="connsiteX108" fmla="*/ 2596016 w 8071474"/>
              <a:gd name="connsiteY108" fmla="*/ 1953071 h 6869876"/>
              <a:gd name="connsiteX109" fmla="*/ 2593651 w 8071474"/>
              <a:gd name="connsiteY109" fmla="*/ 1947674 h 6869876"/>
              <a:gd name="connsiteX110" fmla="*/ 2590991 w 8071474"/>
              <a:gd name="connsiteY110" fmla="*/ 1942276 h 6869876"/>
              <a:gd name="connsiteX111" fmla="*/ 2588035 w 8071474"/>
              <a:gd name="connsiteY111" fmla="*/ 1936879 h 6869876"/>
              <a:gd name="connsiteX112" fmla="*/ 2584784 w 8071474"/>
              <a:gd name="connsiteY112" fmla="*/ 1931799 h 6869876"/>
              <a:gd name="connsiteX113" fmla="*/ 2581237 w 8071474"/>
              <a:gd name="connsiteY113" fmla="*/ 1927036 h 6869876"/>
              <a:gd name="connsiteX114" fmla="*/ 2577395 w 8071474"/>
              <a:gd name="connsiteY114" fmla="*/ 1921956 h 6869876"/>
              <a:gd name="connsiteX115" fmla="*/ 2573257 w 8071474"/>
              <a:gd name="connsiteY115" fmla="*/ 1917194 h 6869876"/>
              <a:gd name="connsiteX116" fmla="*/ 2569119 w 8071474"/>
              <a:gd name="connsiteY116" fmla="*/ 1912431 h 6869876"/>
              <a:gd name="connsiteX117" fmla="*/ 1590477 w 8071474"/>
              <a:gd name="connsiteY117" fmla="*/ 933896 h 6869876"/>
              <a:gd name="connsiteX118" fmla="*/ 1272736 w 8071474"/>
              <a:gd name="connsiteY118" fmla="*/ 616079 h 6869876"/>
              <a:gd name="connsiteX119" fmla="*/ 1268303 w 8071474"/>
              <a:gd name="connsiteY119" fmla="*/ 611316 h 6869876"/>
              <a:gd name="connsiteX120" fmla="*/ 1264165 w 8071474"/>
              <a:gd name="connsiteY120" fmla="*/ 606871 h 6869876"/>
              <a:gd name="connsiteX121" fmla="*/ 1260322 w 8071474"/>
              <a:gd name="connsiteY121" fmla="*/ 601791 h 6869876"/>
              <a:gd name="connsiteX122" fmla="*/ 1256776 w 8071474"/>
              <a:gd name="connsiteY122" fmla="*/ 596711 h 6869876"/>
              <a:gd name="connsiteX123" fmla="*/ 1253524 w 8071474"/>
              <a:gd name="connsiteY123" fmla="*/ 591631 h 6869876"/>
              <a:gd name="connsiteX124" fmla="*/ 1250864 w 8071474"/>
              <a:gd name="connsiteY124" fmla="*/ 586234 h 6869876"/>
              <a:gd name="connsiteX125" fmla="*/ 1247908 w 8071474"/>
              <a:gd name="connsiteY125" fmla="*/ 580836 h 6869876"/>
              <a:gd name="connsiteX126" fmla="*/ 1245839 w 8071474"/>
              <a:gd name="connsiteY126" fmla="*/ 575439 h 6869876"/>
              <a:gd name="connsiteX127" fmla="*/ 1243475 w 8071474"/>
              <a:gd name="connsiteY127" fmla="*/ 569724 h 6869876"/>
              <a:gd name="connsiteX128" fmla="*/ 1241701 w 8071474"/>
              <a:gd name="connsiteY128" fmla="*/ 564009 h 6869876"/>
              <a:gd name="connsiteX129" fmla="*/ 1239928 w 8071474"/>
              <a:gd name="connsiteY129" fmla="*/ 558294 h 6869876"/>
              <a:gd name="connsiteX130" fmla="*/ 1238746 w 8071474"/>
              <a:gd name="connsiteY130" fmla="*/ 552579 h 6869876"/>
              <a:gd name="connsiteX131" fmla="*/ 1237859 w 8071474"/>
              <a:gd name="connsiteY131" fmla="*/ 546864 h 6869876"/>
              <a:gd name="connsiteX132" fmla="*/ 1236972 w 8071474"/>
              <a:gd name="connsiteY132" fmla="*/ 540514 h 6869876"/>
              <a:gd name="connsiteX133" fmla="*/ 1236677 w 8071474"/>
              <a:gd name="connsiteY133" fmla="*/ 534799 h 6869876"/>
              <a:gd name="connsiteX134" fmla="*/ 1236381 w 8071474"/>
              <a:gd name="connsiteY134" fmla="*/ 528766 h 6869876"/>
              <a:gd name="connsiteX135" fmla="*/ 1236677 w 8071474"/>
              <a:gd name="connsiteY135" fmla="*/ 523051 h 6869876"/>
              <a:gd name="connsiteX136" fmla="*/ 1236972 w 8071474"/>
              <a:gd name="connsiteY136" fmla="*/ 517336 h 6869876"/>
              <a:gd name="connsiteX137" fmla="*/ 1237859 w 8071474"/>
              <a:gd name="connsiteY137" fmla="*/ 511304 h 6869876"/>
              <a:gd name="connsiteX138" fmla="*/ 1238746 w 8071474"/>
              <a:gd name="connsiteY138" fmla="*/ 505589 h 6869876"/>
              <a:gd name="connsiteX139" fmla="*/ 1239928 w 8071474"/>
              <a:gd name="connsiteY139" fmla="*/ 499556 h 6869876"/>
              <a:gd name="connsiteX140" fmla="*/ 1241701 w 8071474"/>
              <a:gd name="connsiteY140" fmla="*/ 493841 h 6869876"/>
              <a:gd name="connsiteX141" fmla="*/ 1243475 w 8071474"/>
              <a:gd name="connsiteY141" fmla="*/ 488126 h 6869876"/>
              <a:gd name="connsiteX142" fmla="*/ 1245839 w 8071474"/>
              <a:gd name="connsiteY142" fmla="*/ 482411 h 6869876"/>
              <a:gd name="connsiteX143" fmla="*/ 1247908 w 8071474"/>
              <a:gd name="connsiteY143" fmla="*/ 477014 h 6869876"/>
              <a:gd name="connsiteX144" fmla="*/ 1250864 w 8071474"/>
              <a:gd name="connsiteY144" fmla="*/ 471616 h 6869876"/>
              <a:gd name="connsiteX145" fmla="*/ 1253524 w 8071474"/>
              <a:gd name="connsiteY145" fmla="*/ 466219 h 6869876"/>
              <a:gd name="connsiteX146" fmla="*/ 1256776 w 8071474"/>
              <a:gd name="connsiteY146" fmla="*/ 461139 h 6869876"/>
              <a:gd name="connsiteX147" fmla="*/ 1260322 w 8071474"/>
              <a:gd name="connsiteY147" fmla="*/ 456376 h 6869876"/>
              <a:gd name="connsiteX148" fmla="*/ 1264165 w 8071474"/>
              <a:gd name="connsiteY148" fmla="*/ 451296 h 6869876"/>
              <a:gd name="connsiteX149" fmla="*/ 1268303 w 8071474"/>
              <a:gd name="connsiteY149" fmla="*/ 446534 h 6869876"/>
              <a:gd name="connsiteX150" fmla="*/ 1272736 w 8071474"/>
              <a:gd name="connsiteY150" fmla="*/ 441771 h 6869876"/>
              <a:gd name="connsiteX151" fmla="*/ 1277466 w 8071474"/>
              <a:gd name="connsiteY151" fmla="*/ 437644 h 6869876"/>
              <a:gd name="connsiteX152" fmla="*/ 1281899 w 8071474"/>
              <a:gd name="connsiteY152" fmla="*/ 433199 h 6869876"/>
              <a:gd name="connsiteX153" fmla="*/ 1286924 w 8071474"/>
              <a:gd name="connsiteY153" fmla="*/ 429706 h 6869876"/>
              <a:gd name="connsiteX154" fmla="*/ 1291949 w 8071474"/>
              <a:gd name="connsiteY154" fmla="*/ 426214 h 6869876"/>
              <a:gd name="connsiteX155" fmla="*/ 1296973 w 8071474"/>
              <a:gd name="connsiteY155" fmla="*/ 422721 h 6869876"/>
              <a:gd name="connsiteX156" fmla="*/ 1302589 w 8071474"/>
              <a:gd name="connsiteY156" fmla="*/ 419864 h 6869876"/>
              <a:gd name="connsiteX157" fmla="*/ 1307910 w 8071474"/>
              <a:gd name="connsiteY157" fmla="*/ 417006 h 6869876"/>
              <a:gd name="connsiteX158" fmla="*/ 1313230 w 8071474"/>
              <a:gd name="connsiteY158" fmla="*/ 414784 h 6869876"/>
              <a:gd name="connsiteX159" fmla="*/ 1318846 w 8071474"/>
              <a:gd name="connsiteY159" fmla="*/ 412879 h 6869876"/>
              <a:gd name="connsiteX160" fmla="*/ 1324757 w 8071474"/>
              <a:gd name="connsiteY160" fmla="*/ 410974 h 6869876"/>
              <a:gd name="connsiteX161" fmla="*/ 1330373 w 8071474"/>
              <a:gd name="connsiteY161" fmla="*/ 409069 h 6869876"/>
              <a:gd name="connsiteX162" fmla="*/ 1336285 w 8071474"/>
              <a:gd name="connsiteY162" fmla="*/ 408116 h 6869876"/>
              <a:gd name="connsiteX163" fmla="*/ 1341901 w 8071474"/>
              <a:gd name="connsiteY163" fmla="*/ 407164 h 6869876"/>
              <a:gd name="connsiteX164" fmla="*/ 1348108 w 8071474"/>
              <a:gd name="connsiteY164" fmla="*/ 406211 h 6869876"/>
              <a:gd name="connsiteX165" fmla="*/ 1353723 w 8071474"/>
              <a:gd name="connsiteY165" fmla="*/ 405894 h 6869876"/>
              <a:gd name="connsiteX166" fmla="*/ 1359930 w 8071474"/>
              <a:gd name="connsiteY166" fmla="*/ 405576 h 6869876"/>
              <a:gd name="connsiteX167" fmla="*/ 1365546 w 8071474"/>
              <a:gd name="connsiteY167" fmla="*/ 405894 h 6869876"/>
              <a:gd name="connsiteX168" fmla="*/ 1371458 w 8071474"/>
              <a:gd name="connsiteY168" fmla="*/ 406211 h 6869876"/>
              <a:gd name="connsiteX169" fmla="*/ 1377665 w 8071474"/>
              <a:gd name="connsiteY169" fmla="*/ 407164 h 6869876"/>
              <a:gd name="connsiteX170" fmla="*/ 1383281 w 8071474"/>
              <a:gd name="connsiteY170" fmla="*/ 408116 h 6869876"/>
              <a:gd name="connsiteX171" fmla="*/ 1388897 w 8071474"/>
              <a:gd name="connsiteY171" fmla="*/ 409069 h 6869876"/>
              <a:gd name="connsiteX172" fmla="*/ 1394808 w 8071474"/>
              <a:gd name="connsiteY172" fmla="*/ 410974 h 6869876"/>
              <a:gd name="connsiteX173" fmla="*/ 1400424 w 8071474"/>
              <a:gd name="connsiteY173" fmla="*/ 412879 h 6869876"/>
              <a:gd name="connsiteX174" fmla="*/ 1406335 w 8071474"/>
              <a:gd name="connsiteY174" fmla="*/ 414784 h 6869876"/>
              <a:gd name="connsiteX175" fmla="*/ 1411656 w 8071474"/>
              <a:gd name="connsiteY175" fmla="*/ 417006 h 6869876"/>
              <a:gd name="connsiteX176" fmla="*/ 1416976 w 8071474"/>
              <a:gd name="connsiteY176" fmla="*/ 419864 h 6869876"/>
              <a:gd name="connsiteX177" fmla="*/ 1422296 w 8071474"/>
              <a:gd name="connsiteY177" fmla="*/ 422721 h 6869876"/>
              <a:gd name="connsiteX178" fmla="*/ 1427617 w 8071474"/>
              <a:gd name="connsiteY178" fmla="*/ 426214 h 6869876"/>
              <a:gd name="connsiteX179" fmla="*/ 1432641 w 8071474"/>
              <a:gd name="connsiteY179" fmla="*/ 429706 h 6869876"/>
              <a:gd name="connsiteX180" fmla="*/ 1437666 w 8071474"/>
              <a:gd name="connsiteY180" fmla="*/ 433199 h 6869876"/>
              <a:gd name="connsiteX181" fmla="*/ 1442100 w 8071474"/>
              <a:gd name="connsiteY181" fmla="*/ 437644 h 6869876"/>
              <a:gd name="connsiteX182" fmla="*/ 1446829 w 8071474"/>
              <a:gd name="connsiteY182" fmla="*/ 441771 h 6869876"/>
              <a:gd name="connsiteX183" fmla="*/ 1907036 w 8071474"/>
              <a:gd name="connsiteY183" fmla="*/ 902146 h 6869876"/>
              <a:gd name="connsiteX184" fmla="*/ 2165662 w 8071474"/>
              <a:gd name="connsiteY184" fmla="*/ 1160591 h 6869876"/>
              <a:gd name="connsiteX185" fmla="*/ 2170391 w 8071474"/>
              <a:gd name="connsiteY185" fmla="*/ 1165036 h 6869876"/>
              <a:gd name="connsiteX186" fmla="*/ 2175416 w 8071474"/>
              <a:gd name="connsiteY186" fmla="*/ 1169164 h 6869876"/>
              <a:gd name="connsiteX187" fmla="*/ 2180145 w 8071474"/>
              <a:gd name="connsiteY187" fmla="*/ 1172974 h 6869876"/>
              <a:gd name="connsiteX188" fmla="*/ 2185170 w 8071474"/>
              <a:gd name="connsiteY188" fmla="*/ 1176466 h 6869876"/>
              <a:gd name="connsiteX189" fmla="*/ 2190490 w 8071474"/>
              <a:gd name="connsiteY189" fmla="*/ 1179641 h 6869876"/>
              <a:gd name="connsiteX190" fmla="*/ 2195810 w 8071474"/>
              <a:gd name="connsiteY190" fmla="*/ 1182499 h 6869876"/>
              <a:gd name="connsiteX191" fmla="*/ 2201130 w 8071474"/>
              <a:gd name="connsiteY191" fmla="*/ 1185356 h 6869876"/>
              <a:gd name="connsiteX192" fmla="*/ 2206746 w 8071474"/>
              <a:gd name="connsiteY192" fmla="*/ 1187896 h 6869876"/>
              <a:gd name="connsiteX193" fmla="*/ 2212362 w 8071474"/>
              <a:gd name="connsiteY193" fmla="*/ 1189801 h 6869876"/>
              <a:gd name="connsiteX194" fmla="*/ 2217683 w 8071474"/>
              <a:gd name="connsiteY194" fmla="*/ 1192024 h 6869876"/>
              <a:gd name="connsiteX195" fmla="*/ 2223594 w 8071474"/>
              <a:gd name="connsiteY195" fmla="*/ 1193294 h 6869876"/>
              <a:gd name="connsiteX196" fmla="*/ 2229505 w 8071474"/>
              <a:gd name="connsiteY196" fmla="*/ 1194564 h 6869876"/>
              <a:gd name="connsiteX197" fmla="*/ 2235417 w 8071474"/>
              <a:gd name="connsiteY197" fmla="*/ 1195516 h 6869876"/>
              <a:gd name="connsiteX198" fmla="*/ 2241033 w 8071474"/>
              <a:gd name="connsiteY198" fmla="*/ 1196151 h 6869876"/>
              <a:gd name="connsiteX199" fmla="*/ 2247240 w 8071474"/>
              <a:gd name="connsiteY199" fmla="*/ 1196469 h 6869876"/>
              <a:gd name="connsiteX200" fmla="*/ 2252856 w 8071474"/>
              <a:gd name="connsiteY200" fmla="*/ 1197104 h 6869876"/>
              <a:gd name="connsiteX201" fmla="*/ 2259063 w 8071474"/>
              <a:gd name="connsiteY201" fmla="*/ 1196469 h 6869876"/>
              <a:gd name="connsiteX202" fmla="*/ 2264679 w 8071474"/>
              <a:gd name="connsiteY202" fmla="*/ 1196151 h 6869876"/>
              <a:gd name="connsiteX203" fmla="*/ 2270590 w 8071474"/>
              <a:gd name="connsiteY203" fmla="*/ 1195516 h 6869876"/>
              <a:gd name="connsiteX204" fmla="*/ 2276797 w 8071474"/>
              <a:gd name="connsiteY204" fmla="*/ 1194564 h 6869876"/>
              <a:gd name="connsiteX205" fmla="*/ 2282413 w 8071474"/>
              <a:gd name="connsiteY205" fmla="*/ 1193294 h 6869876"/>
              <a:gd name="connsiteX206" fmla="*/ 2288029 w 8071474"/>
              <a:gd name="connsiteY206" fmla="*/ 1192024 h 6869876"/>
              <a:gd name="connsiteX207" fmla="*/ 2293940 w 8071474"/>
              <a:gd name="connsiteY207" fmla="*/ 1189801 h 6869876"/>
              <a:gd name="connsiteX208" fmla="*/ 2299261 w 8071474"/>
              <a:gd name="connsiteY208" fmla="*/ 1187896 h 6869876"/>
              <a:gd name="connsiteX209" fmla="*/ 2304581 w 8071474"/>
              <a:gd name="connsiteY209" fmla="*/ 1185356 h 6869876"/>
              <a:gd name="connsiteX210" fmla="*/ 2310492 w 8071474"/>
              <a:gd name="connsiteY210" fmla="*/ 1182499 h 6869876"/>
              <a:gd name="connsiteX211" fmla="*/ 2315517 w 8071474"/>
              <a:gd name="connsiteY211" fmla="*/ 1179641 h 6869876"/>
              <a:gd name="connsiteX212" fmla="*/ 2320837 w 8071474"/>
              <a:gd name="connsiteY212" fmla="*/ 1176466 h 6869876"/>
              <a:gd name="connsiteX213" fmla="*/ 2325862 w 8071474"/>
              <a:gd name="connsiteY213" fmla="*/ 1172974 h 6869876"/>
              <a:gd name="connsiteX214" fmla="*/ 2330887 w 8071474"/>
              <a:gd name="connsiteY214" fmla="*/ 1169164 h 6869876"/>
              <a:gd name="connsiteX215" fmla="*/ 2335616 w 8071474"/>
              <a:gd name="connsiteY215" fmla="*/ 1165036 h 6869876"/>
              <a:gd name="connsiteX216" fmla="*/ 2340345 w 8071474"/>
              <a:gd name="connsiteY216" fmla="*/ 1160591 h 6869876"/>
              <a:gd name="connsiteX217" fmla="*/ 2344483 w 8071474"/>
              <a:gd name="connsiteY217" fmla="*/ 1156146 h 6869876"/>
              <a:gd name="connsiteX218" fmla="*/ 2348621 w 8071474"/>
              <a:gd name="connsiteY218" fmla="*/ 1151384 h 6869876"/>
              <a:gd name="connsiteX219" fmla="*/ 2352464 w 8071474"/>
              <a:gd name="connsiteY219" fmla="*/ 1146304 h 6869876"/>
              <a:gd name="connsiteX220" fmla="*/ 2356011 w 8071474"/>
              <a:gd name="connsiteY220" fmla="*/ 1141224 h 6869876"/>
              <a:gd name="connsiteX221" fmla="*/ 2359262 w 8071474"/>
              <a:gd name="connsiteY221" fmla="*/ 1136144 h 6869876"/>
              <a:gd name="connsiteX222" fmla="*/ 2362218 w 8071474"/>
              <a:gd name="connsiteY222" fmla="*/ 1130746 h 6869876"/>
              <a:gd name="connsiteX223" fmla="*/ 2364582 w 8071474"/>
              <a:gd name="connsiteY223" fmla="*/ 1125349 h 6869876"/>
              <a:gd name="connsiteX224" fmla="*/ 2367242 w 8071474"/>
              <a:gd name="connsiteY224" fmla="*/ 1119951 h 6869876"/>
              <a:gd name="connsiteX225" fmla="*/ 2369311 w 8071474"/>
              <a:gd name="connsiteY225" fmla="*/ 1114236 h 6869876"/>
              <a:gd name="connsiteX226" fmla="*/ 2371085 w 8071474"/>
              <a:gd name="connsiteY226" fmla="*/ 1108521 h 6869876"/>
              <a:gd name="connsiteX227" fmla="*/ 2372563 w 8071474"/>
              <a:gd name="connsiteY227" fmla="*/ 1102806 h 6869876"/>
              <a:gd name="connsiteX228" fmla="*/ 2374041 w 8071474"/>
              <a:gd name="connsiteY228" fmla="*/ 1097091 h 6869876"/>
              <a:gd name="connsiteX229" fmla="*/ 2375223 w 8071474"/>
              <a:gd name="connsiteY229" fmla="*/ 1091376 h 6869876"/>
              <a:gd name="connsiteX230" fmla="*/ 2375814 w 8071474"/>
              <a:gd name="connsiteY230" fmla="*/ 1085661 h 6869876"/>
              <a:gd name="connsiteX231" fmla="*/ 2376110 w 8071474"/>
              <a:gd name="connsiteY231" fmla="*/ 1079629 h 6869876"/>
              <a:gd name="connsiteX232" fmla="*/ 2376110 w 8071474"/>
              <a:gd name="connsiteY232" fmla="*/ 1073596 h 6869876"/>
              <a:gd name="connsiteX233" fmla="*/ 2376110 w 8071474"/>
              <a:gd name="connsiteY233" fmla="*/ 1067564 h 6869876"/>
              <a:gd name="connsiteX234" fmla="*/ 2375814 w 8071474"/>
              <a:gd name="connsiteY234" fmla="*/ 1061849 h 6869876"/>
              <a:gd name="connsiteX235" fmla="*/ 2375223 w 8071474"/>
              <a:gd name="connsiteY235" fmla="*/ 1055816 h 6869876"/>
              <a:gd name="connsiteX236" fmla="*/ 2374041 w 8071474"/>
              <a:gd name="connsiteY236" fmla="*/ 1050101 h 6869876"/>
              <a:gd name="connsiteX237" fmla="*/ 2372563 w 8071474"/>
              <a:gd name="connsiteY237" fmla="*/ 1044386 h 6869876"/>
              <a:gd name="connsiteX238" fmla="*/ 2371085 w 8071474"/>
              <a:gd name="connsiteY238" fmla="*/ 1038671 h 6869876"/>
              <a:gd name="connsiteX239" fmla="*/ 2369311 w 8071474"/>
              <a:gd name="connsiteY239" fmla="*/ 1032956 h 6869876"/>
              <a:gd name="connsiteX240" fmla="*/ 2367242 w 8071474"/>
              <a:gd name="connsiteY240" fmla="*/ 1027559 h 6869876"/>
              <a:gd name="connsiteX241" fmla="*/ 2364582 w 8071474"/>
              <a:gd name="connsiteY241" fmla="*/ 1021526 h 6869876"/>
              <a:gd name="connsiteX242" fmla="*/ 2362218 w 8071474"/>
              <a:gd name="connsiteY242" fmla="*/ 1016129 h 6869876"/>
              <a:gd name="connsiteX243" fmla="*/ 2359262 w 8071474"/>
              <a:gd name="connsiteY243" fmla="*/ 1010731 h 6869876"/>
              <a:gd name="connsiteX244" fmla="*/ 2356011 w 8071474"/>
              <a:gd name="connsiteY244" fmla="*/ 1005969 h 6869876"/>
              <a:gd name="connsiteX245" fmla="*/ 2352464 w 8071474"/>
              <a:gd name="connsiteY245" fmla="*/ 1000889 h 6869876"/>
              <a:gd name="connsiteX246" fmla="*/ 2348621 w 8071474"/>
              <a:gd name="connsiteY246" fmla="*/ 995809 h 6869876"/>
              <a:gd name="connsiteX247" fmla="*/ 2344483 w 8071474"/>
              <a:gd name="connsiteY247" fmla="*/ 991046 h 6869876"/>
              <a:gd name="connsiteX248" fmla="*/ 2340345 w 8071474"/>
              <a:gd name="connsiteY248" fmla="*/ 986601 h 6869876"/>
              <a:gd name="connsiteX249" fmla="*/ 2240737 w 8071474"/>
              <a:gd name="connsiteY249" fmla="*/ 886906 h 6869876"/>
              <a:gd name="connsiteX250" fmla="*/ 1991865 w 8071474"/>
              <a:gd name="connsiteY250" fmla="*/ 638304 h 6869876"/>
              <a:gd name="connsiteX251" fmla="*/ 1987431 w 8071474"/>
              <a:gd name="connsiteY251" fmla="*/ 633541 h 6869876"/>
              <a:gd name="connsiteX252" fmla="*/ 1983589 w 8071474"/>
              <a:gd name="connsiteY252" fmla="*/ 628779 h 6869876"/>
              <a:gd name="connsiteX253" fmla="*/ 1979451 w 8071474"/>
              <a:gd name="connsiteY253" fmla="*/ 624016 h 6869876"/>
              <a:gd name="connsiteX254" fmla="*/ 1975904 w 8071474"/>
              <a:gd name="connsiteY254" fmla="*/ 618936 h 6869876"/>
              <a:gd name="connsiteX255" fmla="*/ 1972653 w 8071474"/>
              <a:gd name="connsiteY255" fmla="*/ 613539 h 6869876"/>
              <a:gd name="connsiteX256" fmla="*/ 1969993 w 8071474"/>
              <a:gd name="connsiteY256" fmla="*/ 608141 h 6869876"/>
              <a:gd name="connsiteX257" fmla="*/ 1967037 w 8071474"/>
              <a:gd name="connsiteY257" fmla="*/ 602744 h 6869876"/>
              <a:gd name="connsiteX258" fmla="*/ 1964968 w 8071474"/>
              <a:gd name="connsiteY258" fmla="*/ 597346 h 6869876"/>
              <a:gd name="connsiteX259" fmla="*/ 1962603 w 8071474"/>
              <a:gd name="connsiteY259" fmla="*/ 591631 h 6869876"/>
              <a:gd name="connsiteX260" fmla="*/ 1960830 w 8071474"/>
              <a:gd name="connsiteY260" fmla="*/ 586234 h 6869876"/>
              <a:gd name="connsiteX261" fmla="*/ 1959056 w 8071474"/>
              <a:gd name="connsiteY261" fmla="*/ 580519 h 6869876"/>
              <a:gd name="connsiteX262" fmla="*/ 1958170 w 8071474"/>
              <a:gd name="connsiteY262" fmla="*/ 574486 h 6869876"/>
              <a:gd name="connsiteX263" fmla="*/ 1956987 w 8071474"/>
              <a:gd name="connsiteY263" fmla="*/ 568771 h 6869876"/>
              <a:gd name="connsiteX264" fmla="*/ 1956396 w 8071474"/>
              <a:gd name="connsiteY264" fmla="*/ 563056 h 6869876"/>
              <a:gd name="connsiteX265" fmla="*/ 1955805 w 8071474"/>
              <a:gd name="connsiteY265" fmla="*/ 556706 h 6869876"/>
              <a:gd name="connsiteX266" fmla="*/ 1955805 w 8071474"/>
              <a:gd name="connsiteY266" fmla="*/ 550991 h 6869876"/>
              <a:gd name="connsiteX267" fmla="*/ 1955805 w 8071474"/>
              <a:gd name="connsiteY267" fmla="*/ 544959 h 6869876"/>
              <a:gd name="connsiteX268" fmla="*/ 1956396 w 8071474"/>
              <a:gd name="connsiteY268" fmla="*/ 539244 h 6869876"/>
              <a:gd name="connsiteX269" fmla="*/ 1956987 w 8071474"/>
              <a:gd name="connsiteY269" fmla="*/ 533529 h 6869876"/>
              <a:gd name="connsiteX270" fmla="*/ 1958170 w 8071474"/>
              <a:gd name="connsiteY270" fmla="*/ 527496 h 6869876"/>
              <a:gd name="connsiteX271" fmla="*/ 1959056 w 8071474"/>
              <a:gd name="connsiteY271" fmla="*/ 521464 h 6869876"/>
              <a:gd name="connsiteX272" fmla="*/ 1960830 w 8071474"/>
              <a:gd name="connsiteY272" fmla="*/ 515749 h 6869876"/>
              <a:gd name="connsiteX273" fmla="*/ 1962603 w 8071474"/>
              <a:gd name="connsiteY273" fmla="*/ 510034 h 6869876"/>
              <a:gd name="connsiteX274" fmla="*/ 1964968 w 8071474"/>
              <a:gd name="connsiteY274" fmla="*/ 504636 h 6869876"/>
              <a:gd name="connsiteX275" fmla="*/ 1967037 w 8071474"/>
              <a:gd name="connsiteY275" fmla="*/ 499239 h 6869876"/>
              <a:gd name="connsiteX276" fmla="*/ 1969993 w 8071474"/>
              <a:gd name="connsiteY276" fmla="*/ 493524 h 6869876"/>
              <a:gd name="connsiteX277" fmla="*/ 1972653 w 8071474"/>
              <a:gd name="connsiteY277" fmla="*/ 488444 h 6869876"/>
              <a:gd name="connsiteX278" fmla="*/ 1975904 w 8071474"/>
              <a:gd name="connsiteY278" fmla="*/ 483046 h 6869876"/>
              <a:gd name="connsiteX279" fmla="*/ 1979451 w 8071474"/>
              <a:gd name="connsiteY279" fmla="*/ 478284 h 6869876"/>
              <a:gd name="connsiteX280" fmla="*/ 1983589 w 8071474"/>
              <a:gd name="connsiteY280" fmla="*/ 473204 h 6869876"/>
              <a:gd name="connsiteX281" fmla="*/ 1987431 w 8071474"/>
              <a:gd name="connsiteY281" fmla="*/ 468441 h 6869876"/>
              <a:gd name="connsiteX282" fmla="*/ 1991865 w 8071474"/>
              <a:gd name="connsiteY282" fmla="*/ 463679 h 6869876"/>
              <a:gd name="connsiteX283" fmla="*/ 1996594 w 8071474"/>
              <a:gd name="connsiteY283" fmla="*/ 459551 h 6869876"/>
              <a:gd name="connsiteX284" fmla="*/ 2001028 w 8071474"/>
              <a:gd name="connsiteY284" fmla="*/ 455424 h 6869876"/>
              <a:gd name="connsiteX285" fmla="*/ 2006052 w 8071474"/>
              <a:gd name="connsiteY285" fmla="*/ 451614 h 6869876"/>
              <a:gd name="connsiteX286" fmla="*/ 2011077 w 8071474"/>
              <a:gd name="connsiteY286" fmla="*/ 448121 h 6869876"/>
              <a:gd name="connsiteX287" fmla="*/ 2016102 w 8071474"/>
              <a:gd name="connsiteY287" fmla="*/ 444629 h 6869876"/>
              <a:gd name="connsiteX288" fmla="*/ 2021718 w 8071474"/>
              <a:gd name="connsiteY288" fmla="*/ 441771 h 6869876"/>
              <a:gd name="connsiteX289" fmla="*/ 2027038 w 8071474"/>
              <a:gd name="connsiteY289" fmla="*/ 439231 h 6869876"/>
              <a:gd name="connsiteX290" fmla="*/ 2032654 w 8071474"/>
              <a:gd name="connsiteY290" fmla="*/ 436691 h 6869876"/>
              <a:gd name="connsiteX291" fmla="*/ 2038270 w 8071474"/>
              <a:gd name="connsiteY291" fmla="*/ 434786 h 6869876"/>
              <a:gd name="connsiteX292" fmla="*/ 2043886 w 8071474"/>
              <a:gd name="connsiteY292" fmla="*/ 432881 h 6869876"/>
              <a:gd name="connsiteX293" fmla="*/ 2049502 w 8071474"/>
              <a:gd name="connsiteY293" fmla="*/ 431611 h 6869876"/>
              <a:gd name="connsiteX294" fmla="*/ 2055413 w 8071474"/>
              <a:gd name="connsiteY294" fmla="*/ 430024 h 6869876"/>
              <a:gd name="connsiteX295" fmla="*/ 2061029 w 8071474"/>
              <a:gd name="connsiteY295" fmla="*/ 429071 h 6869876"/>
              <a:gd name="connsiteX296" fmla="*/ 2067236 w 8071474"/>
              <a:gd name="connsiteY296" fmla="*/ 428119 h 6869876"/>
              <a:gd name="connsiteX297" fmla="*/ 2072852 w 8071474"/>
              <a:gd name="connsiteY297" fmla="*/ 427801 h 6869876"/>
              <a:gd name="connsiteX298" fmla="*/ 2079059 w 8071474"/>
              <a:gd name="connsiteY298" fmla="*/ 427801 h 6869876"/>
              <a:gd name="connsiteX299" fmla="*/ 2084970 w 8071474"/>
              <a:gd name="connsiteY299" fmla="*/ 427801 h 6869876"/>
              <a:gd name="connsiteX300" fmla="*/ 2090882 w 8071474"/>
              <a:gd name="connsiteY300" fmla="*/ 428119 h 6869876"/>
              <a:gd name="connsiteX301" fmla="*/ 2096793 w 8071474"/>
              <a:gd name="connsiteY301" fmla="*/ 429071 h 6869876"/>
              <a:gd name="connsiteX302" fmla="*/ 2102409 w 8071474"/>
              <a:gd name="connsiteY302" fmla="*/ 430024 h 6869876"/>
              <a:gd name="connsiteX303" fmla="*/ 2108321 w 8071474"/>
              <a:gd name="connsiteY303" fmla="*/ 431611 h 6869876"/>
              <a:gd name="connsiteX304" fmla="*/ 2113936 w 8071474"/>
              <a:gd name="connsiteY304" fmla="*/ 432881 h 6869876"/>
              <a:gd name="connsiteX305" fmla="*/ 2119552 w 8071474"/>
              <a:gd name="connsiteY305" fmla="*/ 434786 h 6869876"/>
              <a:gd name="connsiteX306" fmla="*/ 2125464 w 8071474"/>
              <a:gd name="connsiteY306" fmla="*/ 436691 h 6869876"/>
              <a:gd name="connsiteX307" fmla="*/ 2130784 w 8071474"/>
              <a:gd name="connsiteY307" fmla="*/ 439231 h 6869876"/>
              <a:gd name="connsiteX308" fmla="*/ 2136104 w 8071474"/>
              <a:gd name="connsiteY308" fmla="*/ 441771 h 6869876"/>
              <a:gd name="connsiteX309" fmla="*/ 2141720 w 8071474"/>
              <a:gd name="connsiteY309" fmla="*/ 444629 h 6869876"/>
              <a:gd name="connsiteX310" fmla="*/ 2146745 w 8071474"/>
              <a:gd name="connsiteY310" fmla="*/ 448121 h 6869876"/>
              <a:gd name="connsiteX311" fmla="*/ 2152065 w 8071474"/>
              <a:gd name="connsiteY311" fmla="*/ 451614 h 6869876"/>
              <a:gd name="connsiteX312" fmla="*/ 2156795 w 8071474"/>
              <a:gd name="connsiteY312" fmla="*/ 455424 h 6869876"/>
              <a:gd name="connsiteX313" fmla="*/ 2161819 w 8071474"/>
              <a:gd name="connsiteY313" fmla="*/ 459551 h 6869876"/>
              <a:gd name="connsiteX314" fmla="*/ 2165957 w 8071474"/>
              <a:gd name="connsiteY314" fmla="*/ 463679 h 6869876"/>
              <a:gd name="connsiteX315" fmla="*/ 2966073 w 8071474"/>
              <a:gd name="connsiteY315" fmla="*/ 1263779 h 6869876"/>
              <a:gd name="connsiteX316" fmla="*/ 5612631 w 8071474"/>
              <a:gd name="connsiteY316" fmla="*/ 3910459 h 6869876"/>
              <a:gd name="connsiteX317" fmla="*/ 5617360 w 8071474"/>
              <a:gd name="connsiteY317" fmla="*/ 3915221 h 6869876"/>
              <a:gd name="connsiteX318" fmla="*/ 5621498 w 8071474"/>
              <a:gd name="connsiteY318" fmla="*/ 3920301 h 6869876"/>
              <a:gd name="connsiteX319" fmla="*/ 5625341 w 8071474"/>
              <a:gd name="connsiteY319" fmla="*/ 3925381 h 6869876"/>
              <a:gd name="connsiteX320" fmla="*/ 5628888 w 8071474"/>
              <a:gd name="connsiteY320" fmla="*/ 3930461 h 6869876"/>
              <a:gd name="connsiteX321" fmla="*/ 5632139 w 8071474"/>
              <a:gd name="connsiteY321" fmla="*/ 3935224 h 6869876"/>
              <a:gd name="connsiteX322" fmla="*/ 5635094 w 8071474"/>
              <a:gd name="connsiteY322" fmla="*/ 3940621 h 6869876"/>
              <a:gd name="connsiteX323" fmla="*/ 5638050 w 8071474"/>
              <a:gd name="connsiteY323" fmla="*/ 3946336 h 6869876"/>
              <a:gd name="connsiteX324" fmla="*/ 5640415 w 8071474"/>
              <a:gd name="connsiteY324" fmla="*/ 3951734 h 6869876"/>
              <a:gd name="connsiteX325" fmla="*/ 5642484 w 8071474"/>
              <a:gd name="connsiteY325" fmla="*/ 3957766 h 6869876"/>
              <a:gd name="connsiteX326" fmla="*/ 5644257 w 8071474"/>
              <a:gd name="connsiteY326" fmla="*/ 3963481 h 6869876"/>
              <a:gd name="connsiteX327" fmla="*/ 5645735 w 8071474"/>
              <a:gd name="connsiteY327" fmla="*/ 3969196 h 6869876"/>
              <a:gd name="connsiteX328" fmla="*/ 5647213 w 8071474"/>
              <a:gd name="connsiteY328" fmla="*/ 3975229 h 6869876"/>
              <a:gd name="connsiteX329" fmla="*/ 5648100 w 8071474"/>
              <a:gd name="connsiteY329" fmla="*/ 3980944 h 6869876"/>
              <a:gd name="connsiteX330" fmla="*/ 5648691 w 8071474"/>
              <a:gd name="connsiteY330" fmla="*/ 3986976 h 6869876"/>
              <a:gd name="connsiteX331" fmla="*/ 5649282 w 8071474"/>
              <a:gd name="connsiteY331" fmla="*/ 3992691 h 6869876"/>
              <a:gd name="connsiteX332" fmla="*/ 5649282 w 8071474"/>
              <a:gd name="connsiteY332" fmla="*/ 3999041 h 6869876"/>
              <a:gd name="connsiteX333" fmla="*/ 5649282 w 8071474"/>
              <a:gd name="connsiteY333" fmla="*/ 4004756 h 6869876"/>
              <a:gd name="connsiteX334" fmla="*/ 5648691 w 8071474"/>
              <a:gd name="connsiteY334" fmla="*/ 4010789 h 6869876"/>
              <a:gd name="connsiteX335" fmla="*/ 5648100 w 8071474"/>
              <a:gd name="connsiteY335" fmla="*/ 4016821 h 6869876"/>
              <a:gd name="connsiteX336" fmla="*/ 5647213 w 8071474"/>
              <a:gd name="connsiteY336" fmla="*/ 4022536 h 6869876"/>
              <a:gd name="connsiteX337" fmla="*/ 5645735 w 8071474"/>
              <a:gd name="connsiteY337" fmla="*/ 4028251 h 6869876"/>
              <a:gd name="connsiteX338" fmla="*/ 5644257 w 8071474"/>
              <a:gd name="connsiteY338" fmla="*/ 4034601 h 6869876"/>
              <a:gd name="connsiteX339" fmla="*/ 5642484 w 8071474"/>
              <a:gd name="connsiteY339" fmla="*/ 4040316 h 6869876"/>
              <a:gd name="connsiteX340" fmla="*/ 5640415 w 8071474"/>
              <a:gd name="connsiteY340" fmla="*/ 4045714 h 6869876"/>
              <a:gd name="connsiteX341" fmla="*/ 5638050 w 8071474"/>
              <a:gd name="connsiteY341" fmla="*/ 4051429 h 6869876"/>
              <a:gd name="connsiteX342" fmla="*/ 5635094 w 8071474"/>
              <a:gd name="connsiteY342" fmla="*/ 4056826 h 6869876"/>
              <a:gd name="connsiteX343" fmla="*/ 5632139 w 8071474"/>
              <a:gd name="connsiteY343" fmla="*/ 4062224 h 6869876"/>
              <a:gd name="connsiteX344" fmla="*/ 5628888 w 8071474"/>
              <a:gd name="connsiteY344" fmla="*/ 4067621 h 6869876"/>
              <a:gd name="connsiteX345" fmla="*/ 5625341 w 8071474"/>
              <a:gd name="connsiteY345" fmla="*/ 4072701 h 6869876"/>
              <a:gd name="connsiteX346" fmla="*/ 5621498 w 8071474"/>
              <a:gd name="connsiteY346" fmla="*/ 4077464 h 6869876"/>
              <a:gd name="connsiteX347" fmla="*/ 5617360 w 8071474"/>
              <a:gd name="connsiteY347" fmla="*/ 4082226 h 6869876"/>
              <a:gd name="connsiteX348" fmla="*/ 5612631 w 8071474"/>
              <a:gd name="connsiteY348" fmla="*/ 4086989 h 6869876"/>
              <a:gd name="connsiteX349" fmla="*/ 5608198 w 8071474"/>
              <a:gd name="connsiteY349" fmla="*/ 4091751 h 6869876"/>
              <a:gd name="connsiteX350" fmla="*/ 5603468 w 8071474"/>
              <a:gd name="connsiteY350" fmla="*/ 4095561 h 6869876"/>
              <a:gd name="connsiteX351" fmla="*/ 5598443 w 8071474"/>
              <a:gd name="connsiteY351" fmla="*/ 4099371 h 6869876"/>
              <a:gd name="connsiteX352" fmla="*/ 5593419 w 8071474"/>
              <a:gd name="connsiteY352" fmla="*/ 4103181 h 6869876"/>
              <a:gd name="connsiteX353" fmla="*/ 5588098 w 8071474"/>
              <a:gd name="connsiteY353" fmla="*/ 4106356 h 6869876"/>
              <a:gd name="connsiteX354" fmla="*/ 5582482 w 8071474"/>
              <a:gd name="connsiteY354" fmla="*/ 4109214 h 6869876"/>
              <a:gd name="connsiteX355" fmla="*/ 5577162 w 8071474"/>
              <a:gd name="connsiteY355" fmla="*/ 4112071 h 6869876"/>
              <a:gd name="connsiteX356" fmla="*/ 5571842 w 8071474"/>
              <a:gd name="connsiteY356" fmla="*/ 4114294 h 6869876"/>
              <a:gd name="connsiteX357" fmla="*/ 5565931 w 8071474"/>
              <a:gd name="connsiteY357" fmla="*/ 4116516 h 6869876"/>
              <a:gd name="connsiteX358" fmla="*/ 5560315 w 8071474"/>
              <a:gd name="connsiteY358" fmla="*/ 4118421 h 6869876"/>
              <a:gd name="connsiteX359" fmla="*/ 5554699 w 8071474"/>
              <a:gd name="connsiteY359" fmla="*/ 4120009 h 6869876"/>
              <a:gd name="connsiteX360" fmla="*/ 5548492 w 8071474"/>
              <a:gd name="connsiteY360" fmla="*/ 4121279 h 6869876"/>
              <a:gd name="connsiteX361" fmla="*/ 5542580 w 8071474"/>
              <a:gd name="connsiteY361" fmla="*/ 4122231 h 6869876"/>
              <a:gd name="connsiteX362" fmla="*/ 5536669 w 8071474"/>
              <a:gd name="connsiteY362" fmla="*/ 4122866 h 6869876"/>
              <a:gd name="connsiteX363" fmla="*/ 5530758 w 8071474"/>
              <a:gd name="connsiteY363" fmla="*/ 4123184 h 6869876"/>
              <a:gd name="connsiteX364" fmla="*/ 5524846 w 8071474"/>
              <a:gd name="connsiteY364" fmla="*/ 4123501 h 6869876"/>
              <a:gd name="connsiteX365" fmla="*/ 5518639 w 8071474"/>
              <a:gd name="connsiteY365" fmla="*/ 4123184 h 6869876"/>
              <a:gd name="connsiteX366" fmla="*/ 5513023 w 8071474"/>
              <a:gd name="connsiteY366" fmla="*/ 4122866 h 6869876"/>
              <a:gd name="connsiteX367" fmla="*/ 5506816 w 8071474"/>
              <a:gd name="connsiteY367" fmla="*/ 4122231 h 6869876"/>
              <a:gd name="connsiteX368" fmla="*/ 5501200 w 8071474"/>
              <a:gd name="connsiteY368" fmla="*/ 4121279 h 6869876"/>
              <a:gd name="connsiteX369" fmla="*/ 5494993 w 8071474"/>
              <a:gd name="connsiteY369" fmla="*/ 4120009 h 6869876"/>
              <a:gd name="connsiteX370" fmla="*/ 5489081 w 8071474"/>
              <a:gd name="connsiteY370" fmla="*/ 4118421 h 6869876"/>
              <a:gd name="connsiteX371" fmla="*/ 5483466 w 8071474"/>
              <a:gd name="connsiteY371" fmla="*/ 4116516 h 6869876"/>
              <a:gd name="connsiteX372" fmla="*/ 5477850 w 8071474"/>
              <a:gd name="connsiteY372" fmla="*/ 4114294 h 6869876"/>
              <a:gd name="connsiteX373" fmla="*/ 5472234 w 8071474"/>
              <a:gd name="connsiteY373" fmla="*/ 4112071 h 6869876"/>
              <a:gd name="connsiteX374" fmla="*/ 5466913 w 8071474"/>
              <a:gd name="connsiteY374" fmla="*/ 4109214 h 6869876"/>
              <a:gd name="connsiteX375" fmla="*/ 5461593 w 8071474"/>
              <a:gd name="connsiteY375" fmla="*/ 4106356 h 6869876"/>
              <a:gd name="connsiteX376" fmla="*/ 5456273 w 8071474"/>
              <a:gd name="connsiteY376" fmla="*/ 4103181 h 6869876"/>
              <a:gd name="connsiteX377" fmla="*/ 5451248 w 8071474"/>
              <a:gd name="connsiteY377" fmla="*/ 4099371 h 6869876"/>
              <a:gd name="connsiteX378" fmla="*/ 5446223 w 8071474"/>
              <a:gd name="connsiteY378" fmla="*/ 4095561 h 6869876"/>
              <a:gd name="connsiteX379" fmla="*/ 5441495 w 8071474"/>
              <a:gd name="connsiteY379" fmla="*/ 4091751 h 6869876"/>
              <a:gd name="connsiteX380" fmla="*/ 5436765 w 8071474"/>
              <a:gd name="connsiteY380" fmla="*/ 4086989 h 6869876"/>
              <a:gd name="connsiteX381" fmla="*/ 5322379 w 8071474"/>
              <a:gd name="connsiteY381" fmla="*/ 3972689 h 6869876"/>
              <a:gd name="connsiteX382" fmla="*/ 5317945 w 8071474"/>
              <a:gd name="connsiteY382" fmla="*/ 3968244 h 6869876"/>
              <a:gd name="connsiteX383" fmla="*/ 5312921 w 8071474"/>
              <a:gd name="connsiteY383" fmla="*/ 3964116 h 6869876"/>
              <a:gd name="connsiteX384" fmla="*/ 5307896 w 8071474"/>
              <a:gd name="connsiteY384" fmla="*/ 3960624 h 6869876"/>
              <a:gd name="connsiteX385" fmla="*/ 5302871 w 8071474"/>
              <a:gd name="connsiteY385" fmla="*/ 3956814 h 6869876"/>
              <a:gd name="connsiteX386" fmla="*/ 5297255 w 8071474"/>
              <a:gd name="connsiteY386" fmla="*/ 3953639 h 6869876"/>
              <a:gd name="connsiteX387" fmla="*/ 5292230 w 8071474"/>
              <a:gd name="connsiteY387" fmla="*/ 3950464 h 6869876"/>
              <a:gd name="connsiteX388" fmla="*/ 5286615 w 8071474"/>
              <a:gd name="connsiteY388" fmla="*/ 3947924 h 6869876"/>
              <a:gd name="connsiteX389" fmla="*/ 5281294 w 8071474"/>
              <a:gd name="connsiteY389" fmla="*/ 3945384 h 6869876"/>
              <a:gd name="connsiteX390" fmla="*/ 5275383 w 8071474"/>
              <a:gd name="connsiteY390" fmla="*/ 3943161 h 6869876"/>
              <a:gd name="connsiteX391" fmla="*/ 5269767 w 8071474"/>
              <a:gd name="connsiteY391" fmla="*/ 3941574 h 6869876"/>
              <a:gd name="connsiteX392" fmla="*/ 5263855 w 8071474"/>
              <a:gd name="connsiteY392" fmla="*/ 3939669 h 6869876"/>
              <a:gd name="connsiteX393" fmla="*/ 5257944 w 8071474"/>
              <a:gd name="connsiteY393" fmla="*/ 3938716 h 6869876"/>
              <a:gd name="connsiteX394" fmla="*/ 5252033 w 8071474"/>
              <a:gd name="connsiteY394" fmla="*/ 3937446 h 6869876"/>
              <a:gd name="connsiteX395" fmla="*/ 5246121 w 8071474"/>
              <a:gd name="connsiteY395" fmla="*/ 3936811 h 6869876"/>
              <a:gd name="connsiteX396" fmla="*/ 5240210 w 8071474"/>
              <a:gd name="connsiteY396" fmla="*/ 3936494 h 6869876"/>
              <a:gd name="connsiteX397" fmla="*/ 5234298 w 8071474"/>
              <a:gd name="connsiteY397" fmla="*/ 3936494 h 6869876"/>
              <a:gd name="connsiteX398" fmla="*/ 5228091 w 8071474"/>
              <a:gd name="connsiteY398" fmla="*/ 3936494 h 6869876"/>
              <a:gd name="connsiteX399" fmla="*/ 5222180 w 8071474"/>
              <a:gd name="connsiteY399" fmla="*/ 3936811 h 6869876"/>
              <a:gd name="connsiteX400" fmla="*/ 5216268 w 8071474"/>
              <a:gd name="connsiteY400" fmla="*/ 3937446 h 6869876"/>
              <a:gd name="connsiteX401" fmla="*/ 5210357 w 8071474"/>
              <a:gd name="connsiteY401" fmla="*/ 3938716 h 6869876"/>
              <a:gd name="connsiteX402" fmla="*/ 5204741 w 8071474"/>
              <a:gd name="connsiteY402" fmla="*/ 3939669 h 6869876"/>
              <a:gd name="connsiteX403" fmla="*/ 5198534 w 8071474"/>
              <a:gd name="connsiteY403" fmla="*/ 3941574 h 6869876"/>
              <a:gd name="connsiteX404" fmla="*/ 5192918 w 8071474"/>
              <a:gd name="connsiteY404" fmla="*/ 3943161 h 6869876"/>
              <a:gd name="connsiteX405" fmla="*/ 5187598 w 8071474"/>
              <a:gd name="connsiteY405" fmla="*/ 3945384 h 6869876"/>
              <a:gd name="connsiteX406" fmla="*/ 5181686 w 8071474"/>
              <a:gd name="connsiteY406" fmla="*/ 3947924 h 6869876"/>
              <a:gd name="connsiteX407" fmla="*/ 5176366 w 8071474"/>
              <a:gd name="connsiteY407" fmla="*/ 3950464 h 6869876"/>
              <a:gd name="connsiteX408" fmla="*/ 5171046 w 8071474"/>
              <a:gd name="connsiteY408" fmla="*/ 3953639 h 6869876"/>
              <a:gd name="connsiteX409" fmla="*/ 5165430 w 8071474"/>
              <a:gd name="connsiteY409" fmla="*/ 3956814 h 6869876"/>
              <a:gd name="connsiteX410" fmla="*/ 5160405 w 8071474"/>
              <a:gd name="connsiteY410" fmla="*/ 3960624 h 6869876"/>
              <a:gd name="connsiteX411" fmla="*/ 5155380 w 8071474"/>
              <a:gd name="connsiteY411" fmla="*/ 3964116 h 6869876"/>
              <a:gd name="connsiteX412" fmla="*/ 5150947 w 8071474"/>
              <a:gd name="connsiteY412" fmla="*/ 3968244 h 6869876"/>
              <a:gd name="connsiteX413" fmla="*/ 5146218 w 8071474"/>
              <a:gd name="connsiteY413" fmla="*/ 3972689 h 6869876"/>
              <a:gd name="connsiteX414" fmla="*/ 5141488 w 8071474"/>
              <a:gd name="connsiteY414" fmla="*/ 3977451 h 6869876"/>
              <a:gd name="connsiteX415" fmla="*/ 5137646 w 8071474"/>
              <a:gd name="connsiteY415" fmla="*/ 3982531 h 6869876"/>
              <a:gd name="connsiteX416" fmla="*/ 5133508 w 8071474"/>
              <a:gd name="connsiteY416" fmla="*/ 3986976 h 6869876"/>
              <a:gd name="connsiteX417" fmla="*/ 5129961 w 8071474"/>
              <a:gd name="connsiteY417" fmla="*/ 3992374 h 6869876"/>
              <a:gd name="connsiteX418" fmla="*/ 5126710 w 8071474"/>
              <a:gd name="connsiteY418" fmla="*/ 3997454 h 6869876"/>
              <a:gd name="connsiteX419" fmla="*/ 5123754 w 8071474"/>
              <a:gd name="connsiteY419" fmla="*/ 4002851 h 6869876"/>
              <a:gd name="connsiteX420" fmla="*/ 5121094 w 8071474"/>
              <a:gd name="connsiteY420" fmla="*/ 4008249 h 6869876"/>
              <a:gd name="connsiteX421" fmla="*/ 5118729 w 8071474"/>
              <a:gd name="connsiteY421" fmla="*/ 4013964 h 6869876"/>
              <a:gd name="connsiteX422" fmla="*/ 5116660 w 8071474"/>
              <a:gd name="connsiteY422" fmla="*/ 4019679 h 6869876"/>
              <a:gd name="connsiteX423" fmla="*/ 5114591 w 8071474"/>
              <a:gd name="connsiteY423" fmla="*/ 4025394 h 6869876"/>
              <a:gd name="connsiteX424" fmla="*/ 5113113 w 8071474"/>
              <a:gd name="connsiteY424" fmla="*/ 4031109 h 6869876"/>
              <a:gd name="connsiteX425" fmla="*/ 5111636 w 8071474"/>
              <a:gd name="connsiteY425" fmla="*/ 4037141 h 6869876"/>
              <a:gd name="connsiteX426" fmla="*/ 5111044 w 8071474"/>
              <a:gd name="connsiteY426" fmla="*/ 4043174 h 6869876"/>
              <a:gd name="connsiteX427" fmla="*/ 5110158 w 8071474"/>
              <a:gd name="connsiteY427" fmla="*/ 4048889 h 6869876"/>
              <a:gd name="connsiteX428" fmla="*/ 5109862 w 8071474"/>
              <a:gd name="connsiteY428" fmla="*/ 4054921 h 6869876"/>
              <a:gd name="connsiteX429" fmla="*/ 5109567 w 8071474"/>
              <a:gd name="connsiteY429" fmla="*/ 4060954 h 6869876"/>
              <a:gd name="connsiteX430" fmla="*/ 5109862 w 8071474"/>
              <a:gd name="connsiteY430" fmla="*/ 4066986 h 6869876"/>
              <a:gd name="connsiteX431" fmla="*/ 5110158 w 8071474"/>
              <a:gd name="connsiteY431" fmla="*/ 4073019 h 6869876"/>
              <a:gd name="connsiteX432" fmla="*/ 5111044 w 8071474"/>
              <a:gd name="connsiteY432" fmla="*/ 4078734 h 6869876"/>
              <a:gd name="connsiteX433" fmla="*/ 5111636 w 8071474"/>
              <a:gd name="connsiteY433" fmla="*/ 4084766 h 6869876"/>
              <a:gd name="connsiteX434" fmla="*/ 5113113 w 8071474"/>
              <a:gd name="connsiteY434" fmla="*/ 4090481 h 6869876"/>
              <a:gd name="connsiteX435" fmla="*/ 5114591 w 8071474"/>
              <a:gd name="connsiteY435" fmla="*/ 4096196 h 6869876"/>
              <a:gd name="connsiteX436" fmla="*/ 5116660 w 8071474"/>
              <a:gd name="connsiteY436" fmla="*/ 4101911 h 6869876"/>
              <a:gd name="connsiteX437" fmla="*/ 5118729 w 8071474"/>
              <a:gd name="connsiteY437" fmla="*/ 4107626 h 6869876"/>
              <a:gd name="connsiteX438" fmla="*/ 5121094 w 8071474"/>
              <a:gd name="connsiteY438" fmla="*/ 4113659 h 6869876"/>
              <a:gd name="connsiteX439" fmla="*/ 5123754 w 8071474"/>
              <a:gd name="connsiteY439" fmla="*/ 4119056 h 6869876"/>
              <a:gd name="connsiteX440" fmla="*/ 5126710 w 8071474"/>
              <a:gd name="connsiteY440" fmla="*/ 4124454 h 6869876"/>
              <a:gd name="connsiteX441" fmla="*/ 5129961 w 8071474"/>
              <a:gd name="connsiteY441" fmla="*/ 4129851 h 6869876"/>
              <a:gd name="connsiteX442" fmla="*/ 5133508 w 8071474"/>
              <a:gd name="connsiteY442" fmla="*/ 4134614 h 6869876"/>
              <a:gd name="connsiteX443" fmla="*/ 5137646 w 8071474"/>
              <a:gd name="connsiteY443" fmla="*/ 4139694 h 6869876"/>
              <a:gd name="connsiteX444" fmla="*/ 5141488 w 8071474"/>
              <a:gd name="connsiteY444" fmla="*/ 4144456 h 6869876"/>
              <a:gd name="connsiteX445" fmla="*/ 5146218 w 8071474"/>
              <a:gd name="connsiteY445" fmla="*/ 4149219 h 6869876"/>
              <a:gd name="connsiteX446" fmla="*/ 5870075 w 8071474"/>
              <a:gd name="connsiteY446" fmla="*/ 4872801 h 6869876"/>
              <a:gd name="connsiteX447" fmla="*/ 5874509 w 8071474"/>
              <a:gd name="connsiteY447" fmla="*/ 4877564 h 6869876"/>
              <a:gd name="connsiteX448" fmla="*/ 5878646 w 8071474"/>
              <a:gd name="connsiteY448" fmla="*/ 4882644 h 6869876"/>
              <a:gd name="connsiteX449" fmla="*/ 5882489 w 8071474"/>
              <a:gd name="connsiteY449" fmla="*/ 4887724 h 6869876"/>
              <a:gd name="connsiteX450" fmla="*/ 5886036 w 8071474"/>
              <a:gd name="connsiteY450" fmla="*/ 4892804 h 6869876"/>
              <a:gd name="connsiteX451" fmla="*/ 5889287 w 8071474"/>
              <a:gd name="connsiteY451" fmla="*/ 4897566 h 6869876"/>
              <a:gd name="connsiteX452" fmla="*/ 5892243 w 8071474"/>
              <a:gd name="connsiteY452" fmla="*/ 4902964 h 6869876"/>
              <a:gd name="connsiteX453" fmla="*/ 5895199 w 8071474"/>
              <a:gd name="connsiteY453" fmla="*/ 4908996 h 6869876"/>
              <a:gd name="connsiteX454" fmla="*/ 5897268 w 8071474"/>
              <a:gd name="connsiteY454" fmla="*/ 4914394 h 6869876"/>
              <a:gd name="connsiteX455" fmla="*/ 5899336 w 8071474"/>
              <a:gd name="connsiteY455" fmla="*/ 4920109 h 6869876"/>
              <a:gd name="connsiteX456" fmla="*/ 5901701 w 8071474"/>
              <a:gd name="connsiteY456" fmla="*/ 4925824 h 6869876"/>
              <a:gd name="connsiteX457" fmla="*/ 5902883 w 8071474"/>
              <a:gd name="connsiteY457" fmla="*/ 4931539 h 6869876"/>
              <a:gd name="connsiteX458" fmla="*/ 5904066 w 8071474"/>
              <a:gd name="connsiteY458" fmla="*/ 4937571 h 6869876"/>
              <a:gd name="connsiteX459" fmla="*/ 5905248 w 8071474"/>
              <a:gd name="connsiteY459" fmla="*/ 4943286 h 6869876"/>
              <a:gd name="connsiteX460" fmla="*/ 5905840 w 8071474"/>
              <a:gd name="connsiteY460" fmla="*/ 4949319 h 6869876"/>
              <a:gd name="connsiteX461" fmla="*/ 5906135 w 8071474"/>
              <a:gd name="connsiteY461" fmla="*/ 4955351 h 6869876"/>
              <a:gd name="connsiteX462" fmla="*/ 5906726 w 8071474"/>
              <a:gd name="connsiteY462" fmla="*/ 4961384 h 6869876"/>
              <a:gd name="connsiteX463" fmla="*/ 5906135 w 8071474"/>
              <a:gd name="connsiteY463" fmla="*/ 4967099 h 6869876"/>
              <a:gd name="connsiteX464" fmla="*/ 5905840 w 8071474"/>
              <a:gd name="connsiteY464" fmla="*/ 4973131 h 6869876"/>
              <a:gd name="connsiteX465" fmla="*/ 5905248 w 8071474"/>
              <a:gd name="connsiteY465" fmla="*/ 4979164 h 6869876"/>
              <a:gd name="connsiteX466" fmla="*/ 5904066 w 8071474"/>
              <a:gd name="connsiteY466" fmla="*/ 4984879 h 6869876"/>
              <a:gd name="connsiteX467" fmla="*/ 5902883 w 8071474"/>
              <a:gd name="connsiteY467" fmla="*/ 4990911 h 6869876"/>
              <a:gd name="connsiteX468" fmla="*/ 5901701 w 8071474"/>
              <a:gd name="connsiteY468" fmla="*/ 4996944 h 6869876"/>
              <a:gd name="connsiteX469" fmla="*/ 5899336 w 8071474"/>
              <a:gd name="connsiteY469" fmla="*/ 5002659 h 6869876"/>
              <a:gd name="connsiteX470" fmla="*/ 5897268 w 8071474"/>
              <a:gd name="connsiteY470" fmla="*/ 5008056 h 6869876"/>
              <a:gd name="connsiteX471" fmla="*/ 5895199 w 8071474"/>
              <a:gd name="connsiteY471" fmla="*/ 5013771 h 6869876"/>
              <a:gd name="connsiteX472" fmla="*/ 5892243 w 8071474"/>
              <a:gd name="connsiteY472" fmla="*/ 5019169 h 6869876"/>
              <a:gd name="connsiteX473" fmla="*/ 5889287 w 8071474"/>
              <a:gd name="connsiteY473" fmla="*/ 5024566 h 6869876"/>
              <a:gd name="connsiteX474" fmla="*/ 5886036 w 8071474"/>
              <a:gd name="connsiteY474" fmla="*/ 5029964 h 6869876"/>
              <a:gd name="connsiteX475" fmla="*/ 5882489 w 8071474"/>
              <a:gd name="connsiteY475" fmla="*/ 5035044 h 6869876"/>
              <a:gd name="connsiteX476" fmla="*/ 5878646 w 8071474"/>
              <a:gd name="connsiteY476" fmla="*/ 5040124 h 6869876"/>
              <a:gd name="connsiteX477" fmla="*/ 5874509 w 8071474"/>
              <a:gd name="connsiteY477" fmla="*/ 5044569 h 6869876"/>
              <a:gd name="connsiteX478" fmla="*/ 5870075 w 8071474"/>
              <a:gd name="connsiteY478" fmla="*/ 5049331 h 6869876"/>
              <a:gd name="connsiteX479" fmla="*/ 5865346 w 8071474"/>
              <a:gd name="connsiteY479" fmla="*/ 5053776 h 6869876"/>
              <a:gd name="connsiteX480" fmla="*/ 5860617 w 8071474"/>
              <a:gd name="connsiteY480" fmla="*/ 5057904 h 6869876"/>
              <a:gd name="connsiteX481" fmla="*/ 5855592 w 8071474"/>
              <a:gd name="connsiteY481" fmla="*/ 5062031 h 6869876"/>
              <a:gd name="connsiteX482" fmla="*/ 5850567 w 8071474"/>
              <a:gd name="connsiteY482" fmla="*/ 5065524 h 6869876"/>
              <a:gd name="connsiteX483" fmla="*/ 5845247 w 8071474"/>
              <a:gd name="connsiteY483" fmla="*/ 5068699 h 6869876"/>
              <a:gd name="connsiteX484" fmla="*/ 5839926 w 8071474"/>
              <a:gd name="connsiteY484" fmla="*/ 5071556 h 6869876"/>
              <a:gd name="connsiteX485" fmla="*/ 5834311 w 8071474"/>
              <a:gd name="connsiteY485" fmla="*/ 5074414 h 6869876"/>
              <a:gd name="connsiteX486" fmla="*/ 5828695 w 8071474"/>
              <a:gd name="connsiteY486" fmla="*/ 5076636 h 6869876"/>
              <a:gd name="connsiteX487" fmla="*/ 5823375 w 8071474"/>
              <a:gd name="connsiteY487" fmla="*/ 5078859 h 6869876"/>
              <a:gd name="connsiteX488" fmla="*/ 5817463 w 8071474"/>
              <a:gd name="connsiteY488" fmla="*/ 5081081 h 6869876"/>
              <a:gd name="connsiteX489" fmla="*/ 5811552 w 8071474"/>
              <a:gd name="connsiteY489" fmla="*/ 5082351 h 6869876"/>
              <a:gd name="connsiteX490" fmla="*/ 5805640 w 8071474"/>
              <a:gd name="connsiteY490" fmla="*/ 5083304 h 6869876"/>
              <a:gd name="connsiteX491" fmla="*/ 5800024 w 8071474"/>
              <a:gd name="connsiteY491" fmla="*/ 5084574 h 6869876"/>
              <a:gd name="connsiteX492" fmla="*/ 5793817 w 8071474"/>
              <a:gd name="connsiteY492" fmla="*/ 5085209 h 6869876"/>
              <a:gd name="connsiteX493" fmla="*/ 5787610 w 8071474"/>
              <a:gd name="connsiteY493" fmla="*/ 5085526 h 6869876"/>
              <a:gd name="connsiteX494" fmla="*/ 5781994 w 8071474"/>
              <a:gd name="connsiteY494" fmla="*/ 5085844 h 6869876"/>
              <a:gd name="connsiteX495" fmla="*/ 5775787 w 8071474"/>
              <a:gd name="connsiteY495" fmla="*/ 5085526 h 6869876"/>
              <a:gd name="connsiteX496" fmla="*/ 5770171 w 8071474"/>
              <a:gd name="connsiteY496" fmla="*/ 5085209 h 6869876"/>
              <a:gd name="connsiteX497" fmla="*/ 5763965 w 8071474"/>
              <a:gd name="connsiteY497" fmla="*/ 5084574 h 6869876"/>
              <a:gd name="connsiteX498" fmla="*/ 5758349 w 8071474"/>
              <a:gd name="connsiteY498" fmla="*/ 5083304 h 6869876"/>
              <a:gd name="connsiteX499" fmla="*/ 5752141 w 8071474"/>
              <a:gd name="connsiteY499" fmla="*/ 5082351 h 6869876"/>
              <a:gd name="connsiteX500" fmla="*/ 5746526 w 8071474"/>
              <a:gd name="connsiteY500" fmla="*/ 5081081 h 6869876"/>
              <a:gd name="connsiteX501" fmla="*/ 5740614 w 8071474"/>
              <a:gd name="connsiteY501" fmla="*/ 5078859 h 6869876"/>
              <a:gd name="connsiteX502" fmla="*/ 5734998 w 8071474"/>
              <a:gd name="connsiteY502" fmla="*/ 5076636 h 6869876"/>
              <a:gd name="connsiteX503" fmla="*/ 5729382 w 8071474"/>
              <a:gd name="connsiteY503" fmla="*/ 5074414 h 6869876"/>
              <a:gd name="connsiteX504" fmla="*/ 5723767 w 8071474"/>
              <a:gd name="connsiteY504" fmla="*/ 5071556 h 6869876"/>
              <a:gd name="connsiteX505" fmla="*/ 5718446 w 8071474"/>
              <a:gd name="connsiteY505" fmla="*/ 5068699 h 6869876"/>
              <a:gd name="connsiteX506" fmla="*/ 5713421 w 8071474"/>
              <a:gd name="connsiteY506" fmla="*/ 5065524 h 6869876"/>
              <a:gd name="connsiteX507" fmla="*/ 5708396 w 8071474"/>
              <a:gd name="connsiteY507" fmla="*/ 5062031 h 6869876"/>
              <a:gd name="connsiteX508" fmla="*/ 5703372 w 8071474"/>
              <a:gd name="connsiteY508" fmla="*/ 5057904 h 6869876"/>
              <a:gd name="connsiteX509" fmla="*/ 5698347 w 8071474"/>
              <a:gd name="connsiteY509" fmla="*/ 5053776 h 6869876"/>
              <a:gd name="connsiteX510" fmla="*/ 5693618 w 8071474"/>
              <a:gd name="connsiteY510" fmla="*/ 5049331 h 6869876"/>
              <a:gd name="connsiteX511" fmla="*/ 5598148 w 8071474"/>
              <a:gd name="connsiteY511" fmla="*/ 4953764 h 6869876"/>
              <a:gd name="connsiteX512" fmla="*/ 5490560 w 8071474"/>
              <a:gd name="connsiteY512" fmla="*/ 4846449 h 6869876"/>
              <a:gd name="connsiteX513" fmla="*/ 5485830 w 8071474"/>
              <a:gd name="connsiteY513" fmla="*/ 4842004 h 6869876"/>
              <a:gd name="connsiteX514" fmla="*/ 5481397 w 8071474"/>
              <a:gd name="connsiteY514" fmla="*/ 4837876 h 6869876"/>
              <a:gd name="connsiteX515" fmla="*/ 5476372 w 8071474"/>
              <a:gd name="connsiteY515" fmla="*/ 4833749 h 6869876"/>
              <a:gd name="connsiteX516" fmla="*/ 5471348 w 8071474"/>
              <a:gd name="connsiteY516" fmla="*/ 4830256 h 6869876"/>
              <a:gd name="connsiteX517" fmla="*/ 5465732 w 8071474"/>
              <a:gd name="connsiteY517" fmla="*/ 4827081 h 6869876"/>
              <a:gd name="connsiteX518" fmla="*/ 5460411 w 8071474"/>
              <a:gd name="connsiteY518" fmla="*/ 4824224 h 6869876"/>
              <a:gd name="connsiteX519" fmla="*/ 5455091 w 8071474"/>
              <a:gd name="connsiteY519" fmla="*/ 4821049 h 6869876"/>
              <a:gd name="connsiteX520" fmla="*/ 5449475 w 8071474"/>
              <a:gd name="connsiteY520" fmla="*/ 4819144 h 6869876"/>
              <a:gd name="connsiteX521" fmla="*/ 5443563 w 8071474"/>
              <a:gd name="connsiteY521" fmla="*/ 4816921 h 6869876"/>
              <a:gd name="connsiteX522" fmla="*/ 5437948 w 8071474"/>
              <a:gd name="connsiteY522" fmla="*/ 4814699 h 6869876"/>
              <a:gd name="connsiteX523" fmla="*/ 5432036 w 8071474"/>
              <a:gd name="connsiteY523" fmla="*/ 4813429 h 6869876"/>
              <a:gd name="connsiteX524" fmla="*/ 5426420 w 8071474"/>
              <a:gd name="connsiteY524" fmla="*/ 4812159 h 6869876"/>
              <a:gd name="connsiteX525" fmla="*/ 5420509 w 8071474"/>
              <a:gd name="connsiteY525" fmla="*/ 4811206 h 6869876"/>
              <a:gd name="connsiteX526" fmla="*/ 5414597 w 8071474"/>
              <a:gd name="connsiteY526" fmla="*/ 4810571 h 6869876"/>
              <a:gd name="connsiteX527" fmla="*/ 5408391 w 8071474"/>
              <a:gd name="connsiteY527" fmla="*/ 4809936 h 6869876"/>
              <a:gd name="connsiteX528" fmla="*/ 5402775 w 8071474"/>
              <a:gd name="connsiteY528" fmla="*/ 4809619 h 6869876"/>
              <a:gd name="connsiteX529" fmla="*/ 5396568 w 8071474"/>
              <a:gd name="connsiteY529" fmla="*/ 4809936 h 6869876"/>
              <a:gd name="connsiteX530" fmla="*/ 5390361 w 8071474"/>
              <a:gd name="connsiteY530" fmla="*/ 4810571 h 6869876"/>
              <a:gd name="connsiteX531" fmla="*/ 5384745 w 8071474"/>
              <a:gd name="connsiteY531" fmla="*/ 4811206 h 6869876"/>
              <a:gd name="connsiteX532" fmla="*/ 5378538 w 8071474"/>
              <a:gd name="connsiteY532" fmla="*/ 4812159 h 6869876"/>
              <a:gd name="connsiteX533" fmla="*/ 5372922 w 8071474"/>
              <a:gd name="connsiteY533" fmla="*/ 4813429 h 6869876"/>
              <a:gd name="connsiteX534" fmla="*/ 5367010 w 8071474"/>
              <a:gd name="connsiteY534" fmla="*/ 4814699 h 6869876"/>
              <a:gd name="connsiteX535" fmla="*/ 5361394 w 8071474"/>
              <a:gd name="connsiteY535" fmla="*/ 4816921 h 6869876"/>
              <a:gd name="connsiteX536" fmla="*/ 5355483 w 8071474"/>
              <a:gd name="connsiteY536" fmla="*/ 4819144 h 6869876"/>
              <a:gd name="connsiteX537" fmla="*/ 5350163 w 8071474"/>
              <a:gd name="connsiteY537" fmla="*/ 4821049 h 6869876"/>
              <a:gd name="connsiteX538" fmla="*/ 5344547 w 8071474"/>
              <a:gd name="connsiteY538" fmla="*/ 4824224 h 6869876"/>
              <a:gd name="connsiteX539" fmla="*/ 5338931 w 8071474"/>
              <a:gd name="connsiteY539" fmla="*/ 4827081 h 6869876"/>
              <a:gd name="connsiteX540" fmla="*/ 5333906 w 8071474"/>
              <a:gd name="connsiteY540" fmla="*/ 4830256 h 6869876"/>
              <a:gd name="connsiteX541" fmla="*/ 5328881 w 8071474"/>
              <a:gd name="connsiteY541" fmla="*/ 4833749 h 6869876"/>
              <a:gd name="connsiteX542" fmla="*/ 5323857 w 8071474"/>
              <a:gd name="connsiteY542" fmla="*/ 4837876 h 6869876"/>
              <a:gd name="connsiteX543" fmla="*/ 5318832 w 8071474"/>
              <a:gd name="connsiteY543" fmla="*/ 4842004 h 6869876"/>
              <a:gd name="connsiteX544" fmla="*/ 5314398 w 8071474"/>
              <a:gd name="connsiteY544" fmla="*/ 4846449 h 6869876"/>
              <a:gd name="connsiteX545" fmla="*/ 5307305 w 8071474"/>
              <a:gd name="connsiteY545" fmla="*/ 4853751 h 6869876"/>
              <a:gd name="connsiteX546" fmla="*/ 5301393 w 8071474"/>
              <a:gd name="connsiteY546" fmla="*/ 4861689 h 6869876"/>
              <a:gd name="connsiteX547" fmla="*/ 5295482 w 8071474"/>
              <a:gd name="connsiteY547" fmla="*/ 4869944 h 6869876"/>
              <a:gd name="connsiteX548" fmla="*/ 5291048 w 8071474"/>
              <a:gd name="connsiteY548" fmla="*/ 4879151 h 6869876"/>
              <a:gd name="connsiteX549" fmla="*/ 5286910 w 8071474"/>
              <a:gd name="connsiteY549" fmla="*/ 4887724 h 6869876"/>
              <a:gd name="connsiteX550" fmla="*/ 5283659 w 8071474"/>
              <a:gd name="connsiteY550" fmla="*/ 4896931 h 6869876"/>
              <a:gd name="connsiteX551" fmla="*/ 5281294 w 8071474"/>
              <a:gd name="connsiteY551" fmla="*/ 4906456 h 6869876"/>
              <a:gd name="connsiteX552" fmla="*/ 5279521 w 8071474"/>
              <a:gd name="connsiteY552" fmla="*/ 4915664 h 6869876"/>
              <a:gd name="connsiteX553" fmla="*/ 5278339 w 8071474"/>
              <a:gd name="connsiteY553" fmla="*/ 4925506 h 6869876"/>
              <a:gd name="connsiteX554" fmla="*/ 5278339 w 8071474"/>
              <a:gd name="connsiteY554" fmla="*/ 4935031 h 6869876"/>
              <a:gd name="connsiteX555" fmla="*/ 5278634 w 8071474"/>
              <a:gd name="connsiteY555" fmla="*/ 4944874 h 6869876"/>
              <a:gd name="connsiteX556" fmla="*/ 5279816 w 8071474"/>
              <a:gd name="connsiteY556" fmla="*/ 4954081 h 6869876"/>
              <a:gd name="connsiteX557" fmla="*/ 5281885 w 8071474"/>
              <a:gd name="connsiteY557" fmla="*/ 4963924 h 6869876"/>
              <a:gd name="connsiteX558" fmla="*/ 5284546 w 8071474"/>
              <a:gd name="connsiteY558" fmla="*/ 4972814 h 6869876"/>
              <a:gd name="connsiteX559" fmla="*/ 5288092 w 8071474"/>
              <a:gd name="connsiteY559" fmla="*/ 4982021 h 6869876"/>
              <a:gd name="connsiteX560" fmla="*/ 5291935 w 8071474"/>
              <a:gd name="connsiteY560" fmla="*/ 4991229 h 6869876"/>
              <a:gd name="connsiteX561" fmla="*/ 5583665 w 8071474"/>
              <a:gd name="connsiteY561" fmla="*/ 5282376 h 6869876"/>
              <a:gd name="connsiteX562" fmla="*/ 5588098 w 8071474"/>
              <a:gd name="connsiteY562" fmla="*/ 5287139 h 6869876"/>
              <a:gd name="connsiteX563" fmla="*/ 5592237 w 8071474"/>
              <a:gd name="connsiteY563" fmla="*/ 5292219 h 6869876"/>
              <a:gd name="connsiteX564" fmla="*/ 5595784 w 8071474"/>
              <a:gd name="connsiteY564" fmla="*/ 5296664 h 6869876"/>
              <a:gd name="connsiteX565" fmla="*/ 5599626 w 8071474"/>
              <a:gd name="connsiteY565" fmla="*/ 5302061 h 6869876"/>
              <a:gd name="connsiteX566" fmla="*/ 5602582 w 8071474"/>
              <a:gd name="connsiteY566" fmla="*/ 5307141 h 6869876"/>
              <a:gd name="connsiteX567" fmla="*/ 5605833 w 8071474"/>
              <a:gd name="connsiteY567" fmla="*/ 5312539 h 6869876"/>
              <a:gd name="connsiteX568" fmla="*/ 5608493 w 8071474"/>
              <a:gd name="connsiteY568" fmla="*/ 5317936 h 6869876"/>
              <a:gd name="connsiteX569" fmla="*/ 5610857 w 8071474"/>
              <a:gd name="connsiteY569" fmla="*/ 5323651 h 6869876"/>
              <a:gd name="connsiteX570" fmla="*/ 5613222 w 8071474"/>
              <a:gd name="connsiteY570" fmla="*/ 5329366 h 6869876"/>
              <a:gd name="connsiteX571" fmla="*/ 5614996 w 8071474"/>
              <a:gd name="connsiteY571" fmla="*/ 5335399 h 6869876"/>
              <a:gd name="connsiteX572" fmla="*/ 5616474 w 8071474"/>
              <a:gd name="connsiteY572" fmla="*/ 5341114 h 6869876"/>
              <a:gd name="connsiteX573" fmla="*/ 5617656 w 8071474"/>
              <a:gd name="connsiteY573" fmla="*/ 5346829 h 6869876"/>
              <a:gd name="connsiteX574" fmla="*/ 5618838 w 8071474"/>
              <a:gd name="connsiteY574" fmla="*/ 5352861 h 6869876"/>
              <a:gd name="connsiteX575" fmla="*/ 5619725 w 8071474"/>
              <a:gd name="connsiteY575" fmla="*/ 5358576 h 6869876"/>
              <a:gd name="connsiteX576" fmla="*/ 5620021 w 8071474"/>
              <a:gd name="connsiteY576" fmla="*/ 5364609 h 6869876"/>
              <a:gd name="connsiteX577" fmla="*/ 5620021 w 8071474"/>
              <a:gd name="connsiteY577" fmla="*/ 5370959 h 6869876"/>
              <a:gd name="connsiteX578" fmla="*/ 5620021 w 8071474"/>
              <a:gd name="connsiteY578" fmla="*/ 5376674 h 6869876"/>
              <a:gd name="connsiteX579" fmla="*/ 5619725 w 8071474"/>
              <a:gd name="connsiteY579" fmla="*/ 5382706 h 6869876"/>
              <a:gd name="connsiteX580" fmla="*/ 5618838 w 8071474"/>
              <a:gd name="connsiteY580" fmla="*/ 5388421 h 6869876"/>
              <a:gd name="connsiteX581" fmla="*/ 5617656 w 8071474"/>
              <a:gd name="connsiteY581" fmla="*/ 5394454 h 6869876"/>
              <a:gd name="connsiteX582" fmla="*/ 5616474 w 8071474"/>
              <a:gd name="connsiteY582" fmla="*/ 5400169 h 6869876"/>
              <a:gd name="connsiteX583" fmla="*/ 5614996 w 8071474"/>
              <a:gd name="connsiteY583" fmla="*/ 5405884 h 6869876"/>
              <a:gd name="connsiteX584" fmla="*/ 5613222 w 8071474"/>
              <a:gd name="connsiteY584" fmla="*/ 5411916 h 6869876"/>
              <a:gd name="connsiteX585" fmla="*/ 5610857 w 8071474"/>
              <a:gd name="connsiteY585" fmla="*/ 5417631 h 6869876"/>
              <a:gd name="connsiteX586" fmla="*/ 5608493 w 8071474"/>
              <a:gd name="connsiteY586" fmla="*/ 5423346 h 6869876"/>
              <a:gd name="connsiteX587" fmla="*/ 5605833 w 8071474"/>
              <a:gd name="connsiteY587" fmla="*/ 5428744 h 6869876"/>
              <a:gd name="connsiteX588" fmla="*/ 5602582 w 8071474"/>
              <a:gd name="connsiteY588" fmla="*/ 5434141 h 6869876"/>
              <a:gd name="connsiteX589" fmla="*/ 5599626 w 8071474"/>
              <a:gd name="connsiteY589" fmla="*/ 5439539 h 6869876"/>
              <a:gd name="connsiteX590" fmla="*/ 5595784 w 8071474"/>
              <a:gd name="connsiteY590" fmla="*/ 5444619 h 6869876"/>
              <a:gd name="connsiteX591" fmla="*/ 5592237 w 8071474"/>
              <a:gd name="connsiteY591" fmla="*/ 5449381 h 6869876"/>
              <a:gd name="connsiteX592" fmla="*/ 5588098 w 8071474"/>
              <a:gd name="connsiteY592" fmla="*/ 5454144 h 6869876"/>
              <a:gd name="connsiteX593" fmla="*/ 5583665 w 8071474"/>
              <a:gd name="connsiteY593" fmla="*/ 5458906 h 6869876"/>
              <a:gd name="connsiteX594" fmla="*/ 5578936 w 8071474"/>
              <a:gd name="connsiteY594" fmla="*/ 5463034 h 6869876"/>
              <a:gd name="connsiteX595" fmla="*/ 5573911 w 8071474"/>
              <a:gd name="connsiteY595" fmla="*/ 5467479 h 6869876"/>
              <a:gd name="connsiteX596" fmla="*/ 5569182 w 8071474"/>
              <a:gd name="connsiteY596" fmla="*/ 5470971 h 6869876"/>
              <a:gd name="connsiteX597" fmla="*/ 5563862 w 8071474"/>
              <a:gd name="connsiteY597" fmla="*/ 5474781 h 6869876"/>
              <a:gd name="connsiteX598" fmla="*/ 5558837 w 8071474"/>
              <a:gd name="connsiteY598" fmla="*/ 5477956 h 6869876"/>
              <a:gd name="connsiteX599" fmla="*/ 5553517 w 8071474"/>
              <a:gd name="connsiteY599" fmla="*/ 5481131 h 6869876"/>
              <a:gd name="connsiteX600" fmla="*/ 5548196 w 8071474"/>
              <a:gd name="connsiteY600" fmla="*/ 5483671 h 6869876"/>
              <a:gd name="connsiteX601" fmla="*/ 5542285 w 8071474"/>
              <a:gd name="connsiteY601" fmla="*/ 5486211 h 6869876"/>
              <a:gd name="connsiteX602" fmla="*/ 5536964 w 8071474"/>
              <a:gd name="connsiteY602" fmla="*/ 5488434 h 6869876"/>
              <a:gd name="connsiteX603" fmla="*/ 5531348 w 8071474"/>
              <a:gd name="connsiteY603" fmla="*/ 5490021 h 6869876"/>
              <a:gd name="connsiteX604" fmla="*/ 5525437 w 8071474"/>
              <a:gd name="connsiteY604" fmla="*/ 5491609 h 6869876"/>
              <a:gd name="connsiteX605" fmla="*/ 5519230 w 8071474"/>
              <a:gd name="connsiteY605" fmla="*/ 5492879 h 6869876"/>
              <a:gd name="connsiteX606" fmla="*/ 5513614 w 8071474"/>
              <a:gd name="connsiteY606" fmla="*/ 5494149 h 6869876"/>
              <a:gd name="connsiteX607" fmla="*/ 5507999 w 8071474"/>
              <a:gd name="connsiteY607" fmla="*/ 5494784 h 6869876"/>
              <a:gd name="connsiteX608" fmla="*/ 5501791 w 8071474"/>
              <a:gd name="connsiteY608" fmla="*/ 5495101 h 6869876"/>
              <a:gd name="connsiteX609" fmla="*/ 5495585 w 8071474"/>
              <a:gd name="connsiteY609" fmla="*/ 5495419 h 6869876"/>
              <a:gd name="connsiteX610" fmla="*/ 6873545 w 8071474"/>
              <a:gd name="connsiteY610" fmla="*/ 6869876 h 6869876"/>
              <a:gd name="connsiteX611" fmla="*/ 8071474 w 8071474"/>
              <a:gd name="connsiteY611" fmla="*/ 6869876 h 6869876"/>
              <a:gd name="connsiteX612" fmla="*/ 6955194 w 8071474"/>
              <a:gd name="connsiteY612" fmla="*/ 0 h 6869876"/>
              <a:gd name="connsiteX0" fmla="*/ 6955194 w 7050197"/>
              <a:gd name="connsiteY0" fmla="*/ 0 h 6869876"/>
              <a:gd name="connsiteX1" fmla="*/ 0 w 7050197"/>
              <a:gd name="connsiteY1" fmla="*/ 11876 h 6869876"/>
              <a:gd name="connsiteX2" fmla="*/ 692823 w 7050197"/>
              <a:gd name="connsiteY2" fmla="*/ 703074 h 6869876"/>
              <a:gd name="connsiteX3" fmla="*/ 691345 w 7050197"/>
              <a:gd name="connsiteY3" fmla="*/ 695771 h 6869876"/>
              <a:gd name="connsiteX4" fmla="*/ 690754 w 7050197"/>
              <a:gd name="connsiteY4" fmla="*/ 688151 h 6869876"/>
              <a:gd name="connsiteX5" fmla="*/ 690754 w 7050197"/>
              <a:gd name="connsiteY5" fmla="*/ 681166 h 6869876"/>
              <a:gd name="connsiteX6" fmla="*/ 690754 w 7050197"/>
              <a:gd name="connsiteY6" fmla="*/ 673864 h 6869876"/>
              <a:gd name="connsiteX7" fmla="*/ 691345 w 7050197"/>
              <a:gd name="connsiteY7" fmla="*/ 666244 h 6869876"/>
              <a:gd name="connsiteX8" fmla="*/ 692527 w 7050197"/>
              <a:gd name="connsiteY8" fmla="*/ 659259 h 6869876"/>
              <a:gd name="connsiteX9" fmla="*/ 694005 w 7050197"/>
              <a:gd name="connsiteY9" fmla="*/ 651956 h 6869876"/>
              <a:gd name="connsiteX10" fmla="*/ 695778 w 7050197"/>
              <a:gd name="connsiteY10" fmla="*/ 644971 h 6869876"/>
              <a:gd name="connsiteX11" fmla="*/ 698143 w 7050197"/>
              <a:gd name="connsiteY11" fmla="*/ 637669 h 6869876"/>
              <a:gd name="connsiteX12" fmla="*/ 700803 w 7050197"/>
              <a:gd name="connsiteY12" fmla="*/ 630684 h 6869876"/>
              <a:gd name="connsiteX13" fmla="*/ 704054 w 7050197"/>
              <a:gd name="connsiteY13" fmla="*/ 624016 h 6869876"/>
              <a:gd name="connsiteX14" fmla="*/ 707601 w 7050197"/>
              <a:gd name="connsiteY14" fmla="*/ 617666 h 6869876"/>
              <a:gd name="connsiteX15" fmla="*/ 712035 w 7050197"/>
              <a:gd name="connsiteY15" fmla="*/ 610999 h 6869876"/>
              <a:gd name="connsiteX16" fmla="*/ 716173 w 7050197"/>
              <a:gd name="connsiteY16" fmla="*/ 604649 h 6869876"/>
              <a:gd name="connsiteX17" fmla="*/ 721198 w 7050197"/>
              <a:gd name="connsiteY17" fmla="*/ 598934 h 6869876"/>
              <a:gd name="connsiteX18" fmla="*/ 726518 w 7050197"/>
              <a:gd name="connsiteY18" fmla="*/ 593219 h 6869876"/>
              <a:gd name="connsiteX19" fmla="*/ 731247 w 7050197"/>
              <a:gd name="connsiteY19" fmla="*/ 588774 h 6869876"/>
              <a:gd name="connsiteX20" fmla="*/ 735976 w 7050197"/>
              <a:gd name="connsiteY20" fmla="*/ 584329 h 6869876"/>
              <a:gd name="connsiteX21" fmla="*/ 741001 w 7050197"/>
              <a:gd name="connsiteY21" fmla="*/ 580836 h 6869876"/>
              <a:gd name="connsiteX22" fmla="*/ 746026 w 7050197"/>
              <a:gd name="connsiteY22" fmla="*/ 577344 h 6869876"/>
              <a:gd name="connsiteX23" fmla="*/ 751050 w 7050197"/>
              <a:gd name="connsiteY23" fmla="*/ 574169 h 6869876"/>
              <a:gd name="connsiteX24" fmla="*/ 756371 w 7050197"/>
              <a:gd name="connsiteY24" fmla="*/ 570676 h 6869876"/>
              <a:gd name="connsiteX25" fmla="*/ 761691 w 7050197"/>
              <a:gd name="connsiteY25" fmla="*/ 568454 h 6869876"/>
              <a:gd name="connsiteX26" fmla="*/ 767602 w 7050197"/>
              <a:gd name="connsiteY26" fmla="*/ 565914 h 6869876"/>
              <a:gd name="connsiteX27" fmla="*/ 772923 w 7050197"/>
              <a:gd name="connsiteY27" fmla="*/ 563691 h 6869876"/>
              <a:gd name="connsiteX28" fmla="*/ 778834 w 7050197"/>
              <a:gd name="connsiteY28" fmla="*/ 561786 h 6869876"/>
              <a:gd name="connsiteX29" fmla="*/ 784450 w 7050197"/>
              <a:gd name="connsiteY29" fmla="*/ 560516 h 6869876"/>
              <a:gd name="connsiteX30" fmla="*/ 790066 w 7050197"/>
              <a:gd name="connsiteY30" fmla="*/ 559246 h 6869876"/>
              <a:gd name="connsiteX31" fmla="*/ 795977 w 7050197"/>
              <a:gd name="connsiteY31" fmla="*/ 558294 h 6869876"/>
              <a:gd name="connsiteX32" fmla="*/ 802184 w 7050197"/>
              <a:gd name="connsiteY32" fmla="*/ 557659 h 6869876"/>
              <a:gd name="connsiteX33" fmla="*/ 807800 w 7050197"/>
              <a:gd name="connsiteY33" fmla="*/ 557341 h 6869876"/>
              <a:gd name="connsiteX34" fmla="*/ 814007 w 7050197"/>
              <a:gd name="connsiteY34" fmla="*/ 556706 h 6869876"/>
              <a:gd name="connsiteX35" fmla="*/ 819623 w 7050197"/>
              <a:gd name="connsiteY35" fmla="*/ 557341 h 6869876"/>
              <a:gd name="connsiteX36" fmla="*/ 825830 w 7050197"/>
              <a:gd name="connsiteY36" fmla="*/ 557659 h 6869876"/>
              <a:gd name="connsiteX37" fmla="*/ 831446 w 7050197"/>
              <a:gd name="connsiteY37" fmla="*/ 558294 h 6869876"/>
              <a:gd name="connsiteX38" fmla="*/ 837358 w 7050197"/>
              <a:gd name="connsiteY38" fmla="*/ 559246 h 6869876"/>
              <a:gd name="connsiteX39" fmla="*/ 842974 w 7050197"/>
              <a:gd name="connsiteY39" fmla="*/ 560516 h 6869876"/>
              <a:gd name="connsiteX40" fmla="*/ 848885 w 7050197"/>
              <a:gd name="connsiteY40" fmla="*/ 561786 h 6869876"/>
              <a:gd name="connsiteX41" fmla="*/ 854501 w 7050197"/>
              <a:gd name="connsiteY41" fmla="*/ 563691 h 6869876"/>
              <a:gd name="connsiteX42" fmla="*/ 860117 w 7050197"/>
              <a:gd name="connsiteY42" fmla="*/ 565914 h 6869876"/>
              <a:gd name="connsiteX43" fmla="*/ 865733 w 7050197"/>
              <a:gd name="connsiteY43" fmla="*/ 568454 h 6869876"/>
              <a:gd name="connsiteX44" fmla="*/ 871053 w 7050197"/>
              <a:gd name="connsiteY44" fmla="*/ 570676 h 6869876"/>
              <a:gd name="connsiteX45" fmla="*/ 876373 w 7050197"/>
              <a:gd name="connsiteY45" fmla="*/ 574169 h 6869876"/>
              <a:gd name="connsiteX46" fmla="*/ 881398 w 7050197"/>
              <a:gd name="connsiteY46" fmla="*/ 577344 h 6869876"/>
              <a:gd name="connsiteX47" fmla="*/ 886718 w 7050197"/>
              <a:gd name="connsiteY47" fmla="*/ 580836 h 6869876"/>
              <a:gd name="connsiteX48" fmla="*/ 891447 w 7050197"/>
              <a:gd name="connsiteY48" fmla="*/ 584329 h 6869876"/>
              <a:gd name="connsiteX49" fmla="*/ 896177 w 7050197"/>
              <a:gd name="connsiteY49" fmla="*/ 588774 h 6869876"/>
              <a:gd name="connsiteX50" fmla="*/ 900906 w 7050197"/>
              <a:gd name="connsiteY50" fmla="*/ 593219 h 6869876"/>
              <a:gd name="connsiteX51" fmla="*/ 1431459 w 7050197"/>
              <a:gd name="connsiteY51" fmla="*/ 1123444 h 6869876"/>
              <a:gd name="connsiteX52" fmla="*/ 2394731 w 7050197"/>
              <a:gd name="connsiteY52" fmla="*/ 2086739 h 6869876"/>
              <a:gd name="connsiteX53" fmla="*/ 2399164 w 7050197"/>
              <a:gd name="connsiteY53" fmla="*/ 2091184 h 6869876"/>
              <a:gd name="connsiteX54" fmla="*/ 2404189 w 7050197"/>
              <a:gd name="connsiteY54" fmla="*/ 2095311 h 6869876"/>
              <a:gd name="connsiteX55" fmla="*/ 2408918 w 7050197"/>
              <a:gd name="connsiteY55" fmla="*/ 2099121 h 6869876"/>
              <a:gd name="connsiteX56" fmla="*/ 2413943 w 7050197"/>
              <a:gd name="connsiteY56" fmla="*/ 2102614 h 6869876"/>
              <a:gd name="connsiteX57" fmla="*/ 2419263 w 7050197"/>
              <a:gd name="connsiteY57" fmla="*/ 2105789 h 6869876"/>
              <a:gd name="connsiteX58" fmla="*/ 2424583 w 7050197"/>
              <a:gd name="connsiteY58" fmla="*/ 2108646 h 6869876"/>
              <a:gd name="connsiteX59" fmla="*/ 2430199 w 7050197"/>
              <a:gd name="connsiteY59" fmla="*/ 2111504 h 6869876"/>
              <a:gd name="connsiteX60" fmla="*/ 2435520 w 7050197"/>
              <a:gd name="connsiteY60" fmla="*/ 2113726 h 6869876"/>
              <a:gd name="connsiteX61" fmla="*/ 2441136 w 7050197"/>
              <a:gd name="connsiteY61" fmla="*/ 2115949 h 6869876"/>
              <a:gd name="connsiteX62" fmla="*/ 2447047 w 7050197"/>
              <a:gd name="connsiteY62" fmla="*/ 2117536 h 6869876"/>
              <a:gd name="connsiteX63" fmla="*/ 2452663 w 7050197"/>
              <a:gd name="connsiteY63" fmla="*/ 2119441 h 6869876"/>
              <a:gd name="connsiteX64" fmla="*/ 2458574 w 7050197"/>
              <a:gd name="connsiteY64" fmla="*/ 2120394 h 6869876"/>
              <a:gd name="connsiteX65" fmla="*/ 2464190 w 7050197"/>
              <a:gd name="connsiteY65" fmla="*/ 2121664 h 6869876"/>
              <a:gd name="connsiteX66" fmla="*/ 2469806 w 7050197"/>
              <a:gd name="connsiteY66" fmla="*/ 2122299 h 6869876"/>
              <a:gd name="connsiteX67" fmla="*/ 2476013 w 7050197"/>
              <a:gd name="connsiteY67" fmla="*/ 2122616 h 6869876"/>
              <a:gd name="connsiteX68" fmla="*/ 2481925 w 7050197"/>
              <a:gd name="connsiteY68" fmla="*/ 2122934 h 6869876"/>
              <a:gd name="connsiteX69" fmla="*/ 2487836 w 7050197"/>
              <a:gd name="connsiteY69" fmla="*/ 2122616 h 6869876"/>
              <a:gd name="connsiteX70" fmla="*/ 2493747 w 7050197"/>
              <a:gd name="connsiteY70" fmla="*/ 2122299 h 6869876"/>
              <a:gd name="connsiteX71" fmla="*/ 2499363 w 7050197"/>
              <a:gd name="connsiteY71" fmla="*/ 2121664 h 6869876"/>
              <a:gd name="connsiteX72" fmla="*/ 2505570 w 7050197"/>
              <a:gd name="connsiteY72" fmla="*/ 2120394 h 6869876"/>
              <a:gd name="connsiteX73" fmla="*/ 2511186 w 7050197"/>
              <a:gd name="connsiteY73" fmla="*/ 2119441 h 6869876"/>
              <a:gd name="connsiteX74" fmla="*/ 2517098 w 7050197"/>
              <a:gd name="connsiteY74" fmla="*/ 2117536 h 6869876"/>
              <a:gd name="connsiteX75" fmla="*/ 2522714 w 7050197"/>
              <a:gd name="connsiteY75" fmla="*/ 2115949 h 6869876"/>
              <a:gd name="connsiteX76" fmla="*/ 2528034 w 7050197"/>
              <a:gd name="connsiteY76" fmla="*/ 2113726 h 6869876"/>
              <a:gd name="connsiteX77" fmla="*/ 2533945 w 7050197"/>
              <a:gd name="connsiteY77" fmla="*/ 2111504 h 6869876"/>
              <a:gd name="connsiteX78" fmla="*/ 2539266 w 7050197"/>
              <a:gd name="connsiteY78" fmla="*/ 2108646 h 6869876"/>
              <a:gd name="connsiteX79" fmla="*/ 2544290 w 7050197"/>
              <a:gd name="connsiteY79" fmla="*/ 2105789 h 6869876"/>
              <a:gd name="connsiteX80" fmla="*/ 2549611 w 7050197"/>
              <a:gd name="connsiteY80" fmla="*/ 2102614 h 6869876"/>
              <a:gd name="connsiteX81" fmla="*/ 2554635 w 7050197"/>
              <a:gd name="connsiteY81" fmla="*/ 2099121 h 6869876"/>
              <a:gd name="connsiteX82" fmla="*/ 2559660 w 7050197"/>
              <a:gd name="connsiteY82" fmla="*/ 2095311 h 6869876"/>
              <a:gd name="connsiteX83" fmla="*/ 2564389 w 7050197"/>
              <a:gd name="connsiteY83" fmla="*/ 2091184 h 6869876"/>
              <a:gd name="connsiteX84" fmla="*/ 2569119 w 7050197"/>
              <a:gd name="connsiteY84" fmla="*/ 2086739 h 6869876"/>
              <a:gd name="connsiteX85" fmla="*/ 2573257 w 7050197"/>
              <a:gd name="connsiteY85" fmla="*/ 2081976 h 6869876"/>
              <a:gd name="connsiteX86" fmla="*/ 2577395 w 7050197"/>
              <a:gd name="connsiteY86" fmla="*/ 2077531 h 6869876"/>
              <a:gd name="connsiteX87" fmla="*/ 2581237 w 7050197"/>
              <a:gd name="connsiteY87" fmla="*/ 2072451 h 6869876"/>
              <a:gd name="connsiteX88" fmla="*/ 2584784 w 7050197"/>
              <a:gd name="connsiteY88" fmla="*/ 2067371 h 6869876"/>
              <a:gd name="connsiteX89" fmla="*/ 2588035 w 7050197"/>
              <a:gd name="connsiteY89" fmla="*/ 2062291 h 6869876"/>
              <a:gd name="connsiteX90" fmla="*/ 2590991 w 7050197"/>
              <a:gd name="connsiteY90" fmla="*/ 2056894 h 6869876"/>
              <a:gd name="connsiteX91" fmla="*/ 2593651 w 7050197"/>
              <a:gd name="connsiteY91" fmla="*/ 2051496 h 6869876"/>
              <a:gd name="connsiteX92" fmla="*/ 2596016 w 7050197"/>
              <a:gd name="connsiteY92" fmla="*/ 2046099 h 6869876"/>
              <a:gd name="connsiteX93" fmla="*/ 2598085 w 7050197"/>
              <a:gd name="connsiteY93" fmla="*/ 2040384 h 6869876"/>
              <a:gd name="connsiteX94" fmla="*/ 2599858 w 7050197"/>
              <a:gd name="connsiteY94" fmla="*/ 2034669 h 6869876"/>
              <a:gd name="connsiteX95" fmla="*/ 2601336 w 7050197"/>
              <a:gd name="connsiteY95" fmla="*/ 2028954 h 6869876"/>
              <a:gd name="connsiteX96" fmla="*/ 2602814 w 7050197"/>
              <a:gd name="connsiteY96" fmla="*/ 2023239 h 6869876"/>
              <a:gd name="connsiteX97" fmla="*/ 2603996 w 7050197"/>
              <a:gd name="connsiteY97" fmla="*/ 2017524 h 6869876"/>
              <a:gd name="connsiteX98" fmla="*/ 2604587 w 7050197"/>
              <a:gd name="connsiteY98" fmla="*/ 2011491 h 6869876"/>
              <a:gd name="connsiteX99" fmla="*/ 2604883 w 7050197"/>
              <a:gd name="connsiteY99" fmla="*/ 2005459 h 6869876"/>
              <a:gd name="connsiteX100" fmla="*/ 2604883 w 7050197"/>
              <a:gd name="connsiteY100" fmla="*/ 1999426 h 6869876"/>
              <a:gd name="connsiteX101" fmla="*/ 2604883 w 7050197"/>
              <a:gd name="connsiteY101" fmla="*/ 1993711 h 6869876"/>
              <a:gd name="connsiteX102" fmla="*/ 2604587 w 7050197"/>
              <a:gd name="connsiteY102" fmla="*/ 1987996 h 6869876"/>
              <a:gd name="connsiteX103" fmla="*/ 2603996 w 7050197"/>
              <a:gd name="connsiteY103" fmla="*/ 1981964 h 6869876"/>
              <a:gd name="connsiteX104" fmla="*/ 2602814 w 7050197"/>
              <a:gd name="connsiteY104" fmla="*/ 1976249 h 6869876"/>
              <a:gd name="connsiteX105" fmla="*/ 2601336 w 7050197"/>
              <a:gd name="connsiteY105" fmla="*/ 1970534 h 6869876"/>
              <a:gd name="connsiteX106" fmla="*/ 2599858 w 7050197"/>
              <a:gd name="connsiteY106" fmla="*/ 1964501 h 6869876"/>
              <a:gd name="connsiteX107" fmla="*/ 2598085 w 7050197"/>
              <a:gd name="connsiteY107" fmla="*/ 1958786 h 6869876"/>
              <a:gd name="connsiteX108" fmla="*/ 2596016 w 7050197"/>
              <a:gd name="connsiteY108" fmla="*/ 1953071 h 6869876"/>
              <a:gd name="connsiteX109" fmla="*/ 2593651 w 7050197"/>
              <a:gd name="connsiteY109" fmla="*/ 1947674 h 6869876"/>
              <a:gd name="connsiteX110" fmla="*/ 2590991 w 7050197"/>
              <a:gd name="connsiteY110" fmla="*/ 1942276 h 6869876"/>
              <a:gd name="connsiteX111" fmla="*/ 2588035 w 7050197"/>
              <a:gd name="connsiteY111" fmla="*/ 1936879 h 6869876"/>
              <a:gd name="connsiteX112" fmla="*/ 2584784 w 7050197"/>
              <a:gd name="connsiteY112" fmla="*/ 1931799 h 6869876"/>
              <a:gd name="connsiteX113" fmla="*/ 2581237 w 7050197"/>
              <a:gd name="connsiteY113" fmla="*/ 1927036 h 6869876"/>
              <a:gd name="connsiteX114" fmla="*/ 2577395 w 7050197"/>
              <a:gd name="connsiteY114" fmla="*/ 1921956 h 6869876"/>
              <a:gd name="connsiteX115" fmla="*/ 2573257 w 7050197"/>
              <a:gd name="connsiteY115" fmla="*/ 1917194 h 6869876"/>
              <a:gd name="connsiteX116" fmla="*/ 2569119 w 7050197"/>
              <a:gd name="connsiteY116" fmla="*/ 1912431 h 6869876"/>
              <a:gd name="connsiteX117" fmla="*/ 1590477 w 7050197"/>
              <a:gd name="connsiteY117" fmla="*/ 933896 h 6869876"/>
              <a:gd name="connsiteX118" fmla="*/ 1272736 w 7050197"/>
              <a:gd name="connsiteY118" fmla="*/ 616079 h 6869876"/>
              <a:gd name="connsiteX119" fmla="*/ 1268303 w 7050197"/>
              <a:gd name="connsiteY119" fmla="*/ 611316 h 6869876"/>
              <a:gd name="connsiteX120" fmla="*/ 1264165 w 7050197"/>
              <a:gd name="connsiteY120" fmla="*/ 606871 h 6869876"/>
              <a:gd name="connsiteX121" fmla="*/ 1260322 w 7050197"/>
              <a:gd name="connsiteY121" fmla="*/ 601791 h 6869876"/>
              <a:gd name="connsiteX122" fmla="*/ 1256776 w 7050197"/>
              <a:gd name="connsiteY122" fmla="*/ 596711 h 6869876"/>
              <a:gd name="connsiteX123" fmla="*/ 1253524 w 7050197"/>
              <a:gd name="connsiteY123" fmla="*/ 591631 h 6869876"/>
              <a:gd name="connsiteX124" fmla="*/ 1250864 w 7050197"/>
              <a:gd name="connsiteY124" fmla="*/ 586234 h 6869876"/>
              <a:gd name="connsiteX125" fmla="*/ 1247908 w 7050197"/>
              <a:gd name="connsiteY125" fmla="*/ 580836 h 6869876"/>
              <a:gd name="connsiteX126" fmla="*/ 1245839 w 7050197"/>
              <a:gd name="connsiteY126" fmla="*/ 575439 h 6869876"/>
              <a:gd name="connsiteX127" fmla="*/ 1243475 w 7050197"/>
              <a:gd name="connsiteY127" fmla="*/ 569724 h 6869876"/>
              <a:gd name="connsiteX128" fmla="*/ 1241701 w 7050197"/>
              <a:gd name="connsiteY128" fmla="*/ 564009 h 6869876"/>
              <a:gd name="connsiteX129" fmla="*/ 1239928 w 7050197"/>
              <a:gd name="connsiteY129" fmla="*/ 558294 h 6869876"/>
              <a:gd name="connsiteX130" fmla="*/ 1238746 w 7050197"/>
              <a:gd name="connsiteY130" fmla="*/ 552579 h 6869876"/>
              <a:gd name="connsiteX131" fmla="*/ 1237859 w 7050197"/>
              <a:gd name="connsiteY131" fmla="*/ 546864 h 6869876"/>
              <a:gd name="connsiteX132" fmla="*/ 1236972 w 7050197"/>
              <a:gd name="connsiteY132" fmla="*/ 540514 h 6869876"/>
              <a:gd name="connsiteX133" fmla="*/ 1236677 w 7050197"/>
              <a:gd name="connsiteY133" fmla="*/ 534799 h 6869876"/>
              <a:gd name="connsiteX134" fmla="*/ 1236381 w 7050197"/>
              <a:gd name="connsiteY134" fmla="*/ 528766 h 6869876"/>
              <a:gd name="connsiteX135" fmla="*/ 1236677 w 7050197"/>
              <a:gd name="connsiteY135" fmla="*/ 523051 h 6869876"/>
              <a:gd name="connsiteX136" fmla="*/ 1236972 w 7050197"/>
              <a:gd name="connsiteY136" fmla="*/ 517336 h 6869876"/>
              <a:gd name="connsiteX137" fmla="*/ 1237859 w 7050197"/>
              <a:gd name="connsiteY137" fmla="*/ 511304 h 6869876"/>
              <a:gd name="connsiteX138" fmla="*/ 1238746 w 7050197"/>
              <a:gd name="connsiteY138" fmla="*/ 505589 h 6869876"/>
              <a:gd name="connsiteX139" fmla="*/ 1239928 w 7050197"/>
              <a:gd name="connsiteY139" fmla="*/ 499556 h 6869876"/>
              <a:gd name="connsiteX140" fmla="*/ 1241701 w 7050197"/>
              <a:gd name="connsiteY140" fmla="*/ 493841 h 6869876"/>
              <a:gd name="connsiteX141" fmla="*/ 1243475 w 7050197"/>
              <a:gd name="connsiteY141" fmla="*/ 488126 h 6869876"/>
              <a:gd name="connsiteX142" fmla="*/ 1245839 w 7050197"/>
              <a:gd name="connsiteY142" fmla="*/ 482411 h 6869876"/>
              <a:gd name="connsiteX143" fmla="*/ 1247908 w 7050197"/>
              <a:gd name="connsiteY143" fmla="*/ 477014 h 6869876"/>
              <a:gd name="connsiteX144" fmla="*/ 1250864 w 7050197"/>
              <a:gd name="connsiteY144" fmla="*/ 471616 h 6869876"/>
              <a:gd name="connsiteX145" fmla="*/ 1253524 w 7050197"/>
              <a:gd name="connsiteY145" fmla="*/ 466219 h 6869876"/>
              <a:gd name="connsiteX146" fmla="*/ 1256776 w 7050197"/>
              <a:gd name="connsiteY146" fmla="*/ 461139 h 6869876"/>
              <a:gd name="connsiteX147" fmla="*/ 1260322 w 7050197"/>
              <a:gd name="connsiteY147" fmla="*/ 456376 h 6869876"/>
              <a:gd name="connsiteX148" fmla="*/ 1264165 w 7050197"/>
              <a:gd name="connsiteY148" fmla="*/ 451296 h 6869876"/>
              <a:gd name="connsiteX149" fmla="*/ 1268303 w 7050197"/>
              <a:gd name="connsiteY149" fmla="*/ 446534 h 6869876"/>
              <a:gd name="connsiteX150" fmla="*/ 1272736 w 7050197"/>
              <a:gd name="connsiteY150" fmla="*/ 441771 h 6869876"/>
              <a:gd name="connsiteX151" fmla="*/ 1277466 w 7050197"/>
              <a:gd name="connsiteY151" fmla="*/ 437644 h 6869876"/>
              <a:gd name="connsiteX152" fmla="*/ 1281899 w 7050197"/>
              <a:gd name="connsiteY152" fmla="*/ 433199 h 6869876"/>
              <a:gd name="connsiteX153" fmla="*/ 1286924 w 7050197"/>
              <a:gd name="connsiteY153" fmla="*/ 429706 h 6869876"/>
              <a:gd name="connsiteX154" fmla="*/ 1291949 w 7050197"/>
              <a:gd name="connsiteY154" fmla="*/ 426214 h 6869876"/>
              <a:gd name="connsiteX155" fmla="*/ 1296973 w 7050197"/>
              <a:gd name="connsiteY155" fmla="*/ 422721 h 6869876"/>
              <a:gd name="connsiteX156" fmla="*/ 1302589 w 7050197"/>
              <a:gd name="connsiteY156" fmla="*/ 419864 h 6869876"/>
              <a:gd name="connsiteX157" fmla="*/ 1307910 w 7050197"/>
              <a:gd name="connsiteY157" fmla="*/ 417006 h 6869876"/>
              <a:gd name="connsiteX158" fmla="*/ 1313230 w 7050197"/>
              <a:gd name="connsiteY158" fmla="*/ 414784 h 6869876"/>
              <a:gd name="connsiteX159" fmla="*/ 1318846 w 7050197"/>
              <a:gd name="connsiteY159" fmla="*/ 412879 h 6869876"/>
              <a:gd name="connsiteX160" fmla="*/ 1324757 w 7050197"/>
              <a:gd name="connsiteY160" fmla="*/ 410974 h 6869876"/>
              <a:gd name="connsiteX161" fmla="*/ 1330373 w 7050197"/>
              <a:gd name="connsiteY161" fmla="*/ 409069 h 6869876"/>
              <a:gd name="connsiteX162" fmla="*/ 1336285 w 7050197"/>
              <a:gd name="connsiteY162" fmla="*/ 408116 h 6869876"/>
              <a:gd name="connsiteX163" fmla="*/ 1341901 w 7050197"/>
              <a:gd name="connsiteY163" fmla="*/ 407164 h 6869876"/>
              <a:gd name="connsiteX164" fmla="*/ 1348108 w 7050197"/>
              <a:gd name="connsiteY164" fmla="*/ 406211 h 6869876"/>
              <a:gd name="connsiteX165" fmla="*/ 1353723 w 7050197"/>
              <a:gd name="connsiteY165" fmla="*/ 405894 h 6869876"/>
              <a:gd name="connsiteX166" fmla="*/ 1359930 w 7050197"/>
              <a:gd name="connsiteY166" fmla="*/ 405576 h 6869876"/>
              <a:gd name="connsiteX167" fmla="*/ 1365546 w 7050197"/>
              <a:gd name="connsiteY167" fmla="*/ 405894 h 6869876"/>
              <a:gd name="connsiteX168" fmla="*/ 1371458 w 7050197"/>
              <a:gd name="connsiteY168" fmla="*/ 406211 h 6869876"/>
              <a:gd name="connsiteX169" fmla="*/ 1377665 w 7050197"/>
              <a:gd name="connsiteY169" fmla="*/ 407164 h 6869876"/>
              <a:gd name="connsiteX170" fmla="*/ 1383281 w 7050197"/>
              <a:gd name="connsiteY170" fmla="*/ 408116 h 6869876"/>
              <a:gd name="connsiteX171" fmla="*/ 1388897 w 7050197"/>
              <a:gd name="connsiteY171" fmla="*/ 409069 h 6869876"/>
              <a:gd name="connsiteX172" fmla="*/ 1394808 w 7050197"/>
              <a:gd name="connsiteY172" fmla="*/ 410974 h 6869876"/>
              <a:gd name="connsiteX173" fmla="*/ 1400424 w 7050197"/>
              <a:gd name="connsiteY173" fmla="*/ 412879 h 6869876"/>
              <a:gd name="connsiteX174" fmla="*/ 1406335 w 7050197"/>
              <a:gd name="connsiteY174" fmla="*/ 414784 h 6869876"/>
              <a:gd name="connsiteX175" fmla="*/ 1411656 w 7050197"/>
              <a:gd name="connsiteY175" fmla="*/ 417006 h 6869876"/>
              <a:gd name="connsiteX176" fmla="*/ 1416976 w 7050197"/>
              <a:gd name="connsiteY176" fmla="*/ 419864 h 6869876"/>
              <a:gd name="connsiteX177" fmla="*/ 1422296 w 7050197"/>
              <a:gd name="connsiteY177" fmla="*/ 422721 h 6869876"/>
              <a:gd name="connsiteX178" fmla="*/ 1427617 w 7050197"/>
              <a:gd name="connsiteY178" fmla="*/ 426214 h 6869876"/>
              <a:gd name="connsiteX179" fmla="*/ 1432641 w 7050197"/>
              <a:gd name="connsiteY179" fmla="*/ 429706 h 6869876"/>
              <a:gd name="connsiteX180" fmla="*/ 1437666 w 7050197"/>
              <a:gd name="connsiteY180" fmla="*/ 433199 h 6869876"/>
              <a:gd name="connsiteX181" fmla="*/ 1442100 w 7050197"/>
              <a:gd name="connsiteY181" fmla="*/ 437644 h 6869876"/>
              <a:gd name="connsiteX182" fmla="*/ 1446829 w 7050197"/>
              <a:gd name="connsiteY182" fmla="*/ 441771 h 6869876"/>
              <a:gd name="connsiteX183" fmla="*/ 1907036 w 7050197"/>
              <a:gd name="connsiteY183" fmla="*/ 902146 h 6869876"/>
              <a:gd name="connsiteX184" fmla="*/ 2165662 w 7050197"/>
              <a:gd name="connsiteY184" fmla="*/ 1160591 h 6869876"/>
              <a:gd name="connsiteX185" fmla="*/ 2170391 w 7050197"/>
              <a:gd name="connsiteY185" fmla="*/ 1165036 h 6869876"/>
              <a:gd name="connsiteX186" fmla="*/ 2175416 w 7050197"/>
              <a:gd name="connsiteY186" fmla="*/ 1169164 h 6869876"/>
              <a:gd name="connsiteX187" fmla="*/ 2180145 w 7050197"/>
              <a:gd name="connsiteY187" fmla="*/ 1172974 h 6869876"/>
              <a:gd name="connsiteX188" fmla="*/ 2185170 w 7050197"/>
              <a:gd name="connsiteY188" fmla="*/ 1176466 h 6869876"/>
              <a:gd name="connsiteX189" fmla="*/ 2190490 w 7050197"/>
              <a:gd name="connsiteY189" fmla="*/ 1179641 h 6869876"/>
              <a:gd name="connsiteX190" fmla="*/ 2195810 w 7050197"/>
              <a:gd name="connsiteY190" fmla="*/ 1182499 h 6869876"/>
              <a:gd name="connsiteX191" fmla="*/ 2201130 w 7050197"/>
              <a:gd name="connsiteY191" fmla="*/ 1185356 h 6869876"/>
              <a:gd name="connsiteX192" fmla="*/ 2206746 w 7050197"/>
              <a:gd name="connsiteY192" fmla="*/ 1187896 h 6869876"/>
              <a:gd name="connsiteX193" fmla="*/ 2212362 w 7050197"/>
              <a:gd name="connsiteY193" fmla="*/ 1189801 h 6869876"/>
              <a:gd name="connsiteX194" fmla="*/ 2217683 w 7050197"/>
              <a:gd name="connsiteY194" fmla="*/ 1192024 h 6869876"/>
              <a:gd name="connsiteX195" fmla="*/ 2223594 w 7050197"/>
              <a:gd name="connsiteY195" fmla="*/ 1193294 h 6869876"/>
              <a:gd name="connsiteX196" fmla="*/ 2229505 w 7050197"/>
              <a:gd name="connsiteY196" fmla="*/ 1194564 h 6869876"/>
              <a:gd name="connsiteX197" fmla="*/ 2235417 w 7050197"/>
              <a:gd name="connsiteY197" fmla="*/ 1195516 h 6869876"/>
              <a:gd name="connsiteX198" fmla="*/ 2241033 w 7050197"/>
              <a:gd name="connsiteY198" fmla="*/ 1196151 h 6869876"/>
              <a:gd name="connsiteX199" fmla="*/ 2247240 w 7050197"/>
              <a:gd name="connsiteY199" fmla="*/ 1196469 h 6869876"/>
              <a:gd name="connsiteX200" fmla="*/ 2252856 w 7050197"/>
              <a:gd name="connsiteY200" fmla="*/ 1197104 h 6869876"/>
              <a:gd name="connsiteX201" fmla="*/ 2259063 w 7050197"/>
              <a:gd name="connsiteY201" fmla="*/ 1196469 h 6869876"/>
              <a:gd name="connsiteX202" fmla="*/ 2264679 w 7050197"/>
              <a:gd name="connsiteY202" fmla="*/ 1196151 h 6869876"/>
              <a:gd name="connsiteX203" fmla="*/ 2270590 w 7050197"/>
              <a:gd name="connsiteY203" fmla="*/ 1195516 h 6869876"/>
              <a:gd name="connsiteX204" fmla="*/ 2276797 w 7050197"/>
              <a:gd name="connsiteY204" fmla="*/ 1194564 h 6869876"/>
              <a:gd name="connsiteX205" fmla="*/ 2282413 w 7050197"/>
              <a:gd name="connsiteY205" fmla="*/ 1193294 h 6869876"/>
              <a:gd name="connsiteX206" fmla="*/ 2288029 w 7050197"/>
              <a:gd name="connsiteY206" fmla="*/ 1192024 h 6869876"/>
              <a:gd name="connsiteX207" fmla="*/ 2293940 w 7050197"/>
              <a:gd name="connsiteY207" fmla="*/ 1189801 h 6869876"/>
              <a:gd name="connsiteX208" fmla="*/ 2299261 w 7050197"/>
              <a:gd name="connsiteY208" fmla="*/ 1187896 h 6869876"/>
              <a:gd name="connsiteX209" fmla="*/ 2304581 w 7050197"/>
              <a:gd name="connsiteY209" fmla="*/ 1185356 h 6869876"/>
              <a:gd name="connsiteX210" fmla="*/ 2310492 w 7050197"/>
              <a:gd name="connsiteY210" fmla="*/ 1182499 h 6869876"/>
              <a:gd name="connsiteX211" fmla="*/ 2315517 w 7050197"/>
              <a:gd name="connsiteY211" fmla="*/ 1179641 h 6869876"/>
              <a:gd name="connsiteX212" fmla="*/ 2320837 w 7050197"/>
              <a:gd name="connsiteY212" fmla="*/ 1176466 h 6869876"/>
              <a:gd name="connsiteX213" fmla="*/ 2325862 w 7050197"/>
              <a:gd name="connsiteY213" fmla="*/ 1172974 h 6869876"/>
              <a:gd name="connsiteX214" fmla="*/ 2330887 w 7050197"/>
              <a:gd name="connsiteY214" fmla="*/ 1169164 h 6869876"/>
              <a:gd name="connsiteX215" fmla="*/ 2335616 w 7050197"/>
              <a:gd name="connsiteY215" fmla="*/ 1165036 h 6869876"/>
              <a:gd name="connsiteX216" fmla="*/ 2340345 w 7050197"/>
              <a:gd name="connsiteY216" fmla="*/ 1160591 h 6869876"/>
              <a:gd name="connsiteX217" fmla="*/ 2344483 w 7050197"/>
              <a:gd name="connsiteY217" fmla="*/ 1156146 h 6869876"/>
              <a:gd name="connsiteX218" fmla="*/ 2348621 w 7050197"/>
              <a:gd name="connsiteY218" fmla="*/ 1151384 h 6869876"/>
              <a:gd name="connsiteX219" fmla="*/ 2352464 w 7050197"/>
              <a:gd name="connsiteY219" fmla="*/ 1146304 h 6869876"/>
              <a:gd name="connsiteX220" fmla="*/ 2356011 w 7050197"/>
              <a:gd name="connsiteY220" fmla="*/ 1141224 h 6869876"/>
              <a:gd name="connsiteX221" fmla="*/ 2359262 w 7050197"/>
              <a:gd name="connsiteY221" fmla="*/ 1136144 h 6869876"/>
              <a:gd name="connsiteX222" fmla="*/ 2362218 w 7050197"/>
              <a:gd name="connsiteY222" fmla="*/ 1130746 h 6869876"/>
              <a:gd name="connsiteX223" fmla="*/ 2364582 w 7050197"/>
              <a:gd name="connsiteY223" fmla="*/ 1125349 h 6869876"/>
              <a:gd name="connsiteX224" fmla="*/ 2367242 w 7050197"/>
              <a:gd name="connsiteY224" fmla="*/ 1119951 h 6869876"/>
              <a:gd name="connsiteX225" fmla="*/ 2369311 w 7050197"/>
              <a:gd name="connsiteY225" fmla="*/ 1114236 h 6869876"/>
              <a:gd name="connsiteX226" fmla="*/ 2371085 w 7050197"/>
              <a:gd name="connsiteY226" fmla="*/ 1108521 h 6869876"/>
              <a:gd name="connsiteX227" fmla="*/ 2372563 w 7050197"/>
              <a:gd name="connsiteY227" fmla="*/ 1102806 h 6869876"/>
              <a:gd name="connsiteX228" fmla="*/ 2374041 w 7050197"/>
              <a:gd name="connsiteY228" fmla="*/ 1097091 h 6869876"/>
              <a:gd name="connsiteX229" fmla="*/ 2375223 w 7050197"/>
              <a:gd name="connsiteY229" fmla="*/ 1091376 h 6869876"/>
              <a:gd name="connsiteX230" fmla="*/ 2375814 w 7050197"/>
              <a:gd name="connsiteY230" fmla="*/ 1085661 h 6869876"/>
              <a:gd name="connsiteX231" fmla="*/ 2376110 w 7050197"/>
              <a:gd name="connsiteY231" fmla="*/ 1079629 h 6869876"/>
              <a:gd name="connsiteX232" fmla="*/ 2376110 w 7050197"/>
              <a:gd name="connsiteY232" fmla="*/ 1073596 h 6869876"/>
              <a:gd name="connsiteX233" fmla="*/ 2376110 w 7050197"/>
              <a:gd name="connsiteY233" fmla="*/ 1067564 h 6869876"/>
              <a:gd name="connsiteX234" fmla="*/ 2375814 w 7050197"/>
              <a:gd name="connsiteY234" fmla="*/ 1061849 h 6869876"/>
              <a:gd name="connsiteX235" fmla="*/ 2375223 w 7050197"/>
              <a:gd name="connsiteY235" fmla="*/ 1055816 h 6869876"/>
              <a:gd name="connsiteX236" fmla="*/ 2374041 w 7050197"/>
              <a:gd name="connsiteY236" fmla="*/ 1050101 h 6869876"/>
              <a:gd name="connsiteX237" fmla="*/ 2372563 w 7050197"/>
              <a:gd name="connsiteY237" fmla="*/ 1044386 h 6869876"/>
              <a:gd name="connsiteX238" fmla="*/ 2371085 w 7050197"/>
              <a:gd name="connsiteY238" fmla="*/ 1038671 h 6869876"/>
              <a:gd name="connsiteX239" fmla="*/ 2369311 w 7050197"/>
              <a:gd name="connsiteY239" fmla="*/ 1032956 h 6869876"/>
              <a:gd name="connsiteX240" fmla="*/ 2367242 w 7050197"/>
              <a:gd name="connsiteY240" fmla="*/ 1027559 h 6869876"/>
              <a:gd name="connsiteX241" fmla="*/ 2364582 w 7050197"/>
              <a:gd name="connsiteY241" fmla="*/ 1021526 h 6869876"/>
              <a:gd name="connsiteX242" fmla="*/ 2362218 w 7050197"/>
              <a:gd name="connsiteY242" fmla="*/ 1016129 h 6869876"/>
              <a:gd name="connsiteX243" fmla="*/ 2359262 w 7050197"/>
              <a:gd name="connsiteY243" fmla="*/ 1010731 h 6869876"/>
              <a:gd name="connsiteX244" fmla="*/ 2356011 w 7050197"/>
              <a:gd name="connsiteY244" fmla="*/ 1005969 h 6869876"/>
              <a:gd name="connsiteX245" fmla="*/ 2352464 w 7050197"/>
              <a:gd name="connsiteY245" fmla="*/ 1000889 h 6869876"/>
              <a:gd name="connsiteX246" fmla="*/ 2348621 w 7050197"/>
              <a:gd name="connsiteY246" fmla="*/ 995809 h 6869876"/>
              <a:gd name="connsiteX247" fmla="*/ 2344483 w 7050197"/>
              <a:gd name="connsiteY247" fmla="*/ 991046 h 6869876"/>
              <a:gd name="connsiteX248" fmla="*/ 2340345 w 7050197"/>
              <a:gd name="connsiteY248" fmla="*/ 986601 h 6869876"/>
              <a:gd name="connsiteX249" fmla="*/ 2240737 w 7050197"/>
              <a:gd name="connsiteY249" fmla="*/ 886906 h 6869876"/>
              <a:gd name="connsiteX250" fmla="*/ 1991865 w 7050197"/>
              <a:gd name="connsiteY250" fmla="*/ 638304 h 6869876"/>
              <a:gd name="connsiteX251" fmla="*/ 1987431 w 7050197"/>
              <a:gd name="connsiteY251" fmla="*/ 633541 h 6869876"/>
              <a:gd name="connsiteX252" fmla="*/ 1983589 w 7050197"/>
              <a:gd name="connsiteY252" fmla="*/ 628779 h 6869876"/>
              <a:gd name="connsiteX253" fmla="*/ 1979451 w 7050197"/>
              <a:gd name="connsiteY253" fmla="*/ 624016 h 6869876"/>
              <a:gd name="connsiteX254" fmla="*/ 1975904 w 7050197"/>
              <a:gd name="connsiteY254" fmla="*/ 618936 h 6869876"/>
              <a:gd name="connsiteX255" fmla="*/ 1972653 w 7050197"/>
              <a:gd name="connsiteY255" fmla="*/ 613539 h 6869876"/>
              <a:gd name="connsiteX256" fmla="*/ 1969993 w 7050197"/>
              <a:gd name="connsiteY256" fmla="*/ 608141 h 6869876"/>
              <a:gd name="connsiteX257" fmla="*/ 1967037 w 7050197"/>
              <a:gd name="connsiteY257" fmla="*/ 602744 h 6869876"/>
              <a:gd name="connsiteX258" fmla="*/ 1964968 w 7050197"/>
              <a:gd name="connsiteY258" fmla="*/ 597346 h 6869876"/>
              <a:gd name="connsiteX259" fmla="*/ 1962603 w 7050197"/>
              <a:gd name="connsiteY259" fmla="*/ 591631 h 6869876"/>
              <a:gd name="connsiteX260" fmla="*/ 1960830 w 7050197"/>
              <a:gd name="connsiteY260" fmla="*/ 586234 h 6869876"/>
              <a:gd name="connsiteX261" fmla="*/ 1959056 w 7050197"/>
              <a:gd name="connsiteY261" fmla="*/ 580519 h 6869876"/>
              <a:gd name="connsiteX262" fmla="*/ 1958170 w 7050197"/>
              <a:gd name="connsiteY262" fmla="*/ 574486 h 6869876"/>
              <a:gd name="connsiteX263" fmla="*/ 1956987 w 7050197"/>
              <a:gd name="connsiteY263" fmla="*/ 568771 h 6869876"/>
              <a:gd name="connsiteX264" fmla="*/ 1956396 w 7050197"/>
              <a:gd name="connsiteY264" fmla="*/ 563056 h 6869876"/>
              <a:gd name="connsiteX265" fmla="*/ 1955805 w 7050197"/>
              <a:gd name="connsiteY265" fmla="*/ 556706 h 6869876"/>
              <a:gd name="connsiteX266" fmla="*/ 1955805 w 7050197"/>
              <a:gd name="connsiteY266" fmla="*/ 550991 h 6869876"/>
              <a:gd name="connsiteX267" fmla="*/ 1955805 w 7050197"/>
              <a:gd name="connsiteY267" fmla="*/ 544959 h 6869876"/>
              <a:gd name="connsiteX268" fmla="*/ 1956396 w 7050197"/>
              <a:gd name="connsiteY268" fmla="*/ 539244 h 6869876"/>
              <a:gd name="connsiteX269" fmla="*/ 1956987 w 7050197"/>
              <a:gd name="connsiteY269" fmla="*/ 533529 h 6869876"/>
              <a:gd name="connsiteX270" fmla="*/ 1958170 w 7050197"/>
              <a:gd name="connsiteY270" fmla="*/ 527496 h 6869876"/>
              <a:gd name="connsiteX271" fmla="*/ 1959056 w 7050197"/>
              <a:gd name="connsiteY271" fmla="*/ 521464 h 6869876"/>
              <a:gd name="connsiteX272" fmla="*/ 1960830 w 7050197"/>
              <a:gd name="connsiteY272" fmla="*/ 515749 h 6869876"/>
              <a:gd name="connsiteX273" fmla="*/ 1962603 w 7050197"/>
              <a:gd name="connsiteY273" fmla="*/ 510034 h 6869876"/>
              <a:gd name="connsiteX274" fmla="*/ 1964968 w 7050197"/>
              <a:gd name="connsiteY274" fmla="*/ 504636 h 6869876"/>
              <a:gd name="connsiteX275" fmla="*/ 1967037 w 7050197"/>
              <a:gd name="connsiteY275" fmla="*/ 499239 h 6869876"/>
              <a:gd name="connsiteX276" fmla="*/ 1969993 w 7050197"/>
              <a:gd name="connsiteY276" fmla="*/ 493524 h 6869876"/>
              <a:gd name="connsiteX277" fmla="*/ 1972653 w 7050197"/>
              <a:gd name="connsiteY277" fmla="*/ 488444 h 6869876"/>
              <a:gd name="connsiteX278" fmla="*/ 1975904 w 7050197"/>
              <a:gd name="connsiteY278" fmla="*/ 483046 h 6869876"/>
              <a:gd name="connsiteX279" fmla="*/ 1979451 w 7050197"/>
              <a:gd name="connsiteY279" fmla="*/ 478284 h 6869876"/>
              <a:gd name="connsiteX280" fmla="*/ 1983589 w 7050197"/>
              <a:gd name="connsiteY280" fmla="*/ 473204 h 6869876"/>
              <a:gd name="connsiteX281" fmla="*/ 1987431 w 7050197"/>
              <a:gd name="connsiteY281" fmla="*/ 468441 h 6869876"/>
              <a:gd name="connsiteX282" fmla="*/ 1991865 w 7050197"/>
              <a:gd name="connsiteY282" fmla="*/ 463679 h 6869876"/>
              <a:gd name="connsiteX283" fmla="*/ 1996594 w 7050197"/>
              <a:gd name="connsiteY283" fmla="*/ 459551 h 6869876"/>
              <a:gd name="connsiteX284" fmla="*/ 2001028 w 7050197"/>
              <a:gd name="connsiteY284" fmla="*/ 455424 h 6869876"/>
              <a:gd name="connsiteX285" fmla="*/ 2006052 w 7050197"/>
              <a:gd name="connsiteY285" fmla="*/ 451614 h 6869876"/>
              <a:gd name="connsiteX286" fmla="*/ 2011077 w 7050197"/>
              <a:gd name="connsiteY286" fmla="*/ 448121 h 6869876"/>
              <a:gd name="connsiteX287" fmla="*/ 2016102 w 7050197"/>
              <a:gd name="connsiteY287" fmla="*/ 444629 h 6869876"/>
              <a:gd name="connsiteX288" fmla="*/ 2021718 w 7050197"/>
              <a:gd name="connsiteY288" fmla="*/ 441771 h 6869876"/>
              <a:gd name="connsiteX289" fmla="*/ 2027038 w 7050197"/>
              <a:gd name="connsiteY289" fmla="*/ 439231 h 6869876"/>
              <a:gd name="connsiteX290" fmla="*/ 2032654 w 7050197"/>
              <a:gd name="connsiteY290" fmla="*/ 436691 h 6869876"/>
              <a:gd name="connsiteX291" fmla="*/ 2038270 w 7050197"/>
              <a:gd name="connsiteY291" fmla="*/ 434786 h 6869876"/>
              <a:gd name="connsiteX292" fmla="*/ 2043886 w 7050197"/>
              <a:gd name="connsiteY292" fmla="*/ 432881 h 6869876"/>
              <a:gd name="connsiteX293" fmla="*/ 2049502 w 7050197"/>
              <a:gd name="connsiteY293" fmla="*/ 431611 h 6869876"/>
              <a:gd name="connsiteX294" fmla="*/ 2055413 w 7050197"/>
              <a:gd name="connsiteY294" fmla="*/ 430024 h 6869876"/>
              <a:gd name="connsiteX295" fmla="*/ 2061029 w 7050197"/>
              <a:gd name="connsiteY295" fmla="*/ 429071 h 6869876"/>
              <a:gd name="connsiteX296" fmla="*/ 2067236 w 7050197"/>
              <a:gd name="connsiteY296" fmla="*/ 428119 h 6869876"/>
              <a:gd name="connsiteX297" fmla="*/ 2072852 w 7050197"/>
              <a:gd name="connsiteY297" fmla="*/ 427801 h 6869876"/>
              <a:gd name="connsiteX298" fmla="*/ 2079059 w 7050197"/>
              <a:gd name="connsiteY298" fmla="*/ 427801 h 6869876"/>
              <a:gd name="connsiteX299" fmla="*/ 2084970 w 7050197"/>
              <a:gd name="connsiteY299" fmla="*/ 427801 h 6869876"/>
              <a:gd name="connsiteX300" fmla="*/ 2090882 w 7050197"/>
              <a:gd name="connsiteY300" fmla="*/ 428119 h 6869876"/>
              <a:gd name="connsiteX301" fmla="*/ 2096793 w 7050197"/>
              <a:gd name="connsiteY301" fmla="*/ 429071 h 6869876"/>
              <a:gd name="connsiteX302" fmla="*/ 2102409 w 7050197"/>
              <a:gd name="connsiteY302" fmla="*/ 430024 h 6869876"/>
              <a:gd name="connsiteX303" fmla="*/ 2108321 w 7050197"/>
              <a:gd name="connsiteY303" fmla="*/ 431611 h 6869876"/>
              <a:gd name="connsiteX304" fmla="*/ 2113936 w 7050197"/>
              <a:gd name="connsiteY304" fmla="*/ 432881 h 6869876"/>
              <a:gd name="connsiteX305" fmla="*/ 2119552 w 7050197"/>
              <a:gd name="connsiteY305" fmla="*/ 434786 h 6869876"/>
              <a:gd name="connsiteX306" fmla="*/ 2125464 w 7050197"/>
              <a:gd name="connsiteY306" fmla="*/ 436691 h 6869876"/>
              <a:gd name="connsiteX307" fmla="*/ 2130784 w 7050197"/>
              <a:gd name="connsiteY307" fmla="*/ 439231 h 6869876"/>
              <a:gd name="connsiteX308" fmla="*/ 2136104 w 7050197"/>
              <a:gd name="connsiteY308" fmla="*/ 441771 h 6869876"/>
              <a:gd name="connsiteX309" fmla="*/ 2141720 w 7050197"/>
              <a:gd name="connsiteY309" fmla="*/ 444629 h 6869876"/>
              <a:gd name="connsiteX310" fmla="*/ 2146745 w 7050197"/>
              <a:gd name="connsiteY310" fmla="*/ 448121 h 6869876"/>
              <a:gd name="connsiteX311" fmla="*/ 2152065 w 7050197"/>
              <a:gd name="connsiteY311" fmla="*/ 451614 h 6869876"/>
              <a:gd name="connsiteX312" fmla="*/ 2156795 w 7050197"/>
              <a:gd name="connsiteY312" fmla="*/ 455424 h 6869876"/>
              <a:gd name="connsiteX313" fmla="*/ 2161819 w 7050197"/>
              <a:gd name="connsiteY313" fmla="*/ 459551 h 6869876"/>
              <a:gd name="connsiteX314" fmla="*/ 2165957 w 7050197"/>
              <a:gd name="connsiteY314" fmla="*/ 463679 h 6869876"/>
              <a:gd name="connsiteX315" fmla="*/ 2966073 w 7050197"/>
              <a:gd name="connsiteY315" fmla="*/ 1263779 h 6869876"/>
              <a:gd name="connsiteX316" fmla="*/ 5612631 w 7050197"/>
              <a:gd name="connsiteY316" fmla="*/ 3910459 h 6869876"/>
              <a:gd name="connsiteX317" fmla="*/ 5617360 w 7050197"/>
              <a:gd name="connsiteY317" fmla="*/ 3915221 h 6869876"/>
              <a:gd name="connsiteX318" fmla="*/ 5621498 w 7050197"/>
              <a:gd name="connsiteY318" fmla="*/ 3920301 h 6869876"/>
              <a:gd name="connsiteX319" fmla="*/ 5625341 w 7050197"/>
              <a:gd name="connsiteY319" fmla="*/ 3925381 h 6869876"/>
              <a:gd name="connsiteX320" fmla="*/ 5628888 w 7050197"/>
              <a:gd name="connsiteY320" fmla="*/ 3930461 h 6869876"/>
              <a:gd name="connsiteX321" fmla="*/ 5632139 w 7050197"/>
              <a:gd name="connsiteY321" fmla="*/ 3935224 h 6869876"/>
              <a:gd name="connsiteX322" fmla="*/ 5635094 w 7050197"/>
              <a:gd name="connsiteY322" fmla="*/ 3940621 h 6869876"/>
              <a:gd name="connsiteX323" fmla="*/ 5638050 w 7050197"/>
              <a:gd name="connsiteY323" fmla="*/ 3946336 h 6869876"/>
              <a:gd name="connsiteX324" fmla="*/ 5640415 w 7050197"/>
              <a:gd name="connsiteY324" fmla="*/ 3951734 h 6869876"/>
              <a:gd name="connsiteX325" fmla="*/ 5642484 w 7050197"/>
              <a:gd name="connsiteY325" fmla="*/ 3957766 h 6869876"/>
              <a:gd name="connsiteX326" fmla="*/ 5644257 w 7050197"/>
              <a:gd name="connsiteY326" fmla="*/ 3963481 h 6869876"/>
              <a:gd name="connsiteX327" fmla="*/ 5645735 w 7050197"/>
              <a:gd name="connsiteY327" fmla="*/ 3969196 h 6869876"/>
              <a:gd name="connsiteX328" fmla="*/ 5647213 w 7050197"/>
              <a:gd name="connsiteY328" fmla="*/ 3975229 h 6869876"/>
              <a:gd name="connsiteX329" fmla="*/ 5648100 w 7050197"/>
              <a:gd name="connsiteY329" fmla="*/ 3980944 h 6869876"/>
              <a:gd name="connsiteX330" fmla="*/ 5648691 w 7050197"/>
              <a:gd name="connsiteY330" fmla="*/ 3986976 h 6869876"/>
              <a:gd name="connsiteX331" fmla="*/ 5649282 w 7050197"/>
              <a:gd name="connsiteY331" fmla="*/ 3992691 h 6869876"/>
              <a:gd name="connsiteX332" fmla="*/ 5649282 w 7050197"/>
              <a:gd name="connsiteY332" fmla="*/ 3999041 h 6869876"/>
              <a:gd name="connsiteX333" fmla="*/ 5649282 w 7050197"/>
              <a:gd name="connsiteY333" fmla="*/ 4004756 h 6869876"/>
              <a:gd name="connsiteX334" fmla="*/ 5648691 w 7050197"/>
              <a:gd name="connsiteY334" fmla="*/ 4010789 h 6869876"/>
              <a:gd name="connsiteX335" fmla="*/ 5648100 w 7050197"/>
              <a:gd name="connsiteY335" fmla="*/ 4016821 h 6869876"/>
              <a:gd name="connsiteX336" fmla="*/ 5647213 w 7050197"/>
              <a:gd name="connsiteY336" fmla="*/ 4022536 h 6869876"/>
              <a:gd name="connsiteX337" fmla="*/ 5645735 w 7050197"/>
              <a:gd name="connsiteY337" fmla="*/ 4028251 h 6869876"/>
              <a:gd name="connsiteX338" fmla="*/ 5644257 w 7050197"/>
              <a:gd name="connsiteY338" fmla="*/ 4034601 h 6869876"/>
              <a:gd name="connsiteX339" fmla="*/ 5642484 w 7050197"/>
              <a:gd name="connsiteY339" fmla="*/ 4040316 h 6869876"/>
              <a:gd name="connsiteX340" fmla="*/ 5640415 w 7050197"/>
              <a:gd name="connsiteY340" fmla="*/ 4045714 h 6869876"/>
              <a:gd name="connsiteX341" fmla="*/ 5638050 w 7050197"/>
              <a:gd name="connsiteY341" fmla="*/ 4051429 h 6869876"/>
              <a:gd name="connsiteX342" fmla="*/ 5635094 w 7050197"/>
              <a:gd name="connsiteY342" fmla="*/ 4056826 h 6869876"/>
              <a:gd name="connsiteX343" fmla="*/ 5632139 w 7050197"/>
              <a:gd name="connsiteY343" fmla="*/ 4062224 h 6869876"/>
              <a:gd name="connsiteX344" fmla="*/ 5628888 w 7050197"/>
              <a:gd name="connsiteY344" fmla="*/ 4067621 h 6869876"/>
              <a:gd name="connsiteX345" fmla="*/ 5625341 w 7050197"/>
              <a:gd name="connsiteY345" fmla="*/ 4072701 h 6869876"/>
              <a:gd name="connsiteX346" fmla="*/ 5621498 w 7050197"/>
              <a:gd name="connsiteY346" fmla="*/ 4077464 h 6869876"/>
              <a:gd name="connsiteX347" fmla="*/ 5617360 w 7050197"/>
              <a:gd name="connsiteY347" fmla="*/ 4082226 h 6869876"/>
              <a:gd name="connsiteX348" fmla="*/ 5612631 w 7050197"/>
              <a:gd name="connsiteY348" fmla="*/ 4086989 h 6869876"/>
              <a:gd name="connsiteX349" fmla="*/ 5608198 w 7050197"/>
              <a:gd name="connsiteY349" fmla="*/ 4091751 h 6869876"/>
              <a:gd name="connsiteX350" fmla="*/ 5603468 w 7050197"/>
              <a:gd name="connsiteY350" fmla="*/ 4095561 h 6869876"/>
              <a:gd name="connsiteX351" fmla="*/ 5598443 w 7050197"/>
              <a:gd name="connsiteY351" fmla="*/ 4099371 h 6869876"/>
              <a:gd name="connsiteX352" fmla="*/ 5593419 w 7050197"/>
              <a:gd name="connsiteY352" fmla="*/ 4103181 h 6869876"/>
              <a:gd name="connsiteX353" fmla="*/ 5588098 w 7050197"/>
              <a:gd name="connsiteY353" fmla="*/ 4106356 h 6869876"/>
              <a:gd name="connsiteX354" fmla="*/ 5582482 w 7050197"/>
              <a:gd name="connsiteY354" fmla="*/ 4109214 h 6869876"/>
              <a:gd name="connsiteX355" fmla="*/ 5577162 w 7050197"/>
              <a:gd name="connsiteY355" fmla="*/ 4112071 h 6869876"/>
              <a:gd name="connsiteX356" fmla="*/ 5571842 w 7050197"/>
              <a:gd name="connsiteY356" fmla="*/ 4114294 h 6869876"/>
              <a:gd name="connsiteX357" fmla="*/ 5565931 w 7050197"/>
              <a:gd name="connsiteY357" fmla="*/ 4116516 h 6869876"/>
              <a:gd name="connsiteX358" fmla="*/ 5560315 w 7050197"/>
              <a:gd name="connsiteY358" fmla="*/ 4118421 h 6869876"/>
              <a:gd name="connsiteX359" fmla="*/ 5554699 w 7050197"/>
              <a:gd name="connsiteY359" fmla="*/ 4120009 h 6869876"/>
              <a:gd name="connsiteX360" fmla="*/ 5548492 w 7050197"/>
              <a:gd name="connsiteY360" fmla="*/ 4121279 h 6869876"/>
              <a:gd name="connsiteX361" fmla="*/ 5542580 w 7050197"/>
              <a:gd name="connsiteY361" fmla="*/ 4122231 h 6869876"/>
              <a:gd name="connsiteX362" fmla="*/ 5536669 w 7050197"/>
              <a:gd name="connsiteY362" fmla="*/ 4122866 h 6869876"/>
              <a:gd name="connsiteX363" fmla="*/ 5530758 w 7050197"/>
              <a:gd name="connsiteY363" fmla="*/ 4123184 h 6869876"/>
              <a:gd name="connsiteX364" fmla="*/ 5524846 w 7050197"/>
              <a:gd name="connsiteY364" fmla="*/ 4123501 h 6869876"/>
              <a:gd name="connsiteX365" fmla="*/ 5518639 w 7050197"/>
              <a:gd name="connsiteY365" fmla="*/ 4123184 h 6869876"/>
              <a:gd name="connsiteX366" fmla="*/ 5513023 w 7050197"/>
              <a:gd name="connsiteY366" fmla="*/ 4122866 h 6869876"/>
              <a:gd name="connsiteX367" fmla="*/ 5506816 w 7050197"/>
              <a:gd name="connsiteY367" fmla="*/ 4122231 h 6869876"/>
              <a:gd name="connsiteX368" fmla="*/ 5501200 w 7050197"/>
              <a:gd name="connsiteY368" fmla="*/ 4121279 h 6869876"/>
              <a:gd name="connsiteX369" fmla="*/ 5494993 w 7050197"/>
              <a:gd name="connsiteY369" fmla="*/ 4120009 h 6869876"/>
              <a:gd name="connsiteX370" fmla="*/ 5489081 w 7050197"/>
              <a:gd name="connsiteY370" fmla="*/ 4118421 h 6869876"/>
              <a:gd name="connsiteX371" fmla="*/ 5483466 w 7050197"/>
              <a:gd name="connsiteY371" fmla="*/ 4116516 h 6869876"/>
              <a:gd name="connsiteX372" fmla="*/ 5477850 w 7050197"/>
              <a:gd name="connsiteY372" fmla="*/ 4114294 h 6869876"/>
              <a:gd name="connsiteX373" fmla="*/ 5472234 w 7050197"/>
              <a:gd name="connsiteY373" fmla="*/ 4112071 h 6869876"/>
              <a:gd name="connsiteX374" fmla="*/ 5466913 w 7050197"/>
              <a:gd name="connsiteY374" fmla="*/ 4109214 h 6869876"/>
              <a:gd name="connsiteX375" fmla="*/ 5461593 w 7050197"/>
              <a:gd name="connsiteY375" fmla="*/ 4106356 h 6869876"/>
              <a:gd name="connsiteX376" fmla="*/ 5456273 w 7050197"/>
              <a:gd name="connsiteY376" fmla="*/ 4103181 h 6869876"/>
              <a:gd name="connsiteX377" fmla="*/ 5451248 w 7050197"/>
              <a:gd name="connsiteY377" fmla="*/ 4099371 h 6869876"/>
              <a:gd name="connsiteX378" fmla="*/ 5446223 w 7050197"/>
              <a:gd name="connsiteY378" fmla="*/ 4095561 h 6869876"/>
              <a:gd name="connsiteX379" fmla="*/ 5441495 w 7050197"/>
              <a:gd name="connsiteY379" fmla="*/ 4091751 h 6869876"/>
              <a:gd name="connsiteX380" fmla="*/ 5436765 w 7050197"/>
              <a:gd name="connsiteY380" fmla="*/ 4086989 h 6869876"/>
              <a:gd name="connsiteX381" fmla="*/ 5322379 w 7050197"/>
              <a:gd name="connsiteY381" fmla="*/ 3972689 h 6869876"/>
              <a:gd name="connsiteX382" fmla="*/ 5317945 w 7050197"/>
              <a:gd name="connsiteY382" fmla="*/ 3968244 h 6869876"/>
              <a:gd name="connsiteX383" fmla="*/ 5312921 w 7050197"/>
              <a:gd name="connsiteY383" fmla="*/ 3964116 h 6869876"/>
              <a:gd name="connsiteX384" fmla="*/ 5307896 w 7050197"/>
              <a:gd name="connsiteY384" fmla="*/ 3960624 h 6869876"/>
              <a:gd name="connsiteX385" fmla="*/ 5302871 w 7050197"/>
              <a:gd name="connsiteY385" fmla="*/ 3956814 h 6869876"/>
              <a:gd name="connsiteX386" fmla="*/ 5297255 w 7050197"/>
              <a:gd name="connsiteY386" fmla="*/ 3953639 h 6869876"/>
              <a:gd name="connsiteX387" fmla="*/ 5292230 w 7050197"/>
              <a:gd name="connsiteY387" fmla="*/ 3950464 h 6869876"/>
              <a:gd name="connsiteX388" fmla="*/ 5286615 w 7050197"/>
              <a:gd name="connsiteY388" fmla="*/ 3947924 h 6869876"/>
              <a:gd name="connsiteX389" fmla="*/ 5281294 w 7050197"/>
              <a:gd name="connsiteY389" fmla="*/ 3945384 h 6869876"/>
              <a:gd name="connsiteX390" fmla="*/ 5275383 w 7050197"/>
              <a:gd name="connsiteY390" fmla="*/ 3943161 h 6869876"/>
              <a:gd name="connsiteX391" fmla="*/ 5269767 w 7050197"/>
              <a:gd name="connsiteY391" fmla="*/ 3941574 h 6869876"/>
              <a:gd name="connsiteX392" fmla="*/ 5263855 w 7050197"/>
              <a:gd name="connsiteY392" fmla="*/ 3939669 h 6869876"/>
              <a:gd name="connsiteX393" fmla="*/ 5257944 w 7050197"/>
              <a:gd name="connsiteY393" fmla="*/ 3938716 h 6869876"/>
              <a:gd name="connsiteX394" fmla="*/ 5252033 w 7050197"/>
              <a:gd name="connsiteY394" fmla="*/ 3937446 h 6869876"/>
              <a:gd name="connsiteX395" fmla="*/ 5246121 w 7050197"/>
              <a:gd name="connsiteY395" fmla="*/ 3936811 h 6869876"/>
              <a:gd name="connsiteX396" fmla="*/ 5240210 w 7050197"/>
              <a:gd name="connsiteY396" fmla="*/ 3936494 h 6869876"/>
              <a:gd name="connsiteX397" fmla="*/ 5234298 w 7050197"/>
              <a:gd name="connsiteY397" fmla="*/ 3936494 h 6869876"/>
              <a:gd name="connsiteX398" fmla="*/ 5228091 w 7050197"/>
              <a:gd name="connsiteY398" fmla="*/ 3936494 h 6869876"/>
              <a:gd name="connsiteX399" fmla="*/ 5222180 w 7050197"/>
              <a:gd name="connsiteY399" fmla="*/ 3936811 h 6869876"/>
              <a:gd name="connsiteX400" fmla="*/ 5216268 w 7050197"/>
              <a:gd name="connsiteY400" fmla="*/ 3937446 h 6869876"/>
              <a:gd name="connsiteX401" fmla="*/ 5210357 w 7050197"/>
              <a:gd name="connsiteY401" fmla="*/ 3938716 h 6869876"/>
              <a:gd name="connsiteX402" fmla="*/ 5204741 w 7050197"/>
              <a:gd name="connsiteY402" fmla="*/ 3939669 h 6869876"/>
              <a:gd name="connsiteX403" fmla="*/ 5198534 w 7050197"/>
              <a:gd name="connsiteY403" fmla="*/ 3941574 h 6869876"/>
              <a:gd name="connsiteX404" fmla="*/ 5192918 w 7050197"/>
              <a:gd name="connsiteY404" fmla="*/ 3943161 h 6869876"/>
              <a:gd name="connsiteX405" fmla="*/ 5187598 w 7050197"/>
              <a:gd name="connsiteY405" fmla="*/ 3945384 h 6869876"/>
              <a:gd name="connsiteX406" fmla="*/ 5181686 w 7050197"/>
              <a:gd name="connsiteY406" fmla="*/ 3947924 h 6869876"/>
              <a:gd name="connsiteX407" fmla="*/ 5176366 w 7050197"/>
              <a:gd name="connsiteY407" fmla="*/ 3950464 h 6869876"/>
              <a:gd name="connsiteX408" fmla="*/ 5171046 w 7050197"/>
              <a:gd name="connsiteY408" fmla="*/ 3953639 h 6869876"/>
              <a:gd name="connsiteX409" fmla="*/ 5165430 w 7050197"/>
              <a:gd name="connsiteY409" fmla="*/ 3956814 h 6869876"/>
              <a:gd name="connsiteX410" fmla="*/ 5160405 w 7050197"/>
              <a:gd name="connsiteY410" fmla="*/ 3960624 h 6869876"/>
              <a:gd name="connsiteX411" fmla="*/ 5155380 w 7050197"/>
              <a:gd name="connsiteY411" fmla="*/ 3964116 h 6869876"/>
              <a:gd name="connsiteX412" fmla="*/ 5150947 w 7050197"/>
              <a:gd name="connsiteY412" fmla="*/ 3968244 h 6869876"/>
              <a:gd name="connsiteX413" fmla="*/ 5146218 w 7050197"/>
              <a:gd name="connsiteY413" fmla="*/ 3972689 h 6869876"/>
              <a:gd name="connsiteX414" fmla="*/ 5141488 w 7050197"/>
              <a:gd name="connsiteY414" fmla="*/ 3977451 h 6869876"/>
              <a:gd name="connsiteX415" fmla="*/ 5137646 w 7050197"/>
              <a:gd name="connsiteY415" fmla="*/ 3982531 h 6869876"/>
              <a:gd name="connsiteX416" fmla="*/ 5133508 w 7050197"/>
              <a:gd name="connsiteY416" fmla="*/ 3986976 h 6869876"/>
              <a:gd name="connsiteX417" fmla="*/ 5129961 w 7050197"/>
              <a:gd name="connsiteY417" fmla="*/ 3992374 h 6869876"/>
              <a:gd name="connsiteX418" fmla="*/ 5126710 w 7050197"/>
              <a:gd name="connsiteY418" fmla="*/ 3997454 h 6869876"/>
              <a:gd name="connsiteX419" fmla="*/ 5123754 w 7050197"/>
              <a:gd name="connsiteY419" fmla="*/ 4002851 h 6869876"/>
              <a:gd name="connsiteX420" fmla="*/ 5121094 w 7050197"/>
              <a:gd name="connsiteY420" fmla="*/ 4008249 h 6869876"/>
              <a:gd name="connsiteX421" fmla="*/ 5118729 w 7050197"/>
              <a:gd name="connsiteY421" fmla="*/ 4013964 h 6869876"/>
              <a:gd name="connsiteX422" fmla="*/ 5116660 w 7050197"/>
              <a:gd name="connsiteY422" fmla="*/ 4019679 h 6869876"/>
              <a:gd name="connsiteX423" fmla="*/ 5114591 w 7050197"/>
              <a:gd name="connsiteY423" fmla="*/ 4025394 h 6869876"/>
              <a:gd name="connsiteX424" fmla="*/ 5113113 w 7050197"/>
              <a:gd name="connsiteY424" fmla="*/ 4031109 h 6869876"/>
              <a:gd name="connsiteX425" fmla="*/ 5111636 w 7050197"/>
              <a:gd name="connsiteY425" fmla="*/ 4037141 h 6869876"/>
              <a:gd name="connsiteX426" fmla="*/ 5111044 w 7050197"/>
              <a:gd name="connsiteY426" fmla="*/ 4043174 h 6869876"/>
              <a:gd name="connsiteX427" fmla="*/ 5110158 w 7050197"/>
              <a:gd name="connsiteY427" fmla="*/ 4048889 h 6869876"/>
              <a:gd name="connsiteX428" fmla="*/ 5109862 w 7050197"/>
              <a:gd name="connsiteY428" fmla="*/ 4054921 h 6869876"/>
              <a:gd name="connsiteX429" fmla="*/ 5109567 w 7050197"/>
              <a:gd name="connsiteY429" fmla="*/ 4060954 h 6869876"/>
              <a:gd name="connsiteX430" fmla="*/ 5109862 w 7050197"/>
              <a:gd name="connsiteY430" fmla="*/ 4066986 h 6869876"/>
              <a:gd name="connsiteX431" fmla="*/ 5110158 w 7050197"/>
              <a:gd name="connsiteY431" fmla="*/ 4073019 h 6869876"/>
              <a:gd name="connsiteX432" fmla="*/ 5111044 w 7050197"/>
              <a:gd name="connsiteY432" fmla="*/ 4078734 h 6869876"/>
              <a:gd name="connsiteX433" fmla="*/ 5111636 w 7050197"/>
              <a:gd name="connsiteY433" fmla="*/ 4084766 h 6869876"/>
              <a:gd name="connsiteX434" fmla="*/ 5113113 w 7050197"/>
              <a:gd name="connsiteY434" fmla="*/ 4090481 h 6869876"/>
              <a:gd name="connsiteX435" fmla="*/ 5114591 w 7050197"/>
              <a:gd name="connsiteY435" fmla="*/ 4096196 h 6869876"/>
              <a:gd name="connsiteX436" fmla="*/ 5116660 w 7050197"/>
              <a:gd name="connsiteY436" fmla="*/ 4101911 h 6869876"/>
              <a:gd name="connsiteX437" fmla="*/ 5118729 w 7050197"/>
              <a:gd name="connsiteY437" fmla="*/ 4107626 h 6869876"/>
              <a:gd name="connsiteX438" fmla="*/ 5121094 w 7050197"/>
              <a:gd name="connsiteY438" fmla="*/ 4113659 h 6869876"/>
              <a:gd name="connsiteX439" fmla="*/ 5123754 w 7050197"/>
              <a:gd name="connsiteY439" fmla="*/ 4119056 h 6869876"/>
              <a:gd name="connsiteX440" fmla="*/ 5126710 w 7050197"/>
              <a:gd name="connsiteY440" fmla="*/ 4124454 h 6869876"/>
              <a:gd name="connsiteX441" fmla="*/ 5129961 w 7050197"/>
              <a:gd name="connsiteY441" fmla="*/ 4129851 h 6869876"/>
              <a:gd name="connsiteX442" fmla="*/ 5133508 w 7050197"/>
              <a:gd name="connsiteY442" fmla="*/ 4134614 h 6869876"/>
              <a:gd name="connsiteX443" fmla="*/ 5137646 w 7050197"/>
              <a:gd name="connsiteY443" fmla="*/ 4139694 h 6869876"/>
              <a:gd name="connsiteX444" fmla="*/ 5141488 w 7050197"/>
              <a:gd name="connsiteY444" fmla="*/ 4144456 h 6869876"/>
              <a:gd name="connsiteX445" fmla="*/ 5146218 w 7050197"/>
              <a:gd name="connsiteY445" fmla="*/ 4149219 h 6869876"/>
              <a:gd name="connsiteX446" fmla="*/ 5870075 w 7050197"/>
              <a:gd name="connsiteY446" fmla="*/ 4872801 h 6869876"/>
              <a:gd name="connsiteX447" fmla="*/ 5874509 w 7050197"/>
              <a:gd name="connsiteY447" fmla="*/ 4877564 h 6869876"/>
              <a:gd name="connsiteX448" fmla="*/ 5878646 w 7050197"/>
              <a:gd name="connsiteY448" fmla="*/ 4882644 h 6869876"/>
              <a:gd name="connsiteX449" fmla="*/ 5882489 w 7050197"/>
              <a:gd name="connsiteY449" fmla="*/ 4887724 h 6869876"/>
              <a:gd name="connsiteX450" fmla="*/ 5886036 w 7050197"/>
              <a:gd name="connsiteY450" fmla="*/ 4892804 h 6869876"/>
              <a:gd name="connsiteX451" fmla="*/ 5889287 w 7050197"/>
              <a:gd name="connsiteY451" fmla="*/ 4897566 h 6869876"/>
              <a:gd name="connsiteX452" fmla="*/ 5892243 w 7050197"/>
              <a:gd name="connsiteY452" fmla="*/ 4902964 h 6869876"/>
              <a:gd name="connsiteX453" fmla="*/ 5895199 w 7050197"/>
              <a:gd name="connsiteY453" fmla="*/ 4908996 h 6869876"/>
              <a:gd name="connsiteX454" fmla="*/ 5897268 w 7050197"/>
              <a:gd name="connsiteY454" fmla="*/ 4914394 h 6869876"/>
              <a:gd name="connsiteX455" fmla="*/ 5899336 w 7050197"/>
              <a:gd name="connsiteY455" fmla="*/ 4920109 h 6869876"/>
              <a:gd name="connsiteX456" fmla="*/ 5901701 w 7050197"/>
              <a:gd name="connsiteY456" fmla="*/ 4925824 h 6869876"/>
              <a:gd name="connsiteX457" fmla="*/ 5902883 w 7050197"/>
              <a:gd name="connsiteY457" fmla="*/ 4931539 h 6869876"/>
              <a:gd name="connsiteX458" fmla="*/ 5904066 w 7050197"/>
              <a:gd name="connsiteY458" fmla="*/ 4937571 h 6869876"/>
              <a:gd name="connsiteX459" fmla="*/ 5905248 w 7050197"/>
              <a:gd name="connsiteY459" fmla="*/ 4943286 h 6869876"/>
              <a:gd name="connsiteX460" fmla="*/ 5905840 w 7050197"/>
              <a:gd name="connsiteY460" fmla="*/ 4949319 h 6869876"/>
              <a:gd name="connsiteX461" fmla="*/ 5906135 w 7050197"/>
              <a:gd name="connsiteY461" fmla="*/ 4955351 h 6869876"/>
              <a:gd name="connsiteX462" fmla="*/ 5906726 w 7050197"/>
              <a:gd name="connsiteY462" fmla="*/ 4961384 h 6869876"/>
              <a:gd name="connsiteX463" fmla="*/ 5906135 w 7050197"/>
              <a:gd name="connsiteY463" fmla="*/ 4967099 h 6869876"/>
              <a:gd name="connsiteX464" fmla="*/ 5905840 w 7050197"/>
              <a:gd name="connsiteY464" fmla="*/ 4973131 h 6869876"/>
              <a:gd name="connsiteX465" fmla="*/ 5905248 w 7050197"/>
              <a:gd name="connsiteY465" fmla="*/ 4979164 h 6869876"/>
              <a:gd name="connsiteX466" fmla="*/ 5904066 w 7050197"/>
              <a:gd name="connsiteY466" fmla="*/ 4984879 h 6869876"/>
              <a:gd name="connsiteX467" fmla="*/ 5902883 w 7050197"/>
              <a:gd name="connsiteY467" fmla="*/ 4990911 h 6869876"/>
              <a:gd name="connsiteX468" fmla="*/ 5901701 w 7050197"/>
              <a:gd name="connsiteY468" fmla="*/ 4996944 h 6869876"/>
              <a:gd name="connsiteX469" fmla="*/ 5899336 w 7050197"/>
              <a:gd name="connsiteY469" fmla="*/ 5002659 h 6869876"/>
              <a:gd name="connsiteX470" fmla="*/ 5897268 w 7050197"/>
              <a:gd name="connsiteY470" fmla="*/ 5008056 h 6869876"/>
              <a:gd name="connsiteX471" fmla="*/ 5895199 w 7050197"/>
              <a:gd name="connsiteY471" fmla="*/ 5013771 h 6869876"/>
              <a:gd name="connsiteX472" fmla="*/ 5892243 w 7050197"/>
              <a:gd name="connsiteY472" fmla="*/ 5019169 h 6869876"/>
              <a:gd name="connsiteX473" fmla="*/ 5889287 w 7050197"/>
              <a:gd name="connsiteY473" fmla="*/ 5024566 h 6869876"/>
              <a:gd name="connsiteX474" fmla="*/ 5886036 w 7050197"/>
              <a:gd name="connsiteY474" fmla="*/ 5029964 h 6869876"/>
              <a:gd name="connsiteX475" fmla="*/ 5882489 w 7050197"/>
              <a:gd name="connsiteY475" fmla="*/ 5035044 h 6869876"/>
              <a:gd name="connsiteX476" fmla="*/ 5878646 w 7050197"/>
              <a:gd name="connsiteY476" fmla="*/ 5040124 h 6869876"/>
              <a:gd name="connsiteX477" fmla="*/ 5874509 w 7050197"/>
              <a:gd name="connsiteY477" fmla="*/ 5044569 h 6869876"/>
              <a:gd name="connsiteX478" fmla="*/ 5870075 w 7050197"/>
              <a:gd name="connsiteY478" fmla="*/ 5049331 h 6869876"/>
              <a:gd name="connsiteX479" fmla="*/ 5865346 w 7050197"/>
              <a:gd name="connsiteY479" fmla="*/ 5053776 h 6869876"/>
              <a:gd name="connsiteX480" fmla="*/ 5860617 w 7050197"/>
              <a:gd name="connsiteY480" fmla="*/ 5057904 h 6869876"/>
              <a:gd name="connsiteX481" fmla="*/ 5855592 w 7050197"/>
              <a:gd name="connsiteY481" fmla="*/ 5062031 h 6869876"/>
              <a:gd name="connsiteX482" fmla="*/ 5850567 w 7050197"/>
              <a:gd name="connsiteY482" fmla="*/ 5065524 h 6869876"/>
              <a:gd name="connsiteX483" fmla="*/ 5845247 w 7050197"/>
              <a:gd name="connsiteY483" fmla="*/ 5068699 h 6869876"/>
              <a:gd name="connsiteX484" fmla="*/ 5839926 w 7050197"/>
              <a:gd name="connsiteY484" fmla="*/ 5071556 h 6869876"/>
              <a:gd name="connsiteX485" fmla="*/ 5834311 w 7050197"/>
              <a:gd name="connsiteY485" fmla="*/ 5074414 h 6869876"/>
              <a:gd name="connsiteX486" fmla="*/ 5828695 w 7050197"/>
              <a:gd name="connsiteY486" fmla="*/ 5076636 h 6869876"/>
              <a:gd name="connsiteX487" fmla="*/ 5823375 w 7050197"/>
              <a:gd name="connsiteY487" fmla="*/ 5078859 h 6869876"/>
              <a:gd name="connsiteX488" fmla="*/ 5817463 w 7050197"/>
              <a:gd name="connsiteY488" fmla="*/ 5081081 h 6869876"/>
              <a:gd name="connsiteX489" fmla="*/ 5811552 w 7050197"/>
              <a:gd name="connsiteY489" fmla="*/ 5082351 h 6869876"/>
              <a:gd name="connsiteX490" fmla="*/ 5805640 w 7050197"/>
              <a:gd name="connsiteY490" fmla="*/ 5083304 h 6869876"/>
              <a:gd name="connsiteX491" fmla="*/ 5800024 w 7050197"/>
              <a:gd name="connsiteY491" fmla="*/ 5084574 h 6869876"/>
              <a:gd name="connsiteX492" fmla="*/ 5793817 w 7050197"/>
              <a:gd name="connsiteY492" fmla="*/ 5085209 h 6869876"/>
              <a:gd name="connsiteX493" fmla="*/ 5787610 w 7050197"/>
              <a:gd name="connsiteY493" fmla="*/ 5085526 h 6869876"/>
              <a:gd name="connsiteX494" fmla="*/ 5781994 w 7050197"/>
              <a:gd name="connsiteY494" fmla="*/ 5085844 h 6869876"/>
              <a:gd name="connsiteX495" fmla="*/ 5775787 w 7050197"/>
              <a:gd name="connsiteY495" fmla="*/ 5085526 h 6869876"/>
              <a:gd name="connsiteX496" fmla="*/ 5770171 w 7050197"/>
              <a:gd name="connsiteY496" fmla="*/ 5085209 h 6869876"/>
              <a:gd name="connsiteX497" fmla="*/ 5763965 w 7050197"/>
              <a:gd name="connsiteY497" fmla="*/ 5084574 h 6869876"/>
              <a:gd name="connsiteX498" fmla="*/ 5758349 w 7050197"/>
              <a:gd name="connsiteY498" fmla="*/ 5083304 h 6869876"/>
              <a:gd name="connsiteX499" fmla="*/ 5752141 w 7050197"/>
              <a:gd name="connsiteY499" fmla="*/ 5082351 h 6869876"/>
              <a:gd name="connsiteX500" fmla="*/ 5746526 w 7050197"/>
              <a:gd name="connsiteY500" fmla="*/ 5081081 h 6869876"/>
              <a:gd name="connsiteX501" fmla="*/ 5740614 w 7050197"/>
              <a:gd name="connsiteY501" fmla="*/ 5078859 h 6869876"/>
              <a:gd name="connsiteX502" fmla="*/ 5734998 w 7050197"/>
              <a:gd name="connsiteY502" fmla="*/ 5076636 h 6869876"/>
              <a:gd name="connsiteX503" fmla="*/ 5729382 w 7050197"/>
              <a:gd name="connsiteY503" fmla="*/ 5074414 h 6869876"/>
              <a:gd name="connsiteX504" fmla="*/ 5723767 w 7050197"/>
              <a:gd name="connsiteY504" fmla="*/ 5071556 h 6869876"/>
              <a:gd name="connsiteX505" fmla="*/ 5718446 w 7050197"/>
              <a:gd name="connsiteY505" fmla="*/ 5068699 h 6869876"/>
              <a:gd name="connsiteX506" fmla="*/ 5713421 w 7050197"/>
              <a:gd name="connsiteY506" fmla="*/ 5065524 h 6869876"/>
              <a:gd name="connsiteX507" fmla="*/ 5708396 w 7050197"/>
              <a:gd name="connsiteY507" fmla="*/ 5062031 h 6869876"/>
              <a:gd name="connsiteX508" fmla="*/ 5703372 w 7050197"/>
              <a:gd name="connsiteY508" fmla="*/ 5057904 h 6869876"/>
              <a:gd name="connsiteX509" fmla="*/ 5698347 w 7050197"/>
              <a:gd name="connsiteY509" fmla="*/ 5053776 h 6869876"/>
              <a:gd name="connsiteX510" fmla="*/ 5693618 w 7050197"/>
              <a:gd name="connsiteY510" fmla="*/ 5049331 h 6869876"/>
              <a:gd name="connsiteX511" fmla="*/ 5598148 w 7050197"/>
              <a:gd name="connsiteY511" fmla="*/ 4953764 h 6869876"/>
              <a:gd name="connsiteX512" fmla="*/ 5490560 w 7050197"/>
              <a:gd name="connsiteY512" fmla="*/ 4846449 h 6869876"/>
              <a:gd name="connsiteX513" fmla="*/ 5485830 w 7050197"/>
              <a:gd name="connsiteY513" fmla="*/ 4842004 h 6869876"/>
              <a:gd name="connsiteX514" fmla="*/ 5481397 w 7050197"/>
              <a:gd name="connsiteY514" fmla="*/ 4837876 h 6869876"/>
              <a:gd name="connsiteX515" fmla="*/ 5476372 w 7050197"/>
              <a:gd name="connsiteY515" fmla="*/ 4833749 h 6869876"/>
              <a:gd name="connsiteX516" fmla="*/ 5471348 w 7050197"/>
              <a:gd name="connsiteY516" fmla="*/ 4830256 h 6869876"/>
              <a:gd name="connsiteX517" fmla="*/ 5465732 w 7050197"/>
              <a:gd name="connsiteY517" fmla="*/ 4827081 h 6869876"/>
              <a:gd name="connsiteX518" fmla="*/ 5460411 w 7050197"/>
              <a:gd name="connsiteY518" fmla="*/ 4824224 h 6869876"/>
              <a:gd name="connsiteX519" fmla="*/ 5455091 w 7050197"/>
              <a:gd name="connsiteY519" fmla="*/ 4821049 h 6869876"/>
              <a:gd name="connsiteX520" fmla="*/ 5449475 w 7050197"/>
              <a:gd name="connsiteY520" fmla="*/ 4819144 h 6869876"/>
              <a:gd name="connsiteX521" fmla="*/ 5443563 w 7050197"/>
              <a:gd name="connsiteY521" fmla="*/ 4816921 h 6869876"/>
              <a:gd name="connsiteX522" fmla="*/ 5437948 w 7050197"/>
              <a:gd name="connsiteY522" fmla="*/ 4814699 h 6869876"/>
              <a:gd name="connsiteX523" fmla="*/ 5432036 w 7050197"/>
              <a:gd name="connsiteY523" fmla="*/ 4813429 h 6869876"/>
              <a:gd name="connsiteX524" fmla="*/ 5426420 w 7050197"/>
              <a:gd name="connsiteY524" fmla="*/ 4812159 h 6869876"/>
              <a:gd name="connsiteX525" fmla="*/ 5420509 w 7050197"/>
              <a:gd name="connsiteY525" fmla="*/ 4811206 h 6869876"/>
              <a:gd name="connsiteX526" fmla="*/ 5414597 w 7050197"/>
              <a:gd name="connsiteY526" fmla="*/ 4810571 h 6869876"/>
              <a:gd name="connsiteX527" fmla="*/ 5408391 w 7050197"/>
              <a:gd name="connsiteY527" fmla="*/ 4809936 h 6869876"/>
              <a:gd name="connsiteX528" fmla="*/ 5402775 w 7050197"/>
              <a:gd name="connsiteY528" fmla="*/ 4809619 h 6869876"/>
              <a:gd name="connsiteX529" fmla="*/ 5396568 w 7050197"/>
              <a:gd name="connsiteY529" fmla="*/ 4809936 h 6869876"/>
              <a:gd name="connsiteX530" fmla="*/ 5390361 w 7050197"/>
              <a:gd name="connsiteY530" fmla="*/ 4810571 h 6869876"/>
              <a:gd name="connsiteX531" fmla="*/ 5384745 w 7050197"/>
              <a:gd name="connsiteY531" fmla="*/ 4811206 h 6869876"/>
              <a:gd name="connsiteX532" fmla="*/ 5378538 w 7050197"/>
              <a:gd name="connsiteY532" fmla="*/ 4812159 h 6869876"/>
              <a:gd name="connsiteX533" fmla="*/ 5372922 w 7050197"/>
              <a:gd name="connsiteY533" fmla="*/ 4813429 h 6869876"/>
              <a:gd name="connsiteX534" fmla="*/ 5367010 w 7050197"/>
              <a:gd name="connsiteY534" fmla="*/ 4814699 h 6869876"/>
              <a:gd name="connsiteX535" fmla="*/ 5361394 w 7050197"/>
              <a:gd name="connsiteY535" fmla="*/ 4816921 h 6869876"/>
              <a:gd name="connsiteX536" fmla="*/ 5355483 w 7050197"/>
              <a:gd name="connsiteY536" fmla="*/ 4819144 h 6869876"/>
              <a:gd name="connsiteX537" fmla="*/ 5350163 w 7050197"/>
              <a:gd name="connsiteY537" fmla="*/ 4821049 h 6869876"/>
              <a:gd name="connsiteX538" fmla="*/ 5344547 w 7050197"/>
              <a:gd name="connsiteY538" fmla="*/ 4824224 h 6869876"/>
              <a:gd name="connsiteX539" fmla="*/ 5338931 w 7050197"/>
              <a:gd name="connsiteY539" fmla="*/ 4827081 h 6869876"/>
              <a:gd name="connsiteX540" fmla="*/ 5333906 w 7050197"/>
              <a:gd name="connsiteY540" fmla="*/ 4830256 h 6869876"/>
              <a:gd name="connsiteX541" fmla="*/ 5328881 w 7050197"/>
              <a:gd name="connsiteY541" fmla="*/ 4833749 h 6869876"/>
              <a:gd name="connsiteX542" fmla="*/ 5323857 w 7050197"/>
              <a:gd name="connsiteY542" fmla="*/ 4837876 h 6869876"/>
              <a:gd name="connsiteX543" fmla="*/ 5318832 w 7050197"/>
              <a:gd name="connsiteY543" fmla="*/ 4842004 h 6869876"/>
              <a:gd name="connsiteX544" fmla="*/ 5314398 w 7050197"/>
              <a:gd name="connsiteY544" fmla="*/ 4846449 h 6869876"/>
              <a:gd name="connsiteX545" fmla="*/ 5307305 w 7050197"/>
              <a:gd name="connsiteY545" fmla="*/ 4853751 h 6869876"/>
              <a:gd name="connsiteX546" fmla="*/ 5301393 w 7050197"/>
              <a:gd name="connsiteY546" fmla="*/ 4861689 h 6869876"/>
              <a:gd name="connsiteX547" fmla="*/ 5295482 w 7050197"/>
              <a:gd name="connsiteY547" fmla="*/ 4869944 h 6869876"/>
              <a:gd name="connsiteX548" fmla="*/ 5291048 w 7050197"/>
              <a:gd name="connsiteY548" fmla="*/ 4879151 h 6869876"/>
              <a:gd name="connsiteX549" fmla="*/ 5286910 w 7050197"/>
              <a:gd name="connsiteY549" fmla="*/ 4887724 h 6869876"/>
              <a:gd name="connsiteX550" fmla="*/ 5283659 w 7050197"/>
              <a:gd name="connsiteY550" fmla="*/ 4896931 h 6869876"/>
              <a:gd name="connsiteX551" fmla="*/ 5281294 w 7050197"/>
              <a:gd name="connsiteY551" fmla="*/ 4906456 h 6869876"/>
              <a:gd name="connsiteX552" fmla="*/ 5279521 w 7050197"/>
              <a:gd name="connsiteY552" fmla="*/ 4915664 h 6869876"/>
              <a:gd name="connsiteX553" fmla="*/ 5278339 w 7050197"/>
              <a:gd name="connsiteY553" fmla="*/ 4925506 h 6869876"/>
              <a:gd name="connsiteX554" fmla="*/ 5278339 w 7050197"/>
              <a:gd name="connsiteY554" fmla="*/ 4935031 h 6869876"/>
              <a:gd name="connsiteX555" fmla="*/ 5278634 w 7050197"/>
              <a:gd name="connsiteY555" fmla="*/ 4944874 h 6869876"/>
              <a:gd name="connsiteX556" fmla="*/ 5279816 w 7050197"/>
              <a:gd name="connsiteY556" fmla="*/ 4954081 h 6869876"/>
              <a:gd name="connsiteX557" fmla="*/ 5281885 w 7050197"/>
              <a:gd name="connsiteY557" fmla="*/ 4963924 h 6869876"/>
              <a:gd name="connsiteX558" fmla="*/ 5284546 w 7050197"/>
              <a:gd name="connsiteY558" fmla="*/ 4972814 h 6869876"/>
              <a:gd name="connsiteX559" fmla="*/ 5288092 w 7050197"/>
              <a:gd name="connsiteY559" fmla="*/ 4982021 h 6869876"/>
              <a:gd name="connsiteX560" fmla="*/ 5291935 w 7050197"/>
              <a:gd name="connsiteY560" fmla="*/ 4991229 h 6869876"/>
              <a:gd name="connsiteX561" fmla="*/ 5583665 w 7050197"/>
              <a:gd name="connsiteY561" fmla="*/ 5282376 h 6869876"/>
              <a:gd name="connsiteX562" fmla="*/ 5588098 w 7050197"/>
              <a:gd name="connsiteY562" fmla="*/ 5287139 h 6869876"/>
              <a:gd name="connsiteX563" fmla="*/ 5592237 w 7050197"/>
              <a:gd name="connsiteY563" fmla="*/ 5292219 h 6869876"/>
              <a:gd name="connsiteX564" fmla="*/ 5595784 w 7050197"/>
              <a:gd name="connsiteY564" fmla="*/ 5296664 h 6869876"/>
              <a:gd name="connsiteX565" fmla="*/ 5599626 w 7050197"/>
              <a:gd name="connsiteY565" fmla="*/ 5302061 h 6869876"/>
              <a:gd name="connsiteX566" fmla="*/ 5602582 w 7050197"/>
              <a:gd name="connsiteY566" fmla="*/ 5307141 h 6869876"/>
              <a:gd name="connsiteX567" fmla="*/ 5605833 w 7050197"/>
              <a:gd name="connsiteY567" fmla="*/ 5312539 h 6869876"/>
              <a:gd name="connsiteX568" fmla="*/ 5608493 w 7050197"/>
              <a:gd name="connsiteY568" fmla="*/ 5317936 h 6869876"/>
              <a:gd name="connsiteX569" fmla="*/ 5610857 w 7050197"/>
              <a:gd name="connsiteY569" fmla="*/ 5323651 h 6869876"/>
              <a:gd name="connsiteX570" fmla="*/ 5613222 w 7050197"/>
              <a:gd name="connsiteY570" fmla="*/ 5329366 h 6869876"/>
              <a:gd name="connsiteX571" fmla="*/ 5614996 w 7050197"/>
              <a:gd name="connsiteY571" fmla="*/ 5335399 h 6869876"/>
              <a:gd name="connsiteX572" fmla="*/ 5616474 w 7050197"/>
              <a:gd name="connsiteY572" fmla="*/ 5341114 h 6869876"/>
              <a:gd name="connsiteX573" fmla="*/ 5617656 w 7050197"/>
              <a:gd name="connsiteY573" fmla="*/ 5346829 h 6869876"/>
              <a:gd name="connsiteX574" fmla="*/ 5618838 w 7050197"/>
              <a:gd name="connsiteY574" fmla="*/ 5352861 h 6869876"/>
              <a:gd name="connsiteX575" fmla="*/ 5619725 w 7050197"/>
              <a:gd name="connsiteY575" fmla="*/ 5358576 h 6869876"/>
              <a:gd name="connsiteX576" fmla="*/ 5620021 w 7050197"/>
              <a:gd name="connsiteY576" fmla="*/ 5364609 h 6869876"/>
              <a:gd name="connsiteX577" fmla="*/ 5620021 w 7050197"/>
              <a:gd name="connsiteY577" fmla="*/ 5370959 h 6869876"/>
              <a:gd name="connsiteX578" fmla="*/ 5620021 w 7050197"/>
              <a:gd name="connsiteY578" fmla="*/ 5376674 h 6869876"/>
              <a:gd name="connsiteX579" fmla="*/ 5619725 w 7050197"/>
              <a:gd name="connsiteY579" fmla="*/ 5382706 h 6869876"/>
              <a:gd name="connsiteX580" fmla="*/ 5618838 w 7050197"/>
              <a:gd name="connsiteY580" fmla="*/ 5388421 h 6869876"/>
              <a:gd name="connsiteX581" fmla="*/ 5617656 w 7050197"/>
              <a:gd name="connsiteY581" fmla="*/ 5394454 h 6869876"/>
              <a:gd name="connsiteX582" fmla="*/ 5616474 w 7050197"/>
              <a:gd name="connsiteY582" fmla="*/ 5400169 h 6869876"/>
              <a:gd name="connsiteX583" fmla="*/ 5614996 w 7050197"/>
              <a:gd name="connsiteY583" fmla="*/ 5405884 h 6869876"/>
              <a:gd name="connsiteX584" fmla="*/ 5613222 w 7050197"/>
              <a:gd name="connsiteY584" fmla="*/ 5411916 h 6869876"/>
              <a:gd name="connsiteX585" fmla="*/ 5610857 w 7050197"/>
              <a:gd name="connsiteY585" fmla="*/ 5417631 h 6869876"/>
              <a:gd name="connsiteX586" fmla="*/ 5608493 w 7050197"/>
              <a:gd name="connsiteY586" fmla="*/ 5423346 h 6869876"/>
              <a:gd name="connsiteX587" fmla="*/ 5605833 w 7050197"/>
              <a:gd name="connsiteY587" fmla="*/ 5428744 h 6869876"/>
              <a:gd name="connsiteX588" fmla="*/ 5602582 w 7050197"/>
              <a:gd name="connsiteY588" fmla="*/ 5434141 h 6869876"/>
              <a:gd name="connsiteX589" fmla="*/ 5599626 w 7050197"/>
              <a:gd name="connsiteY589" fmla="*/ 5439539 h 6869876"/>
              <a:gd name="connsiteX590" fmla="*/ 5595784 w 7050197"/>
              <a:gd name="connsiteY590" fmla="*/ 5444619 h 6869876"/>
              <a:gd name="connsiteX591" fmla="*/ 5592237 w 7050197"/>
              <a:gd name="connsiteY591" fmla="*/ 5449381 h 6869876"/>
              <a:gd name="connsiteX592" fmla="*/ 5588098 w 7050197"/>
              <a:gd name="connsiteY592" fmla="*/ 5454144 h 6869876"/>
              <a:gd name="connsiteX593" fmla="*/ 5583665 w 7050197"/>
              <a:gd name="connsiteY593" fmla="*/ 5458906 h 6869876"/>
              <a:gd name="connsiteX594" fmla="*/ 5578936 w 7050197"/>
              <a:gd name="connsiteY594" fmla="*/ 5463034 h 6869876"/>
              <a:gd name="connsiteX595" fmla="*/ 5573911 w 7050197"/>
              <a:gd name="connsiteY595" fmla="*/ 5467479 h 6869876"/>
              <a:gd name="connsiteX596" fmla="*/ 5569182 w 7050197"/>
              <a:gd name="connsiteY596" fmla="*/ 5470971 h 6869876"/>
              <a:gd name="connsiteX597" fmla="*/ 5563862 w 7050197"/>
              <a:gd name="connsiteY597" fmla="*/ 5474781 h 6869876"/>
              <a:gd name="connsiteX598" fmla="*/ 5558837 w 7050197"/>
              <a:gd name="connsiteY598" fmla="*/ 5477956 h 6869876"/>
              <a:gd name="connsiteX599" fmla="*/ 5553517 w 7050197"/>
              <a:gd name="connsiteY599" fmla="*/ 5481131 h 6869876"/>
              <a:gd name="connsiteX600" fmla="*/ 5548196 w 7050197"/>
              <a:gd name="connsiteY600" fmla="*/ 5483671 h 6869876"/>
              <a:gd name="connsiteX601" fmla="*/ 5542285 w 7050197"/>
              <a:gd name="connsiteY601" fmla="*/ 5486211 h 6869876"/>
              <a:gd name="connsiteX602" fmla="*/ 5536964 w 7050197"/>
              <a:gd name="connsiteY602" fmla="*/ 5488434 h 6869876"/>
              <a:gd name="connsiteX603" fmla="*/ 5531348 w 7050197"/>
              <a:gd name="connsiteY603" fmla="*/ 5490021 h 6869876"/>
              <a:gd name="connsiteX604" fmla="*/ 5525437 w 7050197"/>
              <a:gd name="connsiteY604" fmla="*/ 5491609 h 6869876"/>
              <a:gd name="connsiteX605" fmla="*/ 5519230 w 7050197"/>
              <a:gd name="connsiteY605" fmla="*/ 5492879 h 6869876"/>
              <a:gd name="connsiteX606" fmla="*/ 5513614 w 7050197"/>
              <a:gd name="connsiteY606" fmla="*/ 5494149 h 6869876"/>
              <a:gd name="connsiteX607" fmla="*/ 5507999 w 7050197"/>
              <a:gd name="connsiteY607" fmla="*/ 5494784 h 6869876"/>
              <a:gd name="connsiteX608" fmla="*/ 5501791 w 7050197"/>
              <a:gd name="connsiteY608" fmla="*/ 5495101 h 6869876"/>
              <a:gd name="connsiteX609" fmla="*/ 5495585 w 7050197"/>
              <a:gd name="connsiteY609" fmla="*/ 5495419 h 6869876"/>
              <a:gd name="connsiteX610" fmla="*/ 6873545 w 7050197"/>
              <a:gd name="connsiteY610" fmla="*/ 6869876 h 6869876"/>
              <a:gd name="connsiteX611" fmla="*/ 7050197 w 7050197"/>
              <a:gd name="connsiteY611" fmla="*/ 6846125 h 6869876"/>
              <a:gd name="connsiteX612" fmla="*/ 6955194 w 7050197"/>
              <a:gd name="connsiteY612" fmla="*/ 0 h 6869876"/>
              <a:gd name="connsiteX0" fmla="*/ 7014571 w 7050197"/>
              <a:gd name="connsiteY0" fmla="*/ 0 h 6858001"/>
              <a:gd name="connsiteX1" fmla="*/ 0 w 7050197"/>
              <a:gd name="connsiteY1" fmla="*/ 1 h 6858001"/>
              <a:gd name="connsiteX2" fmla="*/ 692823 w 7050197"/>
              <a:gd name="connsiteY2" fmla="*/ 691199 h 6858001"/>
              <a:gd name="connsiteX3" fmla="*/ 691345 w 7050197"/>
              <a:gd name="connsiteY3" fmla="*/ 683896 h 6858001"/>
              <a:gd name="connsiteX4" fmla="*/ 690754 w 7050197"/>
              <a:gd name="connsiteY4" fmla="*/ 676276 h 6858001"/>
              <a:gd name="connsiteX5" fmla="*/ 690754 w 7050197"/>
              <a:gd name="connsiteY5" fmla="*/ 669291 h 6858001"/>
              <a:gd name="connsiteX6" fmla="*/ 690754 w 7050197"/>
              <a:gd name="connsiteY6" fmla="*/ 661989 h 6858001"/>
              <a:gd name="connsiteX7" fmla="*/ 691345 w 7050197"/>
              <a:gd name="connsiteY7" fmla="*/ 654369 h 6858001"/>
              <a:gd name="connsiteX8" fmla="*/ 692527 w 7050197"/>
              <a:gd name="connsiteY8" fmla="*/ 647384 h 6858001"/>
              <a:gd name="connsiteX9" fmla="*/ 694005 w 7050197"/>
              <a:gd name="connsiteY9" fmla="*/ 640081 h 6858001"/>
              <a:gd name="connsiteX10" fmla="*/ 695778 w 7050197"/>
              <a:gd name="connsiteY10" fmla="*/ 633096 h 6858001"/>
              <a:gd name="connsiteX11" fmla="*/ 698143 w 7050197"/>
              <a:gd name="connsiteY11" fmla="*/ 625794 h 6858001"/>
              <a:gd name="connsiteX12" fmla="*/ 700803 w 7050197"/>
              <a:gd name="connsiteY12" fmla="*/ 618809 h 6858001"/>
              <a:gd name="connsiteX13" fmla="*/ 704054 w 7050197"/>
              <a:gd name="connsiteY13" fmla="*/ 612141 h 6858001"/>
              <a:gd name="connsiteX14" fmla="*/ 707601 w 7050197"/>
              <a:gd name="connsiteY14" fmla="*/ 605791 h 6858001"/>
              <a:gd name="connsiteX15" fmla="*/ 712035 w 7050197"/>
              <a:gd name="connsiteY15" fmla="*/ 599124 h 6858001"/>
              <a:gd name="connsiteX16" fmla="*/ 716173 w 7050197"/>
              <a:gd name="connsiteY16" fmla="*/ 592774 h 6858001"/>
              <a:gd name="connsiteX17" fmla="*/ 721198 w 7050197"/>
              <a:gd name="connsiteY17" fmla="*/ 587059 h 6858001"/>
              <a:gd name="connsiteX18" fmla="*/ 726518 w 7050197"/>
              <a:gd name="connsiteY18" fmla="*/ 581344 h 6858001"/>
              <a:gd name="connsiteX19" fmla="*/ 731247 w 7050197"/>
              <a:gd name="connsiteY19" fmla="*/ 576899 h 6858001"/>
              <a:gd name="connsiteX20" fmla="*/ 735976 w 7050197"/>
              <a:gd name="connsiteY20" fmla="*/ 572454 h 6858001"/>
              <a:gd name="connsiteX21" fmla="*/ 741001 w 7050197"/>
              <a:gd name="connsiteY21" fmla="*/ 568961 h 6858001"/>
              <a:gd name="connsiteX22" fmla="*/ 746026 w 7050197"/>
              <a:gd name="connsiteY22" fmla="*/ 565469 h 6858001"/>
              <a:gd name="connsiteX23" fmla="*/ 751050 w 7050197"/>
              <a:gd name="connsiteY23" fmla="*/ 562294 h 6858001"/>
              <a:gd name="connsiteX24" fmla="*/ 756371 w 7050197"/>
              <a:gd name="connsiteY24" fmla="*/ 558801 h 6858001"/>
              <a:gd name="connsiteX25" fmla="*/ 761691 w 7050197"/>
              <a:gd name="connsiteY25" fmla="*/ 556579 h 6858001"/>
              <a:gd name="connsiteX26" fmla="*/ 767602 w 7050197"/>
              <a:gd name="connsiteY26" fmla="*/ 554039 h 6858001"/>
              <a:gd name="connsiteX27" fmla="*/ 772923 w 7050197"/>
              <a:gd name="connsiteY27" fmla="*/ 551816 h 6858001"/>
              <a:gd name="connsiteX28" fmla="*/ 778834 w 7050197"/>
              <a:gd name="connsiteY28" fmla="*/ 549911 h 6858001"/>
              <a:gd name="connsiteX29" fmla="*/ 784450 w 7050197"/>
              <a:gd name="connsiteY29" fmla="*/ 548641 h 6858001"/>
              <a:gd name="connsiteX30" fmla="*/ 790066 w 7050197"/>
              <a:gd name="connsiteY30" fmla="*/ 547371 h 6858001"/>
              <a:gd name="connsiteX31" fmla="*/ 795977 w 7050197"/>
              <a:gd name="connsiteY31" fmla="*/ 546419 h 6858001"/>
              <a:gd name="connsiteX32" fmla="*/ 802184 w 7050197"/>
              <a:gd name="connsiteY32" fmla="*/ 545784 h 6858001"/>
              <a:gd name="connsiteX33" fmla="*/ 807800 w 7050197"/>
              <a:gd name="connsiteY33" fmla="*/ 545466 h 6858001"/>
              <a:gd name="connsiteX34" fmla="*/ 814007 w 7050197"/>
              <a:gd name="connsiteY34" fmla="*/ 544831 h 6858001"/>
              <a:gd name="connsiteX35" fmla="*/ 819623 w 7050197"/>
              <a:gd name="connsiteY35" fmla="*/ 545466 h 6858001"/>
              <a:gd name="connsiteX36" fmla="*/ 825830 w 7050197"/>
              <a:gd name="connsiteY36" fmla="*/ 545784 h 6858001"/>
              <a:gd name="connsiteX37" fmla="*/ 831446 w 7050197"/>
              <a:gd name="connsiteY37" fmla="*/ 546419 h 6858001"/>
              <a:gd name="connsiteX38" fmla="*/ 837358 w 7050197"/>
              <a:gd name="connsiteY38" fmla="*/ 547371 h 6858001"/>
              <a:gd name="connsiteX39" fmla="*/ 842974 w 7050197"/>
              <a:gd name="connsiteY39" fmla="*/ 548641 h 6858001"/>
              <a:gd name="connsiteX40" fmla="*/ 848885 w 7050197"/>
              <a:gd name="connsiteY40" fmla="*/ 549911 h 6858001"/>
              <a:gd name="connsiteX41" fmla="*/ 854501 w 7050197"/>
              <a:gd name="connsiteY41" fmla="*/ 551816 h 6858001"/>
              <a:gd name="connsiteX42" fmla="*/ 860117 w 7050197"/>
              <a:gd name="connsiteY42" fmla="*/ 554039 h 6858001"/>
              <a:gd name="connsiteX43" fmla="*/ 865733 w 7050197"/>
              <a:gd name="connsiteY43" fmla="*/ 556579 h 6858001"/>
              <a:gd name="connsiteX44" fmla="*/ 871053 w 7050197"/>
              <a:gd name="connsiteY44" fmla="*/ 558801 h 6858001"/>
              <a:gd name="connsiteX45" fmla="*/ 876373 w 7050197"/>
              <a:gd name="connsiteY45" fmla="*/ 562294 h 6858001"/>
              <a:gd name="connsiteX46" fmla="*/ 881398 w 7050197"/>
              <a:gd name="connsiteY46" fmla="*/ 565469 h 6858001"/>
              <a:gd name="connsiteX47" fmla="*/ 886718 w 7050197"/>
              <a:gd name="connsiteY47" fmla="*/ 568961 h 6858001"/>
              <a:gd name="connsiteX48" fmla="*/ 891447 w 7050197"/>
              <a:gd name="connsiteY48" fmla="*/ 572454 h 6858001"/>
              <a:gd name="connsiteX49" fmla="*/ 896177 w 7050197"/>
              <a:gd name="connsiteY49" fmla="*/ 576899 h 6858001"/>
              <a:gd name="connsiteX50" fmla="*/ 900906 w 7050197"/>
              <a:gd name="connsiteY50" fmla="*/ 581344 h 6858001"/>
              <a:gd name="connsiteX51" fmla="*/ 1431459 w 7050197"/>
              <a:gd name="connsiteY51" fmla="*/ 1111569 h 6858001"/>
              <a:gd name="connsiteX52" fmla="*/ 2394731 w 7050197"/>
              <a:gd name="connsiteY52" fmla="*/ 2074864 h 6858001"/>
              <a:gd name="connsiteX53" fmla="*/ 2399164 w 7050197"/>
              <a:gd name="connsiteY53" fmla="*/ 2079309 h 6858001"/>
              <a:gd name="connsiteX54" fmla="*/ 2404189 w 7050197"/>
              <a:gd name="connsiteY54" fmla="*/ 2083436 h 6858001"/>
              <a:gd name="connsiteX55" fmla="*/ 2408918 w 7050197"/>
              <a:gd name="connsiteY55" fmla="*/ 2087246 h 6858001"/>
              <a:gd name="connsiteX56" fmla="*/ 2413943 w 7050197"/>
              <a:gd name="connsiteY56" fmla="*/ 2090739 h 6858001"/>
              <a:gd name="connsiteX57" fmla="*/ 2419263 w 7050197"/>
              <a:gd name="connsiteY57" fmla="*/ 2093914 h 6858001"/>
              <a:gd name="connsiteX58" fmla="*/ 2424583 w 7050197"/>
              <a:gd name="connsiteY58" fmla="*/ 2096771 h 6858001"/>
              <a:gd name="connsiteX59" fmla="*/ 2430199 w 7050197"/>
              <a:gd name="connsiteY59" fmla="*/ 2099629 h 6858001"/>
              <a:gd name="connsiteX60" fmla="*/ 2435520 w 7050197"/>
              <a:gd name="connsiteY60" fmla="*/ 2101851 h 6858001"/>
              <a:gd name="connsiteX61" fmla="*/ 2441136 w 7050197"/>
              <a:gd name="connsiteY61" fmla="*/ 2104074 h 6858001"/>
              <a:gd name="connsiteX62" fmla="*/ 2447047 w 7050197"/>
              <a:gd name="connsiteY62" fmla="*/ 2105661 h 6858001"/>
              <a:gd name="connsiteX63" fmla="*/ 2452663 w 7050197"/>
              <a:gd name="connsiteY63" fmla="*/ 2107566 h 6858001"/>
              <a:gd name="connsiteX64" fmla="*/ 2458574 w 7050197"/>
              <a:gd name="connsiteY64" fmla="*/ 2108519 h 6858001"/>
              <a:gd name="connsiteX65" fmla="*/ 2464190 w 7050197"/>
              <a:gd name="connsiteY65" fmla="*/ 2109789 h 6858001"/>
              <a:gd name="connsiteX66" fmla="*/ 2469806 w 7050197"/>
              <a:gd name="connsiteY66" fmla="*/ 2110424 h 6858001"/>
              <a:gd name="connsiteX67" fmla="*/ 2476013 w 7050197"/>
              <a:gd name="connsiteY67" fmla="*/ 2110741 h 6858001"/>
              <a:gd name="connsiteX68" fmla="*/ 2481925 w 7050197"/>
              <a:gd name="connsiteY68" fmla="*/ 2111059 h 6858001"/>
              <a:gd name="connsiteX69" fmla="*/ 2487836 w 7050197"/>
              <a:gd name="connsiteY69" fmla="*/ 2110741 h 6858001"/>
              <a:gd name="connsiteX70" fmla="*/ 2493747 w 7050197"/>
              <a:gd name="connsiteY70" fmla="*/ 2110424 h 6858001"/>
              <a:gd name="connsiteX71" fmla="*/ 2499363 w 7050197"/>
              <a:gd name="connsiteY71" fmla="*/ 2109789 h 6858001"/>
              <a:gd name="connsiteX72" fmla="*/ 2505570 w 7050197"/>
              <a:gd name="connsiteY72" fmla="*/ 2108519 h 6858001"/>
              <a:gd name="connsiteX73" fmla="*/ 2511186 w 7050197"/>
              <a:gd name="connsiteY73" fmla="*/ 2107566 h 6858001"/>
              <a:gd name="connsiteX74" fmla="*/ 2517098 w 7050197"/>
              <a:gd name="connsiteY74" fmla="*/ 2105661 h 6858001"/>
              <a:gd name="connsiteX75" fmla="*/ 2522714 w 7050197"/>
              <a:gd name="connsiteY75" fmla="*/ 2104074 h 6858001"/>
              <a:gd name="connsiteX76" fmla="*/ 2528034 w 7050197"/>
              <a:gd name="connsiteY76" fmla="*/ 2101851 h 6858001"/>
              <a:gd name="connsiteX77" fmla="*/ 2533945 w 7050197"/>
              <a:gd name="connsiteY77" fmla="*/ 2099629 h 6858001"/>
              <a:gd name="connsiteX78" fmla="*/ 2539266 w 7050197"/>
              <a:gd name="connsiteY78" fmla="*/ 2096771 h 6858001"/>
              <a:gd name="connsiteX79" fmla="*/ 2544290 w 7050197"/>
              <a:gd name="connsiteY79" fmla="*/ 2093914 h 6858001"/>
              <a:gd name="connsiteX80" fmla="*/ 2549611 w 7050197"/>
              <a:gd name="connsiteY80" fmla="*/ 2090739 h 6858001"/>
              <a:gd name="connsiteX81" fmla="*/ 2554635 w 7050197"/>
              <a:gd name="connsiteY81" fmla="*/ 2087246 h 6858001"/>
              <a:gd name="connsiteX82" fmla="*/ 2559660 w 7050197"/>
              <a:gd name="connsiteY82" fmla="*/ 2083436 h 6858001"/>
              <a:gd name="connsiteX83" fmla="*/ 2564389 w 7050197"/>
              <a:gd name="connsiteY83" fmla="*/ 2079309 h 6858001"/>
              <a:gd name="connsiteX84" fmla="*/ 2569119 w 7050197"/>
              <a:gd name="connsiteY84" fmla="*/ 2074864 h 6858001"/>
              <a:gd name="connsiteX85" fmla="*/ 2573257 w 7050197"/>
              <a:gd name="connsiteY85" fmla="*/ 2070101 h 6858001"/>
              <a:gd name="connsiteX86" fmla="*/ 2577395 w 7050197"/>
              <a:gd name="connsiteY86" fmla="*/ 2065656 h 6858001"/>
              <a:gd name="connsiteX87" fmla="*/ 2581237 w 7050197"/>
              <a:gd name="connsiteY87" fmla="*/ 2060576 h 6858001"/>
              <a:gd name="connsiteX88" fmla="*/ 2584784 w 7050197"/>
              <a:gd name="connsiteY88" fmla="*/ 2055496 h 6858001"/>
              <a:gd name="connsiteX89" fmla="*/ 2588035 w 7050197"/>
              <a:gd name="connsiteY89" fmla="*/ 2050416 h 6858001"/>
              <a:gd name="connsiteX90" fmla="*/ 2590991 w 7050197"/>
              <a:gd name="connsiteY90" fmla="*/ 2045019 h 6858001"/>
              <a:gd name="connsiteX91" fmla="*/ 2593651 w 7050197"/>
              <a:gd name="connsiteY91" fmla="*/ 2039621 h 6858001"/>
              <a:gd name="connsiteX92" fmla="*/ 2596016 w 7050197"/>
              <a:gd name="connsiteY92" fmla="*/ 2034224 h 6858001"/>
              <a:gd name="connsiteX93" fmla="*/ 2598085 w 7050197"/>
              <a:gd name="connsiteY93" fmla="*/ 2028509 h 6858001"/>
              <a:gd name="connsiteX94" fmla="*/ 2599858 w 7050197"/>
              <a:gd name="connsiteY94" fmla="*/ 2022794 h 6858001"/>
              <a:gd name="connsiteX95" fmla="*/ 2601336 w 7050197"/>
              <a:gd name="connsiteY95" fmla="*/ 2017079 h 6858001"/>
              <a:gd name="connsiteX96" fmla="*/ 2602814 w 7050197"/>
              <a:gd name="connsiteY96" fmla="*/ 2011364 h 6858001"/>
              <a:gd name="connsiteX97" fmla="*/ 2603996 w 7050197"/>
              <a:gd name="connsiteY97" fmla="*/ 2005649 h 6858001"/>
              <a:gd name="connsiteX98" fmla="*/ 2604587 w 7050197"/>
              <a:gd name="connsiteY98" fmla="*/ 1999616 h 6858001"/>
              <a:gd name="connsiteX99" fmla="*/ 2604883 w 7050197"/>
              <a:gd name="connsiteY99" fmla="*/ 1993584 h 6858001"/>
              <a:gd name="connsiteX100" fmla="*/ 2604883 w 7050197"/>
              <a:gd name="connsiteY100" fmla="*/ 1987551 h 6858001"/>
              <a:gd name="connsiteX101" fmla="*/ 2604883 w 7050197"/>
              <a:gd name="connsiteY101" fmla="*/ 1981836 h 6858001"/>
              <a:gd name="connsiteX102" fmla="*/ 2604587 w 7050197"/>
              <a:gd name="connsiteY102" fmla="*/ 1976121 h 6858001"/>
              <a:gd name="connsiteX103" fmla="*/ 2603996 w 7050197"/>
              <a:gd name="connsiteY103" fmla="*/ 1970089 h 6858001"/>
              <a:gd name="connsiteX104" fmla="*/ 2602814 w 7050197"/>
              <a:gd name="connsiteY104" fmla="*/ 1964374 h 6858001"/>
              <a:gd name="connsiteX105" fmla="*/ 2601336 w 7050197"/>
              <a:gd name="connsiteY105" fmla="*/ 1958659 h 6858001"/>
              <a:gd name="connsiteX106" fmla="*/ 2599858 w 7050197"/>
              <a:gd name="connsiteY106" fmla="*/ 1952626 h 6858001"/>
              <a:gd name="connsiteX107" fmla="*/ 2598085 w 7050197"/>
              <a:gd name="connsiteY107" fmla="*/ 1946911 h 6858001"/>
              <a:gd name="connsiteX108" fmla="*/ 2596016 w 7050197"/>
              <a:gd name="connsiteY108" fmla="*/ 1941196 h 6858001"/>
              <a:gd name="connsiteX109" fmla="*/ 2593651 w 7050197"/>
              <a:gd name="connsiteY109" fmla="*/ 1935799 h 6858001"/>
              <a:gd name="connsiteX110" fmla="*/ 2590991 w 7050197"/>
              <a:gd name="connsiteY110" fmla="*/ 1930401 h 6858001"/>
              <a:gd name="connsiteX111" fmla="*/ 2588035 w 7050197"/>
              <a:gd name="connsiteY111" fmla="*/ 1925004 h 6858001"/>
              <a:gd name="connsiteX112" fmla="*/ 2584784 w 7050197"/>
              <a:gd name="connsiteY112" fmla="*/ 1919924 h 6858001"/>
              <a:gd name="connsiteX113" fmla="*/ 2581237 w 7050197"/>
              <a:gd name="connsiteY113" fmla="*/ 1915161 h 6858001"/>
              <a:gd name="connsiteX114" fmla="*/ 2577395 w 7050197"/>
              <a:gd name="connsiteY114" fmla="*/ 1910081 h 6858001"/>
              <a:gd name="connsiteX115" fmla="*/ 2573257 w 7050197"/>
              <a:gd name="connsiteY115" fmla="*/ 1905319 h 6858001"/>
              <a:gd name="connsiteX116" fmla="*/ 2569119 w 7050197"/>
              <a:gd name="connsiteY116" fmla="*/ 1900556 h 6858001"/>
              <a:gd name="connsiteX117" fmla="*/ 1590477 w 7050197"/>
              <a:gd name="connsiteY117" fmla="*/ 922021 h 6858001"/>
              <a:gd name="connsiteX118" fmla="*/ 1272736 w 7050197"/>
              <a:gd name="connsiteY118" fmla="*/ 604204 h 6858001"/>
              <a:gd name="connsiteX119" fmla="*/ 1268303 w 7050197"/>
              <a:gd name="connsiteY119" fmla="*/ 599441 h 6858001"/>
              <a:gd name="connsiteX120" fmla="*/ 1264165 w 7050197"/>
              <a:gd name="connsiteY120" fmla="*/ 594996 h 6858001"/>
              <a:gd name="connsiteX121" fmla="*/ 1260322 w 7050197"/>
              <a:gd name="connsiteY121" fmla="*/ 589916 h 6858001"/>
              <a:gd name="connsiteX122" fmla="*/ 1256776 w 7050197"/>
              <a:gd name="connsiteY122" fmla="*/ 584836 h 6858001"/>
              <a:gd name="connsiteX123" fmla="*/ 1253524 w 7050197"/>
              <a:gd name="connsiteY123" fmla="*/ 579756 h 6858001"/>
              <a:gd name="connsiteX124" fmla="*/ 1250864 w 7050197"/>
              <a:gd name="connsiteY124" fmla="*/ 574359 h 6858001"/>
              <a:gd name="connsiteX125" fmla="*/ 1247908 w 7050197"/>
              <a:gd name="connsiteY125" fmla="*/ 568961 h 6858001"/>
              <a:gd name="connsiteX126" fmla="*/ 1245839 w 7050197"/>
              <a:gd name="connsiteY126" fmla="*/ 563564 h 6858001"/>
              <a:gd name="connsiteX127" fmla="*/ 1243475 w 7050197"/>
              <a:gd name="connsiteY127" fmla="*/ 557849 h 6858001"/>
              <a:gd name="connsiteX128" fmla="*/ 1241701 w 7050197"/>
              <a:gd name="connsiteY128" fmla="*/ 552134 h 6858001"/>
              <a:gd name="connsiteX129" fmla="*/ 1239928 w 7050197"/>
              <a:gd name="connsiteY129" fmla="*/ 546419 h 6858001"/>
              <a:gd name="connsiteX130" fmla="*/ 1238746 w 7050197"/>
              <a:gd name="connsiteY130" fmla="*/ 540704 h 6858001"/>
              <a:gd name="connsiteX131" fmla="*/ 1237859 w 7050197"/>
              <a:gd name="connsiteY131" fmla="*/ 534989 h 6858001"/>
              <a:gd name="connsiteX132" fmla="*/ 1236972 w 7050197"/>
              <a:gd name="connsiteY132" fmla="*/ 528639 h 6858001"/>
              <a:gd name="connsiteX133" fmla="*/ 1236677 w 7050197"/>
              <a:gd name="connsiteY133" fmla="*/ 522924 h 6858001"/>
              <a:gd name="connsiteX134" fmla="*/ 1236381 w 7050197"/>
              <a:gd name="connsiteY134" fmla="*/ 516891 h 6858001"/>
              <a:gd name="connsiteX135" fmla="*/ 1236677 w 7050197"/>
              <a:gd name="connsiteY135" fmla="*/ 511176 h 6858001"/>
              <a:gd name="connsiteX136" fmla="*/ 1236972 w 7050197"/>
              <a:gd name="connsiteY136" fmla="*/ 505461 h 6858001"/>
              <a:gd name="connsiteX137" fmla="*/ 1237859 w 7050197"/>
              <a:gd name="connsiteY137" fmla="*/ 499429 h 6858001"/>
              <a:gd name="connsiteX138" fmla="*/ 1238746 w 7050197"/>
              <a:gd name="connsiteY138" fmla="*/ 493714 h 6858001"/>
              <a:gd name="connsiteX139" fmla="*/ 1239928 w 7050197"/>
              <a:gd name="connsiteY139" fmla="*/ 487681 h 6858001"/>
              <a:gd name="connsiteX140" fmla="*/ 1241701 w 7050197"/>
              <a:gd name="connsiteY140" fmla="*/ 481966 h 6858001"/>
              <a:gd name="connsiteX141" fmla="*/ 1243475 w 7050197"/>
              <a:gd name="connsiteY141" fmla="*/ 476251 h 6858001"/>
              <a:gd name="connsiteX142" fmla="*/ 1245839 w 7050197"/>
              <a:gd name="connsiteY142" fmla="*/ 470536 h 6858001"/>
              <a:gd name="connsiteX143" fmla="*/ 1247908 w 7050197"/>
              <a:gd name="connsiteY143" fmla="*/ 465139 h 6858001"/>
              <a:gd name="connsiteX144" fmla="*/ 1250864 w 7050197"/>
              <a:gd name="connsiteY144" fmla="*/ 459741 h 6858001"/>
              <a:gd name="connsiteX145" fmla="*/ 1253524 w 7050197"/>
              <a:gd name="connsiteY145" fmla="*/ 454344 h 6858001"/>
              <a:gd name="connsiteX146" fmla="*/ 1256776 w 7050197"/>
              <a:gd name="connsiteY146" fmla="*/ 449264 h 6858001"/>
              <a:gd name="connsiteX147" fmla="*/ 1260322 w 7050197"/>
              <a:gd name="connsiteY147" fmla="*/ 444501 h 6858001"/>
              <a:gd name="connsiteX148" fmla="*/ 1264165 w 7050197"/>
              <a:gd name="connsiteY148" fmla="*/ 439421 h 6858001"/>
              <a:gd name="connsiteX149" fmla="*/ 1268303 w 7050197"/>
              <a:gd name="connsiteY149" fmla="*/ 434659 h 6858001"/>
              <a:gd name="connsiteX150" fmla="*/ 1272736 w 7050197"/>
              <a:gd name="connsiteY150" fmla="*/ 429896 h 6858001"/>
              <a:gd name="connsiteX151" fmla="*/ 1277466 w 7050197"/>
              <a:gd name="connsiteY151" fmla="*/ 425769 h 6858001"/>
              <a:gd name="connsiteX152" fmla="*/ 1281899 w 7050197"/>
              <a:gd name="connsiteY152" fmla="*/ 421324 h 6858001"/>
              <a:gd name="connsiteX153" fmla="*/ 1286924 w 7050197"/>
              <a:gd name="connsiteY153" fmla="*/ 417831 h 6858001"/>
              <a:gd name="connsiteX154" fmla="*/ 1291949 w 7050197"/>
              <a:gd name="connsiteY154" fmla="*/ 414339 h 6858001"/>
              <a:gd name="connsiteX155" fmla="*/ 1296973 w 7050197"/>
              <a:gd name="connsiteY155" fmla="*/ 410846 h 6858001"/>
              <a:gd name="connsiteX156" fmla="*/ 1302589 w 7050197"/>
              <a:gd name="connsiteY156" fmla="*/ 407989 h 6858001"/>
              <a:gd name="connsiteX157" fmla="*/ 1307910 w 7050197"/>
              <a:gd name="connsiteY157" fmla="*/ 405131 h 6858001"/>
              <a:gd name="connsiteX158" fmla="*/ 1313230 w 7050197"/>
              <a:gd name="connsiteY158" fmla="*/ 402909 h 6858001"/>
              <a:gd name="connsiteX159" fmla="*/ 1318846 w 7050197"/>
              <a:gd name="connsiteY159" fmla="*/ 401004 h 6858001"/>
              <a:gd name="connsiteX160" fmla="*/ 1324757 w 7050197"/>
              <a:gd name="connsiteY160" fmla="*/ 399099 h 6858001"/>
              <a:gd name="connsiteX161" fmla="*/ 1330373 w 7050197"/>
              <a:gd name="connsiteY161" fmla="*/ 397194 h 6858001"/>
              <a:gd name="connsiteX162" fmla="*/ 1336285 w 7050197"/>
              <a:gd name="connsiteY162" fmla="*/ 396241 h 6858001"/>
              <a:gd name="connsiteX163" fmla="*/ 1341901 w 7050197"/>
              <a:gd name="connsiteY163" fmla="*/ 395289 h 6858001"/>
              <a:gd name="connsiteX164" fmla="*/ 1348108 w 7050197"/>
              <a:gd name="connsiteY164" fmla="*/ 394336 h 6858001"/>
              <a:gd name="connsiteX165" fmla="*/ 1353723 w 7050197"/>
              <a:gd name="connsiteY165" fmla="*/ 394019 h 6858001"/>
              <a:gd name="connsiteX166" fmla="*/ 1359930 w 7050197"/>
              <a:gd name="connsiteY166" fmla="*/ 393701 h 6858001"/>
              <a:gd name="connsiteX167" fmla="*/ 1365546 w 7050197"/>
              <a:gd name="connsiteY167" fmla="*/ 394019 h 6858001"/>
              <a:gd name="connsiteX168" fmla="*/ 1371458 w 7050197"/>
              <a:gd name="connsiteY168" fmla="*/ 394336 h 6858001"/>
              <a:gd name="connsiteX169" fmla="*/ 1377665 w 7050197"/>
              <a:gd name="connsiteY169" fmla="*/ 395289 h 6858001"/>
              <a:gd name="connsiteX170" fmla="*/ 1383281 w 7050197"/>
              <a:gd name="connsiteY170" fmla="*/ 396241 h 6858001"/>
              <a:gd name="connsiteX171" fmla="*/ 1388897 w 7050197"/>
              <a:gd name="connsiteY171" fmla="*/ 397194 h 6858001"/>
              <a:gd name="connsiteX172" fmla="*/ 1394808 w 7050197"/>
              <a:gd name="connsiteY172" fmla="*/ 399099 h 6858001"/>
              <a:gd name="connsiteX173" fmla="*/ 1400424 w 7050197"/>
              <a:gd name="connsiteY173" fmla="*/ 401004 h 6858001"/>
              <a:gd name="connsiteX174" fmla="*/ 1406335 w 7050197"/>
              <a:gd name="connsiteY174" fmla="*/ 402909 h 6858001"/>
              <a:gd name="connsiteX175" fmla="*/ 1411656 w 7050197"/>
              <a:gd name="connsiteY175" fmla="*/ 405131 h 6858001"/>
              <a:gd name="connsiteX176" fmla="*/ 1416976 w 7050197"/>
              <a:gd name="connsiteY176" fmla="*/ 407989 h 6858001"/>
              <a:gd name="connsiteX177" fmla="*/ 1422296 w 7050197"/>
              <a:gd name="connsiteY177" fmla="*/ 410846 h 6858001"/>
              <a:gd name="connsiteX178" fmla="*/ 1427617 w 7050197"/>
              <a:gd name="connsiteY178" fmla="*/ 414339 h 6858001"/>
              <a:gd name="connsiteX179" fmla="*/ 1432641 w 7050197"/>
              <a:gd name="connsiteY179" fmla="*/ 417831 h 6858001"/>
              <a:gd name="connsiteX180" fmla="*/ 1437666 w 7050197"/>
              <a:gd name="connsiteY180" fmla="*/ 421324 h 6858001"/>
              <a:gd name="connsiteX181" fmla="*/ 1442100 w 7050197"/>
              <a:gd name="connsiteY181" fmla="*/ 425769 h 6858001"/>
              <a:gd name="connsiteX182" fmla="*/ 1446829 w 7050197"/>
              <a:gd name="connsiteY182" fmla="*/ 429896 h 6858001"/>
              <a:gd name="connsiteX183" fmla="*/ 1907036 w 7050197"/>
              <a:gd name="connsiteY183" fmla="*/ 890271 h 6858001"/>
              <a:gd name="connsiteX184" fmla="*/ 2165662 w 7050197"/>
              <a:gd name="connsiteY184" fmla="*/ 1148716 h 6858001"/>
              <a:gd name="connsiteX185" fmla="*/ 2170391 w 7050197"/>
              <a:gd name="connsiteY185" fmla="*/ 1153161 h 6858001"/>
              <a:gd name="connsiteX186" fmla="*/ 2175416 w 7050197"/>
              <a:gd name="connsiteY186" fmla="*/ 1157289 h 6858001"/>
              <a:gd name="connsiteX187" fmla="*/ 2180145 w 7050197"/>
              <a:gd name="connsiteY187" fmla="*/ 1161099 h 6858001"/>
              <a:gd name="connsiteX188" fmla="*/ 2185170 w 7050197"/>
              <a:gd name="connsiteY188" fmla="*/ 1164591 h 6858001"/>
              <a:gd name="connsiteX189" fmla="*/ 2190490 w 7050197"/>
              <a:gd name="connsiteY189" fmla="*/ 1167766 h 6858001"/>
              <a:gd name="connsiteX190" fmla="*/ 2195810 w 7050197"/>
              <a:gd name="connsiteY190" fmla="*/ 1170624 h 6858001"/>
              <a:gd name="connsiteX191" fmla="*/ 2201130 w 7050197"/>
              <a:gd name="connsiteY191" fmla="*/ 1173481 h 6858001"/>
              <a:gd name="connsiteX192" fmla="*/ 2206746 w 7050197"/>
              <a:gd name="connsiteY192" fmla="*/ 1176021 h 6858001"/>
              <a:gd name="connsiteX193" fmla="*/ 2212362 w 7050197"/>
              <a:gd name="connsiteY193" fmla="*/ 1177926 h 6858001"/>
              <a:gd name="connsiteX194" fmla="*/ 2217683 w 7050197"/>
              <a:gd name="connsiteY194" fmla="*/ 1180149 h 6858001"/>
              <a:gd name="connsiteX195" fmla="*/ 2223594 w 7050197"/>
              <a:gd name="connsiteY195" fmla="*/ 1181419 h 6858001"/>
              <a:gd name="connsiteX196" fmla="*/ 2229505 w 7050197"/>
              <a:gd name="connsiteY196" fmla="*/ 1182689 h 6858001"/>
              <a:gd name="connsiteX197" fmla="*/ 2235417 w 7050197"/>
              <a:gd name="connsiteY197" fmla="*/ 1183641 h 6858001"/>
              <a:gd name="connsiteX198" fmla="*/ 2241033 w 7050197"/>
              <a:gd name="connsiteY198" fmla="*/ 1184276 h 6858001"/>
              <a:gd name="connsiteX199" fmla="*/ 2247240 w 7050197"/>
              <a:gd name="connsiteY199" fmla="*/ 1184594 h 6858001"/>
              <a:gd name="connsiteX200" fmla="*/ 2252856 w 7050197"/>
              <a:gd name="connsiteY200" fmla="*/ 1185229 h 6858001"/>
              <a:gd name="connsiteX201" fmla="*/ 2259063 w 7050197"/>
              <a:gd name="connsiteY201" fmla="*/ 1184594 h 6858001"/>
              <a:gd name="connsiteX202" fmla="*/ 2264679 w 7050197"/>
              <a:gd name="connsiteY202" fmla="*/ 1184276 h 6858001"/>
              <a:gd name="connsiteX203" fmla="*/ 2270590 w 7050197"/>
              <a:gd name="connsiteY203" fmla="*/ 1183641 h 6858001"/>
              <a:gd name="connsiteX204" fmla="*/ 2276797 w 7050197"/>
              <a:gd name="connsiteY204" fmla="*/ 1182689 h 6858001"/>
              <a:gd name="connsiteX205" fmla="*/ 2282413 w 7050197"/>
              <a:gd name="connsiteY205" fmla="*/ 1181419 h 6858001"/>
              <a:gd name="connsiteX206" fmla="*/ 2288029 w 7050197"/>
              <a:gd name="connsiteY206" fmla="*/ 1180149 h 6858001"/>
              <a:gd name="connsiteX207" fmla="*/ 2293940 w 7050197"/>
              <a:gd name="connsiteY207" fmla="*/ 1177926 h 6858001"/>
              <a:gd name="connsiteX208" fmla="*/ 2299261 w 7050197"/>
              <a:gd name="connsiteY208" fmla="*/ 1176021 h 6858001"/>
              <a:gd name="connsiteX209" fmla="*/ 2304581 w 7050197"/>
              <a:gd name="connsiteY209" fmla="*/ 1173481 h 6858001"/>
              <a:gd name="connsiteX210" fmla="*/ 2310492 w 7050197"/>
              <a:gd name="connsiteY210" fmla="*/ 1170624 h 6858001"/>
              <a:gd name="connsiteX211" fmla="*/ 2315517 w 7050197"/>
              <a:gd name="connsiteY211" fmla="*/ 1167766 h 6858001"/>
              <a:gd name="connsiteX212" fmla="*/ 2320837 w 7050197"/>
              <a:gd name="connsiteY212" fmla="*/ 1164591 h 6858001"/>
              <a:gd name="connsiteX213" fmla="*/ 2325862 w 7050197"/>
              <a:gd name="connsiteY213" fmla="*/ 1161099 h 6858001"/>
              <a:gd name="connsiteX214" fmla="*/ 2330887 w 7050197"/>
              <a:gd name="connsiteY214" fmla="*/ 1157289 h 6858001"/>
              <a:gd name="connsiteX215" fmla="*/ 2335616 w 7050197"/>
              <a:gd name="connsiteY215" fmla="*/ 1153161 h 6858001"/>
              <a:gd name="connsiteX216" fmla="*/ 2340345 w 7050197"/>
              <a:gd name="connsiteY216" fmla="*/ 1148716 h 6858001"/>
              <a:gd name="connsiteX217" fmla="*/ 2344483 w 7050197"/>
              <a:gd name="connsiteY217" fmla="*/ 1144271 h 6858001"/>
              <a:gd name="connsiteX218" fmla="*/ 2348621 w 7050197"/>
              <a:gd name="connsiteY218" fmla="*/ 1139509 h 6858001"/>
              <a:gd name="connsiteX219" fmla="*/ 2352464 w 7050197"/>
              <a:gd name="connsiteY219" fmla="*/ 1134429 h 6858001"/>
              <a:gd name="connsiteX220" fmla="*/ 2356011 w 7050197"/>
              <a:gd name="connsiteY220" fmla="*/ 1129349 h 6858001"/>
              <a:gd name="connsiteX221" fmla="*/ 2359262 w 7050197"/>
              <a:gd name="connsiteY221" fmla="*/ 1124269 h 6858001"/>
              <a:gd name="connsiteX222" fmla="*/ 2362218 w 7050197"/>
              <a:gd name="connsiteY222" fmla="*/ 1118871 h 6858001"/>
              <a:gd name="connsiteX223" fmla="*/ 2364582 w 7050197"/>
              <a:gd name="connsiteY223" fmla="*/ 1113474 h 6858001"/>
              <a:gd name="connsiteX224" fmla="*/ 2367242 w 7050197"/>
              <a:gd name="connsiteY224" fmla="*/ 1108076 h 6858001"/>
              <a:gd name="connsiteX225" fmla="*/ 2369311 w 7050197"/>
              <a:gd name="connsiteY225" fmla="*/ 1102361 h 6858001"/>
              <a:gd name="connsiteX226" fmla="*/ 2371085 w 7050197"/>
              <a:gd name="connsiteY226" fmla="*/ 1096646 h 6858001"/>
              <a:gd name="connsiteX227" fmla="*/ 2372563 w 7050197"/>
              <a:gd name="connsiteY227" fmla="*/ 1090931 h 6858001"/>
              <a:gd name="connsiteX228" fmla="*/ 2374041 w 7050197"/>
              <a:gd name="connsiteY228" fmla="*/ 1085216 h 6858001"/>
              <a:gd name="connsiteX229" fmla="*/ 2375223 w 7050197"/>
              <a:gd name="connsiteY229" fmla="*/ 1079501 h 6858001"/>
              <a:gd name="connsiteX230" fmla="*/ 2375814 w 7050197"/>
              <a:gd name="connsiteY230" fmla="*/ 1073786 h 6858001"/>
              <a:gd name="connsiteX231" fmla="*/ 2376110 w 7050197"/>
              <a:gd name="connsiteY231" fmla="*/ 1067754 h 6858001"/>
              <a:gd name="connsiteX232" fmla="*/ 2376110 w 7050197"/>
              <a:gd name="connsiteY232" fmla="*/ 1061721 h 6858001"/>
              <a:gd name="connsiteX233" fmla="*/ 2376110 w 7050197"/>
              <a:gd name="connsiteY233" fmla="*/ 1055689 h 6858001"/>
              <a:gd name="connsiteX234" fmla="*/ 2375814 w 7050197"/>
              <a:gd name="connsiteY234" fmla="*/ 1049974 h 6858001"/>
              <a:gd name="connsiteX235" fmla="*/ 2375223 w 7050197"/>
              <a:gd name="connsiteY235" fmla="*/ 1043941 h 6858001"/>
              <a:gd name="connsiteX236" fmla="*/ 2374041 w 7050197"/>
              <a:gd name="connsiteY236" fmla="*/ 1038226 h 6858001"/>
              <a:gd name="connsiteX237" fmla="*/ 2372563 w 7050197"/>
              <a:gd name="connsiteY237" fmla="*/ 1032511 h 6858001"/>
              <a:gd name="connsiteX238" fmla="*/ 2371085 w 7050197"/>
              <a:gd name="connsiteY238" fmla="*/ 1026796 h 6858001"/>
              <a:gd name="connsiteX239" fmla="*/ 2369311 w 7050197"/>
              <a:gd name="connsiteY239" fmla="*/ 1021081 h 6858001"/>
              <a:gd name="connsiteX240" fmla="*/ 2367242 w 7050197"/>
              <a:gd name="connsiteY240" fmla="*/ 1015684 h 6858001"/>
              <a:gd name="connsiteX241" fmla="*/ 2364582 w 7050197"/>
              <a:gd name="connsiteY241" fmla="*/ 1009651 h 6858001"/>
              <a:gd name="connsiteX242" fmla="*/ 2362218 w 7050197"/>
              <a:gd name="connsiteY242" fmla="*/ 1004254 h 6858001"/>
              <a:gd name="connsiteX243" fmla="*/ 2359262 w 7050197"/>
              <a:gd name="connsiteY243" fmla="*/ 998856 h 6858001"/>
              <a:gd name="connsiteX244" fmla="*/ 2356011 w 7050197"/>
              <a:gd name="connsiteY244" fmla="*/ 994094 h 6858001"/>
              <a:gd name="connsiteX245" fmla="*/ 2352464 w 7050197"/>
              <a:gd name="connsiteY245" fmla="*/ 989014 h 6858001"/>
              <a:gd name="connsiteX246" fmla="*/ 2348621 w 7050197"/>
              <a:gd name="connsiteY246" fmla="*/ 983934 h 6858001"/>
              <a:gd name="connsiteX247" fmla="*/ 2344483 w 7050197"/>
              <a:gd name="connsiteY247" fmla="*/ 979171 h 6858001"/>
              <a:gd name="connsiteX248" fmla="*/ 2340345 w 7050197"/>
              <a:gd name="connsiteY248" fmla="*/ 974726 h 6858001"/>
              <a:gd name="connsiteX249" fmla="*/ 2240737 w 7050197"/>
              <a:gd name="connsiteY249" fmla="*/ 875031 h 6858001"/>
              <a:gd name="connsiteX250" fmla="*/ 1991865 w 7050197"/>
              <a:gd name="connsiteY250" fmla="*/ 626429 h 6858001"/>
              <a:gd name="connsiteX251" fmla="*/ 1987431 w 7050197"/>
              <a:gd name="connsiteY251" fmla="*/ 621666 h 6858001"/>
              <a:gd name="connsiteX252" fmla="*/ 1983589 w 7050197"/>
              <a:gd name="connsiteY252" fmla="*/ 616904 h 6858001"/>
              <a:gd name="connsiteX253" fmla="*/ 1979451 w 7050197"/>
              <a:gd name="connsiteY253" fmla="*/ 612141 h 6858001"/>
              <a:gd name="connsiteX254" fmla="*/ 1975904 w 7050197"/>
              <a:gd name="connsiteY254" fmla="*/ 607061 h 6858001"/>
              <a:gd name="connsiteX255" fmla="*/ 1972653 w 7050197"/>
              <a:gd name="connsiteY255" fmla="*/ 601664 h 6858001"/>
              <a:gd name="connsiteX256" fmla="*/ 1969993 w 7050197"/>
              <a:gd name="connsiteY256" fmla="*/ 596266 h 6858001"/>
              <a:gd name="connsiteX257" fmla="*/ 1967037 w 7050197"/>
              <a:gd name="connsiteY257" fmla="*/ 590869 h 6858001"/>
              <a:gd name="connsiteX258" fmla="*/ 1964968 w 7050197"/>
              <a:gd name="connsiteY258" fmla="*/ 585471 h 6858001"/>
              <a:gd name="connsiteX259" fmla="*/ 1962603 w 7050197"/>
              <a:gd name="connsiteY259" fmla="*/ 579756 h 6858001"/>
              <a:gd name="connsiteX260" fmla="*/ 1960830 w 7050197"/>
              <a:gd name="connsiteY260" fmla="*/ 574359 h 6858001"/>
              <a:gd name="connsiteX261" fmla="*/ 1959056 w 7050197"/>
              <a:gd name="connsiteY261" fmla="*/ 568644 h 6858001"/>
              <a:gd name="connsiteX262" fmla="*/ 1958170 w 7050197"/>
              <a:gd name="connsiteY262" fmla="*/ 562611 h 6858001"/>
              <a:gd name="connsiteX263" fmla="*/ 1956987 w 7050197"/>
              <a:gd name="connsiteY263" fmla="*/ 556896 h 6858001"/>
              <a:gd name="connsiteX264" fmla="*/ 1956396 w 7050197"/>
              <a:gd name="connsiteY264" fmla="*/ 551181 h 6858001"/>
              <a:gd name="connsiteX265" fmla="*/ 1955805 w 7050197"/>
              <a:gd name="connsiteY265" fmla="*/ 544831 h 6858001"/>
              <a:gd name="connsiteX266" fmla="*/ 1955805 w 7050197"/>
              <a:gd name="connsiteY266" fmla="*/ 539116 h 6858001"/>
              <a:gd name="connsiteX267" fmla="*/ 1955805 w 7050197"/>
              <a:gd name="connsiteY267" fmla="*/ 533084 h 6858001"/>
              <a:gd name="connsiteX268" fmla="*/ 1956396 w 7050197"/>
              <a:gd name="connsiteY268" fmla="*/ 527369 h 6858001"/>
              <a:gd name="connsiteX269" fmla="*/ 1956987 w 7050197"/>
              <a:gd name="connsiteY269" fmla="*/ 521654 h 6858001"/>
              <a:gd name="connsiteX270" fmla="*/ 1958170 w 7050197"/>
              <a:gd name="connsiteY270" fmla="*/ 515621 h 6858001"/>
              <a:gd name="connsiteX271" fmla="*/ 1959056 w 7050197"/>
              <a:gd name="connsiteY271" fmla="*/ 509589 h 6858001"/>
              <a:gd name="connsiteX272" fmla="*/ 1960830 w 7050197"/>
              <a:gd name="connsiteY272" fmla="*/ 503874 h 6858001"/>
              <a:gd name="connsiteX273" fmla="*/ 1962603 w 7050197"/>
              <a:gd name="connsiteY273" fmla="*/ 498159 h 6858001"/>
              <a:gd name="connsiteX274" fmla="*/ 1964968 w 7050197"/>
              <a:gd name="connsiteY274" fmla="*/ 492761 h 6858001"/>
              <a:gd name="connsiteX275" fmla="*/ 1967037 w 7050197"/>
              <a:gd name="connsiteY275" fmla="*/ 487364 h 6858001"/>
              <a:gd name="connsiteX276" fmla="*/ 1969993 w 7050197"/>
              <a:gd name="connsiteY276" fmla="*/ 481649 h 6858001"/>
              <a:gd name="connsiteX277" fmla="*/ 1972653 w 7050197"/>
              <a:gd name="connsiteY277" fmla="*/ 476569 h 6858001"/>
              <a:gd name="connsiteX278" fmla="*/ 1975904 w 7050197"/>
              <a:gd name="connsiteY278" fmla="*/ 471171 h 6858001"/>
              <a:gd name="connsiteX279" fmla="*/ 1979451 w 7050197"/>
              <a:gd name="connsiteY279" fmla="*/ 466409 h 6858001"/>
              <a:gd name="connsiteX280" fmla="*/ 1983589 w 7050197"/>
              <a:gd name="connsiteY280" fmla="*/ 461329 h 6858001"/>
              <a:gd name="connsiteX281" fmla="*/ 1987431 w 7050197"/>
              <a:gd name="connsiteY281" fmla="*/ 456566 h 6858001"/>
              <a:gd name="connsiteX282" fmla="*/ 1991865 w 7050197"/>
              <a:gd name="connsiteY282" fmla="*/ 451804 h 6858001"/>
              <a:gd name="connsiteX283" fmla="*/ 1996594 w 7050197"/>
              <a:gd name="connsiteY283" fmla="*/ 447676 h 6858001"/>
              <a:gd name="connsiteX284" fmla="*/ 2001028 w 7050197"/>
              <a:gd name="connsiteY284" fmla="*/ 443549 h 6858001"/>
              <a:gd name="connsiteX285" fmla="*/ 2006052 w 7050197"/>
              <a:gd name="connsiteY285" fmla="*/ 439739 h 6858001"/>
              <a:gd name="connsiteX286" fmla="*/ 2011077 w 7050197"/>
              <a:gd name="connsiteY286" fmla="*/ 436246 h 6858001"/>
              <a:gd name="connsiteX287" fmla="*/ 2016102 w 7050197"/>
              <a:gd name="connsiteY287" fmla="*/ 432754 h 6858001"/>
              <a:gd name="connsiteX288" fmla="*/ 2021718 w 7050197"/>
              <a:gd name="connsiteY288" fmla="*/ 429896 h 6858001"/>
              <a:gd name="connsiteX289" fmla="*/ 2027038 w 7050197"/>
              <a:gd name="connsiteY289" fmla="*/ 427356 h 6858001"/>
              <a:gd name="connsiteX290" fmla="*/ 2032654 w 7050197"/>
              <a:gd name="connsiteY290" fmla="*/ 424816 h 6858001"/>
              <a:gd name="connsiteX291" fmla="*/ 2038270 w 7050197"/>
              <a:gd name="connsiteY291" fmla="*/ 422911 h 6858001"/>
              <a:gd name="connsiteX292" fmla="*/ 2043886 w 7050197"/>
              <a:gd name="connsiteY292" fmla="*/ 421006 h 6858001"/>
              <a:gd name="connsiteX293" fmla="*/ 2049502 w 7050197"/>
              <a:gd name="connsiteY293" fmla="*/ 419736 h 6858001"/>
              <a:gd name="connsiteX294" fmla="*/ 2055413 w 7050197"/>
              <a:gd name="connsiteY294" fmla="*/ 418149 h 6858001"/>
              <a:gd name="connsiteX295" fmla="*/ 2061029 w 7050197"/>
              <a:gd name="connsiteY295" fmla="*/ 417196 h 6858001"/>
              <a:gd name="connsiteX296" fmla="*/ 2067236 w 7050197"/>
              <a:gd name="connsiteY296" fmla="*/ 416244 h 6858001"/>
              <a:gd name="connsiteX297" fmla="*/ 2072852 w 7050197"/>
              <a:gd name="connsiteY297" fmla="*/ 415926 h 6858001"/>
              <a:gd name="connsiteX298" fmla="*/ 2079059 w 7050197"/>
              <a:gd name="connsiteY298" fmla="*/ 415926 h 6858001"/>
              <a:gd name="connsiteX299" fmla="*/ 2084970 w 7050197"/>
              <a:gd name="connsiteY299" fmla="*/ 415926 h 6858001"/>
              <a:gd name="connsiteX300" fmla="*/ 2090882 w 7050197"/>
              <a:gd name="connsiteY300" fmla="*/ 416244 h 6858001"/>
              <a:gd name="connsiteX301" fmla="*/ 2096793 w 7050197"/>
              <a:gd name="connsiteY301" fmla="*/ 417196 h 6858001"/>
              <a:gd name="connsiteX302" fmla="*/ 2102409 w 7050197"/>
              <a:gd name="connsiteY302" fmla="*/ 418149 h 6858001"/>
              <a:gd name="connsiteX303" fmla="*/ 2108321 w 7050197"/>
              <a:gd name="connsiteY303" fmla="*/ 419736 h 6858001"/>
              <a:gd name="connsiteX304" fmla="*/ 2113936 w 7050197"/>
              <a:gd name="connsiteY304" fmla="*/ 421006 h 6858001"/>
              <a:gd name="connsiteX305" fmla="*/ 2119552 w 7050197"/>
              <a:gd name="connsiteY305" fmla="*/ 422911 h 6858001"/>
              <a:gd name="connsiteX306" fmla="*/ 2125464 w 7050197"/>
              <a:gd name="connsiteY306" fmla="*/ 424816 h 6858001"/>
              <a:gd name="connsiteX307" fmla="*/ 2130784 w 7050197"/>
              <a:gd name="connsiteY307" fmla="*/ 427356 h 6858001"/>
              <a:gd name="connsiteX308" fmla="*/ 2136104 w 7050197"/>
              <a:gd name="connsiteY308" fmla="*/ 429896 h 6858001"/>
              <a:gd name="connsiteX309" fmla="*/ 2141720 w 7050197"/>
              <a:gd name="connsiteY309" fmla="*/ 432754 h 6858001"/>
              <a:gd name="connsiteX310" fmla="*/ 2146745 w 7050197"/>
              <a:gd name="connsiteY310" fmla="*/ 436246 h 6858001"/>
              <a:gd name="connsiteX311" fmla="*/ 2152065 w 7050197"/>
              <a:gd name="connsiteY311" fmla="*/ 439739 h 6858001"/>
              <a:gd name="connsiteX312" fmla="*/ 2156795 w 7050197"/>
              <a:gd name="connsiteY312" fmla="*/ 443549 h 6858001"/>
              <a:gd name="connsiteX313" fmla="*/ 2161819 w 7050197"/>
              <a:gd name="connsiteY313" fmla="*/ 447676 h 6858001"/>
              <a:gd name="connsiteX314" fmla="*/ 2165957 w 7050197"/>
              <a:gd name="connsiteY314" fmla="*/ 451804 h 6858001"/>
              <a:gd name="connsiteX315" fmla="*/ 2966073 w 7050197"/>
              <a:gd name="connsiteY315" fmla="*/ 1251904 h 6858001"/>
              <a:gd name="connsiteX316" fmla="*/ 5612631 w 7050197"/>
              <a:gd name="connsiteY316" fmla="*/ 3898584 h 6858001"/>
              <a:gd name="connsiteX317" fmla="*/ 5617360 w 7050197"/>
              <a:gd name="connsiteY317" fmla="*/ 3903346 h 6858001"/>
              <a:gd name="connsiteX318" fmla="*/ 5621498 w 7050197"/>
              <a:gd name="connsiteY318" fmla="*/ 3908426 h 6858001"/>
              <a:gd name="connsiteX319" fmla="*/ 5625341 w 7050197"/>
              <a:gd name="connsiteY319" fmla="*/ 3913506 h 6858001"/>
              <a:gd name="connsiteX320" fmla="*/ 5628888 w 7050197"/>
              <a:gd name="connsiteY320" fmla="*/ 3918586 h 6858001"/>
              <a:gd name="connsiteX321" fmla="*/ 5632139 w 7050197"/>
              <a:gd name="connsiteY321" fmla="*/ 3923349 h 6858001"/>
              <a:gd name="connsiteX322" fmla="*/ 5635094 w 7050197"/>
              <a:gd name="connsiteY322" fmla="*/ 3928746 h 6858001"/>
              <a:gd name="connsiteX323" fmla="*/ 5638050 w 7050197"/>
              <a:gd name="connsiteY323" fmla="*/ 3934461 h 6858001"/>
              <a:gd name="connsiteX324" fmla="*/ 5640415 w 7050197"/>
              <a:gd name="connsiteY324" fmla="*/ 3939859 h 6858001"/>
              <a:gd name="connsiteX325" fmla="*/ 5642484 w 7050197"/>
              <a:gd name="connsiteY325" fmla="*/ 3945891 h 6858001"/>
              <a:gd name="connsiteX326" fmla="*/ 5644257 w 7050197"/>
              <a:gd name="connsiteY326" fmla="*/ 3951606 h 6858001"/>
              <a:gd name="connsiteX327" fmla="*/ 5645735 w 7050197"/>
              <a:gd name="connsiteY327" fmla="*/ 3957321 h 6858001"/>
              <a:gd name="connsiteX328" fmla="*/ 5647213 w 7050197"/>
              <a:gd name="connsiteY328" fmla="*/ 3963354 h 6858001"/>
              <a:gd name="connsiteX329" fmla="*/ 5648100 w 7050197"/>
              <a:gd name="connsiteY329" fmla="*/ 3969069 h 6858001"/>
              <a:gd name="connsiteX330" fmla="*/ 5648691 w 7050197"/>
              <a:gd name="connsiteY330" fmla="*/ 3975101 h 6858001"/>
              <a:gd name="connsiteX331" fmla="*/ 5649282 w 7050197"/>
              <a:gd name="connsiteY331" fmla="*/ 3980816 h 6858001"/>
              <a:gd name="connsiteX332" fmla="*/ 5649282 w 7050197"/>
              <a:gd name="connsiteY332" fmla="*/ 3987166 h 6858001"/>
              <a:gd name="connsiteX333" fmla="*/ 5649282 w 7050197"/>
              <a:gd name="connsiteY333" fmla="*/ 3992881 h 6858001"/>
              <a:gd name="connsiteX334" fmla="*/ 5648691 w 7050197"/>
              <a:gd name="connsiteY334" fmla="*/ 3998914 h 6858001"/>
              <a:gd name="connsiteX335" fmla="*/ 5648100 w 7050197"/>
              <a:gd name="connsiteY335" fmla="*/ 4004946 h 6858001"/>
              <a:gd name="connsiteX336" fmla="*/ 5647213 w 7050197"/>
              <a:gd name="connsiteY336" fmla="*/ 4010661 h 6858001"/>
              <a:gd name="connsiteX337" fmla="*/ 5645735 w 7050197"/>
              <a:gd name="connsiteY337" fmla="*/ 4016376 h 6858001"/>
              <a:gd name="connsiteX338" fmla="*/ 5644257 w 7050197"/>
              <a:gd name="connsiteY338" fmla="*/ 4022726 h 6858001"/>
              <a:gd name="connsiteX339" fmla="*/ 5642484 w 7050197"/>
              <a:gd name="connsiteY339" fmla="*/ 4028441 h 6858001"/>
              <a:gd name="connsiteX340" fmla="*/ 5640415 w 7050197"/>
              <a:gd name="connsiteY340" fmla="*/ 4033839 h 6858001"/>
              <a:gd name="connsiteX341" fmla="*/ 5638050 w 7050197"/>
              <a:gd name="connsiteY341" fmla="*/ 4039554 h 6858001"/>
              <a:gd name="connsiteX342" fmla="*/ 5635094 w 7050197"/>
              <a:gd name="connsiteY342" fmla="*/ 4044951 h 6858001"/>
              <a:gd name="connsiteX343" fmla="*/ 5632139 w 7050197"/>
              <a:gd name="connsiteY343" fmla="*/ 4050349 h 6858001"/>
              <a:gd name="connsiteX344" fmla="*/ 5628888 w 7050197"/>
              <a:gd name="connsiteY344" fmla="*/ 4055746 h 6858001"/>
              <a:gd name="connsiteX345" fmla="*/ 5625341 w 7050197"/>
              <a:gd name="connsiteY345" fmla="*/ 4060826 h 6858001"/>
              <a:gd name="connsiteX346" fmla="*/ 5621498 w 7050197"/>
              <a:gd name="connsiteY346" fmla="*/ 4065589 h 6858001"/>
              <a:gd name="connsiteX347" fmla="*/ 5617360 w 7050197"/>
              <a:gd name="connsiteY347" fmla="*/ 4070351 h 6858001"/>
              <a:gd name="connsiteX348" fmla="*/ 5612631 w 7050197"/>
              <a:gd name="connsiteY348" fmla="*/ 4075114 h 6858001"/>
              <a:gd name="connsiteX349" fmla="*/ 5608198 w 7050197"/>
              <a:gd name="connsiteY349" fmla="*/ 4079876 h 6858001"/>
              <a:gd name="connsiteX350" fmla="*/ 5603468 w 7050197"/>
              <a:gd name="connsiteY350" fmla="*/ 4083686 h 6858001"/>
              <a:gd name="connsiteX351" fmla="*/ 5598443 w 7050197"/>
              <a:gd name="connsiteY351" fmla="*/ 4087496 h 6858001"/>
              <a:gd name="connsiteX352" fmla="*/ 5593419 w 7050197"/>
              <a:gd name="connsiteY352" fmla="*/ 4091306 h 6858001"/>
              <a:gd name="connsiteX353" fmla="*/ 5588098 w 7050197"/>
              <a:gd name="connsiteY353" fmla="*/ 4094481 h 6858001"/>
              <a:gd name="connsiteX354" fmla="*/ 5582482 w 7050197"/>
              <a:gd name="connsiteY354" fmla="*/ 4097339 h 6858001"/>
              <a:gd name="connsiteX355" fmla="*/ 5577162 w 7050197"/>
              <a:gd name="connsiteY355" fmla="*/ 4100196 h 6858001"/>
              <a:gd name="connsiteX356" fmla="*/ 5571842 w 7050197"/>
              <a:gd name="connsiteY356" fmla="*/ 4102419 h 6858001"/>
              <a:gd name="connsiteX357" fmla="*/ 5565931 w 7050197"/>
              <a:gd name="connsiteY357" fmla="*/ 4104641 h 6858001"/>
              <a:gd name="connsiteX358" fmla="*/ 5560315 w 7050197"/>
              <a:gd name="connsiteY358" fmla="*/ 4106546 h 6858001"/>
              <a:gd name="connsiteX359" fmla="*/ 5554699 w 7050197"/>
              <a:gd name="connsiteY359" fmla="*/ 4108134 h 6858001"/>
              <a:gd name="connsiteX360" fmla="*/ 5548492 w 7050197"/>
              <a:gd name="connsiteY360" fmla="*/ 4109404 h 6858001"/>
              <a:gd name="connsiteX361" fmla="*/ 5542580 w 7050197"/>
              <a:gd name="connsiteY361" fmla="*/ 4110356 h 6858001"/>
              <a:gd name="connsiteX362" fmla="*/ 5536669 w 7050197"/>
              <a:gd name="connsiteY362" fmla="*/ 4110991 h 6858001"/>
              <a:gd name="connsiteX363" fmla="*/ 5530758 w 7050197"/>
              <a:gd name="connsiteY363" fmla="*/ 4111309 h 6858001"/>
              <a:gd name="connsiteX364" fmla="*/ 5524846 w 7050197"/>
              <a:gd name="connsiteY364" fmla="*/ 4111626 h 6858001"/>
              <a:gd name="connsiteX365" fmla="*/ 5518639 w 7050197"/>
              <a:gd name="connsiteY365" fmla="*/ 4111309 h 6858001"/>
              <a:gd name="connsiteX366" fmla="*/ 5513023 w 7050197"/>
              <a:gd name="connsiteY366" fmla="*/ 4110991 h 6858001"/>
              <a:gd name="connsiteX367" fmla="*/ 5506816 w 7050197"/>
              <a:gd name="connsiteY367" fmla="*/ 4110356 h 6858001"/>
              <a:gd name="connsiteX368" fmla="*/ 5501200 w 7050197"/>
              <a:gd name="connsiteY368" fmla="*/ 4109404 h 6858001"/>
              <a:gd name="connsiteX369" fmla="*/ 5494993 w 7050197"/>
              <a:gd name="connsiteY369" fmla="*/ 4108134 h 6858001"/>
              <a:gd name="connsiteX370" fmla="*/ 5489081 w 7050197"/>
              <a:gd name="connsiteY370" fmla="*/ 4106546 h 6858001"/>
              <a:gd name="connsiteX371" fmla="*/ 5483466 w 7050197"/>
              <a:gd name="connsiteY371" fmla="*/ 4104641 h 6858001"/>
              <a:gd name="connsiteX372" fmla="*/ 5477850 w 7050197"/>
              <a:gd name="connsiteY372" fmla="*/ 4102419 h 6858001"/>
              <a:gd name="connsiteX373" fmla="*/ 5472234 w 7050197"/>
              <a:gd name="connsiteY373" fmla="*/ 4100196 h 6858001"/>
              <a:gd name="connsiteX374" fmla="*/ 5466913 w 7050197"/>
              <a:gd name="connsiteY374" fmla="*/ 4097339 h 6858001"/>
              <a:gd name="connsiteX375" fmla="*/ 5461593 w 7050197"/>
              <a:gd name="connsiteY375" fmla="*/ 4094481 h 6858001"/>
              <a:gd name="connsiteX376" fmla="*/ 5456273 w 7050197"/>
              <a:gd name="connsiteY376" fmla="*/ 4091306 h 6858001"/>
              <a:gd name="connsiteX377" fmla="*/ 5451248 w 7050197"/>
              <a:gd name="connsiteY377" fmla="*/ 4087496 h 6858001"/>
              <a:gd name="connsiteX378" fmla="*/ 5446223 w 7050197"/>
              <a:gd name="connsiteY378" fmla="*/ 4083686 h 6858001"/>
              <a:gd name="connsiteX379" fmla="*/ 5441495 w 7050197"/>
              <a:gd name="connsiteY379" fmla="*/ 4079876 h 6858001"/>
              <a:gd name="connsiteX380" fmla="*/ 5436765 w 7050197"/>
              <a:gd name="connsiteY380" fmla="*/ 4075114 h 6858001"/>
              <a:gd name="connsiteX381" fmla="*/ 5322379 w 7050197"/>
              <a:gd name="connsiteY381" fmla="*/ 3960814 h 6858001"/>
              <a:gd name="connsiteX382" fmla="*/ 5317945 w 7050197"/>
              <a:gd name="connsiteY382" fmla="*/ 3956369 h 6858001"/>
              <a:gd name="connsiteX383" fmla="*/ 5312921 w 7050197"/>
              <a:gd name="connsiteY383" fmla="*/ 3952241 h 6858001"/>
              <a:gd name="connsiteX384" fmla="*/ 5307896 w 7050197"/>
              <a:gd name="connsiteY384" fmla="*/ 3948749 h 6858001"/>
              <a:gd name="connsiteX385" fmla="*/ 5302871 w 7050197"/>
              <a:gd name="connsiteY385" fmla="*/ 3944939 h 6858001"/>
              <a:gd name="connsiteX386" fmla="*/ 5297255 w 7050197"/>
              <a:gd name="connsiteY386" fmla="*/ 3941764 h 6858001"/>
              <a:gd name="connsiteX387" fmla="*/ 5292230 w 7050197"/>
              <a:gd name="connsiteY387" fmla="*/ 3938589 h 6858001"/>
              <a:gd name="connsiteX388" fmla="*/ 5286615 w 7050197"/>
              <a:gd name="connsiteY388" fmla="*/ 3936049 h 6858001"/>
              <a:gd name="connsiteX389" fmla="*/ 5281294 w 7050197"/>
              <a:gd name="connsiteY389" fmla="*/ 3933509 h 6858001"/>
              <a:gd name="connsiteX390" fmla="*/ 5275383 w 7050197"/>
              <a:gd name="connsiteY390" fmla="*/ 3931286 h 6858001"/>
              <a:gd name="connsiteX391" fmla="*/ 5269767 w 7050197"/>
              <a:gd name="connsiteY391" fmla="*/ 3929699 h 6858001"/>
              <a:gd name="connsiteX392" fmla="*/ 5263855 w 7050197"/>
              <a:gd name="connsiteY392" fmla="*/ 3927794 h 6858001"/>
              <a:gd name="connsiteX393" fmla="*/ 5257944 w 7050197"/>
              <a:gd name="connsiteY393" fmla="*/ 3926841 h 6858001"/>
              <a:gd name="connsiteX394" fmla="*/ 5252033 w 7050197"/>
              <a:gd name="connsiteY394" fmla="*/ 3925571 h 6858001"/>
              <a:gd name="connsiteX395" fmla="*/ 5246121 w 7050197"/>
              <a:gd name="connsiteY395" fmla="*/ 3924936 h 6858001"/>
              <a:gd name="connsiteX396" fmla="*/ 5240210 w 7050197"/>
              <a:gd name="connsiteY396" fmla="*/ 3924619 h 6858001"/>
              <a:gd name="connsiteX397" fmla="*/ 5234298 w 7050197"/>
              <a:gd name="connsiteY397" fmla="*/ 3924619 h 6858001"/>
              <a:gd name="connsiteX398" fmla="*/ 5228091 w 7050197"/>
              <a:gd name="connsiteY398" fmla="*/ 3924619 h 6858001"/>
              <a:gd name="connsiteX399" fmla="*/ 5222180 w 7050197"/>
              <a:gd name="connsiteY399" fmla="*/ 3924936 h 6858001"/>
              <a:gd name="connsiteX400" fmla="*/ 5216268 w 7050197"/>
              <a:gd name="connsiteY400" fmla="*/ 3925571 h 6858001"/>
              <a:gd name="connsiteX401" fmla="*/ 5210357 w 7050197"/>
              <a:gd name="connsiteY401" fmla="*/ 3926841 h 6858001"/>
              <a:gd name="connsiteX402" fmla="*/ 5204741 w 7050197"/>
              <a:gd name="connsiteY402" fmla="*/ 3927794 h 6858001"/>
              <a:gd name="connsiteX403" fmla="*/ 5198534 w 7050197"/>
              <a:gd name="connsiteY403" fmla="*/ 3929699 h 6858001"/>
              <a:gd name="connsiteX404" fmla="*/ 5192918 w 7050197"/>
              <a:gd name="connsiteY404" fmla="*/ 3931286 h 6858001"/>
              <a:gd name="connsiteX405" fmla="*/ 5187598 w 7050197"/>
              <a:gd name="connsiteY405" fmla="*/ 3933509 h 6858001"/>
              <a:gd name="connsiteX406" fmla="*/ 5181686 w 7050197"/>
              <a:gd name="connsiteY406" fmla="*/ 3936049 h 6858001"/>
              <a:gd name="connsiteX407" fmla="*/ 5176366 w 7050197"/>
              <a:gd name="connsiteY407" fmla="*/ 3938589 h 6858001"/>
              <a:gd name="connsiteX408" fmla="*/ 5171046 w 7050197"/>
              <a:gd name="connsiteY408" fmla="*/ 3941764 h 6858001"/>
              <a:gd name="connsiteX409" fmla="*/ 5165430 w 7050197"/>
              <a:gd name="connsiteY409" fmla="*/ 3944939 h 6858001"/>
              <a:gd name="connsiteX410" fmla="*/ 5160405 w 7050197"/>
              <a:gd name="connsiteY410" fmla="*/ 3948749 h 6858001"/>
              <a:gd name="connsiteX411" fmla="*/ 5155380 w 7050197"/>
              <a:gd name="connsiteY411" fmla="*/ 3952241 h 6858001"/>
              <a:gd name="connsiteX412" fmla="*/ 5150947 w 7050197"/>
              <a:gd name="connsiteY412" fmla="*/ 3956369 h 6858001"/>
              <a:gd name="connsiteX413" fmla="*/ 5146218 w 7050197"/>
              <a:gd name="connsiteY413" fmla="*/ 3960814 h 6858001"/>
              <a:gd name="connsiteX414" fmla="*/ 5141488 w 7050197"/>
              <a:gd name="connsiteY414" fmla="*/ 3965576 h 6858001"/>
              <a:gd name="connsiteX415" fmla="*/ 5137646 w 7050197"/>
              <a:gd name="connsiteY415" fmla="*/ 3970656 h 6858001"/>
              <a:gd name="connsiteX416" fmla="*/ 5133508 w 7050197"/>
              <a:gd name="connsiteY416" fmla="*/ 3975101 h 6858001"/>
              <a:gd name="connsiteX417" fmla="*/ 5129961 w 7050197"/>
              <a:gd name="connsiteY417" fmla="*/ 3980499 h 6858001"/>
              <a:gd name="connsiteX418" fmla="*/ 5126710 w 7050197"/>
              <a:gd name="connsiteY418" fmla="*/ 3985579 h 6858001"/>
              <a:gd name="connsiteX419" fmla="*/ 5123754 w 7050197"/>
              <a:gd name="connsiteY419" fmla="*/ 3990976 h 6858001"/>
              <a:gd name="connsiteX420" fmla="*/ 5121094 w 7050197"/>
              <a:gd name="connsiteY420" fmla="*/ 3996374 h 6858001"/>
              <a:gd name="connsiteX421" fmla="*/ 5118729 w 7050197"/>
              <a:gd name="connsiteY421" fmla="*/ 4002089 h 6858001"/>
              <a:gd name="connsiteX422" fmla="*/ 5116660 w 7050197"/>
              <a:gd name="connsiteY422" fmla="*/ 4007804 h 6858001"/>
              <a:gd name="connsiteX423" fmla="*/ 5114591 w 7050197"/>
              <a:gd name="connsiteY423" fmla="*/ 4013519 h 6858001"/>
              <a:gd name="connsiteX424" fmla="*/ 5113113 w 7050197"/>
              <a:gd name="connsiteY424" fmla="*/ 4019234 h 6858001"/>
              <a:gd name="connsiteX425" fmla="*/ 5111636 w 7050197"/>
              <a:gd name="connsiteY425" fmla="*/ 4025266 h 6858001"/>
              <a:gd name="connsiteX426" fmla="*/ 5111044 w 7050197"/>
              <a:gd name="connsiteY426" fmla="*/ 4031299 h 6858001"/>
              <a:gd name="connsiteX427" fmla="*/ 5110158 w 7050197"/>
              <a:gd name="connsiteY427" fmla="*/ 4037014 h 6858001"/>
              <a:gd name="connsiteX428" fmla="*/ 5109862 w 7050197"/>
              <a:gd name="connsiteY428" fmla="*/ 4043046 h 6858001"/>
              <a:gd name="connsiteX429" fmla="*/ 5109567 w 7050197"/>
              <a:gd name="connsiteY429" fmla="*/ 4049079 h 6858001"/>
              <a:gd name="connsiteX430" fmla="*/ 5109862 w 7050197"/>
              <a:gd name="connsiteY430" fmla="*/ 4055111 h 6858001"/>
              <a:gd name="connsiteX431" fmla="*/ 5110158 w 7050197"/>
              <a:gd name="connsiteY431" fmla="*/ 4061144 h 6858001"/>
              <a:gd name="connsiteX432" fmla="*/ 5111044 w 7050197"/>
              <a:gd name="connsiteY432" fmla="*/ 4066859 h 6858001"/>
              <a:gd name="connsiteX433" fmla="*/ 5111636 w 7050197"/>
              <a:gd name="connsiteY433" fmla="*/ 4072891 h 6858001"/>
              <a:gd name="connsiteX434" fmla="*/ 5113113 w 7050197"/>
              <a:gd name="connsiteY434" fmla="*/ 4078606 h 6858001"/>
              <a:gd name="connsiteX435" fmla="*/ 5114591 w 7050197"/>
              <a:gd name="connsiteY435" fmla="*/ 4084321 h 6858001"/>
              <a:gd name="connsiteX436" fmla="*/ 5116660 w 7050197"/>
              <a:gd name="connsiteY436" fmla="*/ 4090036 h 6858001"/>
              <a:gd name="connsiteX437" fmla="*/ 5118729 w 7050197"/>
              <a:gd name="connsiteY437" fmla="*/ 4095751 h 6858001"/>
              <a:gd name="connsiteX438" fmla="*/ 5121094 w 7050197"/>
              <a:gd name="connsiteY438" fmla="*/ 4101784 h 6858001"/>
              <a:gd name="connsiteX439" fmla="*/ 5123754 w 7050197"/>
              <a:gd name="connsiteY439" fmla="*/ 4107181 h 6858001"/>
              <a:gd name="connsiteX440" fmla="*/ 5126710 w 7050197"/>
              <a:gd name="connsiteY440" fmla="*/ 4112579 h 6858001"/>
              <a:gd name="connsiteX441" fmla="*/ 5129961 w 7050197"/>
              <a:gd name="connsiteY441" fmla="*/ 4117976 h 6858001"/>
              <a:gd name="connsiteX442" fmla="*/ 5133508 w 7050197"/>
              <a:gd name="connsiteY442" fmla="*/ 4122739 h 6858001"/>
              <a:gd name="connsiteX443" fmla="*/ 5137646 w 7050197"/>
              <a:gd name="connsiteY443" fmla="*/ 4127819 h 6858001"/>
              <a:gd name="connsiteX444" fmla="*/ 5141488 w 7050197"/>
              <a:gd name="connsiteY444" fmla="*/ 4132581 h 6858001"/>
              <a:gd name="connsiteX445" fmla="*/ 5146218 w 7050197"/>
              <a:gd name="connsiteY445" fmla="*/ 4137344 h 6858001"/>
              <a:gd name="connsiteX446" fmla="*/ 5870075 w 7050197"/>
              <a:gd name="connsiteY446" fmla="*/ 4860926 h 6858001"/>
              <a:gd name="connsiteX447" fmla="*/ 5874509 w 7050197"/>
              <a:gd name="connsiteY447" fmla="*/ 4865689 h 6858001"/>
              <a:gd name="connsiteX448" fmla="*/ 5878646 w 7050197"/>
              <a:gd name="connsiteY448" fmla="*/ 4870769 h 6858001"/>
              <a:gd name="connsiteX449" fmla="*/ 5882489 w 7050197"/>
              <a:gd name="connsiteY449" fmla="*/ 4875849 h 6858001"/>
              <a:gd name="connsiteX450" fmla="*/ 5886036 w 7050197"/>
              <a:gd name="connsiteY450" fmla="*/ 4880929 h 6858001"/>
              <a:gd name="connsiteX451" fmla="*/ 5889287 w 7050197"/>
              <a:gd name="connsiteY451" fmla="*/ 4885691 h 6858001"/>
              <a:gd name="connsiteX452" fmla="*/ 5892243 w 7050197"/>
              <a:gd name="connsiteY452" fmla="*/ 4891089 h 6858001"/>
              <a:gd name="connsiteX453" fmla="*/ 5895199 w 7050197"/>
              <a:gd name="connsiteY453" fmla="*/ 4897121 h 6858001"/>
              <a:gd name="connsiteX454" fmla="*/ 5897268 w 7050197"/>
              <a:gd name="connsiteY454" fmla="*/ 4902519 h 6858001"/>
              <a:gd name="connsiteX455" fmla="*/ 5899336 w 7050197"/>
              <a:gd name="connsiteY455" fmla="*/ 4908234 h 6858001"/>
              <a:gd name="connsiteX456" fmla="*/ 5901701 w 7050197"/>
              <a:gd name="connsiteY456" fmla="*/ 4913949 h 6858001"/>
              <a:gd name="connsiteX457" fmla="*/ 5902883 w 7050197"/>
              <a:gd name="connsiteY457" fmla="*/ 4919664 h 6858001"/>
              <a:gd name="connsiteX458" fmla="*/ 5904066 w 7050197"/>
              <a:gd name="connsiteY458" fmla="*/ 4925696 h 6858001"/>
              <a:gd name="connsiteX459" fmla="*/ 5905248 w 7050197"/>
              <a:gd name="connsiteY459" fmla="*/ 4931411 h 6858001"/>
              <a:gd name="connsiteX460" fmla="*/ 5905840 w 7050197"/>
              <a:gd name="connsiteY460" fmla="*/ 4937444 h 6858001"/>
              <a:gd name="connsiteX461" fmla="*/ 5906135 w 7050197"/>
              <a:gd name="connsiteY461" fmla="*/ 4943476 h 6858001"/>
              <a:gd name="connsiteX462" fmla="*/ 5906726 w 7050197"/>
              <a:gd name="connsiteY462" fmla="*/ 4949509 h 6858001"/>
              <a:gd name="connsiteX463" fmla="*/ 5906135 w 7050197"/>
              <a:gd name="connsiteY463" fmla="*/ 4955224 h 6858001"/>
              <a:gd name="connsiteX464" fmla="*/ 5905840 w 7050197"/>
              <a:gd name="connsiteY464" fmla="*/ 4961256 h 6858001"/>
              <a:gd name="connsiteX465" fmla="*/ 5905248 w 7050197"/>
              <a:gd name="connsiteY465" fmla="*/ 4967289 h 6858001"/>
              <a:gd name="connsiteX466" fmla="*/ 5904066 w 7050197"/>
              <a:gd name="connsiteY466" fmla="*/ 4973004 h 6858001"/>
              <a:gd name="connsiteX467" fmla="*/ 5902883 w 7050197"/>
              <a:gd name="connsiteY467" fmla="*/ 4979036 h 6858001"/>
              <a:gd name="connsiteX468" fmla="*/ 5901701 w 7050197"/>
              <a:gd name="connsiteY468" fmla="*/ 4985069 h 6858001"/>
              <a:gd name="connsiteX469" fmla="*/ 5899336 w 7050197"/>
              <a:gd name="connsiteY469" fmla="*/ 4990784 h 6858001"/>
              <a:gd name="connsiteX470" fmla="*/ 5897268 w 7050197"/>
              <a:gd name="connsiteY470" fmla="*/ 4996181 h 6858001"/>
              <a:gd name="connsiteX471" fmla="*/ 5895199 w 7050197"/>
              <a:gd name="connsiteY471" fmla="*/ 5001896 h 6858001"/>
              <a:gd name="connsiteX472" fmla="*/ 5892243 w 7050197"/>
              <a:gd name="connsiteY472" fmla="*/ 5007294 h 6858001"/>
              <a:gd name="connsiteX473" fmla="*/ 5889287 w 7050197"/>
              <a:gd name="connsiteY473" fmla="*/ 5012691 h 6858001"/>
              <a:gd name="connsiteX474" fmla="*/ 5886036 w 7050197"/>
              <a:gd name="connsiteY474" fmla="*/ 5018089 h 6858001"/>
              <a:gd name="connsiteX475" fmla="*/ 5882489 w 7050197"/>
              <a:gd name="connsiteY475" fmla="*/ 5023169 h 6858001"/>
              <a:gd name="connsiteX476" fmla="*/ 5878646 w 7050197"/>
              <a:gd name="connsiteY476" fmla="*/ 5028249 h 6858001"/>
              <a:gd name="connsiteX477" fmla="*/ 5874509 w 7050197"/>
              <a:gd name="connsiteY477" fmla="*/ 5032694 h 6858001"/>
              <a:gd name="connsiteX478" fmla="*/ 5870075 w 7050197"/>
              <a:gd name="connsiteY478" fmla="*/ 5037456 h 6858001"/>
              <a:gd name="connsiteX479" fmla="*/ 5865346 w 7050197"/>
              <a:gd name="connsiteY479" fmla="*/ 5041901 h 6858001"/>
              <a:gd name="connsiteX480" fmla="*/ 5860617 w 7050197"/>
              <a:gd name="connsiteY480" fmla="*/ 5046029 h 6858001"/>
              <a:gd name="connsiteX481" fmla="*/ 5855592 w 7050197"/>
              <a:gd name="connsiteY481" fmla="*/ 5050156 h 6858001"/>
              <a:gd name="connsiteX482" fmla="*/ 5850567 w 7050197"/>
              <a:gd name="connsiteY482" fmla="*/ 5053649 h 6858001"/>
              <a:gd name="connsiteX483" fmla="*/ 5845247 w 7050197"/>
              <a:gd name="connsiteY483" fmla="*/ 5056824 h 6858001"/>
              <a:gd name="connsiteX484" fmla="*/ 5839926 w 7050197"/>
              <a:gd name="connsiteY484" fmla="*/ 5059681 h 6858001"/>
              <a:gd name="connsiteX485" fmla="*/ 5834311 w 7050197"/>
              <a:gd name="connsiteY485" fmla="*/ 5062539 h 6858001"/>
              <a:gd name="connsiteX486" fmla="*/ 5828695 w 7050197"/>
              <a:gd name="connsiteY486" fmla="*/ 5064761 h 6858001"/>
              <a:gd name="connsiteX487" fmla="*/ 5823375 w 7050197"/>
              <a:gd name="connsiteY487" fmla="*/ 5066984 h 6858001"/>
              <a:gd name="connsiteX488" fmla="*/ 5817463 w 7050197"/>
              <a:gd name="connsiteY488" fmla="*/ 5069206 h 6858001"/>
              <a:gd name="connsiteX489" fmla="*/ 5811552 w 7050197"/>
              <a:gd name="connsiteY489" fmla="*/ 5070476 h 6858001"/>
              <a:gd name="connsiteX490" fmla="*/ 5805640 w 7050197"/>
              <a:gd name="connsiteY490" fmla="*/ 5071429 h 6858001"/>
              <a:gd name="connsiteX491" fmla="*/ 5800024 w 7050197"/>
              <a:gd name="connsiteY491" fmla="*/ 5072699 h 6858001"/>
              <a:gd name="connsiteX492" fmla="*/ 5793817 w 7050197"/>
              <a:gd name="connsiteY492" fmla="*/ 5073334 h 6858001"/>
              <a:gd name="connsiteX493" fmla="*/ 5787610 w 7050197"/>
              <a:gd name="connsiteY493" fmla="*/ 5073651 h 6858001"/>
              <a:gd name="connsiteX494" fmla="*/ 5781994 w 7050197"/>
              <a:gd name="connsiteY494" fmla="*/ 5073969 h 6858001"/>
              <a:gd name="connsiteX495" fmla="*/ 5775787 w 7050197"/>
              <a:gd name="connsiteY495" fmla="*/ 5073651 h 6858001"/>
              <a:gd name="connsiteX496" fmla="*/ 5770171 w 7050197"/>
              <a:gd name="connsiteY496" fmla="*/ 5073334 h 6858001"/>
              <a:gd name="connsiteX497" fmla="*/ 5763965 w 7050197"/>
              <a:gd name="connsiteY497" fmla="*/ 5072699 h 6858001"/>
              <a:gd name="connsiteX498" fmla="*/ 5758349 w 7050197"/>
              <a:gd name="connsiteY498" fmla="*/ 5071429 h 6858001"/>
              <a:gd name="connsiteX499" fmla="*/ 5752141 w 7050197"/>
              <a:gd name="connsiteY499" fmla="*/ 5070476 h 6858001"/>
              <a:gd name="connsiteX500" fmla="*/ 5746526 w 7050197"/>
              <a:gd name="connsiteY500" fmla="*/ 5069206 h 6858001"/>
              <a:gd name="connsiteX501" fmla="*/ 5740614 w 7050197"/>
              <a:gd name="connsiteY501" fmla="*/ 5066984 h 6858001"/>
              <a:gd name="connsiteX502" fmla="*/ 5734998 w 7050197"/>
              <a:gd name="connsiteY502" fmla="*/ 5064761 h 6858001"/>
              <a:gd name="connsiteX503" fmla="*/ 5729382 w 7050197"/>
              <a:gd name="connsiteY503" fmla="*/ 5062539 h 6858001"/>
              <a:gd name="connsiteX504" fmla="*/ 5723767 w 7050197"/>
              <a:gd name="connsiteY504" fmla="*/ 5059681 h 6858001"/>
              <a:gd name="connsiteX505" fmla="*/ 5718446 w 7050197"/>
              <a:gd name="connsiteY505" fmla="*/ 5056824 h 6858001"/>
              <a:gd name="connsiteX506" fmla="*/ 5713421 w 7050197"/>
              <a:gd name="connsiteY506" fmla="*/ 5053649 h 6858001"/>
              <a:gd name="connsiteX507" fmla="*/ 5708396 w 7050197"/>
              <a:gd name="connsiteY507" fmla="*/ 5050156 h 6858001"/>
              <a:gd name="connsiteX508" fmla="*/ 5703372 w 7050197"/>
              <a:gd name="connsiteY508" fmla="*/ 5046029 h 6858001"/>
              <a:gd name="connsiteX509" fmla="*/ 5698347 w 7050197"/>
              <a:gd name="connsiteY509" fmla="*/ 5041901 h 6858001"/>
              <a:gd name="connsiteX510" fmla="*/ 5693618 w 7050197"/>
              <a:gd name="connsiteY510" fmla="*/ 5037456 h 6858001"/>
              <a:gd name="connsiteX511" fmla="*/ 5598148 w 7050197"/>
              <a:gd name="connsiteY511" fmla="*/ 4941889 h 6858001"/>
              <a:gd name="connsiteX512" fmla="*/ 5490560 w 7050197"/>
              <a:gd name="connsiteY512" fmla="*/ 4834574 h 6858001"/>
              <a:gd name="connsiteX513" fmla="*/ 5485830 w 7050197"/>
              <a:gd name="connsiteY513" fmla="*/ 4830129 h 6858001"/>
              <a:gd name="connsiteX514" fmla="*/ 5481397 w 7050197"/>
              <a:gd name="connsiteY514" fmla="*/ 4826001 h 6858001"/>
              <a:gd name="connsiteX515" fmla="*/ 5476372 w 7050197"/>
              <a:gd name="connsiteY515" fmla="*/ 4821874 h 6858001"/>
              <a:gd name="connsiteX516" fmla="*/ 5471348 w 7050197"/>
              <a:gd name="connsiteY516" fmla="*/ 4818381 h 6858001"/>
              <a:gd name="connsiteX517" fmla="*/ 5465732 w 7050197"/>
              <a:gd name="connsiteY517" fmla="*/ 4815206 h 6858001"/>
              <a:gd name="connsiteX518" fmla="*/ 5460411 w 7050197"/>
              <a:gd name="connsiteY518" fmla="*/ 4812349 h 6858001"/>
              <a:gd name="connsiteX519" fmla="*/ 5455091 w 7050197"/>
              <a:gd name="connsiteY519" fmla="*/ 4809174 h 6858001"/>
              <a:gd name="connsiteX520" fmla="*/ 5449475 w 7050197"/>
              <a:gd name="connsiteY520" fmla="*/ 4807269 h 6858001"/>
              <a:gd name="connsiteX521" fmla="*/ 5443563 w 7050197"/>
              <a:gd name="connsiteY521" fmla="*/ 4805046 h 6858001"/>
              <a:gd name="connsiteX522" fmla="*/ 5437948 w 7050197"/>
              <a:gd name="connsiteY522" fmla="*/ 4802824 h 6858001"/>
              <a:gd name="connsiteX523" fmla="*/ 5432036 w 7050197"/>
              <a:gd name="connsiteY523" fmla="*/ 4801554 h 6858001"/>
              <a:gd name="connsiteX524" fmla="*/ 5426420 w 7050197"/>
              <a:gd name="connsiteY524" fmla="*/ 4800284 h 6858001"/>
              <a:gd name="connsiteX525" fmla="*/ 5420509 w 7050197"/>
              <a:gd name="connsiteY525" fmla="*/ 4799331 h 6858001"/>
              <a:gd name="connsiteX526" fmla="*/ 5414597 w 7050197"/>
              <a:gd name="connsiteY526" fmla="*/ 4798696 h 6858001"/>
              <a:gd name="connsiteX527" fmla="*/ 5408391 w 7050197"/>
              <a:gd name="connsiteY527" fmla="*/ 4798061 h 6858001"/>
              <a:gd name="connsiteX528" fmla="*/ 5402775 w 7050197"/>
              <a:gd name="connsiteY528" fmla="*/ 4797744 h 6858001"/>
              <a:gd name="connsiteX529" fmla="*/ 5396568 w 7050197"/>
              <a:gd name="connsiteY529" fmla="*/ 4798061 h 6858001"/>
              <a:gd name="connsiteX530" fmla="*/ 5390361 w 7050197"/>
              <a:gd name="connsiteY530" fmla="*/ 4798696 h 6858001"/>
              <a:gd name="connsiteX531" fmla="*/ 5384745 w 7050197"/>
              <a:gd name="connsiteY531" fmla="*/ 4799331 h 6858001"/>
              <a:gd name="connsiteX532" fmla="*/ 5378538 w 7050197"/>
              <a:gd name="connsiteY532" fmla="*/ 4800284 h 6858001"/>
              <a:gd name="connsiteX533" fmla="*/ 5372922 w 7050197"/>
              <a:gd name="connsiteY533" fmla="*/ 4801554 h 6858001"/>
              <a:gd name="connsiteX534" fmla="*/ 5367010 w 7050197"/>
              <a:gd name="connsiteY534" fmla="*/ 4802824 h 6858001"/>
              <a:gd name="connsiteX535" fmla="*/ 5361394 w 7050197"/>
              <a:gd name="connsiteY535" fmla="*/ 4805046 h 6858001"/>
              <a:gd name="connsiteX536" fmla="*/ 5355483 w 7050197"/>
              <a:gd name="connsiteY536" fmla="*/ 4807269 h 6858001"/>
              <a:gd name="connsiteX537" fmla="*/ 5350163 w 7050197"/>
              <a:gd name="connsiteY537" fmla="*/ 4809174 h 6858001"/>
              <a:gd name="connsiteX538" fmla="*/ 5344547 w 7050197"/>
              <a:gd name="connsiteY538" fmla="*/ 4812349 h 6858001"/>
              <a:gd name="connsiteX539" fmla="*/ 5338931 w 7050197"/>
              <a:gd name="connsiteY539" fmla="*/ 4815206 h 6858001"/>
              <a:gd name="connsiteX540" fmla="*/ 5333906 w 7050197"/>
              <a:gd name="connsiteY540" fmla="*/ 4818381 h 6858001"/>
              <a:gd name="connsiteX541" fmla="*/ 5328881 w 7050197"/>
              <a:gd name="connsiteY541" fmla="*/ 4821874 h 6858001"/>
              <a:gd name="connsiteX542" fmla="*/ 5323857 w 7050197"/>
              <a:gd name="connsiteY542" fmla="*/ 4826001 h 6858001"/>
              <a:gd name="connsiteX543" fmla="*/ 5318832 w 7050197"/>
              <a:gd name="connsiteY543" fmla="*/ 4830129 h 6858001"/>
              <a:gd name="connsiteX544" fmla="*/ 5314398 w 7050197"/>
              <a:gd name="connsiteY544" fmla="*/ 4834574 h 6858001"/>
              <a:gd name="connsiteX545" fmla="*/ 5307305 w 7050197"/>
              <a:gd name="connsiteY545" fmla="*/ 4841876 h 6858001"/>
              <a:gd name="connsiteX546" fmla="*/ 5301393 w 7050197"/>
              <a:gd name="connsiteY546" fmla="*/ 4849814 h 6858001"/>
              <a:gd name="connsiteX547" fmla="*/ 5295482 w 7050197"/>
              <a:gd name="connsiteY547" fmla="*/ 4858069 h 6858001"/>
              <a:gd name="connsiteX548" fmla="*/ 5291048 w 7050197"/>
              <a:gd name="connsiteY548" fmla="*/ 4867276 h 6858001"/>
              <a:gd name="connsiteX549" fmla="*/ 5286910 w 7050197"/>
              <a:gd name="connsiteY549" fmla="*/ 4875849 h 6858001"/>
              <a:gd name="connsiteX550" fmla="*/ 5283659 w 7050197"/>
              <a:gd name="connsiteY550" fmla="*/ 4885056 h 6858001"/>
              <a:gd name="connsiteX551" fmla="*/ 5281294 w 7050197"/>
              <a:gd name="connsiteY551" fmla="*/ 4894581 h 6858001"/>
              <a:gd name="connsiteX552" fmla="*/ 5279521 w 7050197"/>
              <a:gd name="connsiteY552" fmla="*/ 4903789 h 6858001"/>
              <a:gd name="connsiteX553" fmla="*/ 5278339 w 7050197"/>
              <a:gd name="connsiteY553" fmla="*/ 4913631 h 6858001"/>
              <a:gd name="connsiteX554" fmla="*/ 5278339 w 7050197"/>
              <a:gd name="connsiteY554" fmla="*/ 4923156 h 6858001"/>
              <a:gd name="connsiteX555" fmla="*/ 5278634 w 7050197"/>
              <a:gd name="connsiteY555" fmla="*/ 4932999 h 6858001"/>
              <a:gd name="connsiteX556" fmla="*/ 5279816 w 7050197"/>
              <a:gd name="connsiteY556" fmla="*/ 4942206 h 6858001"/>
              <a:gd name="connsiteX557" fmla="*/ 5281885 w 7050197"/>
              <a:gd name="connsiteY557" fmla="*/ 4952049 h 6858001"/>
              <a:gd name="connsiteX558" fmla="*/ 5284546 w 7050197"/>
              <a:gd name="connsiteY558" fmla="*/ 4960939 h 6858001"/>
              <a:gd name="connsiteX559" fmla="*/ 5288092 w 7050197"/>
              <a:gd name="connsiteY559" fmla="*/ 4970146 h 6858001"/>
              <a:gd name="connsiteX560" fmla="*/ 5291935 w 7050197"/>
              <a:gd name="connsiteY560" fmla="*/ 4979354 h 6858001"/>
              <a:gd name="connsiteX561" fmla="*/ 5583665 w 7050197"/>
              <a:gd name="connsiteY561" fmla="*/ 5270501 h 6858001"/>
              <a:gd name="connsiteX562" fmla="*/ 5588098 w 7050197"/>
              <a:gd name="connsiteY562" fmla="*/ 5275264 h 6858001"/>
              <a:gd name="connsiteX563" fmla="*/ 5592237 w 7050197"/>
              <a:gd name="connsiteY563" fmla="*/ 5280344 h 6858001"/>
              <a:gd name="connsiteX564" fmla="*/ 5595784 w 7050197"/>
              <a:gd name="connsiteY564" fmla="*/ 5284789 h 6858001"/>
              <a:gd name="connsiteX565" fmla="*/ 5599626 w 7050197"/>
              <a:gd name="connsiteY565" fmla="*/ 5290186 h 6858001"/>
              <a:gd name="connsiteX566" fmla="*/ 5602582 w 7050197"/>
              <a:gd name="connsiteY566" fmla="*/ 5295266 h 6858001"/>
              <a:gd name="connsiteX567" fmla="*/ 5605833 w 7050197"/>
              <a:gd name="connsiteY567" fmla="*/ 5300664 h 6858001"/>
              <a:gd name="connsiteX568" fmla="*/ 5608493 w 7050197"/>
              <a:gd name="connsiteY568" fmla="*/ 5306061 h 6858001"/>
              <a:gd name="connsiteX569" fmla="*/ 5610857 w 7050197"/>
              <a:gd name="connsiteY569" fmla="*/ 5311776 h 6858001"/>
              <a:gd name="connsiteX570" fmla="*/ 5613222 w 7050197"/>
              <a:gd name="connsiteY570" fmla="*/ 5317491 h 6858001"/>
              <a:gd name="connsiteX571" fmla="*/ 5614996 w 7050197"/>
              <a:gd name="connsiteY571" fmla="*/ 5323524 h 6858001"/>
              <a:gd name="connsiteX572" fmla="*/ 5616474 w 7050197"/>
              <a:gd name="connsiteY572" fmla="*/ 5329239 h 6858001"/>
              <a:gd name="connsiteX573" fmla="*/ 5617656 w 7050197"/>
              <a:gd name="connsiteY573" fmla="*/ 5334954 h 6858001"/>
              <a:gd name="connsiteX574" fmla="*/ 5618838 w 7050197"/>
              <a:gd name="connsiteY574" fmla="*/ 5340986 h 6858001"/>
              <a:gd name="connsiteX575" fmla="*/ 5619725 w 7050197"/>
              <a:gd name="connsiteY575" fmla="*/ 5346701 h 6858001"/>
              <a:gd name="connsiteX576" fmla="*/ 5620021 w 7050197"/>
              <a:gd name="connsiteY576" fmla="*/ 5352734 h 6858001"/>
              <a:gd name="connsiteX577" fmla="*/ 5620021 w 7050197"/>
              <a:gd name="connsiteY577" fmla="*/ 5359084 h 6858001"/>
              <a:gd name="connsiteX578" fmla="*/ 5620021 w 7050197"/>
              <a:gd name="connsiteY578" fmla="*/ 5364799 h 6858001"/>
              <a:gd name="connsiteX579" fmla="*/ 5619725 w 7050197"/>
              <a:gd name="connsiteY579" fmla="*/ 5370831 h 6858001"/>
              <a:gd name="connsiteX580" fmla="*/ 5618838 w 7050197"/>
              <a:gd name="connsiteY580" fmla="*/ 5376546 h 6858001"/>
              <a:gd name="connsiteX581" fmla="*/ 5617656 w 7050197"/>
              <a:gd name="connsiteY581" fmla="*/ 5382579 h 6858001"/>
              <a:gd name="connsiteX582" fmla="*/ 5616474 w 7050197"/>
              <a:gd name="connsiteY582" fmla="*/ 5388294 h 6858001"/>
              <a:gd name="connsiteX583" fmla="*/ 5614996 w 7050197"/>
              <a:gd name="connsiteY583" fmla="*/ 5394009 h 6858001"/>
              <a:gd name="connsiteX584" fmla="*/ 5613222 w 7050197"/>
              <a:gd name="connsiteY584" fmla="*/ 5400041 h 6858001"/>
              <a:gd name="connsiteX585" fmla="*/ 5610857 w 7050197"/>
              <a:gd name="connsiteY585" fmla="*/ 5405756 h 6858001"/>
              <a:gd name="connsiteX586" fmla="*/ 5608493 w 7050197"/>
              <a:gd name="connsiteY586" fmla="*/ 5411471 h 6858001"/>
              <a:gd name="connsiteX587" fmla="*/ 5605833 w 7050197"/>
              <a:gd name="connsiteY587" fmla="*/ 5416869 h 6858001"/>
              <a:gd name="connsiteX588" fmla="*/ 5602582 w 7050197"/>
              <a:gd name="connsiteY588" fmla="*/ 5422266 h 6858001"/>
              <a:gd name="connsiteX589" fmla="*/ 5599626 w 7050197"/>
              <a:gd name="connsiteY589" fmla="*/ 5427664 h 6858001"/>
              <a:gd name="connsiteX590" fmla="*/ 5595784 w 7050197"/>
              <a:gd name="connsiteY590" fmla="*/ 5432744 h 6858001"/>
              <a:gd name="connsiteX591" fmla="*/ 5592237 w 7050197"/>
              <a:gd name="connsiteY591" fmla="*/ 5437506 h 6858001"/>
              <a:gd name="connsiteX592" fmla="*/ 5588098 w 7050197"/>
              <a:gd name="connsiteY592" fmla="*/ 5442269 h 6858001"/>
              <a:gd name="connsiteX593" fmla="*/ 5583665 w 7050197"/>
              <a:gd name="connsiteY593" fmla="*/ 5447031 h 6858001"/>
              <a:gd name="connsiteX594" fmla="*/ 5578936 w 7050197"/>
              <a:gd name="connsiteY594" fmla="*/ 5451159 h 6858001"/>
              <a:gd name="connsiteX595" fmla="*/ 5573911 w 7050197"/>
              <a:gd name="connsiteY595" fmla="*/ 5455604 h 6858001"/>
              <a:gd name="connsiteX596" fmla="*/ 5569182 w 7050197"/>
              <a:gd name="connsiteY596" fmla="*/ 5459096 h 6858001"/>
              <a:gd name="connsiteX597" fmla="*/ 5563862 w 7050197"/>
              <a:gd name="connsiteY597" fmla="*/ 5462906 h 6858001"/>
              <a:gd name="connsiteX598" fmla="*/ 5558837 w 7050197"/>
              <a:gd name="connsiteY598" fmla="*/ 5466081 h 6858001"/>
              <a:gd name="connsiteX599" fmla="*/ 5553517 w 7050197"/>
              <a:gd name="connsiteY599" fmla="*/ 5469256 h 6858001"/>
              <a:gd name="connsiteX600" fmla="*/ 5548196 w 7050197"/>
              <a:gd name="connsiteY600" fmla="*/ 5471796 h 6858001"/>
              <a:gd name="connsiteX601" fmla="*/ 5542285 w 7050197"/>
              <a:gd name="connsiteY601" fmla="*/ 5474336 h 6858001"/>
              <a:gd name="connsiteX602" fmla="*/ 5536964 w 7050197"/>
              <a:gd name="connsiteY602" fmla="*/ 5476559 h 6858001"/>
              <a:gd name="connsiteX603" fmla="*/ 5531348 w 7050197"/>
              <a:gd name="connsiteY603" fmla="*/ 5478146 h 6858001"/>
              <a:gd name="connsiteX604" fmla="*/ 5525437 w 7050197"/>
              <a:gd name="connsiteY604" fmla="*/ 5479734 h 6858001"/>
              <a:gd name="connsiteX605" fmla="*/ 5519230 w 7050197"/>
              <a:gd name="connsiteY605" fmla="*/ 5481004 h 6858001"/>
              <a:gd name="connsiteX606" fmla="*/ 5513614 w 7050197"/>
              <a:gd name="connsiteY606" fmla="*/ 5482274 h 6858001"/>
              <a:gd name="connsiteX607" fmla="*/ 5507999 w 7050197"/>
              <a:gd name="connsiteY607" fmla="*/ 5482909 h 6858001"/>
              <a:gd name="connsiteX608" fmla="*/ 5501791 w 7050197"/>
              <a:gd name="connsiteY608" fmla="*/ 5483226 h 6858001"/>
              <a:gd name="connsiteX609" fmla="*/ 5495585 w 7050197"/>
              <a:gd name="connsiteY609" fmla="*/ 5483544 h 6858001"/>
              <a:gd name="connsiteX610" fmla="*/ 6873545 w 7050197"/>
              <a:gd name="connsiteY610" fmla="*/ 6858001 h 6858001"/>
              <a:gd name="connsiteX611" fmla="*/ 7050197 w 7050197"/>
              <a:gd name="connsiteY611" fmla="*/ 6834250 h 6858001"/>
              <a:gd name="connsiteX612" fmla="*/ 7014571 w 7050197"/>
              <a:gd name="connsiteY612" fmla="*/ 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</a:cxnLst>
            <a:rect l="l" t="t" r="r" b="b"/>
            <a:pathLst>
              <a:path w="7050197" h="6858001">
                <a:moveTo>
                  <a:pt x="7014571" y="0"/>
                </a:moveTo>
                <a:lnTo>
                  <a:pt x="0" y="1"/>
                </a:lnTo>
                <a:lnTo>
                  <a:pt x="692823" y="691199"/>
                </a:lnTo>
                <a:cubicBezTo>
                  <a:pt x="692231" y="688659"/>
                  <a:pt x="691936" y="686436"/>
                  <a:pt x="691345" y="683896"/>
                </a:cubicBezTo>
                <a:cubicBezTo>
                  <a:pt x="691049" y="681356"/>
                  <a:pt x="691049" y="678816"/>
                  <a:pt x="690754" y="676276"/>
                </a:cubicBezTo>
                <a:lnTo>
                  <a:pt x="690754" y="669291"/>
                </a:lnTo>
                <a:lnTo>
                  <a:pt x="690754" y="661989"/>
                </a:lnTo>
                <a:cubicBezTo>
                  <a:pt x="691049" y="659449"/>
                  <a:pt x="691049" y="656909"/>
                  <a:pt x="691345" y="654369"/>
                </a:cubicBezTo>
                <a:cubicBezTo>
                  <a:pt x="691640" y="652146"/>
                  <a:pt x="692231" y="649606"/>
                  <a:pt x="692527" y="647384"/>
                </a:cubicBezTo>
                <a:cubicBezTo>
                  <a:pt x="693118" y="644844"/>
                  <a:pt x="693414" y="642621"/>
                  <a:pt x="694005" y="640081"/>
                </a:cubicBezTo>
                <a:cubicBezTo>
                  <a:pt x="694596" y="637859"/>
                  <a:pt x="695187" y="635319"/>
                  <a:pt x="695778" y="633096"/>
                </a:cubicBezTo>
                <a:cubicBezTo>
                  <a:pt x="696665" y="630556"/>
                  <a:pt x="697256" y="628334"/>
                  <a:pt x="698143" y="625794"/>
                </a:cubicBezTo>
                <a:cubicBezTo>
                  <a:pt x="699030" y="623571"/>
                  <a:pt x="699916" y="621031"/>
                  <a:pt x="700803" y="618809"/>
                </a:cubicBezTo>
                <a:cubicBezTo>
                  <a:pt x="701985" y="616586"/>
                  <a:pt x="702872" y="614364"/>
                  <a:pt x="704054" y="612141"/>
                </a:cubicBezTo>
                <a:cubicBezTo>
                  <a:pt x="705237" y="609919"/>
                  <a:pt x="706419" y="608014"/>
                  <a:pt x="707601" y="605791"/>
                </a:cubicBezTo>
                <a:lnTo>
                  <a:pt x="712035" y="599124"/>
                </a:lnTo>
                <a:cubicBezTo>
                  <a:pt x="713513" y="596901"/>
                  <a:pt x="714695" y="594996"/>
                  <a:pt x="716173" y="592774"/>
                </a:cubicBezTo>
                <a:cubicBezTo>
                  <a:pt x="717946" y="590869"/>
                  <a:pt x="719424" y="588964"/>
                  <a:pt x="721198" y="587059"/>
                </a:cubicBezTo>
                <a:lnTo>
                  <a:pt x="726518" y="581344"/>
                </a:lnTo>
                <a:cubicBezTo>
                  <a:pt x="727996" y="579756"/>
                  <a:pt x="729769" y="578486"/>
                  <a:pt x="731247" y="576899"/>
                </a:cubicBezTo>
                <a:cubicBezTo>
                  <a:pt x="732725" y="575311"/>
                  <a:pt x="734498" y="574041"/>
                  <a:pt x="735976" y="572454"/>
                </a:cubicBezTo>
                <a:cubicBezTo>
                  <a:pt x="737750" y="571184"/>
                  <a:pt x="739227" y="570231"/>
                  <a:pt x="741001" y="568961"/>
                </a:cubicBezTo>
                <a:cubicBezTo>
                  <a:pt x="742774" y="567691"/>
                  <a:pt x="744252" y="566739"/>
                  <a:pt x="746026" y="565469"/>
                </a:cubicBezTo>
                <a:cubicBezTo>
                  <a:pt x="747799" y="564516"/>
                  <a:pt x="749277" y="563246"/>
                  <a:pt x="751050" y="562294"/>
                </a:cubicBezTo>
                <a:cubicBezTo>
                  <a:pt x="752824" y="561024"/>
                  <a:pt x="754597" y="560071"/>
                  <a:pt x="756371" y="558801"/>
                </a:cubicBezTo>
                <a:cubicBezTo>
                  <a:pt x="758144" y="558166"/>
                  <a:pt x="759918" y="557214"/>
                  <a:pt x="761691" y="556579"/>
                </a:cubicBezTo>
                <a:cubicBezTo>
                  <a:pt x="763760" y="555626"/>
                  <a:pt x="765533" y="554991"/>
                  <a:pt x="767602" y="554039"/>
                </a:cubicBezTo>
                <a:cubicBezTo>
                  <a:pt x="769376" y="553404"/>
                  <a:pt x="771149" y="552451"/>
                  <a:pt x="772923" y="551816"/>
                </a:cubicBezTo>
                <a:cubicBezTo>
                  <a:pt x="774992" y="551181"/>
                  <a:pt x="776765" y="550546"/>
                  <a:pt x="778834" y="549911"/>
                </a:cubicBezTo>
                <a:cubicBezTo>
                  <a:pt x="780608" y="549594"/>
                  <a:pt x="782677" y="548959"/>
                  <a:pt x="784450" y="548641"/>
                </a:cubicBezTo>
                <a:cubicBezTo>
                  <a:pt x="786224" y="548324"/>
                  <a:pt x="788293" y="547689"/>
                  <a:pt x="790066" y="547371"/>
                </a:cubicBezTo>
                <a:lnTo>
                  <a:pt x="795977" y="546419"/>
                </a:lnTo>
                <a:cubicBezTo>
                  <a:pt x="798046" y="546101"/>
                  <a:pt x="800115" y="546101"/>
                  <a:pt x="802184" y="545784"/>
                </a:cubicBezTo>
                <a:cubicBezTo>
                  <a:pt x="803958" y="545784"/>
                  <a:pt x="806027" y="545466"/>
                  <a:pt x="807800" y="545466"/>
                </a:cubicBezTo>
                <a:cubicBezTo>
                  <a:pt x="809869" y="545149"/>
                  <a:pt x="811938" y="545149"/>
                  <a:pt x="814007" y="544831"/>
                </a:cubicBezTo>
                <a:cubicBezTo>
                  <a:pt x="815781" y="545149"/>
                  <a:pt x="817850" y="545149"/>
                  <a:pt x="819623" y="545466"/>
                </a:cubicBezTo>
                <a:cubicBezTo>
                  <a:pt x="821692" y="545466"/>
                  <a:pt x="823761" y="545784"/>
                  <a:pt x="825830" y="545784"/>
                </a:cubicBezTo>
                <a:cubicBezTo>
                  <a:pt x="827604" y="546101"/>
                  <a:pt x="829673" y="546101"/>
                  <a:pt x="831446" y="546419"/>
                </a:cubicBezTo>
                <a:lnTo>
                  <a:pt x="837358" y="547371"/>
                </a:lnTo>
                <a:cubicBezTo>
                  <a:pt x="839131" y="547689"/>
                  <a:pt x="841200" y="548324"/>
                  <a:pt x="842974" y="548641"/>
                </a:cubicBezTo>
                <a:cubicBezTo>
                  <a:pt x="845042" y="548959"/>
                  <a:pt x="846816" y="549594"/>
                  <a:pt x="848885" y="549911"/>
                </a:cubicBezTo>
                <a:cubicBezTo>
                  <a:pt x="850658" y="550546"/>
                  <a:pt x="852727" y="551181"/>
                  <a:pt x="854501" y="551816"/>
                </a:cubicBezTo>
                <a:cubicBezTo>
                  <a:pt x="856274" y="552451"/>
                  <a:pt x="858343" y="553404"/>
                  <a:pt x="860117" y="554039"/>
                </a:cubicBezTo>
                <a:cubicBezTo>
                  <a:pt x="861890" y="554991"/>
                  <a:pt x="863959" y="555626"/>
                  <a:pt x="865733" y="556579"/>
                </a:cubicBezTo>
                <a:cubicBezTo>
                  <a:pt x="867506" y="557214"/>
                  <a:pt x="869280" y="558166"/>
                  <a:pt x="871053" y="558801"/>
                </a:cubicBezTo>
                <a:cubicBezTo>
                  <a:pt x="872826" y="560071"/>
                  <a:pt x="874600" y="561024"/>
                  <a:pt x="876373" y="562294"/>
                </a:cubicBezTo>
                <a:cubicBezTo>
                  <a:pt x="878147" y="563246"/>
                  <a:pt x="879624" y="564516"/>
                  <a:pt x="881398" y="565469"/>
                </a:cubicBezTo>
                <a:cubicBezTo>
                  <a:pt x="883171" y="566739"/>
                  <a:pt x="884945" y="567691"/>
                  <a:pt x="886718" y="568961"/>
                </a:cubicBezTo>
                <a:cubicBezTo>
                  <a:pt x="888196" y="570231"/>
                  <a:pt x="889970" y="571184"/>
                  <a:pt x="891447" y="572454"/>
                </a:cubicBezTo>
                <a:cubicBezTo>
                  <a:pt x="892925" y="574041"/>
                  <a:pt x="894699" y="575311"/>
                  <a:pt x="896177" y="576899"/>
                </a:cubicBezTo>
                <a:cubicBezTo>
                  <a:pt x="897654" y="578486"/>
                  <a:pt x="899428" y="579756"/>
                  <a:pt x="900906" y="581344"/>
                </a:cubicBezTo>
                <a:lnTo>
                  <a:pt x="1431459" y="1111569"/>
                </a:lnTo>
                <a:lnTo>
                  <a:pt x="2394731" y="2074864"/>
                </a:lnTo>
                <a:cubicBezTo>
                  <a:pt x="2396208" y="2076451"/>
                  <a:pt x="2397686" y="2077721"/>
                  <a:pt x="2399164" y="2079309"/>
                </a:cubicBezTo>
                <a:cubicBezTo>
                  <a:pt x="2400938" y="2080579"/>
                  <a:pt x="2402415" y="2082166"/>
                  <a:pt x="2404189" y="2083436"/>
                </a:cubicBezTo>
                <a:cubicBezTo>
                  <a:pt x="2405667" y="2084706"/>
                  <a:pt x="2407440" y="2085976"/>
                  <a:pt x="2408918" y="2087246"/>
                </a:cubicBezTo>
                <a:cubicBezTo>
                  <a:pt x="2410692" y="2088516"/>
                  <a:pt x="2412169" y="2089469"/>
                  <a:pt x="2413943" y="2090739"/>
                </a:cubicBezTo>
                <a:cubicBezTo>
                  <a:pt x="2415716" y="2091691"/>
                  <a:pt x="2417490" y="2092961"/>
                  <a:pt x="2419263" y="2093914"/>
                </a:cubicBezTo>
                <a:lnTo>
                  <a:pt x="2424583" y="2096771"/>
                </a:lnTo>
                <a:cubicBezTo>
                  <a:pt x="2426357" y="2097724"/>
                  <a:pt x="2428426" y="2098676"/>
                  <a:pt x="2430199" y="2099629"/>
                </a:cubicBezTo>
                <a:cubicBezTo>
                  <a:pt x="2431973" y="2100264"/>
                  <a:pt x="2433746" y="2101216"/>
                  <a:pt x="2435520" y="2101851"/>
                </a:cubicBezTo>
                <a:cubicBezTo>
                  <a:pt x="2437293" y="2102486"/>
                  <a:pt x="2439362" y="2103439"/>
                  <a:pt x="2441136" y="2104074"/>
                </a:cubicBezTo>
                <a:cubicBezTo>
                  <a:pt x="2443205" y="2104709"/>
                  <a:pt x="2444978" y="2105026"/>
                  <a:pt x="2447047" y="2105661"/>
                </a:cubicBezTo>
                <a:cubicBezTo>
                  <a:pt x="2448820" y="2106296"/>
                  <a:pt x="2450889" y="2106931"/>
                  <a:pt x="2452663" y="2107566"/>
                </a:cubicBezTo>
                <a:lnTo>
                  <a:pt x="2458574" y="2108519"/>
                </a:lnTo>
                <a:cubicBezTo>
                  <a:pt x="2460348" y="2108836"/>
                  <a:pt x="2462417" y="2109471"/>
                  <a:pt x="2464190" y="2109789"/>
                </a:cubicBezTo>
                <a:cubicBezTo>
                  <a:pt x="2465964" y="2110106"/>
                  <a:pt x="2468033" y="2110106"/>
                  <a:pt x="2469806" y="2110424"/>
                </a:cubicBezTo>
                <a:cubicBezTo>
                  <a:pt x="2471875" y="2110424"/>
                  <a:pt x="2473944" y="2110741"/>
                  <a:pt x="2476013" y="2110741"/>
                </a:cubicBezTo>
                <a:cubicBezTo>
                  <a:pt x="2478082" y="2110741"/>
                  <a:pt x="2479856" y="2111059"/>
                  <a:pt x="2481925" y="2111059"/>
                </a:cubicBezTo>
                <a:cubicBezTo>
                  <a:pt x="2483994" y="2111059"/>
                  <a:pt x="2485767" y="2110741"/>
                  <a:pt x="2487836" y="2110741"/>
                </a:cubicBezTo>
                <a:cubicBezTo>
                  <a:pt x="2489905" y="2110741"/>
                  <a:pt x="2491678" y="2110424"/>
                  <a:pt x="2493747" y="2110424"/>
                </a:cubicBezTo>
                <a:cubicBezTo>
                  <a:pt x="2495521" y="2110106"/>
                  <a:pt x="2497590" y="2110106"/>
                  <a:pt x="2499363" y="2109789"/>
                </a:cubicBezTo>
                <a:cubicBezTo>
                  <a:pt x="2501432" y="2109471"/>
                  <a:pt x="2503501" y="2108836"/>
                  <a:pt x="2505570" y="2108519"/>
                </a:cubicBezTo>
                <a:lnTo>
                  <a:pt x="2511186" y="2107566"/>
                </a:lnTo>
                <a:cubicBezTo>
                  <a:pt x="2513255" y="2106931"/>
                  <a:pt x="2515029" y="2106296"/>
                  <a:pt x="2517098" y="2105661"/>
                </a:cubicBezTo>
                <a:cubicBezTo>
                  <a:pt x="2518871" y="2105026"/>
                  <a:pt x="2520940" y="2104709"/>
                  <a:pt x="2522714" y="2104074"/>
                </a:cubicBezTo>
                <a:cubicBezTo>
                  <a:pt x="2524487" y="2103439"/>
                  <a:pt x="2526260" y="2102486"/>
                  <a:pt x="2528034" y="2101851"/>
                </a:cubicBezTo>
                <a:cubicBezTo>
                  <a:pt x="2530103" y="2101216"/>
                  <a:pt x="2531876" y="2100264"/>
                  <a:pt x="2533945" y="2099629"/>
                </a:cubicBezTo>
                <a:lnTo>
                  <a:pt x="2539266" y="2096771"/>
                </a:lnTo>
                <a:cubicBezTo>
                  <a:pt x="2541039" y="2095819"/>
                  <a:pt x="2542517" y="2094866"/>
                  <a:pt x="2544290" y="2093914"/>
                </a:cubicBezTo>
                <a:cubicBezTo>
                  <a:pt x="2546064" y="2092961"/>
                  <a:pt x="2547837" y="2091691"/>
                  <a:pt x="2549611" y="2090739"/>
                </a:cubicBezTo>
                <a:cubicBezTo>
                  <a:pt x="2551384" y="2089469"/>
                  <a:pt x="2552862" y="2088516"/>
                  <a:pt x="2554635" y="2087246"/>
                </a:cubicBezTo>
                <a:cubicBezTo>
                  <a:pt x="2556409" y="2085976"/>
                  <a:pt x="2557887" y="2084706"/>
                  <a:pt x="2559660" y="2083436"/>
                </a:cubicBezTo>
                <a:cubicBezTo>
                  <a:pt x="2561138" y="2082166"/>
                  <a:pt x="2562912" y="2080579"/>
                  <a:pt x="2564389" y="2079309"/>
                </a:cubicBezTo>
                <a:cubicBezTo>
                  <a:pt x="2565867" y="2077721"/>
                  <a:pt x="2567641" y="2076451"/>
                  <a:pt x="2569119" y="2074864"/>
                </a:cubicBezTo>
                <a:cubicBezTo>
                  <a:pt x="2570596" y="2073276"/>
                  <a:pt x="2571779" y="2071689"/>
                  <a:pt x="2573257" y="2070101"/>
                </a:cubicBezTo>
                <a:lnTo>
                  <a:pt x="2577395" y="2065656"/>
                </a:lnTo>
                <a:cubicBezTo>
                  <a:pt x="2578577" y="2064069"/>
                  <a:pt x="2580055" y="2062164"/>
                  <a:pt x="2581237" y="2060576"/>
                </a:cubicBezTo>
                <a:cubicBezTo>
                  <a:pt x="2582419" y="2058989"/>
                  <a:pt x="2583602" y="2057084"/>
                  <a:pt x="2584784" y="2055496"/>
                </a:cubicBezTo>
                <a:cubicBezTo>
                  <a:pt x="2585966" y="2053909"/>
                  <a:pt x="2586853" y="2052004"/>
                  <a:pt x="2588035" y="2050416"/>
                </a:cubicBezTo>
                <a:cubicBezTo>
                  <a:pt x="2588922" y="2048511"/>
                  <a:pt x="2590104" y="2046924"/>
                  <a:pt x="2590991" y="2045019"/>
                </a:cubicBezTo>
                <a:cubicBezTo>
                  <a:pt x="2591878" y="2043114"/>
                  <a:pt x="2592764" y="2041526"/>
                  <a:pt x="2593651" y="2039621"/>
                </a:cubicBezTo>
                <a:cubicBezTo>
                  <a:pt x="2594538" y="2037716"/>
                  <a:pt x="2595129" y="2036129"/>
                  <a:pt x="2596016" y="2034224"/>
                </a:cubicBezTo>
                <a:cubicBezTo>
                  <a:pt x="2596607" y="2032319"/>
                  <a:pt x="2597494" y="2030414"/>
                  <a:pt x="2598085" y="2028509"/>
                </a:cubicBezTo>
                <a:lnTo>
                  <a:pt x="2599858" y="2022794"/>
                </a:lnTo>
                <a:cubicBezTo>
                  <a:pt x="2600449" y="2020889"/>
                  <a:pt x="2600745" y="2018984"/>
                  <a:pt x="2601336" y="2017079"/>
                </a:cubicBezTo>
                <a:cubicBezTo>
                  <a:pt x="2601927" y="2015174"/>
                  <a:pt x="2602223" y="2013269"/>
                  <a:pt x="2602814" y="2011364"/>
                </a:cubicBezTo>
                <a:cubicBezTo>
                  <a:pt x="2603109" y="2009459"/>
                  <a:pt x="2603701" y="2007554"/>
                  <a:pt x="2603996" y="2005649"/>
                </a:cubicBezTo>
                <a:cubicBezTo>
                  <a:pt x="2604292" y="2003744"/>
                  <a:pt x="2604292" y="2001521"/>
                  <a:pt x="2604587" y="1999616"/>
                </a:cubicBezTo>
                <a:cubicBezTo>
                  <a:pt x="2604587" y="1997711"/>
                  <a:pt x="2604883" y="1995489"/>
                  <a:pt x="2604883" y="1993584"/>
                </a:cubicBezTo>
                <a:lnTo>
                  <a:pt x="2604883" y="1987551"/>
                </a:lnTo>
                <a:lnTo>
                  <a:pt x="2604883" y="1981836"/>
                </a:lnTo>
                <a:cubicBezTo>
                  <a:pt x="2604883" y="1979931"/>
                  <a:pt x="2604587" y="1978026"/>
                  <a:pt x="2604587" y="1976121"/>
                </a:cubicBezTo>
                <a:cubicBezTo>
                  <a:pt x="2604292" y="1974216"/>
                  <a:pt x="2604292" y="1971994"/>
                  <a:pt x="2603996" y="1970089"/>
                </a:cubicBezTo>
                <a:cubicBezTo>
                  <a:pt x="2603701" y="1968184"/>
                  <a:pt x="2603109" y="1966279"/>
                  <a:pt x="2602814" y="1964374"/>
                </a:cubicBezTo>
                <a:cubicBezTo>
                  <a:pt x="2602223" y="1962469"/>
                  <a:pt x="2601927" y="1960564"/>
                  <a:pt x="2601336" y="1958659"/>
                </a:cubicBezTo>
                <a:cubicBezTo>
                  <a:pt x="2600745" y="1956754"/>
                  <a:pt x="2600449" y="1954531"/>
                  <a:pt x="2599858" y="1952626"/>
                </a:cubicBezTo>
                <a:lnTo>
                  <a:pt x="2598085" y="1946911"/>
                </a:lnTo>
                <a:cubicBezTo>
                  <a:pt x="2597494" y="1945006"/>
                  <a:pt x="2596607" y="1943101"/>
                  <a:pt x="2596016" y="1941196"/>
                </a:cubicBezTo>
                <a:cubicBezTo>
                  <a:pt x="2595129" y="1939291"/>
                  <a:pt x="2594538" y="1937704"/>
                  <a:pt x="2593651" y="1935799"/>
                </a:cubicBezTo>
                <a:cubicBezTo>
                  <a:pt x="2592764" y="1933894"/>
                  <a:pt x="2591878" y="1932306"/>
                  <a:pt x="2590991" y="1930401"/>
                </a:cubicBezTo>
                <a:cubicBezTo>
                  <a:pt x="2590104" y="1928496"/>
                  <a:pt x="2588922" y="1926909"/>
                  <a:pt x="2588035" y="1925004"/>
                </a:cubicBezTo>
                <a:cubicBezTo>
                  <a:pt x="2586853" y="1923416"/>
                  <a:pt x="2585966" y="1921511"/>
                  <a:pt x="2584784" y="1919924"/>
                </a:cubicBezTo>
                <a:lnTo>
                  <a:pt x="2581237" y="1915161"/>
                </a:lnTo>
                <a:cubicBezTo>
                  <a:pt x="2580055" y="1913574"/>
                  <a:pt x="2578577" y="1911669"/>
                  <a:pt x="2577395" y="1910081"/>
                </a:cubicBezTo>
                <a:cubicBezTo>
                  <a:pt x="2575917" y="1908494"/>
                  <a:pt x="2574734" y="1906906"/>
                  <a:pt x="2573257" y="1905319"/>
                </a:cubicBezTo>
                <a:cubicBezTo>
                  <a:pt x="2571779" y="1903731"/>
                  <a:pt x="2570596" y="1902144"/>
                  <a:pt x="2569119" y="1900556"/>
                </a:cubicBezTo>
                <a:lnTo>
                  <a:pt x="1590477" y="922021"/>
                </a:lnTo>
                <a:lnTo>
                  <a:pt x="1272736" y="604204"/>
                </a:lnTo>
                <a:lnTo>
                  <a:pt x="1268303" y="599441"/>
                </a:lnTo>
                <a:lnTo>
                  <a:pt x="1264165" y="594996"/>
                </a:lnTo>
                <a:cubicBezTo>
                  <a:pt x="1262983" y="593409"/>
                  <a:pt x="1261505" y="591504"/>
                  <a:pt x="1260322" y="589916"/>
                </a:cubicBezTo>
                <a:cubicBezTo>
                  <a:pt x="1259140" y="588329"/>
                  <a:pt x="1257958" y="586424"/>
                  <a:pt x="1256776" y="584836"/>
                </a:cubicBezTo>
                <a:cubicBezTo>
                  <a:pt x="1255593" y="583249"/>
                  <a:pt x="1254707" y="581344"/>
                  <a:pt x="1253524" y="579756"/>
                </a:cubicBezTo>
                <a:cubicBezTo>
                  <a:pt x="1252638" y="577851"/>
                  <a:pt x="1251751" y="576264"/>
                  <a:pt x="1250864" y="574359"/>
                </a:cubicBezTo>
                <a:cubicBezTo>
                  <a:pt x="1249977" y="572454"/>
                  <a:pt x="1248795" y="570866"/>
                  <a:pt x="1247908" y="568961"/>
                </a:cubicBezTo>
                <a:cubicBezTo>
                  <a:pt x="1247317" y="567056"/>
                  <a:pt x="1246431" y="565469"/>
                  <a:pt x="1245839" y="563564"/>
                </a:cubicBezTo>
                <a:cubicBezTo>
                  <a:pt x="1244953" y="561659"/>
                  <a:pt x="1244361" y="559754"/>
                  <a:pt x="1243475" y="557849"/>
                </a:cubicBezTo>
                <a:lnTo>
                  <a:pt x="1241701" y="552134"/>
                </a:lnTo>
                <a:lnTo>
                  <a:pt x="1239928" y="546419"/>
                </a:lnTo>
                <a:cubicBezTo>
                  <a:pt x="1239632" y="544514"/>
                  <a:pt x="1239041" y="542609"/>
                  <a:pt x="1238746" y="540704"/>
                </a:cubicBezTo>
                <a:lnTo>
                  <a:pt x="1237859" y="534989"/>
                </a:lnTo>
                <a:cubicBezTo>
                  <a:pt x="1237563" y="532766"/>
                  <a:pt x="1237268" y="530861"/>
                  <a:pt x="1236972" y="528639"/>
                </a:cubicBezTo>
                <a:cubicBezTo>
                  <a:pt x="1236972" y="526734"/>
                  <a:pt x="1236677" y="524829"/>
                  <a:pt x="1236677" y="522924"/>
                </a:cubicBezTo>
                <a:cubicBezTo>
                  <a:pt x="1236677" y="521019"/>
                  <a:pt x="1236381" y="518796"/>
                  <a:pt x="1236381" y="516891"/>
                </a:cubicBezTo>
                <a:cubicBezTo>
                  <a:pt x="1236381" y="514986"/>
                  <a:pt x="1236677" y="513081"/>
                  <a:pt x="1236677" y="511176"/>
                </a:cubicBezTo>
                <a:cubicBezTo>
                  <a:pt x="1236677" y="509271"/>
                  <a:pt x="1236972" y="507366"/>
                  <a:pt x="1236972" y="505461"/>
                </a:cubicBezTo>
                <a:cubicBezTo>
                  <a:pt x="1237268" y="503556"/>
                  <a:pt x="1237563" y="501334"/>
                  <a:pt x="1237859" y="499429"/>
                </a:cubicBezTo>
                <a:lnTo>
                  <a:pt x="1238746" y="493714"/>
                </a:lnTo>
                <a:cubicBezTo>
                  <a:pt x="1239041" y="491809"/>
                  <a:pt x="1239632" y="489586"/>
                  <a:pt x="1239928" y="487681"/>
                </a:cubicBezTo>
                <a:lnTo>
                  <a:pt x="1241701" y="481966"/>
                </a:lnTo>
                <a:lnTo>
                  <a:pt x="1243475" y="476251"/>
                </a:lnTo>
                <a:cubicBezTo>
                  <a:pt x="1244361" y="474346"/>
                  <a:pt x="1244953" y="472441"/>
                  <a:pt x="1245839" y="470536"/>
                </a:cubicBezTo>
                <a:cubicBezTo>
                  <a:pt x="1246431" y="468631"/>
                  <a:pt x="1247317" y="467044"/>
                  <a:pt x="1247908" y="465139"/>
                </a:cubicBezTo>
                <a:cubicBezTo>
                  <a:pt x="1248795" y="463234"/>
                  <a:pt x="1249977" y="461646"/>
                  <a:pt x="1250864" y="459741"/>
                </a:cubicBezTo>
                <a:cubicBezTo>
                  <a:pt x="1251751" y="457836"/>
                  <a:pt x="1252638" y="456249"/>
                  <a:pt x="1253524" y="454344"/>
                </a:cubicBezTo>
                <a:cubicBezTo>
                  <a:pt x="1254707" y="452756"/>
                  <a:pt x="1255593" y="450851"/>
                  <a:pt x="1256776" y="449264"/>
                </a:cubicBezTo>
                <a:lnTo>
                  <a:pt x="1260322" y="444501"/>
                </a:lnTo>
                <a:cubicBezTo>
                  <a:pt x="1261505" y="442914"/>
                  <a:pt x="1262983" y="441009"/>
                  <a:pt x="1264165" y="439421"/>
                </a:cubicBezTo>
                <a:cubicBezTo>
                  <a:pt x="1265643" y="437834"/>
                  <a:pt x="1266825" y="436246"/>
                  <a:pt x="1268303" y="434659"/>
                </a:cubicBezTo>
                <a:lnTo>
                  <a:pt x="1272736" y="429896"/>
                </a:lnTo>
                <a:cubicBezTo>
                  <a:pt x="1274214" y="428626"/>
                  <a:pt x="1275988" y="427039"/>
                  <a:pt x="1277466" y="425769"/>
                </a:cubicBezTo>
                <a:cubicBezTo>
                  <a:pt x="1278944" y="424181"/>
                  <a:pt x="1280421" y="422911"/>
                  <a:pt x="1281899" y="421324"/>
                </a:cubicBezTo>
                <a:cubicBezTo>
                  <a:pt x="1283673" y="420054"/>
                  <a:pt x="1285151" y="419101"/>
                  <a:pt x="1286924" y="417831"/>
                </a:cubicBezTo>
                <a:cubicBezTo>
                  <a:pt x="1288697" y="416561"/>
                  <a:pt x="1290175" y="415609"/>
                  <a:pt x="1291949" y="414339"/>
                </a:cubicBezTo>
                <a:cubicBezTo>
                  <a:pt x="1293722" y="413069"/>
                  <a:pt x="1295200" y="412116"/>
                  <a:pt x="1296973" y="410846"/>
                </a:cubicBezTo>
                <a:cubicBezTo>
                  <a:pt x="1298747" y="409894"/>
                  <a:pt x="1300816" y="408941"/>
                  <a:pt x="1302589" y="407989"/>
                </a:cubicBezTo>
                <a:lnTo>
                  <a:pt x="1307910" y="405131"/>
                </a:lnTo>
                <a:cubicBezTo>
                  <a:pt x="1309683" y="404496"/>
                  <a:pt x="1311457" y="403544"/>
                  <a:pt x="1313230" y="402909"/>
                </a:cubicBezTo>
                <a:cubicBezTo>
                  <a:pt x="1315003" y="402274"/>
                  <a:pt x="1317072" y="401639"/>
                  <a:pt x="1318846" y="401004"/>
                </a:cubicBezTo>
                <a:cubicBezTo>
                  <a:pt x="1320915" y="400369"/>
                  <a:pt x="1322688" y="399734"/>
                  <a:pt x="1324757" y="399099"/>
                </a:cubicBezTo>
                <a:cubicBezTo>
                  <a:pt x="1326531" y="398464"/>
                  <a:pt x="1328600" y="397829"/>
                  <a:pt x="1330373" y="397194"/>
                </a:cubicBezTo>
                <a:lnTo>
                  <a:pt x="1336285" y="396241"/>
                </a:lnTo>
                <a:lnTo>
                  <a:pt x="1341901" y="395289"/>
                </a:lnTo>
                <a:lnTo>
                  <a:pt x="1348108" y="394336"/>
                </a:lnTo>
                <a:cubicBezTo>
                  <a:pt x="1349881" y="394336"/>
                  <a:pt x="1351950" y="394019"/>
                  <a:pt x="1353723" y="394019"/>
                </a:cubicBezTo>
                <a:cubicBezTo>
                  <a:pt x="1355792" y="394019"/>
                  <a:pt x="1357861" y="393701"/>
                  <a:pt x="1359930" y="393701"/>
                </a:cubicBezTo>
                <a:cubicBezTo>
                  <a:pt x="1361704" y="393701"/>
                  <a:pt x="1363773" y="394019"/>
                  <a:pt x="1365546" y="394019"/>
                </a:cubicBezTo>
                <a:cubicBezTo>
                  <a:pt x="1367615" y="394019"/>
                  <a:pt x="1369389" y="394336"/>
                  <a:pt x="1371458" y="394336"/>
                </a:cubicBezTo>
                <a:lnTo>
                  <a:pt x="1377665" y="395289"/>
                </a:lnTo>
                <a:lnTo>
                  <a:pt x="1383281" y="396241"/>
                </a:lnTo>
                <a:lnTo>
                  <a:pt x="1388897" y="397194"/>
                </a:lnTo>
                <a:cubicBezTo>
                  <a:pt x="1390966" y="397829"/>
                  <a:pt x="1392739" y="398464"/>
                  <a:pt x="1394808" y="399099"/>
                </a:cubicBezTo>
                <a:cubicBezTo>
                  <a:pt x="1396581" y="399734"/>
                  <a:pt x="1398650" y="400369"/>
                  <a:pt x="1400424" y="401004"/>
                </a:cubicBezTo>
                <a:cubicBezTo>
                  <a:pt x="1402493" y="401639"/>
                  <a:pt x="1404266" y="402274"/>
                  <a:pt x="1406335" y="402909"/>
                </a:cubicBezTo>
                <a:cubicBezTo>
                  <a:pt x="1408109" y="403544"/>
                  <a:pt x="1409882" y="404496"/>
                  <a:pt x="1411656" y="405131"/>
                </a:cubicBezTo>
                <a:lnTo>
                  <a:pt x="1416976" y="407989"/>
                </a:lnTo>
                <a:lnTo>
                  <a:pt x="1422296" y="410846"/>
                </a:lnTo>
                <a:cubicBezTo>
                  <a:pt x="1424070" y="412116"/>
                  <a:pt x="1425843" y="413069"/>
                  <a:pt x="1427617" y="414339"/>
                </a:cubicBezTo>
                <a:cubicBezTo>
                  <a:pt x="1429390" y="415609"/>
                  <a:pt x="1430868" y="416561"/>
                  <a:pt x="1432641" y="417831"/>
                </a:cubicBezTo>
                <a:cubicBezTo>
                  <a:pt x="1434415" y="419101"/>
                  <a:pt x="1435893" y="420054"/>
                  <a:pt x="1437666" y="421324"/>
                </a:cubicBezTo>
                <a:cubicBezTo>
                  <a:pt x="1439144" y="422911"/>
                  <a:pt x="1440622" y="424181"/>
                  <a:pt x="1442100" y="425769"/>
                </a:cubicBezTo>
                <a:cubicBezTo>
                  <a:pt x="1443578" y="427039"/>
                  <a:pt x="1445351" y="428626"/>
                  <a:pt x="1446829" y="429896"/>
                </a:cubicBezTo>
                <a:lnTo>
                  <a:pt x="1907036" y="890271"/>
                </a:lnTo>
                <a:lnTo>
                  <a:pt x="2165662" y="1148716"/>
                </a:lnTo>
                <a:cubicBezTo>
                  <a:pt x="2167140" y="1150304"/>
                  <a:pt x="2168913" y="1151574"/>
                  <a:pt x="2170391" y="1153161"/>
                </a:cubicBezTo>
                <a:cubicBezTo>
                  <a:pt x="2172164" y="1154431"/>
                  <a:pt x="2173642" y="1156019"/>
                  <a:pt x="2175416" y="1157289"/>
                </a:cubicBezTo>
                <a:cubicBezTo>
                  <a:pt x="2176893" y="1158559"/>
                  <a:pt x="2178667" y="1159829"/>
                  <a:pt x="2180145" y="1161099"/>
                </a:cubicBezTo>
                <a:cubicBezTo>
                  <a:pt x="2181918" y="1162369"/>
                  <a:pt x="2183396" y="1163321"/>
                  <a:pt x="2185170" y="1164591"/>
                </a:cubicBezTo>
                <a:cubicBezTo>
                  <a:pt x="2186943" y="1165544"/>
                  <a:pt x="2188716" y="1166814"/>
                  <a:pt x="2190490" y="1167766"/>
                </a:cubicBezTo>
                <a:lnTo>
                  <a:pt x="2195810" y="1170624"/>
                </a:lnTo>
                <a:lnTo>
                  <a:pt x="2201130" y="1173481"/>
                </a:lnTo>
                <a:cubicBezTo>
                  <a:pt x="2202904" y="1174434"/>
                  <a:pt x="2204973" y="1175069"/>
                  <a:pt x="2206746" y="1176021"/>
                </a:cubicBezTo>
                <a:cubicBezTo>
                  <a:pt x="2208520" y="1176656"/>
                  <a:pt x="2210589" y="1177291"/>
                  <a:pt x="2212362" y="1177926"/>
                </a:cubicBezTo>
                <a:cubicBezTo>
                  <a:pt x="2214136" y="1178561"/>
                  <a:pt x="2215909" y="1179514"/>
                  <a:pt x="2217683" y="1180149"/>
                </a:cubicBezTo>
                <a:cubicBezTo>
                  <a:pt x="2219752" y="1180466"/>
                  <a:pt x="2221525" y="1181101"/>
                  <a:pt x="2223594" y="1181419"/>
                </a:cubicBezTo>
                <a:cubicBezTo>
                  <a:pt x="2225663" y="1181736"/>
                  <a:pt x="2227436" y="1182371"/>
                  <a:pt x="2229505" y="1182689"/>
                </a:cubicBezTo>
                <a:lnTo>
                  <a:pt x="2235417" y="1183641"/>
                </a:lnTo>
                <a:cubicBezTo>
                  <a:pt x="2237190" y="1183959"/>
                  <a:pt x="2239259" y="1183959"/>
                  <a:pt x="2241033" y="1184276"/>
                </a:cubicBezTo>
                <a:cubicBezTo>
                  <a:pt x="2243102" y="1184276"/>
                  <a:pt x="2245171" y="1184594"/>
                  <a:pt x="2247240" y="1184594"/>
                </a:cubicBezTo>
                <a:cubicBezTo>
                  <a:pt x="2249013" y="1184911"/>
                  <a:pt x="2251082" y="1184911"/>
                  <a:pt x="2252856" y="1185229"/>
                </a:cubicBezTo>
                <a:cubicBezTo>
                  <a:pt x="2254925" y="1184911"/>
                  <a:pt x="2256994" y="1184911"/>
                  <a:pt x="2259063" y="1184594"/>
                </a:cubicBezTo>
                <a:cubicBezTo>
                  <a:pt x="2260836" y="1184594"/>
                  <a:pt x="2262905" y="1184276"/>
                  <a:pt x="2264679" y="1184276"/>
                </a:cubicBezTo>
                <a:cubicBezTo>
                  <a:pt x="2266748" y="1183959"/>
                  <a:pt x="2268521" y="1183959"/>
                  <a:pt x="2270590" y="1183641"/>
                </a:cubicBezTo>
                <a:lnTo>
                  <a:pt x="2276797" y="1182689"/>
                </a:lnTo>
                <a:cubicBezTo>
                  <a:pt x="2278571" y="1182371"/>
                  <a:pt x="2280640" y="1181736"/>
                  <a:pt x="2282413" y="1181419"/>
                </a:cubicBezTo>
                <a:cubicBezTo>
                  <a:pt x="2284186" y="1181101"/>
                  <a:pt x="2286255" y="1180466"/>
                  <a:pt x="2288029" y="1180149"/>
                </a:cubicBezTo>
                <a:cubicBezTo>
                  <a:pt x="2290098" y="1179514"/>
                  <a:pt x="2291871" y="1178561"/>
                  <a:pt x="2293940" y="1177926"/>
                </a:cubicBezTo>
                <a:lnTo>
                  <a:pt x="2299261" y="1176021"/>
                </a:lnTo>
                <a:cubicBezTo>
                  <a:pt x="2301034" y="1175069"/>
                  <a:pt x="2302807" y="1174434"/>
                  <a:pt x="2304581" y="1173481"/>
                </a:cubicBezTo>
                <a:cubicBezTo>
                  <a:pt x="2306650" y="1172529"/>
                  <a:pt x="2308423" y="1171576"/>
                  <a:pt x="2310492" y="1170624"/>
                </a:cubicBezTo>
                <a:cubicBezTo>
                  <a:pt x="2312266" y="1169671"/>
                  <a:pt x="2313744" y="1168719"/>
                  <a:pt x="2315517" y="1167766"/>
                </a:cubicBezTo>
                <a:cubicBezTo>
                  <a:pt x="2317291" y="1166814"/>
                  <a:pt x="2319064" y="1165544"/>
                  <a:pt x="2320837" y="1164591"/>
                </a:cubicBezTo>
                <a:cubicBezTo>
                  <a:pt x="2322611" y="1163321"/>
                  <a:pt x="2324089" y="1162369"/>
                  <a:pt x="2325862" y="1161099"/>
                </a:cubicBezTo>
                <a:cubicBezTo>
                  <a:pt x="2327636" y="1159829"/>
                  <a:pt x="2329113" y="1158559"/>
                  <a:pt x="2330887" y="1157289"/>
                </a:cubicBezTo>
                <a:cubicBezTo>
                  <a:pt x="2332365" y="1156019"/>
                  <a:pt x="2334138" y="1154431"/>
                  <a:pt x="2335616" y="1153161"/>
                </a:cubicBezTo>
                <a:cubicBezTo>
                  <a:pt x="2337094" y="1151574"/>
                  <a:pt x="2338867" y="1150304"/>
                  <a:pt x="2340345" y="1148716"/>
                </a:cubicBezTo>
                <a:lnTo>
                  <a:pt x="2344483" y="1144271"/>
                </a:lnTo>
                <a:cubicBezTo>
                  <a:pt x="2345961" y="1142684"/>
                  <a:pt x="2347143" y="1141096"/>
                  <a:pt x="2348621" y="1139509"/>
                </a:cubicBezTo>
                <a:cubicBezTo>
                  <a:pt x="2349804" y="1137921"/>
                  <a:pt x="2351281" y="1136016"/>
                  <a:pt x="2352464" y="1134429"/>
                </a:cubicBezTo>
                <a:cubicBezTo>
                  <a:pt x="2353646" y="1132841"/>
                  <a:pt x="2354828" y="1130936"/>
                  <a:pt x="2356011" y="1129349"/>
                </a:cubicBezTo>
                <a:cubicBezTo>
                  <a:pt x="2357193" y="1127761"/>
                  <a:pt x="2358080" y="1125856"/>
                  <a:pt x="2359262" y="1124269"/>
                </a:cubicBezTo>
                <a:cubicBezTo>
                  <a:pt x="2360149" y="1122364"/>
                  <a:pt x="2361331" y="1120776"/>
                  <a:pt x="2362218" y="1118871"/>
                </a:cubicBezTo>
                <a:cubicBezTo>
                  <a:pt x="2363104" y="1116966"/>
                  <a:pt x="2363695" y="1115379"/>
                  <a:pt x="2364582" y="1113474"/>
                </a:cubicBezTo>
                <a:cubicBezTo>
                  <a:pt x="2365469" y="1111569"/>
                  <a:pt x="2366356" y="1109981"/>
                  <a:pt x="2367242" y="1108076"/>
                </a:cubicBezTo>
                <a:cubicBezTo>
                  <a:pt x="2367833" y="1106171"/>
                  <a:pt x="2368720" y="1104266"/>
                  <a:pt x="2369311" y="1102361"/>
                </a:cubicBezTo>
                <a:lnTo>
                  <a:pt x="2371085" y="1096646"/>
                </a:lnTo>
                <a:cubicBezTo>
                  <a:pt x="2371676" y="1094741"/>
                  <a:pt x="2371972" y="1092836"/>
                  <a:pt x="2372563" y="1090931"/>
                </a:cubicBezTo>
                <a:cubicBezTo>
                  <a:pt x="2373154" y="1089026"/>
                  <a:pt x="2373449" y="1087121"/>
                  <a:pt x="2374041" y="1085216"/>
                </a:cubicBezTo>
                <a:cubicBezTo>
                  <a:pt x="2374336" y="1083311"/>
                  <a:pt x="2374927" y="1081406"/>
                  <a:pt x="2375223" y="1079501"/>
                </a:cubicBezTo>
                <a:cubicBezTo>
                  <a:pt x="2375518" y="1077596"/>
                  <a:pt x="2375518" y="1075691"/>
                  <a:pt x="2375814" y="1073786"/>
                </a:cubicBezTo>
                <a:cubicBezTo>
                  <a:pt x="2375814" y="1071881"/>
                  <a:pt x="2376110" y="1069659"/>
                  <a:pt x="2376110" y="1067754"/>
                </a:cubicBezTo>
                <a:lnTo>
                  <a:pt x="2376110" y="1061721"/>
                </a:lnTo>
                <a:lnTo>
                  <a:pt x="2376110" y="1055689"/>
                </a:lnTo>
                <a:cubicBezTo>
                  <a:pt x="2376110" y="1053784"/>
                  <a:pt x="2375814" y="1051879"/>
                  <a:pt x="2375814" y="1049974"/>
                </a:cubicBezTo>
                <a:cubicBezTo>
                  <a:pt x="2375518" y="1048069"/>
                  <a:pt x="2375518" y="1045846"/>
                  <a:pt x="2375223" y="1043941"/>
                </a:cubicBezTo>
                <a:cubicBezTo>
                  <a:pt x="2374927" y="1042036"/>
                  <a:pt x="2374336" y="1040131"/>
                  <a:pt x="2374041" y="1038226"/>
                </a:cubicBezTo>
                <a:cubicBezTo>
                  <a:pt x="2373449" y="1036321"/>
                  <a:pt x="2373154" y="1034416"/>
                  <a:pt x="2372563" y="1032511"/>
                </a:cubicBezTo>
                <a:cubicBezTo>
                  <a:pt x="2371972" y="1030606"/>
                  <a:pt x="2371676" y="1028701"/>
                  <a:pt x="2371085" y="1026796"/>
                </a:cubicBezTo>
                <a:lnTo>
                  <a:pt x="2369311" y="1021081"/>
                </a:lnTo>
                <a:cubicBezTo>
                  <a:pt x="2368720" y="1019176"/>
                  <a:pt x="2367833" y="1017589"/>
                  <a:pt x="2367242" y="1015684"/>
                </a:cubicBezTo>
                <a:cubicBezTo>
                  <a:pt x="2366356" y="1013779"/>
                  <a:pt x="2365469" y="1011556"/>
                  <a:pt x="2364582" y="1009651"/>
                </a:cubicBezTo>
                <a:cubicBezTo>
                  <a:pt x="2363695" y="1007746"/>
                  <a:pt x="2363104" y="1006159"/>
                  <a:pt x="2362218" y="1004254"/>
                </a:cubicBezTo>
                <a:cubicBezTo>
                  <a:pt x="2361331" y="1002349"/>
                  <a:pt x="2360149" y="1000761"/>
                  <a:pt x="2359262" y="998856"/>
                </a:cubicBezTo>
                <a:cubicBezTo>
                  <a:pt x="2358080" y="997269"/>
                  <a:pt x="2357193" y="995681"/>
                  <a:pt x="2356011" y="994094"/>
                </a:cubicBezTo>
                <a:cubicBezTo>
                  <a:pt x="2354828" y="992506"/>
                  <a:pt x="2353646" y="990601"/>
                  <a:pt x="2352464" y="989014"/>
                </a:cubicBezTo>
                <a:cubicBezTo>
                  <a:pt x="2351281" y="987426"/>
                  <a:pt x="2349804" y="985521"/>
                  <a:pt x="2348621" y="983934"/>
                </a:cubicBezTo>
                <a:cubicBezTo>
                  <a:pt x="2347143" y="982346"/>
                  <a:pt x="2345961" y="980759"/>
                  <a:pt x="2344483" y="979171"/>
                </a:cubicBezTo>
                <a:lnTo>
                  <a:pt x="2340345" y="974726"/>
                </a:lnTo>
                <a:lnTo>
                  <a:pt x="2240737" y="875031"/>
                </a:lnTo>
                <a:lnTo>
                  <a:pt x="1991865" y="626429"/>
                </a:lnTo>
                <a:lnTo>
                  <a:pt x="1987431" y="621666"/>
                </a:lnTo>
                <a:cubicBezTo>
                  <a:pt x="1986249" y="620079"/>
                  <a:pt x="1984771" y="618491"/>
                  <a:pt x="1983589" y="616904"/>
                </a:cubicBezTo>
                <a:cubicBezTo>
                  <a:pt x="1982111" y="615316"/>
                  <a:pt x="1980929" y="613729"/>
                  <a:pt x="1979451" y="612141"/>
                </a:cubicBezTo>
                <a:cubicBezTo>
                  <a:pt x="1978269" y="610554"/>
                  <a:pt x="1977086" y="608649"/>
                  <a:pt x="1975904" y="607061"/>
                </a:cubicBezTo>
                <a:cubicBezTo>
                  <a:pt x="1974722" y="605156"/>
                  <a:pt x="1973835" y="603569"/>
                  <a:pt x="1972653" y="601664"/>
                </a:cubicBezTo>
                <a:cubicBezTo>
                  <a:pt x="1971766" y="599759"/>
                  <a:pt x="1970879" y="598171"/>
                  <a:pt x="1969993" y="596266"/>
                </a:cubicBezTo>
                <a:cubicBezTo>
                  <a:pt x="1969106" y="594361"/>
                  <a:pt x="1967924" y="592774"/>
                  <a:pt x="1967037" y="590869"/>
                </a:cubicBezTo>
                <a:cubicBezTo>
                  <a:pt x="1966446" y="588964"/>
                  <a:pt x="1965559" y="587376"/>
                  <a:pt x="1964968" y="585471"/>
                </a:cubicBezTo>
                <a:cubicBezTo>
                  <a:pt x="1964081" y="583566"/>
                  <a:pt x="1963490" y="581661"/>
                  <a:pt x="1962603" y="579756"/>
                </a:cubicBezTo>
                <a:cubicBezTo>
                  <a:pt x="1962012" y="577851"/>
                  <a:pt x="1961421" y="576264"/>
                  <a:pt x="1960830" y="574359"/>
                </a:cubicBezTo>
                <a:lnTo>
                  <a:pt x="1959056" y="568644"/>
                </a:lnTo>
                <a:cubicBezTo>
                  <a:pt x="1958761" y="566739"/>
                  <a:pt x="1958465" y="564516"/>
                  <a:pt x="1958170" y="562611"/>
                </a:cubicBezTo>
                <a:cubicBezTo>
                  <a:pt x="1957874" y="560706"/>
                  <a:pt x="1957283" y="558801"/>
                  <a:pt x="1956987" y="556896"/>
                </a:cubicBezTo>
                <a:cubicBezTo>
                  <a:pt x="1956692" y="554991"/>
                  <a:pt x="1956692" y="553086"/>
                  <a:pt x="1956396" y="551181"/>
                </a:cubicBezTo>
                <a:cubicBezTo>
                  <a:pt x="1956101" y="548959"/>
                  <a:pt x="1956101" y="547054"/>
                  <a:pt x="1955805" y="544831"/>
                </a:cubicBezTo>
                <a:lnTo>
                  <a:pt x="1955805" y="539116"/>
                </a:lnTo>
                <a:lnTo>
                  <a:pt x="1955805" y="533084"/>
                </a:lnTo>
                <a:cubicBezTo>
                  <a:pt x="1956101" y="531179"/>
                  <a:pt x="1956101" y="529274"/>
                  <a:pt x="1956396" y="527369"/>
                </a:cubicBezTo>
                <a:cubicBezTo>
                  <a:pt x="1956692" y="525464"/>
                  <a:pt x="1956692" y="523559"/>
                  <a:pt x="1956987" y="521654"/>
                </a:cubicBezTo>
                <a:cubicBezTo>
                  <a:pt x="1957283" y="519749"/>
                  <a:pt x="1957874" y="517526"/>
                  <a:pt x="1958170" y="515621"/>
                </a:cubicBezTo>
                <a:cubicBezTo>
                  <a:pt x="1958465" y="513716"/>
                  <a:pt x="1958761" y="511494"/>
                  <a:pt x="1959056" y="509589"/>
                </a:cubicBezTo>
                <a:lnTo>
                  <a:pt x="1960830" y="503874"/>
                </a:lnTo>
                <a:lnTo>
                  <a:pt x="1962603" y="498159"/>
                </a:lnTo>
                <a:cubicBezTo>
                  <a:pt x="1963490" y="496254"/>
                  <a:pt x="1964081" y="494666"/>
                  <a:pt x="1964968" y="492761"/>
                </a:cubicBezTo>
                <a:cubicBezTo>
                  <a:pt x="1965559" y="490856"/>
                  <a:pt x="1966446" y="489269"/>
                  <a:pt x="1967037" y="487364"/>
                </a:cubicBezTo>
                <a:cubicBezTo>
                  <a:pt x="1967924" y="485459"/>
                  <a:pt x="1969106" y="483554"/>
                  <a:pt x="1969993" y="481649"/>
                </a:cubicBezTo>
                <a:cubicBezTo>
                  <a:pt x="1970879" y="480061"/>
                  <a:pt x="1971766" y="478156"/>
                  <a:pt x="1972653" y="476569"/>
                </a:cubicBezTo>
                <a:cubicBezTo>
                  <a:pt x="1973835" y="474664"/>
                  <a:pt x="1974722" y="473076"/>
                  <a:pt x="1975904" y="471171"/>
                </a:cubicBezTo>
                <a:lnTo>
                  <a:pt x="1979451" y="466409"/>
                </a:lnTo>
                <a:cubicBezTo>
                  <a:pt x="1980929" y="464821"/>
                  <a:pt x="1982111" y="462916"/>
                  <a:pt x="1983589" y="461329"/>
                </a:cubicBezTo>
                <a:cubicBezTo>
                  <a:pt x="1984771" y="459741"/>
                  <a:pt x="1986249" y="458154"/>
                  <a:pt x="1987431" y="456566"/>
                </a:cubicBezTo>
                <a:lnTo>
                  <a:pt x="1991865" y="451804"/>
                </a:lnTo>
                <a:cubicBezTo>
                  <a:pt x="1993343" y="450534"/>
                  <a:pt x="1995116" y="448946"/>
                  <a:pt x="1996594" y="447676"/>
                </a:cubicBezTo>
                <a:cubicBezTo>
                  <a:pt x="1998072" y="446406"/>
                  <a:pt x="1999550" y="444819"/>
                  <a:pt x="2001028" y="443549"/>
                </a:cubicBezTo>
                <a:cubicBezTo>
                  <a:pt x="2002801" y="442279"/>
                  <a:pt x="2004279" y="441009"/>
                  <a:pt x="2006052" y="439739"/>
                </a:cubicBezTo>
                <a:cubicBezTo>
                  <a:pt x="2007826" y="438469"/>
                  <a:pt x="2009304" y="437516"/>
                  <a:pt x="2011077" y="436246"/>
                </a:cubicBezTo>
                <a:cubicBezTo>
                  <a:pt x="2012851" y="434976"/>
                  <a:pt x="2014329" y="434024"/>
                  <a:pt x="2016102" y="432754"/>
                </a:cubicBezTo>
                <a:cubicBezTo>
                  <a:pt x="2017875" y="431801"/>
                  <a:pt x="2019944" y="430849"/>
                  <a:pt x="2021718" y="429896"/>
                </a:cubicBezTo>
                <a:cubicBezTo>
                  <a:pt x="2023491" y="428944"/>
                  <a:pt x="2025265" y="428309"/>
                  <a:pt x="2027038" y="427356"/>
                </a:cubicBezTo>
                <a:cubicBezTo>
                  <a:pt x="2028812" y="426404"/>
                  <a:pt x="2030881" y="425769"/>
                  <a:pt x="2032654" y="424816"/>
                </a:cubicBezTo>
                <a:cubicBezTo>
                  <a:pt x="2034427" y="424181"/>
                  <a:pt x="2036496" y="423546"/>
                  <a:pt x="2038270" y="422911"/>
                </a:cubicBezTo>
                <a:cubicBezTo>
                  <a:pt x="2040043" y="422276"/>
                  <a:pt x="2042112" y="421641"/>
                  <a:pt x="2043886" y="421006"/>
                </a:cubicBezTo>
                <a:cubicBezTo>
                  <a:pt x="2045659" y="420689"/>
                  <a:pt x="2047728" y="420054"/>
                  <a:pt x="2049502" y="419736"/>
                </a:cubicBezTo>
                <a:cubicBezTo>
                  <a:pt x="2051571" y="419101"/>
                  <a:pt x="2053344" y="418784"/>
                  <a:pt x="2055413" y="418149"/>
                </a:cubicBezTo>
                <a:lnTo>
                  <a:pt x="2061029" y="417196"/>
                </a:lnTo>
                <a:lnTo>
                  <a:pt x="2067236" y="416244"/>
                </a:lnTo>
                <a:cubicBezTo>
                  <a:pt x="2069009" y="416244"/>
                  <a:pt x="2071078" y="415926"/>
                  <a:pt x="2072852" y="415926"/>
                </a:cubicBezTo>
                <a:lnTo>
                  <a:pt x="2079059" y="415926"/>
                </a:lnTo>
                <a:lnTo>
                  <a:pt x="2084970" y="415926"/>
                </a:lnTo>
                <a:cubicBezTo>
                  <a:pt x="2087039" y="415926"/>
                  <a:pt x="2088813" y="416244"/>
                  <a:pt x="2090882" y="416244"/>
                </a:cubicBezTo>
                <a:lnTo>
                  <a:pt x="2096793" y="417196"/>
                </a:lnTo>
                <a:lnTo>
                  <a:pt x="2102409" y="418149"/>
                </a:lnTo>
                <a:cubicBezTo>
                  <a:pt x="2104478" y="418784"/>
                  <a:pt x="2106252" y="419101"/>
                  <a:pt x="2108321" y="419736"/>
                </a:cubicBezTo>
                <a:cubicBezTo>
                  <a:pt x="2110094" y="420054"/>
                  <a:pt x="2112163" y="420689"/>
                  <a:pt x="2113936" y="421006"/>
                </a:cubicBezTo>
                <a:cubicBezTo>
                  <a:pt x="2115710" y="421641"/>
                  <a:pt x="2117779" y="422276"/>
                  <a:pt x="2119552" y="422911"/>
                </a:cubicBezTo>
                <a:cubicBezTo>
                  <a:pt x="2121621" y="423546"/>
                  <a:pt x="2123395" y="424181"/>
                  <a:pt x="2125464" y="424816"/>
                </a:cubicBezTo>
                <a:cubicBezTo>
                  <a:pt x="2127237" y="425769"/>
                  <a:pt x="2129011" y="426404"/>
                  <a:pt x="2130784" y="427356"/>
                </a:cubicBezTo>
                <a:cubicBezTo>
                  <a:pt x="2132558" y="428309"/>
                  <a:pt x="2134331" y="428944"/>
                  <a:pt x="2136104" y="429896"/>
                </a:cubicBezTo>
                <a:cubicBezTo>
                  <a:pt x="2137878" y="430849"/>
                  <a:pt x="2139947" y="431801"/>
                  <a:pt x="2141720" y="432754"/>
                </a:cubicBezTo>
                <a:cubicBezTo>
                  <a:pt x="2143494" y="434024"/>
                  <a:pt x="2144972" y="434976"/>
                  <a:pt x="2146745" y="436246"/>
                </a:cubicBezTo>
                <a:cubicBezTo>
                  <a:pt x="2148518" y="437516"/>
                  <a:pt x="2150292" y="438469"/>
                  <a:pt x="2152065" y="439739"/>
                </a:cubicBezTo>
                <a:cubicBezTo>
                  <a:pt x="2153543" y="441009"/>
                  <a:pt x="2155317" y="442279"/>
                  <a:pt x="2156795" y="443549"/>
                </a:cubicBezTo>
                <a:cubicBezTo>
                  <a:pt x="2158568" y="444819"/>
                  <a:pt x="2160046" y="446406"/>
                  <a:pt x="2161819" y="447676"/>
                </a:cubicBezTo>
                <a:cubicBezTo>
                  <a:pt x="2163297" y="448946"/>
                  <a:pt x="2164479" y="450534"/>
                  <a:pt x="2165957" y="451804"/>
                </a:cubicBezTo>
                <a:lnTo>
                  <a:pt x="2966073" y="1251904"/>
                </a:lnTo>
                <a:lnTo>
                  <a:pt x="5612631" y="3898584"/>
                </a:lnTo>
                <a:cubicBezTo>
                  <a:pt x="5614109" y="3900171"/>
                  <a:pt x="5615882" y="3901759"/>
                  <a:pt x="5617360" y="3903346"/>
                </a:cubicBezTo>
                <a:cubicBezTo>
                  <a:pt x="5618838" y="3904934"/>
                  <a:pt x="5620021" y="3906839"/>
                  <a:pt x="5621498" y="3908426"/>
                </a:cubicBezTo>
                <a:cubicBezTo>
                  <a:pt x="5622680" y="3910014"/>
                  <a:pt x="5624158" y="3911919"/>
                  <a:pt x="5625341" y="3913506"/>
                </a:cubicBezTo>
                <a:cubicBezTo>
                  <a:pt x="5626523" y="3915094"/>
                  <a:pt x="5627705" y="3916999"/>
                  <a:pt x="5628888" y="3918586"/>
                </a:cubicBezTo>
                <a:cubicBezTo>
                  <a:pt x="5630070" y="3920174"/>
                  <a:pt x="5630957" y="3921761"/>
                  <a:pt x="5632139" y="3923349"/>
                </a:cubicBezTo>
                <a:cubicBezTo>
                  <a:pt x="5633025" y="3925254"/>
                  <a:pt x="5634208" y="3926841"/>
                  <a:pt x="5635094" y="3928746"/>
                </a:cubicBezTo>
                <a:cubicBezTo>
                  <a:pt x="5635982" y="3930651"/>
                  <a:pt x="5637163" y="3932556"/>
                  <a:pt x="5638050" y="3934461"/>
                </a:cubicBezTo>
                <a:cubicBezTo>
                  <a:pt x="5638937" y="3936366"/>
                  <a:pt x="5639528" y="3937954"/>
                  <a:pt x="5640415" y="3939859"/>
                </a:cubicBezTo>
                <a:cubicBezTo>
                  <a:pt x="5641006" y="3941764"/>
                  <a:pt x="5641893" y="3943986"/>
                  <a:pt x="5642484" y="3945891"/>
                </a:cubicBezTo>
                <a:lnTo>
                  <a:pt x="5644257" y="3951606"/>
                </a:lnTo>
                <a:cubicBezTo>
                  <a:pt x="5644849" y="3953511"/>
                  <a:pt x="5645144" y="3955416"/>
                  <a:pt x="5645735" y="3957321"/>
                </a:cubicBezTo>
                <a:cubicBezTo>
                  <a:pt x="5646327" y="3959226"/>
                  <a:pt x="5646622" y="3961449"/>
                  <a:pt x="5647213" y="3963354"/>
                </a:cubicBezTo>
                <a:lnTo>
                  <a:pt x="5648100" y="3969069"/>
                </a:lnTo>
                <a:cubicBezTo>
                  <a:pt x="5648396" y="3970974"/>
                  <a:pt x="5648396" y="3973196"/>
                  <a:pt x="5648691" y="3975101"/>
                </a:cubicBezTo>
                <a:cubicBezTo>
                  <a:pt x="5648986" y="3977006"/>
                  <a:pt x="5648986" y="3978911"/>
                  <a:pt x="5649282" y="3980816"/>
                </a:cubicBezTo>
                <a:lnTo>
                  <a:pt x="5649282" y="3987166"/>
                </a:lnTo>
                <a:lnTo>
                  <a:pt x="5649282" y="3992881"/>
                </a:lnTo>
                <a:cubicBezTo>
                  <a:pt x="5648986" y="3994786"/>
                  <a:pt x="5648986" y="3997009"/>
                  <a:pt x="5648691" y="3998914"/>
                </a:cubicBezTo>
                <a:cubicBezTo>
                  <a:pt x="5648396" y="4000819"/>
                  <a:pt x="5648396" y="4003041"/>
                  <a:pt x="5648100" y="4004946"/>
                </a:cubicBezTo>
                <a:lnTo>
                  <a:pt x="5647213" y="4010661"/>
                </a:lnTo>
                <a:cubicBezTo>
                  <a:pt x="5646622" y="4012566"/>
                  <a:pt x="5646327" y="4014471"/>
                  <a:pt x="5645735" y="4016376"/>
                </a:cubicBezTo>
                <a:cubicBezTo>
                  <a:pt x="5645144" y="4018599"/>
                  <a:pt x="5644849" y="4020504"/>
                  <a:pt x="5644257" y="4022726"/>
                </a:cubicBezTo>
                <a:lnTo>
                  <a:pt x="5642484" y="4028441"/>
                </a:lnTo>
                <a:cubicBezTo>
                  <a:pt x="5641893" y="4030346"/>
                  <a:pt x="5641006" y="4031934"/>
                  <a:pt x="5640415" y="4033839"/>
                </a:cubicBezTo>
                <a:cubicBezTo>
                  <a:pt x="5639528" y="4035744"/>
                  <a:pt x="5638937" y="4037649"/>
                  <a:pt x="5638050" y="4039554"/>
                </a:cubicBezTo>
                <a:cubicBezTo>
                  <a:pt x="5637163" y="4041459"/>
                  <a:pt x="5635982" y="4043046"/>
                  <a:pt x="5635094" y="4044951"/>
                </a:cubicBezTo>
                <a:cubicBezTo>
                  <a:pt x="5634208" y="4046856"/>
                  <a:pt x="5633025" y="4048444"/>
                  <a:pt x="5632139" y="4050349"/>
                </a:cubicBezTo>
                <a:cubicBezTo>
                  <a:pt x="5630957" y="4052254"/>
                  <a:pt x="5630070" y="4053841"/>
                  <a:pt x="5628888" y="4055746"/>
                </a:cubicBezTo>
                <a:cubicBezTo>
                  <a:pt x="5627705" y="4057334"/>
                  <a:pt x="5626523" y="4059239"/>
                  <a:pt x="5625341" y="4060826"/>
                </a:cubicBezTo>
                <a:cubicBezTo>
                  <a:pt x="5624158" y="4062414"/>
                  <a:pt x="5622680" y="4064001"/>
                  <a:pt x="5621498" y="4065589"/>
                </a:cubicBezTo>
                <a:cubicBezTo>
                  <a:pt x="5620021" y="4067176"/>
                  <a:pt x="5618838" y="4068764"/>
                  <a:pt x="5617360" y="4070351"/>
                </a:cubicBezTo>
                <a:cubicBezTo>
                  <a:pt x="5615882" y="4071939"/>
                  <a:pt x="5614109" y="4073526"/>
                  <a:pt x="5612631" y="4075114"/>
                </a:cubicBezTo>
                <a:lnTo>
                  <a:pt x="5608198" y="4079876"/>
                </a:lnTo>
                <a:cubicBezTo>
                  <a:pt x="5606719" y="4081146"/>
                  <a:pt x="5604946" y="4082416"/>
                  <a:pt x="5603468" y="4083686"/>
                </a:cubicBezTo>
                <a:cubicBezTo>
                  <a:pt x="5601695" y="4084956"/>
                  <a:pt x="5600217" y="4086226"/>
                  <a:pt x="5598443" y="4087496"/>
                </a:cubicBezTo>
                <a:cubicBezTo>
                  <a:pt x="5596670" y="4088766"/>
                  <a:pt x="5595192" y="4090036"/>
                  <a:pt x="5593419" y="4091306"/>
                </a:cubicBezTo>
                <a:cubicBezTo>
                  <a:pt x="5591645" y="4092259"/>
                  <a:pt x="5589872" y="4093529"/>
                  <a:pt x="5588098" y="4094481"/>
                </a:cubicBezTo>
                <a:cubicBezTo>
                  <a:pt x="5586325" y="4095434"/>
                  <a:pt x="5584256" y="4096386"/>
                  <a:pt x="5582482" y="4097339"/>
                </a:cubicBezTo>
                <a:lnTo>
                  <a:pt x="5577162" y="4100196"/>
                </a:lnTo>
                <a:cubicBezTo>
                  <a:pt x="5575389" y="4100831"/>
                  <a:pt x="5573615" y="4101784"/>
                  <a:pt x="5571842" y="4102419"/>
                </a:cubicBezTo>
                <a:cubicBezTo>
                  <a:pt x="5569773" y="4103054"/>
                  <a:pt x="5567999" y="4104006"/>
                  <a:pt x="5565931" y="4104641"/>
                </a:cubicBezTo>
                <a:cubicBezTo>
                  <a:pt x="5564157" y="4105276"/>
                  <a:pt x="5562088" y="4105911"/>
                  <a:pt x="5560315" y="4106546"/>
                </a:cubicBezTo>
                <a:cubicBezTo>
                  <a:pt x="5558542" y="4107181"/>
                  <a:pt x="5556472" y="4107499"/>
                  <a:pt x="5554699" y="4108134"/>
                </a:cubicBezTo>
                <a:cubicBezTo>
                  <a:pt x="5552630" y="4108451"/>
                  <a:pt x="5550561" y="4109086"/>
                  <a:pt x="5548492" y="4109404"/>
                </a:cubicBezTo>
                <a:lnTo>
                  <a:pt x="5542580" y="4110356"/>
                </a:lnTo>
                <a:cubicBezTo>
                  <a:pt x="5540511" y="4110674"/>
                  <a:pt x="5538738" y="4110674"/>
                  <a:pt x="5536669" y="4110991"/>
                </a:cubicBezTo>
                <a:cubicBezTo>
                  <a:pt x="5534600" y="4110991"/>
                  <a:pt x="5532827" y="4111309"/>
                  <a:pt x="5530758" y="4111309"/>
                </a:cubicBezTo>
                <a:cubicBezTo>
                  <a:pt x="5528688" y="4111309"/>
                  <a:pt x="5526915" y="4111626"/>
                  <a:pt x="5524846" y="4111626"/>
                </a:cubicBezTo>
                <a:cubicBezTo>
                  <a:pt x="5522777" y="4111626"/>
                  <a:pt x="5520708" y="4111309"/>
                  <a:pt x="5518639" y="4111309"/>
                </a:cubicBezTo>
                <a:cubicBezTo>
                  <a:pt x="5516866" y="4111309"/>
                  <a:pt x="5514797" y="4110991"/>
                  <a:pt x="5513023" y="4110991"/>
                </a:cubicBezTo>
                <a:cubicBezTo>
                  <a:pt x="5510954" y="4110674"/>
                  <a:pt x="5508885" y="4110674"/>
                  <a:pt x="5506816" y="4110356"/>
                </a:cubicBezTo>
                <a:lnTo>
                  <a:pt x="5501200" y="4109404"/>
                </a:lnTo>
                <a:cubicBezTo>
                  <a:pt x="5499131" y="4109086"/>
                  <a:pt x="5497062" y="4108451"/>
                  <a:pt x="5494993" y="4108134"/>
                </a:cubicBezTo>
                <a:cubicBezTo>
                  <a:pt x="5492924" y="4107499"/>
                  <a:pt x="5491150" y="4107181"/>
                  <a:pt x="5489081" y="4106546"/>
                </a:cubicBezTo>
                <a:cubicBezTo>
                  <a:pt x="5487308" y="4105911"/>
                  <a:pt x="5485239" y="4105276"/>
                  <a:pt x="5483466" y="4104641"/>
                </a:cubicBezTo>
                <a:cubicBezTo>
                  <a:pt x="5481693" y="4104006"/>
                  <a:pt x="5479623" y="4103054"/>
                  <a:pt x="5477850" y="4102419"/>
                </a:cubicBezTo>
                <a:cubicBezTo>
                  <a:pt x="5476076" y="4101784"/>
                  <a:pt x="5474007" y="4100831"/>
                  <a:pt x="5472234" y="4100196"/>
                </a:cubicBezTo>
                <a:lnTo>
                  <a:pt x="5466913" y="4097339"/>
                </a:lnTo>
                <a:lnTo>
                  <a:pt x="5461593" y="4094481"/>
                </a:lnTo>
                <a:cubicBezTo>
                  <a:pt x="5459820" y="4093529"/>
                  <a:pt x="5458046" y="4092259"/>
                  <a:pt x="5456273" y="4091306"/>
                </a:cubicBezTo>
                <a:cubicBezTo>
                  <a:pt x="5454499" y="4090036"/>
                  <a:pt x="5453022" y="4088766"/>
                  <a:pt x="5451248" y="4087496"/>
                </a:cubicBezTo>
                <a:cubicBezTo>
                  <a:pt x="5449475" y="4086226"/>
                  <a:pt x="5447997" y="4084956"/>
                  <a:pt x="5446223" y="4083686"/>
                </a:cubicBezTo>
                <a:cubicBezTo>
                  <a:pt x="5444746" y="4082416"/>
                  <a:pt x="5442973" y="4081146"/>
                  <a:pt x="5441495" y="4079876"/>
                </a:cubicBezTo>
                <a:cubicBezTo>
                  <a:pt x="5440016" y="4078289"/>
                  <a:pt x="5438243" y="4076701"/>
                  <a:pt x="5436765" y="4075114"/>
                </a:cubicBezTo>
                <a:lnTo>
                  <a:pt x="5322379" y="3960814"/>
                </a:lnTo>
                <a:cubicBezTo>
                  <a:pt x="5320901" y="3959226"/>
                  <a:pt x="5319423" y="3957956"/>
                  <a:pt x="5317945" y="3956369"/>
                </a:cubicBezTo>
                <a:cubicBezTo>
                  <a:pt x="5316172" y="3955099"/>
                  <a:pt x="5314694" y="3953511"/>
                  <a:pt x="5312921" y="3952241"/>
                </a:cubicBezTo>
                <a:cubicBezTo>
                  <a:pt x="5311147" y="3950971"/>
                  <a:pt x="5309669" y="3950019"/>
                  <a:pt x="5307896" y="3948749"/>
                </a:cubicBezTo>
                <a:cubicBezTo>
                  <a:pt x="5306122" y="3947479"/>
                  <a:pt x="5304645" y="3946209"/>
                  <a:pt x="5302871" y="3944939"/>
                </a:cubicBezTo>
                <a:cubicBezTo>
                  <a:pt x="5301098" y="3943986"/>
                  <a:pt x="5299029" y="3942716"/>
                  <a:pt x="5297255" y="3941764"/>
                </a:cubicBezTo>
                <a:cubicBezTo>
                  <a:pt x="5295482" y="3940811"/>
                  <a:pt x="5294004" y="3939541"/>
                  <a:pt x="5292230" y="3938589"/>
                </a:cubicBezTo>
                <a:cubicBezTo>
                  <a:pt x="5290457" y="3937636"/>
                  <a:pt x="5288388" y="3937001"/>
                  <a:pt x="5286615" y="3936049"/>
                </a:cubicBezTo>
                <a:cubicBezTo>
                  <a:pt x="5284841" y="3935096"/>
                  <a:pt x="5283068" y="3934461"/>
                  <a:pt x="5281294" y="3933509"/>
                </a:cubicBezTo>
                <a:cubicBezTo>
                  <a:pt x="5279225" y="3932874"/>
                  <a:pt x="5277452" y="3931921"/>
                  <a:pt x="5275383" y="3931286"/>
                </a:cubicBezTo>
                <a:cubicBezTo>
                  <a:pt x="5273609" y="3930651"/>
                  <a:pt x="5271540" y="3930334"/>
                  <a:pt x="5269767" y="3929699"/>
                </a:cubicBezTo>
                <a:cubicBezTo>
                  <a:pt x="5267698" y="3929064"/>
                  <a:pt x="5265924" y="3928429"/>
                  <a:pt x="5263855" y="3927794"/>
                </a:cubicBezTo>
                <a:lnTo>
                  <a:pt x="5257944" y="3926841"/>
                </a:lnTo>
                <a:cubicBezTo>
                  <a:pt x="5255875" y="3926524"/>
                  <a:pt x="5254102" y="3925889"/>
                  <a:pt x="5252033" y="3925571"/>
                </a:cubicBezTo>
                <a:cubicBezTo>
                  <a:pt x="5249964" y="3925254"/>
                  <a:pt x="5248190" y="3925254"/>
                  <a:pt x="5246121" y="3924936"/>
                </a:cubicBezTo>
                <a:cubicBezTo>
                  <a:pt x="5244052" y="3924936"/>
                  <a:pt x="5242279" y="3924619"/>
                  <a:pt x="5240210" y="3924619"/>
                </a:cubicBezTo>
                <a:lnTo>
                  <a:pt x="5234298" y="3924619"/>
                </a:lnTo>
                <a:lnTo>
                  <a:pt x="5228091" y="3924619"/>
                </a:lnTo>
                <a:cubicBezTo>
                  <a:pt x="5226022" y="3924619"/>
                  <a:pt x="5224249" y="3924936"/>
                  <a:pt x="5222180" y="3924936"/>
                </a:cubicBezTo>
                <a:cubicBezTo>
                  <a:pt x="5220111" y="3925254"/>
                  <a:pt x="5218337" y="3925254"/>
                  <a:pt x="5216268" y="3925571"/>
                </a:cubicBezTo>
                <a:cubicBezTo>
                  <a:pt x="5214199" y="3925889"/>
                  <a:pt x="5212426" y="3926524"/>
                  <a:pt x="5210357" y="3926841"/>
                </a:cubicBezTo>
                <a:lnTo>
                  <a:pt x="5204741" y="3927794"/>
                </a:lnTo>
                <a:lnTo>
                  <a:pt x="5198534" y="3929699"/>
                </a:lnTo>
                <a:cubicBezTo>
                  <a:pt x="5196760" y="3930334"/>
                  <a:pt x="5194691" y="3930651"/>
                  <a:pt x="5192918" y="3931286"/>
                </a:cubicBezTo>
                <a:cubicBezTo>
                  <a:pt x="5191145" y="3931921"/>
                  <a:pt x="5189371" y="3932874"/>
                  <a:pt x="5187598" y="3933509"/>
                </a:cubicBezTo>
                <a:cubicBezTo>
                  <a:pt x="5185529" y="3934461"/>
                  <a:pt x="5183755" y="3935096"/>
                  <a:pt x="5181686" y="3936049"/>
                </a:cubicBezTo>
                <a:cubicBezTo>
                  <a:pt x="5179913" y="3937001"/>
                  <a:pt x="5178139" y="3937636"/>
                  <a:pt x="5176366" y="3938589"/>
                </a:cubicBezTo>
                <a:cubicBezTo>
                  <a:pt x="5174593" y="3939541"/>
                  <a:pt x="5172819" y="3940811"/>
                  <a:pt x="5171046" y="3941764"/>
                </a:cubicBezTo>
                <a:cubicBezTo>
                  <a:pt x="5169272" y="3942716"/>
                  <a:pt x="5167203" y="3943986"/>
                  <a:pt x="5165430" y="3944939"/>
                </a:cubicBezTo>
                <a:cubicBezTo>
                  <a:pt x="5163656" y="3946209"/>
                  <a:pt x="5162178" y="3947479"/>
                  <a:pt x="5160405" y="3948749"/>
                </a:cubicBezTo>
                <a:cubicBezTo>
                  <a:pt x="5158632" y="3950019"/>
                  <a:pt x="5157154" y="3950971"/>
                  <a:pt x="5155380" y="3952241"/>
                </a:cubicBezTo>
                <a:cubicBezTo>
                  <a:pt x="5153902" y="3953511"/>
                  <a:pt x="5152425" y="3955099"/>
                  <a:pt x="5150947" y="3956369"/>
                </a:cubicBezTo>
                <a:cubicBezTo>
                  <a:pt x="5149469" y="3957956"/>
                  <a:pt x="5147695" y="3959226"/>
                  <a:pt x="5146218" y="3960814"/>
                </a:cubicBezTo>
                <a:cubicBezTo>
                  <a:pt x="5144740" y="3962401"/>
                  <a:pt x="5142966" y="3963989"/>
                  <a:pt x="5141488" y="3965576"/>
                </a:cubicBezTo>
                <a:cubicBezTo>
                  <a:pt x="5140306" y="3967164"/>
                  <a:pt x="5138828" y="3969069"/>
                  <a:pt x="5137646" y="3970656"/>
                </a:cubicBezTo>
                <a:lnTo>
                  <a:pt x="5133508" y="3975101"/>
                </a:lnTo>
                <a:cubicBezTo>
                  <a:pt x="5132326" y="3977006"/>
                  <a:pt x="5131143" y="3978594"/>
                  <a:pt x="5129961" y="3980499"/>
                </a:cubicBezTo>
                <a:cubicBezTo>
                  <a:pt x="5128779" y="3982086"/>
                  <a:pt x="5127892" y="3983991"/>
                  <a:pt x="5126710" y="3985579"/>
                </a:cubicBezTo>
                <a:cubicBezTo>
                  <a:pt x="5125823" y="3987484"/>
                  <a:pt x="5124641" y="3989071"/>
                  <a:pt x="5123754" y="3990976"/>
                </a:cubicBezTo>
                <a:cubicBezTo>
                  <a:pt x="5122867" y="3992881"/>
                  <a:pt x="5121981" y="3994469"/>
                  <a:pt x="5121094" y="3996374"/>
                </a:cubicBezTo>
                <a:cubicBezTo>
                  <a:pt x="5120207" y="3998279"/>
                  <a:pt x="5119616" y="4000184"/>
                  <a:pt x="5118729" y="4002089"/>
                </a:cubicBezTo>
                <a:cubicBezTo>
                  <a:pt x="5118138" y="4003994"/>
                  <a:pt x="5117251" y="4005899"/>
                  <a:pt x="5116660" y="4007804"/>
                </a:cubicBezTo>
                <a:cubicBezTo>
                  <a:pt x="5116069" y="4009709"/>
                  <a:pt x="5115182" y="4011614"/>
                  <a:pt x="5114591" y="4013519"/>
                </a:cubicBezTo>
                <a:cubicBezTo>
                  <a:pt x="5114000" y="4015424"/>
                  <a:pt x="5113705" y="4017329"/>
                  <a:pt x="5113113" y="4019234"/>
                </a:cubicBezTo>
                <a:cubicBezTo>
                  <a:pt x="5112522" y="4021139"/>
                  <a:pt x="5112227" y="4023361"/>
                  <a:pt x="5111636" y="4025266"/>
                </a:cubicBezTo>
                <a:cubicBezTo>
                  <a:pt x="5111340" y="4027171"/>
                  <a:pt x="5111340" y="4029394"/>
                  <a:pt x="5111044" y="4031299"/>
                </a:cubicBezTo>
                <a:lnTo>
                  <a:pt x="5110158" y="4037014"/>
                </a:lnTo>
                <a:cubicBezTo>
                  <a:pt x="5110158" y="4038919"/>
                  <a:pt x="5109862" y="4041141"/>
                  <a:pt x="5109862" y="4043046"/>
                </a:cubicBezTo>
                <a:cubicBezTo>
                  <a:pt x="5109862" y="4044951"/>
                  <a:pt x="5109567" y="4047174"/>
                  <a:pt x="5109567" y="4049079"/>
                </a:cubicBezTo>
                <a:cubicBezTo>
                  <a:pt x="5109567" y="4050984"/>
                  <a:pt x="5109862" y="4053206"/>
                  <a:pt x="5109862" y="4055111"/>
                </a:cubicBezTo>
                <a:cubicBezTo>
                  <a:pt x="5109862" y="4057016"/>
                  <a:pt x="5110158" y="4059239"/>
                  <a:pt x="5110158" y="4061144"/>
                </a:cubicBezTo>
                <a:lnTo>
                  <a:pt x="5111044" y="4066859"/>
                </a:lnTo>
                <a:cubicBezTo>
                  <a:pt x="5111340" y="4068764"/>
                  <a:pt x="5111340" y="4070986"/>
                  <a:pt x="5111636" y="4072891"/>
                </a:cubicBezTo>
                <a:cubicBezTo>
                  <a:pt x="5112227" y="4074796"/>
                  <a:pt x="5112522" y="4076701"/>
                  <a:pt x="5113113" y="4078606"/>
                </a:cubicBezTo>
                <a:cubicBezTo>
                  <a:pt x="5113705" y="4080511"/>
                  <a:pt x="5114000" y="4082416"/>
                  <a:pt x="5114591" y="4084321"/>
                </a:cubicBezTo>
                <a:cubicBezTo>
                  <a:pt x="5115182" y="4086226"/>
                  <a:pt x="5116069" y="4088131"/>
                  <a:pt x="5116660" y="4090036"/>
                </a:cubicBezTo>
                <a:cubicBezTo>
                  <a:pt x="5117251" y="4091941"/>
                  <a:pt x="5118138" y="4093846"/>
                  <a:pt x="5118729" y="4095751"/>
                </a:cubicBezTo>
                <a:cubicBezTo>
                  <a:pt x="5119616" y="4097656"/>
                  <a:pt x="5120207" y="4099879"/>
                  <a:pt x="5121094" y="4101784"/>
                </a:cubicBezTo>
                <a:cubicBezTo>
                  <a:pt x="5121981" y="4103689"/>
                  <a:pt x="5122867" y="4105276"/>
                  <a:pt x="5123754" y="4107181"/>
                </a:cubicBezTo>
                <a:cubicBezTo>
                  <a:pt x="5124641" y="4109086"/>
                  <a:pt x="5125823" y="4110674"/>
                  <a:pt x="5126710" y="4112579"/>
                </a:cubicBezTo>
                <a:cubicBezTo>
                  <a:pt x="5127892" y="4114484"/>
                  <a:pt x="5128779" y="4116071"/>
                  <a:pt x="5129961" y="4117976"/>
                </a:cubicBezTo>
                <a:lnTo>
                  <a:pt x="5133508" y="4122739"/>
                </a:lnTo>
                <a:cubicBezTo>
                  <a:pt x="5134986" y="4124326"/>
                  <a:pt x="5136168" y="4126231"/>
                  <a:pt x="5137646" y="4127819"/>
                </a:cubicBezTo>
                <a:cubicBezTo>
                  <a:pt x="5138828" y="4129406"/>
                  <a:pt x="5140306" y="4130994"/>
                  <a:pt x="5141488" y="4132581"/>
                </a:cubicBezTo>
                <a:cubicBezTo>
                  <a:pt x="5142966" y="4134169"/>
                  <a:pt x="5144740" y="4135756"/>
                  <a:pt x="5146218" y="4137344"/>
                </a:cubicBezTo>
                <a:lnTo>
                  <a:pt x="5870075" y="4860926"/>
                </a:lnTo>
                <a:lnTo>
                  <a:pt x="5874509" y="4865689"/>
                </a:lnTo>
                <a:cubicBezTo>
                  <a:pt x="5875987" y="4867276"/>
                  <a:pt x="5877168" y="4869181"/>
                  <a:pt x="5878646" y="4870769"/>
                </a:cubicBezTo>
                <a:cubicBezTo>
                  <a:pt x="5879829" y="4872356"/>
                  <a:pt x="5881307" y="4874261"/>
                  <a:pt x="5882489" y="4875849"/>
                </a:cubicBezTo>
                <a:cubicBezTo>
                  <a:pt x="5883671" y="4877436"/>
                  <a:pt x="5884854" y="4879341"/>
                  <a:pt x="5886036" y="4880929"/>
                </a:cubicBezTo>
                <a:cubicBezTo>
                  <a:pt x="5887218" y="4882516"/>
                  <a:pt x="5888105" y="4884104"/>
                  <a:pt x="5889287" y="4885691"/>
                </a:cubicBezTo>
                <a:cubicBezTo>
                  <a:pt x="5890174" y="4887596"/>
                  <a:pt x="5891356" y="4889184"/>
                  <a:pt x="5892243" y="4891089"/>
                </a:cubicBezTo>
                <a:cubicBezTo>
                  <a:pt x="5893129" y="4892994"/>
                  <a:pt x="5894312" y="4895216"/>
                  <a:pt x="5895199" y="4897121"/>
                </a:cubicBezTo>
                <a:cubicBezTo>
                  <a:pt x="5895790" y="4899026"/>
                  <a:pt x="5896676" y="4900614"/>
                  <a:pt x="5897268" y="4902519"/>
                </a:cubicBezTo>
                <a:cubicBezTo>
                  <a:pt x="5897859" y="4904424"/>
                  <a:pt x="5898746" y="4906329"/>
                  <a:pt x="5899336" y="4908234"/>
                </a:cubicBezTo>
                <a:cubicBezTo>
                  <a:pt x="5900223" y="4910139"/>
                  <a:pt x="5900815" y="4912044"/>
                  <a:pt x="5901701" y="4913949"/>
                </a:cubicBezTo>
                <a:cubicBezTo>
                  <a:pt x="5901997" y="4915854"/>
                  <a:pt x="5902588" y="4917759"/>
                  <a:pt x="5902883" y="4919664"/>
                </a:cubicBezTo>
                <a:cubicBezTo>
                  <a:pt x="5903179" y="4921569"/>
                  <a:pt x="5903770" y="4923791"/>
                  <a:pt x="5904066" y="4925696"/>
                </a:cubicBezTo>
                <a:cubicBezTo>
                  <a:pt x="5904362" y="4927601"/>
                  <a:pt x="5904952" y="4929506"/>
                  <a:pt x="5905248" y="4931411"/>
                </a:cubicBezTo>
                <a:cubicBezTo>
                  <a:pt x="5905543" y="4933316"/>
                  <a:pt x="5905543" y="4935539"/>
                  <a:pt x="5905840" y="4937444"/>
                </a:cubicBezTo>
                <a:cubicBezTo>
                  <a:pt x="5905840" y="4939349"/>
                  <a:pt x="5906135" y="4941571"/>
                  <a:pt x="5906135" y="4943476"/>
                </a:cubicBezTo>
                <a:cubicBezTo>
                  <a:pt x="5906430" y="4945381"/>
                  <a:pt x="5906430" y="4947604"/>
                  <a:pt x="5906726" y="4949509"/>
                </a:cubicBezTo>
                <a:cubicBezTo>
                  <a:pt x="5906430" y="4951414"/>
                  <a:pt x="5906430" y="4953319"/>
                  <a:pt x="5906135" y="4955224"/>
                </a:cubicBezTo>
                <a:cubicBezTo>
                  <a:pt x="5906135" y="4957129"/>
                  <a:pt x="5905840" y="4959351"/>
                  <a:pt x="5905840" y="4961256"/>
                </a:cubicBezTo>
                <a:cubicBezTo>
                  <a:pt x="5905543" y="4963161"/>
                  <a:pt x="5905543" y="4965384"/>
                  <a:pt x="5905248" y="4967289"/>
                </a:cubicBezTo>
                <a:cubicBezTo>
                  <a:pt x="5904952" y="4969194"/>
                  <a:pt x="5904362" y="4971099"/>
                  <a:pt x="5904066" y="4973004"/>
                </a:cubicBezTo>
                <a:cubicBezTo>
                  <a:pt x="5903770" y="4974909"/>
                  <a:pt x="5903179" y="4977131"/>
                  <a:pt x="5902883" y="4979036"/>
                </a:cubicBezTo>
                <a:cubicBezTo>
                  <a:pt x="5902588" y="4980941"/>
                  <a:pt x="5901997" y="4983164"/>
                  <a:pt x="5901701" y="4985069"/>
                </a:cubicBezTo>
                <a:cubicBezTo>
                  <a:pt x="5900815" y="4986974"/>
                  <a:pt x="5900223" y="4988879"/>
                  <a:pt x="5899336" y="4990784"/>
                </a:cubicBezTo>
                <a:cubicBezTo>
                  <a:pt x="5898746" y="4992689"/>
                  <a:pt x="5897859" y="4994276"/>
                  <a:pt x="5897268" y="4996181"/>
                </a:cubicBezTo>
                <a:cubicBezTo>
                  <a:pt x="5896676" y="4998086"/>
                  <a:pt x="5895790" y="4999991"/>
                  <a:pt x="5895199" y="5001896"/>
                </a:cubicBezTo>
                <a:cubicBezTo>
                  <a:pt x="5894312" y="5003801"/>
                  <a:pt x="5893129" y="5005389"/>
                  <a:pt x="5892243" y="5007294"/>
                </a:cubicBezTo>
                <a:cubicBezTo>
                  <a:pt x="5891356" y="5009199"/>
                  <a:pt x="5890174" y="5010786"/>
                  <a:pt x="5889287" y="5012691"/>
                </a:cubicBezTo>
                <a:cubicBezTo>
                  <a:pt x="5888105" y="5014596"/>
                  <a:pt x="5887218" y="5016184"/>
                  <a:pt x="5886036" y="5018089"/>
                </a:cubicBezTo>
                <a:cubicBezTo>
                  <a:pt x="5884854" y="5019676"/>
                  <a:pt x="5883671" y="5021581"/>
                  <a:pt x="5882489" y="5023169"/>
                </a:cubicBezTo>
                <a:cubicBezTo>
                  <a:pt x="5881307" y="5024756"/>
                  <a:pt x="5879829" y="5026661"/>
                  <a:pt x="5878646" y="5028249"/>
                </a:cubicBezTo>
                <a:lnTo>
                  <a:pt x="5874509" y="5032694"/>
                </a:lnTo>
                <a:lnTo>
                  <a:pt x="5870075" y="5037456"/>
                </a:lnTo>
                <a:cubicBezTo>
                  <a:pt x="5868597" y="5039044"/>
                  <a:pt x="5866823" y="5040314"/>
                  <a:pt x="5865346" y="5041901"/>
                </a:cubicBezTo>
                <a:cubicBezTo>
                  <a:pt x="5863868" y="5043171"/>
                  <a:pt x="5862095" y="5044759"/>
                  <a:pt x="5860617" y="5046029"/>
                </a:cubicBezTo>
                <a:cubicBezTo>
                  <a:pt x="5858843" y="5047299"/>
                  <a:pt x="5857365" y="5048886"/>
                  <a:pt x="5855592" y="5050156"/>
                </a:cubicBezTo>
                <a:cubicBezTo>
                  <a:pt x="5853818" y="5051426"/>
                  <a:pt x="5852340" y="5052379"/>
                  <a:pt x="5850567" y="5053649"/>
                </a:cubicBezTo>
                <a:cubicBezTo>
                  <a:pt x="5848793" y="5054601"/>
                  <a:pt x="5847020" y="5055871"/>
                  <a:pt x="5845247" y="5056824"/>
                </a:cubicBezTo>
                <a:lnTo>
                  <a:pt x="5839926" y="5059681"/>
                </a:lnTo>
                <a:cubicBezTo>
                  <a:pt x="5838153" y="5060634"/>
                  <a:pt x="5836084" y="5061586"/>
                  <a:pt x="5834311" y="5062539"/>
                </a:cubicBezTo>
                <a:cubicBezTo>
                  <a:pt x="5832537" y="5063174"/>
                  <a:pt x="5830468" y="5064126"/>
                  <a:pt x="5828695" y="5064761"/>
                </a:cubicBezTo>
                <a:cubicBezTo>
                  <a:pt x="5826922" y="5065396"/>
                  <a:pt x="5825148" y="5066349"/>
                  <a:pt x="5823375" y="5066984"/>
                </a:cubicBezTo>
                <a:cubicBezTo>
                  <a:pt x="5821305" y="5067619"/>
                  <a:pt x="5819532" y="5068571"/>
                  <a:pt x="5817463" y="5069206"/>
                </a:cubicBezTo>
                <a:cubicBezTo>
                  <a:pt x="5815394" y="5069524"/>
                  <a:pt x="5813620" y="5070159"/>
                  <a:pt x="5811552" y="5070476"/>
                </a:cubicBezTo>
                <a:lnTo>
                  <a:pt x="5805640" y="5071429"/>
                </a:lnTo>
                <a:cubicBezTo>
                  <a:pt x="5803866" y="5071746"/>
                  <a:pt x="5801797" y="5072381"/>
                  <a:pt x="5800024" y="5072699"/>
                </a:cubicBezTo>
                <a:cubicBezTo>
                  <a:pt x="5797955" y="5073016"/>
                  <a:pt x="5795886" y="5073016"/>
                  <a:pt x="5793817" y="5073334"/>
                </a:cubicBezTo>
                <a:cubicBezTo>
                  <a:pt x="5791748" y="5073334"/>
                  <a:pt x="5789679" y="5073651"/>
                  <a:pt x="5787610" y="5073651"/>
                </a:cubicBezTo>
                <a:cubicBezTo>
                  <a:pt x="5785836" y="5073651"/>
                  <a:pt x="5783767" y="5073969"/>
                  <a:pt x="5781994" y="5073969"/>
                </a:cubicBezTo>
                <a:cubicBezTo>
                  <a:pt x="5779926" y="5073969"/>
                  <a:pt x="5777857" y="5073651"/>
                  <a:pt x="5775787" y="5073651"/>
                </a:cubicBezTo>
                <a:cubicBezTo>
                  <a:pt x="5774014" y="5073651"/>
                  <a:pt x="5771945" y="5073334"/>
                  <a:pt x="5770171" y="5073334"/>
                </a:cubicBezTo>
                <a:cubicBezTo>
                  <a:pt x="5768102" y="5073016"/>
                  <a:pt x="5766033" y="5073016"/>
                  <a:pt x="5763965" y="5072699"/>
                </a:cubicBezTo>
                <a:cubicBezTo>
                  <a:pt x="5762191" y="5072381"/>
                  <a:pt x="5760122" y="5071746"/>
                  <a:pt x="5758349" y="5071429"/>
                </a:cubicBezTo>
                <a:lnTo>
                  <a:pt x="5752141" y="5070476"/>
                </a:lnTo>
                <a:cubicBezTo>
                  <a:pt x="5750368" y="5070159"/>
                  <a:pt x="5748299" y="5069524"/>
                  <a:pt x="5746526" y="5069206"/>
                </a:cubicBezTo>
                <a:cubicBezTo>
                  <a:pt x="5744457" y="5068571"/>
                  <a:pt x="5742683" y="5067619"/>
                  <a:pt x="5740614" y="5066984"/>
                </a:cubicBezTo>
                <a:cubicBezTo>
                  <a:pt x="5738840" y="5066349"/>
                  <a:pt x="5736771" y="5065396"/>
                  <a:pt x="5734998" y="5064761"/>
                </a:cubicBezTo>
                <a:cubicBezTo>
                  <a:pt x="5733225" y="5064126"/>
                  <a:pt x="5731156" y="5063174"/>
                  <a:pt x="5729382" y="5062539"/>
                </a:cubicBezTo>
                <a:cubicBezTo>
                  <a:pt x="5727609" y="5061586"/>
                  <a:pt x="5725540" y="5060634"/>
                  <a:pt x="5723767" y="5059681"/>
                </a:cubicBezTo>
                <a:lnTo>
                  <a:pt x="5718446" y="5056824"/>
                </a:lnTo>
                <a:cubicBezTo>
                  <a:pt x="5716673" y="5055871"/>
                  <a:pt x="5715195" y="5054601"/>
                  <a:pt x="5713421" y="5053649"/>
                </a:cubicBezTo>
                <a:cubicBezTo>
                  <a:pt x="5711648" y="5052379"/>
                  <a:pt x="5710170" y="5051426"/>
                  <a:pt x="5708396" y="5050156"/>
                </a:cubicBezTo>
                <a:cubicBezTo>
                  <a:pt x="5706623" y="5048886"/>
                  <a:pt x="5705145" y="5047299"/>
                  <a:pt x="5703372" y="5046029"/>
                </a:cubicBezTo>
                <a:cubicBezTo>
                  <a:pt x="5701598" y="5044759"/>
                  <a:pt x="5700120" y="5043171"/>
                  <a:pt x="5698347" y="5041901"/>
                </a:cubicBezTo>
                <a:cubicBezTo>
                  <a:pt x="5696869" y="5040314"/>
                  <a:pt x="5695096" y="5039044"/>
                  <a:pt x="5693618" y="5037456"/>
                </a:cubicBezTo>
                <a:lnTo>
                  <a:pt x="5598148" y="4941889"/>
                </a:lnTo>
                <a:lnTo>
                  <a:pt x="5490560" y="4834574"/>
                </a:lnTo>
                <a:cubicBezTo>
                  <a:pt x="5489081" y="4832986"/>
                  <a:pt x="5487308" y="4831716"/>
                  <a:pt x="5485830" y="4830129"/>
                </a:cubicBezTo>
                <a:cubicBezTo>
                  <a:pt x="5484352" y="4828859"/>
                  <a:pt x="5482874" y="4827271"/>
                  <a:pt x="5481397" y="4826001"/>
                </a:cubicBezTo>
                <a:cubicBezTo>
                  <a:pt x="5479623" y="4824731"/>
                  <a:pt x="5478146" y="4823144"/>
                  <a:pt x="5476372" y="4821874"/>
                </a:cubicBezTo>
                <a:cubicBezTo>
                  <a:pt x="5474599" y="4820604"/>
                  <a:pt x="5473121" y="4819651"/>
                  <a:pt x="5471348" y="4818381"/>
                </a:cubicBezTo>
                <a:cubicBezTo>
                  <a:pt x="5469574" y="4817429"/>
                  <a:pt x="5467505" y="4816159"/>
                  <a:pt x="5465732" y="4815206"/>
                </a:cubicBezTo>
                <a:lnTo>
                  <a:pt x="5460411" y="4812349"/>
                </a:lnTo>
                <a:cubicBezTo>
                  <a:pt x="5458638" y="4811396"/>
                  <a:pt x="5456864" y="4810126"/>
                  <a:pt x="5455091" y="4809174"/>
                </a:cubicBezTo>
                <a:cubicBezTo>
                  <a:pt x="5453317" y="4808539"/>
                  <a:pt x="5451248" y="4807904"/>
                  <a:pt x="5449475" y="4807269"/>
                </a:cubicBezTo>
                <a:cubicBezTo>
                  <a:pt x="5447406" y="4806634"/>
                  <a:pt x="5445632" y="4805681"/>
                  <a:pt x="5443563" y="4805046"/>
                </a:cubicBezTo>
                <a:cubicBezTo>
                  <a:pt x="5441790" y="4804411"/>
                  <a:pt x="5439721" y="4803459"/>
                  <a:pt x="5437948" y="4802824"/>
                </a:cubicBezTo>
                <a:cubicBezTo>
                  <a:pt x="5435879" y="4802506"/>
                  <a:pt x="5434105" y="4801871"/>
                  <a:pt x="5432036" y="4801554"/>
                </a:cubicBezTo>
                <a:cubicBezTo>
                  <a:pt x="5430262" y="4801236"/>
                  <a:pt x="5428193" y="4800601"/>
                  <a:pt x="5426420" y="4800284"/>
                </a:cubicBezTo>
                <a:lnTo>
                  <a:pt x="5420509" y="4799331"/>
                </a:lnTo>
                <a:cubicBezTo>
                  <a:pt x="5418440" y="4799014"/>
                  <a:pt x="5416667" y="4799014"/>
                  <a:pt x="5414597" y="4798696"/>
                </a:cubicBezTo>
                <a:cubicBezTo>
                  <a:pt x="5412528" y="4798379"/>
                  <a:pt x="5410459" y="4798379"/>
                  <a:pt x="5408391" y="4798061"/>
                </a:cubicBezTo>
                <a:cubicBezTo>
                  <a:pt x="5406617" y="4798061"/>
                  <a:pt x="5404548" y="4797744"/>
                  <a:pt x="5402775" y="4797744"/>
                </a:cubicBezTo>
                <a:cubicBezTo>
                  <a:pt x="5400706" y="4797744"/>
                  <a:pt x="5398637" y="4798061"/>
                  <a:pt x="5396568" y="4798061"/>
                </a:cubicBezTo>
                <a:cubicBezTo>
                  <a:pt x="5394499" y="4798379"/>
                  <a:pt x="5392430" y="4798379"/>
                  <a:pt x="5390361" y="4798696"/>
                </a:cubicBezTo>
                <a:cubicBezTo>
                  <a:pt x="5388587" y="4799014"/>
                  <a:pt x="5386518" y="4799014"/>
                  <a:pt x="5384745" y="4799331"/>
                </a:cubicBezTo>
                <a:lnTo>
                  <a:pt x="5378538" y="4800284"/>
                </a:lnTo>
                <a:cubicBezTo>
                  <a:pt x="5376764" y="4800601"/>
                  <a:pt x="5374695" y="4801236"/>
                  <a:pt x="5372922" y="4801554"/>
                </a:cubicBezTo>
                <a:cubicBezTo>
                  <a:pt x="5370853" y="4801871"/>
                  <a:pt x="5369079" y="4802506"/>
                  <a:pt x="5367010" y="4802824"/>
                </a:cubicBezTo>
                <a:cubicBezTo>
                  <a:pt x="5365237" y="4803459"/>
                  <a:pt x="5363168" y="4804411"/>
                  <a:pt x="5361394" y="4805046"/>
                </a:cubicBezTo>
                <a:cubicBezTo>
                  <a:pt x="5359325" y="4805681"/>
                  <a:pt x="5357552" y="4806634"/>
                  <a:pt x="5355483" y="4807269"/>
                </a:cubicBezTo>
                <a:lnTo>
                  <a:pt x="5350163" y="4809174"/>
                </a:lnTo>
                <a:cubicBezTo>
                  <a:pt x="5348389" y="4810126"/>
                  <a:pt x="5346320" y="4811396"/>
                  <a:pt x="5344547" y="4812349"/>
                </a:cubicBezTo>
                <a:cubicBezTo>
                  <a:pt x="5342773" y="4813301"/>
                  <a:pt x="5340704" y="4814254"/>
                  <a:pt x="5338931" y="4815206"/>
                </a:cubicBezTo>
                <a:cubicBezTo>
                  <a:pt x="5337158" y="4816159"/>
                  <a:pt x="5335680" y="4817429"/>
                  <a:pt x="5333906" y="4818381"/>
                </a:cubicBezTo>
                <a:cubicBezTo>
                  <a:pt x="5332133" y="4819651"/>
                  <a:pt x="5330655" y="4820604"/>
                  <a:pt x="5328881" y="4821874"/>
                </a:cubicBezTo>
                <a:cubicBezTo>
                  <a:pt x="5327108" y="4823144"/>
                  <a:pt x="5325630" y="4824731"/>
                  <a:pt x="5323857" y="4826001"/>
                </a:cubicBezTo>
                <a:cubicBezTo>
                  <a:pt x="5322083" y="4827271"/>
                  <a:pt x="5320605" y="4828859"/>
                  <a:pt x="5318832" y="4830129"/>
                </a:cubicBezTo>
                <a:cubicBezTo>
                  <a:pt x="5317354" y="4831716"/>
                  <a:pt x="5315876" y="4832986"/>
                  <a:pt x="5314398" y="4834574"/>
                </a:cubicBezTo>
                <a:cubicBezTo>
                  <a:pt x="5312034" y="4837114"/>
                  <a:pt x="5309669" y="4839336"/>
                  <a:pt x="5307305" y="4841876"/>
                </a:cubicBezTo>
                <a:cubicBezTo>
                  <a:pt x="5305236" y="4844416"/>
                  <a:pt x="5303462" y="4847274"/>
                  <a:pt x="5301393" y="4849814"/>
                </a:cubicBezTo>
                <a:cubicBezTo>
                  <a:pt x="5299324" y="4852671"/>
                  <a:pt x="5297551" y="4855211"/>
                  <a:pt x="5295482" y="4858069"/>
                </a:cubicBezTo>
                <a:cubicBezTo>
                  <a:pt x="5294004" y="4861244"/>
                  <a:pt x="5292526" y="4864101"/>
                  <a:pt x="5291048" y="4867276"/>
                </a:cubicBezTo>
                <a:cubicBezTo>
                  <a:pt x="5289570" y="4870134"/>
                  <a:pt x="5288388" y="4872991"/>
                  <a:pt x="5286910" y="4875849"/>
                </a:cubicBezTo>
                <a:cubicBezTo>
                  <a:pt x="5285728" y="4879024"/>
                  <a:pt x="5284841" y="4881881"/>
                  <a:pt x="5283659" y="4885056"/>
                </a:cubicBezTo>
                <a:cubicBezTo>
                  <a:pt x="5282772" y="4888231"/>
                  <a:pt x="5282181" y="4891406"/>
                  <a:pt x="5281294" y="4894581"/>
                </a:cubicBezTo>
                <a:cubicBezTo>
                  <a:pt x="5280703" y="4897756"/>
                  <a:pt x="5280112" y="4900614"/>
                  <a:pt x="5279521" y="4903789"/>
                </a:cubicBezTo>
                <a:cubicBezTo>
                  <a:pt x="5279225" y="4906964"/>
                  <a:pt x="5278634" y="4910456"/>
                  <a:pt x="5278339" y="4913631"/>
                </a:cubicBezTo>
                <a:lnTo>
                  <a:pt x="5278339" y="4923156"/>
                </a:lnTo>
                <a:cubicBezTo>
                  <a:pt x="5278339" y="4926331"/>
                  <a:pt x="5278634" y="4929824"/>
                  <a:pt x="5278634" y="4932999"/>
                </a:cubicBezTo>
                <a:cubicBezTo>
                  <a:pt x="5278930" y="4936174"/>
                  <a:pt x="5279521" y="4939031"/>
                  <a:pt x="5279816" y="4942206"/>
                </a:cubicBezTo>
                <a:cubicBezTo>
                  <a:pt x="5280408" y="4945381"/>
                  <a:pt x="5281294" y="4948874"/>
                  <a:pt x="5281885" y="4952049"/>
                </a:cubicBezTo>
                <a:cubicBezTo>
                  <a:pt x="5282772" y="4954906"/>
                  <a:pt x="5283659" y="4958081"/>
                  <a:pt x="5284546" y="4960939"/>
                </a:cubicBezTo>
                <a:cubicBezTo>
                  <a:pt x="5285728" y="4964114"/>
                  <a:pt x="5286910" y="4966971"/>
                  <a:pt x="5288092" y="4970146"/>
                </a:cubicBezTo>
                <a:cubicBezTo>
                  <a:pt x="5289275" y="4973321"/>
                  <a:pt x="5290753" y="4976179"/>
                  <a:pt x="5291935" y="4979354"/>
                </a:cubicBezTo>
                <a:lnTo>
                  <a:pt x="5583665" y="5270501"/>
                </a:lnTo>
                <a:lnTo>
                  <a:pt x="5588098" y="5275264"/>
                </a:lnTo>
                <a:cubicBezTo>
                  <a:pt x="5589576" y="5276851"/>
                  <a:pt x="5590758" y="5278756"/>
                  <a:pt x="5592237" y="5280344"/>
                </a:cubicBezTo>
                <a:cubicBezTo>
                  <a:pt x="5593419" y="5281931"/>
                  <a:pt x="5594601" y="5283201"/>
                  <a:pt x="5595784" y="5284789"/>
                </a:cubicBezTo>
                <a:cubicBezTo>
                  <a:pt x="5596965" y="5286694"/>
                  <a:pt x="5598443" y="5288281"/>
                  <a:pt x="5599626" y="5290186"/>
                </a:cubicBezTo>
                <a:cubicBezTo>
                  <a:pt x="5600512" y="5291774"/>
                  <a:pt x="5601695" y="5293679"/>
                  <a:pt x="5602582" y="5295266"/>
                </a:cubicBezTo>
                <a:cubicBezTo>
                  <a:pt x="5603764" y="5297171"/>
                  <a:pt x="5604651" y="5298759"/>
                  <a:pt x="5605833" y="5300664"/>
                </a:cubicBezTo>
                <a:cubicBezTo>
                  <a:pt x="5606719" y="5302569"/>
                  <a:pt x="5607607" y="5304156"/>
                  <a:pt x="5608493" y="5306061"/>
                </a:cubicBezTo>
                <a:cubicBezTo>
                  <a:pt x="5609380" y="5307966"/>
                  <a:pt x="5609971" y="5309871"/>
                  <a:pt x="5610857" y="5311776"/>
                </a:cubicBezTo>
                <a:cubicBezTo>
                  <a:pt x="5611745" y="5313681"/>
                  <a:pt x="5612335" y="5315586"/>
                  <a:pt x="5613222" y="5317491"/>
                </a:cubicBezTo>
                <a:cubicBezTo>
                  <a:pt x="5613813" y="5319396"/>
                  <a:pt x="5614404" y="5321619"/>
                  <a:pt x="5614996" y="5323524"/>
                </a:cubicBezTo>
                <a:cubicBezTo>
                  <a:pt x="5615587" y="5325429"/>
                  <a:pt x="5615882" y="5327334"/>
                  <a:pt x="5616474" y="5329239"/>
                </a:cubicBezTo>
                <a:cubicBezTo>
                  <a:pt x="5616769" y="5331144"/>
                  <a:pt x="5617360" y="5333049"/>
                  <a:pt x="5617656" y="5334954"/>
                </a:cubicBezTo>
                <a:cubicBezTo>
                  <a:pt x="5617951" y="5336859"/>
                  <a:pt x="5618543" y="5339081"/>
                  <a:pt x="5618838" y="5340986"/>
                </a:cubicBezTo>
                <a:lnTo>
                  <a:pt x="5619725" y="5346701"/>
                </a:lnTo>
                <a:cubicBezTo>
                  <a:pt x="5619725" y="5348606"/>
                  <a:pt x="5620021" y="5350829"/>
                  <a:pt x="5620021" y="5352734"/>
                </a:cubicBezTo>
                <a:lnTo>
                  <a:pt x="5620021" y="5359084"/>
                </a:lnTo>
                <a:lnTo>
                  <a:pt x="5620021" y="5364799"/>
                </a:lnTo>
                <a:cubicBezTo>
                  <a:pt x="5620021" y="5366704"/>
                  <a:pt x="5619725" y="5368926"/>
                  <a:pt x="5619725" y="5370831"/>
                </a:cubicBezTo>
                <a:lnTo>
                  <a:pt x="5618838" y="5376546"/>
                </a:lnTo>
                <a:cubicBezTo>
                  <a:pt x="5618543" y="5378451"/>
                  <a:pt x="5617951" y="5380674"/>
                  <a:pt x="5617656" y="5382579"/>
                </a:cubicBezTo>
                <a:cubicBezTo>
                  <a:pt x="5617360" y="5384484"/>
                  <a:pt x="5616769" y="5386389"/>
                  <a:pt x="5616474" y="5388294"/>
                </a:cubicBezTo>
                <a:cubicBezTo>
                  <a:pt x="5615882" y="5390199"/>
                  <a:pt x="5615587" y="5392104"/>
                  <a:pt x="5614996" y="5394009"/>
                </a:cubicBezTo>
                <a:cubicBezTo>
                  <a:pt x="5614404" y="5395914"/>
                  <a:pt x="5613813" y="5398136"/>
                  <a:pt x="5613222" y="5400041"/>
                </a:cubicBezTo>
                <a:cubicBezTo>
                  <a:pt x="5612335" y="5401946"/>
                  <a:pt x="5611745" y="5403851"/>
                  <a:pt x="5610857" y="5405756"/>
                </a:cubicBezTo>
                <a:cubicBezTo>
                  <a:pt x="5609971" y="5407661"/>
                  <a:pt x="5609380" y="5409566"/>
                  <a:pt x="5608493" y="5411471"/>
                </a:cubicBezTo>
                <a:cubicBezTo>
                  <a:pt x="5607607" y="5413376"/>
                  <a:pt x="5606719" y="5414964"/>
                  <a:pt x="5605833" y="5416869"/>
                </a:cubicBezTo>
                <a:cubicBezTo>
                  <a:pt x="5604651" y="5418774"/>
                  <a:pt x="5603764" y="5420361"/>
                  <a:pt x="5602582" y="5422266"/>
                </a:cubicBezTo>
                <a:cubicBezTo>
                  <a:pt x="5601695" y="5424171"/>
                  <a:pt x="5600512" y="5425759"/>
                  <a:pt x="5599626" y="5427664"/>
                </a:cubicBezTo>
                <a:cubicBezTo>
                  <a:pt x="5598443" y="5429251"/>
                  <a:pt x="5596965" y="5431156"/>
                  <a:pt x="5595784" y="5432744"/>
                </a:cubicBezTo>
                <a:lnTo>
                  <a:pt x="5592237" y="5437506"/>
                </a:lnTo>
                <a:cubicBezTo>
                  <a:pt x="5590758" y="5439094"/>
                  <a:pt x="5589576" y="5440681"/>
                  <a:pt x="5588098" y="5442269"/>
                </a:cubicBezTo>
                <a:lnTo>
                  <a:pt x="5583665" y="5447031"/>
                </a:lnTo>
                <a:cubicBezTo>
                  <a:pt x="5582187" y="5448301"/>
                  <a:pt x="5580413" y="5449889"/>
                  <a:pt x="5578936" y="5451159"/>
                </a:cubicBezTo>
                <a:lnTo>
                  <a:pt x="5573911" y="5455604"/>
                </a:lnTo>
                <a:cubicBezTo>
                  <a:pt x="5572433" y="5456874"/>
                  <a:pt x="5570660" y="5457826"/>
                  <a:pt x="5569182" y="5459096"/>
                </a:cubicBezTo>
                <a:lnTo>
                  <a:pt x="5563862" y="5462906"/>
                </a:lnTo>
                <a:cubicBezTo>
                  <a:pt x="5562088" y="5463859"/>
                  <a:pt x="5560611" y="5465129"/>
                  <a:pt x="5558837" y="5466081"/>
                </a:cubicBezTo>
                <a:cubicBezTo>
                  <a:pt x="5557064" y="5467034"/>
                  <a:pt x="5555290" y="5468304"/>
                  <a:pt x="5553517" y="5469256"/>
                </a:cubicBezTo>
                <a:cubicBezTo>
                  <a:pt x="5551743" y="5470209"/>
                  <a:pt x="5549970" y="5470844"/>
                  <a:pt x="5548196" y="5471796"/>
                </a:cubicBezTo>
                <a:cubicBezTo>
                  <a:pt x="5546127" y="5472749"/>
                  <a:pt x="5544354" y="5473384"/>
                  <a:pt x="5542285" y="5474336"/>
                </a:cubicBezTo>
                <a:cubicBezTo>
                  <a:pt x="5540511" y="5474971"/>
                  <a:pt x="5538738" y="5475924"/>
                  <a:pt x="5536964" y="5476559"/>
                </a:cubicBezTo>
                <a:cubicBezTo>
                  <a:pt x="5535191" y="5477194"/>
                  <a:pt x="5533122" y="5477511"/>
                  <a:pt x="5531348" y="5478146"/>
                </a:cubicBezTo>
                <a:cubicBezTo>
                  <a:pt x="5529280" y="5478781"/>
                  <a:pt x="5527506" y="5479099"/>
                  <a:pt x="5525437" y="5479734"/>
                </a:cubicBezTo>
                <a:cubicBezTo>
                  <a:pt x="5523368" y="5480051"/>
                  <a:pt x="5521299" y="5480686"/>
                  <a:pt x="5519230" y="5481004"/>
                </a:cubicBezTo>
                <a:cubicBezTo>
                  <a:pt x="5517456" y="5481321"/>
                  <a:pt x="5515387" y="5481956"/>
                  <a:pt x="5513614" y="5482274"/>
                </a:cubicBezTo>
                <a:cubicBezTo>
                  <a:pt x="5511841" y="5482591"/>
                  <a:pt x="5509772" y="5482591"/>
                  <a:pt x="5507999" y="5482909"/>
                </a:cubicBezTo>
                <a:cubicBezTo>
                  <a:pt x="5505930" y="5482909"/>
                  <a:pt x="5503860" y="5483226"/>
                  <a:pt x="5501791" y="5483226"/>
                </a:cubicBezTo>
                <a:cubicBezTo>
                  <a:pt x="5499722" y="5483226"/>
                  <a:pt x="5497654" y="5483544"/>
                  <a:pt x="5495585" y="5483544"/>
                </a:cubicBezTo>
                <a:lnTo>
                  <a:pt x="6873545" y="6858001"/>
                </a:lnTo>
                <a:lnTo>
                  <a:pt x="7050197" y="6834250"/>
                </a:lnTo>
                <a:cubicBezTo>
                  <a:pt x="7050197" y="4548250"/>
                  <a:pt x="7014571" y="2286000"/>
                  <a:pt x="7014571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C511D52E-A7D8-4001-83FA-9C7F0E7CB17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58225" y="0"/>
            <a:ext cx="6489101" cy="6858000"/>
          </a:xfrm>
          <a:custGeom>
            <a:avLst/>
            <a:gdLst>
              <a:gd name="connsiteX0" fmla="*/ 1075853 w 6489101"/>
              <a:gd name="connsiteY0" fmla="*/ 0 h 6858000"/>
              <a:gd name="connsiteX1" fmla="*/ 644330 w 6489101"/>
              <a:gd name="connsiteY1" fmla="*/ 0 h 6858000"/>
              <a:gd name="connsiteX2" fmla="*/ 1745304 w 6489101"/>
              <a:gd name="connsiteY2" fmla="*/ 1101091 h 6858000"/>
              <a:gd name="connsiteX3" fmla="*/ 1750034 w 6489101"/>
              <a:gd name="connsiteY3" fmla="*/ 1105854 h 6858000"/>
              <a:gd name="connsiteX4" fmla="*/ 1753876 w 6489101"/>
              <a:gd name="connsiteY4" fmla="*/ 1110615 h 6858000"/>
              <a:gd name="connsiteX5" fmla="*/ 1758014 w 6489101"/>
              <a:gd name="connsiteY5" fmla="*/ 1115696 h 6858000"/>
              <a:gd name="connsiteX6" fmla="*/ 1761560 w 6489101"/>
              <a:gd name="connsiteY6" fmla="*/ 1120776 h 6858000"/>
              <a:gd name="connsiteX7" fmla="*/ 1764812 w 6489101"/>
              <a:gd name="connsiteY7" fmla="*/ 1126174 h 6858000"/>
              <a:gd name="connsiteX8" fmla="*/ 1767472 w 6489101"/>
              <a:gd name="connsiteY8" fmla="*/ 1131570 h 6858000"/>
              <a:gd name="connsiteX9" fmla="*/ 1770427 w 6489101"/>
              <a:gd name="connsiteY9" fmla="*/ 1136968 h 6858000"/>
              <a:gd name="connsiteX10" fmla="*/ 1773087 w 6489101"/>
              <a:gd name="connsiteY10" fmla="*/ 1142366 h 6858000"/>
              <a:gd name="connsiteX11" fmla="*/ 1775156 w 6489101"/>
              <a:gd name="connsiteY11" fmla="*/ 1148081 h 6858000"/>
              <a:gd name="connsiteX12" fmla="*/ 1776930 w 6489101"/>
              <a:gd name="connsiteY12" fmla="*/ 1153796 h 6858000"/>
              <a:gd name="connsiteX13" fmla="*/ 1778408 w 6489101"/>
              <a:gd name="connsiteY13" fmla="*/ 1159829 h 6858000"/>
              <a:gd name="connsiteX14" fmla="*/ 1779885 w 6489101"/>
              <a:gd name="connsiteY14" fmla="*/ 1165544 h 6858000"/>
              <a:gd name="connsiteX15" fmla="*/ 1780772 w 6489101"/>
              <a:gd name="connsiteY15" fmla="*/ 1171893 h 6858000"/>
              <a:gd name="connsiteX16" fmla="*/ 1781659 w 6489101"/>
              <a:gd name="connsiteY16" fmla="*/ 1177608 h 6858000"/>
              <a:gd name="connsiteX17" fmla="*/ 1781954 w 6489101"/>
              <a:gd name="connsiteY17" fmla="*/ 1183641 h 6858000"/>
              <a:gd name="connsiteX18" fmla="*/ 1781954 w 6489101"/>
              <a:gd name="connsiteY18" fmla="*/ 1189356 h 6858000"/>
              <a:gd name="connsiteX19" fmla="*/ 1781954 w 6489101"/>
              <a:gd name="connsiteY19" fmla="*/ 1195388 h 6858000"/>
              <a:gd name="connsiteX20" fmla="*/ 1781659 w 6489101"/>
              <a:gd name="connsiteY20" fmla="*/ 1201739 h 6858000"/>
              <a:gd name="connsiteX21" fmla="*/ 1780772 w 6489101"/>
              <a:gd name="connsiteY21" fmla="*/ 1207454 h 6858000"/>
              <a:gd name="connsiteX22" fmla="*/ 1779885 w 6489101"/>
              <a:gd name="connsiteY22" fmla="*/ 1213486 h 6858000"/>
              <a:gd name="connsiteX23" fmla="*/ 1778408 w 6489101"/>
              <a:gd name="connsiteY23" fmla="*/ 1219200 h 6858000"/>
              <a:gd name="connsiteX24" fmla="*/ 1776930 w 6489101"/>
              <a:gd name="connsiteY24" fmla="*/ 1225233 h 6858000"/>
              <a:gd name="connsiteX25" fmla="*/ 1775156 w 6489101"/>
              <a:gd name="connsiteY25" fmla="*/ 1230949 h 6858000"/>
              <a:gd name="connsiteX26" fmla="*/ 1773087 w 6489101"/>
              <a:gd name="connsiteY26" fmla="*/ 1236346 h 6858000"/>
              <a:gd name="connsiteX27" fmla="*/ 1770427 w 6489101"/>
              <a:gd name="connsiteY27" fmla="*/ 1242061 h 6858000"/>
              <a:gd name="connsiteX28" fmla="*/ 1767472 w 6489101"/>
              <a:gd name="connsiteY28" fmla="*/ 1247459 h 6858000"/>
              <a:gd name="connsiteX29" fmla="*/ 1764812 w 6489101"/>
              <a:gd name="connsiteY29" fmla="*/ 1252855 h 6858000"/>
              <a:gd name="connsiteX30" fmla="*/ 1761560 w 6489101"/>
              <a:gd name="connsiteY30" fmla="*/ 1258254 h 6858000"/>
              <a:gd name="connsiteX31" fmla="*/ 1758014 w 6489101"/>
              <a:gd name="connsiteY31" fmla="*/ 1263333 h 6858000"/>
              <a:gd name="connsiteX32" fmla="*/ 1753876 w 6489101"/>
              <a:gd name="connsiteY32" fmla="*/ 1268413 h 6858000"/>
              <a:gd name="connsiteX33" fmla="*/ 1750034 w 6489101"/>
              <a:gd name="connsiteY33" fmla="*/ 1273494 h 6858000"/>
              <a:gd name="connsiteX34" fmla="*/ 1745304 w 6489101"/>
              <a:gd name="connsiteY34" fmla="*/ 1278255 h 6858000"/>
              <a:gd name="connsiteX35" fmla="*/ 1740575 w 6489101"/>
              <a:gd name="connsiteY35" fmla="*/ 1282384 h 6858000"/>
              <a:gd name="connsiteX36" fmla="*/ 1736142 w 6489101"/>
              <a:gd name="connsiteY36" fmla="*/ 1286510 h 6858000"/>
              <a:gd name="connsiteX37" fmla="*/ 1731117 w 6489101"/>
              <a:gd name="connsiteY37" fmla="*/ 1290321 h 6858000"/>
              <a:gd name="connsiteX38" fmla="*/ 1726093 w 6489101"/>
              <a:gd name="connsiteY38" fmla="*/ 1293814 h 6858000"/>
              <a:gd name="connsiteX39" fmla="*/ 1720477 w 6489101"/>
              <a:gd name="connsiteY39" fmla="*/ 1297306 h 6858000"/>
              <a:gd name="connsiteX40" fmla="*/ 1715157 w 6489101"/>
              <a:gd name="connsiteY40" fmla="*/ 1300481 h 6858000"/>
              <a:gd name="connsiteX41" fmla="*/ 1709837 w 6489101"/>
              <a:gd name="connsiteY41" fmla="*/ 1303021 h 6858000"/>
              <a:gd name="connsiteX42" fmla="*/ 1703926 w 6489101"/>
              <a:gd name="connsiteY42" fmla="*/ 1305560 h 6858000"/>
              <a:gd name="connsiteX43" fmla="*/ 1698310 w 6489101"/>
              <a:gd name="connsiteY43" fmla="*/ 1307465 h 6858000"/>
              <a:gd name="connsiteX44" fmla="*/ 1692398 w 6489101"/>
              <a:gd name="connsiteY44" fmla="*/ 1309371 h 6858000"/>
              <a:gd name="connsiteX45" fmla="*/ 1686783 w 6489101"/>
              <a:gd name="connsiteY45" fmla="*/ 1311275 h 6858000"/>
              <a:gd name="connsiteX46" fmla="*/ 1681167 w 6489101"/>
              <a:gd name="connsiteY46" fmla="*/ 1312228 h 6858000"/>
              <a:gd name="connsiteX47" fmla="*/ 1674960 w 6489101"/>
              <a:gd name="connsiteY47" fmla="*/ 1313180 h 6858000"/>
              <a:gd name="connsiteX48" fmla="*/ 1668754 w 6489101"/>
              <a:gd name="connsiteY48" fmla="*/ 1314133 h 6858000"/>
              <a:gd name="connsiteX49" fmla="*/ 1663138 w 6489101"/>
              <a:gd name="connsiteY49" fmla="*/ 1314450 h 6858000"/>
              <a:gd name="connsiteX50" fmla="*/ 1656931 w 6489101"/>
              <a:gd name="connsiteY50" fmla="*/ 1314769 h 6858000"/>
              <a:gd name="connsiteX51" fmla="*/ 1651020 w 6489101"/>
              <a:gd name="connsiteY51" fmla="*/ 1314450 h 6858000"/>
              <a:gd name="connsiteX52" fmla="*/ 1645108 w 6489101"/>
              <a:gd name="connsiteY52" fmla="*/ 1314133 h 6858000"/>
              <a:gd name="connsiteX53" fmla="*/ 1638902 w 6489101"/>
              <a:gd name="connsiteY53" fmla="*/ 1313180 h 6858000"/>
              <a:gd name="connsiteX54" fmla="*/ 1633286 w 6489101"/>
              <a:gd name="connsiteY54" fmla="*/ 1312228 h 6858000"/>
              <a:gd name="connsiteX55" fmla="*/ 1627079 w 6489101"/>
              <a:gd name="connsiteY55" fmla="*/ 1311275 h 6858000"/>
              <a:gd name="connsiteX56" fmla="*/ 1621463 w 6489101"/>
              <a:gd name="connsiteY56" fmla="*/ 1309371 h 6858000"/>
              <a:gd name="connsiteX57" fmla="*/ 1615552 w 6489101"/>
              <a:gd name="connsiteY57" fmla="*/ 1307465 h 6858000"/>
              <a:gd name="connsiteX58" fmla="*/ 1609936 w 6489101"/>
              <a:gd name="connsiteY58" fmla="*/ 1305560 h 6858000"/>
              <a:gd name="connsiteX59" fmla="*/ 1604320 w 6489101"/>
              <a:gd name="connsiteY59" fmla="*/ 1303021 h 6858000"/>
              <a:gd name="connsiteX60" fmla="*/ 1598705 w 6489101"/>
              <a:gd name="connsiteY60" fmla="*/ 1300481 h 6858000"/>
              <a:gd name="connsiteX61" fmla="*/ 1593385 w 6489101"/>
              <a:gd name="connsiteY61" fmla="*/ 1297306 h 6858000"/>
              <a:gd name="connsiteX62" fmla="*/ 1588360 w 6489101"/>
              <a:gd name="connsiteY62" fmla="*/ 1293814 h 6858000"/>
              <a:gd name="connsiteX63" fmla="*/ 1583040 w 6489101"/>
              <a:gd name="connsiteY63" fmla="*/ 1290321 h 6858000"/>
              <a:gd name="connsiteX64" fmla="*/ 1578015 w 6489101"/>
              <a:gd name="connsiteY64" fmla="*/ 1286510 h 6858000"/>
              <a:gd name="connsiteX65" fmla="*/ 1573286 w 6489101"/>
              <a:gd name="connsiteY65" fmla="*/ 1282384 h 6858000"/>
              <a:gd name="connsiteX66" fmla="*/ 1568557 w 6489101"/>
              <a:gd name="connsiteY66" fmla="*/ 1278255 h 6858000"/>
              <a:gd name="connsiteX67" fmla="*/ 290540 w 6489101"/>
              <a:gd name="connsiteY67" fmla="*/ 0 h 6858000"/>
              <a:gd name="connsiteX68" fmla="*/ 0 w 6489101"/>
              <a:gd name="connsiteY68" fmla="*/ 0 h 6858000"/>
              <a:gd name="connsiteX69" fmla="*/ 0 w 6489101"/>
              <a:gd name="connsiteY69" fmla="*/ 6858000 h 6858000"/>
              <a:gd name="connsiteX70" fmla="*/ 6489101 w 6489101"/>
              <a:gd name="connsiteY70" fmla="*/ 6858000 h 6858000"/>
              <a:gd name="connsiteX71" fmla="*/ 1481070 w 6489101"/>
              <a:gd name="connsiteY71" fmla="*/ 1828166 h 6858000"/>
              <a:gd name="connsiteX72" fmla="*/ 1476637 w 6489101"/>
              <a:gd name="connsiteY72" fmla="*/ 1823404 h 6858000"/>
              <a:gd name="connsiteX73" fmla="*/ 1472204 w 6489101"/>
              <a:gd name="connsiteY73" fmla="*/ 1818640 h 6858000"/>
              <a:gd name="connsiteX74" fmla="*/ 1468657 w 6489101"/>
              <a:gd name="connsiteY74" fmla="*/ 1814195 h 6858000"/>
              <a:gd name="connsiteX75" fmla="*/ 1465110 w 6489101"/>
              <a:gd name="connsiteY75" fmla="*/ 1808799 h 6858000"/>
              <a:gd name="connsiteX76" fmla="*/ 1461859 w 6489101"/>
              <a:gd name="connsiteY76" fmla="*/ 1803718 h 6858000"/>
              <a:gd name="connsiteX77" fmla="*/ 1459199 w 6489101"/>
              <a:gd name="connsiteY77" fmla="*/ 1798321 h 6858000"/>
              <a:gd name="connsiteX78" fmla="*/ 1456243 w 6489101"/>
              <a:gd name="connsiteY78" fmla="*/ 1792924 h 6858000"/>
              <a:gd name="connsiteX79" fmla="*/ 1453878 w 6489101"/>
              <a:gd name="connsiteY79" fmla="*/ 1787526 h 6858000"/>
              <a:gd name="connsiteX80" fmla="*/ 1451810 w 6489101"/>
              <a:gd name="connsiteY80" fmla="*/ 1781811 h 6858000"/>
              <a:gd name="connsiteX81" fmla="*/ 1450036 w 6489101"/>
              <a:gd name="connsiteY81" fmla="*/ 1776095 h 6858000"/>
              <a:gd name="connsiteX82" fmla="*/ 1448263 w 6489101"/>
              <a:gd name="connsiteY82" fmla="*/ 1770380 h 6858000"/>
              <a:gd name="connsiteX83" fmla="*/ 1447081 w 6489101"/>
              <a:gd name="connsiteY83" fmla="*/ 1764665 h 6858000"/>
              <a:gd name="connsiteX84" fmla="*/ 1446194 w 6489101"/>
              <a:gd name="connsiteY84" fmla="*/ 1758634 h 6858000"/>
              <a:gd name="connsiteX85" fmla="*/ 1445307 w 6489101"/>
              <a:gd name="connsiteY85" fmla="*/ 1752919 h 6858000"/>
              <a:gd name="connsiteX86" fmla="*/ 1445012 w 6489101"/>
              <a:gd name="connsiteY86" fmla="*/ 1746885 h 6858000"/>
              <a:gd name="connsiteX87" fmla="*/ 1445012 w 6489101"/>
              <a:gd name="connsiteY87" fmla="*/ 1741170 h 6858000"/>
              <a:gd name="connsiteX88" fmla="*/ 1445012 w 6489101"/>
              <a:gd name="connsiteY88" fmla="*/ 1735139 h 6858000"/>
              <a:gd name="connsiteX89" fmla="*/ 1445307 w 6489101"/>
              <a:gd name="connsiteY89" fmla="*/ 1729424 h 6858000"/>
              <a:gd name="connsiteX90" fmla="*/ 1446194 w 6489101"/>
              <a:gd name="connsiteY90" fmla="*/ 1723074 h 6858000"/>
              <a:gd name="connsiteX91" fmla="*/ 1447081 w 6489101"/>
              <a:gd name="connsiteY91" fmla="*/ 1717358 h 6858000"/>
              <a:gd name="connsiteX92" fmla="*/ 1448263 w 6489101"/>
              <a:gd name="connsiteY92" fmla="*/ 1711643 h 6858000"/>
              <a:gd name="connsiteX93" fmla="*/ 1450036 w 6489101"/>
              <a:gd name="connsiteY93" fmla="*/ 1705929 h 6858000"/>
              <a:gd name="connsiteX94" fmla="*/ 1451810 w 6489101"/>
              <a:gd name="connsiteY94" fmla="*/ 1700214 h 6858000"/>
              <a:gd name="connsiteX95" fmla="*/ 1453878 w 6489101"/>
              <a:gd name="connsiteY95" fmla="*/ 1694816 h 6858000"/>
              <a:gd name="connsiteX96" fmla="*/ 1456243 w 6489101"/>
              <a:gd name="connsiteY96" fmla="*/ 1689101 h 6858000"/>
              <a:gd name="connsiteX97" fmla="*/ 1459199 w 6489101"/>
              <a:gd name="connsiteY97" fmla="*/ 1683703 h 6858000"/>
              <a:gd name="connsiteX98" fmla="*/ 1461859 w 6489101"/>
              <a:gd name="connsiteY98" fmla="*/ 1678305 h 6858000"/>
              <a:gd name="connsiteX99" fmla="*/ 1465110 w 6489101"/>
              <a:gd name="connsiteY99" fmla="*/ 1673226 h 6858000"/>
              <a:gd name="connsiteX100" fmla="*/ 1468657 w 6489101"/>
              <a:gd name="connsiteY100" fmla="*/ 1668145 h 6858000"/>
              <a:gd name="connsiteX101" fmla="*/ 1472204 w 6489101"/>
              <a:gd name="connsiteY101" fmla="*/ 1663066 h 6858000"/>
              <a:gd name="connsiteX102" fmla="*/ 1476637 w 6489101"/>
              <a:gd name="connsiteY102" fmla="*/ 1658621 h 6858000"/>
              <a:gd name="connsiteX103" fmla="*/ 1481070 w 6489101"/>
              <a:gd name="connsiteY103" fmla="*/ 1653859 h 6858000"/>
              <a:gd name="connsiteX104" fmla="*/ 1485504 w 6489101"/>
              <a:gd name="connsiteY104" fmla="*/ 1649414 h 6858000"/>
              <a:gd name="connsiteX105" fmla="*/ 1490233 w 6489101"/>
              <a:gd name="connsiteY105" fmla="*/ 1645603 h 6858000"/>
              <a:gd name="connsiteX106" fmla="*/ 1495258 w 6489101"/>
              <a:gd name="connsiteY106" fmla="*/ 1641794 h 6858000"/>
              <a:gd name="connsiteX107" fmla="*/ 1500282 w 6489101"/>
              <a:gd name="connsiteY107" fmla="*/ 1637984 h 6858000"/>
              <a:gd name="connsiteX108" fmla="*/ 1505307 w 6489101"/>
              <a:gd name="connsiteY108" fmla="*/ 1634809 h 6858000"/>
              <a:gd name="connsiteX109" fmla="*/ 1510922 w 6489101"/>
              <a:gd name="connsiteY109" fmla="*/ 1631950 h 6858000"/>
              <a:gd name="connsiteX110" fmla="*/ 1516242 w 6489101"/>
              <a:gd name="connsiteY110" fmla="*/ 1629094 h 6858000"/>
              <a:gd name="connsiteX111" fmla="*/ 1521858 w 6489101"/>
              <a:gd name="connsiteY111" fmla="*/ 1626871 h 6858000"/>
              <a:gd name="connsiteX112" fmla="*/ 1527178 w 6489101"/>
              <a:gd name="connsiteY112" fmla="*/ 1624649 h 6858000"/>
              <a:gd name="connsiteX113" fmla="*/ 1533090 w 6489101"/>
              <a:gd name="connsiteY113" fmla="*/ 1623061 h 6858000"/>
              <a:gd name="connsiteX114" fmla="*/ 1538705 w 6489101"/>
              <a:gd name="connsiteY114" fmla="*/ 1621155 h 6858000"/>
              <a:gd name="connsiteX115" fmla="*/ 1544617 w 6489101"/>
              <a:gd name="connsiteY115" fmla="*/ 1620204 h 6858000"/>
              <a:gd name="connsiteX116" fmla="*/ 1550232 w 6489101"/>
              <a:gd name="connsiteY116" fmla="*/ 1618934 h 6858000"/>
              <a:gd name="connsiteX117" fmla="*/ 1556439 w 6489101"/>
              <a:gd name="connsiteY117" fmla="*/ 1618299 h 6858000"/>
              <a:gd name="connsiteX118" fmla="*/ 1562055 w 6489101"/>
              <a:gd name="connsiteY118" fmla="*/ 1617981 h 6858000"/>
              <a:gd name="connsiteX119" fmla="*/ 1568262 w 6489101"/>
              <a:gd name="connsiteY119" fmla="*/ 1617981 h 6858000"/>
              <a:gd name="connsiteX120" fmla="*/ 1573878 w 6489101"/>
              <a:gd name="connsiteY120" fmla="*/ 1617981 h 6858000"/>
              <a:gd name="connsiteX121" fmla="*/ 1580084 w 6489101"/>
              <a:gd name="connsiteY121" fmla="*/ 1618299 h 6858000"/>
              <a:gd name="connsiteX122" fmla="*/ 1585996 w 6489101"/>
              <a:gd name="connsiteY122" fmla="*/ 1618934 h 6858000"/>
              <a:gd name="connsiteX123" fmla="*/ 1591611 w 6489101"/>
              <a:gd name="connsiteY123" fmla="*/ 1620204 h 6858000"/>
              <a:gd name="connsiteX124" fmla="*/ 1597227 w 6489101"/>
              <a:gd name="connsiteY124" fmla="*/ 1621155 h 6858000"/>
              <a:gd name="connsiteX125" fmla="*/ 1603138 w 6489101"/>
              <a:gd name="connsiteY125" fmla="*/ 1623061 h 6858000"/>
              <a:gd name="connsiteX126" fmla="*/ 1608754 w 6489101"/>
              <a:gd name="connsiteY126" fmla="*/ 1624649 h 6858000"/>
              <a:gd name="connsiteX127" fmla="*/ 1614665 w 6489101"/>
              <a:gd name="connsiteY127" fmla="*/ 1626871 h 6858000"/>
              <a:gd name="connsiteX128" fmla="*/ 1619986 w 6489101"/>
              <a:gd name="connsiteY128" fmla="*/ 1629094 h 6858000"/>
              <a:gd name="connsiteX129" fmla="*/ 1625306 w 6489101"/>
              <a:gd name="connsiteY129" fmla="*/ 1631950 h 6858000"/>
              <a:gd name="connsiteX130" fmla="*/ 1630626 w 6489101"/>
              <a:gd name="connsiteY130" fmla="*/ 1634809 h 6858000"/>
              <a:gd name="connsiteX131" fmla="*/ 1635650 w 6489101"/>
              <a:gd name="connsiteY131" fmla="*/ 1637984 h 6858000"/>
              <a:gd name="connsiteX132" fmla="*/ 1640675 w 6489101"/>
              <a:gd name="connsiteY132" fmla="*/ 1641794 h 6858000"/>
              <a:gd name="connsiteX133" fmla="*/ 1645700 w 6489101"/>
              <a:gd name="connsiteY133" fmla="*/ 1645603 h 6858000"/>
              <a:gd name="connsiteX134" fmla="*/ 1650428 w 6489101"/>
              <a:gd name="connsiteY134" fmla="*/ 1649414 h 6858000"/>
              <a:gd name="connsiteX135" fmla="*/ 1655158 w 6489101"/>
              <a:gd name="connsiteY135" fmla="*/ 1653859 h 6858000"/>
              <a:gd name="connsiteX136" fmla="*/ 2324018 w 6489101"/>
              <a:gd name="connsiteY136" fmla="*/ 2322830 h 6858000"/>
              <a:gd name="connsiteX137" fmla="*/ 2328747 w 6489101"/>
              <a:gd name="connsiteY137" fmla="*/ 2326958 h 6858000"/>
              <a:gd name="connsiteX138" fmla="*/ 2333476 w 6489101"/>
              <a:gd name="connsiteY138" fmla="*/ 2331085 h 6858000"/>
              <a:gd name="connsiteX139" fmla="*/ 2338501 w 6489101"/>
              <a:gd name="connsiteY139" fmla="*/ 2334895 h 6858000"/>
              <a:gd name="connsiteX140" fmla="*/ 2343525 w 6489101"/>
              <a:gd name="connsiteY140" fmla="*/ 2338705 h 6858000"/>
              <a:gd name="connsiteX141" fmla="*/ 2348550 w 6489101"/>
              <a:gd name="connsiteY141" fmla="*/ 2341880 h 6858000"/>
              <a:gd name="connsiteX142" fmla="*/ 2353870 w 6489101"/>
              <a:gd name="connsiteY142" fmla="*/ 2344738 h 6858000"/>
              <a:gd name="connsiteX143" fmla="*/ 2359190 w 6489101"/>
              <a:gd name="connsiteY143" fmla="*/ 2347595 h 6858000"/>
              <a:gd name="connsiteX144" fmla="*/ 2365101 w 6489101"/>
              <a:gd name="connsiteY144" fmla="*/ 2349818 h 6858000"/>
              <a:gd name="connsiteX145" fmla="*/ 2370422 w 6489101"/>
              <a:gd name="connsiteY145" fmla="*/ 2351723 h 6858000"/>
              <a:gd name="connsiteX146" fmla="*/ 2376037 w 6489101"/>
              <a:gd name="connsiteY146" fmla="*/ 2353628 h 6858000"/>
              <a:gd name="connsiteX147" fmla="*/ 2381949 w 6489101"/>
              <a:gd name="connsiteY147" fmla="*/ 2355534 h 6858000"/>
              <a:gd name="connsiteX148" fmla="*/ 2387564 w 6489101"/>
              <a:gd name="connsiteY148" fmla="*/ 2356485 h 6858000"/>
              <a:gd name="connsiteX149" fmla="*/ 2393476 w 6489101"/>
              <a:gd name="connsiteY149" fmla="*/ 2357755 h 6858000"/>
              <a:gd name="connsiteX150" fmla="*/ 2399387 w 6489101"/>
              <a:gd name="connsiteY150" fmla="*/ 2358391 h 6858000"/>
              <a:gd name="connsiteX151" fmla="*/ 2405298 w 6489101"/>
              <a:gd name="connsiteY151" fmla="*/ 2358708 h 6858000"/>
              <a:gd name="connsiteX152" fmla="*/ 2411209 w 6489101"/>
              <a:gd name="connsiteY152" fmla="*/ 2358708 h 6858000"/>
              <a:gd name="connsiteX153" fmla="*/ 2417121 w 6489101"/>
              <a:gd name="connsiteY153" fmla="*/ 2358708 h 6858000"/>
              <a:gd name="connsiteX154" fmla="*/ 2423032 w 6489101"/>
              <a:gd name="connsiteY154" fmla="*/ 2358391 h 6858000"/>
              <a:gd name="connsiteX155" fmla="*/ 2428943 w 6489101"/>
              <a:gd name="connsiteY155" fmla="*/ 2357755 h 6858000"/>
              <a:gd name="connsiteX156" fmla="*/ 2434559 w 6489101"/>
              <a:gd name="connsiteY156" fmla="*/ 2356485 h 6858000"/>
              <a:gd name="connsiteX157" fmla="*/ 2440470 w 6489101"/>
              <a:gd name="connsiteY157" fmla="*/ 2355534 h 6858000"/>
              <a:gd name="connsiteX158" fmla="*/ 2446086 w 6489101"/>
              <a:gd name="connsiteY158" fmla="*/ 2353628 h 6858000"/>
              <a:gd name="connsiteX159" fmla="*/ 2451997 w 6489101"/>
              <a:gd name="connsiteY159" fmla="*/ 2351723 h 6858000"/>
              <a:gd name="connsiteX160" fmla="*/ 2457613 w 6489101"/>
              <a:gd name="connsiteY160" fmla="*/ 2349818 h 6858000"/>
              <a:gd name="connsiteX161" fmla="*/ 2462933 w 6489101"/>
              <a:gd name="connsiteY161" fmla="*/ 2347595 h 6858000"/>
              <a:gd name="connsiteX162" fmla="*/ 2468549 w 6489101"/>
              <a:gd name="connsiteY162" fmla="*/ 2344738 h 6858000"/>
              <a:gd name="connsiteX163" fmla="*/ 2473869 w 6489101"/>
              <a:gd name="connsiteY163" fmla="*/ 2341880 h 6858000"/>
              <a:gd name="connsiteX164" fmla="*/ 2478893 w 6489101"/>
              <a:gd name="connsiteY164" fmla="*/ 2338705 h 6858000"/>
              <a:gd name="connsiteX165" fmla="*/ 2484214 w 6489101"/>
              <a:gd name="connsiteY165" fmla="*/ 2334895 h 6858000"/>
              <a:gd name="connsiteX166" fmla="*/ 2488943 w 6489101"/>
              <a:gd name="connsiteY166" fmla="*/ 2331085 h 6858000"/>
              <a:gd name="connsiteX167" fmla="*/ 2493672 w 6489101"/>
              <a:gd name="connsiteY167" fmla="*/ 2326958 h 6858000"/>
              <a:gd name="connsiteX168" fmla="*/ 2498105 w 6489101"/>
              <a:gd name="connsiteY168" fmla="*/ 2322830 h 6858000"/>
              <a:gd name="connsiteX169" fmla="*/ 2502539 w 6489101"/>
              <a:gd name="connsiteY169" fmla="*/ 2318068 h 6858000"/>
              <a:gd name="connsiteX170" fmla="*/ 2506972 w 6489101"/>
              <a:gd name="connsiteY170" fmla="*/ 2313306 h 6858000"/>
              <a:gd name="connsiteX171" fmla="*/ 2510519 w 6489101"/>
              <a:gd name="connsiteY171" fmla="*/ 2308544 h 6858000"/>
              <a:gd name="connsiteX172" fmla="*/ 2514066 w 6489101"/>
              <a:gd name="connsiteY172" fmla="*/ 2303463 h 6858000"/>
              <a:gd name="connsiteX173" fmla="*/ 2517317 w 6489101"/>
              <a:gd name="connsiteY173" fmla="*/ 2298384 h 6858000"/>
              <a:gd name="connsiteX174" fmla="*/ 2520272 w 6489101"/>
              <a:gd name="connsiteY174" fmla="*/ 2292985 h 6858000"/>
              <a:gd name="connsiteX175" fmla="*/ 2522932 w 6489101"/>
              <a:gd name="connsiteY175" fmla="*/ 2287588 h 6858000"/>
              <a:gd name="connsiteX176" fmla="*/ 2525593 w 6489101"/>
              <a:gd name="connsiteY176" fmla="*/ 2281873 h 6858000"/>
              <a:gd name="connsiteX177" fmla="*/ 2527366 w 6489101"/>
              <a:gd name="connsiteY177" fmla="*/ 2276476 h 6858000"/>
              <a:gd name="connsiteX178" fmla="*/ 2529435 w 6489101"/>
              <a:gd name="connsiteY178" fmla="*/ 2270761 h 6858000"/>
              <a:gd name="connsiteX179" fmla="*/ 2530913 w 6489101"/>
              <a:gd name="connsiteY179" fmla="*/ 2265046 h 6858000"/>
              <a:gd name="connsiteX180" fmla="*/ 2532095 w 6489101"/>
              <a:gd name="connsiteY180" fmla="*/ 2259331 h 6858000"/>
              <a:gd name="connsiteX181" fmla="*/ 2532982 w 6489101"/>
              <a:gd name="connsiteY181" fmla="*/ 2253298 h 6858000"/>
              <a:gd name="connsiteX182" fmla="*/ 2533868 w 6489101"/>
              <a:gd name="connsiteY182" fmla="*/ 2247266 h 6858000"/>
              <a:gd name="connsiteX183" fmla="*/ 2534164 w 6489101"/>
              <a:gd name="connsiteY183" fmla="*/ 2241551 h 6858000"/>
              <a:gd name="connsiteX184" fmla="*/ 2534459 w 6489101"/>
              <a:gd name="connsiteY184" fmla="*/ 2235519 h 6858000"/>
              <a:gd name="connsiteX185" fmla="*/ 2534164 w 6489101"/>
              <a:gd name="connsiteY185" fmla="*/ 2229804 h 6858000"/>
              <a:gd name="connsiteX186" fmla="*/ 2533868 w 6489101"/>
              <a:gd name="connsiteY186" fmla="*/ 2223770 h 6858000"/>
              <a:gd name="connsiteX187" fmla="*/ 2532982 w 6489101"/>
              <a:gd name="connsiteY187" fmla="*/ 2217739 h 6858000"/>
              <a:gd name="connsiteX188" fmla="*/ 2532095 w 6489101"/>
              <a:gd name="connsiteY188" fmla="*/ 2212024 h 6858000"/>
              <a:gd name="connsiteX189" fmla="*/ 2530913 w 6489101"/>
              <a:gd name="connsiteY189" fmla="*/ 2206309 h 6858000"/>
              <a:gd name="connsiteX190" fmla="*/ 2529435 w 6489101"/>
              <a:gd name="connsiteY190" fmla="*/ 2200593 h 6858000"/>
              <a:gd name="connsiteX191" fmla="*/ 2527366 w 6489101"/>
              <a:gd name="connsiteY191" fmla="*/ 2194878 h 6858000"/>
              <a:gd name="connsiteX192" fmla="*/ 2525593 w 6489101"/>
              <a:gd name="connsiteY192" fmla="*/ 2189163 h 6858000"/>
              <a:gd name="connsiteX193" fmla="*/ 2522932 w 6489101"/>
              <a:gd name="connsiteY193" fmla="*/ 2183765 h 6858000"/>
              <a:gd name="connsiteX194" fmla="*/ 2520272 w 6489101"/>
              <a:gd name="connsiteY194" fmla="*/ 2178368 h 6858000"/>
              <a:gd name="connsiteX195" fmla="*/ 2517317 w 6489101"/>
              <a:gd name="connsiteY195" fmla="*/ 2172970 h 6858000"/>
              <a:gd name="connsiteX196" fmla="*/ 2514066 w 6489101"/>
              <a:gd name="connsiteY196" fmla="*/ 2167890 h 6858000"/>
              <a:gd name="connsiteX197" fmla="*/ 2510519 w 6489101"/>
              <a:gd name="connsiteY197" fmla="*/ 2162494 h 6858000"/>
              <a:gd name="connsiteX198" fmla="*/ 2506972 w 6489101"/>
              <a:gd name="connsiteY198" fmla="*/ 2157730 h 6858000"/>
              <a:gd name="connsiteX199" fmla="*/ 2502539 w 6489101"/>
              <a:gd name="connsiteY199" fmla="*/ 2153285 h 6858000"/>
              <a:gd name="connsiteX200" fmla="*/ 2498105 w 6489101"/>
              <a:gd name="connsiteY200" fmla="*/ 2148523 h 6858000"/>
              <a:gd name="connsiteX201" fmla="*/ 2111508 w 6489101"/>
              <a:gd name="connsiteY201" fmla="*/ 1761490 h 6858000"/>
              <a:gd name="connsiteX202" fmla="*/ 1915254 w 6489101"/>
              <a:gd name="connsiteY202" fmla="*/ 1565276 h 6858000"/>
              <a:gd name="connsiteX203" fmla="*/ 1910524 w 6489101"/>
              <a:gd name="connsiteY203" fmla="*/ 1560514 h 6858000"/>
              <a:gd name="connsiteX204" fmla="*/ 1906682 w 6489101"/>
              <a:gd name="connsiteY204" fmla="*/ 1555751 h 6858000"/>
              <a:gd name="connsiteX205" fmla="*/ 1902544 w 6489101"/>
              <a:gd name="connsiteY205" fmla="*/ 1550671 h 6858000"/>
              <a:gd name="connsiteX206" fmla="*/ 1899588 w 6489101"/>
              <a:gd name="connsiteY206" fmla="*/ 1545909 h 6858000"/>
              <a:gd name="connsiteX207" fmla="*/ 1896338 w 6489101"/>
              <a:gd name="connsiteY207" fmla="*/ 1540829 h 6858000"/>
              <a:gd name="connsiteX208" fmla="*/ 1893086 w 6489101"/>
              <a:gd name="connsiteY208" fmla="*/ 1535430 h 6858000"/>
              <a:gd name="connsiteX209" fmla="*/ 1890426 w 6489101"/>
              <a:gd name="connsiteY209" fmla="*/ 1530034 h 6858000"/>
              <a:gd name="connsiteX210" fmla="*/ 1888062 w 6489101"/>
              <a:gd name="connsiteY210" fmla="*/ 1524635 h 6858000"/>
              <a:gd name="connsiteX211" fmla="*/ 1885697 w 6489101"/>
              <a:gd name="connsiteY211" fmla="*/ 1518920 h 6858000"/>
              <a:gd name="connsiteX212" fmla="*/ 1883924 w 6489101"/>
              <a:gd name="connsiteY212" fmla="*/ 1513205 h 6858000"/>
              <a:gd name="connsiteX213" fmla="*/ 1882446 w 6489101"/>
              <a:gd name="connsiteY213" fmla="*/ 1507174 h 6858000"/>
              <a:gd name="connsiteX214" fmla="*/ 1881264 w 6489101"/>
              <a:gd name="connsiteY214" fmla="*/ 1501459 h 6858000"/>
              <a:gd name="connsiteX215" fmla="*/ 1880377 w 6489101"/>
              <a:gd name="connsiteY215" fmla="*/ 1495744 h 6858000"/>
              <a:gd name="connsiteX216" fmla="*/ 1879786 w 6489101"/>
              <a:gd name="connsiteY216" fmla="*/ 1489710 h 6858000"/>
              <a:gd name="connsiteX217" fmla="*/ 1879195 w 6489101"/>
              <a:gd name="connsiteY217" fmla="*/ 1483995 h 6858000"/>
              <a:gd name="connsiteX218" fmla="*/ 1878899 w 6489101"/>
              <a:gd name="connsiteY218" fmla="*/ 1478281 h 6858000"/>
              <a:gd name="connsiteX219" fmla="*/ 1879195 w 6489101"/>
              <a:gd name="connsiteY219" fmla="*/ 1472249 h 6858000"/>
              <a:gd name="connsiteX220" fmla="*/ 1879786 w 6489101"/>
              <a:gd name="connsiteY220" fmla="*/ 1466215 h 6858000"/>
              <a:gd name="connsiteX221" fmla="*/ 1880377 w 6489101"/>
              <a:gd name="connsiteY221" fmla="*/ 1460183 h 6858000"/>
              <a:gd name="connsiteX222" fmla="*/ 1881264 w 6489101"/>
              <a:gd name="connsiteY222" fmla="*/ 1454468 h 6858000"/>
              <a:gd name="connsiteX223" fmla="*/ 1882446 w 6489101"/>
              <a:gd name="connsiteY223" fmla="*/ 1448754 h 6858000"/>
              <a:gd name="connsiteX224" fmla="*/ 1883924 w 6489101"/>
              <a:gd name="connsiteY224" fmla="*/ 1443039 h 6858000"/>
              <a:gd name="connsiteX225" fmla="*/ 1885697 w 6489101"/>
              <a:gd name="connsiteY225" fmla="*/ 1437324 h 6858000"/>
              <a:gd name="connsiteX226" fmla="*/ 1888062 w 6489101"/>
              <a:gd name="connsiteY226" fmla="*/ 1431609 h 6858000"/>
              <a:gd name="connsiteX227" fmla="*/ 1890426 w 6489101"/>
              <a:gd name="connsiteY227" fmla="*/ 1426211 h 6858000"/>
              <a:gd name="connsiteX228" fmla="*/ 1893086 w 6489101"/>
              <a:gd name="connsiteY228" fmla="*/ 1420814 h 6858000"/>
              <a:gd name="connsiteX229" fmla="*/ 1896338 w 6489101"/>
              <a:gd name="connsiteY229" fmla="*/ 1415416 h 6858000"/>
              <a:gd name="connsiteX230" fmla="*/ 1899588 w 6489101"/>
              <a:gd name="connsiteY230" fmla="*/ 1410336 h 6858000"/>
              <a:gd name="connsiteX231" fmla="*/ 1902544 w 6489101"/>
              <a:gd name="connsiteY231" fmla="*/ 1405256 h 6858000"/>
              <a:gd name="connsiteX232" fmla="*/ 1906682 w 6489101"/>
              <a:gd name="connsiteY232" fmla="*/ 1400175 h 6858000"/>
              <a:gd name="connsiteX233" fmla="*/ 1910524 w 6489101"/>
              <a:gd name="connsiteY233" fmla="*/ 1395731 h 6858000"/>
              <a:gd name="connsiteX234" fmla="*/ 1915254 w 6489101"/>
              <a:gd name="connsiteY234" fmla="*/ 1390969 h 6858000"/>
              <a:gd name="connsiteX235" fmla="*/ 1919687 w 6489101"/>
              <a:gd name="connsiteY235" fmla="*/ 1386524 h 6858000"/>
              <a:gd name="connsiteX236" fmla="*/ 1924712 w 6489101"/>
              <a:gd name="connsiteY236" fmla="*/ 1382396 h 6858000"/>
              <a:gd name="connsiteX237" fmla="*/ 1929145 w 6489101"/>
              <a:gd name="connsiteY237" fmla="*/ 1378585 h 6858000"/>
              <a:gd name="connsiteX238" fmla="*/ 1934170 w 6489101"/>
              <a:gd name="connsiteY238" fmla="*/ 1375094 h 6858000"/>
              <a:gd name="connsiteX239" fmla="*/ 1939785 w 6489101"/>
              <a:gd name="connsiteY239" fmla="*/ 1371919 h 6858000"/>
              <a:gd name="connsiteX240" fmla="*/ 1945106 w 6489101"/>
              <a:gd name="connsiteY240" fmla="*/ 1369061 h 6858000"/>
              <a:gd name="connsiteX241" fmla="*/ 1950426 w 6489101"/>
              <a:gd name="connsiteY241" fmla="*/ 1366204 h 6858000"/>
              <a:gd name="connsiteX242" fmla="*/ 1955746 w 6489101"/>
              <a:gd name="connsiteY242" fmla="*/ 1363980 h 6858000"/>
              <a:gd name="connsiteX243" fmla="*/ 1961657 w 6489101"/>
              <a:gd name="connsiteY243" fmla="*/ 1361759 h 6858000"/>
              <a:gd name="connsiteX244" fmla="*/ 1967273 w 6489101"/>
              <a:gd name="connsiteY244" fmla="*/ 1360170 h 6858000"/>
              <a:gd name="connsiteX245" fmla="*/ 1973184 w 6489101"/>
              <a:gd name="connsiteY245" fmla="*/ 1358265 h 6858000"/>
              <a:gd name="connsiteX246" fmla="*/ 1978800 w 6489101"/>
              <a:gd name="connsiteY246" fmla="*/ 1357314 h 6858000"/>
              <a:gd name="connsiteX247" fmla="*/ 1984711 w 6489101"/>
              <a:gd name="connsiteY247" fmla="*/ 1356043 h 6858000"/>
              <a:gd name="connsiteX248" fmla="*/ 1990327 w 6489101"/>
              <a:gd name="connsiteY248" fmla="*/ 1355409 h 6858000"/>
              <a:gd name="connsiteX249" fmla="*/ 1996534 w 6489101"/>
              <a:gd name="connsiteY249" fmla="*/ 1355090 h 6858000"/>
              <a:gd name="connsiteX250" fmla="*/ 2002149 w 6489101"/>
              <a:gd name="connsiteY250" fmla="*/ 1354773 h 6858000"/>
              <a:gd name="connsiteX251" fmla="*/ 2008356 w 6489101"/>
              <a:gd name="connsiteY251" fmla="*/ 1355090 h 6858000"/>
              <a:gd name="connsiteX252" fmla="*/ 2013972 w 6489101"/>
              <a:gd name="connsiteY252" fmla="*/ 1355409 h 6858000"/>
              <a:gd name="connsiteX253" fmla="*/ 2019883 w 6489101"/>
              <a:gd name="connsiteY253" fmla="*/ 1356043 h 6858000"/>
              <a:gd name="connsiteX254" fmla="*/ 2025794 w 6489101"/>
              <a:gd name="connsiteY254" fmla="*/ 1357314 h 6858000"/>
              <a:gd name="connsiteX255" fmla="*/ 2031706 w 6489101"/>
              <a:gd name="connsiteY255" fmla="*/ 1358265 h 6858000"/>
              <a:gd name="connsiteX256" fmla="*/ 2037321 w 6489101"/>
              <a:gd name="connsiteY256" fmla="*/ 1360170 h 6858000"/>
              <a:gd name="connsiteX257" fmla="*/ 2043232 w 6489101"/>
              <a:gd name="connsiteY257" fmla="*/ 1361759 h 6858000"/>
              <a:gd name="connsiteX258" fmla="*/ 2048553 w 6489101"/>
              <a:gd name="connsiteY258" fmla="*/ 1363980 h 6858000"/>
              <a:gd name="connsiteX259" fmla="*/ 2054168 w 6489101"/>
              <a:gd name="connsiteY259" fmla="*/ 1366204 h 6858000"/>
              <a:gd name="connsiteX260" fmla="*/ 2059784 w 6489101"/>
              <a:gd name="connsiteY260" fmla="*/ 1369061 h 6858000"/>
              <a:gd name="connsiteX261" fmla="*/ 2065104 w 6489101"/>
              <a:gd name="connsiteY261" fmla="*/ 1371919 h 6858000"/>
              <a:gd name="connsiteX262" fmla="*/ 2070129 w 6489101"/>
              <a:gd name="connsiteY262" fmla="*/ 1375094 h 6858000"/>
              <a:gd name="connsiteX263" fmla="*/ 2075154 w 6489101"/>
              <a:gd name="connsiteY263" fmla="*/ 1378585 h 6858000"/>
              <a:gd name="connsiteX264" fmla="*/ 2080178 w 6489101"/>
              <a:gd name="connsiteY264" fmla="*/ 1382396 h 6858000"/>
              <a:gd name="connsiteX265" fmla="*/ 2084907 w 6489101"/>
              <a:gd name="connsiteY265" fmla="*/ 1386524 h 6858000"/>
              <a:gd name="connsiteX266" fmla="*/ 2089340 w 6489101"/>
              <a:gd name="connsiteY266" fmla="*/ 1390969 h 6858000"/>
              <a:gd name="connsiteX267" fmla="*/ 2296826 w 6489101"/>
              <a:gd name="connsiteY267" fmla="*/ 1598296 h 6858000"/>
              <a:gd name="connsiteX268" fmla="*/ 2301260 w 6489101"/>
              <a:gd name="connsiteY268" fmla="*/ 1602423 h 6858000"/>
              <a:gd name="connsiteX269" fmla="*/ 2305989 w 6489101"/>
              <a:gd name="connsiteY269" fmla="*/ 1606869 h 6858000"/>
              <a:gd name="connsiteX270" fmla="*/ 2311013 w 6489101"/>
              <a:gd name="connsiteY270" fmla="*/ 1610361 h 6858000"/>
              <a:gd name="connsiteX271" fmla="*/ 2316038 w 6489101"/>
              <a:gd name="connsiteY271" fmla="*/ 1613854 h 6858000"/>
              <a:gd name="connsiteX272" fmla="*/ 2321062 w 6489101"/>
              <a:gd name="connsiteY272" fmla="*/ 1617345 h 6858000"/>
              <a:gd name="connsiteX273" fmla="*/ 2326678 w 6489101"/>
              <a:gd name="connsiteY273" fmla="*/ 1620204 h 6858000"/>
              <a:gd name="connsiteX274" fmla="*/ 2331998 w 6489101"/>
              <a:gd name="connsiteY274" fmla="*/ 1623061 h 6858000"/>
              <a:gd name="connsiteX275" fmla="*/ 2337318 w 6489101"/>
              <a:gd name="connsiteY275" fmla="*/ 1625283 h 6858000"/>
              <a:gd name="connsiteX276" fmla="*/ 2342934 w 6489101"/>
              <a:gd name="connsiteY276" fmla="*/ 1627189 h 6858000"/>
              <a:gd name="connsiteX277" fmla="*/ 2348845 w 6489101"/>
              <a:gd name="connsiteY277" fmla="*/ 1629094 h 6858000"/>
              <a:gd name="connsiteX278" fmla="*/ 2354461 w 6489101"/>
              <a:gd name="connsiteY278" fmla="*/ 1630998 h 6858000"/>
              <a:gd name="connsiteX279" fmla="*/ 2360372 w 6489101"/>
              <a:gd name="connsiteY279" fmla="*/ 1631950 h 6858000"/>
              <a:gd name="connsiteX280" fmla="*/ 2365988 w 6489101"/>
              <a:gd name="connsiteY280" fmla="*/ 1632904 h 6858000"/>
              <a:gd name="connsiteX281" fmla="*/ 2372195 w 6489101"/>
              <a:gd name="connsiteY281" fmla="*/ 1633856 h 6858000"/>
              <a:gd name="connsiteX282" fmla="*/ 2377811 w 6489101"/>
              <a:gd name="connsiteY282" fmla="*/ 1634174 h 6858000"/>
              <a:gd name="connsiteX283" fmla="*/ 2383722 w 6489101"/>
              <a:gd name="connsiteY283" fmla="*/ 1634174 h 6858000"/>
              <a:gd name="connsiteX284" fmla="*/ 2389633 w 6489101"/>
              <a:gd name="connsiteY284" fmla="*/ 1634174 h 6858000"/>
              <a:gd name="connsiteX285" fmla="*/ 2395545 w 6489101"/>
              <a:gd name="connsiteY285" fmla="*/ 1633856 h 6858000"/>
              <a:gd name="connsiteX286" fmla="*/ 2401751 w 6489101"/>
              <a:gd name="connsiteY286" fmla="*/ 1632904 h 6858000"/>
              <a:gd name="connsiteX287" fmla="*/ 2407367 w 6489101"/>
              <a:gd name="connsiteY287" fmla="*/ 1631950 h 6858000"/>
              <a:gd name="connsiteX288" fmla="*/ 2412983 w 6489101"/>
              <a:gd name="connsiteY288" fmla="*/ 1630998 h 6858000"/>
              <a:gd name="connsiteX289" fmla="*/ 2418894 w 6489101"/>
              <a:gd name="connsiteY289" fmla="*/ 1629094 h 6858000"/>
              <a:gd name="connsiteX290" fmla="*/ 2424510 w 6489101"/>
              <a:gd name="connsiteY290" fmla="*/ 1627189 h 6858000"/>
              <a:gd name="connsiteX291" fmla="*/ 2430125 w 6489101"/>
              <a:gd name="connsiteY291" fmla="*/ 1625283 h 6858000"/>
              <a:gd name="connsiteX292" fmla="*/ 2435741 w 6489101"/>
              <a:gd name="connsiteY292" fmla="*/ 1623061 h 6858000"/>
              <a:gd name="connsiteX293" fmla="*/ 2441061 w 6489101"/>
              <a:gd name="connsiteY293" fmla="*/ 1620204 h 6858000"/>
              <a:gd name="connsiteX294" fmla="*/ 2446381 w 6489101"/>
              <a:gd name="connsiteY294" fmla="*/ 1617345 h 6858000"/>
              <a:gd name="connsiteX295" fmla="*/ 2451702 w 6489101"/>
              <a:gd name="connsiteY295" fmla="*/ 1613854 h 6858000"/>
              <a:gd name="connsiteX296" fmla="*/ 2456726 w 6489101"/>
              <a:gd name="connsiteY296" fmla="*/ 1610361 h 6858000"/>
              <a:gd name="connsiteX297" fmla="*/ 2461751 w 6489101"/>
              <a:gd name="connsiteY297" fmla="*/ 1606869 h 6858000"/>
              <a:gd name="connsiteX298" fmla="*/ 2466184 w 6489101"/>
              <a:gd name="connsiteY298" fmla="*/ 1602423 h 6858000"/>
              <a:gd name="connsiteX299" fmla="*/ 2470913 w 6489101"/>
              <a:gd name="connsiteY299" fmla="*/ 1598296 h 6858000"/>
              <a:gd name="connsiteX300" fmla="*/ 2475347 w 6489101"/>
              <a:gd name="connsiteY300" fmla="*/ 1593533 h 6858000"/>
              <a:gd name="connsiteX301" fmla="*/ 2479485 w 6489101"/>
              <a:gd name="connsiteY301" fmla="*/ 1588771 h 6858000"/>
              <a:gd name="connsiteX302" fmla="*/ 2483031 w 6489101"/>
              <a:gd name="connsiteY302" fmla="*/ 1583691 h 6858000"/>
              <a:gd name="connsiteX303" fmla="*/ 2486874 w 6489101"/>
              <a:gd name="connsiteY303" fmla="*/ 1578928 h 6858000"/>
              <a:gd name="connsiteX304" fmla="*/ 2490125 w 6489101"/>
              <a:gd name="connsiteY304" fmla="*/ 1573849 h 6858000"/>
              <a:gd name="connsiteX305" fmla="*/ 2492785 w 6489101"/>
              <a:gd name="connsiteY305" fmla="*/ 1568451 h 6858000"/>
              <a:gd name="connsiteX306" fmla="*/ 2495741 w 6489101"/>
              <a:gd name="connsiteY306" fmla="*/ 1563054 h 6858000"/>
              <a:gd name="connsiteX307" fmla="*/ 2497810 w 6489101"/>
              <a:gd name="connsiteY307" fmla="*/ 1557339 h 6858000"/>
              <a:gd name="connsiteX308" fmla="*/ 2500174 w 6489101"/>
              <a:gd name="connsiteY308" fmla="*/ 1551941 h 6858000"/>
              <a:gd name="connsiteX309" fmla="*/ 2501947 w 6489101"/>
              <a:gd name="connsiteY309" fmla="*/ 1546226 h 6858000"/>
              <a:gd name="connsiteX310" fmla="*/ 2503721 w 6489101"/>
              <a:gd name="connsiteY310" fmla="*/ 1540511 h 6858000"/>
              <a:gd name="connsiteX311" fmla="*/ 2504608 w 6489101"/>
              <a:gd name="connsiteY311" fmla="*/ 1534478 h 6858000"/>
              <a:gd name="connsiteX312" fmla="*/ 2505790 w 6489101"/>
              <a:gd name="connsiteY312" fmla="*/ 1528763 h 6858000"/>
              <a:gd name="connsiteX313" fmla="*/ 2506381 w 6489101"/>
              <a:gd name="connsiteY313" fmla="*/ 1522731 h 6858000"/>
              <a:gd name="connsiteX314" fmla="*/ 2506972 w 6489101"/>
              <a:gd name="connsiteY314" fmla="*/ 1517016 h 6858000"/>
              <a:gd name="connsiteX315" fmla="*/ 2506972 w 6489101"/>
              <a:gd name="connsiteY315" fmla="*/ 1510984 h 6858000"/>
              <a:gd name="connsiteX316" fmla="*/ 2506972 w 6489101"/>
              <a:gd name="connsiteY316" fmla="*/ 1505268 h 6858000"/>
              <a:gd name="connsiteX317" fmla="*/ 2506381 w 6489101"/>
              <a:gd name="connsiteY317" fmla="*/ 1499553 h 6858000"/>
              <a:gd name="connsiteX318" fmla="*/ 2505790 w 6489101"/>
              <a:gd name="connsiteY318" fmla="*/ 1493204 h 6858000"/>
              <a:gd name="connsiteX319" fmla="*/ 2504608 w 6489101"/>
              <a:gd name="connsiteY319" fmla="*/ 1487489 h 6858000"/>
              <a:gd name="connsiteX320" fmla="*/ 2503721 w 6489101"/>
              <a:gd name="connsiteY320" fmla="*/ 1481773 h 6858000"/>
              <a:gd name="connsiteX321" fmla="*/ 2501947 w 6489101"/>
              <a:gd name="connsiteY321" fmla="*/ 1476058 h 6858000"/>
              <a:gd name="connsiteX322" fmla="*/ 2500174 w 6489101"/>
              <a:gd name="connsiteY322" fmla="*/ 1470343 h 6858000"/>
              <a:gd name="connsiteX323" fmla="*/ 2497810 w 6489101"/>
              <a:gd name="connsiteY323" fmla="*/ 1464629 h 6858000"/>
              <a:gd name="connsiteX324" fmla="*/ 2495741 w 6489101"/>
              <a:gd name="connsiteY324" fmla="*/ 1459231 h 6858000"/>
              <a:gd name="connsiteX325" fmla="*/ 2492785 w 6489101"/>
              <a:gd name="connsiteY325" fmla="*/ 1453834 h 6858000"/>
              <a:gd name="connsiteX326" fmla="*/ 2490125 w 6489101"/>
              <a:gd name="connsiteY326" fmla="*/ 1448436 h 6858000"/>
              <a:gd name="connsiteX327" fmla="*/ 2486874 w 6489101"/>
              <a:gd name="connsiteY327" fmla="*/ 1443356 h 6858000"/>
              <a:gd name="connsiteX328" fmla="*/ 2483031 w 6489101"/>
              <a:gd name="connsiteY328" fmla="*/ 1438275 h 6858000"/>
              <a:gd name="connsiteX329" fmla="*/ 2479485 w 6489101"/>
              <a:gd name="connsiteY329" fmla="*/ 1433195 h 6858000"/>
              <a:gd name="connsiteX330" fmla="*/ 2475347 w 6489101"/>
              <a:gd name="connsiteY330" fmla="*/ 1428751 h 6858000"/>
              <a:gd name="connsiteX331" fmla="*/ 2470913 w 6489101"/>
              <a:gd name="connsiteY331" fmla="*/ 1423988 h 6858000"/>
              <a:gd name="connsiteX332" fmla="*/ 1802348 w 6489101"/>
              <a:gd name="connsiteY332" fmla="*/ 755333 h 6858000"/>
              <a:gd name="connsiteX333" fmla="*/ 1796141 w 6489101"/>
              <a:gd name="connsiteY333" fmla="*/ 748348 h 6858000"/>
              <a:gd name="connsiteX334" fmla="*/ 1790230 w 6489101"/>
              <a:gd name="connsiteY334" fmla="*/ 741045 h 6858000"/>
              <a:gd name="connsiteX335" fmla="*/ 1784910 w 6489101"/>
              <a:gd name="connsiteY335" fmla="*/ 733108 h 6858000"/>
              <a:gd name="connsiteX336" fmla="*/ 1780181 w 6489101"/>
              <a:gd name="connsiteY336" fmla="*/ 725170 h 6858000"/>
              <a:gd name="connsiteX337" fmla="*/ 1776634 w 6489101"/>
              <a:gd name="connsiteY337" fmla="*/ 716915 h 6858000"/>
              <a:gd name="connsiteX338" fmla="*/ 1773087 w 6489101"/>
              <a:gd name="connsiteY338" fmla="*/ 708660 h 6858000"/>
              <a:gd name="connsiteX339" fmla="*/ 1770427 w 6489101"/>
              <a:gd name="connsiteY339" fmla="*/ 699770 h 6858000"/>
              <a:gd name="connsiteX340" fmla="*/ 1768654 w 6489101"/>
              <a:gd name="connsiteY340" fmla="*/ 6911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</a:cxnLst>
            <a:rect l="l" t="t" r="r" b="b"/>
            <a:pathLst>
              <a:path w="6489101" h="6858000">
                <a:moveTo>
                  <a:pt x="1075853" y="0"/>
                </a:moveTo>
                <a:lnTo>
                  <a:pt x="644330" y="0"/>
                </a:lnTo>
                <a:lnTo>
                  <a:pt x="1745304" y="1101091"/>
                </a:lnTo>
                <a:lnTo>
                  <a:pt x="1750034" y="1105854"/>
                </a:lnTo>
                <a:lnTo>
                  <a:pt x="1753876" y="1110615"/>
                </a:lnTo>
                <a:lnTo>
                  <a:pt x="1758014" y="1115696"/>
                </a:lnTo>
                <a:lnTo>
                  <a:pt x="1761560" y="1120776"/>
                </a:lnTo>
                <a:lnTo>
                  <a:pt x="1764812" y="1126174"/>
                </a:lnTo>
                <a:lnTo>
                  <a:pt x="1767472" y="1131570"/>
                </a:lnTo>
                <a:lnTo>
                  <a:pt x="1770427" y="1136968"/>
                </a:lnTo>
                <a:lnTo>
                  <a:pt x="1773087" y="1142366"/>
                </a:lnTo>
                <a:lnTo>
                  <a:pt x="1775156" y="1148081"/>
                </a:lnTo>
                <a:lnTo>
                  <a:pt x="1776930" y="1153796"/>
                </a:lnTo>
                <a:lnTo>
                  <a:pt x="1778408" y="1159829"/>
                </a:lnTo>
                <a:lnTo>
                  <a:pt x="1779885" y="1165544"/>
                </a:lnTo>
                <a:lnTo>
                  <a:pt x="1780772" y="1171893"/>
                </a:lnTo>
                <a:lnTo>
                  <a:pt x="1781659" y="1177608"/>
                </a:lnTo>
                <a:cubicBezTo>
                  <a:pt x="1781757" y="1179619"/>
                  <a:pt x="1781856" y="1181630"/>
                  <a:pt x="1781954" y="1183641"/>
                </a:cubicBezTo>
                <a:lnTo>
                  <a:pt x="1781954" y="1189356"/>
                </a:lnTo>
                <a:lnTo>
                  <a:pt x="1781954" y="1195388"/>
                </a:lnTo>
                <a:cubicBezTo>
                  <a:pt x="1781856" y="1197505"/>
                  <a:pt x="1781757" y="1199622"/>
                  <a:pt x="1781659" y="1201739"/>
                </a:cubicBezTo>
                <a:lnTo>
                  <a:pt x="1780772" y="1207454"/>
                </a:lnTo>
                <a:lnTo>
                  <a:pt x="1779885" y="1213486"/>
                </a:lnTo>
                <a:lnTo>
                  <a:pt x="1778408" y="1219200"/>
                </a:lnTo>
                <a:lnTo>
                  <a:pt x="1776930" y="1225233"/>
                </a:lnTo>
                <a:lnTo>
                  <a:pt x="1775156" y="1230949"/>
                </a:lnTo>
                <a:lnTo>
                  <a:pt x="1773087" y="1236346"/>
                </a:lnTo>
                <a:lnTo>
                  <a:pt x="1770427" y="1242061"/>
                </a:lnTo>
                <a:lnTo>
                  <a:pt x="1767472" y="1247459"/>
                </a:lnTo>
                <a:lnTo>
                  <a:pt x="1764812" y="1252855"/>
                </a:lnTo>
                <a:lnTo>
                  <a:pt x="1761560" y="1258254"/>
                </a:lnTo>
                <a:lnTo>
                  <a:pt x="1758014" y="1263333"/>
                </a:lnTo>
                <a:lnTo>
                  <a:pt x="1753876" y="1268413"/>
                </a:lnTo>
                <a:lnTo>
                  <a:pt x="1750034" y="1273494"/>
                </a:lnTo>
                <a:lnTo>
                  <a:pt x="1745304" y="1278255"/>
                </a:lnTo>
                <a:lnTo>
                  <a:pt x="1740575" y="1282384"/>
                </a:lnTo>
                <a:lnTo>
                  <a:pt x="1736142" y="1286510"/>
                </a:lnTo>
                <a:lnTo>
                  <a:pt x="1731117" y="1290321"/>
                </a:lnTo>
                <a:lnTo>
                  <a:pt x="1726093" y="1293814"/>
                </a:lnTo>
                <a:lnTo>
                  <a:pt x="1720477" y="1297306"/>
                </a:lnTo>
                <a:lnTo>
                  <a:pt x="1715157" y="1300481"/>
                </a:lnTo>
                <a:lnTo>
                  <a:pt x="1709837" y="1303021"/>
                </a:lnTo>
                <a:lnTo>
                  <a:pt x="1703926" y="1305560"/>
                </a:lnTo>
                <a:lnTo>
                  <a:pt x="1698310" y="1307465"/>
                </a:lnTo>
                <a:lnTo>
                  <a:pt x="1692398" y="1309371"/>
                </a:lnTo>
                <a:lnTo>
                  <a:pt x="1686783" y="1311275"/>
                </a:lnTo>
                <a:lnTo>
                  <a:pt x="1681167" y="1312228"/>
                </a:lnTo>
                <a:lnTo>
                  <a:pt x="1674960" y="1313180"/>
                </a:lnTo>
                <a:lnTo>
                  <a:pt x="1668754" y="1314133"/>
                </a:lnTo>
                <a:lnTo>
                  <a:pt x="1663138" y="1314450"/>
                </a:lnTo>
                <a:lnTo>
                  <a:pt x="1656931" y="1314769"/>
                </a:lnTo>
                <a:lnTo>
                  <a:pt x="1651020" y="1314450"/>
                </a:lnTo>
                <a:lnTo>
                  <a:pt x="1645108" y="1314133"/>
                </a:lnTo>
                <a:lnTo>
                  <a:pt x="1638902" y="1313180"/>
                </a:lnTo>
                <a:lnTo>
                  <a:pt x="1633286" y="1312228"/>
                </a:lnTo>
                <a:lnTo>
                  <a:pt x="1627079" y="1311275"/>
                </a:lnTo>
                <a:lnTo>
                  <a:pt x="1621463" y="1309371"/>
                </a:lnTo>
                <a:lnTo>
                  <a:pt x="1615552" y="1307465"/>
                </a:lnTo>
                <a:lnTo>
                  <a:pt x="1609936" y="1305560"/>
                </a:lnTo>
                <a:lnTo>
                  <a:pt x="1604320" y="1303021"/>
                </a:lnTo>
                <a:lnTo>
                  <a:pt x="1598705" y="1300481"/>
                </a:lnTo>
                <a:lnTo>
                  <a:pt x="1593385" y="1297306"/>
                </a:lnTo>
                <a:lnTo>
                  <a:pt x="1588360" y="1293814"/>
                </a:lnTo>
                <a:lnTo>
                  <a:pt x="1583040" y="1290321"/>
                </a:lnTo>
                <a:lnTo>
                  <a:pt x="1578015" y="1286510"/>
                </a:lnTo>
                <a:lnTo>
                  <a:pt x="1573286" y="1282384"/>
                </a:lnTo>
                <a:lnTo>
                  <a:pt x="1568557" y="1278255"/>
                </a:lnTo>
                <a:lnTo>
                  <a:pt x="290540" y="0"/>
                </a:lnTo>
                <a:lnTo>
                  <a:pt x="0" y="0"/>
                </a:lnTo>
                <a:lnTo>
                  <a:pt x="0" y="6858000"/>
                </a:lnTo>
                <a:lnTo>
                  <a:pt x="6489101" y="6858000"/>
                </a:lnTo>
                <a:lnTo>
                  <a:pt x="1481070" y="1828166"/>
                </a:lnTo>
                <a:lnTo>
                  <a:pt x="1476637" y="1823404"/>
                </a:lnTo>
                <a:lnTo>
                  <a:pt x="1472204" y="1818640"/>
                </a:lnTo>
                <a:lnTo>
                  <a:pt x="1468657" y="1814195"/>
                </a:lnTo>
                <a:lnTo>
                  <a:pt x="1465110" y="1808799"/>
                </a:lnTo>
                <a:lnTo>
                  <a:pt x="1461859" y="1803718"/>
                </a:lnTo>
                <a:lnTo>
                  <a:pt x="1459199" y="1798321"/>
                </a:lnTo>
                <a:lnTo>
                  <a:pt x="1456243" y="1792924"/>
                </a:lnTo>
                <a:lnTo>
                  <a:pt x="1453878" y="1787526"/>
                </a:lnTo>
                <a:lnTo>
                  <a:pt x="1451810" y="1781811"/>
                </a:lnTo>
                <a:lnTo>
                  <a:pt x="1450036" y="1776095"/>
                </a:lnTo>
                <a:lnTo>
                  <a:pt x="1448263" y="1770380"/>
                </a:lnTo>
                <a:lnTo>
                  <a:pt x="1447081" y="1764665"/>
                </a:lnTo>
                <a:lnTo>
                  <a:pt x="1446194" y="1758634"/>
                </a:lnTo>
                <a:lnTo>
                  <a:pt x="1445307" y="1752919"/>
                </a:lnTo>
                <a:cubicBezTo>
                  <a:pt x="1445209" y="1750908"/>
                  <a:pt x="1445110" y="1748896"/>
                  <a:pt x="1445012" y="1746885"/>
                </a:cubicBezTo>
                <a:lnTo>
                  <a:pt x="1445012" y="1741170"/>
                </a:lnTo>
                <a:lnTo>
                  <a:pt x="1445012" y="1735139"/>
                </a:lnTo>
                <a:cubicBezTo>
                  <a:pt x="1445110" y="1733234"/>
                  <a:pt x="1445209" y="1731329"/>
                  <a:pt x="1445307" y="1729424"/>
                </a:cubicBezTo>
                <a:lnTo>
                  <a:pt x="1446194" y="1723074"/>
                </a:lnTo>
                <a:lnTo>
                  <a:pt x="1447081" y="1717358"/>
                </a:lnTo>
                <a:lnTo>
                  <a:pt x="1448263" y="1711643"/>
                </a:lnTo>
                <a:lnTo>
                  <a:pt x="1450036" y="1705929"/>
                </a:lnTo>
                <a:lnTo>
                  <a:pt x="1451810" y="1700214"/>
                </a:lnTo>
                <a:lnTo>
                  <a:pt x="1453878" y="1694816"/>
                </a:lnTo>
                <a:lnTo>
                  <a:pt x="1456243" y="1689101"/>
                </a:lnTo>
                <a:lnTo>
                  <a:pt x="1459199" y="1683703"/>
                </a:lnTo>
                <a:lnTo>
                  <a:pt x="1461859" y="1678305"/>
                </a:lnTo>
                <a:lnTo>
                  <a:pt x="1465110" y="1673226"/>
                </a:lnTo>
                <a:lnTo>
                  <a:pt x="1468657" y="1668145"/>
                </a:lnTo>
                <a:lnTo>
                  <a:pt x="1472204" y="1663066"/>
                </a:lnTo>
                <a:lnTo>
                  <a:pt x="1476637" y="1658621"/>
                </a:lnTo>
                <a:lnTo>
                  <a:pt x="1481070" y="1653859"/>
                </a:lnTo>
                <a:lnTo>
                  <a:pt x="1485504" y="1649414"/>
                </a:lnTo>
                <a:lnTo>
                  <a:pt x="1490233" y="1645603"/>
                </a:lnTo>
                <a:lnTo>
                  <a:pt x="1495258" y="1641794"/>
                </a:lnTo>
                <a:lnTo>
                  <a:pt x="1500282" y="1637984"/>
                </a:lnTo>
                <a:lnTo>
                  <a:pt x="1505307" y="1634809"/>
                </a:lnTo>
                <a:lnTo>
                  <a:pt x="1510922" y="1631950"/>
                </a:lnTo>
                <a:lnTo>
                  <a:pt x="1516242" y="1629094"/>
                </a:lnTo>
                <a:lnTo>
                  <a:pt x="1521858" y="1626871"/>
                </a:lnTo>
                <a:lnTo>
                  <a:pt x="1527178" y="1624649"/>
                </a:lnTo>
                <a:lnTo>
                  <a:pt x="1533090" y="1623061"/>
                </a:lnTo>
                <a:lnTo>
                  <a:pt x="1538705" y="1621155"/>
                </a:lnTo>
                <a:lnTo>
                  <a:pt x="1544617" y="1620204"/>
                </a:lnTo>
                <a:lnTo>
                  <a:pt x="1550232" y="1618934"/>
                </a:lnTo>
                <a:lnTo>
                  <a:pt x="1556439" y="1618299"/>
                </a:lnTo>
                <a:lnTo>
                  <a:pt x="1562055" y="1617981"/>
                </a:lnTo>
                <a:lnTo>
                  <a:pt x="1568262" y="1617981"/>
                </a:lnTo>
                <a:lnTo>
                  <a:pt x="1573878" y="1617981"/>
                </a:lnTo>
                <a:lnTo>
                  <a:pt x="1580084" y="1618299"/>
                </a:lnTo>
                <a:lnTo>
                  <a:pt x="1585996" y="1618934"/>
                </a:lnTo>
                <a:lnTo>
                  <a:pt x="1591611" y="1620204"/>
                </a:lnTo>
                <a:lnTo>
                  <a:pt x="1597227" y="1621155"/>
                </a:lnTo>
                <a:lnTo>
                  <a:pt x="1603138" y="1623061"/>
                </a:lnTo>
                <a:lnTo>
                  <a:pt x="1608754" y="1624649"/>
                </a:lnTo>
                <a:lnTo>
                  <a:pt x="1614665" y="1626871"/>
                </a:lnTo>
                <a:lnTo>
                  <a:pt x="1619986" y="1629094"/>
                </a:lnTo>
                <a:lnTo>
                  <a:pt x="1625306" y="1631950"/>
                </a:lnTo>
                <a:lnTo>
                  <a:pt x="1630626" y="1634809"/>
                </a:lnTo>
                <a:lnTo>
                  <a:pt x="1635650" y="1637984"/>
                </a:lnTo>
                <a:lnTo>
                  <a:pt x="1640675" y="1641794"/>
                </a:lnTo>
                <a:lnTo>
                  <a:pt x="1645700" y="1645603"/>
                </a:lnTo>
                <a:lnTo>
                  <a:pt x="1650428" y="1649414"/>
                </a:lnTo>
                <a:lnTo>
                  <a:pt x="1655158" y="1653859"/>
                </a:lnTo>
                <a:lnTo>
                  <a:pt x="2324018" y="2322830"/>
                </a:lnTo>
                <a:lnTo>
                  <a:pt x="2328747" y="2326958"/>
                </a:lnTo>
                <a:lnTo>
                  <a:pt x="2333476" y="2331085"/>
                </a:lnTo>
                <a:lnTo>
                  <a:pt x="2338501" y="2334895"/>
                </a:lnTo>
                <a:lnTo>
                  <a:pt x="2343525" y="2338705"/>
                </a:lnTo>
                <a:lnTo>
                  <a:pt x="2348550" y="2341880"/>
                </a:lnTo>
                <a:lnTo>
                  <a:pt x="2353870" y="2344738"/>
                </a:lnTo>
                <a:lnTo>
                  <a:pt x="2359190" y="2347595"/>
                </a:lnTo>
                <a:lnTo>
                  <a:pt x="2365101" y="2349818"/>
                </a:lnTo>
                <a:lnTo>
                  <a:pt x="2370422" y="2351723"/>
                </a:lnTo>
                <a:lnTo>
                  <a:pt x="2376037" y="2353628"/>
                </a:lnTo>
                <a:lnTo>
                  <a:pt x="2381949" y="2355534"/>
                </a:lnTo>
                <a:lnTo>
                  <a:pt x="2387564" y="2356485"/>
                </a:lnTo>
                <a:lnTo>
                  <a:pt x="2393476" y="2357755"/>
                </a:lnTo>
                <a:lnTo>
                  <a:pt x="2399387" y="2358391"/>
                </a:lnTo>
                <a:lnTo>
                  <a:pt x="2405298" y="2358708"/>
                </a:lnTo>
                <a:lnTo>
                  <a:pt x="2411209" y="2358708"/>
                </a:lnTo>
                <a:lnTo>
                  <a:pt x="2417121" y="2358708"/>
                </a:lnTo>
                <a:lnTo>
                  <a:pt x="2423032" y="2358391"/>
                </a:lnTo>
                <a:lnTo>
                  <a:pt x="2428943" y="2357755"/>
                </a:lnTo>
                <a:lnTo>
                  <a:pt x="2434559" y="2356485"/>
                </a:lnTo>
                <a:lnTo>
                  <a:pt x="2440470" y="2355534"/>
                </a:lnTo>
                <a:lnTo>
                  <a:pt x="2446086" y="2353628"/>
                </a:lnTo>
                <a:lnTo>
                  <a:pt x="2451997" y="2351723"/>
                </a:lnTo>
                <a:lnTo>
                  <a:pt x="2457613" y="2349818"/>
                </a:lnTo>
                <a:lnTo>
                  <a:pt x="2462933" y="2347595"/>
                </a:lnTo>
                <a:lnTo>
                  <a:pt x="2468549" y="2344738"/>
                </a:lnTo>
                <a:lnTo>
                  <a:pt x="2473869" y="2341880"/>
                </a:lnTo>
                <a:lnTo>
                  <a:pt x="2478893" y="2338705"/>
                </a:lnTo>
                <a:lnTo>
                  <a:pt x="2484214" y="2334895"/>
                </a:lnTo>
                <a:lnTo>
                  <a:pt x="2488943" y="2331085"/>
                </a:lnTo>
                <a:lnTo>
                  <a:pt x="2493672" y="2326958"/>
                </a:lnTo>
                <a:lnTo>
                  <a:pt x="2498105" y="2322830"/>
                </a:lnTo>
                <a:lnTo>
                  <a:pt x="2502539" y="2318068"/>
                </a:lnTo>
                <a:lnTo>
                  <a:pt x="2506972" y="2313306"/>
                </a:lnTo>
                <a:lnTo>
                  <a:pt x="2510519" y="2308544"/>
                </a:lnTo>
                <a:lnTo>
                  <a:pt x="2514066" y="2303463"/>
                </a:lnTo>
                <a:lnTo>
                  <a:pt x="2517317" y="2298384"/>
                </a:lnTo>
                <a:lnTo>
                  <a:pt x="2520272" y="2292985"/>
                </a:lnTo>
                <a:lnTo>
                  <a:pt x="2522932" y="2287588"/>
                </a:lnTo>
                <a:lnTo>
                  <a:pt x="2525593" y="2281873"/>
                </a:lnTo>
                <a:lnTo>
                  <a:pt x="2527366" y="2276476"/>
                </a:lnTo>
                <a:lnTo>
                  <a:pt x="2529435" y="2270761"/>
                </a:lnTo>
                <a:lnTo>
                  <a:pt x="2530913" y="2265046"/>
                </a:lnTo>
                <a:lnTo>
                  <a:pt x="2532095" y="2259331"/>
                </a:lnTo>
                <a:lnTo>
                  <a:pt x="2532982" y="2253298"/>
                </a:lnTo>
                <a:lnTo>
                  <a:pt x="2533868" y="2247266"/>
                </a:lnTo>
                <a:cubicBezTo>
                  <a:pt x="2533967" y="2245362"/>
                  <a:pt x="2534065" y="2243456"/>
                  <a:pt x="2534164" y="2241551"/>
                </a:cubicBezTo>
                <a:cubicBezTo>
                  <a:pt x="2534262" y="2239540"/>
                  <a:pt x="2534361" y="2237530"/>
                  <a:pt x="2534459" y="2235519"/>
                </a:cubicBezTo>
                <a:cubicBezTo>
                  <a:pt x="2534361" y="2233614"/>
                  <a:pt x="2534262" y="2231709"/>
                  <a:pt x="2534164" y="2229804"/>
                </a:cubicBezTo>
                <a:cubicBezTo>
                  <a:pt x="2534065" y="2227793"/>
                  <a:pt x="2533967" y="2225781"/>
                  <a:pt x="2533868" y="2223770"/>
                </a:cubicBezTo>
                <a:lnTo>
                  <a:pt x="2532982" y="2217739"/>
                </a:lnTo>
                <a:lnTo>
                  <a:pt x="2532095" y="2212024"/>
                </a:lnTo>
                <a:lnTo>
                  <a:pt x="2530913" y="2206309"/>
                </a:lnTo>
                <a:lnTo>
                  <a:pt x="2529435" y="2200593"/>
                </a:lnTo>
                <a:lnTo>
                  <a:pt x="2527366" y="2194878"/>
                </a:lnTo>
                <a:lnTo>
                  <a:pt x="2525593" y="2189163"/>
                </a:lnTo>
                <a:lnTo>
                  <a:pt x="2522932" y="2183765"/>
                </a:lnTo>
                <a:lnTo>
                  <a:pt x="2520272" y="2178368"/>
                </a:lnTo>
                <a:lnTo>
                  <a:pt x="2517317" y="2172970"/>
                </a:lnTo>
                <a:lnTo>
                  <a:pt x="2514066" y="2167890"/>
                </a:lnTo>
                <a:lnTo>
                  <a:pt x="2510519" y="2162494"/>
                </a:lnTo>
                <a:lnTo>
                  <a:pt x="2506972" y="2157730"/>
                </a:lnTo>
                <a:lnTo>
                  <a:pt x="2502539" y="2153285"/>
                </a:lnTo>
                <a:lnTo>
                  <a:pt x="2498105" y="2148523"/>
                </a:lnTo>
                <a:lnTo>
                  <a:pt x="2111508" y="1761490"/>
                </a:lnTo>
                <a:lnTo>
                  <a:pt x="1915254" y="1565276"/>
                </a:lnTo>
                <a:lnTo>
                  <a:pt x="1910524" y="1560514"/>
                </a:lnTo>
                <a:lnTo>
                  <a:pt x="1906682" y="1555751"/>
                </a:lnTo>
                <a:lnTo>
                  <a:pt x="1902544" y="1550671"/>
                </a:lnTo>
                <a:lnTo>
                  <a:pt x="1899588" y="1545909"/>
                </a:lnTo>
                <a:lnTo>
                  <a:pt x="1896338" y="1540829"/>
                </a:lnTo>
                <a:lnTo>
                  <a:pt x="1893086" y="1535430"/>
                </a:lnTo>
                <a:lnTo>
                  <a:pt x="1890426" y="1530034"/>
                </a:lnTo>
                <a:lnTo>
                  <a:pt x="1888062" y="1524635"/>
                </a:lnTo>
                <a:lnTo>
                  <a:pt x="1885697" y="1518920"/>
                </a:lnTo>
                <a:lnTo>
                  <a:pt x="1883924" y="1513205"/>
                </a:lnTo>
                <a:lnTo>
                  <a:pt x="1882446" y="1507174"/>
                </a:lnTo>
                <a:lnTo>
                  <a:pt x="1881264" y="1501459"/>
                </a:lnTo>
                <a:lnTo>
                  <a:pt x="1880377" y="1495744"/>
                </a:lnTo>
                <a:lnTo>
                  <a:pt x="1879786" y="1489710"/>
                </a:lnTo>
                <a:lnTo>
                  <a:pt x="1879195" y="1483995"/>
                </a:lnTo>
                <a:cubicBezTo>
                  <a:pt x="1879096" y="1482090"/>
                  <a:pt x="1878998" y="1480186"/>
                  <a:pt x="1878899" y="1478281"/>
                </a:cubicBezTo>
                <a:cubicBezTo>
                  <a:pt x="1878998" y="1476270"/>
                  <a:pt x="1879096" y="1474260"/>
                  <a:pt x="1879195" y="1472249"/>
                </a:cubicBezTo>
                <a:lnTo>
                  <a:pt x="1879786" y="1466215"/>
                </a:lnTo>
                <a:lnTo>
                  <a:pt x="1880377" y="1460183"/>
                </a:lnTo>
                <a:lnTo>
                  <a:pt x="1881264" y="1454468"/>
                </a:lnTo>
                <a:lnTo>
                  <a:pt x="1882446" y="1448754"/>
                </a:lnTo>
                <a:lnTo>
                  <a:pt x="1883924" y="1443039"/>
                </a:lnTo>
                <a:lnTo>
                  <a:pt x="1885697" y="1437324"/>
                </a:lnTo>
                <a:lnTo>
                  <a:pt x="1888062" y="1431609"/>
                </a:lnTo>
                <a:lnTo>
                  <a:pt x="1890426" y="1426211"/>
                </a:lnTo>
                <a:lnTo>
                  <a:pt x="1893086" y="1420814"/>
                </a:lnTo>
                <a:lnTo>
                  <a:pt x="1896338" y="1415416"/>
                </a:lnTo>
                <a:lnTo>
                  <a:pt x="1899588" y="1410336"/>
                </a:lnTo>
                <a:lnTo>
                  <a:pt x="1902544" y="1405256"/>
                </a:lnTo>
                <a:lnTo>
                  <a:pt x="1906682" y="1400175"/>
                </a:lnTo>
                <a:lnTo>
                  <a:pt x="1910524" y="1395731"/>
                </a:lnTo>
                <a:lnTo>
                  <a:pt x="1915254" y="1390969"/>
                </a:lnTo>
                <a:lnTo>
                  <a:pt x="1919687" y="1386524"/>
                </a:lnTo>
                <a:lnTo>
                  <a:pt x="1924712" y="1382396"/>
                </a:lnTo>
                <a:lnTo>
                  <a:pt x="1929145" y="1378585"/>
                </a:lnTo>
                <a:lnTo>
                  <a:pt x="1934170" y="1375094"/>
                </a:lnTo>
                <a:lnTo>
                  <a:pt x="1939785" y="1371919"/>
                </a:lnTo>
                <a:lnTo>
                  <a:pt x="1945106" y="1369061"/>
                </a:lnTo>
                <a:lnTo>
                  <a:pt x="1950426" y="1366204"/>
                </a:lnTo>
                <a:lnTo>
                  <a:pt x="1955746" y="1363980"/>
                </a:lnTo>
                <a:lnTo>
                  <a:pt x="1961657" y="1361759"/>
                </a:lnTo>
                <a:lnTo>
                  <a:pt x="1967273" y="1360170"/>
                </a:lnTo>
                <a:lnTo>
                  <a:pt x="1973184" y="1358265"/>
                </a:lnTo>
                <a:lnTo>
                  <a:pt x="1978800" y="1357314"/>
                </a:lnTo>
                <a:lnTo>
                  <a:pt x="1984711" y="1356043"/>
                </a:lnTo>
                <a:lnTo>
                  <a:pt x="1990327" y="1355409"/>
                </a:lnTo>
                <a:lnTo>
                  <a:pt x="1996534" y="1355090"/>
                </a:lnTo>
                <a:lnTo>
                  <a:pt x="2002149" y="1354773"/>
                </a:lnTo>
                <a:lnTo>
                  <a:pt x="2008356" y="1355090"/>
                </a:lnTo>
                <a:lnTo>
                  <a:pt x="2013972" y="1355409"/>
                </a:lnTo>
                <a:lnTo>
                  <a:pt x="2019883" y="1356043"/>
                </a:lnTo>
                <a:lnTo>
                  <a:pt x="2025794" y="1357314"/>
                </a:lnTo>
                <a:lnTo>
                  <a:pt x="2031706" y="1358265"/>
                </a:lnTo>
                <a:lnTo>
                  <a:pt x="2037321" y="1360170"/>
                </a:lnTo>
                <a:lnTo>
                  <a:pt x="2043232" y="1361759"/>
                </a:lnTo>
                <a:lnTo>
                  <a:pt x="2048553" y="1363980"/>
                </a:lnTo>
                <a:lnTo>
                  <a:pt x="2054168" y="1366204"/>
                </a:lnTo>
                <a:lnTo>
                  <a:pt x="2059784" y="1369061"/>
                </a:lnTo>
                <a:lnTo>
                  <a:pt x="2065104" y="1371919"/>
                </a:lnTo>
                <a:lnTo>
                  <a:pt x="2070129" y="1375094"/>
                </a:lnTo>
                <a:lnTo>
                  <a:pt x="2075154" y="1378585"/>
                </a:lnTo>
                <a:lnTo>
                  <a:pt x="2080178" y="1382396"/>
                </a:lnTo>
                <a:lnTo>
                  <a:pt x="2084907" y="1386524"/>
                </a:lnTo>
                <a:lnTo>
                  <a:pt x="2089340" y="1390969"/>
                </a:lnTo>
                <a:lnTo>
                  <a:pt x="2296826" y="1598296"/>
                </a:lnTo>
                <a:lnTo>
                  <a:pt x="2301260" y="1602423"/>
                </a:lnTo>
                <a:lnTo>
                  <a:pt x="2305989" y="1606869"/>
                </a:lnTo>
                <a:lnTo>
                  <a:pt x="2311013" y="1610361"/>
                </a:lnTo>
                <a:lnTo>
                  <a:pt x="2316038" y="1613854"/>
                </a:lnTo>
                <a:lnTo>
                  <a:pt x="2321062" y="1617345"/>
                </a:lnTo>
                <a:lnTo>
                  <a:pt x="2326678" y="1620204"/>
                </a:lnTo>
                <a:lnTo>
                  <a:pt x="2331998" y="1623061"/>
                </a:lnTo>
                <a:lnTo>
                  <a:pt x="2337318" y="1625283"/>
                </a:lnTo>
                <a:lnTo>
                  <a:pt x="2342934" y="1627189"/>
                </a:lnTo>
                <a:lnTo>
                  <a:pt x="2348845" y="1629094"/>
                </a:lnTo>
                <a:lnTo>
                  <a:pt x="2354461" y="1630998"/>
                </a:lnTo>
                <a:lnTo>
                  <a:pt x="2360372" y="1631950"/>
                </a:lnTo>
                <a:lnTo>
                  <a:pt x="2365988" y="1632904"/>
                </a:lnTo>
                <a:lnTo>
                  <a:pt x="2372195" y="1633856"/>
                </a:lnTo>
                <a:lnTo>
                  <a:pt x="2377811" y="1634174"/>
                </a:lnTo>
                <a:lnTo>
                  <a:pt x="2383722" y="1634174"/>
                </a:lnTo>
                <a:lnTo>
                  <a:pt x="2389633" y="1634174"/>
                </a:lnTo>
                <a:lnTo>
                  <a:pt x="2395545" y="1633856"/>
                </a:lnTo>
                <a:lnTo>
                  <a:pt x="2401751" y="1632904"/>
                </a:lnTo>
                <a:lnTo>
                  <a:pt x="2407367" y="1631950"/>
                </a:lnTo>
                <a:lnTo>
                  <a:pt x="2412983" y="1630998"/>
                </a:lnTo>
                <a:lnTo>
                  <a:pt x="2418894" y="1629094"/>
                </a:lnTo>
                <a:lnTo>
                  <a:pt x="2424510" y="1627189"/>
                </a:lnTo>
                <a:lnTo>
                  <a:pt x="2430125" y="1625283"/>
                </a:lnTo>
                <a:lnTo>
                  <a:pt x="2435741" y="1623061"/>
                </a:lnTo>
                <a:lnTo>
                  <a:pt x="2441061" y="1620204"/>
                </a:lnTo>
                <a:lnTo>
                  <a:pt x="2446381" y="1617345"/>
                </a:lnTo>
                <a:lnTo>
                  <a:pt x="2451702" y="1613854"/>
                </a:lnTo>
                <a:lnTo>
                  <a:pt x="2456726" y="1610361"/>
                </a:lnTo>
                <a:lnTo>
                  <a:pt x="2461751" y="1606869"/>
                </a:lnTo>
                <a:lnTo>
                  <a:pt x="2466184" y="1602423"/>
                </a:lnTo>
                <a:lnTo>
                  <a:pt x="2470913" y="1598296"/>
                </a:lnTo>
                <a:lnTo>
                  <a:pt x="2475347" y="1593533"/>
                </a:lnTo>
                <a:lnTo>
                  <a:pt x="2479485" y="1588771"/>
                </a:lnTo>
                <a:lnTo>
                  <a:pt x="2483031" y="1583691"/>
                </a:lnTo>
                <a:lnTo>
                  <a:pt x="2486874" y="1578928"/>
                </a:lnTo>
                <a:lnTo>
                  <a:pt x="2490125" y="1573849"/>
                </a:lnTo>
                <a:lnTo>
                  <a:pt x="2492785" y="1568451"/>
                </a:lnTo>
                <a:lnTo>
                  <a:pt x="2495741" y="1563054"/>
                </a:lnTo>
                <a:lnTo>
                  <a:pt x="2497810" y="1557339"/>
                </a:lnTo>
                <a:lnTo>
                  <a:pt x="2500174" y="1551941"/>
                </a:lnTo>
                <a:lnTo>
                  <a:pt x="2501947" y="1546226"/>
                </a:lnTo>
                <a:lnTo>
                  <a:pt x="2503721" y="1540511"/>
                </a:lnTo>
                <a:lnTo>
                  <a:pt x="2504608" y="1534478"/>
                </a:lnTo>
                <a:lnTo>
                  <a:pt x="2505790" y="1528763"/>
                </a:lnTo>
                <a:lnTo>
                  <a:pt x="2506381" y="1522731"/>
                </a:lnTo>
                <a:lnTo>
                  <a:pt x="2506972" y="1517016"/>
                </a:lnTo>
                <a:lnTo>
                  <a:pt x="2506972" y="1510984"/>
                </a:lnTo>
                <a:lnTo>
                  <a:pt x="2506972" y="1505268"/>
                </a:lnTo>
                <a:lnTo>
                  <a:pt x="2506381" y="1499553"/>
                </a:lnTo>
                <a:lnTo>
                  <a:pt x="2505790" y="1493204"/>
                </a:lnTo>
                <a:lnTo>
                  <a:pt x="2504608" y="1487489"/>
                </a:lnTo>
                <a:lnTo>
                  <a:pt x="2503721" y="1481773"/>
                </a:lnTo>
                <a:lnTo>
                  <a:pt x="2501947" y="1476058"/>
                </a:lnTo>
                <a:lnTo>
                  <a:pt x="2500174" y="1470343"/>
                </a:lnTo>
                <a:lnTo>
                  <a:pt x="2497810" y="1464629"/>
                </a:lnTo>
                <a:lnTo>
                  <a:pt x="2495741" y="1459231"/>
                </a:lnTo>
                <a:lnTo>
                  <a:pt x="2492785" y="1453834"/>
                </a:lnTo>
                <a:lnTo>
                  <a:pt x="2490125" y="1448436"/>
                </a:lnTo>
                <a:lnTo>
                  <a:pt x="2486874" y="1443356"/>
                </a:lnTo>
                <a:lnTo>
                  <a:pt x="2483031" y="1438275"/>
                </a:lnTo>
                <a:lnTo>
                  <a:pt x="2479485" y="1433195"/>
                </a:lnTo>
                <a:lnTo>
                  <a:pt x="2475347" y="1428751"/>
                </a:lnTo>
                <a:lnTo>
                  <a:pt x="2470913" y="1423988"/>
                </a:lnTo>
                <a:lnTo>
                  <a:pt x="1802348" y="755333"/>
                </a:lnTo>
                <a:lnTo>
                  <a:pt x="1796141" y="748348"/>
                </a:lnTo>
                <a:lnTo>
                  <a:pt x="1790230" y="741045"/>
                </a:lnTo>
                <a:lnTo>
                  <a:pt x="1784910" y="733108"/>
                </a:lnTo>
                <a:lnTo>
                  <a:pt x="1780181" y="725170"/>
                </a:lnTo>
                <a:lnTo>
                  <a:pt x="1776634" y="716915"/>
                </a:lnTo>
                <a:lnTo>
                  <a:pt x="1773087" y="708660"/>
                </a:lnTo>
                <a:lnTo>
                  <a:pt x="1770427" y="699770"/>
                </a:lnTo>
                <a:lnTo>
                  <a:pt x="1768654" y="691198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="" xmlns:a16="http://schemas.microsoft.com/office/drawing/2014/main" id="{4B070DC8-431E-4EBE-9CBE-35AB4A6A60E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98141" y="4797425"/>
            <a:ext cx="2543326" cy="2060575"/>
          </a:xfrm>
          <a:custGeom>
            <a:avLst/>
            <a:gdLst>
              <a:gd name="T0" fmla="*/ 156 w 8608"/>
              <a:gd name="T1" fmla="*/ 1515 h 6490"/>
              <a:gd name="T2" fmla="*/ 226 w 8608"/>
              <a:gd name="T3" fmla="*/ 1472 h 6490"/>
              <a:gd name="T4" fmla="*/ 303 w 8608"/>
              <a:gd name="T5" fmla="*/ 1444 h 6490"/>
              <a:gd name="T6" fmla="*/ 382 w 8608"/>
              <a:gd name="T7" fmla="*/ 1429 h 6490"/>
              <a:gd name="T8" fmla="*/ 463 w 8608"/>
              <a:gd name="T9" fmla="*/ 1429 h 6490"/>
              <a:gd name="T10" fmla="*/ 542 w 8608"/>
              <a:gd name="T11" fmla="*/ 1444 h 6490"/>
              <a:gd name="T12" fmla="*/ 619 w 8608"/>
              <a:gd name="T13" fmla="*/ 1472 h 6490"/>
              <a:gd name="T14" fmla="*/ 689 w 8608"/>
              <a:gd name="T15" fmla="*/ 1515 h 6490"/>
              <a:gd name="T16" fmla="*/ 3176 w 8608"/>
              <a:gd name="T17" fmla="*/ 3828 h 6490"/>
              <a:gd name="T18" fmla="*/ 3243 w 8608"/>
              <a:gd name="T19" fmla="*/ 3879 h 6490"/>
              <a:gd name="T20" fmla="*/ 3316 w 8608"/>
              <a:gd name="T21" fmla="*/ 3915 h 6490"/>
              <a:gd name="T22" fmla="*/ 3393 w 8608"/>
              <a:gd name="T23" fmla="*/ 3936 h 6490"/>
              <a:gd name="T24" fmla="*/ 3475 w 8608"/>
              <a:gd name="T25" fmla="*/ 3943 h 6490"/>
              <a:gd name="T26" fmla="*/ 3555 w 8608"/>
              <a:gd name="T27" fmla="*/ 3936 h 6490"/>
              <a:gd name="T28" fmla="*/ 3633 w 8608"/>
              <a:gd name="T29" fmla="*/ 3915 h 6490"/>
              <a:gd name="T30" fmla="*/ 3706 w 8608"/>
              <a:gd name="T31" fmla="*/ 3879 h 6490"/>
              <a:gd name="T32" fmla="*/ 3772 w 8608"/>
              <a:gd name="T33" fmla="*/ 3828 h 6490"/>
              <a:gd name="T34" fmla="*/ 3814 w 8608"/>
              <a:gd name="T35" fmla="*/ 3783 h 6490"/>
              <a:gd name="T36" fmla="*/ 3856 w 8608"/>
              <a:gd name="T37" fmla="*/ 3716 h 6490"/>
              <a:gd name="T38" fmla="*/ 3884 w 8608"/>
              <a:gd name="T39" fmla="*/ 3644 h 6490"/>
              <a:gd name="T40" fmla="*/ 3895 w 8608"/>
              <a:gd name="T41" fmla="*/ 3570 h 6490"/>
              <a:gd name="T42" fmla="*/ 3892 w 8608"/>
              <a:gd name="T43" fmla="*/ 3494 h 6490"/>
              <a:gd name="T44" fmla="*/ 3872 w 8608"/>
              <a:gd name="T45" fmla="*/ 3420 h 6490"/>
              <a:gd name="T46" fmla="*/ 3838 w 8608"/>
              <a:gd name="T47" fmla="*/ 3351 h 6490"/>
              <a:gd name="T48" fmla="*/ 3787 w 8608"/>
              <a:gd name="T49" fmla="*/ 3288 h 6490"/>
              <a:gd name="T50" fmla="*/ 963 w 8608"/>
              <a:gd name="T51" fmla="*/ 656 h 6490"/>
              <a:gd name="T52" fmla="*/ 913 w 8608"/>
              <a:gd name="T53" fmla="*/ 593 h 6490"/>
              <a:gd name="T54" fmla="*/ 878 w 8608"/>
              <a:gd name="T55" fmla="*/ 523 h 6490"/>
              <a:gd name="T56" fmla="*/ 858 w 8608"/>
              <a:gd name="T57" fmla="*/ 449 h 6490"/>
              <a:gd name="T58" fmla="*/ 854 w 8608"/>
              <a:gd name="T59" fmla="*/ 375 h 6490"/>
              <a:gd name="T60" fmla="*/ 865 w 8608"/>
              <a:gd name="T61" fmla="*/ 300 h 6490"/>
              <a:gd name="T62" fmla="*/ 893 w 8608"/>
              <a:gd name="T63" fmla="*/ 228 h 6490"/>
              <a:gd name="T64" fmla="*/ 936 w 8608"/>
              <a:gd name="T65" fmla="*/ 161 h 6490"/>
              <a:gd name="T66" fmla="*/ 977 w 8608"/>
              <a:gd name="T67" fmla="*/ 116 h 6490"/>
              <a:gd name="T68" fmla="*/ 1044 w 8608"/>
              <a:gd name="T69" fmla="*/ 66 h 6490"/>
              <a:gd name="T70" fmla="*/ 1117 w 8608"/>
              <a:gd name="T71" fmla="*/ 30 h 6490"/>
              <a:gd name="T72" fmla="*/ 1195 w 8608"/>
              <a:gd name="T73" fmla="*/ 8 h 6490"/>
              <a:gd name="T74" fmla="*/ 1276 w 8608"/>
              <a:gd name="T75" fmla="*/ 0 h 6490"/>
              <a:gd name="T76" fmla="*/ 1356 w 8608"/>
              <a:gd name="T77" fmla="*/ 8 h 6490"/>
              <a:gd name="T78" fmla="*/ 1434 w 8608"/>
              <a:gd name="T79" fmla="*/ 30 h 6490"/>
              <a:gd name="T80" fmla="*/ 1508 w 8608"/>
              <a:gd name="T81" fmla="*/ 66 h 6490"/>
              <a:gd name="T82" fmla="*/ 1574 w 8608"/>
              <a:gd name="T83" fmla="*/ 116 h 6490"/>
              <a:gd name="T84" fmla="*/ 3679 w 8608"/>
              <a:gd name="T85" fmla="*/ 2073 h 6490"/>
              <a:gd name="T86" fmla="*/ 3749 w 8608"/>
              <a:gd name="T87" fmla="*/ 2116 h 6490"/>
              <a:gd name="T88" fmla="*/ 3826 w 8608"/>
              <a:gd name="T89" fmla="*/ 2145 h 6490"/>
              <a:gd name="T90" fmla="*/ 3906 w 8608"/>
              <a:gd name="T91" fmla="*/ 2159 h 6490"/>
              <a:gd name="T92" fmla="*/ 4842 w 8608"/>
              <a:gd name="T93" fmla="*/ 6490 h 6490"/>
              <a:gd name="T94" fmla="*/ 95 w 8608"/>
              <a:gd name="T95" fmla="*/ 2068 h 6490"/>
              <a:gd name="T96" fmla="*/ 49 w 8608"/>
              <a:gd name="T97" fmla="*/ 2003 h 6490"/>
              <a:gd name="T98" fmla="*/ 18 w 8608"/>
              <a:gd name="T99" fmla="*/ 1931 h 6490"/>
              <a:gd name="T100" fmla="*/ 2 w 8608"/>
              <a:gd name="T101" fmla="*/ 1858 h 6490"/>
              <a:gd name="T102" fmla="*/ 2 w 8608"/>
              <a:gd name="T103" fmla="*/ 1782 h 6490"/>
              <a:gd name="T104" fmla="*/ 18 w 8608"/>
              <a:gd name="T105" fmla="*/ 1709 h 6490"/>
              <a:gd name="T106" fmla="*/ 49 w 8608"/>
              <a:gd name="T107" fmla="*/ 1637 h 6490"/>
              <a:gd name="T108" fmla="*/ 95 w 8608"/>
              <a:gd name="T109" fmla="*/ 1572 h 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608" h="6490">
                <a:moveTo>
                  <a:pt x="124" y="1542"/>
                </a:moveTo>
                <a:lnTo>
                  <a:pt x="124" y="1542"/>
                </a:lnTo>
                <a:lnTo>
                  <a:pt x="140" y="1529"/>
                </a:lnTo>
                <a:lnTo>
                  <a:pt x="156" y="1515"/>
                </a:lnTo>
                <a:lnTo>
                  <a:pt x="173" y="1504"/>
                </a:lnTo>
                <a:lnTo>
                  <a:pt x="191" y="1493"/>
                </a:lnTo>
                <a:lnTo>
                  <a:pt x="208" y="1482"/>
                </a:lnTo>
                <a:lnTo>
                  <a:pt x="226" y="1472"/>
                </a:lnTo>
                <a:lnTo>
                  <a:pt x="244" y="1464"/>
                </a:lnTo>
                <a:lnTo>
                  <a:pt x="264" y="1456"/>
                </a:lnTo>
                <a:lnTo>
                  <a:pt x="283" y="1450"/>
                </a:lnTo>
                <a:lnTo>
                  <a:pt x="303" y="1444"/>
                </a:lnTo>
                <a:lnTo>
                  <a:pt x="322" y="1438"/>
                </a:lnTo>
                <a:lnTo>
                  <a:pt x="342" y="1435"/>
                </a:lnTo>
                <a:lnTo>
                  <a:pt x="362" y="1431"/>
                </a:lnTo>
                <a:lnTo>
                  <a:pt x="382" y="1429"/>
                </a:lnTo>
                <a:lnTo>
                  <a:pt x="402" y="1428"/>
                </a:lnTo>
                <a:lnTo>
                  <a:pt x="422" y="1427"/>
                </a:lnTo>
                <a:lnTo>
                  <a:pt x="442" y="1428"/>
                </a:lnTo>
                <a:lnTo>
                  <a:pt x="463" y="1429"/>
                </a:lnTo>
                <a:lnTo>
                  <a:pt x="483" y="1431"/>
                </a:lnTo>
                <a:lnTo>
                  <a:pt x="503" y="1435"/>
                </a:lnTo>
                <a:lnTo>
                  <a:pt x="523" y="1438"/>
                </a:lnTo>
                <a:lnTo>
                  <a:pt x="542" y="1444"/>
                </a:lnTo>
                <a:lnTo>
                  <a:pt x="562" y="1450"/>
                </a:lnTo>
                <a:lnTo>
                  <a:pt x="581" y="1456"/>
                </a:lnTo>
                <a:lnTo>
                  <a:pt x="600" y="1464"/>
                </a:lnTo>
                <a:lnTo>
                  <a:pt x="619" y="1472"/>
                </a:lnTo>
                <a:lnTo>
                  <a:pt x="637" y="1482"/>
                </a:lnTo>
                <a:lnTo>
                  <a:pt x="654" y="1493"/>
                </a:lnTo>
                <a:lnTo>
                  <a:pt x="672" y="1504"/>
                </a:lnTo>
                <a:lnTo>
                  <a:pt x="689" y="1515"/>
                </a:lnTo>
                <a:lnTo>
                  <a:pt x="705" y="1529"/>
                </a:lnTo>
                <a:lnTo>
                  <a:pt x="721" y="1542"/>
                </a:lnTo>
                <a:lnTo>
                  <a:pt x="3176" y="3828"/>
                </a:lnTo>
                <a:lnTo>
                  <a:pt x="3176" y="3828"/>
                </a:lnTo>
                <a:lnTo>
                  <a:pt x="3192" y="3842"/>
                </a:lnTo>
                <a:lnTo>
                  <a:pt x="3209" y="3855"/>
                </a:lnTo>
                <a:lnTo>
                  <a:pt x="3224" y="3867"/>
                </a:lnTo>
                <a:lnTo>
                  <a:pt x="3243" y="3879"/>
                </a:lnTo>
                <a:lnTo>
                  <a:pt x="3260" y="3889"/>
                </a:lnTo>
                <a:lnTo>
                  <a:pt x="3278" y="3898"/>
                </a:lnTo>
                <a:lnTo>
                  <a:pt x="3296" y="3907"/>
                </a:lnTo>
                <a:lnTo>
                  <a:pt x="3316" y="3915"/>
                </a:lnTo>
                <a:lnTo>
                  <a:pt x="3335" y="3922"/>
                </a:lnTo>
                <a:lnTo>
                  <a:pt x="3354" y="3927"/>
                </a:lnTo>
                <a:lnTo>
                  <a:pt x="3374" y="3932"/>
                </a:lnTo>
                <a:lnTo>
                  <a:pt x="3393" y="3936"/>
                </a:lnTo>
                <a:lnTo>
                  <a:pt x="3414" y="3939"/>
                </a:lnTo>
                <a:lnTo>
                  <a:pt x="3433" y="3941"/>
                </a:lnTo>
                <a:lnTo>
                  <a:pt x="3454" y="3943"/>
                </a:lnTo>
                <a:lnTo>
                  <a:pt x="3475" y="3943"/>
                </a:lnTo>
                <a:lnTo>
                  <a:pt x="3494" y="3943"/>
                </a:lnTo>
                <a:lnTo>
                  <a:pt x="3515" y="3941"/>
                </a:lnTo>
                <a:lnTo>
                  <a:pt x="3534" y="3939"/>
                </a:lnTo>
                <a:lnTo>
                  <a:pt x="3555" y="3936"/>
                </a:lnTo>
                <a:lnTo>
                  <a:pt x="3574" y="3932"/>
                </a:lnTo>
                <a:lnTo>
                  <a:pt x="3594" y="3927"/>
                </a:lnTo>
                <a:lnTo>
                  <a:pt x="3613" y="3922"/>
                </a:lnTo>
                <a:lnTo>
                  <a:pt x="3633" y="3915"/>
                </a:lnTo>
                <a:lnTo>
                  <a:pt x="3652" y="3907"/>
                </a:lnTo>
                <a:lnTo>
                  <a:pt x="3670" y="3898"/>
                </a:lnTo>
                <a:lnTo>
                  <a:pt x="3689" y="3889"/>
                </a:lnTo>
                <a:lnTo>
                  <a:pt x="3706" y="3879"/>
                </a:lnTo>
                <a:lnTo>
                  <a:pt x="3724" y="3867"/>
                </a:lnTo>
                <a:lnTo>
                  <a:pt x="3741" y="3855"/>
                </a:lnTo>
                <a:lnTo>
                  <a:pt x="3757" y="3842"/>
                </a:lnTo>
                <a:lnTo>
                  <a:pt x="3772" y="3828"/>
                </a:lnTo>
                <a:lnTo>
                  <a:pt x="3772" y="3828"/>
                </a:lnTo>
                <a:lnTo>
                  <a:pt x="3787" y="3813"/>
                </a:lnTo>
                <a:lnTo>
                  <a:pt x="3802" y="3798"/>
                </a:lnTo>
                <a:lnTo>
                  <a:pt x="3814" y="3783"/>
                </a:lnTo>
                <a:lnTo>
                  <a:pt x="3826" y="3767"/>
                </a:lnTo>
                <a:lnTo>
                  <a:pt x="3838" y="3750"/>
                </a:lnTo>
                <a:lnTo>
                  <a:pt x="3848" y="3733"/>
                </a:lnTo>
                <a:lnTo>
                  <a:pt x="3856" y="3716"/>
                </a:lnTo>
                <a:lnTo>
                  <a:pt x="3865" y="3699"/>
                </a:lnTo>
                <a:lnTo>
                  <a:pt x="3872" y="3681"/>
                </a:lnTo>
                <a:lnTo>
                  <a:pt x="3878" y="3663"/>
                </a:lnTo>
                <a:lnTo>
                  <a:pt x="3884" y="3644"/>
                </a:lnTo>
                <a:lnTo>
                  <a:pt x="3888" y="3625"/>
                </a:lnTo>
                <a:lnTo>
                  <a:pt x="3892" y="3607"/>
                </a:lnTo>
                <a:lnTo>
                  <a:pt x="3894" y="3588"/>
                </a:lnTo>
                <a:lnTo>
                  <a:pt x="3895" y="3570"/>
                </a:lnTo>
                <a:lnTo>
                  <a:pt x="3896" y="3551"/>
                </a:lnTo>
                <a:lnTo>
                  <a:pt x="3895" y="3531"/>
                </a:lnTo>
                <a:lnTo>
                  <a:pt x="3894" y="3513"/>
                </a:lnTo>
                <a:lnTo>
                  <a:pt x="3892" y="3494"/>
                </a:lnTo>
                <a:lnTo>
                  <a:pt x="3888" y="3476"/>
                </a:lnTo>
                <a:lnTo>
                  <a:pt x="3884" y="3457"/>
                </a:lnTo>
                <a:lnTo>
                  <a:pt x="3878" y="3439"/>
                </a:lnTo>
                <a:lnTo>
                  <a:pt x="3872" y="3420"/>
                </a:lnTo>
                <a:lnTo>
                  <a:pt x="3865" y="3402"/>
                </a:lnTo>
                <a:lnTo>
                  <a:pt x="3856" y="3385"/>
                </a:lnTo>
                <a:lnTo>
                  <a:pt x="3848" y="3368"/>
                </a:lnTo>
                <a:lnTo>
                  <a:pt x="3838" y="3351"/>
                </a:lnTo>
                <a:lnTo>
                  <a:pt x="3826" y="3334"/>
                </a:lnTo>
                <a:lnTo>
                  <a:pt x="3814" y="3319"/>
                </a:lnTo>
                <a:lnTo>
                  <a:pt x="3802" y="3303"/>
                </a:lnTo>
                <a:lnTo>
                  <a:pt x="3787" y="3288"/>
                </a:lnTo>
                <a:lnTo>
                  <a:pt x="3772" y="3273"/>
                </a:lnTo>
                <a:lnTo>
                  <a:pt x="977" y="671"/>
                </a:lnTo>
                <a:lnTo>
                  <a:pt x="977" y="671"/>
                </a:lnTo>
                <a:lnTo>
                  <a:pt x="963" y="656"/>
                </a:lnTo>
                <a:lnTo>
                  <a:pt x="948" y="642"/>
                </a:lnTo>
                <a:lnTo>
                  <a:pt x="936" y="626"/>
                </a:lnTo>
                <a:lnTo>
                  <a:pt x="924" y="609"/>
                </a:lnTo>
                <a:lnTo>
                  <a:pt x="913" y="593"/>
                </a:lnTo>
                <a:lnTo>
                  <a:pt x="902" y="576"/>
                </a:lnTo>
                <a:lnTo>
                  <a:pt x="893" y="559"/>
                </a:lnTo>
                <a:lnTo>
                  <a:pt x="885" y="541"/>
                </a:lnTo>
                <a:lnTo>
                  <a:pt x="878" y="523"/>
                </a:lnTo>
                <a:lnTo>
                  <a:pt x="871" y="505"/>
                </a:lnTo>
                <a:lnTo>
                  <a:pt x="865" y="487"/>
                </a:lnTo>
                <a:lnTo>
                  <a:pt x="862" y="469"/>
                </a:lnTo>
                <a:lnTo>
                  <a:pt x="858" y="449"/>
                </a:lnTo>
                <a:lnTo>
                  <a:pt x="856" y="431"/>
                </a:lnTo>
                <a:lnTo>
                  <a:pt x="854" y="412"/>
                </a:lnTo>
                <a:lnTo>
                  <a:pt x="854" y="393"/>
                </a:lnTo>
                <a:lnTo>
                  <a:pt x="854" y="375"/>
                </a:lnTo>
                <a:lnTo>
                  <a:pt x="856" y="355"/>
                </a:lnTo>
                <a:lnTo>
                  <a:pt x="858" y="337"/>
                </a:lnTo>
                <a:lnTo>
                  <a:pt x="862" y="318"/>
                </a:lnTo>
                <a:lnTo>
                  <a:pt x="865" y="300"/>
                </a:lnTo>
                <a:lnTo>
                  <a:pt x="871" y="282"/>
                </a:lnTo>
                <a:lnTo>
                  <a:pt x="878" y="264"/>
                </a:lnTo>
                <a:lnTo>
                  <a:pt x="885" y="246"/>
                </a:lnTo>
                <a:lnTo>
                  <a:pt x="893" y="228"/>
                </a:lnTo>
                <a:lnTo>
                  <a:pt x="902" y="211"/>
                </a:lnTo>
                <a:lnTo>
                  <a:pt x="913" y="194"/>
                </a:lnTo>
                <a:lnTo>
                  <a:pt x="924" y="178"/>
                </a:lnTo>
                <a:lnTo>
                  <a:pt x="936" y="161"/>
                </a:lnTo>
                <a:lnTo>
                  <a:pt x="948" y="145"/>
                </a:lnTo>
                <a:lnTo>
                  <a:pt x="963" y="130"/>
                </a:lnTo>
                <a:lnTo>
                  <a:pt x="977" y="116"/>
                </a:lnTo>
                <a:lnTo>
                  <a:pt x="977" y="116"/>
                </a:lnTo>
                <a:lnTo>
                  <a:pt x="993" y="102"/>
                </a:lnTo>
                <a:lnTo>
                  <a:pt x="1010" y="88"/>
                </a:lnTo>
                <a:lnTo>
                  <a:pt x="1026" y="77"/>
                </a:lnTo>
                <a:lnTo>
                  <a:pt x="1044" y="66"/>
                </a:lnTo>
                <a:lnTo>
                  <a:pt x="1061" y="54"/>
                </a:lnTo>
                <a:lnTo>
                  <a:pt x="1079" y="45"/>
                </a:lnTo>
                <a:lnTo>
                  <a:pt x="1098" y="37"/>
                </a:lnTo>
                <a:lnTo>
                  <a:pt x="1117" y="30"/>
                </a:lnTo>
                <a:lnTo>
                  <a:pt x="1136" y="23"/>
                </a:lnTo>
                <a:lnTo>
                  <a:pt x="1156" y="17"/>
                </a:lnTo>
                <a:lnTo>
                  <a:pt x="1175" y="11"/>
                </a:lnTo>
                <a:lnTo>
                  <a:pt x="1195" y="8"/>
                </a:lnTo>
                <a:lnTo>
                  <a:pt x="1215" y="5"/>
                </a:lnTo>
                <a:lnTo>
                  <a:pt x="1235" y="2"/>
                </a:lnTo>
                <a:lnTo>
                  <a:pt x="1256" y="1"/>
                </a:lnTo>
                <a:lnTo>
                  <a:pt x="1276" y="0"/>
                </a:lnTo>
                <a:lnTo>
                  <a:pt x="1296" y="1"/>
                </a:lnTo>
                <a:lnTo>
                  <a:pt x="1316" y="2"/>
                </a:lnTo>
                <a:lnTo>
                  <a:pt x="1336" y="5"/>
                </a:lnTo>
                <a:lnTo>
                  <a:pt x="1356" y="8"/>
                </a:lnTo>
                <a:lnTo>
                  <a:pt x="1376" y="11"/>
                </a:lnTo>
                <a:lnTo>
                  <a:pt x="1395" y="17"/>
                </a:lnTo>
                <a:lnTo>
                  <a:pt x="1415" y="23"/>
                </a:lnTo>
                <a:lnTo>
                  <a:pt x="1434" y="30"/>
                </a:lnTo>
                <a:lnTo>
                  <a:pt x="1454" y="37"/>
                </a:lnTo>
                <a:lnTo>
                  <a:pt x="1472" y="45"/>
                </a:lnTo>
                <a:lnTo>
                  <a:pt x="1490" y="54"/>
                </a:lnTo>
                <a:lnTo>
                  <a:pt x="1508" y="66"/>
                </a:lnTo>
                <a:lnTo>
                  <a:pt x="1525" y="77"/>
                </a:lnTo>
                <a:lnTo>
                  <a:pt x="1542" y="88"/>
                </a:lnTo>
                <a:lnTo>
                  <a:pt x="1558" y="102"/>
                </a:lnTo>
                <a:lnTo>
                  <a:pt x="1574" y="116"/>
                </a:lnTo>
                <a:lnTo>
                  <a:pt x="3647" y="2046"/>
                </a:lnTo>
                <a:lnTo>
                  <a:pt x="3647" y="2046"/>
                </a:lnTo>
                <a:lnTo>
                  <a:pt x="3663" y="2059"/>
                </a:lnTo>
                <a:lnTo>
                  <a:pt x="3679" y="2073"/>
                </a:lnTo>
                <a:lnTo>
                  <a:pt x="3696" y="2085"/>
                </a:lnTo>
                <a:lnTo>
                  <a:pt x="3714" y="2097"/>
                </a:lnTo>
                <a:lnTo>
                  <a:pt x="3731" y="2107"/>
                </a:lnTo>
                <a:lnTo>
                  <a:pt x="3749" y="2116"/>
                </a:lnTo>
                <a:lnTo>
                  <a:pt x="3769" y="2125"/>
                </a:lnTo>
                <a:lnTo>
                  <a:pt x="3787" y="2132"/>
                </a:lnTo>
                <a:lnTo>
                  <a:pt x="3807" y="2139"/>
                </a:lnTo>
                <a:lnTo>
                  <a:pt x="3826" y="2145"/>
                </a:lnTo>
                <a:lnTo>
                  <a:pt x="3845" y="2150"/>
                </a:lnTo>
                <a:lnTo>
                  <a:pt x="3866" y="2153"/>
                </a:lnTo>
                <a:lnTo>
                  <a:pt x="3886" y="2157"/>
                </a:lnTo>
                <a:lnTo>
                  <a:pt x="3906" y="2159"/>
                </a:lnTo>
                <a:lnTo>
                  <a:pt x="3927" y="2160"/>
                </a:lnTo>
                <a:lnTo>
                  <a:pt x="3946" y="2161"/>
                </a:lnTo>
                <a:lnTo>
                  <a:pt x="8608" y="6490"/>
                </a:lnTo>
                <a:lnTo>
                  <a:pt x="4842" y="6490"/>
                </a:lnTo>
                <a:lnTo>
                  <a:pt x="124" y="2098"/>
                </a:lnTo>
                <a:lnTo>
                  <a:pt x="124" y="2098"/>
                </a:lnTo>
                <a:lnTo>
                  <a:pt x="109" y="2083"/>
                </a:lnTo>
                <a:lnTo>
                  <a:pt x="95" y="2068"/>
                </a:lnTo>
                <a:lnTo>
                  <a:pt x="83" y="2053"/>
                </a:lnTo>
                <a:lnTo>
                  <a:pt x="71" y="2036"/>
                </a:lnTo>
                <a:lnTo>
                  <a:pt x="60" y="2020"/>
                </a:lnTo>
                <a:lnTo>
                  <a:pt x="49" y="2003"/>
                </a:lnTo>
                <a:lnTo>
                  <a:pt x="40" y="1986"/>
                </a:lnTo>
                <a:lnTo>
                  <a:pt x="32" y="1968"/>
                </a:lnTo>
                <a:lnTo>
                  <a:pt x="24" y="1950"/>
                </a:lnTo>
                <a:lnTo>
                  <a:pt x="18" y="1931"/>
                </a:lnTo>
                <a:lnTo>
                  <a:pt x="12" y="1913"/>
                </a:lnTo>
                <a:lnTo>
                  <a:pt x="9" y="1895"/>
                </a:lnTo>
                <a:lnTo>
                  <a:pt x="5" y="1876"/>
                </a:lnTo>
                <a:lnTo>
                  <a:pt x="2" y="1858"/>
                </a:lnTo>
                <a:lnTo>
                  <a:pt x="1" y="1839"/>
                </a:lnTo>
                <a:lnTo>
                  <a:pt x="0" y="1821"/>
                </a:lnTo>
                <a:lnTo>
                  <a:pt x="1" y="1801"/>
                </a:lnTo>
                <a:lnTo>
                  <a:pt x="2" y="1782"/>
                </a:lnTo>
                <a:lnTo>
                  <a:pt x="5" y="1764"/>
                </a:lnTo>
                <a:lnTo>
                  <a:pt x="9" y="1745"/>
                </a:lnTo>
                <a:lnTo>
                  <a:pt x="12" y="1727"/>
                </a:lnTo>
                <a:lnTo>
                  <a:pt x="18" y="1709"/>
                </a:lnTo>
                <a:lnTo>
                  <a:pt x="24" y="1691"/>
                </a:lnTo>
                <a:lnTo>
                  <a:pt x="32" y="1672"/>
                </a:lnTo>
                <a:lnTo>
                  <a:pt x="40" y="1654"/>
                </a:lnTo>
                <a:lnTo>
                  <a:pt x="49" y="1637"/>
                </a:lnTo>
                <a:lnTo>
                  <a:pt x="60" y="1620"/>
                </a:lnTo>
                <a:lnTo>
                  <a:pt x="71" y="1605"/>
                </a:lnTo>
                <a:lnTo>
                  <a:pt x="83" y="1588"/>
                </a:lnTo>
                <a:lnTo>
                  <a:pt x="95" y="1572"/>
                </a:lnTo>
                <a:lnTo>
                  <a:pt x="109" y="1557"/>
                </a:lnTo>
                <a:lnTo>
                  <a:pt x="124" y="1542"/>
                </a:lnTo>
                <a:lnTo>
                  <a:pt x="124" y="1542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5" name="Freeform 11">
            <a:extLst>
              <a:ext uri="{FF2B5EF4-FFF2-40B4-BE49-F238E27FC236}">
                <a16:creationId xmlns="" xmlns:a16="http://schemas.microsoft.com/office/drawing/2014/main" id="{9ED40513-1049-4FFF-9191-780765563F5A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365076" y="0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A4F16A08-FD52-4F03-89F2-9D4264C7062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289224" y="1016308"/>
            <a:ext cx="2858102" cy="3034992"/>
          </a:xfrm>
          <a:custGeom>
            <a:avLst/>
            <a:gdLst>
              <a:gd name="connsiteX0" fmla="*/ 0 w 2858102"/>
              <a:gd name="connsiteY0" fmla="*/ 0 h 3034992"/>
              <a:gd name="connsiteX1" fmla="*/ 0 w 2858102"/>
              <a:gd name="connsiteY1" fmla="*/ 353805 h 3034992"/>
              <a:gd name="connsiteX2" fmla="*/ 490082 w 2858102"/>
              <a:gd name="connsiteY2" fmla="*/ 843951 h 3034992"/>
              <a:gd name="connsiteX3" fmla="*/ 2645031 w 2858102"/>
              <a:gd name="connsiteY3" fmla="*/ 2998485 h 3034992"/>
              <a:gd name="connsiteX4" fmla="*/ 2649463 w 2858102"/>
              <a:gd name="connsiteY4" fmla="*/ 3003247 h 3034992"/>
              <a:gd name="connsiteX5" fmla="*/ 2654192 w 2858102"/>
              <a:gd name="connsiteY5" fmla="*/ 3007057 h 3034992"/>
              <a:gd name="connsiteX6" fmla="*/ 2659216 w 2858102"/>
              <a:gd name="connsiteY6" fmla="*/ 3011183 h 3034992"/>
              <a:gd name="connsiteX7" fmla="*/ 2664535 w 2858102"/>
              <a:gd name="connsiteY7" fmla="*/ 3014675 h 3034992"/>
              <a:gd name="connsiteX8" fmla="*/ 2669559 w 2858102"/>
              <a:gd name="connsiteY8" fmla="*/ 3017850 h 3034992"/>
              <a:gd name="connsiteX9" fmla="*/ 2675174 w 2858102"/>
              <a:gd name="connsiteY9" fmla="*/ 3020707 h 3034992"/>
              <a:gd name="connsiteX10" fmla="*/ 2680789 w 2858102"/>
              <a:gd name="connsiteY10" fmla="*/ 3023564 h 3034992"/>
              <a:gd name="connsiteX11" fmla="*/ 2686108 w 2858102"/>
              <a:gd name="connsiteY11" fmla="*/ 3026104 h 3034992"/>
              <a:gd name="connsiteX12" fmla="*/ 2692019 w 2858102"/>
              <a:gd name="connsiteY12" fmla="*/ 3028326 h 3034992"/>
              <a:gd name="connsiteX13" fmla="*/ 2697633 w 2858102"/>
              <a:gd name="connsiteY13" fmla="*/ 3030230 h 3034992"/>
              <a:gd name="connsiteX14" fmla="*/ 2703544 w 2858102"/>
              <a:gd name="connsiteY14" fmla="*/ 3031500 h 3034992"/>
              <a:gd name="connsiteX15" fmla="*/ 2709454 w 2858102"/>
              <a:gd name="connsiteY15" fmla="*/ 3033087 h 3034992"/>
              <a:gd name="connsiteX16" fmla="*/ 2715365 w 2858102"/>
              <a:gd name="connsiteY16" fmla="*/ 3034040 h 3034992"/>
              <a:gd name="connsiteX17" fmla="*/ 2721275 w 2858102"/>
              <a:gd name="connsiteY17" fmla="*/ 3034675 h 3034992"/>
              <a:gd name="connsiteX18" fmla="*/ 2727186 w 2858102"/>
              <a:gd name="connsiteY18" fmla="*/ 3034992 h 3034992"/>
              <a:gd name="connsiteX19" fmla="*/ 2733392 w 2858102"/>
              <a:gd name="connsiteY19" fmla="*/ 3034992 h 3034992"/>
              <a:gd name="connsiteX20" fmla="*/ 2739302 w 2858102"/>
              <a:gd name="connsiteY20" fmla="*/ 3034992 h 3034992"/>
              <a:gd name="connsiteX21" fmla="*/ 2745508 w 2858102"/>
              <a:gd name="connsiteY21" fmla="*/ 3034675 h 3034992"/>
              <a:gd name="connsiteX22" fmla="*/ 2751123 w 2858102"/>
              <a:gd name="connsiteY22" fmla="*/ 3034040 h 3034992"/>
              <a:gd name="connsiteX23" fmla="*/ 2757329 w 2858102"/>
              <a:gd name="connsiteY23" fmla="*/ 3033087 h 3034992"/>
              <a:gd name="connsiteX24" fmla="*/ 2762944 w 2858102"/>
              <a:gd name="connsiteY24" fmla="*/ 3031500 h 3034992"/>
              <a:gd name="connsiteX25" fmla="*/ 2768854 w 2858102"/>
              <a:gd name="connsiteY25" fmla="*/ 3030230 h 3034992"/>
              <a:gd name="connsiteX26" fmla="*/ 2774469 w 2858102"/>
              <a:gd name="connsiteY26" fmla="*/ 3028326 h 3034992"/>
              <a:gd name="connsiteX27" fmla="*/ 2780380 w 2858102"/>
              <a:gd name="connsiteY27" fmla="*/ 3026104 h 3034992"/>
              <a:gd name="connsiteX28" fmla="*/ 2785995 w 2858102"/>
              <a:gd name="connsiteY28" fmla="*/ 3023564 h 3034992"/>
              <a:gd name="connsiteX29" fmla="*/ 2791314 w 2858102"/>
              <a:gd name="connsiteY29" fmla="*/ 3020707 h 3034992"/>
              <a:gd name="connsiteX30" fmla="*/ 2796929 w 2858102"/>
              <a:gd name="connsiteY30" fmla="*/ 3017850 h 3034992"/>
              <a:gd name="connsiteX31" fmla="*/ 2802248 w 2858102"/>
              <a:gd name="connsiteY31" fmla="*/ 3014675 h 3034992"/>
              <a:gd name="connsiteX32" fmla="*/ 2807272 w 2858102"/>
              <a:gd name="connsiteY32" fmla="*/ 3011183 h 3034992"/>
              <a:gd name="connsiteX33" fmla="*/ 2812296 w 2858102"/>
              <a:gd name="connsiteY33" fmla="*/ 3007057 h 3034992"/>
              <a:gd name="connsiteX34" fmla="*/ 2817025 w 2858102"/>
              <a:gd name="connsiteY34" fmla="*/ 3003247 h 3034992"/>
              <a:gd name="connsiteX35" fmla="*/ 2821753 w 2858102"/>
              <a:gd name="connsiteY35" fmla="*/ 2998485 h 3034992"/>
              <a:gd name="connsiteX36" fmla="*/ 2826186 w 2858102"/>
              <a:gd name="connsiteY36" fmla="*/ 2993724 h 3034992"/>
              <a:gd name="connsiteX37" fmla="*/ 2830323 w 2858102"/>
              <a:gd name="connsiteY37" fmla="*/ 2989279 h 3034992"/>
              <a:gd name="connsiteX38" fmla="*/ 2834165 w 2858102"/>
              <a:gd name="connsiteY38" fmla="*/ 2984200 h 3034992"/>
              <a:gd name="connsiteX39" fmla="*/ 2837711 w 2858102"/>
              <a:gd name="connsiteY39" fmla="*/ 2979121 h 3034992"/>
              <a:gd name="connsiteX40" fmla="*/ 2840962 w 2858102"/>
              <a:gd name="connsiteY40" fmla="*/ 2973724 h 3034992"/>
              <a:gd name="connsiteX41" fmla="*/ 2843917 w 2858102"/>
              <a:gd name="connsiteY41" fmla="*/ 2968328 h 3034992"/>
              <a:gd name="connsiteX42" fmla="*/ 2846872 w 2858102"/>
              <a:gd name="connsiteY42" fmla="*/ 2962931 h 3034992"/>
              <a:gd name="connsiteX43" fmla="*/ 2849237 w 2858102"/>
              <a:gd name="connsiteY43" fmla="*/ 2957217 h 3034992"/>
              <a:gd name="connsiteX44" fmla="*/ 2851305 w 2858102"/>
              <a:gd name="connsiteY44" fmla="*/ 2951503 h 3034992"/>
              <a:gd name="connsiteX45" fmla="*/ 2853078 w 2858102"/>
              <a:gd name="connsiteY45" fmla="*/ 2945789 h 3034992"/>
              <a:gd name="connsiteX46" fmla="*/ 2854556 w 2858102"/>
              <a:gd name="connsiteY46" fmla="*/ 2940075 h 3034992"/>
              <a:gd name="connsiteX47" fmla="*/ 2856034 w 2858102"/>
              <a:gd name="connsiteY47" fmla="*/ 2934360 h 3034992"/>
              <a:gd name="connsiteX48" fmla="*/ 2857216 w 2858102"/>
              <a:gd name="connsiteY48" fmla="*/ 2928011 h 3034992"/>
              <a:gd name="connsiteX49" fmla="*/ 2857807 w 2858102"/>
              <a:gd name="connsiteY49" fmla="*/ 2922297 h 3034992"/>
              <a:gd name="connsiteX50" fmla="*/ 2858102 w 2858102"/>
              <a:gd name="connsiteY50" fmla="*/ 2916266 h 3034992"/>
              <a:gd name="connsiteX51" fmla="*/ 2858102 w 2858102"/>
              <a:gd name="connsiteY51" fmla="*/ 2910234 h 3034992"/>
              <a:gd name="connsiteX52" fmla="*/ 2858102 w 2858102"/>
              <a:gd name="connsiteY52" fmla="*/ 2903885 h 3034992"/>
              <a:gd name="connsiteX53" fmla="*/ 2857807 w 2858102"/>
              <a:gd name="connsiteY53" fmla="*/ 2898171 h 3034992"/>
              <a:gd name="connsiteX54" fmla="*/ 2857216 w 2858102"/>
              <a:gd name="connsiteY54" fmla="*/ 2892140 h 3034992"/>
              <a:gd name="connsiteX55" fmla="*/ 2856034 w 2858102"/>
              <a:gd name="connsiteY55" fmla="*/ 2886425 h 3034992"/>
              <a:gd name="connsiteX56" fmla="*/ 2854556 w 2858102"/>
              <a:gd name="connsiteY56" fmla="*/ 2880394 h 3034992"/>
              <a:gd name="connsiteX57" fmla="*/ 2853078 w 2858102"/>
              <a:gd name="connsiteY57" fmla="*/ 2874680 h 3034992"/>
              <a:gd name="connsiteX58" fmla="*/ 2851305 w 2858102"/>
              <a:gd name="connsiteY58" fmla="*/ 2868966 h 3034992"/>
              <a:gd name="connsiteX59" fmla="*/ 2849237 w 2858102"/>
              <a:gd name="connsiteY59" fmla="*/ 2863252 h 3034992"/>
              <a:gd name="connsiteX60" fmla="*/ 2846872 w 2858102"/>
              <a:gd name="connsiteY60" fmla="*/ 2857855 h 3034992"/>
              <a:gd name="connsiteX61" fmla="*/ 2843917 w 2858102"/>
              <a:gd name="connsiteY61" fmla="*/ 2851823 h 3034992"/>
              <a:gd name="connsiteX62" fmla="*/ 2840962 w 2858102"/>
              <a:gd name="connsiteY62" fmla="*/ 2846427 h 3034992"/>
              <a:gd name="connsiteX63" fmla="*/ 2837711 w 2858102"/>
              <a:gd name="connsiteY63" fmla="*/ 2841665 h 3034992"/>
              <a:gd name="connsiteX64" fmla="*/ 2834165 w 2858102"/>
              <a:gd name="connsiteY64" fmla="*/ 2836268 h 3034992"/>
              <a:gd name="connsiteX65" fmla="*/ 2830323 w 2858102"/>
              <a:gd name="connsiteY65" fmla="*/ 2831507 h 3034992"/>
              <a:gd name="connsiteX66" fmla="*/ 2826186 w 2858102"/>
              <a:gd name="connsiteY66" fmla="*/ 2826427 h 3034992"/>
              <a:gd name="connsiteX67" fmla="*/ 2821753 w 2858102"/>
              <a:gd name="connsiteY67" fmla="*/ 2821666 h 3034992"/>
              <a:gd name="connsiteX68" fmla="*/ 490082 w 2858102"/>
              <a:gd name="connsiteY68" fmla="*/ 489994 h 303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102" h="3034992">
                <a:moveTo>
                  <a:pt x="0" y="0"/>
                </a:moveTo>
                <a:lnTo>
                  <a:pt x="0" y="353805"/>
                </a:lnTo>
                <a:lnTo>
                  <a:pt x="490082" y="843951"/>
                </a:lnTo>
                <a:lnTo>
                  <a:pt x="2645031" y="2998485"/>
                </a:lnTo>
                <a:lnTo>
                  <a:pt x="2649463" y="3003247"/>
                </a:lnTo>
                <a:lnTo>
                  <a:pt x="2654192" y="3007057"/>
                </a:lnTo>
                <a:lnTo>
                  <a:pt x="2659216" y="3011183"/>
                </a:lnTo>
                <a:lnTo>
                  <a:pt x="2664535" y="3014675"/>
                </a:lnTo>
                <a:lnTo>
                  <a:pt x="2669559" y="3017850"/>
                </a:lnTo>
                <a:lnTo>
                  <a:pt x="2675174" y="3020707"/>
                </a:lnTo>
                <a:lnTo>
                  <a:pt x="2680789" y="3023564"/>
                </a:lnTo>
                <a:lnTo>
                  <a:pt x="2686108" y="3026104"/>
                </a:lnTo>
                <a:lnTo>
                  <a:pt x="2692019" y="3028326"/>
                </a:lnTo>
                <a:lnTo>
                  <a:pt x="2697633" y="3030230"/>
                </a:lnTo>
                <a:lnTo>
                  <a:pt x="2703544" y="3031500"/>
                </a:lnTo>
                <a:lnTo>
                  <a:pt x="2709454" y="3033087"/>
                </a:lnTo>
                <a:lnTo>
                  <a:pt x="2715365" y="3034040"/>
                </a:lnTo>
                <a:lnTo>
                  <a:pt x="2721275" y="3034675"/>
                </a:lnTo>
                <a:lnTo>
                  <a:pt x="2727186" y="3034992"/>
                </a:lnTo>
                <a:lnTo>
                  <a:pt x="2733392" y="3034992"/>
                </a:lnTo>
                <a:lnTo>
                  <a:pt x="2739302" y="3034992"/>
                </a:lnTo>
                <a:lnTo>
                  <a:pt x="2745508" y="3034675"/>
                </a:lnTo>
                <a:lnTo>
                  <a:pt x="2751123" y="3034040"/>
                </a:lnTo>
                <a:lnTo>
                  <a:pt x="2757329" y="3033087"/>
                </a:lnTo>
                <a:lnTo>
                  <a:pt x="2762944" y="3031500"/>
                </a:lnTo>
                <a:lnTo>
                  <a:pt x="2768854" y="3030230"/>
                </a:lnTo>
                <a:lnTo>
                  <a:pt x="2774469" y="3028326"/>
                </a:lnTo>
                <a:lnTo>
                  <a:pt x="2780380" y="3026104"/>
                </a:lnTo>
                <a:lnTo>
                  <a:pt x="2785995" y="3023564"/>
                </a:lnTo>
                <a:lnTo>
                  <a:pt x="2791314" y="3020707"/>
                </a:lnTo>
                <a:lnTo>
                  <a:pt x="2796929" y="3017850"/>
                </a:lnTo>
                <a:lnTo>
                  <a:pt x="2802248" y="3014675"/>
                </a:lnTo>
                <a:lnTo>
                  <a:pt x="2807272" y="3011183"/>
                </a:lnTo>
                <a:lnTo>
                  <a:pt x="2812296" y="3007057"/>
                </a:lnTo>
                <a:lnTo>
                  <a:pt x="2817025" y="3003247"/>
                </a:lnTo>
                <a:lnTo>
                  <a:pt x="2821753" y="2998485"/>
                </a:lnTo>
                <a:lnTo>
                  <a:pt x="2826186" y="2993724"/>
                </a:lnTo>
                <a:lnTo>
                  <a:pt x="2830323" y="2989279"/>
                </a:lnTo>
                <a:lnTo>
                  <a:pt x="2834165" y="2984200"/>
                </a:lnTo>
                <a:lnTo>
                  <a:pt x="2837711" y="2979121"/>
                </a:lnTo>
                <a:lnTo>
                  <a:pt x="2840962" y="2973724"/>
                </a:lnTo>
                <a:lnTo>
                  <a:pt x="2843917" y="2968328"/>
                </a:lnTo>
                <a:lnTo>
                  <a:pt x="2846872" y="2962931"/>
                </a:lnTo>
                <a:lnTo>
                  <a:pt x="2849237" y="2957217"/>
                </a:lnTo>
                <a:lnTo>
                  <a:pt x="2851305" y="2951503"/>
                </a:lnTo>
                <a:lnTo>
                  <a:pt x="2853078" y="2945789"/>
                </a:lnTo>
                <a:lnTo>
                  <a:pt x="2854556" y="2940075"/>
                </a:lnTo>
                <a:lnTo>
                  <a:pt x="2856034" y="2934360"/>
                </a:lnTo>
                <a:lnTo>
                  <a:pt x="2857216" y="2928011"/>
                </a:lnTo>
                <a:lnTo>
                  <a:pt x="2857807" y="2922297"/>
                </a:lnTo>
                <a:lnTo>
                  <a:pt x="2858102" y="2916266"/>
                </a:lnTo>
                <a:lnTo>
                  <a:pt x="2858102" y="2910234"/>
                </a:lnTo>
                <a:lnTo>
                  <a:pt x="2858102" y="2903885"/>
                </a:lnTo>
                <a:lnTo>
                  <a:pt x="2857807" y="2898171"/>
                </a:lnTo>
                <a:lnTo>
                  <a:pt x="2857216" y="2892140"/>
                </a:lnTo>
                <a:lnTo>
                  <a:pt x="2856034" y="2886425"/>
                </a:lnTo>
                <a:lnTo>
                  <a:pt x="2854556" y="2880394"/>
                </a:lnTo>
                <a:lnTo>
                  <a:pt x="2853078" y="2874680"/>
                </a:lnTo>
                <a:lnTo>
                  <a:pt x="2851305" y="2868966"/>
                </a:lnTo>
                <a:lnTo>
                  <a:pt x="2849237" y="2863252"/>
                </a:lnTo>
                <a:lnTo>
                  <a:pt x="2846872" y="2857855"/>
                </a:lnTo>
                <a:lnTo>
                  <a:pt x="2843917" y="2851823"/>
                </a:lnTo>
                <a:lnTo>
                  <a:pt x="2840962" y="2846427"/>
                </a:lnTo>
                <a:lnTo>
                  <a:pt x="2837711" y="2841665"/>
                </a:lnTo>
                <a:lnTo>
                  <a:pt x="2834165" y="2836268"/>
                </a:lnTo>
                <a:lnTo>
                  <a:pt x="2830323" y="2831507"/>
                </a:lnTo>
                <a:lnTo>
                  <a:pt x="2826186" y="2826427"/>
                </a:lnTo>
                <a:lnTo>
                  <a:pt x="2821753" y="2821666"/>
                </a:lnTo>
                <a:lnTo>
                  <a:pt x="490082" y="489994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7" name="Freeform 13">
            <a:extLst>
              <a:ext uri="{FF2B5EF4-FFF2-40B4-BE49-F238E27FC236}">
                <a16:creationId xmlns="" xmlns:a16="http://schemas.microsoft.com/office/drawing/2014/main" id="{470A16CE-D497-4A9F-98CC-D62D01E24F9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207974" y="5837238"/>
            <a:ext cx="1207378" cy="1020763"/>
          </a:xfrm>
          <a:custGeom>
            <a:avLst/>
            <a:gdLst>
              <a:gd name="T0" fmla="*/ 121 w 4084"/>
              <a:gd name="T1" fmla="*/ 115 h 3217"/>
              <a:gd name="T2" fmla="*/ 153 w 4084"/>
              <a:gd name="T3" fmla="*/ 87 h 3217"/>
              <a:gd name="T4" fmla="*/ 187 w 4084"/>
              <a:gd name="T5" fmla="*/ 65 h 3217"/>
              <a:gd name="T6" fmla="*/ 222 w 4084"/>
              <a:gd name="T7" fmla="*/ 44 h 3217"/>
              <a:gd name="T8" fmla="*/ 260 w 4084"/>
              <a:gd name="T9" fmla="*/ 29 h 3217"/>
              <a:gd name="T10" fmla="*/ 297 w 4084"/>
              <a:gd name="T11" fmla="*/ 16 h 3217"/>
              <a:gd name="T12" fmla="*/ 336 w 4084"/>
              <a:gd name="T13" fmla="*/ 7 h 3217"/>
              <a:gd name="T14" fmla="*/ 376 w 4084"/>
              <a:gd name="T15" fmla="*/ 3 h 3217"/>
              <a:gd name="T16" fmla="*/ 416 w 4084"/>
              <a:gd name="T17" fmla="*/ 0 h 3217"/>
              <a:gd name="T18" fmla="*/ 456 w 4084"/>
              <a:gd name="T19" fmla="*/ 3 h 3217"/>
              <a:gd name="T20" fmla="*/ 495 w 4084"/>
              <a:gd name="T21" fmla="*/ 7 h 3217"/>
              <a:gd name="T22" fmla="*/ 534 w 4084"/>
              <a:gd name="T23" fmla="*/ 16 h 3217"/>
              <a:gd name="T24" fmla="*/ 573 w 4084"/>
              <a:gd name="T25" fmla="*/ 29 h 3217"/>
              <a:gd name="T26" fmla="*/ 610 w 4084"/>
              <a:gd name="T27" fmla="*/ 44 h 3217"/>
              <a:gd name="T28" fmla="*/ 646 w 4084"/>
              <a:gd name="T29" fmla="*/ 65 h 3217"/>
              <a:gd name="T30" fmla="*/ 679 w 4084"/>
              <a:gd name="T31" fmla="*/ 87 h 3217"/>
              <a:gd name="T32" fmla="*/ 710 w 4084"/>
              <a:gd name="T33" fmla="*/ 115 h 3217"/>
              <a:gd name="T34" fmla="*/ 2865 w 4084"/>
              <a:gd name="T35" fmla="*/ 3217 h 3217"/>
              <a:gd name="T36" fmla="*/ 121 w 4084"/>
              <a:gd name="T37" fmla="*/ 663 h 3217"/>
              <a:gd name="T38" fmla="*/ 93 w 4084"/>
              <a:gd name="T39" fmla="*/ 634 h 3217"/>
              <a:gd name="T40" fmla="*/ 68 w 4084"/>
              <a:gd name="T41" fmla="*/ 602 h 3217"/>
              <a:gd name="T42" fmla="*/ 47 w 4084"/>
              <a:gd name="T43" fmla="*/ 569 h 3217"/>
              <a:gd name="T44" fmla="*/ 30 w 4084"/>
              <a:gd name="T45" fmla="*/ 534 h 3217"/>
              <a:gd name="T46" fmla="*/ 17 w 4084"/>
              <a:gd name="T47" fmla="*/ 499 h 3217"/>
              <a:gd name="T48" fmla="*/ 7 w 4084"/>
              <a:gd name="T49" fmla="*/ 463 h 3217"/>
              <a:gd name="T50" fmla="*/ 1 w 4084"/>
              <a:gd name="T51" fmla="*/ 426 h 3217"/>
              <a:gd name="T52" fmla="*/ 0 w 4084"/>
              <a:gd name="T53" fmla="*/ 388 h 3217"/>
              <a:gd name="T54" fmla="*/ 1 w 4084"/>
              <a:gd name="T55" fmla="*/ 351 h 3217"/>
              <a:gd name="T56" fmla="*/ 7 w 4084"/>
              <a:gd name="T57" fmla="*/ 315 h 3217"/>
              <a:gd name="T58" fmla="*/ 17 w 4084"/>
              <a:gd name="T59" fmla="*/ 279 h 3217"/>
              <a:gd name="T60" fmla="*/ 30 w 4084"/>
              <a:gd name="T61" fmla="*/ 242 h 3217"/>
              <a:gd name="T62" fmla="*/ 47 w 4084"/>
              <a:gd name="T63" fmla="*/ 209 h 3217"/>
              <a:gd name="T64" fmla="*/ 68 w 4084"/>
              <a:gd name="T65" fmla="*/ 175 h 3217"/>
              <a:gd name="T66" fmla="*/ 93 w 4084"/>
              <a:gd name="T67" fmla="*/ 144 h 3217"/>
              <a:gd name="T68" fmla="*/ 121 w 4084"/>
              <a:gd name="T69" fmla="*/ 115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4" h="3217">
                <a:moveTo>
                  <a:pt x="121" y="115"/>
                </a:moveTo>
                <a:lnTo>
                  <a:pt x="121" y="115"/>
                </a:lnTo>
                <a:lnTo>
                  <a:pt x="137" y="100"/>
                </a:lnTo>
                <a:lnTo>
                  <a:pt x="153" y="87"/>
                </a:lnTo>
                <a:lnTo>
                  <a:pt x="170" y="76"/>
                </a:lnTo>
                <a:lnTo>
                  <a:pt x="187" y="65"/>
                </a:lnTo>
                <a:lnTo>
                  <a:pt x="204" y="55"/>
                </a:lnTo>
                <a:lnTo>
                  <a:pt x="222" y="44"/>
                </a:lnTo>
                <a:lnTo>
                  <a:pt x="240" y="37"/>
                </a:lnTo>
                <a:lnTo>
                  <a:pt x="260" y="29"/>
                </a:lnTo>
                <a:lnTo>
                  <a:pt x="278" y="22"/>
                </a:lnTo>
                <a:lnTo>
                  <a:pt x="297" y="16"/>
                </a:lnTo>
                <a:lnTo>
                  <a:pt x="317" y="12"/>
                </a:lnTo>
                <a:lnTo>
                  <a:pt x="336" y="7"/>
                </a:lnTo>
                <a:lnTo>
                  <a:pt x="357" y="5"/>
                </a:lnTo>
                <a:lnTo>
                  <a:pt x="376" y="3"/>
                </a:lnTo>
                <a:lnTo>
                  <a:pt x="396" y="1"/>
                </a:lnTo>
                <a:lnTo>
                  <a:pt x="416" y="0"/>
                </a:lnTo>
                <a:lnTo>
                  <a:pt x="436" y="1"/>
                </a:lnTo>
                <a:lnTo>
                  <a:pt x="456" y="3"/>
                </a:lnTo>
                <a:lnTo>
                  <a:pt x="476" y="5"/>
                </a:lnTo>
                <a:lnTo>
                  <a:pt x="495" y="7"/>
                </a:lnTo>
                <a:lnTo>
                  <a:pt x="515" y="12"/>
                </a:lnTo>
                <a:lnTo>
                  <a:pt x="534" y="16"/>
                </a:lnTo>
                <a:lnTo>
                  <a:pt x="554" y="22"/>
                </a:lnTo>
                <a:lnTo>
                  <a:pt x="573" y="29"/>
                </a:lnTo>
                <a:lnTo>
                  <a:pt x="591" y="37"/>
                </a:lnTo>
                <a:lnTo>
                  <a:pt x="610" y="44"/>
                </a:lnTo>
                <a:lnTo>
                  <a:pt x="628" y="55"/>
                </a:lnTo>
                <a:lnTo>
                  <a:pt x="646" y="65"/>
                </a:lnTo>
                <a:lnTo>
                  <a:pt x="663" y="76"/>
                </a:lnTo>
                <a:lnTo>
                  <a:pt x="679" y="87"/>
                </a:lnTo>
                <a:lnTo>
                  <a:pt x="696" y="100"/>
                </a:lnTo>
                <a:lnTo>
                  <a:pt x="710" y="115"/>
                </a:lnTo>
                <a:lnTo>
                  <a:pt x="4084" y="3217"/>
                </a:lnTo>
                <a:lnTo>
                  <a:pt x="2865" y="3217"/>
                </a:lnTo>
                <a:lnTo>
                  <a:pt x="121" y="663"/>
                </a:lnTo>
                <a:lnTo>
                  <a:pt x="121" y="663"/>
                </a:lnTo>
                <a:lnTo>
                  <a:pt x="106" y="649"/>
                </a:lnTo>
                <a:lnTo>
                  <a:pt x="93" y="634"/>
                </a:lnTo>
                <a:lnTo>
                  <a:pt x="80" y="618"/>
                </a:lnTo>
                <a:lnTo>
                  <a:pt x="68" y="602"/>
                </a:lnTo>
                <a:lnTo>
                  <a:pt x="57" y="586"/>
                </a:lnTo>
                <a:lnTo>
                  <a:pt x="47" y="569"/>
                </a:lnTo>
                <a:lnTo>
                  <a:pt x="37" y="552"/>
                </a:lnTo>
                <a:lnTo>
                  <a:pt x="30" y="534"/>
                </a:lnTo>
                <a:lnTo>
                  <a:pt x="23" y="517"/>
                </a:lnTo>
                <a:lnTo>
                  <a:pt x="17" y="499"/>
                </a:lnTo>
                <a:lnTo>
                  <a:pt x="12" y="481"/>
                </a:lnTo>
                <a:lnTo>
                  <a:pt x="7" y="463"/>
                </a:lnTo>
                <a:lnTo>
                  <a:pt x="3" y="445"/>
                </a:lnTo>
                <a:lnTo>
                  <a:pt x="1" y="426"/>
                </a:lnTo>
                <a:lnTo>
                  <a:pt x="0" y="408"/>
                </a:lnTo>
                <a:lnTo>
                  <a:pt x="0" y="388"/>
                </a:lnTo>
                <a:lnTo>
                  <a:pt x="0" y="370"/>
                </a:lnTo>
                <a:lnTo>
                  <a:pt x="1" y="351"/>
                </a:lnTo>
                <a:lnTo>
                  <a:pt x="3" y="333"/>
                </a:lnTo>
                <a:lnTo>
                  <a:pt x="7" y="315"/>
                </a:lnTo>
                <a:lnTo>
                  <a:pt x="12" y="297"/>
                </a:lnTo>
                <a:lnTo>
                  <a:pt x="17" y="279"/>
                </a:lnTo>
                <a:lnTo>
                  <a:pt x="23" y="261"/>
                </a:lnTo>
                <a:lnTo>
                  <a:pt x="30" y="242"/>
                </a:lnTo>
                <a:lnTo>
                  <a:pt x="37" y="226"/>
                </a:lnTo>
                <a:lnTo>
                  <a:pt x="47" y="209"/>
                </a:lnTo>
                <a:lnTo>
                  <a:pt x="57" y="192"/>
                </a:lnTo>
                <a:lnTo>
                  <a:pt x="68" y="175"/>
                </a:lnTo>
                <a:lnTo>
                  <a:pt x="80" y="159"/>
                </a:lnTo>
                <a:lnTo>
                  <a:pt x="93" y="144"/>
                </a:lnTo>
                <a:lnTo>
                  <a:pt x="106" y="128"/>
                </a:lnTo>
                <a:lnTo>
                  <a:pt x="121" y="115"/>
                </a:lnTo>
                <a:lnTo>
                  <a:pt x="121" y="115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8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763688" y="685800"/>
            <a:ext cx="2252195" cy="2251075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555776" y="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5822719" y="3059087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TÍTULO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5822719" y="5538763"/>
            <a:ext cx="3104964" cy="1179513"/>
          </a:xfrm>
        </p:spPr>
        <p:txBody>
          <a:bodyPr/>
          <a:lstStyle>
            <a:lvl1pPr marL="0" indent="0" algn="ctr">
              <a:buNone/>
              <a:defRPr sz="1600" b="1" baseline="0">
                <a:solidFill>
                  <a:schemeClr val="bg1"/>
                </a:solidFill>
                <a:latin typeface="Corbel (Títulos)"/>
                <a:cs typeface="Traditional Arabic" panose="02020603050405020304" pitchFamily="18" charset="-78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Cr. Enrique Canon</a:t>
            </a:r>
          </a:p>
          <a:p>
            <a:r>
              <a:rPr lang="en-US" dirty="0"/>
              <a:t>Director Nacional de </a:t>
            </a:r>
            <a:r>
              <a:rPr lang="en-US" dirty="0" err="1"/>
              <a:t>Aduanas</a:t>
            </a:r>
            <a:endParaRPr lang="en-US" dirty="0"/>
          </a:p>
        </p:txBody>
      </p:sp>
      <p:pic>
        <p:nvPicPr>
          <p:cNvPr id="21" name="Imagen 14" descr="interna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0"/>
          <a:stretch/>
        </p:blipFill>
        <p:spPr>
          <a:xfrm>
            <a:off x="35496" y="44624"/>
            <a:ext cx="1040525" cy="84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2812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="" xmlns:a16="http://schemas.microsoft.com/office/drawing/2014/main" id="{23079954-2BF7-4E41-9996-833F5B3353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54"/>
          <a:stretch>
            <a:fillRect/>
          </a:stretch>
        </p:blipFill>
        <p:spPr>
          <a:xfrm>
            <a:off x="279966" y="0"/>
            <a:ext cx="8867360" cy="6858000"/>
          </a:xfrm>
          <a:custGeom>
            <a:avLst/>
            <a:gdLst>
              <a:gd name="connsiteX0" fmla="*/ 0 w 8867360"/>
              <a:gd name="connsiteY0" fmla="*/ 0 h 6858000"/>
              <a:gd name="connsiteX1" fmla="*/ 8867360 w 8867360"/>
              <a:gd name="connsiteY1" fmla="*/ 0 h 6858000"/>
              <a:gd name="connsiteX2" fmla="*/ 8867360 w 8867360"/>
              <a:gd name="connsiteY2" fmla="*/ 6858000 h 6858000"/>
              <a:gd name="connsiteX3" fmla="*/ 0 w 88673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7360" h="6858000">
                <a:moveTo>
                  <a:pt x="0" y="0"/>
                </a:moveTo>
                <a:lnTo>
                  <a:pt x="8867360" y="0"/>
                </a:lnTo>
                <a:lnTo>
                  <a:pt x="886736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4CCCE566-EF62-4011-89C4-16CB94BF16B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8071474" cy="6858000"/>
          </a:xfrm>
          <a:custGeom>
            <a:avLst/>
            <a:gdLst>
              <a:gd name="connsiteX0" fmla="*/ 8071474 w 8071474"/>
              <a:gd name="connsiteY0" fmla="*/ 0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</a:cxnLst>
            <a:rect l="l" t="t" r="r" b="b"/>
            <a:pathLst>
              <a:path w="8071474" h="6858000">
                <a:moveTo>
                  <a:pt x="8071474" y="0"/>
                </a:moveTo>
                <a:lnTo>
                  <a:pt x="0" y="0"/>
                </a:lnTo>
                <a:lnTo>
                  <a:pt x="692823" y="691198"/>
                </a:lnTo>
                <a:lnTo>
                  <a:pt x="691345" y="683895"/>
                </a:lnTo>
                <a:lnTo>
                  <a:pt x="690754" y="676275"/>
                </a:lnTo>
                <a:lnTo>
                  <a:pt x="690754" y="669290"/>
                </a:lnTo>
                <a:lnTo>
                  <a:pt x="690754" y="661988"/>
                </a:lnTo>
                <a:lnTo>
                  <a:pt x="691345" y="654368"/>
                </a:lnTo>
                <a:lnTo>
                  <a:pt x="692527" y="647383"/>
                </a:lnTo>
                <a:lnTo>
                  <a:pt x="694005" y="640080"/>
                </a:lnTo>
                <a:lnTo>
                  <a:pt x="695778" y="633095"/>
                </a:lnTo>
                <a:lnTo>
                  <a:pt x="698143" y="625793"/>
                </a:lnTo>
                <a:lnTo>
                  <a:pt x="700803" y="618808"/>
                </a:lnTo>
                <a:lnTo>
                  <a:pt x="704054" y="612140"/>
                </a:lnTo>
                <a:lnTo>
                  <a:pt x="707601" y="605790"/>
                </a:lnTo>
                <a:lnTo>
                  <a:pt x="712035" y="599123"/>
                </a:lnTo>
                <a:lnTo>
                  <a:pt x="716173" y="592773"/>
                </a:lnTo>
                <a:lnTo>
                  <a:pt x="721198" y="587058"/>
                </a:lnTo>
                <a:lnTo>
                  <a:pt x="726518" y="581343"/>
                </a:lnTo>
                <a:lnTo>
                  <a:pt x="731247" y="576898"/>
                </a:lnTo>
                <a:lnTo>
                  <a:pt x="735976" y="572453"/>
                </a:lnTo>
                <a:lnTo>
                  <a:pt x="741001" y="568960"/>
                </a:lnTo>
                <a:lnTo>
                  <a:pt x="746026" y="565468"/>
                </a:lnTo>
                <a:lnTo>
                  <a:pt x="751050" y="562293"/>
                </a:lnTo>
                <a:lnTo>
                  <a:pt x="756371" y="558800"/>
                </a:lnTo>
                <a:lnTo>
                  <a:pt x="761691" y="556578"/>
                </a:lnTo>
                <a:lnTo>
                  <a:pt x="767602" y="554038"/>
                </a:lnTo>
                <a:lnTo>
                  <a:pt x="772923" y="551815"/>
                </a:lnTo>
                <a:lnTo>
                  <a:pt x="778834" y="549910"/>
                </a:lnTo>
                <a:lnTo>
                  <a:pt x="784450" y="548640"/>
                </a:lnTo>
                <a:lnTo>
                  <a:pt x="790066" y="547370"/>
                </a:lnTo>
                <a:lnTo>
                  <a:pt x="795977" y="546418"/>
                </a:lnTo>
                <a:lnTo>
                  <a:pt x="802184" y="545783"/>
                </a:lnTo>
                <a:lnTo>
                  <a:pt x="807800" y="545465"/>
                </a:lnTo>
                <a:lnTo>
                  <a:pt x="814007" y="544830"/>
                </a:lnTo>
                <a:lnTo>
                  <a:pt x="819623" y="545465"/>
                </a:lnTo>
                <a:lnTo>
                  <a:pt x="825830" y="545783"/>
                </a:lnTo>
                <a:lnTo>
                  <a:pt x="831446" y="546418"/>
                </a:lnTo>
                <a:lnTo>
                  <a:pt x="837358" y="547370"/>
                </a:lnTo>
                <a:lnTo>
                  <a:pt x="842974" y="548640"/>
                </a:lnTo>
                <a:lnTo>
                  <a:pt x="848885" y="549910"/>
                </a:lnTo>
                <a:lnTo>
                  <a:pt x="854501" y="551815"/>
                </a:lnTo>
                <a:lnTo>
                  <a:pt x="860117" y="554038"/>
                </a:lnTo>
                <a:lnTo>
                  <a:pt x="865733" y="556578"/>
                </a:lnTo>
                <a:lnTo>
                  <a:pt x="871053" y="558800"/>
                </a:lnTo>
                <a:lnTo>
                  <a:pt x="876373" y="562293"/>
                </a:lnTo>
                <a:lnTo>
                  <a:pt x="881398" y="565468"/>
                </a:lnTo>
                <a:lnTo>
                  <a:pt x="886718" y="568960"/>
                </a:lnTo>
                <a:lnTo>
                  <a:pt x="891447" y="572453"/>
                </a:lnTo>
                <a:lnTo>
                  <a:pt x="896177" y="576898"/>
                </a:lnTo>
                <a:lnTo>
                  <a:pt x="900906" y="581343"/>
                </a:lnTo>
                <a:lnTo>
                  <a:pt x="1431459" y="1111568"/>
                </a:lnTo>
                <a:lnTo>
                  <a:pt x="2394731" y="2074863"/>
                </a:lnTo>
                <a:lnTo>
                  <a:pt x="2399164" y="2079308"/>
                </a:lnTo>
                <a:lnTo>
                  <a:pt x="2404189" y="2083435"/>
                </a:lnTo>
                <a:lnTo>
                  <a:pt x="2408918" y="2087245"/>
                </a:lnTo>
                <a:lnTo>
                  <a:pt x="2413943" y="2090738"/>
                </a:lnTo>
                <a:lnTo>
                  <a:pt x="2419263" y="2093913"/>
                </a:lnTo>
                <a:lnTo>
                  <a:pt x="2424583" y="2096770"/>
                </a:lnTo>
                <a:lnTo>
                  <a:pt x="2430199" y="2099628"/>
                </a:lnTo>
                <a:lnTo>
                  <a:pt x="2435520" y="2101850"/>
                </a:lnTo>
                <a:lnTo>
                  <a:pt x="2441136" y="2104073"/>
                </a:lnTo>
                <a:lnTo>
                  <a:pt x="2447047" y="2105660"/>
                </a:lnTo>
                <a:lnTo>
                  <a:pt x="2452663" y="2107565"/>
                </a:lnTo>
                <a:lnTo>
                  <a:pt x="2458574" y="2108518"/>
                </a:lnTo>
                <a:lnTo>
                  <a:pt x="2464190" y="2109788"/>
                </a:lnTo>
                <a:lnTo>
                  <a:pt x="2469806" y="2110423"/>
                </a:lnTo>
                <a:lnTo>
                  <a:pt x="2476013" y="2110740"/>
                </a:lnTo>
                <a:lnTo>
                  <a:pt x="2481925" y="2111058"/>
                </a:lnTo>
                <a:lnTo>
                  <a:pt x="2487836" y="2110740"/>
                </a:lnTo>
                <a:lnTo>
                  <a:pt x="2493747" y="2110423"/>
                </a:lnTo>
                <a:lnTo>
                  <a:pt x="2499363" y="2109788"/>
                </a:lnTo>
                <a:lnTo>
                  <a:pt x="2505570" y="2108518"/>
                </a:lnTo>
                <a:lnTo>
                  <a:pt x="2511186" y="2107565"/>
                </a:lnTo>
                <a:lnTo>
                  <a:pt x="2517098" y="2105660"/>
                </a:lnTo>
                <a:lnTo>
                  <a:pt x="2522714" y="2104073"/>
                </a:lnTo>
                <a:lnTo>
                  <a:pt x="2528034" y="2101850"/>
                </a:lnTo>
                <a:lnTo>
                  <a:pt x="2533945" y="2099628"/>
                </a:lnTo>
                <a:lnTo>
                  <a:pt x="2539266" y="2096770"/>
                </a:lnTo>
                <a:lnTo>
                  <a:pt x="2544290" y="2093913"/>
                </a:lnTo>
                <a:lnTo>
                  <a:pt x="2549611" y="2090738"/>
                </a:lnTo>
                <a:lnTo>
                  <a:pt x="2554635" y="2087245"/>
                </a:lnTo>
                <a:lnTo>
                  <a:pt x="2559660" y="2083435"/>
                </a:lnTo>
                <a:lnTo>
                  <a:pt x="2564389" y="2079308"/>
                </a:lnTo>
                <a:lnTo>
                  <a:pt x="2569119" y="2074863"/>
                </a:lnTo>
                <a:lnTo>
                  <a:pt x="2573257" y="2070100"/>
                </a:lnTo>
                <a:lnTo>
                  <a:pt x="2577395" y="2065655"/>
                </a:lnTo>
                <a:lnTo>
                  <a:pt x="2581237" y="2060575"/>
                </a:lnTo>
                <a:lnTo>
                  <a:pt x="2584784" y="2055495"/>
                </a:lnTo>
                <a:lnTo>
                  <a:pt x="2588035" y="2050415"/>
                </a:lnTo>
                <a:lnTo>
                  <a:pt x="2590991" y="2045018"/>
                </a:lnTo>
                <a:lnTo>
                  <a:pt x="2593651" y="2039620"/>
                </a:lnTo>
                <a:lnTo>
                  <a:pt x="2596016" y="2034223"/>
                </a:lnTo>
                <a:lnTo>
                  <a:pt x="2598085" y="2028508"/>
                </a:lnTo>
                <a:lnTo>
                  <a:pt x="2599858" y="2022793"/>
                </a:lnTo>
                <a:lnTo>
                  <a:pt x="2601336" y="2017078"/>
                </a:lnTo>
                <a:lnTo>
                  <a:pt x="2602814" y="2011363"/>
                </a:lnTo>
                <a:lnTo>
                  <a:pt x="2603996" y="2005648"/>
                </a:lnTo>
                <a:lnTo>
                  <a:pt x="2604587" y="1999615"/>
                </a:lnTo>
                <a:cubicBezTo>
                  <a:pt x="2604686" y="1997604"/>
                  <a:pt x="2604784" y="1995594"/>
                  <a:pt x="2604883" y="1993583"/>
                </a:cubicBezTo>
                <a:lnTo>
                  <a:pt x="2604883" y="1987550"/>
                </a:lnTo>
                <a:lnTo>
                  <a:pt x="2604883" y="1981835"/>
                </a:lnTo>
                <a:cubicBezTo>
                  <a:pt x="2604784" y="1979930"/>
                  <a:pt x="2604686" y="1978025"/>
                  <a:pt x="2604587" y="1976120"/>
                </a:cubicBezTo>
                <a:lnTo>
                  <a:pt x="2603996" y="1970088"/>
                </a:lnTo>
                <a:lnTo>
                  <a:pt x="2602814" y="1964373"/>
                </a:lnTo>
                <a:lnTo>
                  <a:pt x="2601336" y="1958658"/>
                </a:lnTo>
                <a:lnTo>
                  <a:pt x="2599858" y="1952625"/>
                </a:lnTo>
                <a:lnTo>
                  <a:pt x="2598085" y="1946910"/>
                </a:lnTo>
                <a:lnTo>
                  <a:pt x="2596016" y="1941195"/>
                </a:lnTo>
                <a:lnTo>
                  <a:pt x="2593651" y="1935798"/>
                </a:lnTo>
                <a:lnTo>
                  <a:pt x="2590991" y="1930400"/>
                </a:lnTo>
                <a:lnTo>
                  <a:pt x="2588035" y="1925003"/>
                </a:lnTo>
                <a:lnTo>
                  <a:pt x="2584784" y="1919923"/>
                </a:lnTo>
                <a:lnTo>
                  <a:pt x="2581237" y="1915160"/>
                </a:lnTo>
                <a:lnTo>
                  <a:pt x="2577395" y="1910080"/>
                </a:lnTo>
                <a:lnTo>
                  <a:pt x="2573257" y="1905318"/>
                </a:lnTo>
                <a:lnTo>
                  <a:pt x="2569119" y="1900555"/>
                </a:lnTo>
                <a:lnTo>
                  <a:pt x="1590477" y="922020"/>
                </a:lnTo>
                <a:lnTo>
                  <a:pt x="1272736" y="604203"/>
                </a:lnTo>
                <a:lnTo>
                  <a:pt x="1268303" y="599440"/>
                </a:lnTo>
                <a:lnTo>
                  <a:pt x="1264165" y="594995"/>
                </a:lnTo>
                <a:lnTo>
                  <a:pt x="1260322" y="589915"/>
                </a:lnTo>
                <a:lnTo>
                  <a:pt x="1256776" y="584835"/>
                </a:lnTo>
                <a:lnTo>
                  <a:pt x="1253524" y="579755"/>
                </a:lnTo>
                <a:lnTo>
                  <a:pt x="1250864" y="574358"/>
                </a:lnTo>
                <a:lnTo>
                  <a:pt x="1247908" y="568960"/>
                </a:lnTo>
                <a:lnTo>
                  <a:pt x="1245839" y="563563"/>
                </a:lnTo>
                <a:lnTo>
                  <a:pt x="1243475" y="557848"/>
                </a:lnTo>
                <a:lnTo>
                  <a:pt x="1241701" y="552133"/>
                </a:lnTo>
                <a:lnTo>
                  <a:pt x="1239928" y="546418"/>
                </a:lnTo>
                <a:lnTo>
                  <a:pt x="1238746" y="540703"/>
                </a:lnTo>
                <a:lnTo>
                  <a:pt x="1237859" y="534988"/>
                </a:lnTo>
                <a:lnTo>
                  <a:pt x="1236972" y="528638"/>
                </a:lnTo>
                <a:cubicBezTo>
                  <a:pt x="1236874" y="526733"/>
                  <a:pt x="1236775" y="524828"/>
                  <a:pt x="1236677" y="522923"/>
                </a:cubicBezTo>
                <a:cubicBezTo>
                  <a:pt x="1236578" y="520912"/>
                  <a:pt x="1236480" y="518901"/>
                  <a:pt x="1236381" y="516890"/>
                </a:cubicBezTo>
                <a:cubicBezTo>
                  <a:pt x="1236480" y="514985"/>
                  <a:pt x="1236578" y="513080"/>
                  <a:pt x="1236677" y="511175"/>
                </a:cubicBezTo>
                <a:cubicBezTo>
                  <a:pt x="1236775" y="509270"/>
                  <a:pt x="1236874" y="507365"/>
                  <a:pt x="1236972" y="505460"/>
                </a:cubicBezTo>
                <a:lnTo>
                  <a:pt x="1237859" y="499428"/>
                </a:lnTo>
                <a:lnTo>
                  <a:pt x="1238746" y="493713"/>
                </a:lnTo>
                <a:lnTo>
                  <a:pt x="1239928" y="487680"/>
                </a:lnTo>
                <a:lnTo>
                  <a:pt x="1241701" y="481965"/>
                </a:lnTo>
                <a:lnTo>
                  <a:pt x="1243475" y="476250"/>
                </a:lnTo>
                <a:lnTo>
                  <a:pt x="1245839" y="470535"/>
                </a:lnTo>
                <a:lnTo>
                  <a:pt x="1247908" y="465138"/>
                </a:lnTo>
                <a:lnTo>
                  <a:pt x="1250864" y="459740"/>
                </a:lnTo>
                <a:lnTo>
                  <a:pt x="1253524" y="454343"/>
                </a:lnTo>
                <a:lnTo>
                  <a:pt x="1256776" y="449263"/>
                </a:lnTo>
                <a:lnTo>
                  <a:pt x="1260322" y="444500"/>
                </a:lnTo>
                <a:lnTo>
                  <a:pt x="1264165" y="439420"/>
                </a:lnTo>
                <a:lnTo>
                  <a:pt x="1268303" y="434658"/>
                </a:lnTo>
                <a:lnTo>
                  <a:pt x="1272736" y="429895"/>
                </a:lnTo>
                <a:lnTo>
                  <a:pt x="1277466" y="425768"/>
                </a:lnTo>
                <a:lnTo>
                  <a:pt x="1281899" y="421323"/>
                </a:lnTo>
                <a:lnTo>
                  <a:pt x="1286924" y="417830"/>
                </a:lnTo>
                <a:lnTo>
                  <a:pt x="1291949" y="414338"/>
                </a:lnTo>
                <a:lnTo>
                  <a:pt x="1296973" y="410845"/>
                </a:lnTo>
                <a:lnTo>
                  <a:pt x="1302589" y="407988"/>
                </a:lnTo>
                <a:lnTo>
                  <a:pt x="1307910" y="405130"/>
                </a:lnTo>
                <a:lnTo>
                  <a:pt x="1313230" y="402908"/>
                </a:lnTo>
                <a:lnTo>
                  <a:pt x="1318846" y="401003"/>
                </a:lnTo>
                <a:lnTo>
                  <a:pt x="1324757" y="399098"/>
                </a:lnTo>
                <a:lnTo>
                  <a:pt x="1330373" y="397193"/>
                </a:lnTo>
                <a:lnTo>
                  <a:pt x="1336285" y="396240"/>
                </a:lnTo>
                <a:lnTo>
                  <a:pt x="1341901" y="395288"/>
                </a:lnTo>
                <a:lnTo>
                  <a:pt x="1348108" y="394335"/>
                </a:lnTo>
                <a:lnTo>
                  <a:pt x="1353723" y="394018"/>
                </a:lnTo>
                <a:lnTo>
                  <a:pt x="1359930" y="393700"/>
                </a:lnTo>
                <a:lnTo>
                  <a:pt x="1365546" y="394018"/>
                </a:lnTo>
                <a:lnTo>
                  <a:pt x="1371458" y="394335"/>
                </a:lnTo>
                <a:lnTo>
                  <a:pt x="1377665" y="395288"/>
                </a:lnTo>
                <a:lnTo>
                  <a:pt x="1383281" y="396240"/>
                </a:lnTo>
                <a:lnTo>
                  <a:pt x="1388897" y="397193"/>
                </a:lnTo>
                <a:lnTo>
                  <a:pt x="1394808" y="399098"/>
                </a:lnTo>
                <a:lnTo>
                  <a:pt x="1400424" y="401003"/>
                </a:lnTo>
                <a:lnTo>
                  <a:pt x="1406335" y="402908"/>
                </a:lnTo>
                <a:lnTo>
                  <a:pt x="1411656" y="405130"/>
                </a:lnTo>
                <a:lnTo>
                  <a:pt x="1416976" y="407988"/>
                </a:lnTo>
                <a:lnTo>
                  <a:pt x="1422296" y="410845"/>
                </a:lnTo>
                <a:lnTo>
                  <a:pt x="1427617" y="414338"/>
                </a:lnTo>
                <a:lnTo>
                  <a:pt x="1432641" y="417830"/>
                </a:lnTo>
                <a:lnTo>
                  <a:pt x="1437666" y="421323"/>
                </a:lnTo>
                <a:lnTo>
                  <a:pt x="1442100" y="425768"/>
                </a:lnTo>
                <a:lnTo>
                  <a:pt x="1446829" y="429895"/>
                </a:lnTo>
                <a:lnTo>
                  <a:pt x="1907036" y="890270"/>
                </a:lnTo>
                <a:lnTo>
                  <a:pt x="2165662" y="1148715"/>
                </a:lnTo>
                <a:lnTo>
                  <a:pt x="2170391" y="1153160"/>
                </a:lnTo>
                <a:lnTo>
                  <a:pt x="2175416" y="1157288"/>
                </a:lnTo>
                <a:lnTo>
                  <a:pt x="2180145" y="1161098"/>
                </a:lnTo>
                <a:lnTo>
                  <a:pt x="2185170" y="1164590"/>
                </a:lnTo>
                <a:lnTo>
                  <a:pt x="2190490" y="1167765"/>
                </a:lnTo>
                <a:lnTo>
                  <a:pt x="2195810" y="1170623"/>
                </a:lnTo>
                <a:lnTo>
                  <a:pt x="2201130" y="1173480"/>
                </a:lnTo>
                <a:lnTo>
                  <a:pt x="2206746" y="1176020"/>
                </a:lnTo>
                <a:lnTo>
                  <a:pt x="2212362" y="1177925"/>
                </a:lnTo>
                <a:lnTo>
                  <a:pt x="2217683" y="1180148"/>
                </a:lnTo>
                <a:lnTo>
                  <a:pt x="2223594" y="1181418"/>
                </a:lnTo>
                <a:lnTo>
                  <a:pt x="2229505" y="1182688"/>
                </a:lnTo>
                <a:lnTo>
                  <a:pt x="2235417" y="1183640"/>
                </a:lnTo>
                <a:lnTo>
                  <a:pt x="2241033" y="1184275"/>
                </a:lnTo>
                <a:lnTo>
                  <a:pt x="2247240" y="1184593"/>
                </a:lnTo>
                <a:lnTo>
                  <a:pt x="2252856" y="1185228"/>
                </a:lnTo>
                <a:lnTo>
                  <a:pt x="2259063" y="1184593"/>
                </a:lnTo>
                <a:lnTo>
                  <a:pt x="2264679" y="1184275"/>
                </a:lnTo>
                <a:lnTo>
                  <a:pt x="2270590" y="1183640"/>
                </a:lnTo>
                <a:lnTo>
                  <a:pt x="2276797" y="1182688"/>
                </a:lnTo>
                <a:lnTo>
                  <a:pt x="2282413" y="1181418"/>
                </a:lnTo>
                <a:lnTo>
                  <a:pt x="2288029" y="1180148"/>
                </a:lnTo>
                <a:lnTo>
                  <a:pt x="2293940" y="1177925"/>
                </a:lnTo>
                <a:lnTo>
                  <a:pt x="2299261" y="1176020"/>
                </a:lnTo>
                <a:lnTo>
                  <a:pt x="2304581" y="1173480"/>
                </a:lnTo>
                <a:lnTo>
                  <a:pt x="2310492" y="1170623"/>
                </a:lnTo>
                <a:lnTo>
                  <a:pt x="2315517" y="1167765"/>
                </a:lnTo>
                <a:lnTo>
                  <a:pt x="2320837" y="1164590"/>
                </a:lnTo>
                <a:lnTo>
                  <a:pt x="2325862" y="1161098"/>
                </a:lnTo>
                <a:lnTo>
                  <a:pt x="2330887" y="1157288"/>
                </a:lnTo>
                <a:lnTo>
                  <a:pt x="2335616" y="1153160"/>
                </a:lnTo>
                <a:lnTo>
                  <a:pt x="2340345" y="1148715"/>
                </a:lnTo>
                <a:lnTo>
                  <a:pt x="2344483" y="1144270"/>
                </a:lnTo>
                <a:lnTo>
                  <a:pt x="2348621" y="1139508"/>
                </a:lnTo>
                <a:lnTo>
                  <a:pt x="2352464" y="1134428"/>
                </a:lnTo>
                <a:lnTo>
                  <a:pt x="2356011" y="1129348"/>
                </a:lnTo>
                <a:lnTo>
                  <a:pt x="2359262" y="1124268"/>
                </a:lnTo>
                <a:lnTo>
                  <a:pt x="2362218" y="1118870"/>
                </a:lnTo>
                <a:lnTo>
                  <a:pt x="2364582" y="1113473"/>
                </a:lnTo>
                <a:lnTo>
                  <a:pt x="2367242" y="1108075"/>
                </a:lnTo>
                <a:lnTo>
                  <a:pt x="2369311" y="1102360"/>
                </a:lnTo>
                <a:lnTo>
                  <a:pt x="2371085" y="1096645"/>
                </a:lnTo>
                <a:lnTo>
                  <a:pt x="2372563" y="1090930"/>
                </a:lnTo>
                <a:lnTo>
                  <a:pt x="2374041" y="1085215"/>
                </a:lnTo>
                <a:lnTo>
                  <a:pt x="2375223" y="1079500"/>
                </a:lnTo>
                <a:lnTo>
                  <a:pt x="2375814" y="1073785"/>
                </a:lnTo>
                <a:cubicBezTo>
                  <a:pt x="2375913" y="1071774"/>
                  <a:pt x="2376011" y="1069764"/>
                  <a:pt x="2376110" y="1067753"/>
                </a:cubicBezTo>
                <a:lnTo>
                  <a:pt x="2376110" y="1061720"/>
                </a:lnTo>
                <a:lnTo>
                  <a:pt x="2376110" y="1055688"/>
                </a:lnTo>
                <a:cubicBezTo>
                  <a:pt x="2376011" y="1053783"/>
                  <a:pt x="2375913" y="1051878"/>
                  <a:pt x="2375814" y="1049973"/>
                </a:cubicBezTo>
                <a:lnTo>
                  <a:pt x="2375223" y="1043940"/>
                </a:lnTo>
                <a:lnTo>
                  <a:pt x="2374041" y="1038225"/>
                </a:lnTo>
                <a:lnTo>
                  <a:pt x="2372563" y="1032510"/>
                </a:lnTo>
                <a:lnTo>
                  <a:pt x="2371085" y="1026795"/>
                </a:lnTo>
                <a:lnTo>
                  <a:pt x="2369311" y="1021080"/>
                </a:lnTo>
                <a:lnTo>
                  <a:pt x="2367242" y="1015683"/>
                </a:lnTo>
                <a:lnTo>
                  <a:pt x="2364582" y="1009650"/>
                </a:lnTo>
                <a:lnTo>
                  <a:pt x="2362218" y="1004253"/>
                </a:lnTo>
                <a:lnTo>
                  <a:pt x="2359262" y="998855"/>
                </a:lnTo>
                <a:lnTo>
                  <a:pt x="2356011" y="994093"/>
                </a:lnTo>
                <a:lnTo>
                  <a:pt x="2352464" y="989013"/>
                </a:lnTo>
                <a:lnTo>
                  <a:pt x="2348621" y="983933"/>
                </a:lnTo>
                <a:lnTo>
                  <a:pt x="2344483" y="979170"/>
                </a:lnTo>
                <a:lnTo>
                  <a:pt x="2340345" y="974725"/>
                </a:lnTo>
                <a:lnTo>
                  <a:pt x="2240737" y="875030"/>
                </a:lnTo>
                <a:lnTo>
                  <a:pt x="1991865" y="626428"/>
                </a:lnTo>
                <a:lnTo>
                  <a:pt x="1987431" y="621665"/>
                </a:lnTo>
                <a:lnTo>
                  <a:pt x="1983589" y="616903"/>
                </a:lnTo>
                <a:lnTo>
                  <a:pt x="1979451" y="612140"/>
                </a:lnTo>
                <a:lnTo>
                  <a:pt x="1975904" y="607060"/>
                </a:lnTo>
                <a:lnTo>
                  <a:pt x="1972653" y="601663"/>
                </a:lnTo>
                <a:lnTo>
                  <a:pt x="1969993" y="596265"/>
                </a:lnTo>
                <a:lnTo>
                  <a:pt x="1967037" y="590868"/>
                </a:lnTo>
                <a:lnTo>
                  <a:pt x="1964968" y="585470"/>
                </a:lnTo>
                <a:lnTo>
                  <a:pt x="1962603" y="579755"/>
                </a:lnTo>
                <a:lnTo>
                  <a:pt x="1960830" y="574358"/>
                </a:lnTo>
                <a:lnTo>
                  <a:pt x="1959056" y="568643"/>
                </a:lnTo>
                <a:lnTo>
                  <a:pt x="1958170" y="562610"/>
                </a:lnTo>
                <a:lnTo>
                  <a:pt x="1956987" y="556895"/>
                </a:lnTo>
                <a:lnTo>
                  <a:pt x="1956396" y="551180"/>
                </a:lnTo>
                <a:lnTo>
                  <a:pt x="1955805" y="544830"/>
                </a:lnTo>
                <a:lnTo>
                  <a:pt x="1955805" y="539115"/>
                </a:lnTo>
                <a:lnTo>
                  <a:pt x="1955805" y="533083"/>
                </a:lnTo>
                <a:lnTo>
                  <a:pt x="1956396" y="527368"/>
                </a:lnTo>
                <a:lnTo>
                  <a:pt x="1956987" y="521653"/>
                </a:lnTo>
                <a:lnTo>
                  <a:pt x="1958170" y="515620"/>
                </a:lnTo>
                <a:lnTo>
                  <a:pt x="1959056" y="509588"/>
                </a:lnTo>
                <a:lnTo>
                  <a:pt x="1960830" y="503873"/>
                </a:lnTo>
                <a:lnTo>
                  <a:pt x="1962603" y="498158"/>
                </a:lnTo>
                <a:lnTo>
                  <a:pt x="1964968" y="492760"/>
                </a:lnTo>
                <a:lnTo>
                  <a:pt x="1967037" y="487363"/>
                </a:lnTo>
                <a:lnTo>
                  <a:pt x="1969993" y="481648"/>
                </a:lnTo>
                <a:lnTo>
                  <a:pt x="1972653" y="476568"/>
                </a:lnTo>
                <a:lnTo>
                  <a:pt x="1975904" y="471170"/>
                </a:lnTo>
                <a:lnTo>
                  <a:pt x="1979451" y="466408"/>
                </a:lnTo>
                <a:lnTo>
                  <a:pt x="1983589" y="461328"/>
                </a:lnTo>
                <a:lnTo>
                  <a:pt x="1987431" y="456565"/>
                </a:lnTo>
                <a:lnTo>
                  <a:pt x="1991865" y="451803"/>
                </a:lnTo>
                <a:lnTo>
                  <a:pt x="1996594" y="447675"/>
                </a:lnTo>
                <a:lnTo>
                  <a:pt x="2001028" y="443548"/>
                </a:lnTo>
                <a:lnTo>
                  <a:pt x="2006052" y="439738"/>
                </a:lnTo>
                <a:lnTo>
                  <a:pt x="2011077" y="436245"/>
                </a:lnTo>
                <a:lnTo>
                  <a:pt x="2016102" y="432753"/>
                </a:lnTo>
                <a:lnTo>
                  <a:pt x="2021718" y="429895"/>
                </a:lnTo>
                <a:lnTo>
                  <a:pt x="2027038" y="427355"/>
                </a:lnTo>
                <a:lnTo>
                  <a:pt x="2032654" y="424815"/>
                </a:lnTo>
                <a:lnTo>
                  <a:pt x="2038270" y="422910"/>
                </a:lnTo>
                <a:lnTo>
                  <a:pt x="2043886" y="421005"/>
                </a:lnTo>
                <a:lnTo>
                  <a:pt x="2049502" y="419735"/>
                </a:lnTo>
                <a:lnTo>
                  <a:pt x="2055413" y="418148"/>
                </a:lnTo>
                <a:lnTo>
                  <a:pt x="2061029" y="417195"/>
                </a:lnTo>
                <a:lnTo>
                  <a:pt x="2067236" y="416243"/>
                </a:lnTo>
                <a:lnTo>
                  <a:pt x="2072852" y="415925"/>
                </a:lnTo>
                <a:lnTo>
                  <a:pt x="2079059" y="415925"/>
                </a:lnTo>
                <a:lnTo>
                  <a:pt x="2084970" y="415925"/>
                </a:lnTo>
                <a:lnTo>
                  <a:pt x="2090882" y="416243"/>
                </a:lnTo>
                <a:lnTo>
                  <a:pt x="2096793" y="417195"/>
                </a:lnTo>
                <a:lnTo>
                  <a:pt x="2102409" y="418148"/>
                </a:lnTo>
                <a:lnTo>
                  <a:pt x="2108321" y="419735"/>
                </a:lnTo>
                <a:lnTo>
                  <a:pt x="2113936" y="421005"/>
                </a:lnTo>
                <a:lnTo>
                  <a:pt x="2119552" y="422910"/>
                </a:lnTo>
                <a:lnTo>
                  <a:pt x="2125464" y="424815"/>
                </a:lnTo>
                <a:lnTo>
                  <a:pt x="2130784" y="427355"/>
                </a:lnTo>
                <a:lnTo>
                  <a:pt x="2136104" y="429895"/>
                </a:lnTo>
                <a:lnTo>
                  <a:pt x="2141720" y="432753"/>
                </a:lnTo>
                <a:lnTo>
                  <a:pt x="2146745" y="436245"/>
                </a:lnTo>
                <a:lnTo>
                  <a:pt x="2152065" y="439738"/>
                </a:lnTo>
                <a:lnTo>
                  <a:pt x="2156795" y="443548"/>
                </a:lnTo>
                <a:lnTo>
                  <a:pt x="2161819" y="447675"/>
                </a:lnTo>
                <a:lnTo>
                  <a:pt x="2165957" y="451803"/>
                </a:lnTo>
                <a:lnTo>
                  <a:pt x="2966073" y="1251903"/>
                </a:lnTo>
                <a:lnTo>
                  <a:pt x="5612631" y="3898583"/>
                </a:lnTo>
                <a:lnTo>
                  <a:pt x="5617360" y="3903345"/>
                </a:lnTo>
                <a:lnTo>
                  <a:pt x="5621498" y="3908425"/>
                </a:lnTo>
                <a:lnTo>
                  <a:pt x="5625341" y="3913505"/>
                </a:lnTo>
                <a:lnTo>
                  <a:pt x="5628888" y="3918585"/>
                </a:lnTo>
                <a:lnTo>
                  <a:pt x="5632139" y="3923348"/>
                </a:lnTo>
                <a:lnTo>
                  <a:pt x="5635094" y="3928745"/>
                </a:lnTo>
                <a:lnTo>
                  <a:pt x="5638050" y="3934460"/>
                </a:lnTo>
                <a:lnTo>
                  <a:pt x="5640415" y="3939858"/>
                </a:lnTo>
                <a:lnTo>
                  <a:pt x="5642484" y="3945890"/>
                </a:lnTo>
                <a:lnTo>
                  <a:pt x="5644257" y="3951605"/>
                </a:lnTo>
                <a:lnTo>
                  <a:pt x="5645735" y="3957320"/>
                </a:lnTo>
                <a:lnTo>
                  <a:pt x="5647213" y="3963353"/>
                </a:lnTo>
                <a:lnTo>
                  <a:pt x="5648100" y="3969068"/>
                </a:lnTo>
                <a:lnTo>
                  <a:pt x="5648691" y="3975100"/>
                </a:lnTo>
                <a:lnTo>
                  <a:pt x="5649282" y="3980815"/>
                </a:lnTo>
                <a:lnTo>
                  <a:pt x="5649282" y="3987165"/>
                </a:lnTo>
                <a:lnTo>
                  <a:pt x="5649282" y="3992880"/>
                </a:lnTo>
                <a:lnTo>
                  <a:pt x="5648691" y="3998913"/>
                </a:lnTo>
                <a:lnTo>
                  <a:pt x="5648100" y="4004945"/>
                </a:lnTo>
                <a:lnTo>
                  <a:pt x="5647213" y="4010660"/>
                </a:lnTo>
                <a:lnTo>
                  <a:pt x="5645735" y="4016375"/>
                </a:lnTo>
                <a:lnTo>
                  <a:pt x="5644257" y="4022725"/>
                </a:lnTo>
                <a:lnTo>
                  <a:pt x="5642484" y="4028440"/>
                </a:lnTo>
                <a:lnTo>
                  <a:pt x="5640415" y="4033838"/>
                </a:lnTo>
                <a:lnTo>
                  <a:pt x="5638050" y="4039553"/>
                </a:lnTo>
                <a:lnTo>
                  <a:pt x="5635094" y="4044950"/>
                </a:lnTo>
                <a:lnTo>
                  <a:pt x="5632139" y="4050348"/>
                </a:lnTo>
                <a:lnTo>
                  <a:pt x="5628888" y="4055745"/>
                </a:lnTo>
                <a:lnTo>
                  <a:pt x="5625341" y="4060825"/>
                </a:lnTo>
                <a:lnTo>
                  <a:pt x="5621498" y="4065588"/>
                </a:lnTo>
                <a:lnTo>
                  <a:pt x="5617360" y="4070350"/>
                </a:lnTo>
                <a:lnTo>
                  <a:pt x="5612631" y="4075113"/>
                </a:lnTo>
                <a:lnTo>
                  <a:pt x="5608198" y="4079875"/>
                </a:lnTo>
                <a:lnTo>
                  <a:pt x="5603468" y="4083685"/>
                </a:lnTo>
                <a:lnTo>
                  <a:pt x="5598443" y="4087495"/>
                </a:lnTo>
                <a:lnTo>
                  <a:pt x="5593419" y="4091305"/>
                </a:lnTo>
                <a:lnTo>
                  <a:pt x="5588098" y="4094480"/>
                </a:lnTo>
                <a:lnTo>
                  <a:pt x="5582482" y="4097338"/>
                </a:lnTo>
                <a:lnTo>
                  <a:pt x="5577162" y="4100195"/>
                </a:lnTo>
                <a:lnTo>
                  <a:pt x="5571842" y="4102418"/>
                </a:lnTo>
                <a:lnTo>
                  <a:pt x="5565931" y="4104640"/>
                </a:lnTo>
                <a:lnTo>
                  <a:pt x="5560315" y="4106545"/>
                </a:lnTo>
                <a:lnTo>
                  <a:pt x="5554699" y="4108133"/>
                </a:lnTo>
                <a:lnTo>
                  <a:pt x="5548492" y="4109403"/>
                </a:lnTo>
                <a:lnTo>
                  <a:pt x="5542580" y="4110355"/>
                </a:lnTo>
                <a:lnTo>
                  <a:pt x="5536669" y="4110990"/>
                </a:lnTo>
                <a:lnTo>
                  <a:pt x="5530758" y="4111308"/>
                </a:lnTo>
                <a:lnTo>
                  <a:pt x="5524846" y="4111625"/>
                </a:lnTo>
                <a:lnTo>
                  <a:pt x="5518639" y="4111308"/>
                </a:lnTo>
                <a:lnTo>
                  <a:pt x="5513023" y="4110990"/>
                </a:lnTo>
                <a:lnTo>
                  <a:pt x="5506816" y="4110355"/>
                </a:lnTo>
                <a:lnTo>
                  <a:pt x="5501200" y="4109403"/>
                </a:lnTo>
                <a:lnTo>
                  <a:pt x="5494993" y="4108133"/>
                </a:lnTo>
                <a:lnTo>
                  <a:pt x="5489081" y="4106545"/>
                </a:lnTo>
                <a:lnTo>
                  <a:pt x="5483466" y="4104640"/>
                </a:lnTo>
                <a:lnTo>
                  <a:pt x="5477850" y="4102418"/>
                </a:lnTo>
                <a:lnTo>
                  <a:pt x="5472234" y="4100195"/>
                </a:lnTo>
                <a:lnTo>
                  <a:pt x="5466913" y="4097338"/>
                </a:lnTo>
                <a:lnTo>
                  <a:pt x="5461593" y="4094480"/>
                </a:lnTo>
                <a:lnTo>
                  <a:pt x="5456273" y="4091305"/>
                </a:lnTo>
                <a:lnTo>
                  <a:pt x="5451248" y="4087495"/>
                </a:lnTo>
                <a:lnTo>
                  <a:pt x="5446223" y="4083685"/>
                </a:lnTo>
                <a:lnTo>
                  <a:pt x="5441495" y="4079875"/>
                </a:lnTo>
                <a:lnTo>
                  <a:pt x="5436765" y="4075113"/>
                </a:lnTo>
                <a:lnTo>
                  <a:pt x="5322379" y="3960813"/>
                </a:lnTo>
                <a:lnTo>
                  <a:pt x="5317945" y="3956368"/>
                </a:lnTo>
                <a:lnTo>
                  <a:pt x="5312921" y="3952240"/>
                </a:lnTo>
                <a:lnTo>
                  <a:pt x="5307896" y="3948748"/>
                </a:lnTo>
                <a:lnTo>
                  <a:pt x="5302871" y="3944938"/>
                </a:lnTo>
                <a:lnTo>
                  <a:pt x="5297255" y="3941763"/>
                </a:lnTo>
                <a:lnTo>
                  <a:pt x="5292230" y="3938588"/>
                </a:lnTo>
                <a:lnTo>
                  <a:pt x="5286615" y="3936048"/>
                </a:lnTo>
                <a:lnTo>
                  <a:pt x="5281294" y="3933508"/>
                </a:lnTo>
                <a:lnTo>
                  <a:pt x="5275383" y="3931285"/>
                </a:lnTo>
                <a:lnTo>
                  <a:pt x="5269767" y="3929698"/>
                </a:lnTo>
                <a:lnTo>
                  <a:pt x="5263855" y="3927793"/>
                </a:lnTo>
                <a:lnTo>
                  <a:pt x="5257944" y="3926840"/>
                </a:lnTo>
                <a:lnTo>
                  <a:pt x="5252033" y="3925570"/>
                </a:lnTo>
                <a:lnTo>
                  <a:pt x="5246121" y="3924935"/>
                </a:lnTo>
                <a:lnTo>
                  <a:pt x="5240210" y="3924618"/>
                </a:lnTo>
                <a:lnTo>
                  <a:pt x="5234298" y="3924618"/>
                </a:lnTo>
                <a:lnTo>
                  <a:pt x="5228091" y="3924618"/>
                </a:lnTo>
                <a:lnTo>
                  <a:pt x="5222180" y="3924935"/>
                </a:lnTo>
                <a:lnTo>
                  <a:pt x="5216268" y="3925570"/>
                </a:lnTo>
                <a:lnTo>
                  <a:pt x="5210357" y="3926840"/>
                </a:lnTo>
                <a:lnTo>
                  <a:pt x="5204741" y="3927793"/>
                </a:lnTo>
                <a:lnTo>
                  <a:pt x="5198534" y="3929698"/>
                </a:lnTo>
                <a:lnTo>
                  <a:pt x="5192918" y="3931285"/>
                </a:lnTo>
                <a:lnTo>
                  <a:pt x="5187598" y="3933508"/>
                </a:lnTo>
                <a:lnTo>
                  <a:pt x="5181686" y="3936048"/>
                </a:lnTo>
                <a:lnTo>
                  <a:pt x="5176366" y="3938588"/>
                </a:lnTo>
                <a:lnTo>
                  <a:pt x="5171046" y="3941763"/>
                </a:lnTo>
                <a:lnTo>
                  <a:pt x="5165430" y="3944938"/>
                </a:lnTo>
                <a:lnTo>
                  <a:pt x="5160405" y="3948748"/>
                </a:lnTo>
                <a:lnTo>
                  <a:pt x="5155380" y="3952240"/>
                </a:lnTo>
                <a:lnTo>
                  <a:pt x="5150947" y="3956368"/>
                </a:lnTo>
                <a:lnTo>
                  <a:pt x="5146218" y="3960813"/>
                </a:lnTo>
                <a:lnTo>
                  <a:pt x="5141488" y="3965575"/>
                </a:lnTo>
                <a:lnTo>
                  <a:pt x="5137646" y="3970655"/>
                </a:lnTo>
                <a:lnTo>
                  <a:pt x="5133508" y="3975100"/>
                </a:lnTo>
                <a:lnTo>
                  <a:pt x="5129961" y="3980498"/>
                </a:lnTo>
                <a:lnTo>
                  <a:pt x="5126710" y="3985578"/>
                </a:lnTo>
                <a:lnTo>
                  <a:pt x="5123754" y="3990975"/>
                </a:lnTo>
                <a:lnTo>
                  <a:pt x="5121094" y="3996373"/>
                </a:lnTo>
                <a:lnTo>
                  <a:pt x="5118729" y="4002088"/>
                </a:lnTo>
                <a:lnTo>
                  <a:pt x="5116660" y="4007803"/>
                </a:lnTo>
                <a:lnTo>
                  <a:pt x="5114591" y="4013518"/>
                </a:lnTo>
                <a:lnTo>
                  <a:pt x="5113113" y="4019233"/>
                </a:lnTo>
                <a:lnTo>
                  <a:pt x="5111636" y="4025265"/>
                </a:lnTo>
                <a:cubicBezTo>
                  <a:pt x="5111439" y="4027276"/>
                  <a:pt x="5111241" y="4029287"/>
                  <a:pt x="5111044" y="4031298"/>
                </a:cubicBezTo>
                <a:lnTo>
                  <a:pt x="5110158" y="4037013"/>
                </a:lnTo>
                <a:cubicBezTo>
                  <a:pt x="5110059" y="4039024"/>
                  <a:pt x="5109961" y="4041034"/>
                  <a:pt x="5109862" y="4043045"/>
                </a:cubicBezTo>
                <a:cubicBezTo>
                  <a:pt x="5109764" y="4045056"/>
                  <a:pt x="5109665" y="4047067"/>
                  <a:pt x="5109567" y="4049078"/>
                </a:cubicBezTo>
                <a:cubicBezTo>
                  <a:pt x="5109665" y="4051089"/>
                  <a:pt x="5109764" y="4053099"/>
                  <a:pt x="5109862" y="4055110"/>
                </a:cubicBezTo>
                <a:cubicBezTo>
                  <a:pt x="5109961" y="4057121"/>
                  <a:pt x="5110059" y="4059132"/>
                  <a:pt x="5110158" y="4061143"/>
                </a:cubicBezTo>
                <a:lnTo>
                  <a:pt x="5111044" y="4066858"/>
                </a:lnTo>
                <a:cubicBezTo>
                  <a:pt x="5111241" y="4068869"/>
                  <a:pt x="5111439" y="4070879"/>
                  <a:pt x="5111636" y="4072890"/>
                </a:cubicBezTo>
                <a:lnTo>
                  <a:pt x="5113113" y="4078605"/>
                </a:lnTo>
                <a:lnTo>
                  <a:pt x="5114591" y="4084320"/>
                </a:lnTo>
                <a:lnTo>
                  <a:pt x="5116660" y="4090035"/>
                </a:lnTo>
                <a:lnTo>
                  <a:pt x="5118729" y="4095750"/>
                </a:lnTo>
                <a:lnTo>
                  <a:pt x="5121094" y="4101783"/>
                </a:lnTo>
                <a:lnTo>
                  <a:pt x="5123754" y="4107180"/>
                </a:lnTo>
                <a:lnTo>
                  <a:pt x="5126710" y="4112578"/>
                </a:lnTo>
                <a:lnTo>
                  <a:pt x="5129961" y="4117975"/>
                </a:lnTo>
                <a:lnTo>
                  <a:pt x="5133508" y="4122738"/>
                </a:lnTo>
                <a:lnTo>
                  <a:pt x="5137646" y="4127818"/>
                </a:lnTo>
                <a:lnTo>
                  <a:pt x="5141488" y="4132580"/>
                </a:lnTo>
                <a:lnTo>
                  <a:pt x="5146218" y="4137343"/>
                </a:lnTo>
                <a:lnTo>
                  <a:pt x="5870075" y="4860925"/>
                </a:lnTo>
                <a:lnTo>
                  <a:pt x="5874509" y="4865688"/>
                </a:lnTo>
                <a:lnTo>
                  <a:pt x="5878646" y="4870768"/>
                </a:lnTo>
                <a:lnTo>
                  <a:pt x="5882489" y="4875848"/>
                </a:lnTo>
                <a:lnTo>
                  <a:pt x="5886036" y="4880928"/>
                </a:lnTo>
                <a:lnTo>
                  <a:pt x="5889287" y="4885690"/>
                </a:lnTo>
                <a:lnTo>
                  <a:pt x="5892243" y="4891088"/>
                </a:lnTo>
                <a:lnTo>
                  <a:pt x="5895199" y="4897120"/>
                </a:lnTo>
                <a:lnTo>
                  <a:pt x="5897268" y="4902518"/>
                </a:lnTo>
                <a:lnTo>
                  <a:pt x="5899336" y="4908233"/>
                </a:lnTo>
                <a:lnTo>
                  <a:pt x="5901701" y="4913948"/>
                </a:lnTo>
                <a:lnTo>
                  <a:pt x="5902883" y="4919663"/>
                </a:lnTo>
                <a:lnTo>
                  <a:pt x="5904066" y="4925695"/>
                </a:lnTo>
                <a:lnTo>
                  <a:pt x="5905248" y="4931410"/>
                </a:lnTo>
                <a:cubicBezTo>
                  <a:pt x="5905445" y="4933421"/>
                  <a:pt x="5905643" y="4935432"/>
                  <a:pt x="5905840" y="4937443"/>
                </a:cubicBezTo>
                <a:cubicBezTo>
                  <a:pt x="5905938" y="4939454"/>
                  <a:pt x="5906037" y="4941464"/>
                  <a:pt x="5906135" y="4943475"/>
                </a:cubicBezTo>
                <a:lnTo>
                  <a:pt x="5906726" y="4949508"/>
                </a:lnTo>
                <a:lnTo>
                  <a:pt x="5906135" y="4955223"/>
                </a:lnTo>
                <a:cubicBezTo>
                  <a:pt x="5906037" y="4957234"/>
                  <a:pt x="5905938" y="4959244"/>
                  <a:pt x="5905840" y="4961255"/>
                </a:cubicBezTo>
                <a:cubicBezTo>
                  <a:pt x="5905643" y="4963266"/>
                  <a:pt x="5905445" y="4965277"/>
                  <a:pt x="5905248" y="4967288"/>
                </a:cubicBezTo>
                <a:lnTo>
                  <a:pt x="5904066" y="4973003"/>
                </a:lnTo>
                <a:lnTo>
                  <a:pt x="5902883" y="4979035"/>
                </a:lnTo>
                <a:lnTo>
                  <a:pt x="5901701" y="4985068"/>
                </a:lnTo>
                <a:lnTo>
                  <a:pt x="5899336" y="4990783"/>
                </a:lnTo>
                <a:lnTo>
                  <a:pt x="5897268" y="4996180"/>
                </a:lnTo>
                <a:lnTo>
                  <a:pt x="5895199" y="5001895"/>
                </a:lnTo>
                <a:lnTo>
                  <a:pt x="5892243" y="5007293"/>
                </a:lnTo>
                <a:lnTo>
                  <a:pt x="5889287" y="5012690"/>
                </a:lnTo>
                <a:lnTo>
                  <a:pt x="5886036" y="5018088"/>
                </a:lnTo>
                <a:lnTo>
                  <a:pt x="5882489" y="5023168"/>
                </a:lnTo>
                <a:lnTo>
                  <a:pt x="5878646" y="5028248"/>
                </a:lnTo>
                <a:lnTo>
                  <a:pt x="5874509" y="5032693"/>
                </a:lnTo>
                <a:lnTo>
                  <a:pt x="5870075" y="5037455"/>
                </a:lnTo>
                <a:lnTo>
                  <a:pt x="5865346" y="5041900"/>
                </a:lnTo>
                <a:lnTo>
                  <a:pt x="5860617" y="5046028"/>
                </a:lnTo>
                <a:lnTo>
                  <a:pt x="5855592" y="5050155"/>
                </a:lnTo>
                <a:lnTo>
                  <a:pt x="5850567" y="5053648"/>
                </a:lnTo>
                <a:lnTo>
                  <a:pt x="5845247" y="5056823"/>
                </a:lnTo>
                <a:lnTo>
                  <a:pt x="5839926" y="5059680"/>
                </a:lnTo>
                <a:lnTo>
                  <a:pt x="5834311" y="5062538"/>
                </a:lnTo>
                <a:lnTo>
                  <a:pt x="5828695" y="5064760"/>
                </a:lnTo>
                <a:lnTo>
                  <a:pt x="5823375" y="5066983"/>
                </a:lnTo>
                <a:lnTo>
                  <a:pt x="5817463" y="5069205"/>
                </a:lnTo>
                <a:lnTo>
                  <a:pt x="5811552" y="5070475"/>
                </a:lnTo>
                <a:lnTo>
                  <a:pt x="5805640" y="5071428"/>
                </a:lnTo>
                <a:lnTo>
                  <a:pt x="5800024" y="5072698"/>
                </a:lnTo>
                <a:lnTo>
                  <a:pt x="5793817" y="5073333"/>
                </a:lnTo>
                <a:lnTo>
                  <a:pt x="5787610" y="5073650"/>
                </a:lnTo>
                <a:lnTo>
                  <a:pt x="5781994" y="5073968"/>
                </a:lnTo>
                <a:lnTo>
                  <a:pt x="5775787" y="5073650"/>
                </a:lnTo>
                <a:lnTo>
                  <a:pt x="5770171" y="5073333"/>
                </a:lnTo>
                <a:lnTo>
                  <a:pt x="5763965" y="5072698"/>
                </a:lnTo>
                <a:lnTo>
                  <a:pt x="5758349" y="5071428"/>
                </a:lnTo>
                <a:lnTo>
                  <a:pt x="5752141" y="5070475"/>
                </a:lnTo>
                <a:lnTo>
                  <a:pt x="5746526" y="5069205"/>
                </a:lnTo>
                <a:lnTo>
                  <a:pt x="5740614" y="5066983"/>
                </a:lnTo>
                <a:lnTo>
                  <a:pt x="5734998" y="5064760"/>
                </a:lnTo>
                <a:lnTo>
                  <a:pt x="5729382" y="5062538"/>
                </a:lnTo>
                <a:lnTo>
                  <a:pt x="5723767" y="5059680"/>
                </a:lnTo>
                <a:lnTo>
                  <a:pt x="5718446" y="5056823"/>
                </a:lnTo>
                <a:lnTo>
                  <a:pt x="5713421" y="5053648"/>
                </a:lnTo>
                <a:lnTo>
                  <a:pt x="5708396" y="5050155"/>
                </a:lnTo>
                <a:lnTo>
                  <a:pt x="5703372" y="5046028"/>
                </a:lnTo>
                <a:lnTo>
                  <a:pt x="5698347" y="5041900"/>
                </a:lnTo>
                <a:lnTo>
                  <a:pt x="5693618" y="5037455"/>
                </a:lnTo>
                <a:lnTo>
                  <a:pt x="5598148" y="4941888"/>
                </a:lnTo>
                <a:lnTo>
                  <a:pt x="5490560" y="4834573"/>
                </a:lnTo>
                <a:lnTo>
                  <a:pt x="5485830" y="4830128"/>
                </a:lnTo>
                <a:lnTo>
                  <a:pt x="5481397" y="4826000"/>
                </a:lnTo>
                <a:lnTo>
                  <a:pt x="5476372" y="4821873"/>
                </a:lnTo>
                <a:lnTo>
                  <a:pt x="5471348" y="4818380"/>
                </a:lnTo>
                <a:lnTo>
                  <a:pt x="5465732" y="4815205"/>
                </a:lnTo>
                <a:lnTo>
                  <a:pt x="5460411" y="4812348"/>
                </a:lnTo>
                <a:lnTo>
                  <a:pt x="5455091" y="4809173"/>
                </a:lnTo>
                <a:lnTo>
                  <a:pt x="5449475" y="4807268"/>
                </a:lnTo>
                <a:lnTo>
                  <a:pt x="5443563" y="4805045"/>
                </a:lnTo>
                <a:lnTo>
                  <a:pt x="5437948" y="4802823"/>
                </a:lnTo>
                <a:lnTo>
                  <a:pt x="5432036" y="4801553"/>
                </a:lnTo>
                <a:lnTo>
                  <a:pt x="5426420" y="4800283"/>
                </a:lnTo>
                <a:lnTo>
                  <a:pt x="5420509" y="4799330"/>
                </a:lnTo>
                <a:lnTo>
                  <a:pt x="5414597" y="4798695"/>
                </a:lnTo>
                <a:lnTo>
                  <a:pt x="5408391" y="4798060"/>
                </a:lnTo>
                <a:lnTo>
                  <a:pt x="5402775" y="4797743"/>
                </a:lnTo>
                <a:lnTo>
                  <a:pt x="5396568" y="4798060"/>
                </a:lnTo>
                <a:lnTo>
                  <a:pt x="5390361" y="4798695"/>
                </a:lnTo>
                <a:lnTo>
                  <a:pt x="5384745" y="4799330"/>
                </a:lnTo>
                <a:lnTo>
                  <a:pt x="5378538" y="4800283"/>
                </a:lnTo>
                <a:lnTo>
                  <a:pt x="5372922" y="4801553"/>
                </a:lnTo>
                <a:lnTo>
                  <a:pt x="5367010" y="4802823"/>
                </a:lnTo>
                <a:lnTo>
                  <a:pt x="5361394" y="4805045"/>
                </a:lnTo>
                <a:lnTo>
                  <a:pt x="5355483" y="4807268"/>
                </a:lnTo>
                <a:lnTo>
                  <a:pt x="5350163" y="4809173"/>
                </a:lnTo>
                <a:lnTo>
                  <a:pt x="5344547" y="4812348"/>
                </a:lnTo>
                <a:lnTo>
                  <a:pt x="5338931" y="4815205"/>
                </a:lnTo>
                <a:lnTo>
                  <a:pt x="5333906" y="4818380"/>
                </a:lnTo>
                <a:lnTo>
                  <a:pt x="5328881" y="4821873"/>
                </a:lnTo>
                <a:lnTo>
                  <a:pt x="5323857" y="4826000"/>
                </a:lnTo>
                <a:lnTo>
                  <a:pt x="5318832" y="4830128"/>
                </a:lnTo>
                <a:lnTo>
                  <a:pt x="5314398" y="4834573"/>
                </a:lnTo>
                <a:lnTo>
                  <a:pt x="5307305" y="4841875"/>
                </a:lnTo>
                <a:lnTo>
                  <a:pt x="5301393" y="4849813"/>
                </a:lnTo>
                <a:lnTo>
                  <a:pt x="5295482" y="4858068"/>
                </a:lnTo>
                <a:lnTo>
                  <a:pt x="5291048" y="4867275"/>
                </a:lnTo>
                <a:lnTo>
                  <a:pt x="5286910" y="4875848"/>
                </a:lnTo>
                <a:lnTo>
                  <a:pt x="5283659" y="4885055"/>
                </a:lnTo>
                <a:lnTo>
                  <a:pt x="5281294" y="4894580"/>
                </a:lnTo>
                <a:lnTo>
                  <a:pt x="5279521" y="4903788"/>
                </a:lnTo>
                <a:lnTo>
                  <a:pt x="5278339" y="4913630"/>
                </a:lnTo>
                <a:lnTo>
                  <a:pt x="5278339" y="4923155"/>
                </a:lnTo>
                <a:cubicBezTo>
                  <a:pt x="5278437" y="4926436"/>
                  <a:pt x="5278536" y="4929717"/>
                  <a:pt x="5278634" y="4932998"/>
                </a:cubicBezTo>
                <a:lnTo>
                  <a:pt x="5279816" y="4942205"/>
                </a:lnTo>
                <a:lnTo>
                  <a:pt x="5281885" y="4952048"/>
                </a:lnTo>
                <a:lnTo>
                  <a:pt x="5284546" y="4960938"/>
                </a:lnTo>
                <a:lnTo>
                  <a:pt x="5288092" y="4970145"/>
                </a:lnTo>
                <a:lnTo>
                  <a:pt x="5291935" y="4979353"/>
                </a:lnTo>
                <a:lnTo>
                  <a:pt x="5583665" y="5270500"/>
                </a:lnTo>
                <a:lnTo>
                  <a:pt x="5588098" y="5275263"/>
                </a:lnTo>
                <a:lnTo>
                  <a:pt x="5592237" y="5280343"/>
                </a:lnTo>
                <a:lnTo>
                  <a:pt x="5595784" y="5284788"/>
                </a:lnTo>
                <a:lnTo>
                  <a:pt x="5599626" y="5290185"/>
                </a:lnTo>
                <a:lnTo>
                  <a:pt x="5602582" y="5295265"/>
                </a:lnTo>
                <a:lnTo>
                  <a:pt x="5605833" y="5300663"/>
                </a:lnTo>
                <a:lnTo>
                  <a:pt x="5608493" y="5306060"/>
                </a:lnTo>
                <a:lnTo>
                  <a:pt x="5610857" y="5311775"/>
                </a:lnTo>
                <a:lnTo>
                  <a:pt x="5613222" y="5317490"/>
                </a:lnTo>
                <a:lnTo>
                  <a:pt x="5614996" y="5323523"/>
                </a:lnTo>
                <a:lnTo>
                  <a:pt x="5616474" y="5329238"/>
                </a:lnTo>
                <a:lnTo>
                  <a:pt x="5617656" y="5334953"/>
                </a:lnTo>
                <a:lnTo>
                  <a:pt x="5618838" y="5340985"/>
                </a:lnTo>
                <a:lnTo>
                  <a:pt x="5619725" y="5346700"/>
                </a:lnTo>
                <a:cubicBezTo>
                  <a:pt x="5619824" y="5348711"/>
                  <a:pt x="5619922" y="5350722"/>
                  <a:pt x="5620021" y="5352733"/>
                </a:cubicBezTo>
                <a:lnTo>
                  <a:pt x="5620021" y="5359083"/>
                </a:lnTo>
                <a:lnTo>
                  <a:pt x="5620021" y="5364798"/>
                </a:lnTo>
                <a:cubicBezTo>
                  <a:pt x="5619922" y="5366809"/>
                  <a:pt x="5619824" y="5368819"/>
                  <a:pt x="5619725" y="5370830"/>
                </a:cubicBezTo>
                <a:lnTo>
                  <a:pt x="5618838" y="5376545"/>
                </a:lnTo>
                <a:lnTo>
                  <a:pt x="5617656" y="5382578"/>
                </a:lnTo>
                <a:lnTo>
                  <a:pt x="5616474" y="5388293"/>
                </a:lnTo>
                <a:lnTo>
                  <a:pt x="5614996" y="5394008"/>
                </a:lnTo>
                <a:lnTo>
                  <a:pt x="5613222" y="5400040"/>
                </a:lnTo>
                <a:lnTo>
                  <a:pt x="5610857" y="5405755"/>
                </a:lnTo>
                <a:lnTo>
                  <a:pt x="5608493" y="5411470"/>
                </a:lnTo>
                <a:lnTo>
                  <a:pt x="5605833" y="5416868"/>
                </a:lnTo>
                <a:lnTo>
                  <a:pt x="5602582" y="5422265"/>
                </a:lnTo>
                <a:lnTo>
                  <a:pt x="5599626" y="5427663"/>
                </a:lnTo>
                <a:lnTo>
                  <a:pt x="5595784" y="5432743"/>
                </a:lnTo>
                <a:lnTo>
                  <a:pt x="5592237" y="5437505"/>
                </a:lnTo>
                <a:lnTo>
                  <a:pt x="5588098" y="5442268"/>
                </a:lnTo>
                <a:lnTo>
                  <a:pt x="5583665" y="5447030"/>
                </a:lnTo>
                <a:lnTo>
                  <a:pt x="5578936" y="5451158"/>
                </a:lnTo>
                <a:lnTo>
                  <a:pt x="5573911" y="5455603"/>
                </a:lnTo>
                <a:lnTo>
                  <a:pt x="5569182" y="5459095"/>
                </a:lnTo>
                <a:lnTo>
                  <a:pt x="5563862" y="5462905"/>
                </a:lnTo>
                <a:lnTo>
                  <a:pt x="5558837" y="5466080"/>
                </a:lnTo>
                <a:lnTo>
                  <a:pt x="5553517" y="5469255"/>
                </a:lnTo>
                <a:lnTo>
                  <a:pt x="5548196" y="5471795"/>
                </a:lnTo>
                <a:lnTo>
                  <a:pt x="5542285" y="5474335"/>
                </a:lnTo>
                <a:lnTo>
                  <a:pt x="5536964" y="5476558"/>
                </a:lnTo>
                <a:lnTo>
                  <a:pt x="5531348" y="5478145"/>
                </a:lnTo>
                <a:lnTo>
                  <a:pt x="5525437" y="5479733"/>
                </a:lnTo>
                <a:lnTo>
                  <a:pt x="5519230" y="5481003"/>
                </a:lnTo>
                <a:lnTo>
                  <a:pt x="5513614" y="5482273"/>
                </a:lnTo>
                <a:lnTo>
                  <a:pt x="5507999" y="5482908"/>
                </a:lnTo>
                <a:lnTo>
                  <a:pt x="5501791" y="5483225"/>
                </a:lnTo>
                <a:lnTo>
                  <a:pt x="5495585" y="5483543"/>
                </a:lnTo>
                <a:lnTo>
                  <a:pt x="6873545" y="6858000"/>
                </a:lnTo>
                <a:lnTo>
                  <a:pt x="8071474" y="6858000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/>
              </a:gs>
              <a:gs pos="0">
                <a:schemeClr val="tx2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="" xmlns:a16="http://schemas.microsoft.com/office/drawing/2014/main" id="{ABFCEA73-BFF9-43A4-9CE6-B01E78C5A3EF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58225" y="0"/>
            <a:ext cx="6489101" cy="6858000"/>
          </a:xfrm>
          <a:custGeom>
            <a:avLst/>
            <a:gdLst>
              <a:gd name="connsiteX0" fmla="*/ 1075853 w 6489101"/>
              <a:gd name="connsiteY0" fmla="*/ 0 h 6858000"/>
              <a:gd name="connsiteX1" fmla="*/ 644330 w 6489101"/>
              <a:gd name="connsiteY1" fmla="*/ 0 h 6858000"/>
              <a:gd name="connsiteX2" fmla="*/ 1745304 w 6489101"/>
              <a:gd name="connsiteY2" fmla="*/ 1101091 h 6858000"/>
              <a:gd name="connsiteX3" fmla="*/ 1750034 w 6489101"/>
              <a:gd name="connsiteY3" fmla="*/ 1105854 h 6858000"/>
              <a:gd name="connsiteX4" fmla="*/ 1753876 w 6489101"/>
              <a:gd name="connsiteY4" fmla="*/ 1110615 h 6858000"/>
              <a:gd name="connsiteX5" fmla="*/ 1758014 w 6489101"/>
              <a:gd name="connsiteY5" fmla="*/ 1115696 h 6858000"/>
              <a:gd name="connsiteX6" fmla="*/ 1761560 w 6489101"/>
              <a:gd name="connsiteY6" fmla="*/ 1120776 h 6858000"/>
              <a:gd name="connsiteX7" fmla="*/ 1764812 w 6489101"/>
              <a:gd name="connsiteY7" fmla="*/ 1126174 h 6858000"/>
              <a:gd name="connsiteX8" fmla="*/ 1767472 w 6489101"/>
              <a:gd name="connsiteY8" fmla="*/ 1131570 h 6858000"/>
              <a:gd name="connsiteX9" fmla="*/ 1770427 w 6489101"/>
              <a:gd name="connsiteY9" fmla="*/ 1136968 h 6858000"/>
              <a:gd name="connsiteX10" fmla="*/ 1773087 w 6489101"/>
              <a:gd name="connsiteY10" fmla="*/ 1142366 h 6858000"/>
              <a:gd name="connsiteX11" fmla="*/ 1775156 w 6489101"/>
              <a:gd name="connsiteY11" fmla="*/ 1148081 h 6858000"/>
              <a:gd name="connsiteX12" fmla="*/ 1776930 w 6489101"/>
              <a:gd name="connsiteY12" fmla="*/ 1153796 h 6858000"/>
              <a:gd name="connsiteX13" fmla="*/ 1778408 w 6489101"/>
              <a:gd name="connsiteY13" fmla="*/ 1159829 h 6858000"/>
              <a:gd name="connsiteX14" fmla="*/ 1779885 w 6489101"/>
              <a:gd name="connsiteY14" fmla="*/ 1165544 h 6858000"/>
              <a:gd name="connsiteX15" fmla="*/ 1780772 w 6489101"/>
              <a:gd name="connsiteY15" fmla="*/ 1171893 h 6858000"/>
              <a:gd name="connsiteX16" fmla="*/ 1781659 w 6489101"/>
              <a:gd name="connsiteY16" fmla="*/ 1177608 h 6858000"/>
              <a:gd name="connsiteX17" fmla="*/ 1781954 w 6489101"/>
              <a:gd name="connsiteY17" fmla="*/ 1183641 h 6858000"/>
              <a:gd name="connsiteX18" fmla="*/ 1781954 w 6489101"/>
              <a:gd name="connsiteY18" fmla="*/ 1189356 h 6858000"/>
              <a:gd name="connsiteX19" fmla="*/ 1781954 w 6489101"/>
              <a:gd name="connsiteY19" fmla="*/ 1195388 h 6858000"/>
              <a:gd name="connsiteX20" fmla="*/ 1781659 w 6489101"/>
              <a:gd name="connsiteY20" fmla="*/ 1201739 h 6858000"/>
              <a:gd name="connsiteX21" fmla="*/ 1780772 w 6489101"/>
              <a:gd name="connsiteY21" fmla="*/ 1207454 h 6858000"/>
              <a:gd name="connsiteX22" fmla="*/ 1779885 w 6489101"/>
              <a:gd name="connsiteY22" fmla="*/ 1213486 h 6858000"/>
              <a:gd name="connsiteX23" fmla="*/ 1778408 w 6489101"/>
              <a:gd name="connsiteY23" fmla="*/ 1219200 h 6858000"/>
              <a:gd name="connsiteX24" fmla="*/ 1776930 w 6489101"/>
              <a:gd name="connsiteY24" fmla="*/ 1225233 h 6858000"/>
              <a:gd name="connsiteX25" fmla="*/ 1775156 w 6489101"/>
              <a:gd name="connsiteY25" fmla="*/ 1230949 h 6858000"/>
              <a:gd name="connsiteX26" fmla="*/ 1773087 w 6489101"/>
              <a:gd name="connsiteY26" fmla="*/ 1236346 h 6858000"/>
              <a:gd name="connsiteX27" fmla="*/ 1770427 w 6489101"/>
              <a:gd name="connsiteY27" fmla="*/ 1242061 h 6858000"/>
              <a:gd name="connsiteX28" fmla="*/ 1767472 w 6489101"/>
              <a:gd name="connsiteY28" fmla="*/ 1247459 h 6858000"/>
              <a:gd name="connsiteX29" fmla="*/ 1764812 w 6489101"/>
              <a:gd name="connsiteY29" fmla="*/ 1252855 h 6858000"/>
              <a:gd name="connsiteX30" fmla="*/ 1761560 w 6489101"/>
              <a:gd name="connsiteY30" fmla="*/ 1258254 h 6858000"/>
              <a:gd name="connsiteX31" fmla="*/ 1758014 w 6489101"/>
              <a:gd name="connsiteY31" fmla="*/ 1263333 h 6858000"/>
              <a:gd name="connsiteX32" fmla="*/ 1753876 w 6489101"/>
              <a:gd name="connsiteY32" fmla="*/ 1268413 h 6858000"/>
              <a:gd name="connsiteX33" fmla="*/ 1750034 w 6489101"/>
              <a:gd name="connsiteY33" fmla="*/ 1273494 h 6858000"/>
              <a:gd name="connsiteX34" fmla="*/ 1745304 w 6489101"/>
              <a:gd name="connsiteY34" fmla="*/ 1278255 h 6858000"/>
              <a:gd name="connsiteX35" fmla="*/ 1740575 w 6489101"/>
              <a:gd name="connsiteY35" fmla="*/ 1282384 h 6858000"/>
              <a:gd name="connsiteX36" fmla="*/ 1736142 w 6489101"/>
              <a:gd name="connsiteY36" fmla="*/ 1286510 h 6858000"/>
              <a:gd name="connsiteX37" fmla="*/ 1731117 w 6489101"/>
              <a:gd name="connsiteY37" fmla="*/ 1290321 h 6858000"/>
              <a:gd name="connsiteX38" fmla="*/ 1726093 w 6489101"/>
              <a:gd name="connsiteY38" fmla="*/ 1293814 h 6858000"/>
              <a:gd name="connsiteX39" fmla="*/ 1720477 w 6489101"/>
              <a:gd name="connsiteY39" fmla="*/ 1297306 h 6858000"/>
              <a:gd name="connsiteX40" fmla="*/ 1715157 w 6489101"/>
              <a:gd name="connsiteY40" fmla="*/ 1300481 h 6858000"/>
              <a:gd name="connsiteX41" fmla="*/ 1709837 w 6489101"/>
              <a:gd name="connsiteY41" fmla="*/ 1303021 h 6858000"/>
              <a:gd name="connsiteX42" fmla="*/ 1703926 w 6489101"/>
              <a:gd name="connsiteY42" fmla="*/ 1305560 h 6858000"/>
              <a:gd name="connsiteX43" fmla="*/ 1698310 w 6489101"/>
              <a:gd name="connsiteY43" fmla="*/ 1307465 h 6858000"/>
              <a:gd name="connsiteX44" fmla="*/ 1692398 w 6489101"/>
              <a:gd name="connsiteY44" fmla="*/ 1309371 h 6858000"/>
              <a:gd name="connsiteX45" fmla="*/ 1686783 w 6489101"/>
              <a:gd name="connsiteY45" fmla="*/ 1311275 h 6858000"/>
              <a:gd name="connsiteX46" fmla="*/ 1681167 w 6489101"/>
              <a:gd name="connsiteY46" fmla="*/ 1312228 h 6858000"/>
              <a:gd name="connsiteX47" fmla="*/ 1674960 w 6489101"/>
              <a:gd name="connsiteY47" fmla="*/ 1313180 h 6858000"/>
              <a:gd name="connsiteX48" fmla="*/ 1668754 w 6489101"/>
              <a:gd name="connsiteY48" fmla="*/ 1314133 h 6858000"/>
              <a:gd name="connsiteX49" fmla="*/ 1663138 w 6489101"/>
              <a:gd name="connsiteY49" fmla="*/ 1314450 h 6858000"/>
              <a:gd name="connsiteX50" fmla="*/ 1656931 w 6489101"/>
              <a:gd name="connsiteY50" fmla="*/ 1314769 h 6858000"/>
              <a:gd name="connsiteX51" fmla="*/ 1651020 w 6489101"/>
              <a:gd name="connsiteY51" fmla="*/ 1314450 h 6858000"/>
              <a:gd name="connsiteX52" fmla="*/ 1645108 w 6489101"/>
              <a:gd name="connsiteY52" fmla="*/ 1314133 h 6858000"/>
              <a:gd name="connsiteX53" fmla="*/ 1638902 w 6489101"/>
              <a:gd name="connsiteY53" fmla="*/ 1313180 h 6858000"/>
              <a:gd name="connsiteX54" fmla="*/ 1633286 w 6489101"/>
              <a:gd name="connsiteY54" fmla="*/ 1312228 h 6858000"/>
              <a:gd name="connsiteX55" fmla="*/ 1627079 w 6489101"/>
              <a:gd name="connsiteY55" fmla="*/ 1311275 h 6858000"/>
              <a:gd name="connsiteX56" fmla="*/ 1621463 w 6489101"/>
              <a:gd name="connsiteY56" fmla="*/ 1309371 h 6858000"/>
              <a:gd name="connsiteX57" fmla="*/ 1615552 w 6489101"/>
              <a:gd name="connsiteY57" fmla="*/ 1307465 h 6858000"/>
              <a:gd name="connsiteX58" fmla="*/ 1609936 w 6489101"/>
              <a:gd name="connsiteY58" fmla="*/ 1305560 h 6858000"/>
              <a:gd name="connsiteX59" fmla="*/ 1604320 w 6489101"/>
              <a:gd name="connsiteY59" fmla="*/ 1303021 h 6858000"/>
              <a:gd name="connsiteX60" fmla="*/ 1598705 w 6489101"/>
              <a:gd name="connsiteY60" fmla="*/ 1300481 h 6858000"/>
              <a:gd name="connsiteX61" fmla="*/ 1593385 w 6489101"/>
              <a:gd name="connsiteY61" fmla="*/ 1297306 h 6858000"/>
              <a:gd name="connsiteX62" fmla="*/ 1588360 w 6489101"/>
              <a:gd name="connsiteY62" fmla="*/ 1293814 h 6858000"/>
              <a:gd name="connsiteX63" fmla="*/ 1583040 w 6489101"/>
              <a:gd name="connsiteY63" fmla="*/ 1290321 h 6858000"/>
              <a:gd name="connsiteX64" fmla="*/ 1578015 w 6489101"/>
              <a:gd name="connsiteY64" fmla="*/ 1286510 h 6858000"/>
              <a:gd name="connsiteX65" fmla="*/ 1573286 w 6489101"/>
              <a:gd name="connsiteY65" fmla="*/ 1282384 h 6858000"/>
              <a:gd name="connsiteX66" fmla="*/ 1568557 w 6489101"/>
              <a:gd name="connsiteY66" fmla="*/ 1278255 h 6858000"/>
              <a:gd name="connsiteX67" fmla="*/ 290540 w 6489101"/>
              <a:gd name="connsiteY67" fmla="*/ 0 h 6858000"/>
              <a:gd name="connsiteX68" fmla="*/ 0 w 6489101"/>
              <a:gd name="connsiteY68" fmla="*/ 0 h 6858000"/>
              <a:gd name="connsiteX69" fmla="*/ 0 w 6489101"/>
              <a:gd name="connsiteY69" fmla="*/ 6858000 h 6858000"/>
              <a:gd name="connsiteX70" fmla="*/ 6489101 w 6489101"/>
              <a:gd name="connsiteY70" fmla="*/ 6858000 h 6858000"/>
              <a:gd name="connsiteX71" fmla="*/ 1481070 w 6489101"/>
              <a:gd name="connsiteY71" fmla="*/ 1828166 h 6858000"/>
              <a:gd name="connsiteX72" fmla="*/ 1476637 w 6489101"/>
              <a:gd name="connsiteY72" fmla="*/ 1823404 h 6858000"/>
              <a:gd name="connsiteX73" fmla="*/ 1472204 w 6489101"/>
              <a:gd name="connsiteY73" fmla="*/ 1818640 h 6858000"/>
              <a:gd name="connsiteX74" fmla="*/ 1468657 w 6489101"/>
              <a:gd name="connsiteY74" fmla="*/ 1814195 h 6858000"/>
              <a:gd name="connsiteX75" fmla="*/ 1465110 w 6489101"/>
              <a:gd name="connsiteY75" fmla="*/ 1808799 h 6858000"/>
              <a:gd name="connsiteX76" fmla="*/ 1461859 w 6489101"/>
              <a:gd name="connsiteY76" fmla="*/ 1803718 h 6858000"/>
              <a:gd name="connsiteX77" fmla="*/ 1459199 w 6489101"/>
              <a:gd name="connsiteY77" fmla="*/ 1798321 h 6858000"/>
              <a:gd name="connsiteX78" fmla="*/ 1456243 w 6489101"/>
              <a:gd name="connsiteY78" fmla="*/ 1792924 h 6858000"/>
              <a:gd name="connsiteX79" fmla="*/ 1453878 w 6489101"/>
              <a:gd name="connsiteY79" fmla="*/ 1787526 h 6858000"/>
              <a:gd name="connsiteX80" fmla="*/ 1451810 w 6489101"/>
              <a:gd name="connsiteY80" fmla="*/ 1781811 h 6858000"/>
              <a:gd name="connsiteX81" fmla="*/ 1450036 w 6489101"/>
              <a:gd name="connsiteY81" fmla="*/ 1776095 h 6858000"/>
              <a:gd name="connsiteX82" fmla="*/ 1448263 w 6489101"/>
              <a:gd name="connsiteY82" fmla="*/ 1770380 h 6858000"/>
              <a:gd name="connsiteX83" fmla="*/ 1447081 w 6489101"/>
              <a:gd name="connsiteY83" fmla="*/ 1764665 h 6858000"/>
              <a:gd name="connsiteX84" fmla="*/ 1446194 w 6489101"/>
              <a:gd name="connsiteY84" fmla="*/ 1758634 h 6858000"/>
              <a:gd name="connsiteX85" fmla="*/ 1445307 w 6489101"/>
              <a:gd name="connsiteY85" fmla="*/ 1752919 h 6858000"/>
              <a:gd name="connsiteX86" fmla="*/ 1445012 w 6489101"/>
              <a:gd name="connsiteY86" fmla="*/ 1746885 h 6858000"/>
              <a:gd name="connsiteX87" fmla="*/ 1445012 w 6489101"/>
              <a:gd name="connsiteY87" fmla="*/ 1741170 h 6858000"/>
              <a:gd name="connsiteX88" fmla="*/ 1445012 w 6489101"/>
              <a:gd name="connsiteY88" fmla="*/ 1735139 h 6858000"/>
              <a:gd name="connsiteX89" fmla="*/ 1445307 w 6489101"/>
              <a:gd name="connsiteY89" fmla="*/ 1729424 h 6858000"/>
              <a:gd name="connsiteX90" fmla="*/ 1446194 w 6489101"/>
              <a:gd name="connsiteY90" fmla="*/ 1723074 h 6858000"/>
              <a:gd name="connsiteX91" fmla="*/ 1447081 w 6489101"/>
              <a:gd name="connsiteY91" fmla="*/ 1717358 h 6858000"/>
              <a:gd name="connsiteX92" fmla="*/ 1448263 w 6489101"/>
              <a:gd name="connsiteY92" fmla="*/ 1711643 h 6858000"/>
              <a:gd name="connsiteX93" fmla="*/ 1450036 w 6489101"/>
              <a:gd name="connsiteY93" fmla="*/ 1705929 h 6858000"/>
              <a:gd name="connsiteX94" fmla="*/ 1451810 w 6489101"/>
              <a:gd name="connsiteY94" fmla="*/ 1700214 h 6858000"/>
              <a:gd name="connsiteX95" fmla="*/ 1453878 w 6489101"/>
              <a:gd name="connsiteY95" fmla="*/ 1694816 h 6858000"/>
              <a:gd name="connsiteX96" fmla="*/ 1456243 w 6489101"/>
              <a:gd name="connsiteY96" fmla="*/ 1689101 h 6858000"/>
              <a:gd name="connsiteX97" fmla="*/ 1459199 w 6489101"/>
              <a:gd name="connsiteY97" fmla="*/ 1683703 h 6858000"/>
              <a:gd name="connsiteX98" fmla="*/ 1461859 w 6489101"/>
              <a:gd name="connsiteY98" fmla="*/ 1678305 h 6858000"/>
              <a:gd name="connsiteX99" fmla="*/ 1465110 w 6489101"/>
              <a:gd name="connsiteY99" fmla="*/ 1673226 h 6858000"/>
              <a:gd name="connsiteX100" fmla="*/ 1468657 w 6489101"/>
              <a:gd name="connsiteY100" fmla="*/ 1668145 h 6858000"/>
              <a:gd name="connsiteX101" fmla="*/ 1472204 w 6489101"/>
              <a:gd name="connsiteY101" fmla="*/ 1663066 h 6858000"/>
              <a:gd name="connsiteX102" fmla="*/ 1476637 w 6489101"/>
              <a:gd name="connsiteY102" fmla="*/ 1658621 h 6858000"/>
              <a:gd name="connsiteX103" fmla="*/ 1481070 w 6489101"/>
              <a:gd name="connsiteY103" fmla="*/ 1653859 h 6858000"/>
              <a:gd name="connsiteX104" fmla="*/ 1485504 w 6489101"/>
              <a:gd name="connsiteY104" fmla="*/ 1649414 h 6858000"/>
              <a:gd name="connsiteX105" fmla="*/ 1490233 w 6489101"/>
              <a:gd name="connsiteY105" fmla="*/ 1645603 h 6858000"/>
              <a:gd name="connsiteX106" fmla="*/ 1495258 w 6489101"/>
              <a:gd name="connsiteY106" fmla="*/ 1641794 h 6858000"/>
              <a:gd name="connsiteX107" fmla="*/ 1500282 w 6489101"/>
              <a:gd name="connsiteY107" fmla="*/ 1637984 h 6858000"/>
              <a:gd name="connsiteX108" fmla="*/ 1505307 w 6489101"/>
              <a:gd name="connsiteY108" fmla="*/ 1634809 h 6858000"/>
              <a:gd name="connsiteX109" fmla="*/ 1510922 w 6489101"/>
              <a:gd name="connsiteY109" fmla="*/ 1631950 h 6858000"/>
              <a:gd name="connsiteX110" fmla="*/ 1516242 w 6489101"/>
              <a:gd name="connsiteY110" fmla="*/ 1629094 h 6858000"/>
              <a:gd name="connsiteX111" fmla="*/ 1521858 w 6489101"/>
              <a:gd name="connsiteY111" fmla="*/ 1626871 h 6858000"/>
              <a:gd name="connsiteX112" fmla="*/ 1527178 w 6489101"/>
              <a:gd name="connsiteY112" fmla="*/ 1624649 h 6858000"/>
              <a:gd name="connsiteX113" fmla="*/ 1533090 w 6489101"/>
              <a:gd name="connsiteY113" fmla="*/ 1623061 h 6858000"/>
              <a:gd name="connsiteX114" fmla="*/ 1538705 w 6489101"/>
              <a:gd name="connsiteY114" fmla="*/ 1621155 h 6858000"/>
              <a:gd name="connsiteX115" fmla="*/ 1544617 w 6489101"/>
              <a:gd name="connsiteY115" fmla="*/ 1620204 h 6858000"/>
              <a:gd name="connsiteX116" fmla="*/ 1550232 w 6489101"/>
              <a:gd name="connsiteY116" fmla="*/ 1618934 h 6858000"/>
              <a:gd name="connsiteX117" fmla="*/ 1556439 w 6489101"/>
              <a:gd name="connsiteY117" fmla="*/ 1618299 h 6858000"/>
              <a:gd name="connsiteX118" fmla="*/ 1562055 w 6489101"/>
              <a:gd name="connsiteY118" fmla="*/ 1617981 h 6858000"/>
              <a:gd name="connsiteX119" fmla="*/ 1568262 w 6489101"/>
              <a:gd name="connsiteY119" fmla="*/ 1617981 h 6858000"/>
              <a:gd name="connsiteX120" fmla="*/ 1573878 w 6489101"/>
              <a:gd name="connsiteY120" fmla="*/ 1617981 h 6858000"/>
              <a:gd name="connsiteX121" fmla="*/ 1580084 w 6489101"/>
              <a:gd name="connsiteY121" fmla="*/ 1618299 h 6858000"/>
              <a:gd name="connsiteX122" fmla="*/ 1585996 w 6489101"/>
              <a:gd name="connsiteY122" fmla="*/ 1618934 h 6858000"/>
              <a:gd name="connsiteX123" fmla="*/ 1591611 w 6489101"/>
              <a:gd name="connsiteY123" fmla="*/ 1620204 h 6858000"/>
              <a:gd name="connsiteX124" fmla="*/ 1597227 w 6489101"/>
              <a:gd name="connsiteY124" fmla="*/ 1621155 h 6858000"/>
              <a:gd name="connsiteX125" fmla="*/ 1603138 w 6489101"/>
              <a:gd name="connsiteY125" fmla="*/ 1623061 h 6858000"/>
              <a:gd name="connsiteX126" fmla="*/ 1608754 w 6489101"/>
              <a:gd name="connsiteY126" fmla="*/ 1624649 h 6858000"/>
              <a:gd name="connsiteX127" fmla="*/ 1614665 w 6489101"/>
              <a:gd name="connsiteY127" fmla="*/ 1626871 h 6858000"/>
              <a:gd name="connsiteX128" fmla="*/ 1619986 w 6489101"/>
              <a:gd name="connsiteY128" fmla="*/ 1629094 h 6858000"/>
              <a:gd name="connsiteX129" fmla="*/ 1625306 w 6489101"/>
              <a:gd name="connsiteY129" fmla="*/ 1631950 h 6858000"/>
              <a:gd name="connsiteX130" fmla="*/ 1630626 w 6489101"/>
              <a:gd name="connsiteY130" fmla="*/ 1634809 h 6858000"/>
              <a:gd name="connsiteX131" fmla="*/ 1635650 w 6489101"/>
              <a:gd name="connsiteY131" fmla="*/ 1637984 h 6858000"/>
              <a:gd name="connsiteX132" fmla="*/ 1640675 w 6489101"/>
              <a:gd name="connsiteY132" fmla="*/ 1641794 h 6858000"/>
              <a:gd name="connsiteX133" fmla="*/ 1645700 w 6489101"/>
              <a:gd name="connsiteY133" fmla="*/ 1645603 h 6858000"/>
              <a:gd name="connsiteX134" fmla="*/ 1650428 w 6489101"/>
              <a:gd name="connsiteY134" fmla="*/ 1649414 h 6858000"/>
              <a:gd name="connsiteX135" fmla="*/ 1655158 w 6489101"/>
              <a:gd name="connsiteY135" fmla="*/ 1653859 h 6858000"/>
              <a:gd name="connsiteX136" fmla="*/ 2324018 w 6489101"/>
              <a:gd name="connsiteY136" fmla="*/ 2322830 h 6858000"/>
              <a:gd name="connsiteX137" fmla="*/ 2328747 w 6489101"/>
              <a:gd name="connsiteY137" fmla="*/ 2326958 h 6858000"/>
              <a:gd name="connsiteX138" fmla="*/ 2333476 w 6489101"/>
              <a:gd name="connsiteY138" fmla="*/ 2331085 h 6858000"/>
              <a:gd name="connsiteX139" fmla="*/ 2338501 w 6489101"/>
              <a:gd name="connsiteY139" fmla="*/ 2334895 h 6858000"/>
              <a:gd name="connsiteX140" fmla="*/ 2343525 w 6489101"/>
              <a:gd name="connsiteY140" fmla="*/ 2338705 h 6858000"/>
              <a:gd name="connsiteX141" fmla="*/ 2348550 w 6489101"/>
              <a:gd name="connsiteY141" fmla="*/ 2341880 h 6858000"/>
              <a:gd name="connsiteX142" fmla="*/ 2353870 w 6489101"/>
              <a:gd name="connsiteY142" fmla="*/ 2344738 h 6858000"/>
              <a:gd name="connsiteX143" fmla="*/ 2359190 w 6489101"/>
              <a:gd name="connsiteY143" fmla="*/ 2347595 h 6858000"/>
              <a:gd name="connsiteX144" fmla="*/ 2365101 w 6489101"/>
              <a:gd name="connsiteY144" fmla="*/ 2349818 h 6858000"/>
              <a:gd name="connsiteX145" fmla="*/ 2370422 w 6489101"/>
              <a:gd name="connsiteY145" fmla="*/ 2351723 h 6858000"/>
              <a:gd name="connsiteX146" fmla="*/ 2376037 w 6489101"/>
              <a:gd name="connsiteY146" fmla="*/ 2353628 h 6858000"/>
              <a:gd name="connsiteX147" fmla="*/ 2381949 w 6489101"/>
              <a:gd name="connsiteY147" fmla="*/ 2355534 h 6858000"/>
              <a:gd name="connsiteX148" fmla="*/ 2387564 w 6489101"/>
              <a:gd name="connsiteY148" fmla="*/ 2356485 h 6858000"/>
              <a:gd name="connsiteX149" fmla="*/ 2393476 w 6489101"/>
              <a:gd name="connsiteY149" fmla="*/ 2357755 h 6858000"/>
              <a:gd name="connsiteX150" fmla="*/ 2399387 w 6489101"/>
              <a:gd name="connsiteY150" fmla="*/ 2358391 h 6858000"/>
              <a:gd name="connsiteX151" fmla="*/ 2405298 w 6489101"/>
              <a:gd name="connsiteY151" fmla="*/ 2358708 h 6858000"/>
              <a:gd name="connsiteX152" fmla="*/ 2411209 w 6489101"/>
              <a:gd name="connsiteY152" fmla="*/ 2358708 h 6858000"/>
              <a:gd name="connsiteX153" fmla="*/ 2417121 w 6489101"/>
              <a:gd name="connsiteY153" fmla="*/ 2358708 h 6858000"/>
              <a:gd name="connsiteX154" fmla="*/ 2423032 w 6489101"/>
              <a:gd name="connsiteY154" fmla="*/ 2358391 h 6858000"/>
              <a:gd name="connsiteX155" fmla="*/ 2428943 w 6489101"/>
              <a:gd name="connsiteY155" fmla="*/ 2357755 h 6858000"/>
              <a:gd name="connsiteX156" fmla="*/ 2434559 w 6489101"/>
              <a:gd name="connsiteY156" fmla="*/ 2356485 h 6858000"/>
              <a:gd name="connsiteX157" fmla="*/ 2440470 w 6489101"/>
              <a:gd name="connsiteY157" fmla="*/ 2355534 h 6858000"/>
              <a:gd name="connsiteX158" fmla="*/ 2446086 w 6489101"/>
              <a:gd name="connsiteY158" fmla="*/ 2353628 h 6858000"/>
              <a:gd name="connsiteX159" fmla="*/ 2451997 w 6489101"/>
              <a:gd name="connsiteY159" fmla="*/ 2351723 h 6858000"/>
              <a:gd name="connsiteX160" fmla="*/ 2457613 w 6489101"/>
              <a:gd name="connsiteY160" fmla="*/ 2349818 h 6858000"/>
              <a:gd name="connsiteX161" fmla="*/ 2462933 w 6489101"/>
              <a:gd name="connsiteY161" fmla="*/ 2347595 h 6858000"/>
              <a:gd name="connsiteX162" fmla="*/ 2468549 w 6489101"/>
              <a:gd name="connsiteY162" fmla="*/ 2344738 h 6858000"/>
              <a:gd name="connsiteX163" fmla="*/ 2473869 w 6489101"/>
              <a:gd name="connsiteY163" fmla="*/ 2341880 h 6858000"/>
              <a:gd name="connsiteX164" fmla="*/ 2478893 w 6489101"/>
              <a:gd name="connsiteY164" fmla="*/ 2338705 h 6858000"/>
              <a:gd name="connsiteX165" fmla="*/ 2484214 w 6489101"/>
              <a:gd name="connsiteY165" fmla="*/ 2334895 h 6858000"/>
              <a:gd name="connsiteX166" fmla="*/ 2488943 w 6489101"/>
              <a:gd name="connsiteY166" fmla="*/ 2331085 h 6858000"/>
              <a:gd name="connsiteX167" fmla="*/ 2493672 w 6489101"/>
              <a:gd name="connsiteY167" fmla="*/ 2326958 h 6858000"/>
              <a:gd name="connsiteX168" fmla="*/ 2498105 w 6489101"/>
              <a:gd name="connsiteY168" fmla="*/ 2322830 h 6858000"/>
              <a:gd name="connsiteX169" fmla="*/ 2502539 w 6489101"/>
              <a:gd name="connsiteY169" fmla="*/ 2318068 h 6858000"/>
              <a:gd name="connsiteX170" fmla="*/ 2506972 w 6489101"/>
              <a:gd name="connsiteY170" fmla="*/ 2313306 h 6858000"/>
              <a:gd name="connsiteX171" fmla="*/ 2510519 w 6489101"/>
              <a:gd name="connsiteY171" fmla="*/ 2308544 h 6858000"/>
              <a:gd name="connsiteX172" fmla="*/ 2514066 w 6489101"/>
              <a:gd name="connsiteY172" fmla="*/ 2303463 h 6858000"/>
              <a:gd name="connsiteX173" fmla="*/ 2517317 w 6489101"/>
              <a:gd name="connsiteY173" fmla="*/ 2298384 h 6858000"/>
              <a:gd name="connsiteX174" fmla="*/ 2520272 w 6489101"/>
              <a:gd name="connsiteY174" fmla="*/ 2292985 h 6858000"/>
              <a:gd name="connsiteX175" fmla="*/ 2522932 w 6489101"/>
              <a:gd name="connsiteY175" fmla="*/ 2287588 h 6858000"/>
              <a:gd name="connsiteX176" fmla="*/ 2525593 w 6489101"/>
              <a:gd name="connsiteY176" fmla="*/ 2281873 h 6858000"/>
              <a:gd name="connsiteX177" fmla="*/ 2527366 w 6489101"/>
              <a:gd name="connsiteY177" fmla="*/ 2276476 h 6858000"/>
              <a:gd name="connsiteX178" fmla="*/ 2529435 w 6489101"/>
              <a:gd name="connsiteY178" fmla="*/ 2270761 h 6858000"/>
              <a:gd name="connsiteX179" fmla="*/ 2530913 w 6489101"/>
              <a:gd name="connsiteY179" fmla="*/ 2265046 h 6858000"/>
              <a:gd name="connsiteX180" fmla="*/ 2532095 w 6489101"/>
              <a:gd name="connsiteY180" fmla="*/ 2259331 h 6858000"/>
              <a:gd name="connsiteX181" fmla="*/ 2532982 w 6489101"/>
              <a:gd name="connsiteY181" fmla="*/ 2253298 h 6858000"/>
              <a:gd name="connsiteX182" fmla="*/ 2533868 w 6489101"/>
              <a:gd name="connsiteY182" fmla="*/ 2247266 h 6858000"/>
              <a:gd name="connsiteX183" fmla="*/ 2534164 w 6489101"/>
              <a:gd name="connsiteY183" fmla="*/ 2241551 h 6858000"/>
              <a:gd name="connsiteX184" fmla="*/ 2534459 w 6489101"/>
              <a:gd name="connsiteY184" fmla="*/ 2235519 h 6858000"/>
              <a:gd name="connsiteX185" fmla="*/ 2534164 w 6489101"/>
              <a:gd name="connsiteY185" fmla="*/ 2229804 h 6858000"/>
              <a:gd name="connsiteX186" fmla="*/ 2533868 w 6489101"/>
              <a:gd name="connsiteY186" fmla="*/ 2223770 h 6858000"/>
              <a:gd name="connsiteX187" fmla="*/ 2532982 w 6489101"/>
              <a:gd name="connsiteY187" fmla="*/ 2217739 h 6858000"/>
              <a:gd name="connsiteX188" fmla="*/ 2532095 w 6489101"/>
              <a:gd name="connsiteY188" fmla="*/ 2212024 h 6858000"/>
              <a:gd name="connsiteX189" fmla="*/ 2530913 w 6489101"/>
              <a:gd name="connsiteY189" fmla="*/ 2206309 h 6858000"/>
              <a:gd name="connsiteX190" fmla="*/ 2529435 w 6489101"/>
              <a:gd name="connsiteY190" fmla="*/ 2200593 h 6858000"/>
              <a:gd name="connsiteX191" fmla="*/ 2527366 w 6489101"/>
              <a:gd name="connsiteY191" fmla="*/ 2194878 h 6858000"/>
              <a:gd name="connsiteX192" fmla="*/ 2525593 w 6489101"/>
              <a:gd name="connsiteY192" fmla="*/ 2189163 h 6858000"/>
              <a:gd name="connsiteX193" fmla="*/ 2522932 w 6489101"/>
              <a:gd name="connsiteY193" fmla="*/ 2183765 h 6858000"/>
              <a:gd name="connsiteX194" fmla="*/ 2520272 w 6489101"/>
              <a:gd name="connsiteY194" fmla="*/ 2178368 h 6858000"/>
              <a:gd name="connsiteX195" fmla="*/ 2517317 w 6489101"/>
              <a:gd name="connsiteY195" fmla="*/ 2172970 h 6858000"/>
              <a:gd name="connsiteX196" fmla="*/ 2514066 w 6489101"/>
              <a:gd name="connsiteY196" fmla="*/ 2167890 h 6858000"/>
              <a:gd name="connsiteX197" fmla="*/ 2510519 w 6489101"/>
              <a:gd name="connsiteY197" fmla="*/ 2162494 h 6858000"/>
              <a:gd name="connsiteX198" fmla="*/ 2506972 w 6489101"/>
              <a:gd name="connsiteY198" fmla="*/ 2157730 h 6858000"/>
              <a:gd name="connsiteX199" fmla="*/ 2502539 w 6489101"/>
              <a:gd name="connsiteY199" fmla="*/ 2153285 h 6858000"/>
              <a:gd name="connsiteX200" fmla="*/ 2498105 w 6489101"/>
              <a:gd name="connsiteY200" fmla="*/ 2148523 h 6858000"/>
              <a:gd name="connsiteX201" fmla="*/ 2111508 w 6489101"/>
              <a:gd name="connsiteY201" fmla="*/ 1761490 h 6858000"/>
              <a:gd name="connsiteX202" fmla="*/ 1915254 w 6489101"/>
              <a:gd name="connsiteY202" fmla="*/ 1565276 h 6858000"/>
              <a:gd name="connsiteX203" fmla="*/ 1910524 w 6489101"/>
              <a:gd name="connsiteY203" fmla="*/ 1560514 h 6858000"/>
              <a:gd name="connsiteX204" fmla="*/ 1906682 w 6489101"/>
              <a:gd name="connsiteY204" fmla="*/ 1555751 h 6858000"/>
              <a:gd name="connsiteX205" fmla="*/ 1902544 w 6489101"/>
              <a:gd name="connsiteY205" fmla="*/ 1550671 h 6858000"/>
              <a:gd name="connsiteX206" fmla="*/ 1899588 w 6489101"/>
              <a:gd name="connsiteY206" fmla="*/ 1545909 h 6858000"/>
              <a:gd name="connsiteX207" fmla="*/ 1896338 w 6489101"/>
              <a:gd name="connsiteY207" fmla="*/ 1540829 h 6858000"/>
              <a:gd name="connsiteX208" fmla="*/ 1893086 w 6489101"/>
              <a:gd name="connsiteY208" fmla="*/ 1535430 h 6858000"/>
              <a:gd name="connsiteX209" fmla="*/ 1890426 w 6489101"/>
              <a:gd name="connsiteY209" fmla="*/ 1530034 h 6858000"/>
              <a:gd name="connsiteX210" fmla="*/ 1888062 w 6489101"/>
              <a:gd name="connsiteY210" fmla="*/ 1524635 h 6858000"/>
              <a:gd name="connsiteX211" fmla="*/ 1885697 w 6489101"/>
              <a:gd name="connsiteY211" fmla="*/ 1518920 h 6858000"/>
              <a:gd name="connsiteX212" fmla="*/ 1883924 w 6489101"/>
              <a:gd name="connsiteY212" fmla="*/ 1513205 h 6858000"/>
              <a:gd name="connsiteX213" fmla="*/ 1882446 w 6489101"/>
              <a:gd name="connsiteY213" fmla="*/ 1507174 h 6858000"/>
              <a:gd name="connsiteX214" fmla="*/ 1881264 w 6489101"/>
              <a:gd name="connsiteY214" fmla="*/ 1501459 h 6858000"/>
              <a:gd name="connsiteX215" fmla="*/ 1880377 w 6489101"/>
              <a:gd name="connsiteY215" fmla="*/ 1495744 h 6858000"/>
              <a:gd name="connsiteX216" fmla="*/ 1879786 w 6489101"/>
              <a:gd name="connsiteY216" fmla="*/ 1489710 h 6858000"/>
              <a:gd name="connsiteX217" fmla="*/ 1879195 w 6489101"/>
              <a:gd name="connsiteY217" fmla="*/ 1483995 h 6858000"/>
              <a:gd name="connsiteX218" fmla="*/ 1878899 w 6489101"/>
              <a:gd name="connsiteY218" fmla="*/ 1478281 h 6858000"/>
              <a:gd name="connsiteX219" fmla="*/ 1879195 w 6489101"/>
              <a:gd name="connsiteY219" fmla="*/ 1472249 h 6858000"/>
              <a:gd name="connsiteX220" fmla="*/ 1879786 w 6489101"/>
              <a:gd name="connsiteY220" fmla="*/ 1466215 h 6858000"/>
              <a:gd name="connsiteX221" fmla="*/ 1880377 w 6489101"/>
              <a:gd name="connsiteY221" fmla="*/ 1460183 h 6858000"/>
              <a:gd name="connsiteX222" fmla="*/ 1881264 w 6489101"/>
              <a:gd name="connsiteY222" fmla="*/ 1454468 h 6858000"/>
              <a:gd name="connsiteX223" fmla="*/ 1882446 w 6489101"/>
              <a:gd name="connsiteY223" fmla="*/ 1448754 h 6858000"/>
              <a:gd name="connsiteX224" fmla="*/ 1883924 w 6489101"/>
              <a:gd name="connsiteY224" fmla="*/ 1443039 h 6858000"/>
              <a:gd name="connsiteX225" fmla="*/ 1885697 w 6489101"/>
              <a:gd name="connsiteY225" fmla="*/ 1437324 h 6858000"/>
              <a:gd name="connsiteX226" fmla="*/ 1888062 w 6489101"/>
              <a:gd name="connsiteY226" fmla="*/ 1431609 h 6858000"/>
              <a:gd name="connsiteX227" fmla="*/ 1890426 w 6489101"/>
              <a:gd name="connsiteY227" fmla="*/ 1426211 h 6858000"/>
              <a:gd name="connsiteX228" fmla="*/ 1893086 w 6489101"/>
              <a:gd name="connsiteY228" fmla="*/ 1420814 h 6858000"/>
              <a:gd name="connsiteX229" fmla="*/ 1896338 w 6489101"/>
              <a:gd name="connsiteY229" fmla="*/ 1415416 h 6858000"/>
              <a:gd name="connsiteX230" fmla="*/ 1899588 w 6489101"/>
              <a:gd name="connsiteY230" fmla="*/ 1410336 h 6858000"/>
              <a:gd name="connsiteX231" fmla="*/ 1902544 w 6489101"/>
              <a:gd name="connsiteY231" fmla="*/ 1405256 h 6858000"/>
              <a:gd name="connsiteX232" fmla="*/ 1906682 w 6489101"/>
              <a:gd name="connsiteY232" fmla="*/ 1400175 h 6858000"/>
              <a:gd name="connsiteX233" fmla="*/ 1910524 w 6489101"/>
              <a:gd name="connsiteY233" fmla="*/ 1395731 h 6858000"/>
              <a:gd name="connsiteX234" fmla="*/ 1915254 w 6489101"/>
              <a:gd name="connsiteY234" fmla="*/ 1390969 h 6858000"/>
              <a:gd name="connsiteX235" fmla="*/ 1919687 w 6489101"/>
              <a:gd name="connsiteY235" fmla="*/ 1386524 h 6858000"/>
              <a:gd name="connsiteX236" fmla="*/ 1924712 w 6489101"/>
              <a:gd name="connsiteY236" fmla="*/ 1382396 h 6858000"/>
              <a:gd name="connsiteX237" fmla="*/ 1929145 w 6489101"/>
              <a:gd name="connsiteY237" fmla="*/ 1378585 h 6858000"/>
              <a:gd name="connsiteX238" fmla="*/ 1934170 w 6489101"/>
              <a:gd name="connsiteY238" fmla="*/ 1375094 h 6858000"/>
              <a:gd name="connsiteX239" fmla="*/ 1939785 w 6489101"/>
              <a:gd name="connsiteY239" fmla="*/ 1371919 h 6858000"/>
              <a:gd name="connsiteX240" fmla="*/ 1945106 w 6489101"/>
              <a:gd name="connsiteY240" fmla="*/ 1369061 h 6858000"/>
              <a:gd name="connsiteX241" fmla="*/ 1950426 w 6489101"/>
              <a:gd name="connsiteY241" fmla="*/ 1366204 h 6858000"/>
              <a:gd name="connsiteX242" fmla="*/ 1955746 w 6489101"/>
              <a:gd name="connsiteY242" fmla="*/ 1363980 h 6858000"/>
              <a:gd name="connsiteX243" fmla="*/ 1961657 w 6489101"/>
              <a:gd name="connsiteY243" fmla="*/ 1361759 h 6858000"/>
              <a:gd name="connsiteX244" fmla="*/ 1967273 w 6489101"/>
              <a:gd name="connsiteY244" fmla="*/ 1360170 h 6858000"/>
              <a:gd name="connsiteX245" fmla="*/ 1973184 w 6489101"/>
              <a:gd name="connsiteY245" fmla="*/ 1358265 h 6858000"/>
              <a:gd name="connsiteX246" fmla="*/ 1978800 w 6489101"/>
              <a:gd name="connsiteY246" fmla="*/ 1357314 h 6858000"/>
              <a:gd name="connsiteX247" fmla="*/ 1984711 w 6489101"/>
              <a:gd name="connsiteY247" fmla="*/ 1356043 h 6858000"/>
              <a:gd name="connsiteX248" fmla="*/ 1990327 w 6489101"/>
              <a:gd name="connsiteY248" fmla="*/ 1355409 h 6858000"/>
              <a:gd name="connsiteX249" fmla="*/ 1996534 w 6489101"/>
              <a:gd name="connsiteY249" fmla="*/ 1355090 h 6858000"/>
              <a:gd name="connsiteX250" fmla="*/ 2002149 w 6489101"/>
              <a:gd name="connsiteY250" fmla="*/ 1354773 h 6858000"/>
              <a:gd name="connsiteX251" fmla="*/ 2008356 w 6489101"/>
              <a:gd name="connsiteY251" fmla="*/ 1355090 h 6858000"/>
              <a:gd name="connsiteX252" fmla="*/ 2013972 w 6489101"/>
              <a:gd name="connsiteY252" fmla="*/ 1355409 h 6858000"/>
              <a:gd name="connsiteX253" fmla="*/ 2019883 w 6489101"/>
              <a:gd name="connsiteY253" fmla="*/ 1356043 h 6858000"/>
              <a:gd name="connsiteX254" fmla="*/ 2025794 w 6489101"/>
              <a:gd name="connsiteY254" fmla="*/ 1357314 h 6858000"/>
              <a:gd name="connsiteX255" fmla="*/ 2031706 w 6489101"/>
              <a:gd name="connsiteY255" fmla="*/ 1358265 h 6858000"/>
              <a:gd name="connsiteX256" fmla="*/ 2037321 w 6489101"/>
              <a:gd name="connsiteY256" fmla="*/ 1360170 h 6858000"/>
              <a:gd name="connsiteX257" fmla="*/ 2043232 w 6489101"/>
              <a:gd name="connsiteY257" fmla="*/ 1361759 h 6858000"/>
              <a:gd name="connsiteX258" fmla="*/ 2048553 w 6489101"/>
              <a:gd name="connsiteY258" fmla="*/ 1363980 h 6858000"/>
              <a:gd name="connsiteX259" fmla="*/ 2054168 w 6489101"/>
              <a:gd name="connsiteY259" fmla="*/ 1366204 h 6858000"/>
              <a:gd name="connsiteX260" fmla="*/ 2059784 w 6489101"/>
              <a:gd name="connsiteY260" fmla="*/ 1369061 h 6858000"/>
              <a:gd name="connsiteX261" fmla="*/ 2065104 w 6489101"/>
              <a:gd name="connsiteY261" fmla="*/ 1371919 h 6858000"/>
              <a:gd name="connsiteX262" fmla="*/ 2070129 w 6489101"/>
              <a:gd name="connsiteY262" fmla="*/ 1375094 h 6858000"/>
              <a:gd name="connsiteX263" fmla="*/ 2075154 w 6489101"/>
              <a:gd name="connsiteY263" fmla="*/ 1378585 h 6858000"/>
              <a:gd name="connsiteX264" fmla="*/ 2080178 w 6489101"/>
              <a:gd name="connsiteY264" fmla="*/ 1382396 h 6858000"/>
              <a:gd name="connsiteX265" fmla="*/ 2084907 w 6489101"/>
              <a:gd name="connsiteY265" fmla="*/ 1386524 h 6858000"/>
              <a:gd name="connsiteX266" fmla="*/ 2089340 w 6489101"/>
              <a:gd name="connsiteY266" fmla="*/ 1390969 h 6858000"/>
              <a:gd name="connsiteX267" fmla="*/ 2296826 w 6489101"/>
              <a:gd name="connsiteY267" fmla="*/ 1598296 h 6858000"/>
              <a:gd name="connsiteX268" fmla="*/ 2301260 w 6489101"/>
              <a:gd name="connsiteY268" fmla="*/ 1602423 h 6858000"/>
              <a:gd name="connsiteX269" fmla="*/ 2305989 w 6489101"/>
              <a:gd name="connsiteY269" fmla="*/ 1606869 h 6858000"/>
              <a:gd name="connsiteX270" fmla="*/ 2311013 w 6489101"/>
              <a:gd name="connsiteY270" fmla="*/ 1610361 h 6858000"/>
              <a:gd name="connsiteX271" fmla="*/ 2316038 w 6489101"/>
              <a:gd name="connsiteY271" fmla="*/ 1613854 h 6858000"/>
              <a:gd name="connsiteX272" fmla="*/ 2321062 w 6489101"/>
              <a:gd name="connsiteY272" fmla="*/ 1617345 h 6858000"/>
              <a:gd name="connsiteX273" fmla="*/ 2326678 w 6489101"/>
              <a:gd name="connsiteY273" fmla="*/ 1620204 h 6858000"/>
              <a:gd name="connsiteX274" fmla="*/ 2331998 w 6489101"/>
              <a:gd name="connsiteY274" fmla="*/ 1623061 h 6858000"/>
              <a:gd name="connsiteX275" fmla="*/ 2337318 w 6489101"/>
              <a:gd name="connsiteY275" fmla="*/ 1625283 h 6858000"/>
              <a:gd name="connsiteX276" fmla="*/ 2342934 w 6489101"/>
              <a:gd name="connsiteY276" fmla="*/ 1627189 h 6858000"/>
              <a:gd name="connsiteX277" fmla="*/ 2348845 w 6489101"/>
              <a:gd name="connsiteY277" fmla="*/ 1629094 h 6858000"/>
              <a:gd name="connsiteX278" fmla="*/ 2354461 w 6489101"/>
              <a:gd name="connsiteY278" fmla="*/ 1630998 h 6858000"/>
              <a:gd name="connsiteX279" fmla="*/ 2360372 w 6489101"/>
              <a:gd name="connsiteY279" fmla="*/ 1631950 h 6858000"/>
              <a:gd name="connsiteX280" fmla="*/ 2365988 w 6489101"/>
              <a:gd name="connsiteY280" fmla="*/ 1632904 h 6858000"/>
              <a:gd name="connsiteX281" fmla="*/ 2372195 w 6489101"/>
              <a:gd name="connsiteY281" fmla="*/ 1633856 h 6858000"/>
              <a:gd name="connsiteX282" fmla="*/ 2377811 w 6489101"/>
              <a:gd name="connsiteY282" fmla="*/ 1634174 h 6858000"/>
              <a:gd name="connsiteX283" fmla="*/ 2383722 w 6489101"/>
              <a:gd name="connsiteY283" fmla="*/ 1634174 h 6858000"/>
              <a:gd name="connsiteX284" fmla="*/ 2389633 w 6489101"/>
              <a:gd name="connsiteY284" fmla="*/ 1634174 h 6858000"/>
              <a:gd name="connsiteX285" fmla="*/ 2395545 w 6489101"/>
              <a:gd name="connsiteY285" fmla="*/ 1633856 h 6858000"/>
              <a:gd name="connsiteX286" fmla="*/ 2401751 w 6489101"/>
              <a:gd name="connsiteY286" fmla="*/ 1632904 h 6858000"/>
              <a:gd name="connsiteX287" fmla="*/ 2407367 w 6489101"/>
              <a:gd name="connsiteY287" fmla="*/ 1631950 h 6858000"/>
              <a:gd name="connsiteX288" fmla="*/ 2412983 w 6489101"/>
              <a:gd name="connsiteY288" fmla="*/ 1630998 h 6858000"/>
              <a:gd name="connsiteX289" fmla="*/ 2418894 w 6489101"/>
              <a:gd name="connsiteY289" fmla="*/ 1629094 h 6858000"/>
              <a:gd name="connsiteX290" fmla="*/ 2424510 w 6489101"/>
              <a:gd name="connsiteY290" fmla="*/ 1627189 h 6858000"/>
              <a:gd name="connsiteX291" fmla="*/ 2430125 w 6489101"/>
              <a:gd name="connsiteY291" fmla="*/ 1625283 h 6858000"/>
              <a:gd name="connsiteX292" fmla="*/ 2435741 w 6489101"/>
              <a:gd name="connsiteY292" fmla="*/ 1623061 h 6858000"/>
              <a:gd name="connsiteX293" fmla="*/ 2441061 w 6489101"/>
              <a:gd name="connsiteY293" fmla="*/ 1620204 h 6858000"/>
              <a:gd name="connsiteX294" fmla="*/ 2446381 w 6489101"/>
              <a:gd name="connsiteY294" fmla="*/ 1617345 h 6858000"/>
              <a:gd name="connsiteX295" fmla="*/ 2451702 w 6489101"/>
              <a:gd name="connsiteY295" fmla="*/ 1613854 h 6858000"/>
              <a:gd name="connsiteX296" fmla="*/ 2456726 w 6489101"/>
              <a:gd name="connsiteY296" fmla="*/ 1610361 h 6858000"/>
              <a:gd name="connsiteX297" fmla="*/ 2461751 w 6489101"/>
              <a:gd name="connsiteY297" fmla="*/ 1606869 h 6858000"/>
              <a:gd name="connsiteX298" fmla="*/ 2466184 w 6489101"/>
              <a:gd name="connsiteY298" fmla="*/ 1602423 h 6858000"/>
              <a:gd name="connsiteX299" fmla="*/ 2470913 w 6489101"/>
              <a:gd name="connsiteY299" fmla="*/ 1598296 h 6858000"/>
              <a:gd name="connsiteX300" fmla="*/ 2475347 w 6489101"/>
              <a:gd name="connsiteY300" fmla="*/ 1593533 h 6858000"/>
              <a:gd name="connsiteX301" fmla="*/ 2479485 w 6489101"/>
              <a:gd name="connsiteY301" fmla="*/ 1588771 h 6858000"/>
              <a:gd name="connsiteX302" fmla="*/ 2483031 w 6489101"/>
              <a:gd name="connsiteY302" fmla="*/ 1583691 h 6858000"/>
              <a:gd name="connsiteX303" fmla="*/ 2486874 w 6489101"/>
              <a:gd name="connsiteY303" fmla="*/ 1578928 h 6858000"/>
              <a:gd name="connsiteX304" fmla="*/ 2490125 w 6489101"/>
              <a:gd name="connsiteY304" fmla="*/ 1573849 h 6858000"/>
              <a:gd name="connsiteX305" fmla="*/ 2492785 w 6489101"/>
              <a:gd name="connsiteY305" fmla="*/ 1568451 h 6858000"/>
              <a:gd name="connsiteX306" fmla="*/ 2495741 w 6489101"/>
              <a:gd name="connsiteY306" fmla="*/ 1563054 h 6858000"/>
              <a:gd name="connsiteX307" fmla="*/ 2497810 w 6489101"/>
              <a:gd name="connsiteY307" fmla="*/ 1557339 h 6858000"/>
              <a:gd name="connsiteX308" fmla="*/ 2500174 w 6489101"/>
              <a:gd name="connsiteY308" fmla="*/ 1551941 h 6858000"/>
              <a:gd name="connsiteX309" fmla="*/ 2501947 w 6489101"/>
              <a:gd name="connsiteY309" fmla="*/ 1546226 h 6858000"/>
              <a:gd name="connsiteX310" fmla="*/ 2503721 w 6489101"/>
              <a:gd name="connsiteY310" fmla="*/ 1540511 h 6858000"/>
              <a:gd name="connsiteX311" fmla="*/ 2504608 w 6489101"/>
              <a:gd name="connsiteY311" fmla="*/ 1534478 h 6858000"/>
              <a:gd name="connsiteX312" fmla="*/ 2505790 w 6489101"/>
              <a:gd name="connsiteY312" fmla="*/ 1528763 h 6858000"/>
              <a:gd name="connsiteX313" fmla="*/ 2506381 w 6489101"/>
              <a:gd name="connsiteY313" fmla="*/ 1522731 h 6858000"/>
              <a:gd name="connsiteX314" fmla="*/ 2506972 w 6489101"/>
              <a:gd name="connsiteY314" fmla="*/ 1517016 h 6858000"/>
              <a:gd name="connsiteX315" fmla="*/ 2506972 w 6489101"/>
              <a:gd name="connsiteY315" fmla="*/ 1510984 h 6858000"/>
              <a:gd name="connsiteX316" fmla="*/ 2506972 w 6489101"/>
              <a:gd name="connsiteY316" fmla="*/ 1505268 h 6858000"/>
              <a:gd name="connsiteX317" fmla="*/ 2506381 w 6489101"/>
              <a:gd name="connsiteY317" fmla="*/ 1499553 h 6858000"/>
              <a:gd name="connsiteX318" fmla="*/ 2505790 w 6489101"/>
              <a:gd name="connsiteY318" fmla="*/ 1493204 h 6858000"/>
              <a:gd name="connsiteX319" fmla="*/ 2504608 w 6489101"/>
              <a:gd name="connsiteY319" fmla="*/ 1487489 h 6858000"/>
              <a:gd name="connsiteX320" fmla="*/ 2503721 w 6489101"/>
              <a:gd name="connsiteY320" fmla="*/ 1481773 h 6858000"/>
              <a:gd name="connsiteX321" fmla="*/ 2501947 w 6489101"/>
              <a:gd name="connsiteY321" fmla="*/ 1476058 h 6858000"/>
              <a:gd name="connsiteX322" fmla="*/ 2500174 w 6489101"/>
              <a:gd name="connsiteY322" fmla="*/ 1470343 h 6858000"/>
              <a:gd name="connsiteX323" fmla="*/ 2497810 w 6489101"/>
              <a:gd name="connsiteY323" fmla="*/ 1464629 h 6858000"/>
              <a:gd name="connsiteX324" fmla="*/ 2495741 w 6489101"/>
              <a:gd name="connsiteY324" fmla="*/ 1459231 h 6858000"/>
              <a:gd name="connsiteX325" fmla="*/ 2492785 w 6489101"/>
              <a:gd name="connsiteY325" fmla="*/ 1453834 h 6858000"/>
              <a:gd name="connsiteX326" fmla="*/ 2490125 w 6489101"/>
              <a:gd name="connsiteY326" fmla="*/ 1448436 h 6858000"/>
              <a:gd name="connsiteX327" fmla="*/ 2486874 w 6489101"/>
              <a:gd name="connsiteY327" fmla="*/ 1443356 h 6858000"/>
              <a:gd name="connsiteX328" fmla="*/ 2483031 w 6489101"/>
              <a:gd name="connsiteY328" fmla="*/ 1438275 h 6858000"/>
              <a:gd name="connsiteX329" fmla="*/ 2479485 w 6489101"/>
              <a:gd name="connsiteY329" fmla="*/ 1433195 h 6858000"/>
              <a:gd name="connsiteX330" fmla="*/ 2475347 w 6489101"/>
              <a:gd name="connsiteY330" fmla="*/ 1428751 h 6858000"/>
              <a:gd name="connsiteX331" fmla="*/ 2470913 w 6489101"/>
              <a:gd name="connsiteY331" fmla="*/ 1423988 h 6858000"/>
              <a:gd name="connsiteX332" fmla="*/ 1802348 w 6489101"/>
              <a:gd name="connsiteY332" fmla="*/ 755333 h 6858000"/>
              <a:gd name="connsiteX333" fmla="*/ 1796141 w 6489101"/>
              <a:gd name="connsiteY333" fmla="*/ 748348 h 6858000"/>
              <a:gd name="connsiteX334" fmla="*/ 1790230 w 6489101"/>
              <a:gd name="connsiteY334" fmla="*/ 741045 h 6858000"/>
              <a:gd name="connsiteX335" fmla="*/ 1784910 w 6489101"/>
              <a:gd name="connsiteY335" fmla="*/ 733108 h 6858000"/>
              <a:gd name="connsiteX336" fmla="*/ 1780181 w 6489101"/>
              <a:gd name="connsiteY336" fmla="*/ 725170 h 6858000"/>
              <a:gd name="connsiteX337" fmla="*/ 1776634 w 6489101"/>
              <a:gd name="connsiteY337" fmla="*/ 716915 h 6858000"/>
              <a:gd name="connsiteX338" fmla="*/ 1773087 w 6489101"/>
              <a:gd name="connsiteY338" fmla="*/ 708660 h 6858000"/>
              <a:gd name="connsiteX339" fmla="*/ 1770427 w 6489101"/>
              <a:gd name="connsiteY339" fmla="*/ 699770 h 6858000"/>
              <a:gd name="connsiteX340" fmla="*/ 1768654 w 6489101"/>
              <a:gd name="connsiteY340" fmla="*/ 6911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</a:cxnLst>
            <a:rect l="l" t="t" r="r" b="b"/>
            <a:pathLst>
              <a:path w="6489101" h="6858000">
                <a:moveTo>
                  <a:pt x="1075853" y="0"/>
                </a:moveTo>
                <a:lnTo>
                  <a:pt x="644330" y="0"/>
                </a:lnTo>
                <a:lnTo>
                  <a:pt x="1745304" y="1101091"/>
                </a:lnTo>
                <a:lnTo>
                  <a:pt x="1750034" y="1105854"/>
                </a:lnTo>
                <a:lnTo>
                  <a:pt x="1753876" y="1110615"/>
                </a:lnTo>
                <a:lnTo>
                  <a:pt x="1758014" y="1115696"/>
                </a:lnTo>
                <a:lnTo>
                  <a:pt x="1761560" y="1120776"/>
                </a:lnTo>
                <a:lnTo>
                  <a:pt x="1764812" y="1126174"/>
                </a:lnTo>
                <a:lnTo>
                  <a:pt x="1767472" y="1131570"/>
                </a:lnTo>
                <a:lnTo>
                  <a:pt x="1770427" y="1136968"/>
                </a:lnTo>
                <a:lnTo>
                  <a:pt x="1773087" y="1142366"/>
                </a:lnTo>
                <a:lnTo>
                  <a:pt x="1775156" y="1148081"/>
                </a:lnTo>
                <a:lnTo>
                  <a:pt x="1776930" y="1153796"/>
                </a:lnTo>
                <a:lnTo>
                  <a:pt x="1778408" y="1159829"/>
                </a:lnTo>
                <a:lnTo>
                  <a:pt x="1779885" y="1165544"/>
                </a:lnTo>
                <a:lnTo>
                  <a:pt x="1780772" y="1171893"/>
                </a:lnTo>
                <a:lnTo>
                  <a:pt x="1781659" y="1177608"/>
                </a:lnTo>
                <a:cubicBezTo>
                  <a:pt x="1781757" y="1179619"/>
                  <a:pt x="1781856" y="1181630"/>
                  <a:pt x="1781954" y="1183641"/>
                </a:cubicBezTo>
                <a:lnTo>
                  <a:pt x="1781954" y="1189356"/>
                </a:lnTo>
                <a:lnTo>
                  <a:pt x="1781954" y="1195388"/>
                </a:lnTo>
                <a:cubicBezTo>
                  <a:pt x="1781856" y="1197505"/>
                  <a:pt x="1781757" y="1199622"/>
                  <a:pt x="1781659" y="1201739"/>
                </a:cubicBezTo>
                <a:lnTo>
                  <a:pt x="1780772" y="1207454"/>
                </a:lnTo>
                <a:lnTo>
                  <a:pt x="1779885" y="1213486"/>
                </a:lnTo>
                <a:lnTo>
                  <a:pt x="1778408" y="1219200"/>
                </a:lnTo>
                <a:lnTo>
                  <a:pt x="1776930" y="1225233"/>
                </a:lnTo>
                <a:lnTo>
                  <a:pt x="1775156" y="1230949"/>
                </a:lnTo>
                <a:lnTo>
                  <a:pt x="1773087" y="1236346"/>
                </a:lnTo>
                <a:lnTo>
                  <a:pt x="1770427" y="1242061"/>
                </a:lnTo>
                <a:lnTo>
                  <a:pt x="1767472" y="1247459"/>
                </a:lnTo>
                <a:lnTo>
                  <a:pt x="1764812" y="1252855"/>
                </a:lnTo>
                <a:lnTo>
                  <a:pt x="1761560" y="1258254"/>
                </a:lnTo>
                <a:lnTo>
                  <a:pt x="1758014" y="1263333"/>
                </a:lnTo>
                <a:lnTo>
                  <a:pt x="1753876" y="1268413"/>
                </a:lnTo>
                <a:lnTo>
                  <a:pt x="1750034" y="1273494"/>
                </a:lnTo>
                <a:lnTo>
                  <a:pt x="1745304" y="1278255"/>
                </a:lnTo>
                <a:lnTo>
                  <a:pt x="1740575" y="1282384"/>
                </a:lnTo>
                <a:lnTo>
                  <a:pt x="1736142" y="1286510"/>
                </a:lnTo>
                <a:lnTo>
                  <a:pt x="1731117" y="1290321"/>
                </a:lnTo>
                <a:lnTo>
                  <a:pt x="1726093" y="1293814"/>
                </a:lnTo>
                <a:lnTo>
                  <a:pt x="1720477" y="1297306"/>
                </a:lnTo>
                <a:lnTo>
                  <a:pt x="1715157" y="1300481"/>
                </a:lnTo>
                <a:lnTo>
                  <a:pt x="1709837" y="1303021"/>
                </a:lnTo>
                <a:lnTo>
                  <a:pt x="1703926" y="1305560"/>
                </a:lnTo>
                <a:lnTo>
                  <a:pt x="1698310" y="1307465"/>
                </a:lnTo>
                <a:lnTo>
                  <a:pt x="1692398" y="1309371"/>
                </a:lnTo>
                <a:lnTo>
                  <a:pt x="1686783" y="1311275"/>
                </a:lnTo>
                <a:lnTo>
                  <a:pt x="1681167" y="1312228"/>
                </a:lnTo>
                <a:lnTo>
                  <a:pt x="1674960" y="1313180"/>
                </a:lnTo>
                <a:lnTo>
                  <a:pt x="1668754" y="1314133"/>
                </a:lnTo>
                <a:lnTo>
                  <a:pt x="1663138" y="1314450"/>
                </a:lnTo>
                <a:lnTo>
                  <a:pt x="1656931" y="1314769"/>
                </a:lnTo>
                <a:lnTo>
                  <a:pt x="1651020" y="1314450"/>
                </a:lnTo>
                <a:lnTo>
                  <a:pt x="1645108" y="1314133"/>
                </a:lnTo>
                <a:lnTo>
                  <a:pt x="1638902" y="1313180"/>
                </a:lnTo>
                <a:lnTo>
                  <a:pt x="1633286" y="1312228"/>
                </a:lnTo>
                <a:lnTo>
                  <a:pt x="1627079" y="1311275"/>
                </a:lnTo>
                <a:lnTo>
                  <a:pt x="1621463" y="1309371"/>
                </a:lnTo>
                <a:lnTo>
                  <a:pt x="1615552" y="1307465"/>
                </a:lnTo>
                <a:lnTo>
                  <a:pt x="1609936" y="1305560"/>
                </a:lnTo>
                <a:lnTo>
                  <a:pt x="1604320" y="1303021"/>
                </a:lnTo>
                <a:lnTo>
                  <a:pt x="1598705" y="1300481"/>
                </a:lnTo>
                <a:lnTo>
                  <a:pt x="1593385" y="1297306"/>
                </a:lnTo>
                <a:lnTo>
                  <a:pt x="1588360" y="1293814"/>
                </a:lnTo>
                <a:lnTo>
                  <a:pt x="1583040" y="1290321"/>
                </a:lnTo>
                <a:lnTo>
                  <a:pt x="1578015" y="1286510"/>
                </a:lnTo>
                <a:lnTo>
                  <a:pt x="1573286" y="1282384"/>
                </a:lnTo>
                <a:lnTo>
                  <a:pt x="1568557" y="1278255"/>
                </a:lnTo>
                <a:lnTo>
                  <a:pt x="290540" y="0"/>
                </a:lnTo>
                <a:lnTo>
                  <a:pt x="0" y="0"/>
                </a:lnTo>
                <a:lnTo>
                  <a:pt x="0" y="6858000"/>
                </a:lnTo>
                <a:lnTo>
                  <a:pt x="6489101" y="6858000"/>
                </a:lnTo>
                <a:lnTo>
                  <a:pt x="1481070" y="1828166"/>
                </a:lnTo>
                <a:lnTo>
                  <a:pt x="1476637" y="1823404"/>
                </a:lnTo>
                <a:lnTo>
                  <a:pt x="1472204" y="1818640"/>
                </a:lnTo>
                <a:lnTo>
                  <a:pt x="1468657" y="1814195"/>
                </a:lnTo>
                <a:lnTo>
                  <a:pt x="1465110" y="1808799"/>
                </a:lnTo>
                <a:lnTo>
                  <a:pt x="1461859" y="1803718"/>
                </a:lnTo>
                <a:lnTo>
                  <a:pt x="1459199" y="1798321"/>
                </a:lnTo>
                <a:lnTo>
                  <a:pt x="1456243" y="1792924"/>
                </a:lnTo>
                <a:lnTo>
                  <a:pt x="1453878" y="1787526"/>
                </a:lnTo>
                <a:lnTo>
                  <a:pt x="1451810" y="1781811"/>
                </a:lnTo>
                <a:lnTo>
                  <a:pt x="1450036" y="1776095"/>
                </a:lnTo>
                <a:lnTo>
                  <a:pt x="1448263" y="1770380"/>
                </a:lnTo>
                <a:lnTo>
                  <a:pt x="1447081" y="1764665"/>
                </a:lnTo>
                <a:lnTo>
                  <a:pt x="1446194" y="1758634"/>
                </a:lnTo>
                <a:lnTo>
                  <a:pt x="1445307" y="1752919"/>
                </a:lnTo>
                <a:cubicBezTo>
                  <a:pt x="1445209" y="1750908"/>
                  <a:pt x="1445110" y="1748896"/>
                  <a:pt x="1445012" y="1746885"/>
                </a:cubicBezTo>
                <a:lnTo>
                  <a:pt x="1445012" y="1741170"/>
                </a:lnTo>
                <a:lnTo>
                  <a:pt x="1445012" y="1735139"/>
                </a:lnTo>
                <a:cubicBezTo>
                  <a:pt x="1445110" y="1733234"/>
                  <a:pt x="1445209" y="1731329"/>
                  <a:pt x="1445307" y="1729424"/>
                </a:cubicBezTo>
                <a:lnTo>
                  <a:pt x="1446194" y="1723074"/>
                </a:lnTo>
                <a:lnTo>
                  <a:pt x="1447081" y="1717358"/>
                </a:lnTo>
                <a:lnTo>
                  <a:pt x="1448263" y="1711643"/>
                </a:lnTo>
                <a:lnTo>
                  <a:pt x="1450036" y="1705929"/>
                </a:lnTo>
                <a:lnTo>
                  <a:pt x="1451810" y="1700214"/>
                </a:lnTo>
                <a:lnTo>
                  <a:pt x="1453878" y="1694816"/>
                </a:lnTo>
                <a:lnTo>
                  <a:pt x="1456243" y="1689101"/>
                </a:lnTo>
                <a:lnTo>
                  <a:pt x="1459199" y="1683703"/>
                </a:lnTo>
                <a:lnTo>
                  <a:pt x="1461859" y="1678305"/>
                </a:lnTo>
                <a:lnTo>
                  <a:pt x="1465110" y="1673226"/>
                </a:lnTo>
                <a:lnTo>
                  <a:pt x="1468657" y="1668145"/>
                </a:lnTo>
                <a:lnTo>
                  <a:pt x="1472204" y="1663066"/>
                </a:lnTo>
                <a:lnTo>
                  <a:pt x="1476637" y="1658621"/>
                </a:lnTo>
                <a:lnTo>
                  <a:pt x="1481070" y="1653859"/>
                </a:lnTo>
                <a:lnTo>
                  <a:pt x="1485504" y="1649414"/>
                </a:lnTo>
                <a:lnTo>
                  <a:pt x="1490233" y="1645603"/>
                </a:lnTo>
                <a:lnTo>
                  <a:pt x="1495258" y="1641794"/>
                </a:lnTo>
                <a:lnTo>
                  <a:pt x="1500282" y="1637984"/>
                </a:lnTo>
                <a:lnTo>
                  <a:pt x="1505307" y="1634809"/>
                </a:lnTo>
                <a:lnTo>
                  <a:pt x="1510922" y="1631950"/>
                </a:lnTo>
                <a:lnTo>
                  <a:pt x="1516242" y="1629094"/>
                </a:lnTo>
                <a:lnTo>
                  <a:pt x="1521858" y="1626871"/>
                </a:lnTo>
                <a:lnTo>
                  <a:pt x="1527178" y="1624649"/>
                </a:lnTo>
                <a:lnTo>
                  <a:pt x="1533090" y="1623061"/>
                </a:lnTo>
                <a:lnTo>
                  <a:pt x="1538705" y="1621155"/>
                </a:lnTo>
                <a:lnTo>
                  <a:pt x="1544617" y="1620204"/>
                </a:lnTo>
                <a:lnTo>
                  <a:pt x="1550232" y="1618934"/>
                </a:lnTo>
                <a:lnTo>
                  <a:pt x="1556439" y="1618299"/>
                </a:lnTo>
                <a:lnTo>
                  <a:pt x="1562055" y="1617981"/>
                </a:lnTo>
                <a:lnTo>
                  <a:pt x="1568262" y="1617981"/>
                </a:lnTo>
                <a:lnTo>
                  <a:pt x="1573878" y="1617981"/>
                </a:lnTo>
                <a:lnTo>
                  <a:pt x="1580084" y="1618299"/>
                </a:lnTo>
                <a:lnTo>
                  <a:pt x="1585996" y="1618934"/>
                </a:lnTo>
                <a:lnTo>
                  <a:pt x="1591611" y="1620204"/>
                </a:lnTo>
                <a:lnTo>
                  <a:pt x="1597227" y="1621155"/>
                </a:lnTo>
                <a:lnTo>
                  <a:pt x="1603138" y="1623061"/>
                </a:lnTo>
                <a:lnTo>
                  <a:pt x="1608754" y="1624649"/>
                </a:lnTo>
                <a:lnTo>
                  <a:pt x="1614665" y="1626871"/>
                </a:lnTo>
                <a:lnTo>
                  <a:pt x="1619986" y="1629094"/>
                </a:lnTo>
                <a:lnTo>
                  <a:pt x="1625306" y="1631950"/>
                </a:lnTo>
                <a:lnTo>
                  <a:pt x="1630626" y="1634809"/>
                </a:lnTo>
                <a:lnTo>
                  <a:pt x="1635650" y="1637984"/>
                </a:lnTo>
                <a:lnTo>
                  <a:pt x="1640675" y="1641794"/>
                </a:lnTo>
                <a:lnTo>
                  <a:pt x="1645700" y="1645603"/>
                </a:lnTo>
                <a:lnTo>
                  <a:pt x="1650428" y="1649414"/>
                </a:lnTo>
                <a:lnTo>
                  <a:pt x="1655158" y="1653859"/>
                </a:lnTo>
                <a:lnTo>
                  <a:pt x="2324018" y="2322830"/>
                </a:lnTo>
                <a:lnTo>
                  <a:pt x="2328747" y="2326958"/>
                </a:lnTo>
                <a:lnTo>
                  <a:pt x="2333476" y="2331085"/>
                </a:lnTo>
                <a:lnTo>
                  <a:pt x="2338501" y="2334895"/>
                </a:lnTo>
                <a:lnTo>
                  <a:pt x="2343525" y="2338705"/>
                </a:lnTo>
                <a:lnTo>
                  <a:pt x="2348550" y="2341880"/>
                </a:lnTo>
                <a:lnTo>
                  <a:pt x="2353870" y="2344738"/>
                </a:lnTo>
                <a:lnTo>
                  <a:pt x="2359190" y="2347595"/>
                </a:lnTo>
                <a:lnTo>
                  <a:pt x="2365101" y="2349818"/>
                </a:lnTo>
                <a:lnTo>
                  <a:pt x="2370422" y="2351723"/>
                </a:lnTo>
                <a:lnTo>
                  <a:pt x="2376037" y="2353628"/>
                </a:lnTo>
                <a:lnTo>
                  <a:pt x="2381949" y="2355534"/>
                </a:lnTo>
                <a:lnTo>
                  <a:pt x="2387564" y="2356485"/>
                </a:lnTo>
                <a:lnTo>
                  <a:pt x="2393476" y="2357755"/>
                </a:lnTo>
                <a:lnTo>
                  <a:pt x="2399387" y="2358391"/>
                </a:lnTo>
                <a:lnTo>
                  <a:pt x="2405298" y="2358708"/>
                </a:lnTo>
                <a:lnTo>
                  <a:pt x="2411209" y="2358708"/>
                </a:lnTo>
                <a:lnTo>
                  <a:pt x="2417121" y="2358708"/>
                </a:lnTo>
                <a:lnTo>
                  <a:pt x="2423032" y="2358391"/>
                </a:lnTo>
                <a:lnTo>
                  <a:pt x="2428943" y="2357755"/>
                </a:lnTo>
                <a:lnTo>
                  <a:pt x="2434559" y="2356485"/>
                </a:lnTo>
                <a:lnTo>
                  <a:pt x="2440470" y="2355534"/>
                </a:lnTo>
                <a:lnTo>
                  <a:pt x="2446086" y="2353628"/>
                </a:lnTo>
                <a:lnTo>
                  <a:pt x="2451997" y="2351723"/>
                </a:lnTo>
                <a:lnTo>
                  <a:pt x="2457613" y="2349818"/>
                </a:lnTo>
                <a:lnTo>
                  <a:pt x="2462933" y="2347595"/>
                </a:lnTo>
                <a:lnTo>
                  <a:pt x="2468549" y="2344738"/>
                </a:lnTo>
                <a:lnTo>
                  <a:pt x="2473869" y="2341880"/>
                </a:lnTo>
                <a:lnTo>
                  <a:pt x="2478893" y="2338705"/>
                </a:lnTo>
                <a:lnTo>
                  <a:pt x="2484214" y="2334895"/>
                </a:lnTo>
                <a:lnTo>
                  <a:pt x="2488943" y="2331085"/>
                </a:lnTo>
                <a:lnTo>
                  <a:pt x="2493672" y="2326958"/>
                </a:lnTo>
                <a:lnTo>
                  <a:pt x="2498105" y="2322830"/>
                </a:lnTo>
                <a:lnTo>
                  <a:pt x="2502539" y="2318068"/>
                </a:lnTo>
                <a:lnTo>
                  <a:pt x="2506972" y="2313306"/>
                </a:lnTo>
                <a:lnTo>
                  <a:pt x="2510519" y="2308544"/>
                </a:lnTo>
                <a:lnTo>
                  <a:pt x="2514066" y="2303463"/>
                </a:lnTo>
                <a:lnTo>
                  <a:pt x="2517317" y="2298384"/>
                </a:lnTo>
                <a:lnTo>
                  <a:pt x="2520272" y="2292985"/>
                </a:lnTo>
                <a:lnTo>
                  <a:pt x="2522932" y="2287588"/>
                </a:lnTo>
                <a:lnTo>
                  <a:pt x="2525593" y="2281873"/>
                </a:lnTo>
                <a:lnTo>
                  <a:pt x="2527366" y="2276476"/>
                </a:lnTo>
                <a:lnTo>
                  <a:pt x="2529435" y="2270761"/>
                </a:lnTo>
                <a:lnTo>
                  <a:pt x="2530913" y="2265046"/>
                </a:lnTo>
                <a:lnTo>
                  <a:pt x="2532095" y="2259331"/>
                </a:lnTo>
                <a:lnTo>
                  <a:pt x="2532982" y="2253298"/>
                </a:lnTo>
                <a:lnTo>
                  <a:pt x="2533868" y="2247266"/>
                </a:lnTo>
                <a:cubicBezTo>
                  <a:pt x="2533967" y="2245362"/>
                  <a:pt x="2534065" y="2243456"/>
                  <a:pt x="2534164" y="2241551"/>
                </a:cubicBezTo>
                <a:cubicBezTo>
                  <a:pt x="2534262" y="2239540"/>
                  <a:pt x="2534361" y="2237530"/>
                  <a:pt x="2534459" y="2235519"/>
                </a:cubicBezTo>
                <a:cubicBezTo>
                  <a:pt x="2534361" y="2233614"/>
                  <a:pt x="2534262" y="2231709"/>
                  <a:pt x="2534164" y="2229804"/>
                </a:cubicBezTo>
                <a:cubicBezTo>
                  <a:pt x="2534065" y="2227793"/>
                  <a:pt x="2533967" y="2225781"/>
                  <a:pt x="2533868" y="2223770"/>
                </a:cubicBezTo>
                <a:lnTo>
                  <a:pt x="2532982" y="2217739"/>
                </a:lnTo>
                <a:lnTo>
                  <a:pt x="2532095" y="2212024"/>
                </a:lnTo>
                <a:lnTo>
                  <a:pt x="2530913" y="2206309"/>
                </a:lnTo>
                <a:lnTo>
                  <a:pt x="2529435" y="2200593"/>
                </a:lnTo>
                <a:lnTo>
                  <a:pt x="2527366" y="2194878"/>
                </a:lnTo>
                <a:lnTo>
                  <a:pt x="2525593" y="2189163"/>
                </a:lnTo>
                <a:lnTo>
                  <a:pt x="2522932" y="2183765"/>
                </a:lnTo>
                <a:lnTo>
                  <a:pt x="2520272" y="2178368"/>
                </a:lnTo>
                <a:lnTo>
                  <a:pt x="2517317" y="2172970"/>
                </a:lnTo>
                <a:lnTo>
                  <a:pt x="2514066" y="2167890"/>
                </a:lnTo>
                <a:lnTo>
                  <a:pt x="2510519" y="2162494"/>
                </a:lnTo>
                <a:lnTo>
                  <a:pt x="2506972" y="2157730"/>
                </a:lnTo>
                <a:lnTo>
                  <a:pt x="2502539" y="2153285"/>
                </a:lnTo>
                <a:lnTo>
                  <a:pt x="2498105" y="2148523"/>
                </a:lnTo>
                <a:lnTo>
                  <a:pt x="2111508" y="1761490"/>
                </a:lnTo>
                <a:lnTo>
                  <a:pt x="1915254" y="1565276"/>
                </a:lnTo>
                <a:lnTo>
                  <a:pt x="1910524" y="1560514"/>
                </a:lnTo>
                <a:lnTo>
                  <a:pt x="1906682" y="1555751"/>
                </a:lnTo>
                <a:lnTo>
                  <a:pt x="1902544" y="1550671"/>
                </a:lnTo>
                <a:lnTo>
                  <a:pt x="1899588" y="1545909"/>
                </a:lnTo>
                <a:lnTo>
                  <a:pt x="1896338" y="1540829"/>
                </a:lnTo>
                <a:lnTo>
                  <a:pt x="1893086" y="1535430"/>
                </a:lnTo>
                <a:lnTo>
                  <a:pt x="1890426" y="1530034"/>
                </a:lnTo>
                <a:lnTo>
                  <a:pt x="1888062" y="1524635"/>
                </a:lnTo>
                <a:lnTo>
                  <a:pt x="1885697" y="1518920"/>
                </a:lnTo>
                <a:lnTo>
                  <a:pt x="1883924" y="1513205"/>
                </a:lnTo>
                <a:lnTo>
                  <a:pt x="1882446" y="1507174"/>
                </a:lnTo>
                <a:lnTo>
                  <a:pt x="1881264" y="1501459"/>
                </a:lnTo>
                <a:lnTo>
                  <a:pt x="1880377" y="1495744"/>
                </a:lnTo>
                <a:lnTo>
                  <a:pt x="1879786" y="1489710"/>
                </a:lnTo>
                <a:lnTo>
                  <a:pt x="1879195" y="1483995"/>
                </a:lnTo>
                <a:cubicBezTo>
                  <a:pt x="1879096" y="1482090"/>
                  <a:pt x="1878998" y="1480186"/>
                  <a:pt x="1878899" y="1478281"/>
                </a:cubicBezTo>
                <a:cubicBezTo>
                  <a:pt x="1878998" y="1476270"/>
                  <a:pt x="1879096" y="1474260"/>
                  <a:pt x="1879195" y="1472249"/>
                </a:cubicBezTo>
                <a:lnTo>
                  <a:pt x="1879786" y="1466215"/>
                </a:lnTo>
                <a:lnTo>
                  <a:pt x="1880377" y="1460183"/>
                </a:lnTo>
                <a:lnTo>
                  <a:pt x="1881264" y="1454468"/>
                </a:lnTo>
                <a:lnTo>
                  <a:pt x="1882446" y="1448754"/>
                </a:lnTo>
                <a:lnTo>
                  <a:pt x="1883924" y="1443039"/>
                </a:lnTo>
                <a:lnTo>
                  <a:pt x="1885697" y="1437324"/>
                </a:lnTo>
                <a:lnTo>
                  <a:pt x="1888062" y="1431609"/>
                </a:lnTo>
                <a:lnTo>
                  <a:pt x="1890426" y="1426211"/>
                </a:lnTo>
                <a:lnTo>
                  <a:pt x="1893086" y="1420814"/>
                </a:lnTo>
                <a:lnTo>
                  <a:pt x="1896338" y="1415416"/>
                </a:lnTo>
                <a:lnTo>
                  <a:pt x="1899588" y="1410336"/>
                </a:lnTo>
                <a:lnTo>
                  <a:pt x="1902544" y="1405256"/>
                </a:lnTo>
                <a:lnTo>
                  <a:pt x="1906682" y="1400175"/>
                </a:lnTo>
                <a:lnTo>
                  <a:pt x="1910524" y="1395731"/>
                </a:lnTo>
                <a:lnTo>
                  <a:pt x="1915254" y="1390969"/>
                </a:lnTo>
                <a:lnTo>
                  <a:pt x="1919687" y="1386524"/>
                </a:lnTo>
                <a:lnTo>
                  <a:pt x="1924712" y="1382396"/>
                </a:lnTo>
                <a:lnTo>
                  <a:pt x="1929145" y="1378585"/>
                </a:lnTo>
                <a:lnTo>
                  <a:pt x="1934170" y="1375094"/>
                </a:lnTo>
                <a:lnTo>
                  <a:pt x="1939785" y="1371919"/>
                </a:lnTo>
                <a:lnTo>
                  <a:pt x="1945106" y="1369061"/>
                </a:lnTo>
                <a:lnTo>
                  <a:pt x="1950426" y="1366204"/>
                </a:lnTo>
                <a:lnTo>
                  <a:pt x="1955746" y="1363980"/>
                </a:lnTo>
                <a:lnTo>
                  <a:pt x="1961657" y="1361759"/>
                </a:lnTo>
                <a:lnTo>
                  <a:pt x="1967273" y="1360170"/>
                </a:lnTo>
                <a:lnTo>
                  <a:pt x="1973184" y="1358265"/>
                </a:lnTo>
                <a:lnTo>
                  <a:pt x="1978800" y="1357314"/>
                </a:lnTo>
                <a:lnTo>
                  <a:pt x="1984711" y="1356043"/>
                </a:lnTo>
                <a:lnTo>
                  <a:pt x="1990327" y="1355409"/>
                </a:lnTo>
                <a:lnTo>
                  <a:pt x="1996534" y="1355090"/>
                </a:lnTo>
                <a:lnTo>
                  <a:pt x="2002149" y="1354773"/>
                </a:lnTo>
                <a:lnTo>
                  <a:pt x="2008356" y="1355090"/>
                </a:lnTo>
                <a:lnTo>
                  <a:pt x="2013972" y="1355409"/>
                </a:lnTo>
                <a:lnTo>
                  <a:pt x="2019883" y="1356043"/>
                </a:lnTo>
                <a:lnTo>
                  <a:pt x="2025794" y="1357314"/>
                </a:lnTo>
                <a:lnTo>
                  <a:pt x="2031706" y="1358265"/>
                </a:lnTo>
                <a:lnTo>
                  <a:pt x="2037321" y="1360170"/>
                </a:lnTo>
                <a:lnTo>
                  <a:pt x="2043232" y="1361759"/>
                </a:lnTo>
                <a:lnTo>
                  <a:pt x="2048553" y="1363980"/>
                </a:lnTo>
                <a:lnTo>
                  <a:pt x="2054168" y="1366204"/>
                </a:lnTo>
                <a:lnTo>
                  <a:pt x="2059784" y="1369061"/>
                </a:lnTo>
                <a:lnTo>
                  <a:pt x="2065104" y="1371919"/>
                </a:lnTo>
                <a:lnTo>
                  <a:pt x="2070129" y="1375094"/>
                </a:lnTo>
                <a:lnTo>
                  <a:pt x="2075154" y="1378585"/>
                </a:lnTo>
                <a:lnTo>
                  <a:pt x="2080178" y="1382396"/>
                </a:lnTo>
                <a:lnTo>
                  <a:pt x="2084907" y="1386524"/>
                </a:lnTo>
                <a:lnTo>
                  <a:pt x="2089340" y="1390969"/>
                </a:lnTo>
                <a:lnTo>
                  <a:pt x="2296826" y="1598296"/>
                </a:lnTo>
                <a:lnTo>
                  <a:pt x="2301260" y="1602423"/>
                </a:lnTo>
                <a:lnTo>
                  <a:pt x="2305989" y="1606869"/>
                </a:lnTo>
                <a:lnTo>
                  <a:pt x="2311013" y="1610361"/>
                </a:lnTo>
                <a:lnTo>
                  <a:pt x="2316038" y="1613854"/>
                </a:lnTo>
                <a:lnTo>
                  <a:pt x="2321062" y="1617345"/>
                </a:lnTo>
                <a:lnTo>
                  <a:pt x="2326678" y="1620204"/>
                </a:lnTo>
                <a:lnTo>
                  <a:pt x="2331998" y="1623061"/>
                </a:lnTo>
                <a:lnTo>
                  <a:pt x="2337318" y="1625283"/>
                </a:lnTo>
                <a:lnTo>
                  <a:pt x="2342934" y="1627189"/>
                </a:lnTo>
                <a:lnTo>
                  <a:pt x="2348845" y="1629094"/>
                </a:lnTo>
                <a:lnTo>
                  <a:pt x="2354461" y="1630998"/>
                </a:lnTo>
                <a:lnTo>
                  <a:pt x="2360372" y="1631950"/>
                </a:lnTo>
                <a:lnTo>
                  <a:pt x="2365988" y="1632904"/>
                </a:lnTo>
                <a:lnTo>
                  <a:pt x="2372195" y="1633856"/>
                </a:lnTo>
                <a:lnTo>
                  <a:pt x="2377811" y="1634174"/>
                </a:lnTo>
                <a:lnTo>
                  <a:pt x="2383722" y="1634174"/>
                </a:lnTo>
                <a:lnTo>
                  <a:pt x="2389633" y="1634174"/>
                </a:lnTo>
                <a:lnTo>
                  <a:pt x="2395545" y="1633856"/>
                </a:lnTo>
                <a:lnTo>
                  <a:pt x="2401751" y="1632904"/>
                </a:lnTo>
                <a:lnTo>
                  <a:pt x="2407367" y="1631950"/>
                </a:lnTo>
                <a:lnTo>
                  <a:pt x="2412983" y="1630998"/>
                </a:lnTo>
                <a:lnTo>
                  <a:pt x="2418894" y="1629094"/>
                </a:lnTo>
                <a:lnTo>
                  <a:pt x="2424510" y="1627189"/>
                </a:lnTo>
                <a:lnTo>
                  <a:pt x="2430125" y="1625283"/>
                </a:lnTo>
                <a:lnTo>
                  <a:pt x="2435741" y="1623061"/>
                </a:lnTo>
                <a:lnTo>
                  <a:pt x="2441061" y="1620204"/>
                </a:lnTo>
                <a:lnTo>
                  <a:pt x="2446381" y="1617345"/>
                </a:lnTo>
                <a:lnTo>
                  <a:pt x="2451702" y="1613854"/>
                </a:lnTo>
                <a:lnTo>
                  <a:pt x="2456726" y="1610361"/>
                </a:lnTo>
                <a:lnTo>
                  <a:pt x="2461751" y="1606869"/>
                </a:lnTo>
                <a:lnTo>
                  <a:pt x="2466184" y="1602423"/>
                </a:lnTo>
                <a:lnTo>
                  <a:pt x="2470913" y="1598296"/>
                </a:lnTo>
                <a:lnTo>
                  <a:pt x="2475347" y="1593533"/>
                </a:lnTo>
                <a:lnTo>
                  <a:pt x="2479485" y="1588771"/>
                </a:lnTo>
                <a:lnTo>
                  <a:pt x="2483031" y="1583691"/>
                </a:lnTo>
                <a:lnTo>
                  <a:pt x="2486874" y="1578928"/>
                </a:lnTo>
                <a:lnTo>
                  <a:pt x="2490125" y="1573849"/>
                </a:lnTo>
                <a:lnTo>
                  <a:pt x="2492785" y="1568451"/>
                </a:lnTo>
                <a:lnTo>
                  <a:pt x="2495741" y="1563054"/>
                </a:lnTo>
                <a:lnTo>
                  <a:pt x="2497810" y="1557339"/>
                </a:lnTo>
                <a:lnTo>
                  <a:pt x="2500174" y="1551941"/>
                </a:lnTo>
                <a:lnTo>
                  <a:pt x="2501947" y="1546226"/>
                </a:lnTo>
                <a:lnTo>
                  <a:pt x="2503721" y="1540511"/>
                </a:lnTo>
                <a:lnTo>
                  <a:pt x="2504608" y="1534478"/>
                </a:lnTo>
                <a:lnTo>
                  <a:pt x="2505790" y="1528763"/>
                </a:lnTo>
                <a:lnTo>
                  <a:pt x="2506381" y="1522731"/>
                </a:lnTo>
                <a:lnTo>
                  <a:pt x="2506972" y="1517016"/>
                </a:lnTo>
                <a:lnTo>
                  <a:pt x="2506972" y="1510984"/>
                </a:lnTo>
                <a:lnTo>
                  <a:pt x="2506972" y="1505268"/>
                </a:lnTo>
                <a:lnTo>
                  <a:pt x="2506381" y="1499553"/>
                </a:lnTo>
                <a:lnTo>
                  <a:pt x="2505790" y="1493204"/>
                </a:lnTo>
                <a:lnTo>
                  <a:pt x="2504608" y="1487489"/>
                </a:lnTo>
                <a:lnTo>
                  <a:pt x="2503721" y="1481773"/>
                </a:lnTo>
                <a:lnTo>
                  <a:pt x="2501947" y="1476058"/>
                </a:lnTo>
                <a:lnTo>
                  <a:pt x="2500174" y="1470343"/>
                </a:lnTo>
                <a:lnTo>
                  <a:pt x="2497810" y="1464629"/>
                </a:lnTo>
                <a:lnTo>
                  <a:pt x="2495741" y="1459231"/>
                </a:lnTo>
                <a:lnTo>
                  <a:pt x="2492785" y="1453834"/>
                </a:lnTo>
                <a:lnTo>
                  <a:pt x="2490125" y="1448436"/>
                </a:lnTo>
                <a:lnTo>
                  <a:pt x="2486874" y="1443356"/>
                </a:lnTo>
                <a:lnTo>
                  <a:pt x="2483031" y="1438275"/>
                </a:lnTo>
                <a:lnTo>
                  <a:pt x="2479485" y="1433195"/>
                </a:lnTo>
                <a:lnTo>
                  <a:pt x="2475347" y="1428751"/>
                </a:lnTo>
                <a:lnTo>
                  <a:pt x="2470913" y="1423988"/>
                </a:lnTo>
                <a:lnTo>
                  <a:pt x="1802348" y="755333"/>
                </a:lnTo>
                <a:lnTo>
                  <a:pt x="1796141" y="748348"/>
                </a:lnTo>
                <a:lnTo>
                  <a:pt x="1790230" y="741045"/>
                </a:lnTo>
                <a:lnTo>
                  <a:pt x="1784910" y="733108"/>
                </a:lnTo>
                <a:lnTo>
                  <a:pt x="1780181" y="725170"/>
                </a:lnTo>
                <a:lnTo>
                  <a:pt x="1776634" y="716915"/>
                </a:lnTo>
                <a:lnTo>
                  <a:pt x="1773087" y="708660"/>
                </a:lnTo>
                <a:lnTo>
                  <a:pt x="1770427" y="699770"/>
                </a:lnTo>
                <a:lnTo>
                  <a:pt x="1768654" y="69119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5" name="Freeform 7">
            <a:extLst>
              <a:ext uri="{FF2B5EF4-FFF2-40B4-BE49-F238E27FC236}">
                <a16:creationId xmlns="" xmlns:a16="http://schemas.microsoft.com/office/drawing/2014/main" id="{6B4AD8D0-8505-4533-8A1F-FDF084BC1431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98141" y="4797425"/>
            <a:ext cx="2543326" cy="2060575"/>
          </a:xfrm>
          <a:custGeom>
            <a:avLst/>
            <a:gdLst>
              <a:gd name="T0" fmla="*/ 156 w 8608"/>
              <a:gd name="T1" fmla="*/ 1515 h 6490"/>
              <a:gd name="T2" fmla="*/ 226 w 8608"/>
              <a:gd name="T3" fmla="*/ 1472 h 6490"/>
              <a:gd name="T4" fmla="*/ 303 w 8608"/>
              <a:gd name="T5" fmla="*/ 1444 h 6490"/>
              <a:gd name="T6" fmla="*/ 382 w 8608"/>
              <a:gd name="T7" fmla="*/ 1429 h 6490"/>
              <a:gd name="T8" fmla="*/ 463 w 8608"/>
              <a:gd name="T9" fmla="*/ 1429 h 6490"/>
              <a:gd name="T10" fmla="*/ 542 w 8608"/>
              <a:gd name="T11" fmla="*/ 1444 h 6490"/>
              <a:gd name="T12" fmla="*/ 619 w 8608"/>
              <a:gd name="T13" fmla="*/ 1472 h 6490"/>
              <a:gd name="T14" fmla="*/ 689 w 8608"/>
              <a:gd name="T15" fmla="*/ 1515 h 6490"/>
              <a:gd name="T16" fmla="*/ 3176 w 8608"/>
              <a:gd name="T17" fmla="*/ 3828 h 6490"/>
              <a:gd name="T18" fmla="*/ 3243 w 8608"/>
              <a:gd name="T19" fmla="*/ 3879 h 6490"/>
              <a:gd name="T20" fmla="*/ 3316 w 8608"/>
              <a:gd name="T21" fmla="*/ 3915 h 6490"/>
              <a:gd name="T22" fmla="*/ 3393 w 8608"/>
              <a:gd name="T23" fmla="*/ 3936 h 6490"/>
              <a:gd name="T24" fmla="*/ 3475 w 8608"/>
              <a:gd name="T25" fmla="*/ 3943 h 6490"/>
              <a:gd name="T26" fmla="*/ 3555 w 8608"/>
              <a:gd name="T27" fmla="*/ 3936 h 6490"/>
              <a:gd name="T28" fmla="*/ 3633 w 8608"/>
              <a:gd name="T29" fmla="*/ 3915 h 6490"/>
              <a:gd name="T30" fmla="*/ 3706 w 8608"/>
              <a:gd name="T31" fmla="*/ 3879 h 6490"/>
              <a:gd name="T32" fmla="*/ 3772 w 8608"/>
              <a:gd name="T33" fmla="*/ 3828 h 6490"/>
              <a:gd name="T34" fmla="*/ 3814 w 8608"/>
              <a:gd name="T35" fmla="*/ 3783 h 6490"/>
              <a:gd name="T36" fmla="*/ 3856 w 8608"/>
              <a:gd name="T37" fmla="*/ 3716 h 6490"/>
              <a:gd name="T38" fmla="*/ 3884 w 8608"/>
              <a:gd name="T39" fmla="*/ 3644 h 6490"/>
              <a:gd name="T40" fmla="*/ 3895 w 8608"/>
              <a:gd name="T41" fmla="*/ 3570 h 6490"/>
              <a:gd name="T42" fmla="*/ 3892 w 8608"/>
              <a:gd name="T43" fmla="*/ 3494 h 6490"/>
              <a:gd name="T44" fmla="*/ 3872 w 8608"/>
              <a:gd name="T45" fmla="*/ 3420 h 6490"/>
              <a:gd name="T46" fmla="*/ 3838 w 8608"/>
              <a:gd name="T47" fmla="*/ 3351 h 6490"/>
              <a:gd name="T48" fmla="*/ 3787 w 8608"/>
              <a:gd name="T49" fmla="*/ 3288 h 6490"/>
              <a:gd name="T50" fmla="*/ 963 w 8608"/>
              <a:gd name="T51" fmla="*/ 656 h 6490"/>
              <a:gd name="T52" fmla="*/ 913 w 8608"/>
              <a:gd name="T53" fmla="*/ 593 h 6490"/>
              <a:gd name="T54" fmla="*/ 878 w 8608"/>
              <a:gd name="T55" fmla="*/ 523 h 6490"/>
              <a:gd name="T56" fmla="*/ 858 w 8608"/>
              <a:gd name="T57" fmla="*/ 449 h 6490"/>
              <a:gd name="T58" fmla="*/ 854 w 8608"/>
              <a:gd name="T59" fmla="*/ 375 h 6490"/>
              <a:gd name="T60" fmla="*/ 865 w 8608"/>
              <a:gd name="T61" fmla="*/ 300 h 6490"/>
              <a:gd name="T62" fmla="*/ 893 w 8608"/>
              <a:gd name="T63" fmla="*/ 228 h 6490"/>
              <a:gd name="T64" fmla="*/ 936 w 8608"/>
              <a:gd name="T65" fmla="*/ 161 h 6490"/>
              <a:gd name="T66" fmla="*/ 977 w 8608"/>
              <a:gd name="T67" fmla="*/ 116 h 6490"/>
              <a:gd name="T68" fmla="*/ 1044 w 8608"/>
              <a:gd name="T69" fmla="*/ 66 h 6490"/>
              <a:gd name="T70" fmla="*/ 1117 w 8608"/>
              <a:gd name="T71" fmla="*/ 30 h 6490"/>
              <a:gd name="T72" fmla="*/ 1195 w 8608"/>
              <a:gd name="T73" fmla="*/ 8 h 6490"/>
              <a:gd name="T74" fmla="*/ 1276 w 8608"/>
              <a:gd name="T75" fmla="*/ 0 h 6490"/>
              <a:gd name="T76" fmla="*/ 1356 w 8608"/>
              <a:gd name="T77" fmla="*/ 8 h 6490"/>
              <a:gd name="T78" fmla="*/ 1434 w 8608"/>
              <a:gd name="T79" fmla="*/ 30 h 6490"/>
              <a:gd name="T80" fmla="*/ 1508 w 8608"/>
              <a:gd name="T81" fmla="*/ 66 h 6490"/>
              <a:gd name="T82" fmla="*/ 1574 w 8608"/>
              <a:gd name="T83" fmla="*/ 116 h 6490"/>
              <a:gd name="T84" fmla="*/ 3679 w 8608"/>
              <a:gd name="T85" fmla="*/ 2073 h 6490"/>
              <a:gd name="T86" fmla="*/ 3749 w 8608"/>
              <a:gd name="T87" fmla="*/ 2116 h 6490"/>
              <a:gd name="T88" fmla="*/ 3826 w 8608"/>
              <a:gd name="T89" fmla="*/ 2145 h 6490"/>
              <a:gd name="T90" fmla="*/ 3906 w 8608"/>
              <a:gd name="T91" fmla="*/ 2159 h 6490"/>
              <a:gd name="T92" fmla="*/ 4842 w 8608"/>
              <a:gd name="T93" fmla="*/ 6490 h 6490"/>
              <a:gd name="T94" fmla="*/ 95 w 8608"/>
              <a:gd name="T95" fmla="*/ 2068 h 6490"/>
              <a:gd name="T96" fmla="*/ 49 w 8608"/>
              <a:gd name="T97" fmla="*/ 2003 h 6490"/>
              <a:gd name="T98" fmla="*/ 18 w 8608"/>
              <a:gd name="T99" fmla="*/ 1931 h 6490"/>
              <a:gd name="T100" fmla="*/ 2 w 8608"/>
              <a:gd name="T101" fmla="*/ 1858 h 6490"/>
              <a:gd name="T102" fmla="*/ 2 w 8608"/>
              <a:gd name="T103" fmla="*/ 1782 h 6490"/>
              <a:gd name="T104" fmla="*/ 18 w 8608"/>
              <a:gd name="T105" fmla="*/ 1709 h 6490"/>
              <a:gd name="T106" fmla="*/ 49 w 8608"/>
              <a:gd name="T107" fmla="*/ 1637 h 6490"/>
              <a:gd name="T108" fmla="*/ 95 w 8608"/>
              <a:gd name="T109" fmla="*/ 1572 h 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608" h="6490">
                <a:moveTo>
                  <a:pt x="124" y="1542"/>
                </a:moveTo>
                <a:lnTo>
                  <a:pt x="124" y="1542"/>
                </a:lnTo>
                <a:lnTo>
                  <a:pt x="140" y="1529"/>
                </a:lnTo>
                <a:lnTo>
                  <a:pt x="156" y="1515"/>
                </a:lnTo>
                <a:lnTo>
                  <a:pt x="173" y="1504"/>
                </a:lnTo>
                <a:lnTo>
                  <a:pt x="191" y="1493"/>
                </a:lnTo>
                <a:lnTo>
                  <a:pt x="208" y="1482"/>
                </a:lnTo>
                <a:lnTo>
                  <a:pt x="226" y="1472"/>
                </a:lnTo>
                <a:lnTo>
                  <a:pt x="244" y="1464"/>
                </a:lnTo>
                <a:lnTo>
                  <a:pt x="264" y="1456"/>
                </a:lnTo>
                <a:lnTo>
                  <a:pt x="283" y="1450"/>
                </a:lnTo>
                <a:lnTo>
                  <a:pt x="303" y="1444"/>
                </a:lnTo>
                <a:lnTo>
                  <a:pt x="322" y="1438"/>
                </a:lnTo>
                <a:lnTo>
                  <a:pt x="342" y="1435"/>
                </a:lnTo>
                <a:lnTo>
                  <a:pt x="362" y="1431"/>
                </a:lnTo>
                <a:lnTo>
                  <a:pt x="382" y="1429"/>
                </a:lnTo>
                <a:lnTo>
                  <a:pt x="402" y="1428"/>
                </a:lnTo>
                <a:lnTo>
                  <a:pt x="422" y="1427"/>
                </a:lnTo>
                <a:lnTo>
                  <a:pt x="442" y="1428"/>
                </a:lnTo>
                <a:lnTo>
                  <a:pt x="463" y="1429"/>
                </a:lnTo>
                <a:lnTo>
                  <a:pt x="483" y="1431"/>
                </a:lnTo>
                <a:lnTo>
                  <a:pt x="503" y="1435"/>
                </a:lnTo>
                <a:lnTo>
                  <a:pt x="523" y="1438"/>
                </a:lnTo>
                <a:lnTo>
                  <a:pt x="542" y="1444"/>
                </a:lnTo>
                <a:lnTo>
                  <a:pt x="562" y="1450"/>
                </a:lnTo>
                <a:lnTo>
                  <a:pt x="581" y="1456"/>
                </a:lnTo>
                <a:lnTo>
                  <a:pt x="600" y="1464"/>
                </a:lnTo>
                <a:lnTo>
                  <a:pt x="619" y="1472"/>
                </a:lnTo>
                <a:lnTo>
                  <a:pt x="637" y="1482"/>
                </a:lnTo>
                <a:lnTo>
                  <a:pt x="654" y="1493"/>
                </a:lnTo>
                <a:lnTo>
                  <a:pt x="672" y="1504"/>
                </a:lnTo>
                <a:lnTo>
                  <a:pt x="689" y="1515"/>
                </a:lnTo>
                <a:lnTo>
                  <a:pt x="705" y="1529"/>
                </a:lnTo>
                <a:lnTo>
                  <a:pt x="721" y="1542"/>
                </a:lnTo>
                <a:lnTo>
                  <a:pt x="3176" y="3828"/>
                </a:lnTo>
                <a:lnTo>
                  <a:pt x="3176" y="3828"/>
                </a:lnTo>
                <a:lnTo>
                  <a:pt x="3192" y="3842"/>
                </a:lnTo>
                <a:lnTo>
                  <a:pt x="3209" y="3855"/>
                </a:lnTo>
                <a:lnTo>
                  <a:pt x="3224" y="3867"/>
                </a:lnTo>
                <a:lnTo>
                  <a:pt x="3243" y="3879"/>
                </a:lnTo>
                <a:lnTo>
                  <a:pt x="3260" y="3889"/>
                </a:lnTo>
                <a:lnTo>
                  <a:pt x="3278" y="3898"/>
                </a:lnTo>
                <a:lnTo>
                  <a:pt x="3296" y="3907"/>
                </a:lnTo>
                <a:lnTo>
                  <a:pt x="3316" y="3915"/>
                </a:lnTo>
                <a:lnTo>
                  <a:pt x="3335" y="3922"/>
                </a:lnTo>
                <a:lnTo>
                  <a:pt x="3354" y="3927"/>
                </a:lnTo>
                <a:lnTo>
                  <a:pt x="3374" y="3932"/>
                </a:lnTo>
                <a:lnTo>
                  <a:pt x="3393" y="3936"/>
                </a:lnTo>
                <a:lnTo>
                  <a:pt x="3414" y="3939"/>
                </a:lnTo>
                <a:lnTo>
                  <a:pt x="3433" y="3941"/>
                </a:lnTo>
                <a:lnTo>
                  <a:pt x="3454" y="3943"/>
                </a:lnTo>
                <a:lnTo>
                  <a:pt x="3475" y="3943"/>
                </a:lnTo>
                <a:lnTo>
                  <a:pt x="3494" y="3943"/>
                </a:lnTo>
                <a:lnTo>
                  <a:pt x="3515" y="3941"/>
                </a:lnTo>
                <a:lnTo>
                  <a:pt x="3534" y="3939"/>
                </a:lnTo>
                <a:lnTo>
                  <a:pt x="3555" y="3936"/>
                </a:lnTo>
                <a:lnTo>
                  <a:pt x="3574" y="3932"/>
                </a:lnTo>
                <a:lnTo>
                  <a:pt x="3594" y="3927"/>
                </a:lnTo>
                <a:lnTo>
                  <a:pt x="3613" y="3922"/>
                </a:lnTo>
                <a:lnTo>
                  <a:pt x="3633" y="3915"/>
                </a:lnTo>
                <a:lnTo>
                  <a:pt x="3652" y="3907"/>
                </a:lnTo>
                <a:lnTo>
                  <a:pt x="3670" y="3898"/>
                </a:lnTo>
                <a:lnTo>
                  <a:pt x="3689" y="3889"/>
                </a:lnTo>
                <a:lnTo>
                  <a:pt x="3706" y="3879"/>
                </a:lnTo>
                <a:lnTo>
                  <a:pt x="3724" y="3867"/>
                </a:lnTo>
                <a:lnTo>
                  <a:pt x="3741" y="3855"/>
                </a:lnTo>
                <a:lnTo>
                  <a:pt x="3757" y="3842"/>
                </a:lnTo>
                <a:lnTo>
                  <a:pt x="3772" y="3828"/>
                </a:lnTo>
                <a:lnTo>
                  <a:pt x="3772" y="3828"/>
                </a:lnTo>
                <a:lnTo>
                  <a:pt x="3787" y="3813"/>
                </a:lnTo>
                <a:lnTo>
                  <a:pt x="3802" y="3798"/>
                </a:lnTo>
                <a:lnTo>
                  <a:pt x="3814" y="3783"/>
                </a:lnTo>
                <a:lnTo>
                  <a:pt x="3826" y="3767"/>
                </a:lnTo>
                <a:lnTo>
                  <a:pt x="3838" y="3750"/>
                </a:lnTo>
                <a:lnTo>
                  <a:pt x="3848" y="3733"/>
                </a:lnTo>
                <a:lnTo>
                  <a:pt x="3856" y="3716"/>
                </a:lnTo>
                <a:lnTo>
                  <a:pt x="3865" y="3699"/>
                </a:lnTo>
                <a:lnTo>
                  <a:pt x="3872" y="3681"/>
                </a:lnTo>
                <a:lnTo>
                  <a:pt x="3878" y="3663"/>
                </a:lnTo>
                <a:lnTo>
                  <a:pt x="3884" y="3644"/>
                </a:lnTo>
                <a:lnTo>
                  <a:pt x="3888" y="3625"/>
                </a:lnTo>
                <a:lnTo>
                  <a:pt x="3892" y="3607"/>
                </a:lnTo>
                <a:lnTo>
                  <a:pt x="3894" y="3588"/>
                </a:lnTo>
                <a:lnTo>
                  <a:pt x="3895" y="3570"/>
                </a:lnTo>
                <a:lnTo>
                  <a:pt x="3896" y="3551"/>
                </a:lnTo>
                <a:lnTo>
                  <a:pt x="3895" y="3531"/>
                </a:lnTo>
                <a:lnTo>
                  <a:pt x="3894" y="3513"/>
                </a:lnTo>
                <a:lnTo>
                  <a:pt x="3892" y="3494"/>
                </a:lnTo>
                <a:lnTo>
                  <a:pt x="3888" y="3476"/>
                </a:lnTo>
                <a:lnTo>
                  <a:pt x="3884" y="3457"/>
                </a:lnTo>
                <a:lnTo>
                  <a:pt x="3878" y="3439"/>
                </a:lnTo>
                <a:lnTo>
                  <a:pt x="3872" y="3420"/>
                </a:lnTo>
                <a:lnTo>
                  <a:pt x="3865" y="3402"/>
                </a:lnTo>
                <a:lnTo>
                  <a:pt x="3856" y="3385"/>
                </a:lnTo>
                <a:lnTo>
                  <a:pt x="3848" y="3368"/>
                </a:lnTo>
                <a:lnTo>
                  <a:pt x="3838" y="3351"/>
                </a:lnTo>
                <a:lnTo>
                  <a:pt x="3826" y="3334"/>
                </a:lnTo>
                <a:lnTo>
                  <a:pt x="3814" y="3319"/>
                </a:lnTo>
                <a:lnTo>
                  <a:pt x="3802" y="3303"/>
                </a:lnTo>
                <a:lnTo>
                  <a:pt x="3787" y="3288"/>
                </a:lnTo>
                <a:lnTo>
                  <a:pt x="3772" y="3273"/>
                </a:lnTo>
                <a:lnTo>
                  <a:pt x="977" y="671"/>
                </a:lnTo>
                <a:lnTo>
                  <a:pt x="977" y="671"/>
                </a:lnTo>
                <a:lnTo>
                  <a:pt x="963" y="656"/>
                </a:lnTo>
                <a:lnTo>
                  <a:pt x="948" y="642"/>
                </a:lnTo>
                <a:lnTo>
                  <a:pt x="936" y="626"/>
                </a:lnTo>
                <a:lnTo>
                  <a:pt x="924" y="609"/>
                </a:lnTo>
                <a:lnTo>
                  <a:pt x="913" y="593"/>
                </a:lnTo>
                <a:lnTo>
                  <a:pt x="902" y="576"/>
                </a:lnTo>
                <a:lnTo>
                  <a:pt x="893" y="559"/>
                </a:lnTo>
                <a:lnTo>
                  <a:pt x="885" y="541"/>
                </a:lnTo>
                <a:lnTo>
                  <a:pt x="878" y="523"/>
                </a:lnTo>
                <a:lnTo>
                  <a:pt x="871" y="505"/>
                </a:lnTo>
                <a:lnTo>
                  <a:pt x="865" y="487"/>
                </a:lnTo>
                <a:lnTo>
                  <a:pt x="862" y="469"/>
                </a:lnTo>
                <a:lnTo>
                  <a:pt x="858" y="449"/>
                </a:lnTo>
                <a:lnTo>
                  <a:pt x="856" y="431"/>
                </a:lnTo>
                <a:lnTo>
                  <a:pt x="854" y="412"/>
                </a:lnTo>
                <a:lnTo>
                  <a:pt x="854" y="393"/>
                </a:lnTo>
                <a:lnTo>
                  <a:pt x="854" y="375"/>
                </a:lnTo>
                <a:lnTo>
                  <a:pt x="856" y="355"/>
                </a:lnTo>
                <a:lnTo>
                  <a:pt x="858" y="337"/>
                </a:lnTo>
                <a:lnTo>
                  <a:pt x="862" y="318"/>
                </a:lnTo>
                <a:lnTo>
                  <a:pt x="865" y="300"/>
                </a:lnTo>
                <a:lnTo>
                  <a:pt x="871" y="282"/>
                </a:lnTo>
                <a:lnTo>
                  <a:pt x="878" y="264"/>
                </a:lnTo>
                <a:lnTo>
                  <a:pt x="885" y="246"/>
                </a:lnTo>
                <a:lnTo>
                  <a:pt x="893" y="228"/>
                </a:lnTo>
                <a:lnTo>
                  <a:pt x="902" y="211"/>
                </a:lnTo>
                <a:lnTo>
                  <a:pt x="913" y="194"/>
                </a:lnTo>
                <a:lnTo>
                  <a:pt x="924" y="178"/>
                </a:lnTo>
                <a:lnTo>
                  <a:pt x="936" y="161"/>
                </a:lnTo>
                <a:lnTo>
                  <a:pt x="948" y="145"/>
                </a:lnTo>
                <a:lnTo>
                  <a:pt x="963" y="130"/>
                </a:lnTo>
                <a:lnTo>
                  <a:pt x="977" y="116"/>
                </a:lnTo>
                <a:lnTo>
                  <a:pt x="977" y="116"/>
                </a:lnTo>
                <a:lnTo>
                  <a:pt x="993" y="102"/>
                </a:lnTo>
                <a:lnTo>
                  <a:pt x="1010" y="88"/>
                </a:lnTo>
                <a:lnTo>
                  <a:pt x="1026" y="77"/>
                </a:lnTo>
                <a:lnTo>
                  <a:pt x="1044" y="66"/>
                </a:lnTo>
                <a:lnTo>
                  <a:pt x="1061" y="54"/>
                </a:lnTo>
                <a:lnTo>
                  <a:pt x="1079" y="45"/>
                </a:lnTo>
                <a:lnTo>
                  <a:pt x="1098" y="37"/>
                </a:lnTo>
                <a:lnTo>
                  <a:pt x="1117" y="30"/>
                </a:lnTo>
                <a:lnTo>
                  <a:pt x="1136" y="23"/>
                </a:lnTo>
                <a:lnTo>
                  <a:pt x="1156" y="17"/>
                </a:lnTo>
                <a:lnTo>
                  <a:pt x="1175" y="11"/>
                </a:lnTo>
                <a:lnTo>
                  <a:pt x="1195" y="8"/>
                </a:lnTo>
                <a:lnTo>
                  <a:pt x="1215" y="5"/>
                </a:lnTo>
                <a:lnTo>
                  <a:pt x="1235" y="2"/>
                </a:lnTo>
                <a:lnTo>
                  <a:pt x="1256" y="1"/>
                </a:lnTo>
                <a:lnTo>
                  <a:pt x="1276" y="0"/>
                </a:lnTo>
                <a:lnTo>
                  <a:pt x="1296" y="1"/>
                </a:lnTo>
                <a:lnTo>
                  <a:pt x="1316" y="2"/>
                </a:lnTo>
                <a:lnTo>
                  <a:pt x="1336" y="5"/>
                </a:lnTo>
                <a:lnTo>
                  <a:pt x="1356" y="8"/>
                </a:lnTo>
                <a:lnTo>
                  <a:pt x="1376" y="11"/>
                </a:lnTo>
                <a:lnTo>
                  <a:pt x="1395" y="17"/>
                </a:lnTo>
                <a:lnTo>
                  <a:pt x="1415" y="23"/>
                </a:lnTo>
                <a:lnTo>
                  <a:pt x="1434" y="30"/>
                </a:lnTo>
                <a:lnTo>
                  <a:pt x="1454" y="37"/>
                </a:lnTo>
                <a:lnTo>
                  <a:pt x="1472" y="45"/>
                </a:lnTo>
                <a:lnTo>
                  <a:pt x="1490" y="54"/>
                </a:lnTo>
                <a:lnTo>
                  <a:pt x="1508" y="66"/>
                </a:lnTo>
                <a:lnTo>
                  <a:pt x="1525" y="77"/>
                </a:lnTo>
                <a:lnTo>
                  <a:pt x="1542" y="88"/>
                </a:lnTo>
                <a:lnTo>
                  <a:pt x="1558" y="102"/>
                </a:lnTo>
                <a:lnTo>
                  <a:pt x="1574" y="116"/>
                </a:lnTo>
                <a:lnTo>
                  <a:pt x="3647" y="2046"/>
                </a:lnTo>
                <a:lnTo>
                  <a:pt x="3647" y="2046"/>
                </a:lnTo>
                <a:lnTo>
                  <a:pt x="3663" y="2059"/>
                </a:lnTo>
                <a:lnTo>
                  <a:pt x="3679" y="2073"/>
                </a:lnTo>
                <a:lnTo>
                  <a:pt x="3696" y="2085"/>
                </a:lnTo>
                <a:lnTo>
                  <a:pt x="3714" y="2097"/>
                </a:lnTo>
                <a:lnTo>
                  <a:pt x="3731" y="2107"/>
                </a:lnTo>
                <a:lnTo>
                  <a:pt x="3749" y="2116"/>
                </a:lnTo>
                <a:lnTo>
                  <a:pt x="3769" y="2125"/>
                </a:lnTo>
                <a:lnTo>
                  <a:pt x="3787" y="2132"/>
                </a:lnTo>
                <a:lnTo>
                  <a:pt x="3807" y="2139"/>
                </a:lnTo>
                <a:lnTo>
                  <a:pt x="3826" y="2145"/>
                </a:lnTo>
                <a:lnTo>
                  <a:pt x="3845" y="2150"/>
                </a:lnTo>
                <a:lnTo>
                  <a:pt x="3866" y="2153"/>
                </a:lnTo>
                <a:lnTo>
                  <a:pt x="3886" y="2157"/>
                </a:lnTo>
                <a:lnTo>
                  <a:pt x="3906" y="2159"/>
                </a:lnTo>
                <a:lnTo>
                  <a:pt x="3927" y="2160"/>
                </a:lnTo>
                <a:lnTo>
                  <a:pt x="3946" y="2161"/>
                </a:lnTo>
                <a:lnTo>
                  <a:pt x="8608" y="6490"/>
                </a:lnTo>
                <a:lnTo>
                  <a:pt x="4842" y="6490"/>
                </a:lnTo>
                <a:lnTo>
                  <a:pt x="124" y="2098"/>
                </a:lnTo>
                <a:lnTo>
                  <a:pt x="124" y="2098"/>
                </a:lnTo>
                <a:lnTo>
                  <a:pt x="109" y="2083"/>
                </a:lnTo>
                <a:lnTo>
                  <a:pt x="95" y="2068"/>
                </a:lnTo>
                <a:lnTo>
                  <a:pt x="83" y="2053"/>
                </a:lnTo>
                <a:lnTo>
                  <a:pt x="71" y="2036"/>
                </a:lnTo>
                <a:lnTo>
                  <a:pt x="60" y="2020"/>
                </a:lnTo>
                <a:lnTo>
                  <a:pt x="49" y="2003"/>
                </a:lnTo>
                <a:lnTo>
                  <a:pt x="40" y="1986"/>
                </a:lnTo>
                <a:lnTo>
                  <a:pt x="32" y="1968"/>
                </a:lnTo>
                <a:lnTo>
                  <a:pt x="24" y="1950"/>
                </a:lnTo>
                <a:lnTo>
                  <a:pt x="18" y="1931"/>
                </a:lnTo>
                <a:lnTo>
                  <a:pt x="12" y="1913"/>
                </a:lnTo>
                <a:lnTo>
                  <a:pt x="9" y="1895"/>
                </a:lnTo>
                <a:lnTo>
                  <a:pt x="5" y="1876"/>
                </a:lnTo>
                <a:lnTo>
                  <a:pt x="2" y="1858"/>
                </a:lnTo>
                <a:lnTo>
                  <a:pt x="1" y="1839"/>
                </a:lnTo>
                <a:lnTo>
                  <a:pt x="0" y="1821"/>
                </a:lnTo>
                <a:lnTo>
                  <a:pt x="1" y="1801"/>
                </a:lnTo>
                <a:lnTo>
                  <a:pt x="2" y="1782"/>
                </a:lnTo>
                <a:lnTo>
                  <a:pt x="5" y="1764"/>
                </a:lnTo>
                <a:lnTo>
                  <a:pt x="9" y="1745"/>
                </a:lnTo>
                <a:lnTo>
                  <a:pt x="12" y="1727"/>
                </a:lnTo>
                <a:lnTo>
                  <a:pt x="18" y="1709"/>
                </a:lnTo>
                <a:lnTo>
                  <a:pt x="24" y="1691"/>
                </a:lnTo>
                <a:lnTo>
                  <a:pt x="32" y="1672"/>
                </a:lnTo>
                <a:lnTo>
                  <a:pt x="40" y="1654"/>
                </a:lnTo>
                <a:lnTo>
                  <a:pt x="49" y="1637"/>
                </a:lnTo>
                <a:lnTo>
                  <a:pt x="60" y="1620"/>
                </a:lnTo>
                <a:lnTo>
                  <a:pt x="71" y="1605"/>
                </a:lnTo>
                <a:lnTo>
                  <a:pt x="83" y="1588"/>
                </a:lnTo>
                <a:lnTo>
                  <a:pt x="95" y="1572"/>
                </a:lnTo>
                <a:lnTo>
                  <a:pt x="109" y="1557"/>
                </a:lnTo>
                <a:lnTo>
                  <a:pt x="124" y="1542"/>
                </a:lnTo>
                <a:lnTo>
                  <a:pt x="124" y="154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6" name="Freeform 11">
            <a:extLst>
              <a:ext uri="{FF2B5EF4-FFF2-40B4-BE49-F238E27FC236}">
                <a16:creationId xmlns="" xmlns:a16="http://schemas.microsoft.com/office/drawing/2014/main" id="{6037D0D8-7716-41B6-AE2D-6EF8B3F54F3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365076" y="0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9183D350-3BD5-4E6F-BB75-0FF179C666B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289224" y="1016308"/>
            <a:ext cx="2858102" cy="3034992"/>
          </a:xfrm>
          <a:custGeom>
            <a:avLst/>
            <a:gdLst>
              <a:gd name="connsiteX0" fmla="*/ 0 w 2858102"/>
              <a:gd name="connsiteY0" fmla="*/ 0 h 3034992"/>
              <a:gd name="connsiteX1" fmla="*/ 0 w 2858102"/>
              <a:gd name="connsiteY1" fmla="*/ 353805 h 3034992"/>
              <a:gd name="connsiteX2" fmla="*/ 490082 w 2858102"/>
              <a:gd name="connsiteY2" fmla="*/ 843951 h 3034992"/>
              <a:gd name="connsiteX3" fmla="*/ 2645031 w 2858102"/>
              <a:gd name="connsiteY3" fmla="*/ 2998485 h 3034992"/>
              <a:gd name="connsiteX4" fmla="*/ 2649463 w 2858102"/>
              <a:gd name="connsiteY4" fmla="*/ 3003247 h 3034992"/>
              <a:gd name="connsiteX5" fmla="*/ 2654192 w 2858102"/>
              <a:gd name="connsiteY5" fmla="*/ 3007057 h 3034992"/>
              <a:gd name="connsiteX6" fmla="*/ 2659216 w 2858102"/>
              <a:gd name="connsiteY6" fmla="*/ 3011183 h 3034992"/>
              <a:gd name="connsiteX7" fmla="*/ 2664535 w 2858102"/>
              <a:gd name="connsiteY7" fmla="*/ 3014675 h 3034992"/>
              <a:gd name="connsiteX8" fmla="*/ 2669559 w 2858102"/>
              <a:gd name="connsiteY8" fmla="*/ 3017850 h 3034992"/>
              <a:gd name="connsiteX9" fmla="*/ 2675174 w 2858102"/>
              <a:gd name="connsiteY9" fmla="*/ 3020707 h 3034992"/>
              <a:gd name="connsiteX10" fmla="*/ 2680789 w 2858102"/>
              <a:gd name="connsiteY10" fmla="*/ 3023564 h 3034992"/>
              <a:gd name="connsiteX11" fmla="*/ 2686108 w 2858102"/>
              <a:gd name="connsiteY11" fmla="*/ 3026104 h 3034992"/>
              <a:gd name="connsiteX12" fmla="*/ 2692019 w 2858102"/>
              <a:gd name="connsiteY12" fmla="*/ 3028326 h 3034992"/>
              <a:gd name="connsiteX13" fmla="*/ 2697633 w 2858102"/>
              <a:gd name="connsiteY13" fmla="*/ 3030230 h 3034992"/>
              <a:gd name="connsiteX14" fmla="*/ 2703544 w 2858102"/>
              <a:gd name="connsiteY14" fmla="*/ 3031500 h 3034992"/>
              <a:gd name="connsiteX15" fmla="*/ 2709454 w 2858102"/>
              <a:gd name="connsiteY15" fmla="*/ 3033087 h 3034992"/>
              <a:gd name="connsiteX16" fmla="*/ 2715365 w 2858102"/>
              <a:gd name="connsiteY16" fmla="*/ 3034040 h 3034992"/>
              <a:gd name="connsiteX17" fmla="*/ 2721275 w 2858102"/>
              <a:gd name="connsiteY17" fmla="*/ 3034675 h 3034992"/>
              <a:gd name="connsiteX18" fmla="*/ 2727186 w 2858102"/>
              <a:gd name="connsiteY18" fmla="*/ 3034992 h 3034992"/>
              <a:gd name="connsiteX19" fmla="*/ 2733392 w 2858102"/>
              <a:gd name="connsiteY19" fmla="*/ 3034992 h 3034992"/>
              <a:gd name="connsiteX20" fmla="*/ 2739302 w 2858102"/>
              <a:gd name="connsiteY20" fmla="*/ 3034992 h 3034992"/>
              <a:gd name="connsiteX21" fmla="*/ 2745508 w 2858102"/>
              <a:gd name="connsiteY21" fmla="*/ 3034675 h 3034992"/>
              <a:gd name="connsiteX22" fmla="*/ 2751123 w 2858102"/>
              <a:gd name="connsiteY22" fmla="*/ 3034040 h 3034992"/>
              <a:gd name="connsiteX23" fmla="*/ 2757329 w 2858102"/>
              <a:gd name="connsiteY23" fmla="*/ 3033087 h 3034992"/>
              <a:gd name="connsiteX24" fmla="*/ 2762944 w 2858102"/>
              <a:gd name="connsiteY24" fmla="*/ 3031500 h 3034992"/>
              <a:gd name="connsiteX25" fmla="*/ 2768854 w 2858102"/>
              <a:gd name="connsiteY25" fmla="*/ 3030230 h 3034992"/>
              <a:gd name="connsiteX26" fmla="*/ 2774469 w 2858102"/>
              <a:gd name="connsiteY26" fmla="*/ 3028326 h 3034992"/>
              <a:gd name="connsiteX27" fmla="*/ 2780380 w 2858102"/>
              <a:gd name="connsiteY27" fmla="*/ 3026104 h 3034992"/>
              <a:gd name="connsiteX28" fmla="*/ 2785995 w 2858102"/>
              <a:gd name="connsiteY28" fmla="*/ 3023564 h 3034992"/>
              <a:gd name="connsiteX29" fmla="*/ 2791314 w 2858102"/>
              <a:gd name="connsiteY29" fmla="*/ 3020707 h 3034992"/>
              <a:gd name="connsiteX30" fmla="*/ 2796929 w 2858102"/>
              <a:gd name="connsiteY30" fmla="*/ 3017850 h 3034992"/>
              <a:gd name="connsiteX31" fmla="*/ 2802248 w 2858102"/>
              <a:gd name="connsiteY31" fmla="*/ 3014675 h 3034992"/>
              <a:gd name="connsiteX32" fmla="*/ 2807272 w 2858102"/>
              <a:gd name="connsiteY32" fmla="*/ 3011183 h 3034992"/>
              <a:gd name="connsiteX33" fmla="*/ 2812296 w 2858102"/>
              <a:gd name="connsiteY33" fmla="*/ 3007057 h 3034992"/>
              <a:gd name="connsiteX34" fmla="*/ 2817025 w 2858102"/>
              <a:gd name="connsiteY34" fmla="*/ 3003247 h 3034992"/>
              <a:gd name="connsiteX35" fmla="*/ 2821753 w 2858102"/>
              <a:gd name="connsiteY35" fmla="*/ 2998485 h 3034992"/>
              <a:gd name="connsiteX36" fmla="*/ 2826186 w 2858102"/>
              <a:gd name="connsiteY36" fmla="*/ 2993724 h 3034992"/>
              <a:gd name="connsiteX37" fmla="*/ 2830323 w 2858102"/>
              <a:gd name="connsiteY37" fmla="*/ 2989279 h 3034992"/>
              <a:gd name="connsiteX38" fmla="*/ 2834165 w 2858102"/>
              <a:gd name="connsiteY38" fmla="*/ 2984200 h 3034992"/>
              <a:gd name="connsiteX39" fmla="*/ 2837711 w 2858102"/>
              <a:gd name="connsiteY39" fmla="*/ 2979121 h 3034992"/>
              <a:gd name="connsiteX40" fmla="*/ 2840962 w 2858102"/>
              <a:gd name="connsiteY40" fmla="*/ 2973724 h 3034992"/>
              <a:gd name="connsiteX41" fmla="*/ 2843917 w 2858102"/>
              <a:gd name="connsiteY41" fmla="*/ 2968328 h 3034992"/>
              <a:gd name="connsiteX42" fmla="*/ 2846872 w 2858102"/>
              <a:gd name="connsiteY42" fmla="*/ 2962931 h 3034992"/>
              <a:gd name="connsiteX43" fmla="*/ 2849237 w 2858102"/>
              <a:gd name="connsiteY43" fmla="*/ 2957217 h 3034992"/>
              <a:gd name="connsiteX44" fmla="*/ 2851305 w 2858102"/>
              <a:gd name="connsiteY44" fmla="*/ 2951503 h 3034992"/>
              <a:gd name="connsiteX45" fmla="*/ 2853078 w 2858102"/>
              <a:gd name="connsiteY45" fmla="*/ 2945789 h 3034992"/>
              <a:gd name="connsiteX46" fmla="*/ 2854556 w 2858102"/>
              <a:gd name="connsiteY46" fmla="*/ 2940075 h 3034992"/>
              <a:gd name="connsiteX47" fmla="*/ 2856034 w 2858102"/>
              <a:gd name="connsiteY47" fmla="*/ 2934360 h 3034992"/>
              <a:gd name="connsiteX48" fmla="*/ 2857216 w 2858102"/>
              <a:gd name="connsiteY48" fmla="*/ 2928011 h 3034992"/>
              <a:gd name="connsiteX49" fmla="*/ 2857807 w 2858102"/>
              <a:gd name="connsiteY49" fmla="*/ 2922297 h 3034992"/>
              <a:gd name="connsiteX50" fmla="*/ 2858102 w 2858102"/>
              <a:gd name="connsiteY50" fmla="*/ 2916266 h 3034992"/>
              <a:gd name="connsiteX51" fmla="*/ 2858102 w 2858102"/>
              <a:gd name="connsiteY51" fmla="*/ 2910234 h 3034992"/>
              <a:gd name="connsiteX52" fmla="*/ 2858102 w 2858102"/>
              <a:gd name="connsiteY52" fmla="*/ 2903885 h 3034992"/>
              <a:gd name="connsiteX53" fmla="*/ 2857807 w 2858102"/>
              <a:gd name="connsiteY53" fmla="*/ 2898171 h 3034992"/>
              <a:gd name="connsiteX54" fmla="*/ 2857216 w 2858102"/>
              <a:gd name="connsiteY54" fmla="*/ 2892140 h 3034992"/>
              <a:gd name="connsiteX55" fmla="*/ 2856034 w 2858102"/>
              <a:gd name="connsiteY55" fmla="*/ 2886425 h 3034992"/>
              <a:gd name="connsiteX56" fmla="*/ 2854556 w 2858102"/>
              <a:gd name="connsiteY56" fmla="*/ 2880394 h 3034992"/>
              <a:gd name="connsiteX57" fmla="*/ 2853078 w 2858102"/>
              <a:gd name="connsiteY57" fmla="*/ 2874680 h 3034992"/>
              <a:gd name="connsiteX58" fmla="*/ 2851305 w 2858102"/>
              <a:gd name="connsiteY58" fmla="*/ 2868966 h 3034992"/>
              <a:gd name="connsiteX59" fmla="*/ 2849237 w 2858102"/>
              <a:gd name="connsiteY59" fmla="*/ 2863252 h 3034992"/>
              <a:gd name="connsiteX60" fmla="*/ 2846872 w 2858102"/>
              <a:gd name="connsiteY60" fmla="*/ 2857855 h 3034992"/>
              <a:gd name="connsiteX61" fmla="*/ 2843917 w 2858102"/>
              <a:gd name="connsiteY61" fmla="*/ 2851823 h 3034992"/>
              <a:gd name="connsiteX62" fmla="*/ 2840962 w 2858102"/>
              <a:gd name="connsiteY62" fmla="*/ 2846427 h 3034992"/>
              <a:gd name="connsiteX63" fmla="*/ 2837711 w 2858102"/>
              <a:gd name="connsiteY63" fmla="*/ 2841665 h 3034992"/>
              <a:gd name="connsiteX64" fmla="*/ 2834165 w 2858102"/>
              <a:gd name="connsiteY64" fmla="*/ 2836268 h 3034992"/>
              <a:gd name="connsiteX65" fmla="*/ 2830323 w 2858102"/>
              <a:gd name="connsiteY65" fmla="*/ 2831507 h 3034992"/>
              <a:gd name="connsiteX66" fmla="*/ 2826186 w 2858102"/>
              <a:gd name="connsiteY66" fmla="*/ 2826427 h 3034992"/>
              <a:gd name="connsiteX67" fmla="*/ 2821753 w 2858102"/>
              <a:gd name="connsiteY67" fmla="*/ 2821666 h 3034992"/>
              <a:gd name="connsiteX68" fmla="*/ 490082 w 2858102"/>
              <a:gd name="connsiteY68" fmla="*/ 489994 h 303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102" h="3034992">
                <a:moveTo>
                  <a:pt x="0" y="0"/>
                </a:moveTo>
                <a:lnTo>
                  <a:pt x="0" y="353805"/>
                </a:lnTo>
                <a:lnTo>
                  <a:pt x="490082" y="843951"/>
                </a:lnTo>
                <a:lnTo>
                  <a:pt x="2645031" y="2998485"/>
                </a:lnTo>
                <a:lnTo>
                  <a:pt x="2649463" y="3003247"/>
                </a:lnTo>
                <a:lnTo>
                  <a:pt x="2654192" y="3007057"/>
                </a:lnTo>
                <a:lnTo>
                  <a:pt x="2659216" y="3011183"/>
                </a:lnTo>
                <a:lnTo>
                  <a:pt x="2664535" y="3014675"/>
                </a:lnTo>
                <a:lnTo>
                  <a:pt x="2669559" y="3017850"/>
                </a:lnTo>
                <a:lnTo>
                  <a:pt x="2675174" y="3020707"/>
                </a:lnTo>
                <a:lnTo>
                  <a:pt x="2680789" y="3023564"/>
                </a:lnTo>
                <a:lnTo>
                  <a:pt x="2686108" y="3026104"/>
                </a:lnTo>
                <a:lnTo>
                  <a:pt x="2692019" y="3028326"/>
                </a:lnTo>
                <a:lnTo>
                  <a:pt x="2697633" y="3030230"/>
                </a:lnTo>
                <a:lnTo>
                  <a:pt x="2703544" y="3031500"/>
                </a:lnTo>
                <a:lnTo>
                  <a:pt x="2709454" y="3033087"/>
                </a:lnTo>
                <a:lnTo>
                  <a:pt x="2715365" y="3034040"/>
                </a:lnTo>
                <a:lnTo>
                  <a:pt x="2721275" y="3034675"/>
                </a:lnTo>
                <a:lnTo>
                  <a:pt x="2727186" y="3034992"/>
                </a:lnTo>
                <a:lnTo>
                  <a:pt x="2733392" y="3034992"/>
                </a:lnTo>
                <a:lnTo>
                  <a:pt x="2739302" y="3034992"/>
                </a:lnTo>
                <a:lnTo>
                  <a:pt x="2745508" y="3034675"/>
                </a:lnTo>
                <a:lnTo>
                  <a:pt x="2751123" y="3034040"/>
                </a:lnTo>
                <a:lnTo>
                  <a:pt x="2757329" y="3033087"/>
                </a:lnTo>
                <a:lnTo>
                  <a:pt x="2762944" y="3031500"/>
                </a:lnTo>
                <a:lnTo>
                  <a:pt x="2768854" y="3030230"/>
                </a:lnTo>
                <a:lnTo>
                  <a:pt x="2774469" y="3028326"/>
                </a:lnTo>
                <a:lnTo>
                  <a:pt x="2780380" y="3026104"/>
                </a:lnTo>
                <a:lnTo>
                  <a:pt x="2785995" y="3023564"/>
                </a:lnTo>
                <a:lnTo>
                  <a:pt x="2791314" y="3020707"/>
                </a:lnTo>
                <a:lnTo>
                  <a:pt x="2796929" y="3017850"/>
                </a:lnTo>
                <a:lnTo>
                  <a:pt x="2802248" y="3014675"/>
                </a:lnTo>
                <a:lnTo>
                  <a:pt x="2807272" y="3011183"/>
                </a:lnTo>
                <a:lnTo>
                  <a:pt x="2812296" y="3007057"/>
                </a:lnTo>
                <a:lnTo>
                  <a:pt x="2817025" y="3003247"/>
                </a:lnTo>
                <a:lnTo>
                  <a:pt x="2821753" y="2998485"/>
                </a:lnTo>
                <a:lnTo>
                  <a:pt x="2826186" y="2993724"/>
                </a:lnTo>
                <a:lnTo>
                  <a:pt x="2830323" y="2989279"/>
                </a:lnTo>
                <a:lnTo>
                  <a:pt x="2834165" y="2984200"/>
                </a:lnTo>
                <a:lnTo>
                  <a:pt x="2837711" y="2979121"/>
                </a:lnTo>
                <a:lnTo>
                  <a:pt x="2840962" y="2973724"/>
                </a:lnTo>
                <a:lnTo>
                  <a:pt x="2843917" y="2968328"/>
                </a:lnTo>
                <a:lnTo>
                  <a:pt x="2846872" y="2962931"/>
                </a:lnTo>
                <a:lnTo>
                  <a:pt x="2849237" y="2957217"/>
                </a:lnTo>
                <a:lnTo>
                  <a:pt x="2851305" y="2951503"/>
                </a:lnTo>
                <a:lnTo>
                  <a:pt x="2853078" y="2945789"/>
                </a:lnTo>
                <a:lnTo>
                  <a:pt x="2854556" y="2940075"/>
                </a:lnTo>
                <a:lnTo>
                  <a:pt x="2856034" y="2934360"/>
                </a:lnTo>
                <a:lnTo>
                  <a:pt x="2857216" y="2928011"/>
                </a:lnTo>
                <a:lnTo>
                  <a:pt x="2857807" y="2922297"/>
                </a:lnTo>
                <a:lnTo>
                  <a:pt x="2858102" y="2916266"/>
                </a:lnTo>
                <a:lnTo>
                  <a:pt x="2858102" y="2910234"/>
                </a:lnTo>
                <a:lnTo>
                  <a:pt x="2858102" y="2903885"/>
                </a:lnTo>
                <a:lnTo>
                  <a:pt x="2857807" y="2898171"/>
                </a:lnTo>
                <a:lnTo>
                  <a:pt x="2857216" y="2892140"/>
                </a:lnTo>
                <a:lnTo>
                  <a:pt x="2856034" y="2886425"/>
                </a:lnTo>
                <a:lnTo>
                  <a:pt x="2854556" y="2880394"/>
                </a:lnTo>
                <a:lnTo>
                  <a:pt x="2853078" y="2874680"/>
                </a:lnTo>
                <a:lnTo>
                  <a:pt x="2851305" y="2868966"/>
                </a:lnTo>
                <a:lnTo>
                  <a:pt x="2849237" y="2863252"/>
                </a:lnTo>
                <a:lnTo>
                  <a:pt x="2846872" y="2857855"/>
                </a:lnTo>
                <a:lnTo>
                  <a:pt x="2843917" y="2851823"/>
                </a:lnTo>
                <a:lnTo>
                  <a:pt x="2840962" y="2846427"/>
                </a:lnTo>
                <a:lnTo>
                  <a:pt x="2837711" y="2841665"/>
                </a:lnTo>
                <a:lnTo>
                  <a:pt x="2834165" y="2836268"/>
                </a:lnTo>
                <a:lnTo>
                  <a:pt x="2830323" y="2831507"/>
                </a:lnTo>
                <a:lnTo>
                  <a:pt x="2826186" y="2826427"/>
                </a:lnTo>
                <a:lnTo>
                  <a:pt x="2821753" y="2821666"/>
                </a:lnTo>
                <a:lnTo>
                  <a:pt x="490082" y="48999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8" name="Freeform 13">
            <a:extLst>
              <a:ext uri="{FF2B5EF4-FFF2-40B4-BE49-F238E27FC236}">
                <a16:creationId xmlns="" xmlns:a16="http://schemas.microsoft.com/office/drawing/2014/main" id="{772128E3-1CA7-42F7-A653-D18A8277E34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207974" y="5837238"/>
            <a:ext cx="1207378" cy="1020763"/>
          </a:xfrm>
          <a:custGeom>
            <a:avLst/>
            <a:gdLst>
              <a:gd name="T0" fmla="*/ 121 w 4084"/>
              <a:gd name="T1" fmla="*/ 115 h 3217"/>
              <a:gd name="T2" fmla="*/ 153 w 4084"/>
              <a:gd name="T3" fmla="*/ 87 h 3217"/>
              <a:gd name="T4" fmla="*/ 187 w 4084"/>
              <a:gd name="T5" fmla="*/ 65 h 3217"/>
              <a:gd name="T6" fmla="*/ 222 w 4084"/>
              <a:gd name="T7" fmla="*/ 44 h 3217"/>
              <a:gd name="T8" fmla="*/ 260 w 4084"/>
              <a:gd name="T9" fmla="*/ 29 h 3217"/>
              <a:gd name="T10" fmla="*/ 297 w 4084"/>
              <a:gd name="T11" fmla="*/ 16 h 3217"/>
              <a:gd name="T12" fmla="*/ 336 w 4084"/>
              <a:gd name="T13" fmla="*/ 7 h 3217"/>
              <a:gd name="T14" fmla="*/ 376 w 4084"/>
              <a:gd name="T15" fmla="*/ 3 h 3217"/>
              <a:gd name="T16" fmla="*/ 416 w 4084"/>
              <a:gd name="T17" fmla="*/ 0 h 3217"/>
              <a:gd name="T18" fmla="*/ 456 w 4084"/>
              <a:gd name="T19" fmla="*/ 3 h 3217"/>
              <a:gd name="T20" fmla="*/ 495 w 4084"/>
              <a:gd name="T21" fmla="*/ 7 h 3217"/>
              <a:gd name="T22" fmla="*/ 534 w 4084"/>
              <a:gd name="T23" fmla="*/ 16 h 3217"/>
              <a:gd name="T24" fmla="*/ 573 w 4084"/>
              <a:gd name="T25" fmla="*/ 29 h 3217"/>
              <a:gd name="T26" fmla="*/ 610 w 4084"/>
              <a:gd name="T27" fmla="*/ 44 h 3217"/>
              <a:gd name="T28" fmla="*/ 646 w 4084"/>
              <a:gd name="T29" fmla="*/ 65 h 3217"/>
              <a:gd name="T30" fmla="*/ 679 w 4084"/>
              <a:gd name="T31" fmla="*/ 87 h 3217"/>
              <a:gd name="T32" fmla="*/ 710 w 4084"/>
              <a:gd name="T33" fmla="*/ 115 h 3217"/>
              <a:gd name="T34" fmla="*/ 2865 w 4084"/>
              <a:gd name="T35" fmla="*/ 3217 h 3217"/>
              <a:gd name="T36" fmla="*/ 121 w 4084"/>
              <a:gd name="T37" fmla="*/ 663 h 3217"/>
              <a:gd name="T38" fmla="*/ 93 w 4084"/>
              <a:gd name="T39" fmla="*/ 634 h 3217"/>
              <a:gd name="T40" fmla="*/ 68 w 4084"/>
              <a:gd name="T41" fmla="*/ 602 h 3217"/>
              <a:gd name="T42" fmla="*/ 47 w 4084"/>
              <a:gd name="T43" fmla="*/ 569 h 3217"/>
              <a:gd name="T44" fmla="*/ 30 w 4084"/>
              <a:gd name="T45" fmla="*/ 534 h 3217"/>
              <a:gd name="T46" fmla="*/ 17 w 4084"/>
              <a:gd name="T47" fmla="*/ 499 h 3217"/>
              <a:gd name="T48" fmla="*/ 7 w 4084"/>
              <a:gd name="T49" fmla="*/ 463 h 3217"/>
              <a:gd name="T50" fmla="*/ 1 w 4084"/>
              <a:gd name="T51" fmla="*/ 426 h 3217"/>
              <a:gd name="T52" fmla="*/ 0 w 4084"/>
              <a:gd name="T53" fmla="*/ 388 h 3217"/>
              <a:gd name="T54" fmla="*/ 1 w 4084"/>
              <a:gd name="T55" fmla="*/ 351 h 3217"/>
              <a:gd name="T56" fmla="*/ 7 w 4084"/>
              <a:gd name="T57" fmla="*/ 315 h 3217"/>
              <a:gd name="T58" fmla="*/ 17 w 4084"/>
              <a:gd name="T59" fmla="*/ 279 h 3217"/>
              <a:gd name="T60" fmla="*/ 30 w 4084"/>
              <a:gd name="T61" fmla="*/ 242 h 3217"/>
              <a:gd name="T62" fmla="*/ 47 w 4084"/>
              <a:gd name="T63" fmla="*/ 209 h 3217"/>
              <a:gd name="T64" fmla="*/ 68 w 4084"/>
              <a:gd name="T65" fmla="*/ 175 h 3217"/>
              <a:gd name="T66" fmla="*/ 93 w 4084"/>
              <a:gd name="T67" fmla="*/ 144 h 3217"/>
              <a:gd name="T68" fmla="*/ 121 w 4084"/>
              <a:gd name="T69" fmla="*/ 115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4" h="3217">
                <a:moveTo>
                  <a:pt x="121" y="115"/>
                </a:moveTo>
                <a:lnTo>
                  <a:pt x="121" y="115"/>
                </a:lnTo>
                <a:lnTo>
                  <a:pt x="137" y="100"/>
                </a:lnTo>
                <a:lnTo>
                  <a:pt x="153" y="87"/>
                </a:lnTo>
                <a:lnTo>
                  <a:pt x="170" y="76"/>
                </a:lnTo>
                <a:lnTo>
                  <a:pt x="187" y="65"/>
                </a:lnTo>
                <a:lnTo>
                  <a:pt x="204" y="55"/>
                </a:lnTo>
                <a:lnTo>
                  <a:pt x="222" y="44"/>
                </a:lnTo>
                <a:lnTo>
                  <a:pt x="240" y="37"/>
                </a:lnTo>
                <a:lnTo>
                  <a:pt x="260" y="29"/>
                </a:lnTo>
                <a:lnTo>
                  <a:pt x="278" y="22"/>
                </a:lnTo>
                <a:lnTo>
                  <a:pt x="297" y="16"/>
                </a:lnTo>
                <a:lnTo>
                  <a:pt x="317" y="12"/>
                </a:lnTo>
                <a:lnTo>
                  <a:pt x="336" y="7"/>
                </a:lnTo>
                <a:lnTo>
                  <a:pt x="357" y="5"/>
                </a:lnTo>
                <a:lnTo>
                  <a:pt x="376" y="3"/>
                </a:lnTo>
                <a:lnTo>
                  <a:pt x="396" y="1"/>
                </a:lnTo>
                <a:lnTo>
                  <a:pt x="416" y="0"/>
                </a:lnTo>
                <a:lnTo>
                  <a:pt x="436" y="1"/>
                </a:lnTo>
                <a:lnTo>
                  <a:pt x="456" y="3"/>
                </a:lnTo>
                <a:lnTo>
                  <a:pt x="476" y="5"/>
                </a:lnTo>
                <a:lnTo>
                  <a:pt x="495" y="7"/>
                </a:lnTo>
                <a:lnTo>
                  <a:pt x="515" y="12"/>
                </a:lnTo>
                <a:lnTo>
                  <a:pt x="534" y="16"/>
                </a:lnTo>
                <a:lnTo>
                  <a:pt x="554" y="22"/>
                </a:lnTo>
                <a:lnTo>
                  <a:pt x="573" y="29"/>
                </a:lnTo>
                <a:lnTo>
                  <a:pt x="591" y="37"/>
                </a:lnTo>
                <a:lnTo>
                  <a:pt x="610" y="44"/>
                </a:lnTo>
                <a:lnTo>
                  <a:pt x="628" y="55"/>
                </a:lnTo>
                <a:lnTo>
                  <a:pt x="646" y="65"/>
                </a:lnTo>
                <a:lnTo>
                  <a:pt x="663" y="76"/>
                </a:lnTo>
                <a:lnTo>
                  <a:pt x="679" y="87"/>
                </a:lnTo>
                <a:lnTo>
                  <a:pt x="696" y="100"/>
                </a:lnTo>
                <a:lnTo>
                  <a:pt x="710" y="115"/>
                </a:lnTo>
                <a:lnTo>
                  <a:pt x="4084" y="3217"/>
                </a:lnTo>
                <a:lnTo>
                  <a:pt x="2865" y="3217"/>
                </a:lnTo>
                <a:lnTo>
                  <a:pt x="121" y="663"/>
                </a:lnTo>
                <a:lnTo>
                  <a:pt x="121" y="663"/>
                </a:lnTo>
                <a:lnTo>
                  <a:pt x="106" y="649"/>
                </a:lnTo>
                <a:lnTo>
                  <a:pt x="93" y="634"/>
                </a:lnTo>
                <a:lnTo>
                  <a:pt x="80" y="618"/>
                </a:lnTo>
                <a:lnTo>
                  <a:pt x="68" y="602"/>
                </a:lnTo>
                <a:lnTo>
                  <a:pt x="57" y="586"/>
                </a:lnTo>
                <a:lnTo>
                  <a:pt x="47" y="569"/>
                </a:lnTo>
                <a:lnTo>
                  <a:pt x="37" y="552"/>
                </a:lnTo>
                <a:lnTo>
                  <a:pt x="30" y="534"/>
                </a:lnTo>
                <a:lnTo>
                  <a:pt x="23" y="517"/>
                </a:lnTo>
                <a:lnTo>
                  <a:pt x="17" y="499"/>
                </a:lnTo>
                <a:lnTo>
                  <a:pt x="12" y="481"/>
                </a:lnTo>
                <a:lnTo>
                  <a:pt x="7" y="463"/>
                </a:lnTo>
                <a:lnTo>
                  <a:pt x="3" y="445"/>
                </a:lnTo>
                <a:lnTo>
                  <a:pt x="1" y="426"/>
                </a:lnTo>
                <a:lnTo>
                  <a:pt x="0" y="408"/>
                </a:lnTo>
                <a:lnTo>
                  <a:pt x="0" y="388"/>
                </a:lnTo>
                <a:lnTo>
                  <a:pt x="0" y="370"/>
                </a:lnTo>
                <a:lnTo>
                  <a:pt x="1" y="351"/>
                </a:lnTo>
                <a:lnTo>
                  <a:pt x="3" y="333"/>
                </a:lnTo>
                <a:lnTo>
                  <a:pt x="7" y="315"/>
                </a:lnTo>
                <a:lnTo>
                  <a:pt x="12" y="297"/>
                </a:lnTo>
                <a:lnTo>
                  <a:pt x="17" y="279"/>
                </a:lnTo>
                <a:lnTo>
                  <a:pt x="23" y="261"/>
                </a:lnTo>
                <a:lnTo>
                  <a:pt x="30" y="242"/>
                </a:lnTo>
                <a:lnTo>
                  <a:pt x="37" y="226"/>
                </a:lnTo>
                <a:lnTo>
                  <a:pt x="47" y="209"/>
                </a:lnTo>
                <a:lnTo>
                  <a:pt x="57" y="192"/>
                </a:lnTo>
                <a:lnTo>
                  <a:pt x="68" y="175"/>
                </a:lnTo>
                <a:lnTo>
                  <a:pt x="80" y="159"/>
                </a:lnTo>
                <a:lnTo>
                  <a:pt x="93" y="144"/>
                </a:lnTo>
                <a:lnTo>
                  <a:pt x="106" y="128"/>
                </a:lnTo>
                <a:lnTo>
                  <a:pt x="121" y="115"/>
                </a:lnTo>
                <a:lnTo>
                  <a:pt x="121" y="1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Freeform 12">
            <a:extLst>
              <a:ext uri="{FF2B5EF4-FFF2-40B4-BE49-F238E27FC236}">
                <a16:creationId xmlns="" xmlns:a16="http://schemas.microsoft.com/office/drawing/2014/main" id="{91FC7336-B8B1-4734-A0D0-85F70FE5553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912410" y="685800"/>
            <a:ext cx="2252195" cy="2251075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0" name="Freeform 10">
            <a:extLst>
              <a:ext uri="{FF2B5EF4-FFF2-40B4-BE49-F238E27FC236}">
                <a16:creationId xmlns="" xmlns:a16="http://schemas.microsoft.com/office/drawing/2014/main" id="{A638C627-F711-47E7-8564-9DC1999B3C1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680876" y="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 dirty="0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 dirty="0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5822719" y="3062287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5822719" y="5541963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409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09BC75E3-B1A7-4A6E-89CB-36859A5B4A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5" r="50539"/>
          <a:stretch/>
        </p:blipFill>
        <p:spPr>
          <a:xfrm>
            <a:off x="5672359" y="0"/>
            <a:ext cx="3471641" cy="425291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="" xmlns:a16="http://schemas.microsoft.com/office/drawing/2014/main" id="{5B9AF108-CF1C-4DBA-9CB0-BDC5AB97987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8"/>
          <a:stretch>
            <a:fillRect/>
          </a:stretch>
        </p:blipFill>
        <p:spPr>
          <a:xfrm>
            <a:off x="0" y="2748565"/>
            <a:ext cx="4644008" cy="4109435"/>
          </a:xfrm>
          <a:custGeom>
            <a:avLst/>
            <a:gdLst>
              <a:gd name="connsiteX0" fmla="*/ 0 w 4644008"/>
              <a:gd name="connsiteY0" fmla="*/ 0 h 4109435"/>
              <a:gd name="connsiteX1" fmla="*/ 4644008 w 4644008"/>
              <a:gd name="connsiteY1" fmla="*/ 0 h 4109435"/>
              <a:gd name="connsiteX2" fmla="*/ 4644008 w 4644008"/>
              <a:gd name="connsiteY2" fmla="*/ 4109435 h 4109435"/>
              <a:gd name="connsiteX3" fmla="*/ 0 w 4644008"/>
              <a:gd name="connsiteY3" fmla="*/ 4109435 h 4109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008" h="4109435">
                <a:moveTo>
                  <a:pt x="0" y="0"/>
                </a:moveTo>
                <a:lnTo>
                  <a:pt x="4644008" y="0"/>
                </a:lnTo>
                <a:lnTo>
                  <a:pt x="4644008" y="4109435"/>
                </a:lnTo>
                <a:lnTo>
                  <a:pt x="0" y="4109435"/>
                </a:lnTo>
                <a:close/>
              </a:path>
            </a:pathLst>
          </a:custGeom>
        </p:spPr>
      </p:pic>
      <p:sp>
        <p:nvSpPr>
          <p:cNvPr id="33" name="Freeform 6">
            <a:extLst>
              <a:ext uri="{FF2B5EF4-FFF2-40B4-BE49-F238E27FC236}">
                <a16:creationId xmlns="" xmlns:a16="http://schemas.microsoft.com/office/drawing/2014/main" id="{7E14294D-8848-421B-9415-962D532BABB6}"/>
              </a:ext>
            </a:extLst>
          </p:cNvPr>
          <p:cNvSpPr>
            <a:spLocks/>
          </p:cNvSpPr>
          <p:nvPr userDrawn="1"/>
        </p:nvSpPr>
        <p:spPr bwMode="auto">
          <a:xfrm>
            <a:off x="0" y="6402388"/>
            <a:ext cx="618182" cy="455613"/>
          </a:xfrm>
          <a:custGeom>
            <a:avLst/>
            <a:gdLst>
              <a:gd name="T0" fmla="*/ 0 w 1944"/>
              <a:gd name="T1" fmla="*/ 1437 h 1437"/>
              <a:gd name="T2" fmla="*/ 1839 w 1944"/>
              <a:gd name="T3" fmla="*/ 612 h 1437"/>
              <a:gd name="T4" fmla="*/ 1852 w 1944"/>
              <a:gd name="T5" fmla="*/ 599 h 1437"/>
              <a:gd name="T6" fmla="*/ 1875 w 1944"/>
              <a:gd name="T7" fmla="*/ 571 h 1437"/>
              <a:gd name="T8" fmla="*/ 1894 w 1944"/>
              <a:gd name="T9" fmla="*/ 541 h 1437"/>
              <a:gd name="T10" fmla="*/ 1910 w 1944"/>
              <a:gd name="T11" fmla="*/ 510 h 1437"/>
              <a:gd name="T12" fmla="*/ 1924 w 1944"/>
              <a:gd name="T13" fmla="*/ 477 h 1437"/>
              <a:gd name="T14" fmla="*/ 1934 w 1944"/>
              <a:gd name="T15" fmla="*/ 444 h 1437"/>
              <a:gd name="T16" fmla="*/ 1941 w 1944"/>
              <a:gd name="T17" fmla="*/ 410 h 1437"/>
              <a:gd name="T18" fmla="*/ 1943 w 1944"/>
              <a:gd name="T19" fmla="*/ 376 h 1437"/>
              <a:gd name="T20" fmla="*/ 1943 w 1944"/>
              <a:gd name="T21" fmla="*/ 342 h 1437"/>
              <a:gd name="T22" fmla="*/ 1941 w 1944"/>
              <a:gd name="T23" fmla="*/ 308 h 1437"/>
              <a:gd name="T24" fmla="*/ 1934 w 1944"/>
              <a:gd name="T25" fmla="*/ 274 h 1437"/>
              <a:gd name="T26" fmla="*/ 1924 w 1944"/>
              <a:gd name="T27" fmla="*/ 241 h 1437"/>
              <a:gd name="T28" fmla="*/ 1910 w 1944"/>
              <a:gd name="T29" fmla="*/ 208 h 1437"/>
              <a:gd name="T30" fmla="*/ 1894 w 1944"/>
              <a:gd name="T31" fmla="*/ 176 h 1437"/>
              <a:gd name="T32" fmla="*/ 1875 w 1944"/>
              <a:gd name="T33" fmla="*/ 147 h 1437"/>
              <a:gd name="T34" fmla="*/ 1852 w 1944"/>
              <a:gd name="T35" fmla="*/ 119 h 1437"/>
              <a:gd name="T36" fmla="*/ 1839 w 1944"/>
              <a:gd name="T37" fmla="*/ 106 h 1437"/>
              <a:gd name="T38" fmla="*/ 1812 w 1944"/>
              <a:gd name="T39" fmla="*/ 81 h 1437"/>
              <a:gd name="T40" fmla="*/ 1782 w 1944"/>
              <a:gd name="T41" fmla="*/ 60 h 1437"/>
              <a:gd name="T42" fmla="*/ 1752 w 1944"/>
              <a:gd name="T43" fmla="*/ 41 h 1437"/>
              <a:gd name="T44" fmla="*/ 1720 w 1944"/>
              <a:gd name="T45" fmla="*/ 27 h 1437"/>
              <a:gd name="T46" fmla="*/ 1687 w 1944"/>
              <a:gd name="T47" fmla="*/ 16 h 1437"/>
              <a:gd name="T48" fmla="*/ 1654 w 1944"/>
              <a:gd name="T49" fmla="*/ 7 h 1437"/>
              <a:gd name="T50" fmla="*/ 1620 w 1944"/>
              <a:gd name="T51" fmla="*/ 3 h 1437"/>
              <a:gd name="T52" fmla="*/ 1585 w 1944"/>
              <a:gd name="T53" fmla="*/ 0 h 1437"/>
              <a:gd name="T54" fmla="*/ 1551 w 1944"/>
              <a:gd name="T55" fmla="*/ 3 h 1437"/>
              <a:gd name="T56" fmla="*/ 1517 w 1944"/>
              <a:gd name="T57" fmla="*/ 7 h 1437"/>
              <a:gd name="T58" fmla="*/ 1484 w 1944"/>
              <a:gd name="T59" fmla="*/ 16 h 1437"/>
              <a:gd name="T60" fmla="*/ 1451 w 1944"/>
              <a:gd name="T61" fmla="*/ 27 h 1437"/>
              <a:gd name="T62" fmla="*/ 1420 w 1944"/>
              <a:gd name="T63" fmla="*/ 41 h 1437"/>
              <a:gd name="T64" fmla="*/ 1389 w 1944"/>
              <a:gd name="T65" fmla="*/ 60 h 1437"/>
              <a:gd name="T66" fmla="*/ 1360 w 1944"/>
              <a:gd name="T67" fmla="*/ 81 h 1437"/>
              <a:gd name="T68" fmla="*/ 1333 w 1944"/>
              <a:gd name="T69" fmla="*/ 106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44" h="1437">
                <a:moveTo>
                  <a:pt x="1333" y="106"/>
                </a:moveTo>
                <a:lnTo>
                  <a:pt x="0" y="1437"/>
                </a:lnTo>
                <a:lnTo>
                  <a:pt x="1013" y="1437"/>
                </a:lnTo>
                <a:lnTo>
                  <a:pt x="1839" y="612"/>
                </a:lnTo>
                <a:lnTo>
                  <a:pt x="1839" y="612"/>
                </a:lnTo>
                <a:lnTo>
                  <a:pt x="1852" y="599"/>
                </a:lnTo>
                <a:lnTo>
                  <a:pt x="1863" y="585"/>
                </a:lnTo>
                <a:lnTo>
                  <a:pt x="1875" y="571"/>
                </a:lnTo>
                <a:lnTo>
                  <a:pt x="1884" y="556"/>
                </a:lnTo>
                <a:lnTo>
                  <a:pt x="1894" y="541"/>
                </a:lnTo>
                <a:lnTo>
                  <a:pt x="1903" y="525"/>
                </a:lnTo>
                <a:lnTo>
                  <a:pt x="1910" y="510"/>
                </a:lnTo>
                <a:lnTo>
                  <a:pt x="1917" y="493"/>
                </a:lnTo>
                <a:lnTo>
                  <a:pt x="1924" y="477"/>
                </a:lnTo>
                <a:lnTo>
                  <a:pt x="1929" y="460"/>
                </a:lnTo>
                <a:lnTo>
                  <a:pt x="1934" y="444"/>
                </a:lnTo>
                <a:lnTo>
                  <a:pt x="1937" y="428"/>
                </a:lnTo>
                <a:lnTo>
                  <a:pt x="1941" y="410"/>
                </a:lnTo>
                <a:lnTo>
                  <a:pt x="1942" y="394"/>
                </a:lnTo>
                <a:lnTo>
                  <a:pt x="1943" y="376"/>
                </a:lnTo>
                <a:lnTo>
                  <a:pt x="1944" y="360"/>
                </a:lnTo>
                <a:lnTo>
                  <a:pt x="1943" y="342"/>
                </a:lnTo>
                <a:lnTo>
                  <a:pt x="1942" y="324"/>
                </a:lnTo>
                <a:lnTo>
                  <a:pt x="1941" y="308"/>
                </a:lnTo>
                <a:lnTo>
                  <a:pt x="1937" y="290"/>
                </a:lnTo>
                <a:lnTo>
                  <a:pt x="1934" y="274"/>
                </a:lnTo>
                <a:lnTo>
                  <a:pt x="1929" y="257"/>
                </a:lnTo>
                <a:lnTo>
                  <a:pt x="1924" y="241"/>
                </a:lnTo>
                <a:lnTo>
                  <a:pt x="1917" y="225"/>
                </a:lnTo>
                <a:lnTo>
                  <a:pt x="1910" y="208"/>
                </a:lnTo>
                <a:lnTo>
                  <a:pt x="1903" y="193"/>
                </a:lnTo>
                <a:lnTo>
                  <a:pt x="1894" y="176"/>
                </a:lnTo>
                <a:lnTo>
                  <a:pt x="1884" y="162"/>
                </a:lnTo>
                <a:lnTo>
                  <a:pt x="1875" y="147"/>
                </a:lnTo>
                <a:lnTo>
                  <a:pt x="1863" y="133"/>
                </a:lnTo>
                <a:lnTo>
                  <a:pt x="1852" y="119"/>
                </a:lnTo>
                <a:lnTo>
                  <a:pt x="1839" y="106"/>
                </a:lnTo>
                <a:lnTo>
                  <a:pt x="1839" y="106"/>
                </a:lnTo>
                <a:lnTo>
                  <a:pt x="1826" y="93"/>
                </a:lnTo>
                <a:lnTo>
                  <a:pt x="1812" y="81"/>
                </a:lnTo>
                <a:lnTo>
                  <a:pt x="1798" y="70"/>
                </a:lnTo>
                <a:lnTo>
                  <a:pt x="1782" y="60"/>
                </a:lnTo>
                <a:lnTo>
                  <a:pt x="1768" y="51"/>
                </a:lnTo>
                <a:lnTo>
                  <a:pt x="1752" y="41"/>
                </a:lnTo>
                <a:lnTo>
                  <a:pt x="1737" y="34"/>
                </a:lnTo>
                <a:lnTo>
                  <a:pt x="1720" y="27"/>
                </a:lnTo>
                <a:lnTo>
                  <a:pt x="1704" y="20"/>
                </a:lnTo>
                <a:lnTo>
                  <a:pt x="1687" y="16"/>
                </a:lnTo>
                <a:lnTo>
                  <a:pt x="1671" y="11"/>
                </a:lnTo>
                <a:lnTo>
                  <a:pt x="1654" y="7"/>
                </a:lnTo>
                <a:lnTo>
                  <a:pt x="1637" y="4"/>
                </a:lnTo>
                <a:lnTo>
                  <a:pt x="1620" y="3"/>
                </a:lnTo>
                <a:lnTo>
                  <a:pt x="1603" y="2"/>
                </a:lnTo>
                <a:lnTo>
                  <a:pt x="1585" y="0"/>
                </a:lnTo>
                <a:lnTo>
                  <a:pt x="1569" y="2"/>
                </a:lnTo>
                <a:lnTo>
                  <a:pt x="1551" y="3"/>
                </a:lnTo>
                <a:lnTo>
                  <a:pt x="1535" y="4"/>
                </a:lnTo>
                <a:lnTo>
                  <a:pt x="1517" y="7"/>
                </a:lnTo>
                <a:lnTo>
                  <a:pt x="1501" y="11"/>
                </a:lnTo>
                <a:lnTo>
                  <a:pt x="1484" y="16"/>
                </a:lnTo>
                <a:lnTo>
                  <a:pt x="1468" y="20"/>
                </a:lnTo>
                <a:lnTo>
                  <a:pt x="1451" y="27"/>
                </a:lnTo>
                <a:lnTo>
                  <a:pt x="1435" y="34"/>
                </a:lnTo>
                <a:lnTo>
                  <a:pt x="1420" y="41"/>
                </a:lnTo>
                <a:lnTo>
                  <a:pt x="1403" y="51"/>
                </a:lnTo>
                <a:lnTo>
                  <a:pt x="1389" y="60"/>
                </a:lnTo>
                <a:lnTo>
                  <a:pt x="1374" y="70"/>
                </a:lnTo>
                <a:lnTo>
                  <a:pt x="1360" y="81"/>
                </a:lnTo>
                <a:lnTo>
                  <a:pt x="1346" y="93"/>
                </a:lnTo>
                <a:lnTo>
                  <a:pt x="1333" y="106"/>
                </a:lnTo>
                <a:lnTo>
                  <a:pt x="1333" y="10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="" xmlns:a16="http://schemas.microsoft.com/office/drawing/2014/main" id="{45187B53-8A47-44FB-AA15-37650DC31B68}"/>
              </a:ext>
            </a:extLst>
          </p:cNvPr>
          <p:cNvSpPr>
            <a:spLocks/>
          </p:cNvSpPr>
          <p:nvPr userDrawn="1"/>
        </p:nvSpPr>
        <p:spPr bwMode="auto">
          <a:xfrm>
            <a:off x="0" y="1"/>
            <a:ext cx="9147326" cy="6857999"/>
          </a:xfrm>
          <a:custGeom>
            <a:avLst/>
            <a:gdLst>
              <a:gd name="connsiteX0" fmla="*/ 0 w 9147326"/>
              <a:gd name="connsiteY0" fmla="*/ 0 h 6857999"/>
              <a:gd name="connsiteX1" fmla="*/ 9147326 w 9147326"/>
              <a:gd name="connsiteY1" fmla="*/ 0 h 6857999"/>
              <a:gd name="connsiteX2" fmla="*/ 9147326 w 9147326"/>
              <a:gd name="connsiteY2" fmla="*/ 126534 h 6857999"/>
              <a:gd name="connsiteX3" fmla="*/ 7728380 w 9147326"/>
              <a:gd name="connsiteY3" fmla="*/ 1544002 h 6857999"/>
              <a:gd name="connsiteX4" fmla="*/ 7724248 w 9147326"/>
              <a:gd name="connsiteY4" fmla="*/ 1548130 h 6857999"/>
              <a:gd name="connsiteX5" fmla="*/ 7720434 w 9147326"/>
              <a:gd name="connsiteY5" fmla="*/ 1552575 h 6857999"/>
              <a:gd name="connsiteX6" fmla="*/ 7717256 w 9147326"/>
              <a:gd name="connsiteY6" fmla="*/ 1557337 h 6857999"/>
              <a:gd name="connsiteX7" fmla="*/ 7713759 w 9147326"/>
              <a:gd name="connsiteY7" fmla="*/ 1561782 h 6857999"/>
              <a:gd name="connsiteX8" fmla="*/ 7710899 w 9147326"/>
              <a:gd name="connsiteY8" fmla="*/ 1566545 h 6857999"/>
              <a:gd name="connsiteX9" fmla="*/ 7707721 w 9147326"/>
              <a:gd name="connsiteY9" fmla="*/ 1571942 h 6857999"/>
              <a:gd name="connsiteX10" fmla="*/ 7705496 w 9147326"/>
              <a:gd name="connsiteY10" fmla="*/ 1576705 h 6857999"/>
              <a:gd name="connsiteX11" fmla="*/ 7702953 w 9147326"/>
              <a:gd name="connsiteY11" fmla="*/ 1581785 h 6857999"/>
              <a:gd name="connsiteX12" fmla="*/ 7701046 w 9147326"/>
              <a:gd name="connsiteY12" fmla="*/ 1587182 h 6857999"/>
              <a:gd name="connsiteX13" fmla="*/ 7699457 w 9147326"/>
              <a:gd name="connsiteY13" fmla="*/ 1592262 h 6857999"/>
              <a:gd name="connsiteX14" fmla="*/ 7698186 w 9147326"/>
              <a:gd name="connsiteY14" fmla="*/ 1597977 h 6857999"/>
              <a:gd name="connsiteX15" fmla="*/ 7696914 w 9147326"/>
              <a:gd name="connsiteY15" fmla="*/ 1603057 h 6857999"/>
              <a:gd name="connsiteX16" fmla="*/ 7695961 w 9147326"/>
              <a:gd name="connsiteY16" fmla="*/ 1608772 h 6857999"/>
              <a:gd name="connsiteX17" fmla="*/ 7695007 w 9147326"/>
              <a:gd name="connsiteY17" fmla="*/ 1614487 h 6857999"/>
              <a:gd name="connsiteX18" fmla="*/ 7694690 w 9147326"/>
              <a:gd name="connsiteY18" fmla="*/ 1619567 h 6857999"/>
              <a:gd name="connsiteX19" fmla="*/ 7694690 w 9147326"/>
              <a:gd name="connsiteY19" fmla="*/ 1625282 h 6857999"/>
              <a:gd name="connsiteX20" fmla="*/ 7694690 w 9147326"/>
              <a:gd name="connsiteY20" fmla="*/ 1630680 h 6857999"/>
              <a:gd name="connsiteX21" fmla="*/ 7695007 w 9147326"/>
              <a:gd name="connsiteY21" fmla="*/ 1636395 h 6857999"/>
              <a:gd name="connsiteX22" fmla="*/ 7695961 w 9147326"/>
              <a:gd name="connsiteY22" fmla="*/ 1641792 h 6857999"/>
              <a:gd name="connsiteX23" fmla="*/ 7696914 w 9147326"/>
              <a:gd name="connsiteY23" fmla="*/ 1647190 h 6857999"/>
              <a:gd name="connsiteX24" fmla="*/ 7698186 w 9147326"/>
              <a:gd name="connsiteY24" fmla="*/ 1652587 h 6857999"/>
              <a:gd name="connsiteX25" fmla="*/ 7699457 w 9147326"/>
              <a:gd name="connsiteY25" fmla="*/ 1657985 h 6857999"/>
              <a:gd name="connsiteX26" fmla="*/ 7701046 w 9147326"/>
              <a:gd name="connsiteY26" fmla="*/ 1663065 h 6857999"/>
              <a:gd name="connsiteX27" fmla="*/ 7702953 w 9147326"/>
              <a:gd name="connsiteY27" fmla="*/ 1668462 h 6857999"/>
              <a:gd name="connsiteX28" fmla="*/ 7705178 w 9147326"/>
              <a:gd name="connsiteY28" fmla="*/ 1673542 h 6857999"/>
              <a:gd name="connsiteX29" fmla="*/ 7707721 w 9147326"/>
              <a:gd name="connsiteY29" fmla="*/ 1678940 h 6857999"/>
              <a:gd name="connsiteX30" fmla="*/ 7710899 w 9147326"/>
              <a:gd name="connsiteY30" fmla="*/ 1683702 h 6857999"/>
              <a:gd name="connsiteX31" fmla="*/ 7713759 w 9147326"/>
              <a:gd name="connsiteY31" fmla="*/ 1688465 h 6857999"/>
              <a:gd name="connsiteX32" fmla="*/ 7717256 w 9147326"/>
              <a:gd name="connsiteY32" fmla="*/ 1693227 h 6857999"/>
              <a:gd name="connsiteX33" fmla="*/ 7720434 w 9147326"/>
              <a:gd name="connsiteY33" fmla="*/ 1697672 h 6857999"/>
              <a:gd name="connsiteX34" fmla="*/ 7724248 w 9147326"/>
              <a:gd name="connsiteY34" fmla="*/ 1702435 h 6857999"/>
              <a:gd name="connsiteX35" fmla="*/ 7728380 w 9147326"/>
              <a:gd name="connsiteY35" fmla="*/ 1706245 h 6857999"/>
              <a:gd name="connsiteX36" fmla="*/ 7732829 w 9147326"/>
              <a:gd name="connsiteY36" fmla="*/ 1710372 h 6857999"/>
              <a:gd name="connsiteX37" fmla="*/ 7737279 w 9147326"/>
              <a:gd name="connsiteY37" fmla="*/ 1714500 h 6857999"/>
              <a:gd name="connsiteX38" fmla="*/ 7741729 w 9147326"/>
              <a:gd name="connsiteY38" fmla="*/ 1717992 h 6857999"/>
              <a:gd name="connsiteX39" fmla="*/ 7746496 w 9147326"/>
              <a:gd name="connsiteY39" fmla="*/ 1721167 h 6857999"/>
              <a:gd name="connsiteX40" fmla="*/ 7751581 w 9147326"/>
              <a:gd name="connsiteY40" fmla="*/ 1724342 h 6857999"/>
              <a:gd name="connsiteX41" fmla="*/ 7756349 w 9147326"/>
              <a:gd name="connsiteY41" fmla="*/ 1727200 h 6857999"/>
              <a:gd name="connsiteX42" fmla="*/ 7761434 w 9147326"/>
              <a:gd name="connsiteY42" fmla="*/ 1729422 h 6857999"/>
              <a:gd name="connsiteX43" fmla="*/ 7766202 w 9147326"/>
              <a:gd name="connsiteY43" fmla="*/ 1731645 h 6857999"/>
              <a:gd name="connsiteX44" fmla="*/ 7771605 w 9147326"/>
              <a:gd name="connsiteY44" fmla="*/ 1733867 h 6857999"/>
              <a:gd name="connsiteX45" fmla="*/ 7777326 w 9147326"/>
              <a:gd name="connsiteY45" fmla="*/ 1735455 h 6857999"/>
              <a:gd name="connsiteX46" fmla="*/ 7782411 w 9147326"/>
              <a:gd name="connsiteY46" fmla="*/ 1737042 h 6857999"/>
              <a:gd name="connsiteX47" fmla="*/ 7788132 w 9147326"/>
              <a:gd name="connsiteY47" fmla="*/ 1737995 h 6857999"/>
              <a:gd name="connsiteX48" fmla="*/ 7793217 w 9147326"/>
              <a:gd name="connsiteY48" fmla="*/ 1739265 h 6857999"/>
              <a:gd name="connsiteX49" fmla="*/ 7798938 w 9147326"/>
              <a:gd name="connsiteY49" fmla="*/ 1739900 h 6857999"/>
              <a:gd name="connsiteX50" fmla="*/ 7804341 w 9147326"/>
              <a:gd name="connsiteY50" fmla="*/ 1740217 h 6857999"/>
              <a:gd name="connsiteX51" fmla="*/ 7810062 w 9147326"/>
              <a:gd name="connsiteY51" fmla="*/ 1740217 h 6857999"/>
              <a:gd name="connsiteX52" fmla="*/ 7815148 w 9147326"/>
              <a:gd name="connsiteY52" fmla="*/ 1740217 h 6857999"/>
              <a:gd name="connsiteX53" fmla="*/ 7820868 w 9147326"/>
              <a:gd name="connsiteY53" fmla="*/ 1739900 h 6857999"/>
              <a:gd name="connsiteX54" fmla="*/ 7826272 w 9147326"/>
              <a:gd name="connsiteY54" fmla="*/ 1739265 h 6857999"/>
              <a:gd name="connsiteX55" fmla="*/ 7831993 w 9147326"/>
              <a:gd name="connsiteY55" fmla="*/ 1737995 h 6857999"/>
              <a:gd name="connsiteX56" fmla="*/ 7837396 w 9147326"/>
              <a:gd name="connsiteY56" fmla="*/ 1737042 h 6857999"/>
              <a:gd name="connsiteX57" fmla="*/ 7842799 w 9147326"/>
              <a:gd name="connsiteY57" fmla="*/ 1735455 h 6857999"/>
              <a:gd name="connsiteX58" fmla="*/ 7848202 w 9147326"/>
              <a:gd name="connsiteY58" fmla="*/ 1733867 h 6857999"/>
              <a:gd name="connsiteX59" fmla="*/ 7853287 w 9147326"/>
              <a:gd name="connsiteY59" fmla="*/ 1731645 h 6857999"/>
              <a:gd name="connsiteX60" fmla="*/ 7858373 w 9147326"/>
              <a:gd name="connsiteY60" fmla="*/ 1729422 h 6857999"/>
              <a:gd name="connsiteX61" fmla="*/ 7863458 w 9147326"/>
              <a:gd name="connsiteY61" fmla="*/ 1727200 h 6857999"/>
              <a:gd name="connsiteX62" fmla="*/ 7868225 w 9147326"/>
              <a:gd name="connsiteY62" fmla="*/ 1724342 h 6857999"/>
              <a:gd name="connsiteX63" fmla="*/ 7872993 w 9147326"/>
              <a:gd name="connsiteY63" fmla="*/ 1721167 h 6857999"/>
              <a:gd name="connsiteX64" fmla="*/ 7877760 w 9147326"/>
              <a:gd name="connsiteY64" fmla="*/ 1717992 h 6857999"/>
              <a:gd name="connsiteX65" fmla="*/ 7882528 w 9147326"/>
              <a:gd name="connsiteY65" fmla="*/ 1714500 h 6857999"/>
              <a:gd name="connsiteX66" fmla="*/ 7886977 w 9147326"/>
              <a:gd name="connsiteY66" fmla="*/ 1710372 h 6857999"/>
              <a:gd name="connsiteX67" fmla="*/ 7891427 w 9147326"/>
              <a:gd name="connsiteY67" fmla="*/ 1706245 h 6857999"/>
              <a:gd name="connsiteX68" fmla="*/ 7996947 w 9147326"/>
              <a:gd name="connsiteY68" fmla="*/ 1601152 h 6857999"/>
              <a:gd name="connsiteX69" fmla="*/ 8001079 w 9147326"/>
              <a:gd name="connsiteY69" fmla="*/ 1597342 h 6857999"/>
              <a:gd name="connsiteX70" fmla="*/ 8005528 w 9147326"/>
              <a:gd name="connsiteY70" fmla="*/ 1593215 h 6857999"/>
              <a:gd name="connsiteX71" fmla="*/ 8010296 w 9147326"/>
              <a:gd name="connsiteY71" fmla="*/ 1589722 h 6857999"/>
              <a:gd name="connsiteX72" fmla="*/ 8014745 w 9147326"/>
              <a:gd name="connsiteY72" fmla="*/ 1586547 h 6857999"/>
              <a:gd name="connsiteX73" fmla="*/ 8019831 w 9147326"/>
              <a:gd name="connsiteY73" fmla="*/ 1583372 h 6857999"/>
              <a:gd name="connsiteX74" fmla="*/ 8024916 w 9147326"/>
              <a:gd name="connsiteY74" fmla="*/ 1580515 h 6857999"/>
              <a:gd name="connsiteX75" fmla="*/ 8029683 w 9147326"/>
              <a:gd name="connsiteY75" fmla="*/ 1578292 h 6857999"/>
              <a:gd name="connsiteX76" fmla="*/ 8035087 w 9147326"/>
              <a:gd name="connsiteY76" fmla="*/ 1576070 h 6857999"/>
              <a:gd name="connsiteX77" fmla="*/ 8040172 w 9147326"/>
              <a:gd name="connsiteY77" fmla="*/ 1573847 h 6857999"/>
              <a:gd name="connsiteX78" fmla="*/ 8045575 w 9147326"/>
              <a:gd name="connsiteY78" fmla="*/ 1572260 h 6857999"/>
              <a:gd name="connsiteX79" fmla="*/ 8050978 w 9147326"/>
              <a:gd name="connsiteY79" fmla="*/ 1570672 h 6857999"/>
              <a:gd name="connsiteX80" fmla="*/ 8056381 w 9147326"/>
              <a:gd name="connsiteY80" fmla="*/ 1569720 h 6857999"/>
              <a:gd name="connsiteX81" fmla="*/ 8061784 w 9147326"/>
              <a:gd name="connsiteY81" fmla="*/ 1568450 h 6857999"/>
              <a:gd name="connsiteX82" fmla="*/ 8067505 w 9147326"/>
              <a:gd name="connsiteY82" fmla="*/ 1568132 h 6857999"/>
              <a:gd name="connsiteX83" fmla="*/ 8072591 w 9147326"/>
              <a:gd name="connsiteY83" fmla="*/ 1567497 h 6857999"/>
              <a:gd name="connsiteX84" fmla="*/ 8078312 w 9147326"/>
              <a:gd name="connsiteY84" fmla="*/ 1567497 h 6857999"/>
              <a:gd name="connsiteX85" fmla="*/ 8083715 w 9147326"/>
              <a:gd name="connsiteY85" fmla="*/ 1567497 h 6857999"/>
              <a:gd name="connsiteX86" fmla="*/ 8089436 w 9147326"/>
              <a:gd name="connsiteY86" fmla="*/ 1568132 h 6857999"/>
              <a:gd name="connsiteX87" fmla="*/ 8095157 w 9147326"/>
              <a:gd name="connsiteY87" fmla="*/ 1568450 h 6857999"/>
              <a:gd name="connsiteX88" fmla="*/ 8100242 w 9147326"/>
              <a:gd name="connsiteY88" fmla="*/ 1569720 h 6857999"/>
              <a:gd name="connsiteX89" fmla="*/ 8105963 w 9147326"/>
              <a:gd name="connsiteY89" fmla="*/ 1570672 h 6857999"/>
              <a:gd name="connsiteX90" fmla="*/ 8111048 w 9147326"/>
              <a:gd name="connsiteY90" fmla="*/ 1572260 h 6857999"/>
              <a:gd name="connsiteX91" fmla="*/ 8116451 w 9147326"/>
              <a:gd name="connsiteY91" fmla="*/ 1573847 h 6857999"/>
              <a:gd name="connsiteX92" fmla="*/ 8121537 w 9147326"/>
              <a:gd name="connsiteY92" fmla="*/ 1576070 h 6857999"/>
              <a:gd name="connsiteX93" fmla="*/ 8126622 w 9147326"/>
              <a:gd name="connsiteY93" fmla="*/ 1578292 h 6857999"/>
              <a:gd name="connsiteX94" fmla="*/ 8132025 w 9147326"/>
              <a:gd name="connsiteY94" fmla="*/ 1580515 h 6857999"/>
              <a:gd name="connsiteX95" fmla="*/ 8136793 w 9147326"/>
              <a:gd name="connsiteY95" fmla="*/ 1583372 h 6857999"/>
              <a:gd name="connsiteX96" fmla="*/ 8141560 w 9147326"/>
              <a:gd name="connsiteY96" fmla="*/ 1586547 h 6857999"/>
              <a:gd name="connsiteX97" fmla="*/ 8146645 w 9147326"/>
              <a:gd name="connsiteY97" fmla="*/ 1589722 h 6857999"/>
              <a:gd name="connsiteX98" fmla="*/ 8151095 w 9147326"/>
              <a:gd name="connsiteY98" fmla="*/ 1593215 h 6857999"/>
              <a:gd name="connsiteX99" fmla="*/ 8155545 w 9147326"/>
              <a:gd name="connsiteY99" fmla="*/ 1597342 h 6857999"/>
              <a:gd name="connsiteX100" fmla="*/ 8159676 w 9147326"/>
              <a:gd name="connsiteY100" fmla="*/ 1601152 h 6857999"/>
              <a:gd name="connsiteX101" fmla="*/ 8163808 w 9147326"/>
              <a:gd name="connsiteY101" fmla="*/ 1605280 h 6857999"/>
              <a:gd name="connsiteX102" fmla="*/ 8167940 w 9147326"/>
              <a:gd name="connsiteY102" fmla="*/ 1609725 h 6857999"/>
              <a:gd name="connsiteX103" fmla="*/ 8171118 w 9147326"/>
              <a:gd name="connsiteY103" fmla="*/ 1614487 h 6857999"/>
              <a:gd name="connsiteX104" fmla="*/ 8174614 w 9147326"/>
              <a:gd name="connsiteY104" fmla="*/ 1619250 h 6857999"/>
              <a:gd name="connsiteX105" fmla="*/ 8177475 w 9147326"/>
              <a:gd name="connsiteY105" fmla="*/ 1624012 h 6857999"/>
              <a:gd name="connsiteX106" fmla="*/ 8180653 w 9147326"/>
              <a:gd name="connsiteY106" fmla="*/ 1628775 h 6857999"/>
              <a:gd name="connsiteX107" fmla="*/ 8182878 w 9147326"/>
              <a:gd name="connsiteY107" fmla="*/ 1634172 h 6857999"/>
              <a:gd name="connsiteX108" fmla="*/ 8185103 w 9147326"/>
              <a:gd name="connsiteY108" fmla="*/ 1639252 h 6857999"/>
              <a:gd name="connsiteX109" fmla="*/ 8187328 w 9147326"/>
              <a:gd name="connsiteY109" fmla="*/ 1644650 h 6857999"/>
              <a:gd name="connsiteX110" fmla="*/ 8188599 w 9147326"/>
              <a:gd name="connsiteY110" fmla="*/ 1649730 h 6857999"/>
              <a:gd name="connsiteX111" fmla="*/ 8190188 w 9147326"/>
              <a:gd name="connsiteY111" fmla="*/ 1654810 h 6857999"/>
              <a:gd name="connsiteX112" fmla="*/ 8191459 w 9147326"/>
              <a:gd name="connsiteY112" fmla="*/ 1660525 h 6857999"/>
              <a:gd name="connsiteX113" fmla="*/ 8192413 w 9147326"/>
              <a:gd name="connsiteY113" fmla="*/ 1666240 h 6857999"/>
              <a:gd name="connsiteX114" fmla="*/ 8192731 w 9147326"/>
              <a:gd name="connsiteY114" fmla="*/ 1671320 h 6857999"/>
              <a:gd name="connsiteX115" fmla="*/ 8193684 w 9147326"/>
              <a:gd name="connsiteY115" fmla="*/ 1677035 h 6857999"/>
              <a:gd name="connsiteX116" fmla="*/ 8193684 w 9147326"/>
              <a:gd name="connsiteY116" fmla="*/ 1682432 h 6857999"/>
              <a:gd name="connsiteX117" fmla="*/ 8193684 w 9147326"/>
              <a:gd name="connsiteY117" fmla="*/ 1688147 h 6857999"/>
              <a:gd name="connsiteX118" fmla="*/ 8192731 w 9147326"/>
              <a:gd name="connsiteY118" fmla="*/ 1693227 h 6857999"/>
              <a:gd name="connsiteX119" fmla="*/ 8192413 w 9147326"/>
              <a:gd name="connsiteY119" fmla="*/ 1698942 h 6857999"/>
              <a:gd name="connsiteX120" fmla="*/ 8191459 w 9147326"/>
              <a:gd name="connsiteY120" fmla="*/ 1704657 h 6857999"/>
              <a:gd name="connsiteX121" fmla="*/ 8190188 w 9147326"/>
              <a:gd name="connsiteY121" fmla="*/ 1709737 h 6857999"/>
              <a:gd name="connsiteX122" fmla="*/ 8188599 w 9147326"/>
              <a:gd name="connsiteY122" fmla="*/ 1715452 h 6857999"/>
              <a:gd name="connsiteX123" fmla="*/ 8187328 w 9147326"/>
              <a:gd name="connsiteY123" fmla="*/ 1720532 h 6857999"/>
              <a:gd name="connsiteX124" fmla="*/ 8185103 w 9147326"/>
              <a:gd name="connsiteY124" fmla="*/ 1725930 h 6857999"/>
              <a:gd name="connsiteX125" fmla="*/ 8182878 w 9147326"/>
              <a:gd name="connsiteY125" fmla="*/ 1731010 h 6857999"/>
              <a:gd name="connsiteX126" fmla="*/ 8180653 w 9147326"/>
              <a:gd name="connsiteY126" fmla="*/ 1735772 h 6857999"/>
              <a:gd name="connsiteX127" fmla="*/ 8177475 w 9147326"/>
              <a:gd name="connsiteY127" fmla="*/ 1741170 h 6857999"/>
              <a:gd name="connsiteX128" fmla="*/ 8174614 w 9147326"/>
              <a:gd name="connsiteY128" fmla="*/ 1745932 h 6857999"/>
              <a:gd name="connsiteX129" fmla="*/ 8171118 w 9147326"/>
              <a:gd name="connsiteY129" fmla="*/ 1750377 h 6857999"/>
              <a:gd name="connsiteX130" fmla="*/ 8167940 w 9147326"/>
              <a:gd name="connsiteY130" fmla="*/ 1755140 h 6857999"/>
              <a:gd name="connsiteX131" fmla="*/ 8163808 w 9147326"/>
              <a:gd name="connsiteY131" fmla="*/ 1759585 h 6857999"/>
              <a:gd name="connsiteX132" fmla="*/ 8159676 w 9147326"/>
              <a:gd name="connsiteY132" fmla="*/ 1763712 h 6857999"/>
              <a:gd name="connsiteX133" fmla="*/ 7490960 w 9147326"/>
              <a:gd name="connsiteY133" fmla="*/ 2432050 h 6857999"/>
              <a:gd name="connsiteX134" fmla="*/ 7486828 w 9147326"/>
              <a:gd name="connsiteY134" fmla="*/ 2436495 h 6857999"/>
              <a:gd name="connsiteX135" fmla="*/ 7482696 w 9147326"/>
              <a:gd name="connsiteY135" fmla="*/ 2440940 h 6857999"/>
              <a:gd name="connsiteX136" fmla="*/ 7479518 w 9147326"/>
              <a:gd name="connsiteY136" fmla="*/ 2445385 h 6857999"/>
              <a:gd name="connsiteX137" fmla="*/ 7476022 w 9147326"/>
              <a:gd name="connsiteY137" fmla="*/ 2450148 h 6857999"/>
              <a:gd name="connsiteX138" fmla="*/ 7473161 w 9147326"/>
              <a:gd name="connsiteY138" fmla="*/ 2454910 h 6857999"/>
              <a:gd name="connsiteX139" fmla="*/ 7469983 w 9147326"/>
              <a:gd name="connsiteY139" fmla="*/ 2459990 h 6857999"/>
              <a:gd name="connsiteX140" fmla="*/ 7467758 w 9147326"/>
              <a:gd name="connsiteY140" fmla="*/ 2464752 h 6857999"/>
              <a:gd name="connsiteX141" fmla="*/ 7465533 w 9147326"/>
              <a:gd name="connsiteY141" fmla="*/ 2469833 h 6857999"/>
              <a:gd name="connsiteX142" fmla="*/ 7463309 w 9147326"/>
              <a:gd name="connsiteY142" fmla="*/ 2475230 h 6857999"/>
              <a:gd name="connsiteX143" fmla="*/ 7462037 w 9147326"/>
              <a:gd name="connsiteY143" fmla="*/ 2480628 h 6857999"/>
              <a:gd name="connsiteX144" fmla="*/ 7460448 w 9147326"/>
              <a:gd name="connsiteY144" fmla="*/ 2486025 h 6857999"/>
              <a:gd name="connsiteX145" fmla="*/ 7459177 w 9147326"/>
              <a:gd name="connsiteY145" fmla="*/ 2491105 h 6857999"/>
              <a:gd name="connsiteX146" fmla="*/ 7458223 w 9147326"/>
              <a:gd name="connsiteY146" fmla="*/ 2496820 h 6857999"/>
              <a:gd name="connsiteX147" fmla="*/ 7457270 w 9147326"/>
              <a:gd name="connsiteY147" fmla="*/ 2502535 h 6857999"/>
              <a:gd name="connsiteX148" fmla="*/ 7456952 w 9147326"/>
              <a:gd name="connsiteY148" fmla="*/ 2507932 h 6857999"/>
              <a:gd name="connsiteX149" fmla="*/ 7456952 w 9147326"/>
              <a:gd name="connsiteY149" fmla="*/ 2513330 h 6857999"/>
              <a:gd name="connsiteX150" fmla="*/ 7456952 w 9147326"/>
              <a:gd name="connsiteY150" fmla="*/ 2518727 h 6857999"/>
              <a:gd name="connsiteX151" fmla="*/ 7457270 w 9147326"/>
              <a:gd name="connsiteY151" fmla="*/ 2524442 h 6857999"/>
              <a:gd name="connsiteX152" fmla="*/ 7458223 w 9147326"/>
              <a:gd name="connsiteY152" fmla="*/ 2529840 h 6857999"/>
              <a:gd name="connsiteX153" fmla="*/ 7459177 w 9147326"/>
              <a:gd name="connsiteY153" fmla="*/ 2535237 h 6857999"/>
              <a:gd name="connsiteX154" fmla="*/ 7460448 w 9147326"/>
              <a:gd name="connsiteY154" fmla="*/ 2540635 h 6857999"/>
              <a:gd name="connsiteX155" fmla="*/ 7462037 w 9147326"/>
              <a:gd name="connsiteY155" fmla="*/ 2546032 h 6857999"/>
              <a:gd name="connsiteX156" fmla="*/ 7463309 w 9147326"/>
              <a:gd name="connsiteY156" fmla="*/ 2551430 h 6857999"/>
              <a:gd name="connsiteX157" fmla="*/ 7465533 w 9147326"/>
              <a:gd name="connsiteY157" fmla="*/ 2556827 h 6857999"/>
              <a:gd name="connsiteX158" fmla="*/ 7467758 w 9147326"/>
              <a:gd name="connsiteY158" fmla="*/ 2561590 h 6857999"/>
              <a:gd name="connsiteX159" fmla="*/ 7469983 w 9147326"/>
              <a:gd name="connsiteY159" fmla="*/ 2566987 h 6857999"/>
              <a:gd name="connsiteX160" fmla="*/ 7473161 w 9147326"/>
              <a:gd name="connsiteY160" fmla="*/ 2571750 h 6857999"/>
              <a:gd name="connsiteX161" fmla="*/ 7476022 w 9147326"/>
              <a:gd name="connsiteY161" fmla="*/ 2576512 h 6857999"/>
              <a:gd name="connsiteX162" fmla="*/ 7479518 w 9147326"/>
              <a:gd name="connsiteY162" fmla="*/ 2581275 h 6857999"/>
              <a:gd name="connsiteX163" fmla="*/ 7482696 w 9147326"/>
              <a:gd name="connsiteY163" fmla="*/ 2585720 h 6857999"/>
              <a:gd name="connsiteX164" fmla="*/ 7486828 w 9147326"/>
              <a:gd name="connsiteY164" fmla="*/ 2590482 h 6857999"/>
              <a:gd name="connsiteX165" fmla="*/ 7490960 w 9147326"/>
              <a:gd name="connsiteY165" fmla="*/ 2594927 h 6857999"/>
              <a:gd name="connsiteX166" fmla="*/ 7495092 w 9147326"/>
              <a:gd name="connsiteY166" fmla="*/ 2599055 h 6857999"/>
              <a:gd name="connsiteX167" fmla="*/ 7499541 w 9147326"/>
              <a:gd name="connsiteY167" fmla="*/ 2602547 h 6857999"/>
              <a:gd name="connsiteX168" fmla="*/ 7503991 w 9147326"/>
              <a:gd name="connsiteY168" fmla="*/ 2606040 h 6857999"/>
              <a:gd name="connsiteX169" fmla="*/ 7508758 w 9147326"/>
              <a:gd name="connsiteY169" fmla="*/ 2609215 h 6857999"/>
              <a:gd name="connsiteX170" fmla="*/ 7513844 w 9147326"/>
              <a:gd name="connsiteY170" fmla="*/ 2612390 h 6857999"/>
              <a:gd name="connsiteX171" fmla="*/ 7518611 w 9147326"/>
              <a:gd name="connsiteY171" fmla="*/ 2615247 h 6857999"/>
              <a:gd name="connsiteX172" fmla="*/ 7523696 w 9147326"/>
              <a:gd name="connsiteY172" fmla="*/ 2617787 h 6857999"/>
              <a:gd name="connsiteX173" fmla="*/ 7529100 w 9147326"/>
              <a:gd name="connsiteY173" fmla="*/ 2620010 h 6857999"/>
              <a:gd name="connsiteX174" fmla="*/ 7534185 w 9147326"/>
              <a:gd name="connsiteY174" fmla="*/ 2621915 h 6857999"/>
              <a:gd name="connsiteX175" fmla="*/ 7539588 w 9147326"/>
              <a:gd name="connsiteY175" fmla="*/ 2623502 h 6857999"/>
              <a:gd name="connsiteX176" fmla="*/ 7544673 w 9147326"/>
              <a:gd name="connsiteY176" fmla="*/ 2625090 h 6857999"/>
              <a:gd name="connsiteX177" fmla="*/ 7550394 w 9147326"/>
              <a:gd name="connsiteY177" fmla="*/ 2626360 h 6857999"/>
              <a:gd name="connsiteX178" fmla="*/ 7555797 w 9147326"/>
              <a:gd name="connsiteY178" fmla="*/ 2627312 h 6857999"/>
              <a:gd name="connsiteX179" fmla="*/ 7561201 w 9147326"/>
              <a:gd name="connsiteY179" fmla="*/ 2627947 h 6857999"/>
              <a:gd name="connsiteX180" fmla="*/ 7566604 w 9147326"/>
              <a:gd name="connsiteY180" fmla="*/ 2628265 h 6857999"/>
              <a:gd name="connsiteX181" fmla="*/ 7572325 w 9147326"/>
              <a:gd name="connsiteY181" fmla="*/ 2628265 h 6857999"/>
              <a:gd name="connsiteX182" fmla="*/ 7578046 w 9147326"/>
              <a:gd name="connsiteY182" fmla="*/ 2628265 h 6857999"/>
              <a:gd name="connsiteX183" fmla="*/ 7583131 w 9147326"/>
              <a:gd name="connsiteY183" fmla="*/ 2627947 h 6857999"/>
              <a:gd name="connsiteX184" fmla="*/ 7588852 w 9147326"/>
              <a:gd name="connsiteY184" fmla="*/ 2627312 h 6857999"/>
              <a:gd name="connsiteX185" fmla="*/ 7594255 w 9147326"/>
              <a:gd name="connsiteY185" fmla="*/ 2626360 h 6857999"/>
              <a:gd name="connsiteX186" fmla="*/ 7599658 w 9147326"/>
              <a:gd name="connsiteY186" fmla="*/ 2625090 h 6857999"/>
              <a:gd name="connsiteX187" fmla="*/ 7605061 w 9147326"/>
              <a:gd name="connsiteY187" fmla="*/ 2623502 h 6857999"/>
              <a:gd name="connsiteX188" fmla="*/ 7610464 w 9147326"/>
              <a:gd name="connsiteY188" fmla="*/ 2621915 h 6857999"/>
              <a:gd name="connsiteX189" fmla="*/ 7615550 w 9147326"/>
              <a:gd name="connsiteY189" fmla="*/ 2620010 h 6857999"/>
              <a:gd name="connsiteX190" fmla="*/ 7620953 w 9147326"/>
              <a:gd name="connsiteY190" fmla="*/ 2617787 h 6857999"/>
              <a:gd name="connsiteX191" fmla="*/ 7625720 w 9147326"/>
              <a:gd name="connsiteY191" fmla="*/ 2615247 h 6857999"/>
              <a:gd name="connsiteX192" fmla="*/ 7630806 w 9147326"/>
              <a:gd name="connsiteY192" fmla="*/ 2612390 h 6857999"/>
              <a:gd name="connsiteX193" fmla="*/ 7635891 w 9147326"/>
              <a:gd name="connsiteY193" fmla="*/ 2609215 h 6857999"/>
              <a:gd name="connsiteX194" fmla="*/ 7640340 w 9147326"/>
              <a:gd name="connsiteY194" fmla="*/ 2606040 h 6857999"/>
              <a:gd name="connsiteX195" fmla="*/ 7645108 w 9147326"/>
              <a:gd name="connsiteY195" fmla="*/ 2602547 h 6857999"/>
              <a:gd name="connsiteX196" fmla="*/ 7649558 w 9147326"/>
              <a:gd name="connsiteY196" fmla="*/ 2599055 h 6857999"/>
              <a:gd name="connsiteX197" fmla="*/ 7653689 w 9147326"/>
              <a:gd name="connsiteY197" fmla="*/ 2594927 h 6857999"/>
              <a:gd name="connsiteX198" fmla="*/ 7742046 w 9147326"/>
              <a:gd name="connsiteY198" fmla="*/ 2506345 h 6857999"/>
              <a:gd name="connsiteX199" fmla="*/ 7841210 w 9147326"/>
              <a:gd name="connsiteY199" fmla="*/ 2407285 h 6857999"/>
              <a:gd name="connsiteX200" fmla="*/ 7845977 w 9147326"/>
              <a:gd name="connsiteY200" fmla="*/ 2403157 h 6857999"/>
              <a:gd name="connsiteX201" fmla="*/ 7850427 w 9147326"/>
              <a:gd name="connsiteY201" fmla="*/ 2399665 h 6857999"/>
              <a:gd name="connsiteX202" fmla="*/ 7854876 w 9147326"/>
              <a:gd name="connsiteY202" fmla="*/ 2395855 h 6857999"/>
              <a:gd name="connsiteX203" fmla="*/ 7859326 w 9147326"/>
              <a:gd name="connsiteY203" fmla="*/ 2392362 h 6857999"/>
              <a:gd name="connsiteX204" fmla="*/ 7864093 w 9147326"/>
              <a:gd name="connsiteY204" fmla="*/ 2389505 h 6857999"/>
              <a:gd name="connsiteX205" fmla="*/ 7869179 w 9147326"/>
              <a:gd name="connsiteY205" fmla="*/ 2386965 h 6857999"/>
              <a:gd name="connsiteX206" fmla="*/ 7874264 w 9147326"/>
              <a:gd name="connsiteY206" fmla="*/ 2384107 h 6857999"/>
              <a:gd name="connsiteX207" fmla="*/ 7879349 w 9147326"/>
              <a:gd name="connsiteY207" fmla="*/ 2381885 h 6857999"/>
              <a:gd name="connsiteX208" fmla="*/ 7884753 w 9147326"/>
              <a:gd name="connsiteY208" fmla="*/ 2380298 h 6857999"/>
              <a:gd name="connsiteX209" fmla="*/ 7889838 w 9147326"/>
              <a:gd name="connsiteY209" fmla="*/ 2378393 h 6857999"/>
              <a:gd name="connsiteX210" fmla="*/ 7895559 w 9147326"/>
              <a:gd name="connsiteY210" fmla="*/ 2376805 h 6857999"/>
              <a:gd name="connsiteX211" fmla="*/ 7900644 w 9147326"/>
              <a:gd name="connsiteY211" fmla="*/ 2375535 h 6857999"/>
              <a:gd name="connsiteX212" fmla="*/ 7906365 w 9147326"/>
              <a:gd name="connsiteY212" fmla="*/ 2374900 h 6857999"/>
              <a:gd name="connsiteX213" fmla="*/ 7911768 w 9147326"/>
              <a:gd name="connsiteY213" fmla="*/ 2374265 h 6857999"/>
              <a:gd name="connsiteX214" fmla="*/ 7917489 w 9147326"/>
              <a:gd name="connsiteY214" fmla="*/ 2373947 h 6857999"/>
              <a:gd name="connsiteX215" fmla="*/ 7922574 w 9147326"/>
              <a:gd name="connsiteY215" fmla="*/ 2373312 h 6857999"/>
              <a:gd name="connsiteX216" fmla="*/ 7928295 w 9147326"/>
              <a:gd name="connsiteY216" fmla="*/ 2373947 h 6857999"/>
              <a:gd name="connsiteX217" fmla="*/ 7934016 w 9147326"/>
              <a:gd name="connsiteY217" fmla="*/ 2374265 h 6857999"/>
              <a:gd name="connsiteX218" fmla="*/ 7939419 w 9147326"/>
              <a:gd name="connsiteY218" fmla="*/ 2374900 h 6857999"/>
              <a:gd name="connsiteX219" fmla="*/ 7944823 w 9147326"/>
              <a:gd name="connsiteY219" fmla="*/ 2375535 h 6857999"/>
              <a:gd name="connsiteX220" fmla="*/ 7950226 w 9147326"/>
              <a:gd name="connsiteY220" fmla="*/ 2376805 h 6857999"/>
              <a:gd name="connsiteX221" fmla="*/ 7955629 w 9147326"/>
              <a:gd name="connsiteY221" fmla="*/ 2378393 h 6857999"/>
              <a:gd name="connsiteX222" fmla="*/ 7960714 w 9147326"/>
              <a:gd name="connsiteY222" fmla="*/ 2380298 h 6857999"/>
              <a:gd name="connsiteX223" fmla="*/ 7966435 w 9147326"/>
              <a:gd name="connsiteY223" fmla="*/ 2381885 h 6857999"/>
              <a:gd name="connsiteX224" fmla="*/ 7971203 w 9147326"/>
              <a:gd name="connsiteY224" fmla="*/ 2384107 h 6857999"/>
              <a:gd name="connsiteX225" fmla="*/ 7976288 w 9147326"/>
              <a:gd name="connsiteY225" fmla="*/ 2386965 h 6857999"/>
              <a:gd name="connsiteX226" fmla="*/ 7981373 w 9147326"/>
              <a:gd name="connsiteY226" fmla="*/ 2389505 h 6857999"/>
              <a:gd name="connsiteX227" fmla="*/ 7986141 w 9147326"/>
              <a:gd name="connsiteY227" fmla="*/ 2392362 h 6857999"/>
              <a:gd name="connsiteX228" fmla="*/ 7990908 w 9147326"/>
              <a:gd name="connsiteY228" fmla="*/ 2395855 h 6857999"/>
              <a:gd name="connsiteX229" fmla="*/ 7995358 w 9147326"/>
              <a:gd name="connsiteY229" fmla="*/ 2399665 h 6857999"/>
              <a:gd name="connsiteX230" fmla="*/ 7999807 w 9147326"/>
              <a:gd name="connsiteY230" fmla="*/ 2403157 h 6857999"/>
              <a:gd name="connsiteX231" fmla="*/ 8004257 w 9147326"/>
              <a:gd name="connsiteY231" fmla="*/ 2407285 h 6857999"/>
              <a:gd name="connsiteX232" fmla="*/ 8010614 w 9147326"/>
              <a:gd name="connsiteY232" fmla="*/ 2414587 h 6857999"/>
              <a:gd name="connsiteX233" fmla="*/ 8016335 w 9147326"/>
              <a:gd name="connsiteY233" fmla="*/ 2421573 h 6857999"/>
              <a:gd name="connsiteX234" fmla="*/ 8021420 w 9147326"/>
              <a:gd name="connsiteY234" fmla="*/ 2429193 h 6857999"/>
              <a:gd name="connsiteX235" fmla="*/ 8026187 w 9147326"/>
              <a:gd name="connsiteY235" fmla="*/ 2437130 h 6857999"/>
              <a:gd name="connsiteX236" fmla="*/ 8029366 w 9147326"/>
              <a:gd name="connsiteY236" fmla="*/ 2445702 h 6857999"/>
              <a:gd name="connsiteX237" fmla="*/ 8032226 w 9147326"/>
              <a:gd name="connsiteY237" fmla="*/ 2453957 h 6857999"/>
              <a:gd name="connsiteX238" fmla="*/ 8035087 w 9147326"/>
              <a:gd name="connsiteY238" fmla="*/ 2462530 h 6857999"/>
              <a:gd name="connsiteX239" fmla="*/ 8036358 w 9147326"/>
              <a:gd name="connsiteY239" fmla="*/ 2471420 h 6857999"/>
              <a:gd name="connsiteX240" fmla="*/ 8037311 w 9147326"/>
              <a:gd name="connsiteY240" fmla="*/ 2480310 h 6857999"/>
              <a:gd name="connsiteX241" fmla="*/ 8037629 w 9147326"/>
              <a:gd name="connsiteY241" fmla="*/ 2488883 h 6857999"/>
              <a:gd name="connsiteX242" fmla="*/ 8037311 w 9147326"/>
              <a:gd name="connsiteY242" fmla="*/ 2497772 h 6857999"/>
              <a:gd name="connsiteX243" fmla="*/ 8036040 w 9147326"/>
              <a:gd name="connsiteY243" fmla="*/ 2506980 h 6857999"/>
              <a:gd name="connsiteX244" fmla="*/ 8034133 w 9147326"/>
              <a:gd name="connsiteY244" fmla="*/ 2515552 h 6857999"/>
              <a:gd name="connsiteX245" fmla="*/ 8031908 w 9147326"/>
              <a:gd name="connsiteY245" fmla="*/ 2524442 h 6857999"/>
              <a:gd name="connsiteX246" fmla="*/ 8028730 w 9147326"/>
              <a:gd name="connsiteY246" fmla="*/ 2532698 h 6857999"/>
              <a:gd name="connsiteX247" fmla="*/ 8024916 w 9147326"/>
              <a:gd name="connsiteY247" fmla="*/ 2540635 h 6857999"/>
              <a:gd name="connsiteX248" fmla="*/ 7755395 w 9147326"/>
              <a:gd name="connsiteY248" fmla="*/ 2809875 h 6857999"/>
              <a:gd name="connsiteX249" fmla="*/ 7751581 w 9147326"/>
              <a:gd name="connsiteY249" fmla="*/ 2814320 h 6857999"/>
              <a:gd name="connsiteX250" fmla="*/ 7747767 w 9147326"/>
              <a:gd name="connsiteY250" fmla="*/ 2818765 h 6857999"/>
              <a:gd name="connsiteX251" fmla="*/ 7743953 w 9147326"/>
              <a:gd name="connsiteY251" fmla="*/ 2823210 h 6857999"/>
              <a:gd name="connsiteX252" fmla="*/ 7740457 w 9147326"/>
              <a:gd name="connsiteY252" fmla="*/ 2827972 h 6857999"/>
              <a:gd name="connsiteX253" fmla="*/ 7737597 w 9147326"/>
              <a:gd name="connsiteY253" fmla="*/ 2833052 h 6857999"/>
              <a:gd name="connsiteX254" fmla="*/ 7735054 w 9147326"/>
              <a:gd name="connsiteY254" fmla="*/ 2837815 h 6857999"/>
              <a:gd name="connsiteX255" fmla="*/ 7732511 w 9147326"/>
              <a:gd name="connsiteY255" fmla="*/ 2842577 h 6857999"/>
              <a:gd name="connsiteX256" fmla="*/ 7730287 w 9147326"/>
              <a:gd name="connsiteY256" fmla="*/ 2847975 h 6857999"/>
              <a:gd name="connsiteX257" fmla="*/ 7728380 w 9147326"/>
              <a:gd name="connsiteY257" fmla="*/ 2853055 h 6857999"/>
              <a:gd name="connsiteX258" fmla="*/ 7726473 w 9147326"/>
              <a:gd name="connsiteY258" fmla="*/ 2858770 h 6857999"/>
              <a:gd name="connsiteX259" fmla="*/ 7724883 w 9147326"/>
              <a:gd name="connsiteY259" fmla="*/ 2863850 h 6857999"/>
              <a:gd name="connsiteX260" fmla="*/ 7723930 w 9147326"/>
              <a:gd name="connsiteY260" fmla="*/ 2868930 h 6857999"/>
              <a:gd name="connsiteX261" fmla="*/ 7722977 w 9147326"/>
              <a:gd name="connsiteY261" fmla="*/ 2874645 h 6857999"/>
              <a:gd name="connsiteX262" fmla="*/ 7722341 w 9147326"/>
              <a:gd name="connsiteY262" fmla="*/ 2880360 h 6857999"/>
              <a:gd name="connsiteX263" fmla="*/ 7722023 w 9147326"/>
              <a:gd name="connsiteY263" fmla="*/ 2885757 h 6857999"/>
              <a:gd name="connsiteX264" fmla="*/ 7722023 w 9147326"/>
              <a:gd name="connsiteY264" fmla="*/ 2891155 h 6857999"/>
              <a:gd name="connsiteX265" fmla="*/ 7722023 w 9147326"/>
              <a:gd name="connsiteY265" fmla="*/ 2896552 h 6857999"/>
              <a:gd name="connsiteX266" fmla="*/ 7722341 w 9147326"/>
              <a:gd name="connsiteY266" fmla="*/ 2902267 h 6857999"/>
              <a:gd name="connsiteX267" fmla="*/ 7722977 w 9147326"/>
              <a:gd name="connsiteY267" fmla="*/ 2907982 h 6857999"/>
              <a:gd name="connsiteX268" fmla="*/ 7723930 w 9147326"/>
              <a:gd name="connsiteY268" fmla="*/ 2913062 h 6857999"/>
              <a:gd name="connsiteX269" fmla="*/ 7724883 w 9147326"/>
              <a:gd name="connsiteY269" fmla="*/ 2918777 h 6857999"/>
              <a:gd name="connsiteX270" fmla="*/ 7726473 w 9147326"/>
              <a:gd name="connsiteY270" fmla="*/ 2923857 h 6857999"/>
              <a:gd name="connsiteX271" fmla="*/ 7728380 w 9147326"/>
              <a:gd name="connsiteY271" fmla="*/ 2929572 h 6857999"/>
              <a:gd name="connsiteX272" fmla="*/ 7730287 w 9147326"/>
              <a:gd name="connsiteY272" fmla="*/ 2934652 h 6857999"/>
              <a:gd name="connsiteX273" fmla="*/ 7732511 w 9147326"/>
              <a:gd name="connsiteY273" fmla="*/ 2939415 h 6857999"/>
              <a:gd name="connsiteX274" fmla="*/ 7735054 w 9147326"/>
              <a:gd name="connsiteY274" fmla="*/ 2944812 h 6857999"/>
              <a:gd name="connsiteX275" fmla="*/ 7737597 w 9147326"/>
              <a:gd name="connsiteY275" fmla="*/ 2949575 h 6857999"/>
              <a:gd name="connsiteX276" fmla="*/ 7740457 w 9147326"/>
              <a:gd name="connsiteY276" fmla="*/ 2954337 h 6857999"/>
              <a:gd name="connsiteX277" fmla="*/ 7743953 w 9147326"/>
              <a:gd name="connsiteY277" fmla="*/ 2959417 h 6857999"/>
              <a:gd name="connsiteX278" fmla="*/ 7747767 w 9147326"/>
              <a:gd name="connsiteY278" fmla="*/ 2963862 h 6857999"/>
              <a:gd name="connsiteX279" fmla="*/ 7751581 w 9147326"/>
              <a:gd name="connsiteY279" fmla="*/ 2968307 h 6857999"/>
              <a:gd name="connsiteX280" fmla="*/ 7755395 w 9147326"/>
              <a:gd name="connsiteY280" fmla="*/ 2972752 h 6857999"/>
              <a:gd name="connsiteX281" fmla="*/ 7760163 w 9147326"/>
              <a:gd name="connsiteY281" fmla="*/ 2976880 h 6857999"/>
              <a:gd name="connsiteX282" fmla="*/ 7763977 w 9147326"/>
              <a:gd name="connsiteY282" fmla="*/ 2980372 h 6857999"/>
              <a:gd name="connsiteX283" fmla="*/ 7769062 w 9147326"/>
              <a:gd name="connsiteY283" fmla="*/ 2983865 h 6857999"/>
              <a:gd name="connsiteX284" fmla="*/ 7773512 w 9147326"/>
              <a:gd name="connsiteY284" fmla="*/ 2987357 h 6857999"/>
              <a:gd name="connsiteX285" fmla="*/ 7778279 w 9147326"/>
              <a:gd name="connsiteY285" fmla="*/ 2990215 h 6857999"/>
              <a:gd name="connsiteX286" fmla="*/ 7783364 w 9147326"/>
              <a:gd name="connsiteY286" fmla="*/ 2993072 h 6857999"/>
              <a:gd name="connsiteX287" fmla="*/ 7788450 w 9147326"/>
              <a:gd name="connsiteY287" fmla="*/ 2995930 h 6857999"/>
              <a:gd name="connsiteX288" fmla="*/ 7793535 w 9147326"/>
              <a:gd name="connsiteY288" fmla="*/ 2998152 h 6857999"/>
              <a:gd name="connsiteX289" fmla="*/ 7798938 w 9147326"/>
              <a:gd name="connsiteY289" fmla="*/ 2999740 h 6857999"/>
              <a:gd name="connsiteX290" fmla="*/ 7804023 w 9147326"/>
              <a:gd name="connsiteY290" fmla="*/ 3001327 h 6857999"/>
              <a:gd name="connsiteX291" fmla="*/ 7809744 w 9147326"/>
              <a:gd name="connsiteY291" fmla="*/ 3002915 h 6857999"/>
              <a:gd name="connsiteX292" fmla="*/ 7814830 w 9147326"/>
              <a:gd name="connsiteY292" fmla="*/ 3004502 h 6857999"/>
              <a:gd name="connsiteX293" fmla="*/ 7820551 w 9147326"/>
              <a:gd name="connsiteY293" fmla="*/ 3005137 h 6857999"/>
              <a:gd name="connsiteX294" fmla="*/ 7825954 w 9147326"/>
              <a:gd name="connsiteY294" fmla="*/ 3005772 h 6857999"/>
              <a:gd name="connsiteX295" fmla="*/ 7831357 w 9147326"/>
              <a:gd name="connsiteY295" fmla="*/ 3006090 h 6857999"/>
              <a:gd name="connsiteX296" fmla="*/ 7836760 w 9147326"/>
              <a:gd name="connsiteY296" fmla="*/ 3006090 h 6857999"/>
              <a:gd name="connsiteX297" fmla="*/ 7842481 w 9147326"/>
              <a:gd name="connsiteY297" fmla="*/ 3006090 h 6857999"/>
              <a:gd name="connsiteX298" fmla="*/ 7848202 w 9147326"/>
              <a:gd name="connsiteY298" fmla="*/ 3005772 h 6857999"/>
              <a:gd name="connsiteX299" fmla="*/ 7853605 w 9147326"/>
              <a:gd name="connsiteY299" fmla="*/ 3005137 h 6857999"/>
              <a:gd name="connsiteX300" fmla="*/ 7859008 w 9147326"/>
              <a:gd name="connsiteY300" fmla="*/ 3003867 h 6857999"/>
              <a:gd name="connsiteX301" fmla="*/ 7864411 w 9147326"/>
              <a:gd name="connsiteY301" fmla="*/ 3002915 h 6857999"/>
              <a:gd name="connsiteX302" fmla="*/ 7869814 w 9147326"/>
              <a:gd name="connsiteY302" fmla="*/ 3001327 h 6857999"/>
              <a:gd name="connsiteX303" fmla="*/ 7874900 w 9147326"/>
              <a:gd name="connsiteY303" fmla="*/ 2999740 h 6857999"/>
              <a:gd name="connsiteX304" fmla="*/ 7880303 w 9147326"/>
              <a:gd name="connsiteY304" fmla="*/ 2998152 h 6857999"/>
              <a:gd name="connsiteX305" fmla="*/ 7885388 w 9147326"/>
              <a:gd name="connsiteY305" fmla="*/ 2995930 h 6857999"/>
              <a:gd name="connsiteX306" fmla="*/ 7890473 w 9147326"/>
              <a:gd name="connsiteY306" fmla="*/ 2993072 h 6857999"/>
              <a:gd name="connsiteX307" fmla="*/ 7895559 w 9147326"/>
              <a:gd name="connsiteY307" fmla="*/ 2990215 h 6857999"/>
              <a:gd name="connsiteX308" fmla="*/ 7900326 w 9147326"/>
              <a:gd name="connsiteY308" fmla="*/ 2987357 h 6857999"/>
              <a:gd name="connsiteX309" fmla="*/ 7905094 w 9147326"/>
              <a:gd name="connsiteY309" fmla="*/ 2983865 h 6857999"/>
              <a:gd name="connsiteX310" fmla="*/ 7909543 w 9147326"/>
              <a:gd name="connsiteY310" fmla="*/ 2980372 h 6857999"/>
              <a:gd name="connsiteX311" fmla="*/ 7913993 w 9147326"/>
              <a:gd name="connsiteY311" fmla="*/ 2976880 h 6857999"/>
              <a:gd name="connsiteX312" fmla="*/ 7918443 w 9147326"/>
              <a:gd name="connsiteY312" fmla="*/ 2972752 h 6857999"/>
              <a:gd name="connsiteX313" fmla="*/ 8484500 w 9147326"/>
              <a:gd name="connsiteY313" fmla="*/ 2406968 h 6857999"/>
              <a:gd name="connsiteX314" fmla="*/ 8488949 w 9147326"/>
              <a:gd name="connsiteY314" fmla="*/ 2402840 h 6857999"/>
              <a:gd name="connsiteX315" fmla="*/ 8493399 w 9147326"/>
              <a:gd name="connsiteY315" fmla="*/ 2399030 h 6857999"/>
              <a:gd name="connsiteX316" fmla="*/ 8498166 w 9147326"/>
              <a:gd name="connsiteY316" fmla="*/ 2395537 h 6857999"/>
              <a:gd name="connsiteX317" fmla="*/ 8502934 w 9147326"/>
              <a:gd name="connsiteY317" fmla="*/ 2392362 h 6857999"/>
              <a:gd name="connsiteX318" fmla="*/ 8507701 w 9147326"/>
              <a:gd name="connsiteY318" fmla="*/ 2389188 h 6857999"/>
              <a:gd name="connsiteX319" fmla="*/ 8512469 w 9147326"/>
              <a:gd name="connsiteY319" fmla="*/ 2386648 h 6857999"/>
              <a:gd name="connsiteX320" fmla="*/ 8517872 w 9147326"/>
              <a:gd name="connsiteY320" fmla="*/ 2383790 h 6857999"/>
              <a:gd name="connsiteX321" fmla="*/ 8522639 w 9147326"/>
              <a:gd name="connsiteY321" fmla="*/ 2381567 h 6857999"/>
              <a:gd name="connsiteX322" fmla="*/ 8527725 w 9147326"/>
              <a:gd name="connsiteY322" fmla="*/ 2379663 h 6857999"/>
              <a:gd name="connsiteX323" fmla="*/ 8533446 w 9147326"/>
              <a:gd name="connsiteY323" fmla="*/ 2378075 h 6857999"/>
              <a:gd name="connsiteX324" fmla="*/ 8538531 w 9147326"/>
              <a:gd name="connsiteY324" fmla="*/ 2376805 h 6857999"/>
              <a:gd name="connsiteX325" fmla="*/ 8544252 w 9147326"/>
              <a:gd name="connsiteY325" fmla="*/ 2375217 h 6857999"/>
              <a:gd name="connsiteX326" fmla="*/ 8549655 w 9147326"/>
              <a:gd name="connsiteY326" fmla="*/ 2374582 h 6857999"/>
              <a:gd name="connsiteX327" fmla="*/ 8555058 w 9147326"/>
              <a:gd name="connsiteY327" fmla="*/ 2373947 h 6857999"/>
              <a:gd name="connsiteX328" fmla="*/ 8560779 w 9147326"/>
              <a:gd name="connsiteY328" fmla="*/ 2373312 h 6857999"/>
              <a:gd name="connsiteX329" fmla="*/ 8566182 w 9147326"/>
              <a:gd name="connsiteY329" fmla="*/ 2373312 h 6857999"/>
              <a:gd name="connsiteX330" fmla="*/ 8571585 w 9147326"/>
              <a:gd name="connsiteY330" fmla="*/ 2373312 h 6857999"/>
              <a:gd name="connsiteX331" fmla="*/ 8576989 w 9147326"/>
              <a:gd name="connsiteY331" fmla="*/ 2373947 h 6857999"/>
              <a:gd name="connsiteX332" fmla="*/ 8582709 w 9147326"/>
              <a:gd name="connsiteY332" fmla="*/ 2374582 h 6857999"/>
              <a:gd name="connsiteX333" fmla="*/ 8587795 w 9147326"/>
              <a:gd name="connsiteY333" fmla="*/ 2375217 h 6857999"/>
              <a:gd name="connsiteX334" fmla="*/ 8593516 w 9147326"/>
              <a:gd name="connsiteY334" fmla="*/ 2376805 h 6857999"/>
              <a:gd name="connsiteX335" fmla="*/ 8598601 w 9147326"/>
              <a:gd name="connsiteY335" fmla="*/ 2378075 h 6857999"/>
              <a:gd name="connsiteX336" fmla="*/ 8604322 w 9147326"/>
              <a:gd name="connsiteY336" fmla="*/ 2379663 h 6857999"/>
              <a:gd name="connsiteX337" fmla="*/ 8609725 w 9147326"/>
              <a:gd name="connsiteY337" fmla="*/ 2381567 h 6857999"/>
              <a:gd name="connsiteX338" fmla="*/ 8614810 w 9147326"/>
              <a:gd name="connsiteY338" fmla="*/ 2383790 h 6857999"/>
              <a:gd name="connsiteX339" fmla="*/ 8619578 w 9147326"/>
              <a:gd name="connsiteY339" fmla="*/ 2386648 h 6857999"/>
              <a:gd name="connsiteX340" fmla="*/ 8624345 w 9147326"/>
              <a:gd name="connsiteY340" fmla="*/ 2389188 h 6857999"/>
              <a:gd name="connsiteX341" fmla="*/ 8629431 w 9147326"/>
              <a:gd name="connsiteY341" fmla="*/ 2392362 h 6857999"/>
              <a:gd name="connsiteX342" fmla="*/ 8634198 w 9147326"/>
              <a:gd name="connsiteY342" fmla="*/ 2395537 h 6857999"/>
              <a:gd name="connsiteX343" fmla="*/ 8638648 w 9147326"/>
              <a:gd name="connsiteY343" fmla="*/ 2399030 h 6857999"/>
              <a:gd name="connsiteX344" fmla="*/ 8643097 w 9147326"/>
              <a:gd name="connsiteY344" fmla="*/ 2402840 h 6857999"/>
              <a:gd name="connsiteX345" fmla="*/ 8647547 w 9147326"/>
              <a:gd name="connsiteY345" fmla="*/ 2406968 h 6857999"/>
              <a:gd name="connsiteX346" fmla="*/ 8651679 w 9147326"/>
              <a:gd name="connsiteY346" fmla="*/ 2411413 h 6857999"/>
              <a:gd name="connsiteX347" fmla="*/ 8655493 w 9147326"/>
              <a:gd name="connsiteY347" fmla="*/ 2415857 h 6857999"/>
              <a:gd name="connsiteX348" fmla="*/ 8659307 w 9147326"/>
              <a:gd name="connsiteY348" fmla="*/ 2420303 h 6857999"/>
              <a:gd name="connsiteX349" fmla="*/ 8662167 w 9147326"/>
              <a:gd name="connsiteY349" fmla="*/ 2425382 h 6857999"/>
              <a:gd name="connsiteX350" fmla="*/ 8665663 w 9147326"/>
              <a:gd name="connsiteY350" fmla="*/ 2430145 h 6857999"/>
              <a:gd name="connsiteX351" fmla="*/ 8668206 w 9147326"/>
              <a:gd name="connsiteY351" fmla="*/ 2434907 h 6857999"/>
              <a:gd name="connsiteX352" fmla="*/ 8670749 w 9147326"/>
              <a:gd name="connsiteY352" fmla="*/ 2439670 h 6857999"/>
              <a:gd name="connsiteX353" fmla="*/ 8672974 w 9147326"/>
              <a:gd name="connsiteY353" fmla="*/ 2445067 h 6857999"/>
              <a:gd name="connsiteX354" fmla="*/ 8674880 w 9147326"/>
              <a:gd name="connsiteY354" fmla="*/ 2450148 h 6857999"/>
              <a:gd name="connsiteX355" fmla="*/ 8676787 w 9147326"/>
              <a:gd name="connsiteY355" fmla="*/ 2455862 h 6857999"/>
              <a:gd name="connsiteX356" fmla="*/ 8677741 w 9147326"/>
              <a:gd name="connsiteY356" fmla="*/ 2460943 h 6857999"/>
              <a:gd name="connsiteX357" fmla="*/ 8679330 w 9147326"/>
              <a:gd name="connsiteY357" fmla="*/ 2466340 h 6857999"/>
              <a:gd name="connsiteX358" fmla="*/ 8679966 w 9147326"/>
              <a:gd name="connsiteY358" fmla="*/ 2471738 h 6857999"/>
              <a:gd name="connsiteX359" fmla="*/ 8680919 w 9147326"/>
              <a:gd name="connsiteY359" fmla="*/ 2477452 h 6857999"/>
              <a:gd name="connsiteX360" fmla="*/ 8681237 w 9147326"/>
              <a:gd name="connsiteY360" fmla="*/ 2483168 h 6857999"/>
              <a:gd name="connsiteX361" fmla="*/ 8681237 w 9147326"/>
              <a:gd name="connsiteY361" fmla="*/ 2488247 h 6857999"/>
              <a:gd name="connsiteX362" fmla="*/ 8681237 w 9147326"/>
              <a:gd name="connsiteY362" fmla="*/ 2493962 h 6857999"/>
              <a:gd name="connsiteX363" fmla="*/ 8680919 w 9147326"/>
              <a:gd name="connsiteY363" fmla="*/ 2499360 h 6857999"/>
              <a:gd name="connsiteX364" fmla="*/ 8679966 w 9147326"/>
              <a:gd name="connsiteY364" fmla="*/ 2505075 h 6857999"/>
              <a:gd name="connsiteX365" fmla="*/ 8679330 w 9147326"/>
              <a:gd name="connsiteY365" fmla="*/ 2510155 h 6857999"/>
              <a:gd name="connsiteX366" fmla="*/ 8677741 w 9147326"/>
              <a:gd name="connsiteY366" fmla="*/ 2515870 h 6857999"/>
              <a:gd name="connsiteX367" fmla="*/ 8676787 w 9147326"/>
              <a:gd name="connsiteY367" fmla="*/ 2520950 h 6857999"/>
              <a:gd name="connsiteX368" fmla="*/ 8674880 w 9147326"/>
              <a:gd name="connsiteY368" fmla="*/ 2526665 h 6857999"/>
              <a:gd name="connsiteX369" fmla="*/ 8672974 w 9147326"/>
              <a:gd name="connsiteY369" fmla="*/ 2531745 h 6857999"/>
              <a:gd name="connsiteX370" fmla="*/ 8670749 w 9147326"/>
              <a:gd name="connsiteY370" fmla="*/ 2536825 h 6857999"/>
              <a:gd name="connsiteX371" fmla="*/ 8668206 w 9147326"/>
              <a:gd name="connsiteY371" fmla="*/ 2541905 h 6857999"/>
              <a:gd name="connsiteX372" fmla="*/ 8665663 w 9147326"/>
              <a:gd name="connsiteY372" fmla="*/ 2546667 h 6857999"/>
              <a:gd name="connsiteX373" fmla="*/ 8662167 w 9147326"/>
              <a:gd name="connsiteY373" fmla="*/ 2551430 h 6857999"/>
              <a:gd name="connsiteX374" fmla="*/ 8659307 w 9147326"/>
              <a:gd name="connsiteY374" fmla="*/ 2556510 h 6857999"/>
              <a:gd name="connsiteX375" fmla="*/ 8655493 w 9147326"/>
              <a:gd name="connsiteY375" fmla="*/ 2560955 h 6857999"/>
              <a:gd name="connsiteX376" fmla="*/ 8651679 w 9147326"/>
              <a:gd name="connsiteY376" fmla="*/ 2565400 h 6857999"/>
              <a:gd name="connsiteX377" fmla="*/ 8647547 w 9147326"/>
              <a:gd name="connsiteY377" fmla="*/ 2569845 h 6857999"/>
              <a:gd name="connsiteX378" fmla="*/ 7392750 w 9147326"/>
              <a:gd name="connsiteY378" fmla="*/ 3822700 h 6857999"/>
              <a:gd name="connsiteX379" fmla="*/ 7388618 w 9147326"/>
              <a:gd name="connsiteY379" fmla="*/ 3827145 h 6857999"/>
              <a:gd name="connsiteX380" fmla="*/ 7385122 w 9147326"/>
              <a:gd name="connsiteY380" fmla="*/ 3831590 h 6857999"/>
              <a:gd name="connsiteX381" fmla="*/ 7381626 w 9147326"/>
              <a:gd name="connsiteY381" fmla="*/ 3836035 h 6857999"/>
              <a:gd name="connsiteX382" fmla="*/ 7378448 w 9147326"/>
              <a:gd name="connsiteY382" fmla="*/ 3841115 h 6857999"/>
              <a:gd name="connsiteX383" fmla="*/ 7375269 w 9147326"/>
              <a:gd name="connsiteY383" fmla="*/ 3845877 h 6857999"/>
              <a:gd name="connsiteX384" fmla="*/ 7372409 w 9147326"/>
              <a:gd name="connsiteY384" fmla="*/ 3850640 h 6857999"/>
              <a:gd name="connsiteX385" fmla="*/ 7369866 w 9147326"/>
              <a:gd name="connsiteY385" fmla="*/ 3855720 h 6857999"/>
              <a:gd name="connsiteX386" fmla="*/ 7367641 w 9147326"/>
              <a:gd name="connsiteY386" fmla="*/ 3860800 h 6857999"/>
              <a:gd name="connsiteX387" fmla="*/ 7365734 w 9147326"/>
              <a:gd name="connsiteY387" fmla="*/ 3865880 h 6857999"/>
              <a:gd name="connsiteX388" fmla="*/ 7364145 w 9147326"/>
              <a:gd name="connsiteY388" fmla="*/ 3871595 h 6857999"/>
              <a:gd name="connsiteX389" fmla="*/ 7362556 w 9147326"/>
              <a:gd name="connsiteY389" fmla="*/ 3876675 h 6857999"/>
              <a:gd name="connsiteX390" fmla="*/ 7361603 w 9147326"/>
              <a:gd name="connsiteY390" fmla="*/ 3882390 h 6857999"/>
              <a:gd name="connsiteX391" fmla="*/ 7360331 w 9147326"/>
              <a:gd name="connsiteY391" fmla="*/ 3887470 h 6857999"/>
              <a:gd name="connsiteX392" fmla="*/ 7359696 w 9147326"/>
              <a:gd name="connsiteY392" fmla="*/ 3893185 h 6857999"/>
              <a:gd name="connsiteX393" fmla="*/ 7359378 w 9147326"/>
              <a:gd name="connsiteY393" fmla="*/ 3898582 h 6857999"/>
              <a:gd name="connsiteX394" fmla="*/ 7359378 w 9147326"/>
              <a:gd name="connsiteY394" fmla="*/ 3904297 h 6857999"/>
              <a:gd name="connsiteX395" fmla="*/ 7359378 w 9147326"/>
              <a:gd name="connsiteY395" fmla="*/ 3909695 h 6857999"/>
              <a:gd name="connsiteX396" fmla="*/ 7359696 w 9147326"/>
              <a:gd name="connsiteY396" fmla="*/ 3915092 h 6857999"/>
              <a:gd name="connsiteX397" fmla="*/ 7360331 w 9147326"/>
              <a:gd name="connsiteY397" fmla="*/ 3920807 h 6857999"/>
              <a:gd name="connsiteX398" fmla="*/ 7361603 w 9147326"/>
              <a:gd name="connsiteY398" fmla="*/ 3926205 h 6857999"/>
              <a:gd name="connsiteX399" fmla="*/ 7362556 w 9147326"/>
              <a:gd name="connsiteY399" fmla="*/ 3931602 h 6857999"/>
              <a:gd name="connsiteX400" fmla="*/ 7364145 w 9147326"/>
              <a:gd name="connsiteY400" fmla="*/ 3936682 h 6857999"/>
              <a:gd name="connsiteX401" fmla="*/ 7365734 w 9147326"/>
              <a:gd name="connsiteY401" fmla="*/ 3942397 h 6857999"/>
              <a:gd name="connsiteX402" fmla="*/ 7367641 w 9147326"/>
              <a:gd name="connsiteY402" fmla="*/ 3947477 h 6857999"/>
              <a:gd name="connsiteX403" fmla="*/ 7369866 w 9147326"/>
              <a:gd name="connsiteY403" fmla="*/ 3952875 h 6857999"/>
              <a:gd name="connsiteX404" fmla="*/ 7372409 w 9147326"/>
              <a:gd name="connsiteY404" fmla="*/ 3957637 h 6857999"/>
              <a:gd name="connsiteX405" fmla="*/ 7375269 w 9147326"/>
              <a:gd name="connsiteY405" fmla="*/ 3962400 h 6857999"/>
              <a:gd name="connsiteX406" fmla="*/ 7378448 w 9147326"/>
              <a:gd name="connsiteY406" fmla="*/ 3967162 h 6857999"/>
              <a:gd name="connsiteX407" fmla="*/ 7381626 w 9147326"/>
              <a:gd name="connsiteY407" fmla="*/ 3972242 h 6857999"/>
              <a:gd name="connsiteX408" fmla="*/ 7385122 w 9147326"/>
              <a:gd name="connsiteY408" fmla="*/ 3976687 h 6857999"/>
              <a:gd name="connsiteX409" fmla="*/ 7388618 w 9147326"/>
              <a:gd name="connsiteY409" fmla="*/ 3981132 h 6857999"/>
              <a:gd name="connsiteX410" fmla="*/ 7392750 w 9147326"/>
              <a:gd name="connsiteY410" fmla="*/ 3985577 h 6857999"/>
              <a:gd name="connsiteX411" fmla="*/ 7397200 w 9147326"/>
              <a:gd name="connsiteY411" fmla="*/ 3989705 h 6857999"/>
              <a:gd name="connsiteX412" fmla="*/ 7401967 w 9147326"/>
              <a:gd name="connsiteY412" fmla="*/ 3993515 h 6857999"/>
              <a:gd name="connsiteX413" fmla="*/ 7406417 w 9147326"/>
              <a:gd name="connsiteY413" fmla="*/ 3997007 h 6857999"/>
              <a:gd name="connsiteX414" fmla="*/ 7411184 w 9147326"/>
              <a:gd name="connsiteY414" fmla="*/ 4000182 h 6857999"/>
              <a:gd name="connsiteX415" fmla="*/ 7415952 w 9147326"/>
              <a:gd name="connsiteY415" fmla="*/ 4003357 h 6857999"/>
              <a:gd name="connsiteX416" fmla="*/ 7420719 w 9147326"/>
              <a:gd name="connsiteY416" fmla="*/ 4006215 h 6857999"/>
              <a:gd name="connsiteX417" fmla="*/ 7426122 w 9147326"/>
              <a:gd name="connsiteY417" fmla="*/ 4008755 h 6857999"/>
              <a:gd name="connsiteX418" fmla="*/ 7430890 w 9147326"/>
              <a:gd name="connsiteY418" fmla="*/ 4010977 h 6857999"/>
              <a:gd name="connsiteX419" fmla="*/ 7436293 w 9147326"/>
              <a:gd name="connsiteY419" fmla="*/ 4012882 h 6857999"/>
              <a:gd name="connsiteX420" fmla="*/ 7441696 w 9147326"/>
              <a:gd name="connsiteY420" fmla="*/ 4014787 h 6857999"/>
              <a:gd name="connsiteX421" fmla="*/ 7447099 w 9147326"/>
              <a:gd name="connsiteY421" fmla="*/ 4015740 h 6857999"/>
              <a:gd name="connsiteX422" fmla="*/ 7452502 w 9147326"/>
              <a:gd name="connsiteY422" fmla="*/ 4017327 h 6857999"/>
              <a:gd name="connsiteX423" fmla="*/ 7457905 w 9147326"/>
              <a:gd name="connsiteY423" fmla="*/ 4017962 h 6857999"/>
              <a:gd name="connsiteX424" fmla="*/ 7463309 w 9147326"/>
              <a:gd name="connsiteY424" fmla="*/ 4018597 h 6857999"/>
              <a:gd name="connsiteX425" fmla="*/ 7469030 w 9147326"/>
              <a:gd name="connsiteY425" fmla="*/ 4019232 h 6857999"/>
              <a:gd name="connsiteX426" fmla="*/ 7474433 w 9147326"/>
              <a:gd name="connsiteY426" fmla="*/ 4019232 h 6857999"/>
              <a:gd name="connsiteX427" fmla="*/ 7479836 w 9147326"/>
              <a:gd name="connsiteY427" fmla="*/ 4019232 h 6857999"/>
              <a:gd name="connsiteX428" fmla="*/ 7485557 w 9147326"/>
              <a:gd name="connsiteY428" fmla="*/ 4018597 h 6857999"/>
              <a:gd name="connsiteX429" fmla="*/ 7490960 w 9147326"/>
              <a:gd name="connsiteY429" fmla="*/ 4017962 h 6857999"/>
              <a:gd name="connsiteX430" fmla="*/ 7496681 w 9147326"/>
              <a:gd name="connsiteY430" fmla="*/ 4017327 h 6857999"/>
              <a:gd name="connsiteX431" fmla="*/ 7501766 w 9147326"/>
              <a:gd name="connsiteY431" fmla="*/ 4015740 h 6857999"/>
              <a:gd name="connsiteX432" fmla="*/ 7507169 w 9147326"/>
              <a:gd name="connsiteY432" fmla="*/ 4014787 h 6857999"/>
              <a:gd name="connsiteX433" fmla="*/ 7512572 w 9147326"/>
              <a:gd name="connsiteY433" fmla="*/ 4012882 h 6857999"/>
              <a:gd name="connsiteX434" fmla="*/ 7517975 w 9147326"/>
              <a:gd name="connsiteY434" fmla="*/ 4010977 h 6857999"/>
              <a:gd name="connsiteX435" fmla="*/ 7523061 w 9147326"/>
              <a:gd name="connsiteY435" fmla="*/ 4008755 h 6857999"/>
              <a:gd name="connsiteX436" fmla="*/ 7527828 w 9147326"/>
              <a:gd name="connsiteY436" fmla="*/ 4006215 h 6857999"/>
              <a:gd name="connsiteX437" fmla="*/ 7532914 w 9147326"/>
              <a:gd name="connsiteY437" fmla="*/ 4003357 h 6857999"/>
              <a:gd name="connsiteX438" fmla="*/ 7537681 w 9147326"/>
              <a:gd name="connsiteY438" fmla="*/ 4000182 h 6857999"/>
              <a:gd name="connsiteX439" fmla="*/ 7542448 w 9147326"/>
              <a:gd name="connsiteY439" fmla="*/ 3997007 h 6857999"/>
              <a:gd name="connsiteX440" fmla="*/ 7546898 w 9147326"/>
              <a:gd name="connsiteY440" fmla="*/ 3993515 h 6857999"/>
              <a:gd name="connsiteX441" fmla="*/ 7551348 w 9147326"/>
              <a:gd name="connsiteY441" fmla="*/ 3989705 h 6857999"/>
              <a:gd name="connsiteX442" fmla="*/ 7555797 w 9147326"/>
              <a:gd name="connsiteY442" fmla="*/ 3985577 h 6857999"/>
              <a:gd name="connsiteX443" fmla="*/ 8717788 w 9147326"/>
              <a:gd name="connsiteY443" fmla="*/ 2825115 h 6857999"/>
              <a:gd name="connsiteX444" fmla="*/ 8721919 w 9147326"/>
              <a:gd name="connsiteY444" fmla="*/ 2820987 h 6857999"/>
              <a:gd name="connsiteX445" fmla="*/ 8726369 w 9147326"/>
              <a:gd name="connsiteY445" fmla="*/ 2817177 h 6857999"/>
              <a:gd name="connsiteX446" fmla="*/ 8731137 w 9147326"/>
              <a:gd name="connsiteY446" fmla="*/ 2813685 h 6857999"/>
              <a:gd name="connsiteX447" fmla="*/ 8735586 w 9147326"/>
              <a:gd name="connsiteY447" fmla="*/ 2810192 h 6857999"/>
              <a:gd name="connsiteX448" fmla="*/ 8740672 w 9147326"/>
              <a:gd name="connsiteY448" fmla="*/ 2807335 h 6857999"/>
              <a:gd name="connsiteX449" fmla="*/ 8745757 w 9147326"/>
              <a:gd name="connsiteY449" fmla="*/ 2804477 h 6857999"/>
              <a:gd name="connsiteX450" fmla="*/ 8750524 w 9147326"/>
              <a:gd name="connsiteY450" fmla="*/ 2801937 h 6857999"/>
              <a:gd name="connsiteX451" fmla="*/ 8755927 w 9147326"/>
              <a:gd name="connsiteY451" fmla="*/ 2799715 h 6857999"/>
              <a:gd name="connsiteX452" fmla="*/ 8761013 w 9147326"/>
              <a:gd name="connsiteY452" fmla="*/ 2797810 h 6857999"/>
              <a:gd name="connsiteX453" fmla="*/ 8766416 w 9147326"/>
              <a:gd name="connsiteY453" fmla="*/ 2795905 h 6857999"/>
              <a:gd name="connsiteX454" fmla="*/ 8771819 w 9147326"/>
              <a:gd name="connsiteY454" fmla="*/ 2794635 h 6857999"/>
              <a:gd name="connsiteX455" fmla="*/ 8777222 w 9147326"/>
              <a:gd name="connsiteY455" fmla="*/ 2793365 h 6857999"/>
              <a:gd name="connsiteX456" fmla="*/ 8782625 w 9147326"/>
              <a:gd name="connsiteY456" fmla="*/ 2792730 h 6857999"/>
              <a:gd name="connsiteX457" fmla="*/ 8788346 w 9147326"/>
              <a:gd name="connsiteY457" fmla="*/ 2792095 h 6857999"/>
              <a:gd name="connsiteX458" fmla="*/ 8793431 w 9147326"/>
              <a:gd name="connsiteY458" fmla="*/ 2791460 h 6857999"/>
              <a:gd name="connsiteX459" fmla="*/ 8799152 w 9147326"/>
              <a:gd name="connsiteY459" fmla="*/ 2791460 h 6857999"/>
              <a:gd name="connsiteX460" fmla="*/ 8804556 w 9147326"/>
              <a:gd name="connsiteY460" fmla="*/ 2791460 h 6857999"/>
              <a:gd name="connsiteX461" fmla="*/ 8810277 w 9147326"/>
              <a:gd name="connsiteY461" fmla="*/ 2792095 h 6857999"/>
              <a:gd name="connsiteX462" fmla="*/ 8815680 w 9147326"/>
              <a:gd name="connsiteY462" fmla="*/ 2792730 h 6857999"/>
              <a:gd name="connsiteX463" fmla="*/ 8821083 w 9147326"/>
              <a:gd name="connsiteY463" fmla="*/ 2793365 h 6857999"/>
              <a:gd name="connsiteX464" fmla="*/ 8826804 w 9147326"/>
              <a:gd name="connsiteY464" fmla="*/ 2794635 h 6857999"/>
              <a:gd name="connsiteX465" fmla="*/ 8831889 w 9147326"/>
              <a:gd name="connsiteY465" fmla="*/ 2795905 h 6857999"/>
              <a:gd name="connsiteX466" fmla="*/ 8837292 w 9147326"/>
              <a:gd name="connsiteY466" fmla="*/ 2797810 h 6857999"/>
              <a:gd name="connsiteX467" fmla="*/ 8842377 w 9147326"/>
              <a:gd name="connsiteY467" fmla="*/ 2799715 h 6857999"/>
              <a:gd name="connsiteX468" fmla="*/ 8847463 w 9147326"/>
              <a:gd name="connsiteY468" fmla="*/ 2801937 h 6857999"/>
              <a:gd name="connsiteX469" fmla="*/ 8852866 w 9147326"/>
              <a:gd name="connsiteY469" fmla="*/ 2804477 h 6857999"/>
              <a:gd name="connsiteX470" fmla="*/ 8857633 w 9147326"/>
              <a:gd name="connsiteY470" fmla="*/ 2807335 h 6857999"/>
              <a:gd name="connsiteX471" fmla="*/ 8862401 w 9147326"/>
              <a:gd name="connsiteY471" fmla="*/ 2810192 h 6857999"/>
              <a:gd name="connsiteX472" fmla="*/ 8867486 w 9147326"/>
              <a:gd name="connsiteY472" fmla="*/ 2813685 h 6857999"/>
              <a:gd name="connsiteX473" fmla="*/ 8871936 w 9147326"/>
              <a:gd name="connsiteY473" fmla="*/ 2817177 h 6857999"/>
              <a:gd name="connsiteX474" fmla="*/ 8876385 w 9147326"/>
              <a:gd name="connsiteY474" fmla="*/ 2820987 h 6857999"/>
              <a:gd name="connsiteX475" fmla="*/ 8880517 w 9147326"/>
              <a:gd name="connsiteY475" fmla="*/ 2825115 h 6857999"/>
              <a:gd name="connsiteX476" fmla="*/ 8884649 w 9147326"/>
              <a:gd name="connsiteY476" fmla="*/ 2829242 h 6857999"/>
              <a:gd name="connsiteX477" fmla="*/ 8888781 w 9147326"/>
              <a:gd name="connsiteY477" fmla="*/ 2833687 h 6857999"/>
              <a:gd name="connsiteX478" fmla="*/ 8891959 w 9147326"/>
              <a:gd name="connsiteY478" fmla="*/ 2838450 h 6857999"/>
              <a:gd name="connsiteX479" fmla="*/ 8895455 w 9147326"/>
              <a:gd name="connsiteY479" fmla="*/ 2842895 h 6857999"/>
              <a:gd name="connsiteX480" fmla="*/ 8898316 w 9147326"/>
              <a:gd name="connsiteY480" fmla="*/ 2847975 h 6857999"/>
              <a:gd name="connsiteX481" fmla="*/ 8901494 w 9147326"/>
              <a:gd name="connsiteY481" fmla="*/ 2853055 h 6857999"/>
              <a:gd name="connsiteX482" fmla="*/ 8903719 w 9147326"/>
              <a:gd name="connsiteY482" fmla="*/ 2857817 h 6857999"/>
              <a:gd name="connsiteX483" fmla="*/ 8905944 w 9147326"/>
              <a:gd name="connsiteY483" fmla="*/ 2863215 h 6857999"/>
              <a:gd name="connsiteX484" fmla="*/ 8908168 w 9147326"/>
              <a:gd name="connsiteY484" fmla="*/ 2868295 h 6857999"/>
              <a:gd name="connsiteX485" fmla="*/ 8909440 w 9147326"/>
              <a:gd name="connsiteY485" fmla="*/ 2873692 h 6857999"/>
              <a:gd name="connsiteX486" fmla="*/ 8911029 w 9147326"/>
              <a:gd name="connsiteY486" fmla="*/ 2879090 h 6857999"/>
              <a:gd name="connsiteX487" fmla="*/ 8912300 w 9147326"/>
              <a:gd name="connsiteY487" fmla="*/ 2884487 h 6857999"/>
              <a:gd name="connsiteX488" fmla="*/ 8913254 w 9147326"/>
              <a:gd name="connsiteY488" fmla="*/ 2889885 h 6857999"/>
              <a:gd name="connsiteX489" fmla="*/ 8913572 w 9147326"/>
              <a:gd name="connsiteY489" fmla="*/ 2895600 h 6857999"/>
              <a:gd name="connsiteX490" fmla="*/ 8913889 w 9147326"/>
              <a:gd name="connsiteY490" fmla="*/ 2900680 h 6857999"/>
              <a:gd name="connsiteX491" fmla="*/ 8914525 w 9147326"/>
              <a:gd name="connsiteY491" fmla="*/ 2906395 h 6857999"/>
              <a:gd name="connsiteX492" fmla="*/ 8913889 w 9147326"/>
              <a:gd name="connsiteY492" fmla="*/ 2911792 h 6857999"/>
              <a:gd name="connsiteX493" fmla="*/ 8913572 w 9147326"/>
              <a:gd name="connsiteY493" fmla="*/ 2917507 h 6857999"/>
              <a:gd name="connsiteX494" fmla="*/ 8913254 w 9147326"/>
              <a:gd name="connsiteY494" fmla="*/ 2923222 h 6857999"/>
              <a:gd name="connsiteX495" fmla="*/ 8912300 w 9147326"/>
              <a:gd name="connsiteY495" fmla="*/ 2928302 h 6857999"/>
              <a:gd name="connsiteX496" fmla="*/ 8911029 w 9147326"/>
              <a:gd name="connsiteY496" fmla="*/ 2934017 h 6857999"/>
              <a:gd name="connsiteX497" fmla="*/ 8909440 w 9147326"/>
              <a:gd name="connsiteY497" fmla="*/ 2939097 h 6857999"/>
              <a:gd name="connsiteX498" fmla="*/ 8908168 w 9147326"/>
              <a:gd name="connsiteY498" fmla="*/ 2944495 h 6857999"/>
              <a:gd name="connsiteX499" fmla="*/ 8905944 w 9147326"/>
              <a:gd name="connsiteY499" fmla="*/ 2949575 h 6857999"/>
              <a:gd name="connsiteX500" fmla="*/ 8903719 w 9147326"/>
              <a:gd name="connsiteY500" fmla="*/ 2954655 h 6857999"/>
              <a:gd name="connsiteX501" fmla="*/ 8901494 w 9147326"/>
              <a:gd name="connsiteY501" fmla="*/ 2960052 h 6857999"/>
              <a:gd name="connsiteX502" fmla="*/ 8898316 w 9147326"/>
              <a:gd name="connsiteY502" fmla="*/ 2964815 h 6857999"/>
              <a:gd name="connsiteX503" fmla="*/ 8895455 w 9147326"/>
              <a:gd name="connsiteY503" fmla="*/ 2969577 h 6857999"/>
              <a:gd name="connsiteX504" fmla="*/ 8891959 w 9147326"/>
              <a:gd name="connsiteY504" fmla="*/ 2974657 h 6857999"/>
              <a:gd name="connsiteX505" fmla="*/ 8888781 w 9147326"/>
              <a:gd name="connsiteY505" fmla="*/ 2979102 h 6857999"/>
              <a:gd name="connsiteX506" fmla="*/ 8884649 w 9147326"/>
              <a:gd name="connsiteY506" fmla="*/ 2983547 h 6857999"/>
              <a:gd name="connsiteX507" fmla="*/ 8880517 w 9147326"/>
              <a:gd name="connsiteY507" fmla="*/ 2987992 h 6857999"/>
              <a:gd name="connsiteX508" fmla="*/ 8288080 w 9147326"/>
              <a:gd name="connsiteY508" fmla="*/ 3579812 h 6857999"/>
              <a:gd name="connsiteX509" fmla="*/ 8283948 w 9147326"/>
              <a:gd name="connsiteY509" fmla="*/ 3584257 h 6857999"/>
              <a:gd name="connsiteX510" fmla="*/ 8280134 w 9147326"/>
              <a:gd name="connsiteY510" fmla="*/ 3588702 h 6857999"/>
              <a:gd name="connsiteX511" fmla="*/ 8276320 w 9147326"/>
              <a:gd name="connsiteY511" fmla="*/ 3593147 h 6857999"/>
              <a:gd name="connsiteX512" fmla="*/ 8273142 w 9147326"/>
              <a:gd name="connsiteY512" fmla="*/ 3597910 h 6857999"/>
              <a:gd name="connsiteX513" fmla="*/ 8269964 w 9147326"/>
              <a:gd name="connsiteY513" fmla="*/ 3602990 h 6857999"/>
              <a:gd name="connsiteX514" fmla="*/ 8267421 w 9147326"/>
              <a:gd name="connsiteY514" fmla="*/ 3607752 h 6857999"/>
              <a:gd name="connsiteX515" fmla="*/ 8264878 w 9147326"/>
              <a:gd name="connsiteY515" fmla="*/ 3612515 h 6857999"/>
              <a:gd name="connsiteX516" fmla="*/ 8262654 w 9147326"/>
              <a:gd name="connsiteY516" fmla="*/ 3617595 h 6857999"/>
              <a:gd name="connsiteX517" fmla="*/ 8260747 w 9147326"/>
              <a:gd name="connsiteY517" fmla="*/ 3622992 h 6857999"/>
              <a:gd name="connsiteX518" fmla="*/ 8258840 w 9147326"/>
              <a:gd name="connsiteY518" fmla="*/ 3628707 h 6857999"/>
              <a:gd name="connsiteX519" fmla="*/ 8257251 w 9147326"/>
              <a:gd name="connsiteY519" fmla="*/ 3633787 h 6857999"/>
              <a:gd name="connsiteX520" fmla="*/ 8256297 w 9147326"/>
              <a:gd name="connsiteY520" fmla="*/ 3638867 h 6857999"/>
              <a:gd name="connsiteX521" fmla="*/ 8255344 w 9147326"/>
              <a:gd name="connsiteY521" fmla="*/ 3644582 h 6857999"/>
              <a:gd name="connsiteX522" fmla="*/ 8254708 w 9147326"/>
              <a:gd name="connsiteY522" fmla="*/ 3650297 h 6857999"/>
              <a:gd name="connsiteX523" fmla="*/ 8254390 w 9147326"/>
              <a:gd name="connsiteY523" fmla="*/ 3655695 h 6857999"/>
              <a:gd name="connsiteX524" fmla="*/ 8254072 w 9147326"/>
              <a:gd name="connsiteY524" fmla="*/ 3661092 h 6857999"/>
              <a:gd name="connsiteX525" fmla="*/ 8254390 w 9147326"/>
              <a:gd name="connsiteY525" fmla="*/ 3666490 h 6857999"/>
              <a:gd name="connsiteX526" fmla="*/ 8254708 w 9147326"/>
              <a:gd name="connsiteY526" fmla="*/ 3672205 h 6857999"/>
              <a:gd name="connsiteX527" fmla="*/ 8255344 w 9147326"/>
              <a:gd name="connsiteY527" fmla="*/ 3677602 h 6857999"/>
              <a:gd name="connsiteX528" fmla="*/ 8256297 w 9147326"/>
              <a:gd name="connsiteY528" fmla="*/ 3683000 h 6857999"/>
              <a:gd name="connsiteX529" fmla="*/ 8257251 w 9147326"/>
              <a:gd name="connsiteY529" fmla="*/ 3688397 h 6857999"/>
              <a:gd name="connsiteX530" fmla="*/ 8258840 w 9147326"/>
              <a:gd name="connsiteY530" fmla="*/ 3693795 h 6857999"/>
              <a:gd name="connsiteX531" fmla="*/ 8260747 w 9147326"/>
              <a:gd name="connsiteY531" fmla="*/ 3699510 h 6857999"/>
              <a:gd name="connsiteX532" fmla="*/ 8262654 w 9147326"/>
              <a:gd name="connsiteY532" fmla="*/ 3704590 h 6857999"/>
              <a:gd name="connsiteX533" fmla="*/ 8264878 w 9147326"/>
              <a:gd name="connsiteY533" fmla="*/ 3709352 h 6857999"/>
              <a:gd name="connsiteX534" fmla="*/ 8267421 w 9147326"/>
              <a:gd name="connsiteY534" fmla="*/ 3714750 h 6857999"/>
              <a:gd name="connsiteX535" fmla="*/ 8269964 w 9147326"/>
              <a:gd name="connsiteY535" fmla="*/ 3719512 h 6857999"/>
              <a:gd name="connsiteX536" fmla="*/ 8273142 w 9147326"/>
              <a:gd name="connsiteY536" fmla="*/ 3724275 h 6857999"/>
              <a:gd name="connsiteX537" fmla="*/ 8276320 w 9147326"/>
              <a:gd name="connsiteY537" fmla="*/ 3729037 h 6857999"/>
              <a:gd name="connsiteX538" fmla="*/ 8280134 w 9147326"/>
              <a:gd name="connsiteY538" fmla="*/ 3733800 h 6857999"/>
              <a:gd name="connsiteX539" fmla="*/ 8283948 w 9147326"/>
              <a:gd name="connsiteY539" fmla="*/ 3738245 h 6857999"/>
              <a:gd name="connsiteX540" fmla="*/ 8288080 w 9147326"/>
              <a:gd name="connsiteY540" fmla="*/ 3742690 h 6857999"/>
              <a:gd name="connsiteX541" fmla="*/ 8291576 w 9147326"/>
              <a:gd name="connsiteY541" fmla="*/ 3745865 h 6857999"/>
              <a:gd name="connsiteX542" fmla="*/ 8295390 w 9147326"/>
              <a:gd name="connsiteY542" fmla="*/ 3749357 h 6857999"/>
              <a:gd name="connsiteX543" fmla="*/ 8303654 w 9147326"/>
              <a:gd name="connsiteY543" fmla="*/ 3755707 h 6857999"/>
              <a:gd name="connsiteX544" fmla="*/ 8311917 w 9147326"/>
              <a:gd name="connsiteY544" fmla="*/ 3760787 h 6857999"/>
              <a:gd name="connsiteX545" fmla="*/ 8320499 w 9147326"/>
              <a:gd name="connsiteY545" fmla="*/ 3765232 h 6857999"/>
              <a:gd name="connsiteX546" fmla="*/ 8329716 w 9147326"/>
              <a:gd name="connsiteY546" fmla="*/ 3769042 h 6857999"/>
              <a:gd name="connsiteX547" fmla="*/ 8338615 w 9147326"/>
              <a:gd name="connsiteY547" fmla="*/ 3771900 h 6857999"/>
              <a:gd name="connsiteX548" fmla="*/ 8348468 w 9147326"/>
              <a:gd name="connsiteY548" fmla="*/ 3774122 h 6857999"/>
              <a:gd name="connsiteX549" fmla="*/ 8357685 w 9147326"/>
              <a:gd name="connsiteY549" fmla="*/ 3775392 h 6857999"/>
              <a:gd name="connsiteX550" fmla="*/ 8367538 w 9147326"/>
              <a:gd name="connsiteY550" fmla="*/ 3776027 h 6857999"/>
              <a:gd name="connsiteX551" fmla="*/ 8376755 w 9147326"/>
              <a:gd name="connsiteY551" fmla="*/ 3775710 h 6857999"/>
              <a:gd name="connsiteX552" fmla="*/ 8386608 w 9147326"/>
              <a:gd name="connsiteY552" fmla="*/ 3775075 h 6857999"/>
              <a:gd name="connsiteX553" fmla="*/ 8395825 w 9147326"/>
              <a:gd name="connsiteY553" fmla="*/ 3773170 h 6857999"/>
              <a:gd name="connsiteX554" fmla="*/ 8405042 w 9147326"/>
              <a:gd name="connsiteY554" fmla="*/ 3770630 h 6857999"/>
              <a:gd name="connsiteX555" fmla="*/ 8414577 w 9147326"/>
              <a:gd name="connsiteY555" fmla="*/ 3766820 h 6857999"/>
              <a:gd name="connsiteX556" fmla="*/ 8423476 w 9147326"/>
              <a:gd name="connsiteY556" fmla="*/ 3762692 h 6857999"/>
              <a:gd name="connsiteX557" fmla="*/ 8431740 w 9147326"/>
              <a:gd name="connsiteY557" fmla="*/ 3757930 h 6857999"/>
              <a:gd name="connsiteX558" fmla="*/ 9147326 w 9147326"/>
              <a:gd name="connsiteY558" fmla="*/ 3037501 h 6857999"/>
              <a:gd name="connsiteX559" fmla="*/ 9147326 w 9147326"/>
              <a:gd name="connsiteY559" fmla="*/ 6857999 h 6857999"/>
              <a:gd name="connsiteX560" fmla="*/ 460220 w 9147326"/>
              <a:gd name="connsiteY560" fmla="*/ 6857999 h 6857999"/>
              <a:gd name="connsiteX561" fmla="*/ 2028398 w 9147326"/>
              <a:gd name="connsiteY561" fmla="*/ 5291772 h 6857999"/>
              <a:gd name="connsiteX562" fmla="*/ 2032530 w 9147326"/>
              <a:gd name="connsiteY562" fmla="*/ 5287644 h 6857999"/>
              <a:gd name="connsiteX563" fmla="*/ 2036026 w 9147326"/>
              <a:gd name="connsiteY563" fmla="*/ 5283199 h 6857999"/>
              <a:gd name="connsiteX564" fmla="*/ 2039840 w 9147326"/>
              <a:gd name="connsiteY564" fmla="*/ 5278437 h 6857999"/>
              <a:gd name="connsiteX565" fmla="*/ 2043336 w 9147326"/>
              <a:gd name="connsiteY565" fmla="*/ 5273992 h 6857999"/>
              <a:gd name="connsiteX566" fmla="*/ 2046196 w 9147326"/>
              <a:gd name="connsiteY566" fmla="*/ 5268912 h 6857999"/>
              <a:gd name="connsiteX567" fmla="*/ 2048739 w 9147326"/>
              <a:gd name="connsiteY567" fmla="*/ 5263832 h 6857999"/>
              <a:gd name="connsiteX568" fmla="*/ 2051600 w 9147326"/>
              <a:gd name="connsiteY568" fmla="*/ 5259069 h 6857999"/>
              <a:gd name="connsiteX569" fmla="*/ 2053824 w 9147326"/>
              <a:gd name="connsiteY569" fmla="*/ 5253672 h 6857999"/>
              <a:gd name="connsiteX570" fmla="*/ 2055731 w 9147326"/>
              <a:gd name="connsiteY570" fmla="*/ 5248592 h 6857999"/>
              <a:gd name="connsiteX571" fmla="*/ 2057321 w 9147326"/>
              <a:gd name="connsiteY571" fmla="*/ 5243194 h 6857999"/>
              <a:gd name="connsiteX572" fmla="*/ 2058910 w 9147326"/>
              <a:gd name="connsiteY572" fmla="*/ 5237797 h 6857999"/>
              <a:gd name="connsiteX573" fmla="*/ 2060181 w 9147326"/>
              <a:gd name="connsiteY573" fmla="*/ 5232399 h 6857999"/>
              <a:gd name="connsiteX574" fmla="*/ 2060817 w 9147326"/>
              <a:gd name="connsiteY574" fmla="*/ 5227002 h 6857999"/>
              <a:gd name="connsiteX575" fmla="*/ 2061452 w 9147326"/>
              <a:gd name="connsiteY575" fmla="*/ 5221287 h 6857999"/>
              <a:gd name="connsiteX576" fmla="*/ 2061770 w 9147326"/>
              <a:gd name="connsiteY576" fmla="*/ 5216207 h 6857999"/>
              <a:gd name="connsiteX577" fmla="*/ 2062406 w 9147326"/>
              <a:gd name="connsiteY577" fmla="*/ 5210492 h 6857999"/>
              <a:gd name="connsiteX578" fmla="*/ 2061770 w 9147326"/>
              <a:gd name="connsiteY578" fmla="*/ 5204777 h 6857999"/>
              <a:gd name="connsiteX579" fmla="*/ 2061452 w 9147326"/>
              <a:gd name="connsiteY579" fmla="*/ 5199379 h 6857999"/>
              <a:gd name="connsiteX580" fmla="*/ 2060817 w 9147326"/>
              <a:gd name="connsiteY580" fmla="*/ 5193664 h 6857999"/>
              <a:gd name="connsiteX581" fmla="*/ 2060181 w 9147326"/>
              <a:gd name="connsiteY581" fmla="*/ 5188584 h 6857999"/>
              <a:gd name="connsiteX582" fmla="*/ 2058910 w 9147326"/>
              <a:gd name="connsiteY582" fmla="*/ 5182869 h 6857999"/>
              <a:gd name="connsiteX583" fmla="*/ 2057321 w 9147326"/>
              <a:gd name="connsiteY583" fmla="*/ 5177789 h 6857999"/>
              <a:gd name="connsiteX584" fmla="*/ 2055731 w 9147326"/>
              <a:gd name="connsiteY584" fmla="*/ 5172392 h 6857999"/>
              <a:gd name="connsiteX585" fmla="*/ 2053824 w 9147326"/>
              <a:gd name="connsiteY585" fmla="*/ 5167312 h 6857999"/>
              <a:gd name="connsiteX586" fmla="*/ 2051600 w 9147326"/>
              <a:gd name="connsiteY586" fmla="*/ 5161914 h 6857999"/>
              <a:gd name="connsiteX587" fmla="*/ 2048739 w 9147326"/>
              <a:gd name="connsiteY587" fmla="*/ 5156834 h 6857999"/>
              <a:gd name="connsiteX588" fmla="*/ 2046196 w 9147326"/>
              <a:gd name="connsiteY588" fmla="*/ 5152072 h 6857999"/>
              <a:gd name="connsiteX589" fmla="*/ 2043336 w 9147326"/>
              <a:gd name="connsiteY589" fmla="*/ 5146992 h 6857999"/>
              <a:gd name="connsiteX590" fmla="*/ 2039840 w 9147326"/>
              <a:gd name="connsiteY590" fmla="*/ 5142230 h 6857999"/>
              <a:gd name="connsiteX591" fmla="*/ 2036026 w 9147326"/>
              <a:gd name="connsiteY591" fmla="*/ 5137785 h 6857999"/>
              <a:gd name="connsiteX592" fmla="*/ 2032530 w 9147326"/>
              <a:gd name="connsiteY592" fmla="*/ 5133340 h 6857999"/>
              <a:gd name="connsiteX593" fmla="*/ 2028398 w 9147326"/>
              <a:gd name="connsiteY593" fmla="*/ 5129212 h 6857999"/>
              <a:gd name="connsiteX594" fmla="*/ 2024266 w 9147326"/>
              <a:gd name="connsiteY594" fmla="*/ 5125085 h 6857999"/>
              <a:gd name="connsiteX595" fmla="*/ 2019816 w 9147326"/>
              <a:gd name="connsiteY595" fmla="*/ 5120957 h 6857999"/>
              <a:gd name="connsiteX596" fmla="*/ 2015049 w 9147326"/>
              <a:gd name="connsiteY596" fmla="*/ 5117782 h 6857999"/>
              <a:gd name="connsiteX597" fmla="*/ 2010281 w 9147326"/>
              <a:gd name="connsiteY597" fmla="*/ 5114290 h 6857999"/>
              <a:gd name="connsiteX598" fmla="*/ 2005514 w 9147326"/>
              <a:gd name="connsiteY598" fmla="*/ 5111432 h 6857999"/>
              <a:gd name="connsiteX599" fmla="*/ 2000429 w 9147326"/>
              <a:gd name="connsiteY599" fmla="*/ 5108257 h 6857999"/>
              <a:gd name="connsiteX600" fmla="*/ 1995661 w 9147326"/>
              <a:gd name="connsiteY600" fmla="*/ 5106035 h 6857999"/>
              <a:gd name="connsiteX601" fmla="*/ 1990258 w 9147326"/>
              <a:gd name="connsiteY601" fmla="*/ 5103812 h 6857999"/>
              <a:gd name="connsiteX602" fmla="*/ 1985173 w 9147326"/>
              <a:gd name="connsiteY602" fmla="*/ 5101590 h 6857999"/>
              <a:gd name="connsiteX603" fmla="*/ 1979770 w 9147326"/>
              <a:gd name="connsiteY603" fmla="*/ 5100320 h 6857999"/>
              <a:gd name="connsiteX604" fmla="*/ 1974367 w 9147326"/>
              <a:gd name="connsiteY604" fmla="*/ 5098732 h 6857999"/>
              <a:gd name="connsiteX605" fmla="*/ 1968964 w 9147326"/>
              <a:gd name="connsiteY605" fmla="*/ 5097462 h 6857999"/>
              <a:gd name="connsiteX606" fmla="*/ 1963560 w 9147326"/>
              <a:gd name="connsiteY606" fmla="*/ 5096510 h 6857999"/>
              <a:gd name="connsiteX607" fmla="*/ 1958157 w 9147326"/>
              <a:gd name="connsiteY607" fmla="*/ 5095557 h 6857999"/>
              <a:gd name="connsiteX608" fmla="*/ 1952754 w 9147326"/>
              <a:gd name="connsiteY608" fmla="*/ 5095240 h 6857999"/>
              <a:gd name="connsiteX609" fmla="*/ 1947033 w 9147326"/>
              <a:gd name="connsiteY609" fmla="*/ 5095240 h 6857999"/>
              <a:gd name="connsiteX610" fmla="*/ 1941312 w 9147326"/>
              <a:gd name="connsiteY610" fmla="*/ 5095240 h 6857999"/>
              <a:gd name="connsiteX611" fmla="*/ 1935909 w 9147326"/>
              <a:gd name="connsiteY611" fmla="*/ 5095557 h 6857999"/>
              <a:gd name="connsiteX612" fmla="*/ 1930506 w 9147326"/>
              <a:gd name="connsiteY612" fmla="*/ 5096510 h 6857999"/>
              <a:gd name="connsiteX613" fmla="*/ 1925103 w 9147326"/>
              <a:gd name="connsiteY613" fmla="*/ 5097462 h 6857999"/>
              <a:gd name="connsiteX614" fmla="*/ 1919382 w 9147326"/>
              <a:gd name="connsiteY614" fmla="*/ 5098732 h 6857999"/>
              <a:gd name="connsiteX615" fmla="*/ 1914297 w 9147326"/>
              <a:gd name="connsiteY615" fmla="*/ 5100320 h 6857999"/>
              <a:gd name="connsiteX616" fmla="*/ 1908894 w 9147326"/>
              <a:gd name="connsiteY616" fmla="*/ 5101590 h 6857999"/>
              <a:gd name="connsiteX617" fmla="*/ 1903808 w 9147326"/>
              <a:gd name="connsiteY617" fmla="*/ 5103812 h 6857999"/>
              <a:gd name="connsiteX618" fmla="*/ 1898405 w 9147326"/>
              <a:gd name="connsiteY618" fmla="*/ 5106035 h 6857999"/>
              <a:gd name="connsiteX619" fmla="*/ 1893320 w 9147326"/>
              <a:gd name="connsiteY619" fmla="*/ 5108257 h 6857999"/>
              <a:gd name="connsiteX620" fmla="*/ 1888552 w 9147326"/>
              <a:gd name="connsiteY620" fmla="*/ 5111432 h 6857999"/>
              <a:gd name="connsiteX621" fmla="*/ 1883467 w 9147326"/>
              <a:gd name="connsiteY621" fmla="*/ 5114290 h 6857999"/>
              <a:gd name="connsiteX622" fmla="*/ 1878700 w 9147326"/>
              <a:gd name="connsiteY622" fmla="*/ 5117782 h 6857999"/>
              <a:gd name="connsiteX623" fmla="*/ 1874250 w 9147326"/>
              <a:gd name="connsiteY623" fmla="*/ 5120957 h 6857999"/>
              <a:gd name="connsiteX624" fmla="*/ 1869800 w 9147326"/>
              <a:gd name="connsiteY624" fmla="*/ 5125085 h 6857999"/>
              <a:gd name="connsiteX625" fmla="*/ 1865668 w 9147326"/>
              <a:gd name="connsiteY625" fmla="*/ 5129212 h 6857999"/>
              <a:gd name="connsiteX626" fmla="*/ 1760149 w 9147326"/>
              <a:gd name="connsiteY626" fmla="*/ 5234304 h 6857999"/>
              <a:gd name="connsiteX627" fmla="*/ 1755699 w 9147326"/>
              <a:gd name="connsiteY627" fmla="*/ 5238432 h 6857999"/>
              <a:gd name="connsiteX628" fmla="*/ 1751249 w 9147326"/>
              <a:gd name="connsiteY628" fmla="*/ 5242559 h 6857999"/>
              <a:gd name="connsiteX629" fmla="*/ 1746799 w 9147326"/>
              <a:gd name="connsiteY629" fmla="*/ 5245734 h 6857999"/>
              <a:gd name="connsiteX630" fmla="*/ 1741714 w 9147326"/>
              <a:gd name="connsiteY630" fmla="*/ 5249227 h 6857999"/>
              <a:gd name="connsiteX631" fmla="*/ 1736947 w 9147326"/>
              <a:gd name="connsiteY631" fmla="*/ 5252084 h 6857999"/>
              <a:gd name="connsiteX632" fmla="*/ 1732179 w 9147326"/>
              <a:gd name="connsiteY632" fmla="*/ 5255259 h 6857999"/>
              <a:gd name="connsiteX633" fmla="*/ 1726776 w 9147326"/>
              <a:gd name="connsiteY633" fmla="*/ 5257482 h 6857999"/>
              <a:gd name="connsiteX634" fmla="*/ 1722009 w 9147326"/>
              <a:gd name="connsiteY634" fmla="*/ 5259704 h 6857999"/>
              <a:gd name="connsiteX635" fmla="*/ 1716288 w 9147326"/>
              <a:gd name="connsiteY635" fmla="*/ 5261927 h 6857999"/>
              <a:gd name="connsiteX636" fmla="*/ 1711202 w 9147326"/>
              <a:gd name="connsiteY636" fmla="*/ 5263514 h 6857999"/>
              <a:gd name="connsiteX637" fmla="*/ 1706117 w 9147326"/>
              <a:gd name="connsiteY637" fmla="*/ 5264784 h 6857999"/>
              <a:gd name="connsiteX638" fmla="*/ 1700396 w 9147326"/>
              <a:gd name="connsiteY638" fmla="*/ 5266054 h 6857999"/>
              <a:gd name="connsiteX639" fmla="*/ 1695311 w 9147326"/>
              <a:gd name="connsiteY639" fmla="*/ 5267007 h 6857999"/>
              <a:gd name="connsiteX640" fmla="*/ 1689590 w 9147326"/>
              <a:gd name="connsiteY640" fmla="*/ 5267642 h 6857999"/>
              <a:gd name="connsiteX641" fmla="*/ 1683869 w 9147326"/>
              <a:gd name="connsiteY641" fmla="*/ 5268277 h 6857999"/>
              <a:gd name="connsiteX642" fmla="*/ 1678466 w 9147326"/>
              <a:gd name="connsiteY642" fmla="*/ 5268277 h 6857999"/>
              <a:gd name="connsiteX643" fmla="*/ 1673063 w 9147326"/>
              <a:gd name="connsiteY643" fmla="*/ 5268277 h 6857999"/>
              <a:gd name="connsiteX644" fmla="*/ 1667660 w 9147326"/>
              <a:gd name="connsiteY644" fmla="*/ 5267642 h 6857999"/>
              <a:gd name="connsiteX645" fmla="*/ 1661939 w 9147326"/>
              <a:gd name="connsiteY645" fmla="*/ 5267007 h 6857999"/>
              <a:gd name="connsiteX646" fmla="*/ 1656218 w 9147326"/>
              <a:gd name="connsiteY646" fmla="*/ 5266054 h 6857999"/>
              <a:gd name="connsiteX647" fmla="*/ 1651132 w 9147326"/>
              <a:gd name="connsiteY647" fmla="*/ 5264784 h 6857999"/>
              <a:gd name="connsiteX648" fmla="*/ 1645412 w 9147326"/>
              <a:gd name="connsiteY648" fmla="*/ 5263514 h 6857999"/>
              <a:gd name="connsiteX649" fmla="*/ 1640326 w 9147326"/>
              <a:gd name="connsiteY649" fmla="*/ 5261927 h 6857999"/>
              <a:gd name="connsiteX650" fmla="*/ 1635241 w 9147326"/>
              <a:gd name="connsiteY650" fmla="*/ 5259704 h 6857999"/>
              <a:gd name="connsiteX651" fmla="*/ 1629838 w 9147326"/>
              <a:gd name="connsiteY651" fmla="*/ 5257482 h 6857999"/>
              <a:gd name="connsiteX652" fmla="*/ 1625070 w 9147326"/>
              <a:gd name="connsiteY652" fmla="*/ 5255259 h 6857999"/>
              <a:gd name="connsiteX653" fmla="*/ 1619667 w 9147326"/>
              <a:gd name="connsiteY653" fmla="*/ 5252084 h 6857999"/>
              <a:gd name="connsiteX654" fmla="*/ 1614900 w 9147326"/>
              <a:gd name="connsiteY654" fmla="*/ 5249227 h 6857999"/>
              <a:gd name="connsiteX655" fmla="*/ 1610450 w 9147326"/>
              <a:gd name="connsiteY655" fmla="*/ 5245734 h 6857999"/>
              <a:gd name="connsiteX656" fmla="*/ 1605683 w 9147326"/>
              <a:gd name="connsiteY656" fmla="*/ 5242559 h 6857999"/>
              <a:gd name="connsiteX657" fmla="*/ 1601551 w 9147326"/>
              <a:gd name="connsiteY657" fmla="*/ 5238432 h 6857999"/>
              <a:gd name="connsiteX658" fmla="*/ 1597101 w 9147326"/>
              <a:gd name="connsiteY658" fmla="*/ 5234304 h 6857999"/>
              <a:gd name="connsiteX659" fmla="*/ 1592969 w 9147326"/>
              <a:gd name="connsiteY659" fmla="*/ 5230177 h 6857999"/>
              <a:gd name="connsiteX660" fmla="*/ 1589155 w 9147326"/>
              <a:gd name="connsiteY660" fmla="*/ 5225732 h 6857999"/>
              <a:gd name="connsiteX661" fmla="*/ 1585342 w 9147326"/>
              <a:gd name="connsiteY661" fmla="*/ 5221287 h 6857999"/>
              <a:gd name="connsiteX662" fmla="*/ 1582163 w 9147326"/>
              <a:gd name="connsiteY662" fmla="*/ 5216524 h 6857999"/>
              <a:gd name="connsiteX663" fmla="*/ 1578985 w 9147326"/>
              <a:gd name="connsiteY663" fmla="*/ 5211444 h 6857999"/>
              <a:gd name="connsiteX664" fmla="*/ 1576442 w 9147326"/>
              <a:gd name="connsiteY664" fmla="*/ 5206682 h 6857999"/>
              <a:gd name="connsiteX665" fmla="*/ 1573900 w 9147326"/>
              <a:gd name="connsiteY665" fmla="*/ 5201602 h 6857999"/>
              <a:gd name="connsiteX666" fmla="*/ 1571675 w 9147326"/>
              <a:gd name="connsiteY666" fmla="*/ 5196204 h 6857999"/>
              <a:gd name="connsiteX667" fmla="*/ 1569768 w 9147326"/>
              <a:gd name="connsiteY667" fmla="*/ 5191124 h 6857999"/>
              <a:gd name="connsiteX668" fmla="*/ 1567861 w 9147326"/>
              <a:gd name="connsiteY668" fmla="*/ 5186044 h 6857999"/>
              <a:gd name="connsiteX669" fmla="*/ 1566589 w 9147326"/>
              <a:gd name="connsiteY669" fmla="*/ 5180647 h 6857999"/>
              <a:gd name="connsiteX670" fmla="*/ 1565318 w 9147326"/>
              <a:gd name="connsiteY670" fmla="*/ 5174932 h 6857999"/>
              <a:gd name="connsiteX671" fmla="*/ 1564682 w 9147326"/>
              <a:gd name="connsiteY671" fmla="*/ 5169534 h 6857999"/>
              <a:gd name="connsiteX672" fmla="*/ 1563729 w 9147326"/>
              <a:gd name="connsiteY672" fmla="*/ 5164137 h 6857999"/>
              <a:gd name="connsiteX673" fmla="*/ 1563411 w 9147326"/>
              <a:gd name="connsiteY673" fmla="*/ 5158739 h 6857999"/>
              <a:gd name="connsiteX674" fmla="*/ 1563411 w 9147326"/>
              <a:gd name="connsiteY674" fmla="*/ 5153024 h 6857999"/>
              <a:gd name="connsiteX675" fmla="*/ 1563411 w 9147326"/>
              <a:gd name="connsiteY675" fmla="*/ 5147627 h 6857999"/>
              <a:gd name="connsiteX676" fmla="*/ 1563729 w 9147326"/>
              <a:gd name="connsiteY676" fmla="*/ 5142230 h 6857999"/>
              <a:gd name="connsiteX677" fmla="*/ 1564682 w 9147326"/>
              <a:gd name="connsiteY677" fmla="*/ 5136832 h 6857999"/>
              <a:gd name="connsiteX678" fmla="*/ 1565318 w 9147326"/>
              <a:gd name="connsiteY678" fmla="*/ 5131117 h 6857999"/>
              <a:gd name="connsiteX679" fmla="*/ 1566589 w 9147326"/>
              <a:gd name="connsiteY679" fmla="*/ 5126037 h 6857999"/>
              <a:gd name="connsiteX680" fmla="*/ 1567861 w 9147326"/>
              <a:gd name="connsiteY680" fmla="*/ 5120322 h 6857999"/>
              <a:gd name="connsiteX681" fmla="*/ 1569768 w 9147326"/>
              <a:gd name="connsiteY681" fmla="*/ 5115242 h 6857999"/>
              <a:gd name="connsiteX682" fmla="*/ 1571675 w 9147326"/>
              <a:gd name="connsiteY682" fmla="*/ 5109845 h 6857999"/>
              <a:gd name="connsiteX683" fmla="*/ 1573900 w 9147326"/>
              <a:gd name="connsiteY683" fmla="*/ 5104765 h 6857999"/>
              <a:gd name="connsiteX684" fmla="*/ 1576442 w 9147326"/>
              <a:gd name="connsiteY684" fmla="*/ 5099685 h 6857999"/>
              <a:gd name="connsiteX685" fmla="*/ 1578985 w 9147326"/>
              <a:gd name="connsiteY685" fmla="*/ 5094605 h 6857999"/>
              <a:gd name="connsiteX686" fmla="*/ 1582163 w 9147326"/>
              <a:gd name="connsiteY686" fmla="*/ 5089842 h 6857999"/>
              <a:gd name="connsiteX687" fmla="*/ 1585342 w 9147326"/>
              <a:gd name="connsiteY687" fmla="*/ 5085397 h 6857999"/>
              <a:gd name="connsiteX688" fmla="*/ 1589155 w 9147326"/>
              <a:gd name="connsiteY688" fmla="*/ 5080317 h 6857999"/>
              <a:gd name="connsiteX689" fmla="*/ 1592969 w 9147326"/>
              <a:gd name="connsiteY689" fmla="*/ 5075872 h 6857999"/>
              <a:gd name="connsiteX690" fmla="*/ 1597101 w 9147326"/>
              <a:gd name="connsiteY690" fmla="*/ 5071745 h 6857999"/>
              <a:gd name="connsiteX691" fmla="*/ 2266136 w 9147326"/>
              <a:gd name="connsiteY691" fmla="*/ 4403725 h 6857999"/>
              <a:gd name="connsiteX692" fmla="*/ 2270267 w 9147326"/>
              <a:gd name="connsiteY692" fmla="*/ 4399280 h 6857999"/>
              <a:gd name="connsiteX693" fmla="*/ 2273764 w 9147326"/>
              <a:gd name="connsiteY693" fmla="*/ 4394835 h 6857999"/>
              <a:gd name="connsiteX694" fmla="*/ 2277578 w 9147326"/>
              <a:gd name="connsiteY694" fmla="*/ 4390390 h 6857999"/>
              <a:gd name="connsiteX695" fmla="*/ 2281074 w 9147326"/>
              <a:gd name="connsiteY695" fmla="*/ 4385310 h 6857999"/>
              <a:gd name="connsiteX696" fmla="*/ 2283934 w 9147326"/>
              <a:gd name="connsiteY696" fmla="*/ 4380547 h 6857999"/>
              <a:gd name="connsiteX697" fmla="*/ 2286477 w 9147326"/>
              <a:gd name="connsiteY697" fmla="*/ 4375785 h 6857999"/>
              <a:gd name="connsiteX698" fmla="*/ 2289019 w 9147326"/>
              <a:gd name="connsiteY698" fmla="*/ 4371022 h 6857999"/>
              <a:gd name="connsiteX699" fmla="*/ 2291244 w 9147326"/>
              <a:gd name="connsiteY699" fmla="*/ 4365625 h 6857999"/>
              <a:gd name="connsiteX700" fmla="*/ 2293151 w 9147326"/>
              <a:gd name="connsiteY700" fmla="*/ 4360545 h 6857999"/>
              <a:gd name="connsiteX701" fmla="*/ 2295058 w 9147326"/>
              <a:gd name="connsiteY701" fmla="*/ 4354830 h 6857999"/>
              <a:gd name="connsiteX702" fmla="*/ 2296647 w 9147326"/>
              <a:gd name="connsiteY702" fmla="*/ 4349750 h 6857999"/>
              <a:gd name="connsiteX703" fmla="*/ 2297601 w 9147326"/>
              <a:gd name="connsiteY703" fmla="*/ 4344352 h 6857999"/>
              <a:gd name="connsiteX704" fmla="*/ 2298554 w 9147326"/>
              <a:gd name="connsiteY704" fmla="*/ 4338955 h 6857999"/>
              <a:gd name="connsiteX705" fmla="*/ 2299190 w 9147326"/>
              <a:gd name="connsiteY705" fmla="*/ 4333240 h 6857999"/>
              <a:gd name="connsiteX706" fmla="*/ 2299508 w 9147326"/>
              <a:gd name="connsiteY706" fmla="*/ 4327525 h 6857999"/>
              <a:gd name="connsiteX707" fmla="*/ 2299508 w 9147326"/>
              <a:gd name="connsiteY707" fmla="*/ 4322445 h 6857999"/>
              <a:gd name="connsiteX708" fmla="*/ 2299508 w 9147326"/>
              <a:gd name="connsiteY708" fmla="*/ 4316730 h 6857999"/>
              <a:gd name="connsiteX709" fmla="*/ 2299190 w 9147326"/>
              <a:gd name="connsiteY709" fmla="*/ 4311332 h 6857999"/>
              <a:gd name="connsiteX710" fmla="*/ 2298554 w 9147326"/>
              <a:gd name="connsiteY710" fmla="*/ 4305617 h 6857999"/>
              <a:gd name="connsiteX711" fmla="*/ 2297601 w 9147326"/>
              <a:gd name="connsiteY711" fmla="*/ 4300537 h 6857999"/>
              <a:gd name="connsiteX712" fmla="*/ 2296647 w 9147326"/>
              <a:gd name="connsiteY712" fmla="*/ 4294822 h 6857999"/>
              <a:gd name="connsiteX713" fmla="*/ 2295058 w 9147326"/>
              <a:gd name="connsiteY713" fmla="*/ 4289742 h 6857999"/>
              <a:gd name="connsiteX714" fmla="*/ 2293151 w 9147326"/>
              <a:gd name="connsiteY714" fmla="*/ 4284027 h 6857999"/>
              <a:gd name="connsiteX715" fmla="*/ 2291244 w 9147326"/>
              <a:gd name="connsiteY715" fmla="*/ 4278947 h 6857999"/>
              <a:gd name="connsiteX716" fmla="*/ 2289019 w 9147326"/>
              <a:gd name="connsiteY716" fmla="*/ 4273867 h 6857999"/>
              <a:gd name="connsiteX717" fmla="*/ 2286477 w 9147326"/>
              <a:gd name="connsiteY717" fmla="*/ 4268787 h 6857999"/>
              <a:gd name="connsiteX718" fmla="*/ 2283934 w 9147326"/>
              <a:gd name="connsiteY718" fmla="*/ 4264025 h 6857999"/>
              <a:gd name="connsiteX719" fmla="*/ 2281074 w 9147326"/>
              <a:gd name="connsiteY719" fmla="*/ 4258945 h 6857999"/>
              <a:gd name="connsiteX720" fmla="*/ 2277578 w 9147326"/>
              <a:gd name="connsiteY720" fmla="*/ 4254182 h 6857999"/>
              <a:gd name="connsiteX721" fmla="*/ 2273764 w 9147326"/>
              <a:gd name="connsiteY721" fmla="*/ 4249737 h 6857999"/>
              <a:gd name="connsiteX722" fmla="*/ 2270267 w 9147326"/>
              <a:gd name="connsiteY722" fmla="*/ 4245292 h 6857999"/>
              <a:gd name="connsiteX723" fmla="*/ 2266136 w 9147326"/>
              <a:gd name="connsiteY723" fmla="*/ 4240847 h 6857999"/>
              <a:gd name="connsiteX724" fmla="*/ 2262004 w 9147326"/>
              <a:gd name="connsiteY724" fmla="*/ 4236720 h 6857999"/>
              <a:gd name="connsiteX725" fmla="*/ 2257554 w 9147326"/>
              <a:gd name="connsiteY725" fmla="*/ 4232910 h 6857999"/>
              <a:gd name="connsiteX726" fmla="*/ 2252469 w 9147326"/>
              <a:gd name="connsiteY726" fmla="*/ 4229735 h 6857999"/>
              <a:gd name="connsiteX727" fmla="*/ 2248019 w 9147326"/>
              <a:gd name="connsiteY727" fmla="*/ 4226242 h 6857999"/>
              <a:gd name="connsiteX728" fmla="*/ 2243252 w 9147326"/>
              <a:gd name="connsiteY728" fmla="*/ 4223385 h 6857999"/>
              <a:gd name="connsiteX729" fmla="*/ 2238166 w 9147326"/>
              <a:gd name="connsiteY729" fmla="*/ 4220210 h 6857999"/>
              <a:gd name="connsiteX730" fmla="*/ 2233081 w 9147326"/>
              <a:gd name="connsiteY730" fmla="*/ 4217670 h 6857999"/>
              <a:gd name="connsiteX731" fmla="*/ 2227996 w 9147326"/>
              <a:gd name="connsiteY731" fmla="*/ 4215447 h 6857999"/>
              <a:gd name="connsiteX732" fmla="*/ 2222593 w 9147326"/>
              <a:gd name="connsiteY732" fmla="*/ 4213542 h 6857999"/>
              <a:gd name="connsiteX733" fmla="*/ 2217507 w 9147326"/>
              <a:gd name="connsiteY733" fmla="*/ 4212272 h 6857999"/>
              <a:gd name="connsiteX734" fmla="*/ 2211787 w 9147326"/>
              <a:gd name="connsiteY734" fmla="*/ 4210685 h 6857999"/>
              <a:gd name="connsiteX735" fmla="*/ 2206701 w 9147326"/>
              <a:gd name="connsiteY735" fmla="*/ 4209097 h 6857999"/>
              <a:gd name="connsiteX736" fmla="*/ 2200980 w 9147326"/>
              <a:gd name="connsiteY736" fmla="*/ 4208462 h 6857999"/>
              <a:gd name="connsiteX737" fmla="*/ 2195577 w 9147326"/>
              <a:gd name="connsiteY737" fmla="*/ 4207510 h 6857999"/>
              <a:gd name="connsiteX738" fmla="*/ 2190174 w 9147326"/>
              <a:gd name="connsiteY738" fmla="*/ 4207192 h 6857999"/>
              <a:gd name="connsiteX739" fmla="*/ 2184771 w 9147326"/>
              <a:gd name="connsiteY739" fmla="*/ 4207192 h 6857999"/>
              <a:gd name="connsiteX740" fmla="*/ 2179050 w 9147326"/>
              <a:gd name="connsiteY740" fmla="*/ 4207192 h 6857999"/>
              <a:gd name="connsiteX741" fmla="*/ 2173329 w 9147326"/>
              <a:gd name="connsiteY741" fmla="*/ 4207510 h 6857999"/>
              <a:gd name="connsiteX742" fmla="*/ 2167926 w 9147326"/>
              <a:gd name="connsiteY742" fmla="*/ 4208462 h 6857999"/>
              <a:gd name="connsiteX743" fmla="*/ 2162523 w 9147326"/>
              <a:gd name="connsiteY743" fmla="*/ 4209097 h 6857999"/>
              <a:gd name="connsiteX744" fmla="*/ 2157120 w 9147326"/>
              <a:gd name="connsiteY744" fmla="*/ 4210685 h 6857999"/>
              <a:gd name="connsiteX745" fmla="*/ 2151716 w 9147326"/>
              <a:gd name="connsiteY745" fmla="*/ 4212272 h 6857999"/>
              <a:gd name="connsiteX746" fmla="*/ 2146631 w 9147326"/>
              <a:gd name="connsiteY746" fmla="*/ 4213542 h 6857999"/>
              <a:gd name="connsiteX747" fmla="*/ 2141546 w 9147326"/>
              <a:gd name="connsiteY747" fmla="*/ 4215447 h 6857999"/>
              <a:gd name="connsiteX748" fmla="*/ 2136143 w 9147326"/>
              <a:gd name="connsiteY748" fmla="*/ 4217670 h 6857999"/>
              <a:gd name="connsiteX749" fmla="*/ 2131057 w 9147326"/>
              <a:gd name="connsiteY749" fmla="*/ 4220210 h 6857999"/>
              <a:gd name="connsiteX750" fmla="*/ 2125972 w 9147326"/>
              <a:gd name="connsiteY750" fmla="*/ 4223385 h 6857999"/>
              <a:gd name="connsiteX751" fmla="*/ 2121205 w 9147326"/>
              <a:gd name="connsiteY751" fmla="*/ 4226242 h 6857999"/>
              <a:gd name="connsiteX752" fmla="*/ 2116437 w 9147326"/>
              <a:gd name="connsiteY752" fmla="*/ 4229735 h 6857999"/>
              <a:gd name="connsiteX753" fmla="*/ 2111988 w 9147326"/>
              <a:gd name="connsiteY753" fmla="*/ 4232910 h 6857999"/>
              <a:gd name="connsiteX754" fmla="*/ 2107538 w 9147326"/>
              <a:gd name="connsiteY754" fmla="*/ 4236720 h 6857999"/>
              <a:gd name="connsiteX755" fmla="*/ 2103088 w 9147326"/>
              <a:gd name="connsiteY755" fmla="*/ 4240847 h 6857999"/>
              <a:gd name="connsiteX756" fmla="*/ 2015049 w 9147326"/>
              <a:gd name="connsiteY756" fmla="*/ 4329112 h 6857999"/>
              <a:gd name="connsiteX757" fmla="*/ 1915250 w 9147326"/>
              <a:gd name="connsiteY757" fmla="*/ 4428172 h 6857999"/>
              <a:gd name="connsiteX758" fmla="*/ 1911118 w 9147326"/>
              <a:gd name="connsiteY758" fmla="*/ 4432300 h 6857999"/>
              <a:gd name="connsiteX759" fmla="*/ 1906668 w 9147326"/>
              <a:gd name="connsiteY759" fmla="*/ 4436110 h 6857999"/>
              <a:gd name="connsiteX760" fmla="*/ 1902219 w 9147326"/>
              <a:gd name="connsiteY760" fmla="*/ 4439920 h 6857999"/>
              <a:gd name="connsiteX761" fmla="*/ 1897452 w 9147326"/>
              <a:gd name="connsiteY761" fmla="*/ 4443095 h 6857999"/>
              <a:gd name="connsiteX762" fmla="*/ 1892684 w 9147326"/>
              <a:gd name="connsiteY762" fmla="*/ 4446270 h 6857999"/>
              <a:gd name="connsiteX763" fmla="*/ 1887599 w 9147326"/>
              <a:gd name="connsiteY763" fmla="*/ 4448810 h 6857999"/>
              <a:gd name="connsiteX764" fmla="*/ 1882514 w 9147326"/>
              <a:gd name="connsiteY764" fmla="*/ 4451350 h 6857999"/>
              <a:gd name="connsiteX765" fmla="*/ 1877110 w 9147326"/>
              <a:gd name="connsiteY765" fmla="*/ 4453572 h 6857999"/>
              <a:gd name="connsiteX766" fmla="*/ 1872025 w 9147326"/>
              <a:gd name="connsiteY766" fmla="*/ 4455477 h 6857999"/>
              <a:gd name="connsiteX767" fmla="*/ 1866940 w 9147326"/>
              <a:gd name="connsiteY767" fmla="*/ 4457382 h 6857999"/>
              <a:gd name="connsiteX768" fmla="*/ 1861536 w 9147326"/>
              <a:gd name="connsiteY768" fmla="*/ 4458970 h 6857999"/>
              <a:gd name="connsiteX769" fmla="*/ 1855815 w 9147326"/>
              <a:gd name="connsiteY769" fmla="*/ 4459922 h 6857999"/>
              <a:gd name="connsiteX770" fmla="*/ 1850412 w 9147326"/>
              <a:gd name="connsiteY770" fmla="*/ 4460557 h 6857999"/>
              <a:gd name="connsiteX771" fmla="*/ 1845009 w 9147326"/>
              <a:gd name="connsiteY771" fmla="*/ 4461510 h 6857999"/>
              <a:gd name="connsiteX772" fmla="*/ 1839606 w 9147326"/>
              <a:gd name="connsiteY772" fmla="*/ 4461827 h 6857999"/>
              <a:gd name="connsiteX773" fmla="*/ 1833885 w 9147326"/>
              <a:gd name="connsiteY773" fmla="*/ 4462145 h 6857999"/>
              <a:gd name="connsiteX774" fmla="*/ 1828482 w 9147326"/>
              <a:gd name="connsiteY774" fmla="*/ 4461827 h 6857999"/>
              <a:gd name="connsiteX775" fmla="*/ 1823079 w 9147326"/>
              <a:gd name="connsiteY775" fmla="*/ 4461510 h 6857999"/>
              <a:gd name="connsiteX776" fmla="*/ 1817676 w 9147326"/>
              <a:gd name="connsiteY776" fmla="*/ 4460557 h 6857999"/>
              <a:gd name="connsiteX777" fmla="*/ 1811955 w 9147326"/>
              <a:gd name="connsiteY777" fmla="*/ 4459922 h 6857999"/>
              <a:gd name="connsiteX778" fmla="*/ 1806870 w 9147326"/>
              <a:gd name="connsiteY778" fmla="*/ 4458970 h 6857999"/>
              <a:gd name="connsiteX779" fmla="*/ 1801149 w 9147326"/>
              <a:gd name="connsiteY779" fmla="*/ 4457382 h 6857999"/>
              <a:gd name="connsiteX780" fmla="*/ 1795745 w 9147326"/>
              <a:gd name="connsiteY780" fmla="*/ 4455477 h 6857999"/>
              <a:gd name="connsiteX781" fmla="*/ 1790660 w 9147326"/>
              <a:gd name="connsiteY781" fmla="*/ 4453572 h 6857999"/>
              <a:gd name="connsiteX782" fmla="*/ 1785575 w 9147326"/>
              <a:gd name="connsiteY782" fmla="*/ 4451350 h 6857999"/>
              <a:gd name="connsiteX783" fmla="*/ 1780490 w 9147326"/>
              <a:gd name="connsiteY783" fmla="*/ 4448810 h 6857999"/>
              <a:gd name="connsiteX784" fmla="*/ 1775404 w 9147326"/>
              <a:gd name="connsiteY784" fmla="*/ 4446270 h 6857999"/>
              <a:gd name="connsiteX785" fmla="*/ 1770637 w 9147326"/>
              <a:gd name="connsiteY785" fmla="*/ 4443095 h 6857999"/>
              <a:gd name="connsiteX786" fmla="*/ 1766187 w 9147326"/>
              <a:gd name="connsiteY786" fmla="*/ 4439920 h 6857999"/>
              <a:gd name="connsiteX787" fmla="*/ 1761102 w 9147326"/>
              <a:gd name="connsiteY787" fmla="*/ 4436110 h 6857999"/>
              <a:gd name="connsiteX788" fmla="*/ 1756652 w 9147326"/>
              <a:gd name="connsiteY788" fmla="*/ 4432300 h 6857999"/>
              <a:gd name="connsiteX789" fmla="*/ 1752520 w 9147326"/>
              <a:gd name="connsiteY789" fmla="*/ 4428172 h 6857999"/>
              <a:gd name="connsiteX790" fmla="*/ 1746164 w 9147326"/>
              <a:gd name="connsiteY790" fmla="*/ 4421187 h 6857999"/>
              <a:gd name="connsiteX791" fmla="*/ 1740443 w 9147326"/>
              <a:gd name="connsiteY791" fmla="*/ 4414202 h 6857999"/>
              <a:gd name="connsiteX792" fmla="*/ 1735358 w 9147326"/>
              <a:gd name="connsiteY792" fmla="*/ 4406265 h 6857999"/>
              <a:gd name="connsiteX793" fmla="*/ 1730908 w 9147326"/>
              <a:gd name="connsiteY793" fmla="*/ 4398327 h 6857999"/>
              <a:gd name="connsiteX794" fmla="*/ 1727094 w 9147326"/>
              <a:gd name="connsiteY794" fmla="*/ 4389755 h 6857999"/>
              <a:gd name="connsiteX795" fmla="*/ 1724234 w 9147326"/>
              <a:gd name="connsiteY795" fmla="*/ 4381817 h 6857999"/>
              <a:gd name="connsiteX796" fmla="*/ 1722009 w 9147326"/>
              <a:gd name="connsiteY796" fmla="*/ 4373245 h 6857999"/>
              <a:gd name="connsiteX797" fmla="*/ 1720420 w 9147326"/>
              <a:gd name="connsiteY797" fmla="*/ 4364037 h 6857999"/>
              <a:gd name="connsiteX798" fmla="*/ 1719466 w 9147326"/>
              <a:gd name="connsiteY798" fmla="*/ 4355147 h 6857999"/>
              <a:gd name="connsiteX799" fmla="*/ 1719148 w 9147326"/>
              <a:gd name="connsiteY799" fmla="*/ 4346575 h 6857999"/>
              <a:gd name="connsiteX800" fmla="*/ 1719784 w 9147326"/>
              <a:gd name="connsiteY800" fmla="*/ 4337685 h 6857999"/>
              <a:gd name="connsiteX801" fmla="*/ 1721055 w 9147326"/>
              <a:gd name="connsiteY801" fmla="*/ 4328795 h 6857999"/>
              <a:gd name="connsiteX802" fmla="*/ 1722326 w 9147326"/>
              <a:gd name="connsiteY802" fmla="*/ 4320222 h 6857999"/>
              <a:gd name="connsiteX803" fmla="*/ 1724869 w 9147326"/>
              <a:gd name="connsiteY803" fmla="*/ 4311332 h 6857999"/>
              <a:gd name="connsiteX804" fmla="*/ 1728048 w 9147326"/>
              <a:gd name="connsiteY804" fmla="*/ 4303077 h 6857999"/>
              <a:gd name="connsiteX805" fmla="*/ 1732179 w 9147326"/>
              <a:gd name="connsiteY805" fmla="*/ 4294822 h 6857999"/>
              <a:gd name="connsiteX806" fmla="*/ 2001382 w 9147326"/>
              <a:gd name="connsiteY806" fmla="*/ 4025900 h 6857999"/>
              <a:gd name="connsiteX807" fmla="*/ 2005196 w 9147326"/>
              <a:gd name="connsiteY807" fmla="*/ 4021455 h 6857999"/>
              <a:gd name="connsiteX808" fmla="*/ 2009328 w 9147326"/>
              <a:gd name="connsiteY808" fmla="*/ 4017010 h 6857999"/>
              <a:gd name="connsiteX809" fmla="*/ 2012824 w 9147326"/>
              <a:gd name="connsiteY809" fmla="*/ 4012247 h 6857999"/>
              <a:gd name="connsiteX810" fmla="*/ 2016002 w 9147326"/>
              <a:gd name="connsiteY810" fmla="*/ 4007485 h 6857999"/>
              <a:gd name="connsiteX811" fmla="*/ 2018863 w 9147326"/>
              <a:gd name="connsiteY811" fmla="*/ 4002722 h 6857999"/>
              <a:gd name="connsiteX812" fmla="*/ 2022041 w 9147326"/>
              <a:gd name="connsiteY812" fmla="*/ 3997960 h 6857999"/>
              <a:gd name="connsiteX813" fmla="*/ 2024266 w 9147326"/>
              <a:gd name="connsiteY813" fmla="*/ 3992880 h 6857999"/>
              <a:gd name="connsiteX814" fmla="*/ 2026491 w 9147326"/>
              <a:gd name="connsiteY814" fmla="*/ 3987800 h 6857999"/>
              <a:gd name="connsiteX815" fmla="*/ 2028716 w 9147326"/>
              <a:gd name="connsiteY815" fmla="*/ 3982720 h 6857999"/>
              <a:gd name="connsiteX816" fmla="*/ 2030305 w 9147326"/>
              <a:gd name="connsiteY816" fmla="*/ 3977005 h 6857999"/>
              <a:gd name="connsiteX817" fmla="*/ 2031576 w 9147326"/>
              <a:gd name="connsiteY817" fmla="*/ 3971925 h 6857999"/>
              <a:gd name="connsiteX818" fmla="*/ 2032848 w 9147326"/>
              <a:gd name="connsiteY818" fmla="*/ 3966527 h 6857999"/>
              <a:gd name="connsiteX819" fmla="*/ 2033801 w 9147326"/>
              <a:gd name="connsiteY819" fmla="*/ 3960812 h 6857999"/>
              <a:gd name="connsiteX820" fmla="*/ 2034754 w 9147326"/>
              <a:gd name="connsiteY820" fmla="*/ 3955415 h 6857999"/>
              <a:gd name="connsiteX821" fmla="*/ 2035072 w 9147326"/>
              <a:gd name="connsiteY821" fmla="*/ 3949700 h 6857999"/>
              <a:gd name="connsiteX822" fmla="*/ 2035072 w 9147326"/>
              <a:gd name="connsiteY822" fmla="*/ 3944620 h 6857999"/>
              <a:gd name="connsiteX823" fmla="*/ 2035072 w 9147326"/>
              <a:gd name="connsiteY823" fmla="*/ 3938905 h 6857999"/>
              <a:gd name="connsiteX824" fmla="*/ 2034754 w 9147326"/>
              <a:gd name="connsiteY824" fmla="*/ 3933507 h 6857999"/>
              <a:gd name="connsiteX825" fmla="*/ 2033801 w 9147326"/>
              <a:gd name="connsiteY825" fmla="*/ 3927792 h 6857999"/>
              <a:gd name="connsiteX826" fmla="*/ 2032848 w 9147326"/>
              <a:gd name="connsiteY826" fmla="*/ 3922712 h 6857999"/>
              <a:gd name="connsiteX827" fmla="*/ 2031576 w 9147326"/>
              <a:gd name="connsiteY827" fmla="*/ 3916997 h 6857999"/>
              <a:gd name="connsiteX828" fmla="*/ 2030305 w 9147326"/>
              <a:gd name="connsiteY828" fmla="*/ 3911917 h 6857999"/>
              <a:gd name="connsiteX829" fmla="*/ 2028716 w 9147326"/>
              <a:gd name="connsiteY829" fmla="*/ 3906202 h 6857999"/>
              <a:gd name="connsiteX830" fmla="*/ 2026491 w 9147326"/>
              <a:gd name="connsiteY830" fmla="*/ 3901122 h 6857999"/>
              <a:gd name="connsiteX831" fmla="*/ 2024266 w 9147326"/>
              <a:gd name="connsiteY831" fmla="*/ 3896042 h 6857999"/>
              <a:gd name="connsiteX832" fmla="*/ 2022041 w 9147326"/>
              <a:gd name="connsiteY832" fmla="*/ 3890962 h 6857999"/>
              <a:gd name="connsiteX833" fmla="*/ 2018863 w 9147326"/>
              <a:gd name="connsiteY833" fmla="*/ 3886200 h 6857999"/>
              <a:gd name="connsiteX834" fmla="*/ 2016002 w 9147326"/>
              <a:gd name="connsiteY834" fmla="*/ 3881120 h 6857999"/>
              <a:gd name="connsiteX835" fmla="*/ 2012824 w 9147326"/>
              <a:gd name="connsiteY835" fmla="*/ 3876357 h 6857999"/>
              <a:gd name="connsiteX836" fmla="*/ 2009328 w 9147326"/>
              <a:gd name="connsiteY836" fmla="*/ 3871912 h 6857999"/>
              <a:gd name="connsiteX837" fmla="*/ 2005196 w 9147326"/>
              <a:gd name="connsiteY837" fmla="*/ 3867467 h 6857999"/>
              <a:gd name="connsiteX838" fmla="*/ 2001382 w 9147326"/>
              <a:gd name="connsiteY838" fmla="*/ 3863022 h 6857999"/>
              <a:gd name="connsiteX839" fmla="*/ 1996933 w 9147326"/>
              <a:gd name="connsiteY839" fmla="*/ 3858895 h 6857999"/>
              <a:gd name="connsiteX840" fmla="*/ 1992483 w 9147326"/>
              <a:gd name="connsiteY840" fmla="*/ 3855085 h 6857999"/>
              <a:gd name="connsiteX841" fmla="*/ 1988033 w 9147326"/>
              <a:gd name="connsiteY841" fmla="*/ 3851910 h 6857999"/>
              <a:gd name="connsiteX842" fmla="*/ 1983266 w 9147326"/>
              <a:gd name="connsiteY842" fmla="*/ 3848417 h 6857999"/>
              <a:gd name="connsiteX843" fmla="*/ 1978499 w 9147326"/>
              <a:gd name="connsiteY843" fmla="*/ 3845560 h 6857999"/>
              <a:gd name="connsiteX844" fmla="*/ 1973413 w 9147326"/>
              <a:gd name="connsiteY844" fmla="*/ 3842385 h 6857999"/>
              <a:gd name="connsiteX845" fmla="*/ 1968328 w 9147326"/>
              <a:gd name="connsiteY845" fmla="*/ 3839845 h 6857999"/>
              <a:gd name="connsiteX846" fmla="*/ 1962925 w 9147326"/>
              <a:gd name="connsiteY846" fmla="*/ 3837622 h 6857999"/>
              <a:gd name="connsiteX847" fmla="*/ 1957840 w 9147326"/>
              <a:gd name="connsiteY847" fmla="*/ 3835717 h 6857999"/>
              <a:gd name="connsiteX848" fmla="*/ 1952754 w 9147326"/>
              <a:gd name="connsiteY848" fmla="*/ 3834130 h 6857999"/>
              <a:gd name="connsiteX849" fmla="*/ 1947351 w 9147326"/>
              <a:gd name="connsiteY849" fmla="*/ 3832860 h 6857999"/>
              <a:gd name="connsiteX850" fmla="*/ 1941630 w 9147326"/>
              <a:gd name="connsiteY850" fmla="*/ 3831272 h 6857999"/>
              <a:gd name="connsiteX851" fmla="*/ 1936545 w 9147326"/>
              <a:gd name="connsiteY851" fmla="*/ 3830637 h 6857999"/>
              <a:gd name="connsiteX852" fmla="*/ 1930824 w 9147326"/>
              <a:gd name="connsiteY852" fmla="*/ 3829685 h 6857999"/>
              <a:gd name="connsiteX853" fmla="*/ 1925420 w 9147326"/>
              <a:gd name="connsiteY853" fmla="*/ 3829367 h 6857999"/>
              <a:gd name="connsiteX854" fmla="*/ 1919700 w 9147326"/>
              <a:gd name="connsiteY854" fmla="*/ 3829367 h 6857999"/>
              <a:gd name="connsiteX855" fmla="*/ 1914297 w 9147326"/>
              <a:gd name="connsiteY855" fmla="*/ 3829367 h 6857999"/>
              <a:gd name="connsiteX856" fmla="*/ 1908894 w 9147326"/>
              <a:gd name="connsiteY856" fmla="*/ 3829685 h 6857999"/>
              <a:gd name="connsiteX857" fmla="*/ 1903490 w 9147326"/>
              <a:gd name="connsiteY857" fmla="*/ 3830637 h 6857999"/>
              <a:gd name="connsiteX858" fmla="*/ 1897769 w 9147326"/>
              <a:gd name="connsiteY858" fmla="*/ 3831272 h 6857999"/>
              <a:gd name="connsiteX859" fmla="*/ 1892684 w 9147326"/>
              <a:gd name="connsiteY859" fmla="*/ 3832860 h 6857999"/>
              <a:gd name="connsiteX860" fmla="*/ 1886963 w 9147326"/>
              <a:gd name="connsiteY860" fmla="*/ 3834130 h 6857999"/>
              <a:gd name="connsiteX861" fmla="*/ 1881560 w 9147326"/>
              <a:gd name="connsiteY861" fmla="*/ 3835717 h 6857999"/>
              <a:gd name="connsiteX862" fmla="*/ 1876475 w 9147326"/>
              <a:gd name="connsiteY862" fmla="*/ 3837622 h 6857999"/>
              <a:gd name="connsiteX863" fmla="*/ 1871389 w 9147326"/>
              <a:gd name="connsiteY863" fmla="*/ 3839845 h 6857999"/>
              <a:gd name="connsiteX864" fmla="*/ 1866304 w 9147326"/>
              <a:gd name="connsiteY864" fmla="*/ 3842385 h 6857999"/>
              <a:gd name="connsiteX865" fmla="*/ 1861219 w 9147326"/>
              <a:gd name="connsiteY865" fmla="*/ 3845560 h 6857999"/>
              <a:gd name="connsiteX866" fmla="*/ 1856451 w 9147326"/>
              <a:gd name="connsiteY866" fmla="*/ 3848417 h 6857999"/>
              <a:gd name="connsiteX867" fmla="*/ 1852002 w 9147326"/>
              <a:gd name="connsiteY867" fmla="*/ 3851910 h 6857999"/>
              <a:gd name="connsiteX868" fmla="*/ 1846916 w 9147326"/>
              <a:gd name="connsiteY868" fmla="*/ 3855085 h 6857999"/>
              <a:gd name="connsiteX869" fmla="*/ 1842467 w 9147326"/>
              <a:gd name="connsiteY869" fmla="*/ 3858895 h 6857999"/>
              <a:gd name="connsiteX870" fmla="*/ 1838335 w 9147326"/>
              <a:gd name="connsiteY870" fmla="*/ 3863022 h 6857999"/>
              <a:gd name="connsiteX871" fmla="*/ 1271960 w 9147326"/>
              <a:gd name="connsiteY871" fmla="*/ 4428807 h 6857999"/>
              <a:gd name="connsiteX872" fmla="*/ 1267828 w 9147326"/>
              <a:gd name="connsiteY872" fmla="*/ 4432617 h 6857999"/>
              <a:gd name="connsiteX873" fmla="*/ 1263378 w 9147326"/>
              <a:gd name="connsiteY873" fmla="*/ 4436427 h 6857999"/>
              <a:gd name="connsiteX874" fmla="*/ 1258929 w 9147326"/>
              <a:gd name="connsiteY874" fmla="*/ 4440237 h 6857999"/>
              <a:gd name="connsiteX875" fmla="*/ 1254161 w 9147326"/>
              <a:gd name="connsiteY875" fmla="*/ 4443095 h 6857999"/>
              <a:gd name="connsiteX876" fmla="*/ 1249394 w 9147326"/>
              <a:gd name="connsiteY876" fmla="*/ 4446587 h 6857999"/>
              <a:gd name="connsiteX877" fmla="*/ 1244309 w 9147326"/>
              <a:gd name="connsiteY877" fmla="*/ 4449127 h 6857999"/>
              <a:gd name="connsiteX878" fmla="*/ 1239223 w 9147326"/>
              <a:gd name="connsiteY878" fmla="*/ 4451667 h 6857999"/>
              <a:gd name="connsiteX879" fmla="*/ 1234138 w 9147326"/>
              <a:gd name="connsiteY879" fmla="*/ 4453890 h 6857999"/>
              <a:gd name="connsiteX880" fmla="*/ 1228735 w 9147326"/>
              <a:gd name="connsiteY880" fmla="*/ 4455795 h 6857999"/>
              <a:gd name="connsiteX881" fmla="*/ 1223650 w 9147326"/>
              <a:gd name="connsiteY881" fmla="*/ 4457700 h 6857999"/>
              <a:gd name="connsiteX882" fmla="*/ 1218246 w 9147326"/>
              <a:gd name="connsiteY882" fmla="*/ 4458970 h 6857999"/>
              <a:gd name="connsiteX883" fmla="*/ 1212844 w 9147326"/>
              <a:gd name="connsiteY883" fmla="*/ 4460240 h 6857999"/>
              <a:gd name="connsiteX884" fmla="*/ 1207123 w 9147326"/>
              <a:gd name="connsiteY884" fmla="*/ 4461192 h 6857999"/>
              <a:gd name="connsiteX885" fmla="*/ 1202037 w 9147326"/>
              <a:gd name="connsiteY885" fmla="*/ 4461827 h 6857999"/>
              <a:gd name="connsiteX886" fmla="*/ 1196316 w 9147326"/>
              <a:gd name="connsiteY886" fmla="*/ 4462145 h 6857999"/>
              <a:gd name="connsiteX887" fmla="*/ 1190595 w 9147326"/>
              <a:gd name="connsiteY887" fmla="*/ 4462145 h 6857999"/>
              <a:gd name="connsiteX888" fmla="*/ 1185192 w 9147326"/>
              <a:gd name="connsiteY888" fmla="*/ 4462145 h 6857999"/>
              <a:gd name="connsiteX889" fmla="*/ 1179471 w 9147326"/>
              <a:gd name="connsiteY889" fmla="*/ 4461827 h 6857999"/>
              <a:gd name="connsiteX890" fmla="*/ 1174386 w 9147326"/>
              <a:gd name="connsiteY890" fmla="*/ 4461192 h 6857999"/>
              <a:gd name="connsiteX891" fmla="*/ 1168665 w 9147326"/>
              <a:gd name="connsiteY891" fmla="*/ 4460240 h 6857999"/>
              <a:gd name="connsiteX892" fmla="*/ 1163579 w 9147326"/>
              <a:gd name="connsiteY892" fmla="*/ 4458970 h 6857999"/>
              <a:gd name="connsiteX893" fmla="*/ 1157859 w 9147326"/>
              <a:gd name="connsiteY893" fmla="*/ 4457700 h 6857999"/>
              <a:gd name="connsiteX894" fmla="*/ 1152773 w 9147326"/>
              <a:gd name="connsiteY894" fmla="*/ 4455795 h 6857999"/>
              <a:gd name="connsiteX895" fmla="*/ 1147370 w 9147326"/>
              <a:gd name="connsiteY895" fmla="*/ 4453890 h 6857999"/>
              <a:gd name="connsiteX896" fmla="*/ 1142285 w 9147326"/>
              <a:gd name="connsiteY896" fmla="*/ 4451667 h 6857999"/>
              <a:gd name="connsiteX897" fmla="*/ 1136882 w 9147326"/>
              <a:gd name="connsiteY897" fmla="*/ 4449127 h 6857999"/>
              <a:gd name="connsiteX898" fmla="*/ 1132114 w 9147326"/>
              <a:gd name="connsiteY898" fmla="*/ 4446587 h 6857999"/>
              <a:gd name="connsiteX899" fmla="*/ 1127347 w 9147326"/>
              <a:gd name="connsiteY899" fmla="*/ 4443095 h 6857999"/>
              <a:gd name="connsiteX900" fmla="*/ 1122580 w 9147326"/>
              <a:gd name="connsiteY900" fmla="*/ 4440237 h 6857999"/>
              <a:gd name="connsiteX901" fmla="*/ 1117812 w 9147326"/>
              <a:gd name="connsiteY901" fmla="*/ 4436427 h 6857999"/>
              <a:gd name="connsiteX902" fmla="*/ 1113362 w 9147326"/>
              <a:gd name="connsiteY902" fmla="*/ 4432617 h 6857999"/>
              <a:gd name="connsiteX903" fmla="*/ 1109230 w 9147326"/>
              <a:gd name="connsiteY903" fmla="*/ 4428807 h 6857999"/>
              <a:gd name="connsiteX904" fmla="*/ 1105416 w 9147326"/>
              <a:gd name="connsiteY904" fmla="*/ 4424045 h 6857999"/>
              <a:gd name="connsiteX905" fmla="*/ 1101603 w 9147326"/>
              <a:gd name="connsiteY905" fmla="*/ 4419600 h 6857999"/>
              <a:gd name="connsiteX906" fmla="*/ 1097789 w 9147326"/>
              <a:gd name="connsiteY906" fmla="*/ 4415155 h 6857999"/>
              <a:gd name="connsiteX907" fmla="*/ 1094610 w 9147326"/>
              <a:gd name="connsiteY907" fmla="*/ 4410392 h 6857999"/>
              <a:gd name="connsiteX908" fmla="*/ 1091432 w 9147326"/>
              <a:gd name="connsiteY908" fmla="*/ 4405630 h 6857999"/>
              <a:gd name="connsiteX909" fmla="*/ 1088889 w 9147326"/>
              <a:gd name="connsiteY909" fmla="*/ 4400550 h 6857999"/>
              <a:gd name="connsiteX910" fmla="*/ 1086347 w 9147326"/>
              <a:gd name="connsiteY910" fmla="*/ 4395787 h 6857999"/>
              <a:gd name="connsiteX911" fmla="*/ 1084122 w 9147326"/>
              <a:gd name="connsiteY911" fmla="*/ 4390707 h 6857999"/>
              <a:gd name="connsiteX912" fmla="*/ 1082215 w 9147326"/>
              <a:gd name="connsiteY912" fmla="*/ 4385310 h 6857999"/>
              <a:gd name="connsiteX913" fmla="*/ 1080308 w 9147326"/>
              <a:gd name="connsiteY913" fmla="*/ 4379912 h 6857999"/>
              <a:gd name="connsiteX914" fmla="*/ 1078719 w 9147326"/>
              <a:gd name="connsiteY914" fmla="*/ 4374515 h 6857999"/>
              <a:gd name="connsiteX915" fmla="*/ 1077765 w 9147326"/>
              <a:gd name="connsiteY915" fmla="*/ 4369435 h 6857999"/>
              <a:gd name="connsiteX916" fmla="*/ 1076494 w 9147326"/>
              <a:gd name="connsiteY916" fmla="*/ 4363720 h 6857999"/>
              <a:gd name="connsiteX917" fmla="*/ 1076176 w 9147326"/>
              <a:gd name="connsiteY917" fmla="*/ 4358322 h 6857999"/>
              <a:gd name="connsiteX918" fmla="*/ 1075858 w 9147326"/>
              <a:gd name="connsiteY918" fmla="*/ 4352607 h 6857999"/>
              <a:gd name="connsiteX919" fmla="*/ 1075540 w 9147326"/>
              <a:gd name="connsiteY919" fmla="*/ 4347527 h 6857999"/>
              <a:gd name="connsiteX920" fmla="*/ 1075858 w 9147326"/>
              <a:gd name="connsiteY920" fmla="*/ 4341812 h 6857999"/>
              <a:gd name="connsiteX921" fmla="*/ 1076176 w 9147326"/>
              <a:gd name="connsiteY921" fmla="*/ 4336097 h 6857999"/>
              <a:gd name="connsiteX922" fmla="*/ 1076494 w 9147326"/>
              <a:gd name="connsiteY922" fmla="*/ 4330700 h 6857999"/>
              <a:gd name="connsiteX923" fmla="*/ 1077765 w 9147326"/>
              <a:gd name="connsiteY923" fmla="*/ 4325302 h 6857999"/>
              <a:gd name="connsiteX924" fmla="*/ 1078719 w 9147326"/>
              <a:gd name="connsiteY924" fmla="*/ 4319905 h 6857999"/>
              <a:gd name="connsiteX925" fmla="*/ 1080308 w 9147326"/>
              <a:gd name="connsiteY925" fmla="*/ 4314507 h 6857999"/>
              <a:gd name="connsiteX926" fmla="*/ 1082215 w 9147326"/>
              <a:gd name="connsiteY926" fmla="*/ 4309110 h 6857999"/>
              <a:gd name="connsiteX927" fmla="*/ 1084122 w 9147326"/>
              <a:gd name="connsiteY927" fmla="*/ 4303712 h 6857999"/>
              <a:gd name="connsiteX928" fmla="*/ 1086347 w 9147326"/>
              <a:gd name="connsiteY928" fmla="*/ 4298950 h 6857999"/>
              <a:gd name="connsiteX929" fmla="*/ 1088889 w 9147326"/>
              <a:gd name="connsiteY929" fmla="*/ 4293870 h 6857999"/>
              <a:gd name="connsiteX930" fmla="*/ 1091432 w 9147326"/>
              <a:gd name="connsiteY930" fmla="*/ 4288790 h 6857999"/>
              <a:gd name="connsiteX931" fmla="*/ 1094610 w 9147326"/>
              <a:gd name="connsiteY931" fmla="*/ 4284027 h 6857999"/>
              <a:gd name="connsiteX932" fmla="*/ 1097789 w 9147326"/>
              <a:gd name="connsiteY932" fmla="*/ 4279265 h 6857999"/>
              <a:gd name="connsiteX933" fmla="*/ 1101603 w 9147326"/>
              <a:gd name="connsiteY933" fmla="*/ 4274820 h 6857999"/>
              <a:gd name="connsiteX934" fmla="*/ 1105416 w 9147326"/>
              <a:gd name="connsiteY934" fmla="*/ 4270375 h 6857999"/>
              <a:gd name="connsiteX935" fmla="*/ 1109230 w 9147326"/>
              <a:gd name="connsiteY935" fmla="*/ 4265930 h 6857999"/>
              <a:gd name="connsiteX936" fmla="*/ 2363710 w 9147326"/>
              <a:gd name="connsiteY936" fmla="*/ 3013075 h 6857999"/>
              <a:gd name="connsiteX937" fmla="*/ 2367841 w 9147326"/>
              <a:gd name="connsiteY937" fmla="*/ 3008312 h 6857999"/>
              <a:gd name="connsiteX938" fmla="*/ 2371656 w 9147326"/>
              <a:gd name="connsiteY938" fmla="*/ 3003867 h 6857999"/>
              <a:gd name="connsiteX939" fmla="*/ 2375470 w 9147326"/>
              <a:gd name="connsiteY939" fmla="*/ 2999422 h 6857999"/>
              <a:gd name="connsiteX940" fmla="*/ 2378648 w 9147326"/>
              <a:gd name="connsiteY940" fmla="*/ 2994660 h 6857999"/>
              <a:gd name="connsiteX941" fmla="*/ 2381826 w 9147326"/>
              <a:gd name="connsiteY941" fmla="*/ 2989897 h 6857999"/>
              <a:gd name="connsiteX942" fmla="*/ 2384369 w 9147326"/>
              <a:gd name="connsiteY942" fmla="*/ 2985135 h 6857999"/>
              <a:gd name="connsiteX943" fmla="*/ 2386911 w 9147326"/>
              <a:gd name="connsiteY943" fmla="*/ 2979737 h 6857999"/>
              <a:gd name="connsiteX944" fmla="*/ 2389136 w 9147326"/>
              <a:gd name="connsiteY944" fmla="*/ 2974975 h 6857999"/>
              <a:gd name="connsiteX945" fmla="*/ 2391043 w 9147326"/>
              <a:gd name="connsiteY945" fmla="*/ 2969577 h 6857999"/>
              <a:gd name="connsiteX946" fmla="*/ 2392950 w 9147326"/>
              <a:gd name="connsiteY946" fmla="*/ 2964180 h 6857999"/>
              <a:gd name="connsiteX947" fmla="*/ 2394222 w 9147326"/>
              <a:gd name="connsiteY947" fmla="*/ 2958782 h 6857999"/>
              <a:gd name="connsiteX948" fmla="*/ 2395493 w 9147326"/>
              <a:gd name="connsiteY948" fmla="*/ 2953385 h 6857999"/>
              <a:gd name="connsiteX949" fmla="*/ 2396129 w 9147326"/>
              <a:gd name="connsiteY949" fmla="*/ 2947987 h 6857999"/>
              <a:gd name="connsiteX950" fmla="*/ 2397082 w 9147326"/>
              <a:gd name="connsiteY950" fmla="*/ 2942590 h 6857999"/>
              <a:gd name="connsiteX951" fmla="*/ 2397400 w 9147326"/>
              <a:gd name="connsiteY951" fmla="*/ 2936875 h 6857999"/>
              <a:gd name="connsiteX952" fmla="*/ 2397717 w 9147326"/>
              <a:gd name="connsiteY952" fmla="*/ 2931160 h 6857999"/>
              <a:gd name="connsiteX953" fmla="*/ 2397400 w 9147326"/>
              <a:gd name="connsiteY953" fmla="*/ 2926080 h 6857999"/>
              <a:gd name="connsiteX954" fmla="*/ 2397082 w 9147326"/>
              <a:gd name="connsiteY954" fmla="*/ 2920365 h 6857999"/>
              <a:gd name="connsiteX955" fmla="*/ 2396129 w 9147326"/>
              <a:gd name="connsiteY955" fmla="*/ 2914967 h 6857999"/>
              <a:gd name="connsiteX956" fmla="*/ 2395493 w 9147326"/>
              <a:gd name="connsiteY956" fmla="*/ 2909252 h 6857999"/>
              <a:gd name="connsiteX957" fmla="*/ 2394222 w 9147326"/>
              <a:gd name="connsiteY957" fmla="*/ 2904172 h 6857999"/>
              <a:gd name="connsiteX958" fmla="*/ 2392950 w 9147326"/>
              <a:gd name="connsiteY958" fmla="*/ 2898775 h 6857999"/>
              <a:gd name="connsiteX959" fmla="*/ 2391043 w 9147326"/>
              <a:gd name="connsiteY959" fmla="*/ 2893377 h 6857999"/>
              <a:gd name="connsiteX960" fmla="*/ 2389136 w 9147326"/>
              <a:gd name="connsiteY960" fmla="*/ 2887980 h 6857999"/>
              <a:gd name="connsiteX961" fmla="*/ 2386911 w 9147326"/>
              <a:gd name="connsiteY961" fmla="*/ 2882900 h 6857999"/>
              <a:gd name="connsiteX962" fmla="*/ 2384369 w 9147326"/>
              <a:gd name="connsiteY962" fmla="*/ 2878137 h 6857999"/>
              <a:gd name="connsiteX963" fmla="*/ 2381826 w 9147326"/>
              <a:gd name="connsiteY963" fmla="*/ 2873057 h 6857999"/>
              <a:gd name="connsiteX964" fmla="*/ 2378648 w 9147326"/>
              <a:gd name="connsiteY964" fmla="*/ 2868295 h 6857999"/>
              <a:gd name="connsiteX965" fmla="*/ 2375470 w 9147326"/>
              <a:gd name="connsiteY965" fmla="*/ 2863532 h 6857999"/>
              <a:gd name="connsiteX966" fmla="*/ 2371656 w 9147326"/>
              <a:gd name="connsiteY966" fmla="*/ 2859087 h 6857999"/>
              <a:gd name="connsiteX967" fmla="*/ 2367841 w 9147326"/>
              <a:gd name="connsiteY967" fmla="*/ 2854642 h 6857999"/>
              <a:gd name="connsiteX968" fmla="*/ 2363710 w 9147326"/>
              <a:gd name="connsiteY968" fmla="*/ 2850197 h 6857999"/>
              <a:gd name="connsiteX969" fmla="*/ 2359578 w 9147326"/>
              <a:gd name="connsiteY969" fmla="*/ 2846070 h 6857999"/>
              <a:gd name="connsiteX970" fmla="*/ 2355128 w 9147326"/>
              <a:gd name="connsiteY970" fmla="*/ 2842260 h 6857999"/>
              <a:gd name="connsiteX971" fmla="*/ 2350361 w 9147326"/>
              <a:gd name="connsiteY971" fmla="*/ 2838450 h 6857999"/>
              <a:gd name="connsiteX972" fmla="*/ 2345911 w 9147326"/>
              <a:gd name="connsiteY972" fmla="*/ 2835592 h 6857999"/>
              <a:gd name="connsiteX973" fmla="*/ 2341144 w 9147326"/>
              <a:gd name="connsiteY973" fmla="*/ 2832100 h 6857999"/>
              <a:gd name="connsiteX974" fmla="*/ 2336058 w 9147326"/>
              <a:gd name="connsiteY974" fmla="*/ 2829560 h 6857999"/>
              <a:gd name="connsiteX975" fmla="*/ 2330973 w 9147326"/>
              <a:gd name="connsiteY975" fmla="*/ 2827020 h 6857999"/>
              <a:gd name="connsiteX976" fmla="*/ 2325570 w 9147326"/>
              <a:gd name="connsiteY976" fmla="*/ 2824797 h 6857999"/>
              <a:gd name="connsiteX977" fmla="*/ 2320485 w 9147326"/>
              <a:gd name="connsiteY977" fmla="*/ 2822892 h 6857999"/>
              <a:gd name="connsiteX978" fmla="*/ 2315399 w 9147326"/>
              <a:gd name="connsiteY978" fmla="*/ 2820987 h 6857999"/>
              <a:gd name="connsiteX979" fmla="*/ 2309678 w 9147326"/>
              <a:gd name="connsiteY979" fmla="*/ 2820035 h 6857999"/>
              <a:gd name="connsiteX980" fmla="*/ 2304593 w 9147326"/>
              <a:gd name="connsiteY980" fmla="*/ 2818447 h 6857999"/>
              <a:gd name="connsiteX981" fmla="*/ 2298872 w 9147326"/>
              <a:gd name="connsiteY981" fmla="*/ 2817812 h 6857999"/>
              <a:gd name="connsiteX982" fmla="*/ 2293469 w 9147326"/>
              <a:gd name="connsiteY982" fmla="*/ 2816860 h 6857999"/>
              <a:gd name="connsiteX983" fmla="*/ 2288066 w 9147326"/>
              <a:gd name="connsiteY983" fmla="*/ 2816542 h 6857999"/>
              <a:gd name="connsiteX984" fmla="*/ 2282345 w 9147326"/>
              <a:gd name="connsiteY984" fmla="*/ 2816542 h 6857999"/>
              <a:gd name="connsiteX985" fmla="*/ 2276942 w 9147326"/>
              <a:gd name="connsiteY985" fmla="*/ 2816542 h 6857999"/>
              <a:gd name="connsiteX986" fmla="*/ 2271221 w 9147326"/>
              <a:gd name="connsiteY986" fmla="*/ 2816860 h 6857999"/>
              <a:gd name="connsiteX987" fmla="*/ 2266136 w 9147326"/>
              <a:gd name="connsiteY987" fmla="*/ 2817812 h 6857999"/>
              <a:gd name="connsiteX988" fmla="*/ 2260415 w 9147326"/>
              <a:gd name="connsiteY988" fmla="*/ 2818447 h 6857999"/>
              <a:gd name="connsiteX989" fmla="*/ 2254694 w 9147326"/>
              <a:gd name="connsiteY989" fmla="*/ 2820035 h 6857999"/>
              <a:gd name="connsiteX990" fmla="*/ 2249608 w 9147326"/>
              <a:gd name="connsiteY990" fmla="*/ 2820987 h 6857999"/>
              <a:gd name="connsiteX991" fmla="*/ 2244523 w 9147326"/>
              <a:gd name="connsiteY991" fmla="*/ 2822892 h 6857999"/>
              <a:gd name="connsiteX992" fmla="*/ 2239120 w 9147326"/>
              <a:gd name="connsiteY992" fmla="*/ 2824797 h 6857999"/>
              <a:gd name="connsiteX993" fmla="*/ 2234035 w 9147326"/>
              <a:gd name="connsiteY993" fmla="*/ 2827020 h 6857999"/>
              <a:gd name="connsiteX994" fmla="*/ 2228631 w 9147326"/>
              <a:gd name="connsiteY994" fmla="*/ 2829560 h 6857999"/>
              <a:gd name="connsiteX995" fmla="*/ 2223864 w 9147326"/>
              <a:gd name="connsiteY995" fmla="*/ 2832100 h 6857999"/>
              <a:gd name="connsiteX996" fmla="*/ 2219097 w 9147326"/>
              <a:gd name="connsiteY996" fmla="*/ 2835592 h 6857999"/>
              <a:gd name="connsiteX997" fmla="*/ 2214011 w 9147326"/>
              <a:gd name="connsiteY997" fmla="*/ 2838450 h 6857999"/>
              <a:gd name="connsiteX998" fmla="*/ 2209562 w 9147326"/>
              <a:gd name="connsiteY998" fmla="*/ 2842260 h 6857999"/>
              <a:gd name="connsiteX999" fmla="*/ 2205112 w 9147326"/>
              <a:gd name="connsiteY999" fmla="*/ 2846070 h 6857999"/>
              <a:gd name="connsiteX1000" fmla="*/ 2200980 w 9147326"/>
              <a:gd name="connsiteY1000" fmla="*/ 2850197 h 6857999"/>
              <a:gd name="connsiteX1001" fmla="*/ 1039308 w 9147326"/>
              <a:gd name="connsiteY1001" fmla="*/ 4010660 h 6857999"/>
              <a:gd name="connsiteX1002" fmla="*/ 1034858 w 9147326"/>
              <a:gd name="connsiteY1002" fmla="*/ 4014787 h 6857999"/>
              <a:gd name="connsiteX1003" fmla="*/ 1030408 w 9147326"/>
              <a:gd name="connsiteY1003" fmla="*/ 4018280 h 6857999"/>
              <a:gd name="connsiteX1004" fmla="*/ 1025959 w 9147326"/>
              <a:gd name="connsiteY1004" fmla="*/ 4022090 h 6857999"/>
              <a:gd name="connsiteX1005" fmla="*/ 1020873 w 9147326"/>
              <a:gd name="connsiteY1005" fmla="*/ 4025582 h 6857999"/>
              <a:gd name="connsiteX1006" fmla="*/ 1016106 w 9147326"/>
              <a:gd name="connsiteY1006" fmla="*/ 4028440 h 6857999"/>
              <a:gd name="connsiteX1007" fmla="*/ 1011338 w 9147326"/>
              <a:gd name="connsiteY1007" fmla="*/ 4030980 h 6857999"/>
              <a:gd name="connsiteX1008" fmla="*/ 1005935 w 9147326"/>
              <a:gd name="connsiteY1008" fmla="*/ 4033520 h 6857999"/>
              <a:gd name="connsiteX1009" fmla="*/ 1001168 w 9147326"/>
              <a:gd name="connsiteY1009" fmla="*/ 4035742 h 6857999"/>
              <a:gd name="connsiteX1010" fmla="*/ 996083 w 9147326"/>
              <a:gd name="connsiteY1010" fmla="*/ 4037647 h 6857999"/>
              <a:gd name="connsiteX1011" fmla="*/ 990362 w 9147326"/>
              <a:gd name="connsiteY1011" fmla="*/ 4039552 h 6857999"/>
              <a:gd name="connsiteX1012" fmla="*/ 985276 w 9147326"/>
              <a:gd name="connsiteY1012" fmla="*/ 4041140 h 6857999"/>
              <a:gd name="connsiteX1013" fmla="*/ 979555 w 9147326"/>
              <a:gd name="connsiteY1013" fmla="*/ 4042092 h 6857999"/>
              <a:gd name="connsiteX1014" fmla="*/ 974470 w 9147326"/>
              <a:gd name="connsiteY1014" fmla="*/ 4043045 h 6857999"/>
              <a:gd name="connsiteX1015" fmla="*/ 968749 w 9147326"/>
              <a:gd name="connsiteY1015" fmla="*/ 4043680 h 6857999"/>
              <a:gd name="connsiteX1016" fmla="*/ 963028 w 9147326"/>
              <a:gd name="connsiteY1016" fmla="*/ 4043997 h 6857999"/>
              <a:gd name="connsiteX1017" fmla="*/ 957625 w 9147326"/>
              <a:gd name="connsiteY1017" fmla="*/ 4043997 h 6857999"/>
              <a:gd name="connsiteX1018" fmla="*/ 952222 w 9147326"/>
              <a:gd name="connsiteY1018" fmla="*/ 4043997 h 6857999"/>
              <a:gd name="connsiteX1019" fmla="*/ 946819 w 9147326"/>
              <a:gd name="connsiteY1019" fmla="*/ 4043680 h 6857999"/>
              <a:gd name="connsiteX1020" fmla="*/ 941098 w 9147326"/>
              <a:gd name="connsiteY1020" fmla="*/ 4043045 h 6857999"/>
              <a:gd name="connsiteX1021" fmla="*/ 935377 w 9147326"/>
              <a:gd name="connsiteY1021" fmla="*/ 4042092 h 6857999"/>
              <a:gd name="connsiteX1022" fmla="*/ 930291 w 9147326"/>
              <a:gd name="connsiteY1022" fmla="*/ 4041140 h 6857999"/>
              <a:gd name="connsiteX1023" fmla="*/ 925206 w 9147326"/>
              <a:gd name="connsiteY1023" fmla="*/ 4039552 h 6857999"/>
              <a:gd name="connsiteX1024" fmla="*/ 919485 w 9147326"/>
              <a:gd name="connsiteY1024" fmla="*/ 4037647 h 6857999"/>
              <a:gd name="connsiteX1025" fmla="*/ 914400 w 9147326"/>
              <a:gd name="connsiteY1025" fmla="*/ 4035742 h 6857999"/>
              <a:gd name="connsiteX1026" fmla="*/ 908997 w 9147326"/>
              <a:gd name="connsiteY1026" fmla="*/ 4033520 h 6857999"/>
              <a:gd name="connsiteX1027" fmla="*/ 904230 w 9147326"/>
              <a:gd name="connsiteY1027" fmla="*/ 4030980 h 6857999"/>
              <a:gd name="connsiteX1028" fmla="*/ 899462 w 9147326"/>
              <a:gd name="connsiteY1028" fmla="*/ 4028440 h 6857999"/>
              <a:gd name="connsiteX1029" fmla="*/ 894377 w 9147326"/>
              <a:gd name="connsiteY1029" fmla="*/ 4025582 h 6857999"/>
              <a:gd name="connsiteX1030" fmla="*/ 889609 w 9147326"/>
              <a:gd name="connsiteY1030" fmla="*/ 4022090 h 6857999"/>
              <a:gd name="connsiteX1031" fmla="*/ 885159 w 9147326"/>
              <a:gd name="connsiteY1031" fmla="*/ 4018280 h 6857999"/>
              <a:gd name="connsiteX1032" fmla="*/ 880710 w 9147326"/>
              <a:gd name="connsiteY1032" fmla="*/ 4014787 h 6857999"/>
              <a:gd name="connsiteX1033" fmla="*/ 876260 w 9147326"/>
              <a:gd name="connsiteY1033" fmla="*/ 4010660 h 6857999"/>
              <a:gd name="connsiteX1034" fmla="*/ 872128 w 9147326"/>
              <a:gd name="connsiteY1034" fmla="*/ 4006215 h 6857999"/>
              <a:gd name="connsiteX1035" fmla="*/ 868315 w 9147326"/>
              <a:gd name="connsiteY1035" fmla="*/ 4002087 h 6857999"/>
              <a:gd name="connsiteX1036" fmla="*/ 864501 w 9147326"/>
              <a:gd name="connsiteY1036" fmla="*/ 3997007 h 6857999"/>
              <a:gd name="connsiteX1037" fmla="*/ 861640 w 9147326"/>
              <a:gd name="connsiteY1037" fmla="*/ 3992562 h 6857999"/>
              <a:gd name="connsiteX1038" fmla="*/ 858144 w 9147326"/>
              <a:gd name="connsiteY1038" fmla="*/ 3987800 h 6857999"/>
              <a:gd name="connsiteX1039" fmla="*/ 855601 w 9147326"/>
              <a:gd name="connsiteY1039" fmla="*/ 3982720 h 6857999"/>
              <a:gd name="connsiteX1040" fmla="*/ 853059 w 9147326"/>
              <a:gd name="connsiteY1040" fmla="*/ 3977640 h 6857999"/>
              <a:gd name="connsiteX1041" fmla="*/ 850834 w 9147326"/>
              <a:gd name="connsiteY1041" fmla="*/ 3972560 h 6857999"/>
              <a:gd name="connsiteX1042" fmla="*/ 848927 w 9147326"/>
              <a:gd name="connsiteY1042" fmla="*/ 3967162 h 6857999"/>
              <a:gd name="connsiteX1043" fmla="*/ 847020 w 9147326"/>
              <a:gd name="connsiteY1043" fmla="*/ 3962082 h 6857999"/>
              <a:gd name="connsiteX1044" fmla="*/ 846066 w 9147326"/>
              <a:gd name="connsiteY1044" fmla="*/ 3956367 h 6857999"/>
              <a:gd name="connsiteX1045" fmla="*/ 844477 w 9147326"/>
              <a:gd name="connsiteY1045" fmla="*/ 3951287 h 6857999"/>
              <a:gd name="connsiteX1046" fmla="*/ 843842 w 9147326"/>
              <a:gd name="connsiteY1046" fmla="*/ 3945572 h 6857999"/>
              <a:gd name="connsiteX1047" fmla="*/ 842888 w 9147326"/>
              <a:gd name="connsiteY1047" fmla="*/ 3940175 h 6857999"/>
              <a:gd name="connsiteX1048" fmla="*/ 842570 w 9147326"/>
              <a:gd name="connsiteY1048" fmla="*/ 3934777 h 6857999"/>
              <a:gd name="connsiteX1049" fmla="*/ 842570 w 9147326"/>
              <a:gd name="connsiteY1049" fmla="*/ 3929380 h 6857999"/>
              <a:gd name="connsiteX1050" fmla="*/ 842570 w 9147326"/>
              <a:gd name="connsiteY1050" fmla="*/ 3923665 h 6857999"/>
              <a:gd name="connsiteX1051" fmla="*/ 842888 w 9147326"/>
              <a:gd name="connsiteY1051" fmla="*/ 3918267 h 6857999"/>
              <a:gd name="connsiteX1052" fmla="*/ 843842 w 9147326"/>
              <a:gd name="connsiteY1052" fmla="*/ 3912552 h 6857999"/>
              <a:gd name="connsiteX1053" fmla="*/ 844477 w 9147326"/>
              <a:gd name="connsiteY1053" fmla="*/ 3907155 h 6857999"/>
              <a:gd name="connsiteX1054" fmla="*/ 846066 w 9147326"/>
              <a:gd name="connsiteY1054" fmla="*/ 3901757 h 6857999"/>
              <a:gd name="connsiteX1055" fmla="*/ 847020 w 9147326"/>
              <a:gd name="connsiteY1055" fmla="*/ 3896360 h 6857999"/>
              <a:gd name="connsiteX1056" fmla="*/ 848927 w 9147326"/>
              <a:gd name="connsiteY1056" fmla="*/ 3891280 h 6857999"/>
              <a:gd name="connsiteX1057" fmla="*/ 850834 w 9147326"/>
              <a:gd name="connsiteY1057" fmla="*/ 3886200 h 6857999"/>
              <a:gd name="connsiteX1058" fmla="*/ 853059 w 9147326"/>
              <a:gd name="connsiteY1058" fmla="*/ 3880802 h 6857999"/>
              <a:gd name="connsiteX1059" fmla="*/ 855601 w 9147326"/>
              <a:gd name="connsiteY1059" fmla="*/ 3875722 h 6857999"/>
              <a:gd name="connsiteX1060" fmla="*/ 858144 w 9147326"/>
              <a:gd name="connsiteY1060" fmla="*/ 3870642 h 6857999"/>
              <a:gd name="connsiteX1061" fmla="*/ 861640 w 9147326"/>
              <a:gd name="connsiteY1061" fmla="*/ 3865880 h 6857999"/>
              <a:gd name="connsiteX1062" fmla="*/ 864501 w 9147326"/>
              <a:gd name="connsiteY1062" fmla="*/ 3861117 h 6857999"/>
              <a:gd name="connsiteX1063" fmla="*/ 868315 w 9147326"/>
              <a:gd name="connsiteY1063" fmla="*/ 3856672 h 6857999"/>
              <a:gd name="connsiteX1064" fmla="*/ 872128 w 9147326"/>
              <a:gd name="connsiteY1064" fmla="*/ 3852227 h 6857999"/>
              <a:gd name="connsiteX1065" fmla="*/ 876260 w 9147326"/>
              <a:gd name="connsiteY1065" fmla="*/ 3847782 h 6857999"/>
              <a:gd name="connsiteX1066" fmla="*/ 1469015 w 9147326"/>
              <a:gd name="connsiteY1066" fmla="*/ 3255962 h 6857999"/>
              <a:gd name="connsiteX1067" fmla="*/ 1473147 w 9147326"/>
              <a:gd name="connsiteY1067" fmla="*/ 3251517 h 6857999"/>
              <a:gd name="connsiteX1068" fmla="*/ 1476961 w 9147326"/>
              <a:gd name="connsiteY1068" fmla="*/ 3247072 h 6857999"/>
              <a:gd name="connsiteX1069" fmla="*/ 1480139 w 9147326"/>
              <a:gd name="connsiteY1069" fmla="*/ 3242627 h 6857999"/>
              <a:gd name="connsiteX1070" fmla="*/ 1483635 w 9147326"/>
              <a:gd name="connsiteY1070" fmla="*/ 3237547 h 6857999"/>
              <a:gd name="connsiteX1071" fmla="*/ 1486496 w 9147326"/>
              <a:gd name="connsiteY1071" fmla="*/ 3232785 h 6857999"/>
              <a:gd name="connsiteX1072" fmla="*/ 1489674 w 9147326"/>
              <a:gd name="connsiteY1072" fmla="*/ 3228022 h 6857999"/>
              <a:gd name="connsiteX1073" fmla="*/ 1491899 w 9147326"/>
              <a:gd name="connsiteY1073" fmla="*/ 3223260 h 6857999"/>
              <a:gd name="connsiteX1074" fmla="*/ 1494124 w 9147326"/>
              <a:gd name="connsiteY1074" fmla="*/ 3217862 h 6857999"/>
              <a:gd name="connsiteX1075" fmla="*/ 1496349 w 9147326"/>
              <a:gd name="connsiteY1075" fmla="*/ 3212782 h 6857999"/>
              <a:gd name="connsiteX1076" fmla="*/ 1497938 w 9147326"/>
              <a:gd name="connsiteY1076" fmla="*/ 3207067 h 6857999"/>
              <a:gd name="connsiteX1077" fmla="*/ 1499209 w 9147326"/>
              <a:gd name="connsiteY1077" fmla="*/ 3201987 h 6857999"/>
              <a:gd name="connsiteX1078" fmla="*/ 1500481 w 9147326"/>
              <a:gd name="connsiteY1078" fmla="*/ 3196590 h 6857999"/>
              <a:gd name="connsiteX1079" fmla="*/ 1501434 w 9147326"/>
              <a:gd name="connsiteY1079" fmla="*/ 3191192 h 6857999"/>
              <a:gd name="connsiteX1080" fmla="*/ 1502387 w 9147326"/>
              <a:gd name="connsiteY1080" fmla="*/ 3185477 h 6857999"/>
              <a:gd name="connsiteX1081" fmla="*/ 1502705 w 9147326"/>
              <a:gd name="connsiteY1081" fmla="*/ 3179762 h 6857999"/>
              <a:gd name="connsiteX1082" fmla="*/ 1502705 w 9147326"/>
              <a:gd name="connsiteY1082" fmla="*/ 3174682 h 6857999"/>
              <a:gd name="connsiteX1083" fmla="*/ 1502705 w 9147326"/>
              <a:gd name="connsiteY1083" fmla="*/ 3168967 h 6857999"/>
              <a:gd name="connsiteX1084" fmla="*/ 1502387 w 9147326"/>
              <a:gd name="connsiteY1084" fmla="*/ 3163570 h 6857999"/>
              <a:gd name="connsiteX1085" fmla="*/ 1501434 w 9147326"/>
              <a:gd name="connsiteY1085" fmla="*/ 3157855 h 6857999"/>
              <a:gd name="connsiteX1086" fmla="*/ 1500481 w 9147326"/>
              <a:gd name="connsiteY1086" fmla="*/ 3152775 h 6857999"/>
              <a:gd name="connsiteX1087" fmla="*/ 1499209 w 9147326"/>
              <a:gd name="connsiteY1087" fmla="*/ 3147060 h 6857999"/>
              <a:gd name="connsiteX1088" fmla="*/ 1497938 w 9147326"/>
              <a:gd name="connsiteY1088" fmla="*/ 3141980 h 6857999"/>
              <a:gd name="connsiteX1089" fmla="*/ 1496349 w 9147326"/>
              <a:gd name="connsiteY1089" fmla="*/ 3136265 h 6857999"/>
              <a:gd name="connsiteX1090" fmla="*/ 1494124 w 9147326"/>
              <a:gd name="connsiteY1090" fmla="*/ 3131185 h 6857999"/>
              <a:gd name="connsiteX1091" fmla="*/ 1491899 w 9147326"/>
              <a:gd name="connsiteY1091" fmla="*/ 3126105 h 6857999"/>
              <a:gd name="connsiteX1092" fmla="*/ 1489674 w 9147326"/>
              <a:gd name="connsiteY1092" fmla="*/ 3121025 h 6857999"/>
              <a:gd name="connsiteX1093" fmla="*/ 1486496 w 9147326"/>
              <a:gd name="connsiteY1093" fmla="*/ 3116262 h 6857999"/>
              <a:gd name="connsiteX1094" fmla="*/ 1483635 w 9147326"/>
              <a:gd name="connsiteY1094" fmla="*/ 3111182 h 6857999"/>
              <a:gd name="connsiteX1095" fmla="*/ 1480139 w 9147326"/>
              <a:gd name="connsiteY1095" fmla="*/ 3106420 h 6857999"/>
              <a:gd name="connsiteX1096" fmla="*/ 1476961 w 9147326"/>
              <a:gd name="connsiteY1096" fmla="*/ 3101975 h 6857999"/>
              <a:gd name="connsiteX1097" fmla="*/ 1473147 w 9147326"/>
              <a:gd name="connsiteY1097" fmla="*/ 3097530 h 6857999"/>
              <a:gd name="connsiteX1098" fmla="*/ 1469015 w 9147326"/>
              <a:gd name="connsiteY1098" fmla="*/ 3093085 h 6857999"/>
              <a:gd name="connsiteX1099" fmla="*/ 1465201 w 9147326"/>
              <a:gd name="connsiteY1099" fmla="*/ 3089592 h 6857999"/>
              <a:gd name="connsiteX1100" fmla="*/ 1461070 w 9147326"/>
              <a:gd name="connsiteY1100" fmla="*/ 3086417 h 6857999"/>
              <a:gd name="connsiteX1101" fmla="*/ 1453441 w 9147326"/>
              <a:gd name="connsiteY1101" fmla="*/ 3080067 h 6857999"/>
              <a:gd name="connsiteX1102" fmla="*/ 1444860 w 9147326"/>
              <a:gd name="connsiteY1102" fmla="*/ 3074670 h 6857999"/>
              <a:gd name="connsiteX1103" fmla="*/ 1436279 w 9147326"/>
              <a:gd name="connsiteY1103" fmla="*/ 3070225 h 6857999"/>
              <a:gd name="connsiteX1104" fmla="*/ 1427379 w 9147326"/>
              <a:gd name="connsiteY1104" fmla="*/ 3066732 h 6857999"/>
              <a:gd name="connsiteX1105" fmla="*/ 1417844 w 9147326"/>
              <a:gd name="connsiteY1105" fmla="*/ 3063557 h 6857999"/>
              <a:gd name="connsiteX1106" fmla="*/ 1408627 w 9147326"/>
              <a:gd name="connsiteY1106" fmla="*/ 3061335 h 6857999"/>
              <a:gd name="connsiteX1107" fmla="*/ 1398774 w 9147326"/>
              <a:gd name="connsiteY1107" fmla="*/ 3060382 h 6857999"/>
              <a:gd name="connsiteX1108" fmla="*/ 1389558 w 9147326"/>
              <a:gd name="connsiteY1108" fmla="*/ 3059430 h 6857999"/>
              <a:gd name="connsiteX1109" fmla="*/ 1380023 w 9147326"/>
              <a:gd name="connsiteY1109" fmla="*/ 3059747 h 6857999"/>
              <a:gd name="connsiteX1110" fmla="*/ 1370170 w 9147326"/>
              <a:gd name="connsiteY1110" fmla="*/ 3060700 h 6857999"/>
              <a:gd name="connsiteX1111" fmla="*/ 1360953 w 9147326"/>
              <a:gd name="connsiteY1111" fmla="*/ 3062605 h 6857999"/>
              <a:gd name="connsiteX1112" fmla="*/ 1351418 w 9147326"/>
              <a:gd name="connsiteY1112" fmla="*/ 3065145 h 6857999"/>
              <a:gd name="connsiteX1113" fmla="*/ 1342518 w 9147326"/>
              <a:gd name="connsiteY1113" fmla="*/ 3068955 h 6857999"/>
              <a:gd name="connsiteX1114" fmla="*/ 1333619 w 9147326"/>
              <a:gd name="connsiteY1114" fmla="*/ 3073082 h 6857999"/>
              <a:gd name="connsiteX1115" fmla="*/ 1325038 w 9147326"/>
              <a:gd name="connsiteY1115" fmla="*/ 3077845 h 6857999"/>
              <a:gd name="connsiteX1116" fmla="*/ 0 w 9147326"/>
              <a:gd name="connsiteY1116" fmla="*/ 441183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</a:cxnLst>
            <a:rect l="l" t="t" r="r" b="b"/>
            <a:pathLst>
              <a:path w="9147326" h="6857999">
                <a:moveTo>
                  <a:pt x="0" y="0"/>
                </a:moveTo>
                <a:lnTo>
                  <a:pt x="9147326" y="0"/>
                </a:lnTo>
                <a:lnTo>
                  <a:pt x="9147326" y="126534"/>
                </a:lnTo>
                <a:lnTo>
                  <a:pt x="7728380" y="1544002"/>
                </a:lnTo>
                <a:lnTo>
                  <a:pt x="7724248" y="1548130"/>
                </a:lnTo>
                <a:lnTo>
                  <a:pt x="7720434" y="1552575"/>
                </a:lnTo>
                <a:lnTo>
                  <a:pt x="7717256" y="1557337"/>
                </a:lnTo>
                <a:lnTo>
                  <a:pt x="7713759" y="1561782"/>
                </a:lnTo>
                <a:lnTo>
                  <a:pt x="7710899" y="1566545"/>
                </a:lnTo>
                <a:lnTo>
                  <a:pt x="7707721" y="1571942"/>
                </a:lnTo>
                <a:lnTo>
                  <a:pt x="7705496" y="1576705"/>
                </a:lnTo>
                <a:lnTo>
                  <a:pt x="7702953" y="1581785"/>
                </a:lnTo>
                <a:lnTo>
                  <a:pt x="7701046" y="1587182"/>
                </a:lnTo>
                <a:lnTo>
                  <a:pt x="7699457" y="1592262"/>
                </a:lnTo>
                <a:lnTo>
                  <a:pt x="7698186" y="1597977"/>
                </a:lnTo>
                <a:lnTo>
                  <a:pt x="7696914" y="1603057"/>
                </a:lnTo>
                <a:lnTo>
                  <a:pt x="7695961" y="1608772"/>
                </a:lnTo>
                <a:lnTo>
                  <a:pt x="7695007" y="1614487"/>
                </a:lnTo>
                <a:lnTo>
                  <a:pt x="7694690" y="1619567"/>
                </a:lnTo>
                <a:lnTo>
                  <a:pt x="7694690" y="1625282"/>
                </a:lnTo>
                <a:lnTo>
                  <a:pt x="7694690" y="1630680"/>
                </a:lnTo>
                <a:lnTo>
                  <a:pt x="7695007" y="1636395"/>
                </a:lnTo>
                <a:lnTo>
                  <a:pt x="7695961" y="1641792"/>
                </a:lnTo>
                <a:lnTo>
                  <a:pt x="7696914" y="1647190"/>
                </a:lnTo>
                <a:lnTo>
                  <a:pt x="7698186" y="1652587"/>
                </a:lnTo>
                <a:lnTo>
                  <a:pt x="7699457" y="1657985"/>
                </a:lnTo>
                <a:lnTo>
                  <a:pt x="7701046" y="1663065"/>
                </a:lnTo>
                <a:lnTo>
                  <a:pt x="7702953" y="1668462"/>
                </a:lnTo>
                <a:lnTo>
                  <a:pt x="7705178" y="1673542"/>
                </a:lnTo>
                <a:lnTo>
                  <a:pt x="7707721" y="1678940"/>
                </a:lnTo>
                <a:lnTo>
                  <a:pt x="7710899" y="1683702"/>
                </a:lnTo>
                <a:lnTo>
                  <a:pt x="7713759" y="1688465"/>
                </a:lnTo>
                <a:lnTo>
                  <a:pt x="7717256" y="1693227"/>
                </a:lnTo>
                <a:lnTo>
                  <a:pt x="7720434" y="1697672"/>
                </a:lnTo>
                <a:lnTo>
                  <a:pt x="7724248" y="1702435"/>
                </a:lnTo>
                <a:lnTo>
                  <a:pt x="7728380" y="1706245"/>
                </a:lnTo>
                <a:lnTo>
                  <a:pt x="7732829" y="1710372"/>
                </a:lnTo>
                <a:lnTo>
                  <a:pt x="7737279" y="1714500"/>
                </a:lnTo>
                <a:lnTo>
                  <a:pt x="7741729" y="1717992"/>
                </a:lnTo>
                <a:lnTo>
                  <a:pt x="7746496" y="1721167"/>
                </a:lnTo>
                <a:lnTo>
                  <a:pt x="7751581" y="1724342"/>
                </a:lnTo>
                <a:lnTo>
                  <a:pt x="7756349" y="1727200"/>
                </a:lnTo>
                <a:lnTo>
                  <a:pt x="7761434" y="1729422"/>
                </a:lnTo>
                <a:lnTo>
                  <a:pt x="7766202" y="1731645"/>
                </a:lnTo>
                <a:lnTo>
                  <a:pt x="7771605" y="1733867"/>
                </a:lnTo>
                <a:lnTo>
                  <a:pt x="7777326" y="1735455"/>
                </a:lnTo>
                <a:lnTo>
                  <a:pt x="7782411" y="1737042"/>
                </a:lnTo>
                <a:lnTo>
                  <a:pt x="7788132" y="1737995"/>
                </a:lnTo>
                <a:lnTo>
                  <a:pt x="7793217" y="1739265"/>
                </a:lnTo>
                <a:lnTo>
                  <a:pt x="7798938" y="1739900"/>
                </a:lnTo>
                <a:lnTo>
                  <a:pt x="7804341" y="1740217"/>
                </a:lnTo>
                <a:lnTo>
                  <a:pt x="7810062" y="1740217"/>
                </a:lnTo>
                <a:lnTo>
                  <a:pt x="7815148" y="1740217"/>
                </a:lnTo>
                <a:lnTo>
                  <a:pt x="7820868" y="1739900"/>
                </a:lnTo>
                <a:lnTo>
                  <a:pt x="7826272" y="1739265"/>
                </a:lnTo>
                <a:lnTo>
                  <a:pt x="7831993" y="1737995"/>
                </a:lnTo>
                <a:lnTo>
                  <a:pt x="7837396" y="1737042"/>
                </a:lnTo>
                <a:lnTo>
                  <a:pt x="7842799" y="1735455"/>
                </a:lnTo>
                <a:lnTo>
                  <a:pt x="7848202" y="1733867"/>
                </a:lnTo>
                <a:lnTo>
                  <a:pt x="7853287" y="1731645"/>
                </a:lnTo>
                <a:lnTo>
                  <a:pt x="7858373" y="1729422"/>
                </a:lnTo>
                <a:lnTo>
                  <a:pt x="7863458" y="1727200"/>
                </a:lnTo>
                <a:lnTo>
                  <a:pt x="7868225" y="1724342"/>
                </a:lnTo>
                <a:lnTo>
                  <a:pt x="7872993" y="1721167"/>
                </a:lnTo>
                <a:lnTo>
                  <a:pt x="7877760" y="1717992"/>
                </a:lnTo>
                <a:lnTo>
                  <a:pt x="7882528" y="1714500"/>
                </a:lnTo>
                <a:lnTo>
                  <a:pt x="7886977" y="1710372"/>
                </a:lnTo>
                <a:lnTo>
                  <a:pt x="7891427" y="1706245"/>
                </a:lnTo>
                <a:lnTo>
                  <a:pt x="7996947" y="1601152"/>
                </a:lnTo>
                <a:lnTo>
                  <a:pt x="8001079" y="1597342"/>
                </a:lnTo>
                <a:lnTo>
                  <a:pt x="8005528" y="1593215"/>
                </a:lnTo>
                <a:lnTo>
                  <a:pt x="8010296" y="1589722"/>
                </a:lnTo>
                <a:lnTo>
                  <a:pt x="8014745" y="1586547"/>
                </a:lnTo>
                <a:lnTo>
                  <a:pt x="8019831" y="1583372"/>
                </a:lnTo>
                <a:lnTo>
                  <a:pt x="8024916" y="1580515"/>
                </a:lnTo>
                <a:lnTo>
                  <a:pt x="8029683" y="1578292"/>
                </a:lnTo>
                <a:lnTo>
                  <a:pt x="8035087" y="1576070"/>
                </a:lnTo>
                <a:lnTo>
                  <a:pt x="8040172" y="1573847"/>
                </a:lnTo>
                <a:lnTo>
                  <a:pt x="8045575" y="1572260"/>
                </a:lnTo>
                <a:lnTo>
                  <a:pt x="8050978" y="1570672"/>
                </a:lnTo>
                <a:lnTo>
                  <a:pt x="8056381" y="1569720"/>
                </a:lnTo>
                <a:lnTo>
                  <a:pt x="8061784" y="1568450"/>
                </a:lnTo>
                <a:lnTo>
                  <a:pt x="8067505" y="1568132"/>
                </a:lnTo>
                <a:lnTo>
                  <a:pt x="8072591" y="1567497"/>
                </a:lnTo>
                <a:lnTo>
                  <a:pt x="8078312" y="1567497"/>
                </a:lnTo>
                <a:lnTo>
                  <a:pt x="8083715" y="1567497"/>
                </a:lnTo>
                <a:lnTo>
                  <a:pt x="8089436" y="1568132"/>
                </a:lnTo>
                <a:lnTo>
                  <a:pt x="8095157" y="1568450"/>
                </a:lnTo>
                <a:lnTo>
                  <a:pt x="8100242" y="1569720"/>
                </a:lnTo>
                <a:lnTo>
                  <a:pt x="8105963" y="1570672"/>
                </a:lnTo>
                <a:lnTo>
                  <a:pt x="8111048" y="1572260"/>
                </a:lnTo>
                <a:lnTo>
                  <a:pt x="8116451" y="1573847"/>
                </a:lnTo>
                <a:lnTo>
                  <a:pt x="8121537" y="1576070"/>
                </a:lnTo>
                <a:lnTo>
                  <a:pt x="8126622" y="1578292"/>
                </a:lnTo>
                <a:lnTo>
                  <a:pt x="8132025" y="1580515"/>
                </a:lnTo>
                <a:lnTo>
                  <a:pt x="8136793" y="1583372"/>
                </a:lnTo>
                <a:lnTo>
                  <a:pt x="8141560" y="1586547"/>
                </a:lnTo>
                <a:lnTo>
                  <a:pt x="8146645" y="1589722"/>
                </a:lnTo>
                <a:lnTo>
                  <a:pt x="8151095" y="1593215"/>
                </a:lnTo>
                <a:lnTo>
                  <a:pt x="8155545" y="1597342"/>
                </a:lnTo>
                <a:lnTo>
                  <a:pt x="8159676" y="1601152"/>
                </a:lnTo>
                <a:lnTo>
                  <a:pt x="8163808" y="1605280"/>
                </a:lnTo>
                <a:lnTo>
                  <a:pt x="8167940" y="1609725"/>
                </a:lnTo>
                <a:lnTo>
                  <a:pt x="8171118" y="1614487"/>
                </a:lnTo>
                <a:lnTo>
                  <a:pt x="8174614" y="1619250"/>
                </a:lnTo>
                <a:lnTo>
                  <a:pt x="8177475" y="1624012"/>
                </a:lnTo>
                <a:lnTo>
                  <a:pt x="8180653" y="1628775"/>
                </a:lnTo>
                <a:lnTo>
                  <a:pt x="8182878" y="1634172"/>
                </a:lnTo>
                <a:lnTo>
                  <a:pt x="8185103" y="1639252"/>
                </a:lnTo>
                <a:lnTo>
                  <a:pt x="8187328" y="1644650"/>
                </a:lnTo>
                <a:lnTo>
                  <a:pt x="8188599" y="1649730"/>
                </a:lnTo>
                <a:lnTo>
                  <a:pt x="8190188" y="1654810"/>
                </a:lnTo>
                <a:lnTo>
                  <a:pt x="8191459" y="1660525"/>
                </a:lnTo>
                <a:lnTo>
                  <a:pt x="8192413" y="1666240"/>
                </a:lnTo>
                <a:lnTo>
                  <a:pt x="8192731" y="1671320"/>
                </a:lnTo>
                <a:lnTo>
                  <a:pt x="8193684" y="1677035"/>
                </a:lnTo>
                <a:lnTo>
                  <a:pt x="8193684" y="1682432"/>
                </a:lnTo>
                <a:lnTo>
                  <a:pt x="8193684" y="1688147"/>
                </a:lnTo>
                <a:lnTo>
                  <a:pt x="8192731" y="1693227"/>
                </a:lnTo>
                <a:lnTo>
                  <a:pt x="8192413" y="1698942"/>
                </a:lnTo>
                <a:lnTo>
                  <a:pt x="8191459" y="1704657"/>
                </a:lnTo>
                <a:lnTo>
                  <a:pt x="8190188" y="1709737"/>
                </a:lnTo>
                <a:lnTo>
                  <a:pt x="8188599" y="1715452"/>
                </a:lnTo>
                <a:lnTo>
                  <a:pt x="8187328" y="1720532"/>
                </a:lnTo>
                <a:lnTo>
                  <a:pt x="8185103" y="1725930"/>
                </a:lnTo>
                <a:lnTo>
                  <a:pt x="8182878" y="1731010"/>
                </a:lnTo>
                <a:lnTo>
                  <a:pt x="8180653" y="1735772"/>
                </a:lnTo>
                <a:lnTo>
                  <a:pt x="8177475" y="1741170"/>
                </a:lnTo>
                <a:lnTo>
                  <a:pt x="8174614" y="1745932"/>
                </a:lnTo>
                <a:lnTo>
                  <a:pt x="8171118" y="1750377"/>
                </a:lnTo>
                <a:lnTo>
                  <a:pt x="8167940" y="1755140"/>
                </a:lnTo>
                <a:lnTo>
                  <a:pt x="8163808" y="1759585"/>
                </a:lnTo>
                <a:lnTo>
                  <a:pt x="8159676" y="1763712"/>
                </a:lnTo>
                <a:lnTo>
                  <a:pt x="7490960" y="2432050"/>
                </a:lnTo>
                <a:lnTo>
                  <a:pt x="7486828" y="2436495"/>
                </a:lnTo>
                <a:lnTo>
                  <a:pt x="7482696" y="2440940"/>
                </a:lnTo>
                <a:lnTo>
                  <a:pt x="7479518" y="2445385"/>
                </a:lnTo>
                <a:lnTo>
                  <a:pt x="7476022" y="2450148"/>
                </a:lnTo>
                <a:lnTo>
                  <a:pt x="7473161" y="2454910"/>
                </a:lnTo>
                <a:lnTo>
                  <a:pt x="7469983" y="2459990"/>
                </a:lnTo>
                <a:lnTo>
                  <a:pt x="7467758" y="2464752"/>
                </a:lnTo>
                <a:lnTo>
                  <a:pt x="7465533" y="2469833"/>
                </a:lnTo>
                <a:lnTo>
                  <a:pt x="7463309" y="2475230"/>
                </a:lnTo>
                <a:lnTo>
                  <a:pt x="7462037" y="2480628"/>
                </a:lnTo>
                <a:lnTo>
                  <a:pt x="7460448" y="2486025"/>
                </a:lnTo>
                <a:lnTo>
                  <a:pt x="7459177" y="2491105"/>
                </a:lnTo>
                <a:lnTo>
                  <a:pt x="7458223" y="2496820"/>
                </a:lnTo>
                <a:lnTo>
                  <a:pt x="7457270" y="2502535"/>
                </a:lnTo>
                <a:lnTo>
                  <a:pt x="7456952" y="2507932"/>
                </a:lnTo>
                <a:lnTo>
                  <a:pt x="7456952" y="2513330"/>
                </a:lnTo>
                <a:lnTo>
                  <a:pt x="7456952" y="2518727"/>
                </a:lnTo>
                <a:lnTo>
                  <a:pt x="7457270" y="2524442"/>
                </a:lnTo>
                <a:lnTo>
                  <a:pt x="7458223" y="2529840"/>
                </a:lnTo>
                <a:lnTo>
                  <a:pt x="7459177" y="2535237"/>
                </a:lnTo>
                <a:lnTo>
                  <a:pt x="7460448" y="2540635"/>
                </a:lnTo>
                <a:lnTo>
                  <a:pt x="7462037" y="2546032"/>
                </a:lnTo>
                <a:lnTo>
                  <a:pt x="7463309" y="2551430"/>
                </a:lnTo>
                <a:lnTo>
                  <a:pt x="7465533" y="2556827"/>
                </a:lnTo>
                <a:lnTo>
                  <a:pt x="7467758" y="2561590"/>
                </a:lnTo>
                <a:lnTo>
                  <a:pt x="7469983" y="2566987"/>
                </a:lnTo>
                <a:lnTo>
                  <a:pt x="7473161" y="2571750"/>
                </a:lnTo>
                <a:lnTo>
                  <a:pt x="7476022" y="2576512"/>
                </a:lnTo>
                <a:lnTo>
                  <a:pt x="7479518" y="2581275"/>
                </a:lnTo>
                <a:lnTo>
                  <a:pt x="7482696" y="2585720"/>
                </a:lnTo>
                <a:lnTo>
                  <a:pt x="7486828" y="2590482"/>
                </a:lnTo>
                <a:lnTo>
                  <a:pt x="7490960" y="2594927"/>
                </a:lnTo>
                <a:lnTo>
                  <a:pt x="7495092" y="2599055"/>
                </a:lnTo>
                <a:lnTo>
                  <a:pt x="7499541" y="2602547"/>
                </a:lnTo>
                <a:lnTo>
                  <a:pt x="7503991" y="2606040"/>
                </a:lnTo>
                <a:lnTo>
                  <a:pt x="7508758" y="2609215"/>
                </a:lnTo>
                <a:lnTo>
                  <a:pt x="7513844" y="2612390"/>
                </a:lnTo>
                <a:lnTo>
                  <a:pt x="7518611" y="2615247"/>
                </a:lnTo>
                <a:lnTo>
                  <a:pt x="7523696" y="2617787"/>
                </a:lnTo>
                <a:lnTo>
                  <a:pt x="7529100" y="2620010"/>
                </a:lnTo>
                <a:lnTo>
                  <a:pt x="7534185" y="2621915"/>
                </a:lnTo>
                <a:lnTo>
                  <a:pt x="7539588" y="2623502"/>
                </a:lnTo>
                <a:lnTo>
                  <a:pt x="7544673" y="2625090"/>
                </a:lnTo>
                <a:lnTo>
                  <a:pt x="7550394" y="2626360"/>
                </a:lnTo>
                <a:lnTo>
                  <a:pt x="7555797" y="2627312"/>
                </a:lnTo>
                <a:lnTo>
                  <a:pt x="7561201" y="2627947"/>
                </a:lnTo>
                <a:lnTo>
                  <a:pt x="7566604" y="2628265"/>
                </a:lnTo>
                <a:lnTo>
                  <a:pt x="7572325" y="2628265"/>
                </a:lnTo>
                <a:lnTo>
                  <a:pt x="7578046" y="2628265"/>
                </a:lnTo>
                <a:lnTo>
                  <a:pt x="7583131" y="2627947"/>
                </a:lnTo>
                <a:lnTo>
                  <a:pt x="7588852" y="2627312"/>
                </a:lnTo>
                <a:lnTo>
                  <a:pt x="7594255" y="2626360"/>
                </a:lnTo>
                <a:lnTo>
                  <a:pt x="7599658" y="2625090"/>
                </a:lnTo>
                <a:lnTo>
                  <a:pt x="7605061" y="2623502"/>
                </a:lnTo>
                <a:lnTo>
                  <a:pt x="7610464" y="2621915"/>
                </a:lnTo>
                <a:lnTo>
                  <a:pt x="7615550" y="2620010"/>
                </a:lnTo>
                <a:lnTo>
                  <a:pt x="7620953" y="2617787"/>
                </a:lnTo>
                <a:lnTo>
                  <a:pt x="7625720" y="2615247"/>
                </a:lnTo>
                <a:lnTo>
                  <a:pt x="7630806" y="2612390"/>
                </a:lnTo>
                <a:lnTo>
                  <a:pt x="7635891" y="2609215"/>
                </a:lnTo>
                <a:lnTo>
                  <a:pt x="7640340" y="2606040"/>
                </a:lnTo>
                <a:lnTo>
                  <a:pt x="7645108" y="2602547"/>
                </a:lnTo>
                <a:lnTo>
                  <a:pt x="7649558" y="2599055"/>
                </a:lnTo>
                <a:lnTo>
                  <a:pt x="7653689" y="2594927"/>
                </a:lnTo>
                <a:lnTo>
                  <a:pt x="7742046" y="2506345"/>
                </a:lnTo>
                <a:lnTo>
                  <a:pt x="7841210" y="2407285"/>
                </a:lnTo>
                <a:lnTo>
                  <a:pt x="7845977" y="2403157"/>
                </a:lnTo>
                <a:lnTo>
                  <a:pt x="7850427" y="2399665"/>
                </a:lnTo>
                <a:lnTo>
                  <a:pt x="7854876" y="2395855"/>
                </a:lnTo>
                <a:lnTo>
                  <a:pt x="7859326" y="2392362"/>
                </a:lnTo>
                <a:lnTo>
                  <a:pt x="7864093" y="2389505"/>
                </a:lnTo>
                <a:lnTo>
                  <a:pt x="7869179" y="2386965"/>
                </a:lnTo>
                <a:lnTo>
                  <a:pt x="7874264" y="2384107"/>
                </a:lnTo>
                <a:lnTo>
                  <a:pt x="7879349" y="2381885"/>
                </a:lnTo>
                <a:lnTo>
                  <a:pt x="7884753" y="2380298"/>
                </a:lnTo>
                <a:lnTo>
                  <a:pt x="7889838" y="2378393"/>
                </a:lnTo>
                <a:lnTo>
                  <a:pt x="7895559" y="2376805"/>
                </a:lnTo>
                <a:lnTo>
                  <a:pt x="7900644" y="2375535"/>
                </a:lnTo>
                <a:lnTo>
                  <a:pt x="7906365" y="2374900"/>
                </a:lnTo>
                <a:lnTo>
                  <a:pt x="7911768" y="2374265"/>
                </a:lnTo>
                <a:lnTo>
                  <a:pt x="7917489" y="2373947"/>
                </a:lnTo>
                <a:lnTo>
                  <a:pt x="7922574" y="2373312"/>
                </a:lnTo>
                <a:lnTo>
                  <a:pt x="7928295" y="2373947"/>
                </a:lnTo>
                <a:lnTo>
                  <a:pt x="7934016" y="2374265"/>
                </a:lnTo>
                <a:lnTo>
                  <a:pt x="7939419" y="2374900"/>
                </a:lnTo>
                <a:lnTo>
                  <a:pt x="7944823" y="2375535"/>
                </a:lnTo>
                <a:lnTo>
                  <a:pt x="7950226" y="2376805"/>
                </a:lnTo>
                <a:lnTo>
                  <a:pt x="7955629" y="2378393"/>
                </a:lnTo>
                <a:lnTo>
                  <a:pt x="7960714" y="2380298"/>
                </a:lnTo>
                <a:lnTo>
                  <a:pt x="7966435" y="2381885"/>
                </a:lnTo>
                <a:lnTo>
                  <a:pt x="7971203" y="2384107"/>
                </a:lnTo>
                <a:lnTo>
                  <a:pt x="7976288" y="2386965"/>
                </a:lnTo>
                <a:lnTo>
                  <a:pt x="7981373" y="2389505"/>
                </a:lnTo>
                <a:lnTo>
                  <a:pt x="7986141" y="2392362"/>
                </a:lnTo>
                <a:lnTo>
                  <a:pt x="7990908" y="2395855"/>
                </a:lnTo>
                <a:lnTo>
                  <a:pt x="7995358" y="2399665"/>
                </a:lnTo>
                <a:lnTo>
                  <a:pt x="7999807" y="2403157"/>
                </a:lnTo>
                <a:lnTo>
                  <a:pt x="8004257" y="2407285"/>
                </a:lnTo>
                <a:lnTo>
                  <a:pt x="8010614" y="2414587"/>
                </a:lnTo>
                <a:lnTo>
                  <a:pt x="8016335" y="2421573"/>
                </a:lnTo>
                <a:lnTo>
                  <a:pt x="8021420" y="2429193"/>
                </a:lnTo>
                <a:lnTo>
                  <a:pt x="8026187" y="2437130"/>
                </a:lnTo>
                <a:lnTo>
                  <a:pt x="8029366" y="2445702"/>
                </a:lnTo>
                <a:lnTo>
                  <a:pt x="8032226" y="2453957"/>
                </a:lnTo>
                <a:lnTo>
                  <a:pt x="8035087" y="2462530"/>
                </a:lnTo>
                <a:lnTo>
                  <a:pt x="8036358" y="2471420"/>
                </a:lnTo>
                <a:lnTo>
                  <a:pt x="8037311" y="2480310"/>
                </a:lnTo>
                <a:lnTo>
                  <a:pt x="8037629" y="2488883"/>
                </a:lnTo>
                <a:lnTo>
                  <a:pt x="8037311" y="2497772"/>
                </a:lnTo>
                <a:lnTo>
                  <a:pt x="8036040" y="2506980"/>
                </a:lnTo>
                <a:lnTo>
                  <a:pt x="8034133" y="2515552"/>
                </a:lnTo>
                <a:lnTo>
                  <a:pt x="8031908" y="2524442"/>
                </a:lnTo>
                <a:lnTo>
                  <a:pt x="8028730" y="2532698"/>
                </a:lnTo>
                <a:lnTo>
                  <a:pt x="8024916" y="2540635"/>
                </a:lnTo>
                <a:lnTo>
                  <a:pt x="7755395" y="2809875"/>
                </a:lnTo>
                <a:lnTo>
                  <a:pt x="7751581" y="2814320"/>
                </a:lnTo>
                <a:lnTo>
                  <a:pt x="7747767" y="2818765"/>
                </a:lnTo>
                <a:lnTo>
                  <a:pt x="7743953" y="2823210"/>
                </a:lnTo>
                <a:lnTo>
                  <a:pt x="7740457" y="2827972"/>
                </a:lnTo>
                <a:lnTo>
                  <a:pt x="7737597" y="2833052"/>
                </a:lnTo>
                <a:lnTo>
                  <a:pt x="7735054" y="2837815"/>
                </a:lnTo>
                <a:lnTo>
                  <a:pt x="7732511" y="2842577"/>
                </a:lnTo>
                <a:lnTo>
                  <a:pt x="7730287" y="2847975"/>
                </a:lnTo>
                <a:lnTo>
                  <a:pt x="7728380" y="2853055"/>
                </a:lnTo>
                <a:lnTo>
                  <a:pt x="7726473" y="2858770"/>
                </a:lnTo>
                <a:lnTo>
                  <a:pt x="7724883" y="2863850"/>
                </a:lnTo>
                <a:lnTo>
                  <a:pt x="7723930" y="2868930"/>
                </a:lnTo>
                <a:lnTo>
                  <a:pt x="7722977" y="2874645"/>
                </a:lnTo>
                <a:lnTo>
                  <a:pt x="7722341" y="2880360"/>
                </a:lnTo>
                <a:lnTo>
                  <a:pt x="7722023" y="2885757"/>
                </a:lnTo>
                <a:lnTo>
                  <a:pt x="7722023" y="2891155"/>
                </a:lnTo>
                <a:lnTo>
                  <a:pt x="7722023" y="2896552"/>
                </a:lnTo>
                <a:lnTo>
                  <a:pt x="7722341" y="2902267"/>
                </a:lnTo>
                <a:lnTo>
                  <a:pt x="7722977" y="2907982"/>
                </a:lnTo>
                <a:lnTo>
                  <a:pt x="7723930" y="2913062"/>
                </a:lnTo>
                <a:lnTo>
                  <a:pt x="7724883" y="2918777"/>
                </a:lnTo>
                <a:lnTo>
                  <a:pt x="7726473" y="2923857"/>
                </a:lnTo>
                <a:lnTo>
                  <a:pt x="7728380" y="2929572"/>
                </a:lnTo>
                <a:lnTo>
                  <a:pt x="7730287" y="2934652"/>
                </a:lnTo>
                <a:lnTo>
                  <a:pt x="7732511" y="2939415"/>
                </a:lnTo>
                <a:lnTo>
                  <a:pt x="7735054" y="2944812"/>
                </a:lnTo>
                <a:lnTo>
                  <a:pt x="7737597" y="2949575"/>
                </a:lnTo>
                <a:lnTo>
                  <a:pt x="7740457" y="2954337"/>
                </a:lnTo>
                <a:lnTo>
                  <a:pt x="7743953" y="2959417"/>
                </a:lnTo>
                <a:lnTo>
                  <a:pt x="7747767" y="2963862"/>
                </a:lnTo>
                <a:lnTo>
                  <a:pt x="7751581" y="2968307"/>
                </a:lnTo>
                <a:lnTo>
                  <a:pt x="7755395" y="2972752"/>
                </a:lnTo>
                <a:lnTo>
                  <a:pt x="7760163" y="2976880"/>
                </a:lnTo>
                <a:lnTo>
                  <a:pt x="7763977" y="2980372"/>
                </a:lnTo>
                <a:lnTo>
                  <a:pt x="7769062" y="2983865"/>
                </a:lnTo>
                <a:lnTo>
                  <a:pt x="7773512" y="2987357"/>
                </a:lnTo>
                <a:lnTo>
                  <a:pt x="7778279" y="2990215"/>
                </a:lnTo>
                <a:lnTo>
                  <a:pt x="7783364" y="2993072"/>
                </a:lnTo>
                <a:lnTo>
                  <a:pt x="7788450" y="2995930"/>
                </a:lnTo>
                <a:lnTo>
                  <a:pt x="7793535" y="2998152"/>
                </a:lnTo>
                <a:lnTo>
                  <a:pt x="7798938" y="2999740"/>
                </a:lnTo>
                <a:lnTo>
                  <a:pt x="7804023" y="3001327"/>
                </a:lnTo>
                <a:lnTo>
                  <a:pt x="7809744" y="3002915"/>
                </a:lnTo>
                <a:lnTo>
                  <a:pt x="7814830" y="3004502"/>
                </a:lnTo>
                <a:lnTo>
                  <a:pt x="7820551" y="3005137"/>
                </a:lnTo>
                <a:lnTo>
                  <a:pt x="7825954" y="3005772"/>
                </a:lnTo>
                <a:lnTo>
                  <a:pt x="7831357" y="3006090"/>
                </a:lnTo>
                <a:lnTo>
                  <a:pt x="7836760" y="3006090"/>
                </a:lnTo>
                <a:lnTo>
                  <a:pt x="7842481" y="3006090"/>
                </a:lnTo>
                <a:lnTo>
                  <a:pt x="7848202" y="3005772"/>
                </a:lnTo>
                <a:lnTo>
                  <a:pt x="7853605" y="3005137"/>
                </a:lnTo>
                <a:lnTo>
                  <a:pt x="7859008" y="3003867"/>
                </a:lnTo>
                <a:lnTo>
                  <a:pt x="7864411" y="3002915"/>
                </a:lnTo>
                <a:lnTo>
                  <a:pt x="7869814" y="3001327"/>
                </a:lnTo>
                <a:lnTo>
                  <a:pt x="7874900" y="2999740"/>
                </a:lnTo>
                <a:lnTo>
                  <a:pt x="7880303" y="2998152"/>
                </a:lnTo>
                <a:lnTo>
                  <a:pt x="7885388" y="2995930"/>
                </a:lnTo>
                <a:lnTo>
                  <a:pt x="7890473" y="2993072"/>
                </a:lnTo>
                <a:lnTo>
                  <a:pt x="7895559" y="2990215"/>
                </a:lnTo>
                <a:lnTo>
                  <a:pt x="7900326" y="2987357"/>
                </a:lnTo>
                <a:lnTo>
                  <a:pt x="7905094" y="2983865"/>
                </a:lnTo>
                <a:lnTo>
                  <a:pt x="7909543" y="2980372"/>
                </a:lnTo>
                <a:lnTo>
                  <a:pt x="7913993" y="2976880"/>
                </a:lnTo>
                <a:lnTo>
                  <a:pt x="7918443" y="2972752"/>
                </a:lnTo>
                <a:lnTo>
                  <a:pt x="8484500" y="2406968"/>
                </a:lnTo>
                <a:lnTo>
                  <a:pt x="8488949" y="2402840"/>
                </a:lnTo>
                <a:lnTo>
                  <a:pt x="8493399" y="2399030"/>
                </a:lnTo>
                <a:lnTo>
                  <a:pt x="8498166" y="2395537"/>
                </a:lnTo>
                <a:lnTo>
                  <a:pt x="8502934" y="2392362"/>
                </a:lnTo>
                <a:lnTo>
                  <a:pt x="8507701" y="2389188"/>
                </a:lnTo>
                <a:lnTo>
                  <a:pt x="8512469" y="2386648"/>
                </a:lnTo>
                <a:lnTo>
                  <a:pt x="8517872" y="2383790"/>
                </a:lnTo>
                <a:lnTo>
                  <a:pt x="8522639" y="2381567"/>
                </a:lnTo>
                <a:lnTo>
                  <a:pt x="8527725" y="2379663"/>
                </a:lnTo>
                <a:lnTo>
                  <a:pt x="8533446" y="2378075"/>
                </a:lnTo>
                <a:lnTo>
                  <a:pt x="8538531" y="2376805"/>
                </a:lnTo>
                <a:lnTo>
                  <a:pt x="8544252" y="2375217"/>
                </a:lnTo>
                <a:lnTo>
                  <a:pt x="8549655" y="2374582"/>
                </a:lnTo>
                <a:lnTo>
                  <a:pt x="8555058" y="2373947"/>
                </a:lnTo>
                <a:lnTo>
                  <a:pt x="8560779" y="2373312"/>
                </a:lnTo>
                <a:lnTo>
                  <a:pt x="8566182" y="2373312"/>
                </a:lnTo>
                <a:lnTo>
                  <a:pt x="8571585" y="2373312"/>
                </a:lnTo>
                <a:lnTo>
                  <a:pt x="8576989" y="2373947"/>
                </a:lnTo>
                <a:lnTo>
                  <a:pt x="8582709" y="2374582"/>
                </a:lnTo>
                <a:lnTo>
                  <a:pt x="8587795" y="2375217"/>
                </a:lnTo>
                <a:lnTo>
                  <a:pt x="8593516" y="2376805"/>
                </a:lnTo>
                <a:lnTo>
                  <a:pt x="8598601" y="2378075"/>
                </a:lnTo>
                <a:lnTo>
                  <a:pt x="8604322" y="2379663"/>
                </a:lnTo>
                <a:lnTo>
                  <a:pt x="8609725" y="2381567"/>
                </a:lnTo>
                <a:lnTo>
                  <a:pt x="8614810" y="2383790"/>
                </a:lnTo>
                <a:lnTo>
                  <a:pt x="8619578" y="2386648"/>
                </a:lnTo>
                <a:lnTo>
                  <a:pt x="8624345" y="2389188"/>
                </a:lnTo>
                <a:lnTo>
                  <a:pt x="8629431" y="2392362"/>
                </a:lnTo>
                <a:lnTo>
                  <a:pt x="8634198" y="2395537"/>
                </a:lnTo>
                <a:lnTo>
                  <a:pt x="8638648" y="2399030"/>
                </a:lnTo>
                <a:lnTo>
                  <a:pt x="8643097" y="2402840"/>
                </a:lnTo>
                <a:lnTo>
                  <a:pt x="8647547" y="2406968"/>
                </a:lnTo>
                <a:lnTo>
                  <a:pt x="8651679" y="2411413"/>
                </a:lnTo>
                <a:lnTo>
                  <a:pt x="8655493" y="2415857"/>
                </a:lnTo>
                <a:lnTo>
                  <a:pt x="8659307" y="2420303"/>
                </a:lnTo>
                <a:lnTo>
                  <a:pt x="8662167" y="2425382"/>
                </a:lnTo>
                <a:lnTo>
                  <a:pt x="8665663" y="2430145"/>
                </a:lnTo>
                <a:lnTo>
                  <a:pt x="8668206" y="2434907"/>
                </a:lnTo>
                <a:lnTo>
                  <a:pt x="8670749" y="2439670"/>
                </a:lnTo>
                <a:lnTo>
                  <a:pt x="8672974" y="2445067"/>
                </a:lnTo>
                <a:lnTo>
                  <a:pt x="8674880" y="2450148"/>
                </a:lnTo>
                <a:lnTo>
                  <a:pt x="8676787" y="2455862"/>
                </a:lnTo>
                <a:lnTo>
                  <a:pt x="8677741" y="2460943"/>
                </a:lnTo>
                <a:lnTo>
                  <a:pt x="8679330" y="2466340"/>
                </a:lnTo>
                <a:lnTo>
                  <a:pt x="8679966" y="2471738"/>
                </a:lnTo>
                <a:lnTo>
                  <a:pt x="8680919" y="2477452"/>
                </a:lnTo>
                <a:lnTo>
                  <a:pt x="8681237" y="2483168"/>
                </a:lnTo>
                <a:lnTo>
                  <a:pt x="8681237" y="2488247"/>
                </a:lnTo>
                <a:lnTo>
                  <a:pt x="8681237" y="2493962"/>
                </a:lnTo>
                <a:lnTo>
                  <a:pt x="8680919" y="2499360"/>
                </a:lnTo>
                <a:lnTo>
                  <a:pt x="8679966" y="2505075"/>
                </a:lnTo>
                <a:lnTo>
                  <a:pt x="8679330" y="2510155"/>
                </a:lnTo>
                <a:lnTo>
                  <a:pt x="8677741" y="2515870"/>
                </a:lnTo>
                <a:lnTo>
                  <a:pt x="8676787" y="2520950"/>
                </a:lnTo>
                <a:lnTo>
                  <a:pt x="8674880" y="2526665"/>
                </a:lnTo>
                <a:lnTo>
                  <a:pt x="8672974" y="2531745"/>
                </a:lnTo>
                <a:lnTo>
                  <a:pt x="8670749" y="2536825"/>
                </a:lnTo>
                <a:lnTo>
                  <a:pt x="8668206" y="2541905"/>
                </a:lnTo>
                <a:lnTo>
                  <a:pt x="8665663" y="2546667"/>
                </a:lnTo>
                <a:lnTo>
                  <a:pt x="8662167" y="2551430"/>
                </a:lnTo>
                <a:lnTo>
                  <a:pt x="8659307" y="2556510"/>
                </a:lnTo>
                <a:lnTo>
                  <a:pt x="8655493" y="2560955"/>
                </a:lnTo>
                <a:lnTo>
                  <a:pt x="8651679" y="2565400"/>
                </a:lnTo>
                <a:lnTo>
                  <a:pt x="8647547" y="2569845"/>
                </a:lnTo>
                <a:lnTo>
                  <a:pt x="7392750" y="3822700"/>
                </a:lnTo>
                <a:lnTo>
                  <a:pt x="7388618" y="3827145"/>
                </a:lnTo>
                <a:lnTo>
                  <a:pt x="7385122" y="3831590"/>
                </a:lnTo>
                <a:lnTo>
                  <a:pt x="7381626" y="3836035"/>
                </a:lnTo>
                <a:lnTo>
                  <a:pt x="7378448" y="3841115"/>
                </a:lnTo>
                <a:lnTo>
                  <a:pt x="7375269" y="3845877"/>
                </a:lnTo>
                <a:lnTo>
                  <a:pt x="7372409" y="3850640"/>
                </a:lnTo>
                <a:lnTo>
                  <a:pt x="7369866" y="3855720"/>
                </a:lnTo>
                <a:lnTo>
                  <a:pt x="7367641" y="3860800"/>
                </a:lnTo>
                <a:lnTo>
                  <a:pt x="7365734" y="3865880"/>
                </a:lnTo>
                <a:lnTo>
                  <a:pt x="7364145" y="3871595"/>
                </a:lnTo>
                <a:lnTo>
                  <a:pt x="7362556" y="3876675"/>
                </a:lnTo>
                <a:lnTo>
                  <a:pt x="7361603" y="3882390"/>
                </a:lnTo>
                <a:lnTo>
                  <a:pt x="7360331" y="3887470"/>
                </a:lnTo>
                <a:lnTo>
                  <a:pt x="7359696" y="3893185"/>
                </a:lnTo>
                <a:lnTo>
                  <a:pt x="7359378" y="3898582"/>
                </a:lnTo>
                <a:lnTo>
                  <a:pt x="7359378" y="3904297"/>
                </a:lnTo>
                <a:lnTo>
                  <a:pt x="7359378" y="3909695"/>
                </a:lnTo>
                <a:lnTo>
                  <a:pt x="7359696" y="3915092"/>
                </a:lnTo>
                <a:lnTo>
                  <a:pt x="7360331" y="3920807"/>
                </a:lnTo>
                <a:lnTo>
                  <a:pt x="7361603" y="3926205"/>
                </a:lnTo>
                <a:lnTo>
                  <a:pt x="7362556" y="3931602"/>
                </a:lnTo>
                <a:lnTo>
                  <a:pt x="7364145" y="3936682"/>
                </a:lnTo>
                <a:lnTo>
                  <a:pt x="7365734" y="3942397"/>
                </a:lnTo>
                <a:lnTo>
                  <a:pt x="7367641" y="3947477"/>
                </a:lnTo>
                <a:lnTo>
                  <a:pt x="7369866" y="3952875"/>
                </a:lnTo>
                <a:lnTo>
                  <a:pt x="7372409" y="3957637"/>
                </a:lnTo>
                <a:lnTo>
                  <a:pt x="7375269" y="3962400"/>
                </a:lnTo>
                <a:lnTo>
                  <a:pt x="7378448" y="3967162"/>
                </a:lnTo>
                <a:lnTo>
                  <a:pt x="7381626" y="3972242"/>
                </a:lnTo>
                <a:lnTo>
                  <a:pt x="7385122" y="3976687"/>
                </a:lnTo>
                <a:lnTo>
                  <a:pt x="7388618" y="3981132"/>
                </a:lnTo>
                <a:lnTo>
                  <a:pt x="7392750" y="3985577"/>
                </a:lnTo>
                <a:lnTo>
                  <a:pt x="7397200" y="3989705"/>
                </a:lnTo>
                <a:lnTo>
                  <a:pt x="7401967" y="3993515"/>
                </a:lnTo>
                <a:lnTo>
                  <a:pt x="7406417" y="3997007"/>
                </a:lnTo>
                <a:lnTo>
                  <a:pt x="7411184" y="4000182"/>
                </a:lnTo>
                <a:lnTo>
                  <a:pt x="7415952" y="4003357"/>
                </a:lnTo>
                <a:lnTo>
                  <a:pt x="7420719" y="4006215"/>
                </a:lnTo>
                <a:lnTo>
                  <a:pt x="7426122" y="4008755"/>
                </a:lnTo>
                <a:lnTo>
                  <a:pt x="7430890" y="4010977"/>
                </a:lnTo>
                <a:lnTo>
                  <a:pt x="7436293" y="4012882"/>
                </a:lnTo>
                <a:lnTo>
                  <a:pt x="7441696" y="4014787"/>
                </a:lnTo>
                <a:lnTo>
                  <a:pt x="7447099" y="4015740"/>
                </a:lnTo>
                <a:lnTo>
                  <a:pt x="7452502" y="4017327"/>
                </a:lnTo>
                <a:lnTo>
                  <a:pt x="7457905" y="4017962"/>
                </a:lnTo>
                <a:lnTo>
                  <a:pt x="7463309" y="4018597"/>
                </a:lnTo>
                <a:lnTo>
                  <a:pt x="7469030" y="4019232"/>
                </a:lnTo>
                <a:lnTo>
                  <a:pt x="7474433" y="4019232"/>
                </a:lnTo>
                <a:lnTo>
                  <a:pt x="7479836" y="4019232"/>
                </a:lnTo>
                <a:lnTo>
                  <a:pt x="7485557" y="4018597"/>
                </a:lnTo>
                <a:lnTo>
                  <a:pt x="7490960" y="4017962"/>
                </a:lnTo>
                <a:lnTo>
                  <a:pt x="7496681" y="4017327"/>
                </a:lnTo>
                <a:lnTo>
                  <a:pt x="7501766" y="4015740"/>
                </a:lnTo>
                <a:lnTo>
                  <a:pt x="7507169" y="4014787"/>
                </a:lnTo>
                <a:lnTo>
                  <a:pt x="7512572" y="4012882"/>
                </a:lnTo>
                <a:lnTo>
                  <a:pt x="7517975" y="4010977"/>
                </a:lnTo>
                <a:lnTo>
                  <a:pt x="7523061" y="4008755"/>
                </a:lnTo>
                <a:lnTo>
                  <a:pt x="7527828" y="4006215"/>
                </a:lnTo>
                <a:lnTo>
                  <a:pt x="7532914" y="4003357"/>
                </a:lnTo>
                <a:lnTo>
                  <a:pt x="7537681" y="4000182"/>
                </a:lnTo>
                <a:lnTo>
                  <a:pt x="7542448" y="3997007"/>
                </a:lnTo>
                <a:lnTo>
                  <a:pt x="7546898" y="3993515"/>
                </a:lnTo>
                <a:lnTo>
                  <a:pt x="7551348" y="3989705"/>
                </a:lnTo>
                <a:lnTo>
                  <a:pt x="7555797" y="3985577"/>
                </a:lnTo>
                <a:lnTo>
                  <a:pt x="8717788" y="2825115"/>
                </a:lnTo>
                <a:lnTo>
                  <a:pt x="8721919" y="2820987"/>
                </a:lnTo>
                <a:lnTo>
                  <a:pt x="8726369" y="2817177"/>
                </a:lnTo>
                <a:lnTo>
                  <a:pt x="8731137" y="2813685"/>
                </a:lnTo>
                <a:lnTo>
                  <a:pt x="8735586" y="2810192"/>
                </a:lnTo>
                <a:lnTo>
                  <a:pt x="8740672" y="2807335"/>
                </a:lnTo>
                <a:lnTo>
                  <a:pt x="8745757" y="2804477"/>
                </a:lnTo>
                <a:lnTo>
                  <a:pt x="8750524" y="2801937"/>
                </a:lnTo>
                <a:lnTo>
                  <a:pt x="8755927" y="2799715"/>
                </a:lnTo>
                <a:lnTo>
                  <a:pt x="8761013" y="2797810"/>
                </a:lnTo>
                <a:lnTo>
                  <a:pt x="8766416" y="2795905"/>
                </a:lnTo>
                <a:lnTo>
                  <a:pt x="8771819" y="2794635"/>
                </a:lnTo>
                <a:lnTo>
                  <a:pt x="8777222" y="2793365"/>
                </a:lnTo>
                <a:lnTo>
                  <a:pt x="8782625" y="2792730"/>
                </a:lnTo>
                <a:lnTo>
                  <a:pt x="8788346" y="2792095"/>
                </a:lnTo>
                <a:lnTo>
                  <a:pt x="8793431" y="2791460"/>
                </a:lnTo>
                <a:lnTo>
                  <a:pt x="8799152" y="2791460"/>
                </a:lnTo>
                <a:lnTo>
                  <a:pt x="8804556" y="2791460"/>
                </a:lnTo>
                <a:lnTo>
                  <a:pt x="8810277" y="2792095"/>
                </a:lnTo>
                <a:lnTo>
                  <a:pt x="8815680" y="2792730"/>
                </a:lnTo>
                <a:lnTo>
                  <a:pt x="8821083" y="2793365"/>
                </a:lnTo>
                <a:lnTo>
                  <a:pt x="8826804" y="2794635"/>
                </a:lnTo>
                <a:lnTo>
                  <a:pt x="8831889" y="2795905"/>
                </a:lnTo>
                <a:lnTo>
                  <a:pt x="8837292" y="2797810"/>
                </a:lnTo>
                <a:lnTo>
                  <a:pt x="8842377" y="2799715"/>
                </a:lnTo>
                <a:lnTo>
                  <a:pt x="8847463" y="2801937"/>
                </a:lnTo>
                <a:lnTo>
                  <a:pt x="8852866" y="2804477"/>
                </a:lnTo>
                <a:lnTo>
                  <a:pt x="8857633" y="2807335"/>
                </a:lnTo>
                <a:lnTo>
                  <a:pt x="8862401" y="2810192"/>
                </a:lnTo>
                <a:lnTo>
                  <a:pt x="8867486" y="2813685"/>
                </a:lnTo>
                <a:lnTo>
                  <a:pt x="8871936" y="2817177"/>
                </a:lnTo>
                <a:lnTo>
                  <a:pt x="8876385" y="2820987"/>
                </a:lnTo>
                <a:lnTo>
                  <a:pt x="8880517" y="2825115"/>
                </a:lnTo>
                <a:lnTo>
                  <a:pt x="8884649" y="2829242"/>
                </a:lnTo>
                <a:lnTo>
                  <a:pt x="8888781" y="2833687"/>
                </a:lnTo>
                <a:lnTo>
                  <a:pt x="8891959" y="2838450"/>
                </a:lnTo>
                <a:lnTo>
                  <a:pt x="8895455" y="2842895"/>
                </a:lnTo>
                <a:lnTo>
                  <a:pt x="8898316" y="2847975"/>
                </a:lnTo>
                <a:lnTo>
                  <a:pt x="8901494" y="2853055"/>
                </a:lnTo>
                <a:lnTo>
                  <a:pt x="8903719" y="2857817"/>
                </a:lnTo>
                <a:lnTo>
                  <a:pt x="8905944" y="2863215"/>
                </a:lnTo>
                <a:lnTo>
                  <a:pt x="8908168" y="2868295"/>
                </a:lnTo>
                <a:lnTo>
                  <a:pt x="8909440" y="2873692"/>
                </a:lnTo>
                <a:lnTo>
                  <a:pt x="8911029" y="2879090"/>
                </a:lnTo>
                <a:lnTo>
                  <a:pt x="8912300" y="2884487"/>
                </a:lnTo>
                <a:lnTo>
                  <a:pt x="8913254" y="2889885"/>
                </a:lnTo>
                <a:lnTo>
                  <a:pt x="8913572" y="2895600"/>
                </a:lnTo>
                <a:lnTo>
                  <a:pt x="8913889" y="2900680"/>
                </a:lnTo>
                <a:lnTo>
                  <a:pt x="8914525" y="2906395"/>
                </a:lnTo>
                <a:lnTo>
                  <a:pt x="8913889" y="2911792"/>
                </a:lnTo>
                <a:lnTo>
                  <a:pt x="8913572" y="2917507"/>
                </a:lnTo>
                <a:lnTo>
                  <a:pt x="8913254" y="2923222"/>
                </a:lnTo>
                <a:lnTo>
                  <a:pt x="8912300" y="2928302"/>
                </a:lnTo>
                <a:lnTo>
                  <a:pt x="8911029" y="2934017"/>
                </a:lnTo>
                <a:lnTo>
                  <a:pt x="8909440" y="2939097"/>
                </a:lnTo>
                <a:lnTo>
                  <a:pt x="8908168" y="2944495"/>
                </a:lnTo>
                <a:lnTo>
                  <a:pt x="8905944" y="2949575"/>
                </a:lnTo>
                <a:lnTo>
                  <a:pt x="8903719" y="2954655"/>
                </a:lnTo>
                <a:lnTo>
                  <a:pt x="8901494" y="2960052"/>
                </a:lnTo>
                <a:lnTo>
                  <a:pt x="8898316" y="2964815"/>
                </a:lnTo>
                <a:lnTo>
                  <a:pt x="8895455" y="2969577"/>
                </a:lnTo>
                <a:lnTo>
                  <a:pt x="8891959" y="2974657"/>
                </a:lnTo>
                <a:lnTo>
                  <a:pt x="8888781" y="2979102"/>
                </a:lnTo>
                <a:lnTo>
                  <a:pt x="8884649" y="2983547"/>
                </a:lnTo>
                <a:lnTo>
                  <a:pt x="8880517" y="2987992"/>
                </a:lnTo>
                <a:lnTo>
                  <a:pt x="8288080" y="3579812"/>
                </a:lnTo>
                <a:lnTo>
                  <a:pt x="8283948" y="3584257"/>
                </a:lnTo>
                <a:lnTo>
                  <a:pt x="8280134" y="3588702"/>
                </a:lnTo>
                <a:lnTo>
                  <a:pt x="8276320" y="3593147"/>
                </a:lnTo>
                <a:lnTo>
                  <a:pt x="8273142" y="3597910"/>
                </a:lnTo>
                <a:lnTo>
                  <a:pt x="8269964" y="3602990"/>
                </a:lnTo>
                <a:lnTo>
                  <a:pt x="8267421" y="3607752"/>
                </a:lnTo>
                <a:lnTo>
                  <a:pt x="8264878" y="3612515"/>
                </a:lnTo>
                <a:lnTo>
                  <a:pt x="8262654" y="3617595"/>
                </a:lnTo>
                <a:lnTo>
                  <a:pt x="8260747" y="3622992"/>
                </a:lnTo>
                <a:lnTo>
                  <a:pt x="8258840" y="3628707"/>
                </a:lnTo>
                <a:lnTo>
                  <a:pt x="8257251" y="3633787"/>
                </a:lnTo>
                <a:lnTo>
                  <a:pt x="8256297" y="3638867"/>
                </a:lnTo>
                <a:lnTo>
                  <a:pt x="8255344" y="3644582"/>
                </a:lnTo>
                <a:lnTo>
                  <a:pt x="8254708" y="3650297"/>
                </a:lnTo>
                <a:lnTo>
                  <a:pt x="8254390" y="3655695"/>
                </a:lnTo>
                <a:lnTo>
                  <a:pt x="8254072" y="3661092"/>
                </a:lnTo>
                <a:lnTo>
                  <a:pt x="8254390" y="3666490"/>
                </a:lnTo>
                <a:lnTo>
                  <a:pt x="8254708" y="3672205"/>
                </a:lnTo>
                <a:lnTo>
                  <a:pt x="8255344" y="3677602"/>
                </a:lnTo>
                <a:lnTo>
                  <a:pt x="8256297" y="3683000"/>
                </a:lnTo>
                <a:lnTo>
                  <a:pt x="8257251" y="3688397"/>
                </a:lnTo>
                <a:lnTo>
                  <a:pt x="8258840" y="3693795"/>
                </a:lnTo>
                <a:lnTo>
                  <a:pt x="8260747" y="3699510"/>
                </a:lnTo>
                <a:lnTo>
                  <a:pt x="8262654" y="3704590"/>
                </a:lnTo>
                <a:lnTo>
                  <a:pt x="8264878" y="3709352"/>
                </a:lnTo>
                <a:lnTo>
                  <a:pt x="8267421" y="3714750"/>
                </a:lnTo>
                <a:lnTo>
                  <a:pt x="8269964" y="3719512"/>
                </a:lnTo>
                <a:lnTo>
                  <a:pt x="8273142" y="3724275"/>
                </a:lnTo>
                <a:lnTo>
                  <a:pt x="8276320" y="3729037"/>
                </a:lnTo>
                <a:lnTo>
                  <a:pt x="8280134" y="3733800"/>
                </a:lnTo>
                <a:lnTo>
                  <a:pt x="8283948" y="3738245"/>
                </a:lnTo>
                <a:lnTo>
                  <a:pt x="8288080" y="3742690"/>
                </a:lnTo>
                <a:lnTo>
                  <a:pt x="8291576" y="3745865"/>
                </a:lnTo>
                <a:lnTo>
                  <a:pt x="8295390" y="3749357"/>
                </a:lnTo>
                <a:lnTo>
                  <a:pt x="8303654" y="3755707"/>
                </a:lnTo>
                <a:lnTo>
                  <a:pt x="8311917" y="3760787"/>
                </a:lnTo>
                <a:lnTo>
                  <a:pt x="8320499" y="3765232"/>
                </a:lnTo>
                <a:lnTo>
                  <a:pt x="8329716" y="3769042"/>
                </a:lnTo>
                <a:lnTo>
                  <a:pt x="8338615" y="3771900"/>
                </a:lnTo>
                <a:lnTo>
                  <a:pt x="8348468" y="3774122"/>
                </a:lnTo>
                <a:lnTo>
                  <a:pt x="8357685" y="3775392"/>
                </a:lnTo>
                <a:lnTo>
                  <a:pt x="8367538" y="3776027"/>
                </a:lnTo>
                <a:lnTo>
                  <a:pt x="8376755" y="3775710"/>
                </a:lnTo>
                <a:lnTo>
                  <a:pt x="8386608" y="3775075"/>
                </a:lnTo>
                <a:lnTo>
                  <a:pt x="8395825" y="3773170"/>
                </a:lnTo>
                <a:lnTo>
                  <a:pt x="8405042" y="3770630"/>
                </a:lnTo>
                <a:lnTo>
                  <a:pt x="8414577" y="3766820"/>
                </a:lnTo>
                <a:lnTo>
                  <a:pt x="8423476" y="3762692"/>
                </a:lnTo>
                <a:lnTo>
                  <a:pt x="8431740" y="3757930"/>
                </a:lnTo>
                <a:lnTo>
                  <a:pt x="9147326" y="3037501"/>
                </a:lnTo>
                <a:lnTo>
                  <a:pt x="9147326" y="6857999"/>
                </a:lnTo>
                <a:lnTo>
                  <a:pt x="460220" y="6857999"/>
                </a:lnTo>
                <a:lnTo>
                  <a:pt x="2028398" y="5291772"/>
                </a:lnTo>
                <a:lnTo>
                  <a:pt x="2032530" y="5287644"/>
                </a:lnTo>
                <a:lnTo>
                  <a:pt x="2036026" y="5283199"/>
                </a:lnTo>
                <a:lnTo>
                  <a:pt x="2039840" y="5278437"/>
                </a:lnTo>
                <a:lnTo>
                  <a:pt x="2043336" y="5273992"/>
                </a:lnTo>
                <a:lnTo>
                  <a:pt x="2046196" y="5268912"/>
                </a:lnTo>
                <a:lnTo>
                  <a:pt x="2048739" y="5263832"/>
                </a:lnTo>
                <a:lnTo>
                  <a:pt x="2051600" y="5259069"/>
                </a:lnTo>
                <a:lnTo>
                  <a:pt x="2053824" y="5253672"/>
                </a:lnTo>
                <a:lnTo>
                  <a:pt x="2055731" y="5248592"/>
                </a:lnTo>
                <a:lnTo>
                  <a:pt x="2057321" y="5243194"/>
                </a:lnTo>
                <a:lnTo>
                  <a:pt x="2058910" y="5237797"/>
                </a:lnTo>
                <a:lnTo>
                  <a:pt x="2060181" y="5232399"/>
                </a:lnTo>
                <a:lnTo>
                  <a:pt x="2060817" y="5227002"/>
                </a:lnTo>
                <a:lnTo>
                  <a:pt x="2061452" y="5221287"/>
                </a:lnTo>
                <a:lnTo>
                  <a:pt x="2061770" y="5216207"/>
                </a:lnTo>
                <a:lnTo>
                  <a:pt x="2062406" y="5210492"/>
                </a:lnTo>
                <a:lnTo>
                  <a:pt x="2061770" y="5204777"/>
                </a:lnTo>
                <a:lnTo>
                  <a:pt x="2061452" y="5199379"/>
                </a:lnTo>
                <a:lnTo>
                  <a:pt x="2060817" y="5193664"/>
                </a:lnTo>
                <a:lnTo>
                  <a:pt x="2060181" y="5188584"/>
                </a:lnTo>
                <a:lnTo>
                  <a:pt x="2058910" y="5182869"/>
                </a:lnTo>
                <a:lnTo>
                  <a:pt x="2057321" y="5177789"/>
                </a:lnTo>
                <a:lnTo>
                  <a:pt x="2055731" y="5172392"/>
                </a:lnTo>
                <a:lnTo>
                  <a:pt x="2053824" y="5167312"/>
                </a:lnTo>
                <a:lnTo>
                  <a:pt x="2051600" y="5161914"/>
                </a:lnTo>
                <a:lnTo>
                  <a:pt x="2048739" y="5156834"/>
                </a:lnTo>
                <a:lnTo>
                  <a:pt x="2046196" y="5152072"/>
                </a:lnTo>
                <a:lnTo>
                  <a:pt x="2043336" y="5146992"/>
                </a:lnTo>
                <a:lnTo>
                  <a:pt x="2039840" y="5142230"/>
                </a:lnTo>
                <a:lnTo>
                  <a:pt x="2036026" y="5137785"/>
                </a:lnTo>
                <a:lnTo>
                  <a:pt x="2032530" y="5133340"/>
                </a:lnTo>
                <a:lnTo>
                  <a:pt x="2028398" y="5129212"/>
                </a:lnTo>
                <a:lnTo>
                  <a:pt x="2024266" y="5125085"/>
                </a:lnTo>
                <a:lnTo>
                  <a:pt x="2019816" y="5120957"/>
                </a:lnTo>
                <a:lnTo>
                  <a:pt x="2015049" y="5117782"/>
                </a:lnTo>
                <a:lnTo>
                  <a:pt x="2010281" y="5114290"/>
                </a:lnTo>
                <a:lnTo>
                  <a:pt x="2005514" y="5111432"/>
                </a:lnTo>
                <a:lnTo>
                  <a:pt x="2000429" y="5108257"/>
                </a:lnTo>
                <a:lnTo>
                  <a:pt x="1995661" y="5106035"/>
                </a:lnTo>
                <a:lnTo>
                  <a:pt x="1990258" y="5103812"/>
                </a:lnTo>
                <a:lnTo>
                  <a:pt x="1985173" y="5101590"/>
                </a:lnTo>
                <a:lnTo>
                  <a:pt x="1979770" y="5100320"/>
                </a:lnTo>
                <a:lnTo>
                  <a:pt x="1974367" y="5098732"/>
                </a:lnTo>
                <a:lnTo>
                  <a:pt x="1968964" y="5097462"/>
                </a:lnTo>
                <a:lnTo>
                  <a:pt x="1963560" y="5096510"/>
                </a:lnTo>
                <a:lnTo>
                  <a:pt x="1958157" y="5095557"/>
                </a:lnTo>
                <a:lnTo>
                  <a:pt x="1952754" y="5095240"/>
                </a:lnTo>
                <a:lnTo>
                  <a:pt x="1947033" y="5095240"/>
                </a:lnTo>
                <a:lnTo>
                  <a:pt x="1941312" y="5095240"/>
                </a:lnTo>
                <a:lnTo>
                  <a:pt x="1935909" y="5095557"/>
                </a:lnTo>
                <a:lnTo>
                  <a:pt x="1930506" y="5096510"/>
                </a:lnTo>
                <a:lnTo>
                  <a:pt x="1925103" y="5097462"/>
                </a:lnTo>
                <a:lnTo>
                  <a:pt x="1919382" y="5098732"/>
                </a:lnTo>
                <a:lnTo>
                  <a:pt x="1914297" y="5100320"/>
                </a:lnTo>
                <a:lnTo>
                  <a:pt x="1908894" y="5101590"/>
                </a:lnTo>
                <a:lnTo>
                  <a:pt x="1903808" y="5103812"/>
                </a:lnTo>
                <a:lnTo>
                  <a:pt x="1898405" y="5106035"/>
                </a:lnTo>
                <a:lnTo>
                  <a:pt x="1893320" y="5108257"/>
                </a:lnTo>
                <a:lnTo>
                  <a:pt x="1888552" y="5111432"/>
                </a:lnTo>
                <a:lnTo>
                  <a:pt x="1883467" y="5114290"/>
                </a:lnTo>
                <a:lnTo>
                  <a:pt x="1878700" y="5117782"/>
                </a:lnTo>
                <a:lnTo>
                  <a:pt x="1874250" y="5120957"/>
                </a:lnTo>
                <a:lnTo>
                  <a:pt x="1869800" y="5125085"/>
                </a:lnTo>
                <a:lnTo>
                  <a:pt x="1865668" y="5129212"/>
                </a:lnTo>
                <a:lnTo>
                  <a:pt x="1760149" y="5234304"/>
                </a:lnTo>
                <a:lnTo>
                  <a:pt x="1755699" y="5238432"/>
                </a:lnTo>
                <a:lnTo>
                  <a:pt x="1751249" y="5242559"/>
                </a:lnTo>
                <a:lnTo>
                  <a:pt x="1746799" y="5245734"/>
                </a:lnTo>
                <a:lnTo>
                  <a:pt x="1741714" y="5249227"/>
                </a:lnTo>
                <a:lnTo>
                  <a:pt x="1736947" y="5252084"/>
                </a:lnTo>
                <a:lnTo>
                  <a:pt x="1732179" y="5255259"/>
                </a:lnTo>
                <a:lnTo>
                  <a:pt x="1726776" y="5257482"/>
                </a:lnTo>
                <a:lnTo>
                  <a:pt x="1722009" y="5259704"/>
                </a:lnTo>
                <a:lnTo>
                  <a:pt x="1716288" y="5261927"/>
                </a:lnTo>
                <a:lnTo>
                  <a:pt x="1711202" y="5263514"/>
                </a:lnTo>
                <a:lnTo>
                  <a:pt x="1706117" y="5264784"/>
                </a:lnTo>
                <a:lnTo>
                  <a:pt x="1700396" y="5266054"/>
                </a:lnTo>
                <a:lnTo>
                  <a:pt x="1695311" y="5267007"/>
                </a:lnTo>
                <a:lnTo>
                  <a:pt x="1689590" y="5267642"/>
                </a:lnTo>
                <a:lnTo>
                  <a:pt x="1683869" y="5268277"/>
                </a:lnTo>
                <a:lnTo>
                  <a:pt x="1678466" y="5268277"/>
                </a:lnTo>
                <a:lnTo>
                  <a:pt x="1673063" y="5268277"/>
                </a:lnTo>
                <a:lnTo>
                  <a:pt x="1667660" y="5267642"/>
                </a:lnTo>
                <a:lnTo>
                  <a:pt x="1661939" y="5267007"/>
                </a:lnTo>
                <a:lnTo>
                  <a:pt x="1656218" y="5266054"/>
                </a:lnTo>
                <a:lnTo>
                  <a:pt x="1651132" y="5264784"/>
                </a:lnTo>
                <a:lnTo>
                  <a:pt x="1645412" y="5263514"/>
                </a:lnTo>
                <a:lnTo>
                  <a:pt x="1640326" y="5261927"/>
                </a:lnTo>
                <a:lnTo>
                  <a:pt x="1635241" y="5259704"/>
                </a:lnTo>
                <a:lnTo>
                  <a:pt x="1629838" y="5257482"/>
                </a:lnTo>
                <a:lnTo>
                  <a:pt x="1625070" y="5255259"/>
                </a:lnTo>
                <a:lnTo>
                  <a:pt x="1619667" y="5252084"/>
                </a:lnTo>
                <a:lnTo>
                  <a:pt x="1614900" y="5249227"/>
                </a:lnTo>
                <a:lnTo>
                  <a:pt x="1610450" y="5245734"/>
                </a:lnTo>
                <a:lnTo>
                  <a:pt x="1605683" y="5242559"/>
                </a:lnTo>
                <a:lnTo>
                  <a:pt x="1601551" y="5238432"/>
                </a:lnTo>
                <a:lnTo>
                  <a:pt x="1597101" y="5234304"/>
                </a:lnTo>
                <a:lnTo>
                  <a:pt x="1592969" y="5230177"/>
                </a:lnTo>
                <a:lnTo>
                  <a:pt x="1589155" y="5225732"/>
                </a:lnTo>
                <a:lnTo>
                  <a:pt x="1585342" y="5221287"/>
                </a:lnTo>
                <a:lnTo>
                  <a:pt x="1582163" y="5216524"/>
                </a:lnTo>
                <a:lnTo>
                  <a:pt x="1578985" y="5211444"/>
                </a:lnTo>
                <a:lnTo>
                  <a:pt x="1576442" y="5206682"/>
                </a:lnTo>
                <a:lnTo>
                  <a:pt x="1573900" y="5201602"/>
                </a:lnTo>
                <a:lnTo>
                  <a:pt x="1571675" y="5196204"/>
                </a:lnTo>
                <a:lnTo>
                  <a:pt x="1569768" y="5191124"/>
                </a:lnTo>
                <a:lnTo>
                  <a:pt x="1567861" y="5186044"/>
                </a:lnTo>
                <a:lnTo>
                  <a:pt x="1566589" y="5180647"/>
                </a:lnTo>
                <a:lnTo>
                  <a:pt x="1565318" y="5174932"/>
                </a:lnTo>
                <a:lnTo>
                  <a:pt x="1564682" y="5169534"/>
                </a:lnTo>
                <a:lnTo>
                  <a:pt x="1563729" y="5164137"/>
                </a:lnTo>
                <a:lnTo>
                  <a:pt x="1563411" y="5158739"/>
                </a:lnTo>
                <a:lnTo>
                  <a:pt x="1563411" y="5153024"/>
                </a:lnTo>
                <a:lnTo>
                  <a:pt x="1563411" y="5147627"/>
                </a:lnTo>
                <a:lnTo>
                  <a:pt x="1563729" y="5142230"/>
                </a:lnTo>
                <a:lnTo>
                  <a:pt x="1564682" y="5136832"/>
                </a:lnTo>
                <a:lnTo>
                  <a:pt x="1565318" y="5131117"/>
                </a:lnTo>
                <a:lnTo>
                  <a:pt x="1566589" y="5126037"/>
                </a:lnTo>
                <a:lnTo>
                  <a:pt x="1567861" y="5120322"/>
                </a:lnTo>
                <a:lnTo>
                  <a:pt x="1569768" y="5115242"/>
                </a:lnTo>
                <a:lnTo>
                  <a:pt x="1571675" y="5109845"/>
                </a:lnTo>
                <a:lnTo>
                  <a:pt x="1573900" y="5104765"/>
                </a:lnTo>
                <a:lnTo>
                  <a:pt x="1576442" y="5099685"/>
                </a:lnTo>
                <a:lnTo>
                  <a:pt x="1578985" y="5094605"/>
                </a:lnTo>
                <a:lnTo>
                  <a:pt x="1582163" y="5089842"/>
                </a:lnTo>
                <a:lnTo>
                  <a:pt x="1585342" y="5085397"/>
                </a:lnTo>
                <a:lnTo>
                  <a:pt x="1589155" y="5080317"/>
                </a:lnTo>
                <a:lnTo>
                  <a:pt x="1592969" y="5075872"/>
                </a:lnTo>
                <a:lnTo>
                  <a:pt x="1597101" y="5071745"/>
                </a:lnTo>
                <a:lnTo>
                  <a:pt x="2266136" y="4403725"/>
                </a:lnTo>
                <a:lnTo>
                  <a:pt x="2270267" y="4399280"/>
                </a:lnTo>
                <a:lnTo>
                  <a:pt x="2273764" y="4394835"/>
                </a:lnTo>
                <a:lnTo>
                  <a:pt x="2277578" y="4390390"/>
                </a:lnTo>
                <a:lnTo>
                  <a:pt x="2281074" y="4385310"/>
                </a:lnTo>
                <a:lnTo>
                  <a:pt x="2283934" y="4380547"/>
                </a:lnTo>
                <a:lnTo>
                  <a:pt x="2286477" y="4375785"/>
                </a:lnTo>
                <a:lnTo>
                  <a:pt x="2289019" y="4371022"/>
                </a:lnTo>
                <a:lnTo>
                  <a:pt x="2291244" y="4365625"/>
                </a:lnTo>
                <a:lnTo>
                  <a:pt x="2293151" y="4360545"/>
                </a:lnTo>
                <a:lnTo>
                  <a:pt x="2295058" y="4354830"/>
                </a:lnTo>
                <a:lnTo>
                  <a:pt x="2296647" y="4349750"/>
                </a:lnTo>
                <a:lnTo>
                  <a:pt x="2297601" y="4344352"/>
                </a:lnTo>
                <a:lnTo>
                  <a:pt x="2298554" y="4338955"/>
                </a:lnTo>
                <a:lnTo>
                  <a:pt x="2299190" y="4333240"/>
                </a:lnTo>
                <a:lnTo>
                  <a:pt x="2299508" y="4327525"/>
                </a:lnTo>
                <a:lnTo>
                  <a:pt x="2299508" y="4322445"/>
                </a:lnTo>
                <a:lnTo>
                  <a:pt x="2299508" y="4316730"/>
                </a:lnTo>
                <a:lnTo>
                  <a:pt x="2299190" y="4311332"/>
                </a:lnTo>
                <a:lnTo>
                  <a:pt x="2298554" y="4305617"/>
                </a:lnTo>
                <a:lnTo>
                  <a:pt x="2297601" y="4300537"/>
                </a:lnTo>
                <a:lnTo>
                  <a:pt x="2296647" y="4294822"/>
                </a:lnTo>
                <a:lnTo>
                  <a:pt x="2295058" y="4289742"/>
                </a:lnTo>
                <a:lnTo>
                  <a:pt x="2293151" y="4284027"/>
                </a:lnTo>
                <a:lnTo>
                  <a:pt x="2291244" y="4278947"/>
                </a:lnTo>
                <a:lnTo>
                  <a:pt x="2289019" y="4273867"/>
                </a:lnTo>
                <a:lnTo>
                  <a:pt x="2286477" y="4268787"/>
                </a:lnTo>
                <a:lnTo>
                  <a:pt x="2283934" y="4264025"/>
                </a:lnTo>
                <a:lnTo>
                  <a:pt x="2281074" y="4258945"/>
                </a:lnTo>
                <a:lnTo>
                  <a:pt x="2277578" y="4254182"/>
                </a:lnTo>
                <a:lnTo>
                  <a:pt x="2273764" y="4249737"/>
                </a:lnTo>
                <a:lnTo>
                  <a:pt x="2270267" y="4245292"/>
                </a:lnTo>
                <a:lnTo>
                  <a:pt x="2266136" y="4240847"/>
                </a:lnTo>
                <a:lnTo>
                  <a:pt x="2262004" y="4236720"/>
                </a:lnTo>
                <a:lnTo>
                  <a:pt x="2257554" y="4232910"/>
                </a:lnTo>
                <a:lnTo>
                  <a:pt x="2252469" y="4229735"/>
                </a:lnTo>
                <a:lnTo>
                  <a:pt x="2248019" y="4226242"/>
                </a:lnTo>
                <a:lnTo>
                  <a:pt x="2243252" y="4223385"/>
                </a:lnTo>
                <a:lnTo>
                  <a:pt x="2238166" y="4220210"/>
                </a:lnTo>
                <a:lnTo>
                  <a:pt x="2233081" y="4217670"/>
                </a:lnTo>
                <a:lnTo>
                  <a:pt x="2227996" y="4215447"/>
                </a:lnTo>
                <a:lnTo>
                  <a:pt x="2222593" y="4213542"/>
                </a:lnTo>
                <a:lnTo>
                  <a:pt x="2217507" y="4212272"/>
                </a:lnTo>
                <a:lnTo>
                  <a:pt x="2211787" y="4210685"/>
                </a:lnTo>
                <a:lnTo>
                  <a:pt x="2206701" y="4209097"/>
                </a:lnTo>
                <a:lnTo>
                  <a:pt x="2200980" y="4208462"/>
                </a:lnTo>
                <a:lnTo>
                  <a:pt x="2195577" y="4207510"/>
                </a:lnTo>
                <a:lnTo>
                  <a:pt x="2190174" y="4207192"/>
                </a:lnTo>
                <a:lnTo>
                  <a:pt x="2184771" y="4207192"/>
                </a:lnTo>
                <a:lnTo>
                  <a:pt x="2179050" y="4207192"/>
                </a:lnTo>
                <a:lnTo>
                  <a:pt x="2173329" y="4207510"/>
                </a:lnTo>
                <a:lnTo>
                  <a:pt x="2167926" y="4208462"/>
                </a:lnTo>
                <a:lnTo>
                  <a:pt x="2162523" y="4209097"/>
                </a:lnTo>
                <a:lnTo>
                  <a:pt x="2157120" y="4210685"/>
                </a:lnTo>
                <a:lnTo>
                  <a:pt x="2151716" y="4212272"/>
                </a:lnTo>
                <a:lnTo>
                  <a:pt x="2146631" y="4213542"/>
                </a:lnTo>
                <a:lnTo>
                  <a:pt x="2141546" y="4215447"/>
                </a:lnTo>
                <a:lnTo>
                  <a:pt x="2136143" y="4217670"/>
                </a:lnTo>
                <a:lnTo>
                  <a:pt x="2131057" y="4220210"/>
                </a:lnTo>
                <a:lnTo>
                  <a:pt x="2125972" y="4223385"/>
                </a:lnTo>
                <a:lnTo>
                  <a:pt x="2121205" y="4226242"/>
                </a:lnTo>
                <a:lnTo>
                  <a:pt x="2116437" y="4229735"/>
                </a:lnTo>
                <a:lnTo>
                  <a:pt x="2111988" y="4232910"/>
                </a:lnTo>
                <a:lnTo>
                  <a:pt x="2107538" y="4236720"/>
                </a:lnTo>
                <a:lnTo>
                  <a:pt x="2103088" y="4240847"/>
                </a:lnTo>
                <a:lnTo>
                  <a:pt x="2015049" y="4329112"/>
                </a:lnTo>
                <a:lnTo>
                  <a:pt x="1915250" y="4428172"/>
                </a:lnTo>
                <a:lnTo>
                  <a:pt x="1911118" y="4432300"/>
                </a:lnTo>
                <a:lnTo>
                  <a:pt x="1906668" y="4436110"/>
                </a:lnTo>
                <a:lnTo>
                  <a:pt x="1902219" y="4439920"/>
                </a:lnTo>
                <a:lnTo>
                  <a:pt x="1897452" y="4443095"/>
                </a:lnTo>
                <a:lnTo>
                  <a:pt x="1892684" y="4446270"/>
                </a:lnTo>
                <a:lnTo>
                  <a:pt x="1887599" y="4448810"/>
                </a:lnTo>
                <a:lnTo>
                  <a:pt x="1882514" y="4451350"/>
                </a:lnTo>
                <a:lnTo>
                  <a:pt x="1877110" y="4453572"/>
                </a:lnTo>
                <a:lnTo>
                  <a:pt x="1872025" y="4455477"/>
                </a:lnTo>
                <a:lnTo>
                  <a:pt x="1866940" y="4457382"/>
                </a:lnTo>
                <a:lnTo>
                  <a:pt x="1861536" y="4458970"/>
                </a:lnTo>
                <a:lnTo>
                  <a:pt x="1855815" y="4459922"/>
                </a:lnTo>
                <a:lnTo>
                  <a:pt x="1850412" y="4460557"/>
                </a:lnTo>
                <a:lnTo>
                  <a:pt x="1845009" y="4461510"/>
                </a:lnTo>
                <a:lnTo>
                  <a:pt x="1839606" y="4461827"/>
                </a:lnTo>
                <a:lnTo>
                  <a:pt x="1833885" y="4462145"/>
                </a:lnTo>
                <a:lnTo>
                  <a:pt x="1828482" y="4461827"/>
                </a:lnTo>
                <a:lnTo>
                  <a:pt x="1823079" y="4461510"/>
                </a:lnTo>
                <a:lnTo>
                  <a:pt x="1817676" y="4460557"/>
                </a:lnTo>
                <a:lnTo>
                  <a:pt x="1811955" y="4459922"/>
                </a:lnTo>
                <a:lnTo>
                  <a:pt x="1806870" y="4458970"/>
                </a:lnTo>
                <a:lnTo>
                  <a:pt x="1801149" y="4457382"/>
                </a:lnTo>
                <a:lnTo>
                  <a:pt x="1795745" y="4455477"/>
                </a:lnTo>
                <a:lnTo>
                  <a:pt x="1790660" y="4453572"/>
                </a:lnTo>
                <a:lnTo>
                  <a:pt x="1785575" y="4451350"/>
                </a:lnTo>
                <a:lnTo>
                  <a:pt x="1780490" y="4448810"/>
                </a:lnTo>
                <a:lnTo>
                  <a:pt x="1775404" y="4446270"/>
                </a:lnTo>
                <a:lnTo>
                  <a:pt x="1770637" y="4443095"/>
                </a:lnTo>
                <a:lnTo>
                  <a:pt x="1766187" y="4439920"/>
                </a:lnTo>
                <a:lnTo>
                  <a:pt x="1761102" y="4436110"/>
                </a:lnTo>
                <a:lnTo>
                  <a:pt x="1756652" y="4432300"/>
                </a:lnTo>
                <a:lnTo>
                  <a:pt x="1752520" y="4428172"/>
                </a:lnTo>
                <a:lnTo>
                  <a:pt x="1746164" y="4421187"/>
                </a:lnTo>
                <a:lnTo>
                  <a:pt x="1740443" y="4414202"/>
                </a:lnTo>
                <a:lnTo>
                  <a:pt x="1735358" y="4406265"/>
                </a:lnTo>
                <a:lnTo>
                  <a:pt x="1730908" y="4398327"/>
                </a:lnTo>
                <a:lnTo>
                  <a:pt x="1727094" y="4389755"/>
                </a:lnTo>
                <a:lnTo>
                  <a:pt x="1724234" y="4381817"/>
                </a:lnTo>
                <a:lnTo>
                  <a:pt x="1722009" y="4373245"/>
                </a:lnTo>
                <a:lnTo>
                  <a:pt x="1720420" y="4364037"/>
                </a:lnTo>
                <a:lnTo>
                  <a:pt x="1719466" y="4355147"/>
                </a:lnTo>
                <a:lnTo>
                  <a:pt x="1719148" y="4346575"/>
                </a:lnTo>
                <a:lnTo>
                  <a:pt x="1719784" y="4337685"/>
                </a:lnTo>
                <a:lnTo>
                  <a:pt x="1721055" y="4328795"/>
                </a:lnTo>
                <a:lnTo>
                  <a:pt x="1722326" y="4320222"/>
                </a:lnTo>
                <a:lnTo>
                  <a:pt x="1724869" y="4311332"/>
                </a:lnTo>
                <a:lnTo>
                  <a:pt x="1728048" y="4303077"/>
                </a:lnTo>
                <a:lnTo>
                  <a:pt x="1732179" y="4294822"/>
                </a:lnTo>
                <a:lnTo>
                  <a:pt x="2001382" y="4025900"/>
                </a:lnTo>
                <a:lnTo>
                  <a:pt x="2005196" y="4021455"/>
                </a:lnTo>
                <a:lnTo>
                  <a:pt x="2009328" y="4017010"/>
                </a:lnTo>
                <a:lnTo>
                  <a:pt x="2012824" y="4012247"/>
                </a:lnTo>
                <a:lnTo>
                  <a:pt x="2016002" y="4007485"/>
                </a:lnTo>
                <a:lnTo>
                  <a:pt x="2018863" y="4002722"/>
                </a:lnTo>
                <a:lnTo>
                  <a:pt x="2022041" y="3997960"/>
                </a:lnTo>
                <a:lnTo>
                  <a:pt x="2024266" y="3992880"/>
                </a:lnTo>
                <a:lnTo>
                  <a:pt x="2026491" y="3987800"/>
                </a:lnTo>
                <a:lnTo>
                  <a:pt x="2028716" y="3982720"/>
                </a:lnTo>
                <a:lnTo>
                  <a:pt x="2030305" y="3977005"/>
                </a:lnTo>
                <a:lnTo>
                  <a:pt x="2031576" y="3971925"/>
                </a:lnTo>
                <a:lnTo>
                  <a:pt x="2032848" y="3966527"/>
                </a:lnTo>
                <a:lnTo>
                  <a:pt x="2033801" y="3960812"/>
                </a:lnTo>
                <a:lnTo>
                  <a:pt x="2034754" y="3955415"/>
                </a:lnTo>
                <a:lnTo>
                  <a:pt x="2035072" y="3949700"/>
                </a:lnTo>
                <a:lnTo>
                  <a:pt x="2035072" y="3944620"/>
                </a:lnTo>
                <a:lnTo>
                  <a:pt x="2035072" y="3938905"/>
                </a:lnTo>
                <a:lnTo>
                  <a:pt x="2034754" y="3933507"/>
                </a:lnTo>
                <a:lnTo>
                  <a:pt x="2033801" y="3927792"/>
                </a:lnTo>
                <a:lnTo>
                  <a:pt x="2032848" y="3922712"/>
                </a:lnTo>
                <a:lnTo>
                  <a:pt x="2031576" y="3916997"/>
                </a:lnTo>
                <a:lnTo>
                  <a:pt x="2030305" y="3911917"/>
                </a:lnTo>
                <a:lnTo>
                  <a:pt x="2028716" y="3906202"/>
                </a:lnTo>
                <a:lnTo>
                  <a:pt x="2026491" y="3901122"/>
                </a:lnTo>
                <a:lnTo>
                  <a:pt x="2024266" y="3896042"/>
                </a:lnTo>
                <a:lnTo>
                  <a:pt x="2022041" y="3890962"/>
                </a:lnTo>
                <a:lnTo>
                  <a:pt x="2018863" y="3886200"/>
                </a:lnTo>
                <a:lnTo>
                  <a:pt x="2016002" y="3881120"/>
                </a:lnTo>
                <a:lnTo>
                  <a:pt x="2012824" y="3876357"/>
                </a:lnTo>
                <a:lnTo>
                  <a:pt x="2009328" y="3871912"/>
                </a:lnTo>
                <a:lnTo>
                  <a:pt x="2005196" y="3867467"/>
                </a:lnTo>
                <a:lnTo>
                  <a:pt x="2001382" y="3863022"/>
                </a:lnTo>
                <a:lnTo>
                  <a:pt x="1996933" y="3858895"/>
                </a:lnTo>
                <a:lnTo>
                  <a:pt x="1992483" y="3855085"/>
                </a:lnTo>
                <a:lnTo>
                  <a:pt x="1988033" y="3851910"/>
                </a:lnTo>
                <a:lnTo>
                  <a:pt x="1983266" y="3848417"/>
                </a:lnTo>
                <a:lnTo>
                  <a:pt x="1978499" y="3845560"/>
                </a:lnTo>
                <a:lnTo>
                  <a:pt x="1973413" y="3842385"/>
                </a:lnTo>
                <a:lnTo>
                  <a:pt x="1968328" y="3839845"/>
                </a:lnTo>
                <a:lnTo>
                  <a:pt x="1962925" y="3837622"/>
                </a:lnTo>
                <a:lnTo>
                  <a:pt x="1957840" y="3835717"/>
                </a:lnTo>
                <a:lnTo>
                  <a:pt x="1952754" y="3834130"/>
                </a:lnTo>
                <a:lnTo>
                  <a:pt x="1947351" y="3832860"/>
                </a:lnTo>
                <a:lnTo>
                  <a:pt x="1941630" y="3831272"/>
                </a:lnTo>
                <a:lnTo>
                  <a:pt x="1936545" y="3830637"/>
                </a:lnTo>
                <a:lnTo>
                  <a:pt x="1930824" y="3829685"/>
                </a:lnTo>
                <a:lnTo>
                  <a:pt x="1925420" y="3829367"/>
                </a:lnTo>
                <a:lnTo>
                  <a:pt x="1919700" y="3829367"/>
                </a:lnTo>
                <a:lnTo>
                  <a:pt x="1914297" y="3829367"/>
                </a:lnTo>
                <a:lnTo>
                  <a:pt x="1908894" y="3829685"/>
                </a:lnTo>
                <a:lnTo>
                  <a:pt x="1903490" y="3830637"/>
                </a:lnTo>
                <a:lnTo>
                  <a:pt x="1897769" y="3831272"/>
                </a:lnTo>
                <a:lnTo>
                  <a:pt x="1892684" y="3832860"/>
                </a:lnTo>
                <a:lnTo>
                  <a:pt x="1886963" y="3834130"/>
                </a:lnTo>
                <a:lnTo>
                  <a:pt x="1881560" y="3835717"/>
                </a:lnTo>
                <a:lnTo>
                  <a:pt x="1876475" y="3837622"/>
                </a:lnTo>
                <a:lnTo>
                  <a:pt x="1871389" y="3839845"/>
                </a:lnTo>
                <a:lnTo>
                  <a:pt x="1866304" y="3842385"/>
                </a:lnTo>
                <a:lnTo>
                  <a:pt x="1861219" y="3845560"/>
                </a:lnTo>
                <a:lnTo>
                  <a:pt x="1856451" y="3848417"/>
                </a:lnTo>
                <a:lnTo>
                  <a:pt x="1852002" y="3851910"/>
                </a:lnTo>
                <a:lnTo>
                  <a:pt x="1846916" y="3855085"/>
                </a:lnTo>
                <a:lnTo>
                  <a:pt x="1842467" y="3858895"/>
                </a:lnTo>
                <a:lnTo>
                  <a:pt x="1838335" y="3863022"/>
                </a:lnTo>
                <a:lnTo>
                  <a:pt x="1271960" y="4428807"/>
                </a:lnTo>
                <a:lnTo>
                  <a:pt x="1267828" y="4432617"/>
                </a:lnTo>
                <a:lnTo>
                  <a:pt x="1263378" y="4436427"/>
                </a:lnTo>
                <a:lnTo>
                  <a:pt x="1258929" y="4440237"/>
                </a:lnTo>
                <a:lnTo>
                  <a:pt x="1254161" y="4443095"/>
                </a:lnTo>
                <a:lnTo>
                  <a:pt x="1249394" y="4446587"/>
                </a:lnTo>
                <a:lnTo>
                  <a:pt x="1244309" y="4449127"/>
                </a:lnTo>
                <a:lnTo>
                  <a:pt x="1239223" y="4451667"/>
                </a:lnTo>
                <a:lnTo>
                  <a:pt x="1234138" y="4453890"/>
                </a:lnTo>
                <a:lnTo>
                  <a:pt x="1228735" y="4455795"/>
                </a:lnTo>
                <a:lnTo>
                  <a:pt x="1223650" y="4457700"/>
                </a:lnTo>
                <a:lnTo>
                  <a:pt x="1218246" y="4458970"/>
                </a:lnTo>
                <a:lnTo>
                  <a:pt x="1212844" y="4460240"/>
                </a:lnTo>
                <a:lnTo>
                  <a:pt x="1207123" y="4461192"/>
                </a:lnTo>
                <a:lnTo>
                  <a:pt x="1202037" y="4461827"/>
                </a:lnTo>
                <a:lnTo>
                  <a:pt x="1196316" y="4462145"/>
                </a:lnTo>
                <a:lnTo>
                  <a:pt x="1190595" y="4462145"/>
                </a:lnTo>
                <a:lnTo>
                  <a:pt x="1185192" y="4462145"/>
                </a:lnTo>
                <a:lnTo>
                  <a:pt x="1179471" y="4461827"/>
                </a:lnTo>
                <a:lnTo>
                  <a:pt x="1174386" y="4461192"/>
                </a:lnTo>
                <a:lnTo>
                  <a:pt x="1168665" y="4460240"/>
                </a:lnTo>
                <a:lnTo>
                  <a:pt x="1163579" y="4458970"/>
                </a:lnTo>
                <a:lnTo>
                  <a:pt x="1157859" y="4457700"/>
                </a:lnTo>
                <a:lnTo>
                  <a:pt x="1152773" y="4455795"/>
                </a:lnTo>
                <a:lnTo>
                  <a:pt x="1147370" y="4453890"/>
                </a:lnTo>
                <a:lnTo>
                  <a:pt x="1142285" y="4451667"/>
                </a:lnTo>
                <a:lnTo>
                  <a:pt x="1136882" y="4449127"/>
                </a:lnTo>
                <a:lnTo>
                  <a:pt x="1132114" y="4446587"/>
                </a:lnTo>
                <a:lnTo>
                  <a:pt x="1127347" y="4443095"/>
                </a:lnTo>
                <a:lnTo>
                  <a:pt x="1122580" y="4440237"/>
                </a:lnTo>
                <a:lnTo>
                  <a:pt x="1117812" y="4436427"/>
                </a:lnTo>
                <a:lnTo>
                  <a:pt x="1113362" y="4432617"/>
                </a:lnTo>
                <a:lnTo>
                  <a:pt x="1109230" y="4428807"/>
                </a:lnTo>
                <a:lnTo>
                  <a:pt x="1105416" y="4424045"/>
                </a:lnTo>
                <a:lnTo>
                  <a:pt x="1101603" y="4419600"/>
                </a:lnTo>
                <a:lnTo>
                  <a:pt x="1097789" y="4415155"/>
                </a:lnTo>
                <a:lnTo>
                  <a:pt x="1094610" y="4410392"/>
                </a:lnTo>
                <a:lnTo>
                  <a:pt x="1091432" y="4405630"/>
                </a:lnTo>
                <a:lnTo>
                  <a:pt x="1088889" y="4400550"/>
                </a:lnTo>
                <a:lnTo>
                  <a:pt x="1086347" y="4395787"/>
                </a:lnTo>
                <a:lnTo>
                  <a:pt x="1084122" y="4390707"/>
                </a:lnTo>
                <a:lnTo>
                  <a:pt x="1082215" y="4385310"/>
                </a:lnTo>
                <a:lnTo>
                  <a:pt x="1080308" y="4379912"/>
                </a:lnTo>
                <a:lnTo>
                  <a:pt x="1078719" y="4374515"/>
                </a:lnTo>
                <a:lnTo>
                  <a:pt x="1077765" y="4369435"/>
                </a:lnTo>
                <a:lnTo>
                  <a:pt x="1076494" y="4363720"/>
                </a:lnTo>
                <a:lnTo>
                  <a:pt x="1076176" y="4358322"/>
                </a:lnTo>
                <a:lnTo>
                  <a:pt x="1075858" y="4352607"/>
                </a:lnTo>
                <a:lnTo>
                  <a:pt x="1075540" y="4347527"/>
                </a:lnTo>
                <a:lnTo>
                  <a:pt x="1075858" y="4341812"/>
                </a:lnTo>
                <a:lnTo>
                  <a:pt x="1076176" y="4336097"/>
                </a:lnTo>
                <a:lnTo>
                  <a:pt x="1076494" y="4330700"/>
                </a:lnTo>
                <a:lnTo>
                  <a:pt x="1077765" y="4325302"/>
                </a:lnTo>
                <a:lnTo>
                  <a:pt x="1078719" y="4319905"/>
                </a:lnTo>
                <a:lnTo>
                  <a:pt x="1080308" y="4314507"/>
                </a:lnTo>
                <a:lnTo>
                  <a:pt x="1082215" y="4309110"/>
                </a:lnTo>
                <a:lnTo>
                  <a:pt x="1084122" y="4303712"/>
                </a:lnTo>
                <a:lnTo>
                  <a:pt x="1086347" y="4298950"/>
                </a:lnTo>
                <a:lnTo>
                  <a:pt x="1088889" y="4293870"/>
                </a:lnTo>
                <a:lnTo>
                  <a:pt x="1091432" y="4288790"/>
                </a:lnTo>
                <a:lnTo>
                  <a:pt x="1094610" y="4284027"/>
                </a:lnTo>
                <a:lnTo>
                  <a:pt x="1097789" y="4279265"/>
                </a:lnTo>
                <a:lnTo>
                  <a:pt x="1101603" y="4274820"/>
                </a:lnTo>
                <a:lnTo>
                  <a:pt x="1105416" y="4270375"/>
                </a:lnTo>
                <a:lnTo>
                  <a:pt x="1109230" y="4265930"/>
                </a:lnTo>
                <a:lnTo>
                  <a:pt x="2363710" y="3013075"/>
                </a:lnTo>
                <a:lnTo>
                  <a:pt x="2367841" y="3008312"/>
                </a:lnTo>
                <a:lnTo>
                  <a:pt x="2371656" y="3003867"/>
                </a:lnTo>
                <a:lnTo>
                  <a:pt x="2375470" y="2999422"/>
                </a:lnTo>
                <a:lnTo>
                  <a:pt x="2378648" y="2994660"/>
                </a:lnTo>
                <a:lnTo>
                  <a:pt x="2381826" y="2989897"/>
                </a:lnTo>
                <a:lnTo>
                  <a:pt x="2384369" y="2985135"/>
                </a:lnTo>
                <a:lnTo>
                  <a:pt x="2386911" y="2979737"/>
                </a:lnTo>
                <a:lnTo>
                  <a:pt x="2389136" y="2974975"/>
                </a:lnTo>
                <a:lnTo>
                  <a:pt x="2391043" y="2969577"/>
                </a:lnTo>
                <a:lnTo>
                  <a:pt x="2392950" y="2964180"/>
                </a:lnTo>
                <a:lnTo>
                  <a:pt x="2394222" y="2958782"/>
                </a:lnTo>
                <a:lnTo>
                  <a:pt x="2395493" y="2953385"/>
                </a:lnTo>
                <a:lnTo>
                  <a:pt x="2396129" y="2947987"/>
                </a:lnTo>
                <a:lnTo>
                  <a:pt x="2397082" y="2942590"/>
                </a:lnTo>
                <a:lnTo>
                  <a:pt x="2397400" y="2936875"/>
                </a:lnTo>
                <a:lnTo>
                  <a:pt x="2397717" y="2931160"/>
                </a:lnTo>
                <a:lnTo>
                  <a:pt x="2397400" y="2926080"/>
                </a:lnTo>
                <a:lnTo>
                  <a:pt x="2397082" y="2920365"/>
                </a:lnTo>
                <a:lnTo>
                  <a:pt x="2396129" y="2914967"/>
                </a:lnTo>
                <a:lnTo>
                  <a:pt x="2395493" y="2909252"/>
                </a:lnTo>
                <a:lnTo>
                  <a:pt x="2394222" y="2904172"/>
                </a:lnTo>
                <a:lnTo>
                  <a:pt x="2392950" y="2898775"/>
                </a:lnTo>
                <a:lnTo>
                  <a:pt x="2391043" y="2893377"/>
                </a:lnTo>
                <a:lnTo>
                  <a:pt x="2389136" y="2887980"/>
                </a:lnTo>
                <a:lnTo>
                  <a:pt x="2386911" y="2882900"/>
                </a:lnTo>
                <a:lnTo>
                  <a:pt x="2384369" y="2878137"/>
                </a:lnTo>
                <a:lnTo>
                  <a:pt x="2381826" y="2873057"/>
                </a:lnTo>
                <a:lnTo>
                  <a:pt x="2378648" y="2868295"/>
                </a:lnTo>
                <a:lnTo>
                  <a:pt x="2375470" y="2863532"/>
                </a:lnTo>
                <a:lnTo>
                  <a:pt x="2371656" y="2859087"/>
                </a:lnTo>
                <a:lnTo>
                  <a:pt x="2367841" y="2854642"/>
                </a:lnTo>
                <a:lnTo>
                  <a:pt x="2363710" y="2850197"/>
                </a:lnTo>
                <a:lnTo>
                  <a:pt x="2359578" y="2846070"/>
                </a:lnTo>
                <a:lnTo>
                  <a:pt x="2355128" y="2842260"/>
                </a:lnTo>
                <a:lnTo>
                  <a:pt x="2350361" y="2838450"/>
                </a:lnTo>
                <a:lnTo>
                  <a:pt x="2345911" y="2835592"/>
                </a:lnTo>
                <a:lnTo>
                  <a:pt x="2341144" y="2832100"/>
                </a:lnTo>
                <a:lnTo>
                  <a:pt x="2336058" y="2829560"/>
                </a:lnTo>
                <a:lnTo>
                  <a:pt x="2330973" y="2827020"/>
                </a:lnTo>
                <a:lnTo>
                  <a:pt x="2325570" y="2824797"/>
                </a:lnTo>
                <a:lnTo>
                  <a:pt x="2320485" y="2822892"/>
                </a:lnTo>
                <a:lnTo>
                  <a:pt x="2315399" y="2820987"/>
                </a:lnTo>
                <a:lnTo>
                  <a:pt x="2309678" y="2820035"/>
                </a:lnTo>
                <a:lnTo>
                  <a:pt x="2304593" y="2818447"/>
                </a:lnTo>
                <a:lnTo>
                  <a:pt x="2298872" y="2817812"/>
                </a:lnTo>
                <a:lnTo>
                  <a:pt x="2293469" y="2816860"/>
                </a:lnTo>
                <a:lnTo>
                  <a:pt x="2288066" y="2816542"/>
                </a:lnTo>
                <a:lnTo>
                  <a:pt x="2282345" y="2816542"/>
                </a:lnTo>
                <a:lnTo>
                  <a:pt x="2276942" y="2816542"/>
                </a:lnTo>
                <a:lnTo>
                  <a:pt x="2271221" y="2816860"/>
                </a:lnTo>
                <a:lnTo>
                  <a:pt x="2266136" y="2817812"/>
                </a:lnTo>
                <a:lnTo>
                  <a:pt x="2260415" y="2818447"/>
                </a:lnTo>
                <a:lnTo>
                  <a:pt x="2254694" y="2820035"/>
                </a:lnTo>
                <a:lnTo>
                  <a:pt x="2249608" y="2820987"/>
                </a:lnTo>
                <a:lnTo>
                  <a:pt x="2244523" y="2822892"/>
                </a:lnTo>
                <a:lnTo>
                  <a:pt x="2239120" y="2824797"/>
                </a:lnTo>
                <a:lnTo>
                  <a:pt x="2234035" y="2827020"/>
                </a:lnTo>
                <a:lnTo>
                  <a:pt x="2228631" y="2829560"/>
                </a:lnTo>
                <a:lnTo>
                  <a:pt x="2223864" y="2832100"/>
                </a:lnTo>
                <a:lnTo>
                  <a:pt x="2219097" y="2835592"/>
                </a:lnTo>
                <a:lnTo>
                  <a:pt x="2214011" y="2838450"/>
                </a:lnTo>
                <a:lnTo>
                  <a:pt x="2209562" y="2842260"/>
                </a:lnTo>
                <a:lnTo>
                  <a:pt x="2205112" y="2846070"/>
                </a:lnTo>
                <a:lnTo>
                  <a:pt x="2200980" y="2850197"/>
                </a:lnTo>
                <a:lnTo>
                  <a:pt x="1039308" y="4010660"/>
                </a:lnTo>
                <a:lnTo>
                  <a:pt x="1034858" y="4014787"/>
                </a:lnTo>
                <a:lnTo>
                  <a:pt x="1030408" y="4018280"/>
                </a:lnTo>
                <a:lnTo>
                  <a:pt x="1025959" y="4022090"/>
                </a:lnTo>
                <a:lnTo>
                  <a:pt x="1020873" y="4025582"/>
                </a:lnTo>
                <a:lnTo>
                  <a:pt x="1016106" y="4028440"/>
                </a:lnTo>
                <a:lnTo>
                  <a:pt x="1011338" y="4030980"/>
                </a:lnTo>
                <a:lnTo>
                  <a:pt x="1005935" y="4033520"/>
                </a:lnTo>
                <a:lnTo>
                  <a:pt x="1001168" y="4035742"/>
                </a:lnTo>
                <a:lnTo>
                  <a:pt x="996083" y="4037647"/>
                </a:lnTo>
                <a:lnTo>
                  <a:pt x="990362" y="4039552"/>
                </a:lnTo>
                <a:lnTo>
                  <a:pt x="985276" y="4041140"/>
                </a:lnTo>
                <a:lnTo>
                  <a:pt x="979555" y="4042092"/>
                </a:lnTo>
                <a:lnTo>
                  <a:pt x="974470" y="4043045"/>
                </a:lnTo>
                <a:lnTo>
                  <a:pt x="968749" y="4043680"/>
                </a:lnTo>
                <a:lnTo>
                  <a:pt x="963028" y="4043997"/>
                </a:lnTo>
                <a:lnTo>
                  <a:pt x="957625" y="4043997"/>
                </a:lnTo>
                <a:lnTo>
                  <a:pt x="952222" y="4043997"/>
                </a:lnTo>
                <a:lnTo>
                  <a:pt x="946819" y="4043680"/>
                </a:lnTo>
                <a:lnTo>
                  <a:pt x="941098" y="4043045"/>
                </a:lnTo>
                <a:lnTo>
                  <a:pt x="935377" y="4042092"/>
                </a:lnTo>
                <a:lnTo>
                  <a:pt x="930291" y="4041140"/>
                </a:lnTo>
                <a:lnTo>
                  <a:pt x="925206" y="4039552"/>
                </a:lnTo>
                <a:lnTo>
                  <a:pt x="919485" y="4037647"/>
                </a:lnTo>
                <a:lnTo>
                  <a:pt x="914400" y="4035742"/>
                </a:lnTo>
                <a:lnTo>
                  <a:pt x="908997" y="4033520"/>
                </a:lnTo>
                <a:lnTo>
                  <a:pt x="904230" y="4030980"/>
                </a:lnTo>
                <a:lnTo>
                  <a:pt x="899462" y="4028440"/>
                </a:lnTo>
                <a:lnTo>
                  <a:pt x="894377" y="4025582"/>
                </a:lnTo>
                <a:lnTo>
                  <a:pt x="889609" y="4022090"/>
                </a:lnTo>
                <a:lnTo>
                  <a:pt x="885159" y="4018280"/>
                </a:lnTo>
                <a:lnTo>
                  <a:pt x="880710" y="4014787"/>
                </a:lnTo>
                <a:lnTo>
                  <a:pt x="876260" y="4010660"/>
                </a:lnTo>
                <a:lnTo>
                  <a:pt x="872128" y="4006215"/>
                </a:lnTo>
                <a:lnTo>
                  <a:pt x="868315" y="4002087"/>
                </a:lnTo>
                <a:lnTo>
                  <a:pt x="864501" y="3997007"/>
                </a:lnTo>
                <a:lnTo>
                  <a:pt x="861640" y="3992562"/>
                </a:lnTo>
                <a:lnTo>
                  <a:pt x="858144" y="3987800"/>
                </a:lnTo>
                <a:lnTo>
                  <a:pt x="855601" y="3982720"/>
                </a:lnTo>
                <a:lnTo>
                  <a:pt x="853059" y="3977640"/>
                </a:lnTo>
                <a:lnTo>
                  <a:pt x="850834" y="3972560"/>
                </a:lnTo>
                <a:lnTo>
                  <a:pt x="848927" y="3967162"/>
                </a:lnTo>
                <a:lnTo>
                  <a:pt x="847020" y="3962082"/>
                </a:lnTo>
                <a:lnTo>
                  <a:pt x="846066" y="3956367"/>
                </a:lnTo>
                <a:lnTo>
                  <a:pt x="844477" y="3951287"/>
                </a:lnTo>
                <a:lnTo>
                  <a:pt x="843842" y="3945572"/>
                </a:lnTo>
                <a:lnTo>
                  <a:pt x="842888" y="3940175"/>
                </a:lnTo>
                <a:lnTo>
                  <a:pt x="842570" y="3934777"/>
                </a:lnTo>
                <a:lnTo>
                  <a:pt x="842570" y="3929380"/>
                </a:lnTo>
                <a:lnTo>
                  <a:pt x="842570" y="3923665"/>
                </a:lnTo>
                <a:lnTo>
                  <a:pt x="842888" y="3918267"/>
                </a:lnTo>
                <a:lnTo>
                  <a:pt x="843842" y="3912552"/>
                </a:lnTo>
                <a:lnTo>
                  <a:pt x="844477" y="3907155"/>
                </a:lnTo>
                <a:lnTo>
                  <a:pt x="846066" y="3901757"/>
                </a:lnTo>
                <a:lnTo>
                  <a:pt x="847020" y="3896360"/>
                </a:lnTo>
                <a:lnTo>
                  <a:pt x="848927" y="3891280"/>
                </a:lnTo>
                <a:lnTo>
                  <a:pt x="850834" y="3886200"/>
                </a:lnTo>
                <a:lnTo>
                  <a:pt x="853059" y="3880802"/>
                </a:lnTo>
                <a:lnTo>
                  <a:pt x="855601" y="3875722"/>
                </a:lnTo>
                <a:lnTo>
                  <a:pt x="858144" y="3870642"/>
                </a:lnTo>
                <a:lnTo>
                  <a:pt x="861640" y="3865880"/>
                </a:lnTo>
                <a:lnTo>
                  <a:pt x="864501" y="3861117"/>
                </a:lnTo>
                <a:lnTo>
                  <a:pt x="868315" y="3856672"/>
                </a:lnTo>
                <a:lnTo>
                  <a:pt x="872128" y="3852227"/>
                </a:lnTo>
                <a:lnTo>
                  <a:pt x="876260" y="3847782"/>
                </a:lnTo>
                <a:lnTo>
                  <a:pt x="1469015" y="3255962"/>
                </a:lnTo>
                <a:lnTo>
                  <a:pt x="1473147" y="3251517"/>
                </a:lnTo>
                <a:lnTo>
                  <a:pt x="1476961" y="3247072"/>
                </a:lnTo>
                <a:lnTo>
                  <a:pt x="1480139" y="3242627"/>
                </a:lnTo>
                <a:lnTo>
                  <a:pt x="1483635" y="3237547"/>
                </a:lnTo>
                <a:lnTo>
                  <a:pt x="1486496" y="3232785"/>
                </a:lnTo>
                <a:lnTo>
                  <a:pt x="1489674" y="3228022"/>
                </a:lnTo>
                <a:lnTo>
                  <a:pt x="1491899" y="3223260"/>
                </a:lnTo>
                <a:lnTo>
                  <a:pt x="1494124" y="3217862"/>
                </a:lnTo>
                <a:lnTo>
                  <a:pt x="1496349" y="3212782"/>
                </a:lnTo>
                <a:lnTo>
                  <a:pt x="1497938" y="3207067"/>
                </a:lnTo>
                <a:lnTo>
                  <a:pt x="1499209" y="3201987"/>
                </a:lnTo>
                <a:lnTo>
                  <a:pt x="1500481" y="3196590"/>
                </a:lnTo>
                <a:lnTo>
                  <a:pt x="1501434" y="3191192"/>
                </a:lnTo>
                <a:lnTo>
                  <a:pt x="1502387" y="3185477"/>
                </a:lnTo>
                <a:lnTo>
                  <a:pt x="1502705" y="3179762"/>
                </a:lnTo>
                <a:lnTo>
                  <a:pt x="1502705" y="3174682"/>
                </a:lnTo>
                <a:lnTo>
                  <a:pt x="1502705" y="3168967"/>
                </a:lnTo>
                <a:lnTo>
                  <a:pt x="1502387" y="3163570"/>
                </a:lnTo>
                <a:lnTo>
                  <a:pt x="1501434" y="3157855"/>
                </a:lnTo>
                <a:lnTo>
                  <a:pt x="1500481" y="3152775"/>
                </a:lnTo>
                <a:lnTo>
                  <a:pt x="1499209" y="3147060"/>
                </a:lnTo>
                <a:lnTo>
                  <a:pt x="1497938" y="3141980"/>
                </a:lnTo>
                <a:lnTo>
                  <a:pt x="1496349" y="3136265"/>
                </a:lnTo>
                <a:lnTo>
                  <a:pt x="1494124" y="3131185"/>
                </a:lnTo>
                <a:lnTo>
                  <a:pt x="1491899" y="3126105"/>
                </a:lnTo>
                <a:lnTo>
                  <a:pt x="1489674" y="3121025"/>
                </a:lnTo>
                <a:lnTo>
                  <a:pt x="1486496" y="3116262"/>
                </a:lnTo>
                <a:lnTo>
                  <a:pt x="1483635" y="3111182"/>
                </a:lnTo>
                <a:lnTo>
                  <a:pt x="1480139" y="3106420"/>
                </a:lnTo>
                <a:lnTo>
                  <a:pt x="1476961" y="3101975"/>
                </a:lnTo>
                <a:lnTo>
                  <a:pt x="1473147" y="3097530"/>
                </a:lnTo>
                <a:lnTo>
                  <a:pt x="1469015" y="3093085"/>
                </a:lnTo>
                <a:lnTo>
                  <a:pt x="1465201" y="3089592"/>
                </a:lnTo>
                <a:lnTo>
                  <a:pt x="1461070" y="3086417"/>
                </a:lnTo>
                <a:lnTo>
                  <a:pt x="1453441" y="3080067"/>
                </a:lnTo>
                <a:lnTo>
                  <a:pt x="1444860" y="3074670"/>
                </a:lnTo>
                <a:lnTo>
                  <a:pt x="1436279" y="3070225"/>
                </a:lnTo>
                <a:lnTo>
                  <a:pt x="1427379" y="3066732"/>
                </a:lnTo>
                <a:lnTo>
                  <a:pt x="1417844" y="3063557"/>
                </a:lnTo>
                <a:lnTo>
                  <a:pt x="1408627" y="3061335"/>
                </a:lnTo>
                <a:lnTo>
                  <a:pt x="1398774" y="3060382"/>
                </a:lnTo>
                <a:lnTo>
                  <a:pt x="1389558" y="3059430"/>
                </a:lnTo>
                <a:lnTo>
                  <a:pt x="1380023" y="3059747"/>
                </a:lnTo>
                <a:lnTo>
                  <a:pt x="1370170" y="3060700"/>
                </a:lnTo>
                <a:lnTo>
                  <a:pt x="1360953" y="3062605"/>
                </a:lnTo>
                <a:lnTo>
                  <a:pt x="1351418" y="3065145"/>
                </a:lnTo>
                <a:lnTo>
                  <a:pt x="1342518" y="3068955"/>
                </a:lnTo>
                <a:lnTo>
                  <a:pt x="1333619" y="3073082"/>
                </a:lnTo>
                <a:lnTo>
                  <a:pt x="1325038" y="3077845"/>
                </a:lnTo>
                <a:lnTo>
                  <a:pt x="0" y="441183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5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7866319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6" name="Freeform 9">
            <a:extLst>
              <a:ext uri="{FF2B5EF4-FFF2-40B4-BE49-F238E27FC236}">
                <a16:creationId xmlns="" xmlns:a16="http://schemas.microsoft.com/office/drawing/2014/main" id="{038C1AE9-1CD2-4474-B31B-0870D53550CB}"/>
              </a:ext>
            </a:extLst>
          </p:cNvPr>
          <p:cNvSpPr>
            <a:spLocks/>
          </p:cNvSpPr>
          <p:nvPr/>
        </p:nvSpPr>
        <p:spPr bwMode="auto">
          <a:xfrm>
            <a:off x="8656129" y="3781847"/>
            <a:ext cx="487871" cy="650875"/>
          </a:xfrm>
          <a:custGeom>
            <a:avLst/>
            <a:gdLst>
              <a:gd name="T0" fmla="*/ 105 w 1535"/>
              <a:gd name="T1" fmla="*/ 1944 h 2050"/>
              <a:gd name="T2" fmla="*/ 133 w 1535"/>
              <a:gd name="T3" fmla="*/ 1969 h 2050"/>
              <a:gd name="T4" fmla="*/ 163 w 1535"/>
              <a:gd name="T5" fmla="*/ 1990 h 2050"/>
              <a:gd name="T6" fmla="*/ 193 w 1535"/>
              <a:gd name="T7" fmla="*/ 2009 h 2050"/>
              <a:gd name="T8" fmla="*/ 226 w 1535"/>
              <a:gd name="T9" fmla="*/ 2024 h 2050"/>
              <a:gd name="T10" fmla="*/ 259 w 1535"/>
              <a:gd name="T11" fmla="*/ 2036 h 2050"/>
              <a:gd name="T12" fmla="*/ 293 w 1535"/>
              <a:gd name="T13" fmla="*/ 2044 h 2050"/>
              <a:gd name="T14" fmla="*/ 328 w 1535"/>
              <a:gd name="T15" fmla="*/ 2049 h 2050"/>
              <a:gd name="T16" fmla="*/ 362 w 1535"/>
              <a:gd name="T17" fmla="*/ 2050 h 2050"/>
              <a:gd name="T18" fmla="*/ 397 w 1535"/>
              <a:gd name="T19" fmla="*/ 2049 h 2050"/>
              <a:gd name="T20" fmla="*/ 432 w 1535"/>
              <a:gd name="T21" fmla="*/ 2044 h 2050"/>
              <a:gd name="T22" fmla="*/ 466 w 1535"/>
              <a:gd name="T23" fmla="*/ 2036 h 2050"/>
              <a:gd name="T24" fmla="*/ 500 w 1535"/>
              <a:gd name="T25" fmla="*/ 2024 h 2050"/>
              <a:gd name="T26" fmla="*/ 531 w 1535"/>
              <a:gd name="T27" fmla="*/ 2009 h 2050"/>
              <a:gd name="T28" fmla="*/ 563 w 1535"/>
              <a:gd name="T29" fmla="*/ 1990 h 2050"/>
              <a:gd name="T30" fmla="*/ 592 w 1535"/>
              <a:gd name="T31" fmla="*/ 1969 h 2050"/>
              <a:gd name="T32" fmla="*/ 619 w 1535"/>
              <a:gd name="T33" fmla="*/ 1944 h 2050"/>
              <a:gd name="T34" fmla="*/ 1535 w 1535"/>
              <a:gd name="T35" fmla="*/ 0 h 2050"/>
              <a:gd name="T36" fmla="*/ 105 w 1535"/>
              <a:gd name="T37" fmla="*/ 1430 h 2050"/>
              <a:gd name="T38" fmla="*/ 81 w 1535"/>
              <a:gd name="T39" fmla="*/ 1457 h 2050"/>
              <a:gd name="T40" fmla="*/ 59 w 1535"/>
              <a:gd name="T41" fmla="*/ 1486 h 2050"/>
              <a:gd name="T42" fmla="*/ 41 w 1535"/>
              <a:gd name="T43" fmla="*/ 1518 h 2050"/>
              <a:gd name="T44" fmla="*/ 25 w 1535"/>
              <a:gd name="T45" fmla="*/ 1550 h 2050"/>
              <a:gd name="T46" fmla="*/ 14 w 1535"/>
              <a:gd name="T47" fmla="*/ 1584 h 2050"/>
              <a:gd name="T48" fmla="*/ 5 w 1535"/>
              <a:gd name="T49" fmla="*/ 1618 h 2050"/>
              <a:gd name="T50" fmla="*/ 1 w 1535"/>
              <a:gd name="T51" fmla="*/ 1652 h 2050"/>
              <a:gd name="T52" fmla="*/ 0 w 1535"/>
              <a:gd name="T53" fmla="*/ 1687 h 2050"/>
              <a:gd name="T54" fmla="*/ 1 w 1535"/>
              <a:gd name="T55" fmla="*/ 1721 h 2050"/>
              <a:gd name="T56" fmla="*/ 5 w 1535"/>
              <a:gd name="T57" fmla="*/ 1756 h 2050"/>
              <a:gd name="T58" fmla="*/ 14 w 1535"/>
              <a:gd name="T59" fmla="*/ 1790 h 2050"/>
              <a:gd name="T60" fmla="*/ 25 w 1535"/>
              <a:gd name="T61" fmla="*/ 1823 h 2050"/>
              <a:gd name="T62" fmla="*/ 41 w 1535"/>
              <a:gd name="T63" fmla="*/ 1856 h 2050"/>
              <a:gd name="T64" fmla="*/ 59 w 1535"/>
              <a:gd name="T65" fmla="*/ 1887 h 2050"/>
              <a:gd name="T66" fmla="*/ 81 w 1535"/>
              <a:gd name="T67" fmla="*/ 1916 h 2050"/>
              <a:gd name="T68" fmla="*/ 105 w 1535"/>
              <a:gd name="T69" fmla="*/ 1944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lnTo>
                  <a:pt x="105" y="19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7" name="Freeform 10">
            <a:extLst>
              <a:ext uri="{FF2B5EF4-FFF2-40B4-BE49-F238E27FC236}">
                <a16:creationId xmlns="" xmlns:a16="http://schemas.microsoft.com/office/drawing/2014/main" id="{BA94BC0B-A203-4465-B49C-97FB232210FC}"/>
              </a:ext>
            </a:extLst>
          </p:cNvPr>
          <p:cNvSpPr>
            <a:spLocks/>
          </p:cNvSpPr>
          <p:nvPr/>
        </p:nvSpPr>
        <p:spPr bwMode="auto">
          <a:xfrm>
            <a:off x="932834" y="6108700"/>
            <a:ext cx="916943" cy="749300"/>
          </a:xfrm>
          <a:custGeom>
            <a:avLst/>
            <a:gdLst>
              <a:gd name="T0" fmla="*/ 2781 w 2886"/>
              <a:gd name="T1" fmla="*/ 104 h 2358"/>
              <a:gd name="T2" fmla="*/ 2754 w 2886"/>
              <a:gd name="T3" fmla="*/ 80 h 2358"/>
              <a:gd name="T4" fmla="*/ 2725 w 2886"/>
              <a:gd name="T5" fmla="*/ 59 h 2358"/>
              <a:gd name="T6" fmla="*/ 2694 w 2886"/>
              <a:gd name="T7" fmla="*/ 41 h 2358"/>
              <a:gd name="T8" fmla="*/ 2662 w 2886"/>
              <a:gd name="T9" fmla="*/ 26 h 2358"/>
              <a:gd name="T10" fmla="*/ 2630 w 2886"/>
              <a:gd name="T11" fmla="*/ 14 h 2358"/>
              <a:gd name="T12" fmla="*/ 2596 w 2886"/>
              <a:gd name="T13" fmla="*/ 6 h 2358"/>
              <a:gd name="T14" fmla="*/ 2562 w 2886"/>
              <a:gd name="T15" fmla="*/ 1 h 2358"/>
              <a:gd name="T16" fmla="*/ 2527 w 2886"/>
              <a:gd name="T17" fmla="*/ 0 h 2358"/>
              <a:gd name="T18" fmla="*/ 2493 w 2886"/>
              <a:gd name="T19" fmla="*/ 1 h 2358"/>
              <a:gd name="T20" fmla="*/ 2459 w 2886"/>
              <a:gd name="T21" fmla="*/ 6 h 2358"/>
              <a:gd name="T22" fmla="*/ 2425 w 2886"/>
              <a:gd name="T23" fmla="*/ 14 h 2358"/>
              <a:gd name="T24" fmla="*/ 2392 w 2886"/>
              <a:gd name="T25" fmla="*/ 26 h 2358"/>
              <a:gd name="T26" fmla="*/ 2361 w 2886"/>
              <a:gd name="T27" fmla="*/ 41 h 2358"/>
              <a:gd name="T28" fmla="*/ 2330 w 2886"/>
              <a:gd name="T29" fmla="*/ 59 h 2358"/>
              <a:gd name="T30" fmla="*/ 2301 w 2886"/>
              <a:gd name="T31" fmla="*/ 80 h 2358"/>
              <a:gd name="T32" fmla="*/ 2274 w 2886"/>
              <a:gd name="T33" fmla="*/ 104 h 2358"/>
              <a:gd name="T34" fmla="*/ 1035 w 2886"/>
              <a:gd name="T35" fmla="*/ 2358 h 2358"/>
              <a:gd name="T36" fmla="*/ 2781 w 2886"/>
              <a:gd name="T37" fmla="*/ 612 h 2358"/>
              <a:gd name="T38" fmla="*/ 2806 w 2886"/>
              <a:gd name="T39" fmla="*/ 583 h 2358"/>
              <a:gd name="T40" fmla="*/ 2827 w 2886"/>
              <a:gd name="T41" fmla="*/ 555 h 2358"/>
              <a:gd name="T42" fmla="*/ 2844 w 2886"/>
              <a:gd name="T43" fmla="*/ 525 h 2358"/>
              <a:gd name="T44" fmla="*/ 2860 w 2886"/>
              <a:gd name="T45" fmla="*/ 493 h 2358"/>
              <a:gd name="T46" fmla="*/ 2871 w 2886"/>
              <a:gd name="T47" fmla="*/ 460 h 2358"/>
              <a:gd name="T48" fmla="*/ 2880 w 2886"/>
              <a:gd name="T49" fmla="*/ 426 h 2358"/>
              <a:gd name="T50" fmla="*/ 2884 w 2886"/>
              <a:gd name="T51" fmla="*/ 392 h 2358"/>
              <a:gd name="T52" fmla="*/ 2886 w 2886"/>
              <a:gd name="T53" fmla="*/ 358 h 2358"/>
              <a:gd name="T54" fmla="*/ 2884 w 2886"/>
              <a:gd name="T55" fmla="*/ 324 h 2358"/>
              <a:gd name="T56" fmla="*/ 2880 w 2886"/>
              <a:gd name="T57" fmla="*/ 290 h 2358"/>
              <a:gd name="T58" fmla="*/ 2871 w 2886"/>
              <a:gd name="T59" fmla="*/ 256 h 2358"/>
              <a:gd name="T60" fmla="*/ 2860 w 2886"/>
              <a:gd name="T61" fmla="*/ 223 h 2358"/>
              <a:gd name="T62" fmla="*/ 2844 w 2886"/>
              <a:gd name="T63" fmla="*/ 191 h 2358"/>
              <a:gd name="T64" fmla="*/ 2827 w 2886"/>
              <a:gd name="T65" fmla="*/ 161 h 2358"/>
              <a:gd name="T66" fmla="*/ 2806 w 2886"/>
              <a:gd name="T67" fmla="*/ 131 h 2358"/>
              <a:gd name="T68" fmla="*/ 2781 w 2886"/>
              <a:gd name="T69" fmla="*/ 104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86" h="2358">
                <a:moveTo>
                  <a:pt x="2781" y="104"/>
                </a:moveTo>
                <a:lnTo>
                  <a:pt x="2781" y="104"/>
                </a:lnTo>
                <a:lnTo>
                  <a:pt x="2767" y="92"/>
                </a:lnTo>
                <a:lnTo>
                  <a:pt x="2754" y="80"/>
                </a:lnTo>
                <a:lnTo>
                  <a:pt x="2739" y="69"/>
                </a:lnTo>
                <a:lnTo>
                  <a:pt x="2725" y="59"/>
                </a:lnTo>
                <a:lnTo>
                  <a:pt x="2709" y="49"/>
                </a:lnTo>
                <a:lnTo>
                  <a:pt x="2694" y="41"/>
                </a:lnTo>
                <a:lnTo>
                  <a:pt x="2678" y="33"/>
                </a:lnTo>
                <a:lnTo>
                  <a:pt x="2662" y="26"/>
                </a:lnTo>
                <a:lnTo>
                  <a:pt x="2646" y="20"/>
                </a:lnTo>
                <a:lnTo>
                  <a:pt x="2630" y="14"/>
                </a:lnTo>
                <a:lnTo>
                  <a:pt x="2613" y="9"/>
                </a:lnTo>
                <a:lnTo>
                  <a:pt x="2596" y="6"/>
                </a:lnTo>
                <a:lnTo>
                  <a:pt x="2579" y="4"/>
                </a:lnTo>
                <a:lnTo>
                  <a:pt x="2562" y="1"/>
                </a:lnTo>
                <a:lnTo>
                  <a:pt x="2545" y="0"/>
                </a:lnTo>
                <a:lnTo>
                  <a:pt x="2527" y="0"/>
                </a:lnTo>
                <a:lnTo>
                  <a:pt x="2510" y="0"/>
                </a:lnTo>
                <a:lnTo>
                  <a:pt x="2493" y="1"/>
                </a:lnTo>
                <a:lnTo>
                  <a:pt x="2476" y="4"/>
                </a:lnTo>
                <a:lnTo>
                  <a:pt x="2459" y="6"/>
                </a:lnTo>
                <a:lnTo>
                  <a:pt x="2442" y="9"/>
                </a:lnTo>
                <a:lnTo>
                  <a:pt x="2425" y="14"/>
                </a:lnTo>
                <a:lnTo>
                  <a:pt x="2409" y="20"/>
                </a:lnTo>
                <a:lnTo>
                  <a:pt x="2392" y="26"/>
                </a:lnTo>
                <a:lnTo>
                  <a:pt x="2376" y="33"/>
                </a:lnTo>
                <a:lnTo>
                  <a:pt x="2361" y="41"/>
                </a:lnTo>
                <a:lnTo>
                  <a:pt x="2346" y="49"/>
                </a:lnTo>
                <a:lnTo>
                  <a:pt x="2330" y="59"/>
                </a:lnTo>
                <a:lnTo>
                  <a:pt x="2315" y="69"/>
                </a:lnTo>
                <a:lnTo>
                  <a:pt x="2301" y="80"/>
                </a:lnTo>
                <a:lnTo>
                  <a:pt x="2287" y="92"/>
                </a:lnTo>
                <a:lnTo>
                  <a:pt x="2274" y="104"/>
                </a:lnTo>
                <a:lnTo>
                  <a:pt x="0" y="2358"/>
                </a:lnTo>
                <a:lnTo>
                  <a:pt x="1035" y="2358"/>
                </a:lnTo>
                <a:lnTo>
                  <a:pt x="2781" y="612"/>
                </a:lnTo>
                <a:lnTo>
                  <a:pt x="2781" y="612"/>
                </a:lnTo>
                <a:lnTo>
                  <a:pt x="2794" y="597"/>
                </a:lnTo>
                <a:lnTo>
                  <a:pt x="2806" y="583"/>
                </a:lnTo>
                <a:lnTo>
                  <a:pt x="2816" y="569"/>
                </a:lnTo>
                <a:lnTo>
                  <a:pt x="2827" y="555"/>
                </a:lnTo>
                <a:lnTo>
                  <a:pt x="2836" y="540"/>
                </a:lnTo>
                <a:lnTo>
                  <a:pt x="2844" y="525"/>
                </a:lnTo>
                <a:lnTo>
                  <a:pt x="2853" y="508"/>
                </a:lnTo>
                <a:lnTo>
                  <a:pt x="2860" y="493"/>
                </a:lnTo>
                <a:lnTo>
                  <a:pt x="2866" y="477"/>
                </a:lnTo>
                <a:lnTo>
                  <a:pt x="2871" y="460"/>
                </a:lnTo>
                <a:lnTo>
                  <a:pt x="2875" y="442"/>
                </a:lnTo>
                <a:lnTo>
                  <a:pt x="2880" y="426"/>
                </a:lnTo>
                <a:lnTo>
                  <a:pt x="2882" y="410"/>
                </a:lnTo>
                <a:lnTo>
                  <a:pt x="2884" y="392"/>
                </a:lnTo>
                <a:lnTo>
                  <a:pt x="2886" y="374"/>
                </a:lnTo>
                <a:lnTo>
                  <a:pt x="2886" y="358"/>
                </a:lnTo>
                <a:lnTo>
                  <a:pt x="2886" y="340"/>
                </a:lnTo>
                <a:lnTo>
                  <a:pt x="2884" y="324"/>
                </a:lnTo>
                <a:lnTo>
                  <a:pt x="2882" y="306"/>
                </a:lnTo>
                <a:lnTo>
                  <a:pt x="2880" y="290"/>
                </a:lnTo>
                <a:lnTo>
                  <a:pt x="2875" y="272"/>
                </a:lnTo>
                <a:lnTo>
                  <a:pt x="2871" y="256"/>
                </a:lnTo>
                <a:lnTo>
                  <a:pt x="2866" y="239"/>
                </a:lnTo>
                <a:lnTo>
                  <a:pt x="2860" y="223"/>
                </a:lnTo>
                <a:lnTo>
                  <a:pt x="2853" y="207"/>
                </a:lnTo>
                <a:lnTo>
                  <a:pt x="2844" y="191"/>
                </a:lnTo>
                <a:lnTo>
                  <a:pt x="2836" y="176"/>
                </a:lnTo>
                <a:lnTo>
                  <a:pt x="2827" y="161"/>
                </a:lnTo>
                <a:lnTo>
                  <a:pt x="2816" y="146"/>
                </a:lnTo>
                <a:lnTo>
                  <a:pt x="2806" y="131"/>
                </a:lnTo>
                <a:lnTo>
                  <a:pt x="2794" y="117"/>
                </a:lnTo>
                <a:lnTo>
                  <a:pt x="2781" y="104"/>
                </a:lnTo>
                <a:lnTo>
                  <a:pt x="2781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8" name="Freeform 11">
            <a:extLst>
              <a:ext uri="{FF2B5EF4-FFF2-40B4-BE49-F238E27FC236}">
                <a16:creationId xmlns="" xmlns:a16="http://schemas.microsoft.com/office/drawing/2014/main" id="{D7ADF25A-7051-4AB0-B034-B6FCD4FFD81D}"/>
              </a:ext>
            </a:extLst>
          </p:cNvPr>
          <p:cNvSpPr>
            <a:spLocks/>
          </p:cNvSpPr>
          <p:nvPr userDrawn="1"/>
        </p:nvSpPr>
        <p:spPr bwMode="auto">
          <a:xfrm>
            <a:off x="0" y="2381551"/>
            <a:ext cx="1101285" cy="1266825"/>
          </a:xfrm>
          <a:custGeom>
            <a:avLst/>
            <a:gdLst>
              <a:gd name="T0" fmla="*/ 3357 w 3464"/>
              <a:gd name="T1" fmla="*/ 106 h 3991"/>
              <a:gd name="T2" fmla="*/ 3330 w 3464"/>
              <a:gd name="T3" fmla="*/ 81 h 3991"/>
              <a:gd name="T4" fmla="*/ 3301 w 3464"/>
              <a:gd name="T5" fmla="*/ 60 h 3991"/>
              <a:gd name="T6" fmla="*/ 3269 w 3464"/>
              <a:gd name="T7" fmla="*/ 41 h 3991"/>
              <a:gd name="T8" fmla="*/ 3238 w 3464"/>
              <a:gd name="T9" fmla="*/ 26 h 3991"/>
              <a:gd name="T10" fmla="*/ 3204 w 3464"/>
              <a:gd name="T11" fmla="*/ 14 h 3991"/>
              <a:gd name="T12" fmla="*/ 3170 w 3464"/>
              <a:gd name="T13" fmla="*/ 6 h 3991"/>
              <a:gd name="T14" fmla="*/ 3136 w 3464"/>
              <a:gd name="T15" fmla="*/ 1 h 3991"/>
              <a:gd name="T16" fmla="*/ 3100 w 3464"/>
              <a:gd name="T17" fmla="*/ 0 h 3991"/>
              <a:gd name="T18" fmla="*/ 3066 w 3464"/>
              <a:gd name="T19" fmla="*/ 1 h 3991"/>
              <a:gd name="T20" fmla="*/ 3031 w 3464"/>
              <a:gd name="T21" fmla="*/ 6 h 3991"/>
              <a:gd name="T22" fmla="*/ 2997 w 3464"/>
              <a:gd name="T23" fmla="*/ 14 h 3991"/>
              <a:gd name="T24" fmla="*/ 2964 w 3464"/>
              <a:gd name="T25" fmla="*/ 26 h 3991"/>
              <a:gd name="T26" fmla="*/ 2931 w 3464"/>
              <a:gd name="T27" fmla="*/ 41 h 3991"/>
              <a:gd name="T28" fmla="*/ 2901 w 3464"/>
              <a:gd name="T29" fmla="*/ 60 h 3991"/>
              <a:gd name="T30" fmla="*/ 2871 w 3464"/>
              <a:gd name="T31" fmla="*/ 81 h 3991"/>
              <a:gd name="T32" fmla="*/ 2843 w 3464"/>
              <a:gd name="T33" fmla="*/ 106 h 3991"/>
              <a:gd name="T34" fmla="*/ 0 w 3464"/>
              <a:gd name="T35" fmla="*/ 3991 h 3991"/>
              <a:gd name="T36" fmla="*/ 3357 w 3464"/>
              <a:gd name="T37" fmla="*/ 620 h 3991"/>
              <a:gd name="T38" fmla="*/ 3382 w 3464"/>
              <a:gd name="T39" fmla="*/ 593 h 3991"/>
              <a:gd name="T40" fmla="*/ 3404 w 3464"/>
              <a:gd name="T41" fmla="*/ 563 h 3991"/>
              <a:gd name="T42" fmla="*/ 3422 w 3464"/>
              <a:gd name="T43" fmla="*/ 532 h 3991"/>
              <a:gd name="T44" fmla="*/ 3437 w 3464"/>
              <a:gd name="T45" fmla="*/ 500 h 3991"/>
              <a:gd name="T46" fmla="*/ 3449 w 3464"/>
              <a:gd name="T47" fmla="*/ 466 h 3991"/>
              <a:gd name="T48" fmla="*/ 3457 w 3464"/>
              <a:gd name="T49" fmla="*/ 432 h 3991"/>
              <a:gd name="T50" fmla="*/ 3462 w 3464"/>
              <a:gd name="T51" fmla="*/ 398 h 3991"/>
              <a:gd name="T52" fmla="*/ 3464 w 3464"/>
              <a:gd name="T53" fmla="*/ 363 h 3991"/>
              <a:gd name="T54" fmla="*/ 3462 w 3464"/>
              <a:gd name="T55" fmla="*/ 329 h 3991"/>
              <a:gd name="T56" fmla="*/ 3457 w 3464"/>
              <a:gd name="T57" fmla="*/ 293 h 3991"/>
              <a:gd name="T58" fmla="*/ 3449 w 3464"/>
              <a:gd name="T59" fmla="*/ 259 h 3991"/>
              <a:gd name="T60" fmla="*/ 3437 w 3464"/>
              <a:gd name="T61" fmla="*/ 226 h 3991"/>
              <a:gd name="T62" fmla="*/ 3422 w 3464"/>
              <a:gd name="T63" fmla="*/ 194 h 3991"/>
              <a:gd name="T64" fmla="*/ 3404 w 3464"/>
              <a:gd name="T65" fmla="*/ 163 h 3991"/>
              <a:gd name="T66" fmla="*/ 3382 w 3464"/>
              <a:gd name="T67" fmla="*/ 134 h 3991"/>
              <a:gd name="T68" fmla="*/ 3357 w 3464"/>
              <a:gd name="T69" fmla="*/ 106 h 3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64" h="3991">
                <a:moveTo>
                  <a:pt x="3357" y="106"/>
                </a:moveTo>
                <a:lnTo>
                  <a:pt x="3357" y="106"/>
                </a:lnTo>
                <a:lnTo>
                  <a:pt x="3344" y="93"/>
                </a:lnTo>
                <a:lnTo>
                  <a:pt x="3330" y="81"/>
                </a:lnTo>
                <a:lnTo>
                  <a:pt x="3315" y="69"/>
                </a:lnTo>
                <a:lnTo>
                  <a:pt x="3301" y="60"/>
                </a:lnTo>
                <a:lnTo>
                  <a:pt x="3286" y="49"/>
                </a:lnTo>
                <a:lnTo>
                  <a:pt x="3269" y="41"/>
                </a:lnTo>
                <a:lnTo>
                  <a:pt x="3254" y="33"/>
                </a:lnTo>
                <a:lnTo>
                  <a:pt x="3238" y="26"/>
                </a:lnTo>
                <a:lnTo>
                  <a:pt x="3221" y="20"/>
                </a:lnTo>
                <a:lnTo>
                  <a:pt x="3204" y="14"/>
                </a:lnTo>
                <a:lnTo>
                  <a:pt x="3187" y="9"/>
                </a:lnTo>
                <a:lnTo>
                  <a:pt x="3170" y="6"/>
                </a:lnTo>
                <a:lnTo>
                  <a:pt x="3153" y="3"/>
                </a:lnTo>
                <a:lnTo>
                  <a:pt x="3136" y="1"/>
                </a:lnTo>
                <a:lnTo>
                  <a:pt x="3118" y="0"/>
                </a:lnTo>
                <a:lnTo>
                  <a:pt x="3100" y="0"/>
                </a:lnTo>
                <a:lnTo>
                  <a:pt x="3083" y="0"/>
                </a:lnTo>
                <a:lnTo>
                  <a:pt x="3066" y="1"/>
                </a:lnTo>
                <a:lnTo>
                  <a:pt x="3049" y="3"/>
                </a:lnTo>
                <a:lnTo>
                  <a:pt x="3031" y="6"/>
                </a:lnTo>
                <a:lnTo>
                  <a:pt x="3015" y="9"/>
                </a:lnTo>
                <a:lnTo>
                  <a:pt x="2997" y="14"/>
                </a:lnTo>
                <a:lnTo>
                  <a:pt x="2981" y="20"/>
                </a:lnTo>
                <a:lnTo>
                  <a:pt x="2964" y="26"/>
                </a:lnTo>
                <a:lnTo>
                  <a:pt x="2948" y="33"/>
                </a:lnTo>
                <a:lnTo>
                  <a:pt x="2931" y="41"/>
                </a:lnTo>
                <a:lnTo>
                  <a:pt x="2916" y="49"/>
                </a:lnTo>
                <a:lnTo>
                  <a:pt x="2901" y="60"/>
                </a:lnTo>
                <a:lnTo>
                  <a:pt x="2885" y="69"/>
                </a:lnTo>
                <a:lnTo>
                  <a:pt x="2871" y="81"/>
                </a:lnTo>
                <a:lnTo>
                  <a:pt x="2857" y="93"/>
                </a:lnTo>
                <a:lnTo>
                  <a:pt x="2843" y="106"/>
                </a:lnTo>
                <a:lnTo>
                  <a:pt x="0" y="2956"/>
                </a:lnTo>
                <a:lnTo>
                  <a:pt x="0" y="3991"/>
                </a:lnTo>
                <a:lnTo>
                  <a:pt x="3357" y="620"/>
                </a:lnTo>
                <a:lnTo>
                  <a:pt x="3357" y="620"/>
                </a:lnTo>
                <a:lnTo>
                  <a:pt x="3370" y="607"/>
                </a:lnTo>
                <a:lnTo>
                  <a:pt x="3382" y="593"/>
                </a:lnTo>
                <a:lnTo>
                  <a:pt x="3394" y="577"/>
                </a:lnTo>
                <a:lnTo>
                  <a:pt x="3404" y="563"/>
                </a:lnTo>
                <a:lnTo>
                  <a:pt x="3414" y="548"/>
                </a:lnTo>
                <a:lnTo>
                  <a:pt x="3422" y="532"/>
                </a:lnTo>
                <a:lnTo>
                  <a:pt x="3430" y="516"/>
                </a:lnTo>
                <a:lnTo>
                  <a:pt x="3437" y="500"/>
                </a:lnTo>
                <a:lnTo>
                  <a:pt x="3444" y="483"/>
                </a:lnTo>
                <a:lnTo>
                  <a:pt x="3449" y="466"/>
                </a:lnTo>
                <a:lnTo>
                  <a:pt x="3454" y="449"/>
                </a:lnTo>
                <a:lnTo>
                  <a:pt x="3457" y="432"/>
                </a:lnTo>
                <a:lnTo>
                  <a:pt x="3461" y="415"/>
                </a:lnTo>
                <a:lnTo>
                  <a:pt x="3462" y="398"/>
                </a:lnTo>
                <a:lnTo>
                  <a:pt x="3464" y="380"/>
                </a:lnTo>
                <a:lnTo>
                  <a:pt x="3464" y="363"/>
                </a:lnTo>
                <a:lnTo>
                  <a:pt x="3464" y="345"/>
                </a:lnTo>
                <a:lnTo>
                  <a:pt x="3462" y="329"/>
                </a:lnTo>
                <a:lnTo>
                  <a:pt x="3461" y="311"/>
                </a:lnTo>
                <a:lnTo>
                  <a:pt x="3457" y="293"/>
                </a:lnTo>
                <a:lnTo>
                  <a:pt x="3454" y="276"/>
                </a:lnTo>
                <a:lnTo>
                  <a:pt x="3449" y="259"/>
                </a:lnTo>
                <a:lnTo>
                  <a:pt x="3444" y="243"/>
                </a:lnTo>
                <a:lnTo>
                  <a:pt x="3437" y="226"/>
                </a:lnTo>
                <a:lnTo>
                  <a:pt x="3430" y="210"/>
                </a:lnTo>
                <a:lnTo>
                  <a:pt x="3422" y="194"/>
                </a:lnTo>
                <a:lnTo>
                  <a:pt x="3414" y="178"/>
                </a:lnTo>
                <a:lnTo>
                  <a:pt x="3404" y="163"/>
                </a:lnTo>
                <a:lnTo>
                  <a:pt x="3394" y="148"/>
                </a:lnTo>
                <a:lnTo>
                  <a:pt x="3382" y="134"/>
                </a:lnTo>
                <a:lnTo>
                  <a:pt x="3370" y="120"/>
                </a:lnTo>
                <a:lnTo>
                  <a:pt x="3357" y="106"/>
                </a:lnTo>
                <a:lnTo>
                  <a:pt x="3357" y="10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 dirty="0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 dirty="0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3019518" y="2132856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3019518" y="4612532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en-US" dirty="0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2741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02978FAA-C14E-4EDD-9D4A-94A548EDBD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5" r="50539"/>
          <a:stretch/>
        </p:blipFill>
        <p:spPr>
          <a:xfrm>
            <a:off x="5672359" y="0"/>
            <a:ext cx="3471641" cy="4252913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9E07B58E-BE2A-4170-A342-6D28879EF3C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8"/>
          <a:stretch>
            <a:fillRect/>
          </a:stretch>
        </p:blipFill>
        <p:spPr>
          <a:xfrm>
            <a:off x="0" y="2748565"/>
            <a:ext cx="4644008" cy="4109435"/>
          </a:xfrm>
          <a:custGeom>
            <a:avLst/>
            <a:gdLst>
              <a:gd name="connsiteX0" fmla="*/ 0 w 4644008"/>
              <a:gd name="connsiteY0" fmla="*/ 0 h 4109435"/>
              <a:gd name="connsiteX1" fmla="*/ 4644008 w 4644008"/>
              <a:gd name="connsiteY1" fmla="*/ 0 h 4109435"/>
              <a:gd name="connsiteX2" fmla="*/ 4644008 w 4644008"/>
              <a:gd name="connsiteY2" fmla="*/ 4109435 h 4109435"/>
              <a:gd name="connsiteX3" fmla="*/ 0 w 4644008"/>
              <a:gd name="connsiteY3" fmla="*/ 4109435 h 4109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008" h="4109435">
                <a:moveTo>
                  <a:pt x="0" y="0"/>
                </a:moveTo>
                <a:lnTo>
                  <a:pt x="4644008" y="0"/>
                </a:lnTo>
                <a:lnTo>
                  <a:pt x="4644008" y="4109435"/>
                </a:lnTo>
                <a:lnTo>
                  <a:pt x="0" y="4109435"/>
                </a:lnTo>
                <a:close/>
              </a:path>
            </a:pathLst>
          </a:custGeom>
        </p:spPr>
      </p:pic>
      <p:sp>
        <p:nvSpPr>
          <p:cNvPr id="45" name="Freeform: Shape 44">
            <a:extLst>
              <a:ext uri="{FF2B5EF4-FFF2-40B4-BE49-F238E27FC236}">
                <a16:creationId xmlns="" xmlns:a16="http://schemas.microsoft.com/office/drawing/2014/main" id="{4BBB5E71-AB95-4AAE-8D0C-2B8D78EC465D}"/>
              </a:ext>
            </a:extLst>
          </p:cNvPr>
          <p:cNvSpPr>
            <a:spLocks/>
          </p:cNvSpPr>
          <p:nvPr userDrawn="1"/>
        </p:nvSpPr>
        <p:spPr bwMode="auto">
          <a:xfrm>
            <a:off x="0" y="1"/>
            <a:ext cx="9147326" cy="6857999"/>
          </a:xfrm>
          <a:custGeom>
            <a:avLst/>
            <a:gdLst>
              <a:gd name="connsiteX0" fmla="*/ 0 w 9147326"/>
              <a:gd name="connsiteY0" fmla="*/ 0 h 6857999"/>
              <a:gd name="connsiteX1" fmla="*/ 9147326 w 9147326"/>
              <a:gd name="connsiteY1" fmla="*/ 0 h 6857999"/>
              <a:gd name="connsiteX2" fmla="*/ 9147326 w 9147326"/>
              <a:gd name="connsiteY2" fmla="*/ 126534 h 6857999"/>
              <a:gd name="connsiteX3" fmla="*/ 7728380 w 9147326"/>
              <a:gd name="connsiteY3" fmla="*/ 1544002 h 6857999"/>
              <a:gd name="connsiteX4" fmla="*/ 7724248 w 9147326"/>
              <a:gd name="connsiteY4" fmla="*/ 1548130 h 6857999"/>
              <a:gd name="connsiteX5" fmla="*/ 7720434 w 9147326"/>
              <a:gd name="connsiteY5" fmla="*/ 1552575 h 6857999"/>
              <a:gd name="connsiteX6" fmla="*/ 7717256 w 9147326"/>
              <a:gd name="connsiteY6" fmla="*/ 1557337 h 6857999"/>
              <a:gd name="connsiteX7" fmla="*/ 7713759 w 9147326"/>
              <a:gd name="connsiteY7" fmla="*/ 1561782 h 6857999"/>
              <a:gd name="connsiteX8" fmla="*/ 7710899 w 9147326"/>
              <a:gd name="connsiteY8" fmla="*/ 1566545 h 6857999"/>
              <a:gd name="connsiteX9" fmla="*/ 7707721 w 9147326"/>
              <a:gd name="connsiteY9" fmla="*/ 1571942 h 6857999"/>
              <a:gd name="connsiteX10" fmla="*/ 7705496 w 9147326"/>
              <a:gd name="connsiteY10" fmla="*/ 1576705 h 6857999"/>
              <a:gd name="connsiteX11" fmla="*/ 7702953 w 9147326"/>
              <a:gd name="connsiteY11" fmla="*/ 1581785 h 6857999"/>
              <a:gd name="connsiteX12" fmla="*/ 7701046 w 9147326"/>
              <a:gd name="connsiteY12" fmla="*/ 1587182 h 6857999"/>
              <a:gd name="connsiteX13" fmla="*/ 7699457 w 9147326"/>
              <a:gd name="connsiteY13" fmla="*/ 1592262 h 6857999"/>
              <a:gd name="connsiteX14" fmla="*/ 7698186 w 9147326"/>
              <a:gd name="connsiteY14" fmla="*/ 1597977 h 6857999"/>
              <a:gd name="connsiteX15" fmla="*/ 7696914 w 9147326"/>
              <a:gd name="connsiteY15" fmla="*/ 1603057 h 6857999"/>
              <a:gd name="connsiteX16" fmla="*/ 7695961 w 9147326"/>
              <a:gd name="connsiteY16" fmla="*/ 1608772 h 6857999"/>
              <a:gd name="connsiteX17" fmla="*/ 7695007 w 9147326"/>
              <a:gd name="connsiteY17" fmla="*/ 1614487 h 6857999"/>
              <a:gd name="connsiteX18" fmla="*/ 7694690 w 9147326"/>
              <a:gd name="connsiteY18" fmla="*/ 1619567 h 6857999"/>
              <a:gd name="connsiteX19" fmla="*/ 7694690 w 9147326"/>
              <a:gd name="connsiteY19" fmla="*/ 1625282 h 6857999"/>
              <a:gd name="connsiteX20" fmla="*/ 7694690 w 9147326"/>
              <a:gd name="connsiteY20" fmla="*/ 1630680 h 6857999"/>
              <a:gd name="connsiteX21" fmla="*/ 7695007 w 9147326"/>
              <a:gd name="connsiteY21" fmla="*/ 1636395 h 6857999"/>
              <a:gd name="connsiteX22" fmla="*/ 7695961 w 9147326"/>
              <a:gd name="connsiteY22" fmla="*/ 1641792 h 6857999"/>
              <a:gd name="connsiteX23" fmla="*/ 7696914 w 9147326"/>
              <a:gd name="connsiteY23" fmla="*/ 1647190 h 6857999"/>
              <a:gd name="connsiteX24" fmla="*/ 7698186 w 9147326"/>
              <a:gd name="connsiteY24" fmla="*/ 1652587 h 6857999"/>
              <a:gd name="connsiteX25" fmla="*/ 7699457 w 9147326"/>
              <a:gd name="connsiteY25" fmla="*/ 1657985 h 6857999"/>
              <a:gd name="connsiteX26" fmla="*/ 7701046 w 9147326"/>
              <a:gd name="connsiteY26" fmla="*/ 1663065 h 6857999"/>
              <a:gd name="connsiteX27" fmla="*/ 7702953 w 9147326"/>
              <a:gd name="connsiteY27" fmla="*/ 1668462 h 6857999"/>
              <a:gd name="connsiteX28" fmla="*/ 7705178 w 9147326"/>
              <a:gd name="connsiteY28" fmla="*/ 1673542 h 6857999"/>
              <a:gd name="connsiteX29" fmla="*/ 7707721 w 9147326"/>
              <a:gd name="connsiteY29" fmla="*/ 1678940 h 6857999"/>
              <a:gd name="connsiteX30" fmla="*/ 7710899 w 9147326"/>
              <a:gd name="connsiteY30" fmla="*/ 1683702 h 6857999"/>
              <a:gd name="connsiteX31" fmla="*/ 7713759 w 9147326"/>
              <a:gd name="connsiteY31" fmla="*/ 1688465 h 6857999"/>
              <a:gd name="connsiteX32" fmla="*/ 7717256 w 9147326"/>
              <a:gd name="connsiteY32" fmla="*/ 1693227 h 6857999"/>
              <a:gd name="connsiteX33" fmla="*/ 7720434 w 9147326"/>
              <a:gd name="connsiteY33" fmla="*/ 1697672 h 6857999"/>
              <a:gd name="connsiteX34" fmla="*/ 7724248 w 9147326"/>
              <a:gd name="connsiteY34" fmla="*/ 1702435 h 6857999"/>
              <a:gd name="connsiteX35" fmla="*/ 7728380 w 9147326"/>
              <a:gd name="connsiteY35" fmla="*/ 1706245 h 6857999"/>
              <a:gd name="connsiteX36" fmla="*/ 7732829 w 9147326"/>
              <a:gd name="connsiteY36" fmla="*/ 1710372 h 6857999"/>
              <a:gd name="connsiteX37" fmla="*/ 7737279 w 9147326"/>
              <a:gd name="connsiteY37" fmla="*/ 1714500 h 6857999"/>
              <a:gd name="connsiteX38" fmla="*/ 7741729 w 9147326"/>
              <a:gd name="connsiteY38" fmla="*/ 1717992 h 6857999"/>
              <a:gd name="connsiteX39" fmla="*/ 7746496 w 9147326"/>
              <a:gd name="connsiteY39" fmla="*/ 1721167 h 6857999"/>
              <a:gd name="connsiteX40" fmla="*/ 7751581 w 9147326"/>
              <a:gd name="connsiteY40" fmla="*/ 1724342 h 6857999"/>
              <a:gd name="connsiteX41" fmla="*/ 7756349 w 9147326"/>
              <a:gd name="connsiteY41" fmla="*/ 1727200 h 6857999"/>
              <a:gd name="connsiteX42" fmla="*/ 7761434 w 9147326"/>
              <a:gd name="connsiteY42" fmla="*/ 1729422 h 6857999"/>
              <a:gd name="connsiteX43" fmla="*/ 7766202 w 9147326"/>
              <a:gd name="connsiteY43" fmla="*/ 1731645 h 6857999"/>
              <a:gd name="connsiteX44" fmla="*/ 7771605 w 9147326"/>
              <a:gd name="connsiteY44" fmla="*/ 1733867 h 6857999"/>
              <a:gd name="connsiteX45" fmla="*/ 7777326 w 9147326"/>
              <a:gd name="connsiteY45" fmla="*/ 1735455 h 6857999"/>
              <a:gd name="connsiteX46" fmla="*/ 7782411 w 9147326"/>
              <a:gd name="connsiteY46" fmla="*/ 1737042 h 6857999"/>
              <a:gd name="connsiteX47" fmla="*/ 7788132 w 9147326"/>
              <a:gd name="connsiteY47" fmla="*/ 1737995 h 6857999"/>
              <a:gd name="connsiteX48" fmla="*/ 7793217 w 9147326"/>
              <a:gd name="connsiteY48" fmla="*/ 1739265 h 6857999"/>
              <a:gd name="connsiteX49" fmla="*/ 7798938 w 9147326"/>
              <a:gd name="connsiteY49" fmla="*/ 1739900 h 6857999"/>
              <a:gd name="connsiteX50" fmla="*/ 7804341 w 9147326"/>
              <a:gd name="connsiteY50" fmla="*/ 1740217 h 6857999"/>
              <a:gd name="connsiteX51" fmla="*/ 7810062 w 9147326"/>
              <a:gd name="connsiteY51" fmla="*/ 1740217 h 6857999"/>
              <a:gd name="connsiteX52" fmla="*/ 7815148 w 9147326"/>
              <a:gd name="connsiteY52" fmla="*/ 1740217 h 6857999"/>
              <a:gd name="connsiteX53" fmla="*/ 7820868 w 9147326"/>
              <a:gd name="connsiteY53" fmla="*/ 1739900 h 6857999"/>
              <a:gd name="connsiteX54" fmla="*/ 7826272 w 9147326"/>
              <a:gd name="connsiteY54" fmla="*/ 1739265 h 6857999"/>
              <a:gd name="connsiteX55" fmla="*/ 7831993 w 9147326"/>
              <a:gd name="connsiteY55" fmla="*/ 1737995 h 6857999"/>
              <a:gd name="connsiteX56" fmla="*/ 7837396 w 9147326"/>
              <a:gd name="connsiteY56" fmla="*/ 1737042 h 6857999"/>
              <a:gd name="connsiteX57" fmla="*/ 7842799 w 9147326"/>
              <a:gd name="connsiteY57" fmla="*/ 1735455 h 6857999"/>
              <a:gd name="connsiteX58" fmla="*/ 7848202 w 9147326"/>
              <a:gd name="connsiteY58" fmla="*/ 1733867 h 6857999"/>
              <a:gd name="connsiteX59" fmla="*/ 7853287 w 9147326"/>
              <a:gd name="connsiteY59" fmla="*/ 1731645 h 6857999"/>
              <a:gd name="connsiteX60" fmla="*/ 7858373 w 9147326"/>
              <a:gd name="connsiteY60" fmla="*/ 1729422 h 6857999"/>
              <a:gd name="connsiteX61" fmla="*/ 7863458 w 9147326"/>
              <a:gd name="connsiteY61" fmla="*/ 1727200 h 6857999"/>
              <a:gd name="connsiteX62" fmla="*/ 7868225 w 9147326"/>
              <a:gd name="connsiteY62" fmla="*/ 1724342 h 6857999"/>
              <a:gd name="connsiteX63" fmla="*/ 7872993 w 9147326"/>
              <a:gd name="connsiteY63" fmla="*/ 1721167 h 6857999"/>
              <a:gd name="connsiteX64" fmla="*/ 7877760 w 9147326"/>
              <a:gd name="connsiteY64" fmla="*/ 1717992 h 6857999"/>
              <a:gd name="connsiteX65" fmla="*/ 7882528 w 9147326"/>
              <a:gd name="connsiteY65" fmla="*/ 1714500 h 6857999"/>
              <a:gd name="connsiteX66" fmla="*/ 7886977 w 9147326"/>
              <a:gd name="connsiteY66" fmla="*/ 1710372 h 6857999"/>
              <a:gd name="connsiteX67" fmla="*/ 7891427 w 9147326"/>
              <a:gd name="connsiteY67" fmla="*/ 1706245 h 6857999"/>
              <a:gd name="connsiteX68" fmla="*/ 7996947 w 9147326"/>
              <a:gd name="connsiteY68" fmla="*/ 1601152 h 6857999"/>
              <a:gd name="connsiteX69" fmla="*/ 8001079 w 9147326"/>
              <a:gd name="connsiteY69" fmla="*/ 1597342 h 6857999"/>
              <a:gd name="connsiteX70" fmla="*/ 8005528 w 9147326"/>
              <a:gd name="connsiteY70" fmla="*/ 1593215 h 6857999"/>
              <a:gd name="connsiteX71" fmla="*/ 8010296 w 9147326"/>
              <a:gd name="connsiteY71" fmla="*/ 1589722 h 6857999"/>
              <a:gd name="connsiteX72" fmla="*/ 8014745 w 9147326"/>
              <a:gd name="connsiteY72" fmla="*/ 1586547 h 6857999"/>
              <a:gd name="connsiteX73" fmla="*/ 8019831 w 9147326"/>
              <a:gd name="connsiteY73" fmla="*/ 1583372 h 6857999"/>
              <a:gd name="connsiteX74" fmla="*/ 8024916 w 9147326"/>
              <a:gd name="connsiteY74" fmla="*/ 1580515 h 6857999"/>
              <a:gd name="connsiteX75" fmla="*/ 8029683 w 9147326"/>
              <a:gd name="connsiteY75" fmla="*/ 1578292 h 6857999"/>
              <a:gd name="connsiteX76" fmla="*/ 8035087 w 9147326"/>
              <a:gd name="connsiteY76" fmla="*/ 1576070 h 6857999"/>
              <a:gd name="connsiteX77" fmla="*/ 8040172 w 9147326"/>
              <a:gd name="connsiteY77" fmla="*/ 1573847 h 6857999"/>
              <a:gd name="connsiteX78" fmla="*/ 8045575 w 9147326"/>
              <a:gd name="connsiteY78" fmla="*/ 1572260 h 6857999"/>
              <a:gd name="connsiteX79" fmla="*/ 8050978 w 9147326"/>
              <a:gd name="connsiteY79" fmla="*/ 1570672 h 6857999"/>
              <a:gd name="connsiteX80" fmla="*/ 8056381 w 9147326"/>
              <a:gd name="connsiteY80" fmla="*/ 1569720 h 6857999"/>
              <a:gd name="connsiteX81" fmla="*/ 8061784 w 9147326"/>
              <a:gd name="connsiteY81" fmla="*/ 1568450 h 6857999"/>
              <a:gd name="connsiteX82" fmla="*/ 8067505 w 9147326"/>
              <a:gd name="connsiteY82" fmla="*/ 1568132 h 6857999"/>
              <a:gd name="connsiteX83" fmla="*/ 8072591 w 9147326"/>
              <a:gd name="connsiteY83" fmla="*/ 1567497 h 6857999"/>
              <a:gd name="connsiteX84" fmla="*/ 8078312 w 9147326"/>
              <a:gd name="connsiteY84" fmla="*/ 1567497 h 6857999"/>
              <a:gd name="connsiteX85" fmla="*/ 8083715 w 9147326"/>
              <a:gd name="connsiteY85" fmla="*/ 1567497 h 6857999"/>
              <a:gd name="connsiteX86" fmla="*/ 8089436 w 9147326"/>
              <a:gd name="connsiteY86" fmla="*/ 1568132 h 6857999"/>
              <a:gd name="connsiteX87" fmla="*/ 8095157 w 9147326"/>
              <a:gd name="connsiteY87" fmla="*/ 1568450 h 6857999"/>
              <a:gd name="connsiteX88" fmla="*/ 8100242 w 9147326"/>
              <a:gd name="connsiteY88" fmla="*/ 1569720 h 6857999"/>
              <a:gd name="connsiteX89" fmla="*/ 8105963 w 9147326"/>
              <a:gd name="connsiteY89" fmla="*/ 1570672 h 6857999"/>
              <a:gd name="connsiteX90" fmla="*/ 8111048 w 9147326"/>
              <a:gd name="connsiteY90" fmla="*/ 1572260 h 6857999"/>
              <a:gd name="connsiteX91" fmla="*/ 8116451 w 9147326"/>
              <a:gd name="connsiteY91" fmla="*/ 1573847 h 6857999"/>
              <a:gd name="connsiteX92" fmla="*/ 8121537 w 9147326"/>
              <a:gd name="connsiteY92" fmla="*/ 1576070 h 6857999"/>
              <a:gd name="connsiteX93" fmla="*/ 8126622 w 9147326"/>
              <a:gd name="connsiteY93" fmla="*/ 1578292 h 6857999"/>
              <a:gd name="connsiteX94" fmla="*/ 8132025 w 9147326"/>
              <a:gd name="connsiteY94" fmla="*/ 1580515 h 6857999"/>
              <a:gd name="connsiteX95" fmla="*/ 8136793 w 9147326"/>
              <a:gd name="connsiteY95" fmla="*/ 1583372 h 6857999"/>
              <a:gd name="connsiteX96" fmla="*/ 8141560 w 9147326"/>
              <a:gd name="connsiteY96" fmla="*/ 1586547 h 6857999"/>
              <a:gd name="connsiteX97" fmla="*/ 8146645 w 9147326"/>
              <a:gd name="connsiteY97" fmla="*/ 1589722 h 6857999"/>
              <a:gd name="connsiteX98" fmla="*/ 8151095 w 9147326"/>
              <a:gd name="connsiteY98" fmla="*/ 1593215 h 6857999"/>
              <a:gd name="connsiteX99" fmla="*/ 8155545 w 9147326"/>
              <a:gd name="connsiteY99" fmla="*/ 1597342 h 6857999"/>
              <a:gd name="connsiteX100" fmla="*/ 8159676 w 9147326"/>
              <a:gd name="connsiteY100" fmla="*/ 1601152 h 6857999"/>
              <a:gd name="connsiteX101" fmla="*/ 8163808 w 9147326"/>
              <a:gd name="connsiteY101" fmla="*/ 1605280 h 6857999"/>
              <a:gd name="connsiteX102" fmla="*/ 8167940 w 9147326"/>
              <a:gd name="connsiteY102" fmla="*/ 1609725 h 6857999"/>
              <a:gd name="connsiteX103" fmla="*/ 8171118 w 9147326"/>
              <a:gd name="connsiteY103" fmla="*/ 1614487 h 6857999"/>
              <a:gd name="connsiteX104" fmla="*/ 8174614 w 9147326"/>
              <a:gd name="connsiteY104" fmla="*/ 1619250 h 6857999"/>
              <a:gd name="connsiteX105" fmla="*/ 8177475 w 9147326"/>
              <a:gd name="connsiteY105" fmla="*/ 1624012 h 6857999"/>
              <a:gd name="connsiteX106" fmla="*/ 8180653 w 9147326"/>
              <a:gd name="connsiteY106" fmla="*/ 1628775 h 6857999"/>
              <a:gd name="connsiteX107" fmla="*/ 8182878 w 9147326"/>
              <a:gd name="connsiteY107" fmla="*/ 1634172 h 6857999"/>
              <a:gd name="connsiteX108" fmla="*/ 8185103 w 9147326"/>
              <a:gd name="connsiteY108" fmla="*/ 1639252 h 6857999"/>
              <a:gd name="connsiteX109" fmla="*/ 8187328 w 9147326"/>
              <a:gd name="connsiteY109" fmla="*/ 1644650 h 6857999"/>
              <a:gd name="connsiteX110" fmla="*/ 8188599 w 9147326"/>
              <a:gd name="connsiteY110" fmla="*/ 1649730 h 6857999"/>
              <a:gd name="connsiteX111" fmla="*/ 8190188 w 9147326"/>
              <a:gd name="connsiteY111" fmla="*/ 1654810 h 6857999"/>
              <a:gd name="connsiteX112" fmla="*/ 8191459 w 9147326"/>
              <a:gd name="connsiteY112" fmla="*/ 1660525 h 6857999"/>
              <a:gd name="connsiteX113" fmla="*/ 8192413 w 9147326"/>
              <a:gd name="connsiteY113" fmla="*/ 1666240 h 6857999"/>
              <a:gd name="connsiteX114" fmla="*/ 8192731 w 9147326"/>
              <a:gd name="connsiteY114" fmla="*/ 1671320 h 6857999"/>
              <a:gd name="connsiteX115" fmla="*/ 8193684 w 9147326"/>
              <a:gd name="connsiteY115" fmla="*/ 1677035 h 6857999"/>
              <a:gd name="connsiteX116" fmla="*/ 8193684 w 9147326"/>
              <a:gd name="connsiteY116" fmla="*/ 1682432 h 6857999"/>
              <a:gd name="connsiteX117" fmla="*/ 8193684 w 9147326"/>
              <a:gd name="connsiteY117" fmla="*/ 1688147 h 6857999"/>
              <a:gd name="connsiteX118" fmla="*/ 8192731 w 9147326"/>
              <a:gd name="connsiteY118" fmla="*/ 1693227 h 6857999"/>
              <a:gd name="connsiteX119" fmla="*/ 8192413 w 9147326"/>
              <a:gd name="connsiteY119" fmla="*/ 1698942 h 6857999"/>
              <a:gd name="connsiteX120" fmla="*/ 8191459 w 9147326"/>
              <a:gd name="connsiteY120" fmla="*/ 1704657 h 6857999"/>
              <a:gd name="connsiteX121" fmla="*/ 8190188 w 9147326"/>
              <a:gd name="connsiteY121" fmla="*/ 1709737 h 6857999"/>
              <a:gd name="connsiteX122" fmla="*/ 8188599 w 9147326"/>
              <a:gd name="connsiteY122" fmla="*/ 1715452 h 6857999"/>
              <a:gd name="connsiteX123" fmla="*/ 8187328 w 9147326"/>
              <a:gd name="connsiteY123" fmla="*/ 1720532 h 6857999"/>
              <a:gd name="connsiteX124" fmla="*/ 8185103 w 9147326"/>
              <a:gd name="connsiteY124" fmla="*/ 1725930 h 6857999"/>
              <a:gd name="connsiteX125" fmla="*/ 8182878 w 9147326"/>
              <a:gd name="connsiteY125" fmla="*/ 1731010 h 6857999"/>
              <a:gd name="connsiteX126" fmla="*/ 8180653 w 9147326"/>
              <a:gd name="connsiteY126" fmla="*/ 1735772 h 6857999"/>
              <a:gd name="connsiteX127" fmla="*/ 8177475 w 9147326"/>
              <a:gd name="connsiteY127" fmla="*/ 1741170 h 6857999"/>
              <a:gd name="connsiteX128" fmla="*/ 8174614 w 9147326"/>
              <a:gd name="connsiteY128" fmla="*/ 1745932 h 6857999"/>
              <a:gd name="connsiteX129" fmla="*/ 8171118 w 9147326"/>
              <a:gd name="connsiteY129" fmla="*/ 1750377 h 6857999"/>
              <a:gd name="connsiteX130" fmla="*/ 8167940 w 9147326"/>
              <a:gd name="connsiteY130" fmla="*/ 1755140 h 6857999"/>
              <a:gd name="connsiteX131" fmla="*/ 8163808 w 9147326"/>
              <a:gd name="connsiteY131" fmla="*/ 1759585 h 6857999"/>
              <a:gd name="connsiteX132" fmla="*/ 8159676 w 9147326"/>
              <a:gd name="connsiteY132" fmla="*/ 1763712 h 6857999"/>
              <a:gd name="connsiteX133" fmla="*/ 7490960 w 9147326"/>
              <a:gd name="connsiteY133" fmla="*/ 2432050 h 6857999"/>
              <a:gd name="connsiteX134" fmla="*/ 7486828 w 9147326"/>
              <a:gd name="connsiteY134" fmla="*/ 2436495 h 6857999"/>
              <a:gd name="connsiteX135" fmla="*/ 7482696 w 9147326"/>
              <a:gd name="connsiteY135" fmla="*/ 2440940 h 6857999"/>
              <a:gd name="connsiteX136" fmla="*/ 7479518 w 9147326"/>
              <a:gd name="connsiteY136" fmla="*/ 2445385 h 6857999"/>
              <a:gd name="connsiteX137" fmla="*/ 7476022 w 9147326"/>
              <a:gd name="connsiteY137" fmla="*/ 2450148 h 6857999"/>
              <a:gd name="connsiteX138" fmla="*/ 7473161 w 9147326"/>
              <a:gd name="connsiteY138" fmla="*/ 2454910 h 6857999"/>
              <a:gd name="connsiteX139" fmla="*/ 7469983 w 9147326"/>
              <a:gd name="connsiteY139" fmla="*/ 2459990 h 6857999"/>
              <a:gd name="connsiteX140" fmla="*/ 7467758 w 9147326"/>
              <a:gd name="connsiteY140" fmla="*/ 2464752 h 6857999"/>
              <a:gd name="connsiteX141" fmla="*/ 7465533 w 9147326"/>
              <a:gd name="connsiteY141" fmla="*/ 2469833 h 6857999"/>
              <a:gd name="connsiteX142" fmla="*/ 7463309 w 9147326"/>
              <a:gd name="connsiteY142" fmla="*/ 2475230 h 6857999"/>
              <a:gd name="connsiteX143" fmla="*/ 7462037 w 9147326"/>
              <a:gd name="connsiteY143" fmla="*/ 2480628 h 6857999"/>
              <a:gd name="connsiteX144" fmla="*/ 7460448 w 9147326"/>
              <a:gd name="connsiteY144" fmla="*/ 2486025 h 6857999"/>
              <a:gd name="connsiteX145" fmla="*/ 7459177 w 9147326"/>
              <a:gd name="connsiteY145" fmla="*/ 2491105 h 6857999"/>
              <a:gd name="connsiteX146" fmla="*/ 7458223 w 9147326"/>
              <a:gd name="connsiteY146" fmla="*/ 2496820 h 6857999"/>
              <a:gd name="connsiteX147" fmla="*/ 7457270 w 9147326"/>
              <a:gd name="connsiteY147" fmla="*/ 2502535 h 6857999"/>
              <a:gd name="connsiteX148" fmla="*/ 7456952 w 9147326"/>
              <a:gd name="connsiteY148" fmla="*/ 2507932 h 6857999"/>
              <a:gd name="connsiteX149" fmla="*/ 7456952 w 9147326"/>
              <a:gd name="connsiteY149" fmla="*/ 2513330 h 6857999"/>
              <a:gd name="connsiteX150" fmla="*/ 7456952 w 9147326"/>
              <a:gd name="connsiteY150" fmla="*/ 2518727 h 6857999"/>
              <a:gd name="connsiteX151" fmla="*/ 7457270 w 9147326"/>
              <a:gd name="connsiteY151" fmla="*/ 2524442 h 6857999"/>
              <a:gd name="connsiteX152" fmla="*/ 7458223 w 9147326"/>
              <a:gd name="connsiteY152" fmla="*/ 2529840 h 6857999"/>
              <a:gd name="connsiteX153" fmla="*/ 7459177 w 9147326"/>
              <a:gd name="connsiteY153" fmla="*/ 2535237 h 6857999"/>
              <a:gd name="connsiteX154" fmla="*/ 7460448 w 9147326"/>
              <a:gd name="connsiteY154" fmla="*/ 2540635 h 6857999"/>
              <a:gd name="connsiteX155" fmla="*/ 7462037 w 9147326"/>
              <a:gd name="connsiteY155" fmla="*/ 2546032 h 6857999"/>
              <a:gd name="connsiteX156" fmla="*/ 7463309 w 9147326"/>
              <a:gd name="connsiteY156" fmla="*/ 2551430 h 6857999"/>
              <a:gd name="connsiteX157" fmla="*/ 7465533 w 9147326"/>
              <a:gd name="connsiteY157" fmla="*/ 2556827 h 6857999"/>
              <a:gd name="connsiteX158" fmla="*/ 7467758 w 9147326"/>
              <a:gd name="connsiteY158" fmla="*/ 2561590 h 6857999"/>
              <a:gd name="connsiteX159" fmla="*/ 7469983 w 9147326"/>
              <a:gd name="connsiteY159" fmla="*/ 2566987 h 6857999"/>
              <a:gd name="connsiteX160" fmla="*/ 7473161 w 9147326"/>
              <a:gd name="connsiteY160" fmla="*/ 2571750 h 6857999"/>
              <a:gd name="connsiteX161" fmla="*/ 7476022 w 9147326"/>
              <a:gd name="connsiteY161" fmla="*/ 2576512 h 6857999"/>
              <a:gd name="connsiteX162" fmla="*/ 7479518 w 9147326"/>
              <a:gd name="connsiteY162" fmla="*/ 2581275 h 6857999"/>
              <a:gd name="connsiteX163" fmla="*/ 7482696 w 9147326"/>
              <a:gd name="connsiteY163" fmla="*/ 2585720 h 6857999"/>
              <a:gd name="connsiteX164" fmla="*/ 7486828 w 9147326"/>
              <a:gd name="connsiteY164" fmla="*/ 2590482 h 6857999"/>
              <a:gd name="connsiteX165" fmla="*/ 7490960 w 9147326"/>
              <a:gd name="connsiteY165" fmla="*/ 2594927 h 6857999"/>
              <a:gd name="connsiteX166" fmla="*/ 7495092 w 9147326"/>
              <a:gd name="connsiteY166" fmla="*/ 2599055 h 6857999"/>
              <a:gd name="connsiteX167" fmla="*/ 7499541 w 9147326"/>
              <a:gd name="connsiteY167" fmla="*/ 2602547 h 6857999"/>
              <a:gd name="connsiteX168" fmla="*/ 7503991 w 9147326"/>
              <a:gd name="connsiteY168" fmla="*/ 2606040 h 6857999"/>
              <a:gd name="connsiteX169" fmla="*/ 7508758 w 9147326"/>
              <a:gd name="connsiteY169" fmla="*/ 2609215 h 6857999"/>
              <a:gd name="connsiteX170" fmla="*/ 7513844 w 9147326"/>
              <a:gd name="connsiteY170" fmla="*/ 2612390 h 6857999"/>
              <a:gd name="connsiteX171" fmla="*/ 7518611 w 9147326"/>
              <a:gd name="connsiteY171" fmla="*/ 2615247 h 6857999"/>
              <a:gd name="connsiteX172" fmla="*/ 7523696 w 9147326"/>
              <a:gd name="connsiteY172" fmla="*/ 2617787 h 6857999"/>
              <a:gd name="connsiteX173" fmla="*/ 7529100 w 9147326"/>
              <a:gd name="connsiteY173" fmla="*/ 2620010 h 6857999"/>
              <a:gd name="connsiteX174" fmla="*/ 7534185 w 9147326"/>
              <a:gd name="connsiteY174" fmla="*/ 2621915 h 6857999"/>
              <a:gd name="connsiteX175" fmla="*/ 7539588 w 9147326"/>
              <a:gd name="connsiteY175" fmla="*/ 2623502 h 6857999"/>
              <a:gd name="connsiteX176" fmla="*/ 7544673 w 9147326"/>
              <a:gd name="connsiteY176" fmla="*/ 2625090 h 6857999"/>
              <a:gd name="connsiteX177" fmla="*/ 7550394 w 9147326"/>
              <a:gd name="connsiteY177" fmla="*/ 2626360 h 6857999"/>
              <a:gd name="connsiteX178" fmla="*/ 7555797 w 9147326"/>
              <a:gd name="connsiteY178" fmla="*/ 2627312 h 6857999"/>
              <a:gd name="connsiteX179" fmla="*/ 7561201 w 9147326"/>
              <a:gd name="connsiteY179" fmla="*/ 2627947 h 6857999"/>
              <a:gd name="connsiteX180" fmla="*/ 7566604 w 9147326"/>
              <a:gd name="connsiteY180" fmla="*/ 2628265 h 6857999"/>
              <a:gd name="connsiteX181" fmla="*/ 7572325 w 9147326"/>
              <a:gd name="connsiteY181" fmla="*/ 2628265 h 6857999"/>
              <a:gd name="connsiteX182" fmla="*/ 7578046 w 9147326"/>
              <a:gd name="connsiteY182" fmla="*/ 2628265 h 6857999"/>
              <a:gd name="connsiteX183" fmla="*/ 7583131 w 9147326"/>
              <a:gd name="connsiteY183" fmla="*/ 2627947 h 6857999"/>
              <a:gd name="connsiteX184" fmla="*/ 7588852 w 9147326"/>
              <a:gd name="connsiteY184" fmla="*/ 2627312 h 6857999"/>
              <a:gd name="connsiteX185" fmla="*/ 7594255 w 9147326"/>
              <a:gd name="connsiteY185" fmla="*/ 2626360 h 6857999"/>
              <a:gd name="connsiteX186" fmla="*/ 7599658 w 9147326"/>
              <a:gd name="connsiteY186" fmla="*/ 2625090 h 6857999"/>
              <a:gd name="connsiteX187" fmla="*/ 7605061 w 9147326"/>
              <a:gd name="connsiteY187" fmla="*/ 2623502 h 6857999"/>
              <a:gd name="connsiteX188" fmla="*/ 7610464 w 9147326"/>
              <a:gd name="connsiteY188" fmla="*/ 2621915 h 6857999"/>
              <a:gd name="connsiteX189" fmla="*/ 7615550 w 9147326"/>
              <a:gd name="connsiteY189" fmla="*/ 2620010 h 6857999"/>
              <a:gd name="connsiteX190" fmla="*/ 7620953 w 9147326"/>
              <a:gd name="connsiteY190" fmla="*/ 2617787 h 6857999"/>
              <a:gd name="connsiteX191" fmla="*/ 7625720 w 9147326"/>
              <a:gd name="connsiteY191" fmla="*/ 2615247 h 6857999"/>
              <a:gd name="connsiteX192" fmla="*/ 7630806 w 9147326"/>
              <a:gd name="connsiteY192" fmla="*/ 2612390 h 6857999"/>
              <a:gd name="connsiteX193" fmla="*/ 7635891 w 9147326"/>
              <a:gd name="connsiteY193" fmla="*/ 2609215 h 6857999"/>
              <a:gd name="connsiteX194" fmla="*/ 7640340 w 9147326"/>
              <a:gd name="connsiteY194" fmla="*/ 2606040 h 6857999"/>
              <a:gd name="connsiteX195" fmla="*/ 7645108 w 9147326"/>
              <a:gd name="connsiteY195" fmla="*/ 2602547 h 6857999"/>
              <a:gd name="connsiteX196" fmla="*/ 7649558 w 9147326"/>
              <a:gd name="connsiteY196" fmla="*/ 2599055 h 6857999"/>
              <a:gd name="connsiteX197" fmla="*/ 7653689 w 9147326"/>
              <a:gd name="connsiteY197" fmla="*/ 2594927 h 6857999"/>
              <a:gd name="connsiteX198" fmla="*/ 7742046 w 9147326"/>
              <a:gd name="connsiteY198" fmla="*/ 2506345 h 6857999"/>
              <a:gd name="connsiteX199" fmla="*/ 7841210 w 9147326"/>
              <a:gd name="connsiteY199" fmla="*/ 2407285 h 6857999"/>
              <a:gd name="connsiteX200" fmla="*/ 7845977 w 9147326"/>
              <a:gd name="connsiteY200" fmla="*/ 2403157 h 6857999"/>
              <a:gd name="connsiteX201" fmla="*/ 7850427 w 9147326"/>
              <a:gd name="connsiteY201" fmla="*/ 2399665 h 6857999"/>
              <a:gd name="connsiteX202" fmla="*/ 7854876 w 9147326"/>
              <a:gd name="connsiteY202" fmla="*/ 2395855 h 6857999"/>
              <a:gd name="connsiteX203" fmla="*/ 7859326 w 9147326"/>
              <a:gd name="connsiteY203" fmla="*/ 2392362 h 6857999"/>
              <a:gd name="connsiteX204" fmla="*/ 7864093 w 9147326"/>
              <a:gd name="connsiteY204" fmla="*/ 2389505 h 6857999"/>
              <a:gd name="connsiteX205" fmla="*/ 7869179 w 9147326"/>
              <a:gd name="connsiteY205" fmla="*/ 2386965 h 6857999"/>
              <a:gd name="connsiteX206" fmla="*/ 7874264 w 9147326"/>
              <a:gd name="connsiteY206" fmla="*/ 2384107 h 6857999"/>
              <a:gd name="connsiteX207" fmla="*/ 7879349 w 9147326"/>
              <a:gd name="connsiteY207" fmla="*/ 2381885 h 6857999"/>
              <a:gd name="connsiteX208" fmla="*/ 7884753 w 9147326"/>
              <a:gd name="connsiteY208" fmla="*/ 2380298 h 6857999"/>
              <a:gd name="connsiteX209" fmla="*/ 7889838 w 9147326"/>
              <a:gd name="connsiteY209" fmla="*/ 2378393 h 6857999"/>
              <a:gd name="connsiteX210" fmla="*/ 7895559 w 9147326"/>
              <a:gd name="connsiteY210" fmla="*/ 2376805 h 6857999"/>
              <a:gd name="connsiteX211" fmla="*/ 7900644 w 9147326"/>
              <a:gd name="connsiteY211" fmla="*/ 2375535 h 6857999"/>
              <a:gd name="connsiteX212" fmla="*/ 7906365 w 9147326"/>
              <a:gd name="connsiteY212" fmla="*/ 2374900 h 6857999"/>
              <a:gd name="connsiteX213" fmla="*/ 7911768 w 9147326"/>
              <a:gd name="connsiteY213" fmla="*/ 2374265 h 6857999"/>
              <a:gd name="connsiteX214" fmla="*/ 7917489 w 9147326"/>
              <a:gd name="connsiteY214" fmla="*/ 2373947 h 6857999"/>
              <a:gd name="connsiteX215" fmla="*/ 7922574 w 9147326"/>
              <a:gd name="connsiteY215" fmla="*/ 2373312 h 6857999"/>
              <a:gd name="connsiteX216" fmla="*/ 7928295 w 9147326"/>
              <a:gd name="connsiteY216" fmla="*/ 2373947 h 6857999"/>
              <a:gd name="connsiteX217" fmla="*/ 7934016 w 9147326"/>
              <a:gd name="connsiteY217" fmla="*/ 2374265 h 6857999"/>
              <a:gd name="connsiteX218" fmla="*/ 7939419 w 9147326"/>
              <a:gd name="connsiteY218" fmla="*/ 2374900 h 6857999"/>
              <a:gd name="connsiteX219" fmla="*/ 7944823 w 9147326"/>
              <a:gd name="connsiteY219" fmla="*/ 2375535 h 6857999"/>
              <a:gd name="connsiteX220" fmla="*/ 7950226 w 9147326"/>
              <a:gd name="connsiteY220" fmla="*/ 2376805 h 6857999"/>
              <a:gd name="connsiteX221" fmla="*/ 7955629 w 9147326"/>
              <a:gd name="connsiteY221" fmla="*/ 2378393 h 6857999"/>
              <a:gd name="connsiteX222" fmla="*/ 7960714 w 9147326"/>
              <a:gd name="connsiteY222" fmla="*/ 2380298 h 6857999"/>
              <a:gd name="connsiteX223" fmla="*/ 7966435 w 9147326"/>
              <a:gd name="connsiteY223" fmla="*/ 2381885 h 6857999"/>
              <a:gd name="connsiteX224" fmla="*/ 7971203 w 9147326"/>
              <a:gd name="connsiteY224" fmla="*/ 2384107 h 6857999"/>
              <a:gd name="connsiteX225" fmla="*/ 7976288 w 9147326"/>
              <a:gd name="connsiteY225" fmla="*/ 2386965 h 6857999"/>
              <a:gd name="connsiteX226" fmla="*/ 7981373 w 9147326"/>
              <a:gd name="connsiteY226" fmla="*/ 2389505 h 6857999"/>
              <a:gd name="connsiteX227" fmla="*/ 7986141 w 9147326"/>
              <a:gd name="connsiteY227" fmla="*/ 2392362 h 6857999"/>
              <a:gd name="connsiteX228" fmla="*/ 7990908 w 9147326"/>
              <a:gd name="connsiteY228" fmla="*/ 2395855 h 6857999"/>
              <a:gd name="connsiteX229" fmla="*/ 7995358 w 9147326"/>
              <a:gd name="connsiteY229" fmla="*/ 2399665 h 6857999"/>
              <a:gd name="connsiteX230" fmla="*/ 7999807 w 9147326"/>
              <a:gd name="connsiteY230" fmla="*/ 2403157 h 6857999"/>
              <a:gd name="connsiteX231" fmla="*/ 8004257 w 9147326"/>
              <a:gd name="connsiteY231" fmla="*/ 2407285 h 6857999"/>
              <a:gd name="connsiteX232" fmla="*/ 8010614 w 9147326"/>
              <a:gd name="connsiteY232" fmla="*/ 2414587 h 6857999"/>
              <a:gd name="connsiteX233" fmla="*/ 8016335 w 9147326"/>
              <a:gd name="connsiteY233" fmla="*/ 2421573 h 6857999"/>
              <a:gd name="connsiteX234" fmla="*/ 8021420 w 9147326"/>
              <a:gd name="connsiteY234" fmla="*/ 2429193 h 6857999"/>
              <a:gd name="connsiteX235" fmla="*/ 8026187 w 9147326"/>
              <a:gd name="connsiteY235" fmla="*/ 2437130 h 6857999"/>
              <a:gd name="connsiteX236" fmla="*/ 8029366 w 9147326"/>
              <a:gd name="connsiteY236" fmla="*/ 2445702 h 6857999"/>
              <a:gd name="connsiteX237" fmla="*/ 8032226 w 9147326"/>
              <a:gd name="connsiteY237" fmla="*/ 2453957 h 6857999"/>
              <a:gd name="connsiteX238" fmla="*/ 8035087 w 9147326"/>
              <a:gd name="connsiteY238" fmla="*/ 2462530 h 6857999"/>
              <a:gd name="connsiteX239" fmla="*/ 8036358 w 9147326"/>
              <a:gd name="connsiteY239" fmla="*/ 2471420 h 6857999"/>
              <a:gd name="connsiteX240" fmla="*/ 8037311 w 9147326"/>
              <a:gd name="connsiteY240" fmla="*/ 2480310 h 6857999"/>
              <a:gd name="connsiteX241" fmla="*/ 8037629 w 9147326"/>
              <a:gd name="connsiteY241" fmla="*/ 2488883 h 6857999"/>
              <a:gd name="connsiteX242" fmla="*/ 8037311 w 9147326"/>
              <a:gd name="connsiteY242" fmla="*/ 2497772 h 6857999"/>
              <a:gd name="connsiteX243" fmla="*/ 8036040 w 9147326"/>
              <a:gd name="connsiteY243" fmla="*/ 2506980 h 6857999"/>
              <a:gd name="connsiteX244" fmla="*/ 8034133 w 9147326"/>
              <a:gd name="connsiteY244" fmla="*/ 2515552 h 6857999"/>
              <a:gd name="connsiteX245" fmla="*/ 8031908 w 9147326"/>
              <a:gd name="connsiteY245" fmla="*/ 2524442 h 6857999"/>
              <a:gd name="connsiteX246" fmla="*/ 8028730 w 9147326"/>
              <a:gd name="connsiteY246" fmla="*/ 2532698 h 6857999"/>
              <a:gd name="connsiteX247" fmla="*/ 8024916 w 9147326"/>
              <a:gd name="connsiteY247" fmla="*/ 2540635 h 6857999"/>
              <a:gd name="connsiteX248" fmla="*/ 7755395 w 9147326"/>
              <a:gd name="connsiteY248" fmla="*/ 2809875 h 6857999"/>
              <a:gd name="connsiteX249" fmla="*/ 7751581 w 9147326"/>
              <a:gd name="connsiteY249" fmla="*/ 2814320 h 6857999"/>
              <a:gd name="connsiteX250" fmla="*/ 7747767 w 9147326"/>
              <a:gd name="connsiteY250" fmla="*/ 2818765 h 6857999"/>
              <a:gd name="connsiteX251" fmla="*/ 7743953 w 9147326"/>
              <a:gd name="connsiteY251" fmla="*/ 2823210 h 6857999"/>
              <a:gd name="connsiteX252" fmla="*/ 7740457 w 9147326"/>
              <a:gd name="connsiteY252" fmla="*/ 2827972 h 6857999"/>
              <a:gd name="connsiteX253" fmla="*/ 7737597 w 9147326"/>
              <a:gd name="connsiteY253" fmla="*/ 2833052 h 6857999"/>
              <a:gd name="connsiteX254" fmla="*/ 7735054 w 9147326"/>
              <a:gd name="connsiteY254" fmla="*/ 2837815 h 6857999"/>
              <a:gd name="connsiteX255" fmla="*/ 7732511 w 9147326"/>
              <a:gd name="connsiteY255" fmla="*/ 2842577 h 6857999"/>
              <a:gd name="connsiteX256" fmla="*/ 7730287 w 9147326"/>
              <a:gd name="connsiteY256" fmla="*/ 2847975 h 6857999"/>
              <a:gd name="connsiteX257" fmla="*/ 7728380 w 9147326"/>
              <a:gd name="connsiteY257" fmla="*/ 2853055 h 6857999"/>
              <a:gd name="connsiteX258" fmla="*/ 7726473 w 9147326"/>
              <a:gd name="connsiteY258" fmla="*/ 2858770 h 6857999"/>
              <a:gd name="connsiteX259" fmla="*/ 7724883 w 9147326"/>
              <a:gd name="connsiteY259" fmla="*/ 2863850 h 6857999"/>
              <a:gd name="connsiteX260" fmla="*/ 7723930 w 9147326"/>
              <a:gd name="connsiteY260" fmla="*/ 2868930 h 6857999"/>
              <a:gd name="connsiteX261" fmla="*/ 7722977 w 9147326"/>
              <a:gd name="connsiteY261" fmla="*/ 2874645 h 6857999"/>
              <a:gd name="connsiteX262" fmla="*/ 7722341 w 9147326"/>
              <a:gd name="connsiteY262" fmla="*/ 2880360 h 6857999"/>
              <a:gd name="connsiteX263" fmla="*/ 7722023 w 9147326"/>
              <a:gd name="connsiteY263" fmla="*/ 2885757 h 6857999"/>
              <a:gd name="connsiteX264" fmla="*/ 7722023 w 9147326"/>
              <a:gd name="connsiteY264" fmla="*/ 2891155 h 6857999"/>
              <a:gd name="connsiteX265" fmla="*/ 7722023 w 9147326"/>
              <a:gd name="connsiteY265" fmla="*/ 2896552 h 6857999"/>
              <a:gd name="connsiteX266" fmla="*/ 7722341 w 9147326"/>
              <a:gd name="connsiteY266" fmla="*/ 2902267 h 6857999"/>
              <a:gd name="connsiteX267" fmla="*/ 7722977 w 9147326"/>
              <a:gd name="connsiteY267" fmla="*/ 2907982 h 6857999"/>
              <a:gd name="connsiteX268" fmla="*/ 7723930 w 9147326"/>
              <a:gd name="connsiteY268" fmla="*/ 2913062 h 6857999"/>
              <a:gd name="connsiteX269" fmla="*/ 7724883 w 9147326"/>
              <a:gd name="connsiteY269" fmla="*/ 2918777 h 6857999"/>
              <a:gd name="connsiteX270" fmla="*/ 7726473 w 9147326"/>
              <a:gd name="connsiteY270" fmla="*/ 2923857 h 6857999"/>
              <a:gd name="connsiteX271" fmla="*/ 7728380 w 9147326"/>
              <a:gd name="connsiteY271" fmla="*/ 2929572 h 6857999"/>
              <a:gd name="connsiteX272" fmla="*/ 7730287 w 9147326"/>
              <a:gd name="connsiteY272" fmla="*/ 2934652 h 6857999"/>
              <a:gd name="connsiteX273" fmla="*/ 7732511 w 9147326"/>
              <a:gd name="connsiteY273" fmla="*/ 2939415 h 6857999"/>
              <a:gd name="connsiteX274" fmla="*/ 7735054 w 9147326"/>
              <a:gd name="connsiteY274" fmla="*/ 2944812 h 6857999"/>
              <a:gd name="connsiteX275" fmla="*/ 7737597 w 9147326"/>
              <a:gd name="connsiteY275" fmla="*/ 2949575 h 6857999"/>
              <a:gd name="connsiteX276" fmla="*/ 7740457 w 9147326"/>
              <a:gd name="connsiteY276" fmla="*/ 2954337 h 6857999"/>
              <a:gd name="connsiteX277" fmla="*/ 7743953 w 9147326"/>
              <a:gd name="connsiteY277" fmla="*/ 2959417 h 6857999"/>
              <a:gd name="connsiteX278" fmla="*/ 7747767 w 9147326"/>
              <a:gd name="connsiteY278" fmla="*/ 2963862 h 6857999"/>
              <a:gd name="connsiteX279" fmla="*/ 7751581 w 9147326"/>
              <a:gd name="connsiteY279" fmla="*/ 2968307 h 6857999"/>
              <a:gd name="connsiteX280" fmla="*/ 7755395 w 9147326"/>
              <a:gd name="connsiteY280" fmla="*/ 2972752 h 6857999"/>
              <a:gd name="connsiteX281" fmla="*/ 7760163 w 9147326"/>
              <a:gd name="connsiteY281" fmla="*/ 2976880 h 6857999"/>
              <a:gd name="connsiteX282" fmla="*/ 7763977 w 9147326"/>
              <a:gd name="connsiteY282" fmla="*/ 2980372 h 6857999"/>
              <a:gd name="connsiteX283" fmla="*/ 7769062 w 9147326"/>
              <a:gd name="connsiteY283" fmla="*/ 2983865 h 6857999"/>
              <a:gd name="connsiteX284" fmla="*/ 7773512 w 9147326"/>
              <a:gd name="connsiteY284" fmla="*/ 2987357 h 6857999"/>
              <a:gd name="connsiteX285" fmla="*/ 7778279 w 9147326"/>
              <a:gd name="connsiteY285" fmla="*/ 2990215 h 6857999"/>
              <a:gd name="connsiteX286" fmla="*/ 7783364 w 9147326"/>
              <a:gd name="connsiteY286" fmla="*/ 2993072 h 6857999"/>
              <a:gd name="connsiteX287" fmla="*/ 7788450 w 9147326"/>
              <a:gd name="connsiteY287" fmla="*/ 2995930 h 6857999"/>
              <a:gd name="connsiteX288" fmla="*/ 7793535 w 9147326"/>
              <a:gd name="connsiteY288" fmla="*/ 2998152 h 6857999"/>
              <a:gd name="connsiteX289" fmla="*/ 7798938 w 9147326"/>
              <a:gd name="connsiteY289" fmla="*/ 2999740 h 6857999"/>
              <a:gd name="connsiteX290" fmla="*/ 7804023 w 9147326"/>
              <a:gd name="connsiteY290" fmla="*/ 3001327 h 6857999"/>
              <a:gd name="connsiteX291" fmla="*/ 7809744 w 9147326"/>
              <a:gd name="connsiteY291" fmla="*/ 3002915 h 6857999"/>
              <a:gd name="connsiteX292" fmla="*/ 7814830 w 9147326"/>
              <a:gd name="connsiteY292" fmla="*/ 3004502 h 6857999"/>
              <a:gd name="connsiteX293" fmla="*/ 7820551 w 9147326"/>
              <a:gd name="connsiteY293" fmla="*/ 3005137 h 6857999"/>
              <a:gd name="connsiteX294" fmla="*/ 7825954 w 9147326"/>
              <a:gd name="connsiteY294" fmla="*/ 3005772 h 6857999"/>
              <a:gd name="connsiteX295" fmla="*/ 7831357 w 9147326"/>
              <a:gd name="connsiteY295" fmla="*/ 3006090 h 6857999"/>
              <a:gd name="connsiteX296" fmla="*/ 7836760 w 9147326"/>
              <a:gd name="connsiteY296" fmla="*/ 3006090 h 6857999"/>
              <a:gd name="connsiteX297" fmla="*/ 7842481 w 9147326"/>
              <a:gd name="connsiteY297" fmla="*/ 3006090 h 6857999"/>
              <a:gd name="connsiteX298" fmla="*/ 7848202 w 9147326"/>
              <a:gd name="connsiteY298" fmla="*/ 3005772 h 6857999"/>
              <a:gd name="connsiteX299" fmla="*/ 7853605 w 9147326"/>
              <a:gd name="connsiteY299" fmla="*/ 3005137 h 6857999"/>
              <a:gd name="connsiteX300" fmla="*/ 7859008 w 9147326"/>
              <a:gd name="connsiteY300" fmla="*/ 3003867 h 6857999"/>
              <a:gd name="connsiteX301" fmla="*/ 7864411 w 9147326"/>
              <a:gd name="connsiteY301" fmla="*/ 3002915 h 6857999"/>
              <a:gd name="connsiteX302" fmla="*/ 7869814 w 9147326"/>
              <a:gd name="connsiteY302" fmla="*/ 3001327 h 6857999"/>
              <a:gd name="connsiteX303" fmla="*/ 7874900 w 9147326"/>
              <a:gd name="connsiteY303" fmla="*/ 2999740 h 6857999"/>
              <a:gd name="connsiteX304" fmla="*/ 7880303 w 9147326"/>
              <a:gd name="connsiteY304" fmla="*/ 2998152 h 6857999"/>
              <a:gd name="connsiteX305" fmla="*/ 7885388 w 9147326"/>
              <a:gd name="connsiteY305" fmla="*/ 2995930 h 6857999"/>
              <a:gd name="connsiteX306" fmla="*/ 7890473 w 9147326"/>
              <a:gd name="connsiteY306" fmla="*/ 2993072 h 6857999"/>
              <a:gd name="connsiteX307" fmla="*/ 7895559 w 9147326"/>
              <a:gd name="connsiteY307" fmla="*/ 2990215 h 6857999"/>
              <a:gd name="connsiteX308" fmla="*/ 7900326 w 9147326"/>
              <a:gd name="connsiteY308" fmla="*/ 2987357 h 6857999"/>
              <a:gd name="connsiteX309" fmla="*/ 7905094 w 9147326"/>
              <a:gd name="connsiteY309" fmla="*/ 2983865 h 6857999"/>
              <a:gd name="connsiteX310" fmla="*/ 7909543 w 9147326"/>
              <a:gd name="connsiteY310" fmla="*/ 2980372 h 6857999"/>
              <a:gd name="connsiteX311" fmla="*/ 7913993 w 9147326"/>
              <a:gd name="connsiteY311" fmla="*/ 2976880 h 6857999"/>
              <a:gd name="connsiteX312" fmla="*/ 7918443 w 9147326"/>
              <a:gd name="connsiteY312" fmla="*/ 2972752 h 6857999"/>
              <a:gd name="connsiteX313" fmla="*/ 8484500 w 9147326"/>
              <a:gd name="connsiteY313" fmla="*/ 2406968 h 6857999"/>
              <a:gd name="connsiteX314" fmla="*/ 8488949 w 9147326"/>
              <a:gd name="connsiteY314" fmla="*/ 2402840 h 6857999"/>
              <a:gd name="connsiteX315" fmla="*/ 8493399 w 9147326"/>
              <a:gd name="connsiteY315" fmla="*/ 2399030 h 6857999"/>
              <a:gd name="connsiteX316" fmla="*/ 8498166 w 9147326"/>
              <a:gd name="connsiteY316" fmla="*/ 2395537 h 6857999"/>
              <a:gd name="connsiteX317" fmla="*/ 8502934 w 9147326"/>
              <a:gd name="connsiteY317" fmla="*/ 2392362 h 6857999"/>
              <a:gd name="connsiteX318" fmla="*/ 8507701 w 9147326"/>
              <a:gd name="connsiteY318" fmla="*/ 2389188 h 6857999"/>
              <a:gd name="connsiteX319" fmla="*/ 8512469 w 9147326"/>
              <a:gd name="connsiteY319" fmla="*/ 2386648 h 6857999"/>
              <a:gd name="connsiteX320" fmla="*/ 8517872 w 9147326"/>
              <a:gd name="connsiteY320" fmla="*/ 2383790 h 6857999"/>
              <a:gd name="connsiteX321" fmla="*/ 8522639 w 9147326"/>
              <a:gd name="connsiteY321" fmla="*/ 2381567 h 6857999"/>
              <a:gd name="connsiteX322" fmla="*/ 8527725 w 9147326"/>
              <a:gd name="connsiteY322" fmla="*/ 2379663 h 6857999"/>
              <a:gd name="connsiteX323" fmla="*/ 8533446 w 9147326"/>
              <a:gd name="connsiteY323" fmla="*/ 2378075 h 6857999"/>
              <a:gd name="connsiteX324" fmla="*/ 8538531 w 9147326"/>
              <a:gd name="connsiteY324" fmla="*/ 2376805 h 6857999"/>
              <a:gd name="connsiteX325" fmla="*/ 8544252 w 9147326"/>
              <a:gd name="connsiteY325" fmla="*/ 2375217 h 6857999"/>
              <a:gd name="connsiteX326" fmla="*/ 8549655 w 9147326"/>
              <a:gd name="connsiteY326" fmla="*/ 2374582 h 6857999"/>
              <a:gd name="connsiteX327" fmla="*/ 8555058 w 9147326"/>
              <a:gd name="connsiteY327" fmla="*/ 2373947 h 6857999"/>
              <a:gd name="connsiteX328" fmla="*/ 8560779 w 9147326"/>
              <a:gd name="connsiteY328" fmla="*/ 2373312 h 6857999"/>
              <a:gd name="connsiteX329" fmla="*/ 8566182 w 9147326"/>
              <a:gd name="connsiteY329" fmla="*/ 2373312 h 6857999"/>
              <a:gd name="connsiteX330" fmla="*/ 8571585 w 9147326"/>
              <a:gd name="connsiteY330" fmla="*/ 2373312 h 6857999"/>
              <a:gd name="connsiteX331" fmla="*/ 8576989 w 9147326"/>
              <a:gd name="connsiteY331" fmla="*/ 2373947 h 6857999"/>
              <a:gd name="connsiteX332" fmla="*/ 8582709 w 9147326"/>
              <a:gd name="connsiteY332" fmla="*/ 2374582 h 6857999"/>
              <a:gd name="connsiteX333" fmla="*/ 8587795 w 9147326"/>
              <a:gd name="connsiteY333" fmla="*/ 2375217 h 6857999"/>
              <a:gd name="connsiteX334" fmla="*/ 8593516 w 9147326"/>
              <a:gd name="connsiteY334" fmla="*/ 2376805 h 6857999"/>
              <a:gd name="connsiteX335" fmla="*/ 8598601 w 9147326"/>
              <a:gd name="connsiteY335" fmla="*/ 2378075 h 6857999"/>
              <a:gd name="connsiteX336" fmla="*/ 8604322 w 9147326"/>
              <a:gd name="connsiteY336" fmla="*/ 2379663 h 6857999"/>
              <a:gd name="connsiteX337" fmla="*/ 8609725 w 9147326"/>
              <a:gd name="connsiteY337" fmla="*/ 2381567 h 6857999"/>
              <a:gd name="connsiteX338" fmla="*/ 8614810 w 9147326"/>
              <a:gd name="connsiteY338" fmla="*/ 2383790 h 6857999"/>
              <a:gd name="connsiteX339" fmla="*/ 8619578 w 9147326"/>
              <a:gd name="connsiteY339" fmla="*/ 2386648 h 6857999"/>
              <a:gd name="connsiteX340" fmla="*/ 8624345 w 9147326"/>
              <a:gd name="connsiteY340" fmla="*/ 2389188 h 6857999"/>
              <a:gd name="connsiteX341" fmla="*/ 8629431 w 9147326"/>
              <a:gd name="connsiteY341" fmla="*/ 2392362 h 6857999"/>
              <a:gd name="connsiteX342" fmla="*/ 8634198 w 9147326"/>
              <a:gd name="connsiteY342" fmla="*/ 2395537 h 6857999"/>
              <a:gd name="connsiteX343" fmla="*/ 8638648 w 9147326"/>
              <a:gd name="connsiteY343" fmla="*/ 2399030 h 6857999"/>
              <a:gd name="connsiteX344" fmla="*/ 8643097 w 9147326"/>
              <a:gd name="connsiteY344" fmla="*/ 2402840 h 6857999"/>
              <a:gd name="connsiteX345" fmla="*/ 8647547 w 9147326"/>
              <a:gd name="connsiteY345" fmla="*/ 2406968 h 6857999"/>
              <a:gd name="connsiteX346" fmla="*/ 8651679 w 9147326"/>
              <a:gd name="connsiteY346" fmla="*/ 2411413 h 6857999"/>
              <a:gd name="connsiteX347" fmla="*/ 8655493 w 9147326"/>
              <a:gd name="connsiteY347" fmla="*/ 2415857 h 6857999"/>
              <a:gd name="connsiteX348" fmla="*/ 8659307 w 9147326"/>
              <a:gd name="connsiteY348" fmla="*/ 2420303 h 6857999"/>
              <a:gd name="connsiteX349" fmla="*/ 8662167 w 9147326"/>
              <a:gd name="connsiteY349" fmla="*/ 2425382 h 6857999"/>
              <a:gd name="connsiteX350" fmla="*/ 8665663 w 9147326"/>
              <a:gd name="connsiteY350" fmla="*/ 2430145 h 6857999"/>
              <a:gd name="connsiteX351" fmla="*/ 8668206 w 9147326"/>
              <a:gd name="connsiteY351" fmla="*/ 2434907 h 6857999"/>
              <a:gd name="connsiteX352" fmla="*/ 8670749 w 9147326"/>
              <a:gd name="connsiteY352" fmla="*/ 2439670 h 6857999"/>
              <a:gd name="connsiteX353" fmla="*/ 8672974 w 9147326"/>
              <a:gd name="connsiteY353" fmla="*/ 2445067 h 6857999"/>
              <a:gd name="connsiteX354" fmla="*/ 8674880 w 9147326"/>
              <a:gd name="connsiteY354" fmla="*/ 2450148 h 6857999"/>
              <a:gd name="connsiteX355" fmla="*/ 8676787 w 9147326"/>
              <a:gd name="connsiteY355" fmla="*/ 2455862 h 6857999"/>
              <a:gd name="connsiteX356" fmla="*/ 8677741 w 9147326"/>
              <a:gd name="connsiteY356" fmla="*/ 2460943 h 6857999"/>
              <a:gd name="connsiteX357" fmla="*/ 8679330 w 9147326"/>
              <a:gd name="connsiteY357" fmla="*/ 2466340 h 6857999"/>
              <a:gd name="connsiteX358" fmla="*/ 8679966 w 9147326"/>
              <a:gd name="connsiteY358" fmla="*/ 2471738 h 6857999"/>
              <a:gd name="connsiteX359" fmla="*/ 8680919 w 9147326"/>
              <a:gd name="connsiteY359" fmla="*/ 2477452 h 6857999"/>
              <a:gd name="connsiteX360" fmla="*/ 8681237 w 9147326"/>
              <a:gd name="connsiteY360" fmla="*/ 2483168 h 6857999"/>
              <a:gd name="connsiteX361" fmla="*/ 8681237 w 9147326"/>
              <a:gd name="connsiteY361" fmla="*/ 2488247 h 6857999"/>
              <a:gd name="connsiteX362" fmla="*/ 8681237 w 9147326"/>
              <a:gd name="connsiteY362" fmla="*/ 2493962 h 6857999"/>
              <a:gd name="connsiteX363" fmla="*/ 8680919 w 9147326"/>
              <a:gd name="connsiteY363" fmla="*/ 2499360 h 6857999"/>
              <a:gd name="connsiteX364" fmla="*/ 8679966 w 9147326"/>
              <a:gd name="connsiteY364" fmla="*/ 2505075 h 6857999"/>
              <a:gd name="connsiteX365" fmla="*/ 8679330 w 9147326"/>
              <a:gd name="connsiteY365" fmla="*/ 2510155 h 6857999"/>
              <a:gd name="connsiteX366" fmla="*/ 8677741 w 9147326"/>
              <a:gd name="connsiteY366" fmla="*/ 2515870 h 6857999"/>
              <a:gd name="connsiteX367" fmla="*/ 8676787 w 9147326"/>
              <a:gd name="connsiteY367" fmla="*/ 2520950 h 6857999"/>
              <a:gd name="connsiteX368" fmla="*/ 8674880 w 9147326"/>
              <a:gd name="connsiteY368" fmla="*/ 2526665 h 6857999"/>
              <a:gd name="connsiteX369" fmla="*/ 8672974 w 9147326"/>
              <a:gd name="connsiteY369" fmla="*/ 2531745 h 6857999"/>
              <a:gd name="connsiteX370" fmla="*/ 8670749 w 9147326"/>
              <a:gd name="connsiteY370" fmla="*/ 2536825 h 6857999"/>
              <a:gd name="connsiteX371" fmla="*/ 8668206 w 9147326"/>
              <a:gd name="connsiteY371" fmla="*/ 2541905 h 6857999"/>
              <a:gd name="connsiteX372" fmla="*/ 8665663 w 9147326"/>
              <a:gd name="connsiteY372" fmla="*/ 2546667 h 6857999"/>
              <a:gd name="connsiteX373" fmla="*/ 8662167 w 9147326"/>
              <a:gd name="connsiteY373" fmla="*/ 2551430 h 6857999"/>
              <a:gd name="connsiteX374" fmla="*/ 8659307 w 9147326"/>
              <a:gd name="connsiteY374" fmla="*/ 2556510 h 6857999"/>
              <a:gd name="connsiteX375" fmla="*/ 8655493 w 9147326"/>
              <a:gd name="connsiteY375" fmla="*/ 2560955 h 6857999"/>
              <a:gd name="connsiteX376" fmla="*/ 8651679 w 9147326"/>
              <a:gd name="connsiteY376" fmla="*/ 2565400 h 6857999"/>
              <a:gd name="connsiteX377" fmla="*/ 8647547 w 9147326"/>
              <a:gd name="connsiteY377" fmla="*/ 2569845 h 6857999"/>
              <a:gd name="connsiteX378" fmla="*/ 7392750 w 9147326"/>
              <a:gd name="connsiteY378" fmla="*/ 3822700 h 6857999"/>
              <a:gd name="connsiteX379" fmla="*/ 7388618 w 9147326"/>
              <a:gd name="connsiteY379" fmla="*/ 3827145 h 6857999"/>
              <a:gd name="connsiteX380" fmla="*/ 7385122 w 9147326"/>
              <a:gd name="connsiteY380" fmla="*/ 3831590 h 6857999"/>
              <a:gd name="connsiteX381" fmla="*/ 7381626 w 9147326"/>
              <a:gd name="connsiteY381" fmla="*/ 3836035 h 6857999"/>
              <a:gd name="connsiteX382" fmla="*/ 7378448 w 9147326"/>
              <a:gd name="connsiteY382" fmla="*/ 3841115 h 6857999"/>
              <a:gd name="connsiteX383" fmla="*/ 7375269 w 9147326"/>
              <a:gd name="connsiteY383" fmla="*/ 3845877 h 6857999"/>
              <a:gd name="connsiteX384" fmla="*/ 7372409 w 9147326"/>
              <a:gd name="connsiteY384" fmla="*/ 3850640 h 6857999"/>
              <a:gd name="connsiteX385" fmla="*/ 7369866 w 9147326"/>
              <a:gd name="connsiteY385" fmla="*/ 3855720 h 6857999"/>
              <a:gd name="connsiteX386" fmla="*/ 7367641 w 9147326"/>
              <a:gd name="connsiteY386" fmla="*/ 3860800 h 6857999"/>
              <a:gd name="connsiteX387" fmla="*/ 7365734 w 9147326"/>
              <a:gd name="connsiteY387" fmla="*/ 3865880 h 6857999"/>
              <a:gd name="connsiteX388" fmla="*/ 7364145 w 9147326"/>
              <a:gd name="connsiteY388" fmla="*/ 3871595 h 6857999"/>
              <a:gd name="connsiteX389" fmla="*/ 7362556 w 9147326"/>
              <a:gd name="connsiteY389" fmla="*/ 3876675 h 6857999"/>
              <a:gd name="connsiteX390" fmla="*/ 7361603 w 9147326"/>
              <a:gd name="connsiteY390" fmla="*/ 3882390 h 6857999"/>
              <a:gd name="connsiteX391" fmla="*/ 7360331 w 9147326"/>
              <a:gd name="connsiteY391" fmla="*/ 3887470 h 6857999"/>
              <a:gd name="connsiteX392" fmla="*/ 7359696 w 9147326"/>
              <a:gd name="connsiteY392" fmla="*/ 3893185 h 6857999"/>
              <a:gd name="connsiteX393" fmla="*/ 7359378 w 9147326"/>
              <a:gd name="connsiteY393" fmla="*/ 3898582 h 6857999"/>
              <a:gd name="connsiteX394" fmla="*/ 7359378 w 9147326"/>
              <a:gd name="connsiteY394" fmla="*/ 3904297 h 6857999"/>
              <a:gd name="connsiteX395" fmla="*/ 7359378 w 9147326"/>
              <a:gd name="connsiteY395" fmla="*/ 3909695 h 6857999"/>
              <a:gd name="connsiteX396" fmla="*/ 7359696 w 9147326"/>
              <a:gd name="connsiteY396" fmla="*/ 3915092 h 6857999"/>
              <a:gd name="connsiteX397" fmla="*/ 7360331 w 9147326"/>
              <a:gd name="connsiteY397" fmla="*/ 3920807 h 6857999"/>
              <a:gd name="connsiteX398" fmla="*/ 7361603 w 9147326"/>
              <a:gd name="connsiteY398" fmla="*/ 3926205 h 6857999"/>
              <a:gd name="connsiteX399" fmla="*/ 7362556 w 9147326"/>
              <a:gd name="connsiteY399" fmla="*/ 3931602 h 6857999"/>
              <a:gd name="connsiteX400" fmla="*/ 7364145 w 9147326"/>
              <a:gd name="connsiteY400" fmla="*/ 3936682 h 6857999"/>
              <a:gd name="connsiteX401" fmla="*/ 7365734 w 9147326"/>
              <a:gd name="connsiteY401" fmla="*/ 3942397 h 6857999"/>
              <a:gd name="connsiteX402" fmla="*/ 7367641 w 9147326"/>
              <a:gd name="connsiteY402" fmla="*/ 3947477 h 6857999"/>
              <a:gd name="connsiteX403" fmla="*/ 7369866 w 9147326"/>
              <a:gd name="connsiteY403" fmla="*/ 3952875 h 6857999"/>
              <a:gd name="connsiteX404" fmla="*/ 7372409 w 9147326"/>
              <a:gd name="connsiteY404" fmla="*/ 3957637 h 6857999"/>
              <a:gd name="connsiteX405" fmla="*/ 7375269 w 9147326"/>
              <a:gd name="connsiteY405" fmla="*/ 3962400 h 6857999"/>
              <a:gd name="connsiteX406" fmla="*/ 7378448 w 9147326"/>
              <a:gd name="connsiteY406" fmla="*/ 3967162 h 6857999"/>
              <a:gd name="connsiteX407" fmla="*/ 7381626 w 9147326"/>
              <a:gd name="connsiteY407" fmla="*/ 3972242 h 6857999"/>
              <a:gd name="connsiteX408" fmla="*/ 7385122 w 9147326"/>
              <a:gd name="connsiteY408" fmla="*/ 3976687 h 6857999"/>
              <a:gd name="connsiteX409" fmla="*/ 7388618 w 9147326"/>
              <a:gd name="connsiteY409" fmla="*/ 3981132 h 6857999"/>
              <a:gd name="connsiteX410" fmla="*/ 7392750 w 9147326"/>
              <a:gd name="connsiteY410" fmla="*/ 3985577 h 6857999"/>
              <a:gd name="connsiteX411" fmla="*/ 7397200 w 9147326"/>
              <a:gd name="connsiteY411" fmla="*/ 3989705 h 6857999"/>
              <a:gd name="connsiteX412" fmla="*/ 7401967 w 9147326"/>
              <a:gd name="connsiteY412" fmla="*/ 3993515 h 6857999"/>
              <a:gd name="connsiteX413" fmla="*/ 7406417 w 9147326"/>
              <a:gd name="connsiteY413" fmla="*/ 3997007 h 6857999"/>
              <a:gd name="connsiteX414" fmla="*/ 7411184 w 9147326"/>
              <a:gd name="connsiteY414" fmla="*/ 4000182 h 6857999"/>
              <a:gd name="connsiteX415" fmla="*/ 7415952 w 9147326"/>
              <a:gd name="connsiteY415" fmla="*/ 4003357 h 6857999"/>
              <a:gd name="connsiteX416" fmla="*/ 7420719 w 9147326"/>
              <a:gd name="connsiteY416" fmla="*/ 4006215 h 6857999"/>
              <a:gd name="connsiteX417" fmla="*/ 7426122 w 9147326"/>
              <a:gd name="connsiteY417" fmla="*/ 4008755 h 6857999"/>
              <a:gd name="connsiteX418" fmla="*/ 7430890 w 9147326"/>
              <a:gd name="connsiteY418" fmla="*/ 4010977 h 6857999"/>
              <a:gd name="connsiteX419" fmla="*/ 7436293 w 9147326"/>
              <a:gd name="connsiteY419" fmla="*/ 4012882 h 6857999"/>
              <a:gd name="connsiteX420" fmla="*/ 7441696 w 9147326"/>
              <a:gd name="connsiteY420" fmla="*/ 4014787 h 6857999"/>
              <a:gd name="connsiteX421" fmla="*/ 7447099 w 9147326"/>
              <a:gd name="connsiteY421" fmla="*/ 4015740 h 6857999"/>
              <a:gd name="connsiteX422" fmla="*/ 7452502 w 9147326"/>
              <a:gd name="connsiteY422" fmla="*/ 4017327 h 6857999"/>
              <a:gd name="connsiteX423" fmla="*/ 7457905 w 9147326"/>
              <a:gd name="connsiteY423" fmla="*/ 4017962 h 6857999"/>
              <a:gd name="connsiteX424" fmla="*/ 7463309 w 9147326"/>
              <a:gd name="connsiteY424" fmla="*/ 4018597 h 6857999"/>
              <a:gd name="connsiteX425" fmla="*/ 7469030 w 9147326"/>
              <a:gd name="connsiteY425" fmla="*/ 4019232 h 6857999"/>
              <a:gd name="connsiteX426" fmla="*/ 7474433 w 9147326"/>
              <a:gd name="connsiteY426" fmla="*/ 4019232 h 6857999"/>
              <a:gd name="connsiteX427" fmla="*/ 7479836 w 9147326"/>
              <a:gd name="connsiteY427" fmla="*/ 4019232 h 6857999"/>
              <a:gd name="connsiteX428" fmla="*/ 7485557 w 9147326"/>
              <a:gd name="connsiteY428" fmla="*/ 4018597 h 6857999"/>
              <a:gd name="connsiteX429" fmla="*/ 7490960 w 9147326"/>
              <a:gd name="connsiteY429" fmla="*/ 4017962 h 6857999"/>
              <a:gd name="connsiteX430" fmla="*/ 7496681 w 9147326"/>
              <a:gd name="connsiteY430" fmla="*/ 4017327 h 6857999"/>
              <a:gd name="connsiteX431" fmla="*/ 7501766 w 9147326"/>
              <a:gd name="connsiteY431" fmla="*/ 4015740 h 6857999"/>
              <a:gd name="connsiteX432" fmla="*/ 7507169 w 9147326"/>
              <a:gd name="connsiteY432" fmla="*/ 4014787 h 6857999"/>
              <a:gd name="connsiteX433" fmla="*/ 7512572 w 9147326"/>
              <a:gd name="connsiteY433" fmla="*/ 4012882 h 6857999"/>
              <a:gd name="connsiteX434" fmla="*/ 7517975 w 9147326"/>
              <a:gd name="connsiteY434" fmla="*/ 4010977 h 6857999"/>
              <a:gd name="connsiteX435" fmla="*/ 7523061 w 9147326"/>
              <a:gd name="connsiteY435" fmla="*/ 4008755 h 6857999"/>
              <a:gd name="connsiteX436" fmla="*/ 7527828 w 9147326"/>
              <a:gd name="connsiteY436" fmla="*/ 4006215 h 6857999"/>
              <a:gd name="connsiteX437" fmla="*/ 7532914 w 9147326"/>
              <a:gd name="connsiteY437" fmla="*/ 4003357 h 6857999"/>
              <a:gd name="connsiteX438" fmla="*/ 7537681 w 9147326"/>
              <a:gd name="connsiteY438" fmla="*/ 4000182 h 6857999"/>
              <a:gd name="connsiteX439" fmla="*/ 7542448 w 9147326"/>
              <a:gd name="connsiteY439" fmla="*/ 3997007 h 6857999"/>
              <a:gd name="connsiteX440" fmla="*/ 7546898 w 9147326"/>
              <a:gd name="connsiteY440" fmla="*/ 3993515 h 6857999"/>
              <a:gd name="connsiteX441" fmla="*/ 7551348 w 9147326"/>
              <a:gd name="connsiteY441" fmla="*/ 3989705 h 6857999"/>
              <a:gd name="connsiteX442" fmla="*/ 7555797 w 9147326"/>
              <a:gd name="connsiteY442" fmla="*/ 3985577 h 6857999"/>
              <a:gd name="connsiteX443" fmla="*/ 8717788 w 9147326"/>
              <a:gd name="connsiteY443" fmla="*/ 2825115 h 6857999"/>
              <a:gd name="connsiteX444" fmla="*/ 8721919 w 9147326"/>
              <a:gd name="connsiteY444" fmla="*/ 2820987 h 6857999"/>
              <a:gd name="connsiteX445" fmla="*/ 8726369 w 9147326"/>
              <a:gd name="connsiteY445" fmla="*/ 2817177 h 6857999"/>
              <a:gd name="connsiteX446" fmla="*/ 8731137 w 9147326"/>
              <a:gd name="connsiteY446" fmla="*/ 2813685 h 6857999"/>
              <a:gd name="connsiteX447" fmla="*/ 8735586 w 9147326"/>
              <a:gd name="connsiteY447" fmla="*/ 2810192 h 6857999"/>
              <a:gd name="connsiteX448" fmla="*/ 8740672 w 9147326"/>
              <a:gd name="connsiteY448" fmla="*/ 2807335 h 6857999"/>
              <a:gd name="connsiteX449" fmla="*/ 8745757 w 9147326"/>
              <a:gd name="connsiteY449" fmla="*/ 2804477 h 6857999"/>
              <a:gd name="connsiteX450" fmla="*/ 8750524 w 9147326"/>
              <a:gd name="connsiteY450" fmla="*/ 2801937 h 6857999"/>
              <a:gd name="connsiteX451" fmla="*/ 8755927 w 9147326"/>
              <a:gd name="connsiteY451" fmla="*/ 2799715 h 6857999"/>
              <a:gd name="connsiteX452" fmla="*/ 8761013 w 9147326"/>
              <a:gd name="connsiteY452" fmla="*/ 2797810 h 6857999"/>
              <a:gd name="connsiteX453" fmla="*/ 8766416 w 9147326"/>
              <a:gd name="connsiteY453" fmla="*/ 2795905 h 6857999"/>
              <a:gd name="connsiteX454" fmla="*/ 8771819 w 9147326"/>
              <a:gd name="connsiteY454" fmla="*/ 2794635 h 6857999"/>
              <a:gd name="connsiteX455" fmla="*/ 8777222 w 9147326"/>
              <a:gd name="connsiteY455" fmla="*/ 2793365 h 6857999"/>
              <a:gd name="connsiteX456" fmla="*/ 8782625 w 9147326"/>
              <a:gd name="connsiteY456" fmla="*/ 2792730 h 6857999"/>
              <a:gd name="connsiteX457" fmla="*/ 8788346 w 9147326"/>
              <a:gd name="connsiteY457" fmla="*/ 2792095 h 6857999"/>
              <a:gd name="connsiteX458" fmla="*/ 8793431 w 9147326"/>
              <a:gd name="connsiteY458" fmla="*/ 2791460 h 6857999"/>
              <a:gd name="connsiteX459" fmla="*/ 8799152 w 9147326"/>
              <a:gd name="connsiteY459" fmla="*/ 2791460 h 6857999"/>
              <a:gd name="connsiteX460" fmla="*/ 8804556 w 9147326"/>
              <a:gd name="connsiteY460" fmla="*/ 2791460 h 6857999"/>
              <a:gd name="connsiteX461" fmla="*/ 8810277 w 9147326"/>
              <a:gd name="connsiteY461" fmla="*/ 2792095 h 6857999"/>
              <a:gd name="connsiteX462" fmla="*/ 8815680 w 9147326"/>
              <a:gd name="connsiteY462" fmla="*/ 2792730 h 6857999"/>
              <a:gd name="connsiteX463" fmla="*/ 8821083 w 9147326"/>
              <a:gd name="connsiteY463" fmla="*/ 2793365 h 6857999"/>
              <a:gd name="connsiteX464" fmla="*/ 8826804 w 9147326"/>
              <a:gd name="connsiteY464" fmla="*/ 2794635 h 6857999"/>
              <a:gd name="connsiteX465" fmla="*/ 8831889 w 9147326"/>
              <a:gd name="connsiteY465" fmla="*/ 2795905 h 6857999"/>
              <a:gd name="connsiteX466" fmla="*/ 8837292 w 9147326"/>
              <a:gd name="connsiteY466" fmla="*/ 2797810 h 6857999"/>
              <a:gd name="connsiteX467" fmla="*/ 8842377 w 9147326"/>
              <a:gd name="connsiteY467" fmla="*/ 2799715 h 6857999"/>
              <a:gd name="connsiteX468" fmla="*/ 8847463 w 9147326"/>
              <a:gd name="connsiteY468" fmla="*/ 2801937 h 6857999"/>
              <a:gd name="connsiteX469" fmla="*/ 8852866 w 9147326"/>
              <a:gd name="connsiteY469" fmla="*/ 2804477 h 6857999"/>
              <a:gd name="connsiteX470" fmla="*/ 8857633 w 9147326"/>
              <a:gd name="connsiteY470" fmla="*/ 2807335 h 6857999"/>
              <a:gd name="connsiteX471" fmla="*/ 8862401 w 9147326"/>
              <a:gd name="connsiteY471" fmla="*/ 2810192 h 6857999"/>
              <a:gd name="connsiteX472" fmla="*/ 8867486 w 9147326"/>
              <a:gd name="connsiteY472" fmla="*/ 2813685 h 6857999"/>
              <a:gd name="connsiteX473" fmla="*/ 8871936 w 9147326"/>
              <a:gd name="connsiteY473" fmla="*/ 2817177 h 6857999"/>
              <a:gd name="connsiteX474" fmla="*/ 8876385 w 9147326"/>
              <a:gd name="connsiteY474" fmla="*/ 2820987 h 6857999"/>
              <a:gd name="connsiteX475" fmla="*/ 8880517 w 9147326"/>
              <a:gd name="connsiteY475" fmla="*/ 2825115 h 6857999"/>
              <a:gd name="connsiteX476" fmla="*/ 8884649 w 9147326"/>
              <a:gd name="connsiteY476" fmla="*/ 2829242 h 6857999"/>
              <a:gd name="connsiteX477" fmla="*/ 8888781 w 9147326"/>
              <a:gd name="connsiteY477" fmla="*/ 2833687 h 6857999"/>
              <a:gd name="connsiteX478" fmla="*/ 8891959 w 9147326"/>
              <a:gd name="connsiteY478" fmla="*/ 2838450 h 6857999"/>
              <a:gd name="connsiteX479" fmla="*/ 8895455 w 9147326"/>
              <a:gd name="connsiteY479" fmla="*/ 2842895 h 6857999"/>
              <a:gd name="connsiteX480" fmla="*/ 8898316 w 9147326"/>
              <a:gd name="connsiteY480" fmla="*/ 2847975 h 6857999"/>
              <a:gd name="connsiteX481" fmla="*/ 8901494 w 9147326"/>
              <a:gd name="connsiteY481" fmla="*/ 2853055 h 6857999"/>
              <a:gd name="connsiteX482" fmla="*/ 8903719 w 9147326"/>
              <a:gd name="connsiteY482" fmla="*/ 2857817 h 6857999"/>
              <a:gd name="connsiteX483" fmla="*/ 8905944 w 9147326"/>
              <a:gd name="connsiteY483" fmla="*/ 2863215 h 6857999"/>
              <a:gd name="connsiteX484" fmla="*/ 8908168 w 9147326"/>
              <a:gd name="connsiteY484" fmla="*/ 2868295 h 6857999"/>
              <a:gd name="connsiteX485" fmla="*/ 8909440 w 9147326"/>
              <a:gd name="connsiteY485" fmla="*/ 2873692 h 6857999"/>
              <a:gd name="connsiteX486" fmla="*/ 8911029 w 9147326"/>
              <a:gd name="connsiteY486" fmla="*/ 2879090 h 6857999"/>
              <a:gd name="connsiteX487" fmla="*/ 8912300 w 9147326"/>
              <a:gd name="connsiteY487" fmla="*/ 2884487 h 6857999"/>
              <a:gd name="connsiteX488" fmla="*/ 8913254 w 9147326"/>
              <a:gd name="connsiteY488" fmla="*/ 2889885 h 6857999"/>
              <a:gd name="connsiteX489" fmla="*/ 8913572 w 9147326"/>
              <a:gd name="connsiteY489" fmla="*/ 2895600 h 6857999"/>
              <a:gd name="connsiteX490" fmla="*/ 8913889 w 9147326"/>
              <a:gd name="connsiteY490" fmla="*/ 2900680 h 6857999"/>
              <a:gd name="connsiteX491" fmla="*/ 8914525 w 9147326"/>
              <a:gd name="connsiteY491" fmla="*/ 2906395 h 6857999"/>
              <a:gd name="connsiteX492" fmla="*/ 8913889 w 9147326"/>
              <a:gd name="connsiteY492" fmla="*/ 2911792 h 6857999"/>
              <a:gd name="connsiteX493" fmla="*/ 8913572 w 9147326"/>
              <a:gd name="connsiteY493" fmla="*/ 2917507 h 6857999"/>
              <a:gd name="connsiteX494" fmla="*/ 8913254 w 9147326"/>
              <a:gd name="connsiteY494" fmla="*/ 2923222 h 6857999"/>
              <a:gd name="connsiteX495" fmla="*/ 8912300 w 9147326"/>
              <a:gd name="connsiteY495" fmla="*/ 2928302 h 6857999"/>
              <a:gd name="connsiteX496" fmla="*/ 8911029 w 9147326"/>
              <a:gd name="connsiteY496" fmla="*/ 2934017 h 6857999"/>
              <a:gd name="connsiteX497" fmla="*/ 8909440 w 9147326"/>
              <a:gd name="connsiteY497" fmla="*/ 2939097 h 6857999"/>
              <a:gd name="connsiteX498" fmla="*/ 8908168 w 9147326"/>
              <a:gd name="connsiteY498" fmla="*/ 2944495 h 6857999"/>
              <a:gd name="connsiteX499" fmla="*/ 8905944 w 9147326"/>
              <a:gd name="connsiteY499" fmla="*/ 2949575 h 6857999"/>
              <a:gd name="connsiteX500" fmla="*/ 8903719 w 9147326"/>
              <a:gd name="connsiteY500" fmla="*/ 2954655 h 6857999"/>
              <a:gd name="connsiteX501" fmla="*/ 8901494 w 9147326"/>
              <a:gd name="connsiteY501" fmla="*/ 2960052 h 6857999"/>
              <a:gd name="connsiteX502" fmla="*/ 8898316 w 9147326"/>
              <a:gd name="connsiteY502" fmla="*/ 2964815 h 6857999"/>
              <a:gd name="connsiteX503" fmla="*/ 8895455 w 9147326"/>
              <a:gd name="connsiteY503" fmla="*/ 2969577 h 6857999"/>
              <a:gd name="connsiteX504" fmla="*/ 8891959 w 9147326"/>
              <a:gd name="connsiteY504" fmla="*/ 2974657 h 6857999"/>
              <a:gd name="connsiteX505" fmla="*/ 8888781 w 9147326"/>
              <a:gd name="connsiteY505" fmla="*/ 2979102 h 6857999"/>
              <a:gd name="connsiteX506" fmla="*/ 8884649 w 9147326"/>
              <a:gd name="connsiteY506" fmla="*/ 2983547 h 6857999"/>
              <a:gd name="connsiteX507" fmla="*/ 8880517 w 9147326"/>
              <a:gd name="connsiteY507" fmla="*/ 2987992 h 6857999"/>
              <a:gd name="connsiteX508" fmla="*/ 8288080 w 9147326"/>
              <a:gd name="connsiteY508" fmla="*/ 3579812 h 6857999"/>
              <a:gd name="connsiteX509" fmla="*/ 8283948 w 9147326"/>
              <a:gd name="connsiteY509" fmla="*/ 3584257 h 6857999"/>
              <a:gd name="connsiteX510" fmla="*/ 8280134 w 9147326"/>
              <a:gd name="connsiteY510" fmla="*/ 3588702 h 6857999"/>
              <a:gd name="connsiteX511" fmla="*/ 8276320 w 9147326"/>
              <a:gd name="connsiteY511" fmla="*/ 3593147 h 6857999"/>
              <a:gd name="connsiteX512" fmla="*/ 8273142 w 9147326"/>
              <a:gd name="connsiteY512" fmla="*/ 3597910 h 6857999"/>
              <a:gd name="connsiteX513" fmla="*/ 8269964 w 9147326"/>
              <a:gd name="connsiteY513" fmla="*/ 3602990 h 6857999"/>
              <a:gd name="connsiteX514" fmla="*/ 8267421 w 9147326"/>
              <a:gd name="connsiteY514" fmla="*/ 3607752 h 6857999"/>
              <a:gd name="connsiteX515" fmla="*/ 8264878 w 9147326"/>
              <a:gd name="connsiteY515" fmla="*/ 3612515 h 6857999"/>
              <a:gd name="connsiteX516" fmla="*/ 8262654 w 9147326"/>
              <a:gd name="connsiteY516" fmla="*/ 3617595 h 6857999"/>
              <a:gd name="connsiteX517" fmla="*/ 8260747 w 9147326"/>
              <a:gd name="connsiteY517" fmla="*/ 3622992 h 6857999"/>
              <a:gd name="connsiteX518" fmla="*/ 8258840 w 9147326"/>
              <a:gd name="connsiteY518" fmla="*/ 3628707 h 6857999"/>
              <a:gd name="connsiteX519" fmla="*/ 8257251 w 9147326"/>
              <a:gd name="connsiteY519" fmla="*/ 3633787 h 6857999"/>
              <a:gd name="connsiteX520" fmla="*/ 8256297 w 9147326"/>
              <a:gd name="connsiteY520" fmla="*/ 3638867 h 6857999"/>
              <a:gd name="connsiteX521" fmla="*/ 8255344 w 9147326"/>
              <a:gd name="connsiteY521" fmla="*/ 3644582 h 6857999"/>
              <a:gd name="connsiteX522" fmla="*/ 8254708 w 9147326"/>
              <a:gd name="connsiteY522" fmla="*/ 3650297 h 6857999"/>
              <a:gd name="connsiteX523" fmla="*/ 8254390 w 9147326"/>
              <a:gd name="connsiteY523" fmla="*/ 3655695 h 6857999"/>
              <a:gd name="connsiteX524" fmla="*/ 8254072 w 9147326"/>
              <a:gd name="connsiteY524" fmla="*/ 3661092 h 6857999"/>
              <a:gd name="connsiteX525" fmla="*/ 8254390 w 9147326"/>
              <a:gd name="connsiteY525" fmla="*/ 3666490 h 6857999"/>
              <a:gd name="connsiteX526" fmla="*/ 8254708 w 9147326"/>
              <a:gd name="connsiteY526" fmla="*/ 3672205 h 6857999"/>
              <a:gd name="connsiteX527" fmla="*/ 8255344 w 9147326"/>
              <a:gd name="connsiteY527" fmla="*/ 3677602 h 6857999"/>
              <a:gd name="connsiteX528" fmla="*/ 8256297 w 9147326"/>
              <a:gd name="connsiteY528" fmla="*/ 3683000 h 6857999"/>
              <a:gd name="connsiteX529" fmla="*/ 8257251 w 9147326"/>
              <a:gd name="connsiteY529" fmla="*/ 3688397 h 6857999"/>
              <a:gd name="connsiteX530" fmla="*/ 8258840 w 9147326"/>
              <a:gd name="connsiteY530" fmla="*/ 3693795 h 6857999"/>
              <a:gd name="connsiteX531" fmla="*/ 8260747 w 9147326"/>
              <a:gd name="connsiteY531" fmla="*/ 3699510 h 6857999"/>
              <a:gd name="connsiteX532" fmla="*/ 8262654 w 9147326"/>
              <a:gd name="connsiteY532" fmla="*/ 3704590 h 6857999"/>
              <a:gd name="connsiteX533" fmla="*/ 8264878 w 9147326"/>
              <a:gd name="connsiteY533" fmla="*/ 3709352 h 6857999"/>
              <a:gd name="connsiteX534" fmla="*/ 8267421 w 9147326"/>
              <a:gd name="connsiteY534" fmla="*/ 3714750 h 6857999"/>
              <a:gd name="connsiteX535" fmla="*/ 8269964 w 9147326"/>
              <a:gd name="connsiteY535" fmla="*/ 3719512 h 6857999"/>
              <a:gd name="connsiteX536" fmla="*/ 8273142 w 9147326"/>
              <a:gd name="connsiteY536" fmla="*/ 3724275 h 6857999"/>
              <a:gd name="connsiteX537" fmla="*/ 8276320 w 9147326"/>
              <a:gd name="connsiteY537" fmla="*/ 3729037 h 6857999"/>
              <a:gd name="connsiteX538" fmla="*/ 8280134 w 9147326"/>
              <a:gd name="connsiteY538" fmla="*/ 3733800 h 6857999"/>
              <a:gd name="connsiteX539" fmla="*/ 8283948 w 9147326"/>
              <a:gd name="connsiteY539" fmla="*/ 3738245 h 6857999"/>
              <a:gd name="connsiteX540" fmla="*/ 8288080 w 9147326"/>
              <a:gd name="connsiteY540" fmla="*/ 3742690 h 6857999"/>
              <a:gd name="connsiteX541" fmla="*/ 8291576 w 9147326"/>
              <a:gd name="connsiteY541" fmla="*/ 3745865 h 6857999"/>
              <a:gd name="connsiteX542" fmla="*/ 8295390 w 9147326"/>
              <a:gd name="connsiteY542" fmla="*/ 3749357 h 6857999"/>
              <a:gd name="connsiteX543" fmla="*/ 8303654 w 9147326"/>
              <a:gd name="connsiteY543" fmla="*/ 3755707 h 6857999"/>
              <a:gd name="connsiteX544" fmla="*/ 8311917 w 9147326"/>
              <a:gd name="connsiteY544" fmla="*/ 3760787 h 6857999"/>
              <a:gd name="connsiteX545" fmla="*/ 8320499 w 9147326"/>
              <a:gd name="connsiteY545" fmla="*/ 3765232 h 6857999"/>
              <a:gd name="connsiteX546" fmla="*/ 8329716 w 9147326"/>
              <a:gd name="connsiteY546" fmla="*/ 3769042 h 6857999"/>
              <a:gd name="connsiteX547" fmla="*/ 8338615 w 9147326"/>
              <a:gd name="connsiteY547" fmla="*/ 3771900 h 6857999"/>
              <a:gd name="connsiteX548" fmla="*/ 8348468 w 9147326"/>
              <a:gd name="connsiteY548" fmla="*/ 3774122 h 6857999"/>
              <a:gd name="connsiteX549" fmla="*/ 8357685 w 9147326"/>
              <a:gd name="connsiteY549" fmla="*/ 3775392 h 6857999"/>
              <a:gd name="connsiteX550" fmla="*/ 8367538 w 9147326"/>
              <a:gd name="connsiteY550" fmla="*/ 3776027 h 6857999"/>
              <a:gd name="connsiteX551" fmla="*/ 8376755 w 9147326"/>
              <a:gd name="connsiteY551" fmla="*/ 3775710 h 6857999"/>
              <a:gd name="connsiteX552" fmla="*/ 8386608 w 9147326"/>
              <a:gd name="connsiteY552" fmla="*/ 3775075 h 6857999"/>
              <a:gd name="connsiteX553" fmla="*/ 8395825 w 9147326"/>
              <a:gd name="connsiteY553" fmla="*/ 3773170 h 6857999"/>
              <a:gd name="connsiteX554" fmla="*/ 8405042 w 9147326"/>
              <a:gd name="connsiteY554" fmla="*/ 3770630 h 6857999"/>
              <a:gd name="connsiteX555" fmla="*/ 8414577 w 9147326"/>
              <a:gd name="connsiteY555" fmla="*/ 3766820 h 6857999"/>
              <a:gd name="connsiteX556" fmla="*/ 8423476 w 9147326"/>
              <a:gd name="connsiteY556" fmla="*/ 3762692 h 6857999"/>
              <a:gd name="connsiteX557" fmla="*/ 8431740 w 9147326"/>
              <a:gd name="connsiteY557" fmla="*/ 3757930 h 6857999"/>
              <a:gd name="connsiteX558" fmla="*/ 9147326 w 9147326"/>
              <a:gd name="connsiteY558" fmla="*/ 3037501 h 6857999"/>
              <a:gd name="connsiteX559" fmla="*/ 9147326 w 9147326"/>
              <a:gd name="connsiteY559" fmla="*/ 6857999 h 6857999"/>
              <a:gd name="connsiteX560" fmla="*/ 460220 w 9147326"/>
              <a:gd name="connsiteY560" fmla="*/ 6857999 h 6857999"/>
              <a:gd name="connsiteX561" fmla="*/ 2028398 w 9147326"/>
              <a:gd name="connsiteY561" fmla="*/ 5291772 h 6857999"/>
              <a:gd name="connsiteX562" fmla="*/ 2032530 w 9147326"/>
              <a:gd name="connsiteY562" fmla="*/ 5287644 h 6857999"/>
              <a:gd name="connsiteX563" fmla="*/ 2036026 w 9147326"/>
              <a:gd name="connsiteY563" fmla="*/ 5283199 h 6857999"/>
              <a:gd name="connsiteX564" fmla="*/ 2039840 w 9147326"/>
              <a:gd name="connsiteY564" fmla="*/ 5278437 h 6857999"/>
              <a:gd name="connsiteX565" fmla="*/ 2043336 w 9147326"/>
              <a:gd name="connsiteY565" fmla="*/ 5273992 h 6857999"/>
              <a:gd name="connsiteX566" fmla="*/ 2046196 w 9147326"/>
              <a:gd name="connsiteY566" fmla="*/ 5268912 h 6857999"/>
              <a:gd name="connsiteX567" fmla="*/ 2048739 w 9147326"/>
              <a:gd name="connsiteY567" fmla="*/ 5263832 h 6857999"/>
              <a:gd name="connsiteX568" fmla="*/ 2051600 w 9147326"/>
              <a:gd name="connsiteY568" fmla="*/ 5259069 h 6857999"/>
              <a:gd name="connsiteX569" fmla="*/ 2053824 w 9147326"/>
              <a:gd name="connsiteY569" fmla="*/ 5253672 h 6857999"/>
              <a:gd name="connsiteX570" fmla="*/ 2055731 w 9147326"/>
              <a:gd name="connsiteY570" fmla="*/ 5248592 h 6857999"/>
              <a:gd name="connsiteX571" fmla="*/ 2057321 w 9147326"/>
              <a:gd name="connsiteY571" fmla="*/ 5243194 h 6857999"/>
              <a:gd name="connsiteX572" fmla="*/ 2058910 w 9147326"/>
              <a:gd name="connsiteY572" fmla="*/ 5237797 h 6857999"/>
              <a:gd name="connsiteX573" fmla="*/ 2060181 w 9147326"/>
              <a:gd name="connsiteY573" fmla="*/ 5232399 h 6857999"/>
              <a:gd name="connsiteX574" fmla="*/ 2060817 w 9147326"/>
              <a:gd name="connsiteY574" fmla="*/ 5227002 h 6857999"/>
              <a:gd name="connsiteX575" fmla="*/ 2061452 w 9147326"/>
              <a:gd name="connsiteY575" fmla="*/ 5221287 h 6857999"/>
              <a:gd name="connsiteX576" fmla="*/ 2061770 w 9147326"/>
              <a:gd name="connsiteY576" fmla="*/ 5216207 h 6857999"/>
              <a:gd name="connsiteX577" fmla="*/ 2062406 w 9147326"/>
              <a:gd name="connsiteY577" fmla="*/ 5210492 h 6857999"/>
              <a:gd name="connsiteX578" fmla="*/ 2061770 w 9147326"/>
              <a:gd name="connsiteY578" fmla="*/ 5204777 h 6857999"/>
              <a:gd name="connsiteX579" fmla="*/ 2061452 w 9147326"/>
              <a:gd name="connsiteY579" fmla="*/ 5199379 h 6857999"/>
              <a:gd name="connsiteX580" fmla="*/ 2060817 w 9147326"/>
              <a:gd name="connsiteY580" fmla="*/ 5193664 h 6857999"/>
              <a:gd name="connsiteX581" fmla="*/ 2060181 w 9147326"/>
              <a:gd name="connsiteY581" fmla="*/ 5188584 h 6857999"/>
              <a:gd name="connsiteX582" fmla="*/ 2058910 w 9147326"/>
              <a:gd name="connsiteY582" fmla="*/ 5182869 h 6857999"/>
              <a:gd name="connsiteX583" fmla="*/ 2057321 w 9147326"/>
              <a:gd name="connsiteY583" fmla="*/ 5177789 h 6857999"/>
              <a:gd name="connsiteX584" fmla="*/ 2055731 w 9147326"/>
              <a:gd name="connsiteY584" fmla="*/ 5172392 h 6857999"/>
              <a:gd name="connsiteX585" fmla="*/ 2053824 w 9147326"/>
              <a:gd name="connsiteY585" fmla="*/ 5167312 h 6857999"/>
              <a:gd name="connsiteX586" fmla="*/ 2051600 w 9147326"/>
              <a:gd name="connsiteY586" fmla="*/ 5161914 h 6857999"/>
              <a:gd name="connsiteX587" fmla="*/ 2048739 w 9147326"/>
              <a:gd name="connsiteY587" fmla="*/ 5156834 h 6857999"/>
              <a:gd name="connsiteX588" fmla="*/ 2046196 w 9147326"/>
              <a:gd name="connsiteY588" fmla="*/ 5152072 h 6857999"/>
              <a:gd name="connsiteX589" fmla="*/ 2043336 w 9147326"/>
              <a:gd name="connsiteY589" fmla="*/ 5146992 h 6857999"/>
              <a:gd name="connsiteX590" fmla="*/ 2039840 w 9147326"/>
              <a:gd name="connsiteY590" fmla="*/ 5142230 h 6857999"/>
              <a:gd name="connsiteX591" fmla="*/ 2036026 w 9147326"/>
              <a:gd name="connsiteY591" fmla="*/ 5137785 h 6857999"/>
              <a:gd name="connsiteX592" fmla="*/ 2032530 w 9147326"/>
              <a:gd name="connsiteY592" fmla="*/ 5133340 h 6857999"/>
              <a:gd name="connsiteX593" fmla="*/ 2028398 w 9147326"/>
              <a:gd name="connsiteY593" fmla="*/ 5129212 h 6857999"/>
              <a:gd name="connsiteX594" fmla="*/ 2024266 w 9147326"/>
              <a:gd name="connsiteY594" fmla="*/ 5125085 h 6857999"/>
              <a:gd name="connsiteX595" fmla="*/ 2019816 w 9147326"/>
              <a:gd name="connsiteY595" fmla="*/ 5120957 h 6857999"/>
              <a:gd name="connsiteX596" fmla="*/ 2015049 w 9147326"/>
              <a:gd name="connsiteY596" fmla="*/ 5117782 h 6857999"/>
              <a:gd name="connsiteX597" fmla="*/ 2010281 w 9147326"/>
              <a:gd name="connsiteY597" fmla="*/ 5114290 h 6857999"/>
              <a:gd name="connsiteX598" fmla="*/ 2005514 w 9147326"/>
              <a:gd name="connsiteY598" fmla="*/ 5111432 h 6857999"/>
              <a:gd name="connsiteX599" fmla="*/ 2000429 w 9147326"/>
              <a:gd name="connsiteY599" fmla="*/ 5108257 h 6857999"/>
              <a:gd name="connsiteX600" fmla="*/ 1995661 w 9147326"/>
              <a:gd name="connsiteY600" fmla="*/ 5106035 h 6857999"/>
              <a:gd name="connsiteX601" fmla="*/ 1990258 w 9147326"/>
              <a:gd name="connsiteY601" fmla="*/ 5103812 h 6857999"/>
              <a:gd name="connsiteX602" fmla="*/ 1985173 w 9147326"/>
              <a:gd name="connsiteY602" fmla="*/ 5101590 h 6857999"/>
              <a:gd name="connsiteX603" fmla="*/ 1979770 w 9147326"/>
              <a:gd name="connsiteY603" fmla="*/ 5100320 h 6857999"/>
              <a:gd name="connsiteX604" fmla="*/ 1974367 w 9147326"/>
              <a:gd name="connsiteY604" fmla="*/ 5098732 h 6857999"/>
              <a:gd name="connsiteX605" fmla="*/ 1968964 w 9147326"/>
              <a:gd name="connsiteY605" fmla="*/ 5097462 h 6857999"/>
              <a:gd name="connsiteX606" fmla="*/ 1963560 w 9147326"/>
              <a:gd name="connsiteY606" fmla="*/ 5096510 h 6857999"/>
              <a:gd name="connsiteX607" fmla="*/ 1958157 w 9147326"/>
              <a:gd name="connsiteY607" fmla="*/ 5095557 h 6857999"/>
              <a:gd name="connsiteX608" fmla="*/ 1952754 w 9147326"/>
              <a:gd name="connsiteY608" fmla="*/ 5095240 h 6857999"/>
              <a:gd name="connsiteX609" fmla="*/ 1947033 w 9147326"/>
              <a:gd name="connsiteY609" fmla="*/ 5095240 h 6857999"/>
              <a:gd name="connsiteX610" fmla="*/ 1941312 w 9147326"/>
              <a:gd name="connsiteY610" fmla="*/ 5095240 h 6857999"/>
              <a:gd name="connsiteX611" fmla="*/ 1935909 w 9147326"/>
              <a:gd name="connsiteY611" fmla="*/ 5095557 h 6857999"/>
              <a:gd name="connsiteX612" fmla="*/ 1930506 w 9147326"/>
              <a:gd name="connsiteY612" fmla="*/ 5096510 h 6857999"/>
              <a:gd name="connsiteX613" fmla="*/ 1925103 w 9147326"/>
              <a:gd name="connsiteY613" fmla="*/ 5097462 h 6857999"/>
              <a:gd name="connsiteX614" fmla="*/ 1919382 w 9147326"/>
              <a:gd name="connsiteY614" fmla="*/ 5098732 h 6857999"/>
              <a:gd name="connsiteX615" fmla="*/ 1914297 w 9147326"/>
              <a:gd name="connsiteY615" fmla="*/ 5100320 h 6857999"/>
              <a:gd name="connsiteX616" fmla="*/ 1908894 w 9147326"/>
              <a:gd name="connsiteY616" fmla="*/ 5101590 h 6857999"/>
              <a:gd name="connsiteX617" fmla="*/ 1903808 w 9147326"/>
              <a:gd name="connsiteY617" fmla="*/ 5103812 h 6857999"/>
              <a:gd name="connsiteX618" fmla="*/ 1898405 w 9147326"/>
              <a:gd name="connsiteY618" fmla="*/ 5106035 h 6857999"/>
              <a:gd name="connsiteX619" fmla="*/ 1893320 w 9147326"/>
              <a:gd name="connsiteY619" fmla="*/ 5108257 h 6857999"/>
              <a:gd name="connsiteX620" fmla="*/ 1888552 w 9147326"/>
              <a:gd name="connsiteY620" fmla="*/ 5111432 h 6857999"/>
              <a:gd name="connsiteX621" fmla="*/ 1883467 w 9147326"/>
              <a:gd name="connsiteY621" fmla="*/ 5114290 h 6857999"/>
              <a:gd name="connsiteX622" fmla="*/ 1878700 w 9147326"/>
              <a:gd name="connsiteY622" fmla="*/ 5117782 h 6857999"/>
              <a:gd name="connsiteX623" fmla="*/ 1874250 w 9147326"/>
              <a:gd name="connsiteY623" fmla="*/ 5120957 h 6857999"/>
              <a:gd name="connsiteX624" fmla="*/ 1869800 w 9147326"/>
              <a:gd name="connsiteY624" fmla="*/ 5125085 h 6857999"/>
              <a:gd name="connsiteX625" fmla="*/ 1865668 w 9147326"/>
              <a:gd name="connsiteY625" fmla="*/ 5129212 h 6857999"/>
              <a:gd name="connsiteX626" fmla="*/ 1760149 w 9147326"/>
              <a:gd name="connsiteY626" fmla="*/ 5234304 h 6857999"/>
              <a:gd name="connsiteX627" fmla="*/ 1755699 w 9147326"/>
              <a:gd name="connsiteY627" fmla="*/ 5238432 h 6857999"/>
              <a:gd name="connsiteX628" fmla="*/ 1751249 w 9147326"/>
              <a:gd name="connsiteY628" fmla="*/ 5242559 h 6857999"/>
              <a:gd name="connsiteX629" fmla="*/ 1746799 w 9147326"/>
              <a:gd name="connsiteY629" fmla="*/ 5245734 h 6857999"/>
              <a:gd name="connsiteX630" fmla="*/ 1741714 w 9147326"/>
              <a:gd name="connsiteY630" fmla="*/ 5249227 h 6857999"/>
              <a:gd name="connsiteX631" fmla="*/ 1736947 w 9147326"/>
              <a:gd name="connsiteY631" fmla="*/ 5252084 h 6857999"/>
              <a:gd name="connsiteX632" fmla="*/ 1732179 w 9147326"/>
              <a:gd name="connsiteY632" fmla="*/ 5255259 h 6857999"/>
              <a:gd name="connsiteX633" fmla="*/ 1726776 w 9147326"/>
              <a:gd name="connsiteY633" fmla="*/ 5257482 h 6857999"/>
              <a:gd name="connsiteX634" fmla="*/ 1722009 w 9147326"/>
              <a:gd name="connsiteY634" fmla="*/ 5259704 h 6857999"/>
              <a:gd name="connsiteX635" fmla="*/ 1716288 w 9147326"/>
              <a:gd name="connsiteY635" fmla="*/ 5261927 h 6857999"/>
              <a:gd name="connsiteX636" fmla="*/ 1711202 w 9147326"/>
              <a:gd name="connsiteY636" fmla="*/ 5263514 h 6857999"/>
              <a:gd name="connsiteX637" fmla="*/ 1706117 w 9147326"/>
              <a:gd name="connsiteY637" fmla="*/ 5264784 h 6857999"/>
              <a:gd name="connsiteX638" fmla="*/ 1700396 w 9147326"/>
              <a:gd name="connsiteY638" fmla="*/ 5266054 h 6857999"/>
              <a:gd name="connsiteX639" fmla="*/ 1695311 w 9147326"/>
              <a:gd name="connsiteY639" fmla="*/ 5267007 h 6857999"/>
              <a:gd name="connsiteX640" fmla="*/ 1689590 w 9147326"/>
              <a:gd name="connsiteY640" fmla="*/ 5267642 h 6857999"/>
              <a:gd name="connsiteX641" fmla="*/ 1683869 w 9147326"/>
              <a:gd name="connsiteY641" fmla="*/ 5268277 h 6857999"/>
              <a:gd name="connsiteX642" fmla="*/ 1678466 w 9147326"/>
              <a:gd name="connsiteY642" fmla="*/ 5268277 h 6857999"/>
              <a:gd name="connsiteX643" fmla="*/ 1673063 w 9147326"/>
              <a:gd name="connsiteY643" fmla="*/ 5268277 h 6857999"/>
              <a:gd name="connsiteX644" fmla="*/ 1667660 w 9147326"/>
              <a:gd name="connsiteY644" fmla="*/ 5267642 h 6857999"/>
              <a:gd name="connsiteX645" fmla="*/ 1661939 w 9147326"/>
              <a:gd name="connsiteY645" fmla="*/ 5267007 h 6857999"/>
              <a:gd name="connsiteX646" fmla="*/ 1656218 w 9147326"/>
              <a:gd name="connsiteY646" fmla="*/ 5266054 h 6857999"/>
              <a:gd name="connsiteX647" fmla="*/ 1651132 w 9147326"/>
              <a:gd name="connsiteY647" fmla="*/ 5264784 h 6857999"/>
              <a:gd name="connsiteX648" fmla="*/ 1645412 w 9147326"/>
              <a:gd name="connsiteY648" fmla="*/ 5263514 h 6857999"/>
              <a:gd name="connsiteX649" fmla="*/ 1640326 w 9147326"/>
              <a:gd name="connsiteY649" fmla="*/ 5261927 h 6857999"/>
              <a:gd name="connsiteX650" fmla="*/ 1635241 w 9147326"/>
              <a:gd name="connsiteY650" fmla="*/ 5259704 h 6857999"/>
              <a:gd name="connsiteX651" fmla="*/ 1629838 w 9147326"/>
              <a:gd name="connsiteY651" fmla="*/ 5257482 h 6857999"/>
              <a:gd name="connsiteX652" fmla="*/ 1625070 w 9147326"/>
              <a:gd name="connsiteY652" fmla="*/ 5255259 h 6857999"/>
              <a:gd name="connsiteX653" fmla="*/ 1619667 w 9147326"/>
              <a:gd name="connsiteY653" fmla="*/ 5252084 h 6857999"/>
              <a:gd name="connsiteX654" fmla="*/ 1614900 w 9147326"/>
              <a:gd name="connsiteY654" fmla="*/ 5249227 h 6857999"/>
              <a:gd name="connsiteX655" fmla="*/ 1610450 w 9147326"/>
              <a:gd name="connsiteY655" fmla="*/ 5245734 h 6857999"/>
              <a:gd name="connsiteX656" fmla="*/ 1605683 w 9147326"/>
              <a:gd name="connsiteY656" fmla="*/ 5242559 h 6857999"/>
              <a:gd name="connsiteX657" fmla="*/ 1601551 w 9147326"/>
              <a:gd name="connsiteY657" fmla="*/ 5238432 h 6857999"/>
              <a:gd name="connsiteX658" fmla="*/ 1597101 w 9147326"/>
              <a:gd name="connsiteY658" fmla="*/ 5234304 h 6857999"/>
              <a:gd name="connsiteX659" fmla="*/ 1592969 w 9147326"/>
              <a:gd name="connsiteY659" fmla="*/ 5230177 h 6857999"/>
              <a:gd name="connsiteX660" fmla="*/ 1589155 w 9147326"/>
              <a:gd name="connsiteY660" fmla="*/ 5225732 h 6857999"/>
              <a:gd name="connsiteX661" fmla="*/ 1585342 w 9147326"/>
              <a:gd name="connsiteY661" fmla="*/ 5221287 h 6857999"/>
              <a:gd name="connsiteX662" fmla="*/ 1582163 w 9147326"/>
              <a:gd name="connsiteY662" fmla="*/ 5216524 h 6857999"/>
              <a:gd name="connsiteX663" fmla="*/ 1578985 w 9147326"/>
              <a:gd name="connsiteY663" fmla="*/ 5211444 h 6857999"/>
              <a:gd name="connsiteX664" fmla="*/ 1576442 w 9147326"/>
              <a:gd name="connsiteY664" fmla="*/ 5206682 h 6857999"/>
              <a:gd name="connsiteX665" fmla="*/ 1573900 w 9147326"/>
              <a:gd name="connsiteY665" fmla="*/ 5201602 h 6857999"/>
              <a:gd name="connsiteX666" fmla="*/ 1571675 w 9147326"/>
              <a:gd name="connsiteY666" fmla="*/ 5196204 h 6857999"/>
              <a:gd name="connsiteX667" fmla="*/ 1569768 w 9147326"/>
              <a:gd name="connsiteY667" fmla="*/ 5191124 h 6857999"/>
              <a:gd name="connsiteX668" fmla="*/ 1567861 w 9147326"/>
              <a:gd name="connsiteY668" fmla="*/ 5186044 h 6857999"/>
              <a:gd name="connsiteX669" fmla="*/ 1566589 w 9147326"/>
              <a:gd name="connsiteY669" fmla="*/ 5180647 h 6857999"/>
              <a:gd name="connsiteX670" fmla="*/ 1565318 w 9147326"/>
              <a:gd name="connsiteY670" fmla="*/ 5174932 h 6857999"/>
              <a:gd name="connsiteX671" fmla="*/ 1564682 w 9147326"/>
              <a:gd name="connsiteY671" fmla="*/ 5169534 h 6857999"/>
              <a:gd name="connsiteX672" fmla="*/ 1563729 w 9147326"/>
              <a:gd name="connsiteY672" fmla="*/ 5164137 h 6857999"/>
              <a:gd name="connsiteX673" fmla="*/ 1563411 w 9147326"/>
              <a:gd name="connsiteY673" fmla="*/ 5158739 h 6857999"/>
              <a:gd name="connsiteX674" fmla="*/ 1563411 w 9147326"/>
              <a:gd name="connsiteY674" fmla="*/ 5153024 h 6857999"/>
              <a:gd name="connsiteX675" fmla="*/ 1563411 w 9147326"/>
              <a:gd name="connsiteY675" fmla="*/ 5147627 h 6857999"/>
              <a:gd name="connsiteX676" fmla="*/ 1563729 w 9147326"/>
              <a:gd name="connsiteY676" fmla="*/ 5142230 h 6857999"/>
              <a:gd name="connsiteX677" fmla="*/ 1564682 w 9147326"/>
              <a:gd name="connsiteY677" fmla="*/ 5136832 h 6857999"/>
              <a:gd name="connsiteX678" fmla="*/ 1565318 w 9147326"/>
              <a:gd name="connsiteY678" fmla="*/ 5131117 h 6857999"/>
              <a:gd name="connsiteX679" fmla="*/ 1566589 w 9147326"/>
              <a:gd name="connsiteY679" fmla="*/ 5126037 h 6857999"/>
              <a:gd name="connsiteX680" fmla="*/ 1567861 w 9147326"/>
              <a:gd name="connsiteY680" fmla="*/ 5120322 h 6857999"/>
              <a:gd name="connsiteX681" fmla="*/ 1569768 w 9147326"/>
              <a:gd name="connsiteY681" fmla="*/ 5115242 h 6857999"/>
              <a:gd name="connsiteX682" fmla="*/ 1571675 w 9147326"/>
              <a:gd name="connsiteY682" fmla="*/ 5109845 h 6857999"/>
              <a:gd name="connsiteX683" fmla="*/ 1573900 w 9147326"/>
              <a:gd name="connsiteY683" fmla="*/ 5104765 h 6857999"/>
              <a:gd name="connsiteX684" fmla="*/ 1576442 w 9147326"/>
              <a:gd name="connsiteY684" fmla="*/ 5099685 h 6857999"/>
              <a:gd name="connsiteX685" fmla="*/ 1578985 w 9147326"/>
              <a:gd name="connsiteY685" fmla="*/ 5094605 h 6857999"/>
              <a:gd name="connsiteX686" fmla="*/ 1582163 w 9147326"/>
              <a:gd name="connsiteY686" fmla="*/ 5089842 h 6857999"/>
              <a:gd name="connsiteX687" fmla="*/ 1585342 w 9147326"/>
              <a:gd name="connsiteY687" fmla="*/ 5085397 h 6857999"/>
              <a:gd name="connsiteX688" fmla="*/ 1589155 w 9147326"/>
              <a:gd name="connsiteY688" fmla="*/ 5080317 h 6857999"/>
              <a:gd name="connsiteX689" fmla="*/ 1592969 w 9147326"/>
              <a:gd name="connsiteY689" fmla="*/ 5075872 h 6857999"/>
              <a:gd name="connsiteX690" fmla="*/ 1597101 w 9147326"/>
              <a:gd name="connsiteY690" fmla="*/ 5071745 h 6857999"/>
              <a:gd name="connsiteX691" fmla="*/ 2266136 w 9147326"/>
              <a:gd name="connsiteY691" fmla="*/ 4403725 h 6857999"/>
              <a:gd name="connsiteX692" fmla="*/ 2270267 w 9147326"/>
              <a:gd name="connsiteY692" fmla="*/ 4399280 h 6857999"/>
              <a:gd name="connsiteX693" fmla="*/ 2273764 w 9147326"/>
              <a:gd name="connsiteY693" fmla="*/ 4394835 h 6857999"/>
              <a:gd name="connsiteX694" fmla="*/ 2277578 w 9147326"/>
              <a:gd name="connsiteY694" fmla="*/ 4390390 h 6857999"/>
              <a:gd name="connsiteX695" fmla="*/ 2281074 w 9147326"/>
              <a:gd name="connsiteY695" fmla="*/ 4385310 h 6857999"/>
              <a:gd name="connsiteX696" fmla="*/ 2283934 w 9147326"/>
              <a:gd name="connsiteY696" fmla="*/ 4380547 h 6857999"/>
              <a:gd name="connsiteX697" fmla="*/ 2286477 w 9147326"/>
              <a:gd name="connsiteY697" fmla="*/ 4375785 h 6857999"/>
              <a:gd name="connsiteX698" fmla="*/ 2289019 w 9147326"/>
              <a:gd name="connsiteY698" fmla="*/ 4371022 h 6857999"/>
              <a:gd name="connsiteX699" fmla="*/ 2291244 w 9147326"/>
              <a:gd name="connsiteY699" fmla="*/ 4365625 h 6857999"/>
              <a:gd name="connsiteX700" fmla="*/ 2293151 w 9147326"/>
              <a:gd name="connsiteY700" fmla="*/ 4360545 h 6857999"/>
              <a:gd name="connsiteX701" fmla="*/ 2295058 w 9147326"/>
              <a:gd name="connsiteY701" fmla="*/ 4354830 h 6857999"/>
              <a:gd name="connsiteX702" fmla="*/ 2296647 w 9147326"/>
              <a:gd name="connsiteY702" fmla="*/ 4349750 h 6857999"/>
              <a:gd name="connsiteX703" fmla="*/ 2297601 w 9147326"/>
              <a:gd name="connsiteY703" fmla="*/ 4344352 h 6857999"/>
              <a:gd name="connsiteX704" fmla="*/ 2298554 w 9147326"/>
              <a:gd name="connsiteY704" fmla="*/ 4338955 h 6857999"/>
              <a:gd name="connsiteX705" fmla="*/ 2299190 w 9147326"/>
              <a:gd name="connsiteY705" fmla="*/ 4333240 h 6857999"/>
              <a:gd name="connsiteX706" fmla="*/ 2299508 w 9147326"/>
              <a:gd name="connsiteY706" fmla="*/ 4327525 h 6857999"/>
              <a:gd name="connsiteX707" fmla="*/ 2299508 w 9147326"/>
              <a:gd name="connsiteY707" fmla="*/ 4322445 h 6857999"/>
              <a:gd name="connsiteX708" fmla="*/ 2299508 w 9147326"/>
              <a:gd name="connsiteY708" fmla="*/ 4316730 h 6857999"/>
              <a:gd name="connsiteX709" fmla="*/ 2299190 w 9147326"/>
              <a:gd name="connsiteY709" fmla="*/ 4311332 h 6857999"/>
              <a:gd name="connsiteX710" fmla="*/ 2298554 w 9147326"/>
              <a:gd name="connsiteY710" fmla="*/ 4305617 h 6857999"/>
              <a:gd name="connsiteX711" fmla="*/ 2297601 w 9147326"/>
              <a:gd name="connsiteY711" fmla="*/ 4300537 h 6857999"/>
              <a:gd name="connsiteX712" fmla="*/ 2296647 w 9147326"/>
              <a:gd name="connsiteY712" fmla="*/ 4294822 h 6857999"/>
              <a:gd name="connsiteX713" fmla="*/ 2295058 w 9147326"/>
              <a:gd name="connsiteY713" fmla="*/ 4289742 h 6857999"/>
              <a:gd name="connsiteX714" fmla="*/ 2293151 w 9147326"/>
              <a:gd name="connsiteY714" fmla="*/ 4284027 h 6857999"/>
              <a:gd name="connsiteX715" fmla="*/ 2291244 w 9147326"/>
              <a:gd name="connsiteY715" fmla="*/ 4278947 h 6857999"/>
              <a:gd name="connsiteX716" fmla="*/ 2289019 w 9147326"/>
              <a:gd name="connsiteY716" fmla="*/ 4273867 h 6857999"/>
              <a:gd name="connsiteX717" fmla="*/ 2286477 w 9147326"/>
              <a:gd name="connsiteY717" fmla="*/ 4268787 h 6857999"/>
              <a:gd name="connsiteX718" fmla="*/ 2283934 w 9147326"/>
              <a:gd name="connsiteY718" fmla="*/ 4264025 h 6857999"/>
              <a:gd name="connsiteX719" fmla="*/ 2281074 w 9147326"/>
              <a:gd name="connsiteY719" fmla="*/ 4258945 h 6857999"/>
              <a:gd name="connsiteX720" fmla="*/ 2277578 w 9147326"/>
              <a:gd name="connsiteY720" fmla="*/ 4254182 h 6857999"/>
              <a:gd name="connsiteX721" fmla="*/ 2273764 w 9147326"/>
              <a:gd name="connsiteY721" fmla="*/ 4249737 h 6857999"/>
              <a:gd name="connsiteX722" fmla="*/ 2270267 w 9147326"/>
              <a:gd name="connsiteY722" fmla="*/ 4245292 h 6857999"/>
              <a:gd name="connsiteX723" fmla="*/ 2266136 w 9147326"/>
              <a:gd name="connsiteY723" fmla="*/ 4240847 h 6857999"/>
              <a:gd name="connsiteX724" fmla="*/ 2262004 w 9147326"/>
              <a:gd name="connsiteY724" fmla="*/ 4236720 h 6857999"/>
              <a:gd name="connsiteX725" fmla="*/ 2257554 w 9147326"/>
              <a:gd name="connsiteY725" fmla="*/ 4232910 h 6857999"/>
              <a:gd name="connsiteX726" fmla="*/ 2252469 w 9147326"/>
              <a:gd name="connsiteY726" fmla="*/ 4229735 h 6857999"/>
              <a:gd name="connsiteX727" fmla="*/ 2248019 w 9147326"/>
              <a:gd name="connsiteY727" fmla="*/ 4226242 h 6857999"/>
              <a:gd name="connsiteX728" fmla="*/ 2243252 w 9147326"/>
              <a:gd name="connsiteY728" fmla="*/ 4223385 h 6857999"/>
              <a:gd name="connsiteX729" fmla="*/ 2238166 w 9147326"/>
              <a:gd name="connsiteY729" fmla="*/ 4220210 h 6857999"/>
              <a:gd name="connsiteX730" fmla="*/ 2233081 w 9147326"/>
              <a:gd name="connsiteY730" fmla="*/ 4217670 h 6857999"/>
              <a:gd name="connsiteX731" fmla="*/ 2227996 w 9147326"/>
              <a:gd name="connsiteY731" fmla="*/ 4215447 h 6857999"/>
              <a:gd name="connsiteX732" fmla="*/ 2222593 w 9147326"/>
              <a:gd name="connsiteY732" fmla="*/ 4213542 h 6857999"/>
              <a:gd name="connsiteX733" fmla="*/ 2217507 w 9147326"/>
              <a:gd name="connsiteY733" fmla="*/ 4212272 h 6857999"/>
              <a:gd name="connsiteX734" fmla="*/ 2211787 w 9147326"/>
              <a:gd name="connsiteY734" fmla="*/ 4210685 h 6857999"/>
              <a:gd name="connsiteX735" fmla="*/ 2206701 w 9147326"/>
              <a:gd name="connsiteY735" fmla="*/ 4209097 h 6857999"/>
              <a:gd name="connsiteX736" fmla="*/ 2200980 w 9147326"/>
              <a:gd name="connsiteY736" fmla="*/ 4208462 h 6857999"/>
              <a:gd name="connsiteX737" fmla="*/ 2195577 w 9147326"/>
              <a:gd name="connsiteY737" fmla="*/ 4207510 h 6857999"/>
              <a:gd name="connsiteX738" fmla="*/ 2190174 w 9147326"/>
              <a:gd name="connsiteY738" fmla="*/ 4207192 h 6857999"/>
              <a:gd name="connsiteX739" fmla="*/ 2184771 w 9147326"/>
              <a:gd name="connsiteY739" fmla="*/ 4207192 h 6857999"/>
              <a:gd name="connsiteX740" fmla="*/ 2179050 w 9147326"/>
              <a:gd name="connsiteY740" fmla="*/ 4207192 h 6857999"/>
              <a:gd name="connsiteX741" fmla="*/ 2173329 w 9147326"/>
              <a:gd name="connsiteY741" fmla="*/ 4207510 h 6857999"/>
              <a:gd name="connsiteX742" fmla="*/ 2167926 w 9147326"/>
              <a:gd name="connsiteY742" fmla="*/ 4208462 h 6857999"/>
              <a:gd name="connsiteX743" fmla="*/ 2162523 w 9147326"/>
              <a:gd name="connsiteY743" fmla="*/ 4209097 h 6857999"/>
              <a:gd name="connsiteX744" fmla="*/ 2157120 w 9147326"/>
              <a:gd name="connsiteY744" fmla="*/ 4210685 h 6857999"/>
              <a:gd name="connsiteX745" fmla="*/ 2151716 w 9147326"/>
              <a:gd name="connsiteY745" fmla="*/ 4212272 h 6857999"/>
              <a:gd name="connsiteX746" fmla="*/ 2146631 w 9147326"/>
              <a:gd name="connsiteY746" fmla="*/ 4213542 h 6857999"/>
              <a:gd name="connsiteX747" fmla="*/ 2141546 w 9147326"/>
              <a:gd name="connsiteY747" fmla="*/ 4215447 h 6857999"/>
              <a:gd name="connsiteX748" fmla="*/ 2136143 w 9147326"/>
              <a:gd name="connsiteY748" fmla="*/ 4217670 h 6857999"/>
              <a:gd name="connsiteX749" fmla="*/ 2131057 w 9147326"/>
              <a:gd name="connsiteY749" fmla="*/ 4220210 h 6857999"/>
              <a:gd name="connsiteX750" fmla="*/ 2125972 w 9147326"/>
              <a:gd name="connsiteY750" fmla="*/ 4223385 h 6857999"/>
              <a:gd name="connsiteX751" fmla="*/ 2121205 w 9147326"/>
              <a:gd name="connsiteY751" fmla="*/ 4226242 h 6857999"/>
              <a:gd name="connsiteX752" fmla="*/ 2116437 w 9147326"/>
              <a:gd name="connsiteY752" fmla="*/ 4229735 h 6857999"/>
              <a:gd name="connsiteX753" fmla="*/ 2111988 w 9147326"/>
              <a:gd name="connsiteY753" fmla="*/ 4232910 h 6857999"/>
              <a:gd name="connsiteX754" fmla="*/ 2107538 w 9147326"/>
              <a:gd name="connsiteY754" fmla="*/ 4236720 h 6857999"/>
              <a:gd name="connsiteX755" fmla="*/ 2103088 w 9147326"/>
              <a:gd name="connsiteY755" fmla="*/ 4240847 h 6857999"/>
              <a:gd name="connsiteX756" fmla="*/ 2015049 w 9147326"/>
              <a:gd name="connsiteY756" fmla="*/ 4329112 h 6857999"/>
              <a:gd name="connsiteX757" fmla="*/ 1915250 w 9147326"/>
              <a:gd name="connsiteY757" fmla="*/ 4428172 h 6857999"/>
              <a:gd name="connsiteX758" fmla="*/ 1911118 w 9147326"/>
              <a:gd name="connsiteY758" fmla="*/ 4432300 h 6857999"/>
              <a:gd name="connsiteX759" fmla="*/ 1906668 w 9147326"/>
              <a:gd name="connsiteY759" fmla="*/ 4436110 h 6857999"/>
              <a:gd name="connsiteX760" fmla="*/ 1902219 w 9147326"/>
              <a:gd name="connsiteY760" fmla="*/ 4439920 h 6857999"/>
              <a:gd name="connsiteX761" fmla="*/ 1897452 w 9147326"/>
              <a:gd name="connsiteY761" fmla="*/ 4443095 h 6857999"/>
              <a:gd name="connsiteX762" fmla="*/ 1892684 w 9147326"/>
              <a:gd name="connsiteY762" fmla="*/ 4446270 h 6857999"/>
              <a:gd name="connsiteX763" fmla="*/ 1887599 w 9147326"/>
              <a:gd name="connsiteY763" fmla="*/ 4448810 h 6857999"/>
              <a:gd name="connsiteX764" fmla="*/ 1882514 w 9147326"/>
              <a:gd name="connsiteY764" fmla="*/ 4451350 h 6857999"/>
              <a:gd name="connsiteX765" fmla="*/ 1877110 w 9147326"/>
              <a:gd name="connsiteY765" fmla="*/ 4453572 h 6857999"/>
              <a:gd name="connsiteX766" fmla="*/ 1872025 w 9147326"/>
              <a:gd name="connsiteY766" fmla="*/ 4455477 h 6857999"/>
              <a:gd name="connsiteX767" fmla="*/ 1866940 w 9147326"/>
              <a:gd name="connsiteY767" fmla="*/ 4457382 h 6857999"/>
              <a:gd name="connsiteX768" fmla="*/ 1861536 w 9147326"/>
              <a:gd name="connsiteY768" fmla="*/ 4458970 h 6857999"/>
              <a:gd name="connsiteX769" fmla="*/ 1855815 w 9147326"/>
              <a:gd name="connsiteY769" fmla="*/ 4459922 h 6857999"/>
              <a:gd name="connsiteX770" fmla="*/ 1850412 w 9147326"/>
              <a:gd name="connsiteY770" fmla="*/ 4460557 h 6857999"/>
              <a:gd name="connsiteX771" fmla="*/ 1845009 w 9147326"/>
              <a:gd name="connsiteY771" fmla="*/ 4461510 h 6857999"/>
              <a:gd name="connsiteX772" fmla="*/ 1839606 w 9147326"/>
              <a:gd name="connsiteY772" fmla="*/ 4461827 h 6857999"/>
              <a:gd name="connsiteX773" fmla="*/ 1833885 w 9147326"/>
              <a:gd name="connsiteY773" fmla="*/ 4462145 h 6857999"/>
              <a:gd name="connsiteX774" fmla="*/ 1828482 w 9147326"/>
              <a:gd name="connsiteY774" fmla="*/ 4461827 h 6857999"/>
              <a:gd name="connsiteX775" fmla="*/ 1823079 w 9147326"/>
              <a:gd name="connsiteY775" fmla="*/ 4461510 h 6857999"/>
              <a:gd name="connsiteX776" fmla="*/ 1817676 w 9147326"/>
              <a:gd name="connsiteY776" fmla="*/ 4460557 h 6857999"/>
              <a:gd name="connsiteX777" fmla="*/ 1811955 w 9147326"/>
              <a:gd name="connsiteY777" fmla="*/ 4459922 h 6857999"/>
              <a:gd name="connsiteX778" fmla="*/ 1806870 w 9147326"/>
              <a:gd name="connsiteY778" fmla="*/ 4458970 h 6857999"/>
              <a:gd name="connsiteX779" fmla="*/ 1801149 w 9147326"/>
              <a:gd name="connsiteY779" fmla="*/ 4457382 h 6857999"/>
              <a:gd name="connsiteX780" fmla="*/ 1795745 w 9147326"/>
              <a:gd name="connsiteY780" fmla="*/ 4455477 h 6857999"/>
              <a:gd name="connsiteX781" fmla="*/ 1790660 w 9147326"/>
              <a:gd name="connsiteY781" fmla="*/ 4453572 h 6857999"/>
              <a:gd name="connsiteX782" fmla="*/ 1785575 w 9147326"/>
              <a:gd name="connsiteY782" fmla="*/ 4451350 h 6857999"/>
              <a:gd name="connsiteX783" fmla="*/ 1780490 w 9147326"/>
              <a:gd name="connsiteY783" fmla="*/ 4448810 h 6857999"/>
              <a:gd name="connsiteX784" fmla="*/ 1775404 w 9147326"/>
              <a:gd name="connsiteY784" fmla="*/ 4446270 h 6857999"/>
              <a:gd name="connsiteX785" fmla="*/ 1770637 w 9147326"/>
              <a:gd name="connsiteY785" fmla="*/ 4443095 h 6857999"/>
              <a:gd name="connsiteX786" fmla="*/ 1766187 w 9147326"/>
              <a:gd name="connsiteY786" fmla="*/ 4439920 h 6857999"/>
              <a:gd name="connsiteX787" fmla="*/ 1761102 w 9147326"/>
              <a:gd name="connsiteY787" fmla="*/ 4436110 h 6857999"/>
              <a:gd name="connsiteX788" fmla="*/ 1756652 w 9147326"/>
              <a:gd name="connsiteY788" fmla="*/ 4432300 h 6857999"/>
              <a:gd name="connsiteX789" fmla="*/ 1752520 w 9147326"/>
              <a:gd name="connsiteY789" fmla="*/ 4428172 h 6857999"/>
              <a:gd name="connsiteX790" fmla="*/ 1746164 w 9147326"/>
              <a:gd name="connsiteY790" fmla="*/ 4421187 h 6857999"/>
              <a:gd name="connsiteX791" fmla="*/ 1740443 w 9147326"/>
              <a:gd name="connsiteY791" fmla="*/ 4414202 h 6857999"/>
              <a:gd name="connsiteX792" fmla="*/ 1735358 w 9147326"/>
              <a:gd name="connsiteY792" fmla="*/ 4406265 h 6857999"/>
              <a:gd name="connsiteX793" fmla="*/ 1730908 w 9147326"/>
              <a:gd name="connsiteY793" fmla="*/ 4398327 h 6857999"/>
              <a:gd name="connsiteX794" fmla="*/ 1727094 w 9147326"/>
              <a:gd name="connsiteY794" fmla="*/ 4389755 h 6857999"/>
              <a:gd name="connsiteX795" fmla="*/ 1724234 w 9147326"/>
              <a:gd name="connsiteY795" fmla="*/ 4381817 h 6857999"/>
              <a:gd name="connsiteX796" fmla="*/ 1722009 w 9147326"/>
              <a:gd name="connsiteY796" fmla="*/ 4373245 h 6857999"/>
              <a:gd name="connsiteX797" fmla="*/ 1720420 w 9147326"/>
              <a:gd name="connsiteY797" fmla="*/ 4364037 h 6857999"/>
              <a:gd name="connsiteX798" fmla="*/ 1719466 w 9147326"/>
              <a:gd name="connsiteY798" fmla="*/ 4355147 h 6857999"/>
              <a:gd name="connsiteX799" fmla="*/ 1719148 w 9147326"/>
              <a:gd name="connsiteY799" fmla="*/ 4346575 h 6857999"/>
              <a:gd name="connsiteX800" fmla="*/ 1719784 w 9147326"/>
              <a:gd name="connsiteY800" fmla="*/ 4337685 h 6857999"/>
              <a:gd name="connsiteX801" fmla="*/ 1721055 w 9147326"/>
              <a:gd name="connsiteY801" fmla="*/ 4328795 h 6857999"/>
              <a:gd name="connsiteX802" fmla="*/ 1722326 w 9147326"/>
              <a:gd name="connsiteY802" fmla="*/ 4320222 h 6857999"/>
              <a:gd name="connsiteX803" fmla="*/ 1724869 w 9147326"/>
              <a:gd name="connsiteY803" fmla="*/ 4311332 h 6857999"/>
              <a:gd name="connsiteX804" fmla="*/ 1728048 w 9147326"/>
              <a:gd name="connsiteY804" fmla="*/ 4303077 h 6857999"/>
              <a:gd name="connsiteX805" fmla="*/ 1732179 w 9147326"/>
              <a:gd name="connsiteY805" fmla="*/ 4294822 h 6857999"/>
              <a:gd name="connsiteX806" fmla="*/ 2001382 w 9147326"/>
              <a:gd name="connsiteY806" fmla="*/ 4025900 h 6857999"/>
              <a:gd name="connsiteX807" fmla="*/ 2005196 w 9147326"/>
              <a:gd name="connsiteY807" fmla="*/ 4021455 h 6857999"/>
              <a:gd name="connsiteX808" fmla="*/ 2009328 w 9147326"/>
              <a:gd name="connsiteY808" fmla="*/ 4017010 h 6857999"/>
              <a:gd name="connsiteX809" fmla="*/ 2012824 w 9147326"/>
              <a:gd name="connsiteY809" fmla="*/ 4012247 h 6857999"/>
              <a:gd name="connsiteX810" fmla="*/ 2016002 w 9147326"/>
              <a:gd name="connsiteY810" fmla="*/ 4007485 h 6857999"/>
              <a:gd name="connsiteX811" fmla="*/ 2018863 w 9147326"/>
              <a:gd name="connsiteY811" fmla="*/ 4002722 h 6857999"/>
              <a:gd name="connsiteX812" fmla="*/ 2022041 w 9147326"/>
              <a:gd name="connsiteY812" fmla="*/ 3997960 h 6857999"/>
              <a:gd name="connsiteX813" fmla="*/ 2024266 w 9147326"/>
              <a:gd name="connsiteY813" fmla="*/ 3992880 h 6857999"/>
              <a:gd name="connsiteX814" fmla="*/ 2026491 w 9147326"/>
              <a:gd name="connsiteY814" fmla="*/ 3987800 h 6857999"/>
              <a:gd name="connsiteX815" fmla="*/ 2028716 w 9147326"/>
              <a:gd name="connsiteY815" fmla="*/ 3982720 h 6857999"/>
              <a:gd name="connsiteX816" fmla="*/ 2030305 w 9147326"/>
              <a:gd name="connsiteY816" fmla="*/ 3977005 h 6857999"/>
              <a:gd name="connsiteX817" fmla="*/ 2031576 w 9147326"/>
              <a:gd name="connsiteY817" fmla="*/ 3971925 h 6857999"/>
              <a:gd name="connsiteX818" fmla="*/ 2032848 w 9147326"/>
              <a:gd name="connsiteY818" fmla="*/ 3966527 h 6857999"/>
              <a:gd name="connsiteX819" fmla="*/ 2033801 w 9147326"/>
              <a:gd name="connsiteY819" fmla="*/ 3960812 h 6857999"/>
              <a:gd name="connsiteX820" fmla="*/ 2034754 w 9147326"/>
              <a:gd name="connsiteY820" fmla="*/ 3955415 h 6857999"/>
              <a:gd name="connsiteX821" fmla="*/ 2035072 w 9147326"/>
              <a:gd name="connsiteY821" fmla="*/ 3949700 h 6857999"/>
              <a:gd name="connsiteX822" fmla="*/ 2035072 w 9147326"/>
              <a:gd name="connsiteY822" fmla="*/ 3944620 h 6857999"/>
              <a:gd name="connsiteX823" fmla="*/ 2035072 w 9147326"/>
              <a:gd name="connsiteY823" fmla="*/ 3938905 h 6857999"/>
              <a:gd name="connsiteX824" fmla="*/ 2034754 w 9147326"/>
              <a:gd name="connsiteY824" fmla="*/ 3933507 h 6857999"/>
              <a:gd name="connsiteX825" fmla="*/ 2033801 w 9147326"/>
              <a:gd name="connsiteY825" fmla="*/ 3927792 h 6857999"/>
              <a:gd name="connsiteX826" fmla="*/ 2032848 w 9147326"/>
              <a:gd name="connsiteY826" fmla="*/ 3922712 h 6857999"/>
              <a:gd name="connsiteX827" fmla="*/ 2031576 w 9147326"/>
              <a:gd name="connsiteY827" fmla="*/ 3916997 h 6857999"/>
              <a:gd name="connsiteX828" fmla="*/ 2030305 w 9147326"/>
              <a:gd name="connsiteY828" fmla="*/ 3911917 h 6857999"/>
              <a:gd name="connsiteX829" fmla="*/ 2028716 w 9147326"/>
              <a:gd name="connsiteY829" fmla="*/ 3906202 h 6857999"/>
              <a:gd name="connsiteX830" fmla="*/ 2026491 w 9147326"/>
              <a:gd name="connsiteY830" fmla="*/ 3901122 h 6857999"/>
              <a:gd name="connsiteX831" fmla="*/ 2024266 w 9147326"/>
              <a:gd name="connsiteY831" fmla="*/ 3896042 h 6857999"/>
              <a:gd name="connsiteX832" fmla="*/ 2022041 w 9147326"/>
              <a:gd name="connsiteY832" fmla="*/ 3890962 h 6857999"/>
              <a:gd name="connsiteX833" fmla="*/ 2018863 w 9147326"/>
              <a:gd name="connsiteY833" fmla="*/ 3886200 h 6857999"/>
              <a:gd name="connsiteX834" fmla="*/ 2016002 w 9147326"/>
              <a:gd name="connsiteY834" fmla="*/ 3881120 h 6857999"/>
              <a:gd name="connsiteX835" fmla="*/ 2012824 w 9147326"/>
              <a:gd name="connsiteY835" fmla="*/ 3876357 h 6857999"/>
              <a:gd name="connsiteX836" fmla="*/ 2009328 w 9147326"/>
              <a:gd name="connsiteY836" fmla="*/ 3871912 h 6857999"/>
              <a:gd name="connsiteX837" fmla="*/ 2005196 w 9147326"/>
              <a:gd name="connsiteY837" fmla="*/ 3867467 h 6857999"/>
              <a:gd name="connsiteX838" fmla="*/ 2001382 w 9147326"/>
              <a:gd name="connsiteY838" fmla="*/ 3863022 h 6857999"/>
              <a:gd name="connsiteX839" fmla="*/ 1996933 w 9147326"/>
              <a:gd name="connsiteY839" fmla="*/ 3858895 h 6857999"/>
              <a:gd name="connsiteX840" fmla="*/ 1992483 w 9147326"/>
              <a:gd name="connsiteY840" fmla="*/ 3855085 h 6857999"/>
              <a:gd name="connsiteX841" fmla="*/ 1988033 w 9147326"/>
              <a:gd name="connsiteY841" fmla="*/ 3851910 h 6857999"/>
              <a:gd name="connsiteX842" fmla="*/ 1983266 w 9147326"/>
              <a:gd name="connsiteY842" fmla="*/ 3848417 h 6857999"/>
              <a:gd name="connsiteX843" fmla="*/ 1978499 w 9147326"/>
              <a:gd name="connsiteY843" fmla="*/ 3845560 h 6857999"/>
              <a:gd name="connsiteX844" fmla="*/ 1973413 w 9147326"/>
              <a:gd name="connsiteY844" fmla="*/ 3842385 h 6857999"/>
              <a:gd name="connsiteX845" fmla="*/ 1968328 w 9147326"/>
              <a:gd name="connsiteY845" fmla="*/ 3839845 h 6857999"/>
              <a:gd name="connsiteX846" fmla="*/ 1962925 w 9147326"/>
              <a:gd name="connsiteY846" fmla="*/ 3837622 h 6857999"/>
              <a:gd name="connsiteX847" fmla="*/ 1957840 w 9147326"/>
              <a:gd name="connsiteY847" fmla="*/ 3835717 h 6857999"/>
              <a:gd name="connsiteX848" fmla="*/ 1952754 w 9147326"/>
              <a:gd name="connsiteY848" fmla="*/ 3834130 h 6857999"/>
              <a:gd name="connsiteX849" fmla="*/ 1947351 w 9147326"/>
              <a:gd name="connsiteY849" fmla="*/ 3832860 h 6857999"/>
              <a:gd name="connsiteX850" fmla="*/ 1941630 w 9147326"/>
              <a:gd name="connsiteY850" fmla="*/ 3831272 h 6857999"/>
              <a:gd name="connsiteX851" fmla="*/ 1936545 w 9147326"/>
              <a:gd name="connsiteY851" fmla="*/ 3830637 h 6857999"/>
              <a:gd name="connsiteX852" fmla="*/ 1930824 w 9147326"/>
              <a:gd name="connsiteY852" fmla="*/ 3829685 h 6857999"/>
              <a:gd name="connsiteX853" fmla="*/ 1925420 w 9147326"/>
              <a:gd name="connsiteY853" fmla="*/ 3829367 h 6857999"/>
              <a:gd name="connsiteX854" fmla="*/ 1919700 w 9147326"/>
              <a:gd name="connsiteY854" fmla="*/ 3829367 h 6857999"/>
              <a:gd name="connsiteX855" fmla="*/ 1914297 w 9147326"/>
              <a:gd name="connsiteY855" fmla="*/ 3829367 h 6857999"/>
              <a:gd name="connsiteX856" fmla="*/ 1908894 w 9147326"/>
              <a:gd name="connsiteY856" fmla="*/ 3829685 h 6857999"/>
              <a:gd name="connsiteX857" fmla="*/ 1903490 w 9147326"/>
              <a:gd name="connsiteY857" fmla="*/ 3830637 h 6857999"/>
              <a:gd name="connsiteX858" fmla="*/ 1897769 w 9147326"/>
              <a:gd name="connsiteY858" fmla="*/ 3831272 h 6857999"/>
              <a:gd name="connsiteX859" fmla="*/ 1892684 w 9147326"/>
              <a:gd name="connsiteY859" fmla="*/ 3832860 h 6857999"/>
              <a:gd name="connsiteX860" fmla="*/ 1886963 w 9147326"/>
              <a:gd name="connsiteY860" fmla="*/ 3834130 h 6857999"/>
              <a:gd name="connsiteX861" fmla="*/ 1881560 w 9147326"/>
              <a:gd name="connsiteY861" fmla="*/ 3835717 h 6857999"/>
              <a:gd name="connsiteX862" fmla="*/ 1876475 w 9147326"/>
              <a:gd name="connsiteY862" fmla="*/ 3837622 h 6857999"/>
              <a:gd name="connsiteX863" fmla="*/ 1871389 w 9147326"/>
              <a:gd name="connsiteY863" fmla="*/ 3839845 h 6857999"/>
              <a:gd name="connsiteX864" fmla="*/ 1866304 w 9147326"/>
              <a:gd name="connsiteY864" fmla="*/ 3842385 h 6857999"/>
              <a:gd name="connsiteX865" fmla="*/ 1861219 w 9147326"/>
              <a:gd name="connsiteY865" fmla="*/ 3845560 h 6857999"/>
              <a:gd name="connsiteX866" fmla="*/ 1856451 w 9147326"/>
              <a:gd name="connsiteY866" fmla="*/ 3848417 h 6857999"/>
              <a:gd name="connsiteX867" fmla="*/ 1852002 w 9147326"/>
              <a:gd name="connsiteY867" fmla="*/ 3851910 h 6857999"/>
              <a:gd name="connsiteX868" fmla="*/ 1846916 w 9147326"/>
              <a:gd name="connsiteY868" fmla="*/ 3855085 h 6857999"/>
              <a:gd name="connsiteX869" fmla="*/ 1842467 w 9147326"/>
              <a:gd name="connsiteY869" fmla="*/ 3858895 h 6857999"/>
              <a:gd name="connsiteX870" fmla="*/ 1838335 w 9147326"/>
              <a:gd name="connsiteY870" fmla="*/ 3863022 h 6857999"/>
              <a:gd name="connsiteX871" fmla="*/ 1271960 w 9147326"/>
              <a:gd name="connsiteY871" fmla="*/ 4428807 h 6857999"/>
              <a:gd name="connsiteX872" fmla="*/ 1267828 w 9147326"/>
              <a:gd name="connsiteY872" fmla="*/ 4432617 h 6857999"/>
              <a:gd name="connsiteX873" fmla="*/ 1263378 w 9147326"/>
              <a:gd name="connsiteY873" fmla="*/ 4436427 h 6857999"/>
              <a:gd name="connsiteX874" fmla="*/ 1258929 w 9147326"/>
              <a:gd name="connsiteY874" fmla="*/ 4440237 h 6857999"/>
              <a:gd name="connsiteX875" fmla="*/ 1254161 w 9147326"/>
              <a:gd name="connsiteY875" fmla="*/ 4443095 h 6857999"/>
              <a:gd name="connsiteX876" fmla="*/ 1249394 w 9147326"/>
              <a:gd name="connsiteY876" fmla="*/ 4446587 h 6857999"/>
              <a:gd name="connsiteX877" fmla="*/ 1244309 w 9147326"/>
              <a:gd name="connsiteY877" fmla="*/ 4449127 h 6857999"/>
              <a:gd name="connsiteX878" fmla="*/ 1239223 w 9147326"/>
              <a:gd name="connsiteY878" fmla="*/ 4451667 h 6857999"/>
              <a:gd name="connsiteX879" fmla="*/ 1234138 w 9147326"/>
              <a:gd name="connsiteY879" fmla="*/ 4453890 h 6857999"/>
              <a:gd name="connsiteX880" fmla="*/ 1228735 w 9147326"/>
              <a:gd name="connsiteY880" fmla="*/ 4455795 h 6857999"/>
              <a:gd name="connsiteX881" fmla="*/ 1223650 w 9147326"/>
              <a:gd name="connsiteY881" fmla="*/ 4457700 h 6857999"/>
              <a:gd name="connsiteX882" fmla="*/ 1218246 w 9147326"/>
              <a:gd name="connsiteY882" fmla="*/ 4458970 h 6857999"/>
              <a:gd name="connsiteX883" fmla="*/ 1212844 w 9147326"/>
              <a:gd name="connsiteY883" fmla="*/ 4460240 h 6857999"/>
              <a:gd name="connsiteX884" fmla="*/ 1207123 w 9147326"/>
              <a:gd name="connsiteY884" fmla="*/ 4461192 h 6857999"/>
              <a:gd name="connsiteX885" fmla="*/ 1202037 w 9147326"/>
              <a:gd name="connsiteY885" fmla="*/ 4461827 h 6857999"/>
              <a:gd name="connsiteX886" fmla="*/ 1196316 w 9147326"/>
              <a:gd name="connsiteY886" fmla="*/ 4462145 h 6857999"/>
              <a:gd name="connsiteX887" fmla="*/ 1190595 w 9147326"/>
              <a:gd name="connsiteY887" fmla="*/ 4462145 h 6857999"/>
              <a:gd name="connsiteX888" fmla="*/ 1185192 w 9147326"/>
              <a:gd name="connsiteY888" fmla="*/ 4462145 h 6857999"/>
              <a:gd name="connsiteX889" fmla="*/ 1179471 w 9147326"/>
              <a:gd name="connsiteY889" fmla="*/ 4461827 h 6857999"/>
              <a:gd name="connsiteX890" fmla="*/ 1174386 w 9147326"/>
              <a:gd name="connsiteY890" fmla="*/ 4461192 h 6857999"/>
              <a:gd name="connsiteX891" fmla="*/ 1168665 w 9147326"/>
              <a:gd name="connsiteY891" fmla="*/ 4460240 h 6857999"/>
              <a:gd name="connsiteX892" fmla="*/ 1163579 w 9147326"/>
              <a:gd name="connsiteY892" fmla="*/ 4458970 h 6857999"/>
              <a:gd name="connsiteX893" fmla="*/ 1157859 w 9147326"/>
              <a:gd name="connsiteY893" fmla="*/ 4457700 h 6857999"/>
              <a:gd name="connsiteX894" fmla="*/ 1152773 w 9147326"/>
              <a:gd name="connsiteY894" fmla="*/ 4455795 h 6857999"/>
              <a:gd name="connsiteX895" fmla="*/ 1147370 w 9147326"/>
              <a:gd name="connsiteY895" fmla="*/ 4453890 h 6857999"/>
              <a:gd name="connsiteX896" fmla="*/ 1142285 w 9147326"/>
              <a:gd name="connsiteY896" fmla="*/ 4451667 h 6857999"/>
              <a:gd name="connsiteX897" fmla="*/ 1136882 w 9147326"/>
              <a:gd name="connsiteY897" fmla="*/ 4449127 h 6857999"/>
              <a:gd name="connsiteX898" fmla="*/ 1132114 w 9147326"/>
              <a:gd name="connsiteY898" fmla="*/ 4446587 h 6857999"/>
              <a:gd name="connsiteX899" fmla="*/ 1127347 w 9147326"/>
              <a:gd name="connsiteY899" fmla="*/ 4443095 h 6857999"/>
              <a:gd name="connsiteX900" fmla="*/ 1122580 w 9147326"/>
              <a:gd name="connsiteY900" fmla="*/ 4440237 h 6857999"/>
              <a:gd name="connsiteX901" fmla="*/ 1117812 w 9147326"/>
              <a:gd name="connsiteY901" fmla="*/ 4436427 h 6857999"/>
              <a:gd name="connsiteX902" fmla="*/ 1113362 w 9147326"/>
              <a:gd name="connsiteY902" fmla="*/ 4432617 h 6857999"/>
              <a:gd name="connsiteX903" fmla="*/ 1109230 w 9147326"/>
              <a:gd name="connsiteY903" fmla="*/ 4428807 h 6857999"/>
              <a:gd name="connsiteX904" fmla="*/ 1105416 w 9147326"/>
              <a:gd name="connsiteY904" fmla="*/ 4424045 h 6857999"/>
              <a:gd name="connsiteX905" fmla="*/ 1101603 w 9147326"/>
              <a:gd name="connsiteY905" fmla="*/ 4419600 h 6857999"/>
              <a:gd name="connsiteX906" fmla="*/ 1097789 w 9147326"/>
              <a:gd name="connsiteY906" fmla="*/ 4415155 h 6857999"/>
              <a:gd name="connsiteX907" fmla="*/ 1094610 w 9147326"/>
              <a:gd name="connsiteY907" fmla="*/ 4410392 h 6857999"/>
              <a:gd name="connsiteX908" fmla="*/ 1091432 w 9147326"/>
              <a:gd name="connsiteY908" fmla="*/ 4405630 h 6857999"/>
              <a:gd name="connsiteX909" fmla="*/ 1088889 w 9147326"/>
              <a:gd name="connsiteY909" fmla="*/ 4400550 h 6857999"/>
              <a:gd name="connsiteX910" fmla="*/ 1086347 w 9147326"/>
              <a:gd name="connsiteY910" fmla="*/ 4395787 h 6857999"/>
              <a:gd name="connsiteX911" fmla="*/ 1084122 w 9147326"/>
              <a:gd name="connsiteY911" fmla="*/ 4390707 h 6857999"/>
              <a:gd name="connsiteX912" fmla="*/ 1082215 w 9147326"/>
              <a:gd name="connsiteY912" fmla="*/ 4385310 h 6857999"/>
              <a:gd name="connsiteX913" fmla="*/ 1080308 w 9147326"/>
              <a:gd name="connsiteY913" fmla="*/ 4379912 h 6857999"/>
              <a:gd name="connsiteX914" fmla="*/ 1078719 w 9147326"/>
              <a:gd name="connsiteY914" fmla="*/ 4374515 h 6857999"/>
              <a:gd name="connsiteX915" fmla="*/ 1077765 w 9147326"/>
              <a:gd name="connsiteY915" fmla="*/ 4369435 h 6857999"/>
              <a:gd name="connsiteX916" fmla="*/ 1076494 w 9147326"/>
              <a:gd name="connsiteY916" fmla="*/ 4363720 h 6857999"/>
              <a:gd name="connsiteX917" fmla="*/ 1076176 w 9147326"/>
              <a:gd name="connsiteY917" fmla="*/ 4358322 h 6857999"/>
              <a:gd name="connsiteX918" fmla="*/ 1075858 w 9147326"/>
              <a:gd name="connsiteY918" fmla="*/ 4352607 h 6857999"/>
              <a:gd name="connsiteX919" fmla="*/ 1075540 w 9147326"/>
              <a:gd name="connsiteY919" fmla="*/ 4347527 h 6857999"/>
              <a:gd name="connsiteX920" fmla="*/ 1075858 w 9147326"/>
              <a:gd name="connsiteY920" fmla="*/ 4341812 h 6857999"/>
              <a:gd name="connsiteX921" fmla="*/ 1076176 w 9147326"/>
              <a:gd name="connsiteY921" fmla="*/ 4336097 h 6857999"/>
              <a:gd name="connsiteX922" fmla="*/ 1076494 w 9147326"/>
              <a:gd name="connsiteY922" fmla="*/ 4330700 h 6857999"/>
              <a:gd name="connsiteX923" fmla="*/ 1077765 w 9147326"/>
              <a:gd name="connsiteY923" fmla="*/ 4325302 h 6857999"/>
              <a:gd name="connsiteX924" fmla="*/ 1078719 w 9147326"/>
              <a:gd name="connsiteY924" fmla="*/ 4319905 h 6857999"/>
              <a:gd name="connsiteX925" fmla="*/ 1080308 w 9147326"/>
              <a:gd name="connsiteY925" fmla="*/ 4314507 h 6857999"/>
              <a:gd name="connsiteX926" fmla="*/ 1082215 w 9147326"/>
              <a:gd name="connsiteY926" fmla="*/ 4309110 h 6857999"/>
              <a:gd name="connsiteX927" fmla="*/ 1084122 w 9147326"/>
              <a:gd name="connsiteY927" fmla="*/ 4303712 h 6857999"/>
              <a:gd name="connsiteX928" fmla="*/ 1086347 w 9147326"/>
              <a:gd name="connsiteY928" fmla="*/ 4298950 h 6857999"/>
              <a:gd name="connsiteX929" fmla="*/ 1088889 w 9147326"/>
              <a:gd name="connsiteY929" fmla="*/ 4293870 h 6857999"/>
              <a:gd name="connsiteX930" fmla="*/ 1091432 w 9147326"/>
              <a:gd name="connsiteY930" fmla="*/ 4288790 h 6857999"/>
              <a:gd name="connsiteX931" fmla="*/ 1094610 w 9147326"/>
              <a:gd name="connsiteY931" fmla="*/ 4284027 h 6857999"/>
              <a:gd name="connsiteX932" fmla="*/ 1097789 w 9147326"/>
              <a:gd name="connsiteY932" fmla="*/ 4279265 h 6857999"/>
              <a:gd name="connsiteX933" fmla="*/ 1101603 w 9147326"/>
              <a:gd name="connsiteY933" fmla="*/ 4274820 h 6857999"/>
              <a:gd name="connsiteX934" fmla="*/ 1105416 w 9147326"/>
              <a:gd name="connsiteY934" fmla="*/ 4270375 h 6857999"/>
              <a:gd name="connsiteX935" fmla="*/ 1109230 w 9147326"/>
              <a:gd name="connsiteY935" fmla="*/ 4265930 h 6857999"/>
              <a:gd name="connsiteX936" fmla="*/ 2363710 w 9147326"/>
              <a:gd name="connsiteY936" fmla="*/ 3013075 h 6857999"/>
              <a:gd name="connsiteX937" fmla="*/ 2367841 w 9147326"/>
              <a:gd name="connsiteY937" fmla="*/ 3008312 h 6857999"/>
              <a:gd name="connsiteX938" fmla="*/ 2371656 w 9147326"/>
              <a:gd name="connsiteY938" fmla="*/ 3003867 h 6857999"/>
              <a:gd name="connsiteX939" fmla="*/ 2375470 w 9147326"/>
              <a:gd name="connsiteY939" fmla="*/ 2999422 h 6857999"/>
              <a:gd name="connsiteX940" fmla="*/ 2378648 w 9147326"/>
              <a:gd name="connsiteY940" fmla="*/ 2994660 h 6857999"/>
              <a:gd name="connsiteX941" fmla="*/ 2381826 w 9147326"/>
              <a:gd name="connsiteY941" fmla="*/ 2989897 h 6857999"/>
              <a:gd name="connsiteX942" fmla="*/ 2384369 w 9147326"/>
              <a:gd name="connsiteY942" fmla="*/ 2985135 h 6857999"/>
              <a:gd name="connsiteX943" fmla="*/ 2386911 w 9147326"/>
              <a:gd name="connsiteY943" fmla="*/ 2979737 h 6857999"/>
              <a:gd name="connsiteX944" fmla="*/ 2389136 w 9147326"/>
              <a:gd name="connsiteY944" fmla="*/ 2974975 h 6857999"/>
              <a:gd name="connsiteX945" fmla="*/ 2391043 w 9147326"/>
              <a:gd name="connsiteY945" fmla="*/ 2969577 h 6857999"/>
              <a:gd name="connsiteX946" fmla="*/ 2392950 w 9147326"/>
              <a:gd name="connsiteY946" fmla="*/ 2964180 h 6857999"/>
              <a:gd name="connsiteX947" fmla="*/ 2394222 w 9147326"/>
              <a:gd name="connsiteY947" fmla="*/ 2958782 h 6857999"/>
              <a:gd name="connsiteX948" fmla="*/ 2395493 w 9147326"/>
              <a:gd name="connsiteY948" fmla="*/ 2953385 h 6857999"/>
              <a:gd name="connsiteX949" fmla="*/ 2396129 w 9147326"/>
              <a:gd name="connsiteY949" fmla="*/ 2947987 h 6857999"/>
              <a:gd name="connsiteX950" fmla="*/ 2397082 w 9147326"/>
              <a:gd name="connsiteY950" fmla="*/ 2942590 h 6857999"/>
              <a:gd name="connsiteX951" fmla="*/ 2397400 w 9147326"/>
              <a:gd name="connsiteY951" fmla="*/ 2936875 h 6857999"/>
              <a:gd name="connsiteX952" fmla="*/ 2397717 w 9147326"/>
              <a:gd name="connsiteY952" fmla="*/ 2931160 h 6857999"/>
              <a:gd name="connsiteX953" fmla="*/ 2397400 w 9147326"/>
              <a:gd name="connsiteY953" fmla="*/ 2926080 h 6857999"/>
              <a:gd name="connsiteX954" fmla="*/ 2397082 w 9147326"/>
              <a:gd name="connsiteY954" fmla="*/ 2920365 h 6857999"/>
              <a:gd name="connsiteX955" fmla="*/ 2396129 w 9147326"/>
              <a:gd name="connsiteY955" fmla="*/ 2914967 h 6857999"/>
              <a:gd name="connsiteX956" fmla="*/ 2395493 w 9147326"/>
              <a:gd name="connsiteY956" fmla="*/ 2909252 h 6857999"/>
              <a:gd name="connsiteX957" fmla="*/ 2394222 w 9147326"/>
              <a:gd name="connsiteY957" fmla="*/ 2904172 h 6857999"/>
              <a:gd name="connsiteX958" fmla="*/ 2392950 w 9147326"/>
              <a:gd name="connsiteY958" fmla="*/ 2898775 h 6857999"/>
              <a:gd name="connsiteX959" fmla="*/ 2391043 w 9147326"/>
              <a:gd name="connsiteY959" fmla="*/ 2893377 h 6857999"/>
              <a:gd name="connsiteX960" fmla="*/ 2389136 w 9147326"/>
              <a:gd name="connsiteY960" fmla="*/ 2887980 h 6857999"/>
              <a:gd name="connsiteX961" fmla="*/ 2386911 w 9147326"/>
              <a:gd name="connsiteY961" fmla="*/ 2882900 h 6857999"/>
              <a:gd name="connsiteX962" fmla="*/ 2384369 w 9147326"/>
              <a:gd name="connsiteY962" fmla="*/ 2878137 h 6857999"/>
              <a:gd name="connsiteX963" fmla="*/ 2381826 w 9147326"/>
              <a:gd name="connsiteY963" fmla="*/ 2873057 h 6857999"/>
              <a:gd name="connsiteX964" fmla="*/ 2378648 w 9147326"/>
              <a:gd name="connsiteY964" fmla="*/ 2868295 h 6857999"/>
              <a:gd name="connsiteX965" fmla="*/ 2375470 w 9147326"/>
              <a:gd name="connsiteY965" fmla="*/ 2863532 h 6857999"/>
              <a:gd name="connsiteX966" fmla="*/ 2371656 w 9147326"/>
              <a:gd name="connsiteY966" fmla="*/ 2859087 h 6857999"/>
              <a:gd name="connsiteX967" fmla="*/ 2367841 w 9147326"/>
              <a:gd name="connsiteY967" fmla="*/ 2854642 h 6857999"/>
              <a:gd name="connsiteX968" fmla="*/ 2363710 w 9147326"/>
              <a:gd name="connsiteY968" fmla="*/ 2850197 h 6857999"/>
              <a:gd name="connsiteX969" fmla="*/ 2359578 w 9147326"/>
              <a:gd name="connsiteY969" fmla="*/ 2846070 h 6857999"/>
              <a:gd name="connsiteX970" fmla="*/ 2355128 w 9147326"/>
              <a:gd name="connsiteY970" fmla="*/ 2842260 h 6857999"/>
              <a:gd name="connsiteX971" fmla="*/ 2350361 w 9147326"/>
              <a:gd name="connsiteY971" fmla="*/ 2838450 h 6857999"/>
              <a:gd name="connsiteX972" fmla="*/ 2345911 w 9147326"/>
              <a:gd name="connsiteY972" fmla="*/ 2835592 h 6857999"/>
              <a:gd name="connsiteX973" fmla="*/ 2341144 w 9147326"/>
              <a:gd name="connsiteY973" fmla="*/ 2832100 h 6857999"/>
              <a:gd name="connsiteX974" fmla="*/ 2336058 w 9147326"/>
              <a:gd name="connsiteY974" fmla="*/ 2829560 h 6857999"/>
              <a:gd name="connsiteX975" fmla="*/ 2330973 w 9147326"/>
              <a:gd name="connsiteY975" fmla="*/ 2827020 h 6857999"/>
              <a:gd name="connsiteX976" fmla="*/ 2325570 w 9147326"/>
              <a:gd name="connsiteY976" fmla="*/ 2824797 h 6857999"/>
              <a:gd name="connsiteX977" fmla="*/ 2320485 w 9147326"/>
              <a:gd name="connsiteY977" fmla="*/ 2822892 h 6857999"/>
              <a:gd name="connsiteX978" fmla="*/ 2315399 w 9147326"/>
              <a:gd name="connsiteY978" fmla="*/ 2820987 h 6857999"/>
              <a:gd name="connsiteX979" fmla="*/ 2309678 w 9147326"/>
              <a:gd name="connsiteY979" fmla="*/ 2820035 h 6857999"/>
              <a:gd name="connsiteX980" fmla="*/ 2304593 w 9147326"/>
              <a:gd name="connsiteY980" fmla="*/ 2818447 h 6857999"/>
              <a:gd name="connsiteX981" fmla="*/ 2298872 w 9147326"/>
              <a:gd name="connsiteY981" fmla="*/ 2817812 h 6857999"/>
              <a:gd name="connsiteX982" fmla="*/ 2293469 w 9147326"/>
              <a:gd name="connsiteY982" fmla="*/ 2816860 h 6857999"/>
              <a:gd name="connsiteX983" fmla="*/ 2288066 w 9147326"/>
              <a:gd name="connsiteY983" fmla="*/ 2816542 h 6857999"/>
              <a:gd name="connsiteX984" fmla="*/ 2282345 w 9147326"/>
              <a:gd name="connsiteY984" fmla="*/ 2816542 h 6857999"/>
              <a:gd name="connsiteX985" fmla="*/ 2276942 w 9147326"/>
              <a:gd name="connsiteY985" fmla="*/ 2816542 h 6857999"/>
              <a:gd name="connsiteX986" fmla="*/ 2271221 w 9147326"/>
              <a:gd name="connsiteY986" fmla="*/ 2816860 h 6857999"/>
              <a:gd name="connsiteX987" fmla="*/ 2266136 w 9147326"/>
              <a:gd name="connsiteY987" fmla="*/ 2817812 h 6857999"/>
              <a:gd name="connsiteX988" fmla="*/ 2260415 w 9147326"/>
              <a:gd name="connsiteY988" fmla="*/ 2818447 h 6857999"/>
              <a:gd name="connsiteX989" fmla="*/ 2254694 w 9147326"/>
              <a:gd name="connsiteY989" fmla="*/ 2820035 h 6857999"/>
              <a:gd name="connsiteX990" fmla="*/ 2249608 w 9147326"/>
              <a:gd name="connsiteY990" fmla="*/ 2820987 h 6857999"/>
              <a:gd name="connsiteX991" fmla="*/ 2244523 w 9147326"/>
              <a:gd name="connsiteY991" fmla="*/ 2822892 h 6857999"/>
              <a:gd name="connsiteX992" fmla="*/ 2239120 w 9147326"/>
              <a:gd name="connsiteY992" fmla="*/ 2824797 h 6857999"/>
              <a:gd name="connsiteX993" fmla="*/ 2234035 w 9147326"/>
              <a:gd name="connsiteY993" fmla="*/ 2827020 h 6857999"/>
              <a:gd name="connsiteX994" fmla="*/ 2228631 w 9147326"/>
              <a:gd name="connsiteY994" fmla="*/ 2829560 h 6857999"/>
              <a:gd name="connsiteX995" fmla="*/ 2223864 w 9147326"/>
              <a:gd name="connsiteY995" fmla="*/ 2832100 h 6857999"/>
              <a:gd name="connsiteX996" fmla="*/ 2219097 w 9147326"/>
              <a:gd name="connsiteY996" fmla="*/ 2835592 h 6857999"/>
              <a:gd name="connsiteX997" fmla="*/ 2214011 w 9147326"/>
              <a:gd name="connsiteY997" fmla="*/ 2838450 h 6857999"/>
              <a:gd name="connsiteX998" fmla="*/ 2209562 w 9147326"/>
              <a:gd name="connsiteY998" fmla="*/ 2842260 h 6857999"/>
              <a:gd name="connsiteX999" fmla="*/ 2205112 w 9147326"/>
              <a:gd name="connsiteY999" fmla="*/ 2846070 h 6857999"/>
              <a:gd name="connsiteX1000" fmla="*/ 2200980 w 9147326"/>
              <a:gd name="connsiteY1000" fmla="*/ 2850197 h 6857999"/>
              <a:gd name="connsiteX1001" fmla="*/ 1039308 w 9147326"/>
              <a:gd name="connsiteY1001" fmla="*/ 4010660 h 6857999"/>
              <a:gd name="connsiteX1002" fmla="*/ 1034858 w 9147326"/>
              <a:gd name="connsiteY1002" fmla="*/ 4014787 h 6857999"/>
              <a:gd name="connsiteX1003" fmla="*/ 1030408 w 9147326"/>
              <a:gd name="connsiteY1003" fmla="*/ 4018280 h 6857999"/>
              <a:gd name="connsiteX1004" fmla="*/ 1025959 w 9147326"/>
              <a:gd name="connsiteY1004" fmla="*/ 4022090 h 6857999"/>
              <a:gd name="connsiteX1005" fmla="*/ 1020873 w 9147326"/>
              <a:gd name="connsiteY1005" fmla="*/ 4025582 h 6857999"/>
              <a:gd name="connsiteX1006" fmla="*/ 1016106 w 9147326"/>
              <a:gd name="connsiteY1006" fmla="*/ 4028440 h 6857999"/>
              <a:gd name="connsiteX1007" fmla="*/ 1011338 w 9147326"/>
              <a:gd name="connsiteY1007" fmla="*/ 4030980 h 6857999"/>
              <a:gd name="connsiteX1008" fmla="*/ 1005935 w 9147326"/>
              <a:gd name="connsiteY1008" fmla="*/ 4033520 h 6857999"/>
              <a:gd name="connsiteX1009" fmla="*/ 1001168 w 9147326"/>
              <a:gd name="connsiteY1009" fmla="*/ 4035742 h 6857999"/>
              <a:gd name="connsiteX1010" fmla="*/ 996083 w 9147326"/>
              <a:gd name="connsiteY1010" fmla="*/ 4037647 h 6857999"/>
              <a:gd name="connsiteX1011" fmla="*/ 990362 w 9147326"/>
              <a:gd name="connsiteY1011" fmla="*/ 4039552 h 6857999"/>
              <a:gd name="connsiteX1012" fmla="*/ 985276 w 9147326"/>
              <a:gd name="connsiteY1012" fmla="*/ 4041140 h 6857999"/>
              <a:gd name="connsiteX1013" fmla="*/ 979555 w 9147326"/>
              <a:gd name="connsiteY1013" fmla="*/ 4042092 h 6857999"/>
              <a:gd name="connsiteX1014" fmla="*/ 974470 w 9147326"/>
              <a:gd name="connsiteY1014" fmla="*/ 4043045 h 6857999"/>
              <a:gd name="connsiteX1015" fmla="*/ 968749 w 9147326"/>
              <a:gd name="connsiteY1015" fmla="*/ 4043680 h 6857999"/>
              <a:gd name="connsiteX1016" fmla="*/ 963028 w 9147326"/>
              <a:gd name="connsiteY1016" fmla="*/ 4043997 h 6857999"/>
              <a:gd name="connsiteX1017" fmla="*/ 957625 w 9147326"/>
              <a:gd name="connsiteY1017" fmla="*/ 4043997 h 6857999"/>
              <a:gd name="connsiteX1018" fmla="*/ 952222 w 9147326"/>
              <a:gd name="connsiteY1018" fmla="*/ 4043997 h 6857999"/>
              <a:gd name="connsiteX1019" fmla="*/ 946819 w 9147326"/>
              <a:gd name="connsiteY1019" fmla="*/ 4043680 h 6857999"/>
              <a:gd name="connsiteX1020" fmla="*/ 941098 w 9147326"/>
              <a:gd name="connsiteY1020" fmla="*/ 4043045 h 6857999"/>
              <a:gd name="connsiteX1021" fmla="*/ 935377 w 9147326"/>
              <a:gd name="connsiteY1021" fmla="*/ 4042092 h 6857999"/>
              <a:gd name="connsiteX1022" fmla="*/ 930291 w 9147326"/>
              <a:gd name="connsiteY1022" fmla="*/ 4041140 h 6857999"/>
              <a:gd name="connsiteX1023" fmla="*/ 925206 w 9147326"/>
              <a:gd name="connsiteY1023" fmla="*/ 4039552 h 6857999"/>
              <a:gd name="connsiteX1024" fmla="*/ 919485 w 9147326"/>
              <a:gd name="connsiteY1024" fmla="*/ 4037647 h 6857999"/>
              <a:gd name="connsiteX1025" fmla="*/ 914400 w 9147326"/>
              <a:gd name="connsiteY1025" fmla="*/ 4035742 h 6857999"/>
              <a:gd name="connsiteX1026" fmla="*/ 908997 w 9147326"/>
              <a:gd name="connsiteY1026" fmla="*/ 4033520 h 6857999"/>
              <a:gd name="connsiteX1027" fmla="*/ 904230 w 9147326"/>
              <a:gd name="connsiteY1027" fmla="*/ 4030980 h 6857999"/>
              <a:gd name="connsiteX1028" fmla="*/ 899462 w 9147326"/>
              <a:gd name="connsiteY1028" fmla="*/ 4028440 h 6857999"/>
              <a:gd name="connsiteX1029" fmla="*/ 894377 w 9147326"/>
              <a:gd name="connsiteY1029" fmla="*/ 4025582 h 6857999"/>
              <a:gd name="connsiteX1030" fmla="*/ 889609 w 9147326"/>
              <a:gd name="connsiteY1030" fmla="*/ 4022090 h 6857999"/>
              <a:gd name="connsiteX1031" fmla="*/ 885159 w 9147326"/>
              <a:gd name="connsiteY1031" fmla="*/ 4018280 h 6857999"/>
              <a:gd name="connsiteX1032" fmla="*/ 880710 w 9147326"/>
              <a:gd name="connsiteY1032" fmla="*/ 4014787 h 6857999"/>
              <a:gd name="connsiteX1033" fmla="*/ 876260 w 9147326"/>
              <a:gd name="connsiteY1033" fmla="*/ 4010660 h 6857999"/>
              <a:gd name="connsiteX1034" fmla="*/ 872128 w 9147326"/>
              <a:gd name="connsiteY1034" fmla="*/ 4006215 h 6857999"/>
              <a:gd name="connsiteX1035" fmla="*/ 868315 w 9147326"/>
              <a:gd name="connsiteY1035" fmla="*/ 4002087 h 6857999"/>
              <a:gd name="connsiteX1036" fmla="*/ 864501 w 9147326"/>
              <a:gd name="connsiteY1036" fmla="*/ 3997007 h 6857999"/>
              <a:gd name="connsiteX1037" fmla="*/ 861640 w 9147326"/>
              <a:gd name="connsiteY1037" fmla="*/ 3992562 h 6857999"/>
              <a:gd name="connsiteX1038" fmla="*/ 858144 w 9147326"/>
              <a:gd name="connsiteY1038" fmla="*/ 3987800 h 6857999"/>
              <a:gd name="connsiteX1039" fmla="*/ 855601 w 9147326"/>
              <a:gd name="connsiteY1039" fmla="*/ 3982720 h 6857999"/>
              <a:gd name="connsiteX1040" fmla="*/ 853059 w 9147326"/>
              <a:gd name="connsiteY1040" fmla="*/ 3977640 h 6857999"/>
              <a:gd name="connsiteX1041" fmla="*/ 850834 w 9147326"/>
              <a:gd name="connsiteY1041" fmla="*/ 3972560 h 6857999"/>
              <a:gd name="connsiteX1042" fmla="*/ 848927 w 9147326"/>
              <a:gd name="connsiteY1042" fmla="*/ 3967162 h 6857999"/>
              <a:gd name="connsiteX1043" fmla="*/ 847020 w 9147326"/>
              <a:gd name="connsiteY1043" fmla="*/ 3962082 h 6857999"/>
              <a:gd name="connsiteX1044" fmla="*/ 846066 w 9147326"/>
              <a:gd name="connsiteY1044" fmla="*/ 3956367 h 6857999"/>
              <a:gd name="connsiteX1045" fmla="*/ 844477 w 9147326"/>
              <a:gd name="connsiteY1045" fmla="*/ 3951287 h 6857999"/>
              <a:gd name="connsiteX1046" fmla="*/ 843842 w 9147326"/>
              <a:gd name="connsiteY1046" fmla="*/ 3945572 h 6857999"/>
              <a:gd name="connsiteX1047" fmla="*/ 842888 w 9147326"/>
              <a:gd name="connsiteY1047" fmla="*/ 3940175 h 6857999"/>
              <a:gd name="connsiteX1048" fmla="*/ 842570 w 9147326"/>
              <a:gd name="connsiteY1048" fmla="*/ 3934777 h 6857999"/>
              <a:gd name="connsiteX1049" fmla="*/ 842570 w 9147326"/>
              <a:gd name="connsiteY1049" fmla="*/ 3929380 h 6857999"/>
              <a:gd name="connsiteX1050" fmla="*/ 842570 w 9147326"/>
              <a:gd name="connsiteY1050" fmla="*/ 3923665 h 6857999"/>
              <a:gd name="connsiteX1051" fmla="*/ 842888 w 9147326"/>
              <a:gd name="connsiteY1051" fmla="*/ 3918267 h 6857999"/>
              <a:gd name="connsiteX1052" fmla="*/ 843842 w 9147326"/>
              <a:gd name="connsiteY1052" fmla="*/ 3912552 h 6857999"/>
              <a:gd name="connsiteX1053" fmla="*/ 844477 w 9147326"/>
              <a:gd name="connsiteY1053" fmla="*/ 3907155 h 6857999"/>
              <a:gd name="connsiteX1054" fmla="*/ 846066 w 9147326"/>
              <a:gd name="connsiteY1054" fmla="*/ 3901757 h 6857999"/>
              <a:gd name="connsiteX1055" fmla="*/ 847020 w 9147326"/>
              <a:gd name="connsiteY1055" fmla="*/ 3896360 h 6857999"/>
              <a:gd name="connsiteX1056" fmla="*/ 848927 w 9147326"/>
              <a:gd name="connsiteY1056" fmla="*/ 3891280 h 6857999"/>
              <a:gd name="connsiteX1057" fmla="*/ 850834 w 9147326"/>
              <a:gd name="connsiteY1057" fmla="*/ 3886200 h 6857999"/>
              <a:gd name="connsiteX1058" fmla="*/ 853059 w 9147326"/>
              <a:gd name="connsiteY1058" fmla="*/ 3880802 h 6857999"/>
              <a:gd name="connsiteX1059" fmla="*/ 855601 w 9147326"/>
              <a:gd name="connsiteY1059" fmla="*/ 3875722 h 6857999"/>
              <a:gd name="connsiteX1060" fmla="*/ 858144 w 9147326"/>
              <a:gd name="connsiteY1060" fmla="*/ 3870642 h 6857999"/>
              <a:gd name="connsiteX1061" fmla="*/ 861640 w 9147326"/>
              <a:gd name="connsiteY1061" fmla="*/ 3865880 h 6857999"/>
              <a:gd name="connsiteX1062" fmla="*/ 864501 w 9147326"/>
              <a:gd name="connsiteY1062" fmla="*/ 3861117 h 6857999"/>
              <a:gd name="connsiteX1063" fmla="*/ 868315 w 9147326"/>
              <a:gd name="connsiteY1063" fmla="*/ 3856672 h 6857999"/>
              <a:gd name="connsiteX1064" fmla="*/ 872128 w 9147326"/>
              <a:gd name="connsiteY1064" fmla="*/ 3852227 h 6857999"/>
              <a:gd name="connsiteX1065" fmla="*/ 876260 w 9147326"/>
              <a:gd name="connsiteY1065" fmla="*/ 3847782 h 6857999"/>
              <a:gd name="connsiteX1066" fmla="*/ 1469015 w 9147326"/>
              <a:gd name="connsiteY1066" fmla="*/ 3255962 h 6857999"/>
              <a:gd name="connsiteX1067" fmla="*/ 1473147 w 9147326"/>
              <a:gd name="connsiteY1067" fmla="*/ 3251517 h 6857999"/>
              <a:gd name="connsiteX1068" fmla="*/ 1476961 w 9147326"/>
              <a:gd name="connsiteY1068" fmla="*/ 3247072 h 6857999"/>
              <a:gd name="connsiteX1069" fmla="*/ 1480139 w 9147326"/>
              <a:gd name="connsiteY1069" fmla="*/ 3242627 h 6857999"/>
              <a:gd name="connsiteX1070" fmla="*/ 1483635 w 9147326"/>
              <a:gd name="connsiteY1070" fmla="*/ 3237547 h 6857999"/>
              <a:gd name="connsiteX1071" fmla="*/ 1486496 w 9147326"/>
              <a:gd name="connsiteY1071" fmla="*/ 3232785 h 6857999"/>
              <a:gd name="connsiteX1072" fmla="*/ 1489674 w 9147326"/>
              <a:gd name="connsiteY1072" fmla="*/ 3228022 h 6857999"/>
              <a:gd name="connsiteX1073" fmla="*/ 1491899 w 9147326"/>
              <a:gd name="connsiteY1073" fmla="*/ 3223260 h 6857999"/>
              <a:gd name="connsiteX1074" fmla="*/ 1494124 w 9147326"/>
              <a:gd name="connsiteY1074" fmla="*/ 3217862 h 6857999"/>
              <a:gd name="connsiteX1075" fmla="*/ 1496349 w 9147326"/>
              <a:gd name="connsiteY1075" fmla="*/ 3212782 h 6857999"/>
              <a:gd name="connsiteX1076" fmla="*/ 1497938 w 9147326"/>
              <a:gd name="connsiteY1076" fmla="*/ 3207067 h 6857999"/>
              <a:gd name="connsiteX1077" fmla="*/ 1499209 w 9147326"/>
              <a:gd name="connsiteY1077" fmla="*/ 3201987 h 6857999"/>
              <a:gd name="connsiteX1078" fmla="*/ 1500481 w 9147326"/>
              <a:gd name="connsiteY1078" fmla="*/ 3196590 h 6857999"/>
              <a:gd name="connsiteX1079" fmla="*/ 1501434 w 9147326"/>
              <a:gd name="connsiteY1079" fmla="*/ 3191192 h 6857999"/>
              <a:gd name="connsiteX1080" fmla="*/ 1502387 w 9147326"/>
              <a:gd name="connsiteY1080" fmla="*/ 3185477 h 6857999"/>
              <a:gd name="connsiteX1081" fmla="*/ 1502705 w 9147326"/>
              <a:gd name="connsiteY1081" fmla="*/ 3179762 h 6857999"/>
              <a:gd name="connsiteX1082" fmla="*/ 1502705 w 9147326"/>
              <a:gd name="connsiteY1082" fmla="*/ 3174682 h 6857999"/>
              <a:gd name="connsiteX1083" fmla="*/ 1502705 w 9147326"/>
              <a:gd name="connsiteY1083" fmla="*/ 3168967 h 6857999"/>
              <a:gd name="connsiteX1084" fmla="*/ 1502387 w 9147326"/>
              <a:gd name="connsiteY1084" fmla="*/ 3163570 h 6857999"/>
              <a:gd name="connsiteX1085" fmla="*/ 1501434 w 9147326"/>
              <a:gd name="connsiteY1085" fmla="*/ 3157855 h 6857999"/>
              <a:gd name="connsiteX1086" fmla="*/ 1500481 w 9147326"/>
              <a:gd name="connsiteY1086" fmla="*/ 3152775 h 6857999"/>
              <a:gd name="connsiteX1087" fmla="*/ 1499209 w 9147326"/>
              <a:gd name="connsiteY1087" fmla="*/ 3147060 h 6857999"/>
              <a:gd name="connsiteX1088" fmla="*/ 1497938 w 9147326"/>
              <a:gd name="connsiteY1088" fmla="*/ 3141980 h 6857999"/>
              <a:gd name="connsiteX1089" fmla="*/ 1496349 w 9147326"/>
              <a:gd name="connsiteY1089" fmla="*/ 3136265 h 6857999"/>
              <a:gd name="connsiteX1090" fmla="*/ 1494124 w 9147326"/>
              <a:gd name="connsiteY1090" fmla="*/ 3131185 h 6857999"/>
              <a:gd name="connsiteX1091" fmla="*/ 1491899 w 9147326"/>
              <a:gd name="connsiteY1091" fmla="*/ 3126105 h 6857999"/>
              <a:gd name="connsiteX1092" fmla="*/ 1489674 w 9147326"/>
              <a:gd name="connsiteY1092" fmla="*/ 3121025 h 6857999"/>
              <a:gd name="connsiteX1093" fmla="*/ 1486496 w 9147326"/>
              <a:gd name="connsiteY1093" fmla="*/ 3116262 h 6857999"/>
              <a:gd name="connsiteX1094" fmla="*/ 1483635 w 9147326"/>
              <a:gd name="connsiteY1094" fmla="*/ 3111182 h 6857999"/>
              <a:gd name="connsiteX1095" fmla="*/ 1480139 w 9147326"/>
              <a:gd name="connsiteY1095" fmla="*/ 3106420 h 6857999"/>
              <a:gd name="connsiteX1096" fmla="*/ 1476961 w 9147326"/>
              <a:gd name="connsiteY1096" fmla="*/ 3101975 h 6857999"/>
              <a:gd name="connsiteX1097" fmla="*/ 1473147 w 9147326"/>
              <a:gd name="connsiteY1097" fmla="*/ 3097530 h 6857999"/>
              <a:gd name="connsiteX1098" fmla="*/ 1469015 w 9147326"/>
              <a:gd name="connsiteY1098" fmla="*/ 3093085 h 6857999"/>
              <a:gd name="connsiteX1099" fmla="*/ 1465201 w 9147326"/>
              <a:gd name="connsiteY1099" fmla="*/ 3089592 h 6857999"/>
              <a:gd name="connsiteX1100" fmla="*/ 1461070 w 9147326"/>
              <a:gd name="connsiteY1100" fmla="*/ 3086417 h 6857999"/>
              <a:gd name="connsiteX1101" fmla="*/ 1453441 w 9147326"/>
              <a:gd name="connsiteY1101" fmla="*/ 3080067 h 6857999"/>
              <a:gd name="connsiteX1102" fmla="*/ 1444860 w 9147326"/>
              <a:gd name="connsiteY1102" fmla="*/ 3074670 h 6857999"/>
              <a:gd name="connsiteX1103" fmla="*/ 1436279 w 9147326"/>
              <a:gd name="connsiteY1103" fmla="*/ 3070225 h 6857999"/>
              <a:gd name="connsiteX1104" fmla="*/ 1427379 w 9147326"/>
              <a:gd name="connsiteY1104" fmla="*/ 3066732 h 6857999"/>
              <a:gd name="connsiteX1105" fmla="*/ 1417844 w 9147326"/>
              <a:gd name="connsiteY1105" fmla="*/ 3063557 h 6857999"/>
              <a:gd name="connsiteX1106" fmla="*/ 1408627 w 9147326"/>
              <a:gd name="connsiteY1106" fmla="*/ 3061335 h 6857999"/>
              <a:gd name="connsiteX1107" fmla="*/ 1398774 w 9147326"/>
              <a:gd name="connsiteY1107" fmla="*/ 3060382 h 6857999"/>
              <a:gd name="connsiteX1108" fmla="*/ 1389558 w 9147326"/>
              <a:gd name="connsiteY1108" fmla="*/ 3059430 h 6857999"/>
              <a:gd name="connsiteX1109" fmla="*/ 1380023 w 9147326"/>
              <a:gd name="connsiteY1109" fmla="*/ 3059747 h 6857999"/>
              <a:gd name="connsiteX1110" fmla="*/ 1370170 w 9147326"/>
              <a:gd name="connsiteY1110" fmla="*/ 3060700 h 6857999"/>
              <a:gd name="connsiteX1111" fmla="*/ 1360953 w 9147326"/>
              <a:gd name="connsiteY1111" fmla="*/ 3062605 h 6857999"/>
              <a:gd name="connsiteX1112" fmla="*/ 1351418 w 9147326"/>
              <a:gd name="connsiteY1112" fmla="*/ 3065145 h 6857999"/>
              <a:gd name="connsiteX1113" fmla="*/ 1342518 w 9147326"/>
              <a:gd name="connsiteY1113" fmla="*/ 3068955 h 6857999"/>
              <a:gd name="connsiteX1114" fmla="*/ 1333619 w 9147326"/>
              <a:gd name="connsiteY1114" fmla="*/ 3073082 h 6857999"/>
              <a:gd name="connsiteX1115" fmla="*/ 1325038 w 9147326"/>
              <a:gd name="connsiteY1115" fmla="*/ 3077845 h 6857999"/>
              <a:gd name="connsiteX1116" fmla="*/ 0 w 9147326"/>
              <a:gd name="connsiteY1116" fmla="*/ 441183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</a:cxnLst>
            <a:rect l="l" t="t" r="r" b="b"/>
            <a:pathLst>
              <a:path w="9147326" h="6857999">
                <a:moveTo>
                  <a:pt x="0" y="0"/>
                </a:moveTo>
                <a:lnTo>
                  <a:pt x="9147326" y="0"/>
                </a:lnTo>
                <a:lnTo>
                  <a:pt x="9147326" y="126534"/>
                </a:lnTo>
                <a:lnTo>
                  <a:pt x="7728380" y="1544002"/>
                </a:lnTo>
                <a:lnTo>
                  <a:pt x="7724248" y="1548130"/>
                </a:lnTo>
                <a:lnTo>
                  <a:pt x="7720434" y="1552575"/>
                </a:lnTo>
                <a:lnTo>
                  <a:pt x="7717256" y="1557337"/>
                </a:lnTo>
                <a:lnTo>
                  <a:pt x="7713759" y="1561782"/>
                </a:lnTo>
                <a:lnTo>
                  <a:pt x="7710899" y="1566545"/>
                </a:lnTo>
                <a:lnTo>
                  <a:pt x="7707721" y="1571942"/>
                </a:lnTo>
                <a:lnTo>
                  <a:pt x="7705496" y="1576705"/>
                </a:lnTo>
                <a:lnTo>
                  <a:pt x="7702953" y="1581785"/>
                </a:lnTo>
                <a:lnTo>
                  <a:pt x="7701046" y="1587182"/>
                </a:lnTo>
                <a:lnTo>
                  <a:pt x="7699457" y="1592262"/>
                </a:lnTo>
                <a:lnTo>
                  <a:pt x="7698186" y="1597977"/>
                </a:lnTo>
                <a:lnTo>
                  <a:pt x="7696914" y="1603057"/>
                </a:lnTo>
                <a:lnTo>
                  <a:pt x="7695961" y="1608772"/>
                </a:lnTo>
                <a:lnTo>
                  <a:pt x="7695007" y="1614487"/>
                </a:lnTo>
                <a:lnTo>
                  <a:pt x="7694690" y="1619567"/>
                </a:lnTo>
                <a:lnTo>
                  <a:pt x="7694690" y="1625282"/>
                </a:lnTo>
                <a:lnTo>
                  <a:pt x="7694690" y="1630680"/>
                </a:lnTo>
                <a:lnTo>
                  <a:pt x="7695007" y="1636395"/>
                </a:lnTo>
                <a:lnTo>
                  <a:pt x="7695961" y="1641792"/>
                </a:lnTo>
                <a:lnTo>
                  <a:pt x="7696914" y="1647190"/>
                </a:lnTo>
                <a:lnTo>
                  <a:pt x="7698186" y="1652587"/>
                </a:lnTo>
                <a:lnTo>
                  <a:pt x="7699457" y="1657985"/>
                </a:lnTo>
                <a:lnTo>
                  <a:pt x="7701046" y="1663065"/>
                </a:lnTo>
                <a:lnTo>
                  <a:pt x="7702953" y="1668462"/>
                </a:lnTo>
                <a:lnTo>
                  <a:pt x="7705178" y="1673542"/>
                </a:lnTo>
                <a:lnTo>
                  <a:pt x="7707721" y="1678940"/>
                </a:lnTo>
                <a:lnTo>
                  <a:pt x="7710899" y="1683702"/>
                </a:lnTo>
                <a:lnTo>
                  <a:pt x="7713759" y="1688465"/>
                </a:lnTo>
                <a:lnTo>
                  <a:pt x="7717256" y="1693227"/>
                </a:lnTo>
                <a:lnTo>
                  <a:pt x="7720434" y="1697672"/>
                </a:lnTo>
                <a:lnTo>
                  <a:pt x="7724248" y="1702435"/>
                </a:lnTo>
                <a:lnTo>
                  <a:pt x="7728380" y="1706245"/>
                </a:lnTo>
                <a:lnTo>
                  <a:pt x="7732829" y="1710372"/>
                </a:lnTo>
                <a:lnTo>
                  <a:pt x="7737279" y="1714500"/>
                </a:lnTo>
                <a:lnTo>
                  <a:pt x="7741729" y="1717992"/>
                </a:lnTo>
                <a:lnTo>
                  <a:pt x="7746496" y="1721167"/>
                </a:lnTo>
                <a:lnTo>
                  <a:pt x="7751581" y="1724342"/>
                </a:lnTo>
                <a:lnTo>
                  <a:pt x="7756349" y="1727200"/>
                </a:lnTo>
                <a:lnTo>
                  <a:pt x="7761434" y="1729422"/>
                </a:lnTo>
                <a:lnTo>
                  <a:pt x="7766202" y="1731645"/>
                </a:lnTo>
                <a:lnTo>
                  <a:pt x="7771605" y="1733867"/>
                </a:lnTo>
                <a:lnTo>
                  <a:pt x="7777326" y="1735455"/>
                </a:lnTo>
                <a:lnTo>
                  <a:pt x="7782411" y="1737042"/>
                </a:lnTo>
                <a:lnTo>
                  <a:pt x="7788132" y="1737995"/>
                </a:lnTo>
                <a:lnTo>
                  <a:pt x="7793217" y="1739265"/>
                </a:lnTo>
                <a:lnTo>
                  <a:pt x="7798938" y="1739900"/>
                </a:lnTo>
                <a:lnTo>
                  <a:pt x="7804341" y="1740217"/>
                </a:lnTo>
                <a:lnTo>
                  <a:pt x="7810062" y="1740217"/>
                </a:lnTo>
                <a:lnTo>
                  <a:pt x="7815148" y="1740217"/>
                </a:lnTo>
                <a:lnTo>
                  <a:pt x="7820868" y="1739900"/>
                </a:lnTo>
                <a:lnTo>
                  <a:pt x="7826272" y="1739265"/>
                </a:lnTo>
                <a:lnTo>
                  <a:pt x="7831993" y="1737995"/>
                </a:lnTo>
                <a:lnTo>
                  <a:pt x="7837396" y="1737042"/>
                </a:lnTo>
                <a:lnTo>
                  <a:pt x="7842799" y="1735455"/>
                </a:lnTo>
                <a:lnTo>
                  <a:pt x="7848202" y="1733867"/>
                </a:lnTo>
                <a:lnTo>
                  <a:pt x="7853287" y="1731645"/>
                </a:lnTo>
                <a:lnTo>
                  <a:pt x="7858373" y="1729422"/>
                </a:lnTo>
                <a:lnTo>
                  <a:pt x="7863458" y="1727200"/>
                </a:lnTo>
                <a:lnTo>
                  <a:pt x="7868225" y="1724342"/>
                </a:lnTo>
                <a:lnTo>
                  <a:pt x="7872993" y="1721167"/>
                </a:lnTo>
                <a:lnTo>
                  <a:pt x="7877760" y="1717992"/>
                </a:lnTo>
                <a:lnTo>
                  <a:pt x="7882528" y="1714500"/>
                </a:lnTo>
                <a:lnTo>
                  <a:pt x="7886977" y="1710372"/>
                </a:lnTo>
                <a:lnTo>
                  <a:pt x="7891427" y="1706245"/>
                </a:lnTo>
                <a:lnTo>
                  <a:pt x="7996947" y="1601152"/>
                </a:lnTo>
                <a:lnTo>
                  <a:pt x="8001079" y="1597342"/>
                </a:lnTo>
                <a:lnTo>
                  <a:pt x="8005528" y="1593215"/>
                </a:lnTo>
                <a:lnTo>
                  <a:pt x="8010296" y="1589722"/>
                </a:lnTo>
                <a:lnTo>
                  <a:pt x="8014745" y="1586547"/>
                </a:lnTo>
                <a:lnTo>
                  <a:pt x="8019831" y="1583372"/>
                </a:lnTo>
                <a:lnTo>
                  <a:pt x="8024916" y="1580515"/>
                </a:lnTo>
                <a:lnTo>
                  <a:pt x="8029683" y="1578292"/>
                </a:lnTo>
                <a:lnTo>
                  <a:pt x="8035087" y="1576070"/>
                </a:lnTo>
                <a:lnTo>
                  <a:pt x="8040172" y="1573847"/>
                </a:lnTo>
                <a:lnTo>
                  <a:pt x="8045575" y="1572260"/>
                </a:lnTo>
                <a:lnTo>
                  <a:pt x="8050978" y="1570672"/>
                </a:lnTo>
                <a:lnTo>
                  <a:pt x="8056381" y="1569720"/>
                </a:lnTo>
                <a:lnTo>
                  <a:pt x="8061784" y="1568450"/>
                </a:lnTo>
                <a:lnTo>
                  <a:pt x="8067505" y="1568132"/>
                </a:lnTo>
                <a:lnTo>
                  <a:pt x="8072591" y="1567497"/>
                </a:lnTo>
                <a:lnTo>
                  <a:pt x="8078312" y="1567497"/>
                </a:lnTo>
                <a:lnTo>
                  <a:pt x="8083715" y="1567497"/>
                </a:lnTo>
                <a:lnTo>
                  <a:pt x="8089436" y="1568132"/>
                </a:lnTo>
                <a:lnTo>
                  <a:pt x="8095157" y="1568450"/>
                </a:lnTo>
                <a:lnTo>
                  <a:pt x="8100242" y="1569720"/>
                </a:lnTo>
                <a:lnTo>
                  <a:pt x="8105963" y="1570672"/>
                </a:lnTo>
                <a:lnTo>
                  <a:pt x="8111048" y="1572260"/>
                </a:lnTo>
                <a:lnTo>
                  <a:pt x="8116451" y="1573847"/>
                </a:lnTo>
                <a:lnTo>
                  <a:pt x="8121537" y="1576070"/>
                </a:lnTo>
                <a:lnTo>
                  <a:pt x="8126622" y="1578292"/>
                </a:lnTo>
                <a:lnTo>
                  <a:pt x="8132025" y="1580515"/>
                </a:lnTo>
                <a:lnTo>
                  <a:pt x="8136793" y="1583372"/>
                </a:lnTo>
                <a:lnTo>
                  <a:pt x="8141560" y="1586547"/>
                </a:lnTo>
                <a:lnTo>
                  <a:pt x="8146645" y="1589722"/>
                </a:lnTo>
                <a:lnTo>
                  <a:pt x="8151095" y="1593215"/>
                </a:lnTo>
                <a:lnTo>
                  <a:pt x="8155545" y="1597342"/>
                </a:lnTo>
                <a:lnTo>
                  <a:pt x="8159676" y="1601152"/>
                </a:lnTo>
                <a:lnTo>
                  <a:pt x="8163808" y="1605280"/>
                </a:lnTo>
                <a:lnTo>
                  <a:pt x="8167940" y="1609725"/>
                </a:lnTo>
                <a:lnTo>
                  <a:pt x="8171118" y="1614487"/>
                </a:lnTo>
                <a:lnTo>
                  <a:pt x="8174614" y="1619250"/>
                </a:lnTo>
                <a:lnTo>
                  <a:pt x="8177475" y="1624012"/>
                </a:lnTo>
                <a:lnTo>
                  <a:pt x="8180653" y="1628775"/>
                </a:lnTo>
                <a:lnTo>
                  <a:pt x="8182878" y="1634172"/>
                </a:lnTo>
                <a:lnTo>
                  <a:pt x="8185103" y="1639252"/>
                </a:lnTo>
                <a:lnTo>
                  <a:pt x="8187328" y="1644650"/>
                </a:lnTo>
                <a:lnTo>
                  <a:pt x="8188599" y="1649730"/>
                </a:lnTo>
                <a:lnTo>
                  <a:pt x="8190188" y="1654810"/>
                </a:lnTo>
                <a:lnTo>
                  <a:pt x="8191459" y="1660525"/>
                </a:lnTo>
                <a:lnTo>
                  <a:pt x="8192413" y="1666240"/>
                </a:lnTo>
                <a:lnTo>
                  <a:pt x="8192731" y="1671320"/>
                </a:lnTo>
                <a:lnTo>
                  <a:pt x="8193684" y="1677035"/>
                </a:lnTo>
                <a:lnTo>
                  <a:pt x="8193684" y="1682432"/>
                </a:lnTo>
                <a:lnTo>
                  <a:pt x="8193684" y="1688147"/>
                </a:lnTo>
                <a:lnTo>
                  <a:pt x="8192731" y="1693227"/>
                </a:lnTo>
                <a:lnTo>
                  <a:pt x="8192413" y="1698942"/>
                </a:lnTo>
                <a:lnTo>
                  <a:pt x="8191459" y="1704657"/>
                </a:lnTo>
                <a:lnTo>
                  <a:pt x="8190188" y="1709737"/>
                </a:lnTo>
                <a:lnTo>
                  <a:pt x="8188599" y="1715452"/>
                </a:lnTo>
                <a:lnTo>
                  <a:pt x="8187328" y="1720532"/>
                </a:lnTo>
                <a:lnTo>
                  <a:pt x="8185103" y="1725930"/>
                </a:lnTo>
                <a:lnTo>
                  <a:pt x="8182878" y="1731010"/>
                </a:lnTo>
                <a:lnTo>
                  <a:pt x="8180653" y="1735772"/>
                </a:lnTo>
                <a:lnTo>
                  <a:pt x="8177475" y="1741170"/>
                </a:lnTo>
                <a:lnTo>
                  <a:pt x="8174614" y="1745932"/>
                </a:lnTo>
                <a:lnTo>
                  <a:pt x="8171118" y="1750377"/>
                </a:lnTo>
                <a:lnTo>
                  <a:pt x="8167940" y="1755140"/>
                </a:lnTo>
                <a:lnTo>
                  <a:pt x="8163808" y="1759585"/>
                </a:lnTo>
                <a:lnTo>
                  <a:pt x="8159676" y="1763712"/>
                </a:lnTo>
                <a:lnTo>
                  <a:pt x="7490960" y="2432050"/>
                </a:lnTo>
                <a:lnTo>
                  <a:pt x="7486828" y="2436495"/>
                </a:lnTo>
                <a:lnTo>
                  <a:pt x="7482696" y="2440940"/>
                </a:lnTo>
                <a:lnTo>
                  <a:pt x="7479518" y="2445385"/>
                </a:lnTo>
                <a:lnTo>
                  <a:pt x="7476022" y="2450148"/>
                </a:lnTo>
                <a:lnTo>
                  <a:pt x="7473161" y="2454910"/>
                </a:lnTo>
                <a:lnTo>
                  <a:pt x="7469983" y="2459990"/>
                </a:lnTo>
                <a:lnTo>
                  <a:pt x="7467758" y="2464752"/>
                </a:lnTo>
                <a:lnTo>
                  <a:pt x="7465533" y="2469833"/>
                </a:lnTo>
                <a:lnTo>
                  <a:pt x="7463309" y="2475230"/>
                </a:lnTo>
                <a:lnTo>
                  <a:pt x="7462037" y="2480628"/>
                </a:lnTo>
                <a:lnTo>
                  <a:pt x="7460448" y="2486025"/>
                </a:lnTo>
                <a:lnTo>
                  <a:pt x="7459177" y="2491105"/>
                </a:lnTo>
                <a:lnTo>
                  <a:pt x="7458223" y="2496820"/>
                </a:lnTo>
                <a:lnTo>
                  <a:pt x="7457270" y="2502535"/>
                </a:lnTo>
                <a:lnTo>
                  <a:pt x="7456952" y="2507932"/>
                </a:lnTo>
                <a:lnTo>
                  <a:pt x="7456952" y="2513330"/>
                </a:lnTo>
                <a:lnTo>
                  <a:pt x="7456952" y="2518727"/>
                </a:lnTo>
                <a:lnTo>
                  <a:pt x="7457270" y="2524442"/>
                </a:lnTo>
                <a:lnTo>
                  <a:pt x="7458223" y="2529840"/>
                </a:lnTo>
                <a:lnTo>
                  <a:pt x="7459177" y="2535237"/>
                </a:lnTo>
                <a:lnTo>
                  <a:pt x="7460448" y="2540635"/>
                </a:lnTo>
                <a:lnTo>
                  <a:pt x="7462037" y="2546032"/>
                </a:lnTo>
                <a:lnTo>
                  <a:pt x="7463309" y="2551430"/>
                </a:lnTo>
                <a:lnTo>
                  <a:pt x="7465533" y="2556827"/>
                </a:lnTo>
                <a:lnTo>
                  <a:pt x="7467758" y="2561590"/>
                </a:lnTo>
                <a:lnTo>
                  <a:pt x="7469983" y="2566987"/>
                </a:lnTo>
                <a:lnTo>
                  <a:pt x="7473161" y="2571750"/>
                </a:lnTo>
                <a:lnTo>
                  <a:pt x="7476022" y="2576512"/>
                </a:lnTo>
                <a:lnTo>
                  <a:pt x="7479518" y="2581275"/>
                </a:lnTo>
                <a:lnTo>
                  <a:pt x="7482696" y="2585720"/>
                </a:lnTo>
                <a:lnTo>
                  <a:pt x="7486828" y="2590482"/>
                </a:lnTo>
                <a:lnTo>
                  <a:pt x="7490960" y="2594927"/>
                </a:lnTo>
                <a:lnTo>
                  <a:pt x="7495092" y="2599055"/>
                </a:lnTo>
                <a:lnTo>
                  <a:pt x="7499541" y="2602547"/>
                </a:lnTo>
                <a:lnTo>
                  <a:pt x="7503991" y="2606040"/>
                </a:lnTo>
                <a:lnTo>
                  <a:pt x="7508758" y="2609215"/>
                </a:lnTo>
                <a:lnTo>
                  <a:pt x="7513844" y="2612390"/>
                </a:lnTo>
                <a:lnTo>
                  <a:pt x="7518611" y="2615247"/>
                </a:lnTo>
                <a:lnTo>
                  <a:pt x="7523696" y="2617787"/>
                </a:lnTo>
                <a:lnTo>
                  <a:pt x="7529100" y="2620010"/>
                </a:lnTo>
                <a:lnTo>
                  <a:pt x="7534185" y="2621915"/>
                </a:lnTo>
                <a:lnTo>
                  <a:pt x="7539588" y="2623502"/>
                </a:lnTo>
                <a:lnTo>
                  <a:pt x="7544673" y="2625090"/>
                </a:lnTo>
                <a:lnTo>
                  <a:pt x="7550394" y="2626360"/>
                </a:lnTo>
                <a:lnTo>
                  <a:pt x="7555797" y="2627312"/>
                </a:lnTo>
                <a:lnTo>
                  <a:pt x="7561201" y="2627947"/>
                </a:lnTo>
                <a:lnTo>
                  <a:pt x="7566604" y="2628265"/>
                </a:lnTo>
                <a:lnTo>
                  <a:pt x="7572325" y="2628265"/>
                </a:lnTo>
                <a:lnTo>
                  <a:pt x="7578046" y="2628265"/>
                </a:lnTo>
                <a:lnTo>
                  <a:pt x="7583131" y="2627947"/>
                </a:lnTo>
                <a:lnTo>
                  <a:pt x="7588852" y="2627312"/>
                </a:lnTo>
                <a:lnTo>
                  <a:pt x="7594255" y="2626360"/>
                </a:lnTo>
                <a:lnTo>
                  <a:pt x="7599658" y="2625090"/>
                </a:lnTo>
                <a:lnTo>
                  <a:pt x="7605061" y="2623502"/>
                </a:lnTo>
                <a:lnTo>
                  <a:pt x="7610464" y="2621915"/>
                </a:lnTo>
                <a:lnTo>
                  <a:pt x="7615550" y="2620010"/>
                </a:lnTo>
                <a:lnTo>
                  <a:pt x="7620953" y="2617787"/>
                </a:lnTo>
                <a:lnTo>
                  <a:pt x="7625720" y="2615247"/>
                </a:lnTo>
                <a:lnTo>
                  <a:pt x="7630806" y="2612390"/>
                </a:lnTo>
                <a:lnTo>
                  <a:pt x="7635891" y="2609215"/>
                </a:lnTo>
                <a:lnTo>
                  <a:pt x="7640340" y="2606040"/>
                </a:lnTo>
                <a:lnTo>
                  <a:pt x="7645108" y="2602547"/>
                </a:lnTo>
                <a:lnTo>
                  <a:pt x="7649558" y="2599055"/>
                </a:lnTo>
                <a:lnTo>
                  <a:pt x="7653689" y="2594927"/>
                </a:lnTo>
                <a:lnTo>
                  <a:pt x="7742046" y="2506345"/>
                </a:lnTo>
                <a:lnTo>
                  <a:pt x="7841210" y="2407285"/>
                </a:lnTo>
                <a:lnTo>
                  <a:pt x="7845977" y="2403157"/>
                </a:lnTo>
                <a:lnTo>
                  <a:pt x="7850427" y="2399665"/>
                </a:lnTo>
                <a:lnTo>
                  <a:pt x="7854876" y="2395855"/>
                </a:lnTo>
                <a:lnTo>
                  <a:pt x="7859326" y="2392362"/>
                </a:lnTo>
                <a:lnTo>
                  <a:pt x="7864093" y="2389505"/>
                </a:lnTo>
                <a:lnTo>
                  <a:pt x="7869179" y="2386965"/>
                </a:lnTo>
                <a:lnTo>
                  <a:pt x="7874264" y="2384107"/>
                </a:lnTo>
                <a:lnTo>
                  <a:pt x="7879349" y="2381885"/>
                </a:lnTo>
                <a:lnTo>
                  <a:pt x="7884753" y="2380298"/>
                </a:lnTo>
                <a:lnTo>
                  <a:pt x="7889838" y="2378393"/>
                </a:lnTo>
                <a:lnTo>
                  <a:pt x="7895559" y="2376805"/>
                </a:lnTo>
                <a:lnTo>
                  <a:pt x="7900644" y="2375535"/>
                </a:lnTo>
                <a:lnTo>
                  <a:pt x="7906365" y="2374900"/>
                </a:lnTo>
                <a:lnTo>
                  <a:pt x="7911768" y="2374265"/>
                </a:lnTo>
                <a:lnTo>
                  <a:pt x="7917489" y="2373947"/>
                </a:lnTo>
                <a:lnTo>
                  <a:pt x="7922574" y="2373312"/>
                </a:lnTo>
                <a:lnTo>
                  <a:pt x="7928295" y="2373947"/>
                </a:lnTo>
                <a:lnTo>
                  <a:pt x="7934016" y="2374265"/>
                </a:lnTo>
                <a:lnTo>
                  <a:pt x="7939419" y="2374900"/>
                </a:lnTo>
                <a:lnTo>
                  <a:pt x="7944823" y="2375535"/>
                </a:lnTo>
                <a:lnTo>
                  <a:pt x="7950226" y="2376805"/>
                </a:lnTo>
                <a:lnTo>
                  <a:pt x="7955629" y="2378393"/>
                </a:lnTo>
                <a:lnTo>
                  <a:pt x="7960714" y="2380298"/>
                </a:lnTo>
                <a:lnTo>
                  <a:pt x="7966435" y="2381885"/>
                </a:lnTo>
                <a:lnTo>
                  <a:pt x="7971203" y="2384107"/>
                </a:lnTo>
                <a:lnTo>
                  <a:pt x="7976288" y="2386965"/>
                </a:lnTo>
                <a:lnTo>
                  <a:pt x="7981373" y="2389505"/>
                </a:lnTo>
                <a:lnTo>
                  <a:pt x="7986141" y="2392362"/>
                </a:lnTo>
                <a:lnTo>
                  <a:pt x="7990908" y="2395855"/>
                </a:lnTo>
                <a:lnTo>
                  <a:pt x="7995358" y="2399665"/>
                </a:lnTo>
                <a:lnTo>
                  <a:pt x="7999807" y="2403157"/>
                </a:lnTo>
                <a:lnTo>
                  <a:pt x="8004257" y="2407285"/>
                </a:lnTo>
                <a:lnTo>
                  <a:pt x="8010614" y="2414587"/>
                </a:lnTo>
                <a:lnTo>
                  <a:pt x="8016335" y="2421573"/>
                </a:lnTo>
                <a:lnTo>
                  <a:pt x="8021420" y="2429193"/>
                </a:lnTo>
                <a:lnTo>
                  <a:pt x="8026187" y="2437130"/>
                </a:lnTo>
                <a:lnTo>
                  <a:pt x="8029366" y="2445702"/>
                </a:lnTo>
                <a:lnTo>
                  <a:pt x="8032226" y="2453957"/>
                </a:lnTo>
                <a:lnTo>
                  <a:pt x="8035087" y="2462530"/>
                </a:lnTo>
                <a:lnTo>
                  <a:pt x="8036358" y="2471420"/>
                </a:lnTo>
                <a:lnTo>
                  <a:pt x="8037311" y="2480310"/>
                </a:lnTo>
                <a:lnTo>
                  <a:pt x="8037629" y="2488883"/>
                </a:lnTo>
                <a:lnTo>
                  <a:pt x="8037311" y="2497772"/>
                </a:lnTo>
                <a:lnTo>
                  <a:pt x="8036040" y="2506980"/>
                </a:lnTo>
                <a:lnTo>
                  <a:pt x="8034133" y="2515552"/>
                </a:lnTo>
                <a:lnTo>
                  <a:pt x="8031908" y="2524442"/>
                </a:lnTo>
                <a:lnTo>
                  <a:pt x="8028730" y="2532698"/>
                </a:lnTo>
                <a:lnTo>
                  <a:pt x="8024916" y="2540635"/>
                </a:lnTo>
                <a:lnTo>
                  <a:pt x="7755395" y="2809875"/>
                </a:lnTo>
                <a:lnTo>
                  <a:pt x="7751581" y="2814320"/>
                </a:lnTo>
                <a:lnTo>
                  <a:pt x="7747767" y="2818765"/>
                </a:lnTo>
                <a:lnTo>
                  <a:pt x="7743953" y="2823210"/>
                </a:lnTo>
                <a:lnTo>
                  <a:pt x="7740457" y="2827972"/>
                </a:lnTo>
                <a:lnTo>
                  <a:pt x="7737597" y="2833052"/>
                </a:lnTo>
                <a:lnTo>
                  <a:pt x="7735054" y="2837815"/>
                </a:lnTo>
                <a:lnTo>
                  <a:pt x="7732511" y="2842577"/>
                </a:lnTo>
                <a:lnTo>
                  <a:pt x="7730287" y="2847975"/>
                </a:lnTo>
                <a:lnTo>
                  <a:pt x="7728380" y="2853055"/>
                </a:lnTo>
                <a:lnTo>
                  <a:pt x="7726473" y="2858770"/>
                </a:lnTo>
                <a:lnTo>
                  <a:pt x="7724883" y="2863850"/>
                </a:lnTo>
                <a:lnTo>
                  <a:pt x="7723930" y="2868930"/>
                </a:lnTo>
                <a:lnTo>
                  <a:pt x="7722977" y="2874645"/>
                </a:lnTo>
                <a:lnTo>
                  <a:pt x="7722341" y="2880360"/>
                </a:lnTo>
                <a:lnTo>
                  <a:pt x="7722023" y="2885757"/>
                </a:lnTo>
                <a:lnTo>
                  <a:pt x="7722023" y="2891155"/>
                </a:lnTo>
                <a:lnTo>
                  <a:pt x="7722023" y="2896552"/>
                </a:lnTo>
                <a:lnTo>
                  <a:pt x="7722341" y="2902267"/>
                </a:lnTo>
                <a:lnTo>
                  <a:pt x="7722977" y="2907982"/>
                </a:lnTo>
                <a:lnTo>
                  <a:pt x="7723930" y="2913062"/>
                </a:lnTo>
                <a:lnTo>
                  <a:pt x="7724883" y="2918777"/>
                </a:lnTo>
                <a:lnTo>
                  <a:pt x="7726473" y="2923857"/>
                </a:lnTo>
                <a:lnTo>
                  <a:pt x="7728380" y="2929572"/>
                </a:lnTo>
                <a:lnTo>
                  <a:pt x="7730287" y="2934652"/>
                </a:lnTo>
                <a:lnTo>
                  <a:pt x="7732511" y="2939415"/>
                </a:lnTo>
                <a:lnTo>
                  <a:pt x="7735054" y="2944812"/>
                </a:lnTo>
                <a:lnTo>
                  <a:pt x="7737597" y="2949575"/>
                </a:lnTo>
                <a:lnTo>
                  <a:pt x="7740457" y="2954337"/>
                </a:lnTo>
                <a:lnTo>
                  <a:pt x="7743953" y="2959417"/>
                </a:lnTo>
                <a:lnTo>
                  <a:pt x="7747767" y="2963862"/>
                </a:lnTo>
                <a:lnTo>
                  <a:pt x="7751581" y="2968307"/>
                </a:lnTo>
                <a:lnTo>
                  <a:pt x="7755395" y="2972752"/>
                </a:lnTo>
                <a:lnTo>
                  <a:pt x="7760163" y="2976880"/>
                </a:lnTo>
                <a:lnTo>
                  <a:pt x="7763977" y="2980372"/>
                </a:lnTo>
                <a:lnTo>
                  <a:pt x="7769062" y="2983865"/>
                </a:lnTo>
                <a:lnTo>
                  <a:pt x="7773512" y="2987357"/>
                </a:lnTo>
                <a:lnTo>
                  <a:pt x="7778279" y="2990215"/>
                </a:lnTo>
                <a:lnTo>
                  <a:pt x="7783364" y="2993072"/>
                </a:lnTo>
                <a:lnTo>
                  <a:pt x="7788450" y="2995930"/>
                </a:lnTo>
                <a:lnTo>
                  <a:pt x="7793535" y="2998152"/>
                </a:lnTo>
                <a:lnTo>
                  <a:pt x="7798938" y="2999740"/>
                </a:lnTo>
                <a:lnTo>
                  <a:pt x="7804023" y="3001327"/>
                </a:lnTo>
                <a:lnTo>
                  <a:pt x="7809744" y="3002915"/>
                </a:lnTo>
                <a:lnTo>
                  <a:pt x="7814830" y="3004502"/>
                </a:lnTo>
                <a:lnTo>
                  <a:pt x="7820551" y="3005137"/>
                </a:lnTo>
                <a:lnTo>
                  <a:pt x="7825954" y="3005772"/>
                </a:lnTo>
                <a:lnTo>
                  <a:pt x="7831357" y="3006090"/>
                </a:lnTo>
                <a:lnTo>
                  <a:pt x="7836760" y="3006090"/>
                </a:lnTo>
                <a:lnTo>
                  <a:pt x="7842481" y="3006090"/>
                </a:lnTo>
                <a:lnTo>
                  <a:pt x="7848202" y="3005772"/>
                </a:lnTo>
                <a:lnTo>
                  <a:pt x="7853605" y="3005137"/>
                </a:lnTo>
                <a:lnTo>
                  <a:pt x="7859008" y="3003867"/>
                </a:lnTo>
                <a:lnTo>
                  <a:pt x="7864411" y="3002915"/>
                </a:lnTo>
                <a:lnTo>
                  <a:pt x="7869814" y="3001327"/>
                </a:lnTo>
                <a:lnTo>
                  <a:pt x="7874900" y="2999740"/>
                </a:lnTo>
                <a:lnTo>
                  <a:pt x="7880303" y="2998152"/>
                </a:lnTo>
                <a:lnTo>
                  <a:pt x="7885388" y="2995930"/>
                </a:lnTo>
                <a:lnTo>
                  <a:pt x="7890473" y="2993072"/>
                </a:lnTo>
                <a:lnTo>
                  <a:pt x="7895559" y="2990215"/>
                </a:lnTo>
                <a:lnTo>
                  <a:pt x="7900326" y="2987357"/>
                </a:lnTo>
                <a:lnTo>
                  <a:pt x="7905094" y="2983865"/>
                </a:lnTo>
                <a:lnTo>
                  <a:pt x="7909543" y="2980372"/>
                </a:lnTo>
                <a:lnTo>
                  <a:pt x="7913993" y="2976880"/>
                </a:lnTo>
                <a:lnTo>
                  <a:pt x="7918443" y="2972752"/>
                </a:lnTo>
                <a:lnTo>
                  <a:pt x="8484500" y="2406968"/>
                </a:lnTo>
                <a:lnTo>
                  <a:pt x="8488949" y="2402840"/>
                </a:lnTo>
                <a:lnTo>
                  <a:pt x="8493399" y="2399030"/>
                </a:lnTo>
                <a:lnTo>
                  <a:pt x="8498166" y="2395537"/>
                </a:lnTo>
                <a:lnTo>
                  <a:pt x="8502934" y="2392362"/>
                </a:lnTo>
                <a:lnTo>
                  <a:pt x="8507701" y="2389188"/>
                </a:lnTo>
                <a:lnTo>
                  <a:pt x="8512469" y="2386648"/>
                </a:lnTo>
                <a:lnTo>
                  <a:pt x="8517872" y="2383790"/>
                </a:lnTo>
                <a:lnTo>
                  <a:pt x="8522639" y="2381567"/>
                </a:lnTo>
                <a:lnTo>
                  <a:pt x="8527725" y="2379663"/>
                </a:lnTo>
                <a:lnTo>
                  <a:pt x="8533446" y="2378075"/>
                </a:lnTo>
                <a:lnTo>
                  <a:pt x="8538531" y="2376805"/>
                </a:lnTo>
                <a:lnTo>
                  <a:pt x="8544252" y="2375217"/>
                </a:lnTo>
                <a:lnTo>
                  <a:pt x="8549655" y="2374582"/>
                </a:lnTo>
                <a:lnTo>
                  <a:pt x="8555058" y="2373947"/>
                </a:lnTo>
                <a:lnTo>
                  <a:pt x="8560779" y="2373312"/>
                </a:lnTo>
                <a:lnTo>
                  <a:pt x="8566182" y="2373312"/>
                </a:lnTo>
                <a:lnTo>
                  <a:pt x="8571585" y="2373312"/>
                </a:lnTo>
                <a:lnTo>
                  <a:pt x="8576989" y="2373947"/>
                </a:lnTo>
                <a:lnTo>
                  <a:pt x="8582709" y="2374582"/>
                </a:lnTo>
                <a:lnTo>
                  <a:pt x="8587795" y="2375217"/>
                </a:lnTo>
                <a:lnTo>
                  <a:pt x="8593516" y="2376805"/>
                </a:lnTo>
                <a:lnTo>
                  <a:pt x="8598601" y="2378075"/>
                </a:lnTo>
                <a:lnTo>
                  <a:pt x="8604322" y="2379663"/>
                </a:lnTo>
                <a:lnTo>
                  <a:pt x="8609725" y="2381567"/>
                </a:lnTo>
                <a:lnTo>
                  <a:pt x="8614810" y="2383790"/>
                </a:lnTo>
                <a:lnTo>
                  <a:pt x="8619578" y="2386648"/>
                </a:lnTo>
                <a:lnTo>
                  <a:pt x="8624345" y="2389188"/>
                </a:lnTo>
                <a:lnTo>
                  <a:pt x="8629431" y="2392362"/>
                </a:lnTo>
                <a:lnTo>
                  <a:pt x="8634198" y="2395537"/>
                </a:lnTo>
                <a:lnTo>
                  <a:pt x="8638648" y="2399030"/>
                </a:lnTo>
                <a:lnTo>
                  <a:pt x="8643097" y="2402840"/>
                </a:lnTo>
                <a:lnTo>
                  <a:pt x="8647547" y="2406968"/>
                </a:lnTo>
                <a:lnTo>
                  <a:pt x="8651679" y="2411413"/>
                </a:lnTo>
                <a:lnTo>
                  <a:pt x="8655493" y="2415857"/>
                </a:lnTo>
                <a:lnTo>
                  <a:pt x="8659307" y="2420303"/>
                </a:lnTo>
                <a:lnTo>
                  <a:pt x="8662167" y="2425382"/>
                </a:lnTo>
                <a:lnTo>
                  <a:pt x="8665663" y="2430145"/>
                </a:lnTo>
                <a:lnTo>
                  <a:pt x="8668206" y="2434907"/>
                </a:lnTo>
                <a:lnTo>
                  <a:pt x="8670749" y="2439670"/>
                </a:lnTo>
                <a:lnTo>
                  <a:pt x="8672974" y="2445067"/>
                </a:lnTo>
                <a:lnTo>
                  <a:pt x="8674880" y="2450148"/>
                </a:lnTo>
                <a:lnTo>
                  <a:pt x="8676787" y="2455862"/>
                </a:lnTo>
                <a:lnTo>
                  <a:pt x="8677741" y="2460943"/>
                </a:lnTo>
                <a:lnTo>
                  <a:pt x="8679330" y="2466340"/>
                </a:lnTo>
                <a:lnTo>
                  <a:pt x="8679966" y="2471738"/>
                </a:lnTo>
                <a:lnTo>
                  <a:pt x="8680919" y="2477452"/>
                </a:lnTo>
                <a:lnTo>
                  <a:pt x="8681237" y="2483168"/>
                </a:lnTo>
                <a:lnTo>
                  <a:pt x="8681237" y="2488247"/>
                </a:lnTo>
                <a:lnTo>
                  <a:pt x="8681237" y="2493962"/>
                </a:lnTo>
                <a:lnTo>
                  <a:pt x="8680919" y="2499360"/>
                </a:lnTo>
                <a:lnTo>
                  <a:pt x="8679966" y="2505075"/>
                </a:lnTo>
                <a:lnTo>
                  <a:pt x="8679330" y="2510155"/>
                </a:lnTo>
                <a:lnTo>
                  <a:pt x="8677741" y="2515870"/>
                </a:lnTo>
                <a:lnTo>
                  <a:pt x="8676787" y="2520950"/>
                </a:lnTo>
                <a:lnTo>
                  <a:pt x="8674880" y="2526665"/>
                </a:lnTo>
                <a:lnTo>
                  <a:pt x="8672974" y="2531745"/>
                </a:lnTo>
                <a:lnTo>
                  <a:pt x="8670749" y="2536825"/>
                </a:lnTo>
                <a:lnTo>
                  <a:pt x="8668206" y="2541905"/>
                </a:lnTo>
                <a:lnTo>
                  <a:pt x="8665663" y="2546667"/>
                </a:lnTo>
                <a:lnTo>
                  <a:pt x="8662167" y="2551430"/>
                </a:lnTo>
                <a:lnTo>
                  <a:pt x="8659307" y="2556510"/>
                </a:lnTo>
                <a:lnTo>
                  <a:pt x="8655493" y="2560955"/>
                </a:lnTo>
                <a:lnTo>
                  <a:pt x="8651679" y="2565400"/>
                </a:lnTo>
                <a:lnTo>
                  <a:pt x="8647547" y="2569845"/>
                </a:lnTo>
                <a:lnTo>
                  <a:pt x="7392750" y="3822700"/>
                </a:lnTo>
                <a:lnTo>
                  <a:pt x="7388618" y="3827145"/>
                </a:lnTo>
                <a:lnTo>
                  <a:pt x="7385122" y="3831590"/>
                </a:lnTo>
                <a:lnTo>
                  <a:pt x="7381626" y="3836035"/>
                </a:lnTo>
                <a:lnTo>
                  <a:pt x="7378448" y="3841115"/>
                </a:lnTo>
                <a:lnTo>
                  <a:pt x="7375269" y="3845877"/>
                </a:lnTo>
                <a:lnTo>
                  <a:pt x="7372409" y="3850640"/>
                </a:lnTo>
                <a:lnTo>
                  <a:pt x="7369866" y="3855720"/>
                </a:lnTo>
                <a:lnTo>
                  <a:pt x="7367641" y="3860800"/>
                </a:lnTo>
                <a:lnTo>
                  <a:pt x="7365734" y="3865880"/>
                </a:lnTo>
                <a:lnTo>
                  <a:pt x="7364145" y="3871595"/>
                </a:lnTo>
                <a:lnTo>
                  <a:pt x="7362556" y="3876675"/>
                </a:lnTo>
                <a:lnTo>
                  <a:pt x="7361603" y="3882390"/>
                </a:lnTo>
                <a:lnTo>
                  <a:pt x="7360331" y="3887470"/>
                </a:lnTo>
                <a:lnTo>
                  <a:pt x="7359696" y="3893185"/>
                </a:lnTo>
                <a:lnTo>
                  <a:pt x="7359378" y="3898582"/>
                </a:lnTo>
                <a:lnTo>
                  <a:pt x="7359378" y="3904297"/>
                </a:lnTo>
                <a:lnTo>
                  <a:pt x="7359378" y="3909695"/>
                </a:lnTo>
                <a:lnTo>
                  <a:pt x="7359696" y="3915092"/>
                </a:lnTo>
                <a:lnTo>
                  <a:pt x="7360331" y="3920807"/>
                </a:lnTo>
                <a:lnTo>
                  <a:pt x="7361603" y="3926205"/>
                </a:lnTo>
                <a:lnTo>
                  <a:pt x="7362556" y="3931602"/>
                </a:lnTo>
                <a:lnTo>
                  <a:pt x="7364145" y="3936682"/>
                </a:lnTo>
                <a:lnTo>
                  <a:pt x="7365734" y="3942397"/>
                </a:lnTo>
                <a:lnTo>
                  <a:pt x="7367641" y="3947477"/>
                </a:lnTo>
                <a:lnTo>
                  <a:pt x="7369866" y="3952875"/>
                </a:lnTo>
                <a:lnTo>
                  <a:pt x="7372409" y="3957637"/>
                </a:lnTo>
                <a:lnTo>
                  <a:pt x="7375269" y="3962400"/>
                </a:lnTo>
                <a:lnTo>
                  <a:pt x="7378448" y="3967162"/>
                </a:lnTo>
                <a:lnTo>
                  <a:pt x="7381626" y="3972242"/>
                </a:lnTo>
                <a:lnTo>
                  <a:pt x="7385122" y="3976687"/>
                </a:lnTo>
                <a:lnTo>
                  <a:pt x="7388618" y="3981132"/>
                </a:lnTo>
                <a:lnTo>
                  <a:pt x="7392750" y="3985577"/>
                </a:lnTo>
                <a:lnTo>
                  <a:pt x="7397200" y="3989705"/>
                </a:lnTo>
                <a:lnTo>
                  <a:pt x="7401967" y="3993515"/>
                </a:lnTo>
                <a:lnTo>
                  <a:pt x="7406417" y="3997007"/>
                </a:lnTo>
                <a:lnTo>
                  <a:pt x="7411184" y="4000182"/>
                </a:lnTo>
                <a:lnTo>
                  <a:pt x="7415952" y="4003357"/>
                </a:lnTo>
                <a:lnTo>
                  <a:pt x="7420719" y="4006215"/>
                </a:lnTo>
                <a:lnTo>
                  <a:pt x="7426122" y="4008755"/>
                </a:lnTo>
                <a:lnTo>
                  <a:pt x="7430890" y="4010977"/>
                </a:lnTo>
                <a:lnTo>
                  <a:pt x="7436293" y="4012882"/>
                </a:lnTo>
                <a:lnTo>
                  <a:pt x="7441696" y="4014787"/>
                </a:lnTo>
                <a:lnTo>
                  <a:pt x="7447099" y="4015740"/>
                </a:lnTo>
                <a:lnTo>
                  <a:pt x="7452502" y="4017327"/>
                </a:lnTo>
                <a:lnTo>
                  <a:pt x="7457905" y="4017962"/>
                </a:lnTo>
                <a:lnTo>
                  <a:pt x="7463309" y="4018597"/>
                </a:lnTo>
                <a:lnTo>
                  <a:pt x="7469030" y="4019232"/>
                </a:lnTo>
                <a:lnTo>
                  <a:pt x="7474433" y="4019232"/>
                </a:lnTo>
                <a:lnTo>
                  <a:pt x="7479836" y="4019232"/>
                </a:lnTo>
                <a:lnTo>
                  <a:pt x="7485557" y="4018597"/>
                </a:lnTo>
                <a:lnTo>
                  <a:pt x="7490960" y="4017962"/>
                </a:lnTo>
                <a:lnTo>
                  <a:pt x="7496681" y="4017327"/>
                </a:lnTo>
                <a:lnTo>
                  <a:pt x="7501766" y="4015740"/>
                </a:lnTo>
                <a:lnTo>
                  <a:pt x="7507169" y="4014787"/>
                </a:lnTo>
                <a:lnTo>
                  <a:pt x="7512572" y="4012882"/>
                </a:lnTo>
                <a:lnTo>
                  <a:pt x="7517975" y="4010977"/>
                </a:lnTo>
                <a:lnTo>
                  <a:pt x="7523061" y="4008755"/>
                </a:lnTo>
                <a:lnTo>
                  <a:pt x="7527828" y="4006215"/>
                </a:lnTo>
                <a:lnTo>
                  <a:pt x="7532914" y="4003357"/>
                </a:lnTo>
                <a:lnTo>
                  <a:pt x="7537681" y="4000182"/>
                </a:lnTo>
                <a:lnTo>
                  <a:pt x="7542448" y="3997007"/>
                </a:lnTo>
                <a:lnTo>
                  <a:pt x="7546898" y="3993515"/>
                </a:lnTo>
                <a:lnTo>
                  <a:pt x="7551348" y="3989705"/>
                </a:lnTo>
                <a:lnTo>
                  <a:pt x="7555797" y="3985577"/>
                </a:lnTo>
                <a:lnTo>
                  <a:pt x="8717788" y="2825115"/>
                </a:lnTo>
                <a:lnTo>
                  <a:pt x="8721919" y="2820987"/>
                </a:lnTo>
                <a:lnTo>
                  <a:pt x="8726369" y="2817177"/>
                </a:lnTo>
                <a:lnTo>
                  <a:pt x="8731137" y="2813685"/>
                </a:lnTo>
                <a:lnTo>
                  <a:pt x="8735586" y="2810192"/>
                </a:lnTo>
                <a:lnTo>
                  <a:pt x="8740672" y="2807335"/>
                </a:lnTo>
                <a:lnTo>
                  <a:pt x="8745757" y="2804477"/>
                </a:lnTo>
                <a:lnTo>
                  <a:pt x="8750524" y="2801937"/>
                </a:lnTo>
                <a:lnTo>
                  <a:pt x="8755927" y="2799715"/>
                </a:lnTo>
                <a:lnTo>
                  <a:pt x="8761013" y="2797810"/>
                </a:lnTo>
                <a:lnTo>
                  <a:pt x="8766416" y="2795905"/>
                </a:lnTo>
                <a:lnTo>
                  <a:pt x="8771819" y="2794635"/>
                </a:lnTo>
                <a:lnTo>
                  <a:pt x="8777222" y="2793365"/>
                </a:lnTo>
                <a:lnTo>
                  <a:pt x="8782625" y="2792730"/>
                </a:lnTo>
                <a:lnTo>
                  <a:pt x="8788346" y="2792095"/>
                </a:lnTo>
                <a:lnTo>
                  <a:pt x="8793431" y="2791460"/>
                </a:lnTo>
                <a:lnTo>
                  <a:pt x="8799152" y="2791460"/>
                </a:lnTo>
                <a:lnTo>
                  <a:pt x="8804556" y="2791460"/>
                </a:lnTo>
                <a:lnTo>
                  <a:pt x="8810277" y="2792095"/>
                </a:lnTo>
                <a:lnTo>
                  <a:pt x="8815680" y="2792730"/>
                </a:lnTo>
                <a:lnTo>
                  <a:pt x="8821083" y="2793365"/>
                </a:lnTo>
                <a:lnTo>
                  <a:pt x="8826804" y="2794635"/>
                </a:lnTo>
                <a:lnTo>
                  <a:pt x="8831889" y="2795905"/>
                </a:lnTo>
                <a:lnTo>
                  <a:pt x="8837292" y="2797810"/>
                </a:lnTo>
                <a:lnTo>
                  <a:pt x="8842377" y="2799715"/>
                </a:lnTo>
                <a:lnTo>
                  <a:pt x="8847463" y="2801937"/>
                </a:lnTo>
                <a:lnTo>
                  <a:pt x="8852866" y="2804477"/>
                </a:lnTo>
                <a:lnTo>
                  <a:pt x="8857633" y="2807335"/>
                </a:lnTo>
                <a:lnTo>
                  <a:pt x="8862401" y="2810192"/>
                </a:lnTo>
                <a:lnTo>
                  <a:pt x="8867486" y="2813685"/>
                </a:lnTo>
                <a:lnTo>
                  <a:pt x="8871936" y="2817177"/>
                </a:lnTo>
                <a:lnTo>
                  <a:pt x="8876385" y="2820987"/>
                </a:lnTo>
                <a:lnTo>
                  <a:pt x="8880517" y="2825115"/>
                </a:lnTo>
                <a:lnTo>
                  <a:pt x="8884649" y="2829242"/>
                </a:lnTo>
                <a:lnTo>
                  <a:pt x="8888781" y="2833687"/>
                </a:lnTo>
                <a:lnTo>
                  <a:pt x="8891959" y="2838450"/>
                </a:lnTo>
                <a:lnTo>
                  <a:pt x="8895455" y="2842895"/>
                </a:lnTo>
                <a:lnTo>
                  <a:pt x="8898316" y="2847975"/>
                </a:lnTo>
                <a:lnTo>
                  <a:pt x="8901494" y="2853055"/>
                </a:lnTo>
                <a:lnTo>
                  <a:pt x="8903719" y="2857817"/>
                </a:lnTo>
                <a:lnTo>
                  <a:pt x="8905944" y="2863215"/>
                </a:lnTo>
                <a:lnTo>
                  <a:pt x="8908168" y="2868295"/>
                </a:lnTo>
                <a:lnTo>
                  <a:pt x="8909440" y="2873692"/>
                </a:lnTo>
                <a:lnTo>
                  <a:pt x="8911029" y="2879090"/>
                </a:lnTo>
                <a:lnTo>
                  <a:pt x="8912300" y="2884487"/>
                </a:lnTo>
                <a:lnTo>
                  <a:pt x="8913254" y="2889885"/>
                </a:lnTo>
                <a:lnTo>
                  <a:pt x="8913572" y="2895600"/>
                </a:lnTo>
                <a:lnTo>
                  <a:pt x="8913889" y="2900680"/>
                </a:lnTo>
                <a:lnTo>
                  <a:pt x="8914525" y="2906395"/>
                </a:lnTo>
                <a:lnTo>
                  <a:pt x="8913889" y="2911792"/>
                </a:lnTo>
                <a:lnTo>
                  <a:pt x="8913572" y="2917507"/>
                </a:lnTo>
                <a:lnTo>
                  <a:pt x="8913254" y="2923222"/>
                </a:lnTo>
                <a:lnTo>
                  <a:pt x="8912300" y="2928302"/>
                </a:lnTo>
                <a:lnTo>
                  <a:pt x="8911029" y="2934017"/>
                </a:lnTo>
                <a:lnTo>
                  <a:pt x="8909440" y="2939097"/>
                </a:lnTo>
                <a:lnTo>
                  <a:pt x="8908168" y="2944495"/>
                </a:lnTo>
                <a:lnTo>
                  <a:pt x="8905944" y="2949575"/>
                </a:lnTo>
                <a:lnTo>
                  <a:pt x="8903719" y="2954655"/>
                </a:lnTo>
                <a:lnTo>
                  <a:pt x="8901494" y="2960052"/>
                </a:lnTo>
                <a:lnTo>
                  <a:pt x="8898316" y="2964815"/>
                </a:lnTo>
                <a:lnTo>
                  <a:pt x="8895455" y="2969577"/>
                </a:lnTo>
                <a:lnTo>
                  <a:pt x="8891959" y="2974657"/>
                </a:lnTo>
                <a:lnTo>
                  <a:pt x="8888781" y="2979102"/>
                </a:lnTo>
                <a:lnTo>
                  <a:pt x="8884649" y="2983547"/>
                </a:lnTo>
                <a:lnTo>
                  <a:pt x="8880517" y="2987992"/>
                </a:lnTo>
                <a:lnTo>
                  <a:pt x="8288080" y="3579812"/>
                </a:lnTo>
                <a:lnTo>
                  <a:pt x="8283948" y="3584257"/>
                </a:lnTo>
                <a:lnTo>
                  <a:pt x="8280134" y="3588702"/>
                </a:lnTo>
                <a:lnTo>
                  <a:pt x="8276320" y="3593147"/>
                </a:lnTo>
                <a:lnTo>
                  <a:pt x="8273142" y="3597910"/>
                </a:lnTo>
                <a:lnTo>
                  <a:pt x="8269964" y="3602990"/>
                </a:lnTo>
                <a:lnTo>
                  <a:pt x="8267421" y="3607752"/>
                </a:lnTo>
                <a:lnTo>
                  <a:pt x="8264878" y="3612515"/>
                </a:lnTo>
                <a:lnTo>
                  <a:pt x="8262654" y="3617595"/>
                </a:lnTo>
                <a:lnTo>
                  <a:pt x="8260747" y="3622992"/>
                </a:lnTo>
                <a:lnTo>
                  <a:pt x="8258840" y="3628707"/>
                </a:lnTo>
                <a:lnTo>
                  <a:pt x="8257251" y="3633787"/>
                </a:lnTo>
                <a:lnTo>
                  <a:pt x="8256297" y="3638867"/>
                </a:lnTo>
                <a:lnTo>
                  <a:pt x="8255344" y="3644582"/>
                </a:lnTo>
                <a:lnTo>
                  <a:pt x="8254708" y="3650297"/>
                </a:lnTo>
                <a:lnTo>
                  <a:pt x="8254390" y="3655695"/>
                </a:lnTo>
                <a:lnTo>
                  <a:pt x="8254072" y="3661092"/>
                </a:lnTo>
                <a:lnTo>
                  <a:pt x="8254390" y="3666490"/>
                </a:lnTo>
                <a:lnTo>
                  <a:pt x="8254708" y="3672205"/>
                </a:lnTo>
                <a:lnTo>
                  <a:pt x="8255344" y="3677602"/>
                </a:lnTo>
                <a:lnTo>
                  <a:pt x="8256297" y="3683000"/>
                </a:lnTo>
                <a:lnTo>
                  <a:pt x="8257251" y="3688397"/>
                </a:lnTo>
                <a:lnTo>
                  <a:pt x="8258840" y="3693795"/>
                </a:lnTo>
                <a:lnTo>
                  <a:pt x="8260747" y="3699510"/>
                </a:lnTo>
                <a:lnTo>
                  <a:pt x="8262654" y="3704590"/>
                </a:lnTo>
                <a:lnTo>
                  <a:pt x="8264878" y="3709352"/>
                </a:lnTo>
                <a:lnTo>
                  <a:pt x="8267421" y="3714750"/>
                </a:lnTo>
                <a:lnTo>
                  <a:pt x="8269964" y="3719512"/>
                </a:lnTo>
                <a:lnTo>
                  <a:pt x="8273142" y="3724275"/>
                </a:lnTo>
                <a:lnTo>
                  <a:pt x="8276320" y="3729037"/>
                </a:lnTo>
                <a:lnTo>
                  <a:pt x="8280134" y="3733800"/>
                </a:lnTo>
                <a:lnTo>
                  <a:pt x="8283948" y="3738245"/>
                </a:lnTo>
                <a:lnTo>
                  <a:pt x="8288080" y="3742690"/>
                </a:lnTo>
                <a:lnTo>
                  <a:pt x="8291576" y="3745865"/>
                </a:lnTo>
                <a:lnTo>
                  <a:pt x="8295390" y="3749357"/>
                </a:lnTo>
                <a:lnTo>
                  <a:pt x="8303654" y="3755707"/>
                </a:lnTo>
                <a:lnTo>
                  <a:pt x="8311917" y="3760787"/>
                </a:lnTo>
                <a:lnTo>
                  <a:pt x="8320499" y="3765232"/>
                </a:lnTo>
                <a:lnTo>
                  <a:pt x="8329716" y="3769042"/>
                </a:lnTo>
                <a:lnTo>
                  <a:pt x="8338615" y="3771900"/>
                </a:lnTo>
                <a:lnTo>
                  <a:pt x="8348468" y="3774122"/>
                </a:lnTo>
                <a:lnTo>
                  <a:pt x="8357685" y="3775392"/>
                </a:lnTo>
                <a:lnTo>
                  <a:pt x="8367538" y="3776027"/>
                </a:lnTo>
                <a:lnTo>
                  <a:pt x="8376755" y="3775710"/>
                </a:lnTo>
                <a:lnTo>
                  <a:pt x="8386608" y="3775075"/>
                </a:lnTo>
                <a:lnTo>
                  <a:pt x="8395825" y="3773170"/>
                </a:lnTo>
                <a:lnTo>
                  <a:pt x="8405042" y="3770630"/>
                </a:lnTo>
                <a:lnTo>
                  <a:pt x="8414577" y="3766820"/>
                </a:lnTo>
                <a:lnTo>
                  <a:pt x="8423476" y="3762692"/>
                </a:lnTo>
                <a:lnTo>
                  <a:pt x="8431740" y="3757930"/>
                </a:lnTo>
                <a:lnTo>
                  <a:pt x="9147326" y="3037501"/>
                </a:lnTo>
                <a:lnTo>
                  <a:pt x="9147326" y="6857999"/>
                </a:lnTo>
                <a:lnTo>
                  <a:pt x="460220" y="6857999"/>
                </a:lnTo>
                <a:lnTo>
                  <a:pt x="2028398" y="5291772"/>
                </a:lnTo>
                <a:lnTo>
                  <a:pt x="2032530" y="5287644"/>
                </a:lnTo>
                <a:lnTo>
                  <a:pt x="2036026" y="5283199"/>
                </a:lnTo>
                <a:lnTo>
                  <a:pt x="2039840" y="5278437"/>
                </a:lnTo>
                <a:lnTo>
                  <a:pt x="2043336" y="5273992"/>
                </a:lnTo>
                <a:lnTo>
                  <a:pt x="2046196" y="5268912"/>
                </a:lnTo>
                <a:lnTo>
                  <a:pt x="2048739" y="5263832"/>
                </a:lnTo>
                <a:lnTo>
                  <a:pt x="2051600" y="5259069"/>
                </a:lnTo>
                <a:lnTo>
                  <a:pt x="2053824" y="5253672"/>
                </a:lnTo>
                <a:lnTo>
                  <a:pt x="2055731" y="5248592"/>
                </a:lnTo>
                <a:lnTo>
                  <a:pt x="2057321" y="5243194"/>
                </a:lnTo>
                <a:lnTo>
                  <a:pt x="2058910" y="5237797"/>
                </a:lnTo>
                <a:lnTo>
                  <a:pt x="2060181" y="5232399"/>
                </a:lnTo>
                <a:lnTo>
                  <a:pt x="2060817" y="5227002"/>
                </a:lnTo>
                <a:lnTo>
                  <a:pt x="2061452" y="5221287"/>
                </a:lnTo>
                <a:lnTo>
                  <a:pt x="2061770" y="5216207"/>
                </a:lnTo>
                <a:lnTo>
                  <a:pt x="2062406" y="5210492"/>
                </a:lnTo>
                <a:lnTo>
                  <a:pt x="2061770" y="5204777"/>
                </a:lnTo>
                <a:lnTo>
                  <a:pt x="2061452" y="5199379"/>
                </a:lnTo>
                <a:lnTo>
                  <a:pt x="2060817" y="5193664"/>
                </a:lnTo>
                <a:lnTo>
                  <a:pt x="2060181" y="5188584"/>
                </a:lnTo>
                <a:lnTo>
                  <a:pt x="2058910" y="5182869"/>
                </a:lnTo>
                <a:lnTo>
                  <a:pt x="2057321" y="5177789"/>
                </a:lnTo>
                <a:lnTo>
                  <a:pt x="2055731" y="5172392"/>
                </a:lnTo>
                <a:lnTo>
                  <a:pt x="2053824" y="5167312"/>
                </a:lnTo>
                <a:lnTo>
                  <a:pt x="2051600" y="5161914"/>
                </a:lnTo>
                <a:lnTo>
                  <a:pt x="2048739" y="5156834"/>
                </a:lnTo>
                <a:lnTo>
                  <a:pt x="2046196" y="5152072"/>
                </a:lnTo>
                <a:lnTo>
                  <a:pt x="2043336" y="5146992"/>
                </a:lnTo>
                <a:lnTo>
                  <a:pt x="2039840" y="5142230"/>
                </a:lnTo>
                <a:lnTo>
                  <a:pt x="2036026" y="5137785"/>
                </a:lnTo>
                <a:lnTo>
                  <a:pt x="2032530" y="5133340"/>
                </a:lnTo>
                <a:lnTo>
                  <a:pt x="2028398" y="5129212"/>
                </a:lnTo>
                <a:lnTo>
                  <a:pt x="2024266" y="5125085"/>
                </a:lnTo>
                <a:lnTo>
                  <a:pt x="2019816" y="5120957"/>
                </a:lnTo>
                <a:lnTo>
                  <a:pt x="2015049" y="5117782"/>
                </a:lnTo>
                <a:lnTo>
                  <a:pt x="2010281" y="5114290"/>
                </a:lnTo>
                <a:lnTo>
                  <a:pt x="2005514" y="5111432"/>
                </a:lnTo>
                <a:lnTo>
                  <a:pt x="2000429" y="5108257"/>
                </a:lnTo>
                <a:lnTo>
                  <a:pt x="1995661" y="5106035"/>
                </a:lnTo>
                <a:lnTo>
                  <a:pt x="1990258" y="5103812"/>
                </a:lnTo>
                <a:lnTo>
                  <a:pt x="1985173" y="5101590"/>
                </a:lnTo>
                <a:lnTo>
                  <a:pt x="1979770" y="5100320"/>
                </a:lnTo>
                <a:lnTo>
                  <a:pt x="1974367" y="5098732"/>
                </a:lnTo>
                <a:lnTo>
                  <a:pt x="1968964" y="5097462"/>
                </a:lnTo>
                <a:lnTo>
                  <a:pt x="1963560" y="5096510"/>
                </a:lnTo>
                <a:lnTo>
                  <a:pt x="1958157" y="5095557"/>
                </a:lnTo>
                <a:lnTo>
                  <a:pt x="1952754" y="5095240"/>
                </a:lnTo>
                <a:lnTo>
                  <a:pt x="1947033" y="5095240"/>
                </a:lnTo>
                <a:lnTo>
                  <a:pt x="1941312" y="5095240"/>
                </a:lnTo>
                <a:lnTo>
                  <a:pt x="1935909" y="5095557"/>
                </a:lnTo>
                <a:lnTo>
                  <a:pt x="1930506" y="5096510"/>
                </a:lnTo>
                <a:lnTo>
                  <a:pt x="1925103" y="5097462"/>
                </a:lnTo>
                <a:lnTo>
                  <a:pt x="1919382" y="5098732"/>
                </a:lnTo>
                <a:lnTo>
                  <a:pt x="1914297" y="5100320"/>
                </a:lnTo>
                <a:lnTo>
                  <a:pt x="1908894" y="5101590"/>
                </a:lnTo>
                <a:lnTo>
                  <a:pt x="1903808" y="5103812"/>
                </a:lnTo>
                <a:lnTo>
                  <a:pt x="1898405" y="5106035"/>
                </a:lnTo>
                <a:lnTo>
                  <a:pt x="1893320" y="5108257"/>
                </a:lnTo>
                <a:lnTo>
                  <a:pt x="1888552" y="5111432"/>
                </a:lnTo>
                <a:lnTo>
                  <a:pt x="1883467" y="5114290"/>
                </a:lnTo>
                <a:lnTo>
                  <a:pt x="1878700" y="5117782"/>
                </a:lnTo>
                <a:lnTo>
                  <a:pt x="1874250" y="5120957"/>
                </a:lnTo>
                <a:lnTo>
                  <a:pt x="1869800" y="5125085"/>
                </a:lnTo>
                <a:lnTo>
                  <a:pt x="1865668" y="5129212"/>
                </a:lnTo>
                <a:lnTo>
                  <a:pt x="1760149" y="5234304"/>
                </a:lnTo>
                <a:lnTo>
                  <a:pt x="1755699" y="5238432"/>
                </a:lnTo>
                <a:lnTo>
                  <a:pt x="1751249" y="5242559"/>
                </a:lnTo>
                <a:lnTo>
                  <a:pt x="1746799" y="5245734"/>
                </a:lnTo>
                <a:lnTo>
                  <a:pt x="1741714" y="5249227"/>
                </a:lnTo>
                <a:lnTo>
                  <a:pt x="1736947" y="5252084"/>
                </a:lnTo>
                <a:lnTo>
                  <a:pt x="1732179" y="5255259"/>
                </a:lnTo>
                <a:lnTo>
                  <a:pt x="1726776" y="5257482"/>
                </a:lnTo>
                <a:lnTo>
                  <a:pt x="1722009" y="5259704"/>
                </a:lnTo>
                <a:lnTo>
                  <a:pt x="1716288" y="5261927"/>
                </a:lnTo>
                <a:lnTo>
                  <a:pt x="1711202" y="5263514"/>
                </a:lnTo>
                <a:lnTo>
                  <a:pt x="1706117" y="5264784"/>
                </a:lnTo>
                <a:lnTo>
                  <a:pt x="1700396" y="5266054"/>
                </a:lnTo>
                <a:lnTo>
                  <a:pt x="1695311" y="5267007"/>
                </a:lnTo>
                <a:lnTo>
                  <a:pt x="1689590" y="5267642"/>
                </a:lnTo>
                <a:lnTo>
                  <a:pt x="1683869" y="5268277"/>
                </a:lnTo>
                <a:lnTo>
                  <a:pt x="1678466" y="5268277"/>
                </a:lnTo>
                <a:lnTo>
                  <a:pt x="1673063" y="5268277"/>
                </a:lnTo>
                <a:lnTo>
                  <a:pt x="1667660" y="5267642"/>
                </a:lnTo>
                <a:lnTo>
                  <a:pt x="1661939" y="5267007"/>
                </a:lnTo>
                <a:lnTo>
                  <a:pt x="1656218" y="5266054"/>
                </a:lnTo>
                <a:lnTo>
                  <a:pt x="1651132" y="5264784"/>
                </a:lnTo>
                <a:lnTo>
                  <a:pt x="1645412" y="5263514"/>
                </a:lnTo>
                <a:lnTo>
                  <a:pt x="1640326" y="5261927"/>
                </a:lnTo>
                <a:lnTo>
                  <a:pt x="1635241" y="5259704"/>
                </a:lnTo>
                <a:lnTo>
                  <a:pt x="1629838" y="5257482"/>
                </a:lnTo>
                <a:lnTo>
                  <a:pt x="1625070" y="5255259"/>
                </a:lnTo>
                <a:lnTo>
                  <a:pt x="1619667" y="5252084"/>
                </a:lnTo>
                <a:lnTo>
                  <a:pt x="1614900" y="5249227"/>
                </a:lnTo>
                <a:lnTo>
                  <a:pt x="1610450" y="5245734"/>
                </a:lnTo>
                <a:lnTo>
                  <a:pt x="1605683" y="5242559"/>
                </a:lnTo>
                <a:lnTo>
                  <a:pt x="1601551" y="5238432"/>
                </a:lnTo>
                <a:lnTo>
                  <a:pt x="1597101" y="5234304"/>
                </a:lnTo>
                <a:lnTo>
                  <a:pt x="1592969" y="5230177"/>
                </a:lnTo>
                <a:lnTo>
                  <a:pt x="1589155" y="5225732"/>
                </a:lnTo>
                <a:lnTo>
                  <a:pt x="1585342" y="5221287"/>
                </a:lnTo>
                <a:lnTo>
                  <a:pt x="1582163" y="5216524"/>
                </a:lnTo>
                <a:lnTo>
                  <a:pt x="1578985" y="5211444"/>
                </a:lnTo>
                <a:lnTo>
                  <a:pt x="1576442" y="5206682"/>
                </a:lnTo>
                <a:lnTo>
                  <a:pt x="1573900" y="5201602"/>
                </a:lnTo>
                <a:lnTo>
                  <a:pt x="1571675" y="5196204"/>
                </a:lnTo>
                <a:lnTo>
                  <a:pt x="1569768" y="5191124"/>
                </a:lnTo>
                <a:lnTo>
                  <a:pt x="1567861" y="5186044"/>
                </a:lnTo>
                <a:lnTo>
                  <a:pt x="1566589" y="5180647"/>
                </a:lnTo>
                <a:lnTo>
                  <a:pt x="1565318" y="5174932"/>
                </a:lnTo>
                <a:lnTo>
                  <a:pt x="1564682" y="5169534"/>
                </a:lnTo>
                <a:lnTo>
                  <a:pt x="1563729" y="5164137"/>
                </a:lnTo>
                <a:lnTo>
                  <a:pt x="1563411" y="5158739"/>
                </a:lnTo>
                <a:lnTo>
                  <a:pt x="1563411" y="5153024"/>
                </a:lnTo>
                <a:lnTo>
                  <a:pt x="1563411" y="5147627"/>
                </a:lnTo>
                <a:lnTo>
                  <a:pt x="1563729" y="5142230"/>
                </a:lnTo>
                <a:lnTo>
                  <a:pt x="1564682" y="5136832"/>
                </a:lnTo>
                <a:lnTo>
                  <a:pt x="1565318" y="5131117"/>
                </a:lnTo>
                <a:lnTo>
                  <a:pt x="1566589" y="5126037"/>
                </a:lnTo>
                <a:lnTo>
                  <a:pt x="1567861" y="5120322"/>
                </a:lnTo>
                <a:lnTo>
                  <a:pt x="1569768" y="5115242"/>
                </a:lnTo>
                <a:lnTo>
                  <a:pt x="1571675" y="5109845"/>
                </a:lnTo>
                <a:lnTo>
                  <a:pt x="1573900" y="5104765"/>
                </a:lnTo>
                <a:lnTo>
                  <a:pt x="1576442" y="5099685"/>
                </a:lnTo>
                <a:lnTo>
                  <a:pt x="1578985" y="5094605"/>
                </a:lnTo>
                <a:lnTo>
                  <a:pt x="1582163" y="5089842"/>
                </a:lnTo>
                <a:lnTo>
                  <a:pt x="1585342" y="5085397"/>
                </a:lnTo>
                <a:lnTo>
                  <a:pt x="1589155" y="5080317"/>
                </a:lnTo>
                <a:lnTo>
                  <a:pt x="1592969" y="5075872"/>
                </a:lnTo>
                <a:lnTo>
                  <a:pt x="1597101" y="5071745"/>
                </a:lnTo>
                <a:lnTo>
                  <a:pt x="2266136" y="4403725"/>
                </a:lnTo>
                <a:lnTo>
                  <a:pt x="2270267" y="4399280"/>
                </a:lnTo>
                <a:lnTo>
                  <a:pt x="2273764" y="4394835"/>
                </a:lnTo>
                <a:lnTo>
                  <a:pt x="2277578" y="4390390"/>
                </a:lnTo>
                <a:lnTo>
                  <a:pt x="2281074" y="4385310"/>
                </a:lnTo>
                <a:lnTo>
                  <a:pt x="2283934" y="4380547"/>
                </a:lnTo>
                <a:lnTo>
                  <a:pt x="2286477" y="4375785"/>
                </a:lnTo>
                <a:lnTo>
                  <a:pt x="2289019" y="4371022"/>
                </a:lnTo>
                <a:lnTo>
                  <a:pt x="2291244" y="4365625"/>
                </a:lnTo>
                <a:lnTo>
                  <a:pt x="2293151" y="4360545"/>
                </a:lnTo>
                <a:lnTo>
                  <a:pt x="2295058" y="4354830"/>
                </a:lnTo>
                <a:lnTo>
                  <a:pt x="2296647" y="4349750"/>
                </a:lnTo>
                <a:lnTo>
                  <a:pt x="2297601" y="4344352"/>
                </a:lnTo>
                <a:lnTo>
                  <a:pt x="2298554" y="4338955"/>
                </a:lnTo>
                <a:lnTo>
                  <a:pt x="2299190" y="4333240"/>
                </a:lnTo>
                <a:lnTo>
                  <a:pt x="2299508" y="4327525"/>
                </a:lnTo>
                <a:lnTo>
                  <a:pt x="2299508" y="4322445"/>
                </a:lnTo>
                <a:lnTo>
                  <a:pt x="2299508" y="4316730"/>
                </a:lnTo>
                <a:lnTo>
                  <a:pt x="2299190" y="4311332"/>
                </a:lnTo>
                <a:lnTo>
                  <a:pt x="2298554" y="4305617"/>
                </a:lnTo>
                <a:lnTo>
                  <a:pt x="2297601" y="4300537"/>
                </a:lnTo>
                <a:lnTo>
                  <a:pt x="2296647" y="4294822"/>
                </a:lnTo>
                <a:lnTo>
                  <a:pt x="2295058" y="4289742"/>
                </a:lnTo>
                <a:lnTo>
                  <a:pt x="2293151" y="4284027"/>
                </a:lnTo>
                <a:lnTo>
                  <a:pt x="2291244" y="4278947"/>
                </a:lnTo>
                <a:lnTo>
                  <a:pt x="2289019" y="4273867"/>
                </a:lnTo>
                <a:lnTo>
                  <a:pt x="2286477" y="4268787"/>
                </a:lnTo>
                <a:lnTo>
                  <a:pt x="2283934" y="4264025"/>
                </a:lnTo>
                <a:lnTo>
                  <a:pt x="2281074" y="4258945"/>
                </a:lnTo>
                <a:lnTo>
                  <a:pt x="2277578" y="4254182"/>
                </a:lnTo>
                <a:lnTo>
                  <a:pt x="2273764" y="4249737"/>
                </a:lnTo>
                <a:lnTo>
                  <a:pt x="2270267" y="4245292"/>
                </a:lnTo>
                <a:lnTo>
                  <a:pt x="2266136" y="4240847"/>
                </a:lnTo>
                <a:lnTo>
                  <a:pt x="2262004" y="4236720"/>
                </a:lnTo>
                <a:lnTo>
                  <a:pt x="2257554" y="4232910"/>
                </a:lnTo>
                <a:lnTo>
                  <a:pt x="2252469" y="4229735"/>
                </a:lnTo>
                <a:lnTo>
                  <a:pt x="2248019" y="4226242"/>
                </a:lnTo>
                <a:lnTo>
                  <a:pt x="2243252" y="4223385"/>
                </a:lnTo>
                <a:lnTo>
                  <a:pt x="2238166" y="4220210"/>
                </a:lnTo>
                <a:lnTo>
                  <a:pt x="2233081" y="4217670"/>
                </a:lnTo>
                <a:lnTo>
                  <a:pt x="2227996" y="4215447"/>
                </a:lnTo>
                <a:lnTo>
                  <a:pt x="2222593" y="4213542"/>
                </a:lnTo>
                <a:lnTo>
                  <a:pt x="2217507" y="4212272"/>
                </a:lnTo>
                <a:lnTo>
                  <a:pt x="2211787" y="4210685"/>
                </a:lnTo>
                <a:lnTo>
                  <a:pt x="2206701" y="4209097"/>
                </a:lnTo>
                <a:lnTo>
                  <a:pt x="2200980" y="4208462"/>
                </a:lnTo>
                <a:lnTo>
                  <a:pt x="2195577" y="4207510"/>
                </a:lnTo>
                <a:lnTo>
                  <a:pt x="2190174" y="4207192"/>
                </a:lnTo>
                <a:lnTo>
                  <a:pt x="2184771" y="4207192"/>
                </a:lnTo>
                <a:lnTo>
                  <a:pt x="2179050" y="4207192"/>
                </a:lnTo>
                <a:lnTo>
                  <a:pt x="2173329" y="4207510"/>
                </a:lnTo>
                <a:lnTo>
                  <a:pt x="2167926" y="4208462"/>
                </a:lnTo>
                <a:lnTo>
                  <a:pt x="2162523" y="4209097"/>
                </a:lnTo>
                <a:lnTo>
                  <a:pt x="2157120" y="4210685"/>
                </a:lnTo>
                <a:lnTo>
                  <a:pt x="2151716" y="4212272"/>
                </a:lnTo>
                <a:lnTo>
                  <a:pt x="2146631" y="4213542"/>
                </a:lnTo>
                <a:lnTo>
                  <a:pt x="2141546" y="4215447"/>
                </a:lnTo>
                <a:lnTo>
                  <a:pt x="2136143" y="4217670"/>
                </a:lnTo>
                <a:lnTo>
                  <a:pt x="2131057" y="4220210"/>
                </a:lnTo>
                <a:lnTo>
                  <a:pt x="2125972" y="4223385"/>
                </a:lnTo>
                <a:lnTo>
                  <a:pt x="2121205" y="4226242"/>
                </a:lnTo>
                <a:lnTo>
                  <a:pt x="2116437" y="4229735"/>
                </a:lnTo>
                <a:lnTo>
                  <a:pt x="2111988" y="4232910"/>
                </a:lnTo>
                <a:lnTo>
                  <a:pt x="2107538" y="4236720"/>
                </a:lnTo>
                <a:lnTo>
                  <a:pt x="2103088" y="4240847"/>
                </a:lnTo>
                <a:lnTo>
                  <a:pt x="2015049" y="4329112"/>
                </a:lnTo>
                <a:lnTo>
                  <a:pt x="1915250" y="4428172"/>
                </a:lnTo>
                <a:lnTo>
                  <a:pt x="1911118" y="4432300"/>
                </a:lnTo>
                <a:lnTo>
                  <a:pt x="1906668" y="4436110"/>
                </a:lnTo>
                <a:lnTo>
                  <a:pt x="1902219" y="4439920"/>
                </a:lnTo>
                <a:lnTo>
                  <a:pt x="1897452" y="4443095"/>
                </a:lnTo>
                <a:lnTo>
                  <a:pt x="1892684" y="4446270"/>
                </a:lnTo>
                <a:lnTo>
                  <a:pt x="1887599" y="4448810"/>
                </a:lnTo>
                <a:lnTo>
                  <a:pt x="1882514" y="4451350"/>
                </a:lnTo>
                <a:lnTo>
                  <a:pt x="1877110" y="4453572"/>
                </a:lnTo>
                <a:lnTo>
                  <a:pt x="1872025" y="4455477"/>
                </a:lnTo>
                <a:lnTo>
                  <a:pt x="1866940" y="4457382"/>
                </a:lnTo>
                <a:lnTo>
                  <a:pt x="1861536" y="4458970"/>
                </a:lnTo>
                <a:lnTo>
                  <a:pt x="1855815" y="4459922"/>
                </a:lnTo>
                <a:lnTo>
                  <a:pt x="1850412" y="4460557"/>
                </a:lnTo>
                <a:lnTo>
                  <a:pt x="1845009" y="4461510"/>
                </a:lnTo>
                <a:lnTo>
                  <a:pt x="1839606" y="4461827"/>
                </a:lnTo>
                <a:lnTo>
                  <a:pt x="1833885" y="4462145"/>
                </a:lnTo>
                <a:lnTo>
                  <a:pt x="1828482" y="4461827"/>
                </a:lnTo>
                <a:lnTo>
                  <a:pt x="1823079" y="4461510"/>
                </a:lnTo>
                <a:lnTo>
                  <a:pt x="1817676" y="4460557"/>
                </a:lnTo>
                <a:lnTo>
                  <a:pt x="1811955" y="4459922"/>
                </a:lnTo>
                <a:lnTo>
                  <a:pt x="1806870" y="4458970"/>
                </a:lnTo>
                <a:lnTo>
                  <a:pt x="1801149" y="4457382"/>
                </a:lnTo>
                <a:lnTo>
                  <a:pt x="1795745" y="4455477"/>
                </a:lnTo>
                <a:lnTo>
                  <a:pt x="1790660" y="4453572"/>
                </a:lnTo>
                <a:lnTo>
                  <a:pt x="1785575" y="4451350"/>
                </a:lnTo>
                <a:lnTo>
                  <a:pt x="1780490" y="4448810"/>
                </a:lnTo>
                <a:lnTo>
                  <a:pt x="1775404" y="4446270"/>
                </a:lnTo>
                <a:lnTo>
                  <a:pt x="1770637" y="4443095"/>
                </a:lnTo>
                <a:lnTo>
                  <a:pt x="1766187" y="4439920"/>
                </a:lnTo>
                <a:lnTo>
                  <a:pt x="1761102" y="4436110"/>
                </a:lnTo>
                <a:lnTo>
                  <a:pt x="1756652" y="4432300"/>
                </a:lnTo>
                <a:lnTo>
                  <a:pt x="1752520" y="4428172"/>
                </a:lnTo>
                <a:lnTo>
                  <a:pt x="1746164" y="4421187"/>
                </a:lnTo>
                <a:lnTo>
                  <a:pt x="1740443" y="4414202"/>
                </a:lnTo>
                <a:lnTo>
                  <a:pt x="1735358" y="4406265"/>
                </a:lnTo>
                <a:lnTo>
                  <a:pt x="1730908" y="4398327"/>
                </a:lnTo>
                <a:lnTo>
                  <a:pt x="1727094" y="4389755"/>
                </a:lnTo>
                <a:lnTo>
                  <a:pt x="1724234" y="4381817"/>
                </a:lnTo>
                <a:lnTo>
                  <a:pt x="1722009" y="4373245"/>
                </a:lnTo>
                <a:lnTo>
                  <a:pt x="1720420" y="4364037"/>
                </a:lnTo>
                <a:lnTo>
                  <a:pt x="1719466" y="4355147"/>
                </a:lnTo>
                <a:lnTo>
                  <a:pt x="1719148" y="4346575"/>
                </a:lnTo>
                <a:lnTo>
                  <a:pt x="1719784" y="4337685"/>
                </a:lnTo>
                <a:lnTo>
                  <a:pt x="1721055" y="4328795"/>
                </a:lnTo>
                <a:lnTo>
                  <a:pt x="1722326" y="4320222"/>
                </a:lnTo>
                <a:lnTo>
                  <a:pt x="1724869" y="4311332"/>
                </a:lnTo>
                <a:lnTo>
                  <a:pt x="1728048" y="4303077"/>
                </a:lnTo>
                <a:lnTo>
                  <a:pt x="1732179" y="4294822"/>
                </a:lnTo>
                <a:lnTo>
                  <a:pt x="2001382" y="4025900"/>
                </a:lnTo>
                <a:lnTo>
                  <a:pt x="2005196" y="4021455"/>
                </a:lnTo>
                <a:lnTo>
                  <a:pt x="2009328" y="4017010"/>
                </a:lnTo>
                <a:lnTo>
                  <a:pt x="2012824" y="4012247"/>
                </a:lnTo>
                <a:lnTo>
                  <a:pt x="2016002" y="4007485"/>
                </a:lnTo>
                <a:lnTo>
                  <a:pt x="2018863" y="4002722"/>
                </a:lnTo>
                <a:lnTo>
                  <a:pt x="2022041" y="3997960"/>
                </a:lnTo>
                <a:lnTo>
                  <a:pt x="2024266" y="3992880"/>
                </a:lnTo>
                <a:lnTo>
                  <a:pt x="2026491" y="3987800"/>
                </a:lnTo>
                <a:lnTo>
                  <a:pt x="2028716" y="3982720"/>
                </a:lnTo>
                <a:lnTo>
                  <a:pt x="2030305" y="3977005"/>
                </a:lnTo>
                <a:lnTo>
                  <a:pt x="2031576" y="3971925"/>
                </a:lnTo>
                <a:lnTo>
                  <a:pt x="2032848" y="3966527"/>
                </a:lnTo>
                <a:lnTo>
                  <a:pt x="2033801" y="3960812"/>
                </a:lnTo>
                <a:lnTo>
                  <a:pt x="2034754" y="3955415"/>
                </a:lnTo>
                <a:lnTo>
                  <a:pt x="2035072" y="3949700"/>
                </a:lnTo>
                <a:lnTo>
                  <a:pt x="2035072" y="3944620"/>
                </a:lnTo>
                <a:lnTo>
                  <a:pt x="2035072" y="3938905"/>
                </a:lnTo>
                <a:lnTo>
                  <a:pt x="2034754" y="3933507"/>
                </a:lnTo>
                <a:lnTo>
                  <a:pt x="2033801" y="3927792"/>
                </a:lnTo>
                <a:lnTo>
                  <a:pt x="2032848" y="3922712"/>
                </a:lnTo>
                <a:lnTo>
                  <a:pt x="2031576" y="3916997"/>
                </a:lnTo>
                <a:lnTo>
                  <a:pt x="2030305" y="3911917"/>
                </a:lnTo>
                <a:lnTo>
                  <a:pt x="2028716" y="3906202"/>
                </a:lnTo>
                <a:lnTo>
                  <a:pt x="2026491" y="3901122"/>
                </a:lnTo>
                <a:lnTo>
                  <a:pt x="2024266" y="3896042"/>
                </a:lnTo>
                <a:lnTo>
                  <a:pt x="2022041" y="3890962"/>
                </a:lnTo>
                <a:lnTo>
                  <a:pt x="2018863" y="3886200"/>
                </a:lnTo>
                <a:lnTo>
                  <a:pt x="2016002" y="3881120"/>
                </a:lnTo>
                <a:lnTo>
                  <a:pt x="2012824" y="3876357"/>
                </a:lnTo>
                <a:lnTo>
                  <a:pt x="2009328" y="3871912"/>
                </a:lnTo>
                <a:lnTo>
                  <a:pt x="2005196" y="3867467"/>
                </a:lnTo>
                <a:lnTo>
                  <a:pt x="2001382" y="3863022"/>
                </a:lnTo>
                <a:lnTo>
                  <a:pt x="1996933" y="3858895"/>
                </a:lnTo>
                <a:lnTo>
                  <a:pt x="1992483" y="3855085"/>
                </a:lnTo>
                <a:lnTo>
                  <a:pt x="1988033" y="3851910"/>
                </a:lnTo>
                <a:lnTo>
                  <a:pt x="1983266" y="3848417"/>
                </a:lnTo>
                <a:lnTo>
                  <a:pt x="1978499" y="3845560"/>
                </a:lnTo>
                <a:lnTo>
                  <a:pt x="1973413" y="3842385"/>
                </a:lnTo>
                <a:lnTo>
                  <a:pt x="1968328" y="3839845"/>
                </a:lnTo>
                <a:lnTo>
                  <a:pt x="1962925" y="3837622"/>
                </a:lnTo>
                <a:lnTo>
                  <a:pt x="1957840" y="3835717"/>
                </a:lnTo>
                <a:lnTo>
                  <a:pt x="1952754" y="3834130"/>
                </a:lnTo>
                <a:lnTo>
                  <a:pt x="1947351" y="3832860"/>
                </a:lnTo>
                <a:lnTo>
                  <a:pt x="1941630" y="3831272"/>
                </a:lnTo>
                <a:lnTo>
                  <a:pt x="1936545" y="3830637"/>
                </a:lnTo>
                <a:lnTo>
                  <a:pt x="1930824" y="3829685"/>
                </a:lnTo>
                <a:lnTo>
                  <a:pt x="1925420" y="3829367"/>
                </a:lnTo>
                <a:lnTo>
                  <a:pt x="1919700" y="3829367"/>
                </a:lnTo>
                <a:lnTo>
                  <a:pt x="1914297" y="3829367"/>
                </a:lnTo>
                <a:lnTo>
                  <a:pt x="1908894" y="3829685"/>
                </a:lnTo>
                <a:lnTo>
                  <a:pt x="1903490" y="3830637"/>
                </a:lnTo>
                <a:lnTo>
                  <a:pt x="1897769" y="3831272"/>
                </a:lnTo>
                <a:lnTo>
                  <a:pt x="1892684" y="3832860"/>
                </a:lnTo>
                <a:lnTo>
                  <a:pt x="1886963" y="3834130"/>
                </a:lnTo>
                <a:lnTo>
                  <a:pt x="1881560" y="3835717"/>
                </a:lnTo>
                <a:lnTo>
                  <a:pt x="1876475" y="3837622"/>
                </a:lnTo>
                <a:lnTo>
                  <a:pt x="1871389" y="3839845"/>
                </a:lnTo>
                <a:lnTo>
                  <a:pt x="1866304" y="3842385"/>
                </a:lnTo>
                <a:lnTo>
                  <a:pt x="1861219" y="3845560"/>
                </a:lnTo>
                <a:lnTo>
                  <a:pt x="1856451" y="3848417"/>
                </a:lnTo>
                <a:lnTo>
                  <a:pt x="1852002" y="3851910"/>
                </a:lnTo>
                <a:lnTo>
                  <a:pt x="1846916" y="3855085"/>
                </a:lnTo>
                <a:lnTo>
                  <a:pt x="1842467" y="3858895"/>
                </a:lnTo>
                <a:lnTo>
                  <a:pt x="1838335" y="3863022"/>
                </a:lnTo>
                <a:lnTo>
                  <a:pt x="1271960" y="4428807"/>
                </a:lnTo>
                <a:lnTo>
                  <a:pt x="1267828" y="4432617"/>
                </a:lnTo>
                <a:lnTo>
                  <a:pt x="1263378" y="4436427"/>
                </a:lnTo>
                <a:lnTo>
                  <a:pt x="1258929" y="4440237"/>
                </a:lnTo>
                <a:lnTo>
                  <a:pt x="1254161" y="4443095"/>
                </a:lnTo>
                <a:lnTo>
                  <a:pt x="1249394" y="4446587"/>
                </a:lnTo>
                <a:lnTo>
                  <a:pt x="1244309" y="4449127"/>
                </a:lnTo>
                <a:lnTo>
                  <a:pt x="1239223" y="4451667"/>
                </a:lnTo>
                <a:lnTo>
                  <a:pt x="1234138" y="4453890"/>
                </a:lnTo>
                <a:lnTo>
                  <a:pt x="1228735" y="4455795"/>
                </a:lnTo>
                <a:lnTo>
                  <a:pt x="1223650" y="4457700"/>
                </a:lnTo>
                <a:lnTo>
                  <a:pt x="1218246" y="4458970"/>
                </a:lnTo>
                <a:lnTo>
                  <a:pt x="1212844" y="4460240"/>
                </a:lnTo>
                <a:lnTo>
                  <a:pt x="1207123" y="4461192"/>
                </a:lnTo>
                <a:lnTo>
                  <a:pt x="1202037" y="4461827"/>
                </a:lnTo>
                <a:lnTo>
                  <a:pt x="1196316" y="4462145"/>
                </a:lnTo>
                <a:lnTo>
                  <a:pt x="1190595" y="4462145"/>
                </a:lnTo>
                <a:lnTo>
                  <a:pt x="1185192" y="4462145"/>
                </a:lnTo>
                <a:lnTo>
                  <a:pt x="1179471" y="4461827"/>
                </a:lnTo>
                <a:lnTo>
                  <a:pt x="1174386" y="4461192"/>
                </a:lnTo>
                <a:lnTo>
                  <a:pt x="1168665" y="4460240"/>
                </a:lnTo>
                <a:lnTo>
                  <a:pt x="1163579" y="4458970"/>
                </a:lnTo>
                <a:lnTo>
                  <a:pt x="1157859" y="4457700"/>
                </a:lnTo>
                <a:lnTo>
                  <a:pt x="1152773" y="4455795"/>
                </a:lnTo>
                <a:lnTo>
                  <a:pt x="1147370" y="4453890"/>
                </a:lnTo>
                <a:lnTo>
                  <a:pt x="1142285" y="4451667"/>
                </a:lnTo>
                <a:lnTo>
                  <a:pt x="1136882" y="4449127"/>
                </a:lnTo>
                <a:lnTo>
                  <a:pt x="1132114" y="4446587"/>
                </a:lnTo>
                <a:lnTo>
                  <a:pt x="1127347" y="4443095"/>
                </a:lnTo>
                <a:lnTo>
                  <a:pt x="1122580" y="4440237"/>
                </a:lnTo>
                <a:lnTo>
                  <a:pt x="1117812" y="4436427"/>
                </a:lnTo>
                <a:lnTo>
                  <a:pt x="1113362" y="4432617"/>
                </a:lnTo>
                <a:lnTo>
                  <a:pt x="1109230" y="4428807"/>
                </a:lnTo>
                <a:lnTo>
                  <a:pt x="1105416" y="4424045"/>
                </a:lnTo>
                <a:lnTo>
                  <a:pt x="1101603" y="4419600"/>
                </a:lnTo>
                <a:lnTo>
                  <a:pt x="1097789" y="4415155"/>
                </a:lnTo>
                <a:lnTo>
                  <a:pt x="1094610" y="4410392"/>
                </a:lnTo>
                <a:lnTo>
                  <a:pt x="1091432" y="4405630"/>
                </a:lnTo>
                <a:lnTo>
                  <a:pt x="1088889" y="4400550"/>
                </a:lnTo>
                <a:lnTo>
                  <a:pt x="1086347" y="4395787"/>
                </a:lnTo>
                <a:lnTo>
                  <a:pt x="1084122" y="4390707"/>
                </a:lnTo>
                <a:lnTo>
                  <a:pt x="1082215" y="4385310"/>
                </a:lnTo>
                <a:lnTo>
                  <a:pt x="1080308" y="4379912"/>
                </a:lnTo>
                <a:lnTo>
                  <a:pt x="1078719" y="4374515"/>
                </a:lnTo>
                <a:lnTo>
                  <a:pt x="1077765" y="4369435"/>
                </a:lnTo>
                <a:lnTo>
                  <a:pt x="1076494" y="4363720"/>
                </a:lnTo>
                <a:lnTo>
                  <a:pt x="1076176" y="4358322"/>
                </a:lnTo>
                <a:lnTo>
                  <a:pt x="1075858" y="4352607"/>
                </a:lnTo>
                <a:lnTo>
                  <a:pt x="1075540" y="4347527"/>
                </a:lnTo>
                <a:lnTo>
                  <a:pt x="1075858" y="4341812"/>
                </a:lnTo>
                <a:lnTo>
                  <a:pt x="1076176" y="4336097"/>
                </a:lnTo>
                <a:lnTo>
                  <a:pt x="1076494" y="4330700"/>
                </a:lnTo>
                <a:lnTo>
                  <a:pt x="1077765" y="4325302"/>
                </a:lnTo>
                <a:lnTo>
                  <a:pt x="1078719" y="4319905"/>
                </a:lnTo>
                <a:lnTo>
                  <a:pt x="1080308" y="4314507"/>
                </a:lnTo>
                <a:lnTo>
                  <a:pt x="1082215" y="4309110"/>
                </a:lnTo>
                <a:lnTo>
                  <a:pt x="1084122" y="4303712"/>
                </a:lnTo>
                <a:lnTo>
                  <a:pt x="1086347" y="4298950"/>
                </a:lnTo>
                <a:lnTo>
                  <a:pt x="1088889" y="4293870"/>
                </a:lnTo>
                <a:lnTo>
                  <a:pt x="1091432" y="4288790"/>
                </a:lnTo>
                <a:lnTo>
                  <a:pt x="1094610" y="4284027"/>
                </a:lnTo>
                <a:lnTo>
                  <a:pt x="1097789" y="4279265"/>
                </a:lnTo>
                <a:lnTo>
                  <a:pt x="1101603" y="4274820"/>
                </a:lnTo>
                <a:lnTo>
                  <a:pt x="1105416" y="4270375"/>
                </a:lnTo>
                <a:lnTo>
                  <a:pt x="1109230" y="4265930"/>
                </a:lnTo>
                <a:lnTo>
                  <a:pt x="2363710" y="3013075"/>
                </a:lnTo>
                <a:lnTo>
                  <a:pt x="2367841" y="3008312"/>
                </a:lnTo>
                <a:lnTo>
                  <a:pt x="2371656" y="3003867"/>
                </a:lnTo>
                <a:lnTo>
                  <a:pt x="2375470" y="2999422"/>
                </a:lnTo>
                <a:lnTo>
                  <a:pt x="2378648" y="2994660"/>
                </a:lnTo>
                <a:lnTo>
                  <a:pt x="2381826" y="2989897"/>
                </a:lnTo>
                <a:lnTo>
                  <a:pt x="2384369" y="2985135"/>
                </a:lnTo>
                <a:lnTo>
                  <a:pt x="2386911" y="2979737"/>
                </a:lnTo>
                <a:lnTo>
                  <a:pt x="2389136" y="2974975"/>
                </a:lnTo>
                <a:lnTo>
                  <a:pt x="2391043" y="2969577"/>
                </a:lnTo>
                <a:lnTo>
                  <a:pt x="2392950" y="2964180"/>
                </a:lnTo>
                <a:lnTo>
                  <a:pt x="2394222" y="2958782"/>
                </a:lnTo>
                <a:lnTo>
                  <a:pt x="2395493" y="2953385"/>
                </a:lnTo>
                <a:lnTo>
                  <a:pt x="2396129" y="2947987"/>
                </a:lnTo>
                <a:lnTo>
                  <a:pt x="2397082" y="2942590"/>
                </a:lnTo>
                <a:lnTo>
                  <a:pt x="2397400" y="2936875"/>
                </a:lnTo>
                <a:lnTo>
                  <a:pt x="2397717" y="2931160"/>
                </a:lnTo>
                <a:lnTo>
                  <a:pt x="2397400" y="2926080"/>
                </a:lnTo>
                <a:lnTo>
                  <a:pt x="2397082" y="2920365"/>
                </a:lnTo>
                <a:lnTo>
                  <a:pt x="2396129" y="2914967"/>
                </a:lnTo>
                <a:lnTo>
                  <a:pt x="2395493" y="2909252"/>
                </a:lnTo>
                <a:lnTo>
                  <a:pt x="2394222" y="2904172"/>
                </a:lnTo>
                <a:lnTo>
                  <a:pt x="2392950" y="2898775"/>
                </a:lnTo>
                <a:lnTo>
                  <a:pt x="2391043" y="2893377"/>
                </a:lnTo>
                <a:lnTo>
                  <a:pt x="2389136" y="2887980"/>
                </a:lnTo>
                <a:lnTo>
                  <a:pt x="2386911" y="2882900"/>
                </a:lnTo>
                <a:lnTo>
                  <a:pt x="2384369" y="2878137"/>
                </a:lnTo>
                <a:lnTo>
                  <a:pt x="2381826" y="2873057"/>
                </a:lnTo>
                <a:lnTo>
                  <a:pt x="2378648" y="2868295"/>
                </a:lnTo>
                <a:lnTo>
                  <a:pt x="2375470" y="2863532"/>
                </a:lnTo>
                <a:lnTo>
                  <a:pt x="2371656" y="2859087"/>
                </a:lnTo>
                <a:lnTo>
                  <a:pt x="2367841" y="2854642"/>
                </a:lnTo>
                <a:lnTo>
                  <a:pt x="2363710" y="2850197"/>
                </a:lnTo>
                <a:lnTo>
                  <a:pt x="2359578" y="2846070"/>
                </a:lnTo>
                <a:lnTo>
                  <a:pt x="2355128" y="2842260"/>
                </a:lnTo>
                <a:lnTo>
                  <a:pt x="2350361" y="2838450"/>
                </a:lnTo>
                <a:lnTo>
                  <a:pt x="2345911" y="2835592"/>
                </a:lnTo>
                <a:lnTo>
                  <a:pt x="2341144" y="2832100"/>
                </a:lnTo>
                <a:lnTo>
                  <a:pt x="2336058" y="2829560"/>
                </a:lnTo>
                <a:lnTo>
                  <a:pt x="2330973" y="2827020"/>
                </a:lnTo>
                <a:lnTo>
                  <a:pt x="2325570" y="2824797"/>
                </a:lnTo>
                <a:lnTo>
                  <a:pt x="2320485" y="2822892"/>
                </a:lnTo>
                <a:lnTo>
                  <a:pt x="2315399" y="2820987"/>
                </a:lnTo>
                <a:lnTo>
                  <a:pt x="2309678" y="2820035"/>
                </a:lnTo>
                <a:lnTo>
                  <a:pt x="2304593" y="2818447"/>
                </a:lnTo>
                <a:lnTo>
                  <a:pt x="2298872" y="2817812"/>
                </a:lnTo>
                <a:lnTo>
                  <a:pt x="2293469" y="2816860"/>
                </a:lnTo>
                <a:lnTo>
                  <a:pt x="2288066" y="2816542"/>
                </a:lnTo>
                <a:lnTo>
                  <a:pt x="2282345" y="2816542"/>
                </a:lnTo>
                <a:lnTo>
                  <a:pt x="2276942" y="2816542"/>
                </a:lnTo>
                <a:lnTo>
                  <a:pt x="2271221" y="2816860"/>
                </a:lnTo>
                <a:lnTo>
                  <a:pt x="2266136" y="2817812"/>
                </a:lnTo>
                <a:lnTo>
                  <a:pt x="2260415" y="2818447"/>
                </a:lnTo>
                <a:lnTo>
                  <a:pt x="2254694" y="2820035"/>
                </a:lnTo>
                <a:lnTo>
                  <a:pt x="2249608" y="2820987"/>
                </a:lnTo>
                <a:lnTo>
                  <a:pt x="2244523" y="2822892"/>
                </a:lnTo>
                <a:lnTo>
                  <a:pt x="2239120" y="2824797"/>
                </a:lnTo>
                <a:lnTo>
                  <a:pt x="2234035" y="2827020"/>
                </a:lnTo>
                <a:lnTo>
                  <a:pt x="2228631" y="2829560"/>
                </a:lnTo>
                <a:lnTo>
                  <a:pt x="2223864" y="2832100"/>
                </a:lnTo>
                <a:lnTo>
                  <a:pt x="2219097" y="2835592"/>
                </a:lnTo>
                <a:lnTo>
                  <a:pt x="2214011" y="2838450"/>
                </a:lnTo>
                <a:lnTo>
                  <a:pt x="2209562" y="2842260"/>
                </a:lnTo>
                <a:lnTo>
                  <a:pt x="2205112" y="2846070"/>
                </a:lnTo>
                <a:lnTo>
                  <a:pt x="2200980" y="2850197"/>
                </a:lnTo>
                <a:lnTo>
                  <a:pt x="1039308" y="4010660"/>
                </a:lnTo>
                <a:lnTo>
                  <a:pt x="1034858" y="4014787"/>
                </a:lnTo>
                <a:lnTo>
                  <a:pt x="1030408" y="4018280"/>
                </a:lnTo>
                <a:lnTo>
                  <a:pt x="1025959" y="4022090"/>
                </a:lnTo>
                <a:lnTo>
                  <a:pt x="1020873" y="4025582"/>
                </a:lnTo>
                <a:lnTo>
                  <a:pt x="1016106" y="4028440"/>
                </a:lnTo>
                <a:lnTo>
                  <a:pt x="1011338" y="4030980"/>
                </a:lnTo>
                <a:lnTo>
                  <a:pt x="1005935" y="4033520"/>
                </a:lnTo>
                <a:lnTo>
                  <a:pt x="1001168" y="4035742"/>
                </a:lnTo>
                <a:lnTo>
                  <a:pt x="996083" y="4037647"/>
                </a:lnTo>
                <a:lnTo>
                  <a:pt x="990362" y="4039552"/>
                </a:lnTo>
                <a:lnTo>
                  <a:pt x="985276" y="4041140"/>
                </a:lnTo>
                <a:lnTo>
                  <a:pt x="979555" y="4042092"/>
                </a:lnTo>
                <a:lnTo>
                  <a:pt x="974470" y="4043045"/>
                </a:lnTo>
                <a:lnTo>
                  <a:pt x="968749" y="4043680"/>
                </a:lnTo>
                <a:lnTo>
                  <a:pt x="963028" y="4043997"/>
                </a:lnTo>
                <a:lnTo>
                  <a:pt x="957625" y="4043997"/>
                </a:lnTo>
                <a:lnTo>
                  <a:pt x="952222" y="4043997"/>
                </a:lnTo>
                <a:lnTo>
                  <a:pt x="946819" y="4043680"/>
                </a:lnTo>
                <a:lnTo>
                  <a:pt x="941098" y="4043045"/>
                </a:lnTo>
                <a:lnTo>
                  <a:pt x="935377" y="4042092"/>
                </a:lnTo>
                <a:lnTo>
                  <a:pt x="930291" y="4041140"/>
                </a:lnTo>
                <a:lnTo>
                  <a:pt x="925206" y="4039552"/>
                </a:lnTo>
                <a:lnTo>
                  <a:pt x="919485" y="4037647"/>
                </a:lnTo>
                <a:lnTo>
                  <a:pt x="914400" y="4035742"/>
                </a:lnTo>
                <a:lnTo>
                  <a:pt x="908997" y="4033520"/>
                </a:lnTo>
                <a:lnTo>
                  <a:pt x="904230" y="4030980"/>
                </a:lnTo>
                <a:lnTo>
                  <a:pt x="899462" y="4028440"/>
                </a:lnTo>
                <a:lnTo>
                  <a:pt x="894377" y="4025582"/>
                </a:lnTo>
                <a:lnTo>
                  <a:pt x="889609" y="4022090"/>
                </a:lnTo>
                <a:lnTo>
                  <a:pt x="885159" y="4018280"/>
                </a:lnTo>
                <a:lnTo>
                  <a:pt x="880710" y="4014787"/>
                </a:lnTo>
                <a:lnTo>
                  <a:pt x="876260" y="4010660"/>
                </a:lnTo>
                <a:lnTo>
                  <a:pt x="872128" y="4006215"/>
                </a:lnTo>
                <a:lnTo>
                  <a:pt x="868315" y="4002087"/>
                </a:lnTo>
                <a:lnTo>
                  <a:pt x="864501" y="3997007"/>
                </a:lnTo>
                <a:lnTo>
                  <a:pt x="861640" y="3992562"/>
                </a:lnTo>
                <a:lnTo>
                  <a:pt x="858144" y="3987800"/>
                </a:lnTo>
                <a:lnTo>
                  <a:pt x="855601" y="3982720"/>
                </a:lnTo>
                <a:lnTo>
                  <a:pt x="853059" y="3977640"/>
                </a:lnTo>
                <a:lnTo>
                  <a:pt x="850834" y="3972560"/>
                </a:lnTo>
                <a:lnTo>
                  <a:pt x="848927" y="3967162"/>
                </a:lnTo>
                <a:lnTo>
                  <a:pt x="847020" y="3962082"/>
                </a:lnTo>
                <a:lnTo>
                  <a:pt x="846066" y="3956367"/>
                </a:lnTo>
                <a:lnTo>
                  <a:pt x="844477" y="3951287"/>
                </a:lnTo>
                <a:lnTo>
                  <a:pt x="843842" y="3945572"/>
                </a:lnTo>
                <a:lnTo>
                  <a:pt x="842888" y="3940175"/>
                </a:lnTo>
                <a:lnTo>
                  <a:pt x="842570" y="3934777"/>
                </a:lnTo>
                <a:lnTo>
                  <a:pt x="842570" y="3929380"/>
                </a:lnTo>
                <a:lnTo>
                  <a:pt x="842570" y="3923665"/>
                </a:lnTo>
                <a:lnTo>
                  <a:pt x="842888" y="3918267"/>
                </a:lnTo>
                <a:lnTo>
                  <a:pt x="843842" y="3912552"/>
                </a:lnTo>
                <a:lnTo>
                  <a:pt x="844477" y="3907155"/>
                </a:lnTo>
                <a:lnTo>
                  <a:pt x="846066" y="3901757"/>
                </a:lnTo>
                <a:lnTo>
                  <a:pt x="847020" y="3896360"/>
                </a:lnTo>
                <a:lnTo>
                  <a:pt x="848927" y="3891280"/>
                </a:lnTo>
                <a:lnTo>
                  <a:pt x="850834" y="3886200"/>
                </a:lnTo>
                <a:lnTo>
                  <a:pt x="853059" y="3880802"/>
                </a:lnTo>
                <a:lnTo>
                  <a:pt x="855601" y="3875722"/>
                </a:lnTo>
                <a:lnTo>
                  <a:pt x="858144" y="3870642"/>
                </a:lnTo>
                <a:lnTo>
                  <a:pt x="861640" y="3865880"/>
                </a:lnTo>
                <a:lnTo>
                  <a:pt x="864501" y="3861117"/>
                </a:lnTo>
                <a:lnTo>
                  <a:pt x="868315" y="3856672"/>
                </a:lnTo>
                <a:lnTo>
                  <a:pt x="872128" y="3852227"/>
                </a:lnTo>
                <a:lnTo>
                  <a:pt x="876260" y="3847782"/>
                </a:lnTo>
                <a:lnTo>
                  <a:pt x="1469015" y="3255962"/>
                </a:lnTo>
                <a:lnTo>
                  <a:pt x="1473147" y="3251517"/>
                </a:lnTo>
                <a:lnTo>
                  <a:pt x="1476961" y="3247072"/>
                </a:lnTo>
                <a:lnTo>
                  <a:pt x="1480139" y="3242627"/>
                </a:lnTo>
                <a:lnTo>
                  <a:pt x="1483635" y="3237547"/>
                </a:lnTo>
                <a:lnTo>
                  <a:pt x="1486496" y="3232785"/>
                </a:lnTo>
                <a:lnTo>
                  <a:pt x="1489674" y="3228022"/>
                </a:lnTo>
                <a:lnTo>
                  <a:pt x="1491899" y="3223260"/>
                </a:lnTo>
                <a:lnTo>
                  <a:pt x="1494124" y="3217862"/>
                </a:lnTo>
                <a:lnTo>
                  <a:pt x="1496349" y="3212782"/>
                </a:lnTo>
                <a:lnTo>
                  <a:pt x="1497938" y="3207067"/>
                </a:lnTo>
                <a:lnTo>
                  <a:pt x="1499209" y="3201987"/>
                </a:lnTo>
                <a:lnTo>
                  <a:pt x="1500481" y="3196590"/>
                </a:lnTo>
                <a:lnTo>
                  <a:pt x="1501434" y="3191192"/>
                </a:lnTo>
                <a:lnTo>
                  <a:pt x="1502387" y="3185477"/>
                </a:lnTo>
                <a:lnTo>
                  <a:pt x="1502705" y="3179762"/>
                </a:lnTo>
                <a:lnTo>
                  <a:pt x="1502705" y="3174682"/>
                </a:lnTo>
                <a:lnTo>
                  <a:pt x="1502705" y="3168967"/>
                </a:lnTo>
                <a:lnTo>
                  <a:pt x="1502387" y="3163570"/>
                </a:lnTo>
                <a:lnTo>
                  <a:pt x="1501434" y="3157855"/>
                </a:lnTo>
                <a:lnTo>
                  <a:pt x="1500481" y="3152775"/>
                </a:lnTo>
                <a:lnTo>
                  <a:pt x="1499209" y="3147060"/>
                </a:lnTo>
                <a:lnTo>
                  <a:pt x="1497938" y="3141980"/>
                </a:lnTo>
                <a:lnTo>
                  <a:pt x="1496349" y="3136265"/>
                </a:lnTo>
                <a:lnTo>
                  <a:pt x="1494124" y="3131185"/>
                </a:lnTo>
                <a:lnTo>
                  <a:pt x="1491899" y="3126105"/>
                </a:lnTo>
                <a:lnTo>
                  <a:pt x="1489674" y="3121025"/>
                </a:lnTo>
                <a:lnTo>
                  <a:pt x="1486496" y="3116262"/>
                </a:lnTo>
                <a:lnTo>
                  <a:pt x="1483635" y="3111182"/>
                </a:lnTo>
                <a:lnTo>
                  <a:pt x="1480139" y="3106420"/>
                </a:lnTo>
                <a:lnTo>
                  <a:pt x="1476961" y="3101975"/>
                </a:lnTo>
                <a:lnTo>
                  <a:pt x="1473147" y="3097530"/>
                </a:lnTo>
                <a:lnTo>
                  <a:pt x="1469015" y="3093085"/>
                </a:lnTo>
                <a:lnTo>
                  <a:pt x="1465201" y="3089592"/>
                </a:lnTo>
                <a:lnTo>
                  <a:pt x="1461070" y="3086417"/>
                </a:lnTo>
                <a:lnTo>
                  <a:pt x="1453441" y="3080067"/>
                </a:lnTo>
                <a:lnTo>
                  <a:pt x="1444860" y="3074670"/>
                </a:lnTo>
                <a:lnTo>
                  <a:pt x="1436279" y="3070225"/>
                </a:lnTo>
                <a:lnTo>
                  <a:pt x="1427379" y="3066732"/>
                </a:lnTo>
                <a:lnTo>
                  <a:pt x="1417844" y="3063557"/>
                </a:lnTo>
                <a:lnTo>
                  <a:pt x="1408627" y="3061335"/>
                </a:lnTo>
                <a:lnTo>
                  <a:pt x="1398774" y="3060382"/>
                </a:lnTo>
                <a:lnTo>
                  <a:pt x="1389558" y="3059430"/>
                </a:lnTo>
                <a:lnTo>
                  <a:pt x="1380023" y="3059747"/>
                </a:lnTo>
                <a:lnTo>
                  <a:pt x="1370170" y="3060700"/>
                </a:lnTo>
                <a:lnTo>
                  <a:pt x="1360953" y="3062605"/>
                </a:lnTo>
                <a:lnTo>
                  <a:pt x="1351418" y="3065145"/>
                </a:lnTo>
                <a:lnTo>
                  <a:pt x="1342518" y="3068955"/>
                </a:lnTo>
                <a:lnTo>
                  <a:pt x="1333619" y="3073082"/>
                </a:lnTo>
                <a:lnTo>
                  <a:pt x="1325038" y="3077845"/>
                </a:lnTo>
                <a:lnTo>
                  <a:pt x="0" y="441183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3" name="Freeform 8">
            <a:extLst>
              <a:ext uri="{FF2B5EF4-FFF2-40B4-BE49-F238E27FC236}">
                <a16:creationId xmlns="" xmlns:a16="http://schemas.microsoft.com/office/drawing/2014/main" id="{8567AC05-2073-4043-AE06-137E7D2D5B58}"/>
              </a:ext>
            </a:extLst>
          </p:cNvPr>
          <p:cNvSpPr>
            <a:spLocks/>
          </p:cNvSpPr>
          <p:nvPr userDrawn="1"/>
        </p:nvSpPr>
        <p:spPr bwMode="auto">
          <a:xfrm>
            <a:off x="7866319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5" name="Freeform 10">
            <a:extLst>
              <a:ext uri="{FF2B5EF4-FFF2-40B4-BE49-F238E27FC236}">
                <a16:creationId xmlns="" xmlns:a16="http://schemas.microsoft.com/office/drawing/2014/main" id="{BCF15FDB-FCD3-401D-8A01-B320AA8816E1}"/>
              </a:ext>
            </a:extLst>
          </p:cNvPr>
          <p:cNvSpPr>
            <a:spLocks/>
          </p:cNvSpPr>
          <p:nvPr userDrawn="1"/>
        </p:nvSpPr>
        <p:spPr bwMode="auto">
          <a:xfrm>
            <a:off x="932834" y="6108700"/>
            <a:ext cx="916943" cy="749300"/>
          </a:xfrm>
          <a:custGeom>
            <a:avLst/>
            <a:gdLst>
              <a:gd name="T0" fmla="*/ 2781 w 2886"/>
              <a:gd name="T1" fmla="*/ 104 h 2358"/>
              <a:gd name="T2" fmla="*/ 2754 w 2886"/>
              <a:gd name="T3" fmla="*/ 80 h 2358"/>
              <a:gd name="T4" fmla="*/ 2725 w 2886"/>
              <a:gd name="T5" fmla="*/ 59 h 2358"/>
              <a:gd name="T6" fmla="*/ 2694 w 2886"/>
              <a:gd name="T7" fmla="*/ 41 h 2358"/>
              <a:gd name="T8" fmla="*/ 2662 w 2886"/>
              <a:gd name="T9" fmla="*/ 26 h 2358"/>
              <a:gd name="T10" fmla="*/ 2630 w 2886"/>
              <a:gd name="T11" fmla="*/ 14 h 2358"/>
              <a:gd name="T12" fmla="*/ 2596 w 2886"/>
              <a:gd name="T13" fmla="*/ 6 h 2358"/>
              <a:gd name="T14" fmla="*/ 2562 w 2886"/>
              <a:gd name="T15" fmla="*/ 1 h 2358"/>
              <a:gd name="T16" fmla="*/ 2527 w 2886"/>
              <a:gd name="T17" fmla="*/ 0 h 2358"/>
              <a:gd name="T18" fmla="*/ 2493 w 2886"/>
              <a:gd name="T19" fmla="*/ 1 h 2358"/>
              <a:gd name="T20" fmla="*/ 2459 w 2886"/>
              <a:gd name="T21" fmla="*/ 6 h 2358"/>
              <a:gd name="T22" fmla="*/ 2425 w 2886"/>
              <a:gd name="T23" fmla="*/ 14 h 2358"/>
              <a:gd name="T24" fmla="*/ 2392 w 2886"/>
              <a:gd name="T25" fmla="*/ 26 h 2358"/>
              <a:gd name="T26" fmla="*/ 2361 w 2886"/>
              <a:gd name="T27" fmla="*/ 41 h 2358"/>
              <a:gd name="T28" fmla="*/ 2330 w 2886"/>
              <a:gd name="T29" fmla="*/ 59 h 2358"/>
              <a:gd name="T30" fmla="*/ 2301 w 2886"/>
              <a:gd name="T31" fmla="*/ 80 h 2358"/>
              <a:gd name="T32" fmla="*/ 2274 w 2886"/>
              <a:gd name="T33" fmla="*/ 104 h 2358"/>
              <a:gd name="T34" fmla="*/ 1035 w 2886"/>
              <a:gd name="T35" fmla="*/ 2358 h 2358"/>
              <a:gd name="T36" fmla="*/ 2781 w 2886"/>
              <a:gd name="T37" fmla="*/ 612 h 2358"/>
              <a:gd name="T38" fmla="*/ 2806 w 2886"/>
              <a:gd name="T39" fmla="*/ 583 h 2358"/>
              <a:gd name="T40" fmla="*/ 2827 w 2886"/>
              <a:gd name="T41" fmla="*/ 555 h 2358"/>
              <a:gd name="T42" fmla="*/ 2844 w 2886"/>
              <a:gd name="T43" fmla="*/ 525 h 2358"/>
              <a:gd name="T44" fmla="*/ 2860 w 2886"/>
              <a:gd name="T45" fmla="*/ 493 h 2358"/>
              <a:gd name="T46" fmla="*/ 2871 w 2886"/>
              <a:gd name="T47" fmla="*/ 460 h 2358"/>
              <a:gd name="T48" fmla="*/ 2880 w 2886"/>
              <a:gd name="T49" fmla="*/ 426 h 2358"/>
              <a:gd name="T50" fmla="*/ 2884 w 2886"/>
              <a:gd name="T51" fmla="*/ 392 h 2358"/>
              <a:gd name="T52" fmla="*/ 2886 w 2886"/>
              <a:gd name="T53" fmla="*/ 358 h 2358"/>
              <a:gd name="T54" fmla="*/ 2884 w 2886"/>
              <a:gd name="T55" fmla="*/ 324 h 2358"/>
              <a:gd name="T56" fmla="*/ 2880 w 2886"/>
              <a:gd name="T57" fmla="*/ 290 h 2358"/>
              <a:gd name="T58" fmla="*/ 2871 w 2886"/>
              <a:gd name="T59" fmla="*/ 256 h 2358"/>
              <a:gd name="T60" fmla="*/ 2860 w 2886"/>
              <a:gd name="T61" fmla="*/ 223 h 2358"/>
              <a:gd name="T62" fmla="*/ 2844 w 2886"/>
              <a:gd name="T63" fmla="*/ 191 h 2358"/>
              <a:gd name="T64" fmla="*/ 2827 w 2886"/>
              <a:gd name="T65" fmla="*/ 161 h 2358"/>
              <a:gd name="T66" fmla="*/ 2806 w 2886"/>
              <a:gd name="T67" fmla="*/ 131 h 2358"/>
              <a:gd name="T68" fmla="*/ 2781 w 2886"/>
              <a:gd name="T69" fmla="*/ 104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86" h="2358">
                <a:moveTo>
                  <a:pt x="2781" y="104"/>
                </a:moveTo>
                <a:lnTo>
                  <a:pt x="2781" y="104"/>
                </a:lnTo>
                <a:lnTo>
                  <a:pt x="2767" y="92"/>
                </a:lnTo>
                <a:lnTo>
                  <a:pt x="2754" y="80"/>
                </a:lnTo>
                <a:lnTo>
                  <a:pt x="2739" y="69"/>
                </a:lnTo>
                <a:lnTo>
                  <a:pt x="2725" y="59"/>
                </a:lnTo>
                <a:lnTo>
                  <a:pt x="2709" y="49"/>
                </a:lnTo>
                <a:lnTo>
                  <a:pt x="2694" y="41"/>
                </a:lnTo>
                <a:lnTo>
                  <a:pt x="2678" y="33"/>
                </a:lnTo>
                <a:lnTo>
                  <a:pt x="2662" y="26"/>
                </a:lnTo>
                <a:lnTo>
                  <a:pt x="2646" y="20"/>
                </a:lnTo>
                <a:lnTo>
                  <a:pt x="2630" y="14"/>
                </a:lnTo>
                <a:lnTo>
                  <a:pt x="2613" y="9"/>
                </a:lnTo>
                <a:lnTo>
                  <a:pt x="2596" y="6"/>
                </a:lnTo>
                <a:lnTo>
                  <a:pt x="2579" y="4"/>
                </a:lnTo>
                <a:lnTo>
                  <a:pt x="2562" y="1"/>
                </a:lnTo>
                <a:lnTo>
                  <a:pt x="2545" y="0"/>
                </a:lnTo>
                <a:lnTo>
                  <a:pt x="2527" y="0"/>
                </a:lnTo>
                <a:lnTo>
                  <a:pt x="2510" y="0"/>
                </a:lnTo>
                <a:lnTo>
                  <a:pt x="2493" y="1"/>
                </a:lnTo>
                <a:lnTo>
                  <a:pt x="2476" y="4"/>
                </a:lnTo>
                <a:lnTo>
                  <a:pt x="2459" y="6"/>
                </a:lnTo>
                <a:lnTo>
                  <a:pt x="2442" y="9"/>
                </a:lnTo>
                <a:lnTo>
                  <a:pt x="2425" y="14"/>
                </a:lnTo>
                <a:lnTo>
                  <a:pt x="2409" y="20"/>
                </a:lnTo>
                <a:lnTo>
                  <a:pt x="2392" y="26"/>
                </a:lnTo>
                <a:lnTo>
                  <a:pt x="2376" y="33"/>
                </a:lnTo>
                <a:lnTo>
                  <a:pt x="2361" y="41"/>
                </a:lnTo>
                <a:lnTo>
                  <a:pt x="2346" y="49"/>
                </a:lnTo>
                <a:lnTo>
                  <a:pt x="2330" y="59"/>
                </a:lnTo>
                <a:lnTo>
                  <a:pt x="2315" y="69"/>
                </a:lnTo>
                <a:lnTo>
                  <a:pt x="2301" y="80"/>
                </a:lnTo>
                <a:lnTo>
                  <a:pt x="2287" y="92"/>
                </a:lnTo>
                <a:lnTo>
                  <a:pt x="2274" y="104"/>
                </a:lnTo>
                <a:lnTo>
                  <a:pt x="0" y="2358"/>
                </a:lnTo>
                <a:lnTo>
                  <a:pt x="1035" y="2358"/>
                </a:lnTo>
                <a:lnTo>
                  <a:pt x="2781" y="612"/>
                </a:lnTo>
                <a:lnTo>
                  <a:pt x="2781" y="612"/>
                </a:lnTo>
                <a:lnTo>
                  <a:pt x="2794" y="597"/>
                </a:lnTo>
                <a:lnTo>
                  <a:pt x="2806" y="583"/>
                </a:lnTo>
                <a:lnTo>
                  <a:pt x="2816" y="569"/>
                </a:lnTo>
                <a:lnTo>
                  <a:pt x="2827" y="555"/>
                </a:lnTo>
                <a:lnTo>
                  <a:pt x="2836" y="540"/>
                </a:lnTo>
                <a:lnTo>
                  <a:pt x="2844" y="525"/>
                </a:lnTo>
                <a:lnTo>
                  <a:pt x="2853" y="508"/>
                </a:lnTo>
                <a:lnTo>
                  <a:pt x="2860" y="493"/>
                </a:lnTo>
                <a:lnTo>
                  <a:pt x="2866" y="477"/>
                </a:lnTo>
                <a:lnTo>
                  <a:pt x="2871" y="460"/>
                </a:lnTo>
                <a:lnTo>
                  <a:pt x="2875" y="442"/>
                </a:lnTo>
                <a:lnTo>
                  <a:pt x="2880" y="426"/>
                </a:lnTo>
                <a:lnTo>
                  <a:pt x="2882" y="410"/>
                </a:lnTo>
                <a:lnTo>
                  <a:pt x="2884" y="392"/>
                </a:lnTo>
                <a:lnTo>
                  <a:pt x="2886" y="374"/>
                </a:lnTo>
                <a:lnTo>
                  <a:pt x="2886" y="358"/>
                </a:lnTo>
                <a:lnTo>
                  <a:pt x="2886" y="340"/>
                </a:lnTo>
                <a:lnTo>
                  <a:pt x="2884" y="324"/>
                </a:lnTo>
                <a:lnTo>
                  <a:pt x="2882" y="306"/>
                </a:lnTo>
                <a:lnTo>
                  <a:pt x="2880" y="290"/>
                </a:lnTo>
                <a:lnTo>
                  <a:pt x="2875" y="272"/>
                </a:lnTo>
                <a:lnTo>
                  <a:pt x="2871" y="256"/>
                </a:lnTo>
                <a:lnTo>
                  <a:pt x="2866" y="239"/>
                </a:lnTo>
                <a:lnTo>
                  <a:pt x="2860" y="223"/>
                </a:lnTo>
                <a:lnTo>
                  <a:pt x="2853" y="207"/>
                </a:lnTo>
                <a:lnTo>
                  <a:pt x="2844" y="191"/>
                </a:lnTo>
                <a:lnTo>
                  <a:pt x="2836" y="176"/>
                </a:lnTo>
                <a:lnTo>
                  <a:pt x="2827" y="161"/>
                </a:lnTo>
                <a:lnTo>
                  <a:pt x="2816" y="146"/>
                </a:lnTo>
                <a:lnTo>
                  <a:pt x="2806" y="131"/>
                </a:lnTo>
                <a:lnTo>
                  <a:pt x="2794" y="117"/>
                </a:lnTo>
                <a:lnTo>
                  <a:pt x="2781" y="104"/>
                </a:lnTo>
                <a:lnTo>
                  <a:pt x="2781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 dirty="0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3019518" y="2132856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3019518" y="4612532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2" name="Freeform 6">
            <a:extLst>
              <a:ext uri="{FF2B5EF4-FFF2-40B4-BE49-F238E27FC236}">
                <a16:creationId xmlns="" xmlns:a16="http://schemas.microsoft.com/office/drawing/2014/main" id="{8961792B-500F-4FBC-A9B8-D5B7E6C0EE09}"/>
              </a:ext>
            </a:extLst>
          </p:cNvPr>
          <p:cNvSpPr>
            <a:spLocks/>
          </p:cNvSpPr>
          <p:nvPr userDrawn="1"/>
        </p:nvSpPr>
        <p:spPr bwMode="auto">
          <a:xfrm>
            <a:off x="0" y="6402388"/>
            <a:ext cx="618182" cy="455613"/>
          </a:xfrm>
          <a:custGeom>
            <a:avLst/>
            <a:gdLst>
              <a:gd name="T0" fmla="*/ 0 w 1944"/>
              <a:gd name="T1" fmla="*/ 1437 h 1437"/>
              <a:gd name="T2" fmla="*/ 1839 w 1944"/>
              <a:gd name="T3" fmla="*/ 612 h 1437"/>
              <a:gd name="T4" fmla="*/ 1852 w 1944"/>
              <a:gd name="T5" fmla="*/ 599 h 1437"/>
              <a:gd name="T6" fmla="*/ 1875 w 1944"/>
              <a:gd name="T7" fmla="*/ 571 h 1437"/>
              <a:gd name="T8" fmla="*/ 1894 w 1944"/>
              <a:gd name="T9" fmla="*/ 541 h 1437"/>
              <a:gd name="T10" fmla="*/ 1910 w 1944"/>
              <a:gd name="T11" fmla="*/ 510 h 1437"/>
              <a:gd name="T12" fmla="*/ 1924 w 1944"/>
              <a:gd name="T13" fmla="*/ 477 h 1437"/>
              <a:gd name="T14" fmla="*/ 1934 w 1944"/>
              <a:gd name="T15" fmla="*/ 444 h 1437"/>
              <a:gd name="T16" fmla="*/ 1941 w 1944"/>
              <a:gd name="T17" fmla="*/ 410 h 1437"/>
              <a:gd name="T18" fmla="*/ 1943 w 1944"/>
              <a:gd name="T19" fmla="*/ 376 h 1437"/>
              <a:gd name="T20" fmla="*/ 1943 w 1944"/>
              <a:gd name="T21" fmla="*/ 342 h 1437"/>
              <a:gd name="T22" fmla="*/ 1941 w 1944"/>
              <a:gd name="T23" fmla="*/ 308 h 1437"/>
              <a:gd name="T24" fmla="*/ 1934 w 1944"/>
              <a:gd name="T25" fmla="*/ 274 h 1437"/>
              <a:gd name="T26" fmla="*/ 1924 w 1944"/>
              <a:gd name="T27" fmla="*/ 241 h 1437"/>
              <a:gd name="T28" fmla="*/ 1910 w 1944"/>
              <a:gd name="T29" fmla="*/ 208 h 1437"/>
              <a:gd name="T30" fmla="*/ 1894 w 1944"/>
              <a:gd name="T31" fmla="*/ 176 h 1437"/>
              <a:gd name="T32" fmla="*/ 1875 w 1944"/>
              <a:gd name="T33" fmla="*/ 147 h 1437"/>
              <a:gd name="T34" fmla="*/ 1852 w 1944"/>
              <a:gd name="T35" fmla="*/ 119 h 1437"/>
              <a:gd name="T36" fmla="*/ 1839 w 1944"/>
              <a:gd name="T37" fmla="*/ 106 h 1437"/>
              <a:gd name="T38" fmla="*/ 1812 w 1944"/>
              <a:gd name="T39" fmla="*/ 81 h 1437"/>
              <a:gd name="T40" fmla="*/ 1782 w 1944"/>
              <a:gd name="T41" fmla="*/ 60 h 1437"/>
              <a:gd name="T42" fmla="*/ 1752 w 1944"/>
              <a:gd name="T43" fmla="*/ 41 h 1437"/>
              <a:gd name="T44" fmla="*/ 1720 w 1944"/>
              <a:gd name="T45" fmla="*/ 27 h 1437"/>
              <a:gd name="T46" fmla="*/ 1687 w 1944"/>
              <a:gd name="T47" fmla="*/ 16 h 1437"/>
              <a:gd name="T48" fmla="*/ 1654 w 1944"/>
              <a:gd name="T49" fmla="*/ 7 h 1437"/>
              <a:gd name="T50" fmla="*/ 1620 w 1944"/>
              <a:gd name="T51" fmla="*/ 3 h 1437"/>
              <a:gd name="T52" fmla="*/ 1585 w 1944"/>
              <a:gd name="T53" fmla="*/ 0 h 1437"/>
              <a:gd name="T54" fmla="*/ 1551 w 1944"/>
              <a:gd name="T55" fmla="*/ 3 h 1437"/>
              <a:gd name="T56" fmla="*/ 1517 w 1944"/>
              <a:gd name="T57" fmla="*/ 7 h 1437"/>
              <a:gd name="T58" fmla="*/ 1484 w 1944"/>
              <a:gd name="T59" fmla="*/ 16 h 1437"/>
              <a:gd name="T60" fmla="*/ 1451 w 1944"/>
              <a:gd name="T61" fmla="*/ 27 h 1437"/>
              <a:gd name="T62" fmla="*/ 1420 w 1944"/>
              <a:gd name="T63" fmla="*/ 41 h 1437"/>
              <a:gd name="T64" fmla="*/ 1389 w 1944"/>
              <a:gd name="T65" fmla="*/ 60 h 1437"/>
              <a:gd name="T66" fmla="*/ 1360 w 1944"/>
              <a:gd name="T67" fmla="*/ 81 h 1437"/>
              <a:gd name="T68" fmla="*/ 1333 w 1944"/>
              <a:gd name="T69" fmla="*/ 106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44" h="1437">
                <a:moveTo>
                  <a:pt x="1333" y="106"/>
                </a:moveTo>
                <a:lnTo>
                  <a:pt x="0" y="1437"/>
                </a:lnTo>
                <a:lnTo>
                  <a:pt x="1013" y="1437"/>
                </a:lnTo>
                <a:lnTo>
                  <a:pt x="1839" y="612"/>
                </a:lnTo>
                <a:lnTo>
                  <a:pt x="1839" y="612"/>
                </a:lnTo>
                <a:lnTo>
                  <a:pt x="1852" y="599"/>
                </a:lnTo>
                <a:lnTo>
                  <a:pt x="1863" y="585"/>
                </a:lnTo>
                <a:lnTo>
                  <a:pt x="1875" y="571"/>
                </a:lnTo>
                <a:lnTo>
                  <a:pt x="1884" y="556"/>
                </a:lnTo>
                <a:lnTo>
                  <a:pt x="1894" y="541"/>
                </a:lnTo>
                <a:lnTo>
                  <a:pt x="1903" y="525"/>
                </a:lnTo>
                <a:lnTo>
                  <a:pt x="1910" y="510"/>
                </a:lnTo>
                <a:lnTo>
                  <a:pt x="1917" y="493"/>
                </a:lnTo>
                <a:lnTo>
                  <a:pt x="1924" y="477"/>
                </a:lnTo>
                <a:lnTo>
                  <a:pt x="1929" y="460"/>
                </a:lnTo>
                <a:lnTo>
                  <a:pt x="1934" y="444"/>
                </a:lnTo>
                <a:lnTo>
                  <a:pt x="1937" y="428"/>
                </a:lnTo>
                <a:lnTo>
                  <a:pt x="1941" y="410"/>
                </a:lnTo>
                <a:lnTo>
                  <a:pt x="1942" y="394"/>
                </a:lnTo>
                <a:lnTo>
                  <a:pt x="1943" y="376"/>
                </a:lnTo>
                <a:lnTo>
                  <a:pt x="1944" y="360"/>
                </a:lnTo>
                <a:lnTo>
                  <a:pt x="1943" y="342"/>
                </a:lnTo>
                <a:lnTo>
                  <a:pt x="1942" y="324"/>
                </a:lnTo>
                <a:lnTo>
                  <a:pt x="1941" y="308"/>
                </a:lnTo>
                <a:lnTo>
                  <a:pt x="1937" y="290"/>
                </a:lnTo>
                <a:lnTo>
                  <a:pt x="1934" y="274"/>
                </a:lnTo>
                <a:lnTo>
                  <a:pt x="1929" y="257"/>
                </a:lnTo>
                <a:lnTo>
                  <a:pt x="1924" y="241"/>
                </a:lnTo>
                <a:lnTo>
                  <a:pt x="1917" y="225"/>
                </a:lnTo>
                <a:lnTo>
                  <a:pt x="1910" y="208"/>
                </a:lnTo>
                <a:lnTo>
                  <a:pt x="1903" y="193"/>
                </a:lnTo>
                <a:lnTo>
                  <a:pt x="1894" y="176"/>
                </a:lnTo>
                <a:lnTo>
                  <a:pt x="1884" y="162"/>
                </a:lnTo>
                <a:lnTo>
                  <a:pt x="1875" y="147"/>
                </a:lnTo>
                <a:lnTo>
                  <a:pt x="1863" y="133"/>
                </a:lnTo>
                <a:lnTo>
                  <a:pt x="1852" y="119"/>
                </a:lnTo>
                <a:lnTo>
                  <a:pt x="1839" y="106"/>
                </a:lnTo>
                <a:lnTo>
                  <a:pt x="1839" y="106"/>
                </a:lnTo>
                <a:lnTo>
                  <a:pt x="1826" y="93"/>
                </a:lnTo>
                <a:lnTo>
                  <a:pt x="1812" y="81"/>
                </a:lnTo>
                <a:lnTo>
                  <a:pt x="1798" y="70"/>
                </a:lnTo>
                <a:lnTo>
                  <a:pt x="1782" y="60"/>
                </a:lnTo>
                <a:lnTo>
                  <a:pt x="1768" y="51"/>
                </a:lnTo>
                <a:lnTo>
                  <a:pt x="1752" y="41"/>
                </a:lnTo>
                <a:lnTo>
                  <a:pt x="1737" y="34"/>
                </a:lnTo>
                <a:lnTo>
                  <a:pt x="1720" y="27"/>
                </a:lnTo>
                <a:lnTo>
                  <a:pt x="1704" y="20"/>
                </a:lnTo>
                <a:lnTo>
                  <a:pt x="1687" y="16"/>
                </a:lnTo>
                <a:lnTo>
                  <a:pt x="1671" y="11"/>
                </a:lnTo>
                <a:lnTo>
                  <a:pt x="1654" y="7"/>
                </a:lnTo>
                <a:lnTo>
                  <a:pt x="1637" y="4"/>
                </a:lnTo>
                <a:lnTo>
                  <a:pt x="1620" y="3"/>
                </a:lnTo>
                <a:lnTo>
                  <a:pt x="1603" y="2"/>
                </a:lnTo>
                <a:lnTo>
                  <a:pt x="1585" y="0"/>
                </a:lnTo>
                <a:lnTo>
                  <a:pt x="1569" y="2"/>
                </a:lnTo>
                <a:lnTo>
                  <a:pt x="1551" y="3"/>
                </a:lnTo>
                <a:lnTo>
                  <a:pt x="1535" y="4"/>
                </a:lnTo>
                <a:lnTo>
                  <a:pt x="1517" y="7"/>
                </a:lnTo>
                <a:lnTo>
                  <a:pt x="1501" y="11"/>
                </a:lnTo>
                <a:lnTo>
                  <a:pt x="1484" y="16"/>
                </a:lnTo>
                <a:lnTo>
                  <a:pt x="1468" y="20"/>
                </a:lnTo>
                <a:lnTo>
                  <a:pt x="1451" y="27"/>
                </a:lnTo>
                <a:lnTo>
                  <a:pt x="1435" y="34"/>
                </a:lnTo>
                <a:lnTo>
                  <a:pt x="1420" y="41"/>
                </a:lnTo>
                <a:lnTo>
                  <a:pt x="1403" y="51"/>
                </a:lnTo>
                <a:lnTo>
                  <a:pt x="1389" y="60"/>
                </a:lnTo>
                <a:lnTo>
                  <a:pt x="1374" y="70"/>
                </a:lnTo>
                <a:lnTo>
                  <a:pt x="1360" y="81"/>
                </a:lnTo>
                <a:lnTo>
                  <a:pt x="1346" y="93"/>
                </a:lnTo>
                <a:lnTo>
                  <a:pt x="1333" y="106"/>
                </a:lnTo>
                <a:lnTo>
                  <a:pt x="1333" y="10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3" name="Freeform 11">
            <a:extLst>
              <a:ext uri="{FF2B5EF4-FFF2-40B4-BE49-F238E27FC236}">
                <a16:creationId xmlns="" xmlns:a16="http://schemas.microsoft.com/office/drawing/2014/main" id="{96D2D2A0-AB64-47E7-9400-016836EEC22B}"/>
              </a:ext>
            </a:extLst>
          </p:cNvPr>
          <p:cNvSpPr>
            <a:spLocks/>
          </p:cNvSpPr>
          <p:nvPr userDrawn="1"/>
        </p:nvSpPr>
        <p:spPr bwMode="auto">
          <a:xfrm>
            <a:off x="0" y="2381551"/>
            <a:ext cx="1101285" cy="1266825"/>
          </a:xfrm>
          <a:custGeom>
            <a:avLst/>
            <a:gdLst>
              <a:gd name="T0" fmla="*/ 3357 w 3464"/>
              <a:gd name="T1" fmla="*/ 106 h 3991"/>
              <a:gd name="T2" fmla="*/ 3330 w 3464"/>
              <a:gd name="T3" fmla="*/ 81 h 3991"/>
              <a:gd name="T4" fmla="*/ 3301 w 3464"/>
              <a:gd name="T5" fmla="*/ 60 h 3991"/>
              <a:gd name="T6" fmla="*/ 3269 w 3464"/>
              <a:gd name="T7" fmla="*/ 41 h 3991"/>
              <a:gd name="T8" fmla="*/ 3238 w 3464"/>
              <a:gd name="T9" fmla="*/ 26 h 3991"/>
              <a:gd name="T10" fmla="*/ 3204 w 3464"/>
              <a:gd name="T11" fmla="*/ 14 h 3991"/>
              <a:gd name="T12" fmla="*/ 3170 w 3464"/>
              <a:gd name="T13" fmla="*/ 6 h 3991"/>
              <a:gd name="T14" fmla="*/ 3136 w 3464"/>
              <a:gd name="T15" fmla="*/ 1 h 3991"/>
              <a:gd name="T16" fmla="*/ 3100 w 3464"/>
              <a:gd name="T17" fmla="*/ 0 h 3991"/>
              <a:gd name="T18" fmla="*/ 3066 w 3464"/>
              <a:gd name="T19" fmla="*/ 1 h 3991"/>
              <a:gd name="T20" fmla="*/ 3031 w 3464"/>
              <a:gd name="T21" fmla="*/ 6 h 3991"/>
              <a:gd name="T22" fmla="*/ 2997 w 3464"/>
              <a:gd name="T23" fmla="*/ 14 h 3991"/>
              <a:gd name="T24" fmla="*/ 2964 w 3464"/>
              <a:gd name="T25" fmla="*/ 26 h 3991"/>
              <a:gd name="T26" fmla="*/ 2931 w 3464"/>
              <a:gd name="T27" fmla="*/ 41 h 3991"/>
              <a:gd name="T28" fmla="*/ 2901 w 3464"/>
              <a:gd name="T29" fmla="*/ 60 h 3991"/>
              <a:gd name="T30" fmla="*/ 2871 w 3464"/>
              <a:gd name="T31" fmla="*/ 81 h 3991"/>
              <a:gd name="T32" fmla="*/ 2843 w 3464"/>
              <a:gd name="T33" fmla="*/ 106 h 3991"/>
              <a:gd name="T34" fmla="*/ 0 w 3464"/>
              <a:gd name="T35" fmla="*/ 3991 h 3991"/>
              <a:gd name="T36" fmla="*/ 3357 w 3464"/>
              <a:gd name="T37" fmla="*/ 620 h 3991"/>
              <a:gd name="T38" fmla="*/ 3382 w 3464"/>
              <a:gd name="T39" fmla="*/ 593 h 3991"/>
              <a:gd name="T40" fmla="*/ 3404 w 3464"/>
              <a:gd name="T41" fmla="*/ 563 h 3991"/>
              <a:gd name="T42" fmla="*/ 3422 w 3464"/>
              <a:gd name="T43" fmla="*/ 532 h 3991"/>
              <a:gd name="T44" fmla="*/ 3437 w 3464"/>
              <a:gd name="T45" fmla="*/ 500 h 3991"/>
              <a:gd name="T46" fmla="*/ 3449 w 3464"/>
              <a:gd name="T47" fmla="*/ 466 h 3991"/>
              <a:gd name="T48" fmla="*/ 3457 w 3464"/>
              <a:gd name="T49" fmla="*/ 432 h 3991"/>
              <a:gd name="T50" fmla="*/ 3462 w 3464"/>
              <a:gd name="T51" fmla="*/ 398 h 3991"/>
              <a:gd name="T52" fmla="*/ 3464 w 3464"/>
              <a:gd name="T53" fmla="*/ 363 h 3991"/>
              <a:gd name="T54" fmla="*/ 3462 w 3464"/>
              <a:gd name="T55" fmla="*/ 329 h 3991"/>
              <a:gd name="T56" fmla="*/ 3457 w 3464"/>
              <a:gd name="T57" fmla="*/ 293 h 3991"/>
              <a:gd name="T58" fmla="*/ 3449 w 3464"/>
              <a:gd name="T59" fmla="*/ 259 h 3991"/>
              <a:gd name="T60" fmla="*/ 3437 w 3464"/>
              <a:gd name="T61" fmla="*/ 226 h 3991"/>
              <a:gd name="T62" fmla="*/ 3422 w 3464"/>
              <a:gd name="T63" fmla="*/ 194 h 3991"/>
              <a:gd name="T64" fmla="*/ 3404 w 3464"/>
              <a:gd name="T65" fmla="*/ 163 h 3991"/>
              <a:gd name="T66" fmla="*/ 3382 w 3464"/>
              <a:gd name="T67" fmla="*/ 134 h 3991"/>
              <a:gd name="T68" fmla="*/ 3357 w 3464"/>
              <a:gd name="T69" fmla="*/ 106 h 3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64" h="3991">
                <a:moveTo>
                  <a:pt x="3357" y="106"/>
                </a:moveTo>
                <a:lnTo>
                  <a:pt x="3357" y="106"/>
                </a:lnTo>
                <a:lnTo>
                  <a:pt x="3344" y="93"/>
                </a:lnTo>
                <a:lnTo>
                  <a:pt x="3330" y="81"/>
                </a:lnTo>
                <a:lnTo>
                  <a:pt x="3315" y="69"/>
                </a:lnTo>
                <a:lnTo>
                  <a:pt x="3301" y="60"/>
                </a:lnTo>
                <a:lnTo>
                  <a:pt x="3286" y="49"/>
                </a:lnTo>
                <a:lnTo>
                  <a:pt x="3269" y="41"/>
                </a:lnTo>
                <a:lnTo>
                  <a:pt x="3254" y="33"/>
                </a:lnTo>
                <a:lnTo>
                  <a:pt x="3238" y="26"/>
                </a:lnTo>
                <a:lnTo>
                  <a:pt x="3221" y="20"/>
                </a:lnTo>
                <a:lnTo>
                  <a:pt x="3204" y="14"/>
                </a:lnTo>
                <a:lnTo>
                  <a:pt x="3187" y="9"/>
                </a:lnTo>
                <a:lnTo>
                  <a:pt x="3170" y="6"/>
                </a:lnTo>
                <a:lnTo>
                  <a:pt x="3153" y="3"/>
                </a:lnTo>
                <a:lnTo>
                  <a:pt x="3136" y="1"/>
                </a:lnTo>
                <a:lnTo>
                  <a:pt x="3118" y="0"/>
                </a:lnTo>
                <a:lnTo>
                  <a:pt x="3100" y="0"/>
                </a:lnTo>
                <a:lnTo>
                  <a:pt x="3083" y="0"/>
                </a:lnTo>
                <a:lnTo>
                  <a:pt x="3066" y="1"/>
                </a:lnTo>
                <a:lnTo>
                  <a:pt x="3049" y="3"/>
                </a:lnTo>
                <a:lnTo>
                  <a:pt x="3031" y="6"/>
                </a:lnTo>
                <a:lnTo>
                  <a:pt x="3015" y="9"/>
                </a:lnTo>
                <a:lnTo>
                  <a:pt x="2997" y="14"/>
                </a:lnTo>
                <a:lnTo>
                  <a:pt x="2981" y="20"/>
                </a:lnTo>
                <a:lnTo>
                  <a:pt x="2964" y="26"/>
                </a:lnTo>
                <a:lnTo>
                  <a:pt x="2948" y="33"/>
                </a:lnTo>
                <a:lnTo>
                  <a:pt x="2931" y="41"/>
                </a:lnTo>
                <a:lnTo>
                  <a:pt x="2916" y="49"/>
                </a:lnTo>
                <a:lnTo>
                  <a:pt x="2901" y="60"/>
                </a:lnTo>
                <a:lnTo>
                  <a:pt x="2885" y="69"/>
                </a:lnTo>
                <a:lnTo>
                  <a:pt x="2871" y="81"/>
                </a:lnTo>
                <a:lnTo>
                  <a:pt x="2857" y="93"/>
                </a:lnTo>
                <a:lnTo>
                  <a:pt x="2843" y="106"/>
                </a:lnTo>
                <a:lnTo>
                  <a:pt x="0" y="2956"/>
                </a:lnTo>
                <a:lnTo>
                  <a:pt x="0" y="3991"/>
                </a:lnTo>
                <a:lnTo>
                  <a:pt x="3357" y="620"/>
                </a:lnTo>
                <a:lnTo>
                  <a:pt x="3357" y="620"/>
                </a:lnTo>
                <a:lnTo>
                  <a:pt x="3370" y="607"/>
                </a:lnTo>
                <a:lnTo>
                  <a:pt x="3382" y="593"/>
                </a:lnTo>
                <a:lnTo>
                  <a:pt x="3394" y="577"/>
                </a:lnTo>
                <a:lnTo>
                  <a:pt x="3404" y="563"/>
                </a:lnTo>
                <a:lnTo>
                  <a:pt x="3414" y="548"/>
                </a:lnTo>
                <a:lnTo>
                  <a:pt x="3422" y="532"/>
                </a:lnTo>
                <a:lnTo>
                  <a:pt x="3430" y="516"/>
                </a:lnTo>
                <a:lnTo>
                  <a:pt x="3437" y="500"/>
                </a:lnTo>
                <a:lnTo>
                  <a:pt x="3444" y="483"/>
                </a:lnTo>
                <a:lnTo>
                  <a:pt x="3449" y="466"/>
                </a:lnTo>
                <a:lnTo>
                  <a:pt x="3454" y="449"/>
                </a:lnTo>
                <a:lnTo>
                  <a:pt x="3457" y="432"/>
                </a:lnTo>
                <a:lnTo>
                  <a:pt x="3461" y="415"/>
                </a:lnTo>
                <a:lnTo>
                  <a:pt x="3462" y="398"/>
                </a:lnTo>
                <a:lnTo>
                  <a:pt x="3464" y="380"/>
                </a:lnTo>
                <a:lnTo>
                  <a:pt x="3464" y="363"/>
                </a:lnTo>
                <a:lnTo>
                  <a:pt x="3464" y="345"/>
                </a:lnTo>
                <a:lnTo>
                  <a:pt x="3462" y="329"/>
                </a:lnTo>
                <a:lnTo>
                  <a:pt x="3461" y="311"/>
                </a:lnTo>
                <a:lnTo>
                  <a:pt x="3457" y="293"/>
                </a:lnTo>
                <a:lnTo>
                  <a:pt x="3454" y="276"/>
                </a:lnTo>
                <a:lnTo>
                  <a:pt x="3449" y="259"/>
                </a:lnTo>
                <a:lnTo>
                  <a:pt x="3444" y="243"/>
                </a:lnTo>
                <a:lnTo>
                  <a:pt x="3437" y="226"/>
                </a:lnTo>
                <a:lnTo>
                  <a:pt x="3430" y="210"/>
                </a:lnTo>
                <a:lnTo>
                  <a:pt x="3422" y="194"/>
                </a:lnTo>
                <a:lnTo>
                  <a:pt x="3414" y="178"/>
                </a:lnTo>
                <a:lnTo>
                  <a:pt x="3404" y="163"/>
                </a:lnTo>
                <a:lnTo>
                  <a:pt x="3394" y="148"/>
                </a:lnTo>
                <a:lnTo>
                  <a:pt x="3382" y="134"/>
                </a:lnTo>
                <a:lnTo>
                  <a:pt x="3370" y="120"/>
                </a:lnTo>
                <a:lnTo>
                  <a:pt x="3357" y="106"/>
                </a:lnTo>
                <a:lnTo>
                  <a:pt x="3357" y="10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 dirty="0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4" name="Freeform 9">
            <a:extLst>
              <a:ext uri="{FF2B5EF4-FFF2-40B4-BE49-F238E27FC236}">
                <a16:creationId xmlns="" xmlns:a16="http://schemas.microsoft.com/office/drawing/2014/main" id="{F0FCEC5E-49DC-4EEB-ABC9-743298CBB5E6}"/>
              </a:ext>
            </a:extLst>
          </p:cNvPr>
          <p:cNvSpPr>
            <a:spLocks/>
          </p:cNvSpPr>
          <p:nvPr userDrawn="1"/>
        </p:nvSpPr>
        <p:spPr bwMode="auto">
          <a:xfrm>
            <a:off x="8656129" y="3781847"/>
            <a:ext cx="487871" cy="650875"/>
          </a:xfrm>
          <a:custGeom>
            <a:avLst/>
            <a:gdLst>
              <a:gd name="T0" fmla="*/ 105 w 1535"/>
              <a:gd name="T1" fmla="*/ 1944 h 2050"/>
              <a:gd name="T2" fmla="*/ 133 w 1535"/>
              <a:gd name="T3" fmla="*/ 1969 h 2050"/>
              <a:gd name="T4" fmla="*/ 163 w 1535"/>
              <a:gd name="T5" fmla="*/ 1990 h 2050"/>
              <a:gd name="T6" fmla="*/ 193 w 1535"/>
              <a:gd name="T7" fmla="*/ 2009 h 2050"/>
              <a:gd name="T8" fmla="*/ 226 w 1535"/>
              <a:gd name="T9" fmla="*/ 2024 h 2050"/>
              <a:gd name="T10" fmla="*/ 259 w 1535"/>
              <a:gd name="T11" fmla="*/ 2036 h 2050"/>
              <a:gd name="T12" fmla="*/ 293 w 1535"/>
              <a:gd name="T13" fmla="*/ 2044 h 2050"/>
              <a:gd name="T14" fmla="*/ 328 w 1535"/>
              <a:gd name="T15" fmla="*/ 2049 h 2050"/>
              <a:gd name="T16" fmla="*/ 362 w 1535"/>
              <a:gd name="T17" fmla="*/ 2050 h 2050"/>
              <a:gd name="T18" fmla="*/ 397 w 1535"/>
              <a:gd name="T19" fmla="*/ 2049 h 2050"/>
              <a:gd name="T20" fmla="*/ 432 w 1535"/>
              <a:gd name="T21" fmla="*/ 2044 h 2050"/>
              <a:gd name="T22" fmla="*/ 466 w 1535"/>
              <a:gd name="T23" fmla="*/ 2036 h 2050"/>
              <a:gd name="T24" fmla="*/ 500 w 1535"/>
              <a:gd name="T25" fmla="*/ 2024 h 2050"/>
              <a:gd name="T26" fmla="*/ 531 w 1535"/>
              <a:gd name="T27" fmla="*/ 2009 h 2050"/>
              <a:gd name="T28" fmla="*/ 563 w 1535"/>
              <a:gd name="T29" fmla="*/ 1990 h 2050"/>
              <a:gd name="T30" fmla="*/ 592 w 1535"/>
              <a:gd name="T31" fmla="*/ 1969 h 2050"/>
              <a:gd name="T32" fmla="*/ 619 w 1535"/>
              <a:gd name="T33" fmla="*/ 1944 h 2050"/>
              <a:gd name="T34" fmla="*/ 1535 w 1535"/>
              <a:gd name="T35" fmla="*/ 0 h 2050"/>
              <a:gd name="T36" fmla="*/ 105 w 1535"/>
              <a:gd name="T37" fmla="*/ 1430 h 2050"/>
              <a:gd name="T38" fmla="*/ 81 w 1535"/>
              <a:gd name="T39" fmla="*/ 1457 h 2050"/>
              <a:gd name="T40" fmla="*/ 59 w 1535"/>
              <a:gd name="T41" fmla="*/ 1486 h 2050"/>
              <a:gd name="T42" fmla="*/ 41 w 1535"/>
              <a:gd name="T43" fmla="*/ 1518 h 2050"/>
              <a:gd name="T44" fmla="*/ 25 w 1535"/>
              <a:gd name="T45" fmla="*/ 1550 h 2050"/>
              <a:gd name="T46" fmla="*/ 14 w 1535"/>
              <a:gd name="T47" fmla="*/ 1584 h 2050"/>
              <a:gd name="T48" fmla="*/ 5 w 1535"/>
              <a:gd name="T49" fmla="*/ 1618 h 2050"/>
              <a:gd name="T50" fmla="*/ 1 w 1535"/>
              <a:gd name="T51" fmla="*/ 1652 h 2050"/>
              <a:gd name="T52" fmla="*/ 0 w 1535"/>
              <a:gd name="T53" fmla="*/ 1687 h 2050"/>
              <a:gd name="T54" fmla="*/ 1 w 1535"/>
              <a:gd name="T55" fmla="*/ 1721 h 2050"/>
              <a:gd name="T56" fmla="*/ 5 w 1535"/>
              <a:gd name="T57" fmla="*/ 1756 h 2050"/>
              <a:gd name="T58" fmla="*/ 14 w 1535"/>
              <a:gd name="T59" fmla="*/ 1790 h 2050"/>
              <a:gd name="T60" fmla="*/ 25 w 1535"/>
              <a:gd name="T61" fmla="*/ 1823 h 2050"/>
              <a:gd name="T62" fmla="*/ 41 w 1535"/>
              <a:gd name="T63" fmla="*/ 1856 h 2050"/>
              <a:gd name="T64" fmla="*/ 59 w 1535"/>
              <a:gd name="T65" fmla="*/ 1887 h 2050"/>
              <a:gd name="T66" fmla="*/ 81 w 1535"/>
              <a:gd name="T67" fmla="*/ 1916 h 2050"/>
              <a:gd name="T68" fmla="*/ 105 w 1535"/>
              <a:gd name="T69" fmla="*/ 1944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lnTo>
                  <a:pt x="105" y="19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6074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3DB8D704-3587-4AA6-ADD1-37A514430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4" b="3704"/>
          <a:stretch/>
        </p:blipFill>
        <p:spPr>
          <a:xfrm>
            <a:off x="0" y="1980974"/>
            <a:ext cx="4756794" cy="4877026"/>
          </a:xfrm>
          <a:custGeom>
            <a:avLst/>
            <a:gdLst>
              <a:gd name="connsiteX0" fmla="*/ 0 w 4756794"/>
              <a:gd name="connsiteY0" fmla="*/ 0 h 4877026"/>
              <a:gd name="connsiteX1" fmla="*/ 4756794 w 4756794"/>
              <a:gd name="connsiteY1" fmla="*/ 0 h 4877026"/>
              <a:gd name="connsiteX2" fmla="*/ 4756794 w 4756794"/>
              <a:gd name="connsiteY2" fmla="*/ 4877026 h 4877026"/>
              <a:gd name="connsiteX3" fmla="*/ 0 w 4756794"/>
              <a:gd name="connsiteY3" fmla="*/ 4877026 h 487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6794" h="4877026">
                <a:moveTo>
                  <a:pt x="0" y="0"/>
                </a:moveTo>
                <a:lnTo>
                  <a:pt x="4756794" y="0"/>
                </a:lnTo>
                <a:lnTo>
                  <a:pt x="4756794" y="4877026"/>
                </a:lnTo>
                <a:lnTo>
                  <a:pt x="0" y="4877026"/>
                </a:lnTo>
                <a:close/>
              </a:path>
            </a:pathLst>
          </a:custGeom>
        </p:spPr>
      </p:pic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EE088DB3-0D4A-4391-B6A7-91773F2828C2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9147326" cy="6858000"/>
          </a:xfrm>
          <a:custGeom>
            <a:avLst/>
            <a:gdLst>
              <a:gd name="connsiteX0" fmla="*/ 4108922 w 9147326"/>
              <a:gd name="connsiteY0" fmla="*/ 0 h 6858000"/>
              <a:gd name="connsiteX1" fmla="*/ 0 w 9147326"/>
              <a:gd name="connsiteY1" fmla="*/ 0 h 6858000"/>
              <a:gd name="connsiteX2" fmla="*/ 0 w 9147326"/>
              <a:gd name="connsiteY2" fmla="*/ 6858000 h 6858000"/>
              <a:gd name="connsiteX3" fmla="*/ 9147326 w 9147326"/>
              <a:gd name="connsiteY3" fmla="*/ 6858000 h 6858000"/>
              <a:gd name="connsiteX4" fmla="*/ 9147326 w 9147326"/>
              <a:gd name="connsiteY4" fmla="*/ 6459802 h 6858000"/>
              <a:gd name="connsiteX5" fmla="*/ 7513073 w 9147326"/>
              <a:gd name="connsiteY5" fmla="*/ 4816793 h 6858000"/>
              <a:gd name="connsiteX6" fmla="*/ 7497704 w 9147326"/>
              <a:gd name="connsiteY6" fmla="*/ 4803458 h 6858000"/>
              <a:gd name="connsiteX7" fmla="*/ 7482335 w 9147326"/>
              <a:gd name="connsiteY7" fmla="*/ 4789488 h 6858000"/>
              <a:gd name="connsiteX8" fmla="*/ 7467301 w 9147326"/>
              <a:gd name="connsiteY8" fmla="*/ 4775518 h 6858000"/>
              <a:gd name="connsiteX9" fmla="*/ 7452600 w 9147326"/>
              <a:gd name="connsiteY9" fmla="*/ 4760913 h 6858000"/>
              <a:gd name="connsiteX10" fmla="*/ 6518455 w 9147326"/>
              <a:gd name="connsiteY10" fmla="*/ 3828098 h 6858000"/>
              <a:gd name="connsiteX11" fmla="*/ 6513777 w 9147326"/>
              <a:gd name="connsiteY11" fmla="*/ 3823335 h 6858000"/>
              <a:gd name="connsiteX12" fmla="*/ 6509769 w 9147326"/>
              <a:gd name="connsiteY12" fmla="*/ 3818573 h 6858000"/>
              <a:gd name="connsiteX13" fmla="*/ 6506093 w 9147326"/>
              <a:gd name="connsiteY13" fmla="*/ 3813493 h 6858000"/>
              <a:gd name="connsiteX14" fmla="*/ 6502752 w 9147326"/>
              <a:gd name="connsiteY14" fmla="*/ 3808413 h 6858000"/>
              <a:gd name="connsiteX15" fmla="*/ 6499412 w 9147326"/>
              <a:gd name="connsiteY15" fmla="*/ 3803333 h 6858000"/>
              <a:gd name="connsiteX16" fmla="*/ 6496405 w 9147326"/>
              <a:gd name="connsiteY16" fmla="*/ 3798253 h 6858000"/>
              <a:gd name="connsiteX17" fmla="*/ 6493732 w 9147326"/>
              <a:gd name="connsiteY17" fmla="*/ 3792855 h 6858000"/>
              <a:gd name="connsiteX18" fmla="*/ 6491393 w 9147326"/>
              <a:gd name="connsiteY18" fmla="*/ 3787458 h 6858000"/>
              <a:gd name="connsiteX19" fmla="*/ 6489388 w 9147326"/>
              <a:gd name="connsiteY19" fmla="*/ 3781425 h 6858000"/>
              <a:gd name="connsiteX20" fmla="*/ 6487718 w 9147326"/>
              <a:gd name="connsiteY20" fmla="*/ 3776028 h 6858000"/>
              <a:gd name="connsiteX21" fmla="*/ 6485713 w 9147326"/>
              <a:gd name="connsiteY21" fmla="*/ 3770313 h 6858000"/>
              <a:gd name="connsiteX22" fmla="*/ 6484377 w 9147326"/>
              <a:gd name="connsiteY22" fmla="*/ 3764280 h 6858000"/>
              <a:gd name="connsiteX23" fmla="*/ 6483375 w 9147326"/>
              <a:gd name="connsiteY23" fmla="*/ 3758565 h 6858000"/>
              <a:gd name="connsiteX24" fmla="*/ 6482706 w 9147326"/>
              <a:gd name="connsiteY24" fmla="*/ 3752850 h 6858000"/>
              <a:gd name="connsiteX25" fmla="*/ 6482372 w 9147326"/>
              <a:gd name="connsiteY25" fmla="*/ 3746818 h 6858000"/>
              <a:gd name="connsiteX26" fmla="*/ 6482372 w 9147326"/>
              <a:gd name="connsiteY26" fmla="*/ 3740785 h 6858000"/>
              <a:gd name="connsiteX27" fmla="*/ 6482372 w 9147326"/>
              <a:gd name="connsiteY27" fmla="*/ 3735070 h 6858000"/>
              <a:gd name="connsiteX28" fmla="*/ 6482706 w 9147326"/>
              <a:gd name="connsiteY28" fmla="*/ 3729038 h 6858000"/>
              <a:gd name="connsiteX29" fmla="*/ 6483375 w 9147326"/>
              <a:gd name="connsiteY29" fmla="*/ 3723323 h 6858000"/>
              <a:gd name="connsiteX30" fmla="*/ 6484377 w 9147326"/>
              <a:gd name="connsiteY30" fmla="*/ 3717608 h 6858000"/>
              <a:gd name="connsiteX31" fmla="*/ 6485713 w 9147326"/>
              <a:gd name="connsiteY31" fmla="*/ 3711575 h 6858000"/>
              <a:gd name="connsiteX32" fmla="*/ 6487718 w 9147326"/>
              <a:gd name="connsiteY32" fmla="*/ 3705860 h 6858000"/>
              <a:gd name="connsiteX33" fmla="*/ 6489388 w 9147326"/>
              <a:gd name="connsiteY33" fmla="*/ 3700145 h 6858000"/>
              <a:gd name="connsiteX34" fmla="*/ 6491393 w 9147326"/>
              <a:gd name="connsiteY34" fmla="*/ 3694748 h 6858000"/>
              <a:gd name="connsiteX35" fmla="*/ 6493732 w 9147326"/>
              <a:gd name="connsiteY35" fmla="*/ 3689033 h 6858000"/>
              <a:gd name="connsiteX36" fmla="*/ 6496405 w 9147326"/>
              <a:gd name="connsiteY36" fmla="*/ 3683635 h 6858000"/>
              <a:gd name="connsiteX37" fmla="*/ 6499412 w 9147326"/>
              <a:gd name="connsiteY37" fmla="*/ 3678238 h 6858000"/>
              <a:gd name="connsiteX38" fmla="*/ 6502752 w 9147326"/>
              <a:gd name="connsiteY38" fmla="*/ 3673158 h 6858000"/>
              <a:gd name="connsiteX39" fmla="*/ 6506093 w 9147326"/>
              <a:gd name="connsiteY39" fmla="*/ 3668078 h 6858000"/>
              <a:gd name="connsiteX40" fmla="*/ 6509769 w 9147326"/>
              <a:gd name="connsiteY40" fmla="*/ 3662998 h 6858000"/>
              <a:gd name="connsiteX41" fmla="*/ 6513777 w 9147326"/>
              <a:gd name="connsiteY41" fmla="*/ 3658235 h 6858000"/>
              <a:gd name="connsiteX42" fmla="*/ 6518455 w 9147326"/>
              <a:gd name="connsiteY42" fmla="*/ 3653790 h 6858000"/>
              <a:gd name="connsiteX43" fmla="*/ 6523133 w 9147326"/>
              <a:gd name="connsiteY43" fmla="*/ 3649345 h 6858000"/>
              <a:gd name="connsiteX44" fmla="*/ 6527475 w 9147326"/>
              <a:gd name="connsiteY44" fmla="*/ 3645218 h 6858000"/>
              <a:gd name="connsiteX45" fmla="*/ 6532821 w 9147326"/>
              <a:gd name="connsiteY45" fmla="*/ 3641725 h 6858000"/>
              <a:gd name="connsiteX46" fmla="*/ 6537833 w 9147326"/>
              <a:gd name="connsiteY46" fmla="*/ 3638233 h 6858000"/>
              <a:gd name="connsiteX47" fmla="*/ 6543178 w 9147326"/>
              <a:gd name="connsiteY47" fmla="*/ 3634740 h 6858000"/>
              <a:gd name="connsiteX48" fmla="*/ 6548190 w 9147326"/>
              <a:gd name="connsiteY48" fmla="*/ 3631883 h 6858000"/>
              <a:gd name="connsiteX49" fmla="*/ 6553535 w 9147326"/>
              <a:gd name="connsiteY49" fmla="*/ 3629343 h 6858000"/>
              <a:gd name="connsiteX50" fmla="*/ 6559215 w 9147326"/>
              <a:gd name="connsiteY50" fmla="*/ 3626803 h 6858000"/>
              <a:gd name="connsiteX51" fmla="*/ 6564895 w 9147326"/>
              <a:gd name="connsiteY51" fmla="*/ 3624898 h 6858000"/>
              <a:gd name="connsiteX52" fmla="*/ 6570574 w 9147326"/>
              <a:gd name="connsiteY52" fmla="*/ 3622675 h 6858000"/>
              <a:gd name="connsiteX53" fmla="*/ 6576254 w 9147326"/>
              <a:gd name="connsiteY53" fmla="*/ 3621405 h 6858000"/>
              <a:gd name="connsiteX54" fmla="*/ 6581934 w 9147326"/>
              <a:gd name="connsiteY54" fmla="*/ 3620135 h 6858000"/>
              <a:gd name="connsiteX55" fmla="*/ 6587948 w 9147326"/>
              <a:gd name="connsiteY55" fmla="*/ 3618865 h 6858000"/>
              <a:gd name="connsiteX56" fmla="*/ 6593627 w 9147326"/>
              <a:gd name="connsiteY56" fmla="*/ 3618230 h 6858000"/>
              <a:gd name="connsiteX57" fmla="*/ 6599641 w 9147326"/>
              <a:gd name="connsiteY57" fmla="*/ 3617913 h 6858000"/>
              <a:gd name="connsiteX58" fmla="*/ 6605655 w 9147326"/>
              <a:gd name="connsiteY58" fmla="*/ 3617595 h 6858000"/>
              <a:gd name="connsiteX59" fmla="*/ 6611669 w 9147326"/>
              <a:gd name="connsiteY59" fmla="*/ 3617913 h 6858000"/>
              <a:gd name="connsiteX60" fmla="*/ 6617349 w 9147326"/>
              <a:gd name="connsiteY60" fmla="*/ 3618230 h 6858000"/>
              <a:gd name="connsiteX61" fmla="*/ 6623028 w 9147326"/>
              <a:gd name="connsiteY61" fmla="*/ 3618865 h 6858000"/>
              <a:gd name="connsiteX62" fmla="*/ 6629042 w 9147326"/>
              <a:gd name="connsiteY62" fmla="*/ 3620135 h 6858000"/>
              <a:gd name="connsiteX63" fmla="*/ 6634722 w 9147326"/>
              <a:gd name="connsiteY63" fmla="*/ 3621405 h 6858000"/>
              <a:gd name="connsiteX64" fmla="*/ 6640736 w 9147326"/>
              <a:gd name="connsiteY64" fmla="*/ 3622675 h 6858000"/>
              <a:gd name="connsiteX65" fmla="*/ 6646415 w 9147326"/>
              <a:gd name="connsiteY65" fmla="*/ 3624898 h 6858000"/>
              <a:gd name="connsiteX66" fmla="*/ 6652095 w 9147326"/>
              <a:gd name="connsiteY66" fmla="*/ 3626803 h 6858000"/>
              <a:gd name="connsiteX67" fmla="*/ 6657441 w 9147326"/>
              <a:gd name="connsiteY67" fmla="*/ 3629343 h 6858000"/>
              <a:gd name="connsiteX68" fmla="*/ 6662786 w 9147326"/>
              <a:gd name="connsiteY68" fmla="*/ 3631883 h 6858000"/>
              <a:gd name="connsiteX69" fmla="*/ 6668132 w 9147326"/>
              <a:gd name="connsiteY69" fmla="*/ 3634740 h 6858000"/>
              <a:gd name="connsiteX70" fmla="*/ 6673477 w 9147326"/>
              <a:gd name="connsiteY70" fmla="*/ 3638233 h 6858000"/>
              <a:gd name="connsiteX71" fmla="*/ 6678489 w 9147326"/>
              <a:gd name="connsiteY71" fmla="*/ 3641725 h 6858000"/>
              <a:gd name="connsiteX72" fmla="*/ 6683501 w 9147326"/>
              <a:gd name="connsiteY72" fmla="*/ 3645218 h 6858000"/>
              <a:gd name="connsiteX73" fmla="*/ 6688178 w 9147326"/>
              <a:gd name="connsiteY73" fmla="*/ 3649345 h 6858000"/>
              <a:gd name="connsiteX74" fmla="*/ 6692855 w 9147326"/>
              <a:gd name="connsiteY74" fmla="*/ 3653790 h 6858000"/>
              <a:gd name="connsiteX75" fmla="*/ 7361725 w 9147326"/>
              <a:gd name="connsiteY75" fmla="*/ 4321810 h 6858000"/>
              <a:gd name="connsiteX76" fmla="*/ 7366068 w 9147326"/>
              <a:gd name="connsiteY76" fmla="*/ 4325938 h 6858000"/>
              <a:gd name="connsiteX77" fmla="*/ 7370746 w 9147326"/>
              <a:gd name="connsiteY77" fmla="*/ 4330065 h 6858000"/>
              <a:gd name="connsiteX78" fmla="*/ 7376091 w 9147326"/>
              <a:gd name="connsiteY78" fmla="*/ 4334193 h 6858000"/>
              <a:gd name="connsiteX79" fmla="*/ 7380769 w 9147326"/>
              <a:gd name="connsiteY79" fmla="*/ 4337685 h 6858000"/>
              <a:gd name="connsiteX80" fmla="*/ 7386114 w 9147326"/>
              <a:gd name="connsiteY80" fmla="*/ 4340860 h 6858000"/>
              <a:gd name="connsiteX81" fmla="*/ 7391460 w 9147326"/>
              <a:gd name="connsiteY81" fmla="*/ 4343718 h 6858000"/>
              <a:gd name="connsiteX82" fmla="*/ 7396806 w 9147326"/>
              <a:gd name="connsiteY82" fmla="*/ 4346575 h 6858000"/>
              <a:gd name="connsiteX83" fmla="*/ 7402485 w 9147326"/>
              <a:gd name="connsiteY83" fmla="*/ 4349115 h 6858000"/>
              <a:gd name="connsiteX84" fmla="*/ 7407831 w 9147326"/>
              <a:gd name="connsiteY84" fmla="*/ 4351020 h 6858000"/>
              <a:gd name="connsiteX85" fmla="*/ 7413511 w 9147326"/>
              <a:gd name="connsiteY85" fmla="*/ 4352608 h 6858000"/>
              <a:gd name="connsiteX86" fmla="*/ 7419524 w 9147326"/>
              <a:gd name="connsiteY86" fmla="*/ 4354513 h 6858000"/>
              <a:gd name="connsiteX87" fmla="*/ 7425204 w 9147326"/>
              <a:gd name="connsiteY87" fmla="*/ 4355465 h 6858000"/>
              <a:gd name="connsiteX88" fmla="*/ 7431218 w 9147326"/>
              <a:gd name="connsiteY88" fmla="*/ 4356418 h 6858000"/>
              <a:gd name="connsiteX89" fmla="*/ 7436898 w 9147326"/>
              <a:gd name="connsiteY89" fmla="*/ 4357053 h 6858000"/>
              <a:gd name="connsiteX90" fmla="*/ 7442911 w 9147326"/>
              <a:gd name="connsiteY90" fmla="*/ 4358005 h 6858000"/>
              <a:gd name="connsiteX91" fmla="*/ 7448591 w 9147326"/>
              <a:gd name="connsiteY91" fmla="*/ 4358005 h 6858000"/>
              <a:gd name="connsiteX92" fmla="*/ 7454605 w 9147326"/>
              <a:gd name="connsiteY92" fmla="*/ 4358005 h 6858000"/>
              <a:gd name="connsiteX93" fmla="*/ 7460619 w 9147326"/>
              <a:gd name="connsiteY93" fmla="*/ 4357053 h 6858000"/>
              <a:gd name="connsiteX94" fmla="*/ 7466298 w 9147326"/>
              <a:gd name="connsiteY94" fmla="*/ 4356418 h 6858000"/>
              <a:gd name="connsiteX95" fmla="*/ 7472312 w 9147326"/>
              <a:gd name="connsiteY95" fmla="*/ 4355465 h 6858000"/>
              <a:gd name="connsiteX96" fmla="*/ 7477992 w 9147326"/>
              <a:gd name="connsiteY96" fmla="*/ 4354513 h 6858000"/>
              <a:gd name="connsiteX97" fmla="*/ 7484006 w 9147326"/>
              <a:gd name="connsiteY97" fmla="*/ 4352608 h 6858000"/>
              <a:gd name="connsiteX98" fmla="*/ 7489351 w 9147326"/>
              <a:gd name="connsiteY98" fmla="*/ 4351020 h 6858000"/>
              <a:gd name="connsiteX99" fmla="*/ 7495031 w 9147326"/>
              <a:gd name="connsiteY99" fmla="*/ 4349115 h 6858000"/>
              <a:gd name="connsiteX100" fmla="*/ 7500711 w 9147326"/>
              <a:gd name="connsiteY100" fmla="*/ 4346575 h 6858000"/>
              <a:gd name="connsiteX101" fmla="*/ 7506056 w 9147326"/>
              <a:gd name="connsiteY101" fmla="*/ 4343718 h 6858000"/>
              <a:gd name="connsiteX102" fmla="*/ 7511402 w 9147326"/>
              <a:gd name="connsiteY102" fmla="*/ 4340860 h 6858000"/>
              <a:gd name="connsiteX103" fmla="*/ 7516414 w 9147326"/>
              <a:gd name="connsiteY103" fmla="*/ 4337685 h 6858000"/>
              <a:gd name="connsiteX104" fmla="*/ 7521425 w 9147326"/>
              <a:gd name="connsiteY104" fmla="*/ 4334193 h 6858000"/>
              <a:gd name="connsiteX105" fmla="*/ 7526771 w 9147326"/>
              <a:gd name="connsiteY105" fmla="*/ 4330065 h 6858000"/>
              <a:gd name="connsiteX106" fmla="*/ 7531114 w 9147326"/>
              <a:gd name="connsiteY106" fmla="*/ 4325938 h 6858000"/>
              <a:gd name="connsiteX107" fmla="*/ 7535791 w 9147326"/>
              <a:gd name="connsiteY107" fmla="*/ 4321810 h 6858000"/>
              <a:gd name="connsiteX108" fmla="*/ 7540469 w 9147326"/>
              <a:gd name="connsiteY108" fmla="*/ 4317048 h 6858000"/>
              <a:gd name="connsiteX109" fmla="*/ 7544478 w 9147326"/>
              <a:gd name="connsiteY109" fmla="*/ 4312285 h 6858000"/>
              <a:gd name="connsiteX110" fmla="*/ 7548153 w 9147326"/>
              <a:gd name="connsiteY110" fmla="*/ 4307523 h 6858000"/>
              <a:gd name="connsiteX111" fmla="*/ 7551494 w 9147326"/>
              <a:gd name="connsiteY111" fmla="*/ 4302443 h 6858000"/>
              <a:gd name="connsiteX112" fmla="*/ 7554835 w 9147326"/>
              <a:gd name="connsiteY112" fmla="*/ 4297363 h 6858000"/>
              <a:gd name="connsiteX113" fmla="*/ 7557842 w 9147326"/>
              <a:gd name="connsiteY113" fmla="*/ 4292283 h 6858000"/>
              <a:gd name="connsiteX114" fmla="*/ 7560515 w 9147326"/>
              <a:gd name="connsiteY114" fmla="*/ 4286568 h 6858000"/>
              <a:gd name="connsiteX115" fmla="*/ 7562854 w 9147326"/>
              <a:gd name="connsiteY115" fmla="*/ 4281170 h 6858000"/>
              <a:gd name="connsiteX116" fmla="*/ 7564858 w 9147326"/>
              <a:gd name="connsiteY116" fmla="*/ 4275455 h 6858000"/>
              <a:gd name="connsiteX117" fmla="*/ 7566863 w 9147326"/>
              <a:gd name="connsiteY117" fmla="*/ 4270058 h 6858000"/>
              <a:gd name="connsiteX118" fmla="*/ 7568533 w 9147326"/>
              <a:gd name="connsiteY118" fmla="*/ 4264025 h 6858000"/>
              <a:gd name="connsiteX119" fmla="*/ 7569870 w 9147326"/>
              <a:gd name="connsiteY119" fmla="*/ 4258310 h 6858000"/>
              <a:gd name="connsiteX120" fmla="*/ 7570872 w 9147326"/>
              <a:gd name="connsiteY120" fmla="*/ 4252595 h 6858000"/>
              <a:gd name="connsiteX121" fmla="*/ 7571540 w 9147326"/>
              <a:gd name="connsiteY121" fmla="*/ 4246563 h 6858000"/>
              <a:gd name="connsiteX122" fmla="*/ 7571874 w 9147326"/>
              <a:gd name="connsiteY122" fmla="*/ 4240848 h 6858000"/>
              <a:gd name="connsiteX123" fmla="*/ 7571874 w 9147326"/>
              <a:gd name="connsiteY123" fmla="*/ 4234815 h 6858000"/>
              <a:gd name="connsiteX124" fmla="*/ 7571874 w 9147326"/>
              <a:gd name="connsiteY124" fmla="*/ 4228783 h 6858000"/>
              <a:gd name="connsiteX125" fmla="*/ 7571540 w 9147326"/>
              <a:gd name="connsiteY125" fmla="*/ 4223068 h 6858000"/>
              <a:gd name="connsiteX126" fmla="*/ 7570872 w 9147326"/>
              <a:gd name="connsiteY126" fmla="*/ 4217353 h 6858000"/>
              <a:gd name="connsiteX127" fmla="*/ 7569870 w 9147326"/>
              <a:gd name="connsiteY127" fmla="*/ 4211320 h 6858000"/>
              <a:gd name="connsiteX128" fmla="*/ 7568533 w 9147326"/>
              <a:gd name="connsiteY128" fmla="*/ 4205605 h 6858000"/>
              <a:gd name="connsiteX129" fmla="*/ 7566863 w 9147326"/>
              <a:gd name="connsiteY129" fmla="*/ 4199890 h 6858000"/>
              <a:gd name="connsiteX130" fmla="*/ 7564858 w 9147326"/>
              <a:gd name="connsiteY130" fmla="*/ 4194175 h 6858000"/>
              <a:gd name="connsiteX131" fmla="*/ 7562854 w 9147326"/>
              <a:gd name="connsiteY131" fmla="*/ 4188460 h 6858000"/>
              <a:gd name="connsiteX132" fmla="*/ 7560515 w 9147326"/>
              <a:gd name="connsiteY132" fmla="*/ 4183063 h 6858000"/>
              <a:gd name="connsiteX133" fmla="*/ 7557842 w 9147326"/>
              <a:gd name="connsiteY133" fmla="*/ 4177665 h 6858000"/>
              <a:gd name="connsiteX134" fmla="*/ 7554835 w 9147326"/>
              <a:gd name="connsiteY134" fmla="*/ 4172268 h 6858000"/>
              <a:gd name="connsiteX135" fmla="*/ 7551494 w 9147326"/>
              <a:gd name="connsiteY135" fmla="*/ 4166870 h 6858000"/>
              <a:gd name="connsiteX136" fmla="*/ 7548153 w 9147326"/>
              <a:gd name="connsiteY136" fmla="*/ 4161790 h 6858000"/>
              <a:gd name="connsiteX137" fmla="*/ 7544478 w 9147326"/>
              <a:gd name="connsiteY137" fmla="*/ 4157028 h 6858000"/>
              <a:gd name="connsiteX138" fmla="*/ 7540469 w 9147326"/>
              <a:gd name="connsiteY138" fmla="*/ 4152265 h 6858000"/>
              <a:gd name="connsiteX139" fmla="*/ 7535791 w 9147326"/>
              <a:gd name="connsiteY139" fmla="*/ 4147820 h 6858000"/>
              <a:gd name="connsiteX140" fmla="*/ 7148903 w 9147326"/>
              <a:gd name="connsiteY140" fmla="*/ 3761423 h 6858000"/>
              <a:gd name="connsiteX141" fmla="*/ 6952786 w 9147326"/>
              <a:gd name="connsiteY141" fmla="*/ 3565208 h 6858000"/>
              <a:gd name="connsiteX142" fmla="*/ 6948108 w 9147326"/>
              <a:gd name="connsiteY142" fmla="*/ 3560445 h 6858000"/>
              <a:gd name="connsiteX143" fmla="*/ 6944099 w 9147326"/>
              <a:gd name="connsiteY143" fmla="*/ 3555683 h 6858000"/>
              <a:gd name="connsiteX144" fmla="*/ 6940424 w 9147326"/>
              <a:gd name="connsiteY144" fmla="*/ 3550920 h 6858000"/>
              <a:gd name="connsiteX145" fmla="*/ 6936749 w 9147326"/>
              <a:gd name="connsiteY145" fmla="*/ 3545840 h 6858000"/>
              <a:gd name="connsiteX146" fmla="*/ 6933408 w 9147326"/>
              <a:gd name="connsiteY146" fmla="*/ 3540760 h 6858000"/>
              <a:gd name="connsiteX147" fmla="*/ 6930735 w 9147326"/>
              <a:gd name="connsiteY147" fmla="*/ 3535680 h 6858000"/>
              <a:gd name="connsiteX148" fmla="*/ 6928062 w 9147326"/>
              <a:gd name="connsiteY148" fmla="*/ 3529965 h 6858000"/>
              <a:gd name="connsiteX149" fmla="*/ 6925724 w 9147326"/>
              <a:gd name="connsiteY149" fmla="*/ 3524568 h 6858000"/>
              <a:gd name="connsiteX150" fmla="*/ 6923385 w 9147326"/>
              <a:gd name="connsiteY150" fmla="*/ 3518853 h 6858000"/>
              <a:gd name="connsiteX151" fmla="*/ 6921380 w 9147326"/>
              <a:gd name="connsiteY151" fmla="*/ 3513455 h 6858000"/>
              <a:gd name="connsiteX152" fmla="*/ 6920044 w 9147326"/>
              <a:gd name="connsiteY152" fmla="*/ 3507423 h 6858000"/>
              <a:gd name="connsiteX153" fmla="*/ 6918708 w 9147326"/>
              <a:gd name="connsiteY153" fmla="*/ 3501708 h 6858000"/>
              <a:gd name="connsiteX154" fmla="*/ 6917705 w 9147326"/>
              <a:gd name="connsiteY154" fmla="*/ 3495993 h 6858000"/>
              <a:gd name="connsiteX155" fmla="*/ 6917037 w 9147326"/>
              <a:gd name="connsiteY155" fmla="*/ 3489960 h 6858000"/>
              <a:gd name="connsiteX156" fmla="*/ 6916703 w 9147326"/>
              <a:gd name="connsiteY156" fmla="*/ 3484245 h 6858000"/>
              <a:gd name="connsiteX157" fmla="*/ 6916369 w 9147326"/>
              <a:gd name="connsiteY157" fmla="*/ 3478213 h 6858000"/>
              <a:gd name="connsiteX158" fmla="*/ 6916703 w 9147326"/>
              <a:gd name="connsiteY158" fmla="*/ 3472180 h 6858000"/>
              <a:gd name="connsiteX159" fmla="*/ 6917037 w 9147326"/>
              <a:gd name="connsiteY159" fmla="*/ 3466465 h 6858000"/>
              <a:gd name="connsiteX160" fmla="*/ 6917705 w 9147326"/>
              <a:gd name="connsiteY160" fmla="*/ 3460750 h 6858000"/>
              <a:gd name="connsiteX161" fmla="*/ 6918708 w 9147326"/>
              <a:gd name="connsiteY161" fmla="*/ 3454718 h 6858000"/>
              <a:gd name="connsiteX162" fmla="*/ 6920044 w 9147326"/>
              <a:gd name="connsiteY162" fmla="*/ 3449003 h 6858000"/>
              <a:gd name="connsiteX163" fmla="*/ 6921380 w 9147326"/>
              <a:gd name="connsiteY163" fmla="*/ 3443288 h 6858000"/>
              <a:gd name="connsiteX164" fmla="*/ 6923385 w 9147326"/>
              <a:gd name="connsiteY164" fmla="*/ 3437255 h 6858000"/>
              <a:gd name="connsiteX165" fmla="*/ 6925724 w 9147326"/>
              <a:gd name="connsiteY165" fmla="*/ 3431858 h 6858000"/>
              <a:gd name="connsiteX166" fmla="*/ 6928062 w 9147326"/>
              <a:gd name="connsiteY166" fmla="*/ 3426460 h 6858000"/>
              <a:gd name="connsiteX167" fmla="*/ 6930735 w 9147326"/>
              <a:gd name="connsiteY167" fmla="*/ 3421063 h 6858000"/>
              <a:gd name="connsiteX168" fmla="*/ 6933408 w 9147326"/>
              <a:gd name="connsiteY168" fmla="*/ 3415348 h 6858000"/>
              <a:gd name="connsiteX169" fmla="*/ 6936749 w 9147326"/>
              <a:gd name="connsiteY169" fmla="*/ 3410268 h 6858000"/>
              <a:gd name="connsiteX170" fmla="*/ 6940424 w 9147326"/>
              <a:gd name="connsiteY170" fmla="*/ 3405505 h 6858000"/>
              <a:gd name="connsiteX171" fmla="*/ 6944099 w 9147326"/>
              <a:gd name="connsiteY171" fmla="*/ 3400425 h 6858000"/>
              <a:gd name="connsiteX172" fmla="*/ 6948108 w 9147326"/>
              <a:gd name="connsiteY172" fmla="*/ 3395663 h 6858000"/>
              <a:gd name="connsiteX173" fmla="*/ 6952786 w 9147326"/>
              <a:gd name="connsiteY173" fmla="*/ 3391218 h 6858000"/>
              <a:gd name="connsiteX174" fmla="*/ 6957129 w 9147326"/>
              <a:gd name="connsiteY174" fmla="*/ 3386773 h 6858000"/>
              <a:gd name="connsiteX175" fmla="*/ 6961807 w 9147326"/>
              <a:gd name="connsiteY175" fmla="*/ 3382645 h 6858000"/>
              <a:gd name="connsiteX176" fmla="*/ 6967152 w 9147326"/>
              <a:gd name="connsiteY176" fmla="*/ 3378835 h 6858000"/>
              <a:gd name="connsiteX177" fmla="*/ 6971830 w 9147326"/>
              <a:gd name="connsiteY177" fmla="*/ 3375343 h 6858000"/>
              <a:gd name="connsiteX178" fmla="*/ 6976841 w 9147326"/>
              <a:gd name="connsiteY178" fmla="*/ 3372168 h 6858000"/>
              <a:gd name="connsiteX179" fmla="*/ 6982521 w 9147326"/>
              <a:gd name="connsiteY179" fmla="*/ 3369310 h 6858000"/>
              <a:gd name="connsiteX180" fmla="*/ 6987866 w 9147326"/>
              <a:gd name="connsiteY180" fmla="*/ 3366453 h 6858000"/>
              <a:gd name="connsiteX181" fmla="*/ 6993546 w 9147326"/>
              <a:gd name="connsiteY181" fmla="*/ 3364230 h 6858000"/>
              <a:gd name="connsiteX182" fmla="*/ 6998892 w 9147326"/>
              <a:gd name="connsiteY182" fmla="*/ 3362008 h 6858000"/>
              <a:gd name="connsiteX183" fmla="*/ 7004571 w 9147326"/>
              <a:gd name="connsiteY183" fmla="*/ 3360103 h 6858000"/>
              <a:gd name="connsiteX184" fmla="*/ 7010585 w 9147326"/>
              <a:gd name="connsiteY184" fmla="*/ 3358833 h 6858000"/>
              <a:gd name="connsiteX185" fmla="*/ 7016265 w 9147326"/>
              <a:gd name="connsiteY185" fmla="*/ 3357245 h 6858000"/>
              <a:gd name="connsiteX186" fmla="*/ 7022279 w 9147326"/>
              <a:gd name="connsiteY186" fmla="*/ 3356293 h 6858000"/>
              <a:gd name="connsiteX187" fmla="*/ 7027958 w 9147326"/>
              <a:gd name="connsiteY187" fmla="*/ 3355658 h 6858000"/>
              <a:gd name="connsiteX188" fmla="*/ 7033972 w 9147326"/>
              <a:gd name="connsiteY188" fmla="*/ 3355340 h 6858000"/>
              <a:gd name="connsiteX189" fmla="*/ 7039652 w 9147326"/>
              <a:gd name="connsiteY189" fmla="*/ 3355023 h 6858000"/>
              <a:gd name="connsiteX190" fmla="*/ 7045666 w 9147326"/>
              <a:gd name="connsiteY190" fmla="*/ 3355340 h 6858000"/>
              <a:gd name="connsiteX191" fmla="*/ 7051680 w 9147326"/>
              <a:gd name="connsiteY191" fmla="*/ 3355658 h 6858000"/>
              <a:gd name="connsiteX192" fmla="*/ 7057359 w 9147326"/>
              <a:gd name="connsiteY192" fmla="*/ 3356293 h 6858000"/>
              <a:gd name="connsiteX193" fmla="*/ 7063373 w 9147326"/>
              <a:gd name="connsiteY193" fmla="*/ 3357245 h 6858000"/>
              <a:gd name="connsiteX194" fmla="*/ 7069053 w 9147326"/>
              <a:gd name="connsiteY194" fmla="*/ 3358833 h 6858000"/>
              <a:gd name="connsiteX195" fmla="*/ 7075067 w 9147326"/>
              <a:gd name="connsiteY195" fmla="*/ 3360103 h 6858000"/>
              <a:gd name="connsiteX196" fmla="*/ 7080412 w 9147326"/>
              <a:gd name="connsiteY196" fmla="*/ 3362008 h 6858000"/>
              <a:gd name="connsiteX197" fmla="*/ 7086092 w 9147326"/>
              <a:gd name="connsiteY197" fmla="*/ 3364230 h 6858000"/>
              <a:gd name="connsiteX198" fmla="*/ 7091772 w 9147326"/>
              <a:gd name="connsiteY198" fmla="*/ 3366453 h 6858000"/>
              <a:gd name="connsiteX199" fmla="*/ 7097117 w 9147326"/>
              <a:gd name="connsiteY199" fmla="*/ 3369310 h 6858000"/>
              <a:gd name="connsiteX200" fmla="*/ 7102463 w 9147326"/>
              <a:gd name="connsiteY200" fmla="*/ 3372168 h 6858000"/>
              <a:gd name="connsiteX201" fmla="*/ 7107474 w 9147326"/>
              <a:gd name="connsiteY201" fmla="*/ 3375343 h 6858000"/>
              <a:gd name="connsiteX202" fmla="*/ 7112486 w 9147326"/>
              <a:gd name="connsiteY202" fmla="*/ 3378835 h 6858000"/>
              <a:gd name="connsiteX203" fmla="*/ 7117497 w 9147326"/>
              <a:gd name="connsiteY203" fmla="*/ 3382645 h 6858000"/>
              <a:gd name="connsiteX204" fmla="*/ 7122175 w 9147326"/>
              <a:gd name="connsiteY204" fmla="*/ 3386773 h 6858000"/>
              <a:gd name="connsiteX205" fmla="*/ 7126852 w 9147326"/>
              <a:gd name="connsiteY205" fmla="*/ 3391218 h 6858000"/>
              <a:gd name="connsiteX206" fmla="*/ 7334329 w 9147326"/>
              <a:gd name="connsiteY206" fmla="*/ 3598228 h 6858000"/>
              <a:gd name="connsiteX207" fmla="*/ 7338672 w 9147326"/>
              <a:gd name="connsiteY207" fmla="*/ 3602673 h 6858000"/>
              <a:gd name="connsiteX208" fmla="*/ 7343349 w 9147326"/>
              <a:gd name="connsiteY208" fmla="*/ 3606800 h 6858000"/>
              <a:gd name="connsiteX209" fmla="*/ 7348695 w 9147326"/>
              <a:gd name="connsiteY209" fmla="*/ 3610610 h 6858000"/>
              <a:gd name="connsiteX210" fmla="*/ 7353372 w 9147326"/>
              <a:gd name="connsiteY210" fmla="*/ 3613785 h 6858000"/>
              <a:gd name="connsiteX211" fmla="*/ 7358718 w 9147326"/>
              <a:gd name="connsiteY211" fmla="*/ 3617278 h 6858000"/>
              <a:gd name="connsiteX212" fmla="*/ 7364064 w 9147326"/>
              <a:gd name="connsiteY212" fmla="*/ 3620135 h 6858000"/>
              <a:gd name="connsiteX213" fmla="*/ 7369409 w 9147326"/>
              <a:gd name="connsiteY213" fmla="*/ 3622675 h 6858000"/>
              <a:gd name="connsiteX214" fmla="*/ 7375089 w 9147326"/>
              <a:gd name="connsiteY214" fmla="*/ 3625215 h 6858000"/>
              <a:gd name="connsiteX215" fmla="*/ 7380435 w 9147326"/>
              <a:gd name="connsiteY215" fmla="*/ 3627120 h 6858000"/>
              <a:gd name="connsiteX216" fmla="*/ 7386114 w 9147326"/>
              <a:gd name="connsiteY216" fmla="*/ 3629343 h 6858000"/>
              <a:gd name="connsiteX217" fmla="*/ 7392128 w 9147326"/>
              <a:gd name="connsiteY217" fmla="*/ 3630613 h 6858000"/>
              <a:gd name="connsiteX218" fmla="*/ 7397808 w 9147326"/>
              <a:gd name="connsiteY218" fmla="*/ 3631883 h 6858000"/>
              <a:gd name="connsiteX219" fmla="*/ 7403822 w 9147326"/>
              <a:gd name="connsiteY219" fmla="*/ 3633153 h 6858000"/>
              <a:gd name="connsiteX220" fmla="*/ 7409501 w 9147326"/>
              <a:gd name="connsiteY220" fmla="*/ 3633788 h 6858000"/>
              <a:gd name="connsiteX221" fmla="*/ 7415515 w 9147326"/>
              <a:gd name="connsiteY221" fmla="*/ 3634105 h 6858000"/>
              <a:gd name="connsiteX222" fmla="*/ 7421195 w 9147326"/>
              <a:gd name="connsiteY222" fmla="*/ 3634105 h 6858000"/>
              <a:gd name="connsiteX223" fmla="*/ 7427209 w 9147326"/>
              <a:gd name="connsiteY223" fmla="*/ 3634105 h 6858000"/>
              <a:gd name="connsiteX224" fmla="*/ 7433223 w 9147326"/>
              <a:gd name="connsiteY224" fmla="*/ 3633788 h 6858000"/>
              <a:gd name="connsiteX225" fmla="*/ 7438902 w 9147326"/>
              <a:gd name="connsiteY225" fmla="*/ 3633153 h 6858000"/>
              <a:gd name="connsiteX226" fmla="*/ 7444916 w 9147326"/>
              <a:gd name="connsiteY226" fmla="*/ 3631883 h 6858000"/>
              <a:gd name="connsiteX227" fmla="*/ 7450596 w 9147326"/>
              <a:gd name="connsiteY227" fmla="*/ 3630613 h 6858000"/>
              <a:gd name="connsiteX228" fmla="*/ 7456610 w 9147326"/>
              <a:gd name="connsiteY228" fmla="*/ 3629343 h 6858000"/>
              <a:gd name="connsiteX229" fmla="*/ 7461955 w 9147326"/>
              <a:gd name="connsiteY229" fmla="*/ 3627120 h 6858000"/>
              <a:gd name="connsiteX230" fmla="*/ 7467635 w 9147326"/>
              <a:gd name="connsiteY230" fmla="*/ 3625215 h 6858000"/>
              <a:gd name="connsiteX231" fmla="*/ 7473315 w 9147326"/>
              <a:gd name="connsiteY231" fmla="*/ 3622675 h 6858000"/>
              <a:gd name="connsiteX232" fmla="*/ 7478660 w 9147326"/>
              <a:gd name="connsiteY232" fmla="*/ 3620135 h 6858000"/>
              <a:gd name="connsiteX233" fmla="*/ 7484006 w 9147326"/>
              <a:gd name="connsiteY233" fmla="*/ 3617278 h 6858000"/>
              <a:gd name="connsiteX234" fmla="*/ 7489017 w 9147326"/>
              <a:gd name="connsiteY234" fmla="*/ 3613785 h 6858000"/>
              <a:gd name="connsiteX235" fmla="*/ 7494029 w 9147326"/>
              <a:gd name="connsiteY235" fmla="*/ 3610610 h 6858000"/>
              <a:gd name="connsiteX236" fmla="*/ 7499374 w 9147326"/>
              <a:gd name="connsiteY236" fmla="*/ 3606800 h 6858000"/>
              <a:gd name="connsiteX237" fmla="*/ 7503718 w 9147326"/>
              <a:gd name="connsiteY237" fmla="*/ 3602673 h 6858000"/>
              <a:gd name="connsiteX238" fmla="*/ 7508395 w 9147326"/>
              <a:gd name="connsiteY238" fmla="*/ 3598228 h 6858000"/>
              <a:gd name="connsiteX239" fmla="*/ 7513073 w 9147326"/>
              <a:gd name="connsiteY239" fmla="*/ 3593783 h 6858000"/>
              <a:gd name="connsiteX240" fmla="*/ 7517082 w 9147326"/>
              <a:gd name="connsiteY240" fmla="*/ 3589020 h 6858000"/>
              <a:gd name="connsiteX241" fmla="*/ 7520757 w 9147326"/>
              <a:gd name="connsiteY241" fmla="*/ 3583940 h 6858000"/>
              <a:gd name="connsiteX242" fmla="*/ 7524098 w 9147326"/>
              <a:gd name="connsiteY242" fmla="*/ 3578860 h 6858000"/>
              <a:gd name="connsiteX243" fmla="*/ 7527439 w 9147326"/>
              <a:gd name="connsiteY243" fmla="*/ 3573463 h 6858000"/>
              <a:gd name="connsiteX244" fmla="*/ 7530446 w 9147326"/>
              <a:gd name="connsiteY244" fmla="*/ 3568383 h 6858000"/>
              <a:gd name="connsiteX245" fmla="*/ 7533119 w 9147326"/>
              <a:gd name="connsiteY245" fmla="*/ 3562985 h 6858000"/>
              <a:gd name="connsiteX246" fmla="*/ 7535457 w 9147326"/>
              <a:gd name="connsiteY246" fmla="*/ 3557588 h 6858000"/>
              <a:gd name="connsiteX247" fmla="*/ 7537462 w 9147326"/>
              <a:gd name="connsiteY247" fmla="*/ 3551873 h 6858000"/>
              <a:gd name="connsiteX248" fmla="*/ 7539467 w 9147326"/>
              <a:gd name="connsiteY248" fmla="*/ 3546158 h 6858000"/>
              <a:gd name="connsiteX249" fmla="*/ 7541137 w 9147326"/>
              <a:gd name="connsiteY249" fmla="*/ 3540443 h 6858000"/>
              <a:gd name="connsiteX250" fmla="*/ 7542473 w 9147326"/>
              <a:gd name="connsiteY250" fmla="*/ 3534410 h 6858000"/>
              <a:gd name="connsiteX251" fmla="*/ 7543476 w 9147326"/>
              <a:gd name="connsiteY251" fmla="*/ 3528695 h 6858000"/>
              <a:gd name="connsiteX252" fmla="*/ 7544144 w 9147326"/>
              <a:gd name="connsiteY252" fmla="*/ 3522980 h 6858000"/>
              <a:gd name="connsiteX253" fmla="*/ 7544478 w 9147326"/>
              <a:gd name="connsiteY253" fmla="*/ 3516948 h 6858000"/>
              <a:gd name="connsiteX254" fmla="*/ 7544478 w 9147326"/>
              <a:gd name="connsiteY254" fmla="*/ 3511233 h 6858000"/>
              <a:gd name="connsiteX255" fmla="*/ 7544478 w 9147326"/>
              <a:gd name="connsiteY255" fmla="*/ 3505200 h 6858000"/>
              <a:gd name="connsiteX256" fmla="*/ 7544144 w 9147326"/>
              <a:gd name="connsiteY256" fmla="*/ 3499168 h 6858000"/>
              <a:gd name="connsiteX257" fmla="*/ 7543476 w 9147326"/>
              <a:gd name="connsiteY257" fmla="*/ 3493453 h 6858000"/>
              <a:gd name="connsiteX258" fmla="*/ 7542473 w 9147326"/>
              <a:gd name="connsiteY258" fmla="*/ 3487738 h 6858000"/>
              <a:gd name="connsiteX259" fmla="*/ 7541137 w 9147326"/>
              <a:gd name="connsiteY259" fmla="*/ 3481705 h 6858000"/>
              <a:gd name="connsiteX260" fmla="*/ 7539467 w 9147326"/>
              <a:gd name="connsiteY260" fmla="*/ 3475990 h 6858000"/>
              <a:gd name="connsiteX261" fmla="*/ 7537462 w 9147326"/>
              <a:gd name="connsiteY261" fmla="*/ 3470593 h 6858000"/>
              <a:gd name="connsiteX262" fmla="*/ 7535457 w 9147326"/>
              <a:gd name="connsiteY262" fmla="*/ 3464878 h 6858000"/>
              <a:gd name="connsiteX263" fmla="*/ 7533119 w 9147326"/>
              <a:gd name="connsiteY263" fmla="*/ 3459163 h 6858000"/>
              <a:gd name="connsiteX264" fmla="*/ 7530446 w 9147326"/>
              <a:gd name="connsiteY264" fmla="*/ 3453765 h 6858000"/>
              <a:gd name="connsiteX265" fmla="*/ 7527439 w 9147326"/>
              <a:gd name="connsiteY265" fmla="*/ 3448685 h 6858000"/>
              <a:gd name="connsiteX266" fmla="*/ 7524098 w 9147326"/>
              <a:gd name="connsiteY266" fmla="*/ 3443605 h 6858000"/>
              <a:gd name="connsiteX267" fmla="*/ 7520757 w 9147326"/>
              <a:gd name="connsiteY267" fmla="*/ 3438525 h 6858000"/>
              <a:gd name="connsiteX268" fmla="*/ 7517082 w 9147326"/>
              <a:gd name="connsiteY268" fmla="*/ 3433763 h 6858000"/>
              <a:gd name="connsiteX269" fmla="*/ 7513073 w 9147326"/>
              <a:gd name="connsiteY269" fmla="*/ 3428683 h 6858000"/>
              <a:gd name="connsiteX270" fmla="*/ 7508395 w 9147326"/>
              <a:gd name="connsiteY270" fmla="*/ 3423920 h 6858000"/>
              <a:gd name="connsiteX271" fmla="*/ 6839860 w 9147326"/>
              <a:gd name="connsiteY271" fmla="*/ 2756218 h 6858000"/>
              <a:gd name="connsiteX272" fmla="*/ 6836519 w 9147326"/>
              <a:gd name="connsiteY272" fmla="*/ 2753043 h 6858000"/>
              <a:gd name="connsiteX273" fmla="*/ 6833178 w 9147326"/>
              <a:gd name="connsiteY273" fmla="*/ 2749233 h 6858000"/>
              <a:gd name="connsiteX274" fmla="*/ 6826830 w 9147326"/>
              <a:gd name="connsiteY274" fmla="*/ 2741295 h 6858000"/>
              <a:gd name="connsiteX275" fmla="*/ 6821818 w 9147326"/>
              <a:gd name="connsiteY275" fmla="*/ 2733040 h 6858000"/>
              <a:gd name="connsiteX276" fmla="*/ 6817141 w 9147326"/>
              <a:gd name="connsiteY276" fmla="*/ 2724468 h 6858000"/>
              <a:gd name="connsiteX277" fmla="*/ 6812797 w 9147326"/>
              <a:gd name="connsiteY277" fmla="*/ 2715895 h 6858000"/>
              <a:gd name="connsiteX278" fmla="*/ 6809791 w 9147326"/>
              <a:gd name="connsiteY278" fmla="*/ 2707005 h 6858000"/>
              <a:gd name="connsiteX279" fmla="*/ 6807452 w 9147326"/>
              <a:gd name="connsiteY279" fmla="*/ 2697798 h 6858000"/>
              <a:gd name="connsiteX280" fmla="*/ 6805447 w 9147326"/>
              <a:gd name="connsiteY280" fmla="*/ 26885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9147326" h="6858000">
                <a:moveTo>
                  <a:pt x="4108922" y="0"/>
                </a:moveTo>
                <a:lnTo>
                  <a:pt x="0" y="0"/>
                </a:lnTo>
                <a:lnTo>
                  <a:pt x="0" y="6858000"/>
                </a:lnTo>
                <a:lnTo>
                  <a:pt x="9147326" y="6858000"/>
                </a:lnTo>
                <a:lnTo>
                  <a:pt x="9147326" y="6459802"/>
                </a:lnTo>
                <a:lnTo>
                  <a:pt x="7513073" y="4816793"/>
                </a:lnTo>
                <a:lnTo>
                  <a:pt x="7497704" y="4803458"/>
                </a:lnTo>
                <a:lnTo>
                  <a:pt x="7482335" y="4789488"/>
                </a:lnTo>
                <a:lnTo>
                  <a:pt x="7467301" y="4775518"/>
                </a:lnTo>
                <a:lnTo>
                  <a:pt x="7452600" y="4760913"/>
                </a:lnTo>
                <a:lnTo>
                  <a:pt x="6518455" y="3828098"/>
                </a:lnTo>
                <a:lnTo>
                  <a:pt x="6513777" y="3823335"/>
                </a:lnTo>
                <a:lnTo>
                  <a:pt x="6509769" y="3818573"/>
                </a:lnTo>
                <a:lnTo>
                  <a:pt x="6506093" y="3813493"/>
                </a:lnTo>
                <a:lnTo>
                  <a:pt x="6502752" y="3808413"/>
                </a:lnTo>
                <a:lnTo>
                  <a:pt x="6499412" y="3803333"/>
                </a:lnTo>
                <a:lnTo>
                  <a:pt x="6496405" y="3798253"/>
                </a:lnTo>
                <a:lnTo>
                  <a:pt x="6493732" y="3792855"/>
                </a:lnTo>
                <a:lnTo>
                  <a:pt x="6491393" y="3787458"/>
                </a:lnTo>
                <a:lnTo>
                  <a:pt x="6489388" y="3781425"/>
                </a:lnTo>
                <a:lnTo>
                  <a:pt x="6487718" y="3776028"/>
                </a:lnTo>
                <a:lnTo>
                  <a:pt x="6485713" y="3770313"/>
                </a:lnTo>
                <a:lnTo>
                  <a:pt x="6484377" y="3764280"/>
                </a:lnTo>
                <a:lnTo>
                  <a:pt x="6483375" y="3758565"/>
                </a:lnTo>
                <a:lnTo>
                  <a:pt x="6482706" y="3752850"/>
                </a:lnTo>
                <a:cubicBezTo>
                  <a:pt x="6482595" y="3750839"/>
                  <a:pt x="6482483" y="3748829"/>
                  <a:pt x="6482372" y="3746818"/>
                </a:cubicBezTo>
                <a:lnTo>
                  <a:pt x="6482372" y="3740785"/>
                </a:lnTo>
                <a:lnTo>
                  <a:pt x="6482372" y="3735070"/>
                </a:lnTo>
                <a:cubicBezTo>
                  <a:pt x="6482483" y="3733059"/>
                  <a:pt x="6482595" y="3731049"/>
                  <a:pt x="6482706" y="3729038"/>
                </a:cubicBezTo>
                <a:lnTo>
                  <a:pt x="6483375" y="3723323"/>
                </a:lnTo>
                <a:lnTo>
                  <a:pt x="6484377" y="3717608"/>
                </a:lnTo>
                <a:lnTo>
                  <a:pt x="6485713" y="3711575"/>
                </a:lnTo>
                <a:lnTo>
                  <a:pt x="6487718" y="3705860"/>
                </a:lnTo>
                <a:lnTo>
                  <a:pt x="6489388" y="3700145"/>
                </a:lnTo>
                <a:lnTo>
                  <a:pt x="6491393" y="3694748"/>
                </a:lnTo>
                <a:lnTo>
                  <a:pt x="6493732" y="3689033"/>
                </a:lnTo>
                <a:lnTo>
                  <a:pt x="6496405" y="3683635"/>
                </a:lnTo>
                <a:lnTo>
                  <a:pt x="6499412" y="3678238"/>
                </a:lnTo>
                <a:lnTo>
                  <a:pt x="6502752" y="3673158"/>
                </a:lnTo>
                <a:lnTo>
                  <a:pt x="6506093" y="3668078"/>
                </a:lnTo>
                <a:lnTo>
                  <a:pt x="6509769" y="3662998"/>
                </a:lnTo>
                <a:lnTo>
                  <a:pt x="6513777" y="3658235"/>
                </a:lnTo>
                <a:lnTo>
                  <a:pt x="6518455" y="3653790"/>
                </a:lnTo>
                <a:lnTo>
                  <a:pt x="6523133" y="3649345"/>
                </a:lnTo>
                <a:lnTo>
                  <a:pt x="6527475" y="3645218"/>
                </a:lnTo>
                <a:lnTo>
                  <a:pt x="6532821" y="3641725"/>
                </a:lnTo>
                <a:lnTo>
                  <a:pt x="6537833" y="3638233"/>
                </a:lnTo>
                <a:lnTo>
                  <a:pt x="6543178" y="3634740"/>
                </a:lnTo>
                <a:lnTo>
                  <a:pt x="6548190" y="3631883"/>
                </a:lnTo>
                <a:lnTo>
                  <a:pt x="6553535" y="3629343"/>
                </a:lnTo>
                <a:lnTo>
                  <a:pt x="6559215" y="3626803"/>
                </a:lnTo>
                <a:lnTo>
                  <a:pt x="6564895" y="3624898"/>
                </a:lnTo>
                <a:lnTo>
                  <a:pt x="6570574" y="3622675"/>
                </a:lnTo>
                <a:lnTo>
                  <a:pt x="6576254" y="3621405"/>
                </a:lnTo>
                <a:lnTo>
                  <a:pt x="6581934" y="3620135"/>
                </a:lnTo>
                <a:lnTo>
                  <a:pt x="6587948" y="3618865"/>
                </a:lnTo>
                <a:lnTo>
                  <a:pt x="6593627" y="3618230"/>
                </a:lnTo>
                <a:lnTo>
                  <a:pt x="6599641" y="3617913"/>
                </a:lnTo>
                <a:lnTo>
                  <a:pt x="6605655" y="3617595"/>
                </a:lnTo>
                <a:lnTo>
                  <a:pt x="6611669" y="3617913"/>
                </a:lnTo>
                <a:lnTo>
                  <a:pt x="6617349" y="3618230"/>
                </a:lnTo>
                <a:lnTo>
                  <a:pt x="6623028" y="3618865"/>
                </a:lnTo>
                <a:lnTo>
                  <a:pt x="6629042" y="3620135"/>
                </a:lnTo>
                <a:lnTo>
                  <a:pt x="6634722" y="3621405"/>
                </a:lnTo>
                <a:lnTo>
                  <a:pt x="6640736" y="3622675"/>
                </a:lnTo>
                <a:lnTo>
                  <a:pt x="6646415" y="3624898"/>
                </a:lnTo>
                <a:lnTo>
                  <a:pt x="6652095" y="3626803"/>
                </a:lnTo>
                <a:lnTo>
                  <a:pt x="6657441" y="3629343"/>
                </a:lnTo>
                <a:lnTo>
                  <a:pt x="6662786" y="3631883"/>
                </a:lnTo>
                <a:lnTo>
                  <a:pt x="6668132" y="3634740"/>
                </a:lnTo>
                <a:lnTo>
                  <a:pt x="6673477" y="3638233"/>
                </a:lnTo>
                <a:lnTo>
                  <a:pt x="6678489" y="3641725"/>
                </a:lnTo>
                <a:lnTo>
                  <a:pt x="6683501" y="3645218"/>
                </a:lnTo>
                <a:lnTo>
                  <a:pt x="6688178" y="3649345"/>
                </a:lnTo>
                <a:lnTo>
                  <a:pt x="6692855" y="3653790"/>
                </a:lnTo>
                <a:lnTo>
                  <a:pt x="7361725" y="4321810"/>
                </a:lnTo>
                <a:lnTo>
                  <a:pt x="7366068" y="4325938"/>
                </a:lnTo>
                <a:lnTo>
                  <a:pt x="7370746" y="4330065"/>
                </a:lnTo>
                <a:lnTo>
                  <a:pt x="7376091" y="4334193"/>
                </a:lnTo>
                <a:lnTo>
                  <a:pt x="7380769" y="4337685"/>
                </a:lnTo>
                <a:lnTo>
                  <a:pt x="7386114" y="4340860"/>
                </a:lnTo>
                <a:lnTo>
                  <a:pt x="7391460" y="4343718"/>
                </a:lnTo>
                <a:lnTo>
                  <a:pt x="7396806" y="4346575"/>
                </a:lnTo>
                <a:lnTo>
                  <a:pt x="7402485" y="4349115"/>
                </a:lnTo>
                <a:lnTo>
                  <a:pt x="7407831" y="4351020"/>
                </a:lnTo>
                <a:lnTo>
                  <a:pt x="7413511" y="4352608"/>
                </a:lnTo>
                <a:lnTo>
                  <a:pt x="7419524" y="4354513"/>
                </a:lnTo>
                <a:lnTo>
                  <a:pt x="7425204" y="4355465"/>
                </a:lnTo>
                <a:lnTo>
                  <a:pt x="7431218" y="4356418"/>
                </a:lnTo>
                <a:lnTo>
                  <a:pt x="7436898" y="4357053"/>
                </a:lnTo>
                <a:lnTo>
                  <a:pt x="7442911" y="4358005"/>
                </a:lnTo>
                <a:lnTo>
                  <a:pt x="7448591" y="4358005"/>
                </a:lnTo>
                <a:lnTo>
                  <a:pt x="7454605" y="4358005"/>
                </a:lnTo>
                <a:lnTo>
                  <a:pt x="7460619" y="4357053"/>
                </a:lnTo>
                <a:lnTo>
                  <a:pt x="7466298" y="4356418"/>
                </a:lnTo>
                <a:lnTo>
                  <a:pt x="7472312" y="4355465"/>
                </a:lnTo>
                <a:lnTo>
                  <a:pt x="7477992" y="4354513"/>
                </a:lnTo>
                <a:lnTo>
                  <a:pt x="7484006" y="4352608"/>
                </a:lnTo>
                <a:lnTo>
                  <a:pt x="7489351" y="4351020"/>
                </a:lnTo>
                <a:lnTo>
                  <a:pt x="7495031" y="4349115"/>
                </a:lnTo>
                <a:lnTo>
                  <a:pt x="7500711" y="4346575"/>
                </a:lnTo>
                <a:lnTo>
                  <a:pt x="7506056" y="4343718"/>
                </a:lnTo>
                <a:lnTo>
                  <a:pt x="7511402" y="4340860"/>
                </a:lnTo>
                <a:lnTo>
                  <a:pt x="7516414" y="4337685"/>
                </a:lnTo>
                <a:lnTo>
                  <a:pt x="7521425" y="4334193"/>
                </a:lnTo>
                <a:lnTo>
                  <a:pt x="7526771" y="4330065"/>
                </a:lnTo>
                <a:lnTo>
                  <a:pt x="7531114" y="4325938"/>
                </a:lnTo>
                <a:lnTo>
                  <a:pt x="7535791" y="4321810"/>
                </a:lnTo>
                <a:lnTo>
                  <a:pt x="7540469" y="4317048"/>
                </a:lnTo>
                <a:lnTo>
                  <a:pt x="7544478" y="4312285"/>
                </a:lnTo>
                <a:lnTo>
                  <a:pt x="7548153" y="4307523"/>
                </a:lnTo>
                <a:lnTo>
                  <a:pt x="7551494" y="4302443"/>
                </a:lnTo>
                <a:lnTo>
                  <a:pt x="7554835" y="4297363"/>
                </a:lnTo>
                <a:lnTo>
                  <a:pt x="7557842" y="4292283"/>
                </a:lnTo>
                <a:lnTo>
                  <a:pt x="7560515" y="4286568"/>
                </a:lnTo>
                <a:lnTo>
                  <a:pt x="7562854" y="4281170"/>
                </a:lnTo>
                <a:lnTo>
                  <a:pt x="7564858" y="4275455"/>
                </a:lnTo>
                <a:lnTo>
                  <a:pt x="7566863" y="4270058"/>
                </a:lnTo>
                <a:lnTo>
                  <a:pt x="7568533" y="4264025"/>
                </a:lnTo>
                <a:lnTo>
                  <a:pt x="7569870" y="4258310"/>
                </a:lnTo>
                <a:lnTo>
                  <a:pt x="7570872" y="4252595"/>
                </a:lnTo>
                <a:cubicBezTo>
                  <a:pt x="7571095" y="4250584"/>
                  <a:pt x="7571317" y="4248574"/>
                  <a:pt x="7571540" y="4246563"/>
                </a:cubicBezTo>
                <a:cubicBezTo>
                  <a:pt x="7571651" y="4244658"/>
                  <a:pt x="7571763" y="4242753"/>
                  <a:pt x="7571874" y="4240848"/>
                </a:cubicBezTo>
                <a:lnTo>
                  <a:pt x="7571874" y="4234815"/>
                </a:lnTo>
                <a:lnTo>
                  <a:pt x="7571874" y="4228783"/>
                </a:lnTo>
                <a:cubicBezTo>
                  <a:pt x="7571763" y="4226878"/>
                  <a:pt x="7571651" y="4224973"/>
                  <a:pt x="7571540" y="4223068"/>
                </a:cubicBezTo>
                <a:cubicBezTo>
                  <a:pt x="7571317" y="4221163"/>
                  <a:pt x="7571095" y="4219258"/>
                  <a:pt x="7570872" y="4217353"/>
                </a:cubicBezTo>
                <a:lnTo>
                  <a:pt x="7569870" y="4211320"/>
                </a:lnTo>
                <a:lnTo>
                  <a:pt x="7568533" y="4205605"/>
                </a:lnTo>
                <a:lnTo>
                  <a:pt x="7566863" y="4199890"/>
                </a:lnTo>
                <a:lnTo>
                  <a:pt x="7564858" y="4194175"/>
                </a:lnTo>
                <a:lnTo>
                  <a:pt x="7562854" y="4188460"/>
                </a:lnTo>
                <a:lnTo>
                  <a:pt x="7560515" y="4183063"/>
                </a:lnTo>
                <a:lnTo>
                  <a:pt x="7557842" y="4177665"/>
                </a:lnTo>
                <a:lnTo>
                  <a:pt x="7554835" y="4172268"/>
                </a:lnTo>
                <a:lnTo>
                  <a:pt x="7551494" y="4166870"/>
                </a:lnTo>
                <a:lnTo>
                  <a:pt x="7548153" y="4161790"/>
                </a:lnTo>
                <a:lnTo>
                  <a:pt x="7544478" y="4157028"/>
                </a:lnTo>
                <a:lnTo>
                  <a:pt x="7540469" y="4152265"/>
                </a:lnTo>
                <a:lnTo>
                  <a:pt x="7535791" y="4147820"/>
                </a:lnTo>
                <a:lnTo>
                  <a:pt x="7148903" y="3761423"/>
                </a:lnTo>
                <a:lnTo>
                  <a:pt x="6952786" y="3565208"/>
                </a:lnTo>
                <a:lnTo>
                  <a:pt x="6948108" y="3560445"/>
                </a:lnTo>
                <a:lnTo>
                  <a:pt x="6944099" y="3555683"/>
                </a:lnTo>
                <a:lnTo>
                  <a:pt x="6940424" y="3550920"/>
                </a:lnTo>
                <a:lnTo>
                  <a:pt x="6936749" y="3545840"/>
                </a:lnTo>
                <a:lnTo>
                  <a:pt x="6933408" y="3540760"/>
                </a:lnTo>
                <a:lnTo>
                  <a:pt x="6930735" y="3535680"/>
                </a:lnTo>
                <a:lnTo>
                  <a:pt x="6928062" y="3529965"/>
                </a:lnTo>
                <a:lnTo>
                  <a:pt x="6925724" y="3524568"/>
                </a:lnTo>
                <a:lnTo>
                  <a:pt x="6923385" y="3518853"/>
                </a:lnTo>
                <a:lnTo>
                  <a:pt x="6921380" y="3513455"/>
                </a:lnTo>
                <a:lnTo>
                  <a:pt x="6920044" y="3507423"/>
                </a:lnTo>
                <a:lnTo>
                  <a:pt x="6918708" y="3501708"/>
                </a:lnTo>
                <a:lnTo>
                  <a:pt x="6917705" y="3495993"/>
                </a:lnTo>
                <a:cubicBezTo>
                  <a:pt x="6917482" y="3493982"/>
                  <a:pt x="6917260" y="3491971"/>
                  <a:pt x="6917037" y="3489960"/>
                </a:cubicBezTo>
                <a:cubicBezTo>
                  <a:pt x="6916926" y="3488055"/>
                  <a:pt x="6916814" y="3486150"/>
                  <a:pt x="6916703" y="3484245"/>
                </a:cubicBezTo>
                <a:cubicBezTo>
                  <a:pt x="6916592" y="3482234"/>
                  <a:pt x="6916480" y="3480224"/>
                  <a:pt x="6916369" y="3478213"/>
                </a:cubicBezTo>
                <a:cubicBezTo>
                  <a:pt x="6916480" y="3476202"/>
                  <a:pt x="6916592" y="3474191"/>
                  <a:pt x="6916703" y="3472180"/>
                </a:cubicBezTo>
                <a:cubicBezTo>
                  <a:pt x="6916814" y="3470275"/>
                  <a:pt x="6916926" y="3468370"/>
                  <a:pt x="6917037" y="3466465"/>
                </a:cubicBezTo>
                <a:cubicBezTo>
                  <a:pt x="6917260" y="3464560"/>
                  <a:pt x="6917482" y="3462655"/>
                  <a:pt x="6917705" y="3460750"/>
                </a:cubicBezTo>
                <a:lnTo>
                  <a:pt x="6918708" y="3454718"/>
                </a:lnTo>
                <a:lnTo>
                  <a:pt x="6920044" y="3449003"/>
                </a:lnTo>
                <a:lnTo>
                  <a:pt x="6921380" y="3443288"/>
                </a:lnTo>
                <a:lnTo>
                  <a:pt x="6923385" y="3437255"/>
                </a:lnTo>
                <a:lnTo>
                  <a:pt x="6925724" y="3431858"/>
                </a:lnTo>
                <a:lnTo>
                  <a:pt x="6928062" y="3426460"/>
                </a:lnTo>
                <a:lnTo>
                  <a:pt x="6930735" y="3421063"/>
                </a:lnTo>
                <a:lnTo>
                  <a:pt x="6933408" y="3415348"/>
                </a:lnTo>
                <a:lnTo>
                  <a:pt x="6936749" y="3410268"/>
                </a:lnTo>
                <a:lnTo>
                  <a:pt x="6940424" y="3405505"/>
                </a:lnTo>
                <a:lnTo>
                  <a:pt x="6944099" y="3400425"/>
                </a:lnTo>
                <a:lnTo>
                  <a:pt x="6948108" y="3395663"/>
                </a:lnTo>
                <a:lnTo>
                  <a:pt x="6952786" y="3391218"/>
                </a:lnTo>
                <a:lnTo>
                  <a:pt x="6957129" y="3386773"/>
                </a:lnTo>
                <a:lnTo>
                  <a:pt x="6961807" y="3382645"/>
                </a:lnTo>
                <a:lnTo>
                  <a:pt x="6967152" y="3378835"/>
                </a:lnTo>
                <a:lnTo>
                  <a:pt x="6971830" y="3375343"/>
                </a:lnTo>
                <a:lnTo>
                  <a:pt x="6976841" y="3372168"/>
                </a:lnTo>
                <a:lnTo>
                  <a:pt x="6982521" y="3369310"/>
                </a:lnTo>
                <a:lnTo>
                  <a:pt x="6987866" y="3366453"/>
                </a:lnTo>
                <a:lnTo>
                  <a:pt x="6993546" y="3364230"/>
                </a:lnTo>
                <a:lnTo>
                  <a:pt x="6998892" y="3362008"/>
                </a:lnTo>
                <a:lnTo>
                  <a:pt x="7004571" y="3360103"/>
                </a:lnTo>
                <a:lnTo>
                  <a:pt x="7010585" y="3358833"/>
                </a:lnTo>
                <a:lnTo>
                  <a:pt x="7016265" y="3357245"/>
                </a:lnTo>
                <a:lnTo>
                  <a:pt x="7022279" y="3356293"/>
                </a:lnTo>
                <a:lnTo>
                  <a:pt x="7027958" y="3355658"/>
                </a:lnTo>
                <a:lnTo>
                  <a:pt x="7033972" y="3355340"/>
                </a:lnTo>
                <a:lnTo>
                  <a:pt x="7039652" y="3355023"/>
                </a:lnTo>
                <a:lnTo>
                  <a:pt x="7045666" y="3355340"/>
                </a:lnTo>
                <a:lnTo>
                  <a:pt x="7051680" y="3355658"/>
                </a:lnTo>
                <a:lnTo>
                  <a:pt x="7057359" y="3356293"/>
                </a:lnTo>
                <a:lnTo>
                  <a:pt x="7063373" y="3357245"/>
                </a:lnTo>
                <a:lnTo>
                  <a:pt x="7069053" y="3358833"/>
                </a:lnTo>
                <a:lnTo>
                  <a:pt x="7075067" y="3360103"/>
                </a:lnTo>
                <a:lnTo>
                  <a:pt x="7080412" y="3362008"/>
                </a:lnTo>
                <a:lnTo>
                  <a:pt x="7086092" y="3364230"/>
                </a:lnTo>
                <a:lnTo>
                  <a:pt x="7091772" y="3366453"/>
                </a:lnTo>
                <a:lnTo>
                  <a:pt x="7097117" y="3369310"/>
                </a:lnTo>
                <a:lnTo>
                  <a:pt x="7102463" y="3372168"/>
                </a:lnTo>
                <a:lnTo>
                  <a:pt x="7107474" y="3375343"/>
                </a:lnTo>
                <a:lnTo>
                  <a:pt x="7112486" y="3378835"/>
                </a:lnTo>
                <a:lnTo>
                  <a:pt x="7117497" y="3382645"/>
                </a:lnTo>
                <a:lnTo>
                  <a:pt x="7122175" y="3386773"/>
                </a:lnTo>
                <a:lnTo>
                  <a:pt x="7126852" y="3391218"/>
                </a:lnTo>
                <a:lnTo>
                  <a:pt x="7334329" y="3598228"/>
                </a:lnTo>
                <a:lnTo>
                  <a:pt x="7338672" y="3602673"/>
                </a:lnTo>
                <a:lnTo>
                  <a:pt x="7343349" y="3606800"/>
                </a:lnTo>
                <a:lnTo>
                  <a:pt x="7348695" y="3610610"/>
                </a:lnTo>
                <a:lnTo>
                  <a:pt x="7353372" y="3613785"/>
                </a:lnTo>
                <a:lnTo>
                  <a:pt x="7358718" y="3617278"/>
                </a:lnTo>
                <a:lnTo>
                  <a:pt x="7364064" y="3620135"/>
                </a:lnTo>
                <a:lnTo>
                  <a:pt x="7369409" y="3622675"/>
                </a:lnTo>
                <a:lnTo>
                  <a:pt x="7375089" y="3625215"/>
                </a:lnTo>
                <a:lnTo>
                  <a:pt x="7380435" y="3627120"/>
                </a:lnTo>
                <a:lnTo>
                  <a:pt x="7386114" y="3629343"/>
                </a:lnTo>
                <a:lnTo>
                  <a:pt x="7392128" y="3630613"/>
                </a:lnTo>
                <a:lnTo>
                  <a:pt x="7397808" y="3631883"/>
                </a:lnTo>
                <a:lnTo>
                  <a:pt x="7403822" y="3633153"/>
                </a:lnTo>
                <a:lnTo>
                  <a:pt x="7409501" y="3633788"/>
                </a:lnTo>
                <a:lnTo>
                  <a:pt x="7415515" y="3634105"/>
                </a:lnTo>
                <a:lnTo>
                  <a:pt x="7421195" y="3634105"/>
                </a:lnTo>
                <a:lnTo>
                  <a:pt x="7427209" y="3634105"/>
                </a:lnTo>
                <a:lnTo>
                  <a:pt x="7433223" y="3633788"/>
                </a:lnTo>
                <a:lnTo>
                  <a:pt x="7438902" y="3633153"/>
                </a:lnTo>
                <a:lnTo>
                  <a:pt x="7444916" y="3631883"/>
                </a:lnTo>
                <a:lnTo>
                  <a:pt x="7450596" y="3630613"/>
                </a:lnTo>
                <a:lnTo>
                  <a:pt x="7456610" y="3629343"/>
                </a:lnTo>
                <a:lnTo>
                  <a:pt x="7461955" y="3627120"/>
                </a:lnTo>
                <a:lnTo>
                  <a:pt x="7467635" y="3625215"/>
                </a:lnTo>
                <a:lnTo>
                  <a:pt x="7473315" y="3622675"/>
                </a:lnTo>
                <a:lnTo>
                  <a:pt x="7478660" y="3620135"/>
                </a:lnTo>
                <a:lnTo>
                  <a:pt x="7484006" y="3617278"/>
                </a:lnTo>
                <a:lnTo>
                  <a:pt x="7489017" y="3613785"/>
                </a:lnTo>
                <a:lnTo>
                  <a:pt x="7494029" y="3610610"/>
                </a:lnTo>
                <a:lnTo>
                  <a:pt x="7499374" y="3606800"/>
                </a:lnTo>
                <a:lnTo>
                  <a:pt x="7503718" y="3602673"/>
                </a:lnTo>
                <a:lnTo>
                  <a:pt x="7508395" y="3598228"/>
                </a:lnTo>
                <a:lnTo>
                  <a:pt x="7513073" y="3593783"/>
                </a:lnTo>
                <a:lnTo>
                  <a:pt x="7517082" y="3589020"/>
                </a:lnTo>
                <a:lnTo>
                  <a:pt x="7520757" y="3583940"/>
                </a:lnTo>
                <a:lnTo>
                  <a:pt x="7524098" y="3578860"/>
                </a:lnTo>
                <a:lnTo>
                  <a:pt x="7527439" y="3573463"/>
                </a:lnTo>
                <a:lnTo>
                  <a:pt x="7530446" y="3568383"/>
                </a:lnTo>
                <a:lnTo>
                  <a:pt x="7533119" y="3562985"/>
                </a:lnTo>
                <a:lnTo>
                  <a:pt x="7535457" y="3557588"/>
                </a:lnTo>
                <a:lnTo>
                  <a:pt x="7537462" y="3551873"/>
                </a:lnTo>
                <a:lnTo>
                  <a:pt x="7539467" y="3546158"/>
                </a:lnTo>
                <a:lnTo>
                  <a:pt x="7541137" y="3540443"/>
                </a:lnTo>
                <a:lnTo>
                  <a:pt x="7542473" y="3534410"/>
                </a:lnTo>
                <a:lnTo>
                  <a:pt x="7543476" y="3528695"/>
                </a:lnTo>
                <a:cubicBezTo>
                  <a:pt x="7543699" y="3526790"/>
                  <a:pt x="7543921" y="3524885"/>
                  <a:pt x="7544144" y="3522980"/>
                </a:cubicBezTo>
                <a:cubicBezTo>
                  <a:pt x="7544255" y="3520969"/>
                  <a:pt x="7544367" y="3518959"/>
                  <a:pt x="7544478" y="3516948"/>
                </a:cubicBezTo>
                <a:lnTo>
                  <a:pt x="7544478" y="3511233"/>
                </a:lnTo>
                <a:lnTo>
                  <a:pt x="7544478" y="3505200"/>
                </a:lnTo>
                <a:cubicBezTo>
                  <a:pt x="7544367" y="3503189"/>
                  <a:pt x="7544255" y="3501179"/>
                  <a:pt x="7544144" y="3499168"/>
                </a:cubicBezTo>
                <a:cubicBezTo>
                  <a:pt x="7543921" y="3497263"/>
                  <a:pt x="7543699" y="3495358"/>
                  <a:pt x="7543476" y="3493453"/>
                </a:cubicBezTo>
                <a:lnTo>
                  <a:pt x="7542473" y="3487738"/>
                </a:lnTo>
                <a:lnTo>
                  <a:pt x="7541137" y="3481705"/>
                </a:lnTo>
                <a:lnTo>
                  <a:pt x="7539467" y="3475990"/>
                </a:lnTo>
                <a:lnTo>
                  <a:pt x="7537462" y="3470593"/>
                </a:lnTo>
                <a:lnTo>
                  <a:pt x="7535457" y="3464878"/>
                </a:lnTo>
                <a:lnTo>
                  <a:pt x="7533119" y="3459163"/>
                </a:lnTo>
                <a:lnTo>
                  <a:pt x="7530446" y="3453765"/>
                </a:lnTo>
                <a:lnTo>
                  <a:pt x="7527439" y="3448685"/>
                </a:lnTo>
                <a:lnTo>
                  <a:pt x="7524098" y="3443605"/>
                </a:lnTo>
                <a:lnTo>
                  <a:pt x="7520757" y="3438525"/>
                </a:lnTo>
                <a:lnTo>
                  <a:pt x="7517082" y="3433763"/>
                </a:lnTo>
                <a:lnTo>
                  <a:pt x="7513073" y="3428683"/>
                </a:lnTo>
                <a:lnTo>
                  <a:pt x="7508395" y="3423920"/>
                </a:lnTo>
                <a:lnTo>
                  <a:pt x="6839860" y="2756218"/>
                </a:lnTo>
                <a:lnTo>
                  <a:pt x="6836519" y="2753043"/>
                </a:lnTo>
                <a:lnTo>
                  <a:pt x="6833178" y="2749233"/>
                </a:lnTo>
                <a:lnTo>
                  <a:pt x="6826830" y="2741295"/>
                </a:lnTo>
                <a:lnTo>
                  <a:pt x="6821818" y="2733040"/>
                </a:lnTo>
                <a:lnTo>
                  <a:pt x="6817141" y="2724468"/>
                </a:lnTo>
                <a:lnTo>
                  <a:pt x="6812797" y="2715895"/>
                </a:lnTo>
                <a:lnTo>
                  <a:pt x="6809791" y="2707005"/>
                </a:lnTo>
                <a:lnTo>
                  <a:pt x="6807452" y="2697798"/>
                </a:lnTo>
                <a:lnTo>
                  <a:pt x="6805447" y="268859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="" xmlns:a16="http://schemas.microsoft.com/office/drawing/2014/main" id="{4CBE916B-0464-4BFD-886B-9D8AA467345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5037736" cy="4110086"/>
          </a:xfrm>
          <a:custGeom>
            <a:avLst/>
            <a:gdLst>
              <a:gd name="connsiteX0" fmla="*/ 5037736 w 5037736"/>
              <a:gd name="connsiteY0" fmla="*/ 0 h 4110086"/>
              <a:gd name="connsiteX1" fmla="*/ 0 w 5037736"/>
              <a:gd name="connsiteY1" fmla="*/ 0 h 4110086"/>
              <a:gd name="connsiteX2" fmla="*/ 2696252 w 5037736"/>
              <a:gd name="connsiteY2" fmla="*/ 2688414 h 4110086"/>
              <a:gd name="connsiteX3" fmla="*/ 2695583 w 5037736"/>
              <a:gd name="connsiteY3" fmla="*/ 2681112 h 4110086"/>
              <a:gd name="connsiteX4" fmla="*/ 2694915 w 5037736"/>
              <a:gd name="connsiteY4" fmla="*/ 2674127 h 4110086"/>
              <a:gd name="connsiteX5" fmla="*/ 2694915 w 5037736"/>
              <a:gd name="connsiteY5" fmla="*/ 2667143 h 4110086"/>
              <a:gd name="connsiteX6" fmla="*/ 2695249 w 5037736"/>
              <a:gd name="connsiteY6" fmla="*/ 2660158 h 4110086"/>
              <a:gd name="connsiteX7" fmla="*/ 2695918 w 5037736"/>
              <a:gd name="connsiteY7" fmla="*/ 2652856 h 4110086"/>
              <a:gd name="connsiteX8" fmla="*/ 2696920 w 5037736"/>
              <a:gd name="connsiteY8" fmla="*/ 2645872 h 4110086"/>
              <a:gd name="connsiteX9" fmla="*/ 2698590 w 5037736"/>
              <a:gd name="connsiteY9" fmla="*/ 2638887 h 4110086"/>
              <a:gd name="connsiteX10" fmla="*/ 2700260 w 5037736"/>
              <a:gd name="connsiteY10" fmla="*/ 2631903 h 4110086"/>
              <a:gd name="connsiteX11" fmla="*/ 2702599 w 5037736"/>
              <a:gd name="connsiteY11" fmla="*/ 2625235 h 4110086"/>
              <a:gd name="connsiteX12" fmla="*/ 2705605 w 5037736"/>
              <a:gd name="connsiteY12" fmla="*/ 2618568 h 4110086"/>
              <a:gd name="connsiteX13" fmla="*/ 2708946 w 5037736"/>
              <a:gd name="connsiteY13" fmla="*/ 2612219 h 4110086"/>
              <a:gd name="connsiteX14" fmla="*/ 2712287 w 5037736"/>
              <a:gd name="connsiteY14" fmla="*/ 2605552 h 4110086"/>
              <a:gd name="connsiteX15" fmla="*/ 2716296 w 5037736"/>
              <a:gd name="connsiteY15" fmla="*/ 2599520 h 4110086"/>
              <a:gd name="connsiteX16" fmla="*/ 2720973 w 5037736"/>
              <a:gd name="connsiteY16" fmla="*/ 2593488 h 4110086"/>
              <a:gd name="connsiteX17" fmla="*/ 2725649 w 5037736"/>
              <a:gd name="connsiteY17" fmla="*/ 2587773 h 4110086"/>
              <a:gd name="connsiteX18" fmla="*/ 2730660 w 5037736"/>
              <a:gd name="connsiteY18" fmla="*/ 2582058 h 4110086"/>
              <a:gd name="connsiteX19" fmla="*/ 2735337 w 5037736"/>
              <a:gd name="connsiteY19" fmla="*/ 2577931 h 4110086"/>
              <a:gd name="connsiteX20" fmla="*/ 2740014 w 5037736"/>
              <a:gd name="connsiteY20" fmla="*/ 2573804 h 4110086"/>
              <a:gd name="connsiteX21" fmla="*/ 2745025 w 5037736"/>
              <a:gd name="connsiteY21" fmla="*/ 2569994 h 4110086"/>
              <a:gd name="connsiteX22" fmla="*/ 2750036 w 5037736"/>
              <a:gd name="connsiteY22" fmla="*/ 2566184 h 4110086"/>
              <a:gd name="connsiteX23" fmla="*/ 2755381 w 5037736"/>
              <a:gd name="connsiteY23" fmla="*/ 2563327 h 4110086"/>
              <a:gd name="connsiteX24" fmla="*/ 2760726 w 5037736"/>
              <a:gd name="connsiteY24" fmla="*/ 2560152 h 4110086"/>
              <a:gd name="connsiteX25" fmla="*/ 2766072 w 5037736"/>
              <a:gd name="connsiteY25" fmla="*/ 2557295 h 4110086"/>
              <a:gd name="connsiteX26" fmla="*/ 2771417 w 5037736"/>
              <a:gd name="connsiteY26" fmla="*/ 2555073 h 4110086"/>
              <a:gd name="connsiteX27" fmla="*/ 2777096 w 5037736"/>
              <a:gd name="connsiteY27" fmla="*/ 2552850 h 4110086"/>
              <a:gd name="connsiteX28" fmla="*/ 2782775 w 5037736"/>
              <a:gd name="connsiteY28" fmla="*/ 2551263 h 4110086"/>
              <a:gd name="connsiteX29" fmla="*/ 2788788 w 5037736"/>
              <a:gd name="connsiteY29" fmla="*/ 2549675 h 4110086"/>
              <a:gd name="connsiteX30" fmla="*/ 2794467 w 5037736"/>
              <a:gd name="connsiteY30" fmla="*/ 2548406 h 4110086"/>
              <a:gd name="connsiteX31" fmla="*/ 2800146 w 5037736"/>
              <a:gd name="connsiteY31" fmla="*/ 2547453 h 4110086"/>
              <a:gd name="connsiteX32" fmla="*/ 2806159 w 5037736"/>
              <a:gd name="connsiteY32" fmla="*/ 2546818 h 4110086"/>
              <a:gd name="connsiteX33" fmla="*/ 2811839 w 5037736"/>
              <a:gd name="connsiteY33" fmla="*/ 2546183 h 4110086"/>
              <a:gd name="connsiteX34" fmla="*/ 2817852 w 5037736"/>
              <a:gd name="connsiteY34" fmla="*/ 2546183 h 4110086"/>
              <a:gd name="connsiteX35" fmla="*/ 2823865 w 5037736"/>
              <a:gd name="connsiteY35" fmla="*/ 2546183 h 4110086"/>
              <a:gd name="connsiteX36" fmla="*/ 2829878 w 5037736"/>
              <a:gd name="connsiteY36" fmla="*/ 2546818 h 4110086"/>
              <a:gd name="connsiteX37" fmla="*/ 2835557 w 5037736"/>
              <a:gd name="connsiteY37" fmla="*/ 2547453 h 4110086"/>
              <a:gd name="connsiteX38" fmla="*/ 2841236 w 5037736"/>
              <a:gd name="connsiteY38" fmla="*/ 2548406 h 4110086"/>
              <a:gd name="connsiteX39" fmla="*/ 2847250 w 5037736"/>
              <a:gd name="connsiteY39" fmla="*/ 2549675 h 4110086"/>
              <a:gd name="connsiteX40" fmla="*/ 2852929 w 5037736"/>
              <a:gd name="connsiteY40" fmla="*/ 2551263 h 4110086"/>
              <a:gd name="connsiteX41" fmla="*/ 2858608 w 5037736"/>
              <a:gd name="connsiteY41" fmla="*/ 2552850 h 4110086"/>
              <a:gd name="connsiteX42" fmla="*/ 2864287 w 5037736"/>
              <a:gd name="connsiteY42" fmla="*/ 2555073 h 4110086"/>
              <a:gd name="connsiteX43" fmla="*/ 2869966 w 5037736"/>
              <a:gd name="connsiteY43" fmla="*/ 2557295 h 4110086"/>
              <a:gd name="connsiteX44" fmla="*/ 2875311 w 5037736"/>
              <a:gd name="connsiteY44" fmla="*/ 2560152 h 4110086"/>
              <a:gd name="connsiteX45" fmla="*/ 2880322 w 5037736"/>
              <a:gd name="connsiteY45" fmla="*/ 2563327 h 4110086"/>
              <a:gd name="connsiteX46" fmla="*/ 2885667 w 5037736"/>
              <a:gd name="connsiteY46" fmla="*/ 2566184 h 4110086"/>
              <a:gd name="connsiteX47" fmla="*/ 2890678 w 5037736"/>
              <a:gd name="connsiteY47" fmla="*/ 2569994 h 4110086"/>
              <a:gd name="connsiteX48" fmla="*/ 2895689 w 5037736"/>
              <a:gd name="connsiteY48" fmla="*/ 2573804 h 4110086"/>
              <a:gd name="connsiteX49" fmla="*/ 2900366 w 5037736"/>
              <a:gd name="connsiteY49" fmla="*/ 2577931 h 4110086"/>
              <a:gd name="connsiteX50" fmla="*/ 2905043 w 5037736"/>
              <a:gd name="connsiteY50" fmla="*/ 2582058 h 4110086"/>
              <a:gd name="connsiteX51" fmla="*/ 4398989 w 5037736"/>
              <a:gd name="connsiteY51" fmla="*/ 4073893 h 4110086"/>
              <a:gd name="connsiteX52" fmla="*/ 4403332 w 5037736"/>
              <a:gd name="connsiteY52" fmla="*/ 4078338 h 4110086"/>
              <a:gd name="connsiteX53" fmla="*/ 4408009 w 5037736"/>
              <a:gd name="connsiteY53" fmla="*/ 4082465 h 4110086"/>
              <a:gd name="connsiteX54" fmla="*/ 4413020 w 5037736"/>
              <a:gd name="connsiteY54" fmla="*/ 4086275 h 4110086"/>
              <a:gd name="connsiteX55" fmla="*/ 4418031 w 5037736"/>
              <a:gd name="connsiteY55" fmla="*/ 4089767 h 4110086"/>
              <a:gd name="connsiteX56" fmla="*/ 4423042 w 5037736"/>
              <a:gd name="connsiteY56" fmla="*/ 4093259 h 4110086"/>
              <a:gd name="connsiteX57" fmla="*/ 4428721 w 5037736"/>
              <a:gd name="connsiteY57" fmla="*/ 4095799 h 4110086"/>
              <a:gd name="connsiteX58" fmla="*/ 4433732 w 5037736"/>
              <a:gd name="connsiteY58" fmla="*/ 4098656 h 4110086"/>
              <a:gd name="connsiteX59" fmla="*/ 4439745 w 5037736"/>
              <a:gd name="connsiteY59" fmla="*/ 4101196 h 4110086"/>
              <a:gd name="connsiteX60" fmla="*/ 4445090 w 5037736"/>
              <a:gd name="connsiteY60" fmla="*/ 4103101 h 4110086"/>
              <a:gd name="connsiteX61" fmla="*/ 4450769 w 5037736"/>
              <a:gd name="connsiteY61" fmla="*/ 4105006 h 4110086"/>
              <a:gd name="connsiteX62" fmla="*/ 4456449 w 5037736"/>
              <a:gd name="connsiteY62" fmla="*/ 4106593 h 4110086"/>
              <a:gd name="connsiteX63" fmla="*/ 4462127 w 5037736"/>
              <a:gd name="connsiteY63" fmla="*/ 4107863 h 4110086"/>
              <a:gd name="connsiteX64" fmla="*/ 4468140 w 5037736"/>
              <a:gd name="connsiteY64" fmla="*/ 4108816 h 4110086"/>
              <a:gd name="connsiteX65" fmla="*/ 4474154 w 5037736"/>
              <a:gd name="connsiteY65" fmla="*/ 4109451 h 4110086"/>
              <a:gd name="connsiteX66" fmla="*/ 4480167 w 5037736"/>
              <a:gd name="connsiteY66" fmla="*/ 4110086 h 4110086"/>
              <a:gd name="connsiteX67" fmla="*/ 4485846 w 5037736"/>
              <a:gd name="connsiteY67" fmla="*/ 4110086 h 4110086"/>
              <a:gd name="connsiteX68" fmla="*/ 4491526 w 5037736"/>
              <a:gd name="connsiteY68" fmla="*/ 4110086 h 4110086"/>
              <a:gd name="connsiteX69" fmla="*/ 4497538 w 5037736"/>
              <a:gd name="connsiteY69" fmla="*/ 4109451 h 4110086"/>
              <a:gd name="connsiteX70" fmla="*/ 4503551 w 5037736"/>
              <a:gd name="connsiteY70" fmla="*/ 4108816 h 4110086"/>
              <a:gd name="connsiteX71" fmla="*/ 4509565 w 5037736"/>
              <a:gd name="connsiteY71" fmla="*/ 4107863 h 4110086"/>
              <a:gd name="connsiteX72" fmla="*/ 4515244 w 5037736"/>
              <a:gd name="connsiteY72" fmla="*/ 4106593 h 4110086"/>
              <a:gd name="connsiteX73" fmla="*/ 4520589 w 5037736"/>
              <a:gd name="connsiteY73" fmla="*/ 4105006 h 4110086"/>
              <a:gd name="connsiteX74" fmla="*/ 4526602 w 5037736"/>
              <a:gd name="connsiteY74" fmla="*/ 4103101 h 4110086"/>
              <a:gd name="connsiteX75" fmla="*/ 4531948 w 5037736"/>
              <a:gd name="connsiteY75" fmla="*/ 4101196 h 4110086"/>
              <a:gd name="connsiteX76" fmla="*/ 4537960 w 5037736"/>
              <a:gd name="connsiteY76" fmla="*/ 4098656 h 4110086"/>
              <a:gd name="connsiteX77" fmla="*/ 4542971 w 5037736"/>
              <a:gd name="connsiteY77" fmla="*/ 4095799 h 4110086"/>
              <a:gd name="connsiteX78" fmla="*/ 4548650 w 5037736"/>
              <a:gd name="connsiteY78" fmla="*/ 4093259 h 4110086"/>
              <a:gd name="connsiteX79" fmla="*/ 4553661 w 5037736"/>
              <a:gd name="connsiteY79" fmla="*/ 4089767 h 4110086"/>
              <a:gd name="connsiteX80" fmla="*/ 4558672 w 5037736"/>
              <a:gd name="connsiteY80" fmla="*/ 4086275 h 4110086"/>
              <a:gd name="connsiteX81" fmla="*/ 4563683 w 5037736"/>
              <a:gd name="connsiteY81" fmla="*/ 4082465 h 4110086"/>
              <a:gd name="connsiteX82" fmla="*/ 4568360 w 5037736"/>
              <a:gd name="connsiteY82" fmla="*/ 4078338 h 4110086"/>
              <a:gd name="connsiteX83" fmla="*/ 4572704 w 5037736"/>
              <a:gd name="connsiteY83" fmla="*/ 4073893 h 4110086"/>
              <a:gd name="connsiteX84" fmla="*/ 4577381 w 5037736"/>
              <a:gd name="connsiteY84" fmla="*/ 4069448 h 4110086"/>
              <a:gd name="connsiteX85" fmla="*/ 4581389 w 5037736"/>
              <a:gd name="connsiteY85" fmla="*/ 4064686 h 4110086"/>
              <a:gd name="connsiteX86" fmla="*/ 4585064 w 5037736"/>
              <a:gd name="connsiteY86" fmla="*/ 4059606 h 4110086"/>
              <a:gd name="connsiteX87" fmla="*/ 4588738 w 5037736"/>
              <a:gd name="connsiteY87" fmla="*/ 4054844 h 4110086"/>
              <a:gd name="connsiteX88" fmla="*/ 4592079 w 5037736"/>
              <a:gd name="connsiteY88" fmla="*/ 4049447 h 4110086"/>
              <a:gd name="connsiteX89" fmla="*/ 4595086 w 5037736"/>
              <a:gd name="connsiteY89" fmla="*/ 4044367 h 4110086"/>
              <a:gd name="connsiteX90" fmla="*/ 4597424 w 5037736"/>
              <a:gd name="connsiteY90" fmla="*/ 4038653 h 4110086"/>
              <a:gd name="connsiteX91" fmla="*/ 4599763 w 5037736"/>
              <a:gd name="connsiteY91" fmla="*/ 4033256 h 4110086"/>
              <a:gd name="connsiteX92" fmla="*/ 4602101 w 5037736"/>
              <a:gd name="connsiteY92" fmla="*/ 4027859 h 4110086"/>
              <a:gd name="connsiteX93" fmla="*/ 4604106 w 5037736"/>
              <a:gd name="connsiteY93" fmla="*/ 4022144 h 4110086"/>
              <a:gd name="connsiteX94" fmla="*/ 4605776 w 5037736"/>
              <a:gd name="connsiteY94" fmla="*/ 4016112 h 4110086"/>
              <a:gd name="connsiteX95" fmla="*/ 4606778 w 5037736"/>
              <a:gd name="connsiteY95" fmla="*/ 4010397 h 4110086"/>
              <a:gd name="connsiteX96" fmla="*/ 4607781 w 5037736"/>
              <a:gd name="connsiteY96" fmla="*/ 4004683 h 4110086"/>
              <a:gd name="connsiteX97" fmla="*/ 4608448 w 5037736"/>
              <a:gd name="connsiteY97" fmla="*/ 3998650 h 4110086"/>
              <a:gd name="connsiteX98" fmla="*/ 4608782 w 5037736"/>
              <a:gd name="connsiteY98" fmla="*/ 3992936 h 4110086"/>
              <a:gd name="connsiteX99" fmla="*/ 4609117 w 5037736"/>
              <a:gd name="connsiteY99" fmla="*/ 3987221 h 4110086"/>
              <a:gd name="connsiteX100" fmla="*/ 4608782 w 5037736"/>
              <a:gd name="connsiteY100" fmla="*/ 3980872 h 4110086"/>
              <a:gd name="connsiteX101" fmla="*/ 4608448 w 5037736"/>
              <a:gd name="connsiteY101" fmla="*/ 3975157 h 4110086"/>
              <a:gd name="connsiteX102" fmla="*/ 4607781 w 5037736"/>
              <a:gd name="connsiteY102" fmla="*/ 3969442 h 4110086"/>
              <a:gd name="connsiteX103" fmla="*/ 4606778 w 5037736"/>
              <a:gd name="connsiteY103" fmla="*/ 3963410 h 4110086"/>
              <a:gd name="connsiteX104" fmla="*/ 4605776 w 5037736"/>
              <a:gd name="connsiteY104" fmla="*/ 3957696 h 4110086"/>
              <a:gd name="connsiteX105" fmla="*/ 4604106 w 5037736"/>
              <a:gd name="connsiteY105" fmla="*/ 3951981 h 4110086"/>
              <a:gd name="connsiteX106" fmla="*/ 4602101 w 5037736"/>
              <a:gd name="connsiteY106" fmla="*/ 3946584 h 4110086"/>
              <a:gd name="connsiteX107" fmla="*/ 4599763 w 5037736"/>
              <a:gd name="connsiteY107" fmla="*/ 3940552 h 4110086"/>
              <a:gd name="connsiteX108" fmla="*/ 4597424 w 5037736"/>
              <a:gd name="connsiteY108" fmla="*/ 3935155 h 4110086"/>
              <a:gd name="connsiteX109" fmla="*/ 4595086 w 5037736"/>
              <a:gd name="connsiteY109" fmla="*/ 3929757 h 4110086"/>
              <a:gd name="connsiteX110" fmla="*/ 4592079 w 5037736"/>
              <a:gd name="connsiteY110" fmla="*/ 3924678 h 4110086"/>
              <a:gd name="connsiteX111" fmla="*/ 4588738 w 5037736"/>
              <a:gd name="connsiteY111" fmla="*/ 3919281 h 4110086"/>
              <a:gd name="connsiteX112" fmla="*/ 4585064 w 5037736"/>
              <a:gd name="connsiteY112" fmla="*/ 3914201 h 4110086"/>
              <a:gd name="connsiteX113" fmla="*/ 4581389 w 5037736"/>
              <a:gd name="connsiteY113" fmla="*/ 3909121 h 4110086"/>
              <a:gd name="connsiteX114" fmla="*/ 4577381 w 5037736"/>
              <a:gd name="connsiteY114" fmla="*/ 3904677 h 4110086"/>
              <a:gd name="connsiteX115" fmla="*/ 4572704 w 5037736"/>
              <a:gd name="connsiteY115" fmla="*/ 3899914 h 4110086"/>
              <a:gd name="connsiteX116" fmla="*/ 3276525 w 5037736"/>
              <a:gd name="connsiteY116" fmla="*/ 2605234 h 4110086"/>
              <a:gd name="connsiteX117" fmla="*/ 3272182 w 5037736"/>
              <a:gd name="connsiteY117" fmla="*/ 2600472 h 4110086"/>
              <a:gd name="connsiteX118" fmla="*/ 3268174 w 5037736"/>
              <a:gd name="connsiteY118" fmla="*/ 2596027 h 4110086"/>
              <a:gd name="connsiteX119" fmla="*/ 3264165 w 5037736"/>
              <a:gd name="connsiteY119" fmla="*/ 2590948 h 4110086"/>
              <a:gd name="connsiteX120" fmla="*/ 3260824 w 5037736"/>
              <a:gd name="connsiteY120" fmla="*/ 2585868 h 4110086"/>
              <a:gd name="connsiteX121" fmla="*/ 3257818 w 5037736"/>
              <a:gd name="connsiteY121" fmla="*/ 2580788 h 4110086"/>
              <a:gd name="connsiteX122" fmla="*/ 3254811 w 5037736"/>
              <a:gd name="connsiteY122" fmla="*/ 2575709 h 4110086"/>
              <a:gd name="connsiteX123" fmla="*/ 3252138 w 5037736"/>
              <a:gd name="connsiteY123" fmla="*/ 2569994 h 4110086"/>
              <a:gd name="connsiteX124" fmla="*/ 3249466 w 5037736"/>
              <a:gd name="connsiteY124" fmla="*/ 2564597 h 4110086"/>
              <a:gd name="connsiteX125" fmla="*/ 3247461 w 5037736"/>
              <a:gd name="connsiteY125" fmla="*/ 2558882 h 4110086"/>
              <a:gd name="connsiteX126" fmla="*/ 3245791 w 5037736"/>
              <a:gd name="connsiteY126" fmla="*/ 2553168 h 4110086"/>
              <a:gd name="connsiteX127" fmla="*/ 3244121 w 5037736"/>
              <a:gd name="connsiteY127" fmla="*/ 2547453 h 4110086"/>
              <a:gd name="connsiteX128" fmla="*/ 3242785 w 5037736"/>
              <a:gd name="connsiteY128" fmla="*/ 2541738 h 4110086"/>
              <a:gd name="connsiteX129" fmla="*/ 3241782 w 5037736"/>
              <a:gd name="connsiteY129" fmla="*/ 2536024 h 4110086"/>
              <a:gd name="connsiteX130" fmla="*/ 3241114 w 5037736"/>
              <a:gd name="connsiteY130" fmla="*/ 2529992 h 4110086"/>
              <a:gd name="connsiteX131" fmla="*/ 3240780 w 5037736"/>
              <a:gd name="connsiteY131" fmla="*/ 2524277 h 4110086"/>
              <a:gd name="connsiteX132" fmla="*/ 3240780 w 5037736"/>
              <a:gd name="connsiteY132" fmla="*/ 2518245 h 4110086"/>
              <a:gd name="connsiteX133" fmla="*/ 3240780 w 5037736"/>
              <a:gd name="connsiteY133" fmla="*/ 2512213 h 4110086"/>
              <a:gd name="connsiteX134" fmla="*/ 3241114 w 5037736"/>
              <a:gd name="connsiteY134" fmla="*/ 2506498 h 4110086"/>
              <a:gd name="connsiteX135" fmla="*/ 3241782 w 5037736"/>
              <a:gd name="connsiteY135" fmla="*/ 2500784 h 4110086"/>
              <a:gd name="connsiteX136" fmla="*/ 3242785 w 5037736"/>
              <a:gd name="connsiteY136" fmla="*/ 2494752 h 4110086"/>
              <a:gd name="connsiteX137" fmla="*/ 3244121 w 5037736"/>
              <a:gd name="connsiteY137" fmla="*/ 2489037 h 4110086"/>
              <a:gd name="connsiteX138" fmla="*/ 3245791 w 5037736"/>
              <a:gd name="connsiteY138" fmla="*/ 2483322 h 4110086"/>
              <a:gd name="connsiteX139" fmla="*/ 3247461 w 5037736"/>
              <a:gd name="connsiteY139" fmla="*/ 2477290 h 4110086"/>
              <a:gd name="connsiteX140" fmla="*/ 3249466 w 5037736"/>
              <a:gd name="connsiteY140" fmla="*/ 2471893 h 4110086"/>
              <a:gd name="connsiteX141" fmla="*/ 3252138 w 5037736"/>
              <a:gd name="connsiteY141" fmla="*/ 2466496 h 4110086"/>
              <a:gd name="connsiteX142" fmla="*/ 3254811 w 5037736"/>
              <a:gd name="connsiteY142" fmla="*/ 2461099 h 4110086"/>
              <a:gd name="connsiteX143" fmla="*/ 3257818 w 5037736"/>
              <a:gd name="connsiteY143" fmla="*/ 2455702 h 4110086"/>
              <a:gd name="connsiteX144" fmla="*/ 3260824 w 5037736"/>
              <a:gd name="connsiteY144" fmla="*/ 2450304 h 4110086"/>
              <a:gd name="connsiteX145" fmla="*/ 3264165 w 5037736"/>
              <a:gd name="connsiteY145" fmla="*/ 2445542 h 4110086"/>
              <a:gd name="connsiteX146" fmla="*/ 3268174 w 5037736"/>
              <a:gd name="connsiteY146" fmla="*/ 2440463 h 4110086"/>
              <a:gd name="connsiteX147" fmla="*/ 3272182 w 5037736"/>
              <a:gd name="connsiteY147" fmla="*/ 2435700 h 4110086"/>
              <a:gd name="connsiteX148" fmla="*/ 3276525 w 5037736"/>
              <a:gd name="connsiteY148" fmla="*/ 2431256 h 4110086"/>
              <a:gd name="connsiteX149" fmla="*/ 3281536 w 5037736"/>
              <a:gd name="connsiteY149" fmla="*/ 2426811 h 4110086"/>
              <a:gd name="connsiteX150" fmla="*/ 3285879 w 5037736"/>
              <a:gd name="connsiteY150" fmla="*/ 2422684 h 4110086"/>
              <a:gd name="connsiteX151" fmla="*/ 3290890 w 5037736"/>
              <a:gd name="connsiteY151" fmla="*/ 2418874 h 4110086"/>
              <a:gd name="connsiteX152" fmla="*/ 3296235 w 5037736"/>
              <a:gd name="connsiteY152" fmla="*/ 2415382 h 4110086"/>
              <a:gd name="connsiteX153" fmla="*/ 3301246 w 5037736"/>
              <a:gd name="connsiteY153" fmla="*/ 2412207 h 4110086"/>
              <a:gd name="connsiteX154" fmla="*/ 3306591 w 5037736"/>
              <a:gd name="connsiteY154" fmla="*/ 2409350 h 4110086"/>
              <a:gd name="connsiteX155" fmla="*/ 3311936 w 5037736"/>
              <a:gd name="connsiteY155" fmla="*/ 2406492 h 4110086"/>
              <a:gd name="connsiteX156" fmla="*/ 3317281 w 5037736"/>
              <a:gd name="connsiteY156" fmla="*/ 2404270 h 4110086"/>
              <a:gd name="connsiteX157" fmla="*/ 3323295 w 5037736"/>
              <a:gd name="connsiteY157" fmla="*/ 2402048 h 4110086"/>
              <a:gd name="connsiteX158" fmla="*/ 3328640 w 5037736"/>
              <a:gd name="connsiteY158" fmla="*/ 2400143 h 4110086"/>
              <a:gd name="connsiteX159" fmla="*/ 3334653 w 5037736"/>
              <a:gd name="connsiteY159" fmla="*/ 2398873 h 4110086"/>
              <a:gd name="connsiteX160" fmla="*/ 3340332 w 5037736"/>
              <a:gd name="connsiteY160" fmla="*/ 2397285 h 4110086"/>
              <a:gd name="connsiteX161" fmla="*/ 3346011 w 5037736"/>
              <a:gd name="connsiteY161" fmla="*/ 2396333 h 4110086"/>
              <a:gd name="connsiteX162" fmla="*/ 3352024 w 5037736"/>
              <a:gd name="connsiteY162" fmla="*/ 2395698 h 4110086"/>
              <a:gd name="connsiteX163" fmla="*/ 3357703 w 5037736"/>
              <a:gd name="connsiteY163" fmla="*/ 2395381 h 4110086"/>
              <a:gd name="connsiteX164" fmla="*/ 3364051 w 5037736"/>
              <a:gd name="connsiteY164" fmla="*/ 2395381 h 4110086"/>
              <a:gd name="connsiteX165" fmla="*/ 3369730 w 5037736"/>
              <a:gd name="connsiteY165" fmla="*/ 2395381 h 4110086"/>
              <a:gd name="connsiteX166" fmla="*/ 3375743 w 5037736"/>
              <a:gd name="connsiteY166" fmla="*/ 2395698 h 4110086"/>
              <a:gd name="connsiteX167" fmla="*/ 3381422 w 5037736"/>
              <a:gd name="connsiteY167" fmla="*/ 2396333 h 4110086"/>
              <a:gd name="connsiteX168" fmla="*/ 3387101 w 5037736"/>
              <a:gd name="connsiteY168" fmla="*/ 2397285 h 4110086"/>
              <a:gd name="connsiteX169" fmla="*/ 3393114 w 5037736"/>
              <a:gd name="connsiteY169" fmla="*/ 2398873 h 4110086"/>
              <a:gd name="connsiteX170" fmla="*/ 3398794 w 5037736"/>
              <a:gd name="connsiteY170" fmla="*/ 2400143 h 4110086"/>
              <a:gd name="connsiteX171" fmla="*/ 3404807 w 5037736"/>
              <a:gd name="connsiteY171" fmla="*/ 2402048 h 4110086"/>
              <a:gd name="connsiteX172" fmla="*/ 3410152 w 5037736"/>
              <a:gd name="connsiteY172" fmla="*/ 2404270 h 4110086"/>
              <a:gd name="connsiteX173" fmla="*/ 3415831 w 5037736"/>
              <a:gd name="connsiteY173" fmla="*/ 2406492 h 4110086"/>
              <a:gd name="connsiteX174" fmla="*/ 3421176 w 5037736"/>
              <a:gd name="connsiteY174" fmla="*/ 2409350 h 4110086"/>
              <a:gd name="connsiteX175" fmla="*/ 3426187 w 5037736"/>
              <a:gd name="connsiteY175" fmla="*/ 2412207 h 4110086"/>
              <a:gd name="connsiteX176" fmla="*/ 3431866 w 5037736"/>
              <a:gd name="connsiteY176" fmla="*/ 2415382 h 4110086"/>
              <a:gd name="connsiteX177" fmla="*/ 3436543 w 5037736"/>
              <a:gd name="connsiteY177" fmla="*/ 2418874 h 4110086"/>
              <a:gd name="connsiteX178" fmla="*/ 3441554 w 5037736"/>
              <a:gd name="connsiteY178" fmla="*/ 2422684 h 4110086"/>
              <a:gd name="connsiteX179" fmla="*/ 3446565 w 5037736"/>
              <a:gd name="connsiteY179" fmla="*/ 2426811 h 4110086"/>
              <a:gd name="connsiteX180" fmla="*/ 3450908 w 5037736"/>
              <a:gd name="connsiteY180" fmla="*/ 2431256 h 4110086"/>
              <a:gd name="connsiteX181" fmla="*/ 4169819 w 5037736"/>
              <a:gd name="connsiteY181" fmla="*/ 3149076 h 4110086"/>
              <a:gd name="connsiteX182" fmla="*/ 4174496 w 5037736"/>
              <a:gd name="connsiteY182" fmla="*/ 3153521 h 4110086"/>
              <a:gd name="connsiteX183" fmla="*/ 4179173 w 5037736"/>
              <a:gd name="connsiteY183" fmla="*/ 3157648 h 4110086"/>
              <a:gd name="connsiteX184" fmla="*/ 4184184 w 5037736"/>
              <a:gd name="connsiteY184" fmla="*/ 3161458 h 4110086"/>
              <a:gd name="connsiteX185" fmla="*/ 4189195 w 5037736"/>
              <a:gd name="connsiteY185" fmla="*/ 3164950 h 4110086"/>
              <a:gd name="connsiteX186" fmla="*/ 4194540 w 5037736"/>
              <a:gd name="connsiteY186" fmla="*/ 3168442 h 4110086"/>
              <a:gd name="connsiteX187" fmla="*/ 4199551 w 5037736"/>
              <a:gd name="connsiteY187" fmla="*/ 3170982 h 4110086"/>
              <a:gd name="connsiteX188" fmla="*/ 4204896 w 5037736"/>
              <a:gd name="connsiteY188" fmla="*/ 3173840 h 4110086"/>
              <a:gd name="connsiteX189" fmla="*/ 4210576 w 5037736"/>
              <a:gd name="connsiteY189" fmla="*/ 3176062 h 4110086"/>
              <a:gd name="connsiteX190" fmla="*/ 4216255 w 5037736"/>
              <a:gd name="connsiteY190" fmla="*/ 3178284 h 4110086"/>
              <a:gd name="connsiteX191" fmla="*/ 4221934 w 5037736"/>
              <a:gd name="connsiteY191" fmla="*/ 3180189 h 4110086"/>
              <a:gd name="connsiteX192" fmla="*/ 4227613 w 5037736"/>
              <a:gd name="connsiteY192" fmla="*/ 3181776 h 4110086"/>
              <a:gd name="connsiteX193" fmla="*/ 4233292 w 5037736"/>
              <a:gd name="connsiteY193" fmla="*/ 3183046 h 4110086"/>
              <a:gd name="connsiteX194" fmla="*/ 4239305 w 5037736"/>
              <a:gd name="connsiteY194" fmla="*/ 3183999 h 4110086"/>
              <a:gd name="connsiteX195" fmla="*/ 4244984 w 5037736"/>
              <a:gd name="connsiteY195" fmla="*/ 3184634 h 4110086"/>
              <a:gd name="connsiteX196" fmla="*/ 4250998 w 5037736"/>
              <a:gd name="connsiteY196" fmla="*/ 3184951 h 4110086"/>
              <a:gd name="connsiteX197" fmla="*/ 4257011 w 5037736"/>
              <a:gd name="connsiteY197" fmla="*/ 3185269 h 4110086"/>
              <a:gd name="connsiteX198" fmla="*/ 4263024 w 5037736"/>
              <a:gd name="connsiteY198" fmla="*/ 3184951 h 4110086"/>
              <a:gd name="connsiteX199" fmla="*/ 4268703 w 5037736"/>
              <a:gd name="connsiteY199" fmla="*/ 3184634 h 4110086"/>
              <a:gd name="connsiteX200" fmla="*/ 4274382 w 5037736"/>
              <a:gd name="connsiteY200" fmla="*/ 3183999 h 4110086"/>
              <a:gd name="connsiteX201" fmla="*/ 4280395 w 5037736"/>
              <a:gd name="connsiteY201" fmla="*/ 3183046 h 4110086"/>
              <a:gd name="connsiteX202" fmla="*/ 4286075 w 5037736"/>
              <a:gd name="connsiteY202" fmla="*/ 3181776 h 4110086"/>
              <a:gd name="connsiteX203" fmla="*/ 4292088 w 5037736"/>
              <a:gd name="connsiteY203" fmla="*/ 3180189 h 4110086"/>
              <a:gd name="connsiteX204" fmla="*/ 4297767 w 5037736"/>
              <a:gd name="connsiteY204" fmla="*/ 3178284 h 4110086"/>
              <a:gd name="connsiteX205" fmla="*/ 4303446 w 5037736"/>
              <a:gd name="connsiteY205" fmla="*/ 3176062 h 4110086"/>
              <a:gd name="connsiteX206" fmla="*/ 4308791 w 5037736"/>
              <a:gd name="connsiteY206" fmla="*/ 3173840 h 4110086"/>
              <a:gd name="connsiteX207" fmla="*/ 4314136 w 5037736"/>
              <a:gd name="connsiteY207" fmla="*/ 3170982 h 4110086"/>
              <a:gd name="connsiteX208" fmla="*/ 4319815 w 5037736"/>
              <a:gd name="connsiteY208" fmla="*/ 3168442 h 4110086"/>
              <a:gd name="connsiteX209" fmla="*/ 4324826 w 5037736"/>
              <a:gd name="connsiteY209" fmla="*/ 3164950 h 4110086"/>
              <a:gd name="connsiteX210" fmla="*/ 4329503 w 5037736"/>
              <a:gd name="connsiteY210" fmla="*/ 3161458 h 4110086"/>
              <a:gd name="connsiteX211" fmla="*/ 4334848 w 5037736"/>
              <a:gd name="connsiteY211" fmla="*/ 3157648 h 4110086"/>
              <a:gd name="connsiteX212" fmla="*/ 4339525 w 5037736"/>
              <a:gd name="connsiteY212" fmla="*/ 3153521 h 4110086"/>
              <a:gd name="connsiteX213" fmla="*/ 4344202 w 5037736"/>
              <a:gd name="connsiteY213" fmla="*/ 3149076 h 4110086"/>
              <a:gd name="connsiteX214" fmla="*/ 4348545 w 5037736"/>
              <a:gd name="connsiteY214" fmla="*/ 3144631 h 4110086"/>
              <a:gd name="connsiteX215" fmla="*/ 4352554 w 5037736"/>
              <a:gd name="connsiteY215" fmla="*/ 3139869 h 4110086"/>
              <a:gd name="connsiteX216" fmla="*/ 4356228 w 5037736"/>
              <a:gd name="connsiteY216" fmla="*/ 3134790 h 4110086"/>
              <a:gd name="connsiteX217" fmla="*/ 4359903 w 5037736"/>
              <a:gd name="connsiteY217" fmla="*/ 3130027 h 4110086"/>
              <a:gd name="connsiteX218" fmla="*/ 4363244 w 5037736"/>
              <a:gd name="connsiteY218" fmla="*/ 3124948 h 4110086"/>
              <a:gd name="connsiteX219" fmla="*/ 4365916 w 5037736"/>
              <a:gd name="connsiteY219" fmla="*/ 3119551 h 4110086"/>
              <a:gd name="connsiteX220" fmla="*/ 4368589 w 5037736"/>
              <a:gd name="connsiteY220" fmla="*/ 3113836 h 4110086"/>
              <a:gd name="connsiteX221" fmla="*/ 4371261 w 5037736"/>
              <a:gd name="connsiteY221" fmla="*/ 3108439 h 4110086"/>
              <a:gd name="connsiteX222" fmla="*/ 4373266 w 5037736"/>
              <a:gd name="connsiteY222" fmla="*/ 3103042 h 4110086"/>
              <a:gd name="connsiteX223" fmla="*/ 4375270 w 5037736"/>
              <a:gd name="connsiteY223" fmla="*/ 3097010 h 4110086"/>
              <a:gd name="connsiteX224" fmla="*/ 4376606 w 5037736"/>
              <a:gd name="connsiteY224" fmla="*/ 3091295 h 4110086"/>
              <a:gd name="connsiteX225" fmla="*/ 4377943 w 5037736"/>
              <a:gd name="connsiteY225" fmla="*/ 3085580 h 4110086"/>
              <a:gd name="connsiteX226" fmla="*/ 4378945 w 5037736"/>
              <a:gd name="connsiteY226" fmla="*/ 3079866 h 4110086"/>
              <a:gd name="connsiteX227" fmla="*/ 4379613 w 5037736"/>
              <a:gd name="connsiteY227" fmla="*/ 3073834 h 4110086"/>
              <a:gd name="connsiteX228" fmla="*/ 4379947 w 5037736"/>
              <a:gd name="connsiteY228" fmla="*/ 3068119 h 4110086"/>
              <a:gd name="connsiteX229" fmla="*/ 4380281 w 5037736"/>
              <a:gd name="connsiteY229" fmla="*/ 3062404 h 4110086"/>
              <a:gd name="connsiteX230" fmla="*/ 4379947 w 5037736"/>
              <a:gd name="connsiteY230" fmla="*/ 3056055 h 4110086"/>
              <a:gd name="connsiteX231" fmla="*/ 4379613 w 5037736"/>
              <a:gd name="connsiteY231" fmla="*/ 3050340 h 4110086"/>
              <a:gd name="connsiteX232" fmla="*/ 4378945 w 5037736"/>
              <a:gd name="connsiteY232" fmla="*/ 3044625 h 4110086"/>
              <a:gd name="connsiteX233" fmla="*/ 4377943 w 5037736"/>
              <a:gd name="connsiteY233" fmla="*/ 3038593 h 4110086"/>
              <a:gd name="connsiteX234" fmla="*/ 4376606 w 5037736"/>
              <a:gd name="connsiteY234" fmla="*/ 3032879 h 4110086"/>
              <a:gd name="connsiteX235" fmla="*/ 4375270 w 5037736"/>
              <a:gd name="connsiteY235" fmla="*/ 3027164 h 4110086"/>
              <a:gd name="connsiteX236" fmla="*/ 4373266 w 5037736"/>
              <a:gd name="connsiteY236" fmla="*/ 3021449 h 4110086"/>
              <a:gd name="connsiteX237" fmla="*/ 4371261 w 5037736"/>
              <a:gd name="connsiteY237" fmla="*/ 3015735 h 4110086"/>
              <a:gd name="connsiteX238" fmla="*/ 4368589 w 5037736"/>
              <a:gd name="connsiteY238" fmla="*/ 3010338 h 4110086"/>
              <a:gd name="connsiteX239" fmla="*/ 4365916 w 5037736"/>
              <a:gd name="connsiteY239" fmla="*/ 3004941 h 4110086"/>
              <a:gd name="connsiteX240" fmla="*/ 4363244 w 5037736"/>
              <a:gd name="connsiteY240" fmla="*/ 2999543 h 4110086"/>
              <a:gd name="connsiteX241" fmla="*/ 4359903 w 5037736"/>
              <a:gd name="connsiteY241" fmla="*/ 2994464 h 4110086"/>
              <a:gd name="connsiteX242" fmla="*/ 4356228 w 5037736"/>
              <a:gd name="connsiteY242" fmla="*/ 2989384 h 4110086"/>
              <a:gd name="connsiteX243" fmla="*/ 4352554 w 5037736"/>
              <a:gd name="connsiteY243" fmla="*/ 2984622 h 4110086"/>
              <a:gd name="connsiteX244" fmla="*/ 4348545 w 5037736"/>
              <a:gd name="connsiteY244" fmla="*/ 2979860 h 4110086"/>
              <a:gd name="connsiteX245" fmla="*/ 4344202 w 5037736"/>
              <a:gd name="connsiteY245" fmla="*/ 2975098 h 4110086"/>
              <a:gd name="connsiteX246" fmla="*/ 4244650 w 5037736"/>
              <a:gd name="connsiteY246" fmla="*/ 2875727 h 4110086"/>
              <a:gd name="connsiteX247" fmla="*/ 3995771 w 5037736"/>
              <a:gd name="connsiteY247" fmla="*/ 2627140 h 4110086"/>
              <a:gd name="connsiteX248" fmla="*/ 3991428 w 5037736"/>
              <a:gd name="connsiteY248" fmla="*/ 2622696 h 4110086"/>
              <a:gd name="connsiteX249" fmla="*/ 3987419 w 5037736"/>
              <a:gd name="connsiteY249" fmla="*/ 2617933 h 4110086"/>
              <a:gd name="connsiteX250" fmla="*/ 3983410 w 5037736"/>
              <a:gd name="connsiteY250" fmla="*/ 2613171 h 4110086"/>
              <a:gd name="connsiteX251" fmla="*/ 3980070 w 5037736"/>
              <a:gd name="connsiteY251" fmla="*/ 2608092 h 4110086"/>
              <a:gd name="connsiteX252" fmla="*/ 3977063 w 5037736"/>
              <a:gd name="connsiteY252" fmla="*/ 2603012 h 4110086"/>
              <a:gd name="connsiteX253" fmla="*/ 3973722 w 5037736"/>
              <a:gd name="connsiteY253" fmla="*/ 2597297 h 4110086"/>
              <a:gd name="connsiteX254" fmla="*/ 3971050 w 5037736"/>
              <a:gd name="connsiteY254" fmla="*/ 2591900 h 4110086"/>
              <a:gd name="connsiteX255" fmla="*/ 3968711 w 5037736"/>
              <a:gd name="connsiteY255" fmla="*/ 2586503 h 4110086"/>
              <a:gd name="connsiteX256" fmla="*/ 3966707 w 5037736"/>
              <a:gd name="connsiteY256" fmla="*/ 2581106 h 4110086"/>
              <a:gd name="connsiteX257" fmla="*/ 3965037 w 5037736"/>
              <a:gd name="connsiteY257" fmla="*/ 2575074 h 4110086"/>
              <a:gd name="connsiteX258" fmla="*/ 3963366 w 5037736"/>
              <a:gd name="connsiteY258" fmla="*/ 2569677 h 4110086"/>
              <a:gd name="connsiteX259" fmla="*/ 3962030 w 5037736"/>
              <a:gd name="connsiteY259" fmla="*/ 2563962 h 4110086"/>
              <a:gd name="connsiteX260" fmla="*/ 3961028 w 5037736"/>
              <a:gd name="connsiteY260" fmla="*/ 2558247 h 4110086"/>
              <a:gd name="connsiteX261" fmla="*/ 3960026 w 5037736"/>
              <a:gd name="connsiteY261" fmla="*/ 2551898 h 4110086"/>
              <a:gd name="connsiteX262" fmla="*/ 3959691 w 5037736"/>
              <a:gd name="connsiteY262" fmla="*/ 2546183 h 4110086"/>
              <a:gd name="connsiteX263" fmla="*/ 3959691 w 5037736"/>
              <a:gd name="connsiteY263" fmla="*/ 2540469 h 4110086"/>
              <a:gd name="connsiteX264" fmla="*/ 3959691 w 5037736"/>
              <a:gd name="connsiteY264" fmla="*/ 2534436 h 4110086"/>
              <a:gd name="connsiteX265" fmla="*/ 3960026 w 5037736"/>
              <a:gd name="connsiteY265" fmla="*/ 2528404 h 4110086"/>
              <a:gd name="connsiteX266" fmla="*/ 3961028 w 5037736"/>
              <a:gd name="connsiteY266" fmla="*/ 2522690 h 4110086"/>
              <a:gd name="connsiteX267" fmla="*/ 3962030 w 5037736"/>
              <a:gd name="connsiteY267" fmla="*/ 2516658 h 4110086"/>
              <a:gd name="connsiteX268" fmla="*/ 3963366 w 5037736"/>
              <a:gd name="connsiteY268" fmla="*/ 2510943 h 4110086"/>
              <a:gd name="connsiteX269" fmla="*/ 3965037 w 5037736"/>
              <a:gd name="connsiteY269" fmla="*/ 2505228 h 4110086"/>
              <a:gd name="connsiteX270" fmla="*/ 3966707 w 5037736"/>
              <a:gd name="connsiteY270" fmla="*/ 2499514 h 4110086"/>
              <a:gd name="connsiteX271" fmla="*/ 3968711 w 5037736"/>
              <a:gd name="connsiteY271" fmla="*/ 2494117 h 4110086"/>
              <a:gd name="connsiteX272" fmla="*/ 3971050 w 5037736"/>
              <a:gd name="connsiteY272" fmla="*/ 2488402 h 4110086"/>
              <a:gd name="connsiteX273" fmla="*/ 3973722 w 5037736"/>
              <a:gd name="connsiteY273" fmla="*/ 2483322 h 4110086"/>
              <a:gd name="connsiteX274" fmla="*/ 3977063 w 5037736"/>
              <a:gd name="connsiteY274" fmla="*/ 2477608 h 4110086"/>
              <a:gd name="connsiteX275" fmla="*/ 3980070 w 5037736"/>
              <a:gd name="connsiteY275" fmla="*/ 2472528 h 4110086"/>
              <a:gd name="connsiteX276" fmla="*/ 3983410 w 5037736"/>
              <a:gd name="connsiteY276" fmla="*/ 2467448 h 4110086"/>
              <a:gd name="connsiteX277" fmla="*/ 3987419 w 5037736"/>
              <a:gd name="connsiteY277" fmla="*/ 2462686 h 4110086"/>
              <a:gd name="connsiteX278" fmla="*/ 3991428 w 5037736"/>
              <a:gd name="connsiteY278" fmla="*/ 2457924 h 4110086"/>
              <a:gd name="connsiteX279" fmla="*/ 3995771 w 5037736"/>
              <a:gd name="connsiteY279" fmla="*/ 2453162 h 4110086"/>
              <a:gd name="connsiteX280" fmla="*/ 4000448 w 5037736"/>
              <a:gd name="connsiteY280" fmla="*/ 2449035 h 4110086"/>
              <a:gd name="connsiteX281" fmla="*/ 4005459 w 5037736"/>
              <a:gd name="connsiteY281" fmla="*/ 2444907 h 4110086"/>
              <a:gd name="connsiteX282" fmla="*/ 4010135 w 5037736"/>
              <a:gd name="connsiteY282" fmla="*/ 2441098 h 4110086"/>
              <a:gd name="connsiteX283" fmla="*/ 4015146 w 5037736"/>
              <a:gd name="connsiteY283" fmla="*/ 2437288 h 4110086"/>
              <a:gd name="connsiteX284" fmla="*/ 4020492 w 5037736"/>
              <a:gd name="connsiteY284" fmla="*/ 2434430 h 4110086"/>
              <a:gd name="connsiteX285" fmla="*/ 4025503 w 5037736"/>
              <a:gd name="connsiteY285" fmla="*/ 2431256 h 4110086"/>
              <a:gd name="connsiteX286" fmla="*/ 4031182 w 5037736"/>
              <a:gd name="connsiteY286" fmla="*/ 2428398 h 4110086"/>
              <a:gd name="connsiteX287" fmla="*/ 4036527 w 5037736"/>
              <a:gd name="connsiteY287" fmla="*/ 2426176 h 4110086"/>
              <a:gd name="connsiteX288" fmla="*/ 4042206 w 5037736"/>
              <a:gd name="connsiteY288" fmla="*/ 2423954 h 4110086"/>
              <a:gd name="connsiteX289" fmla="*/ 4047885 w 5037736"/>
              <a:gd name="connsiteY289" fmla="*/ 2422366 h 4110086"/>
              <a:gd name="connsiteX290" fmla="*/ 4053564 w 5037736"/>
              <a:gd name="connsiteY290" fmla="*/ 2420461 h 4110086"/>
              <a:gd name="connsiteX291" fmla="*/ 4059577 w 5037736"/>
              <a:gd name="connsiteY291" fmla="*/ 2419509 h 4110086"/>
              <a:gd name="connsiteX292" fmla="*/ 4065256 w 5037736"/>
              <a:gd name="connsiteY292" fmla="*/ 2418557 h 4110086"/>
              <a:gd name="connsiteX293" fmla="*/ 4071270 w 5037736"/>
              <a:gd name="connsiteY293" fmla="*/ 2417922 h 4110086"/>
              <a:gd name="connsiteX294" fmla="*/ 4076949 w 5037736"/>
              <a:gd name="connsiteY294" fmla="*/ 2417287 h 4110086"/>
              <a:gd name="connsiteX295" fmla="*/ 4082962 w 5037736"/>
              <a:gd name="connsiteY295" fmla="*/ 2417287 h 4110086"/>
              <a:gd name="connsiteX296" fmla="*/ 4088975 w 5037736"/>
              <a:gd name="connsiteY296" fmla="*/ 2417287 h 4110086"/>
              <a:gd name="connsiteX297" fmla="*/ 4094654 w 5037736"/>
              <a:gd name="connsiteY297" fmla="*/ 2417922 h 4110086"/>
              <a:gd name="connsiteX298" fmla="*/ 4100668 w 5037736"/>
              <a:gd name="connsiteY298" fmla="*/ 2418557 h 4110086"/>
              <a:gd name="connsiteX299" fmla="*/ 4106347 w 5037736"/>
              <a:gd name="connsiteY299" fmla="*/ 2419509 h 4110086"/>
              <a:gd name="connsiteX300" fmla="*/ 4112360 w 5037736"/>
              <a:gd name="connsiteY300" fmla="*/ 2420461 h 4110086"/>
              <a:gd name="connsiteX301" fmla="*/ 4118039 w 5037736"/>
              <a:gd name="connsiteY301" fmla="*/ 2422366 h 4110086"/>
              <a:gd name="connsiteX302" fmla="*/ 4123718 w 5037736"/>
              <a:gd name="connsiteY302" fmla="*/ 2423954 h 4110086"/>
              <a:gd name="connsiteX303" fmla="*/ 4129397 w 5037736"/>
              <a:gd name="connsiteY303" fmla="*/ 2426176 h 4110086"/>
              <a:gd name="connsiteX304" fmla="*/ 4134742 w 5037736"/>
              <a:gd name="connsiteY304" fmla="*/ 2428398 h 4110086"/>
              <a:gd name="connsiteX305" fmla="*/ 4140421 w 5037736"/>
              <a:gd name="connsiteY305" fmla="*/ 2431256 h 4110086"/>
              <a:gd name="connsiteX306" fmla="*/ 4145767 w 5037736"/>
              <a:gd name="connsiteY306" fmla="*/ 2434430 h 4110086"/>
              <a:gd name="connsiteX307" fmla="*/ 4150778 w 5037736"/>
              <a:gd name="connsiteY307" fmla="*/ 2437288 h 4110086"/>
              <a:gd name="connsiteX308" fmla="*/ 4155789 w 5037736"/>
              <a:gd name="connsiteY308" fmla="*/ 2441098 h 4110086"/>
              <a:gd name="connsiteX309" fmla="*/ 4160800 w 5037736"/>
              <a:gd name="connsiteY309" fmla="*/ 2444907 h 4110086"/>
              <a:gd name="connsiteX310" fmla="*/ 4165476 w 5037736"/>
              <a:gd name="connsiteY310" fmla="*/ 2449035 h 4110086"/>
              <a:gd name="connsiteX311" fmla="*/ 4170153 w 5037736"/>
              <a:gd name="connsiteY311" fmla="*/ 2453162 h 4110086"/>
              <a:gd name="connsiteX312" fmla="*/ 4969908 w 5037736"/>
              <a:gd name="connsiteY312" fmla="*/ 3252257 h 4110086"/>
              <a:gd name="connsiteX313" fmla="*/ 5037736 w 5037736"/>
              <a:gd name="connsiteY313" fmla="*/ 3319991 h 411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</a:cxnLst>
            <a:rect l="l" t="t" r="r" b="b"/>
            <a:pathLst>
              <a:path w="5037736" h="4110086">
                <a:moveTo>
                  <a:pt x="5037736" y="0"/>
                </a:moveTo>
                <a:lnTo>
                  <a:pt x="0" y="0"/>
                </a:lnTo>
                <a:lnTo>
                  <a:pt x="2696252" y="2688414"/>
                </a:lnTo>
                <a:cubicBezTo>
                  <a:pt x="2695918" y="2685874"/>
                  <a:pt x="2695918" y="2683652"/>
                  <a:pt x="2695583" y="2681112"/>
                </a:cubicBezTo>
                <a:cubicBezTo>
                  <a:pt x="2695249" y="2678889"/>
                  <a:pt x="2695249" y="2676350"/>
                  <a:pt x="2694915" y="2674127"/>
                </a:cubicBezTo>
                <a:lnTo>
                  <a:pt x="2694915" y="2667143"/>
                </a:lnTo>
                <a:cubicBezTo>
                  <a:pt x="2694915" y="2664920"/>
                  <a:pt x="2695249" y="2662381"/>
                  <a:pt x="2695249" y="2660158"/>
                </a:cubicBezTo>
                <a:cubicBezTo>
                  <a:pt x="2695583" y="2657618"/>
                  <a:pt x="2695583" y="2655396"/>
                  <a:pt x="2695918" y="2652856"/>
                </a:cubicBezTo>
                <a:cubicBezTo>
                  <a:pt x="2696252" y="2650634"/>
                  <a:pt x="2696586" y="2648094"/>
                  <a:pt x="2696920" y="2645872"/>
                </a:cubicBezTo>
                <a:cubicBezTo>
                  <a:pt x="2697588" y="2643649"/>
                  <a:pt x="2697922" y="2641109"/>
                  <a:pt x="2698590" y="2638887"/>
                </a:cubicBezTo>
                <a:cubicBezTo>
                  <a:pt x="2699258" y="2636665"/>
                  <a:pt x="2699592" y="2634125"/>
                  <a:pt x="2700260" y="2631903"/>
                </a:cubicBezTo>
                <a:cubicBezTo>
                  <a:pt x="2700929" y="2629680"/>
                  <a:pt x="2701931" y="2627458"/>
                  <a:pt x="2702599" y="2625235"/>
                </a:cubicBezTo>
                <a:lnTo>
                  <a:pt x="2705605" y="2618568"/>
                </a:lnTo>
                <a:cubicBezTo>
                  <a:pt x="2706608" y="2616346"/>
                  <a:pt x="2707944" y="2614441"/>
                  <a:pt x="2708946" y="2612219"/>
                </a:cubicBezTo>
                <a:cubicBezTo>
                  <a:pt x="2709948" y="2609996"/>
                  <a:pt x="2711285" y="2607774"/>
                  <a:pt x="2712287" y="2605552"/>
                </a:cubicBezTo>
                <a:cubicBezTo>
                  <a:pt x="2713623" y="2603647"/>
                  <a:pt x="2714959" y="2601425"/>
                  <a:pt x="2716296" y="2599520"/>
                </a:cubicBezTo>
                <a:cubicBezTo>
                  <a:pt x="2717966" y="2597615"/>
                  <a:pt x="2719302" y="2595392"/>
                  <a:pt x="2720973" y="2593488"/>
                </a:cubicBezTo>
                <a:cubicBezTo>
                  <a:pt x="2722643" y="2591583"/>
                  <a:pt x="2723979" y="2589678"/>
                  <a:pt x="2725649" y="2587773"/>
                </a:cubicBezTo>
                <a:lnTo>
                  <a:pt x="2730660" y="2582058"/>
                </a:lnTo>
                <a:cubicBezTo>
                  <a:pt x="2732331" y="2580788"/>
                  <a:pt x="2733667" y="2579201"/>
                  <a:pt x="2735337" y="2577931"/>
                </a:cubicBezTo>
                <a:cubicBezTo>
                  <a:pt x="2737008" y="2576661"/>
                  <a:pt x="2738344" y="2575074"/>
                  <a:pt x="2740014" y="2573804"/>
                </a:cubicBezTo>
                <a:lnTo>
                  <a:pt x="2745025" y="2569994"/>
                </a:lnTo>
                <a:lnTo>
                  <a:pt x="2750036" y="2566184"/>
                </a:lnTo>
                <a:cubicBezTo>
                  <a:pt x="2751707" y="2565232"/>
                  <a:pt x="2753711" y="2564279"/>
                  <a:pt x="2755381" y="2563327"/>
                </a:cubicBezTo>
                <a:cubicBezTo>
                  <a:pt x="2757052" y="2562375"/>
                  <a:pt x="2759056" y="2561105"/>
                  <a:pt x="2760726" y="2560152"/>
                </a:cubicBezTo>
                <a:cubicBezTo>
                  <a:pt x="2762397" y="2559200"/>
                  <a:pt x="2764401" y="2558247"/>
                  <a:pt x="2766072" y="2557295"/>
                </a:cubicBezTo>
                <a:cubicBezTo>
                  <a:pt x="2767742" y="2556660"/>
                  <a:pt x="2769746" y="2555708"/>
                  <a:pt x="2771417" y="2555073"/>
                </a:cubicBezTo>
                <a:cubicBezTo>
                  <a:pt x="2773421" y="2554438"/>
                  <a:pt x="2775091" y="2553485"/>
                  <a:pt x="2777096" y="2552850"/>
                </a:cubicBezTo>
                <a:cubicBezTo>
                  <a:pt x="2779100" y="2552215"/>
                  <a:pt x="2780770" y="2551898"/>
                  <a:pt x="2782775" y="2551263"/>
                </a:cubicBezTo>
                <a:cubicBezTo>
                  <a:pt x="2784779" y="2550628"/>
                  <a:pt x="2786784" y="2550310"/>
                  <a:pt x="2788788" y="2549675"/>
                </a:cubicBezTo>
                <a:cubicBezTo>
                  <a:pt x="2790792" y="2549358"/>
                  <a:pt x="2792463" y="2548723"/>
                  <a:pt x="2794467" y="2548406"/>
                </a:cubicBezTo>
                <a:lnTo>
                  <a:pt x="2800146" y="2547453"/>
                </a:lnTo>
                <a:cubicBezTo>
                  <a:pt x="2802151" y="2547136"/>
                  <a:pt x="2804155" y="2547136"/>
                  <a:pt x="2806159" y="2546818"/>
                </a:cubicBezTo>
                <a:cubicBezTo>
                  <a:pt x="2808164" y="2546501"/>
                  <a:pt x="2809834" y="2546501"/>
                  <a:pt x="2811839" y="2546183"/>
                </a:cubicBezTo>
                <a:lnTo>
                  <a:pt x="2817852" y="2546183"/>
                </a:lnTo>
                <a:lnTo>
                  <a:pt x="2823865" y="2546183"/>
                </a:lnTo>
                <a:cubicBezTo>
                  <a:pt x="2825869" y="2546501"/>
                  <a:pt x="2827874" y="2546501"/>
                  <a:pt x="2829878" y="2546818"/>
                </a:cubicBezTo>
                <a:cubicBezTo>
                  <a:pt x="2831883" y="2547136"/>
                  <a:pt x="2833553" y="2547136"/>
                  <a:pt x="2835557" y="2547453"/>
                </a:cubicBezTo>
                <a:lnTo>
                  <a:pt x="2841236" y="2548406"/>
                </a:lnTo>
                <a:cubicBezTo>
                  <a:pt x="2843241" y="2548723"/>
                  <a:pt x="2845245" y="2549358"/>
                  <a:pt x="2847250" y="2549675"/>
                </a:cubicBezTo>
                <a:cubicBezTo>
                  <a:pt x="2849254" y="2550310"/>
                  <a:pt x="2850924" y="2550628"/>
                  <a:pt x="2852929" y="2551263"/>
                </a:cubicBezTo>
                <a:cubicBezTo>
                  <a:pt x="2854933" y="2551898"/>
                  <a:pt x="2856604" y="2552215"/>
                  <a:pt x="2858608" y="2552850"/>
                </a:cubicBezTo>
                <a:cubicBezTo>
                  <a:pt x="2860612" y="2553485"/>
                  <a:pt x="2862283" y="2554438"/>
                  <a:pt x="2864287" y="2555073"/>
                </a:cubicBezTo>
                <a:cubicBezTo>
                  <a:pt x="2866291" y="2555708"/>
                  <a:pt x="2867962" y="2556660"/>
                  <a:pt x="2869966" y="2557295"/>
                </a:cubicBezTo>
                <a:cubicBezTo>
                  <a:pt x="2871637" y="2558247"/>
                  <a:pt x="2873641" y="2559200"/>
                  <a:pt x="2875311" y="2560152"/>
                </a:cubicBezTo>
                <a:cubicBezTo>
                  <a:pt x="2876982" y="2561105"/>
                  <a:pt x="2878652" y="2562375"/>
                  <a:pt x="2880322" y="2563327"/>
                </a:cubicBezTo>
                <a:cubicBezTo>
                  <a:pt x="2881993" y="2564279"/>
                  <a:pt x="2883997" y="2565232"/>
                  <a:pt x="2885667" y="2566184"/>
                </a:cubicBezTo>
                <a:lnTo>
                  <a:pt x="2890678" y="2569994"/>
                </a:lnTo>
                <a:lnTo>
                  <a:pt x="2895689" y="2573804"/>
                </a:lnTo>
                <a:cubicBezTo>
                  <a:pt x="2897360" y="2575074"/>
                  <a:pt x="2898696" y="2576661"/>
                  <a:pt x="2900366" y="2577931"/>
                </a:cubicBezTo>
                <a:cubicBezTo>
                  <a:pt x="2902037" y="2579201"/>
                  <a:pt x="2903373" y="2580788"/>
                  <a:pt x="2905043" y="2582058"/>
                </a:cubicBezTo>
                <a:lnTo>
                  <a:pt x="4398989" y="4073893"/>
                </a:lnTo>
                <a:cubicBezTo>
                  <a:pt x="4400325" y="4075480"/>
                  <a:pt x="4401995" y="4076750"/>
                  <a:pt x="4403332" y="4078338"/>
                </a:cubicBezTo>
                <a:cubicBezTo>
                  <a:pt x="4405002" y="4079608"/>
                  <a:pt x="4406338" y="4081195"/>
                  <a:pt x="4408009" y="4082465"/>
                </a:cubicBezTo>
                <a:lnTo>
                  <a:pt x="4413020" y="4086275"/>
                </a:lnTo>
                <a:cubicBezTo>
                  <a:pt x="4414690" y="4087545"/>
                  <a:pt x="4416360" y="4088497"/>
                  <a:pt x="4418031" y="4089767"/>
                </a:cubicBezTo>
                <a:cubicBezTo>
                  <a:pt x="4419701" y="4091037"/>
                  <a:pt x="4421372" y="4091989"/>
                  <a:pt x="4423042" y="4093259"/>
                </a:cubicBezTo>
                <a:cubicBezTo>
                  <a:pt x="4425046" y="4094212"/>
                  <a:pt x="4426716" y="4094847"/>
                  <a:pt x="4428721" y="4095799"/>
                </a:cubicBezTo>
                <a:lnTo>
                  <a:pt x="4433732" y="4098656"/>
                </a:lnTo>
                <a:cubicBezTo>
                  <a:pt x="4435736" y="4099609"/>
                  <a:pt x="4437741" y="4100244"/>
                  <a:pt x="4439745" y="4101196"/>
                </a:cubicBezTo>
                <a:cubicBezTo>
                  <a:pt x="4441416" y="4101831"/>
                  <a:pt x="4443420" y="4102466"/>
                  <a:pt x="4445090" y="4103101"/>
                </a:cubicBezTo>
                <a:cubicBezTo>
                  <a:pt x="4447094" y="4103736"/>
                  <a:pt x="4448765" y="4104371"/>
                  <a:pt x="4450769" y="4105006"/>
                </a:cubicBezTo>
                <a:cubicBezTo>
                  <a:pt x="4452774" y="4105641"/>
                  <a:pt x="4454444" y="4105958"/>
                  <a:pt x="4456449" y="4106593"/>
                </a:cubicBezTo>
                <a:cubicBezTo>
                  <a:pt x="4458453" y="4106911"/>
                  <a:pt x="4460123" y="4107546"/>
                  <a:pt x="4462127" y="4107863"/>
                </a:cubicBezTo>
                <a:lnTo>
                  <a:pt x="4468140" y="4108816"/>
                </a:lnTo>
                <a:cubicBezTo>
                  <a:pt x="4470145" y="4109133"/>
                  <a:pt x="4472149" y="4109133"/>
                  <a:pt x="4474154" y="4109451"/>
                </a:cubicBezTo>
                <a:cubicBezTo>
                  <a:pt x="4476158" y="4109768"/>
                  <a:pt x="4478162" y="4109768"/>
                  <a:pt x="4480167" y="4110086"/>
                </a:cubicBezTo>
                <a:lnTo>
                  <a:pt x="4485846" y="4110086"/>
                </a:lnTo>
                <a:lnTo>
                  <a:pt x="4491526" y="4110086"/>
                </a:lnTo>
                <a:cubicBezTo>
                  <a:pt x="4493529" y="4109768"/>
                  <a:pt x="4495534" y="4109768"/>
                  <a:pt x="4497538" y="4109451"/>
                </a:cubicBezTo>
                <a:cubicBezTo>
                  <a:pt x="4499543" y="4109133"/>
                  <a:pt x="4501547" y="4109133"/>
                  <a:pt x="4503551" y="4108816"/>
                </a:cubicBezTo>
                <a:lnTo>
                  <a:pt x="4509565" y="4107863"/>
                </a:lnTo>
                <a:cubicBezTo>
                  <a:pt x="4511569" y="4107546"/>
                  <a:pt x="4513239" y="4106911"/>
                  <a:pt x="4515244" y="4106593"/>
                </a:cubicBezTo>
                <a:cubicBezTo>
                  <a:pt x="4516915" y="4105958"/>
                  <a:pt x="4518919" y="4105641"/>
                  <a:pt x="4520589" y="4105006"/>
                </a:cubicBezTo>
                <a:lnTo>
                  <a:pt x="4526602" y="4103101"/>
                </a:lnTo>
                <a:cubicBezTo>
                  <a:pt x="4528272" y="4102466"/>
                  <a:pt x="4530277" y="4101831"/>
                  <a:pt x="4531948" y="4101196"/>
                </a:cubicBezTo>
                <a:cubicBezTo>
                  <a:pt x="4533952" y="4100244"/>
                  <a:pt x="4535956" y="4099609"/>
                  <a:pt x="4537960" y="4098656"/>
                </a:cubicBezTo>
                <a:lnTo>
                  <a:pt x="4542971" y="4095799"/>
                </a:lnTo>
                <a:cubicBezTo>
                  <a:pt x="4544976" y="4094847"/>
                  <a:pt x="4546646" y="4094212"/>
                  <a:pt x="4548650" y="4093259"/>
                </a:cubicBezTo>
                <a:cubicBezTo>
                  <a:pt x="4550321" y="4091989"/>
                  <a:pt x="4551991" y="4091037"/>
                  <a:pt x="4553661" y="4089767"/>
                </a:cubicBezTo>
                <a:cubicBezTo>
                  <a:pt x="4555332" y="4088497"/>
                  <a:pt x="4557002" y="4087545"/>
                  <a:pt x="4558672" y="4086275"/>
                </a:cubicBezTo>
                <a:lnTo>
                  <a:pt x="4563683" y="4082465"/>
                </a:lnTo>
                <a:cubicBezTo>
                  <a:pt x="4565354" y="4081195"/>
                  <a:pt x="4566690" y="4079608"/>
                  <a:pt x="4568360" y="4078338"/>
                </a:cubicBezTo>
                <a:cubicBezTo>
                  <a:pt x="4569697" y="4076750"/>
                  <a:pt x="4571367" y="4075480"/>
                  <a:pt x="4572704" y="4073893"/>
                </a:cubicBezTo>
                <a:lnTo>
                  <a:pt x="4577381" y="4069448"/>
                </a:lnTo>
                <a:lnTo>
                  <a:pt x="4581389" y="4064686"/>
                </a:lnTo>
                <a:cubicBezTo>
                  <a:pt x="4582726" y="4063099"/>
                  <a:pt x="4583727" y="4061194"/>
                  <a:pt x="4585064" y="4059606"/>
                </a:cubicBezTo>
                <a:cubicBezTo>
                  <a:pt x="4586400" y="4058019"/>
                  <a:pt x="4587403" y="4056432"/>
                  <a:pt x="4588738" y="4054844"/>
                </a:cubicBezTo>
                <a:cubicBezTo>
                  <a:pt x="4589741" y="4052939"/>
                  <a:pt x="4591077" y="4051352"/>
                  <a:pt x="4592079" y="4049447"/>
                </a:cubicBezTo>
                <a:cubicBezTo>
                  <a:pt x="4593081" y="4047860"/>
                  <a:pt x="4594084" y="4045955"/>
                  <a:pt x="4595086" y="4044367"/>
                </a:cubicBezTo>
                <a:cubicBezTo>
                  <a:pt x="4595754" y="4042463"/>
                  <a:pt x="4596756" y="4040558"/>
                  <a:pt x="4597424" y="4038653"/>
                </a:cubicBezTo>
                <a:cubicBezTo>
                  <a:pt x="4598092" y="4036748"/>
                  <a:pt x="4599095" y="4035161"/>
                  <a:pt x="4599763" y="4033256"/>
                </a:cubicBezTo>
                <a:cubicBezTo>
                  <a:pt x="4600431" y="4031351"/>
                  <a:pt x="4601433" y="4029763"/>
                  <a:pt x="4602101" y="4027859"/>
                </a:cubicBezTo>
                <a:lnTo>
                  <a:pt x="4604106" y="4022144"/>
                </a:lnTo>
                <a:cubicBezTo>
                  <a:pt x="4604774" y="4020239"/>
                  <a:pt x="4605108" y="4018017"/>
                  <a:pt x="4605776" y="4016112"/>
                </a:cubicBezTo>
                <a:lnTo>
                  <a:pt x="4606778" y="4010397"/>
                </a:lnTo>
                <a:lnTo>
                  <a:pt x="4607781" y="4004683"/>
                </a:lnTo>
                <a:cubicBezTo>
                  <a:pt x="4608115" y="4002778"/>
                  <a:pt x="4608115" y="4000555"/>
                  <a:pt x="4608448" y="3998650"/>
                </a:cubicBezTo>
                <a:cubicBezTo>
                  <a:pt x="4608448" y="3996746"/>
                  <a:pt x="4608782" y="3994841"/>
                  <a:pt x="4608782" y="3992936"/>
                </a:cubicBezTo>
                <a:cubicBezTo>
                  <a:pt x="4608782" y="3991031"/>
                  <a:pt x="4609117" y="3989126"/>
                  <a:pt x="4609117" y="3987221"/>
                </a:cubicBezTo>
                <a:cubicBezTo>
                  <a:pt x="4609117" y="3984999"/>
                  <a:pt x="4608782" y="3983094"/>
                  <a:pt x="4608782" y="3980872"/>
                </a:cubicBezTo>
                <a:cubicBezTo>
                  <a:pt x="4608782" y="3978967"/>
                  <a:pt x="4608448" y="3977062"/>
                  <a:pt x="4608448" y="3975157"/>
                </a:cubicBezTo>
                <a:cubicBezTo>
                  <a:pt x="4608115" y="3973252"/>
                  <a:pt x="4608115" y="3971347"/>
                  <a:pt x="4607781" y="3969442"/>
                </a:cubicBezTo>
                <a:cubicBezTo>
                  <a:pt x="4607446" y="3967537"/>
                  <a:pt x="4607112" y="3965315"/>
                  <a:pt x="4606778" y="3963410"/>
                </a:cubicBezTo>
                <a:lnTo>
                  <a:pt x="4605776" y="3957696"/>
                </a:lnTo>
                <a:cubicBezTo>
                  <a:pt x="4605108" y="3955791"/>
                  <a:pt x="4604774" y="3953886"/>
                  <a:pt x="4604106" y="3951981"/>
                </a:cubicBezTo>
                <a:cubicBezTo>
                  <a:pt x="4603437" y="3950076"/>
                  <a:pt x="4602770" y="3948489"/>
                  <a:pt x="4602101" y="3946584"/>
                </a:cubicBezTo>
                <a:cubicBezTo>
                  <a:pt x="4601433" y="3944679"/>
                  <a:pt x="4600431" y="3942457"/>
                  <a:pt x="4599763" y="3940552"/>
                </a:cubicBezTo>
                <a:cubicBezTo>
                  <a:pt x="4599095" y="3938647"/>
                  <a:pt x="4598092" y="3937059"/>
                  <a:pt x="4597424" y="3935155"/>
                </a:cubicBezTo>
                <a:cubicBezTo>
                  <a:pt x="4596756" y="3933250"/>
                  <a:pt x="4595754" y="3931662"/>
                  <a:pt x="4595086" y="3929757"/>
                </a:cubicBezTo>
                <a:cubicBezTo>
                  <a:pt x="4594084" y="3928170"/>
                  <a:pt x="4593081" y="3926265"/>
                  <a:pt x="4592079" y="3924678"/>
                </a:cubicBezTo>
                <a:cubicBezTo>
                  <a:pt x="4591077" y="3922773"/>
                  <a:pt x="4589741" y="3921185"/>
                  <a:pt x="4588738" y="3919281"/>
                </a:cubicBezTo>
                <a:cubicBezTo>
                  <a:pt x="4587403" y="3917693"/>
                  <a:pt x="4586400" y="3915788"/>
                  <a:pt x="4585064" y="3914201"/>
                </a:cubicBezTo>
                <a:cubicBezTo>
                  <a:pt x="4583727" y="3912614"/>
                  <a:pt x="4582726" y="3910709"/>
                  <a:pt x="4581389" y="3909121"/>
                </a:cubicBezTo>
                <a:cubicBezTo>
                  <a:pt x="4580053" y="3907534"/>
                  <a:pt x="4578716" y="3906264"/>
                  <a:pt x="4577381" y="3904677"/>
                </a:cubicBezTo>
                <a:cubicBezTo>
                  <a:pt x="4575710" y="3903089"/>
                  <a:pt x="4574374" y="3901502"/>
                  <a:pt x="4572704" y="3899914"/>
                </a:cubicBezTo>
                <a:lnTo>
                  <a:pt x="3276525" y="2605234"/>
                </a:lnTo>
                <a:cubicBezTo>
                  <a:pt x="3275189" y="2603647"/>
                  <a:pt x="3273519" y="2602059"/>
                  <a:pt x="3272182" y="2600472"/>
                </a:cubicBezTo>
                <a:cubicBezTo>
                  <a:pt x="3270846" y="2598885"/>
                  <a:pt x="3269510" y="2597615"/>
                  <a:pt x="3268174" y="2596027"/>
                </a:cubicBezTo>
                <a:cubicBezTo>
                  <a:pt x="3266837" y="2594440"/>
                  <a:pt x="3265501" y="2592535"/>
                  <a:pt x="3264165" y="2590948"/>
                </a:cubicBezTo>
                <a:cubicBezTo>
                  <a:pt x="3263163" y="2589360"/>
                  <a:pt x="3261826" y="2587455"/>
                  <a:pt x="3260824" y="2585868"/>
                </a:cubicBezTo>
                <a:cubicBezTo>
                  <a:pt x="3259822" y="2584281"/>
                  <a:pt x="3258820" y="2582376"/>
                  <a:pt x="3257818" y="2580788"/>
                </a:cubicBezTo>
                <a:cubicBezTo>
                  <a:pt x="3256815" y="2579201"/>
                  <a:pt x="3255813" y="2577296"/>
                  <a:pt x="3254811" y="2575709"/>
                </a:cubicBezTo>
                <a:cubicBezTo>
                  <a:pt x="3253809" y="2573804"/>
                  <a:pt x="3253141" y="2571899"/>
                  <a:pt x="3252138" y="2569994"/>
                </a:cubicBezTo>
                <a:cubicBezTo>
                  <a:pt x="3251136" y="2568089"/>
                  <a:pt x="3250468" y="2566502"/>
                  <a:pt x="3249466" y="2564597"/>
                </a:cubicBezTo>
                <a:lnTo>
                  <a:pt x="3247461" y="2558882"/>
                </a:lnTo>
                <a:cubicBezTo>
                  <a:pt x="3246793" y="2556977"/>
                  <a:pt x="3246459" y="2555073"/>
                  <a:pt x="3245791" y="2553168"/>
                </a:cubicBezTo>
                <a:cubicBezTo>
                  <a:pt x="3245123" y="2551263"/>
                  <a:pt x="3244789" y="2549358"/>
                  <a:pt x="3244121" y="2547453"/>
                </a:cubicBezTo>
                <a:cubicBezTo>
                  <a:pt x="3243787" y="2545548"/>
                  <a:pt x="3243119" y="2543643"/>
                  <a:pt x="3242785" y="2541738"/>
                </a:cubicBezTo>
                <a:lnTo>
                  <a:pt x="3241782" y="2536024"/>
                </a:lnTo>
                <a:cubicBezTo>
                  <a:pt x="3241448" y="2534119"/>
                  <a:pt x="3241448" y="2531897"/>
                  <a:pt x="3241114" y="2529992"/>
                </a:cubicBezTo>
                <a:cubicBezTo>
                  <a:pt x="3241114" y="2528087"/>
                  <a:pt x="3240780" y="2526182"/>
                  <a:pt x="3240780" y="2524277"/>
                </a:cubicBezTo>
                <a:lnTo>
                  <a:pt x="3240780" y="2518245"/>
                </a:lnTo>
                <a:lnTo>
                  <a:pt x="3240780" y="2512213"/>
                </a:lnTo>
                <a:cubicBezTo>
                  <a:pt x="3240780" y="2510308"/>
                  <a:pt x="3241114" y="2508403"/>
                  <a:pt x="3241114" y="2506498"/>
                </a:cubicBezTo>
                <a:cubicBezTo>
                  <a:pt x="3241448" y="2504593"/>
                  <a:pt x="3241448" y="2502689"/>
                  <a:pt x="3241782" y="2500784"/>
                </a:cubicBezTo>
                <a:cubicBezTo>
                  <a:pt x="3242116" y="2498879"/>
                  <a:pt x="3242450" y="2496656"/>
                  <a:pt x="3242785" y="2494752"/>
                </a:cubicBezTo>
                <a:cubicBezTo>
                  <a:pt x="3243119" y="2492847"/>
                  <a:pt x="3243787" y="2490942"/>
                  <a:pt x="3244121" y="2489037"/>
                </a:cubicBezTo>
                <a:cubicBezTo>
                  <a:pt x="3244789" y="2487132"/>
                  <a:pt x="3245123" y="2485227"/>
                  <a:pt x="3245791" y="2483322"/>
                </a:cubicBezTo>
                <a:cubicBezTo>
                  <a:pt x="3246459" y="2481417"/>
                  <a:pt x="3246793" y="2479195"/>
                  <a:pt x="3247461" y="2477290"/>
                </a:cubicBezTo>
                <a:cubicBezTo>
                  <a:pt x="3248130" y="2475385"/>
                  <a:pt x="3248798" y="2473798"/>
                  <a:pt x="3249466" y="2471893"/>
                </a:cubicBezTo>
                <a:cubicBezTo>
                  <a:pt x="3250468" y="2469988"/>
                  <a:pt x="3251136" y="2468401"/>
                  <a:pt x="3252138" y="2466496"/>
                </a:cubicBezTo>
                <a:cubicBezTo>
                  <a:pt x="3253141" y="2464591"/>
                  <a:pt x="3253809" y="2463004"/>
                  <a:pt x="3254811" y="2461099"/>
                </a:cubicBezTo>
                <a:cubicBezTo>
                  <a:pt x="3255813" y="2459194"/>
                  <a:pt x="3256815" y="2457606"/>
                  <a:pt x="3257818" y="2455702"/>
                </a:cubicBezTo>
                <a:cubicBezTo>
                  <a:pt x="3258820" y="2453797"/>
                  <a:pt x="3259822" y="2452209"/>
                  <a:pt x="3260824" y="2450304"/>
                </a:cubicBezTo>
                <a:cubicBezTo>
                  <a:pt x="3261826" y="2448717"/>
                  <a:pt x="3263163" y="2447130"/>
                  <a:pt x="3264165" y="2445542"/>
                </a:cubicBezTo>
                <a:cubicBezTo>
                  <a:pt x="3265501" y="2443955"/>
                  <a:pt x="3266837" y="2442050"/>
                  <a:pt x="3268174" y="2440463"/>
                </a:cubicBezTo>
                <a:lnTo>
                  <a:pt x="3272182" y="2435700"/>
                </a:lnTo>
                <a:cubicBezTo>
                  <a:pt x="3273519" y="2434113"/>
                  <a:pt x="3275189" y="2432843"/>
                  <a:pt x="3276525" y="2431256"/>
                </a:cubicBezTo>
                <a:cubicBezTo>
                  <a:pt x="3278196" y="2429668"/>
                  <a:pt x="3279866" y="2428398"/>
                  <a:pt x="3281536" y="2426811"/>
                </a:cubicBezTo>
                <a:lnTo>
                  <a:pt x="3285879" y="2422684"/>
                </a:lnTo>
                <a:lnTo>
                  <a:pt x="3290890" y="2418874"/>
                </a:lnTo>
                <a:cubicBezTo>
                  <a:pt x="3292560" y="2417604"/>
                  <a:pt x="3294565" y="2416652"/>
                  <a:pt x="3296235" y="2415382"/>
                </a:cubicBezTo>
                <a:cubicBezTo>
                  <a:pt x="3297906" y="2414429"/>
                  <a:pt x="3299576" y="2413159"/>
                  <a:pt x="3301246" y="2412207"/>
                </a:cubicBezTo>
                <a:cubicBezTo>
                  <a:pt x="3302917" y="2411255"/>
                  <a:pt x="3304921" y="2410302"/>
                  <a:pt x="3306591" y="2409350"/>
                </a:cubicBezTo>
                <a:cubicBezTo>
                  <a:pt x="3308262" y="2408397"/>
                  <a:pt x="3310266" y="2407445"/>
                  <a:pt x="3311936" y="2406492"/>
                </a:cubicBezTo>
                <a:cubicBezTo>
                  <a:pt x="3313607" y="2405857"/>
                  <a:pt x="3315611" y="2404905"/>
                  <a:pt x="3317281" y="2404270"/>
                </a:cubicBezTo>
                <a:cubicBezTo>
                  <a:pt x="3319286" y="2403635"/>
                  <a:pt x="3321290" y="2402683"/>
                  <a:pt x="3323295" y="2402048"/>
                </a:cubicBezTo>
                <a:cubicBezTo>
                  <a:pt x="3324965" y="2401413"/>
                  <a:pt x="3326969" y="2400778"/>
                  <a:pt x="3328640" y="2400143"/>
                </a:cubicBezTo>
                <a:cubicBezTo>
                  <a:pt x="3330644" y="2399825"/>
                  <a:pt x="3332648" y="2399190"/>
                  <a:pt x="3334653" y="2398873"/>
                </a:cubicBezTo>
                <a:cubicBezTo>
                  <a:pt x="3336657" y="2398238"/>
                  <a:pt x="3338328" y="2397920"/>
                  <a:pt x="3340332" y="2397285"/>
                </a:cubicBezTo>
                <a:lnTo>
                  <a:pt x="3346011" y="2396333"/>
                </a:lnTo>
                <a:cubicBezTo>
                  <a:pt x="3348016" y="2396016"/>
                  <a:pt x="3350020" y="2396016"/>
                  <a:pt x="3352024" y="2395698"/>
                </a:cubicBezTo>
                <a:cubicBezTo>
                  <a:pt x="3354029" y="2395698"/>
                  <a:pt x="3355699" y="2395381"/>
                  <a:pt x="3357703" y="2395381"/>
                </a:cubicBezTo>
                <a:lnTo>
                  <a:pt x="3364051" y="2395381"/>
                </a:lnTo>
                <a:lnTo>
                  <a:pt x="3369730" y="2395381"/>
                </a:lnTo>
                <a:cubicBezTo>
                  <a:pt x="3371734" y="2395381"/>
                  <a:pt x="3373739" y="2395698"/>
                  <a:pt x="3375743" y="2395698"/>
                </a:cubicBezTo>
                <a:cubicBezTo>
                  <a:pt x="3377747" y="2396016"/>
                  <a:pt x="3379418" y="2396016"/>
                  <a:pt x="3381422" y="2396333"/>
                </a:cubicBezTo>
                <a:lnTo>
                  <a:pt x="3387101" y="2397285"/>
                </a:lnTo>
                <a:cubicBezTo>
                  <a:pt x="3389106" y="2397920"/>
                  <a:pt x="3391110" y="2398238"/>
                  <a:pt x="3393114" y="2398873"/>
                </a:cubicBezTo>
                <a:cubicBezTo>
                  <a:pt x="3395119" y="2399190"/>
                  <a:pt x="3396789" y="2399825"/>
                  <a:pt x="3398794" y="2400143"/>
                </a:cubicBezTo>
                <a:lnTo>
                  <a:pt x="3404807" y="2402048"/>
                </a:lnTo>
                <a:cubicBezTo>
                  <a:pt x="3406477" y="2402683"/>
                  <a:pt x="3408482" y="2403635"/>
                  <a:pt x="3410152" y="2404270"/>
                </a:cubicBezTo>
                <a:cubicBezTo>
                  <a:pt x="3412156" y="2404905"/>
                  <a:pt x="3413827" y="2405857"/>
                  <a:pt x="3415831" y="2406492"/>
                </a:cubicBezTo>
                <a:cubicBezTo>
                  <a:pt x="3417501" y="2407445"/>
                  <a:pt x="3419506" y="2408397"/>
                  <a:pt x="3421176" y="2409350"/>
                </a:cubicBezTo>
                <a:lnTo>
                  <a:pt x="3426187" y="2412207"/>
                </a:lnTo>
                <a:cubicBezTo>
                  <a:pt x="3428191" y="2413159"/>
                  <a:pt x="3429862" y="2414429"/>
                  <a:pt x="3431866" y="2415382"/>
                </a:cubicBezTo>
                <a:cubicBezTo>
                  <a:pt x="3433537" y="2416652"/>
                  <a:pt x="3434873" y="2417604"/>
                  <a:pt x="3436543" y="2418874"/>
                </a:cubicBezTo>
                <a:lnTo>
                  <a:pt x="3441554" y="2422684"/>
                </a:lnTo>
                <a:cubicBezTo>
                  <a:pt x="3443224" y="2423954"/>
                  <a:pt x="3444895" y="2425541"/>
                  <a:pt x="3446565" y="2426811"/>
                </a:cubicBezTo>
                <a:cubicBezTo>
                  <a:pt x="3447901" y="2428398"/>
                  <a:pt x="3449572" y="2429668"/>
                  <a:pt x="3450908" y="2431256"/>
                </a:cubicBezTo>
                <a:lnTo>
                  <a:pt x="4169819" y="3149076"/>
                </a:lnTo>
                <a:lnTo>
                  <a:pt x="4174496" y="3153521"/>
                </a:lnTo>
                <a:cubicBezTo>
                  <a:pt x="4176167" y="3154791"/>
                  <a:pt x="4177503" y="3156378"/>
                  <a:pt x="4179173" y="3157648"/>
                </a:cubicBezTo>
                <a:lnTo>
                  <a:pt x="4184184" y="3161458"/>
                </a:lnTo>
                <a:cubicBezTo>
                  <a:pt x="4185855" y="3162728"/>
                  <a:pt x="4187525" y="3163680"/>
                  <a:pt x="4189195" y="3164950"/>
                </a:cubicBezTo>
                <a:cubicBezTo>
                  <a:pt x="4190866" y="3166220"/>
                  <a:pt x="4192870" y="3167172"/>
                  <a:pt x="4194540" y="3168442"/>
                </a:cubicBezTo>
                <a:cubicBezTo>
                  <a:pt x="4196211" y="3169395"/>
                  <a:pt x="4197881" y="3170030"/>
                  <a:pt x="4199551" y="3170982"/>
                </a:cubicBezTo>
                <a:cubicBezTo>
                  <a:pt x="4201222" y="3171935"/>
                  <a:pt x="4203226" y="3172887"/>
                  <a:pt x="4204896" y="3173840"/>
                </a:cubicBezTo>
                <a:cubicBezTo>
                  <a:pt x="4206901" y="3174474"/>
                  <a:pt x="4208571" y="3175427"/>
                  <a:pt x="4210576" y="3176062"/>
                </a:cubicBezTo>
                <a:cubicBezTo>
                  <a:pt x="4212580" y="3176697"/>
                  <a:pt x="4214250" y="3177649"/>
                  <a:pt x="4216255" y="3178284"/>
                </a:cubicBezTo>
                <a:cubicBezTo>
                  <a:pt x="4218259" y="3178919"/>
                  <a:pt x="4219929" y="3179554"/>
                  <a:pt x="4221934" y="3180189"/>
                </a:cubicBezTo>
                <a:cubicBezTo>
                  <a:pt x="4223938" y="3180824"/>
                  <a:pt x="4225609" y="3181142"/>
                  <a:pt x="4227613" y="3181776"/>
                </a:cubicBezTo>
                <a:cubicBezTo>
                  <a:pt x="4229617" y="3182094"/>
                  <a:pt x="4231288" y="3182729"/>
                  <a:pt x="4233292" y="3183046"/>
                </a:cubicBezTo>
                <a:lnTo>
                  <a:pt x="4239305" y="3183999"/>
                </a:lnTo>
                <a:cubicBezTo>
                  <a:pt x="4241310" y="3184316"/>
                  <a:pt x="4242980" y="3184316"/>
                  <a:pt x="4244984" y="3184634"/>
                </a:cubicBezTo>
                <a:cubicBezTo>
                  <a:pt x="4246989" y="3184634"/>
                  <a:pt x="4248993" y="3184951"/>
                  <a:pt x="4250998" y="3184951"/>
                </a:cubicBezTo>
                <a:cubicBezTo>
                  <a:pt x="4253002" y="3184951"/>
                  <a:pt x="4255006" y="3185269"/>
                  <a:pt x="4257011" y="3185269"/>
                </a:cubicBezTo>
                <a:cubicBezTo>
                  <a:pt x="4259015" y="3185269"/>
                  <a:pt x="4261020" y="3184951"/>
                  <a:pt x="4263024" y="3184951"/>
                </a:cubicBezTo>
                <a:cubicBezTo>
                  <a:pt x="4265028" y="3184951"/>
                  <a:pt x="4266699" y="3184634"/>
                  <a:pt x="4268703" y="3184634"/>
                </a:cubicBezTo>
                <a:cubicBezTo>
                  <a:pt x="4270707" y="3184316"/>
                  <a:pt x="4272378" y="3184316"/>
                  <a:pt x="4274382" y="3183999"/>
                </a:cubicBezTo>
                <a:lnTo>
                  <a:pt x="4280395" y="3183046"/>
                </a:lnTo>
                <a:cubicBezTo>
                  <a:pt x="4282400" y="3182729"/>
                  <a:pt x="4284070" y="3182094"/>
                  <a:pt x="4286075" y="3181776"/>
                </a:cubicBezTo>
                <a:cubicBezTo>
                  <a:pt x="4288079" y="3181142"/>
                  <a:pt x="4290083" y="3180824"/>
                  <a:pt x="4292088" y="3180189"/>
                </a:cubicBezTo>
                <a:cubicBezTo>
                  <a:pt x="4294092" y="3179554"/>
                  <a:pt x="4295762" y="3178919"/>
                  <a:pt x="4297767" y="3178284"/>
                </a:cubicBezTo>
                <a:cubicBezTo>
                  <a:pt x="4299771" y="3177649"/>
                  <a:pt x="4301442" y="3176697"/>
                  <a:pt x="4303446" y="3176062"/>
                </a:cubicBezTo>
                <a:cubicBezTo>
                  <a:pt x="4305116" y="3175427"/>
                  <a:pt x="4307121" y="3174474"/>
                  <a:pt x="4308791" y="3173840"/>
                </a:cubicBezTo>
                <a:cubicBezTo>
                  <a:pt x="4310461" y="3172887"/>
                  <a:pt x="4312466" y="3171935"/>
                  <a:pt x="4314136" y="3170982"/>
                </a:cubicBezTo>
                <a:cubicBezTo>
                  <a:pt x="4316140" y="3170030"/>
                  <a:pt x="4317811" y="3169395"/>
                  <a:pt x="4319815" y="3168442"/>
                </a:cubicBezTo>
                <a:cubicBezTo>
                  <a:pt x="4321486" y="3167172"/>
                  <a:pt x="4323156" y="3166220"/>
                  <a:pt x="4324826" y="3164950"/>
                </a:cubicBezTo>
                <a:cubicBezTo>
                  <a:pt x="4326497" y="3163680"/>
                  <a:pt x="4327833" y="3162728"/>
                  <a:pt x="4329503" y="3161458"/>
                </a:cubicBezTo>
                <a:cubicBezTo>
                  <a:pt x="4331173" y="3160188"/>
                  <a:pt x="4333178" y="3158918"/>
                  <a:pt x="4334848" y="3157648"/>
                </a:cubicBezTo>
                <a:cubicBezTo>
                  <a:pt x="4336519" y="3156378"/>
                  <a:pt x="4337855" y="3154791"/>
                  <a:pt x="4339525" y="3153521"/>
                </a:cubicBezTo>
                <a:lnTo>
                  <a:pt x="4344202" y="3149076"/>
                </a:lnTo>
                <a:cubicBezTo>
                  <a:pt x="4345538" y="3147489"/>
                  <a:pt x="4347209" y="3146219"/>
                  <a:pt x="4348545" y="3144631"/>
                </a:cubicBezTo>
                <a:lnTo>
                  <a:pt x="4352554" y="3139869"/>
                </a:lnTo>
                <a:cubicBezTo>
                  <a:pt x="4353890" y="3138282"/>
                  <a:pt x="4354892" y="3136377"/>
                  <a:pt x="4356228" y="3134790"/>
                </a:cubicBezTo>
                <a:cubicBezTo>
                  <a:pt x="4357565" y="3133202"/>
                  <a:pt x="4358567" y="3131615"/>
                  <a:pt x="4359903" y="3130027"/>
                </a:cubicBezTo>
                <a:cubicBezTo>
                  <a:pt x="4360905" y="3128440"/>
                  <a:pt x="4362242" y="3126535"/>
                  <a:pt x="4363244" y="3124948"/>
                </a:cubicBezTo>
                <a:cubicBezTo>
                  <a:pt x="4364246" y="3123043"/>
                  <a:pt x="4364914" y="3121455"/>
                  <a:pt x="4365916" y="3119551"/>
                </a:cubicBezTo>
                <a:cubicBezTo>
                  <a:pt x="4366919" y="3117646"/>
                  <a:pt x="4367587" y="3115741"/>
                  <a:pt x="4368589" y="3113836"/>
                </a:cubicBezTo>
                <a:cubicBezTo>
                  <a:pt x="4369591" y="3111931"/>
                  <a:pt x="4370259" y="3110344"/>
                  <a:pt x="4371261" y="3108439"/>
                </a:cubicBezTo>
                <a:cubicBezTo>
                  <a:pt x="4371930" y="3106534"/>
                  <a:pt x="4372598" y="3104947"/>
                  <a:pt x="4373266" y="3103042"/>
                </a:cubicBezTo>
                <a:cubicBezTo>
                  <a:pt x="4373934" y="3101137"/>
                  <a:pt x="4374602" y="3098914"/>
                  <a:pt x="4375270" y="3097010"/>
                </a:cubicBezTo>
                <a:cubicBezTo>
                  <a:pt x="4375604" y="3095105"/>
                  <a:pt x="4376272" y="3093200"/>
                  <a:pt x="4376606" y="3091295"/>
                </a:cubicBezTo>
                <a:cubicBezTo>
                  <a:pt x="4376941" y="3089390"/>
                  <a:pt x="4377609" y="3087485"/>
                  <a:pt x="4377943" y="3085580"/>
                </a:cubicBezTo>
                <a:lnTo>
                  <a:pt x="4378945" y="3079866"/>
                </a:lnTo>
                <a:cubicBezTo>
                  <a:pt x="4379279" y="3077961"/>
                  <a:pt x="4379279" y="3075738"/>
                  <a:pt x="4379613" y="3073834"/>
                </a:cubicBezTo>
                <a:cubicBezTo>
                  <a:pt x="4379613" y="3071929"/>
                  <a:pt x="4379947" y="3070024"/>
                  <a:pt x="4379947" y="3068119"/>
                </a:cubicBezTo>
                <a:cubicBezTo>
                  <a:pt x="4379947" y="3066214"/>
                  <a:pt x="4380281" y="3064309"/>
                  <a:pt x="4380281" y="3062404"/>
                </a:cubicBezTo>
                <a:cubicBezTo>
                  <a:pt x="4380281" y="3060182"/>
                  <a:pt x="4379947" y="3058277"/>
                  <a:pt x="4379947" y="3056055"/>
                </a:cubicBezTo>
                <a:cubicBezTo>
                  <a:pt x="4379947" y="3054150"/>
                  <a:pt x="4379613" y="3052245"/>
                  <a:pt x="4379613" y="3050340"/>
                </a:cubicBezTo>
                <a:cubicBezTo>
                  <a:pt x="4379279" y="3048435"/>
                  <a:pt x="4379279" y="3046530"/>
                  <a:pt x="4378945" y="3044625"/>
                </a:cubicBezTo>
                <a:cubicBezTo>
                  <a:pt x="4378611" y="3042721"/>
                  <a:pt x="4378277" y="3040498"/>
                  <a:pt x="4377943" y="3038593"/>
                </a:cubicBezTo>
                <a:cubicBezTo>
                  <a:pt x="4377609" y="3036688"/>
                  <a:pt x="4376941" y="3034784"/>
                  <a:pt x="4376606" y="3032879"/>
                </a:cubicBezTo>
                <a:cubicBezTo>
                  <a:pt x="4376272" y="3030974"/>
                  <a:pt x="4375604" y="3029069"/>
                  <a:pt x="4375270" y="3027164"/>
                </a:cubicBezTo>
                <a:lnTo>
                  <a:pt x="4373266" y="3021449"/>
                </a:lnTo>
                <a:lnTo>
                  <a:pt x="4371261" y="3015735"/>
                </a:lnTo>
                <a:cubicBezTo>
                  <a:pt x="4370259" y="3013830"/>
                  <a:pt x="4369591" y="3012243"/>
                  <a:pt x="4368589" y="3010338"/>
                </a:cubicBezTo>
                <a:cubicBezTo>
                  <a:pt x="4367587" y="3008433"/>
                  <a:pt x="4366919" y="3006845"/>
                  <a:pt x="4365916" y="3004941"/>
                </a:cubicBezTo>
                <a:cubicBezTo>
                  <a:pt x="4364914" y="3003036"/>
                  <a:pt x="4364246" y="3001448"/>
                  <a:pt x="4363244" y="2999543"/>
                </a:cubicBezTo>
                <a:cubicBezTo>
                  <a:pt x="4362242" y="2997956"/>
                  <a:pt x="4360905" y="2996051"/>
                  <a:pt x="4359903" y="2994464"/>
                </a:cubicBezTo>
                <a:cubicBezTo>
                  <a:pt x="4358567" y="2992876"/>
                  <a:pt x="4357565" y="2990971"/>
                  <a:pt x="4356228" y="2989384"/>
                </a:cubicBezTo>
                <a:cubicBezTo>
                  <a:pt x="4354892" y="2987797"/>
                  <a:pt x="4353890" y="2986209"/>
                  <a:pt x="4352554" y="2984622"/>
                </a:cubicBezTo>
                <a:lnTo>
                  <a:pt x="4348545" y="2979860"/>
                </a:lnTo>
                <a:cubicBezTo>
                  <a:pt x="4347209" y="2978272"/>
                  <a:pt x="4345538" y="2976685"/>
                  <a:pt x="4344202" y="2975098"/>
                </a:cubicBezTo>
                <a:lnTo>
                  <a:pt x="4244650" y="2875727"/>
                </a:lnTo>
                <a:lnTo>
                  <a:pt x="3995771" y="2627140"/>
                </a:lnTo>
                <a:cubicBezTo>
                  <a:pt x="3994434" y="2625553"/>
                  <a:pt x="3992764" y="2624283"/>
                  <a:pt x="3991428" y="2622696"/>
                </a:cubicBezTo>
                <a:lnTo>
                  <a:pt x="3987419" y="2617933"/>
                </a:lnTo>
                <a:lnTo>
                  <a:pt x="3983410" y="2613171"/>
                </a:lnTo>
                <a:cubicBezTo>
                  <a:pt x="3982408" y="2611584"/>
                  <a:pt x="3981072" y="2609679"/>
                  <a:pt x="3980070" y="2608092"/>
                </a:cubicBezTo>
                <a:cubicBezTo>
                  <a:pt x="3979067" y="2606504"/>
                  <a:pt x="3978065" y="2604599"/>
                  <a:pt x="3977063" y="2603012"/>
                </a:cubicBezTo>
                <a:cubicBezTo>
                  <a:pt x="3976061" y="2601107"/>
                  <a:pt x="3974724" y="2599202"/>
                  <a:pt x="3973722" y="2597297"/>
                </a:cubicBezTo>
                <a:cubicBezTo>
                  <a:pt x="3972720" y="2595392"/>
                  <a:pt x="3972052" y="2593805"/>
                  <a:pt x="3971050" y="2591900"/>
                </a:cubicBezTo>
                <a:cubicBezTo>
                  <a:pt x="3970382" y="2589995"/>
                  <a:pt x="3969379" y="2588408"/>
                  <a:pt x="3968711" y="2586503"/>
                </a:cubicBezTo>
                <a:cubicBezTo>
                  <a:pt x="3968043" y="2584598"/>
                  <a:pt x="3967375" y="2583011"/>
                  <a:pt x="3966707" y="2581106"/>
                </a:cubicBezTo>
                <a:cubicBezTo>
                  <a:pt x="3966039" y="2579201"/>
                  <a:pt x="3965705" y="2576979"/>
                  <a:pt x="3965037" y="2575074"/>
                </a:cubicBezTo>
                <a:cubicBezTo>
                  <a:pt x="3964368" y="2573169"/>
                  <a:pt x="3964034" y="2571581"/>
                  <a:pt x="3963366" y="2569677"/>
                </a:cubicBezTo>
                <a:cubicBezTo>
                  <a:pt x="3963032" y="2567772"/>
                  <a:pt x="3962364" y="2565867"/>
                  <a:pt x="3962030" y="2563962"/>
                </a:cubicBezTo>
                <a:lnTo>
                  <a:pt x="3961028" y="2558247"/>
                </a:lnTo>
                <a:cubicBezTo>
                  <a:pt x="3960694" y="2556025"/>
                  <a:pt x="3960360" y="2554120"/>
                  <a:pt x="3960026" y="2551898"/>
                </a:cubicBezTo>
                <a:cubicBezTo>
                  <a:pt x="3960026" y="2549993"/>
                  <a:pt x="3959691" y="2548088"/>
                  <a:pt x="3959691" y="2546183"/>
                </a:cubicBezTo>
                <a:lnTo>
                  <a:pt x="3959691" y="2540469"/>
                </a:lnTo>
                <a:lnTo>
                  <a:pt x="3959691" y="2534436"/>
                </a:lnTo>
                <a:cubicBezTo>
                  <a:pt x="3959691" y="2532532"/>
                  <a:pt x="3960026" y="2530309"/>
                  <a:pt x="3960026" y="2528404"/>
                </a:cubicBezTo>
                <a:lnTo>
                  <a:pt x="3961028" y="2522690"/>
                </a:lnTo>
                <a:cubicBezTo>
                  <a:pt x="3961362" y="2520785"/>
                  <a:pt x="3961696" y="2518562"/>
                  <a:pt x="3962030" y="2516658"/>
                </a:cubicBezTo>
                <a:cubicBezTo>
                  <a:pt x="3962364" y="2514753"/>
                  <a:pt x="3963032" y="2512848"/>
                  <a:pt x="3963366" y="2510943"/>
                </a:cubicBezTo>
                <a:cubicBezTo>
                  <a:pt x="3964034" y="2509038"/>
                  <a:pt x="3964368" y="2507133"/>
                  <a:pt x="3965037" y="2505228"/>
                </a:cubicBezTo>
                <a:cubicBezTo>
                  <a:pt x="3965705" y="2503323"/>
                  <a:pt x="3966039" y="2501419"/>
                  <a:pt x="3966707" y="2499514"/>
                </a:cubicBezTo>
                <a:cubicBezTo>
                  <a:pt x="3967375" y="2497609"/>
                  <a:pt x="3968043" y="2496021"/>
                  <a:pt x="3968711" y="2494117"/>
                </a:cubicBezTo>
                <a:cubicBezTo>
                  <a:pt x="3969379" y="2492212"/>
                  <a:pt x="3970382" y="2490307"/>
                  <a:pt x="3971050" y="2488402"/>
                </a:cubicBezTo>
                <a:cubicBezTo>
                  <a:pt x="3972052" y="2486815"/>
                  <a:pt x="3972720" y="2484910"/>
                  <a:pt x="3973722" y="2483322"/>
                </a:cubicBezTo>
                <a:cubicBezTo>
                  <a:pt x="3974724" y="2481417"/>
                  <a:pt x="3976061" y="2479513"/>
                  <a:pt x="3977063" y="2477608"/>
                </a:cubicBezTo>
                <a:cubicBezTo>
                  <a:pt x="3978065" y="2476020"/>
                  <a:pt x="3979067" y="2474115"/>
                  <a:pt x="3980070" y="2472528"/>
                </a:cubicBezTo>
                <a:cubicBezTo>
                  <a:pt x="3981072" y="2470941"/>
                  <a:pt x="3982408" y="2469036"/>
                  <a:pt x="3983410" y="2467448"/>
                </a:cubicBezTo>
                <a:lnTo>
                  <a:pt x="3987419" y="2462686"/>
                </a:lnTo>
                <a:lnTo>
                  <a:pt x="3991428" y="2457924"/>
                </a:lnTo>
                <a:cubicBezTo>
                  <a:pt x="3992764" y="2456337"/>
                  <a:pt x="3994434" y="2454749"/>
                  <a:pt x="3995771" y="2453162"/>
                </a:cubicBezTo>
                <a:cubicBezTo>
                  <a:pt x="3997441" y="2451892"/>
                  <a:pt x="3998777" y="2450304"/>
                  <a:pt x="4000448" y="2449035"/>
                </a:cubicBezTo>
                <a:cubicBezTo>
                  <a:pt x="4002118" y="2447765"/>
                  <a:pt x="4003788" y="2446177"/>
                  <a:pt x="4005459" y="2444907"/>
                </a:cubicBezTo>
                <a:cubicBezTo>
                  <a:pt x="4007129" y="2443637"/>
                  <a:pt x="4008465" y="2442367"/>
                  <a:pt x="4010135" y="2441098"/>
                </a:cubicBezTo>
                <a:lnTo>
                  <a:pt x="4015146" y="2437288"/>
                </a:lnTo>
                <a:cubicBezTo>
                  <a:pt x="4016817" y="2436335"/>
                  <a:pt x="4018821" y="2435383"/>
                  <a:pt x="4020492" y="2434430"/>
                </a:cubicBezTo>
                <a:cubicBezTo>
                  <a:pt x="4022162" y="2433478"/>
                  <a:pt x="4023832" y="2432208"/>
                  <a:pt x="4025503" y="2431256"/>
                </a:cubicBezTo>
                <a:cubicBezTo>
                  <a:pt x="4027507" y="2430303"/>
                  <a:pt x="4029177" y="2429351"/>
                  <a:pt x="4031182" y="2428398"/>
                </a:cubicBezTo>
                <a:cubicBezTo>
                  <a:pt x="4032852" y="2427763"/>
                  <a:pt x="4034856" y="2426811"/>
                  <a:pt x="4036527" y="2426176"/>
                </a:cubicBezTo>
                <a:cubicBezTo>
                  <a:pt x="4038531" y="2425541"/>
                  <a:pt x="4040201" y="2424589"/>
                  <a:pt x="4042206" y="2423954"/>
                </a:cubicBezTo>
                <a:cubicBezTo>
                  <a:pt x="4044210" y="2423319"/>
                  <a:pt x="4045881" y="2423001"/>
                  <a:pt x="4047885" y="2422366"/>
                </a:cubicBezTo>
                <a:cubicBezTo>
                  <a:pt x="4049889" y="2421731"/>
                  <a:pt x="4051560" y="2421096"/>
                  <a:pt x="4053564" y="2420461"/>
                </a:cubicBezTo>
                <a:lnTo>
                  <a:pt x="4059577" y="2419509"/>
                </a:lnTo>
                <a:lnTo>
                  <a:pt x="4065256" y="2418557"/>
                </a:lnTo>
                <a:cubicBezTo>
                  <a:pt x="4067261" y="2418239"/>
                  <a:pt x="4069265" y="2418239"/>
                  <a:pt x="4071270" y="2417922"/>
                </a:cubicBezTo>
                <a:cubicBezTo>
                  <a:pt x="4073274" y="2417604"/>
                  <a:pt x="4074944" y="2417604"/>
                  <a:pt x="4076949" y="2417287"/>
                </a:cubicBezTo>
                <a:lnTo>
                  <a:pt x="4082962" y="2417287"/>
                </a:lnTo>
                <a:lnTo>
                  <a:pt x="4088975" y="2417287"/>
                </a:lnTo>
                <a:cubicBezTo>
                  <a:pt x="4090980" y="2417604"/>
                  <a:pt x="4092650" y="2417604"/>
                  <a:pt x="4094654" y="2417922"/>
                </a:cubicBezTo>
                <a:cubicBezTo>
                  <a:pt x="4096659" y="2418239"/>
                  <a:pt x="4098663" y="2418239"/>
                  <a:pt x="4100668" y="2418557"/>
                </a:cubicBezTo>
                <a:lnTo>
                  <a:pt x="4106347" y="2419509"/>
                </a:lnTo>
                <a:lnTo>
                  <a:pt x="4112360" y="2420461"/>
                </a:lnTo>
                <a:cubicBezTo>
                  <a:pt x="4114364" y="2421096"/>
                  <a:pt x="4116035" y="2421731"/>
                  <a:pt x="4118039" y="2422366"/>
                </a:cubicBezTo>
                <a:cubicBezTo>
                  <a:pt x="4120043" y="2423001"/>
                  <a:pt x="4121714" y="2423319"/>
                  <a:pt x="4123718" y="2423954"/>
                </a:cubicBezTo>
                <a:cubicBezTo>
                  <a:pt x="4125723" y="2424589"/>
                  <a:pt x="4127393" y="2425541"/>
                  <a:pt x="4129397" y="2426176"/>
                </a:cubicBezTo>
                <a:cubicBezTo>
                  <a:pt x="4131068" y="2426811"/>
                  <a:pt x="4133072" y="2427763"/>
                  <a:pt x="4134742" y="2428398"/>
                </a:cubicBezTo>
                <a:cubicBezTo>
                  <a:pt x="4136747" y="2429351"/>
                  <a:pt x="4138417" y="2430303"/>
                  <a:pt x="4140421" y="2431256"/>
                </a:cubicBezTo>
                <a:cubicBezTo>
                  <a:pt x="4142092" y="2432208"/>
                  <a:pt x="4144096" y="2433478"/>
                  <a:pt x="4145767" y="2434430"/>
                </a:cubicBezTo>
                <a:lnTo>
                  <a:pt x="4150778" y="2437288"/>
                </a:lnTo>
                <a:lnTo>
                  <a:pt x="4155789" y="2441098"/>
                </a:lnTo>
                <a:lnTo>
                  <a:pt x="4160800" y="2444907"/>
                </a:lnTo>
                <a:cubicBezTo>
                  <a:pt x="4162470" y="2446177"/>
                  <a:pt x="4163806" y="2447765"/>
                  <a:pt x="4165476" y="2449035"/>
                </a:cubicBezTo>
                <a:cubicBezTo>
                  <a:pt x="4167147" y="2450304"/>
                  <a:pt x="4168483" y="2451892"/>
                  <a:pt x="4170153" y="2453162"/>
                </a:cubicBezTo>
                <a:lnTo>
                  <a:pt x="4969908" y="3252257"/>
                </a:lnTo>
                <a:lnTo>
                  <a:pt x="5037736" y="3319991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" name="Freeform 7">
            <a:extLst>
              <a:ext uri="{FF2B5EF4-FFF2-40B4-BE49-F238E27FC236}">
                <a16:creationId xmlns="" xmlns:a16="http://schemas.microsoft.com/office/drawing/2014/main" id="{CAA5433B-6317-4AE0-8AF4-192C75043E6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82995" y="0"/>
            <a:ext cx="3140546" cy="2959100"/>
          </a:xfrm>
          <a:custGeom>
            <a:avLst/>
            <a:gdLst>
              <a:gd name="T0" fmla="*/ 9290 w 9400"/>
              <a:gd name="T1" fmla="*/ 9207 h 9322"/>
              <a:gd name="T2" fmla="*/ 9276 w 9400"/>
              <a:gd name="T3" fmla="*/ 9221 h 9322"/>
              <a:gd name="T4" fmla="*/ 9246 w 9400"/>
              <a:gd name="T5" fmla="*/ 9247 h 9322"/>
              <a:gd name="T6" fmla="*/ 9215 w 9400"/>
              <a:gd name="T7" fmla="*/ 9269 h 9322"/>
              <a:gd name="T8" fmla="*/ 9183 w 9400"/>
              <a:gd name="T9" fmla="*/ 9287 h 9322"/>
              <a:gd name="T10" fmla="*/ 9149 w 9400"/>
              <a:gd name="T11" fmla="*/ 9301 h 9322"/>
              <a:gd name="T12" fmla="*/ 9114 w 9400"/>
              <a:gd name="T13" fmla="*/ 9312 h 9322"/>
              <a:gd name="T14" fmla="*/ 9079 w 9400"/>
              <a:gd name="T15" fmla="*/ 9319 h 9322"/>
              <a:gd name="T16" fmla="*/ 9043 w 9400"/>
              <a:gd name="T17" fmla="*/ 9322 h 9322"/>
              <a:gd name="T18" fmla="*/ 9007 w 9400"/>
              <a:gd name="T19" fmla="*/ 9322 h 9322"/>
              <a:gd name="T20" fmla="*/ 8971 w 9400"/>
              <a:gd name="T21" fmla="*/ 9319 h 9322"/>
              <a:gd name="T22" fmla="*/ 8937 w 9400"/>
              <a:gd name="T23" fmla="*/ 9312 h 9322"/>
              <a:gd name="T24" fmla="*/ 8902 w 9400"/>
              <a:gd name="T25" fmla="*/ 9301 h 9322"/>
              <a:gd name="T26" fmla="*/ 8868 w 9400"/>
              <a:gd name="T27" fmla="*/ 9287 h 9322"/>
              <a:gd name="T28" fmla="*/ 8835 w 9400"/>
              <a:gd name="T29" fmla="*/ 9269 h 9322"/>
              <a:gd name="T30" fmla="*/ 8804 w 9400"/>
              <a:gd name="T31" fmla="*/ 9247 h 9322"/>
              <a:gd name="T32" fmla="*/ 8775 w 9400"/>
              <a:gd name="T33" fmla="*/ 9221 h 9322"/>
              <a:gd name="T34" fmla="*/ 0 w 9400"/>
              <a:gd name="T35" fmla="*/ 0 h 9322"/>
              <a:gd name="T36" fmla="*/ 9290 w 9400"/>
              <a:gd name="T37" fmla="*/ 8651 h 9322"/>
              <a:gd name="T38" fmla="*/ 9303 w 9400"/>
              <a:gd name="T39" fmla="*/ 8666 h 9322"/>
              <a:gd name="T40" fmla="*/ 9327 w 9400"/>
              <a:gd name="T41" fmla="*/ 8696 h 9322"/>
              <a:gd name="T42" fmla="*/ 9348 w 9400"/>
              <a:gd name="T43" fmla="*/ 8730 h 9322"/>
              <a:gd name="T44" fmla="*/ 9365 w 9400"/>
              <a:gd name="T45" fmla="*/ 8764 h 9322"/>
              <a:gd name="T46" fmla="*/ 9378 w 9400"/>
              <a:gd name="T47" fmla="*/ 8800 h 9322"/>
              <a:gd name="T48" fmla="*/ 9389 w 9400"/>
              <a:gd name="T49" fmla="*/ 8835 h 9322"/>
              <a:gd name="T50" fmla="*/ 9396 w 9400"/>
              <a:gd name="T51" fmla="*/ 8873 h 9322"/>
              <a:gd name="T52" fmla="*/ 9399 w 9400"/>
              <a:gd name="T53" fmla="*/ 8911 h 9322"/>
              <a:gd name="T54" fmla="*/ 9399 w 9400"/>
              <a:gd name="T55" fmla="*/ 8949 h 9322"/>
              <a:gd name="T56" fmla="*/ 9396 w 9400"/>
              <a:gd name="T57" fmla="*/ 8986 h 9322"/>
              <a:gd name="T58" fmla="*/ 9389 w 9400"/>
              <a:gd name="T59" fmla="*/ 9023 h 9322"/>
              <a:gd name="T60" fmla="*/ 9378 w 9400"/>
              <a:gd name="T61" fmla="*/ 9060 h 9322"/>
              <a:gd name="T62" fmla="*/ 9365 w 9400"/>
              <a:gd name="T63" fmla="*/ 9095 h 9322"/>
              <a:gd name="T64" fmla="*/ 9348 w 9400"/>
              <a:gd name="T65" fmla="*/ 9130 h 9322"/>
              <a:gd name="T66" fmla="*/ 9327 w 9400"/>
              <a:gd name="T67" fmla="*/ 9162 h 9322"/>
              <a:gd name="T68" fmla="*/ 9303 w 9400"/>
              <a:gd name="T69" fmla="*/ 9193 h 9322"/>
              <a:gd name="T70" fmla="*/ 9290 w 9400"/>
              <a:gd name="T71" fmla="*/ 9207 h 9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00" h="9322">
                <a:moveTo>
                  <a:pt x="9290" y="9207"/>
                </a:moveTo>
                <a:lnTo>
                  <a:pt x="9290" y="9207"/>
                </a:lnTo>
                <a:lnTo>
                  <a:pt x="9290" y="9207"/>
                </a:lnTo>
                <a:lnTo>
                  <a:pt x="9276" y="9221"/>
                </a:lnTo>
                <a:lnTo>
                  <a:pt x="9261" y="9235"/>
                </a:lnTo>
                <a:lnTo>
                  <a:pt x="9246" y="9247"/>
                </a:lnTo>
                <a:lnTo>
                  <a:pt x="9231" y="9258"/>
                </a:lnTo>
                <a:lnTo>
                  <a:pt x="9215" y="9269"/>
                </a:lnTo>
                <a:lnTo>
                  <a:pt x="9199" y="9278"/>
                </a:lnTo>
                <a:lnTo>
                  <a:pt x="9183" y="9287"/>
                </a:lnTo>
                <a:lnTo>
                  <a:pt x="9166" y="9294"/>
                </a:lnTo>
                <a:lnTo>
                  <a:pt x="9149" y="9301"/>
                </a:lnTo>
                <a:lnTo>
                  <a:pt x="9131" y="9306"/>
                </a:lnTo>
                <a:lnTo>
                  <a:pt x="9114" y="9312"/>
                </a:lnTo>
                <a:lnTo>
                  <a:pt x="9096" y="9316"/>
                </a:lnTo>
                <a:lnTo>
                  <a:pt x="9079" y="9319"/>
                </a:lnTo>
                <a:lnTo>
                  <a:pt x="9061" y="9321"/>
                </a:lnTo>
                <a:lnTo>
                  <a:pt x="9043" y="9322"/>
                </a:lnTo>
                <a:lnTo>
                  <a:pt x="9025" y="9322"/>
                </a:lnTo>
                <a:lnTo>
                  <a:pt x="9007" y="9322"/>
                </a:lnTo>
                <a:lnTo>
                  <a:pt x="8989" y="9321"/>
                </a:lnTo>
                <a:lnTo>
                  <a:pt x="8971" y="9319"/>
                </a:lnTo>
                <a:lnTo>
                  <a:pt x="8954" y="9316"/>
                </a:lnTo>
                <a:lnTo>
                  <a:pt x="8937" y="9312"/>
                </a:lnTo>
                <a:lnTo>
                  <a:pt x="8919" y="9306"/>
                </a:lnTo>
                <a:lnTo>
                  <a:pt x="8902" y="9301"/>
                </a:lnTo>
                <a:lnTo>
                  <a:pt x="8884" y="9294"/>
                </a:lnTo>
                <a:lnTo>
                  <a:pt x="8868" y="9287"/>
                </a:lnTo>
                <a:lnTo>
                  <a:pt x="8851" y="9278"/>
                </a:lnTo>
                <a:lnTo>
                  <a:pt x="8835" y="9269"/>
                </a:lnTo>
                <a:lnTo>
                  <a:pt x="8820" y="9258"/>
                </a:lnTo>
                <a:lnTo>
                  <a:pt x="8804" y="9247"/>
                </a:lnTo>
                <a:lnTo>
                  <a:pt x="8789" y="9235"/>
                </a:lnTo>
                <a:lnTo>
                  <a:pt x="8775" y="9221"/>
                </a:lnTo>
                <a:lnTo>
                  <a:pt x="8760" y="9207"/>
                </a:lnTo>
                <a:lnTo>
                  <a:pt x="0" y="0"/>
                </a:lnTo>
                <a:lnTo>
                  <a:pt x="1059" y="0"/>
                </a:lnTo>
                <a:lnTo>
                  <a:pt x="9290" y="8651"/>
                </a:lnTo>
                <a:lnTo>
                  <a:pt x="9290" y="8651"/>
                </a:lnTo>
                <a:lnTo>
                  <a:pt x="9303" y="8666"/>
                </a:lnTo>
                <a:lnTo>
                  <a:pt x="9316" y="8681"/>
                </a:lnTo>
                <a:lnTo>
                  <a:pt x="9327" y="8696"/>
                </a:lnTo>
                <a:lnTo>
                  <a:pt x="9337" y="8713"/>
                </a:lnTo>
                <a:lnTo>
                  <a:pt x="9348" y="8730"/>
                </a:lnTo>
                <a:lnTo>
                  <a:pt x="9357" y="8747"/>
                </a:lnTo>
                <a:lnTo>
                  <a:pt x="9365" y="8764"/>
                </a:lnTo>
                <a:lnTo>
                  <a:pt x="9372" y="8782"/>
                </a:lnTo>
                <a:lnTo>
                  <a:pt x="9378" y="8800"/>
                </a:lnTo>
                <a:lnTo>
                  <a:pt x="9384" y="8817"/>
                </a:lnTo>
                <a:lnTo>
                  <a:pt x="9389" y="8835"/>
                </a:lnTo>
                <a:lnTo>
                  <a:pt x="9393" y="8855"/>
                </a:lnTo>
                <a:lnTo>
                  <a:pt x="9396" y="8873"/>
                </a:lnTo>
                <a:lnTo>
                  <a:pt x="9398" y="8891"/>
                </a:lnTo>
                <a:lnTo>
                  <a:pt x="9399" y="8911"/>
                </a:lnTo>
                <a:lnTo>
                  <a:pt x="9400" y="8929"/>
                </a:lnTo>
                <a:lnTo>
                  <a:pt x="9399" y="8949"/>
                </a:lnTo>
                <a:lnTo>
                  <a:pt x="9398" y="8967"/>
                </a:lnTo>
                <a:lnTo>
                  <a:pt x="9396" y="8986"/>
                </a:lnTo>
                <a:lnTo>
                  <a:pt x="9393" y="9005"/>
                </a:lnTo>
                <a:lnTo>
                  <a:pt x="9389" y="9023"/>
                </a:lnTo>
                <a:lnTo>
                  <a:pt x="9384" y="9041"/>
                </a:lnTo>
                <a:lnTo>
                  <a:pt x="9378" y="9060"/>
                </a:lnTo>
                <a:lnTo>
                  <a:pt x="9372" y="9078"/>
                </a:lnTo>
                <a:lnTo>
                  <a:pt x="9365" y="9095"/>
                </a:lnTo>
                <a:lnTo>
                  <a:pt x="9357" y="9112"/>
                </a:lnTo>
                <a:lnTo>
                  <a:pt x="9348" y="9130"/>
                </a:lnTo>
                <a:lnTo>
                  <a:pt x="9337" y="9146"/>
                </a:lnTo>
                <a:lnTo>
                  <a:pt x="9327" y="9162"/>
                </a:lnTo>
                <a:lnTo>
                  <a:pt x="9316" y="9178"/>
                </a:lnTo>
                <a:lnTo>
                  <a:pt x="9303" y="9193"/>
                </a:lnTo>
                <a:lnTo>
                  <a:pt x="9290" y="9207"/>
                </a:lnTo>
                <a:lnTo>
                  <a:pt x="9290" y="92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Freeform 9">
            <a:extLst>
              <a:ext uri="{FF2B5EF4-FFF2-40B4-BE49-F238E27FC236}">
                <a16:creationId xmlns="" xmlns:a16="http://schemas.microsoft.com/office/drawing/2014/main" id="{B3BEC474-7713-4A2C-87A2-796179AA479D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65213" y="5729288"/>
            <a:ext cx="1317693" cy="1128713"/>
          </a:xfrm>
          <a:custGeom>
            <a:avLst/>
            <a:gdLst>
              <a:gd name="T0" fmla="*/ 107 w 3945"/>
              <a:gd name="T1" fmla="*/ 113 h 3556"/>
              <a:gd name="T2" fmla="*/ 135 w 3945"/>
              <a:gd name="T3" fmla="*/ 86 h 3556"/>
              <a:gd name="T4" fmla="*/ 165 w 3945"/>
              <a:gd name="T5" fmla="*/ 63 h 3556"/>
              <a:gd name="T6" fmla="*/ 197 w 3945"/>
              <a:gd name="T7" fmla="*/ 44 h 3556"/>
              <a:gd name="T8" fmla="*/ 229 w 3945"/>
              <a:gd name="T9" fmla="*/ 28 h 3556"/>
              <a:gd name="T10" fmla="*/ 263 w 3945"/>
              <a:gd name="T11" fmla="*/ 15 h 3556"/>
              <a:gd name="T12" fmla="*/ 298 w 3945"/>
              <a:gd name="T13" fmla="*/ 6 h 3556"/>
              <a:gd name="T14" fmla="*/ 333 w 3945"/>
              <a:gd name="T15" fmla="*/ 1 h 3556"/>
              <a:gd name="T16" fmla="*/ 368 w 3945"/>
              <a:gd name="T17" fmla="*/ 0 h 3556"/>
              <a:gd name="T18" fmla="*/ 404 w 3945"/>
              <a:gd name="T19" fmla="*/ 1 h 3556"/>
              <a:gd name="T20" fmla="*/ 438 w 3945"/>
              <a:gd name="T21" fmla="*/ 6 h 3556"/>
              <a:gd name="T22" fmla="*/ 473 w 3945"/>
              <a:gd name="T23" fmla="*/ 15 h 3556"/>
              <a:gd name="T24" fmla="*/ 507 w 3945"/>
              <a:gd name="T25" fmla="*/ 28 h 3556"/>
              <a:gd name="T26" fmla="*/ 540 w 3945"/>
              <a:gd name="T27" fmla="*/ 44 h 3556"/>
              <a:gd name="T28" fmla="*/ 571 w 3945"/>
              <a:gd name="T29" fmla="*/ 63 h 3556"/>
              <a:gd name="T30" fmla="*/ 601 w 3945"/>
              <a:gd name="T31" fmla="*/ 86 h 3556"/>
              <a:gd name="T32" fmla="*/ 629 w 3945"/>
              <a:gd name="T33" fmla="*/ 113 h 3556"/>
              <a:gd name="T34" fmla="*/ 2863 w 3945"/>
              <a:gd name="T35" fmla="*/ 3556 h 3556"/>
              <a:gd name="T36" fmla="*/ 107 w 3945"/>
              <a:gd name="T37" fmla="*/ 661 h 3556"/>
              <a:gd name="T38" fmla="*/ 82 w 3945"/>
              <a:gd name="T39" fmla="*/ 632 h 3556"/>
              <a:gd name="T40" fmla="*/ 60 w 3945"/>
              <a:gd name="T41" fmla="*/ 600 h 3556"/>
              <a:gd name="T42" fmla="*/ 42 w 3945"/>
              <a:gd name="T43" fmla="*/ 567 h 3556"/>
              <a:gd name="T44" fmla="*/ 26 w 3945"/>
              <a:gd name="T45" fmla="*/ 533 h 3556"/>
              <a:gd name="T46" fmla="*/ 14 w 3945"/>
              <a:gd name="T47" fmla="*/ 497 h 3556"/>
              <a:gd name="T48" fmla="*/ 6 w 3945"/>
              <a:gd name="T49" fmla="*/ 461 h 3556"/>
              <a:gd name="T50" fmla="*/ 1 w 3945"/>
              <a:gd name="T51" fmla="*/ 424 h 3556"/>
              <a:gd name="T52" fmla="*/ 0 w 3945"/>
              <a:gd name="T53" fmla="*/ 386 h 3556"/>
              <a:gd name="T54" fmla="*/ 1 w 3945"/>
              <a:gd name="T55" fmla="*/ 350 h 3556"/>
              <a:gd name="T56" fmla="*/ 6 w 3945"/>
              <a:gd name="T57" fmla="*/ 313 h 3556"/>
              <a:gd name="T58" fmla="*/ 14 w 3945"/>
              <a:gd name="T59" fmla="*/ 277 h 3556"/>
              <a:gd name="T60" fmla="*/ 26 w 3945"/>
              <a:gd name="T61" fmla="*/ 241 h 3556"/>
              <a:gd name="T62" fmla="*/ 42 w 3945"/>
              <a:gd name="T63" fmla="*/ 206 h 3556"/>
              <a:gd name="T64" fmla="*/ 60 w 3945"/>
              <a:gd name="T65" fmla="*/ 173 h 3556"/>
              <a:gd name="T66" fmla="*/ 82 w 3945"/>
              <a:gd name="T67" fmla="*/ 142 h 3556"/>
              <a:gd name="T68" fmla="*/ 107 w 3945"/>
              <a:gd name="T69" fmla="*/ 113 h 3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45" h="3556">
                <a:moveTo>
                  <a:pt x="107" y="113"/>
                </a:moveTo>
                <a:lnTo>
                  <a:pt x="107" y="113"/>
                </a:lnTo>
                <a:lnTo>
                  <a:pt x="121" y="99"/>
                </a:lnTo>
                <a:lnTo>
                  <a:pt x="135" y="86"/>
                </a:lnTo>
                <a:lnTo>
                  <a:pt x="150" y="74"/>
                </a:lnTo>
                <a:lnTo>
                  <a:pt x="165" y="63"/>
                </a:lnTo>
                <a:lnTo>
                  <a:pt x="181" y="52"/>
                </a:lnTo>
                <a:lnTo>
                  <a:pt x="197" y="44"/>
                </a:lnTo>
                <a:lnTo>
                  <a:pt x="213" y="35"/>
                </a:lnTo>
                <a:lnTo>
                  <a:pt x="229" y="28"/>
                </a:lnTo>
                <a:lnTo>
                  <a:pt x="246" y="21"/>
                </a:lnTo>
                <a:lnTo>
                  <a:pt x="263" y="15"/>
                </a:lnTo>
                <a:lnTo>
                  <a:pt x="281" y="10"/>
                </a:lnTo>
                <a:lnTo>
                  <a:pt x="298" y="6"/>
                </a:lnTo>
                <a:lnTo>
                  <a:pt x="315" y="3"/>
                </a:lnTo>
                <a:lnTo>
                  <a:pt x="333" y="1"/>
                </a:lnTo>
                <a:lnTo>
                  <a:pt x="350" y="0"/>
                </a:lnTo>
                <a:lnTo>
                  <a:pt x="368" y="0"/>
                </a:lnTo>
                <a:lnTo>
                  <a:pt x="386" y="0"/>
                </a:lnTo>
                <a:lnTo>
                  <a:pt x="404" y="1"/>
                </a:lnTo>
                <a:lnTo>
                  <a:pt x="421" y="3"/>
                </a:lnTo>
                <a:lnTo>
                  <a:pt x="438" y="6"/>
                </a:lnTo>
                <a:lnTo>
                  <a:pt x="456" y="10"/>
                </a:lnTo>
                <a:lnTo>
                  <a:pt x="473" y="15"/>
                </a:lnTo>
                <a:lnTo>
                  <a:pt x="490" y="21"/>
                </a:lnTo>
                <a:lnTo>
                  <a:pt x="507" y="28"/>
                </a:lnTo>
                <a:lnTo>
                  <a:pt x="524" y="35"/>
                </a:lnTo>
                <a:lnTo>
                  <a:pt x="540" y="44"/>
                </a:lnTo>
                <a:lnTo>
                  <a:pt x="555" y="52"/>
                </a:lnTo>
                <a:lnTo>
                  <a:pt x="571" y="63"/>
                </a:lnTo>
                <a:lnTo>
                  <a:pt x="586" y="74"/>
                </a:lnTo>
                <a:lnTo>
                  <a:pt x="601" y="86"/>
                </a:lnTo>
                <a:lnTo>
                  <a:pt x="615" y="99"/>
                </a:lnTo>
                <a:lnTo>
                  <a:pt x="629" y="113"/>
                </a:lnTo>
                <a:lnTo>
                  <a:pt x="3945" y="3556"/>
                </a:lnTo>
                <a:lnTo>
                  <a:pt x="2863" y="3556"/>
                </a:lnTo>
                <a:lnTo>
                  <a:pt x="107" y="661"/>
                </a:lnTo>
                <a:lnTo>
                  <a:pt x="107" y="661"/>
                </a:lnTo>
                <a:lnTo>
                  <a:pt x="94" y="646"/>
                </a:lnTo>
                <a:lnTo>
                  <a:pt x="82" y="632"/>
                </a:lnTo>
                <a:lnTo>
                  <a:pt x="70" y="616"/>
                </a:lnTo>
                <a:lnTo>
                  <a:pt x="60" y="600"/>
                </a:lnTo>
                <a:lnTo>
                  <a:pt x="50" y="584"/>
                </a:lnTo>
                <a:lnTo>
                  <a:pt x="42" y="567"/>
                </a:lnTo>
                <a:lnTo>
                  <a:pt x="34" y="550"/>
                </a:lnTo>
                <a:lnTo>
                  <a:pt x="26" y="533"/>
                </a:lnTo>
                <a:lnTo>
                  <a:pt x="20" y="515"/>
                </a:lnTo>
                <a:lnTo>
                  <a:pt x="14" y="497"/>
                </a:lnTo>
                <a:lnTo>
                  <a:pt x="10" y="479"/>
                </a:lnTo>
                <a:lnTo>
                  <a:pt x="6" y="461"/>
                </a:lnTo>
                <a:lnTo>
                  <a:pt x="3" y="442"/>
                </a:lnTo>
                <a:lnTo>
                  <a:pt x="1" y="424"/>
                </a:lnTo>
                <a:lnTo>
                  <a:pt x="0" y="406"/>
                </a:lnTo>
                <a:lnTo>
                  <a:pt x="0" y="386"/>
                </a:lnTo>
                <a:lnTo>
                  <a:pt x="0" y="368"/>
                </a:lnTo>
                <a:lnTo>
                  <a:pt x="1" y="350"/>
                </a:lnTo>
                <a:lnTo>
                  <a:pt x="3" y="331"/>
                </a:lnTo>
                <a:lnTo>
                  <a:pt x="6" y="313"/>
                </a:lnTo>
                <a:lnTo>
                  <a:pt x="10" y="295"/>
                </a:lnTo>
                <a:lnTo>
                  <a:pt x="14" y="277"/>
                </a:lnTo>
                <a:lnTo>
                  <a:pt x="20" y="258"/>
                </a:lnTo>
                <a:lnTo>
                  <a:pt x="26" y="241"/>
                </a:lnTo>
                <a:lnTo>
                  <a:pt x="34" y="224"/>
                </a:lnTo>
                <a:lnTo>
                  <a:pt x="42" y="206"/>
                </a:lnTo>
                <a:lnTo>
                  <a:pt x="50" y="190"/>
                </a:lnTo>
                <a:lnTo>
                  <a:pt x="60" y="173"/>
                </a:lnTo>
                <a:lnTo>
                  <a:pt x="70" y="158"/>
                </a:lnTo>
                <a:lnTo>
                  <a:pt x="82" y="142"/>
                </a:lnTo>
                <a:lnTo>
                  <a:pt x="94" y="127"/>
                </a:lnTo>
                <a:lnTo>
                  <a:pt x="107" y="113"/>
                </a:lnTo>
                <a:lnTo>
                  <a:pt x="107" y="1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="" xmlns:a16="http://schemas.microsoft.com/office/drawing/2014/main" id="{3D86D05D-1030-4104-B69B-DD8B2CF0B665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601787"/>
            <a:ext cx="1112338" cy="1288180"/>
          </a:xfrm>
          <a:custGeom>
            <a:avLst/>
            <a:gdLst>
              <a:gd name="connsiteX0" fmla="*/ 124954 w 1112338"/>
              <a:gd name="connsiteY0" fmla="*/ 0 h 1288180"/>
              <a:gd name="connsiteX1" fmla="*/ 118940 w 1112338"/>
              <a:gd name="connsiteY1" fmla="*/ 318 h 1288180"/>
              <a:gd name="connsiteX2" fmla="*/ 112926 w 1112338"/>
              <a:gd name="connsiteY2" fmla="*/ 635 h 1288180"/>
              <a:gd name="connsiteX3" fmla="*/ 106912 w 1112338"/>
              <a:gd name="connsiteY3" fmla="*/ 1271 h 1288180"/>
              <a:gd name="connsiteX4" fmla="*/ 100898 w 1112338"/>
              <a:gd name="connsiteY4" fmla="*/ 2223 h 1288180"/>
              <a:gd name="connsiteX5" fmla="*/ 95219 w 1112338"/>
              <a:gd name="connsiteY5" fmla="*/ 3494 h 1288180"/>
              <a:gd name="connsiteX6" fmla="*/ 89539 w 1112338"/>
              <a:gd name="connsiteY6" fmla="*/ 5082 h 1288180"/>
              <a:gd name="connsiteX7" fmla="*/ 83525 w 1112338"/>
              <a:gd name="connsiteY7" fmla="*/ 6988 h 1288180"/>
              <a:gd name="connsiteX8" fmla="*/ 77845 w 1112338"/>
              <a:gd name="connsiteY8" fmla="*/ 9211 h 1288180"/>
              <a:gd name="connsiteX9" fmla="*/ 72166 w 1112338"/>
              <a:gd name="connsiteY9" fmla="*/ 11434 h 1288180"/>
              <a:gd name="connsiteX10" fmla="*/ 66820 w 1112338"/>
              <a:gd name="connsiteY10" fmla="*/ 14293 h 1288180"/>
              <a:gd name="connsiteX11" fmla="*/ 61475 w 1112338"/>
              <a:gd name="connsiteY11" fmla="*/ 17151 h 1288180"/>
              <a:gd name="connsiteX12" fmla="*/ 56129 w 1112338"/>
              <a:gd name="connsiteY12" fmla="*/ 20327 h 1288180"/>
              <a:gd name="connsiteX13" fmla="*/ 51117 w 1112338"/>
              <a:gd name="connsiteY13" fmla="*/ 24139 h 1288180"/>
              <a:gd name="connsiteX14" fmla="*/ 45772 w 1112338"/>
              <a:gd name="connsiteY14" fmla="*/ 27950 h 1288180"/>
              <a:gd name="connsiteX15" fmla="*/ 41094 w 1112338"/>
              <a:gd name="connsiteY15" fmla="*/ 32079 h 1288180"/>
              <a:gd name="connsiteX16" fmla="*/ 36751 w 1112338"/>
              <a:gd name="connsiteY16" fmla="*/ 36525 h 1288180"/>
              <a:gd name="connsiteX17" fmla="*/ 32074 w 1112338"/>
              <a:gd name="connsiteY17" fmla="*/ 41290 h 1288180"/>
              <a:gd name="connsiteX18" fmla="*/ 28065 w 1112338"/>
              <a:gd name="connsiteY18" fmla="*/ 46054 h 1288180"/>
              <a:gd name="connsiteX19" fmla="*/ 24055 w 1112338"/>
              <a:gd name="connsiteY19" fmla="*/ 50818 h 1288180"/>
              <a:gd name="connsiteX20" fmla="*/ 20714 w 1112338"/>
              <a:gd name="connsiteY20" fmla="*/ 55900 h 1288180"/>
              <a:gd name="connsiteX21" fmla="*/ 17039 w 1112338"/>
              <a:gd name="connsiteY21" fmla="*/ 61299 h 1288180"/>
              <a:gd name="connsiteX22" fmla="*/ 14032 w 1112338"/>
              <a:gd name="connsiteY22" fmla="*/ 67016 h 1288180"/>
              <a:gd name="connsiteX23" fmla="*/ 11694 w 1112338"/>
              <a:gd name="connsiteY23" fmla="*/ 72415 h 1288180"/>
              <a:gd name="connsiteX24" fmla="*/ 9021 w 1112338"/>
              <a:gd name="connsiteY24" fmla="*/ 77815 h 1288180"/>
              <a:gd name="connsiteX25" fmla="*/ 7016 w 1112338"/>
              <a:gd name="connsiteY25" fmla="*/ 83532 h 1288180"/>
              <a:gd name="connsiteX26" fmla="*/ 5012 w 1112338"/>
              <a:gd name="connsiteY26" fmla="*/ 89249 h 1288180"/>
              <a:gd name="connsiteX27" fmla="*/ 3341 w 1112338"/>
              <a:gd name="connsiteY27" fmla="*/ 94966 h 1288180"/>
              <a:gd name="connsiteX28" fmla="*/ 2005 w 1112338"/>
              <a:gd name="connsiteY28" fmla="*/ 101000 h 1288180"/>
              <a:gd name="connsiteX29" fmla="*/ 1002 w 1112338"/>
              <a:gd name="connsiteY29" fmla="*/ 107035 h 1288180"/>
              <a:gd name="connsiteX30" fmla="*/ 334 w 1112338"/>
              <a:gd name="connsiteY30" fmla="*/ 112752 h 1288180"/>
              <a:gd name="connsiteX31" fmla="*/ 0 w 1112338"/>
              <a:gd name="connsiteY31" fmla="*/ 118786 h 1288180"/>
              <a:gd name="connsiteX32" fmla="*/ 0 w 1112338"/>
              <a:gd name="connsiteY32" fmla="*/ 124821 h 1288180"/>
              <a:gd name="connsiteX33" fmla="*/ 0 w 1112338"/>
              <a:gd name="connsiteY33" fmla="*/ 130856 h 1288180"/>
              <a:gd name="connsiteX34" fmla="*/ 334 w 1112338"/>
              <a:gd name="connsiteY34" fmla="*/ 136573 h 1288180"/>
              <a:gd name="connsiteX35" fmla="*/ 1002 w 1112338"/>
              <a:gd name="connsiteY35" fmla="*/ 142925 h 1288180"/>
              <a:gd name="connsiteX36" fmla="*/ 2005 w 1112338"/>
              <a:gd name="connsiteY36" fmla="*/ 148642 h 1288180"/>
              <a:gd name="connsiteX37" fmla="*/ 3341 w 1112338"/>
              <a:gd name="connsiteY37" fmla="*/ 154359 h 1288180"/>
              <a:gd name="connsiteX38" fmla="*/ 5012 w 1112338"/>
              <a:gd name="connsiteY38" fmla="*/ 160393 h 1288180"/>
              <a:gd name="connsiteX39" fmla="*/ 7016 w 1112338"/>
              <a:gd name="connsiteY39" fmla="*/ 166110 h 1288180"/>
              <a:gd name="connsiteX40" fmla="*/ 9021 w 1112338"/>
              <a:gd name="connsiteY40" fmla="*/ 171827 h 1288180"/>
              <a:gd name="connsiteX41" fmla="*/ 11694 w 1112338"/>
              <a:gd name="connsiteY41" fmla="*/ 177544 h 1288180"/>
              <a:gd name="connsiteX42" fmla="*/ 14032 w 1112338"/>
              <a:gd name="connsiteY42" fmla="*/ 182944 h 1288180"/>
              <a:gd name="connsiteX43" fmla="*/ 17039 w 1112338"/>
              <a:gd name="connsiteY43" fmla="*/ 188343 h 1288180"/>
              <a:gd name="connsiteX44" fmla="*/ 20714 w 1112338"/>
              <a:gd name="connsiteY44" fmla="*/ 193425 h 1288180"/>
              <a:gd name="connsiteX45" fmla="*/ 24055 w 1112338"/>
              <a:gd name="connsiteY45" fmla="*/ 198507 h 1288180"/>
              <a:gd name="connsiteX46" fmla="*/ 28065 w 1112338"/>
              <a:gd name="connsiteY46" fmla="*/ 203906 h 1288180"/>
              <a:gd name="connsiteX47" fmla="*/ 32074 w 1112338"/>
              <a:gd name="connsiteY47" fmla="*/ 208670 h 1288180"/>
              <a:gd name="connsiteX48" fmla="*/ 36751 w 1112338"/>
              <a:gd name="connsiteY48" fmla="*/ 213434 h 1288180"/>
              <a:gd name="connsiteX49" fmla="*/ 1112338 w 1112338"/>
              <a:gd name="connsiteY49" fmla="*/ 1288180 h 1288180"/>
              <a:gd name="connsiteX50" fmla="*/ 1112338 w 1112338"/>
              <a:gd name="connsiteY50" fmla="*/ 934676 h 1288180"/>
              <a:gd name="connsiteX51" fmla="*/ 213490 w 1112338"/>
              <a:gd name="connsiteY51" fmla="*/ 36525 h 1288180"/>
              <a:gd name="connsiteX52" fmla="*/ 208479 w 1112338"/>
              <a:gd name="connsiteY52" fmla="*/ 32079 h 1288180"/>
              <a:gd name="connsiteX53" fmla="*/ 203801 w 1112338"/>
              <a:gd name="connsiteY53" fmla="*/ 27950 h 1288180"/>
              <a:gd name="connsiteX54" fmla="*/ 199124 w 1112338"/>
              <a:gd name="connsiteY54" fmla="*/ 24139 h 1288180"/>
              <a:gd name="connsiteX55" fmla="*/ 193778 w 1112338"/>
              <a:gd name="connsiteY55" fmla="*/ 20327 h 1288180"/>
              <a:gd name="connsiteX56" fmla="*/ 188433 w 1112338"/>
              <a:gd name="connsiteY56" fmla="*/ 17151 h 1288180"/>
              <a:gd name="connsiteX57" fmla="*/ 183087 w 1112338"/>
              <a:gd name="connsiteY57" fmla="*/ 14293 h 1288180"/>
              <a:gd name="connsiteX58" fmla="*/ 177407 w 1112338"/>
              <a:gd name="connsiteY58" fmla="*/ 11434 h 1288180"/>
              <a:gd name="connsiteX59" fmla="*/ 172062 w 1112338"/>
              <a:gd name="connsiteY59" fmla="*/ 9211 h 1288180"/>
              <a:gd name="connsiteX60" fmla="*/ 166382 w 1112338"/>
              <a:gd name="connsiteY60" fmla="*/ 6988 h 1288180"/>
              <a:gd name="connsiteX61" fmla="*/ 160702 w 1112338"/>
              <a:gd name="connsiteY61" fmla="*/ 5082 h 1288180"/>
              <a:gd name="connsiteX62" fmla="*/ 154689 w 1112338"/>
              <a:gd name="connsiteY62" fmla="*/ 3494 h 1288180"/>
              <a:gd name="connsiteX63" fmla="*/ 148675 w 1112338"/>
              <a:gd name="connsiteY63" fmla="*/ 2223 h 1288180"/>
              <a:gd name="connsiteX64" fmla="*/ 142661 w 1112338"/>
              <a:gd name="connsiteY64" fmla="*/ 1271 h 1288180"/>
              <a:gd name="connsiteX65" fmla="*/ 136981 w 1112338"/>
              <a:gd name="connsiteY65" fmla="*/ 635 h 1288180"/>
              <a:gd name="connsiteX66" fmla="*/ 130967 w 1112338"/>
              <a:gd name="connsiteY66" fmla="*/ 318 h 128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12338" h="1288180">
                <a:moveTo>
                  <a:pt x="124954" y="0"/>
                </a:moveTo>
                <a:lnTo>
                  <a:pt x="118940" y="318"/>
                </a:lnTo>
                <a:lnTo>
                  <a:pt x="112926" y="635"/>
                </a:lnTo>
                <a:lnTo>
                  <a:pt x="106912" y="1271"/>
                </a:lnTo>
                <a:lnTo>
                  <a:pt x="100898" y="2223"/>
                </a:lnTo>
                <a:lnTo>
                  <a:pt x="95219" y="3494"/>
                </a:lnTo>
                <a:lnTo>
                  <a:pt x="89539" y="5082"/>
                </a:lnTo>
                <a:lnTo>
                  <a:pt x="83525" y="6988"/>
                </a:lnTo>
                <a:lnTo>
                  <a:pt x="77845" y="9211"/>
                </a:lnTo>
                <a:lnTo>
                  <a:pt x="72166" y="11434"/>
                </a:lnTo>
                <a:lnTo>
                  <a:pt x="66820" y="14293"/>
                </a:lnTo>
                <a:lnTo>
                  <a:pt x="61475" y="17151"/>
                </a:lnTo>
                <a:lnTo>
                  <a:pt x="56129" y="20327"/>
                </a:lnTo>
                <a:lnTo>
                  <a:pt x="51117" y="24139"/>
                </a:lnTo>
                <a:lnTo>
                  <a:pt x="45772" y="27950"/>
                </a:lnTo>
                <a:lnTo>
                  <a:pt x="41094" y="32079"/>
                </a:lnTo>
                <a:lnTo>
                  <a:pt x="36751" y="36525"/>
                </a:lnTo>
                <a:lnTo>
                  <a:pt x="32074" y="41290"/>
                </a:lnTo>
                <a:lnTo>
                  <a:pt x="28065" y="46054"/>
                </a:lnTo>
                <a:lnTo>
                  <a:pt x="24055" y="50818"/>
                </a:lnTo>
                <a:lnTo>
                  <a:pt x="20714" y="55900"/>
                </a:lnTo>
                <a:lnTo>
                  <a:pt x="17039" y="61299"/>
                </a:lnTo>
                <a:lnTo>
                  <a:pt x="14032" y="67016"/>
                </a:lnTo>
                <a:lnTo>
                  <a:pt x="11694" y="72415"/>
                </a:lnTo>
                <a:lnTo>
                  <a:pt x="9021" y="77815"/>
                </a:lnTo>
                <a:lnTo>
                  <a:pt x="7016" y="83532"/>
                </a:lnTo>
                <a:lnTo>
                  <a:pt x="5012" y="89249"/>
                </a:lnTo>
                <a:lnTo>
                  <a:pt x="3341" y="94966"/>
                </a:lnTo>
                <a:lnTo>
                  <a:pt x="2005" y="101000"/>
                </a:lnTo>
                <a:lnTo>
                  <a:pt x="1002" y="107035"/>
                </a:lnTo>
                <a:lnTo>
                  <a:pt x="334" y="112752"/>
                </a:lnTo>
                <a:lnTo>
                  <a:pt x="0" y="118786"/>
                </a:lnTo>
                <a:lnTo>
                  <a:pt x="0" y="124821"/>
                </a:lnTo>
                <a:lnTo>
                  <a:pt x="0" y="130856"/>
                </a:lnTo>
                <a:lnTo>
                  <a:pt x="334" y="136573"/>
                </a:lnTo>
                <a:lnTo>
                  <a:pt x="1002" y="142925"/>
                </a:lnTo>
                <a:lnTo>
                  <a:pt x="2005" y="148642"/>
                </a:lnTo>
                <a:lnTo>
                  <a:pt x="3341" y="154359"/>
                </a:lnTo>
                <a:lnTo>
                  <a:pt x="5012" y="160393"/>
                </a:lnTo>
                <a:lnTo>
                  <a:pt x="7016" y="166110"/>
                </a:lnTo>
                <a:lnTo>
                  <a:pt x="9021" y="171827"/>
                </a:lnTo>
                <a:lnTo>
                  <a:pt x="11694" y="177544"/>
                </a:lnTo>
                <a:lnTo>
                  <a:pt x="14032" y="182944"/>
                </a:lnTo>
                <a:lnTo>
                  <a:pt x="17039" y="188343"/>
                </a:lnTo>
                <a:lnTo>
                  <a:pt x="20714" y="193425"/>
                </a:lnTo>
                <a:lnTo>
                  <a:pt x="24055" y="198507"/>
                </a:lnTo>
                <a:lnTo>
                  <a:pt x="28065" y="203906"/>
                </a:lnTo>
                <a:lnTo>
                  <a:pt x="32074" y="208670"/>
                </a:lnTo>
                <a:lnTo>
                  <a:pt x="36751" y="213434"/>
                </a:lnTo>
                <a:lnTo>
                  <a:pt x="1112338" y="1288180"/>
                </a:lnTo>
                <a:lnTo>
                  <a:pt x="1112338" y="934676"/>
                </a:lnTo>
                <a:lnTo>
                  <a:pt x="213490" y="36525"/>
                </a:lnTo>
                <a:lnTo>
                  <a:pt x="208479" y="32079"/>
                </a:lnTo>
                <a:lnTo>
                  <a:pt x="203801" y="27950"/>
                </a:lnTo>
                <a:lnTo>
                  <a:pt x="199124" y="24139"/>
                </a:lnTo>
                <a:lnTo>
                  <a:pt x="193778" y="20327"/>
                </a:lnTo>
                <a:lnTo>
                  <a:pt x="188433" y="17151"/>
                </a:lnTo>
                <a:lnTo>
                  <a:pt x="183087" y="14293"/>
                </a:lnTo>
                <a:lnTo>
                  <a:pt x="177407" y="11434"/>
                </a:lnTo>
                <a:lnTo>
                  <a:pt x="172062" y="9211"/>
                </a:lnTo>
                <a:lnTo>
                  <a:pt x="166382" y="6988"/>
                </a:lnTo>
                <a:lnTo>
                  <a:pt x="160702" y="5082"/>
                </a:lnTo>
                <a:lnTo>
                  <a:pt x="154689" y="3494"/>
                </a:lnTo>
                <a:lnTo>
                  <a:pt x="148675" y="2223"/>
                </a:lnTo>
                <a:lnTo>
                  <a:pt x="142661" y="1271"/>
                </a:lnTo>
                <a:lnTo>
                  <a:pt x="136981" y="635"/>
                </a:lnTo>
                <a:lnTo>
                  <a:pt x="130967" y="3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220072" y="365126"/>
            <a:ext cx="3295278" cy="1325563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8986095-26DC-48B9-BA7B-02E8DFBACA4C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3795333" y="2276871"/>
            <a:ext cx="4720017" cy="390009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FE15AE-9590-47E3-80CE-AC9507B56604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112338" y="6356351"/>
            <a:ext cx="891540" cy="365125"/>
          </a:xfrm>
        </p:spPr>
        <p:txBody>
          <a:bodyPr/>
          <a:lstStyle>
            <a:lvl1pPr algn="r">
              <a:defRPr/>
            </a:lvl1pPr>
          </a:lstStyle>
          <a:p>
            <a:pPr algn="l"/>
            <a:r>
              <a:rPr lang="en-US" dirty="0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A2FEFF5-D3AE-45CC-A046-CB5ADFA1DEF0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2626601" y="6356351"/>
            <a:ext cx="4374486" cy="365125"/>
          </a:xfrm>
        </p:spPr>
        <p:txBody>
          <a:bodyPr/>
          <a:lstStyle/>
          <a:p>
            <a:endParaRPr lang="en-US" dirty="0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7623810" y="6356351"/>
            <a:ext cx="89154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 dirty="0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2411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9489510-7210-4678-9D4D-B59893C679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4" b="3704"/>
          <a:stretch/>
        </p:blipFill>
        <p:spPr>
          <a:xfrm>
            <a:off x="0" y="1980974"/>
            <a:ext cx="4756794" cy="4877026"/>
          </a:xfrm>
          <a:custGeom>
            <a:avLst/>
            <a:gdLst>
              <a:gd name="connsiteX0" fmla="*/ 0 w 4756794"/>
              <a:gd name="connsiteY0" fmla="*/ 0 h 4877026"/>
              <a:gd name="connsiteX1" fmla="*/ 4756794 w 4756794"/>
              <a:gd name="connsiteY1" fmla="*/ 0 h 4877026"/>
              <a:gd name="connsiteX2" fmla="*/ 4756794 w 4756794"/>
              <a:gd name="connsiteY2" fmla="*/ 4877026 h 4877026"/>
              <a:gd name="connsiteX3" fmla="*/ 0 w 4756794"/>
              <a:gd name="connsiteY3" fmla="*/ 4877026 h 487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6794" h="4877026">
                <a:moveTo>
                  <a:pt x="0" y="0"/>
                </a:moveTo>
                <a:lnTo>
                  <a:pt x="4756794" y="0"/>
                </a:lnTo>
                <a:lnTo>
                  <a:pt x="4756794" y="4877026"/>
                </a:lnTo>
                <a:lnTo>
                  <a:pt x="0" y="4877026"/>
                </a:lnTo>
                <a:close/>
              </a:path>
            </a:pathLst>
          </a:custGeom>
        </p:spPr>
      </p:pic>
      <p:sp>
        <p:nvSpPr>
          <p:cNvPr id="40" name="Freeform: Shape 39">
            <a:extLst>
              <a:ext uri="{FF2B5EF4-FFF2-40B4-BE49-F238E27FC236}">
                <a16:creationId xmlns="" xmlns:a16="http://schemas.microsoft.com/office/drawing/2014/main" id="{55403DF4-BFEC-40A5-9CD2-4E06D54498D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9147326" cy="6858000"/>
          </a:xfrm>
          <a:custGeom>
            <a:avLst/>
            <a:gdLst>
              <a:gd name="connsiteX0" fmla="*/ 4108922 w 9147326"/>
              <a:gd name="connsiteY0" fmla="*/ 0 h 6858000"/>
              <a:gd name="connsiteX1" fmla="*/ 0 w 9147326"/>
              <a:gd name="connsiteY1" fmla="*/ 0 h 6858000"/>
              <a:gd name="connsiteX2" fmla="*/ 0 w 9147326"/>
              <a:gd name="connsiteY2" fmla="*/ 6858000 h 6858000"/>
              <a:gd name="connsiteX3" fmla="*/ 9147326 w 9147326"/>
              <a:gd name="connsiteY3" fmla="*/ 6858000 h 6858000"/>
              <a:gd name="connsiteX4" fmla="*/ 9147326 w 9147326"/>
              <a:gd name="connsiteY4" fmla="*/ 6459802 h 6858000"/>
              <a:gd name="connsiteX5" fmla="*/ 7513073 w 9147326"/>
              <a:gd name="connsiteY5" fmla="*/ 4816793 h 6858000"/>
              <a:gd name="connsiteX6" fmla="*/ 7497704 w 9147326"/>
              <a:gd name="connsiteY6" fmla="*/ 4803458 h 6858000"/>
              <a:gd name="connsiteX7" fmla="*/ 7482335 w 9147326"/>
              <a:gd name="connsiteY7" fmla="*/ 4789488 h 6858000"/>
              <a:gd name="connsiteX8" fmla="*/ 7467301 w 9147326"/>
              <a:gd name="connsiteY8" fmla="*/ 4775518 h 6858000"/>
              <a:gd name="connsiteX9" fmla="*/ 7452600 w 9147326"/>
              <a:gd name="connsiteY9" fmla="*/ 4760913 h 6858000"/>
              <a:gd name="connsiteX10" fmla="*/ 6518455 w 9147326"/>
              <a:gd name="connsiteY10" fmla="*/ 3828098 h 6858000"/>
              <a:gd name="connsiteX11" fmla="*/ 6513777 w 9147326"/>
              <a:gd name="connsiteY11" fmla="*/ 3823335 h 6858000"/>
              <a:gd name="connsiteX12" fmla="*/ 6509769 w 9147326"/>
              <a:gd name="connsiteY12" fmla="*/ 3818573 h 6858000"/>
              <a:gd name="connsiteX13" fmla="*/ 6506093 w 9147326"/>
              <a:gd name="connsiteY13" fmla="*/ 3813493 h 6858000"/>
              <a:gd name="connsiteX14" fmla="*/ 6502752 w 9147326"/>
              <a:gd name="connsiteY14" fmla="*/ 3808413 h 6858000"/>
              <a:gd name="connsiteX15" fmla="*/ 6499412 w 9147326"/>
              <a:gd name="connsiteY15" fmla="*/ 3803333 h 6858000"/>
              <a:gd name="connsiteX16" fmla="*/ 6496405 w 9147326"/>
              <a:gd name="connsiteY16" fmla="*/ 3798253 h 6858000"/>
              <a:gd name="connsiteX17" fmla="*/ 6493732 w 9147326"/>
              <a:gd name="connsiteY17" fmla="*/ 3792855 h 6858000"/>
              <a:gd name="connsiteX18" fmla="*/ 6491393 w 9147326"/>
              <a:gd name="connsiteY18" fmla="*/ 3787458 h 6858000"/>
              <a:gd name="connsiteX19" fmla="*/ 6489388 w 9147326"/>
              <a:gd name="connsiteY19" fmla="*/ 3781425 h 6858000"/>
              <a:gd name="connsiteX20" fmla="*/ 6487718 w 9147326"/>
              <a:gd name="connsiteY20" fmla="*/ 3776028 h 6858000"/>
              <a:gd name="connsiteX21" fmla="*/ 6485713 w 9147326"/>
              <a:gd name="connsiteY21" fmla="*/ 3770313 h 6858000"/>
              <a:gd name="connsiteX22" fmla="*/ 6484377 w 9147326"/>
              <a:gd name="connsiteY22" fmla="*/ 3764280 h 6858000"/>
              <a:gd name="connsiteX23" fmla="*/ 6483375 w 9147326"/>
              <a:gd name="connsiteY23" fmla="*/ 3758565 h 6858000"/>
              <a:gd name="connsiteX24" fmla="*/ 6482706 w 9147326"/>
              <a:gd name="connsiteY24" fmla="*/ 3752850 h 6858000"/>
              <a:gd name="connsiteX25" fmla="*/ 6482372 w 9147326"/>
              <a:gd name="connsiteY25" fmla="*/ 3746818 h 6858000"/>
              <a:gd name="connsiteX26" fmla="*/ 6482372 w 9147326"/>
              <a:gd name="connsiteY26" fmla="*/ 3740785 h 6858000"/>
              <a:gd name="connsiteX27" fmla="*/ 6482372 w 9147326"/>
              <a:gd name="connsiteY27" fmla="*/ 3735070 h 6858000"/>
              <a:gd name="connsiteX28" fmla="*/ 6482706 w 9147326"/>
              <a:gd name="connsiteY28" fmla="*/ 3729038 h 6858000"/>
              <a:gd name="connsiteX29" fmla="*/ 6483375 w 9147326"/>
              <a:gd name="connsiteY29" fmla="*/ 3723323 h 6858000"/>
              <a:gd name="connsiteX30" fmla="*/ 6484377 w 9147326"/>
              <a:gd name="connsiteY30" fmla="*/ 3717608 h 6858000"/>
              <a:gd name="connsiteX31" fmla="*/ 6485713 w 9147326"/>
              <a:gd name="connsiteY31" fmla="*/ 3711575 h 6858000"/>
              <a:gd name="connsiteX32" fmla="*/ 6487718 w 9147326"/>
              <a:gd name="connsiteY32" fmla="*/ 3705860 h 6858000"/>
              <a:gd name="connsiteX33" fmla="*/ 6489388 w 9147326"/>
              <a:gd name="connsiteY33" fmla="*/ 3700145 h 6858000"/>
              <a:gd name="connsiteX34" fmla="*/ 6491393 w 9147326"/>
              <a:gd name="connsiteY34" fmla="*/ 3694748 h 6858000"/>
              <a:gd name="connsiteX35" fmla="*/ 6493732 w 9147326"/>
              <a:gd name="connsiteY35" fmla="*/ 3689033 h 6858000"/>
              <a:gd name="connsiteX36" fmla="*/ 6496405 w 9147326"/>
              <a:gd name="connsiteY36" fmla="*/ 3683635 h 6858000"/>
              <a:gd name="connsiteX37" fmla="*/ 6499412 w 9147326"/>
              <a:gd name="connsiteY37" fmla="*/ 3678238 h 6858000"/>
              <a:gd name="connsiteX38" fmla="*/ 6502752 w 9147326"/>
              <a:gd name="connsiteY38" fmla="*/ 3673158 h 6858000"/>
              <a:gd name="connsiteX39" fmla="*/ 6506093 w 9147326"/>
              <a:gd name="connsiteY39" fmla="*/ 3668078 h 6858000"/>
              <a:gd name="connsiteX40" fmla="*/ 6509769 w 9147326"/>
              <a:gd name="connsiteY40" fmla="*/ 3662998 h 6858000"/>
              <a:gd name="connsiteX41" fmla="*/ 6513777 w 9147326"/>
              <a:gd name="connsiteY41" fmla="*/ 3658235 h 6858000"/>
              <a:gd name="connsiteX42" fmla="*/ 6518455 w 9147326"/>
              <a:gd name="connsiteY42" fmla="*/ 3653790 h 6858000"/>
              <a:gd name="connsiteX43" fmla="*/ 6523133 w 9147326"/>
              <a:gd name="connsiteY43" fmla="*/ 3649345 h 6858000"/>
              <a:gd name="connsiteX44" fmla="*/ 6527475 w 9147326"/>
              <a:gd name="connsiteY44" fmla="*/ 3645218 h 6858000"/>
              <a:gd name="connsiteX45" fmla="*/ 6532821 w 9147326"/>
              <a:gd name="connsiteY45" fmla="*/ 3641725 h 6858000"/>
              <a:gd name="connsiteX46" fmla="*/ 6537833 w 9147326"/>
              <a:gd name="connsiteY46" fmla="*/ 3638233 h 6858000"/>
              <a:gd name="connsiteX47" fmla="*/ 6543178 w 9147326"/>
              <a:gd name="connsiteY47" fmla="*/ 3634740 h 6858000"/>
              <a:gd name="connsiteX48" fmla="*/ 6548190 w 9147326"/>
              <a:gd name="connsiteY48" fmla="*/ 3631883 h 6858000"/>
              <a:gd name="connsiteX49" fmla="*/ 6553535 w 9147326"/>
              <a:gd name="connsiteY49" fmla="*/ 3629343 h 6858000"/>
              <a:gd name="connsiteX50" fmla="*/ 6559215 w 9147326"/>
              <a:gd name="connsiteY50" fmla="*/ 3626803 h 6858000"/>
              <a:gd name="connsiteX51" fmla="*/ 6564895 w 9147326"/>
              <a:gd name="connsiteY51" fmla="*/ 3624898 h 6858000"/>
              <a:gd name="connsiteX52" fmla="*/ 6570574 w 9147326"/>
              <a:gd name="connsiteY52" fmla="*/ 3622675 h 6858000"/>
              <a:gd name="connsiteX53" fmla="*/ 6576254 w 9147326"/>
              <a:gd name="connsiteY53" fmla="*/ 3621405 h 6858000"/>
              <a:gd name="connsiteX54" fmla="*/ 6581934 w 9147326"/>
              <a:gd name="connsiteY54" fmla="*/ 3620135 h 6858000"/>
              <a:gd name="connsiteX55" fmla="*/ 6587948 w 9147326"/>
              <a:gd name="connsiteY55" fmla="*/ 3618865 h 6858000"/>
              <a:gd name="connsiteX56" fmla="*/ 6593627 w 9147326"/>
              <a:gd name="connsiteY56" fmla="*/ 3618230 h 6858000"/>
              <a:gd name="connsiteX57" fmla="*/ 6599641 w 9147326"/>
              <a:gd name="connsiteY57" fmla="*/ 3617913 h 6858000"/>
              <a:gd name="connsiteX58" fmla="*/ 6605655 w 9147326"/>
              <a:gd name="connsiteY58" fmla="*/ 3617595 h 6858000"/>
              <a:gd name="connsiteX59" fmla="*/ 6611669 w 9147326"/>
              <a:gd name="connsiteY59" fmla="*/ 3617913 h 6858000"/>
              <a:gd name="connsiteX60" fmla="*/ 6617349 w 9147326"/>
              <a:gd name="connsiteY60" fmla="*/ 3618230 h 6858000"/>
              <a:gd name="connsiteX61" fmla="*/ 6623028 w 9147326"/>
              <a:gd name="connsiteY61" fmla="*/ 3618865 h 6858000"/>
              <a:gd name="connsiteX62" fmla="*/ 6629042 w 9147326"/>
              <a:gd name="connsiteY62" fmla="*/ 3620135 h 6858000"/>
              <a:gd name="connsiteX63" fmla="*/ 6634722 w 9147326"/>
              <a:gd name="connsiteY63" fmla="*/ 3621405 h 6858000"/>
              <a:gd name="connsiteX64" fmla="*/ 6640736 w 9147326"/>
              <a:gd name="connsiteY64" fmla="*/ 3622675 h 6858000"/>
              <a:gd name="connsiteX65" fmla="*/ 6646415 w 9147326"/>
              <a:gd name="connsiteY65" fmla="*/ 3624898 h 6858000"/>
              <a:gd name="connsiteX66" fmla="*/ 6652095 w 9147326"/>
              <a:gd name="connsiteY66" fmla="*/ 3626803 h 6858000"/>
              <a:gd name="connsiteX67" fmla="*/ 6657441 w 9147326"/>
              <a:gd name="connsiteY67" fmla="*/ 3629343 h 6858000"/>
              <a:gd name="connsiteX68" fmla="*/ 6662786 w 9147326"/>
              <a:gd name="connsiteY68" fmla="*/ 3631883 h 6858000"/>
              <a:gd name="connsiteX69" fmla="*/ 6668132 w 9147326"/>
              <a:gd name="connsiteY69" fmla="*/ 3634740 h 6858000"/>
              <a:gd name="connsiteX70" fmla="*/ 6673477 w 9147326"/>
              <a:gd name="connsiteY70" fmla="*/ 3638233 h 6858000"/>
              <a:gd name="connsiteX71" fmla="*/ 6678489 w 9147326"/>
              <a:gd name="connsiteY71" fmla="*/ 3641725 h 6858000"/>
              <a:gd name="connsiteX72" fmla="*/ 6683501 w 9147326"/>
              <a:gd name="connsiteY72" fmla="*/ 3645218 h 6858000"/>
              <a:gd name="connsiteX73" fmla="*/ 6688178 w 9147326"/>
              <a:gd name="connsiteY73" fmla="*/ 3649345 h 6858000"/>
              <a:gd name="connsiteX74" fmla="*/ 6692855 w 9147326"/>
              <a:gd name="connsiteY74" fmla="*/ 3653790 h 6858000"/>
              <a:gd name="connsiteX75" fmla="*/ 7361725 w 9147326"/>
              <a:gd name="connsiteY75" fmla="*/ 4321810 h 6858000"/>
              <a:gd name="connsiteX76" fmla="*/ 7366068 w 9147326"/>
              <a:gd name="connsiteY76" fmla="*/ 4325938 h 6858000"/>
              <a:gd name="connsiteX77" fmla="*/ 7370746 w 9147326"/>
              <a:gd name="connsiteY77" fmla="*/ 4330065 h 6858000"/>
              <a:gd name="connsiteX78" fmla="*/ 7376091 w 9147326"/>
              <a:gd name="connsiteY78" fmla="*/ 4334193 h 6858000"/>
              <a:gd name="connsiteX79" fmla="*/ 7380769 w 9147326"/>
              <a:gd name="connsiteY79" fmla="*/ 4337685 h 6858000"/>
              <a:gd name="connsiteX80" fmla="*/ 7386114 w 9147326"/>
              <a:gd name="connsiteY80" fmla="*/ 4340860 h 6858000"/>
              <a:gd name="connsiteX81" fmla="*/ 7391460 w 9147326"/>
              <a:gd name="connsiteY81" fmla="*/ 4343718 h 6858000"/>
              <a:gd name="connsiteX82" fmla="*/ 7396806 w 9147326"/>
              <a:gd name="connsiteY82" fmla="*/ 4346575 h 6858000"/>
              <a:gd name="connsiteX83" fmla="*/ 7402485 w 9147326"/>
              <a:gd name="connsiteY83" fmla="*/ 4349115 h 6858000"/>
              <a:gd name="connsiteX84" fmla="*/ 7407831 w 9147326"/>
              <a:gd name="connsiteY84" fmla="*/ 4351020 h 6858000"/>
              <a:gd name="connsiteX85" fmla="*/ 7413511 w 9147326"/>
              <a:gd name="connsiteY85" fmla="*/ 4352608 h 6858000"/>
              <a:gd name="connsiteX86" fmla="*/ 7419524 w 9147326"/>
              <a:gd name="connsiteY86" fmla="*/ 4354513 h 6858000"/>
              <a:gd name="connsiteX87" fmla="*/ 7425204 w 9147326"/>
              <a:gd name="connsiteY87" fmla="*/ 4355465 h 6858000"/>
              <a:gd name="connsiteX88" fmla="*/ 7431218 w 9147326"/>
              <a:gd name="connsiteY88" fmla="*/ 4356418 h 6858000"/>
              <a:gd name="connsiteX89" fmla="*/ 7436898 w 9147326"/>
              <a:gd name="connsiteY89" fmla="*/ 4357053 h 6858000"/>
              <a:gd name="connsiteX90" fmla="*/ 7442911 w 9147326"/>
              <a:gd name="connsiteY90" fmla="*/ 4358005 h 6858000"/>
              <a:gd name="connsiteX91" fmla="*/ 7448591 w 9147326"/>
              <a:gd name="connsiteY91" fmla="*/ 4358005 h 6858000"/>
              <a:gd name="connsiteX92" fmla="*/ 7454605 w 9147326"/>
              <a:gd name="connsiteY92" fmla="*/ 4358005 h 6858000"/>
              <a:gd name="connsiteX93" fmla="*/ 7460619 w 9147326"/>
              <a:gd name="connsiteY93" fmla="*/ 4357053 h 6858000"/>
              <a:gd name="connsiteX94" fmla="*/ 7466298 w 9147326"/>
              <a:gd name="connsiteY94" fmla="*/ 4356418 h 6858000"/>
              <a:gd name="connsiteX95" fmla="*/ 7472312 w 9147326"/>
              <a:gd name="connsiteY95" fmla="*/ 4355465 h 6858000"/>
              <a:gd name="connsiteX96" fmla="*/ 7477992 w 9147326"/>
              <a:gd name="connsiteY96" fmla="*/ 4354513 h 6858000"/>
              <a:gd name="connsiteX97" fmla="*/ 7484006 w 9147326"/>
              <a:gd name="connsiteY97" fmla="*/ 4352608 h 6858000"/>
              <a:gd name="connsiteX98" fmla="*/ 7489351 w 9147326"/>
              <a:gd name="connsiteY98" fmla="*/ 4351020 h 6858000"/>
              <a:gd name="connsiteX99" fmla="*/ 7495031 w 9147326"/>
              <a:gd name="connsiteY99" fmla="*/ 4349115 h 6858000"/>
              <a:gd name="connsiteX100" fmla="*/ 7500711 w 9147326"/>
              <a:gd name="connsiteY100" fmla="*/ 4346575 h 6858000"/>
              <a:gd name="connsiteX101" fmla="*/ 7506056 w 9147326"/>
              <a:gd name="connsiteY101" fmla="*/ 4343718 h 6858000"/>
              <a:gd name="connsiteX102" fmla="*/ 7511402 w 9147326"/>
              <a:gd name="connsiteY102" fmla="*/ 4340860 h 6858000"/>
              <a:gd name="connsiteX103" fmla="*/ 7516414 w 9147326"/>
              <a:gd name="connsiteY103" fmla="*/ 4337685 h 6858000"/>
              <a:gd name="connsiteX104" fmla="*/ 7521425 w 9147326"/>
              <a:gd name="connsiteY104" fmla="*/ 4334193 h 6858000"/>
              <a:gd name="connsiteX105" fmla="*/ 7526771 w 9147326"/>
              <a:gd name="connsiteY105" fmla="*/ 4330065 h 6858000"/>
              <a:gd name="connsiteX106" fmla="*/ 7531114 w 9147326"/>
              <a:gd name="connsiteY106" fmla="*/ 4325938 h 6858000"/>
              <a:gd name="connsiteX107" fmla="*/ 7535791 w 9147326"/>
              <a:gd name="connsiteY107" fmla="*/ 4321810 h 6858000"/>
              <a:gd name="connsiteX108" fmla="*/ 7540469 w 9147326"/>
              <a:gd name="connsiteY108" fmla="*/ 4317048 h 6858000"/>
              <a:gd name="connsiteX109" fmla="*/ 7544478 w 9147326"/>
              <a:gd name="connsiteY109" fmla="*/ 4312285 h 6858000"/>
              <a:gd name="connsiteX110" fmla="*/ 7548153 w 9147326"/>
              <a:gd name="connsiteY110" fmla="*/ 4307523 h 6858000"/>
              <a:gd name="connsiteX111" fmla="*/ 7551494 w 9147326"/>
              <a:gd name="connsiteY111" fmla="*/ 4302443 h 6858000"/>
              <a:gd name="connsiteX112" fmla="*/ 7554835 w 9147326"/>
              <a:gd name="connsiteY112" fmla="*/ 4297363 h 6858000"/>
              <a:gd name="connsiteX113" fmla="*/ 7557842 w 9147326"/>
              <a:gd name="connsiteY113" fmla="*/ 4292283 h 6858000"/>
              <a:gd name="connsiteX114" fmla="*/ 7560515 w 9147326"/>
              <a:gd name="connsiteY114" fmla="*/ 4286568 h 6858000"/>
              <a:gd name="connsiteX115" fmla="*/ 7562854 w 9147326"/>
              <a:gd name="connsiteY115" fmla="*/ 4281170 h 6858000"/>
              <a:gd name="connsiteX116" fmla="*/ 7564858 w 9147326"/>
              <a:gd name="connsiteY116" fmla="*/ 4275455 h 6858000"/>
              <a:gd name="connsiteX117" fmla="*/ 7566863 w 9147326"/>
              <a:gd name="connsiteY117" fmla="*/ 4270058 h 6858000"/>
              <a:gd name="connsiteX118" fmla="*/ 7568533 w 9147326"/>
              <a:gd name="connsiteY118" fmla="*/ 4264025 h 6858000"/>
              <a:gd name="connsiteX119" fmla="*/ 7569870 w 9147326"/>
              <a:gd name="connsiteY119" fmla="*/ 4258310 h 6858000"/>
              <a:gd name="connsiteX120" fmla="*/ 7570872 w 9147326"/>
              <a:gd name="connsiteY120" fmla="*/ 4252595 h 6858000"/>
              <a:gd name="connsiteX121" fmla="*/ 7571540 w 9147326"/>
              <a:gd name="connsiteY121" fmla="*/ 4246563 h 6858000"/>
              <a:gd name="connsiteX122" fmla="*/ 7571874 w 9147326"/>
              <a:gd name="connsiteY122" fmla="*/ 4240848 h 6858000"/>
              <a:gd name="connsiteX123" fmla="*/ 7571874 w 9147326"/>
              <a:gd name="connsiteY123" fmla="*/ 4234815 h 6858000"/>
              <a:gd name="connsiteX124" fmla="*/ 7571874 w 9147326"/>
              <a:gd name="connsiteY124" fmla="*/ 4228783 h 6858000"/>
              <a:gd name="connsiteX125" fmla="*/ 7571540 w 9147326"/>
              <a:gd name="connsiteY125" fmla="*/ 4223068 h 6858000"/>
              <a:gd name="connsiteX126" fmla="*/ 7570872 w 9147326"/>
              <a:gd name="connsiteY126" fmla="*/ 4217353 h 6858000"/>
              <a:gd name="connsiteX127" fmla="*/ 7569870 w 9147326"/>
              <a:gd name="connsiteY127" fmla="*/ 4211320 h 6858000"/>
              <a:gd name="connsiteX128" fmla="*/ 7568533 w 9147326"/>
              <a:gd name="connsiteY128" fmla="*/ 4205605 h 6858000"/>
              <a:gd name="connsiteX129" fmla="*/ 7566863 w 9147326"/>
              <a:gd name="connsiteY129" fmla="*/ 4199890 h 6858000"/>
              <a:gd name="connsiteX130" fmla="*/ 7564858 w 9147326"/>
              <a:gd name="connsiteY130" fmla="*/ 4194175 h 6858000"/>
              <a:gd name="connsiteX131" fmla="*/ 7562854 w 9147326"/>
              <a:gd name="connsiteY131" fmla="*/ 4188460 h 6858000"/>
              <a:gd name="connsiteX132" fmla="*/ 7560515 w 9147326"/>
              <a:gd name="connsiteY132" fmla="*/ 4183063 h 6858000"/>
              <a:gd name="connsiteX133" fmla="*/ 7557842 w 9147326"/>
              <a:gd name="connsiteY133" fmla="*/ 4177665 h 6858000"/>
              <a:gd name="connsiteX134" fmla="*/ 7554835 w 9147326"/>
              <a:gd name="connsiteY134" fmla="*/ 4172268 h 6858000"/>
              <a:gd name="connsiteX135" fmla="*/ 7551494 w 9147326"/>
              <a:gd name="connsiteY135" fmla="*/ 4166870 h 6858000"/>
              <a:gd name="connsiteX136" fmla="*/ 7548153 w 9147326"/>
              <a:gd name="connsiteY136" fmla="*/ 4161790 h 6858000"/>
              <a:gd name="connsiteX137" fmla="*/ 7544478 w 9147326"/>
              <a:gd name="connsiteY137" fmla="*/ 4157028 h 6858000"/>
              <a:gd name="connsiteX138" fmla="*/ 7540469 w 9147326"/>
              <a:gd name="connsiteY138" fmla="*/ 4152265 h 6858000"/>
              <a:gd name="connsiteX139" fmla="*/ 7535791 w 9147326"/>
              <a:gd name="connsiteY139" fmla="*/ 4147820 h 6858000"/>
              <a:gd name="connsiteX140" fmla="*/ 7148903 w 9147326"/>
              <a:gd name="connsiteY140" fmla="*/ 3761423 h 6858000"/>
              <a:gd name="connsiteX141" fmla="*/ 6952786 w 9147326"/>
              <a:gd name="connsiteY141" fmla="*/ 3565208 h 6858000"/>
              <a:gd name="connsiteX142" fmla="*/ 6948108 w 9147326"/>
              <a:gd name="connsiteY142" fmla="*/ 3560445 h 6858000"/>
              <a:gd name="connsiteX143" fmla="*/ 6944099 w 9147326"/>
              <a:gd name="connsiteY143" fmla="*/ 3555683 h 6858000"/>
              <a:gd name="connsiteX144" fmla="*/ 6940424 w 9147326"/>
              <a:gd name="connsiteY144" fmla="*/ 3550920 h 6858000"/>
              <a:gd name="connsiteX145" fmla="*/ 6936749 w 9147326"/>
              <a:gd name="connsiteY145" fmla="*/ 3545840 h 6858000"/>
              <a:gd name="connsiteX146" fmla="*/ 6933408 w 9147326"/>
              <a:gd name="connsiteY146" fmla="*/ 3540760 h 6858000"/>
              <a:gd name="connsiteX147" fmla="*/ 6930735 w 9147326"/>
              <a:gd name="connsiteY147" fmla="*/ 3535680 h 6858000"/>
              <a:gd name="connsiteX148" fmla="*/ 6928062 w 9147326"/>
              <a:gd name="connsiteY148" fmla="*/ 3529965 h 6858000"/>
              <a:gd name="connsiteX149" fmla="*/ 6925724 w 9147326"/>
              <a:gd name="connsiteY149" fmla="*/ 3524568 h 6858000"/>
              <a:gd name="connsiteX150" fmla="*/ 6923385 w 9147326"/>
              <a:gd name="connsiteY150" fmla="*/ 3518853 h 6858000"/>
              <a:gd name="connsiteX151" fmla="*/ 6921380 w 9147326"/>
              <a:gd name="connsiteY151" fmla="*/ 3513455 h 6858000"/>
              <a:gd name="connsiteX152" fmla="*/ 6920044 w 9147326"/>
              <a:gd name="connsiteY152" fmla="*/ 3507423 h 6858000"/>
              <a:gd name="connsiteX153" fmla="*/ 6918708 w 9147326"/>
              <a:gd name="connsiteY153" fmla="*/ 3501708 h 6858000"/>
              <a:gd name="connsiteX154" fmla="*/ 6917705 w 9147326"/>
              <a:gd name="connsiteY154" fmla="*/ 3495993 h 6858000"/>
              <a:gd name="connsiteX155" fmla="*/ 6917037 w 9147326"/>
              <a:gd name="connsiteY155" fmla="*/ 3489960 h 6858000"/>
              <a:gd name="connsiteX156" fmla="*/ 6916703 w 9147326"/>
              <a:gd name="connsiteY156" fmla="*/ 3484245 h 6858000"/>
              <a:gd name="connsiteX157" fmla="*/ 6916369 w 9147326"/>
              <a:gd name="connsiteY157" fmla="*/ 3478213 h 6858000"/>
              <a:gd name="connsiteX158" fmla="*/ 6916703 w 9147326"/>
              <a:gd name="connsiteY158" fmla="*/ 3472180 h 6858000"/>
              <a:gd name="connsiteX159" fmla="*/ 6917037 w 9147326"/>
              <a:gd name="connsiteY159" fmla="*/ 3466465 h 6858000"/>
              <a:gd name="connsiteX160" fmla="*/ 6917705 w 9147326"/>
              <a:gd name="connsiteY160" fmla="*/ 3460750 h 6858000"/>
              <a:gd name="connsiteX161" fmla="*/ 6918708 w 9147326"/>
              <a:gd name="connsiteY161" fmla="*/ 3454718 h 6858000"/>
              <a:gd name="connsiteX162" fmla="*/ 6920044 w 9147326"/>
              <a:gd name="connsiteY162" fmla="*/ 3449003 h 6858000"/>
              <a:gd name="connsiteX163" fmla="*/ 6921380 w 9147326"/>
              <a:gd name="connsiteY163" fmla="*/ 3443288 h 6858000"/>
              <a:gd name="connsiteX164" fmla="*/ 6923385 w 9147326"/>
              <a:gd name="connsiteY164" fmla="*/ 3437255 h 6858000"/>
              <a:gd name="connsiteX165" fmla="*/ 6925724 w 9147326"/>
              <a:gd name="connsiteY165" fmla="*/ 3431858 h 6858000"/>
              <a:gd name="connsiteX166" fmla="*/ 6928062 w 9147326"/>
              <a:gd name="connsiteY166" fmla="*/ 3426460 h 6858000"/>
              <a:gd name="connsiteX167" fmla="*/ 6930735 w 9147326"/>
              <a:gd name="connsiteY167" fmla="*/ 3421063 h 6858000"/>
              <a:gd name="connsiteX168" fmla="*/ 6933408 w 9147326"/>
              <a:gd name="connsiteY168" fmla="*/ 3415348 h 6858000"/>
              <a:gd name="connsiteX169" fmla="*/ 6936749 w 9147326"/>
              <a:gd name="connsiteY169" fmla="*/ 3410268 h 6858000"/>
              <a:gd name="connsiteX170" fmla="*/ 6940424 w 9147326"/>
              <a:gd name="connsiteY170" fmla="*/ 3405505 h 6858000"/>
              <a:gd name="connsiteX171" fmla="*/ 6944099 w 9147326"/>
              <a:gd name="connsiteY171" fmla="*/ 3400425 h 6858000"/>
              <a:gd name="connsiteX172" fmla="*/ 6948108 w 9147326"/>
              <a:gd name="connsiteY172" fmla="*/ 3395663 h 6858000"/>
              <a:gd name="connsiteX173" fmla="*/ 6952786 w 9147326"/>
              <a:gd name="connsiteY173" fmla="*/ 3391218 h 6858000"/>
              <a:gd name="connsiteX174" fmla="*/ 6957129 w 9147326"/>
              <a:gd name="connsiteY174" fmla="*/ 3386773 h 6858000"/>
              <a:gd name="connsiteX175" fmla="*/ 6961807 w 9147326"/>
              <a:gd name="connsiteY175" fmla="*/ 3382645 h 6858000"/>
              <a:gd name="connsiteX176" fmla="*/ 6967152 w 9147326"/>
              <a:gd name="connsiteY176" fmla="*/ 3378835 h 6858000"/>
              <a:gd name="connsiteX177" fmla="*/ 6971830 w 9147326"/>
              <a:gd name="connsiteY177" fmla="*/ 3375343 h 6858000"/>
              <a:gd name="connsiteX178" fmla="*/ 6976841 w 9147326"/>
              <a:gd name="connsiteY178" fmla="*/ 3372168 h 6858000"/>
              <a:gd name="connsiteX179" fmla="*/ 6982521 w 9147326"/>
              <a:gd name="connsiteY179" fmla="*/ 3369310 h 6858000"/>
              <a:gd name="connsiteX180" fmla="*/ 6987866 w 9147326"/>
              <a:gd name="connsiteY180" fmla="*/ 3366453 h 6858000"/>
              <a:gd name="connsiteX181" fmla="*/ 6993546 w 9147326"/>
              <a:gd name="connsiteY181" fmla="*/ 3364230 h 6858000"/>
              <a:gd name="connsiteX182" fmla="*/ 6998892 w 9147326"/>
              <a:gd name="connsiteY182" fmla="*/ 3362008 h 6858000"/>
              <a:gd name="connsiteX183" fmla="*/ 7004571 w 9147326"/>
              <a:gd name="connsiteY183" fmla="*/ 3360103 h 6858000"/>
              <a:gd name="connsiteX184" fmla="*/ 7010585 w 9147326"/>
              <a:gd name="connsiteY184" fmla="*/ 3358833 h 6858000"/>
              <a:gd name="connsiteX185" fmla="*/ 7016265 w 9147326"/>
              <a:gd name="connsiteY185" fmla="*/ 3357245 h 6858000"/>
              <a:gd name="connsiteX186" fmla="*/ 7022279 w 9147326"/>
              <a:gd name="connsiteY186" fmla="*/ 3356293 h 6858000"/>
              <a:gd name="connsiteX187" fmla="*/ 7027958 w 9147326"/>
              <a:gd name="connsiteY187" fmla="*/ 3355658 h 6858000"/>
              <a:gd name="connsiteX188" fmla="*/ 7033972 w 9147326"/>
              <a:gd name="connsiteY188" fmla="*/ 3355340 h 6858000"/>
              <a:gd name="connsiteX189" fmla="*/ 7039652 w 9147326"/>
              <a:gd name="connsiteY189" fmla="*/ 3355023 h 6858000"/>
              <a:gd name="connsiteX190" fmla="*/ 7045666 w 9147326"/>
              <a:gd name="connsiteY190" fmla="*/ 3355340 h 6858000"/>
              <a:gd name="connsiteX191" fmla="*/ 7051680 w 9147326"/>
              <a:gd name="connsiteY191" fmla="*/ 3355658 h 6858000"/>
              <a:gd name="connsiteX192" fmla="*/ 7057359 w 9147326"/>
              <a:gd name="connsiteY192" fmla="*/ 3356293 h 6858000"/>
              <a:gd name="connsiteX193" fmla="*/ 7063373 w 9147326"/>
              <a:gd name="connsiteY193" fmla="*/ 3357245 h 6858000"/>
              <a:gd name="connsiteX194" fmla="*/ 7069053 w 9147326"/>
              <a:gd name="connsiteY194" fmla="*/ 3358833 h 6858000"/>
              <a:gd name="connsiteX195" fmla="*/ 7075067 w 9147326"/>
              <a:gd name="connsiteY195" fmla="*/ 3360103 h 6858000"/>
              <a:gd name="connsiteX196" fmla="*/ 7080412 w 9147326"/>
              <a:gd name="connsiteY196" fmla="*/ 3362008 h 6858000"/>
              <a:gd name="connsiteX197" fmla="*/ 7086092 w 9147326"/>
              <a:gd name="connsiteY197" fmla="*/ 3364230 h 6858000"/>
              <a:gd name="connsiteX198" fmla="*/ 7091772 w 9147326"/>
              <a:gd name="connsiteY198" fmla="*/ 3366453 h 6858000"/>
              <a:gd name="connsiteX199" fmla="*/ 7097117 w 9147326"/>
              <a:gd name="connsiteY199" fmla="*/ 3369310 h 6858000"/>
              <a:gd name="connsiteX200" fmla="*/ 7102463 w 9147326"/>
              <a:gd name="connsiteY200" fmla="*/ 3372168 h 6858000"/>
              <a:gd name="connsiteX201" fmla="*/ 7107474 w 9147326"/>
              <a:gd name="connsiteY201" fmla="*/ 3375343 h 6858000"/>
              <a:gd name="connsiteX202" fmla="*/ 7112486 w 9147326"/>
              <a:gd name="connsiteY202" fmla="*/ 3378835 h 6858000"/>
              <a:gd name="connsiteX203" fmla="*/ 7117497 w 9147326"/>
              <a:gd name="connsiteY203" fmla="*/ 3382645 h 6858000"/>
              <a:gd name="connsiteX204" fmla="*/ 7122175 w 9147326"/>
              <a:gd name="connsiteY204" fmla="*/ 3386773 h 6858000"/>
              <a:gd name="connsiteX205" fmla="*/ 7126852 w 9147326"/>
              <a:gd name="connsiteY205" fmla="*/ 3391218 h 6858000"/>
              <a:gd name="connsiteX206" fmla="*/ 7334329 w 9147326"/>
              <a:gd name="connsiteY206" fmla="*/ 3598228 h 6858000"/>
              <a:gd name="connsiteX207" fmla="*/ 7338672 w 9147326"/>
              <a:gd name="connsiteY207" fmla="*/ 3602673 h 6858000"/>
              <a:gd name="connsiteX208" fmla="*/ 7343349 w 9147326"/>
              <a:gd name="connsiteY208" fmla="*/ 3606800 h 6858000"/>
              <a:gd name="connsiteX209" fmla="*/ 7348695 w 9147326"/>
              <a:gd name="connsiteY209" fmla="*/ 3610610 h 6858000"/>
              <a:gd name="connsiteX210" fmla="*/ 7353372 w 9147326"/>
              <a:gd name="connsiteY210" fmla="*/ 3613785 h 6858000"/>
              <a:gd name="connsiteX211" fmla="*/ 7358718 w 9147326"/>
              <a:gd name="connsiteY211" fmla="*/ 3617278 h 6858000"/>
              <a:gd name="connsiteX212" fmla="*/ 7364064 w 9147326"/>
              <a:gd name="connsiteY212" fmla="*/ 3620135 h 6858000"/>
              <a:gd name="connsiteX213" fmla="*/ 7369409 w 9147326"/>
              <a:gd name="connsiteY213" fmla="*/ 3622675 h 6858000"/>
              <a:gd name="connsiteX214" fmla="*/ 7375089 w 9147326"/>
              <a:gd name="connsiteY214" fmla="*/ 3625215 h 6858000"/>
              <a:gd name="connsiteX215" fmla="*/ 7380435 w 9147326"/>
              <a:gd name="connsiteY215" fmla="*/ 3627120 h 6858000"/>
              <a:gd name="connsiteX216" fmla="*/ 7386114 w 9147326"/>
              <a:gd name="connsiteY216" fmla="*/ 3629343 h 6858000"/>
              <a:gd name="connsiteX217" fmla="*/ 7392128 w 9147326"/>
              <a:gd name="connsiteY217" fmla="*/ 3630613 h 6858000"/>
              <a:gd name="connsiteX218" fmla="*/ 7397808 w 9147326"/>
              <a:gd name="connsiteY218" fmla="*/ 3631883 h 6858000"/>
              <a:gd name="connsiteX219" fmla="*/ 7403822 w 9147326"/>
              <a:gd name="connsiteY219" fmla="*/ 3633153 h 6858000"/>
              <a:gd name="connsiteX220" fmla="*/ 7409501 w 9147326"/>
              <a:gd name="connsiteY220" fmla="*/ 3633788 h 6858000"/>
              <a:gd name="connsiteX221" fmla="*/ 7415515 w 9147326"/>
              <a:gd name="connsiteY221" fmla="*/ 3634105 h 6858000"/>
              <a:gd name="connsiteX222" fmla="*/ 7421195 w 9147326"/>
              <a:gd name="connsiteY222" fmla="*/ 3634105 h 6858000"/>
              <a:gd name="connsiteX223" fmla="*/ 7427209 w 9147326"/>
              <a:gd name="connsiteY223" fmla="*/ 3634105 h 6858000"/>
              <a:gd name="connsiteX224" fmla="*/ 7433223 w 9147326"/>
              <a:gd name="connsiteY224" fmla="*/ 3633788 h 6858000"/>
              <a:gd name="connsiteX225" fmla="*/ 7438902 w 9147326"/>
              <a:gd name="connsiteY225" fmla="*/ 3633153 h 6858000"/>
              <a:gd name="connsiteX226" fmla="*/ 7444916 w 9147326"/>
              <a:gd name="connsiteY226" fmla="*/ 3631883 h 6858000"/>
              <a:gd name="connsiteX227" fmla="*/ 7450596 w 9147326"/>
              <a:gd name="connsiteY227" fmla="*/ 3630613 h 6858000"/>
              <a:gd name="connsiteX228" fmla="*/ 7456610 w 9147326"/>
              <a:gd name="connsiteY228" fmla="*/ 3629343 h 6858000"/>
              <a:gd name="connsiteX229" fmla="*/ 7461955 w 9147326"/>
              <a:gd name="connsiteY229" fmla="*/ 3627120 h 6858000"/>
              <a:gd name="connsiteX230" fmla="*/ 7467635 w 9147326"/>
              <a:gd name="connsiteY230" fmla="*/ 3625215 h 6858000"/>
              <a:gd name="connsiteX231" fmla="*/ 7473315 w 9147326"/>
              <a:gd name="connsiteY231" fmla="*/ 3622675 h 6858000"/>
              <a:gd name="connsiteX232" fmla="*/ 7478660 w 9147326"/>
              <a:gd name="connsiteY232" fmla="*/ 3620135 h 6858000"/>
              <a:gd name="connsiteX233" fmla="*/ 7484006 w 9147326"/>
              <a:gd name="connsiteY233" fmla="*/ 3617278 h 6858000"/>
              <a:gd name="connsiteX234" fmla="*/ 7489017 w 9147326"/>
              <a:gd name="connsiteY234" fmla="*/ 3613785 h 6858000"/>
              <a:gd name="connsiteX235" fmla="*/ 7494029 w 9147326"/>
              <a:gd name="connsiteY235" fmla="*/ 3610610 h 6858000"/>
              <a:gd name="connsiteX236" fmla="*/ 7499374 w 9147326"/>
              <a:gd name="connsiteY236" fmla="*/ 3606800 h 6858000"/>
              <a:gd name="connsiteX237" fmla="*/ 7503718 w 9147326"/>
              <a:gd name="connsiteY237" fmla="*/ 3602673 h 6858000"/>
              <a:gd name="connsiteX238" fmla="*/ 7508395 w 9147326"/>
              <a:gd name="connsiteY238" fmla="*/ 3598228 h 6858000"/>
              <a:gd name="connsiteX239" fmla="*/ 7513073 w 9147326"/>
              <a:gd name="connsiteY239" fmla="*/ 3593783 h 6858000"/>
              <a:gd name="connsiteX240" fmla="*/ 7517082 w 9147326"/>
              <a:gd name="connsiteY240" fmla="*/ 3589020 h 6858000"/>
              <a:gd name="connsiteX241" fmla="*/ 7520757 w 9147326"/>
              <a:gd name="connsiteY241" fmla="*/ 3583940 h 6858000"/>
              <a:gd name="connsiteX242" fmla="*/ 7524098 w 9147326"/>
              <a:gd name="connsiteY242" fmla="*/ 3578860 h 6858000"/>
              <a:gd name="connsiteX243" fmla="*/ 7527439 w 9147326"/>
              <a:gd name="connsiteY243" fmla="*/ 3573463 h 6858000"/>
              <a:gd name="connsiteX244" fmla="*/ 7530446 w 9147326"/>
              <a:gd name="connsiteY244" fmla="*/ 3568383 h 6858000"/>
              <a:gd name="connsiteX245" fmla="*/ 7533119 w 9147326"/>
              <a:gd name="connsiteY245" fmla="*/ 3562985 h 6858000"/>
              <a:gd name="connsiteX246" fmla="*/ 7535457 w 9147326"/>
              <a:gd name="connsiteY246" fmla="*/ 3557588 h 6858000"/>
              <a:gd name="connsiteX247" fmla="*/ 7537462 w 9147326"/>
              <a:gd name="connsiteY247" fmla="*/ 3551873 h 6858000"/>
              <a:gd name="connsiteX248" fmla="*/ 7539467 w 9147326"/>
              <a:gd name="connsiteY248" fmla="*/ 3546158 h 6858000"/>
              <a:gd name="connsiteX249" fmla="*/ 7541137 w 9147326"/>
              <a:gd name="connsiteY249" fmla="*/ 3540443 h 6858000"/>
              <a:gd name="connsiteX250" fmla="*/ 7542473 w 9147326"/>
              <a:gd name="connsiteY250" fmla="*/ 3534410 h 6858000"/>
              <a:gd name="connsiteX251" fmla="*/ 7543476 w 9147326"/>
              <a:gd name="connsiteY251" fmla="*/ 3528695 h 6858000"/>
              <a:gd name="connsiteX252" fmla="*/ 7544144 w 9147326"/>
              <a:gd name="connsiteY252" fmla="*/ 3522980 h 6858000"/>
              <a:gd name="connsiteX253" fmla="*/ 7544478 w 9147326"/>
              <a:gd name="connsiteY253" fmla="*/ 3516948 h 6858000"/>
              <a:gd name="connsiteX254" fmla="*/ 7544478 w 9147326"/>
              <a:gd name="connsiteY254" fmla="*/ 3511233 h 6858000"/>
              <a:gd name="connsiteX255" fmla="*/ 7544478 w 9147326"/>
              <a:gd name="connsiteY255" fmla="*/ 3505200 h 6858000"/>
              <a:gd name="connsiteX256" fmla="*/ 7544144 w 9147326"/>
              <a:gd name="connsiteY256" fmla="*/ 3499168 h 6858000"/>
              <a:gd name="connsiteX257" fmla="*/ 7543476 w 9147326"/>
              <a:gd name="connsiteY257" fmla="*/ 3493453 h 6858000"/>
              <a:gd name="connsiteX258" fmla="*/ 7542473 w 9147326"/>
              <a:gd name="connsiteY258" fmla="*/ 3487738 h 6858000"/>
              <a:gd name="connsiteX259" fmla="*/ 7541137 w 9147326"/>
              <a:gd name="connsiteY259" fmla="*/ 3481705 h 6858000"/>
              <a:gd name="connsiteX260" fmla="*/ 7539467 w 9147326"/>
              <a:gd name="connsiteY260" fmla="*/ 3475990 h 6858000"/>
              <a:gd name="connsiteX261" fmla="*/ 7537462 w 9147326"/>
              <a:gd name="connsiteY261" fmla="*/ 3470593 h 6858000"/>
              <a:gd name="connsiteX262" fmla="*/ 7535457 w 9147326"/>
              <a:gd name="connsiteY262" fmla="*/ 3464878 h 6858000"/>
              <a:gd name="connsiteX263" fmla="*/ 7533119 w 9147326"/>
              <a:gd name="connsiteY263" fmla="*/ 3459163 h 6858000"/>
              <a:gd name="connsiteX264" fmla="*/ 7530446 w 9147326"/>
              <a:gd name="connsiteY264" fmla="*/ 3453765 h 6858000"/>
              <a:gd name="connsiteX265" fmla="*/ 7527439 w 9147326"/>
              <a:gd name="connsiteY265" fmla="*/ 3448685 h 6858000"/>
              <a:gd name="connsiteX266" fmla="*/ 7524098 w 9147326"/>
              <a:gd name="connsiteY266" fmla="*/ 3443605 h 6858000"/>
              <a:gd name="connsiteX267" fmla="*/ 7520757 w 9147326"/>
              <a:gd name="connsiteY267" fmla="*/ 3438525 h 6858000"/>
              <a:gd name="connsiteX268" fmla="*/ 7517082 w 9147326"/>
              <a:gd name="connsiteY268" fmla="*/ 3433763 h 6858000"/>
              <a:gd name="connsiteX269" fmla="*/ 7513073 w 9147326"/>
              <a:gd name="connsiteY269" fmla="*/ 3428683 h 6858000"/>
              <a:gd name="connsiteX270" fmla="*/ 7508395 w 9147326"/>
              <a:gd name="connsiteY270" fmla="*/ 3423920 h 6858000"/>
              <a:gd name="connsiteX271" fmla="*/ 6839860 w 9147326"/>
              <a:gd name="connsiteY271" fmla="*/ 2756218 h 6858000"/>
              <a:gd name="connsiteX272" fmla="*/ 6836519 w 9147326"/>
              <a:gd name="connsiteY272" fmla="*/ 2753043 h 6858000"/>
              <a:gd name="connsiteX273" fmla="*/ 6833178 w 9147326"/>
              <a:gd name="connsiteY273" fmla="*/ 2749233 h 6858000"/>
              <a:gd name="connsiteX274" fmla="*/ 6826830 w 9147326"/>
              <a:gd name="connsiteY274" fmla="*/ 2741295 h 6858000"/>
              <a:gd name="connsiteX275" fmla="*/ 6821818 w 9147326"/>
              <a:gd name="connsiteY275" fmla="*/ 2733040 h 6858000"/>
              <a:gd name="connsiteX276" fmla="*/ 6817141 w 9147326"/>
              <a:gd name="connsiteY276" fmla="*/ 2724468 h 6858000"/>
              <a:gd name="connsiteX277" fmla="*/ 6812797 w 9147326"/>
              <a:gd name="connsiteY277" fmla="*/ 2715895 h 6858000"/>
              <a:gd name="connsiteX278" fmla="*/ 6809791 w 9147326"/>
              <a:gd name="connsiteY278" fmla="*/ 2707005 h 6858000"/>
              <a:gd name="connsiteX279" fmla="*/ 6807452 w 9147326"/>
              <a:gd name="connsiteY279" fmla="*/ 2697798 h 6858000"/>
              <a:gd name="connsiteX280" fmla="*/ 6805447 w 9147326"/>
              <a:gd name="connsiteY280" fmla="*/ 26885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9147326" h="6858000">
                <a:moveTo>
                  <a:pt x="4108922" y="0"/>
                </a:moveTo>
                <a:lnTo>
                  <a:pt x="0" y="0"/>
                </a:lnTo>
                <a:lnTo>
                  <a:pt x="0" y="6858000"/>
                </a:lnTo>
                <a:lnTo>
                  <a:pt x="9147326" y="6858000"/>
                </a:lnTo>
                <a:lnTo>
                  <a:pt x="9147326" y="6459802"/>
                </a:lnTo>
                <a:lnTo>
                  <a:pt x="7513073" y="4816793"/>
                </a:lnTo>
                <a:lnTo>
                  <a:pt x="7497704" y="4803458"/>
                </a:lnTo>
                <a:lnTo>
                  <a:pt x="7482335" y="4789488"/>
                </a:lnTo>
                <a:lnTo>
                  <a:pt x="7467301" y="4775518"/>
                </a:lnTo>
                <a:lnTo>
                  <a:pt x="7452600" y="4760913"/>
                </a:lnTo>
                <a:lnTo>
                  <a:pt x="6518455" y="3828098"/>
                </a:lnTo>
                <a:lnTo>
                  <a:pt x="6513777" y="3823335"/>
                </a:lnTo>
                <a:lnTo>
                  <a:pt x="6509769" y="3818573"/>
                </a:lnTo>
                <a:lnTo>
                  <a:pt x="6506093" y="3813493"/>
                </a:lnTo>
                <a:lnTo>
                  <a:pt x="6502752" y="3808413"/>
                </a:lnTo>
                <a:lnTo>
                  <a:pt x="6499412" y="3803333"/>
                </a:lnTo>
                <a:lnTo>
                  <a:pt x="6496405" y="3798253"/>
                </a:lnTo>
                <a:lnTo>
                  <a:pt x="6493732" y="3792855"/>
                </a:lnTo>
                <a:lnTo>
                  <a:pt x="6491393" y="3787458"/>
                </a:lnTo>
                <a:lnTo>
                  <a:pt x="6489388" y="3781425"/>
                </a:lnTo>
                <a:lnTo>
                  <a:pt x="6487718" y="3776028"/>
                </a:lnTo>
                <a:lnTo>
                  <a:pt x="6485713" y="3770313"/>
                </a:lnTo>
                <a:lnTo>
                  <a:pt x="6484377" y="3764280"/>
                </a:lnTo>
                <a:lnTo>
                  <a:pt x="6483375" y="3758565"/>
                </a:lnTo>
                <a:lnTo>
                  <a:pt x="6482706" y="3752850"/>
                </a:lnTo>
                <a:cubicBezTo>
                  <a:pt x="6482595" y="3750839"/>
                  <a:pt x="6482483" y="3748829"/>
                  <a:pt x="6482372" y="3746818"/>
                </a:cubicBezTo>
                <a:lnTo>
                  <a:pt x="6482372" y="3740785"/>
                </a:lnTo>
                <a:lnTo>
                  <a:pt x="6482372" y="3735070"/>
                </a:lnTo>
                <a:cubicBezTo>
                  <a:pt x="6482483" y="3733059"/>
                  <a:pt x="6482595" y="3731049"/>
                  <a:pt x="6482706" y="3729038"/>
                </a:cubicBezTo>
                <a:lnTo>
                  <a:pt x="6483375" y="3723323"/>
                </a:lnTo>
                <a:lnTo>
                  <a:pt x="6484377" y="3717608"/>
                </a:lnTo>
                <a:lnTo>
                  <a:pt x="6485713" y="3711575"/>
                </a:lnTo>
                <a:lnTo>
                  <a:pt x="6487718" y="3705860"/>
                </a:lnTo>
                <a:lnTo>
                  <a:pt x="6489388" y="3700145"/>
                </a:lnTo>
                <a:lnTo>
                  <a:pt x="6491393" y="3694748"/>
                </a:lnTo>
                <a:lnTo>
                  <a:pt x="6493732" y="3689033"/>
                </a:lnTo>
                <a:lnTo>
                  <a:pt x="6496405" y="3683635"/>
                </a:lnTo>
                <a:lnTo>
                  <a:pt x="6499412" y="3678238"/>
                </a:lnTo>
                <a:lnTo>
                  <a:pt x="6502752" y="3673158"/>
                </a:lnTo>
                <a:lnTo>
                  <a:pt x="6506093" y="3668078"/>
                </a:lnTo>
                <a:lnTo>
                  <a:pt x="6509769" y="3662998"/>
                </a:lnTo>
                <a:lnTo>
                  <a:pt x="6513777" y="3658235"/>
                </a:lnTo>
                <a:lnTo>
                  <a:pt x="6518455" y="3653790"/>
                </a:lnTo>
                <a:lnTo>
                  <a:pt x="6523133" y="3649345"/>
                </a:lnTo>
                <a:lnTo>
                  <a:pt x="6527475" y="3645218"/>
                </a:lnTo>
                <a:lnTo>
                  <a:pt x="6532821" y="3641725"/>
                </a:lnTo>
                <a:lnTo>
                  <a:pt x="6537833" y="3638233"/>
                </a:lnTo>
                <a:lnTo>
                  <a:pt x="6543178" y="3634740"/>
                </a:lnTo>
                <a:lnTo>
                  <a:pt x="6548190" y="3631883"/>
                </a:lnTo>
                <a:lnTo>
                  <a:pt x="6553535" y="3629343"/>
                </a:lnTo>
                <a:lnTo>
                  <a:pt x="6559215" y="3626803"/>
                </a:lnTo>
                <a:lnTo>
                  <a:pt x="6564895" y="3624898"/>
                </a:lnTo>
                <a:lnTo>
                  <a:pt x="6570574" y="3622675"/>
                </a:lnTo>
                <a:lnTo>
                  <a:pt x="6576254" y="3621405"/>
                </a:lnTo>
                <a:lnTo>
                  <a:pt x="6581934" y="3620135"/>
                </a:lnTo>
                <a:lnTo>
                  <a:pt x="6587948" y="3618865"/>
                </a:lnTo>
                <a:lnTo>
                  <a:pt x="6593627" y="3618230"/>
                </a:lnTo>
                <a:lnTo>
                  <a:pt x="6599641" y="3617913"/>
                </a:lnTo>
                <a:lnTo>
                  <a:pt x="6605655" y="3617595"/>
                </a:lnTo>
                <a:lnTo>
                  <a:pt x="6611669" y="3617913"/>
                </a:lnTo>
                <a:lnTo>
                  <a:pt x="6617349" y="3618230"/>
                </a:lnTo>
                <a:lnTo>
                  <a:pt x="6623028" y="3618865"/>
                </a:lnTo>
                <a:lnTo>
                  <a:pt x="6629042" y="3620135"/>
                </a:lnTo>
                <a:lnTo>
                  <a:pt x="6634722" y="3621405"/>
                </a:lnTo>
                <a:lnTo>
                  <a:pt x="6640736" y="3622675"/>
                </a:lnTo>
                <a:lnTo>
                  <a:pt x="6646415" y="3624898"/>
                </a:lnTo>
                <a:lnTo>
                  <a:pt x="6652095" y="3626803"/>
                </a:lnTo>
                <a:lnTo>
                  <a:pt x="6657441" y="3629343"/>
                </a:lnTo>
                <a:lnTo>
                  <a:pt x="6662786" y="3631883"/>
                </a:lnTo>
                <a:lnTo>
                  <a:pt x="6668132" y="3634740"/>
                </a:lnTo>
                <a:lnTo>
                  <a:pt x="6673477" y="3638233"/>
                </a:lnTo>
                <a:lnTo>
                  <a:pt x="6678489" y="3641725"/>
                </a:lnTo>
                <a:lnTo>
                  <a:pt x="6683501" y="3645218"/>
                </a:lnTo>
                <a:lnTo>
                  <a:pt x="6688178" y="3649345"/>
                </a:lnTo>
                <a:lnTo>
                  <a:pt x="6692855" y="3653790"/>
                </a:lnTo>
                <a:lnTo>
                  <a:pt x="7361725" y="4321810"/>
                </a:lnTo>
                <a:lnTo>
                  <a:pt x="7366068" y="4325938"/>
                </a:lnTo>
                <a:lnTo>
                  <a:pt x="7370746" y="4330065"/>
                </a:lnTo>
                <a:lnTo>
                  <a:pt x="7376091" y="4334193"/>
                </a:lnTo>
                <a:lnTo>
                  <a:pt x="7380769" y="4337685"/>
                </a:lnTo>
                <a:lnTo>
                  <a:pt x="7386114" y="4340860"/>
                </a:lnTo>
                <a:lnTo>
                  <a:pt x="7391460" y="4343718"/>
                </a:lnTo>
                <a:lnTo>
                  <a:pt x="7396806" y="4346575"/>
                </a:lnTo>
                <a:lnTo>
                  <a:pt x="7402485" y="4349115"/>
                </a:lnTo>
                <a:lnTo>
                  <a:pt x="7407831" y="4351020"/>
                </a:lnTo>
                <a:lnTo>
                  <a:pt x="7413511" y="4352608"/>
                </a:lnTo>
                <a:lnTo>
                  <a:pt x="7419524" y="4354513"/>
                </a:lnTo>
                <a:lnTo>
                  <a:pt x="7425204" y="4355465"/>
                </a:lnTo>
                <a:lnTo>
                  <a:pt x="7431218" y="4356418"/>
                </a:lnTo>
                <a:lnTo>
                  <a:pt x="7436898" y="4357053"/>
                </a:lnTo>
                <a:lnTo>
                  <a:pt x="7442911" y="4358005"/>
                </a:lnTo>
                <a:lnTo>
                  <a:pt x="7448591" y="4358005"/>
                </a:lnTo>
                <a:lnTo>
                  <a:pt x="7454605" y="4358005"/>
                </a:lnTo>
                <a:lnTo>
                  <a:pt x="7460619" y="4357053"/>
                </a:lnTo>
                <a:lnTo>
                  <a:pt x="7466298" y="4356418"/>
                </a:lnTo>
                <a:lnTo>
                  <a:pt x="7472312" y="4355465"/>
                </a:lnTo>
                <a:lnTo>
                  <a:pt x="7477992" y="4354513"/>
                </a:lnTo>
                <a:lnTo>
                  <a:pt x="7484006" y="4352608"/>
                </a:lnTo>
                <a:lnTo>
                  <a:pt x="7489351" y="4351020"/>
                </a:lnTo>
                <a:lnTo>
                  <a:pt x="7495031" y="4349115"/>
                </a:lnTo>
                <a:lnTo>
                  <a:pt x="7500711" y="4346575"/>
                </a:lnTo>
                <a:lnTo>
                  <a:pt x="7506056" y="4343718"/>
                </a:lnTo>
                <a:lnTo>
                  <a:pt x="7511402" y="4340860"/>
                </a:lnTo>
                <a:lnTo>
                  <a:pt x="7516414" y="4337685"/>
                </a:lnTo>
                <a:lnTo>
                  <a:pt x="7521425" y="4334193"/>
                </a:lnTo>
                <a:lnTo>
                  <a:pt x="7526771" y="4330065"/>
                </a:lnTo>
                <a:lnTo>
                  <a:pt x="7531114" y="4325938"/>
                </a:lnTo>
                <a:lnTo>
                  <a:pt x="7535791" y="4321810"/>
                </a:lnTo>
                <a:lnTo>
                  <a:pt x="7540469" y="4317048"/>
                </a:lnTo>
                <a:lnTo>
                  <a:pt x="7544478" y="4312285"/>
                </a:lnTo>
                <a:lnTo>
                  <a:pt x="7548153" y="4307523"/>
                </a:lnTo>
                <a:lnTo>
                  <a:pt x="7551494" y="4302443"/>
                </a:lnTo>
                <a:lnTo>
                  <a:pt x="7554835" y="4297363"/>
                </a:lnTo>
                <a:lnTo>
                  <a:pt x="7557842" y="4292283"/>
                </a:lnTo>
                <a:lnTo>
                  <a:pt x="7560515" y="4286568"/>
                </a:lnTo>
                <a:lnTo>
                  <a:pt x="7562854" y="4281170"/>
                </a:lnTo>
                <a:lnTo>
                  <a:pt x="7564858" y="4275455"/>
                </a:lnTo>
                <a:lnTo>
                  <a:pt x="7566863" y="4270058"/>
                </a:lnTo>
                <a:lnTo>
                  <a:pt x="7568533" y="4264025"/>
                </a:lnTo>
                <a:lnTo>
                  <a:pt x="7569870" y="4258310"/>
                </a:lnTo>
                <a:lnTo>
                  <a:pt x="7570872" y="4252595"/>
                </a:lnTo>
                <a:cubicBezTo>
                  <a:pt x="7571095" y="4250584"/>
                  <a:pt x="7571317" y="4248574"/>
                  <a:pt x="7571540" y="4246563"/>
                </a:cubicBezTo>
                <a:cubicBezTo>
                  <a:pt x="7571651" y="4244658"/>
                  <a:pt x="7571763" y="4242753"/>
                  <a:pt x="7571874" y="4240848"/>
                </a:cubicBezTo>
                <a:lnTo>
                  <a:pt x="7571874" y="4234815"/>
                </a:lnTo>
                <a:lnTo>
                  <a:pt x="7571874" y="4228783"/>
                </a:lnTo>
                <a:cubicBezTo>
                  <a:pt x="7571763" y="4226878"/>
                  <a:pt x="7571651" y="4224973"/>
                  <a:pt x="7571540" y="4223068"/>
                </a:cubicBezTo>
                <a:cubicBezTo>
                  <a:pt x="7571317" y="4221163"/>
                  <a:pt x="7571095" y="4219258"/>
                  <a:pt x="7570872" y="4217353"/>
                </a:cubicBezTo>
                <a:lnTo>
                  <a:pt x="7569870" y="4211320"/>
                </a:lnTo>
                <a:lnTo>
                  <a:pt x="7568533" y="4205605"/>
                </a:lnTo>
                <a:lnTo>
                  <a:pt x="7566863" y="4199890"/>
                </a:lnTo>
                <a:lnTo>
                  <a:pt x="7564858" y="4194175"/>
                </a:lnTo>
                <a:lnTo>
                  <a:pt x="7562854" y="4188460"/>
                </a:lnTo>
                <a:lnTo>
                  <a:pt x="7560515" y="4183063"/>
                </a:lnTo>
                <a:lnTo>
                  <a:pt x="7557842" y="4177665"/>
                </a:lnTo>
                <a:lnTo>
                  <a:pt x="7554835" y="4172268"/>
                </a:lnTo>
                <a:lnTo>
                  <a:pt x="7551494" y="4166870"/>
                </a:lnTo>
                <a:lnTo>
                  <a:pt x="7548153" y="4161790"/>
                </a:lnTo>
                <a:lnTo>
                  <a:pt x="7544478" y="4157028"/>
                </a:lnTo>
                <a:lnTo>
                  <a:pt x="7540469" y="4152265"/>
                </a:lnTo>
                <a:lnTo>
                  <a:pt x="7535791" y="4147820"/>
                </a:lnTo>
                <a:lnTo>
                  <a:pt x="7148903" y="3761423"/>
                </a:lnTo>
                <a:lnTo>
                  <a:pt x="6952786" y="3565208"/>
                </a:lnTo>
                <a:lnTo>
                  <a:pt x="6948108" y="3560445"/>
                </a:lnTo>
                <a:lnTo>
                  <a:pt x="6944099" y="3555683"/>
                </a:lnTo>
                <a:lnTo>
                  <a:pt x="6940424" y="3550920"/>
                </a:lnTo>
                <a:lnTo>
                  <a:pt x="6936749" y="3545840"/>
                </a:lnTo>
                <a:lnTo>
                  <a:pt x="6933408" y="3540760"/>
                </a:lnTo>
                <a:lnTo>
                  <a:pt x="6930735" y="3535680"/>
                </a:lnTo>
                <a:lnTo>
                  <a:pt x="6928062" y="3529965"/>
                </a:lnTo>
                <a:lnTo>
                  <a:pt x="6925724" y="3524568"/>
                </a:lnTo>
                <a:lnTo>
                  <a:pt x="6923385" y="3518853"/>
                </a:lnTo>
                <a:lnTo>
                  <a:pt x="6921380" y="3513455"/>
                </a:lnTo>
                <a:lnTo>
                  <a:pt x="6920044" y="3507423"/>
                </a:lnTo>
                <a:lnTo>
                  <a:pt x="6918708" y="3501708"/>
                </a:lnTo>
                <a:lnTo>
                  <a:pt x="6917705" y="3495993"/>
                </a:lnTo>
                <a:cubicBezTo>
                  <a:pt x="6917482" y="3493982"/>
                  <a:pt x="6917260" y="3491971"/>
                  <a:pt x="6917037" y="3489960"/>
                </a:cubicBezTo>
                <a:cubicBezTo>
                  <a:pt x="6916926" y="3488055"/>
                  <a:pt x="6916814" y="3486150"/>
                  <a:pt x="6916703" y="3484245"/>
                </a:cubicBezTo>
                <a:cubicBezTo>
                  <a:pt x="6916592" y="3482234"/>
                  <a:pt x="6916480" y="3480224"/>
                  <a:pt x="6916369" y="3478213"/>
                </a:cubicBezTo>
                <a:cubicBezTo>
                  <a:pt x="6916480" y="3476202"/>
                  <a:pt x="6916592" y="3474191"/>
                  <a:pt x="6916703" y="3472180"/>
                </a:cubicBezTo>
                <a:cubicBezTo>
                  <a:pt x="6916814" y="3470275"/>
                  <a:pt x="6916926" y="3468370"/>
                  <a:pt x="6917037" y="3466465"/>
                </a:cubicBezTo>
                <a:cubicBezTo>
                  <a:pt x="6917260" y="3464560"/>
                  <a:pt x="6917482" y="3462655"/>
                  <a:pt x="6917705" y="3460750"/>
                </a:cubicBezTo>
                <a:lnTo>
                  <a:pt x="6918708" y="3454718"/>
                </a:lnTo>
                <a:lnTo>
                  <a:pt x="6920044" y="3449003"/>
                </a:lnTo>
                <a:lnTo>
                  <a:pt x="6921380" y="3443288"/>
                </a:lnTo>
                <a:lnTo>
                  <a:pt x="6923385" y="3437255"/>
                </a:lnTo>
                <a:lnTo>
                  <a:pt x="6925724" y="3431858"/>
                </a:lnTo>
                <a:lnTo>
                  <a:pt x="6928062" y="3426460"/>
                </a:lnTo>
                <a:lnTo>
                  <a:pt x="6930735" y="3421063"/>
                </a:lnTo>
                <a:lnTo>
                  <a:pt x="6933408" y="3415348"/>
                </a:lnTo>
                <a:lnTo>
                  <a:pt x="6936749" y="3410268"/>
                </a:lnTo>
                <a:lnTo>
                  <a:pt x="6940424" y="3405505"/>
                </a:lnTo>
                <a:lnTo>
                  <a:pt x="6944099" y="3400425"/>
                </a:lnTo>
                <a:lnTo>
                  <a:pt x="6948108" y="3395663"/>
                </a:lnTo>
                <a:lnTo>
                  <a:pt x="6952786" y="3391218"/>
                </a:lnTo>
                <a:lnTo>
                  <a:pt x="6957129" y="3386773"/>
                </a:lnTo>
                <a:lnTo>
                  <a:pt x="6961807" y="3382645"/>
                </a:lnTo>
                <a:lnTo>
                  <a:pt x="6967152" y="3378835"/>
                </a:lnTo>
                <a:lnTo>
                  <a:pt x="6971830" y="3375343"/>
                </a:lnTo>
                <a:lnTo>
                  <a:pt x="6976841" y="3372168"/>
                </a:lnTo>
                <a:lnTo>
                  <a:pt x="6982521" y="3369310"/>
                </a:lnTo>
                <a:lnTo>
                  <a:pt x="6987866" y="3366453"/>
                </a:lnTo>
                <a:lnTo>
                  <a:pt x="6993546" y="3364230"/>
                </a:lnTo>
                <a:lnTo>
                  <a:pt x="6998892" y="3362008"/>
                </a:lnTo>
                <a:lnTo>
                  <a:pt x="7004571" y="3360103"/>
                </a:lnTo>
                <a:lnTo>
                  <a:pt x="7010585" y="3358833"/>
                </a:lnTo>
                <a:lnTo>
                  <a:pt x="7016265" y="3357245"/>
                </a:lnTo>
                <a:lnTo>
                  <a:pt x="7022279" y="3356293"/>
                </a:lnTo>
                <a:lnTo>
                  <a:pt x="7027958" y="3355658"/>
                </a:lnTo>
                <a:lnTo>
                  <a:pt x="7033972" y="3355340"/>
                </a:lnTo>
                <a:lnTo>
                  <a:pt x="7039652" y="3355023"/>
                </a:lnTo>
                <a:lnTo>
                  <a:pt x="7045666" y="3355340"/>
                </a:lnTo>
                <a:lnTo>
                  <a:pt x="7051680" y="3355658"/>
                </a:lnTo>
                <a:lnTo>
                  <a:pt x="7057359" y="3356293"/>
                </a:lnTo>
                <a:lnTo>
                  <a:pt x="7063373" y="3357245"/>
                </a:lnTo>
                <a:lnTo>
                  <a:pt x="7069053" y="3358833"/>
                </a:lnTo>
                <a:lnTo>
                  <a:pt x="7075067" y="3360103"/>
                </a:lnTo>
                <a:lnTo>
                  <a:pt x="7080412" y="3362008"/>
                </a:lnTo>
                <a:lnTo>
                  <a:pt x="7086092" y="3364230"/>
                </a:lnTo>
                <a:lnTo>
                  <a:pt x="7091772" y="3366453"/>
                </a:lnTo>
                <a:lnTo>
                  <a:pt x="7097117" y="3369310"/>
                </a:lnTo>
                <a:lnTo>
                  <a:pt x="7102463" y="3372168"/>
                </a:lnTo>
                <a:lnTo>
                  <a:pt x="7107474" y="3375343"/>
                </a:lnTo>
                <a:lnTo>
                  <a:pt x="7112486" y="3378835"/>
                </a:lnTo>
                <a:lnTo>
                  <a:pt x="7117497" y="3382645"/>
                </a:lnTo>
                <a:lnTo>
                  <a:pt x="7122175" y="3386773"/>
                </a:lnTo>
                <a:lnTo>
                  <a:pt x="7126852" y="3391218"/>
                </a:lnTo>
                <a:lnTo>
                  <a:pt x="7334329" y="3598228"/>
                </a:lnTo>
                <a:lnTo>
                  <a:pt x="7338672" y="3602673"/>
                </a:lnTo>
                <a:lnTo>
                  <a:pt x="7343349" y="3606800"/>
                </a:lnTo>
                <a:lnTo>
                  <a:pt x="7348695" y="3610610"/>
                </a:lnTo>
                <a:lnTo>
                  <a:pt x="7353372" y="3613785"/>
                </a:lnTo>
                <a:lnTo>
                  <a:pt x="7358718" y="3617278"/>
                </a:lnTo>
                <a:lnTo>
                  <a:pt x="7364064" y="3620135"/>
                </a:lnTo>
                <a:lnTo>
                  <a:pt x="7369409" y="3622675"/>
                </a:lnTo>
                <a:lnTo>
                  <a:pt x="7375089" y="3625215"/>
                </a:lnTo>
                <a:lnTo>
                  <a:pt x="7380435" y="3627120"/>
                </a:lnTo>
                <a:lnTo>
                  <a:pt x="7386114" y="3629343"/>
                </a:lnTo>
                <a:lnTo>
                  <a:pt x="7392128" y="3630613"/>
                </a:lnTo>
                <a:lnTo>
                  <a:pt x="7397808" y="3631883"/>
                </a:lnTo>
                <a:lnTo>
                  <a:pt x="7403822" y="3633153"/>
                </a:lnTo>
                <a:lnTo>
                  <a:pt x="7409501" y="3633788"/>
                </a:lnTo>
                <a:lnTo>
                  <a:pt x="7415515" y="3634105"/>
                </a:lnTo>
                <a:lnTo>
                  <a:pt x="7421195" y="3634105"/>
                </a:lnTo>
                <a:lnTo>
                  <a:pt x="7427209" y="3634105"/>
                </a:lnTo>
                <a:lnTo>
                  <a:pt x="7433223" y="3633788"/>
                </a:lnTo>
                <a:lnTo>
                  <a:pt x="7438902" y="3633153"/>
                </a:lnTo>
                <a:lnTo>
                  <a:pt x="7444916" y="3631883"/>
                </a:lnTo>
                <a:lnTo>
                  <a:pt x="7450596" y="3630613"/>
                </a:lnTo>
                <a:lnTo>
                  <a:pt x="7456610" y="3629343"/>
                </a:lnTo>
                <a:lnTo>
                  <a:pt x="7461955" y="3627120"/>
                </a:lnTo>
                <a:lnTo>
                  <a:pt x="7467635" y="3625215"/>
                </a:lnTo>
                <a:lnTo>
                  <a:pt x="7473315" y="3622675"/>
                </a:lnTo>
                <a:lnTo>
                  <a:pt x="7478660" y="3620135"/>
                </a:lnTo>
                <a:lnTo>
                  <a:pt x="7484006" y="3617278"/>
                </a:lnTo>
                <a:lnTo>
                  <a:pt x="7489017" y="3613785"/>
                </a:lnTo>
                <a:lnTo>
                  <a:pt x="7494029" y="3610610"/>
                </a:lnTo>
                <a:lnTo>
                  <a:pt x="7499374" y="3606800"/>
                </a:lnTo>
                <a:lnTo>
                  <a:pt x="7503718" y="3602673"/>
                </a:lnTo>
                <a:lnTo>
                  <a:pt x="7508395" y="3598228"/>
                </a:lnTo>
                <a:lnTo>
                  <a:pt x="7513073" y="3593783"/>
                </a:lnTo>
                <a:lnTo>
                  <a:pt x="7517082" y="3589020"/>
                </a:lnTo>
                <a:lnTo>
                  <a:pt x="7520757" y="3583940"/>
                </a:lnTo>
                <a:lnTo>
                  <a:pt x="7524098" y="3578860"/>
                </a:lnTo>
                <a:lnTo>
                  <a:pt x="7527439" y="3573463"/>
                </a:lnTo>
                <a:lnTo>
                  <a:pt x="7530446" y="3568383"/>
                </a:lnTo>
                <a:lnTo>
                  <a:pt x="7533119" y="3562985"/>
                </a:lnTo>
                <a:lnTo>
                  <a:pt x="7535457" y="3557588"/>
                </a:lnTo>
                <a:lnTo>
                  <a:pt x="7537462" y="3551873"/>
                </a:lnTo>
                <a:lnTo>
                  <a:pt x="7539467" y="3546158"/>
                </a:lnTo>
                <a:lnTo>
                  <a:pt x="7541137" y="3540443"/>
                </a:lnTo>
                <a:lnTo>
                  <a:pt x="7542473" y="3534410"/>
                </a:lnTo>
                <a:lnTo>
                  <a:pt x="7543476" y="3528695"/>
                </a:lnTo>
                <a:cubicBezTo>
                  <a:pt x="7543699" y="3526790"/>
                  <a:pt x="7543921" y="3524885"/>
                  <a:pt x="7544144" y="3522980"/>
                </a:cubicBezTo>
                <a:cubicBezTo>
                  <a:pt x="7544255" y="3520969"/>
                  <a:pt x="7544367" y="3518959"/>
                  <a:pt x="7544478" y="3516948"/>
                </a:cubicBezTo>
                <a:lnTo>
                  <a:pt x="7544478" y="3511233"/>
                </a:lnTo>
                <a:lnTo>
                  <a:pt x="7544478" y="3505200"/>
                </a:lnTo>
                <a:cubicBezTo>
                  <a:pt x="7544367" y="3503189"/>
                  <a:pt x="7544255" y="3501179"/>
                  <a:pt x="7544144" y="3499168"/>
                </a:cubicBezTo>
                <a:cubicBezTo>
                  <a:pt x="7543921" y="3497263"/>
                  <a:pt x="7543699" y="3495358"/>
                  <a:pt x="7543476" y="3493453"/>
                </a:cubicBezTo>
                <a:lnTo>
                  <a:pt x="7542473" y="3487738"/>
                </a:lnTo>
                <a:lnTo>
                  <a:pt x="7541137" y="3481705"/>
                </a:lnTo>
                <a:lnTo>
                  <a:pt x="7539467" y="3475990"/>
                </a:lnTo>
                <a:lnTo>
                  <a:pt x="7537462" y="3470593"/>
                </a:lnTo>
                <a:lnTo>
                  <a:pt x="7535457" y="3464878"/>
                </a:lnTo>
                <a:lnTo>
                  <a:pt x="7533119" y="3459163"/>
                </a:lnTo>
                <a:lnTo>
                  <a:pt x="7530446" y="3453765"/>
                </a:lnTo>
                <a:lnTo>
                  <a:pt x="7527439" y="3448685"/>
                </a:lnTo>
                <a:lnTo>
                  <a:pt x="7524098" y="3443605"/>
                </a:lnTo>
                <a:lnTo>
                  <a:pt x="7520757" y="3438525"/>
                </a:lnTo>
                <a:lnTo>
                  <a:pt x="7517082" y="3433763"/>
                </a:lnTo>
                <a:lnTo>
                  <a:pt x="7513073" y="3428683"/>
                </a:lnTo>
                <a:lnTo>
                  <a:pt x="7508395" y="3423920"/>
                </a:lnTo>
                <a:lnTo>
                  <a:pt x="6839860" y="2756218"/>
                </a:lnTo>
                <a:lnTo>
                  <a:pt x="6836519" y="2753043"/>
                </a:lnTo>
                <a:lnTo>
                  <a:pt x="6833178" y="2749233"/>
                </a:lnTo>
                <a:lnTo>
                  <a:pt x="6826830" y="2741295"/>
                </a:lnTo>
                <a:lnTo>
                  <a:pt x="6821818" y="2733040"/>
                </a:lnTo>
                <a:lnTo>
                  <a:pt x="6817141" y="2724468"/>
                </a:lnTo>
                <a:lnTo>
                  <a:pt x="6812797" y="2715895"/>
                </a:lnTo>
                <a:lnTo>
                  <a:pt x="6809791" y="2707005"/>
                </a:lnTo>
                <a:lnTo>
                  <a:pt x="6807452" y="2697798"/>
                </a:lnTo>
                <a:lnTo>
                  <a:pt x="6805447" y="2688590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/>
              </a:gs>
              <a:gs pos="0">
                <a:schemeClr val="tx2"/>
              </a:gs>
            </a:gsLst>
            <a:lin ang="135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="" xmlns:a16="http://schemas.microsoft.com/office/drawing/2014/main" id="{F894F013-C30B-40EF-AA61-23994479BBF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5037736" cy="4110086"/>
          </a:xfrm>
          <a:custGeom>
            <a:avLst/>
            <a:gdLst>
              <a:gd name="connsiteX0" fmla="*/ 5037736 w 5037736"/>
              <a:gd name="connsiteY0" fmla="*/ 0 h 4110086"/>
              <a:gd name="connsiteX1" fmla="*/ 0 w 5037736"/>
              <a:gd name="connsiteY1" fmla="*/ 0 h 4110086"/>
              <a:gd name="connsiteX2" fmla="*/ 2696252 w 5037736"/>
              <a:gd name="connsiteY2" fmla="*/ 2688414 h 4110086"/>
              <a:gd name="connsiteX3" fmla="*/ 2695583 w 5037736"/>
              <a:gd name="connsiteY3" fmla="*/ 2681112 h 4110086"/>
              <a:gd name="connsiteX4" fmla="*/ 2694915 w 5037736"/>
              <a:gd name="connsiteY4" fmla="*/ 2674127 h 4110086"/>
              <a:gd name="connsiteX5" fmla="*/ 2694915 w 5037736"/>
              <a:gd name="connsiteY5" fmla="*/ 2667143 h 4110086"/>
              <a:gd name="connsiteX6" fmla="*/ 2695249 w 5037736"/>
              <a:gd name="connsiteY6" fmla="*/ 2660158 h 4110086"/>
              <a:gd name="connsiteX7" fmla="*/ 2695918 w 5037736"/>
              <a:gd name="connsiteY7" fmla="*/ 2652856 h 4110086"/>
              <a:gd name="connsiteX8" fmla="*/ 2696920 w 5037736"/>
              <a:gd name="connsiteY8" fmla="*/ 2645872 h 4110086"/>
              <a:gd name="connsiteX9" fmla="*/ 2698590 w 5037736"/>
              <a:gd name="connsiteY9" fmla="*/ 2638887 h 4110086"/>
              <a:gd name="connsiteX10" fmla="*/ 2700260 w 5037736"/>
              <a:gd name="connsiteY10" fmla="*/ 2631903 h 4110086"/>
              <a:gd name="connsiteX11" fmla="*/ 2702599 w 5037736"/>
              <a:gd name="connsiteY11" fmla="*/ 2625235 h 4110086"/>
              <a:gd name="connsiteX12" fmla="*/ 2705605 w 5037736"/>
              <a:gd name="connsiteY12" fmla="*/ 2618568 h 4110086"/>
              <a:gd name="connsiteX13" fmla="*/ 2708946 w 5037736"/>
              <a:gd name="connsiteY13" fmla="*/ 2612219 h 4110086"/>
              <a:gd name="connsiteX14" fmla="*/ 2712287 w 5037736"/>
              <a:gd name="connsiteY14" fmla="*/ 2605552 h 4110086"/>
              <a:gd name="connsiteX15" fmla="*/ 2716296 w 5037736"/>
              <a:gd name="connsiteY15" fmla="*/ 2599520 h 4110086"/>
              <a:gd name="connsiteX16" fmla="*/ 2720973 w 5037736"/>
              <a:gd name="connsiteY16" fmla="*/ 2593488 h 4110086"/>
              <a:gd name="connsiteX17" fmla="*/ 2725649 w 5037736"/>
              <a:gd name="connsiteY17" fmla="*/ 2587773 h 4110086"/>
              <a:gd name="connsiteX18" fmla="*/ 2730660 w 5037736"/>
              <a:gd name="connsiteY18" fmla="*/ 2582058 h 4110086"/>
              <a:gd name="connsiteX19" fmla="*/ 2735337 w 5037736"/>
              <a:gd name="connsiteY19" fmla="*/ 2577931 h 4110086"/>
              <a:gd name="connsiteX20" fmla="*/ 2740014 w 5037736"/>
              <a:gd name="connsiteY20" fmla="*/ 2573804 h 4110086"/>
              <a:gd name="connsiteX21" fmla="*/ 2745025 w 5037736"/>
              <a:gd name="connsiteY21" fmla="*/ 2569994 h 4110086"/>
              <a:gd name="connsiteX22" fmla="*/ 2750036 w 5037736"/>
              <a:gd name="connsiteY22" fmla="*/ 2566184 h 4110086"/>
              <a:gd name="connsiteX23" fmla="*/ 2755381 w 5037736"/>
              <a:gd name="connsiteY23" fmla="*/ 2563327 h 4110086"/>
              <a:gd name="connsiteX24" fmla="*/ 2760726 w 5037736"/>
              <a:gd name="connsiteY24" fmla="*/ 2560152 h 4110086"/>
              <a:gd name="connsiteX25" fmla="*/ 2766072 w 5037736"/>
              <a:gd name="connsiteY25" fmla="*/ 2557295 h 4110086"/>
              <a:gd name="connsiteX26" fmla="*/ 2771417 w 5037736"/>
              <a:gd name="connsiteY26" fmla="*/ 2555073 h 4110086"/>
              <a:gd name="connsiteX27" fmla="*/ 2777096 w 5037736"/>
              <a:gd name="connsiteY27" fmla="*/ 2552850 h 4110086"/>
              <a:gd name="connsiteX28" fmla="*/ 2782775 w 5037736"/>
              <a:gd name="connsiteY28" fmla="*/ 2551263 h 4110086"/>
              <a:gd name="connsiteX29" fmla="*/ 2788788 w 5037736"/>
              <a:gd name="connsiteY29" fmla="*/ 2549675 h 4110086"/>
              <a:gd name="connsiteX30" fmla="*/ 2794467 w 5037736"/>
              <a:gd name="connsiteY30" fmla="*/ 2548406 h 4110086"/>
              <a:gd name="connsiteX31" fmla="*/ 2800146 w 5037736"/>
              <a:gd name="connsiteY31" fmla="*/ 2547453 h 4110086"/>
              <a:gd name="connsiteX32" fmla="*/ 2806159 w 5037736"/>
              <a:gd name="connsiteY32" fmla="*/ 2546818 h 4110086"/>
              <a:gd name="connsiteX33" fmla="*/ 2811839 w 5037736"/>
              <a:gd name="connsiteY33" fmla="*/ 2546183 h 4110086"/>
              <a:gd name="connsiteX34" fmla="*/ 2817852 w 5037736"/>
              <a:gd name="connsiteY34" fmla="*/ 2546183 h 4110086"/>
              <a:gd name="connsiteX35" fmla="*/ 2823865 w 5037736"/>
              <a:gd name="connsiteY35" fmla="*/ 2546183 h 4110086"/>
              <a:gd name="connsiteX36" fmla="*/ 2829878 w 5037736"/>
              <a:gd name="connsiteY36" fmla="*/ 2546818 h 4110086"/>
              <a:gd name="connsiteX37" fmla="*/ 2835557 w 5037736"/>
              <a:gd name="connsiteY37" fmla="*/ 2547453 h 4110086"/>
              <a:gd name="connsiteX38" fmla="*/ 2841236 w 5037736"/>
              <a:gd name="connsiteY38" fmla="*/ 2548406 h 4110086"/>
              <a:gd name="connsiteX39" fmla="*/ 2847250 w 5037736"/>
              <a:gd name="connsiteY39" fmla="*/ 2549675 h 4110086"/>
              <a:gd name="connsiteX40" fmla="*/ 2852929 w 5037736"/>
              <a:gd name="connsiteY40" fmla="*/ 2551263 h 4110086"/>
              <a:gd name="connsiteX41" fmla="*/ 2858608 w 5037736"/>
              <a:gd name="connsiteY41" fmla="*/ 2552850 h 4110086"/>
              <a:gd name="connsiteX42" fmla="*/ 2864287 w 5037736"/>
              <a:gd name="connsiteY42" fmla="*/ 2555073 h 4110086"/>
              <a:gd name="connsiteX43" fmla="*/ 2869966 w 5037736"/>
              <a:gd name="connsiteY43" fmla="*/ 2557295 h 4110086"/>
              <a:gd name="connsiteX44" fmla="*/ 2875311 w 5037736"/>
              <a:gd name="connsiteY44" fmla="*/ 2560152 h 4110086"/>
              <a:gd name="connsiteX45" fmla="*/ 2880322 w 5037736"/>
              <a:gd name="connsiteY45" fmla="*/ 2563327 h 4110086"/>
              <a:gd name="connsiteX46" fmla="*/ 2885667 w 5037736"/>
              <a:gd name="connsiteY46" fmla="*/ 2566184 h 4110086"/>
              <a:gd name="connsiteX47" fmla="*/ 2890678 w 5037736"/>
              <a:gd name="connsiteY47" fmla="*/ 2569994 h 4110086"/>
              <a:gd name="connsiteX48" fmla="*/ 2895689 w 5037736"/>
              <a:gd name="connsiteY48" fmla="*/ 2573804 h 4110086"/>
              <a:gd name="connsiteX49" fmla="*/ 2900366 w 5037736"/>
              <a:gd name="connsiteY49" fmla="*/ 2577931 h 4110086"/>
              <a:gd name="connsiteX50" fmla="*/ 2905043 w 5037736"/>
              <a:gd name="connsiteY50" fmla="*/ 2582058 h 4110086"/>
              <a:gd name="connsiteX51" fmla="*/ 4398989 w 5037736"/>
              <a:gd name="connsiteY51" fmla="*/ 4073893 h 4110086"/>
              <a:gd name="connsiteX52" fmla="*/ 4403332 w 5037736"/>
              <a:gd name="connsiteY52" fmla="*/ 4078338 h 4110086"/>
              <a:gd name="connsiteX53" fmla="*/ 4408009 w 5037736"/>
              <a:gd name="connsiteY53" fmla="*/ 4082465 h 4110086"/>
              <a:gd name="connsiteX54" fmla="*/ 4413020 w 5037736"/>
              <a:gd name="connsiteY54" fmla="*/ 4086275 h 4110086"/>
              <a:gd name="connsiteX55" fmla="*/ 4418031 w 5037736"/>
              <a:gd name="connsiteY55" fmla="*/ 4089767 h 4110086"/>
              <a:gd name="connsiteX56" fmla="*/ 4423042 w 5037736"/>
              <a:gd name="connsiteY56" fmla="*/ 4093259 h 4110086"/>
              <a:gd name="connsiteX57" fmla="*/ 4428721 w 5037736"/>
              <a:gd name="connsiteY57" fmla="*/ 4095799 h 4110086"/>
              <a:gd name="connsiteX58" fmla="*/ 4433732 w 5037736"/>
              <a:gd name="connsiteY58" fmla="*/ 4098656 h 4110086"/>
              <a:gd name="connsiteX59" fmla="*/ 4439745 w 5037736"/>
              <a:gd name="connsiteY59" fmla="*/ 4101196 h 4110086"/>
              <a:gd name="connsiteX60" fmla="*/ 4445090 w 5037736"/>
              <a:gd name="connsiteY60" fmla="*/ 4103101 h 4110086"/>
              <a:gd name="connsiteX61" fmla="*/ 4450769 w 5037736"/>
              <a:gd name="connsiteY61" fmla="*/ 4105006 h 4110086"/>
              <a:gd name="connsiteX62" fmla="*/ 4456449 w 5037736"/>
              <a:gd name="connsiteY62" fmla="*/ 4106593 h 4110086"/>
              <a:gd name="connsiteX63" fmla="*/ 4462127 w 5037736"/>
              <a:gd name="connsiteY63" fmla="*/ 4107863 h 4110086"/>
              <a:gd name="connsiteX64" fmla="*/ 4468140 w 5037736"/>
              <a:gd name="connsiteY64" fmla="*/ 4108816 h 4110086"/>
              <a:gd name="connsiteX65" fmla="*/ 4474154 w 5037736"/>
              <a:gd name="connsiteY65" fmla="*/ 4109451 h 4110086"/>
              <a:gd name="connsiteX66" fmla="*/ 4480167 w 5037736"/>
              <a:gd name="connsiteY66" fmla="*/ 4110086 h 4110086"/>
              <a:gd name="connsiteX67" fmla="*/ 4485846 w 5037736"/>
              <a:gd name="connsiteY67" fmla="*/ 4110086 h 4110086"/>
              <a:gd name="connsiteX68" fmla="*/ 4491526 w 5037736"/>
              <a:gd name="connsiteY68" fmla="*/ 4110086 h 4110086"/>
              <a:gd name="connsiteX69" fmla="*/ 4497538 w 5037736"/>
              <a:gd name="connsiteY69" fmla="*/ 4109451 h 4110086"/>
              <a:gd name="connsiteX70" fmla="*/ 4503551 w 5037736"/>
              <a:gd name="connsiteY70" fmla="*/ 4108816 h 4110086"/>
              <a:gd name="connsiteX71" fmla="*/ 4509565 w 5037736"/>
              <a:gd name="connsiteY71" fmla="*/ 4107863 h 4110086"/>
              <a:gd name="connsiteX72" fmla="*/ 4515244 w 5037736"/>
              <a:gd name="connsiteY72" fmla="*/ 4106593 h 4110086"/>
              <a:gd name="connsiteX73" fmla="*/ 4520589 w 5037736"/>
              <a:gd name="connsiteY73" fmla="*/ 4105006 h 4110086"/>
              <a:gd name="connsiteX74" fmla="*/ 4526602 w 5037736"/>
              <a:gd name="connsiteY74" fmla="*/ 4103101 h 4110086"/>
              <a:gd name="connsiteX75" fmla="*/ 4531948 w 5037736"/>
              <a:gd name="connsiteY75" fmla="*/ 4101196 h 4110086"/>
              <a:gd name="connsiteX76" fmla="*/ 4537960 w 5037736"/>
              <a:gd name="connsiteY76" fmla="*/ 4098656 h 4110086"/>
              <a:gd name="connsiteX77" fmla="*/ 4542971 w 5037736"/>
              <a:gd name="connsiteY77" fmla="*/ 4095799 h 4110086"/>
              <a:gd name="connsiteX78" fmla="*/ 4548650 w 5037736"/>
              <a:gd name="connsiteY78" fmla="*/ 4093259 h 4110086"/>
              <a:gd name="connsiteX79" fmla="*/ 4553661 w 5037736"/>
              <a:gd name="connsiteY79" fmla="*/ 4089767 h 4110086"/>
              <a:gd name="connsiteX80" fmla="*/ 4558672 w 5037736"/>
              <a:gd name="connsiteY80" fmla="*/ 4086275 h 4110086"/>
              <a:gd name="connsiteX81" fmla="*/ 4563683 w 5037736"/>
              <a:gd name="connsiteY81" fmla="*/ 4082465 h 4110086"/>
              <a:gd name="connsiteX82" fmla="*/ 4568360 w 5037736"/>
              <a:gd name="connsiteY82" fmla="*/ 4078338 h 4110086"/>
              <a:gd name="connsiteX83" fmla="*/ 4572704 w 5037736"/>
              <a:gd name="connsiteY83" fmla="*/ 4073893 h 4110086"/>
              <a:gd name="connsiteX84" fmla="*/ 4577381 w 5037736"/>
              <a:gd name="connsiteY84" fmla="*/ 4069448 h 4110086"/>
              <a:gd name="connsiteX85" fmla="*/ 4581389 w 5037736"/>
              <a:gd name="connsiteY85" fmla="*/ 4064686 h 4110086"/>
              <a:gd name="connsiteX86" fmla="*/ 4585064 w 5037736"/>
              <a:gd name="connsiteY86" fmla="*/ 4059606 h 4110086"/>
              <a:gd name="connsiteX87" fmla="*/ 4588738 w 5037736"/>
              <a:gd name="connsiteY87" fmla="*/ 4054844 h 4110086"/>
              <a:gd name="connsiteX88" fmla="*/ 4592079 w 5037736"/>
              <a:gd name="connsiteY88" fmla="*/ 4049447 h 4110086"/>
              <a:gd name="connsiteX89" fmla="*/ 4595086 w 5037736"/>
              <a:gd name="connsiteY89" fmla="*/ 4044367 h 4110086"/>
              <a:gd name="connsiteX90" fmla="*/ 4597424 w 5037736"/>
              <a:gd name="connsiteY90" fmla="*/ 4038653 h 4110086"/>
              <a:gd name="connsiteX91" fmla="*/ 4599763 w 5037736"/>
              <a:gd name="connsiteY91" fmla="*/ 4033256 h 4110086"/>
              <a:gd name="connsiteX92" fmla="*/ 4602101 w 5037736"/>
              <a:gd name="connsiteY92" fmla="*/ 4027859 h 4110086"/>
              <a:gd name="connsiteX93" fmla="*/ 4604106 w 5037736"/>
              <a:gd name="connsiteY93" fmla="*/ 4022144 h 4110086"/>
              <a:gd name="connsiteX94" fmla="*/ 4605776 w 5037736"/>
              <a:gd name="connsiteY94" fmla="*/ 4016112 h 4110086"/>
              <a:gd name="connsiteX95" fmla="*/ 4606778 w 5037736"/>
              <a:gd name="connsiteY95" fmla="*/ 4010397 h 4110086"/>
              <a:gd name="connsiteX96" fmla="*/ 4607781 w 5037736"/>
              <a:gd name="connsiteY96" fmla="*/ 4004683 h 4110086"/>
              <a:gd name="connsiteX97" fmla="*/ 4608448 w 5037736"/>
              <a:gd name="connsiteY97" fmla="*/ 3998650 h 4110086"/>
              <a:gd name="connsiteX98" fmla="*/ 4608782 w 5037736"/>
              <a:gd name="connsiteY98" fmla="*/ 3992936 h 4110086"/>
              <a:gd name="connsiteX99" fmla="*/ 4609117 w 5037736"/>
              <a:gd name="connsiteY99" fmla="*/ 3987221 h 4110086"/>
              <a:gd name="connsiteX100" fmla="*/ 4608782 w 5037736"/>
              <a:gd name="connsiteY100" fmla="*/ 3980872 h 4110086"/>
              <a:gd name="connsiteX101" fmla="*/ 4608448 w 5037736"/>
              <a:gd name="connsiteY101" fmla="*/ 3975157 h 4110086"/>
              <a:gd name="connsiteX102" fmla="*/ 4607781 w 5037736"/>
              <a:gd name="connsiteY102" fmla="*/ 3969442 h 4110086"/>
              <a:gd name="connsiteX103" fmla="*/ 4606778 w 5037736"/>
              <a:gd name="connsiteY103" fmla="*/ 3963410 h 4110086"/>
              <a:gd name="connsiteX104" fmla="*/ 4605776 w 5037736"/>
              <a:gd name="connsiteY104" fmla="*/ 3957696 h 4110086"/>
              <a:gd name="connsiteX105" fmla="*/ 4604106 w 5037736"/>
              <a:gd name="connsiteY105" fmla="*/ 3951981 h 4110086"/>
              <a:gd name="connsiteX106" fmla="*/ 4602101 w 5037736"/>
              <a:gd name="connsiteY106" fmla="*/ 3946584 h 4110086"/>
              <a:gd name="connsiteX107" fmla="*/ 4599763 w 5037736"/>
              <a:gd name="connsiteY107" fmla="*/ 3940552 h 4110086"/>
              <a:gd name="connsiteX108" fmla="*/ 4597424 w 5037736"/>
              <a:gd name="connsiteY108" fmla="*/ 3935155 h 4110086"/>
              <a:gd name="connsiteX109" fmla="*/ 4595086 w 5037736"/>
              <a:gd name="connsiteY109" fmla="*/ 3929757 h 4110086"/>
              <a:gd name="connsiteX110" fmla="*/ 4592079 w 5037736"/>
              <a:gd name="connsiteY110" fmla="*/ 3924678 h 4110086"/>
              <a:gd name="connsiteX111" fmla="*/ 4588738 w 5037736"/>
              <a:gd name="connsiteY111" fmla="*/ 3919281 h 4110086"/>
              <a:gd name="connsiteX112" fmla="*/ 4585064 w 5037736"/>
              <a:gd name="connsiteY112" fmla="*/ 3914201 h 4110086"/>
              <a:gd name="connsiteX113" fmla="*/ 4581389 w 5037736"/>
              <a:gd name="connsiteY113" fmla="*/ 3909121 h 4110086"/>
              <a:gd name="connsiteX114" fmla="*/ 4577381 w 5037736"/>
              <a:gd name="connsiteY114" fmla="*/ 3904677 h 4110086"/>
              <a:gd name="connsiteX115" fmla="*/ 4572704 w 5037736"/>
              <a:gd name="connsiteY115" fmla="*/ 3899914 h 4110086"/>
              <a:gd name="connsiteX116" fmla="*/ 3276525 w 5037736"/>
              <a:gd name="connsiteY116" fmla="*/ 2605234 h 4110086"/>
              <a:gd name="connsiteX117" fmla="*/ 3272182 w 5037736"/>
              <a:gd name="connsiteY117" fmla="*/ 2600472 h 4110086"/>
              <a:gd name="connsiteX118" fmla="*/ 3268174 w 5037736"/>
              <a:gd name="connsiteY118" fmla="*/ 2596027 h 4110086"/>
              <a:gd name="connsiteX119" fmla="*/ 3264165 w 5037736"/>
              <a:gd name="connsiteY119" fmla="*/ 2590948 h 4110086"/>
              <a:gd name="connsiteX120" fmla="*/ 3260824 w 5037736"/>
              <a:gd name="connsiteY120" fmla="*/ 2585868 h 4110086"/>
              <a:gd name="connsiteX121" fmla="*/ 3257818 w 5037736"/>
              <a:gd name="connsiteY121" fmla="*/ 2580788 h 4110086"/>
              <a:gd name="connsiteX122" fmla="*/ 3254811 w 5037736"/>
              <a:gd name="connsiteY122" fmla="*/ 2575709 h 4110086"/>
              <a:gd name="connsiteX123" fmla="*/ 3252138 w 5037736"/>
              <a:gd name="connsiteY123" fmla="*/ 2569994 h 4110086"/>
              <a:gd name="connsiteX124" fmla="*/ 3249466 w 5037736"/>
              <a:gd name="connsiteY124" fmla="*/ 2564597 h 4110086"/>
              <a:gd name="connsiteX125" fmla="*/ 3247461 w 5037736"/>
              <a:gd name="connsiteY125" fmla="*/ 2558882 h 4110086"/>
              <a:gd name="connsiteX126" fmla="*/ 3245791 w 5037736"/>
              <a:gd name="connsiteY126" fmla="*/ 2553168 h 4110086"/>
              <a:gd name="connsiteX127" fmla="*/ 3244121 w 5037736"/>
              <a:gd name="connsiteY127" fmla="*/ 2547453 h 4110086"/>
              <a:gd name="connsiteX128" fmla="*/ 3242785 w 5037736"/>
              <a:gd name="connsiteY128" fmla="*/ 2541738 h 4110086"/>
              <a:gd name="connsiteX129" fmla="*/ 3241782 w 5037736"/>
              <a:gd name="connsiteY129" fmla="*/ 2536024 h 4110086"/>
              <a:gd name="connsiteX130" fmla="*/ 3241114 w 5037736"/>
              <a:gd name="connsiteY130" fmla="*/ 2529992 h 4110086"/>
              <a:gd name="connsiteX131" fmla="*/ 3240780 w 5037736"/>
              <a:gd name="connsiteY131" fmla="*/ 2524277 h 4110086"/>
              <a:gd name="connsiteX132" fmla="*/ 3240780 w 5037736"/>
              <a:gd name="connsiteY132" fmla="*/ 2518245 h 4110086"/>
              <a:gd name="connsiteX133" fmla="*/ 3240780 w 5037736"/>
              <a:gd name="connsiteY133" fmla="*/ 2512213 h 4110086"/>
              <a:gd name="connsiteX134" fmla="*/ 3241114 w 5037736"/>
              <a:gd name="connsiteY134" fmla="*/ 2506498 h 4110086"/>
              <a:gd name="connsiteX135" fmla="*/ 3241782 w 5037736"/>
              <a:gd name="connsiteY135" fmla="*/ 2500784 h 4110086"/>
              <a:gd name="connsiteX136" fmla="*/ 3242785 w 5037736"/>
              <a:gd name="connsiteY136" fmla="*/ 2494752 h 4110086"/>
              <a:gd name="connsiteX137" fmla="*/ 3244121 w 5037736"/>
              <a:gd name="connsiteY137" fmla="*/ 2489037 h 4110086"/>
              <a:gd name="connsiteX138" fmla="*/ 3245791 w 5037736"/>
              <a:gd name="connsiteY138" fmla="*/ 2483322 h 4110086"/>
              <a:gd name="connsiteX139" fmla="*/ 3247461 w 5037736"/>
              <a:gd name="connsiteY139" fmla="*/ 2477290 h 4110086"/>
              <a:gd name="connsiteX140" fmla="*/ 3249466 w 5037736"/>
              <a:gd name="connsiteY140" fmla="*/ 2471893 h 4110086"/>
              <a:gd name="connsiteX141" fmla="*/ 3252138 w 5037736"/>
              <a:gd name="connsiteY141" fmla="*/ 2466496 h 4110086"/>
              <a:gd name="connsiteX142" fmla="*/ 3254811 w 5037736"/>
              <a:gd name="connsiteY142" fmla="*/ 2461099 h 4110086"/>
              <a:gd name="connsiteX143" fmla="*/ 3257818 w 5037736"/>
              <a:gd name="connsiteY143" fmla="*/ 2455702 h 4110086"/>
              <a:gd name="connsiteX144" fmla="*/ 3260824 w 5037736"/>
              <a:gd name="connsiteY144" fmla="*/ 2450304 h 4110086"/>
              <a:gd name="connsiteX145" fmla="*/ 3264165 w 5037736"/>
              <a:gd name="connsiteY145" fmla="*/ 2445542 h 4110086"/>
              <a:gd name="connsiteX146" fmla="*/ 3268174 w 5037736"/>
              <a:gd name="connsiteY146" fmla="*/ 2440463 h 4110086"/>
              <a:gd name="connsiteX147" fmla="*/ 3272182 w 5037736"/>
              <a:gd name="connsiteY147" fmla="*/ 2435700 h 4110086"/>
              <a:gd name="connsiteX148" fmla="*/ 3276525 w 5037736"/>
              <a:gd name="connsiteY148" fmla="*/ 2431256 h 4110086"/>
              <a:gd name="connsiteX149" fmla="*/ 3281536 w 5037736"/>
              <a:gd name="connsiteY149" fmla="*/ 2426811 h 4110086"/>
              <a:gd name="connsiteX150" fmla="*/ 3285879 w 5037736"/>
              <a:gd name="connsiteY150" fmla="*/ 2422684 h 4110086"/>
              <a:gd name="connsiteX151" fmla="*/ 3290890 w 5037736"/>
              <a:gd name="connsiteY151" fmla="*/ 2418874 h 4110086"/>
              <a:gd name="connsiteX152" fmla="*/ 3296235 w 5037736"/>
              <a:gd name="connsiteY152" fmla="*/ 2415382 h 4110086"/>
              <a:gd name="connsiteX153" fmla="*/ 3301246 w 5037736"/>
              <a:gd name="connsiteY153" fmla="*/ 2412207 h 4110086"/>
              <a:gd name="connsiteX154" fmla="*/ 3306591 w 5037736"/>
              <a:gd name="connsiteY154" fmla="*/ 2409350 h 4110086"/>
              <a:gd name="connsiteX155" fmla="*/ 3311936 w 5037736"/>
              <a:gd name="connsiteY155" fmla="*/ 2406492 h 4110086"/>
              <a:gd name="connsiteX156" fmla="*/ 3317281 w 5037736"/>
              <a:gd name="connsiteY156" fmla="*/ 2404270 h 4110086"/>
              <a:gd name="connsiteX157" fmla="*/ 3323295 w 5037736"/>
              <a:gd name="connsiteY157" fmla="*/ 2402048 h 4110086"/>
              <a:gd name="connsiteX158" fmla="*/ 3328640 w 5037736"/>
              <a:gd name="connsiteY158" fmla="*/ 2400143 h 4110086"/>
              <a:gd name="connsiteX159" fmla="*/ 3334653 w 5037736"/>
              <a:gd name="connsiteY159" fmla="*/ 2398873 h 4110086"/>
              <a:gd name="connsiteX160" fmla="*/ 3340332 w 5037736"/>
              <a:gd name="connsiteY160" fmla="*/ 2397285 h 4110086"/>
              <a:gd name="connsiteX161" fmla="*/ 3346011 w 5037736"/>
              <a:gd name="connsiteY161" fmla="*/ 2396333 h 4110086"/>
              <a:gd name="connsiteX162" fmla="*/ 3352024 w 5037736"/>
              <a:gd name="connsiteY162" fmla="*/ 2395698 h 4110086"/>
              <a:gd name="connsiteX163" fmla="*/ 3357703 w 5037736"/>
              <a:gd name="connsiteY163" fmla="*/ 2395381 h 4110086"/>
              <a:gd name="connsiteX164" fmla="*/ 3364051 w 5037736"/>
              <a:gd name="connsiteY164" fmla="*/ 2395381 h 4110086"/>
              <a:gd name="connsiteX165" fmla="*/ 3369730 w 5037736"/>
              <a:gd name="connsiteY165" fmla="*/ 2395381 h 4110086"/>
              <a:gd name="connsiteX166" fmla="*/ 3375743 w 5037736"/>
              <a:gd name="connsiteY166" fmla="*/ 2395698 h 4110086"/>
              <a:gd name="connsiteX167" fmla="*/ 3381422 w 5037736"/>
              <a:gd name="connsiteY167" fmla="*/ 2396333 h 4110086"/>
              <a:gd name="connsiteX168" fmla="*/ 3387101 w 5037736"/>
              <a:gd name="connsiteY168" fmla="*/ 2397285 h 4110086"/>
              <a:gd name="connsiteX169" fmla="*/ 3393114 w 5037736"/>
              <a:gd name="connsiteY169" fmla="*/ 2398873 h 4110086"/>
              <a:gd name="connsiteX170" fmla="*/ 3398794 w 5037736"/>
              <a:gd name="connsiteY170" fmla="*/ 2400143 h 4110086"/>
              <a:gd name="connsiteX171" fmla="*/ 3404807 w 5037736"/>
              <a:gd name="connsiteY171" fmla="*/ 2402048 h 4110086"/>
              <a:gd name="connsiteX172" fmla="*/ 3410152 w 5037736"/>
              <a:gd name="connsiteY172" fmla="*/ 2404270 h 4110086"/>
              <a:gd name="connsiteX173" fmla="*/ 3415831 w 5037736"/>
              <a:gd name="connsiteY173" fmla="*/ 2406492 h 4110086"/>
              <a:gd name="connsiteX174" fmla="*/ 3421176 w 5037736"/>
              <a:gd name="connsiteY174" fmla="*/ 2409350 h 4110086"/>
              <a:gd name="connsiteX175" fmla="*/ 3426187 w 5037736"/>
              <a:gd name="connsiteY175" fmla="*/ 2412207 h 4110086"/>
              <a:gd name="connsiteX176" fmla="*/ 3431866 w 5037736"/>
              <a:gd name="connsiteY176" fmla="*/ 2415382 h 4110086"/>
              <a:gd name="connsiteX177" fmla="*/ 3436543 w 5037736"/>
              <a:gd name="connsiteY177" fmla="*/ 2418874 h 4110086"/>
              <a:gd name="connsiteX178" fmla="*/ 3441554 w 5037736"/>
              <a:gd name="connsiteY178" fmla="*/ 2422684 h 4110086"/>
              <a:gd name="connsiteX179" fmla="*/ 3446565 w 5037736"/>
              <a:gd name="connsiteY179" fmla="*/ 2426811 h 4110086"/>
              <a:gd name="connsiteX180" fmla="*/ 3450908 w 5037736"/>
              <a:gd name="connsiteY180" fmla="*/ 2431256 h 4110086"/>
              <a:gd name="connsiteX181" fmla="*/ 4169819 w 5037736"/>
              <a:gd name="connsiteY181" fmla="*/ 3149076 h 4110086"/>
              <a:gd name="connsiteX182" fmla="*/ 4174496 w 5037736"/>
              <a:gd name="connsiteY182" fmla="*/ 3153521 h 4110086"/>
              <a:gd name="connsiteX183" fmla="*/ 4179173 w 5037736"/>
              <a:gd name="connsiteY183" fmla="*/ 3157648 h 4110086"/>
              <a:gd name="connsiteX184" fmla="*/ 4184184 w 5037736"/>
              <a:gd name="connsiteY184" fmla="*/ 3161458 h 4110086"/>
              <a:gd name="connsiteX185" fmla="*/ 4189195 w 5037736"/>
              <a:gd name="connsiteY185" fmla="*/ 3164950 h 4110086"/>
              <a:gd name="connsiteX186" fmla="*/ 4194540 w 5037736"/>
              <a:gd name="connsiteY186" fmla="*/ 3168442 h 4110086"/>
              <a:gd name="connsiteX187" fmla="*/ 4199551 w 5037736"/>
              <a:gd name="connsiteY187" fmla="*/ 3170982 h 4110086"/>
              <a:gd name="connsiteX188" fmla="*/ 4204896 w 5037736"/>
              <a:gd name="connsiteY188" fmla="*/ 3173840 h 4110086"/>
              <a:gd name="connsiteX189" fmla="*/ 4210576 w 5037736"/>
              <a:gd name="connsiteY189" fmla="*/ 3176062 h 4110086"/>
              <a:gd name="connsiteX190" fmla="*/ 4216255 w 5037736"/>
              <a:gd name="connsiteY190" fmla="*/ 3178284 h 4110086"/>
              <a:gd name="connsiteX191" fmla="*/ 4221934 w 5037736"/>
              <a:gd name="connsiteY191" fmla="*/ 3180189 h 4110086"/>
              <a:gd name="connsiteX192" fmla="*/ 4227613 w 5037736"/>
              <a:gd name="connsiteY192" fmla="*/ 3181776 h 4110086"/>
              <a:gd name="connsiteX193" fmla="*/ 4233292 w 5037736"/>
              <a:gd name="connsiteY193" fmla="*/ 3183046 h 4110086"/>
              <a:gd name="connsiteX194" fmla="*/ 4239305 w 5037736"/>
              <a:gd name="connsiteY194" fmla="*/ 3183999 h 4110086"/>
              <a:gd name="connsiteX195" fmla="*/ 4244984 w 5037736"/>
              <a:gd name="connsiteY195" fmla="*/ 3184634 h 4110086"/>
              <a:gd name="connsiteX196" fmla="*/ 4250998 w 5037736"/>
              <a:gd name="connsiteY196" fmla="*/ 3184951 h 4110086"/>
              <a:gd name="connsiteX197" fmla="*/ 4257011 w 5037736"/>
              <a:gd name="connsiteY197" fmla="*/ 3185269 h 4110086"/>
              <a:gd name="connsiteX198" fmla="*/ 4263024 w 5037736"/>
              <a:gd name="connsiteY198" fmla="*/ 3184951 h 4110086"/>
              <a:gd name="connsiteX199" fmla="*/ 4268703 w 5037736"/>
              <a:gd name="connsiteY199" fmla="*/ 3184634 h 4110086"/>
              <a:gd name="connsiteX200" fmla="*/ 4274382 w 5037736"/>
              <a:gd name="connsiteY200" fmla="*/ 3183999 h 4110086"/>
              <a:gd name="connsiteX201" fmla="*/ 4280395 w 5037736"/>
              <a:gd name="connsiteY201" fmla="*/ 3183046 h 4110086"/>
              <a:gd name="connsiteX202" fmla="*/ 4286075 w 5037736"/>
              <a:gd name="connsiteY202" fmla="*/ 3181776 h 4110086"/>
              <a:gd name="connsiteX203" fmla="*/ 4292088 w 5037736"/>
              <a:gd name="connsiteY203" fmla="*/ 3180189 h 4110086"/>
              <a:gd name="connsiteX204" fmla="*/ 4297767 w 5037736"/>
              <a:gd name="connsiteY204" fmla="*/ 3178284 h 4110086"/>
              <a:gd name="connsiteX205" fmla="*/ 4303446 w 5037736"/>
              <a:gd name="connsiteY205" fmla="*/ 3176062 h 4110086"/>
              <a:gd name="connsiteX206" fmla="*/ 4308791 w 5037736"/>
              <a:gd name="connsiteY206" fmla="*/ 3173840 h 4110086"/>
              <a:gd name="connsiteX207" fmla="*/ 4314136 w 5037736"/>
              <a:gd name="connsiteY207" fmla="*/ 3170982 h 4110086"/>
              <a:gd name="connsiteX208" fmla="*/ 4319815 w 5037736"/>
              <a:gd name="connsiteY208" fmla="*/ 3168442 h 4110086"/>
              <a:gd name="connsiteX209" fmla="*/ 4324826 w 5037736"/>
              <a:gd name="connsiteY209" fmla="*/ 3164950 h 4110086"/>
              <a:gd name="connsiteX210" fmla="*/ 4329503 w 5037736"/>
              <a:gd name="connsiteY210" fmla="*/ 3161458 h 4110086"/>
              <a:gd name="connsiteX211" fmla="*/ 4334848 w 5037736"/>
              <a:gd name="connsiteY211" fmla="*/ 3157648 h 4110086"/>
              <a:gd name="connsiteX212" fmla="*/ 4339525 w 5037736"/>
              <a:gd name="connsiteY212" fmla="*/ 3153521 h 4110086"/>
              <a:gd name="connsiteX213" fmla="*/ 4344202 w 5037736"/>
              <a:gd name="connsiteY213" fmla="*/ 3149076 h 4110086"/>
              <a:gd name="connsiteX214" fmla="*/ 4348545 w 5037736"/>
              <a:gd name="connsiteY214" fmla="*/ 3144631 h 4110086"/>
              <a:gd name="connsiteX215" fmla="*/ 4352554 w 5037736"/>
              <a:gd name="connsiteY215" fmla="*/ 3139869 h 4110086"/>
              <a:gd name="connsiteX216" fmla="*/ 4356228 w 5037736"/>
              <a:gd name="connsiteY216" fmla="*/ 3134790 h 4110086"/>
              <a:gd name="connsiteX217" fmla="*/ 4359903 w 5037736"/>
              <a:gd name="connsiteY217" fmla="*/ 3130027 h 4110086"/>
              <a:gd name="connsiteX218" fmla="*/ 4363244 w 5037736"/>
              <a:gd name="connsiteY218" fmla="*/ 3124948 h 4110086"/>
              <a:gd name="connsiteX219" fmla="*/ 4365916 w 5037736"/>
              <a:gd name="connsiteY219" fmla="*/ 3119551 h 4110086"/>
              <a:gd name="connsiteX220" fmla="*/ 4368589 w 5037736"/>
              <a:gd name="connsiteY220" fmla="*/ 3113836 h 4110086"/>
              <a:gd name="connsiteX221" fmla="*/ 4371261 w 5037736"/>
              <a:gd name="connsiteY221" fmla="*/ 3108439 h 4110086"/>
              <a:gd name="connsiteX222" fmla="*/ 4373266 w 5037736"/>
              <a:gd name="connsiteY222" fmla="*/ 3103042 h 4110086"/>
              <a:gd name="connsiteX223" fmla="*/ 4375270 w 5037736"/>
              <a:gd name="connsiteY223" fmla="*/ 3097010 h 4110086"/>
              <a:gd name="connsiteX224" fmla="*/ 4376606 w 5037736"/>
              <a:gd name="connsiteY224" fmla="*/ 3091295 h 4110086"/>
              <a:gd name="connsiteX225" fmla="*/ 4377943 w 5037736"/>
              <a:gd name="connsiteY225" fmla="*/ 3085580 h 4110086"/>
              <a:gd name="connsiteX226" fmla="*/ 4378945 w 5037736"/>
              <a:gd name="connsiteY226" fmla="*/ 3079866 h 4110086"/>
              <a:gd name="connsiteX227" fmla="*/ 4379613 w 5037736"/>
              <a:gd name="connsiteY227" fmla="*/ 3073834 h 4110086"/>
              <a:gd name="connsiteX228" fmla="*/ 4379947 w 5037736"/>
              <a:gd name="connsiteY228" fmla="*/ 3068119 h 4110086"/>
              <a:gd name="connsiteX229" fmla="*/ 4380281 w 5037736"/>
              <a:gd name="connsiteY229" fmla="*/ 3062404 h 4110086"/>
              <a:gd name="connsiteX230" fmla="*/ 4379947 w 5037736"/>
              <a:gd name="connsiteY230" fmla="*/ 3056055 h 4110086"/>
              <a:gd name="connsiteX231" fmla="*/ 4379613 w 5037736"/>
              <a:gd name="connsiteY231" fmla="*/ 3050340 h 4110086"/>
              <a:gd name="connsiteX232" fmla="*/ 4378945 w 5037736"/>
              <a:gd name="connsiteY232" fmla="*/ 3044625 h 4110086"/>
              <a:gd name="connsiteX233" fmla="*/ 4377943 w 5037736"/>
              <a:gd name="connsiteY233" fmla="*/ 3038593 h 4110086"/>
              <a:gd name="connsiteX234" fmla="*/ 4376606 w 5037736"/>
              <a:gd name="connsiteY234" fmla="*/ 3032879 h 4110086"/>
              <a:gd name="connsiteX235" fmla="*/ 4375270 w 5037736"/>
              <a:gd name="connsiteY235" fmla="*/ 3027164 h 4110086"/>
              <a:gd name="connsiteX236" fmla="*/ 4373266 w 5037736"/>
              <a:gd name="connsiteY236" fmla="*/ 3021449 h 4110086"/>
              <a:gd name="connsiteX237" fmla="*/ 4371261 w 5037736"/>
              <a:gd name="connsiteY237" fmla="*/ 3015735 h 4110086"/>
              <a:gd name="connsiteX238" fmla="*/ 4368589 w 5037736"/>
              <a:gd name="connsiteY238" fmla="*/ 3010338 h 4110086"/>
              <a:gd name="connsiteX239" fmla="*/ 4365916 w 5037736"/>
              <a:gd name="connsiteY239" fmla="*/ 3004941 h 4110086"/>
              <a:gd name="connsiteX240" fmla="*/ 4363244 w 5037736"/>
              <a:gd name="connsiteY240" fmla="*/ 2999543 h 4110086"/>
              <a:gd name="connsiteX241" fmla="*/ 4359903 w 5037736"/>
              <a:gd name="connsiteY241" fmla="*/ 2994464 h 4110086"/>
              <a:gd name="connsiteX242" fmla="*/ 4356228 w 5037736"/>
              <a:gd name="connsiteY242" fmla="*/ 2989384 h 4110086"/>
              <a:gd name="connsiteX243" fmla="*/ 4352554 w 5037736"/>
              <a:gd name="connsiteY243" fmla="*/ 2984622 h 4110086"/>
              <a:gd name="connsiteX244" fmla="*/ 4348545 w 5037736"/>
              <a:gd name="connsiteY244" fmla="*/ 2979860 h 4110086"/>
              <a:gd name="connsiteX245" fmla="*/ 4344202 w 5037736"/>
              <a:gd name="connsiteY245" fmla="*/ 2975098 h 4110086"/>
              <a:gd name="connsiteX246" fmla="*/ 4244650 w 5037736"/>
              <a:gd name="connsiteY246" fmla="*/ 2875727 h 4110086"/>
              <a:gd name="connsiteX247" fmla="*/ 3995771 w 5037736"/>
              <a:gd name="connsiteY247" fmla="*/ 2627140 h 4110086"/>
              <a:gd name="connsiteX248" fmla="*/ 3991428 w 5037736"/>
              <a:gd name="connsiteY248" fmla="*/ 2622696 h 4110086"/>
              <a:gd name="connsiteX249" fmla="*/ 3987419 w 5037736"/>
              <a:gd name="connsiteY249" fmla="*/ 2617933 h 4110086"/>
              <a:gd name="connsiteX250" fmla="*/ 3983410 w 5037736"/>
              <a:gd name="connsiteY250" fmla="*/ 2613171 h 4110086"/>
              <a:gd name="connsiteX251" fmla="*/ 3980070 w 5037736"/>
              <a:gd name="connsiteY251" fmla="*/ 2608092 h 4110086"/>
              <a:gd name="connsiteX252" fmla="*/ 3977063 w 5037736"/>
              <a:gd name="connsiteY252" fmla="*/ 2603012 h 4110086"/>
              <a:gd name="connsiteX253" fmla="*/ 3973722 w 5037736"/>
              <a:gd name="connsiteY253" fmla="*/ 2597297 h 4110086"/>
              <a:gd name="connsiteX254" fmla="*/ 3971050 w 5037736"/>
              <a:gd name="connsiteY254" fmla="*/ 2591900 h 4110086"/>
              <a:gd name="connsiteX255" fmla="*/ 3968711 w 5037736"/>
              <a:gd name="connsiteY255" fmla="*/ 2586503 h 4110086"/>
              <a:gd name="connsiteX256" fmla="*/ 3966707 w 5037736"/>
              <a:gd name="connsiteY256" fmla="*/ 2581106 h 4110086"/>
              <a:gd name="connsiteX257" fmla="*/ 3965037 w 5037736"/>
              <a:gd name="connsiteY257" fmla="*/ 2575074 h 4110086"/>
              <a:gd name="connsiteX258" fmla="*/ 3963366 w 5037736"/>
              <a:gd name="connsiteY258" fmla="*/ 2569677 h 4110086"/>
              <a:gd name="connsiteX259" fmla="*/ 3962030 w 5037736"/>
              <a:gd name="connsiteY259" fmla="*/ 2563962 h 4110086"/>
              <a:gd name="connsiteX260" fmla="*/ 3961028 w 5037736"/>
              <a:gd name="connsiteY260" fmla="*/ 2558247 h 4110086"/>
              <a:gd name="connsiteX261" fmla="*/ 3960026 w 5037736"/>
              <a:gd name="connsiteY261" fmla="*/ 2551898 h 4110086"/>
              <a:gd name="connsiteX262" fmla="*/ 3959691 w 5037736"/>
              <a:gd name="connsiteY262" fmla="*/ 2546183 h 4110086"/>
              <a:gd name="connsiteX263" fmla="*/ 3959691 w 5037736"/>
              <a:gd name="connsiteY263" fmla="*/ 2540469 h 4110086"/>
              <a:gd name="connsiteX264" fmla="*/ 3959691 w 5037736"/>
              <a:gd name="connsiteY264" fmla="*/ 2534436 h 4110086"/>
              <a:gd name="connsiteX265" fmla="*/ 3960026 w 5037736"/>
              <a:gd name="connsiteY265" fmla="*/ 2528404 h 4110086"/>
              <a:gd name="connsiteX266" fmla="*/ 3961028 w 5037736"/>
              <a:gd name="connsiteY266" fmla="*/ 2522690 h 4110086"/>
              <a:gd name="connsiteX267" fmla="*/ 3962030 w 5037736"/>
              <a:gd name="connsiteY267" fmla="*/ 2516658 h 4110086"/>
              <a:gd name="connsiteX268" fmla="*/ 3963366 w 5037736"/>
              <a:gd name="connsiteY268" fmla="*/ 2510943 h 4110086"/>
              <a:gd name="connsiteX269" fmla="*/ 3965037 w 5037736"/>
              <a:gd name="connsiteY269" fmla="*/ 2505228 h 4110086"/>
              <a:gd name="connsiteX270" fmla="*/ 3966707 w 5037736"/>
              <a:gd name="connsiteY270" fmla="*/ 2499514 h 4110086"/>
              <a:gd name="connsiteX271" fmla="*/ 3968711 w 5037736"/>
              <a:gd name="connsiteY271" fmla="*/ 2494117 h 4110086"/>
              <a:gd name="connsiteX272" fmla="*/ 3971050 w 5037736"/>
              <a:gd name="connsiteY272" fmla="*/ 2488402 h 4110086"/>
              <a:gd name="connsiteX273" fmla="*/ 3973722 w 5037736"/>
              <a:gd name="connsiteY273" fmla="*/ 2483322 h 4110086"/>
              <a:gd name="connsiteX274" fmla="*/ 3977063 w 5037736"/>
              <a:gd name="connsiteY274" fmla="*/ 2477608 h 4110086"/>
              <a:gd name="connsiteX275" fmla="*/ 3980070 w 5037736"/>
              <a:gd name="connsiteY275" fmla="*/ 2472528 h 4110086"/>
              <a:gd name="connsiteX276" fmla="*/ 3983410 w 5037736"/>
              <a:gd name="connsiteY276" fmla="*/ 2467448 h 4110086"/>
              <a:gd name="connsiteX277" fmla="*/ 3987419 w 5037736"/>
              <a:gd name="connsiteY277" fmla="*/ 2462686 h 4110086"/>
              <a:gd name="connsiteX278" fmla="*/ 3991428 w 5037736"/>
              <a:gd name="connsiteY278" fmla="*/ 2457924 h 4110086"/>
              <a:gd name="connsiteX279" fmla="*/ 3995771 w 5037736"/>
              <a:gd name="connsiteY279" fmla="*/ 2453162 h 4110086"/>
              <a:gd name="connsiteX280" fmla="*/ 4000448 w 5037736"/>
              <a:gd name="connsiteY280" fmla="*/ 2449035 h 4110086"/>
              <a:gd name="connsiteX281" fmla="*/ 4005459 w 5037736"/>
              <a:gd name="connsiteY281" fmla="*/ 2444907 h 4110086"/>
              <a:gd name="connsiteX282" fmla="*/ 4010135 w 5037736"/>
              <a:gd name="connsiteY282" fmla="*/ 2441098 h 4110086"/>
              <a:gd name="connsiteX283" fmla="*/ 4015146 w 5037736"/>
              <a:gd name="connsiteY283" fmla="*/ 2437288 h 4110086"/>
              <a:gd name="connsiteX284" fmla="*/ 4020492 w 5037736"/>
              <a:gd name="connsiteY284" fmla="*/ 2434430 h 4110086"/>
              <a:gd name="connsiteX285" fmla="*/ 4025503 w 5037736"/>
              <a:gd name="connsiteY285" fmla="*/ 2431256 h 4110086"/>
              <a:gd name="connsiteX286" fmla="*/ 4031182 w 5037736"/>
              <a:gd name="connsiteY286" fmla="*/ 2428398 h 4110086"/>
              <a:gd name="connsiteX287" fmla="*/ 4036527 w 5037736"/>
              <a:gd name="connsiteY287" fmla="*/ 2426176 h 4110086"/>
              <a:gd name="connsiteX288" fmla="*/ 4042206 w 5037736"/>
              <a:gd name="connsiteY288" fmla="*/ 2423954 h 4110086"/>
              <a:gd name="connsiteX289" fmla="*/ 4047885 w 5037736"/>
              <a:gd name="connsiteY289" fmla="*/ 2422366 h 4110086"/>
              <a:gd name="connsiteX290" fmla="*/ 4053564 w 5037736"/>
              <a:gd name="connsiteY290" fmla="*/ 2420461 h 4110086"/>
              <a:gd name="connsiteX291" fmla="*/ 4059577 w 5037736"/>
              <a:gd name="connsiteY291" fmla="*/ 2419509 h 4110086"/>
              <a:gd name="connsiteX292" fmla="*/ 4065256 w 5037736"/>
              <a:gd name="connsiteY292" fmla="*/ 2418557 h 4110086"/>
              <a:gd name="connsiteX293" fmla="*/ 4071270 w 5037736"/>
              <a:gd name="connsiteY293" fmla="*/ 2417922 h 4110086"/>
              <a:gd name="connsiteX294" fmla="*/ 4076949 w 5037736"/>
              <a:gd name="connsiteY294" fmla="*/ 2417287 h 4110086"/>
              <a:gd name="connsiteX295" fmla="*/ 4082962 w 5037736"/>
              <a:gd name="connsiteY295" fmla="*/ 2417287 h 4110086"/>
              <a:gd name="connsiteX296" fmla="*/ 4088975 w 5037736"/>
              <a:gd name="connsiteY296" fmla="*/ 2417287 h 4110086"/>
              <a:gd name="connsiteX297" fmla="*/ 4094654 w 5037736"/>
              <a:gd name="connsiteY297" fmla="*/ 2417922 h 4110086"/>
              <a:gd name="connsiteX298" fmla="*/ 4100668 w 5037736"/>
              <a:gd name="connsiteY298" fmla="*/ 2418557 h 4110086"/>
              <a:gd name="connsiteX299" fmla="*/ 4106347 w 5037736"/>
              <a:gd name="connsiteY299" fmla="*/ 2419509 h 4110086"/>
              <a:gd name="connsiteX300" fmla="*/ 4112360 w 5037736"/>
              <a:gd name="connsiteY300" fmla="*/ 2420461 h 4110086"/>
              <a:gd name="connsiteX301" fmla="*/ 4118039 w 5037736"/>
              <a:gd name="connsiteY301" fmla="*/ 2422366 h 4110086"/>
              <a:gd name="connsiteX302" fmla="*/ 4123718 w 5037736"/>
              <a:gd name="connsiteY302" fmla="*/ 2423954 h 4110086"/>
              <a:gd name="connsiteX303" fmla="*/ 4129397 w 5037736"/>
              <a:gd name="connsiteY303" fmla="*/ 2426176 h 4110086"/>
              <a:gd name="connsiteX304" fmla="*/ 4134742 w 5037736"/>
              <a:gd name="connsiteY304" fmla="*/ 2428398 h 4110086"/>
              <a:gd name="connsiteX305" fmla="*/ 4140421 w 5037736"/>
              <a:gd name="connsiteY305" fmla="*/ 2431256 h 4110086"/>
              <a:gd name="connsiteX306" fmla="*/ 4145767 w 5037736"/>
              <a:gd name="connsiteY306" fmla="*/ 2434430 h 4110086"/>
              <a:gd name="connsiteX307" fmla="*/ 4150778 w 5037736"/>
              <a:gd name="connsiteY307" fmla="*/ 2437288 h 4110086"/>
              <a:gd name="connsiteX308" fmla="*/ 4155789 w 5037736"/>
              <a:gd name="connsiteY308" fmla="*/ 2441098 h 4110086"/>
              <a:gd name="connsiteX309" fmla="*/ 4160800 w 5037736"/>
              <a:gd name="connsiteY309" fmla="*/ 2444907 h 4110086"/>
              <a:gd name="connsiteX310" fmla="*/ 4165476 w 5037736"/>
              <a:gd name="connsiteY310" fmla="*/ 2449035 h 4110086"/>
              <a:gd name="connsiteX311" fmla="*/ 4170153 w 5037736"/>
              <a:gd name="connsiteY311" fmla="*/ 2453162 h 4110086"/>
              <a:gd name="connsiteX312" fmla="*/ 4969908 w 5037736"/>
              <a:gd name="connsiteY312" fmla="*/ 3252257 h 4110086"/>
              <a:gd name="connsiteX313" fmla="*/ 5037736 w 5037736"/>
              <a:gd name="connsiteY313" fmla="*/ 3319991 h 411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</a:cxnLst>
            <a:rect l="l" t="t" r="r" b="b"/>
            <a:pathLst>
              <a:path w="5037736" h="4110086">
                <a:moveTo>
                  <a:pt x="5037736" y="0"/>
                </a:moveTo>
                <a:lnTo>
                  <a:pt x="0" y="0"/>
                </a:lnTo>
                <a:lnTo>
                  <a:pt x="2696252" y="2688414"/>
                </a:lnTo>
                <a:cubicBezTo>
                  <a:pt x="2695918" y="2685874"/>
                  <a:pt x="2695918" y="2683652"/>
                  <a:pt x="2695583" y="2681112"/>
                </a:cubicBezTo>
                <a:cubicBezTo>
                  <a:pt x="2695249" y="2678889"/>
                  <a:pt x="2695249" y="2676350"/>
                  <a:pt x="2694915" y="2674127"/>
                </a:cubicBezTo>
                <a:lnTo>
                  <a:pt x="2694915" y="2667143"/>
                </a:lnTo>
                <a:cubicBezTo>
                  <a:pt x="2694915" y="2664920"/>
                  <a:pt x="2695249" y="2662381"/>
                  <a:pt x="2695249" y="2660158"/>
                </a:cubicBezTo>
                <a:cubicBezTo>
                  <a:pt x="2695583" y="2657618"/>
                  <a:pt x="2695583" y="2655396"/>
                  <a:pt x="2695918" y="2652856"/>
                </a:cubicBezTo>
                <a:cubicBezTo>
                  <a:pt x="2696252" y="2650634"/>
                  <a:pt x="2696586" y="2648094"/>
                  <a:pt x="2696920" y="2645872"/>
                </a:cubicBezTo>
                <a:cubicBezTo>
                  <a:pt x="2697588" y="2643649"/>
                  <a:pt x="2697922" y="2641109"/>
                  <a:pt x="2698590" y="2638887"/>
                </a:cubicBezTo>
                <a:cubicBezTo>
                  <a:pt x="2699258" y="2636665"/>
                  <a:pt x="2699592" y="2634125"/>
                  <a:pt x="2700260" y="2631903"/>
                </a:cubicBezTo>
                <a:cubicBezTo>
                  <a:pt x="2700929" y="2629680"/>
                  <a:pt x="2701931" y="2627458"/>
                  <a:pt x="2702599" y="2625235"/>
                </a:cubicBezTo>
                <a:lnTo>
                  <a:pt x="2705605" y="2618568"/>
                </a:lnTo>
                <a:cubicBezTo>
                  <a:pt x="2706608" y="2616346"/>
                  <a:pt x="2707944" y="2614441"/>
                  <a:pt x="2708946" y="2612219"/>
                </a:cubicBezTo>
                <a:cubicBezTo>
                  <a:pt x="2709948" y="2609996"/>
                  <a:pt x="2711285" y="2607774"/>
                  <a:pt x="2712287" y="2605552"/>
                </a:cubicBezTo>
                <a:cubicBezTo>
                  <a:pt x="2713623" y="2603647"/>
                  <a:pt x="2714959" y="2601425"/>
                  <a:pt x="2716296" y="2599520"/>
                </a:cubicBezTo>
                <a:cubicBezTo>
                  <a:pt x="2717966" y="2597615"/>
                  <a:pt x="2719302" y="2595392"/>
                  <a:pt x="2720973" y="2593488"/>
                </a:cubicBezTo>
                <a:cubicBezTo>
                  <a:pt x="2722643" y="2591583"/>
                  <a:pt x="2723979" y="2589678"/>
                  <a:pt x="2725649" y="2587773"/>
                </a:cubicBezTo>
                <a:lnTo>
                  <a:pt x="2730660" y="2582058"/>
                </a:lnTo>
                <a:cubicBezTo>
                  <a:pt x="2732331" y="2580788"/>
                  <a:pt x="2733667" y="2579201"/>
                  <a:pt x="2735337" y="2577931"/>
                </a:cubicBezTo>
                <a:cubicBezTo>
                  <a:pt x="2737008" y="2576661"/>
                  <a:pt x="2738344" y="2575074"/>
                  <a:pt x="2740014" y="2573804"/>
                </a:cubicBezTo>
                <a:lnTo>
                  <a:pt x="2745025" y="2569994"/>
                </a:lnTo>
                <a:lnTo>
                  <a:pt x="2750036" y="2566184"/>
                </a:lnTo>
                <a:cubicBezTo>
                  <a:pt x="2751707" y="2565232"/>
                  <a:pt x="2753711" y="2564279"/>
                  <a:pt x="2755381" y="2563327"/>
                </a:cubicBezTo>
                <a:cubicBezTo>
                  <a:pt x="2757052" y="2562375"/>
                  <a:pt x="2759056" y="2561105"/>
                  <a:pt x="2760726" y="2560152"/>
                </a:cubicBezTo>
                <a:cubicBezTo>
                  <a:pt x="2762397" y="2559200"/>
                  <a:pt x="2764401" y="2558247"/>
                  <a:pt x="2766072" y="2557295"/>
                </a:cubicBezTo>
                <a:cubicBezTo>
                  <a:pt x="2767742" y="2556660"/>
                  <a:pt x="2769746" y="2555708"/>
                  <a:pt x="2771417" y="2555073"/>
                </a:cubicBezTo>
                <a:cubicBezTo>
                  <a:pt x="2773421" y="2554438"/>
                  <a:pt x="2775091" y="2553485"/>
                  <a:pt x="2777096" y="2552850"/>
                </a:cubicBezTo>
                <a:cubicBezTo>
                  <a:pt x="2779100" y="2552215"/>
                  <a:pt x="2780770" y="2551898"/>
                  <a:pt x="2782775" y="2551263"/>
                </a:cubicBezTo>
                <a:cubicBezTo>
                  <a:pt x="2784779" y="2550628"/>
                  <a:pt x="2786784" y="2550310"/>
                  <a:pt x="2788788" y="2549675"/>
                </a:cubicBezTo>
                <a:cubicBezTo>
                  <a:pt x="2790792" y="2549358"/>
                  <a:pt x="2792463" y="2548723"/>
                  <a:pt x="2794467" y="2548406"/>
                </a:cubicBezTo>
                <a:lnTo>
                  <a:pt x="2800146" y="2547453"/>
                </a:lnTo>
                <a:cubicBezTo>
                  <a:pt x="2802151" y="2547136"/>
                  <a:pt x="2804155" y="2547136"/>
                  <a:pt x="2806159" y="2546818"/>
                </a:cubicBezTo>
                <a:cubicBezTo>
                  <a:pt x="2808164" y="2546501"/>
                  <a:pt x="2809834" y="2546501"/>
                  <a:pt x="2811839" y="2546183"/>
                </a:cubicBezTo>
                <a:lnTo>
                  <a:pt x="2817852" y="2546183"/>
                </a:lnTo>
                <a:lnTo>
                  <a:pt x="2823865" y="2546183"/>
                </a:lnTo>
                <a:cubicBezTo>
                  <a:pt x="2825869" y="2546501"/>
                  <a:pt x="2827874" y="2546501"/>
                  <a:pt x="2829878" y="2546818"/>
                </a:cubicBezTo>
                <a:cubicBezTo>
                  <a:pt x="2831883" y="2547136"/>
                  <a:pt x="2833553" y="2547136"/>
                  <a:pt x="2835557" y="2547453"/>
                </a:cubicBezTo>
                <a:lnTo>
                  <a:pt x="2841236" y="2548406"/>
                </a:lnTo>
                <a:cubicBezTo>
                  <a:pt x="2843241" y="2548723"/>
                  <a:pt x="2845245" y="2549358"/>
                  <a:pt x="2847250" y="2549675"/>
                </a:cubicBezTo>
                <a:cubicBezTo>
                  <a:pt x="2849254" y="2550310"/>
                  <a:pt x="2850924" y="2550628"/>
                  <a:pt x="2852929" y="2551263"/>
                </a:cubicBezTo>
                <a:cubicBezTo>
                  <a:pt x="2854933" y="2551898"/>
                  <a:pt x="2856604" y="2552215"/>
                  <a:pt x="2858608" y="2552850"/>
                </a:cubicBezTo>
                <a:cubicBezTo>
                  <a:pt x="2860612" y="2553485"/>
                  <a:pt x="2862283" y="2554438"/>
                  <a:pt x="2864287" y="2555073"/>
                </a:cubicBezTo>
                <a:cubicBezTo>
                  <a:pt x="2866291" y="2555708"/>
                  <a:pt x="2867962" y="2556660"/>
                  <a:pt x="2869966" y="2557295"/>
                </a:cubicBezTo>
                <a:cubicBezTo>
                  <a:pt x="2871637" y="2558247"/>
                  <a:pt x="2873641" y="2559200"/>
                  <a:pt x="2875311" y="2560152"/>
                </a:cubicBezTo>
                <a:cubicBezTo>
                  <a:pt x="2876982" y="2561105"/>
                  <a:pt x="2878652" y="2562375"/>
                  <a:pt x="2880322" y="2563327"/>
                </a:cubicBezTo>
                <a:cubicBezTo>
                  <a:pt x="2881993" y="2564279"/>
                  <a:pt x="2883997" y="2565232"/>
                  <a:pt x="2885667" y="2566184"/>
                </a:cubicBezTo>
                <a:lnTo>
                  <a:pt x="2890678" y="2569994"/>
                </a:lnTo>
                <a:lnTo>
                  <a:pt x="2895689" y="2573804"/>
                </a:lnTo>
                <a:cubicBezTo>
                  <a:pt x="2897360" y="2575074"/>
                  <a:pt x="2898696" y="2576661"/>
                  <a:pt x="2900366" y="2577931"/>
                </a:cubicBezTo>
                <a:cubicBezTo>
                  <a:pt x="2902037" y="2579201"/>
                  <a:pt x="2903373" y="2580788"/>
                  <a:pt x="2905043" y="2582058"/>
                </a:cubicBezTo>
                <a:lnTo>
                  <a:pt x="4398989" y="4073893"/>
                </a:lnTo>
                <a:cubicBezTo>
                  <a:pt x="4400325" y="4075480"/>
                  <a:pt x="4401995" y="4076750"/>
                  <a:pt x="4403332" y="4078338"/>
                </a:cubicBezTo>
                <a:cubicBezTo>
                  <a:pt x="4405002" y="4079608"/>
                  <a:pt x="4406338" y="4081195"/>
                  <a:pt x="4408009" y="4082465"/>
                </a:cubicBezTo>
                <a:lnTo>
                  <a:pt x="4413020" y="4086275"/>
                </a:lnTo>
                <a:cubicBezTo>
                  <a:pt x="4414690" y="4087545"/>
                  <a:pt x="4416360" y="4088497"/>
                  <a:pt x="4418031" y="4089767"/>
                </a:cubicBezTo>
                <a:cubicBezTo>
                  <a:pt x="4419701" y="4091037"/>
                  <a:pt x="4421372" y="4091989"/>
                  <a:pt x="4423042" y="4093259"/>
                </a:cubicBezTo>
                <a:cubicBezTo>
                  <a:pt x="4425046" y="4094212"/>
                  <a:pt x="4426716" y="4094847"/>
                  <a:pt x="4428721" y="4095799"/>
                </a:cubicBezTo>
                <a:lnTo>
                  <a:pt x="4433732" y="4098656"/>
                </a:lnTo>
                <a:cubicBezTo>
                  <a:pt x="4435736" y="4099609"/>
                  <a:pt x="4437741" y="4100244"/>
                  <a:pt x="4439745" y="4101196"/>
                </a:cubicBezTo>
                <a:cubicBezTo>
                  <a:pt x="4441416" y="4101831"/>
                  <a:pt x="4443420" y="4102466"/>
                  <a:pt x="4445090" y="4103101"/>
                </a:cubicBezTo>
                <a:cubicBezTo>
                  <a:pt x="4447094" y="4103736"/>
                  <a:pt x="4448765" y="4104371"/>
                  <a:pt x="4450769" y="4105006"/>
                </a:cubicBezTo>
                <a:cubicBezTo>
                  <a:pt x="4452774" y="4105641"/>
                  <a:pt x="4454444" y="4105958"/>
                  <a:pt x="4456449" y="4106593"/>
                </a:cubicBezTo>
                <a:cubicBezTo>
                  <a:pt x="4458453" y="4106911"/>
                  <a:pt x="4460123" y="4107546"/>
                  <a:pt x="4462127" y="4107863"/>
                </a:cubicBezTo>
                <a:lnTo>
                  <a:pt x="4468140" y="4108816"/>
                </a:lnTo>
                <a:cubicBezTo>
                  <a:pt x="4470145" y="4109133"/>
                  <a:pt x="4472149" y="4109133"/>
                  <a:pt x="4474154" y="4109451"/>
                </a:cubicBezTo>
                <a:cubicBezTo>
                  <a:pt x="4476158" y="4109768"/>
                  <a:pt x="4478162" y="4109768"/>
                  <a:pt x="4480167" y="4110086"/>
                </a:cubicBezTo>
                <a:lnTo>
                  <a:pt x="4485846" y="4110086"/>
                </a:lnTo>
                <a:lnTo>
                  <a:pt x="4491526" y="4110086"/>
                </a:lnTo>
                <a:cubicBezTo>
                  <a:pt x="4493529" y="4109768"/>
                  <a:pt x="4495534" y="4109768"/>
                  <a:pt x="4497538" y="4109451"/>
                </a:cubicBezTo>
                <a:cubicBezTo>
                  <a:pt x="4499543" y="4109133"/>
                  <a:pt x="4501547" y="4109133"/>
                  <a:pt x="4503551" y="4108816"/>
                </a:cubicBezTo>
                <a:lnTo>
                  <a:pt x="4509565" y="4107863"/>
                </a:lnTo>
                <a:cubicBezTo>
                  <a:pt x="4511569" y="4107546"/>
                  <a:pt x="4513239" y="4106911"/>
                  <a:pt x="4515244" y="4106593"/>
                </a:cubicBezTo>
                <a:cubicBezTo>
                  <a:pt x="4516915" y="4105958"/>
                  <a:pt x="4518919" y="4105641"/>
                  <a:pt x="4520589" y="4105006"/>
                </a:cubicBezTo>
                <a:lnTo>
                  <a:pt x="4526602" y="4103101"/>
                </a:lnTo>
                <a:cubicBezTo>
                  <a:pt x="4528272" y="4102466"/>
                  <a:pt x="4530277" y="4101831"/>
                  <a:pt x="4531948" y="4101196"/>
                </a:cubicBezTo>
                <a:cubicBezTo>
                  <a:pt x="4533952" y="4100244"/>
                  <a:pt x="4535956" y="4099609"/>
                  <a:pt x="4537960" y="4098656"/>
                </a:cubicBezTo>
                <a:lnTo>
                  <a:pt x="4542971" y="4095799"/>
                </a:lnTo>
                <a:cubicBezTo>
                  <a:pt x="4544976" y="4094847"/>
                  <a:pt x="4546646" y="4094212"/>
                  <a:pt x="4548650" y="4093259"/>
                </a:cubicBezTo>
                <a:cubicBezTo>
                  <a:pt x="4550321" y="4091989"/>
                  <a:pt x="4551991" y="4091037"/>
                  <a:pt x="4553661" y="4089767"/>
                </a:cubicBezTo>
                <a:cubicBezTo>
                  <a:pt x="4555332" y="4088497"/>
                  <a:pt x="4557002" y="4087545"/>
                  <a:pt x="4558672" y="4086275"/>
                </a:cubicBezTo>
                <a:lnTo>
                  <a:pt x="4563683" y="4082465"/>
                </a:lnTo>
                <a:cubicBezTo>
                  <a:pt x="4565354" y="4081195"/>
                  <a:pt x="4566690" y="4079608"/>
                  <a:pt x="4568360" y="4078338"/>
                </a:cubicBezTo>
                <a:cubicBezTo>
                  <a:pt x="4569697" y="4076750"/>
                  <a:pt x="4571367" y="4075480"/>
                  <a:pt x="4572704" y="4073893"/>
                </a:cubicBezTo>
                <a:lnTo>
                  <a:pt x="4577381" y="4069448"/>
                </a:lnTo>
                <a:lnTo>
                  <a:pt x="4581389" y="4064686"/>
                </a:lnTo>
                <a:cubicBezTo>
                  <a:pt x="4582726" y="4063099"/>
                  <a:pt x="4583727" y="4061194"/>
                  <a:pt x="4585064" y="4059606"/>
                </a:cubicBezTo>
                <a:cubicBezTo>
                  <a:pt x="4586400" y="4058019"/>
                  <a:pt x="4587403" y="4056432"/>
                  <a:pt x="4588738" y="4054844"/>
                </a:cubicBezTo>
                <a:cubicBezTo>
                  <a:pt x="4589741" y="4052939"/>
                  <a:pt x="4591077" y="4051352"/>
                  <a:pt x="4592079" y="4049447"/>
                </a:cubicBezTo>
                <a:cubicBezTo>
                  <a:pt x="4593081" y="4047860"/>
                  <a:pt x="4594084" y="4045955"/>
                  <a:pt x="4595086" y="4044367"/>
                </a:cubicBezTo>
                <a:cubicBezTo>
                  <a:pt x="4595754" y="4042463"/>
                  <a:pt x="4596756" y="4040558"/>
                  <a:pt x="4597424" y="4038653"/>
                </a:cubicBezTo>
                <a:cubicBezTo>
                  <a:pt x="4598092" y="4036748"/>
                  <a:pt x="4599095" y="4035161"/>
                  <a:pt x="4599763" y="4033256"/>
                </a:cubicBezTo>
                <a:cubicBezTo>
                  <a:pt x="4600431" y="4031351"/>
                  <a:pt x="4601433" y="4029763"/>
                  <a:pt x="4602101" y="4027859"/>
                </a:cubicBezTo>
                <a:lnTo>
                  <a:pt x="4604106" y="4022144"/>
                </a:lnTo>
                <a:cubicBezTo>
                  <a:pt x="4604774" y="4020239"/>
                  <a:pt x="4605108" y="4018017"/>
                  <a:pt x="4605776" y="4016112"/>
                </a:cubicBezTo>
                <a:lnTo>
                  <a:pt x="4606778" y="4010397"/>
                </a:lnTo>
                <a:lnTo>
                  <a:pt x="4607781" y="4004683"/>
                </a:lnTo>
                <a:cubicBezTo>
                  <a:pt x="4608115" y="4002778"/>
                  <a:pt x="4608115" y="4000555"/>
                  <a:pt x="4608448" y="3998650"/>
                </a:cubicBezTo>
                <a:cubicBezTo>
                  <a:pt x="4608448" y="3996746"/>
                  <a:pt x="4608782" y="3994841"/>
                  <a:pt x="4608782" y="3992936"/>
                </a:cubicBezTo>
                <a:cubicBezTo>
                  <a:pt x="4608782" y="3991031"/>
                  <a:pt x="4609117" y="3989126"/>
                  <a:pt x="4609117" y="3987221"/>
                </a:cubicBezTo>
                <a:cubicBezTo>
                  <a:pt x="4609117" y="3984999"/>
                  <a:pt x="4608782" y="3983094"/>
                  <a:pt x="4608782" y="3980872"/>
                </a:cubicBezTo>
                <a:cubicBezTo>
                  <a:pt x="4608782" y="3978967"/>
                  <a:pt x="4608448" y="3977062"/>
                  <a:pt x="4608448" y="3975157"/>
                </a:cubicBezTo>
                <a:cubicBezTo>
                  <a:pt x="4608115" y="3973252"/>
                  <a:pt x="4608115" y="3971347"/>
                  <a:pt x="4607781" y="3969442"/>
                </a:cubicBezTo>
                <a:cubicBezTo>
                  <a:pt x="4607446" y="3967537"/>
                  <a:pt x="4607112" y="3965315"/>
                  <a:pt x="4606778" y="3963410"/>
                </a:cubicBezTo>
                <a:lnTo>
                  <a:pt x="4605776" y="3957696"/>
                </a:lnTo>
                <a:cubicBezTo>
                  <a:pt x="4605108" y="3955791"/>
                  <a:pt x="4604774" y="3953886"/>
                  <a:pt x="4604106" y="3951981"/>
                </a:cubicBezTo>
                <a:cubicBezTo>
                  <a:pt x="4603437" y="3950076"/>
                  <a:pt x="4602770" y="3948489"/>
                  <a:pt x="4602101" y="3946584"/>
                </a:cubicBezTo>
                <a:cubicBezTo>
                  <a:pt x="4601433" y="3944679"/>
                  <a:pt x="4600431" y="3942457"/>
                  <a:pt x="4599763" y="3940552"/>
                </a:cubicBezTo>
                <a:cubicBezTo>
                  <a:pt x="4599095" y="3938647"/>
                  <a:pt x="4598092" y="3937059"/>
                  <a:pt x="4597424" y="3935155"/>
                </a:cubicBezTo>
                <a:cubicBezTo>
                  <a:pt x="4596756" y="3933250"/>
                  <a:pt x="4595754" y="3931662"/>
                  <a:pt x="4595086" y="3929757"/>
                </a:cubicBezTo>
                <a:cubicBezTo>
                  <a:pt x="4594084" y="3928170"/>
                  <a:pt x="4593081" y="3926265"/>
                  <a:pt x="4592079" y="3924678"/>
                </a:cubicBezTo>
                <a:cubicBezTo>
                  <a:pt x="4591077" y="3922773"/>
                  <a:pt x="4589741" y="3921185"/>
                  <a:pt x="4588738" y="3919281"/>
                </a:cubicBezTo>
                <a:cubicBezTo>
                  <a:pt x="4587403" y="3917693"/>
                  <a:pt x="4586400" y="3915788"/>
                  <a:pt x="4585064" y="3914201"/>
                </a:cubicBezTo>
                <a:cubicBezTo>
                  <a:pt x="4583727" y="3912614"/>
                  <a:pt x="4582726" y="3910709"/>
                  <a:pt x="4581389" y="3909121"/>
                </a:cubicBezTo>
                <a:cubicBezTo>
                  <a:pt x="4580053" y="3907534"/>
                  <a:pt x="4578716" y="3906264"/>
                  <a:pt x="4577381" y="3904677"/>
                </a:cubicBezTo>
                <a:cubicBezTo>
                  <a:pt x="4575710" y="3903089"/>
                  <a:pt x="4574374" y="3901502"/>
                  <a:pt x="4572704" y="3899914"/>
                </a:cubicBezTo>
                <a:lnTo>
                  <a:pt x="3276525" y="2605234"/>
                </a:lnTo>
                <a:cubicBezTo>
                  <a:pt x="3275189" y="2603647"/>
                  <a:pt x="3273519" y="2602059"/>
                  <a:pt x="3272182" y="2600472"/>
                </a:cubicBezTo>
                <a:cubicBezTo>
                  <a:pt x="3270846" y="2598885"/>
                  <a:pt x="3269510" y="2597615"/>
                  <a:pt x="3268174" y="2596027"/>
                </a:cubicBezTo>
                <a:cubicBezTo>
                  <a:pt x="3266837" y="2594440"/>
                  <a:pt x="3265501" y="2592535"/>
                  <a:pt x="3264165" y="2590948"/>
                </a:cubicBezTo>
                <a:cubicBezTo>
                  <a:pt x="3263163" y="2589360"/>
                  <a:pt x="3261826" y="2587455"/>
                  <a:pt x="3260824" y="2585868"/>
                </a:cubicBezTo>
                <a:cubicBezTo>
                  <a:pt x="3259822" y="2584281"/>
                  <a:pt x="3258820" y="2582376"/>
                  <a:pt x="3257818" y="2580788"/>
                </a:cubicBezTo>
                <a:cubicBezTo>
                  <a:pt x="3256815" y="2579201"/>
                  <a:pt x="3255813" y="2577296"/>
                  <a:pt x="3254811" y="2575709"/>
                </a:cubicBezTo>
                <a:cubicBezTo>
                  <a:pt x="3253809" y="2573804"/>
                  <a:pt x="3253141" y="2571899"/>
                  <a:pt x="3252138" y="2569994"/>
                </a:cubicBezTo>
                <a:cubicBezTo>
                  <a:pt x="3251136" y="2568089"/>
                  <a:pt x="3250468" y="2566502"/>
                  <a:pt x="3249466" y="2564597"/>
                </a:cubicBezTo>
                <a:lnTo>
                  <a:pt x="3247461" y="2558882"/>
                </a:lnTo>
                <a:cubicBezTo>
                  <a:pt x="3246793" y="2556977"/>
                  <a:pt x="3246459" y="2555073"/>
                  <a:pt x="3245791" y="2553168"/>
                </a:cubicBezTo>
                <a:cubicBezTo>
                  <a:pt x="3245123" y="2551263"/>
                  <a:pt x="3244789" y="2549358"/>
                  <a:pt x="3244121" y="2547453"/>
                </a:cubicBezTo>
                <a:cubicBezTo>
                  <a:pt x="3243787" y="2545548"/>
                  <a:pt x="3243119" y="2543643"/>
                  <a:pt x="3242785" y="2541738"/>
                </a:cubicBezTo>
                <a:lnTo>
                  <a:pt x="3241782" y="2536024"/>
                </a:lnTo>
                <a:cubicBezTo>
                  <a:pt x="3241448" y="2534119"/>
                  <a:pt x="3241448" y="2531897"/>
                  <a:pt x="3241114" y="2529992"/>
                </a:cubicBezTo>
                <a:cubicBezTo>
                  <a:pt x="3241114" y="2528087"/>
                  <a:pt x="3240780" y="2526182"/>
                  <a:pt x="3240780" y="2524277"/>
                </a:cubicBezTo>
                <a:lnTo>
                  <a:pt x="3240780" y="2518245"/>
                </a:lnTo>
                <a:lnTo>
                  <a:pt x="3240780" y="2512213"/>
                </a:lnTo>
                <a:cubicBezTo>
                  <a:pt x="3240780" y="2510308"/>
                  <a:pt x="3241114" y="2508403"/>
                  <a:pt x="3241114" y="2506498"/>
                </a:cubicBezTo>
                <a:cubicBezTo>
                  <a:pt x="3241448" y="2504593"/>
                  <a:pt x="3241448" y="2502689"/>
                  <a:pt x="3241782" y="2500784"/>
                </a:cubicBezTo>
                <a:cubicBezTo>
                  <a:pt x="3242116" y="2498879"/>
                  <a:pt x="3242450" y="2496656"/>
                  <a:pt x="3242785" y="2494752"/>
                </a:cubicBezTo>
                <a:cubicBezTo>
                  <a:pt x="3243119" y="2492847"/>
                  <a:pt x="3243787" y="2490942"/>
                  <a:pt x="3244121" y="2489037"/>
                </a:cubicBezTo>
                <a:cubicBezTo>
                  <a:pt x="3244789" y="2487132"/>
                  <a:pt x="3245123" y="2485227"/>
                  <a:pt x="3245791" y="2483322"/>
                </a:cubicBezTo>
                <a:cubicBezTo>
                  <a:pt x="3246459" y="2481417"/>
                  <a:pt x="3246793" y="2479195"/>
                  <a:pt x="3247461" y="2477290"/>
                </a:cubicBezTo>
                <a:cubicBezTo>
                  <a:pt x="3248130" y="2475385"/>
                  <a:pt x="3248798" y="2473798"/>
                  <a:pt x="3249466" y="2471893"/>
                </a:cubicBezTo>
                <a:cubicBezTo>
                  <a:pt x="3250468" y="2469988"/>
                  <a:pt x="3251136" y="2468401"/>
                  <a:pt x="3252138" y="2466496"/>
                </a:cubicBezTo>
                <a:cubicBezTo>
                  <a:pt x="3253141" y="2464591"/>
                  <a:pt x="3253809" y="2463004"/>
                  <a:pt x="3254811" y="2461099"/>
                </a:cubicBezTo>
                <a:cubicBezTo>
                  <a:pt x="3255813" y="2459194"/>
                  <a:pt x="3256815" y="2457606"/>
                  <a:pt x="3257818" y="2455702"/>
                </a:cubicBezTo>
                <a:cubicBezTo>
                  <a:pt x="3258820" y="2453797"/>
                  <a:pt x="3259822" y="2452209"/>
                  <a:pt x="3260824" y="2450304"/>
                </a:cubicBezTo>
                <a:cubicBezTo>
                  <a:pt x="3261826" y="2448717"/>
                  <a:pt x="3263163" y="2447130"/>
                  <a:pt x="3264165" y="2445542"/>
                </a:cubicBezTo>
                <a:cubicBezTo>
                  <a:pt x="3265501" y="2443955"/>
                  <a:pt x="3266837" y="2442050"/>
                  <a:pt x="3268174" y="2440463"/>
                </a:cubicBezTo>
                <a:lnTo>
                  <a:pt x="3272182" y="2435700"/>
                </a:lnTo>
                <a:cubicBezTo>
                  <a:pt x="3273519" y="2434113"/>
                  <a:pt x="3275189" y="2432843"/>
                  <a:pt x="3276525" y="2431256"/>
                </a:cubicBezTo>
                <a:cubicBezTo>
                  <a:pt x="3278196" y="2429668"/>
                  <a:pt x="3279866" y="2428398"/>
                  <a:pt x="3281536" y="2426811"/>
                </a:cubicBezTo>
                <a:lnTo>
                  <a:pt x="3285879" y="2422684"/>
                </a:lnTo>
                <a:lnTo>
                  <a:pt x="3290890" y="2418874"/>
                </a:lnTo>
                <a:cubicBezTo>
                  <a:pt x="3292560" y="2417604"/>
                  <a:pt x="3294565" y="2416652"/>
                  <a:pt x="3296235" y="2415382"/>
                </a:cubicBezTo>
                <a:cubicBezTo>
                  <a:pt x="3297906" y="2414429"/>
                  <a:pt x="3299576" y="2413159"/>
                  <a:pt x="3301246" y="2412207"/>
                </a:cubicBezTo>
                <a:cubicBezTo>
                  <a:pt x="3302917" y="2411255"/>
                  <a:pt x="3304921" y="2410302"/>
                  <a:pt x="3306591" y="2409350"/>
                </a:cubicBezTo>
                <a:cubicBezTo>
                  <a:pt x="3308262" y="2408397"/>
                  <a:pt x="3310266" y="2407445"/>
                  <a:pt x="3311936" y="2406492"/>
                </a:cubicBezTo>
                <a:cubicBezTo>
                  <a:pt x="3313607" y="2405857"/>
                  <a:pt x="3315611" y="2404905"/>
                  <a:pt x="3317281" y="2404270"/>
                </a:cubicBezTo>
                <a:cubicBezTo>
                  <a:pt x="3319286" y="2403635"/>
                  <a:pt x="3321290" y="2402683"/>
                  <a:pt x="3323295" y="2402048"/>
                </a:cubicBezTo>
                <a:cubicBezTo>
                  <a:pt x="3324965" y="2401413"/>
                  <a:pt x="3326969" y="2400778"/>
                  <a:pt x="3328640" y="2400143"/>
                </a:cubicBezTo>
                <a:cubicBezTo>
                  <a:pt x="3330644" y="2399825"/>
                  <a:pt x="3332648" y="2399190"/>
                  <a:pt x="3334653" y="2398873"/>
                </a:cubicBezTo>
                <a:cubicBezTo>
                  <a:pt x="3336657" y="2398238"/>
                  <a:pt x="3338328" y="2397920"/>
                  <a:pt x="3340332" y="2397285"/>
                </a:cubicBezTo>
                <a:lnTo>
                  <a:pt x="3346011" y="2396333"/>
                </a:lnTo>
                <a:cubicBezTo>
                  <a:pt x="3348016" y="2396016"/>
                  <a:pt x="3350020" y="2396016"/>
                  <a:pt x="3352024" y="2395698"/>
                </a:cubicBezTo>
                <a:cubicBezTo>
                  <a:pt x="3354029" y="2395698"/>
                  <a:pt x="3355699" y="2395381"/>
                  <a:pt x="3357703" y="2395381"/>
                </a:cubicBezTo>
                <a:lnTo>
                  <a:pt x="3364051" y="2395381"/>
                </a:lnTo>
                <a:lnTo>
                  <a:pt x="3369730" y="2395381"/>
                </a:lnTo>
                <a:cubicBezTo>
                  <a:pt x="3371734" y="2395381"/>
                  <a:pt x="3373739" y="2395698"/>
                  <a:pt x="3375743" y="2395698"/>
                </a:cubicBezTo>
                <a:cubicBezTo>
                  <a:pt x="3377747" y="2396016"/>
                  <a:pt x="3379418" y="2396016"/>
                  <a:pt x="3381422" y="2396333"/>
                </a:cubicBezTo>
                <a:lnTo>
                  <a:pt x="3387101" y="2397285"/>
                </a:lnTo>
                <a:cubicBezTo>
                  <a:pt x="3389106" y="2397920"/>
                  <a:pt x="3391110" y="2398238"/>
                  <a:pt x="3393114" y="2398873"/>
                </a:cubicBezTo>
                <a:cubicBezTo>
                  <a:pt x="3395119" y="2399190"/>
                  <a:pt x="3396789" y="2399825"/>
                  <a:pt x="3398794" y="2400143"/>
                </a:cubicBezTo>
                <a:lnTo>
                  <a:pt x="3404807" y="2402048"/>
                </a:lnTo>
                <a:cubicBezTo>
                  <a:pt x="3406477" y="2402683"/>
                  <a:pt x="3408482" y="2403635"/>
                  <a:pt x="3410152" y="2404270"/>
                </a:cubicBezTo>
                <a:cubicBezTo>
                  <a:pt x="3412156" y="2404905"/>
                  <a:pt x="3413827" y="2405857"/>
                  <a:pt x="3415831" y="2406492"/>
                </a:cubicBezTo>
                <a:cubicBezTo>
                  <a:pt x="3417501" y="2407445"/>
                  <a:pt x="3419506" y="2408397"/>
                  <a:pt x="3421176" y="2409350"/>
                </a:cubicBezTo>
                <a:lnTo>
                  <a:pt x="3426187" y="2412207"/>
                </a:lnTo>
                <a:cubicBezTo>
                  <a:pt x="3428191" y="2413159"/>
                  <a:pt x="3429862" y="2414429"/>
                  <a:pt x="3431866" y="2415382"/>
                </a:cubicBezTo>
                <a:cubicBezTo>
                  <a:pt x="3433537" y="2416652"/>
                  <a:pt x="3434873" y="2417604"/>
                  <a:pt x="3436543" y="2418874"/>
                </a:cubicBezTo>
                <a:lnTo>
                  <a:pt x="3441554" y="2422684"/>
                </a:lnTo>
                <a:cubicBezTo>
                  <a:pt x="3443224" y="2423954"/>
                  <a:pt x="3444895" y="2425541"/>
                  <a:pt x="3446565" y="2426811"/>
                </a:cubicBezTo>
                <a:cubicBezTo>
                  <a:pt x="3447901" y="2428398"/>
                  <a:pt x="3449572" y="2429668"/>
                  <a:pt x="3450908" y="2431256"/>
                </a:cubicBezTo>
                <a:lnTo>
                  <a:pt x="4169819" y="3149076"/>
                </a:lnTo>
                <a:lnTo>
                  <a:pt x="4174496" y="3153521"/>
                </a:lnTo>
                <a:cubicBezTo>
                  <a:pt x="4176167" y="3154791"/>
                  <a:pt x="4177503" y="3156378"/>
                  <a:pt x="4179173" y="3157648"/>
                </a:cubicBezTo>
                <a:lnTo>
                  <a:pt x="4184184" y="3161458"/>
                </a:lnTo>
                <a:cubicBezTo>
                  <a:pt x="4185855" y="3162728"/>
                  <a:pt x="4187525" y="3163680"/>
                  <a:pt x="4189195" y="3164950"/>
                </a:cubicBezTo>
                <a:cubicBezTo>
                  <a:pt x="4190866" y="3166220"/>
                  <a:pt x="4192870" y="3167172"/>
                  <a:pt x="4194540" y="3168442"/>
                </a:cubicBezTo>
                <a:cubicBezTo>
                  <a:pt x="4196211" y="3169395"/>
                  <a:pt x="4197881" y="3170030"/>
                  <a:pt x="4199551" y="3170982"/>
                </a:cubicBezTo>
                <a:cubicBezTo>
                  <a:pt x="4201222" y="3171935"/>
                  <a:pt x="4203226" y="3172887"/>
                  <a:pt x="4204896" y="3173840"/>
                </a:cubicBezTo>
                <a:cubicBezTo>
                  <a:pt x="4206901" y="3174474"/>
                  <a:pt x="4208571" y="3175427"/>
                  <a:pt x="4210576" y="3176062"/>
                </a:cubicBezTo>
                <a:cubicBezTo>
                  <a:pt x="4212580" y="3176697"/>
                  <a:pt x="4214250" y="3177649"/>
                  <a:pt x="4216255" y="3178284"/>
                </a:cubicBezTo>
                <a:cubicBezTo>
                  <a:pt x="4218259" y="3178919"/>
                  <a:pt x="4219929" y="3179554"/>
                  <a:pt x="4221934" y="3180189"/>
                </a:cubicBezTo>
                <a:cubicBezTo>
                  <a:pt x="4223938" y="3180824"/>
                  <a:pt x="4225609" y="3181142"/>
                  <a:pt x="4227613" y="3181776"/>
                </a:cubicBezTo>
                <a:cubicBezTo>
                  <a:pt x="4229617" y="3182094"/>
                  <a:pt x="4231288" y="3182729"/>
                  <a:pt x="4233292" y="3183046"/>
                </a:cubicBezTo>
                <a:lnTo>
                  <a:pt x="4239305" y="3183999"/>
                </a:lnTo>
                <a:cubicBezTo>
                  <a:pt x="4241310" y="3184316"/>
                  <a:pt x="4242980" y="3184316"/>
                  <a:pt x="4244984" y="3184634"/>
                </a:cubicBezTo>
                <a:cubicBezTo>
                  <a:pt x="4246989" y="3184634"/>
                  <a:pt x="4248993" y="3184951"/>
                  <a:pt x="4250998" y="3184951"/>
                </a:cubicBezTo>
                <a:cubicBezTo>
                  <a:pt x="4253002" y="3184951"/>
                  <a:pt x="4255006" y="3185269"/>
                  <a:pt x="4257011" y="3185269"/>
                </a:cubicBezTo>
                <a:cubicBezTo>
                  <a:pt x="4259015" y="3185269"/>
                  <a:pt x="4261020" y="3184951"/>
                  <a:pt x="4263024" y="3184951"/>
                </a:cubicBezTo>
                <a:cubicBezTo>
                  <a:pt x="4265028" y="3184951"/>
                  <a:pt x="4266699" y="3184634"/>
                  <a:pt x="4268703" y="3184634"/>
                </a:cubicBezTo>
                <a:cubicBezTo>
                  <a:pt x="4270707" y="3184316"/>
                  <a:pt x="4272378" y="3184316"/>
                  <a:pt x="4274382" y="3183999"/>
                </a:cubicBezTo>
                <a:lnTo>
                  <a:pt x="4280395" y="3183046"/>
                </a:lnTo>
                <a:cubicBezTo>
                  <a:pt x="4282400" y="3182729"/>
                  <a:pt x="4284070" y="3182094"/>
                  <a:pt x="4286075" y="3181776"/>
                </a:cubicBezTo>
                <a:cubicBezTo>
                  <a:pt x="4288079" y="3181142"/>
                  <a:pt x="4290083" y="3180824"/>
                  <a:pt x="4292088" y="3180189"/>
                </a:cubicBezTo>
                <a:cubicBezTo>
                  <a:pt x="4294092" y="3179554"/>
                  <a:pt x="4295762" y="3178919"/>
                  <a:pt x="4297767" y="3178284"/>
                </a:cubicBezTo>
                <a:cubicBezTo>
                  <a:pt x="4299771" y="3177649"/>
                  <a:pt x="4301442" y="3176697"/>
                  <a:pt x="4303446" y="3176062"/>
                </a:cubicBezTo>
                <a:cubicBezTo>
                  <a:pt x="4305116" y="3175427"/>
                  <a:pt x="4307121" y="3174474"/>
                  <a:pt x="4308791" y="3173840"/>
                </a:cubicBezTo>
                <a:cubicBezTo>
                  <a:pt x="4310461" y="3172887"/>
                  <a:pt x="4312466" y="3171935"/>
                  <a:pt x="4314136" y="3170982"/>
                </a:cubicBezTo>
                <a:cubicBezTo>
                  <a:pt x="4316140" y="3170030"/>
                  <a:pt x="4317811" y="3169395"/>
                  <a:pt x="4319815" y="3168442"/>
                </a:cubicBezTo>
                <a:cubicBezTo>
                  <a:pt x="4321486" y="3167172"/>
                  <a:pt x="4323156" y="3166220"/>
                  <a:pt x="4324826" y="3164950"/>
                </a:cubicBezTo>
                <a:cubicBezTo>
                  <a:pt x="4326497" y="3163680"/>
                  <a:pt x="4327833" y="3162728"/>
                  <a:pt x="4329503" y="3161458"/>
                </a:cubicBezTo>
                <a:cubicBezTo>
                  <a:pt x="4331173" y="3160188"/>
                  <a:pt x="4333178" y="3158918"/>
                  <a:pt x="4334848" y="3157648"/>
                </a:cubicBezTo>
                <a:cubicBezTo>
                  <a:pt x="4336519" y="3156378"/>
                  <a:pt x="4337855" y="3154791"/>
                  <a:pt x="4339525" y="3153521"/>
                </a:cubicBezTo>
                <a:lnTo>
                  <a:pt x="4344202" y="3149076"/>
                </a:lnTo>
                <a:cubicBezTo>
                  <a:pt x="4345538" y="3147489"/>
                  <a:pt x="4347209" y="3146219"/>
                  <a:pt x="4348545" y="3144631"/>
                </a:cubicBezTo>
                <a:lnTo>
                  <a:pt x="4352554" y="3139869"/>
                </a:lnTo>
                <a:cubicBezTo>
                  <a:pt x="4353890" y="3138282"/>
                  <a:pt x="4354892" y="3136377"/>
                  <a:pt x="4356228" y="3134790"/>
                </a:cubicBezTo>
                <a:cubicBezTo>
                  <a:pt x="4357565" y="3133202"/>
                  <a:pt x="4358567" y="3131615"/>
                  <a:pt x="4359903" y="3130027"/>
                </a:cubicBezTo>
                <a:cubicBezTo>
                  <a:pt x="4360905" y="3128440"/>
                  <a:pt x="4362242" y="3126535"/>
                  <a:pt x="4363244" y="3124948"/>
                </a:cubicBezTo>
                <a:cubicBezTo>
                  <a:pt x="4364246" y="3123043"/>
                  <a:pt x="4364914" y="3121455"/>
                  <a:pt x="4365916" y="3119551"/>
                </a:cubicBezTo>
                <a:cubicBezTo>
                  <a:pt x="4366919" y="3117646"/>
                  <a:pt x="4367587" y="3115741"/>
                  <a:pt x="4368589" y="3113836"/>
                </a:cubicBezTo>
                <a:cubicBezTo>
                  <a:pt x="4369591" y="3111931"/>
                  <a:pt x="4370259" y="3110344"/>
                  <a:pt x="4371261" y="3108439"/>
                </a:cubicBezTo>
                <a:cubicBezTo>
                  <a:pt x="4371930" y="3106534"/>
                  <a:pt x="4372598" y="3104947"/>
                  <a:pt x="4373266" y="3103042"/>
                </a:cubicBezTo>
                <a:cubicBezTo>
                  <a:pt x="4373934" y="3101137"/>
                  <a:pt x="4374602" y="3098914"/>
                  <a:pt x="4375270" y="3097010"/>
                </a:cubicBezTo>
                <a:cubicBezTo>
                  <a:pt x="4375604" y="3095105"/>
                  <a:pt x="4376272" y="3093200"/>
                  <a:pt x="4376606" y="3091295"/>
                </a:cubicBezTo>
                <a:cubicBezTo>
                  <a:pt x="4376941" y="3089390"/>
                  <a:pt x="4377609" y="3087485"/>
                  <a:pt x="4377943" y="3085580"/>
                </a:cubicBezTo>
                <a:lnTo>
                  <a:pt x="4378945" y="3079866"/>
                </a:lnTo>
                <a:cubicBezTo>
                  <a:pt x="4379279" y="3077961"/>
                  <a:pt x="4379279" y="3075738"/>
                  <a:pt x="4379613" y="3073834"/>
                </a:cubicBezTo>
                <a:cubicBezTo>
                  <a:pt x="4379613" y="3071929"/>
                  <a:pt x="4379947" y="3070024"/>
                  <a:pt x="4379947" y="3068119"/>
                </a:cubicBezTo>
                <a:cubicBezTo>
                  <a:pt x="4379947" y="3066214"/>
                  <a:pt x="4380281" y="3064309"/>
                  <a:pt x="4380281" y="3062404"/>
                </a:cubicBezTo>
                <a:cubicBezTo>
                  <a:pt x="4380281" y="3060182"/>
                  <a:pt x="4379947" y="3058277"/>
                  <a:pt x="4379947" y="3056055"/>
                </a:cubicBezTo>
                <a:cubicBezTo>
                  <a:pt x="4379947" y="3054150"/>
                  <a:pt x="4379613" y="3052245"/>
                  <a:pt x="4379613" y="3050340"/>
                </a:cubicBezTo>
                <a:cubicBezTo>
                  <a:pt x="4379279" y="3048435"/>
                  <a:pt x="4379279" y="3046530"/>
                  <a:pt x="4378945" y="3044625"/>
                </a:cubicBezTo>
                <a:cubicBezTo>
                  <a:pt x="4378611" y="3042721"/>
                  <a:pt x="4378277" y="3040498"/>
                  <a:pt x="4377943" y="3038593"/>
                </a:cubicBezTo>
                <a:cubicBezTo>
                  <a:pt x="4377609" y="3036688"/>
                  <a:pt x="4376941" y="3034784"/>
                  <a:pt x="4376606" y="3032879"/>
                </a:cubicBezTo>
                <a:cubicBezTo>
                  <a:pt x="4376272" y="3030974"/>
                  <a:pt x="4375604" y="3029069"/>
                  <a:pt x="4375270" y="3027164"/>
                </a:cubicBezTo>
                <a:lnTo>
                  <a:pt x="4373266" y="3021449"/>
                </a:lnTo>
                <a:lnTo>
                  <a:pt x="4371261" y="3015735"/>
                </a:lnTo>
                <a:cubicBezTo>
                  <a:pt x="4370259" y="3013830"/>
                  <a:pt x="4369591" y="3012243"/>
                  <a:pt x="4368589" y="3010338"/>
                </a:cubicBezTo>
                <a:cubicBezTo>
                  <a:pt x="4367587" y="3008433"/>
                  <a:pt x="4366919" y="3006845"/>
                  <a:pt x="4365916" y="3004941"/>
                </a:cubicBezTo>
                <a:cubicBezTo>
                  <a:pt x="4364914" y="3003036"/>
                  <a:pt x="4364246" y="3001448"/>
                  <a:pt x="4363244" y="2999543"/>
                </a:cubicBezTo>
                <a:cubicBezTo>
                  <a:pt x="4362242" y="2997956"/>
                  <a:pt x="4360905" y="2996051"/>
                  <a:pt x="4359903" y="2994464"/>
                </a:cubicBezTo>
                <a:cubicBezTo>
                  <a:pt x="4358567" y="2992876"/>
                  <a:pt x="4357565" y="2990971"/>
                  <a:pt x="4356228" y="2989384"/>
                </a:cubicBezTo>
                <a:cubicBezTo>
                  <a:pt x="4354892" y="2987797"/>
                  <a:pt x="4353890" y="2986209"/>
                  <a:pt x="4352554" y="2984622"/>
                </a:cubicBezTo>
                <a:lnTo>
                  <a:pt x="4348545" y="2979860"/>
                </a:lnTo>
                <a:cubicBezTo>
                  <a:pt x="4347209" y="2978272"/>
                  <a:pt x="4345538" y="2976685"/>
                  <a:pt x="4344202" y="2975098"/>
                </a:cubicBezTo>
                <a:lnTo>
                  <a:pt x="4244650" y="2875727"/>
                </a:lnTo>
                <a:lnTo>
                  <a:pt x="3995771" y="2627140"/>
                </a:lnTo>
                <a:cubicBezTo>
                  <a:pt x="3994434" y="2625553"/>
                  <a:pt x="3992764" y="2624283"/>
                  <a:pt x="3991428" y="2622696"/>
                </a:cubicBezTo>
                <a:lnTo>
                  <a:pt x="3987419" y="2617933"/>
                </a:lnTo>
                <a:lnTo>
                  <a:pt x="3983410" y="2613171"/>
                </a:lnTo>
                <a:cubicBezTo>
                  <a:pt x="3982408" y="2611584"/>
                  <a:pt x="3981072" y="2609679"/>
                  <a:pt x="3980070" y="2608092"/>
                </a:cubicBezTo>
                <a:cubicBezTo>
                  <a:pt x="3979067" y="2606504"/>
                  <a:pt x="3978065" y="2604599"/>
                  <a:pt x="3977063" y="2603012"/>
                </a:cubicBezTo>
                <a:cubicBezTo>
                  <a:pt x="3976061" y="2601107"/>
                  <a:pt x="3974724" y="2599202"/>
                  <a:pt x="3973722" y="2597297"/>
                </a:cubicBezTo>
                <a:cubicBezTo>
                  <a:pt x="3972720" y="2595392"/>
                  <a:pt x="3972052" y="2593805"/>
                  <a:pt x="3971050" y="2591900"/>
                </a:cubicBezTo>
                <a:cubicBezTo>
                  <a:pt x="3970382" y="2589995"/>
                  <a:pt x="3969379" y="2588408"/>
                  <a:pt x="3968711" y="2586503"/>
                </a:cubicBezTo>
                <a:cubicBezTo>
                  <a:pt x="3968043" y="2584598"/>
                  <a:pt x="3967375" y="2583011"/>
                  <a:pt x="3966707" y="2581106"/>
                </a:cubicBezTo>
                <a:cubicBezTo>
                  <a:pt x="3966039" y="2579201"/>
                  <a:pt x="3965705" y="2576979"/>
                  <a:pt x="3965037" y="2575074"/>
                </a:cubicBezTo>
                <a:cubicBezTo>
                  <a:pt x="3964368" y="2573169"/>
                  <a:pt x="3964034" y="2571581"/>
                  <a:pt x="3963366" y="2569677"/>
                </a:cubicBezTo>
                <a:cubicBezTo>
                  <a:pt x="3963032" y="2567772"/>
                  <a:pt x="3962364" y="2565867"/>
                  <a:pt x="3962030" y="2563962"/>
                </a:cubicBezTo>
                <a:lnTo>
                  <a:pt x="3961028" y="2558247"/>
                </a:lnTo>
                <a:cubicBezTo>
                  <a:pt x="3960694" y="2556025"/>
                  <a:pt x="3960360" y="2554120"/>
                  <a:pt x="3960026" y="2551898"/>
                </a:cubicBezTo>
                <a:cubicBezTo>
                  <a:pt x="3960026" y="2549993"/>
                  <a:pt x="3959691" y="2548088"/>
                  <a:pt x="3959691" y="2546183"/>
                </a:cubicBezTo>
                <a:lnTo>
                  <a:pt x="3959691" y="2540469"/>
                </a:lnTo>
                <a:lnTo>
                  <a:pt x="3959691" y="2534436"/>
                </a:lnTo>
                <a:cubicBezTo>
                  <a:pt x="3959691" y="2532532"/>
                  <a:pt x="3960026" y="2530309"/>
                  <a:pt x="3960026" y="2528404"/>
                </a:cubicBezTo>
                <a:lnTo>
                  <a:pt x="3961028" y="2522690"/>
                </a:lnTo>
                <a:cubicBezTo>
                  <a:pt x="3961362" y="2520785"/>
                  <a:pt x="3961696" y="2518562"/>
                  <a:pt x="3962030" y="2516658"/>
                </a:cubicBezTo>
                <a:cubicBezTo>
                  <a:pt x="3962364" y="2514753"/>
                  <a:pt x="3963032" y="2512848"/>
                  <a:pt x="3963366" y="2510943"/>
                </a:cubicBezTo>
                <a:cubicBezTo>
                  <a:pt x="3964034" y="2509038"/>
                  <a:pt x="3964368" y="2507133"/>
                  <a:pt x="3965037" y="2505228"/>
                </a:cubicBezTo>
                <a:cubicBezTo>
                  <a:pt x="3965705" y="2503323"/>
                  <a:pt x="3966039" y="2501419"/>
                  <a:pt x="3966707" y="2499514"/>
                </a:cubicBezTo>
                <a:cubicBezTo>
                  <a:pt x="3967375" y="2497609"/>
                  <a:pt x="3968043" y="2496021"/>
                  <a:pt x="3968711" y="2494117"/>
                </a:cubicBezTo>
                <a:cubicBezTo>
                  <a:pt x="3969379" y="2492212"/>
                  <a:pt x="3970382" y="2490307"/>
                  <a:pt x="3971050" y="2488402"/>
                </a:cubicBezTo>
                <a:cubicBezTo>
                  <a:pt x="3972052" y="2486815"/>
                  <a:pt x="3972720" y="2484910"/>
                  <a:pt x="3973722" y="2483322"/>
                </a:cubicBezTo>
                <a:cubicBezTo>
                  <a:pt x="3974724" y="2481417"/>
                  <a:pt x="3976061" y="2479513"/>
                  <a:pt x="3977063" y="2477608"/>
                </a:cubicBezTo>
                <a:cubicBezTo>
                  <a:pt x="3978065" y="2476020"/>
                  <a:pt x="3979067" y="2474115"/>
                  <a:pt x="3980070" y="2472528"/>
                </a:cubicBezTo>
                <a:cubicBezTo>
                  <a:pt x="3981072" y="2470941"/>
                  <a:pt x="3982408" y="2469036"/>
                  <a:pt x="3983410" y="2467448"/>
                </a:cubicBezTo>
                <a:lnTo>
                  <a:pt x="3987419" y="2462686"/>
                </a:lnTo>
                <a:lnTo>
                  <a:pt x="3991428" y="2457924"/>
                </a:lnTo>
                <a:cubicBezTo>
                  <a:pt x="3992764" y="2456337"/>
                  <a:pt x="3994434" y="2454749"/>
                  <a:pt x="3995771" y="2453162"/>
                </a:cubicBezTo>
                <a:cubicBezTo>
                  <a:pt x="3997441" y="2451892"/>
                  <a:pt x="3998777" y="2450304"/>
                  <a:pt x="4000448" y="2449035"/>
                </a:cubicBezTo>
                <a:cubicBezTo>
                  <a:pt x="4002118" y="2447765"/>
                  <a:pt x="4003788" y="2446177"/>
                  <a:pt x="4005459" y="2444907"/>
                </a:cubicBezTo>
                <a:cubicBezTo>
                  <a:pt x="4007129" y="2443637"/>
                  <a:pt x="4008465" y="2442367"/>
                  <a:pt x="4010135" y="2441098"/>
                </a:cubicBezTo>
                <a:lnTo>
                  <a:pt x="4015146" y="2437288"/>
                </a:lnTo>
                <a:cubicBezTo>
                  <a:pt x="4016817" y="2436335"/>
                  <a:pt x="4018821" y="2435383"/>
                  <a:pt x="4020492" y="2434430"/>
                </a:cubicBezTo>
                <a:cubicBezTo>
                  <a:pt x="4022162" y="2433478"/>
                  <a:pt x="4023832" y="2432208"/>
                  <a:pt x="4025503" y="2431256"/>
                </a:cubicBezTo>
                <a:cubicBezTo>
                  <a:pt x="4027507" y="2430303"/>
                  <a:pt x="4029177" y="2429351"/>
                  <a:pt x="4031182" y="2428398"/>
                </a:cubicBezTo>
                <a:cubicBezTo>
                  <a:pt x="4032852" y="2427763"/>
                  <a:pt x="4034856" y="2426811"/>
                  <a:pt x="4036527" y="2426176"/>
                </a:cubicBezTo>
                <a:cubicBezTo>
                  <a:pt x="4038531" y="2425541"/>
                  <a:pt x="4040201" y="2424589"/>
                  <a:pt x="4042206" y="2423954"/>
                </a:cubicBezTo>
                <a:cubicBezTo>
                  <a:pt x="4044210" y="2423319"/>
                  <a:pt x="4045881" y="2423001"/>
                  <a:pt x="4047885" y="2422366"/>
                </a:cubicBezTo>
                <a:cubicBezTo>
                  <a:pt x="4049889" y="2421731"/>
                  <a:pt x="4051560" y="2421096"/>
                  <a:pt x="4053564" y="2420461"/>
                </a:cubicBezTo>
                <a:lnTo>
                  <a:pt x="4059577" y="2419509"/>
                </a:lnTo>
                <a:lnTo>
                  <a:pt x="4065256" y="2418557"/>
                </a:lnTo>
                <a:cubicBezTo>
                  <a:pt x="4067261" y="2418239"/>
                  <a:pt x="4069265" y="2418239"/>
                  <a:pt x="4071270" y="2417922"/>
                </a:cubicBezTo>
                <a:cubicBezTo>
                  <a:pt x="4073274" y="2417604"/>
                  <a:pt x="4074944" y="2417604"/>
                  <a:pt x="4076949" y="2417287"/>
                </a:cubicBezTo>
                <a:lnTo>
                  <a:pt x="4082962" y="2417287"/>
                </a:lnTo>
                <a:lnTo>
                  <a:pt x="4088975" y="2417287"/>
                </a:lnTo>
                <a:cubicBezTo>
                  <a:pt x="4090980" y="2417604"/>
                  <a:pt x="4092650" y="2417604"/>
                  <a:pt x="4094654" y="2417922"/>
                </a:cubicBezTo>
                <a:cubicBezTo>
                  <a:pt x="4096659" y="2418239"/>
                  <a:pt x="4098663" y="2418239"/>
                  <a:pt x="4100668" y="2418557"/>
                </a:cubicBezTo>
                <a:lnTo>
                  <a:pt x="4106347" y="2419509"/>
                </a:lnTo>
                <a:lnTo>
                  <a:pt x="4112360" y="2420461"/>
                </a:lnTo>
                <a:cubicBezTo>
                  <a:pt x="4114364" y="2421096"/>
                  <a:pt x="4116035" y="2421731"/>
                  <a:pt x="4118039" y="2422366"/>
                </a:cubicBezTo>
                <a:cubicBezTo>
                  <a:pt x="4120043" y="2423001"/>
                  <a:pt x="4121714" y="2423319"/>
                  <a:pt x="4123718" y="2423954"/>
                </a:cubicBezTo>
                <a:cubicBezTo>
                  <a:pt x="4125723" y="2424589"/>
                  <a:pt x="4127393" y="2425541"/>
                  <a:pt x="4129397" y="2426176"/>
                </a:cubicBezTo>
                <a:cubicBezTo>
                  <a:pt x="4131068" y="2426811"/>
                  <a:pt x="4133072" y="2427763"/>
                  <a:pt x="4134742" y="2428398"/>
                </a:cubicBezTo>
                <a:cubicBezTo>
                  <a:pt x="4136747" y="2429351"/>
                  <a:pt x="4138417" y="2430303"/>
                  <a:pt x="4140421" y="2431256"/>
                </a:cubicBezTo>
                <a:cubicBezTo>
                  <a:pt x="4142092" y="2432208"/>
                  <a:pt x="4144096" y="2433478"/>
                  <a:pt x="4145767" y="2434430"/>
                </a:cubicBezTo>
                <a:lnTo>
                  <a:pt x="4150778" y="2437288"/>
                </a:lnTo>
                <a:lnTo>
                  <a:pt x="4155789" y="2441098"/>
                </a:lnTo>
                <a:lnTo>
                  <a:pt x="4160800" y="2444907"/>
                </a:lnTo>
                <a:cubicBezTo>
                  <a:pt x="4162470" y="2446177"/>
                  <a:pt x="4163806" y="2447765"/>
                  <a:pt x="4165476" y="2449035"/>
                </a:cubicBezTo>
                <a:cubicBezTo>
                  <a:pt x="4167147" y="2450304"/>
                  <a:pt x="4168483" y="2451892"/>
                  <a:pt x="4170153" y="2453162"/>
                </a:cubicBezTo>
                <a:lnTo>
                  <a:pt x="4969908" y="3252257"/>
                </a:lnTo>
                <a:lnTo>
                  <a:pt x="5037736" y="3319991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0" name="Freeform 7">
            <a:extLst>
              <a:ext uri="{FF2B5EF4-FFF2-40B4-BE49-F238E27FC236}">
                <a16:creationId xmlns="" xmlns:a16="http://schemas.microsoft.com/office/drawing/2014/main" id="{FE884A75-A388-4694-AA3C-63A8B13669A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82995" y="0"/>
            <a:ext cx="3140546" cy="2959100"/>
          </a:xfrm>
          <a:custGeom>
            <a:avLst/>
            <a:gdLst>
              <a:gd name="T0" fmla="*/ 9290 w 9400"/>
              <a:gd name="T1" fmla="*/ 9207 h 9322"/>
              <a:gd name="T2" fmla="*/ 9276 w 9400"/>
              <a:gd name="T3" fmla="*/ 9221 h 9322"/>
              <a:gd name="T4" fmla="*/ 9246 w 9400"/>
              <a:gd name="T5" fmla="*/ 9247 h 9322"/>
              <a:gd name="T6" fmla="*/ 9215 w 9400"/>
              <a:gd name="T7" fmla="*/ 9269 h 9322"/>
              <a:gd name="T8" fmla="*/ 9183 w 9400"/>
              <a:gd name="T9" fmla="*/ 9287 h 9322"/>
              <a:gd name="T10" fmla="*/ 9149 w 9400"/>
              <a:gd name="T11" fmla="*/ 9301 h 9322"/>
              <a:gd name="T12" fmla="*/ 9114 w 9400"/>
              <a:gd name="T13" fmla="*/ 9312 h 9322"/>
              <a:gd name="T14" fmla="*/ 9079 w 9400"/>
              <a:gd name="T15" fmla="*/ 9319 h 9322"/>
              <a:gd name="T16" fmla="*/ 9043 w 9400"/>
              <a:gd name="T17" fmla="*/ 9322 h 9322"/>
              <a:gd name="T18" fmla="*/ 9007 w 9400"/>
              <a:gd name="T19" fmla="*/ 9322 h 9322"/>
              <a:gd name="T20" fmla="*/ 8971 w 9400"/>
              <a:gd name="T21" fmla="*/ 9319 h 9322"/>
              <a:gd name="T22" fmla="*/ 8937 w 9400"/>
              <a:gd name="T23" fmla="*/ 9312 h 9322"/>
              <a:gd name="T24" fmla="*/ 8902 w 9400"/>
              <a:gd name="T25" fmla="*/ 9301 h 9322"/>
              <a:gd name="T26" fmla="*/ 8868 w 9400"/>
              <a:gd name="T27" fmla="*/ 9287 h 9322"/>
              <a:gd name="T28" fmla="*/ 8835 w 9400"/>
              <a:gd name="T29" fmla="*/ 9269 h 9322"/>
              <a:gd name="T30" fmla="*/ 8804 w 9400"/>
              <a:gd name="T31" fmla="*/ 9247 h 9322"/>
              <a:gd name="T32" fmla="*/ 8775 w 9400"/>
              <a:gd name="T33" fmla="*/ 9221 h 9322"/>
              <a:gd name="T34" fmla="*/ 0 w 9400"/>
              <a:gd name="T35" fmla="*/ 0 h 9322"/>
              <a:gd name="T36" fmla="*/ 9290 w 9400"/>
              <a:gd name="T37" fmla="*/ 8651 h 9322"/>
              <a:gd name="T38" fmla="*/ 9303 w 9400"/>
              <a:gd name="T39" fmla="*/ 8666 h 9322"/>
              <a:gd name="T40" fmla="*/ 9327 w 9400"/>
              <a:gd name="T41" fmla="*/ 8696 h 9322"/>
              <a:gd name="T42" fmla="*/ 9348 w 9400"/>
              <a:gd name="T43" fmla="*/ 8730 h 9322"/>
              <a:gd name="T44" fmla="*/ 9365 w 9400"/>
              <a:gd name="T45" fmla="*/ 8764 h 9322"/>
              <a:gd name="T46" fmla="*/ 9378 w 9400"/>
              <a:gd name="T47" fmla="*/ 8800 h 9322"/>
              <a:gd name="T48" fmla="*/ 9389 w 9400"/>
              <a:gd name="T49" fmla="*/ 8835 h 9322"/>
              <a:gd name="T50" fmla="*/ 9396 w 9400"/>
              <a:gd name="T51" fmla="*/ 8873 h 9322"/>
              <a:gd name="T52" fmla="*/ 9399 w 9400"/>
              <a:gd name="T53" fmla="*/ 8911 h 9322"/>
              <a:gd name="T54" fmla="*/ 9399 w 9400"/>
              <a:gd name="T55" fmla="*/ 8949 h 9322"/>
              <a:gd name="T56" fmla="*/ 9396 w 9400"/>
              <a:gd name="T57" fmla="*/ 8986 h 9322"/>
              <a:gd name="T58" fmla="*/ 9389 w 9400"/>
              <a:gd name="T59" fmla="*/ 9023 h 9322"/>
              <a:gd name="T60" fmla="*/ 9378 w 9400"/>
              <a:gd name="T61" fmla="*/ 9060 h 9322"/>
              <a:gd name="T62" fmla="*/ 9365 w 9400"/>
              <a:gd name="T63" fmla="*/ 9095 h 9322"/>
              <a:gd name="T64" fmla="*/ 9348 w 9400"/>
              <a:gd name="T65" fmla="*/ 9130 h 9322"/>
              <a:gd name="T66" fmla="*/ 9327 w 9400"/>
              <a:gd name="T67" fmla="*/ 9162 h 9322"/>
              <a:gd name="T68" fmla="*/ 9303 w 9400"/>
              <a:gd name="T69" fmla="*/ 9193 h 9322"/>
              <a:gd name="T70" fmla="*/ 9290 w 9400"/>
              <a:gd name="T71" fmla="*/ 9207 h 9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00" h="9322">
                <a:moveTo>
                  <a:pt x="9290" y="9207"/>
                </a:moveTo>
                <a:lnTo>
                  <a:pt x="9290" y="9207"/>
                </a:lnTo>
                <a:lnTo>
                  <a:pt x="9290" y="9207"/>
                </a:lnTo>
                <a:lnTo>
                  <a:pt x="9276" y="9221"/>
                </a:lnTo>
                <a:lnTo>
                  <a:pt x="9261" y="9235"/>
                </a:lnTo>
                <a:lnTo>
                  <a:pt x="9246" y="9247"/>
                </a:lnTo>
                <a:lnTo>
                  <a:pt x="9231" y="9258"/>
                </a:lnTo>
                <a:lnTo>
                  <a:pt x="9215" y="9269"/>
                </a:lnTo>
                <a:lnTo>
                  <a:pt x="9199" y="9278"/>
                </a:lnTo>
                <a:lnTo>
                  <a:pt x="9183" y="9287"/>
                </a:lnTo>
                <a:lnTo>
                  <a:pt x="9166" y="9294"/>
                </a:lnTo>
                <a:lnTo>
                  <a:pt x="9149" y="9301"/>
                </a:lnTo>
                <a:lnTo>
                  <a:pt x="9131" y="9306"/>
                </a:lnTo>
                <a:lnTo>
                  <a:pt x="9114" y="9312"/>
                </a:lnTo>
                <a:lnTo>
                  <a:pt x="9096" y="9316"/>
                </a:lnTo>
                <a:lnTo>
                  <a:pt x="9079" y="9319"/>
                </a:lnTo>
                <a:lnTo>
                  <a:pt x="9061" y="9321"/>
                </a:lnTo>
                <a:lnTo>
                  <a:pt x="9043" y="9322"/>
                </a:lnTo>
                <a:lnTo>
                  <a:pt x="9025" y="9322"/>
                </a:lnTo>
                <a:lnTo>
                  <a:pt x="9007" y="9322"/>
                </a:lnTo>
                <a:lnTo>
                  <a:pt x="8989" y="9321"/>
                </a:lnTo>
                <a:lnTo>
                  <a:pt x="8971" y="9319"/>
                </a:lnTo>
                <a:lnTo>
                  <a:pt x="8954" y="9316"/>
                </a:lnTo>
                <a:lnTo>
                  <a:pt x="8937" y="9312"/>
                </a:lnTo>
                <a:lnTo>
                  <a:pt x="8919" y="9306"/>
                </a:lnTo>
                <a:lnTo>
                  <a:pt x="8902" y="9301"/>
                </a:lnTo>
                <a:lnTo>
                  <a:pt x="8884" y="9294"/>
                </a:lnTo>
                <a:lnTo>
                  <a:pt x="8868" y="9287"/>
                </a:lnTo>
                <a:lnTo>
                  <a:pt x="8851" y="9278"/>
                </a:lnTo>
                <a:lnTo>
                  <a:pt x="8835" y="9269"/>
                </a:lnTo>
                <a:lnTo>
                  <a:pt x="8820" y="9258"/>
                </a:lnTo>
                <a:lnTo>
                  <a:pt x="8804" y="9247"/>
                </a:lnTo>
                <a:lnTo>
                  <a:pt x="8789" y="9235"/>
                </a:lnTo>
                <a:lnTo>
                  <a:pt x="8775" y="9221"/>
                </a:lnTo>
                <a:lnTo>
                  <a:pt x="8760" y="9207"/>
                </a:lnTo>
                <a:lnTo>
                  <a:pt x="0" y="0"/>
                </a:lnTo>
                <a:lnTo>
                  <a:pt x="1059" y="0"/>
                </a:lnTo>
                <a:lnTo>
                  <a:pt x="9290" y="8651"/>
                </a:lnTo>
                <a:lnTo>
                  <a:pt x="9290" y="8651"/>
                </a:lnTo>
                <a:lnTo>
                  <a:pt x="9303" y="8666"/>
                </a:lnTo>
                <a:lnTo>
                  <a:pt x="9316" y="8681"/>
                </a:lnTo>
                <a:lnTo>
                  <a:pt x="9327" y="8696"/>
                </a:lnTo>
                <a:lnTo>
                  <a:pt x="9337" y="8713"/>
                </a:lnTo>
                <a:lnTo>
                  <a:pt x="9348" y="8730"/>
                </a:lnTo>
                <a:lnTo>
                  <a:pt x="9357" y="8747"/>
                </a:lnTo>
                <a:lnTo>
                  <a:pt x="9365" y="8764"/>
                </a:lnTo>
                <a:lnTo>
                  <a:pt x="9372" y="8782"/>
                </a:lnTo>
                <a:lnTo>
                  <a:pt x="9378" y="8800"/>
                </a:lnTo>
                <a:lnTo>
                  <a:pt x="9384" y="8817"/>
                </a:lnTo>
                <a:lnTo>
                  <a:pt x="9389" y="8835"/>
                </a:lnTo>
                <a:lnTo>
                  <a:pt x="9393" y="8855"/>
                </a:lnTo>
                <a:lnTo>
                  <a:pt x="9396" y="8873"/>
                </a:lnTo>
                <a:lnTo>
                  <a:pt x="9398" y="8891"/>
                </a:lnTo>
                <a:lnTo>
                  <a:pt x="9399" y="8911"/>
                </a:lnTo>
                <a:lnTo>
                  <a:pt x="9400" y="8929"/>
                </a:lnTo>
                <a:lnTo>
                  <a:pt x="9399" y="8949"/>
                </a:lnTo>
                <a:lnTo>
                  <a:pt x="9398" y="8967"/>
                </a:lnTo>
                <a:lnTo>
                  <a:pt x="9396" y="8986"/>
                </a:lnTo>
                <a:lnTo>
                  <a:pt x="9393" y="9005"/>
                </a:lnTo>
                <a:lnTo>
                  <a:pt x="9389" y="9023"/>
                </a:lnTo>
                <a:lnTo>
                  <a:pt x="9384" y="9041"/>
                </a:lnTo>
                <a:lnTo>
                  <a:pt x="9378" y="9060"/>
                </a:lnTo>
                <a:lnTo>
                  <a:pt x="9372" y="9078"/>
                </a:lnTo>
                <a:lnTo>
                  <a:pt x="9365" y="9095"/>
                </a:lnTo>
                <a:lnTo>
                  <a:pt x="9357" y="9112"/>
                </a:lnTo>
                <a:lnTo>
                  <a:pt x="9348" y="9130"/>
                </a:lnTo>
                <a:lnTo>
                  <a:pt x="9337" y="9146"/>
                </a:lnTo>
                <a:lnTo>
                  <a:pt x="9327" y="9162"/>
                </a:lnTo>
                <a:lnTo>
                  <a:pt x="9316" y="9178"/>
                </a:lnTo>
                <a:lnTo>
                  <a:pt x="9303" y="9193"/>
                </a:lnTo>
                <a:lnTo>
                  <a:pt x="9290" y="9207"/>
                </a:lnTo>
                <a:lnTo>
                  <a:pt x="9290" y="9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1" name="Freeform 9">
            <a:extLst>
              <a:ext uri="{FF2B5EF4-FFF2-40B4-BE49-F238E27FC236}">
                <a16:creationId xmlns="" xmlns:a16="http://schemas.microsoft.com/office/drawing/2014/main" id="{FB3459B0-92FF-4D00-B91D-795B01CFF52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65213" y="5729288"/>
            <a:ext cx="1317693" cy="1128713"/>
          </a:xfrm>
          <a:custGeom>
            <a:avLst/>
            <a:gdLst>
              <a:gd name="T0" fmla="*/ 107 w 3945"/>
              <a:gd name="T1" fmla="*/ 113 h 3556"/>
              <a:gd name="T2" fmla="*/ 135 w 3945"/>
              <a:gd name="T3" fmla="*/ 86 h 3556"/>
              <a:gd name="T4" fmla="*/ 165 w 3945"/>
              <a:gd name="T5" fmla="*/ 63 h 3556"/>
              <a:gd name="T6" fmla="*/ 197 w 3945"/>
              <a:gd name="T7" fmla="*/ 44 h 3556"/>
              <a:gd name="T8" fmla="*/ 229 w 3945"/>
              <a:gd name="T9" fmla="*/ 28 h 3556"/>
              <a:gd name="T10" fmla="*/ 263 w 3945"/>
              <a:gd name="T11" fmla="*/ 15 h 3556"/>
              <a:gd name="T12" fmla="*/ 298 w 3945"/>
              <a:gd name="T13" fmla="*/ 6 h 3556"/>
              <a:gd name="T14" fmla="*/ 333 w 3945"/>
              <a:gd name="T15" fmla="*/ 1 h 3556"/>
              <a:gd name="T16" fmla="*/ 368 w 3945"/>
              <a:gd name="T17" fmla="*/ 0 h 3556"/>
              <a:gd name="T18" fmla="*/ 404 w 3945"/>
              <a:gd name="T19" fmla="*/ 1 h 3556"/>
              <a:gd name="T20" fmla="*/ 438 w 3945"/>
              <a:gd name="T21" fmla="*/ 6 h 3556"/>
              <a:gd name="T22" fmla="*/ 473 w 3945"/>
              <a:gd name="T23" fmla="*/ 15 h 3556"/>
              <a:gd name="T24" fmla="*/ 507 w 3945"/>
              <a:gd name="T25" fmla="*/ 28 h 3556"/>
              <a:gd name="T26" fmla="*/ 540 w 3945"/>
              <a:gd name="T27" fmla="*/ 44 h 3556"/>
              <a:gd name="T28" fmla="*/ 571 w 3945"/>
              <a:gd name="T29" fmla="*/ 63 h 3556"/>
              <a:gd name="T30" fmla="*/ 601 w 3945"/>
              <a:gd name="T31" fmla="*/ 86 h 3556"/>
              <a:gd name="T32" fmla="*/ 629 w 3945"/>
              <a:gd name="T33" fmla="*/ 113 h 3556"/>
              <a:gd name="T34" fmla="*/ 2863 w 3945"/>
              <a:gd name="T35" fmla="*/ 3556 h 3556"/>
              <a:gd name="T36" fmla="*/ 107 w 3945"/>
              <a:gd name="T37" fmla="*/ 661 h 3556"/>
              <a:gd name="T38" fmla="*/ 82 w 3945"/>
              <a:gd name="T39" fmla="*/ 632 h 3556"/>
              <a:gd name="T40" fmla="*/ 60 w 3945"/>
              <a:gd name="T41" fmla="*/ 600 h 3556"/>
              <a:gd name="T42" fmla="*/ 42 w 3945"/>
              <a:gd name="T43" fmla="*/ 567 h 3556"/>
              <a:gd name="T44" fmla="*/ 26 w 3945"/>
              <a:gd name="T45" fmla="*/ 533 h 3556"/>
              <a:gd name="T46" fmla="*/ 14 w 3945"/>
              <a:gd name="T47" fmla="*/ 497 h 3556"/>
              <a:gd name="T48" fmla="*/ 6 w 3945"/>
              <a:gd name="T49" fmla="*/ 461 h 3556"/>
              <a:gd name="T50" fmla="*/ 1 w 3945"/>
              <a:gd name="T51" fmla="*/ 424 h 3556"/>
              <a:gd name="T52" fmla="*/ 0 w 3945"/>
              <a:gd name="T53" fmla="*/ 386 h 3556"/>
              <a:gd name="T54" fmla="*/ 1 w 3945"/>
              <a:gd name="T55" fmla="*/ 350 h 3556"/>
              <a:gd name="T56" fmla="*/ 6 w 3945"/>
              <a:gd name="T57" fmla="*/ 313 h 3556"/>
              <a:gd name="T58" fmla="*/ 14 w 3945"/>
              <a:gd name="T59" fmla="*/ 277 h 3556"/>
              <a:gd name="T60" fmla="*/ 26 w 3945"/>
              <a:gd name="T61" fmla="*/ 241 h 3556"/>
              <a:gd name="T62" fmla="*/ 42 w 3945"/>
              <a:gd name="T63" fmla="*/ 206 h 3556"/>
              <a:gd name="T64" fmla="*/ 60 w 3945"/>
              <a:gd name="T65" fmla="*/ 173 h 3556"/>
              <a:gd name="T66" fmla="*/ 82 w 3945"/>
              <a:gd name="T67" fmla="*/ 142 h 3556"/>
              <a:gd name="T68" fmla="*/ 107 w 3945"/>
              <a:gd name="T69" fmla="*/ 113 h 3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45" h="3556">
                <a:moveTo>
                  <a:pt x="107" y="113"/>
                </a:moveTo>
                <a:lnTo>
                  <a:pt x="107" y="113"/>
                </a:lnTo>
                <a:lnTo>
                  <a:pt x="121" y="99"/>
                </a:lnTo>
                <a:lnTo>
                  <a:pt x="135" y="86"/>
                </a:lnTo>
                <a:lnTo>
                  <a:pt x="150" y="74"/>
                </a:lnTo>
                <a:lnTo>
                  <a:pt x="165" y="63"/>
                </a:lnTo>
                <a:lnTo>
                  <a:pt x="181" y="52"/>
                </a:lnTo>
                <a:lnTo>
                  <a:pt x="197" y="44"/>
                </a:lnTo>
                <a:lnTo>
                  <a:pt x="213" y="35"/>
                </a:lnTo>
                <a:lnTo>
                  <a:pt x="229" y="28"/>
                </a:lnTo>
                <a:lnTo>
                  <a:pt x="246" y="21"/>
                </a:lnTo>
                <a:lnTo>
                  <a:pt x="263" y="15"/>
                </a:lnTo>
                <a:lnTo>
                  <a:pt x="281" y="10"/>
                </a:lnTo>
                <a:lnTo>
                  <a:pt x="298" y="6"/>
                </a:lnTo>
                <a:lnTo>
                  <a:pt x="315" y="3"/>
                </a:lnTo>
                <a:lnTo>
                  <a:pt x="333" y="1"/>
                </a:lnTo>
                <a:lnTo>
                  <a:pt x="350" y="0"/>
                </a:lnTo>
                <a:lnTo>
                  <a:pt x="368" y="0"/>
                </a:lnTo>
                <a:lnTo>
                  <a:pt x="386" y="0"/>
                </a:lnTo>
                <a:lnTo>
                  <a:pt x="404" y="1"/>
                </a:lnTo>
                <a:lnTo>
                  <a:pt x="421" y="3"/>
                </a:lnTo>
                <a:lnTo>
                  <a:pt x="438" y="6"/>
                </a:lnTo>
                <a:lnTo>
                  <a:pt x="456" y="10"/>
                </a:lnTo>
                <a:lnTo>
                  <a:pt x="473" y="15"/>
                </a:lnTo>
                <a:lnTo>
                  <a:pt x="490" y="21"/>
                </a:lnTo>
                <a:lnTo>
                  <a:pt x="507" y="28"/>
                </a:lnTo>
                <a:lnTo>
                  <a:pt x="524" y="35"/>
                </a:lnTo>
                <a:lnTo>
                  <a:pt x="540" y="44"/>
                </a:lnTo>
                <a:lnTo>
                  <a:pt x="555" y="52"/>
                </a:lnTo>
                <a:lnTo>
                  <a:pt x="571" y="63"/>
                </a:lnTo>
                <a:lnTo>
                  <a:pt x="586" y="74"/>
                </a:lnTo>
                <a:lnTo>
                  <a:pt x="601" y="86"/>
                </a:lnTo>
                <a:lnTo>
                  <a:pt x="615" y="99"/>
                </a:lnTo>
                <a:lnTo>
                  <a:pt x="629" y="113"/>
                </a:lnTo>
                <a:lnTo>
                  <a:pt x="3945" y="3556"/>
                </a:lnTo>
                <a:lnTo>
                  <a:pt x="2863" y="3556"/>
                </a:lnTo>
                <a:lnTo>
                  <a:pt x="107" y="661"/>
                </a:lnTo>
                <a:lnTo>
                  <a:pt x="107" y="661"/>
                </a:lnTo>
                <a:lnTo>
                  <a:pt x="94" y="646"/>
                </a:lnTo>
                <a:lnTo>
                  <a:pt x="82" y="632"/>
                </a:lnTo>
                <a:lnTo>
                  <a:pt x="70" y="616"/>
                </a:lnTo>
                <a:lnTo>
                  <a:pt x="60" y="600"/>
                </a:lnTo>
                <a:lnTo>
                  <a:pt x="50" y="584"/>
                </a:lnTo>
                <a:lnTo>
                  <a:pt x="42" y="567"/>
                </a:lnTo>
                <a:lnTo>
                  <a:pt x="34" y="550"/>
                </a:lnTo>
                <a:lnTo>
                  <a:pt x="26" y="533"/>
                </a:lnTo>
                <a:lnTo>
                  <a:pt x="20" y="515"/>
                </a:lnTo>
                <a:lnTo>
                  <a:pt x="14" y="497"/>
                </a:lnTo>
                <a:lnTo>
                  <a:pt x="10" y="479"/>
                </a:lnTo>
                <a:lnTo>
                  <a:pt x="6" y="461"/>
                </a:lnTo>
                <a:lnTo>
                  <a:pt x="3" y="442"/>
                </a:lnTo>
                <a:lnTo>
                  <a:pt x="1" y="424"/>
                </a:lnTo>
                <a:lnTo>
                  <a:pt x="0" y="406"/>
                </a:lnTo>
                <a:lnTo>
                  <a:pt x="0" y="386"/>
                </a:lnTo>
                <a:lnTo>
                  <a:pt x="0" y="368"/>
                </a:lnTo>
                <a:lnTo>
                  <a:pt x="1" y="350"/>
                </a:lnTo>
                <a:lnTo>
                  <a:pt x="3" y="331"/>
                </a:lnTo>
                <a:lnTo>
                  <a:pt x="6" y="313"/>
                </a:lnTo>
                <a:lnTo>
                  <a:pt x="10" y="295"/>
                </a:lnTo>
                <a:lnTo>
                  <a:pt x="14" y="277"/>
                </a:lnTo>
                <a:lnTo>
                  <a:pt x="20" y="258"/>
                </a:lnTo>
                <a:lnTo>
                  <a:pt x="26" y="241"/>
                </a:lnTo>
                <a:lnTo>
                  <a:pt x="34" y="224"/>
                </a:lnTo>
                <a:lnTo>
                  <a:pt x="42" y="206"/>
                </a:lnTo>
                <a:lnTo>
                  <a:pt x="50" y="190"/>
                </a:lnTo>
                <a:lnTo>
                  <a:pt x="60" y="173"/>
                </a:lnTo>
                <a:lnTo>
                  <a:pt x="70" y="158"/>
                </a:lnTo>
                <a:lnTo>
                  <a:pt x="82" y="142"/>
                </a:lnTo>
                <a:lnTo>
                  <a:pt x="94" y="127"/>
                </a:lnTo>
                <a:lnTo>
                  <a:pt x="107" y="113"/>
                </a:lnTo>
                <a:lnTo>
                  <a:pt x="107" y="1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220072" y="365126"/>
            <a:ext cx="329527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C107F5E5-6C8F-471E-B6C4-E1D657ED2F0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601787"/>
            <a:ext cx="1112338" cy="1288180"/>
          </a:xfrm>
          <a:custGeom>
            <a:avLst/>
            <a:gdLst>
              <a:gd name="connsiteX0" fmla="*/ 124954 w 1112338"/>
              <a:gd name="connsiteY0" fmla="*/ 0 h 1288180"/>
              <a:gd name="connsiteX1" fmla="*/ 118940 w 1112338"/>
              <a:gd name="connsiteY1" fmla="*/ 318 h 1288180"/>
              <a:gd name="connsiteX2" fmla="*/ 112926 w 1112338"/>
              <a:gd name="connsiteY2" fmla="*/ 635 h 1288180"/>
              <a:gd name="connsiteX3" fmla="*/ 106912 w 1112338"/>
              <a:gd name="connsiteY3" fmla="*/ 1271 h 1288180"/>
              <a:gd name="connsiteX4" fmla="*/ 100898 w 1112338"/>
              <a:gd name="connsiteY4" fmla="*/ 2223 h 1288180"/>
              <a:gd name="connsiteX5" fmla="*/ 95219 w 1112338"/>
              <a:gd name="connsiteY5" fmla="*/ 3494 h 1288180"/>
              <a:gd name="connsiteX6" fmla="*/ 89539 w 1112338"/>
              <a:gd name="connsiteY6" fmla="*/ 5082 h 1288180"/>
              <a:gd name="connsiteX7" fmla="*/ 83525 w 1112338"/>
              <a:gd name="connsiteY7" fmla="*/ 6988 h 1288180"/>
              <a:gd name="connsiteX8" fmla="*/ 77845 w 1112338"/>
              <a:gd name="connsiteY8" fmla="*/ 9211 h 1288180"/>
              <a:gd name="connsiteX9" fmla="*/ 72166 w 1112338"/>
              <a:gd name="connsiteY9" fmla="*/ 11434 h 1288180"/>
              <a:gd name="connsiteX10" fmla="*/ 66820 w 1112338"/>
              <a:gd name="connsiteY10" fmla="*/ 14293 h 1288180"/>
              <a:gd name="connsiteX11" fmla="*/ 61475 w 1112338"/>
              <a:gd name="connsiteY11" fmla="*/ 17151 h 1288180"/>
              <a:gd name="connsiteX12" fmla="*/ 56129 w 1112338"/>
              <a:gd name="connsiteY12" fmla="*/ 20327 h 1288180"/>
              <a:gd name="connsiteX13" fmla="*/ 51117 w 1112338"/>
              <a:gd name="connsiteY13" fmla="*/ 24139 h 1288180"/>
              <a:gd name="connsiteX14" fmla="*/ 45772 w 1112338"/>
              <a:gd name="connsiteY14" fmla="*/ 27950 h 1288180"/>
              <a:gd name="connsiteX15" fmla="*/ 41094 w 1112338"/>
              <a:gd name="connsiteY15" fmla="*/ 32079 h 1288180"/>
              <a:gd name="connsiteX16" fmla="*/ 36751 w 1112338"/>
              <a:gd name="connsiteY16" fmla="*/ 36525 h 1288180"/>
              <a:gd name="connsiteX17" fmla="*/ 32074 w 1112338"/>
              <a:gd name="connsiteY17" fmla="*/ 41290 h 1288180"/>
              <a:gd name="connsiteX18" fmla="*/ 28065 w 1112338"/>
              <a:gd name="connsiteY18" fmla="*/ 46054 h 1288180"/>
              <a:gd name="connsiteX19" fmla="*/ 24055 w 1112338"/>
              <a:gd name="connsiteY19" fmla="*/ 50818 h 1288180"/>
              <a:gd name="connsiteX20" fmla="*/ 20714 w 1112338"/>
              <a:gd name="connsiteY20" fmla="*/ 55900 h 1288180"/>
              <a:gd name="connsiteX21" fmla="*/ 17039 w 1112338"/>
              <a:gd name="connsiteY21" fmla="*/ 61299 h 1288180"/>
              <a:gd name="connsiteX22" fmla="*/ 14032 w 1112338"/>
              <a:gd name="connsiteY22" fmla="*/ 67016 h 1288180"/>
              <a:gd name="connsiteX23" fmla="*/ 11694 w 1112338"/>
              <a:gd name="connsiteY23" fmla="*/ 72415 h 1288180"/>
              <a:gd name="connsiteX24" fmla="*/ 9021 w 1112338"/>
              <a:gd name="connsiteY24" fmla="*/ 77815 h 1288180"/>
              <a:gd name="connsiteX25" fmla="*/ 7016 w 1112338"/>
              <a:gd name="connsiteY25" fmla="*/ 83532 h 1288180"/>
              <a:gd name="connsiteX26" fmla="*/ 5012 w 1112338"/>
              <a:gd name="connsiteY26" fmla="*/ 89249 h 1288180"/>
              <a:gd name="connsiteX27" fmla="*/ 3341 w 1112338"/>
              <a:gd name="connsiteY27" fmla="*/ 94966 h 1288180"/>
              <a:gd name="connsiteX28" fmla="*/ 2005 w 1112338"/>
              <a:gd name="connsiteY28" fmla="*/ 101000 h 1288180"/>
              <a:gd name="connsiteX29" fmla="*/ 1002 w 1112338"/>
              <a:gd name="connsiteY29" fmla="*/ 107035 h 1288180"/>
              <a:gd name="connsiteX30" fmla="*/ 334 w 1112338"/>
              <a:gd name="connsiteY30" fmla="*/ 112752 h 1288180"/>
              <a:gd name="connsiteX31" fmla="*/ 0 w 1112338"/>
              <a:gd name="connsiteY31" fmla="*/ 118786 h 1288180"/>
              <a:gd name="connsiteX32" fmla="*/ 0 w 1112338"/>
              <a:gd name="connsiteY32" fmla="*/ 124821 h 1288180"/>
              <a:gd name="connsiteX33" fmla="*/ 0 w 1112338"/>
              <a:gd name="connsiteY33" fmla="*/ 130856 h 1288180"/>
              <a:gd name="connsiteX34" fmla="*/ 334 w 1112338"/>
              <a:gd name="connsiteY34" fmla="*/ 136573 h 1288180"/>
              <a:gd name="connsiteX35" fmla="*/ 1002 w 1112338"/>
              <a:gd name="connsiteY35" fmla="*/ 142925 h 1288180"/>
              <a:gd name="connsiteX36" fmla="*/ 2005 w 1112338"/>
              <a:gd name="connsiteY36" fmla="*/ 148642 h 1288180"/>
              <a:gd name="connsiteX37" fmla="*/ 3341 w 1112338"/>
              <a:gd name="connsiteY37" fmla="*/ 154359 h 1288180"/>
              <a:gd name="connsiteX38" fmla="*/ 5012 w 1112338"/>
              <a:gd name="connsiteY38" fmla="*/ 160393 h 1288180"/>
              <a:gd name="connsiteX39" fmla="*/ 7016 w 1112338"/>
              <a:gd name="connsiteY39" fmla="*/ 166110 h 1288180"/>
              <a:gd name="connsiteX40" fmla="*/ 9021 w 1112338"/>
              <a:gd name="connsiteY40" fmla="*/ 171827 h 1288180"/>
              <a:gd name="connsiteX41" fmla="*/ 11694 w 1112338"/>
              <a:gd name="connsiteY41" fmla="*/ 177544 h 1288180"/>
              <a:gd name="connsiteX42" fmla="*/ 14032 w 1112338"/>
              <a:gd name="connsiteY42" fmla="*/ 182944 h 1288180"/>
              <a:gd name="connsiteX43" fmla="*/ 17039 w 1112338"/>
              <a:gd name="connsiteY43" fmla="*/ 188343 h 1288180"/>
              <a:gd name="connsiteX44" fmla="*/ 20714 w 1112338"/>
              <a:gd name="connsiteY44" fmla="*/ 193425 h 1288180"/>
              <a:gd name="connsiteX45" fmla="*/ 24055 w 1112338"/>
              <a:gd name="connsiteY45" fmla="*/ 198507 h 1288180"/>
              <a:gd name="connsiteX46" fmla="*/ 28065 w 1112338"/>
              <a:gd name="connsiteY46" fmla="*/ 203906 h 1288180"/>
              <a:gd name="connsiteX47" fmla="*/ 32074 w 1112338"/>
              <a:gd name="connsiteY47" fmla="*/ 208670 h 1288180"/>
              <a:gd name="connsiteX48" fmla="*/ 36751 w 1112338"/>
              <a:gd name="connsiteY48" fmla="*/ 213434 h 1288180"/>
              <a:gd name="connsiteX49" fmla="*/ 1112338 w 1112338"/>
              <a:gd name="connsiteY49" fmla="*/ 1288180 h 1288180"/>
              <a:gd name="connsiteX50" fmla="*/ 1112338 w 1112338"/>
              <a:gd name="connsiteY50" fmla="*/ 934676 h 1288180"/>
              <a:gd name="connsiteX51" fmla="*/ 213490 w 1112338"/>
              <a:gd name="connsiteY51" fmla="*/ 36525 h 1288180"/>
              <a:gd name="connsiteX52" fmla="*/ 208479 w 1112338"/>
              <a:gd name="connsiteY52" fmla="*/ 32079 h 1288180"/>
              <a:gd name="connsiteX53" fmla="*/ 203801 w 1112338"/>
              <a:gd name="connsiteY53" fmla="*/ 27950 h 1288180"/>
              <a:gd name="connsiteX54" fmla="*/ 199124 w 1112338"/>
              <a:gd name="connsiteY54" fmla="*/ 24139 h 1288180"/>
              <a:gd name="connsiteX55" fmla="*/ 193778 w 1112338"/>
              <a:gd name="connsiteY55" fmla="*/ 20327 h 1288180"/>
              <a:gd name="connsiteX56" fmla="*/ 188433 w 1112338"/>
              <a:gd name="connsiteY56" fmla="*/ 17151 h 1288180"/>
              <a:gd name="connsiteX57" fmla="*/ 183087 w 1112338"/>
              <a:gd name="connsiteY57" fmla="*/ 14293 h 1288180"/>
              <a:gd name="connsiteX58" fmla="*/ 177407 w 1112338"/>
              <a:gd name="connsiteY58" fmla="*/ 11434 h 1288180"/>
              <a:gd name="connsiteX59" fmla="*/ 172062 w 1112338"/>
              <a:gd name="connsiteY59" fmla="*/ 9211 h 1288180"/>
              <a:gd name="connsiteX60" fmla="*/ 166382 w 1112338"/>
              <a:gd name="connsiteY60" fmla="*/ 6988 h 1288180"/>
              <a:gd name="connsiteX61" fmla="*/ 160702 w 1112338"/>
              <a:gd name="connsiteY61" fmla="*/ 5082 h 1288180"/>
              <a:gd name="connsiteX62" fmla="*/ 154689 w 1112338"/>
              <a:gd name="connsiteY62" fmla="*/ 3494 h 1288180"/>
              <a:gd name="connsiteX63" fmla="*/ 148675 w 1112338"/>
              <a:gd name="connsiteY63" fmla="*/ 2223 h 1288180"/>
              <a:gd name="connsiteX64" fmla="*/ 142661 w 1112338"/>
              <a:gd name="connsiteY64" fmla="*/ 1271 h 1288180"/>
              <a:gd name="connsiteX65" fmla="*/ 136981 w 1112338"/>
              <a:gd name="connsiteY65" fmla="*/ 635 h 1288180"/>
              <a:gd name="connsiteX66" fmla="*/ 130967 w 1112338"/>
              <a:gd name="connsiteY66" fmla="*/ 318 h 128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12338" h="1288180">
                <a:moveTo>
                  <a:pt x="124954" y="0"/>
                </a:moveTo>
                <a:lnTo>
                  <a:pt x="118940" y="318"/>
                </a:lnTo>
                <a:lnTo>
                  <a:pt x="112926" y="635"/>
                </a:lnTo>
                <a:lnTo>
                  <a:pt x="106912" y="1271"/>
                </a:lnTo>
                <a:lnTo>
                  <a:pt x="100898" y="2223"/>
                </a:lnTo>
                <a:lnTo>
                  <a:pt x="95219" y="3494"/>
                </a:lnTo>
                <a:lnTo>
                  <a:pt x="89539" y="5082"/>
                </a:lnTo>
                <a:lnTo>
                  <a:pt x="83525" y="6988"/>
                </a:lnTo>
                <a:lnTo>
                  <a:pt x="77845" y="9211"/>
                </a:lnTo>
                <a:lnTo>
                  <a:pt x="72166" y="11434"/>
                </a:lnTo>
                <a:lnTo>
                  <a:pt x="66820" y="14293"/>
                </a:lnTo>
                <a:lnTo>
                  <a:pt x="61475" y="17151"/>
                </a:lnTo>
                <a:lnTo>
                  <a:pt x="56129" y="20327"/>
                </a:lnTo>
                <a:lnTo>
                  <a:pt x="51117" y="24139"/>
                </a:lnTo>
                <a:lnTo>
                  <a:pt x="45772" y="27950"/>
                </a:lnTo>
                <a:lnTo>
                  <a:pt x="41094" y="32079"/>
                </a:lnTo>
                <a:lnTo>
                  <a:pt x="36751" y="36525"/>
                </a:lnTo>
                <a:lnTo>
                  <a:pt x="32074" y="41290"/>
                </a:lnTo>
                <a:lnTo>
                  <a:pt x="28065" y="46054"/>
                </a:lnTo>
                <a:lnTo>
                  <a:pt x="24055" y="50818"/>
                </a:lnTo>
                <a:lnTo>
                  <a:pt x="20714" y="55900"/>
                </a:lnTo>
                <a:lnTo>
                  <a:pt x="17039" y="61299"/>
                </a:lnTo>
                <a:lnTo>
                  <a:pt x="14032" y="67016"/>
                </a:lnTo>
                <a:lnTo>
                  <a:pt x="11694" y="72415"/>
                </a:lnTo>
                <a:lnTo>
                  <a:pt x="9021" y="77815"/>
                </a:lnTo>
                <a:lnTo>
                  <a:pt x="7016" y="83532"/>
                </a:lnTo>
                <a:lnTo>
                  <a:pt x="5012" y="89249"/>
                </a:lnTo>
                <a:lnTo>
                  <a:pt x="3341" y="94966"/>
                </a:lnTo>
                <a:lnTo>
                  <a:pt x="2005" y="101000"/>
                </a:lnTo>
                <a:lnTo>
                  <a:pt x="1002" y="107035"/>
                </a:lnTo>
                <a:lnTo>
                  <a:pt x="334" y="112752"/>
                </a:lnTo>
                <a:lnTo>
                  <a:pt x="0" y="118786"/>
                </a:lnTo>
                <a:lnTo>
                  <a:pt x="0" y="124821"/>
                </a:lnTo>
                <a:lnTo>
                  <a:pt x="0" y="130856"/>
                </a:lnTo>
                <a:lnTo>
                  <a:pt x="334" y="136573"/>
                </a:lnTo>
                <a:lnTo>
                  <a:pt x="1002" y="142925"/>
                </a:lnTo>
                <a:lnTo>
                  <a:pt x="2005" y="148642"/>
                </a:lnTo>
                <a:lnTo>
                  <a:pt x="3341" y="154359"/>
                </a:lnTo>
                <a:lnTo>
                  <a:pt x="5012" y="160393"/>
                </a:lnTo>
                <a:lnTo>
                  <a:pt x="7016" y="166110"/>
                </a:lnTo>
                <a:lnTo>
                  <a:pt x="9021" y="171827"/>
                </a:lnTo>
                <a:lnTo>
                  <a:pt x="11694" y="177544"/>
                </a:lnTo>
                <a:lnTo>
                  <a:pt x="14032" y="182944"/>
                </a:lnTo>
                <a:lnTo>
                  <a:pt x="17039" y="188343"/>
                </a:lnTo>
                <a:lnTo>
                  <a:pt x="20714" y="193425"/>
                </a:lnTo>
                <a:lnTo>
                  <a:pt x="24055" y="198507"/>
                </a:lnTo>
                <a:lnTo>
                  <a:pt x="28065" y="203906"/>
                </a:lnTo>
                <a:lnTo>
                  <a:pt x="32074" y="208670"/>
                </a:lnTo>
                <a:lnTo>
                  <a:pt x="36751" y="213434"/>
                </a:lnTo>
                <a:lnTo>
                  <a:pt x="1112338" y="1288180"/>
                </a:lnTo>
                <a:lnTo>
                  <a:pt x="1112338" y="934676"/>
                </a:lnTo>
                <a:lnTo>
                  <a:pt x="213490" y="36525"/>
                </a:lnTo>
                <a:lnTo>
                  <a:pt x="208479" y="32079"/>
                </a:lnTo>
                <a:lnTo>
                  <a:pt x="203801" y="27950"/>
                </a:lnTo>
                <a:lnTo>
                  <a:pt x="199124" y="24139"/>
                </a:lnTo>
                <a:lnTo>
                  <a:pt x="193778" y="20327"/>
                </a:lnTo>
                <a:lnTo>
                  <a:pt x="188433" y="17151"/>
                </a:lnTo>
                <a:lnTo>
                  <a:pt x="183087" y="14293"/>
                </a:lnTo>
                <a:lnTo>
                  <a:pt x="177407" y="11434"/>
                </a:lnTo>
                <a:lnTo>
                  <a:pt x="172062" y="9211"/>
                </a:lnTo>
                <a:lnTo>
                  <a:pt x="166382" y="6988"/>
                </a:lnTo>
                <a:lnTo>
                  <a:pt x="160702" y="5082"/>
                </a:lnTo>
                <a:lnTo>
                  <a:pt x="154689" y="3494"/>
                </a:lnTo>
                <a:lnTo>
                  <a:pt x="148675" y="2223"/>
                </a:lnTo>
                <a:lnTo>
                  <a:pt x="142661" y="1271"/>
                </a:lnTo>
                <a:lnTo>
                  <a:pt x="136981" y="635"/>
                </a:lnTo>
                <a:lnTo>
                  <a:pt x="130967" y="3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1" name="Date Placeholder 3">
            <a:extLst>
              <a:ext uri="{FF2B5EF4-FFF2-40B4-BE49-F238E27FC236}">
                <a16:creationId xmlns="" xmlns:a16="http://schemas.microsoft.com/office/drawing/2014/main" id="{4804318B-5023-48F8-B8C2-128CB79B1A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2338" y="6356351"/>
            <a:ext cx="891540" cy="365125"/>
          </a:xfrm>
        </p:spPr>
        <p:txBody>
          <a:bodyPr/>
          <a:lstStyle>
            <a:lvl1pPr algn="r">
              <a:defRPr/>
            </a:lvl1pPr>
          </a:lstStyle>
          <a:p>
            <a:pPr algn="l"/>
            <a:r>
              <a:rPr lang="en-US" dirty="0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2" name="Footer Placeholder 4">
            <a:extLst>
              <a:ext uri="{FF2B5EF4-FFF2-40B4-BE49-F238E27FC236}">
                <a16:creationId xmlns="" xmlns:a16="http://schemas.microsoft.com/office/drawing/2014/main" id="{5CA42EF4-EAC4-4054-8995-75773B24F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6601" y="6356351"/>
            <a:ext cx="4374486" cy="365125"/>
          </a:xfrm>
        </p:spPr>
        <p:txBody>
          <a:bodyPr/>
          <a:lstStyle/>
          <a:p>
            <a:endParaRPr lang="en-US" dirty="0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3" name="Slide Number Placeholder 5">
            <a:extLst>
              <a:ext uri="{FF2B5EF4-FFF2-40B4-BE49-F238E27FC236}">
                <a16:creationId xmlns="" xmlns:a16="http://schemas.microsoft.com/office/drawing/2014/main" id="{8A60880F-38A4-41DF-92D1-136F68F65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3810" y="6356351"/>
            <a:ext cx="89154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 dirty="0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4" name="Content Placeholder 2">
            <a:extLst>
              <a:ext uri="{FF2B5EF4-FFF2-40B4-BE49-F238E27FC236}">
                <a16:creationId xmlns="" xmlns:a16="http://schemas.microsoft.com/office/drawing/2014/main" id="{4ACBA3D5-33ED-43EA-A06A-F3B2DFCF0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5333" y="2276871"/>
            <a:ext cx="4720017" cy="39000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9271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: Shape 38">
            <a:extLst>
              <a:ext uri="{FF2B5EF4-FFF2-40B4-BE49-F238E27FC236}">
                <a16:creationId xmlns="" xmlns:a16="http://schemas.microsoft.com/office/drawing/2014/main" id="{CBBA4EED-BA00-4BA2-B75F-21EBE0BF6A6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618968" y="3700862"/>
            <a:ext cx="528358" cy="705171"/>
          </a:xfrm>
          <a:custGeom>
            <a:avLst/>
            <a:gdLst>
              <a:gd name="connsiteX0" fmla="*/ 0 w 528358"/>
              <a:gd name="connsiteY0" fmla="*/ 0 h 705171"/>
              <a:gd name="connsiteX1" fmla="*/ 0 w 528358"/>
              <a:gd name="connsiteY1" fmla="*/ 353336 h 705171"/>
              <a:gd name="connsiteX2" fmla="*/ 315271 w 528358"/>
              <a:gd name="connsiteY2" fmla="*/ 668640 h 705171"/>
              <a:gd name="connsiteX3" fmla="*/ 319805 w 528358"/>
              <a:gd name="connsiteY3" fmla="*/ 673087 h 705171"/>
              <a:gd name="connsiteX4" fmla="*/ 324688 w 528358"/>
              <a:gd name="connsiteY4" fmla="*/ 677217 h 705171"/>
              <a:gd name="connsiteX5" fmla="*/ 329919 w 528358"/>
              <a:gd name="connsiteY5" fmla="*/ 681029 h 705171"/>
              <a:gd name="connsiteX6" fmla="*/ 334801 w 528358"/>
              <a:gd name="connsiteY6" fmla="*/ 684523 h 705171"/>
              <a:gd name="connsiteX7" fmla="*/ 340033 w 528358"/>
              <a:gd name="connsiteY7" fmla="*/ 687700 h 705171"/>
              <a:gd name="connsiteX8" fmla="*/ 345613 w 528358"/>
              <a:gd name="connsiteY8" fmla="*/ 690876 h 705171"/>
              <a:gd name="connsiteX9" fmla="*/ 350844 w 528358"/>
              <a:gd name="connsiteY9" fmla="*/ 693735 h 705171"/>
              <a:gd name="connsiteX10" fmla="*/ 356424 w 528358"/>
              <a:gd name="connsiteY10" fmla="*/ 695959 h 705171"/>
              <a:gd name="connsiteX11" fmla="*/ 362353 w 528358"/>
              <a:gd name="connsiteY11" fmla="*/ 698183 h 705171"/>
              <a:gd name="connsiteX12" fmla="*/ 367933 w 528358"/>
              <a:gd name="connsiteY12" fmla="*/ 700089 h 705171"/>
              <a:gd name="connsiteX13" fmla="*/ 373861 w 528358"/>
              <a:gd name="connsiteY13" fmla="*/ 701677 h 705171"/>
              <a:gd name="connsiteX14" fmla="*/ 379790 w 528358"/>
              <a:gd name="connsiteY14" fmla="*/ 702630 h 705171"/>
              <a:gd name="connsiteX15" fmla="*/ 385719 w 528358"/>
              <a:gd name="connsiteY15" fmla="*/ 703901 h 705171"/>
              <a:gd name="connsiteX16" fmla="*/ 391648 w 528358"/>
              <a:gd name="connsiteY16" fmla="*/ 704536 h 705171"/>
              <a:gd name="connsiteX17" fmla="*/ 397576 w 528358"/>
              <a:gd name="connsiteY17" fmla="*/ 704854 h 705171"/>
              <a:gd name="connsiteX18" fmla="*/ 403505 w 528358"/>
              <a:gd name="connsiteY18" fmla="*/ 705171 h 705171"/>
              <a:gd name="connsiteX19" fmla="*/ 409434 w 528358"/>
              <a:gd name="connsiteY19" fmla="*/ 704854 h 705171"/>
              <a:gd name="connsiteX20" fmla="*/ 415363 w 528358"/>
              <a:gd name="connsiteY20" fmla="*/ 704536 h 705171"/>
              <a:gd name="connsiteX21" fmla="*/ 421292 w 528358"/>
              <a:gd name="connsiteY21" fmla="*/ 703901 h 705171"/>
              <a:gd name="connsiteX22" fmla="*/ 427220 w 528358"/>
              <a:gd name="connsiteY22" fmla="*/ 702630 h 705171"/>
              <a:gd name="connsiteX23" fmla="*/ 433149 w 528358"/>
              <a:gd name="connsiteY23" fmla="*/ 701677 h 705171"/>
              <a:gd name="connsiteX24" fmla="*/ 439078 w 528358"/>
              <a:gd name="connsiteY24" fmla="*/ 700089 h 705171"/>
              <a:gd name="connsiteX25" fmla="*/ 445007 w 528358"/>
              <a:gd name="connsiteY25" fmla="*/ 698183 h 705171"/>
              <a:gd name="connsiteX26" fmla="*/ 450587 w 528358"/>
              <a:gd name="connsiteY26" fmla="*/ 695959 h 705171"/>
              <a:gd name="connsiteX27" fmla="*/ 456167 w 528358"/>
              <a:gd name="connsiteY27" fmla="*/ 693735 h 705171"/>
              <a:gd name="connsiteX28" fmla="*/ 461747 w 528358"/>
              <a:gd name="connsiteY28" fmla="*/ 690876 h 705171"/>
              <a:gd name="connsiteX29" fmla="*/ 466978 w 528358"/>
              <a:gd name="connsiteY29" fmla="*/ 687700 h 705171"/>
              <a:gd name="connsiteX30" fmla="*/ 472209 w 528358"/>
              <a:gd name="connsiteY30" fmla="*/ 684523 h 705171"/>
              <a:gd name="connsiteX31" fmla="*/ 477440 w 528358"/>
              <a:gd name="connsiteY31" fmla="*/ 681029 h 705171"/>
              <a:gd name="connsiteX32" fmla="*/ 482323 w 528358"/>
              <a:gd name="connsiteY32" fmla="*/ 677217 h 705171"/>
              <a:gd name="connsiteX33" fmla="*/ 487205 w 528358"/>
              <a:gd name="connsiteY33" fmla="*/ 673087 h 705171"/>
              <a:gd name="connsiteX34" fmla="*/ 491739 w 528358"/>
              <a:gd name="connsiteY34" fmla="*/ 668640 h 705171"/>
              <a:gd name="connsiteX35" fmla="*/ 496273 w 528358"/>
              <a:gd name="connsiteY35" fmla="*/ 663875 h 705171"/>
              <a:gd name="connsiteX36" fmla="*/ 500458 w 528358"/>
              <a:gd name="connsiteY36" fmla="*/ 659110 h 705171"/>
              <a:gd name="connsiteX37" fmla="*/ 504294 w 528358"/>
              <a:gd name="connsiteY37" fmla="*/ 654345 h 705171"/>
              <a:gd name="connsiteX38" fmla="*/ 507782 w 528358"/>
              <a:gd name="connsiteY38" fmla="*/ 648945 h 705171"/>
              <a:gd name="connsiteX39" fmla="*/ 510920 w 528358"/>
              <a:gd name="connsiteY39" fmla="*/ 643862 h 705171"/>
              <a:gd name="connsiteX40" fmla="*/ 514059 w 528358"/>
              <a:gd name="connsiteY40" fmla="*/ 638144 h 705171"/>
              <a:gd name="connsiteX41" fmla="*/ 516849 w 528358"/>
              <a:gd name="connsiteY41" fmla="*/ 632744 h 705171"/>
              <a:gd name="connsiteX42" fmla="*/ 519290 w 528358"/>
              <a:gd name="connsiteY42" fmla="*/ 627344 h 705171"/>
              <a:gd name="connsiteX43" fmla="*/ 521383 w 528358"/>
              <a:gd name="connsiteY43" fmla="*/ 621308 h 705171"/>
              <a:gd name="connsiteX44" fmla="*/ 523127 w 528358"/>
              <a:gd name="connsiteY44" fmla="*/ 615908 h 705171"/>
              <a:gd name="connsiteX45" fmla="*/ 524870 w 528358"/>
              <a:gd name="connsiteY45" fmla="*/ 609872 h 705171"/>
              <a:gd name="connsiteX46" fmla="*/ 525917 w 528358"/>
              <a:gd name="connsiteY46" fmla="*/ 603836 h 705171"/>
              <a:gd name="connsiteX47" fmla="*/ 526963 w 528358"/>
              <a:gd name="connsiteY47" fmla="*/ 598119 h 705171"/>
              <a:gd name="connsiteX48" fmla="*/ 527660 w 528358"/>
              <a:gd name="connsiteY48" fmla="*/ 592083 h 705171"/>
              <a:gd name="connsiteX49" fmla="*/ 528358 w 528358"/>
              <a:gd name="connsiteY49" fmla="*/ 586047 h 705171"/>
              <a:gd name="connsiteX50" fmla="*/ 528358 w 528358"/>
              <a:gd name="connsiteY50" fmla="*/ 580329 h 705171"/>
              <a:gd name="connsiteX51" fmla="*/ 528358 w 528358"/>
              <a:gd name="connsiteY51" fmla="*/ 574294 h 705171"/>
              <a:gd name="connsiteX52" fmla="*/ 527660 w 528358"/>
              <a:gd name="connsiteY52" fmla="*/ 568258 h 705171"/>
              <a:gd name="connsiteX53" fmla="*/ 526963 w 528358"/>
              <a:gd name="connsiteY53" fmla="*/ 562223 h 705171"/>
              <a:gd name="connsiteX54" fmla="*/ 525917 w 528358"/>
              <a:gd name="connsiteY54" fmla="*/ 556505 h 705171"/>
              <a:gd name="connsiteX55" fmla="*/ 524870 w 528358"/>
              <a:gd name="connsiteY55" fmla="*/ 550469 h 705171"/>
              <a:gd name="connsiteX56" fmla="*/ 523127 w 528358"/>
              <a:gd name="connsiteY56" fmla="*/ 544433 h 705171"/>
              <a:gd name="connsiteX57" fmla="*/ 521383 w 528358"/>
              <a:gd name="connsiteY57" fmla="*/ 539033 h 705171"/>
              <a:gd name="connsiteX58" fmla="*/ 519290 w 528358"/>
              <a:gd name="connsiteY58" fmla="*/ 532997 h 705171"/>
              <a:gd name="connsiteX59" fmla="*/ 516849 w 528358"/>
              <a:gd name="connsiteY59" fmla="*/ 527597 h 705171"/>
              <a:gd name="connsiteX60" fmla="*/ 514059 w 528358"/>
              <a:gd name="connsiteY60" fmla="*/ 522197 h 705171"/>
              <a:gd name="connsiteX61" fmla="*/ 510920 w 528358"/>
              <a:gd name="connsiteY61" fmla="*/ 516479 h 705171"/>
              <a:gd name="connsiteX62" fmla="*/ 507782 w 528358"/>
              <a:gd name="connsiteY62" fmla="*/ 511396 h 705171"/>
              <a:gd name="connsiteX63" fmla="*/ 504294 w 528358"/>
              <a:gd name="connsiteY63" fmla="*/ 505996 h 705171"/>
              <a:gd name="connsiteX64" fmla="*/ 500458 w 528358"/>
              <a:gd name="connsiteY64" fmla="*/ 501231 h 705171"/>
              <a:gd name="connsiteX65" fmla="*/ 496273 w 528358"/>
              <a:gd name="connsiteY65" fmla="*/ 496466 h 705171"/>
              <a:gd name="connsiteX66" fmla="*/ 491739 w 528358"/>
              <a:gd name="connsiteY66" fmla="*/ 491701 h 7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28358" h="705171">
                <a:moveTo>
                  <a:pt x="0" y="0"/>
                </a:moveTo>
                <a:lnTo>
                  <a:pt x="0" y="353336"/>
                </a:lnTo>
                <a:lnTo>
                  <a:pt x="315271" y="668640"/>
                </a:lnTo>
                <a:lnTo>
                  <a:pt x="319805" y="673087"/>
                </a:lnTo>
                <a:lnTo>
                  <a:pt x="324688" y="677217"/>
                </a:lnTo>
                <a:lnTo>
                  <a:pt x="329919" y="681029"/>
                </a:lnTo>
                <a:lnTo>
                  <a:pt x="334801" y="684523"/>
                </a:lnTo>
                <a:lnTo>
                  <a:pt x="340033" y="687700"/>
                </a:lnTo>
                <a:lnTo>
                  <a:pt x="345613" y="690876"/>
                </a:lnTo>
                <a:lnTo>
                  <a:pt x="350844" y="693735"/>
                </a:lnTo>
                <a:lnTo>
                  <a:pt x="356424" y="695959"/>
                </a:lnTo>
                <a:lnTo>
                  <a:pt x="362353" y="698183"/>
                </a:lnTo>
                <a:lnTo>
                  <a:pt x="367933" y="700089"/>
                </a:lnTo>
                <a:lnTo>
                  <a:pt x="373861" y="701677"/>
                </a:lnTo>
                <a:lnTo>
                  <a:pt x="379790" y="702630"/>
                </a:lnTo>
                <a:lnTo>
                  <a:pt x="385719" y="703901"/>
                </a:lnTo>
                <a:lnTo>
                  <a:pt x="391648" y="704536"/>
                </a:lnTo>
                <a:lnTo>
                  <a:pt x="397576" y="704854"/>
                </a:lnTo>
                <a:lnTo>
                  <a:pt x="403505" y="705171"/>
                </a:lnTo>
                <a:lnTo>
                  <a:pt x="409434" y="704854"/>
                </a:lnTo>
                <a:lnTo>
                  <a:pt x="415363" y="704536"/>
                </a:lnTo>
                <a:lnTo>
                  <a:pt x="421292" y="703901"/>
                </a:lnTo>
                <a:lnTo>
                  <a:pt x="427220" y="702630"/>
                </a:lnTo>
                <a:lnTo>
                  <a:pt x="433149" y="701677"/>
                </a:lnTo>
                <a:lnTo>
                  <a:pt x="439078" y="700089"/>
                </a:lnTo>
                <a:lnTo>
                  <a:pt x="445007" y="698183"/>
                </a:lnTo>
                <a:lnTo>
                  <a:pt x="450587" y="695959"/>
                </a:lnTo>
                <a:lnTo>
                  <a:pt x="456167" y="693735"/>
                </a:lnTo>
                <a:lnTo>
                  <a:pt x="461747" y="690876"/>
                </a:lnTo>
                <a:lnTo>
                  <a:pt x="466978" y="687700"/>
                </a:lnTo>
                <a:lnTo>
                  <a:pt x="472209" y="684523"/>
                </a:lnTo>
                <a:lnTo>
                  <a:pt x="477440" y="681029"/>
                </a:lnTo>
                <a:lnTo>
                  <a:pt x="482323" y="677217"/>
                </a:lnTo>
                <a:lnTo>
                  <a:pt x="487205" y="673087"/>
                </a:lnTo>
                <a:lnTo>
                  <a:pt x="491739" y="668640"/>
                </a:lnTo>
                <a:lnTo>
                  <a:pt x="496273" y="663875"/>
                </a:lnTo>
                <a:lnTo>
                  <a:pt x="500458" y="659110"/>
                </a:lnTo>
                <a:lnTo>
                  <a:pt x="504294" y="654345"/>
                </a:lnTo>
                <a:lnTo>
                  <a:pt x="507782" y="648945"/>
                </a:lnTo>
                <a:lnTo>
                  <a:pt x="510920" y="643862"/>
                </a:lnTo>
                <a:lnTo>
                  <a:pt x="514059" y="638144"/>
                </a:lnTo>
                <a:lnTo>
                  <a:pt x="516849" y="632744"/>
                </a:lnTo>
                <a:lnTo>
                  <a:pt x="519290" y="627344"/>
                </a:lnTo>
                <a:lnTo>
                  <a:pt x="521383" y="621308"/>
                </a:lnTo>
                <a:lnTo>
                  <a:pt x="523127" y="615908"/>
                </a:lnTo>
                <a:lnTo>
                  <a:pt x="524870" y="609872"/>
                </a:lnTo>
                <a:lnTo>
                  <a:pt x="525917" y="603836"/>
                </a:lnTo>
                <a:lnTo>
                  <a:pt x="526963" y="598119"/>
                </a:lnTo>
                <a:lnTo>
                  <a:pt x="527660" y="592083"/>
                </a:lnTo>
                <a:lnTo>
                  <a:pt x="528358" y="586047"/>
                </a:lnTo>
                <a:lnTo>
                  <a:pt x="528358" y="580329"/>
                </a:lnTo>
                <a:lnTo>
                  <a:pt x="528358" y="574294"/>
                </a:lnTo>
                <a:lnTo>
                  <a:pt x="527660" y="568258"/>
                </a:lnTo>
                <a:lnTo>
                  <a:pt x="526963" y="562223"/>
                </a:lnTo>
                <a:lnTo>
                  <a:pt x="525917" y="556505"/>
                </a:lnTo>
                <a:lnTo>
                  <a:pt x="524870" y="550469"/>
                </a:lnTo>
                <a:lnTo>
                  <a:pt x="523127" y="544433"/>
                </a:lnTo>
                <a:lnTo>
                  <a:pt x="521383" y="539033"/>
                </a:lnTo>
                <a:lnTo>
                  <a:pt x="519290" y="532997"/>
                </a:lnTo>
                <a:lnTo>
                  <a:pt x="516849" y="527597"/>
                </a:lnTo>
                <a:lnTo>
                  <a:pt x="514059" y="522197"/>
                </a:lnTo>
                <a:lnTo>
                  <a:pt x="510920" y="516479"/>
                </a:lnTo>
                <a:lnTo>
                  <a:pt x="507782" y="511396"/>
                </a:lnTo>
                <a:lnTo>
                  <a:pt x="504294" y="505996"/>
                </a:lnTo>
                <a:lnTo>
                  <a:pt x="500458" y="501231"/>
                </a:lnTo>
                <a:lnTo>
                  <a:pt x="496273" y="496466"/>
                </a:lnTo>
                <a:lnTo>
                  <a:pt x="491739" y="4917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251520" y="365126"/>
            <a:ext cx="5544616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8986095-26DC-48B9-BA7B-02E8DFBACA4C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251520" y="1825625"/>
            <a:ext cx="5544616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FE15AE-9590-47E3-80CE-AC9507B56604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251520" y="6356351"/>
            <a:ext cx="905496" cy="365125"/>
          </a:xfrm>
        </p:spPr>
        <p:txBody>
          <a:bodyPr/>
          <a:lstStyle/>
          <a:p>
            <a:r>
              <a:rPr lang="en-US" dirty="0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A2FEFF5-D3AE-45CC-A046-CB5ADFA1DEF0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1182620" y="6356351"/>
            <a:ext cx="30861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 dirty="0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16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47FF-93F8-4F88-BEF2-679AB68A4A2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5C87-A97C-4BF2-B61A-3DB27A55F0C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1278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EECB6C89-3B51-45D8-8530-DC7149FDBA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3" r="48818"/>
          <a:stretch/>
        </p:blipFill>
        <p:spPr>
          <a:xfrm>
            <a:off x="3878924" y="0"/>
            <a:ext cx="5268402" cy="6538912"/>
          </a:xfrm>
          <a:custGeom>
            <a:avLst/>
            <a:gdLst>
              <a:gd name="connsiteX0" fmla="*/ 0 w 5268402"/>
              <a:gd name="connsiteY0" fmla="*/ 0 h 6538912"/>
              <a:gd name="connsiteX1" fmla="*/ 5268402 w 5268402"/>
              <a:gd name="connsiteY1" fmla="*/ 0 h 6538912"/>
              <a:gd name="connsiteX2" fmla="*/ 5268402 w 5268402"/>
              <a:gd name="connsiteY2" fmla="*/ 6538912 h 6538912"/>
              <a:gd name="connsiteX3" fmla="*/ 0 w 5268402"/>
              <a:gd name="connsiteY3" fmla="*/ 6538912 h 653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402" h="6538912">
                <a:moveTo>
                  <a:pt x="0" y="0"/>
                </a:moveTo>
                <a:lnTo>
                  <a:pt x="5268402" y="0"/>
                </a:lnTo>
                <a:lnTo>
                  <a:pt x="5268402" y="6538912"/>
                </a:lnTo>
                <a:lnTo>
                  <a:pt x="0" y="6538912"/>
                </a:lnTo>
                <a:close/>
              </a:path>
            </a:pathLst>
          </a:custGeom>
        </p:spPr>
      </p:pic>
      <p:sp>
        <p:nvSpPr>
          <p:cNvPr id="37" name="Freeform: Shape 36">
            <a:extLst>
              <a:ext uri="{FF2B5EF4-FFF2-40B4-BE49-F238E27FC236}">
                <a16:creationId xmlns="" xmlns:a16="http://schemas.microsoft.com/office/drawing/2014/main" id="{39042DB5-AE66-44E1-82DE-D2BDDCDFF44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094594" y="3257279"/>
            <a:ext cx="5052732" cy="3600722"/>
          </a:xfrm>
          <a:custGeom>
            <a:avLst/>
            <a:gdLst>
              <a:gd name="connsiteX0" fmla="*/ 0 w 5052732"/>
              <a:gd name="connsiteY0" fmla="*/ 0 h 3600722"/>
              <a:gd name="connsiteX1" fmla="*/ 0 w 5052732"/>
              <a:gd name="connsiteY1" fmla="*/ 3600722 h 3600722"/>
              <a:gd name="connsiteX2" fmla="*/ 5052732 w 5052732"/>
              <a:gd name="connsiteY2" fmla="*/ 3600722 h 3600722"/>
              <a:gd name="connsiteX3" fmla="*/ 2447800 w 5052732"/>
              <a:gd name="connsiteY3" fmla="*/ 1003416 h 3600722"/>
              <a:gd name="connsiteX4" fmla="*/ 2441867 w 5052732"/>
              <a:gd name="connsiteY4" fmla="*/ 1003416 h 3600722"/>
              <a:gd name="connsiteX5" fmla="*/ 2435585 w 5052732"/>
              <a:gd name="connsiteY5" fmla="*/ 1003098 h 3600722"/>
              <a:gd name="connsiteX6" fmla="*/ 2429652 w 5052732"/>
              <a:gd name="connsiteY6" fmla="*/ 1002463 h 3600722"/>
              <a:gd name="connsiteX7" fmla="*/ 2423719 w 5052732"/>
              <a:gd name="connsiteY7" fmla="*/ 1001511 h 3600722"/>
              <a:gd name="connsiteX8" fmla="*/ 2417786 w 5052732"/>
              <a:gd name="connsiteY8" fmla="*/ 1000241 h 3600722"/>
              <a:gd name="connsiteX9" fmla="*/ 2411853 w 5052732"/>
              <a:gd name="connsiteY9" fmla="*/ 998653 h 3600722"/>
              <a:gd name="connsiteX10" fmla="*/ 2406269 w 5052732"/>
              <a:gd name="connsiteY10" fmla="*/ 996749 h 3600722"/>
              <a:gd name="connsiteX11" fmla="*/ 2400336 w 5052732"/>
              <a:gd name="connsiteY11" fmla="*/ 994844 h 3600722"/>
              <a:gd name="connsiteX12" fmla="*/ 2394752 w 5052732"/>
              <a:gd name="connsiteY12" fmla="*/ 992304 h 3600722"/>
              <a:gd name="connsiteX13" fmla="*/ 2389168 w 5052732"/>
              <a:gd name="connsiteY13" fmla="*/ 989447 h 3600722"/>
              <a:gd name="connsiteX14" fmla="*/ 2383584 w 5052732"/>
              <a:gd name="connsiteY14" fmla="*/ 986589 h 3600722"/>
              <a:gd name="connsiteX15" fmla="*/ 2378349 w 5052732"/>
              <a:gd name="connsiteY15" fmla="*/ 983097 h 3600722"/>
              <a:gd name="connsiteX16" fmla="*/ 2373114 w 5052732"/>
              <a:gd name="connsiteY16" fmla="*/ 979605 h 3600722"/>
              <a:gd name="connsiteX17" fmla="*/ 2368228 w 5052732"/>
              <a:gd name="connsiteY17" fmla="*/ 975795 h 3600722"/>
              <a:gd name="connsiteX18" fmla="*/ 2363342 w 5052732"/>
              <a:gd name="connsiteY18" fmla="*/ 971668 h 3600722"/>
              <a:gd name="connsiteX19" fmla="*/ 2358456 w 5052732"/>
              <a:gd name="connsiteY19" fmla="*/ 967223 h 3600722"/>
              <a:gd name="connsiteX20" fmla="*/ 1745612 w 5052732"/>
              <a:gd name="connsiteY20" fmla="*/ 355121 h 3600722"/>
              <a:gd name="connsiteX21" fmla="*/ 1740726 w 5052732"/>
              <a:gd name="connsiteY21" fmla="*/ 350994 h 3600722"/>
              <a:gd name="connsiteX22" fmla="*/ 1736190 w 5052732"/>
              <a:gd name="connsiteY22" fmla="*/ 346866 h 3600722"/>
              <a:gd name="connsiteX23" fmla="*/ 1730954 w 5052732"/>
              <a:gd name="connsiteY23" fmla="*/ 343057 h 3600722"/>
              <a:gd name="connsiteX24" fmla="*/ 1726068 w 5052732"/>
              <a:gd name="connsiteY24" fmla="*/ 339564 h 3600722"/>
              <a:gd name="connsiteX25" fmla="*/ 1720834 w 5052732"/>
              <a:gd name="connsiteY25" fmla="*/ 336072 h 3600722"/>
              <a:gd name="connsiteX26" fmla="*/ 1715250 w 5052732"/>
              <a:gd name="connsiteY26" fmla="*/ 333215 h 3600722"/>
              <a:gd name="connsiteX27" fmla="*/ 1710014 w 5052732"/>
              <a:gd name="connsiteY27" fmla="*/ 330357 h 3600722"/>
              <a:gd name="connsiteX28" fmla="*/ 1704430 w 5052732"/>
              <a:gd name="connsiteY28" fmla="*/ 327818 h 3600722"/>
              <a:gd name="connsiteX29" fmla="*/ 1698498 w 5052732"/>
              <a:gd name="connsiteY29" fmla="*/ 325913 h 3600722"/>
              <a:gd name="connsiteX30" fmla="*/ 1692914 w 5052732"/>
              <a:gd name="connsiteY30" fmla="*/ 323690 h 3600722"/>
              <a:gd name="connsiteX31" fmla="*/ 1686980 w 5052732"/>
              <a:gd name="connsiteY31" fmla="*/ 322420 h 3600722"/>
              <a:gd name="connsiteX32" fmla="*/ 1681396 w 5052732"/>
              <a:gd name="connsiteY32" fmla="*/ 320833 h 3600722"/>
              <a:gd name="connsiteX33" fmla="*/ 1675464 w 5052732"/>
              <a:gd name="connsiteY33" fmla="*/ 319881 h 3600722"/>
              <a:gd name="connsiteX34" fmla="*/ 1669531 w 5052732"/>
              <a:gd name="connsiteY34" fmla="*/ 319246 h 3600722"/>
              <a:gd name="connsiteX35" fmla="*/ 1663598 w 5052732"/>
              <a:gd name="connsiteY35" fmla="*/ 318928 h 3600722"/>
              <a:gd name="connsiteX36" fmla="*/ 1657316 w 5052732"/>
              <a:gd name="connsiteY36" fmla="*/ 318928 h 3600722"/>
              <a:gd name="connsiteX37" fmla="*/ 1651383 w 5052732"/>
              <a:gd name="connsiteY37" fmla="*/ 318928 h 3600722"/>
              <a:gd name="connsiteX38" fmla="*/ 1645450 w 5052732"/>
              <a:gd name="connsiteY38" fmla="*/ 319246 h 3600722"/>
              <a:gd name="connsiteX39" fmla="*/ 1639517 w 5052732"/>
              <a:gd name="connsiteY39" fmla="*/ 319881 h 3600722"/>
              <a:gd name="connsiteX40" fmla="*/ 1633584 w 5052732"/>
              <a:gd name="connsiteY40" fmla="*/ 320833 h 3600722"/>
              <a:gd name="connsiteX41" fmla="*/ 1627651 w 5052732"/>
              <a:gd name="connsiteY41" fmla="*/ 322420 h 3600722"/>
              <a:gd name="connsiteX42" fmla="*/ 1622067 w 5052732"/>
              <a:gd name="connsiteY42" fmla="*/ 323690 h 3600722"/>
              <a:gd name="connsiteX43" fmla="*/ 1616134 w 5052732"/>
              <a:gd name="connsiteY43" fmla="*/ 325913 h 3600722"/>
              <a:gd name="connsiteX44" fmla="*/ 1610550 w 5052732"/>
              <a:gd name="connsiteY44" fmla="*/ 327818 h 3600722"/>
              <a:gd name="connsiteX45" fmla="*/ 1604966 w 5052732"/>
              <a:gd name="connsiteY45" fmla="*/ 330357 h 3600722"/>
              <a:gd name="connsiteX46" fmla="*/ 1599731 w 5052732"/>
              <a:gd name="connsiteY46" fmla="*/ 333215 h 3600722"/>
              <a:gd name="connsiteX47" fmla="*/ 1594147 w 5052732"/>
              <a:gd name="connsiteY47" fmla="*/ 336072 h 3600722"/>
              <a:gd name="connsiteX48" fmla="*/ 1588912 w 5052732"/>
              <a:gd name="connsiteY48" fmla="*/ 339564 h 3600722"/>
              <a:gd name="connsiteX49" fmla="*/ 1583677 w 5052732"/>
              <a:gd name="connsiteY49" fmla="*/ 343057 h 3600722"/>
              <a:gd name="connsiteX50" fmla="*/ 1578791 w 5052732"/>
              <a:gd name="connsiteY50" fmla="*/ 346866 h 3600722"/>
              <a:gd name="connsiteX51" fmla="*/ 1573905 w 5052732"/>
              <a:gd name="connsiteY51" fmla="*/ 350994 h 3600722"/>
              <a:gd name="connsiteX52" fmla="*/ 1569368 w 5052732"/>
              <a:gd name="connsiteY52" fmla="*/ 355121 h 3600722"/>
              <a:gd name="connsiteX53" fmla="*/ 1564831 w 5052732"/>
              <a:gd name="connsiteY53" fmla="*/ 359883 h 3600722"/>
              <a:gd name="connsiteX54" fmla="*/ 1560992 w 5052732"/>
              <a:gd name="connsiteY54" fmla="*/ 364645 h 3600722"/>
              <a:gd name="connsiteX55" fmla="*/ 1557153 w 5052732"/>
              <a:gd name="connsiteY55" fmla="*/ 369725 h 3600722"/>
              <a:gd name="connsiteX56" fmla="*/ 1553314 w 5052732"/>
              <a:gd name="connsiteY56" fmla="*/ 374805 h 3600722"/>
              <a:gd name="connsiteX57" fmla="*/ 1550173 w 5052732"/>
              <a:gd name="connsiteY57" fmla="*/ 379884 h 3600722"/>
              <a:gd name="connsiteX58" fmla="*/ 1547032 w 5052732"/>
              <a:gd name="connsiteY58" fmla="*/ 385599 h 3600722"/>
              <a:gd name="connsiteX59" fmla="*/ 1544589 w 5052732"/>
              <a:gd name="connsiteY59" fmla="*/ 390679 h 3600722"/>
              <a:gd name="connsiteX60" fmla="*/ 1542146 w 5052732"/>
              <a:gd name="connsiteY60" fmla="*/ 396393 h 3600722"/>
              <a:gd name="connsiteX61" fmla="*/ 1540052 w 5052732"/>
              <a:gd name="connsiteY61" fmla="*/ 401791 h 3600722"/>
              <a:gd name="connsiteX62" fmla="*/ 1537958 w 5052732"/>
              <a:gd name="connsiteY62" fmla="*/ 407823 h 3600722"/>
              <a:gd name="connsiteX63" fmla="*/ 1536562 w 5052732"/>
              <a:gd name="connsiteY63" fmla="*/ 413855 h 3600722"/>
              <a:gd name="connsiteX64" fmla="*/ 1535166 w 5052732"/>
              <a:gd name="connsiteY64" fmla="*/ 419252 h 3600722"/>
              <a:gd name="connsiteX65" fmla="*/ 1534119 w 5052732"/>
              <a:gd name="connsiteY65" fmla="*/ 425284 h 3600722"/>
              <a:gd name="connsiteX66" fmla="*/ 1533421 w 5052732"/>
              <a:gd name="connsiteY66" fmla="*/ 431316 h 3600722"/>
              <a:gd name="connsiteX67" fmla="*/ 1533072 w 5052732"/>
              <a:gd name="connsiteY67" fmla="*/ 437031 h 3600722"/>
              <a:gd name="connsiteX68" fmla="*/ 1533072 w 5052732"/>
              <a:gd name="connsiteY68" fmla="*/ 443380 h 3600722"/>
              <a:gd name="connsiteX69" fmla="*/ 1533072 w 5052732"/>
              <a:gd name="connsiteY69" fmla="*/ 449413 h 3600722"/>
              <a:gd name="connsiteX70" fmla="*/ 1533421 w 5052732"/>
              <a:gd name="connsiteY70" fmla="*/ 455127 h 3600722"/>
              <a:gd name="connsiteX71" fmla="*/ 1534119 w 5052732"/>
              <a:gd name="connsiteY71" fmla="*/ 461159 h 3600722"/>
              <a:gd name="connsiteX72" fmla="*/ 1535166 w 5052732"/>
              <a:gd name="connsiteY72" fmla="*/ 467191 h 3600722"/>
              <a:gd name="connsiteX73" fmla="*/ 1536562 w 5052732"/>
              <a:gd name="connsiteY73" fmla="*/ 472589 h 3600722"/>
              <a:gd name="connsiteX74" fmla="*/ 1537958 w 5052732"/>
              <a:gd name="connsiteY74" fmla="*/ 478621 h 3600722"/>
              <a:gd name="connsiteX75" fmla="*/ 1540052 w 5052732"/>
              <a:gd name="connsiteY75" fmla="*/ 484653 h 3600722"/>
              <a:gd name="connsiteX76" fmla="*/ 1542146 w 5052732"/>
              <a:gd name="connsiteY76" fmla="*/ 490050 h 3600722"/>
              <a:gd name="connsiteX77" fmla="*/ 1544589 w 5052732"/>
              <a:gd name="connsiteY77" fmla="*/ 495765 h 3600722"/>
              <a:gd name="connsiteX78" fmla="*/ 1547032 w 5052732"/>
              <a:gd name="connsiteY78" fmla="*/ 500844 h 3600722"/>
              <a:gd name="connsiteX79" fmla="*/ 1550173 w 5052732"/>
              <a:gd name="connsiteY79" fmla="*/ 506559 h 3600722"/>
              <a:gd name="connsiteX80" fmla="*/ 1553314 w 5052732"/>
              <a:gd name="connsiteY80" fmla="*/ 511956 h 3600722"/>
              <a:gd name="connsiteX81" fmla="*/ 1557153 w 5052732"/>
              <a:gd name="connsiteY81" fmla="*/ 516718 h 3600722"/>
              <a:gd name="connsiteX82" fmla="*/ 1560992 w 5052732"/>
              <a:gd name="connsiteY82" fmla="*/ 521798 h 3600722"/>
              <a:gd name="connsiteX83" fmla="*/ 1564831 w 5052732"/>
              <a:gd name="connsiteY83" fmla="*/ 526878 h 3600722"/>
              <a:gd name="connsiteX84" fmla="*/ 1569368 w 5052732"/>
              <a:gd name="connsiteY84" fmla="*/ 531322 h 3600722"/>
              <a:gd name="connsiteX85" fmla="*/ 2395799 w 5052732"/>
              <a:gd name="connsiteY85" fmla="*/ 1356136 h 3600722"/>
              <a:gd name="connsiteX86" fmla="*/ 2399987 w 5052732"/>
              <a:gd name="connsiteY86" fmla="*/ 1361216 h 3600722"/>
              <a:gd name="connsiteX87" fmla="*/ 2404175 w 5052732"/>
              <a:gd name="connsiteY87" fmla="*/ 1365661 h 3600722"/>
              <a:gd name="connsiteX88" fmla="*/ 2408014 w 5052732"/>
              <a:gd name="connsiteY88" fmla="*/ 1371058 h 3600722"/>
              <a:gd name="connsiteX89" fmla="*/ 2411504 w 5052732"/>
              <a:gd name="connsiteY89" fmla="*/ 1375820 h 3600722"/>
              <a:gd name="connsiteX90" fmla="*/ 2414994 w 5052732"/>
              <a:gd name="connsiteY90" fmla="*/ 1380900 h 3600722"/>
              <a:gd name="connsiteX91" fmla="*/ 2417786 w 5052732"/>
              <a:gd name="connsiteY91" fmla="*/ 1386614 h 3600722"/>
              <a:gd name="connsiteX92" fmla="*/ 2420578 w 5052732"/>
              <a:gd name="connsiteY92" fmla="*/ 1392012 h 3600722"/>
              <a:gd name="connsiteX93" fmla="*/ 2423021 w 5052732"/>
              <a:gd name="connsiteY93" fmla="*/ 1397409 h 3600722"/>
              <a:gd name="connsiteX94" fmla="*/ 2425115 w 5052732"/>
              <a:gd name="connsiteY94" fmla="*/ 1403123 h 3600722"/>
              <a:gd name="connsiteX95" fmla="*/ 2426860 w 5052732"/>
              <a:gd name="connsiteY95" fmla="*/ 1408838 h 3600722"/>
              <a:gd name="connsiteX96" fmla="*/ 2428605 w 5052732"/>
              <a:gd name="connsiteY96" fmla="*/ 1414870 h 3600722"/>
              <a:gd name="connsiteX97" fmla="*/ 2430001 w 5052732"/>
              <a:gd name="connsiteY97" fmla="*/ 1420585 h 3600722"/>
              <a:gd name="connsiteX98" fmla="*/ 2430699 w 5052732"/>
              <a:gd name="connsiteY98" fmla="*/ 1426299 h 3600722"/>
              <a:gd name="connsiteX99" fmla="*/ 2431397 w 5052732"/>
              <a:gd name="connsiteY99" fmla="*/ 1432332 h 3600722"/>
              <a:gd name="connsiteX100" fmla="*/ 2432095 w 5052732"/>
              <a:gd name="connsiteY100" fmla="*/ 1438364 h 3600722"/>
              <a:gd name="connsiteX101" fmla="*/ 2432095 w 5052732"/>
              <a:gd name="connsiteY101" fmla="*/ 1444713 h 3600722"/>
              <a:gd name="connsiteX102" fmla="*/ 2432095 w 5052732"/>
              <a:gd name="connsiteY102" fmla="*/ 1450428 h 3600722"/>
              <a:gd name="connsiteX103" fmla="*/ 2431397 w 5052732"/>
              <a:gd name="connsiteY103" fmla="*/ 1456460 h 3600722"/>
              <a:gd name="connsiteX104" fmla="*/ 2430699 w 5052732"/>
              <a:gd name="connsiteY104" fmla="*/ 1462492 h 3600722"/>
              <a:gd name="connsiteX105" fmla="*/ 2430001 w 5052732"/>
              <a:gd name="connsiteY105" fmla="*/ 1468207 h 3600722"/>
              <a:gd name="connsiteX106" fmla="*/ 2428605 w 5052732"/>
              <a:gd name="connsiteY106" fmla="*/ 1473921 h 3600722"/>
              <a:gd name="connsiteX107" fmla="*/ 2426860 w 5052732"/>
              <a:gd name="connsiteY107" fmla="*/ 1479954 h 3600722"/>
              <a:gd name="connsiteX108" fmla="*/ 2425115 w 5052732"/>
              <a:gd name="connsiteY108" fmla="*/ 1485668 h 3600722"/>
              <a:gd name="connsiteX109" fmla="*/ 2423021 w 5052732"/>
              <a:gd name="connsiteY109" fmla="*/ 1491383 h 3600722"/>
              <a:gd name="connsiteX110" fmla="*/ 2420578 w 5052732"/>
              <a:gd name="connsiteY110" fmla="*/ 1496780 h 3600722"/>
              <a:gd name="connsiteX111" fmla="*/ 2417786 w 5052732"/>
              <a:gd name="connsiteY111" fmla="*/ 1502177 h 3600722"/>
              <a:gd name="connsiteX112" fmla="*/ 2414994 w 5052732"/>
              <a:gd name="connsiteY112" fmla="*/ 1507574 h 3600722"/>
              <a:gd name="connsiteX113" fmla="*/ 2411504 w 5052732"/>
              <a:gd name="connsiteY113" fmla="*/ 1512972 h 3600722"/>
              <a:gd name="connsiteX114" fmla="*/ 2408014 w 5052732"/>
              <a:gd name="connsiteY114" fmla="*/ 1517734 h 3600722"/>
              <a:gd name="connsiteX115" fmla="*/ 2404175 w 5052732"/>
              <a:gd name="connsiteY115" fmla="*/ 1523131 h 3600722"/>
              <a:gd name="connsiteX116" fmla="*/ 2399987 w 5052732"/>
              <a:gd name="connsiteY116" fmla="*/ 1527576 h 3600722"/>
              <a:gd name="connsiteX117" fmla="*/ 2395799 w 5052732"/>
              <a:gd name="connsiteY117" fmla="*/ 1532338 h 3600722"/>
              <a:gd name="connsiteX118" fmla="*/ 2390913 w 5052732"/>
              <a:gd name="connsiteY118" fmla="*/ 1536783 h 3600722"/>
              <a:gd name="connsiteX119" fmla="*/ 2386027 w 5052732"/>
              <a:gd name="connsiteY119" fmla="*/ 1540910 h 3600722"/>
              <a:gd name="connsiteX120" fmla="*/ 2381141 w 5052732"/>
              <a:gd name="connsiteY120" fmla="*/ 1544720 h 3600722"/>
              <a:gd name="connsiteX121" fmla="*/ 2376255 w 5052732"/>
              <a:gd name="connsiteY121" fmla="*/ 1548529 h 3600722"/>
              <a:gd name="connsiteX122" fmla="*/ 2371020 w 5052732"/>
              <a:gd name="connsiteY122" fmla="*/ 1551704 h 3600722"/>
              <a:gd name="connsiteX123" fmla="*/ 2365436 w 5052732"/>
              <a:gd name="connsiteY123" fmla="*/ 1554561 h 3600722"/>
              <a:gd name="connsiteX124" fmla="*/ 2359503 w 5052732"/>
              <a:gd name="connsiteY124" fmla="*/ 1557419 h 3600722"/>
              <a:gd name="connsiteX125" fmla="*/ 2353919 w 5052732"/>
              <a:gd name="connsiteY125" fmla="*/ 1559641 h 3600722"/>
              <a:gd name="connsiteX126" fmla="*/ 2348335 w 5052732"/>
              <a:gd name="connsiteY126" fmla="*/ 1561864 h 3600722"/>
              <a:gd name="connsiteX127" fmla="*/ 2342751 w 5052732"/>
              <a:gd name="connsiteY127" fmla="*/ 1563768 h 3600722"/>
              <a:gd name="connsiteX128" fmla="*/ 2336818 w 5052732"/>
              <a:gd name="connsiteY128" fmla="*/ 1565356 h 3600722"/>
              <a:gd name="connsiteX129" fmla="*/ 2330885 w 5052732"/>
              <a:gd name="connsiteY129" fmla="*/ 1566626 h 3600722"/>
              <a:gd name="connsiteX130" fmla="*/ 2324952 w 5052732"/>
              <a:gd name="connsiteY130" fmla="*/ 1567578 h 3600722"/>
              <a:gd name="connsiteX131" fmla="*/ 2319019 w 5052732"/>
              <a:gd name="connsiteY131" fmla="*/ 1568531 h 3600722"/>
              <a:gd name="connsiteX132" fmla="*/ 2313086 w 5052732"/>
              <a:gd name="connsiteY132" fmla="*/ 1568848 h 3600722"/>
              <a:gd name="connsiteX133" fmla="*/ 2307153 w 5052732"/>
              <a:gd name="connsiteY133" fmla="*/ 1568848 h 3600722"/>
              <a:gd name="connsiteX134" fmla="*/ 2301220 w 5052732"/>
              <a:gd name="connsiteY134" fmla="*/ 1568848 h 3600722"/>
              <a:gd name="connsiteX135" fmla="*/ 2295287 w 5052732"/>
              <a:gd name="connsiteY135" fmla="*/ 1568531 h 3600722"/>
              <a:gd name="connsiteX136" fmla="*/ 2289354 w 5052732"/>
              <a:gd name="connsiteY136" fmla="*/ 1567578 h 3600722"/>
              <a:gd name="connsiteX137" fmla="*/ 2283421 w 5052732"/>
              <a:gd name="connsiteY137" fmla="*/ 1566626 h 3600722"/>
              <a:gd name="connsiteX138" fmla="*/ 2277488 w 5052732"/>
              <a:gd name="connsiteY138" fmla="*/ 1565356 h 3600722"/>
              <a:gd name="connsiteX139" fmla="*/ 2271904 w 5052732"/>
              <a:gd name="connsiteY139" fmla="*/ 1563768 h 3600722"/>
              <a:gd name="connsiteX140" fmla="*/ 2265971 w 5052732"/>
              <a:gd name="connsiteY140" fmla="*/ 1561864 h 3600722"/>
              <a:gd name="connsiteX141" fmla="*/ 2260387 w 5052732"/>
              <a:gd name="connsiteY141" fmla="*/ 1559641 h 3600722"/>
              <a:gd name="connsiteX142" fmla="*/ 2254803 w 5052732"/>
              <a:gd name="connsiteY142" fmla="*/ 1557419 h 3600722"/>
              <a:gd name="connsiteX143" fmla="*/ 2249219 w 5052732"/>
              <a:gd name="connsiteY143" fmla="*/ 1554561 h 3600722"/>
              <a:gd name="connsiteX144" fmla="*/ 2243984 w 5052732"/>
              <a:gd name="connsiteY144" fmla="*/ 1551704 h 3600722"/>
              <a:gd name="connsiteX145" fmla="*/ 2238749 w 5052732"/>
              <a:gd name="connsiteY145" fmla="*/ 1548529 h 3600722"/>
              <a:gd name="connsiteX146" fmla="*/ 2233514 w 5052732"/>
              <a:gd name="connsiteY146" fmla="*/ 1544720 h 3600722"/>
              <a:gd name="connsiteX147" fmla="*/ 2228628 w 5052732"/>
              <a:gd name="connsiteY147" fmla="*/ 1540910 h 3600722"/>
              <a:gd name="connsiteX148" fmla="*/ 2223742 w 5052732"/>
              <a:gd name="connsiteY148" fmla="*/ 1536783 h 3600722"/>
              <a:gd name="connsiteX149" fmla="*/ 2219205 w 5052732"/>
              <a:gd name="connsiteY149" fmla="*/ 1532338 h 3600722"/>
              <a:gd name="connsiteX150" fmla="*/ 1493286 w 5052732"/>
              <a:gd name="connsiteY150" fmla="*/ 807848 h 3600722"/>
              <a:gd name="connsiteX151" fmla="*/ 1488749 w 5052732"/>
              <a:gd name="connsiteY151" fmla="*/ 803086 h 3600722"/>
              <a:gd name="connsiteX152" fmla="*/ 1483863 w 5052732"/>
              <a:gd name="connsiteY152" fmla="*/ 798958 h 3600722"/>
              <a:gd name="connsiteX153" fmla="*/ 1478977 w 5052732"/>
              <a:gd name="connsiteY153" fmla="*/ 795149 h 3600722"/>
              <a:gd name="connsiteX154" fmla="*/ 1473742 w 5052732"/>
              <a:gd name="connsiteY154" fmla="*/ 791656 h 3600722"/>
              <a:gd name="connsiteX155" fmla="*/ 1468507 w 5052732"/>
              <a:gd name="connsiteY155" fmla="*/ 788481 h 3600722"/>
              <a:gd name="connsiteX156" fmla="*/ 1463272 w 5052732"/>
              <a:gd name="connsiteY156" fmla="*/ 785307 h 3600722"/>
              <a:gd name="connsiteX157" fmla="*/ 1457688 w 5052732"/>
              <a:gd name="connsiteY157" fmla="*/ 782449 h 3600722"/>
              <a:gd name="connsiteX158" fmla="*/ 1452104 w 5052732"/>
              <a:gd name="connsiteY158" fmla="*/ 780227 h 3600722"/>
              <a:gd name="connsiteX159" fmla="*/ 1446520 w 5052732"/>
              <a:gd name="connsiteY159" fmla="*/ 778005 h 3600722"/>
              <a:gd name="connsiteX160" fmla="*/ 1440587 w 5052732"/>
              <a:gd name="connsiteY160" fmla="*/ 776417 h 3600722"/>
              <a:gd name="connsiteX161" fmla="*/ 1435003 w 5052732"/>
              <a:gd name="connsiteY161" fmla="*/ 774512 h 3600722"/>
              <a:gd name="connsiteX162" fmla="*/ 1429070 w 5052732"/>
              <a:gd name="connsiteY162" fmla="*/ 773560 h 3600722"/>
              <a:gd name="connsiteX163" fmla="*/ 1423137 w 5052732"/>
              <a:gd name="connsiteY163" fmla="*/ 772607 h 3600722"/>
              <a:gd name="connsiteX164" fmla="*/ 1417204 w 5052732"/>
              <a:gd name="connsiteY164" fmla="*/ 771655 h 3600722"/>
              <a:gd name="connsiteX165" fmla="*/ 1411271 w 5052732"/>
              <a:gd name="connsiteY165" fmla="*/ 771338 h 3600722"/>
              <a:gd name="connsiteX166" fmla="*/ 1405338 w 5052732"/>
              <a:gd name="connsiteY166" fmla="*/ 771020 h 3600722"/>
              <a:gd name="connsiteX167" fmla="*/ 1399056 w 5052732"/>
              <a:gd name="connsiteY167" fmla="*/ 771338 h 3600722"/>
              <a:gd name="connsiteX168" fmla="*/ 1393123 w 5052732"/>
              <a:gd name="connsiteY168" fmla="*/ 771655 h 3600722"/>
              <a:gd name="connsiteX169" fmla="*/ 1387190 w 5052732"/>
              <a:gd name="connsiteY169" fmla="*/ 772607 h 3600722"/>
              <a:gd name="connsiteX170" fmla="*/ 1381257 w 5052732"/>
              <a:gd name="connsiteY170" fmla="*/ 773560 h 3600722"/>
              <a:gd name="connsiteX171" fmla="*/ 1375673 w 5052732"/>
              <a:gd name="connsiteY171" fmla="*/ 774512 h 3600722"/>
              <a:gd name="connsiteX172" fmla="*/ 1369740 w 5052732"/>
              <a:gd name="connsiteY172" fmla="*/ 776417 h 3600722"/>
              <a:gd name="connsiteX173" fmla="*/ 1364156 w 5052732"/>
              <a:gd name="connsiteY173" fmla="*/ 778005 h 3600722"/>
              <a:gd name="connsiteX174" fmla="*/ 1358223 w 5052732"/>
              <a:gd name="connsiteY174" fmla="*/ 780227 h 3600722"/>
              <a:gd name="connsiteX175" fmla="*/ 1352639 w 5052732"/>
              <a:gd name="connsiteY175" fmla="*/ 782449 h 3600722"/>
              <a:gd name="connsiteX176" fmla="*/ 1347404 w 5052732"/>
              <a:gd name="connsiteY176" fmla="*/ 785307 h 3600722"/>
              <a:gd name="connsiteX177" fmla="*/ 1341820 w 5052732"/>
              <a:gd name="connsiteY177" fmla="*/ 788481 h 3600722"/>
              <a:gd name="connsiteX178" fmla="*/ 1336585 w 5052732"/>
              <a:gd name="connsiteY178" fmla="*/ 791656 h 3600722"/>
              <a:gd name="connsiteX179" fmla="*/ 1331699 w 5052732"/>
              <a:gd name="connsiteY179" fmla="*/ 795149 h 3600722"/>
              <a:gd name="connsiteX180" fmla="*/ 1326464 w 5052732"/>
              <a:gd name="connsiteY180" fmla="*/ 798958 h 3600722"/>
              <a:gd name="connsiteX181" fmla="*/ 1321927 w 5052732"/>
              <a:gd name="connsiteY181" fmla="*/ 803086 h 3600722"/>
              <a:gd name="connsiteX182" fmla="*/ 1317041 w 5052732"/>
              <a:gd name="connsiteY182" fmla="*/ 807848 h 3600722"/>
              <a:gd name="connsiteX183" fmla="*/ 1312853 w 5052732"/>
              <a:gd name="connsiteY183" fmla="*/ 812293 h 3600722"/>
              <a:gd name="connsiteX184" fmla="*/ 1308665 w 5052732"/>
              <a:gd name="connsiteY184" fmla="*/ 817055 h 3600722"/>
              <a:gd name="connsiteX185" fmla="*/ 1304826 w 5052732"/>
              <a:gd name="connsiteY185" fmla="*/ 822134 h 3600722"/>
              <a:gd name="connsiteX186" fmla="*/ 1301336 w 5052732"/>
              <a:gd name="connsiteY186" fmla="*/ 827214 h 3600722"/>
              <a:gd name="connsiteX187" fmla="*/ 1297846 w 5052732"/>
              <a:gd name="connsiteY187" fmla="*/ 832611 h 3600722"/>
              <a:gd name="connsiteX188" fmla="*/ 1295054 w 5052732"/>
              <a:gd name="connsiteY188" fmla="*/ 837691 h 3600722"/>
              <a:gd name="connsiteX189" fmla="*/ 1292262 w 5052732"/>
              <a:gd name="connsiteY189" fmla="*/ 843406 h 3600722"/>
              <a:gd name="connsiteX190" fmla="*/ 1289819 w 5052732"/>
              <a:gd name="connsiteY190" fmla="*/ 848803 h 3600722"/>
              <a:gd name="connsiteX191" fmla="*/ 1287725 w 5052732"/>
              <a:gd name="connsiteY191" fmla="*/ 854517 h 3600722"/>
              <a:gd name="connsiteX192" fmla="*/ 1285631 w 5052732"/>
              <a:gd name="connsiteY192" fmla="*/ 859915 h 3600722"/>
              <a:gd name="connsiteX193" fmla="*/ 1284235 w 5052732"/>
              <a:gd name="connsiteY193" fmla="*/ 865947 h 3600722"/>
              <a:gd name="connsiteX194" fmla="*/ 1282839 w 5052732"/>
              <a:gd name="connsiteY194" fmla="*/ 871979 h 3600722"/>
              <a:gd name="connsiteX195" fmla="*/ 1281792 w 5052732"/>
              <a:gd name="connsiteY195" fmla="*/ 878011 h 3600722"/>
              <a:gd name="connsiteX196" fmla="*/ 1281094 w 5052732"/>
              <a:gd name="connsiteY196" fmla="*/ 883726 h 3600722"/>
              <a:gd name="connsiteX197" fmla="*/ 1280745 w 5052732"/>
              <a:gd name="connsiteY197" fmla="*/ 889758 h 3600722"/>
              <a:gd name="connsiteX198" fmla="*/ 1280745 w 5052732"/>
              <a:gd name="connsiteY198" fmla="*/ 895790 h 3600722"/>
              <a:gd name="connsiteX199" fmla="*/ 1280745 w 5052732"/>
              <a:gd name="connsiteY199" fmla="*/ 901504 h 3600722"/>
              <a:gd name="connsiteX200" fmla="*/ 1281094 w 5052732"/>
              <a:gd name="connsiteY200" fmla="*/ 907537 h 3600722"/>
              <a:gd name="connsiteX201" fmla="*/ 1281792 w 5052732"/>
              <a:gd name="connsiteY201" fmla="*/ 913569 h 3600722"/>
              <a:gd name="connsiteX202" fmla="*/ 1282839 w 5052732"/>
              <a:gd name="connsiteY202" fmla="*/ 919283 h 3600722"/>
              <a:gd name="connsiteX203" fmla="*/ 1284235 w 5052732"/>
              <a:gd name="connsiteY203" fmla="*/ 925315 h 3600722"/>
              <a:gd name="connsiteX204" fmla="*/ 1285631 w 5052732"/>
              <a:gd name="connsiteY204" fmla="*/ 931348 h 3600722"/>
              <a:gd name="connsiteX205" fmla="*/ 1287725 w 5052732"/>
              <a:gd name="connsiteY205" fmla="*/ 936745 h 3600722"/>
              <a:gd name="connsiteX206" fmla="*/ 1289819 w 5052732"/>
              <a:gd name="connsiteY206" fmla="*/ 942459 h 3600722"/>
              <a:gd name="connsiteX207" fmla="*/ 1292262 w 5052732"/>
              <a:gd name="connsiteY207" fmla="*/ 947857 h 3600722"/>
              <a:gd name="connsiteX208" fmla="*/ 1295054 w 5052732"/>
              <a:gd name="connsiteY208" fmla="*/ 953571 h 3600722"/>
              <a:gd name="connsiteX209" fmla="*/ 1297846 w 5052732"/>
              <a:gd name="connsiteY209" fmla="*/ 958968 h 3600722"/>
              <a:gd name="connsiteX210" fmla="*/ 1301336 w 5052732"/>
              <a:gd name="connsiteY210" fmla="*/ 964048 h 3600722"/>
              <a:gd name="connsiteX211" fmla="*/ 1304826 w 5052732"/>
              <a:gd name="connsiteY211" fmla="*/ 969445 h 3600722"/>
              <a:gd name="connsiteX212" fmla="*/ 1308665 w 5052732"/>
              <a:gd name="connsiteY212" fmla="*/ 974207 h 3600722"/>
              <a:gd name="connsiteX213" fmla="*/ 1312853 w 5052732"/>
              <a:gd name="connsiteY213" fmla="*/ 978970 h 3600722"/>
              <a:gd name="connsiteX214" fmla="*/ 1317041 w 5052732"/>
              <a:gd name="connsiteY214" fmla="*/ 983732 h 3600722"/>
              <a:gd name="connsiteX215" fmla="*/ 2756315 w 5052732"/>
              <a:gd name="connsiteY215" fmla="*/ 2420965 h 3600722"/>
              <a:gd name="connsiteX216" fmla="*/ 2760503 w 5052732"/>
              <a:gd name="connsiteY216" fmla="*/ 2425410 h 3600722"/>
              <a:gd name="connsiteX217" fmla="*/ 2764691 w 5052732"/>
              <a:gd name="connsiteY217" fmla="*/ 2430490 h 3600722"/>
              <a:gd name="connsiteX218" fmla="*/ 2768530 w 5052732"/>
              <a:gd name="connsiteY218" fmla="*/ 2435252 h 3600722"/>
              <a:gd name="connsiteX219" fmla="*/ 2772020 w 5052732"/>
              <a:gd name="connsiteY219" fmla="*/ 2440332 h 3600722"/>
              <a:gd name="connsiteX220" fmla="*/ 2775510 w 5052732"/>
              <a:gd name="connsiteY220" fmla="*/ 2445729 h 3600722"/>
              <a:gd name="connsiteX221" fmla="*/ 2778302 w 5052732"/>
              <a:gd name="connsiteY221" fmla="*/ 2450808 h 3600722"/>
              <a:gd name="connsiteX222" fmla="*/ 2781094 w 5052732"/>
              <a:gd name="connsiteY222" fmla="*/ 2456523 h 3600722"/>
              <a:gd name="connsiteX223" fmla="*/ 2783537 w 5052732"/>
              <a:gd name="connsiteY223" fmla="*/ 2462238 h 3600722"/>
              <a:gd name="connsiteX224" fmla="*/ 2785631 w 5052732"/>
              <a:gd name="connsiteY224" fmla="*/ 2467635 h 3600722"/>
              <a:gd name="connsiteX225" fmla="*/ 2787376 w 5052732"/>
              <a:gd name="connsiteY225" fmla="*/ 2473350 h 3600722"/>
              <a:gd name="connsiteX226" fmla="*/ 2789121 w 5052732"/>
              <a:gd name="connsiteY226" fmla="*/ 2479064 h 3600722"/>
              <a:gd name="connsiteX227" fmla="*/ 2790517 w 5052732"/>
              <a:gd name="connsiteY227" fmla="*/ 2485096 h 3600722"/>
              <a:gd name="connsiteX228" fmla="*/ 2791215 w 5052732"/>
              <a:gd name="connsiteY228" fmla="*/ 2491128 h 3600722"/>
              <a:gd name="connsiteX229" fmla="*/ 2791913 w 5052732"/>
              <a:gd name="connsiteY229" fmla="*/ 2496843 h 3600722"/>
              <a:gd name="connsiteX230" fmla="*/ 2792611 w 5052732"/>
              <a:gd name="connsiteY230" fmla="*/ 2502875 h 3600722"/>
              <a:gd name="connsiteX231" fmla="*/ 2792611 w 5052732"/>
              <a:gd name="connsiteY231" fmla="*/ 2508907 h 3600722"/>
              <a:gd name="connsiteX232" fmla="*/ 2792611 w 5052732"/>
              <a:gd name="connsiteY232" fmla="*/ 2514939 h 3600722"/>
              <a:gd name="connsiteX233" fmla="*/ 2791913 w 5052732"/>
              <a:gd name="connsiteY233" fmla="*/ 2520654 h 3600722"/>
              <a:gd name="connsiteX234" fmla="*/ 2791215 w 5052732"/>
              <a:gd name="connsiteY234" fmla="*/ 2526686 h 3600722"/>
              <a:gd name="connsiteX235" fmla="*/ 2790517 w 5052732"/>
              <a:gd name="connsiteY235" fmla="*/ 2532718 h 3600722"/>
              <a:gd name="connsiteX236" fmla="*/ 2789121 w 5052732"/>
              <a:gd name="connsiteY236" fmla="*/ 2538433 h 3600722"/>
              <a:gd name="connsiteX237" fmla="*/ 2787376 w 5052732"/>
              <a:gd name="connsiteY237" fmla="*/ 2544465 h 3600722"/>
              <a:gd name="connsiteX238" fmla="*/ 2785631 w 5052732"/>
              <a:gd name="connsiteY238" fmla="*/ 2550180 h 3600722"/>
              <a:gd name="connsiteX239" fmla="*/ 2783537 w 5052732"/>
              <a:gd name="connsiteY239" fmla="*/ 2555577 h 3600722"/>
              <a:gd name="connsiteX240" fmla="*/ 2781094 w 5052732"/>
              <a:gd name="connsiteY240" fmla="*/ 2561292 h 3600722"/>
              <a:gd name="connsiteX241" fmla="*/ 2778302 w 5052732"/>
              <a:gd name="connsiteY241" fmla="*/ 2566689 h 3600722"/>
              <a:gd name="connsiteX242" fmla="*/ 2775510 w 5052732"/>
              <a:gd name="connsiteY242" fmla="*/ 2572086 h 3600722"/>
              <a:gd name="connsiteX243" fmla="*/ 2772020 w 5052732"/>
              <a:gd name="connsiteY243" fmla="*/ 2577166 h 3600722"/>
              <a:gd name="connsiteX244" fmla="*/ 2768530 w 5052732"/>
              <a:gd name="connsiteY244" fmla="*/ 2582563 h 3600722"/>
              <a:gd name="connsiteX245" fmla="*/ 2764691 w 5052732"/>
              <a:gd name="connsiteY245" fmla="*/ 2587325 h 3600722"/>
              <a:gd name="connsiteX246" fmla="*/ 2760503 w 5052732"/>
              <a:gd name="connsiteY246" fmla="*/ 2592405 h 3600722"/>
              <a:gd name="connsiteX247" fmla="*/ 2756315 w 5052732"/>
              <a:gd name="connsiteY247" fmla="*/ 2596849 h 3600722"/>
              <a:gd name="connsiteX248" fmla="*/ 2752127 w 5052732"/>
              <a:gd name="connsiteY248" fmla="*/ 2600659 h 3600722"/>
              <a:gd name="connsiteX249" fmla="*/ 2747939 w 5052732"/>
              <a:gd name="connsiteY249" fmla="*/ 2604469 h 3600722"/>
              <a:gd name="connsiteX250" fmla="*/ 2743751 w 5052732"/>
              <a:gd name="connsiteY250" fmla="*/ 2607644 h 3600722"/>
              <a:gd name="connsiteX251" fmla="*/ 2739214 w 5052732"/>
              <a:gd name="connsiteY251" fmla="*/ 2611136 h 3600722"/>
              <a:gd name="connsiteX252" fmla="*/ 2735026 w 5052732"/>
              <a:gd name="connsiteY252" fmla="*/ 2613993 h 3600722"/>
              <a:gd name="connsiteX253" fmla="*/ 2730140 w 5052732"/>
              <a:gd name="connsiteY253" fmla="*/ 2616533 h 3600722"/>
              <a:gd name="connsiteX254" fmla="*/ 2725603 w 5052732"/>
              <a:gd name="connsiteY254" fmla="*/ 2619390 h 3600722"/>
              <a:gd name="connsiteX255" fmla="*/ 2720717 w 5052732"/>
              <a:gd name="connsiteY255" fmla="*/ 2621613 h 3600722"/>
              <a:gd name="connsiteX256" fmla="*/ 2716180 w 5052732"/>
              <a:gd name="connsiteY256" fmla="*/ 2623518 h 3600722"/>
              <a:gd name="connsiteX257" fmla="*/ 2710945 w 5052732"/>
              <a:gd name="connsiteY257" fmla="*/ 2625740 h 3600722"/>
              <a:gd name="connsiteX258" fmla="*/ 2706059 w 5052732"/>
              <a:gd name="connsiteY258" fmla="*/ 2627645 h 3600722"/>
              <a:gd name="connsiteX259" fmla="*/ 2701173 w 5052732"/>
              <a:gd name="connsiteY259" fmla="*/ 2628915 h 3600722"/>
              <a:gd name="connsiteX260" fmla="*/ 2695938 w 5052732"/>
              <a:gd name="connsiteY260" fmla="*/ 2630185 h 3600722"/>
              <a:gd name="connsiteX261" fmla="*/ 2691052 w 5052732"/>
              <a:gd name="connsiteY261" fmla="*/ 2631455 h 3600722"/>
              <a:gd name="connsiteX262" fmla="*/ 2685817 w 5052732"/>
              <a:gd name="connsiteY262" fmla="*/ 2632090 h 3600722"/>
              <a:gd name="connsiteX263" fmla="*/ 2680582 w 5052732"/>
              <a:gd name="connsiteY263" fmla="*/ 2632725 h 3600722"/>
              <a:gd name="connsiteX264" fmla="*/ 2675348 w 5052732"/>
              <a:gd name="connsiteY264" fmla="*/ 2633042 h 3600722"/>
              <a:gd name="connsiteX265" fmla="*/ 2670461 w 5052732"/>
              <a:gd name="connsiteY265" fmla="*/ 2633042 h 3600722"/>
              <a:gd name="connsiteX266" fmla="*/ 2665226 w 5052732"/>
              <a:gd name="connsiteY266" fmla="*/ 2633042 h 3600722"/>
              <a:gd name="connsiteX267" fmla="*/ 2659991 w 5052732"/>
              <a:gd name="connsiteY267" fmla="*/ 2633042 h 3600722"/>
              <a:gd name="connsiteX268" fmla="*/ 2654756 w 5052732"/>
              <a:gd name="connsiteY268" fmla="*/ 2632407 h 3600722"/>
              <a:gd name="connsiteX269" fmla="*/ 2649521 w 5052732"/>
              <a:gd name="connsiteY269" fmla="*/ 2632090 h 3600722"/>
              <a:gd name="connsiteX270" fmla="*/ 2644635 w 5052732"/>
              <a:gd name="connsiteY270" fmla="*/ 2631137 h 3600722"/>
              <a:gd name="connsiteX271" fmla="*/ 2639051 w 5052732"/>
              <a:gd name="connsiteY271" fmla="*/ 2629867 h 3600722"/>
              <a:gd name="connsiteX272" fmla="*/ 2633816 w 5052732"/>
              <a:gd name="connsiteY272" fmla="*/ 2628597 h 3600722"/>
              <a:gd name="connsiteX273" fmla="*/ 2628930 w 5052732"/>
              <a:gd name="connsiteY273" fmla="*/ 2627010 h 3600722"/>
              <a:gd name="connsiteX274" fmla="*/ 2624044 w 5052732"/>
              <a:gd name="connsiteY274" fmla="*/ 2625423 h 3600722"/>
              <a:gd name="connsiteX275" fmla="*/ 2619158 w 5052732"/>
              <a:gd name="connsiteY275" fmla="*/ 2623200 h 3600722"/>
              <a:gd name="connsiteX276" fmla="*/ 2614272 w 5052732"/>
              <a:gd name="connsiteY276" fmla="*/ 2621295 h 3600722"/>
              <a:gd name="connsiteX277" fmla="*/ 2609735 w 5052732"/>
              <a:gd name="connsiteY277" fmla="*/ 2618756 h 3600722"/>
              <a:gd name="connsiteX278" fmla="*/ 2604849 w 5052732"/>
              <a:gd name="connsiteY278" fmla="*/ 2616216 h 3600722"/>
              <a:gd name="connsiteX279" fmla="*/ 2600312 w 5052732"/>
              <a:gd name="connsiteY279" fmla="*/ 2613676 h 360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5052732" h="3600722">
                <a:moveTo>
                  <a:pt x="0" y="0"/>
                </a:moveTo>
                <a:lnTo>
                  <a:pt x="0" y="3600722"/>
                </a:lnTo>
                <a:lnTo>
                  <a:pt x="5052732" y="3600722"/>
                </a:lnTo>
                <a:lnTo>
                  <a:pt x="2447800" y="1003416"/>
                </a:lnTo>
                <a:lnTo>
                  <a:pt x="2441867" y="1003416"/>
                </a:lnTo>
                <a:lnTo>
                  <a:pt x="2435585" y="1003098"/>
                </a:lnTo>
                <a:lnTo>
                  <a:pt x="2429652" y="1002463"/>
                </a:lnTo>
                <a:lnTo>
                  <a:pt x="2423719" y="1001511"/>
                </a:lnTo>
                <a:lnTo>
                  <a:pt x="2417786" y="1000241"/>
                </a:lnTo>
                <a:lnTo>
                  <a:pt x="2411853" y="998653"/>
                </a:lnTo>
                <a:lnTo>
                  <a:pt x="2406269" y="996749"/>
                </a:lnTo>
                <a:lnTo>
                  <a:pt x="2400336" y="994844"/>
                </a:lnTo>
                <a:lnTo>
                  <a:pt x="2394752" y="992304"/>
                </a:lnTo>
                <a:lnTo>
                  <a:pt x="2389168" y="989447"/>
                </a:lnTo>
                <a:lnTo>
                  <a:pt x="2383584" y="986589"/>
                </a:lnTo>
                <a:lnTo>
                  <a:pt x="2378349" y="983097"/>
                </a:lnTo>
                <a:lnTo>
                  <a:pt x="2373114" y="979605"/>
                </a:lnTo>
                <a:lnTo>
                  <a:pt x="2368228" y="975795"/>
                </a:lnTo>
                <a:lnTo>
                  <a:pt x="2363342" y="971668"/>
                </a:lnTo>
                <a:lnTo>
                  <a:pt x="2358456" y="967223"/>
                </a:lnTo>
                <a:lnTo>
                  <a:pt x="1745612" y="355121"/>
                </a:lnTo>
                <a:lnTo>
                  <a:pt x="1740726" y="350994"/>
                </a:lnTo>
                <a:lnTo>
                  <a:pt x="1736190" y="346866"/>
                </a:lnTo>
                <a:lnTo>
                  <a:pt x="1730954" y="343057"/>
                </a:lnTo>
                <a:lnTo>
                  <a:pt x="1726068" y="339564"/>
                </a:lnTo>
                <a:lnTo>
                  <a:pt x="1720834" y="336072"/>
                </a:lnTo>
                <a:lnTo>
                  <a:pt x="1715250" y="333215"/>
                </a:lnTo>
                <a:lnTo>
                  <a:pt x="1710014" y="330357"/>
                </a:lnTo>
                <a:lnTo>
                  <a:pt x="1704430" y="327818"/>
                </a:lnTo>
                <a:lnTo>
                  <a:pt x="1698498" y="325913"/>
                </a:lnTo>
                <a:lnTo>
                  <a:pt x="1692914" y="323690"/>
                </a:lnTo>
                <a:lnTo>
                  <a:pt x="1686980" y="322420"/>
                </a:lnTo>
                <a:lnTo>
                  <a:pt x="1681396" y="320833"/>
                </a:lnTo>
                <a:lnTo>
                  <a:pt x="1675464" y="319881"/>
                </a:lnTo>
                <a:lnTo>
                  <a:pt x="1669531" y="319246"/>
                </a:lnTo>
                <a:lnTo>
                  <a:pt x="1663598" y="318928"/>
                </a:lnTo>
                <a:lnTo>
                  <a:pt x="1657316" y="318928"/>
                </a:lnTo>
                <a:lnTo>
                  <a:pt x="1651383" y="318928"/>
                </a:lnTo>
                <a:lnTo>
                  <a:pt x="1645450" y="319246"/>
                </a:lnTo>
                <a:lnTo>
                  <a:pt x="1639517" y="319881"/>
                </a:lnTo>
                <a:lnTo>
                  <a:pt x="1633584" y="320833"/>
                </a:lnTo>
                <a:lnTo>
                  <a:pt x="1627651" y="322420"/>
                </a:lnTo>
                <a:lnTo>
                  <a:pt x="1622067" y="323690"/>
                </a:lnTo>
                <a:lnTo>
                  <a:pt x="1616134" y="325913"/>
                </a:lnTo>
                <a:lnTo>
                  <a:pt x="1610550" y="327818"/>
                </a:lnTo>
                <a:lnTo>
                  <a:pt x="1604966" y="330357"/>
                </a:lnTo>
                <a:lnTo>
                  <a:pt x="1599731" y="333215"/>
                </a:lnTo>
                <a:lnTo>
                  <a:pt x="1594147" y="336072"/>
                </a:lnTo>
                <a:lnTo>
                  <a:pt x="1588912" y="339564"/>
                </a:lnTo>
                <a:lnTo>
                  <a:pt x="1583677" y="343057"/>
                </a:lnTo>
                <a:lnTo>
                  <a:pt x="1578791" y="346866"/>
                </a:lnTo>
                <a:lnTo>
                  <a:pt x="1573905" y="350994"/>
                </a:lnTo>
                <a:lnTo>
                  <a:pt x="1569368" y="355121"/>
                </a:lnTo>
                <a:lnTo>
                  <a:pt x="1564831" y="359883"/>
                </a:lnTo>
                <a:lnTo>
                  <a:pt x="1560992" y="364645"/>
                </a:lnTo>
                <a:lnTo>
                  <a:pt x="1557153" y="369725"/>
                </a:lnTo>
                <a:lnTo>
                  <a:pt x="1553314" y="374805"/>
                </a:lnTo>
                <a:lnTo>
                  <a:pt x="1550173" y="379884"/>
                </a:lnTo>
                <a:lnTo>
                  <a:pt x="1547032" y="385599"/>
                </a:lnTo>
                <a:lnTo>
                  <a:pt x="1544589" y="390679"/>
                </a:lnTo>
                <a:lnTo>
                  <a:pt x="1542146" y="396393"/>
                </a:lnTo>
                <a:lnTo>
                  <a:pt x="1540052" y="401791"/>
                </a:lnTo>
                <a:lnTo>
                  <a:pt x="1537958" y="407823"/>
                </a:lnTo>
                <a:lnTo>
                  <a:pt x="1536562" y="413855"/>
                </a:lnTo>
                <a:lnTo>
                  <a:pt x="1535166" y="419252"/>
                </a:lnTo>
                <a:lnTo>
                  <a:pt x="1534119" y="425284"/>
                </a:lnTo>
                <a:cubicBezTo>
                  <a:pt x="1533886" y="427295"/>
                  <a:pt x="1533654" y="429305"/>
                  <a:pt x="1533421" y="431316"/>
                </a:cubicBezTo>
                <a:cubicBezTo>
                  <a:pt x="1533305" y="433221"/>
                  <a:pt x="1533188" y="435126"/>
                  <a:pt x="1533072" y="437031"/>
                </a:cubicBezTo>
                <a:lnTo>
                  <a:pt x="1533072" y="443380"/>
                </a:lnTo>
                <a:lnTo>
                  <a:pt x="1533072" y="449413"/>
                </a:lnTo>
                <a:cubicBezTo>
                  <a:pt x="1533188" y="451318"/>
                  <a:pt x="1533305" y="453222"/>
                  <a:pt x="1533421" y="455127"/>
                </a:cubicBezTo>
                <a:cubicBezTo>
                  <a:pt x="1533654" y="457138"/>
                  <a:pt x="1533886" y="459148"/>
                  <a:pt x="1534119" y="461159"/>
                </a:cubicBezTo>
                <a:lnTo>
                  <a:pt x="1535166" y="467191"/>
                </a:lnTo>
                <a:lnTo>
                  <a:pt x="1536562" y="472589"/>
                </a:lnTo>
                <a:lnTo>
                  <a:pt x="1537958" y="478621"/>
                </a:lnTo>
                <a:lnTo>
                  <a:pt x="1540052" y="484653"/>
                </a:lnTo>
                <a:lnTo>
                  <a:pt x="1542146" y="490050"/>
                </a:lnTo>
                <a:lnTo>
                  <a:pt x="1544589" y="495765"/>
                </a:lnTo>
                <a:lnTo>
                  <a:pt x="1547032" y="500844"/>
                </a:lnTo>
                <a:lnTo>
                  <a:pt x="1550173" y="506559"/>
                </a:lnTo>
                <a:lnTo>
                  <a:pt x="1553314" y="511956"/>
                </a:lnTo>
                <a:lnTo>
                  <a:pt x="1557153" y="516718"/>
                </a:lnTo>
                <a:lnTo>
                  <a:pt x="1560992" y="521798"/>
                </a:lnTo>
                <a:lnTo>
                  <a:pt x="1564831" y="526878"/>
                </a:lnTo>
                <a:lnTo>
                  <a:pt x="1569368" y="531322"/>
                </a:lnTo>
                <a:lnTo>
                  <a:pt x="2395799" y="1356136"/>
                </a:lnTo>
                <a:lnTo>
                  <a:pt x="2399987" y="1361216"/>
                </a:lnTo>
                <a:lnTo>
                  <a:pt x="2404175" y="1365661"/>
                </a:lnTo>
                <a:lnTo>
                  <a:pt x="2408014" y="1371058"/>
                </a:lnTo>
                <a:lnTo>
                  <a:pt x="2411504" y="1375820"/>
                </a:lnTo>
                <a:lnTo>
                  <a:pt x="2414994" y="1380900"/>
                </a:lnTo>
                <a:lnTo>
                  <a:pt x="2417786" y="1386614"/>
                </a:lnTo>
                <a:lnTo>
                  <a:pt x="2420578" y="1392012"/>
                </a:lnTo>
                <a:lnTo>
                  <a:pt x="2423021" y="1397409"/>
                </a:lnTo>
                <a:lnTo>
                  <a:pt x="2425115" y="1403123"/>
                </a:lnTo>
                <a:lnTo>
                  <a:pt x="2426860" y="1408838"/>
                </a:lnTo>
                <a:lnTo>
                  <a:pt x="2428605" y="1414870"/>
                </a:lnTo>
                <a:lnTo>
                  <a:pt x="2430001" y="1420585"/>
                </a:lnTo>
                <a:cubicBezTo>
                  <a:pt x="2430234" y="1422490"/>
                  <a:pt x="2430466" y="1424394"/>
                  <a:pt x="2430699" y="1426299"/>
                </a:cubicBezTo>
                <a:cubicBezTo>
                  <a:pt x="2430932" y="1428310"/>
                  <a:pt x="2431164" y="1430321"/>
                  <a:pt x="2431397" y="1432332"/>
                </a:cubicBezTo>
                <a:cubicBezTo>
                  <a:pt x="2431630" y="1434343"/>
                  <a:pt x="2431862" y="1436353"/>
                  <a:pt x="2432095" y="1438364"/>
                </a:cubicBezTo>
                <a:lnTo>
                  <a:pt x="2432095" y="1444713"/>
                </a:lnTo>
                <a:lnTo>
                  <a:pt x="2432095" y="1450428"/>
                </a:lnTo>
                <a:cubicBezTo>
                  <a:pt x="2431862" y="1452439"/>
                  <a:pt x="2431630" y="1454449"/>
                  <a:pt x="2431397" y="1456460"/>
                </a:cubicBezTo>
                <a:cubicBezTo>
                  <a:pt x="2431164" y="1458471"/>
                  <a:pt x="2430932" y="1460481"/>
                  <a:pt x="2430699" y="1462492"/>
                </a:cubicBezTo>
                <a:cubicBezTo>
                  <a:pt x="2430466" y="1464397"/>
                  <a:pt x="2430234" y="1466302"/>
                  <a:pt x="2430001" y="1468207"/>
                </a:cubicBezTo>
                <a:lnTo>
                  <a:pt x="2428605" y="1473921"/>
                </a:lnTo>
                <a:lnTo>
                  <a:pt x="2426860" y="1479954"/>
                </a:lnTo>
                <a:lnTo>
                  <a:pt x="2425115" y="1485668"/>
                </a:lnTo>
                <a:lnTo>
                  <a:pt x="2423021" y="1491383"/>
                </a:lnTo>
                <a:lnTo>
                  <a:pt x="2420578" y="1496780"/>
                </a:lnTo>
                <a:lnTo>
                  <a:pt x="2417786" y="1502177"/>
                </a:lnTo>
                <a:lnTo>
                  <a:pt x="2414994" y="1507574"/>
                </a:lnTo>
                <a:lnTo>
                  <a:pt x="2411504" y="1512972"/>
                </a:lnTo>
                <a:lnTo>
                  <a:pt x="2408014" y="1517734"/>
                </a:lnTo>
                <a:lnTo>
                  <a:pt x="2404175" y="1523131"/>
                </a:lnTo>
                <a:lnTo>
                  <a:pt x="2399987" y="1527576"/>
                </a:lnTo>
                <a:lnTo>
                  <a:pt x="2395799" y="1532338"/>
                </a:lnTo>
                <a:lnTo>
                  <a:pt x="2390913" y="1536783"/>
                </a:lnTo>
                <a:lnTo>
                  <a:pt x="2386027" y="1540910"/>
                </a:lnTo>
                <a:lnTo>
                  <a:pt x="2381141" y="1544720"/>
                </a:lnTo>
                <a:lnTo>
                  <a:pt x="2376255" y="1548529"/>
                </a:lnTo>
                <a:lnTo>
                  <a:pt x="2371020" y="1551704"/>
                </a:lnTo>
                <a:lnTo>
                  <a:pt x="2365436" y="1554561"/>
                </a:lnTo>
                <a:lnTo>
                  <a:pt x="2359503" y="1557419"/>
                </a:lnTo>
                <a:lnTo>
                  <a:pt x="2353919" y="1559641"/>
                </a:lnTo>
                <a:lnTo>
                  <a:pt x="2348335" y="1561864"/>
                </a:lnTo>
                <a:lnTo>
                  <a:pt x="2342751" y="1563768"/>
                </a:lnTo>
                <a:lnTo>
                  <a:pt x="2336818" y="1565356"/>
                </a:lnTo>
                <a:lnTo>
                  <a:pt x="2330885" y="1566626"/>
                </a:lnTo>
                <a:lnTo>
                  <a:pt x="2324952" y="1567578"/>
                </a:lnTo>
                <a:lnTo>
                  <a:pt x="2319019" y="1568531"/>
                </a:lnTo>
                <a:lnTo>
                  <a:pt x="2313086" y="1568848"/>
                </a:lnTo>
                <a:lnTo>
                  <a:pt x="2307153" y="1568848"/>
                </a:lnTo>
                <a:lnTo>
                  <a:pt x="2301220" y="1568848"/>
                </a:lnTo>
                <a:lnTo>
                  <a:pt x="2295287" y="1568531"/>
                </a:lnTo>
                <a:lnTo>
                  <a:pt x="2289354" y="1567578"/>
                </a:lnTo>
                <a:lnTo>
                  <a:pt x="2283421" y="1566626"/>
                </a:lnTo>
                <a:lnTo>
                  <a:pt x="2277488" y="1565356"/>
                </a:lnTo>
                <a:lnTo>
                  <a:pt x="2271904" y="1563768"/>
                </a:lnTo>
                <a:lnTo>
                  <a:pt x="2265971" y="1561864"/>
                </a:lnTo>
                <a:lnTo>
                  <a:pt x="2260387" y="1559641"/>
                </a:lnTo>
                <a:lnTo>
                  <a:pt x="2254803" y="1557419"/>
                </a:lnTo>
                <a:lnTo>
                  <a:pt x="2249219" y="1554561"/>
                </a:lnTo>
                <a:lnTo>
                  <a:pt x="2243984" y="1551704"/>
                </a:lnTo>
                <a:lnTo>
                  <a:pt x="2238749" y="1548529"/>
                </a:lnTo>
                <a:lnTo>
                  <a:pt x="2233514" y="1544720"/>
                </a:lnTo>
                <a:lnTo>
                  <a:pt x="2228628" y="1540910"/>
                </a:lnTo>
                <a:lnTo>
                  <a:pt x="2223742" y="1536783"/>
                </a:lnTo>
                <a:lnTo>
                  <a:pt x="2219205" y="1532338"/>
                </a:lnTo>
                <a:lnTo>
                  <a:pt x="1493286" y="807848"/>
                </a:lnTo>
                <a:lnTo>
                  <a:pt x="1488749" y="803086"/>
                </a:lnTo>
                <a:lnTo>
                  <a:pt x="1483863" y="798958"/>
                </a:lnTo>
                <a:lnTo>
                  <a:pt x="1478977" y="795149"/>
                </a:lnTo>
                <a:lnTo>
                  <a:pt x="1473742" y="791656"/>
                </a:lnTo>
                <a:lnTo>
                  <a:pt x="1468507" y="788481"/>
                </a:lnTo>
                <a:lnTo>
                  <a:pt x="1463272" y="785307"/>
                </a:lnTo>
                <a:lnTo>
                  <a:pt x="1457688" y="782449"/>
                </a:lnTo>
                <a:lnTo>
                  <a:pt x="1452104" y="780227"/>
                </a:lnTo>
                <a:lnTo>
                  <a:pt x="1446520" y="778005"/>
                </a:lnTo>
                <a:lnTo>
                  <a:pt x="1440587" y="776417"/>
                </a:lnTo>
                <a:lnTo>
                  <a:pt x="1435003" y="774512"/>
                </a:lnTo>
                <a:lnTo>
                  <a:pt x="1429070" y="773560"/>
                </a:lnTo>
                <a:lnTo>
                  <a:pt x="1423137" y="772607"/>
                </a:lnTo>
                <a:lnTo>
                  <a:pt x="1417204" y="771655"/>
                </a:lnTo>
                <a:lnTo>
                  <a:pt x="1411271" y="771338"/>
                </a:lnTo>
                <a:lnTo>
                  <a:pt x="1405338" y="771020"/>
                </a:lnTo>
                <a:lnTo>
                  <a:pt x="1399056" y="771338"/>
                </a:lnTo>
                <a:lnTo>
                  <a:pt x="1393123" y="771655"/>
                </a:lnTo>
                <a:lnTo>
                  <a:pt x="1387190" y="772607"/>
                </a:lnTo>
                <a:lnTo>
                  <a:pt x="1381257" y="773560"/>
                </a:lnTo>
                <a:lnTo>
                  <a:pt x="1375673" y="774512"/>
                </a:lnTo>
                <a:lnTo>
                  <a:pt x="1369740" y="776417"/>
                </a:lnTo>
                <a:lnTo>
                  <a:pt x="1364156" y="778005"/>
                </a:lnTo>
                <a:lnTo>
                  <a:pt x="1358223" y="780227"/>
                </a:lnTo>
                <a:lnTo>
                  <a:pt x="1352639" y="782449"/>
                </a:lnTo>
                <a:lnTo>
                  <a:pt x="1347404" y="785307"/>
                </a:lnTo>
                <a:lnTo>
                  <a:pt x="1341820" y="788481"/>
                </a:lnTo>
                <a:lnTo>
                  <a:pt x="1336585" y="791656"/>
                </a:lnTo>
                <a:lnTo>
                  <a:pt x="1331699" y="795149"/>
                </a:lnTo>
                <a:lnTo>
                  <a:pt x="1326464" y="798958"/>
                </a:lnTo>
                <a:lnTo>
                  <a:pt x="1321927" y="803086"/>
                </a:lnTo>
                <a:lnTo>
                  <a:pt x="1317041" y="807848"/>
                </a:lnTo>
                <a:lnTo>
                  <a:pt x="1312853" y="812293"/>
                </a:lnTo>
                <a:lnTo>
                  <a:pt x="1308665" y="817055"/>
                </a:lnTo>
                <a:lnTo>
                  <a:pt x="1304826" y="822134"/>
                </a:lnTo>
                <a:lnTo>
                  <a:pt x="1301336" y="827214"/>
                </a:lnTo>
                <a:lnTo>
                  <a:pt x="1297846" y="832611"/>
                </a:lnTo>
                <a:lnTo>
                  <a:pt x="1295054" y="837691"/>
                </a:lnTo>
                <a:lnTo>
                  <a:pt x="1292262" y="843406"/>
                </a:lnTo>
                <a:lnTo>
                  <a:pt x="1289819" y="848803"/>
                </a:lnTo>
                <a:lnTo>
                  <a:pt x="1287725" y="854517"/>
                </a:lnTo>
                <a:lnTo>
                  <a:pt x="1285631" y="859915"/>
                </a:lnTo>
                <a:lnTo>
                  <a:pt x="1284235" y="865947"/>
                </a:lnTo>
                <a:lnTo>
                  <a:pt x="1282839" y="871979"/>
                </a:lnTo>
                <a:lnTo>
                  <a:pt x="1281792" y="878011"/>
                </a:lnTo>
                <a:cubicBezTo>
                  <a:pt x="1281559" y="879916"/>
                  <a:pt x="1281327" y="881821"/>
                  <a:pt x="1281094" y="883726"/>
                </a:cubicBezTo>
                <a:cubicBezTo>
                  <a:pt x="1280978" y="885737"/>
                  <a:pt x="1280861" y="887747"/>
                  <a:pt x="1280745" y="889758"/>
                </a:cubicBezTo>
                <a:lnTo>
                  <a:pt x="1280745" y="895790"/>
                </a:lnTo>
                <a:lnTo>
                  <a:pt x="1280745" y="901504"/>
                </a:lnTo>
                <a:cubicBezTo>
                  <a:pt x="1280861" y="903515"/>
                  <a:pt x="1280978" y="905526"/>
                  <a:pt x="1281094" y="907537"/>
                </a:cubicBezTo>
                <a:cubicBezTo>
                  <a:pt x="1281327" y="909548"/>
                  <a:pt x="1281559" y="911558"/>
                  <a:pt x="1281792" y="913569"/>
                </a:cubicBezTo>
                <a:lnTo>
                  <a:pt x="1282839" y="919283"/>
                </a:lnTo>
                <a:lnTo>
                  <a:pt x="1284235" y="925315"/>
                </a:lnTo>
                <a:lnTo>
                  <a:pt x="1285631" y="931348"/>
                </a:lnTo>
                <a:lnTo>
                  <a:pt x="1287725" y="936745"/>
                </a:lnTo>
                <a:lnTo>
                  <a:pt x="1289819" y="942459"/>
                </a:lnTo>
                <a:lnTo>
                  <a:pt x="1292262" y="947857"/>
                </a:lnTo>
                <a:lnTo>
                  <a:pt x="1295054" y="953571"/>
                </a:lnTo>
                <a:lnTo>
                  <a:pt x="1297846" y="958968"/>
                </a:lnTo>
                <a:lnTo>
                  <a:pt x="1301336" y="964048"/>
                </a:lnTo>
                <a:lnTo>
                  <a:pt x="1304826" y="969445"/>
                </a:lnTo>
                <a:lnTo>
                  <a:pt x="1308665" y="974207"/>
                </a:lnTo>
                <a:lnTo>
                  <a:pt x="1312853" y="978970"/>
                </a:lnTo>
                <a:lnTo>
                  <a:pt x="1317041" y="983732"/>
                </a:lnTo>
                <a:lnTo>
                  <a:pt x="2756315" y="2420965"/>
                </a:lnTo>
                <a:lnTo>
                  <a:pt x="2760503" y="2425410"/>
                </a:lnTo>
                <a:lnTo>
                  <a:pt x="2764691" y="2430490"/>
                </a:lnTo>
                <a:lnTo>
                  <a:pt x="2768530" y="2435252"/>
                </a:lnTo>
                <a:lnTo>
                  <a:pt x="2772020" y="2440332"/>
                </a:lnTo>
                <a:lnTo>
                  <a:pt x="2775510" y="2445729"/>
                </a:lnTo>
                <a:lnTo>
                  <a:pt x="2778302" y="2450808"/>
                </a:lnTo>
                <a:lnTo>
                  <a:pt x="2781094" y="2456523"/>
                </a:lnTo>
                <a:lnTo>
                  <a:pt x="2783537" y="2462238"/>
                </a:lnTo>
                <a:lnTo>
                  <a:pt x="2785631" y="2467635"/>
                </a:lnTo>
                <a:lnTo>
                  <a:pt x="2787376" y="2473350"/>
                </a:lnTo>
                <a:lnTo>
                  <a:pt x="2789121" y="2479064"/>
                </a:lnTo>
                <a:lnTo>
                  <a:pt x="2790517" y="2485096"/>
                </a:lnTo>
                <a:cubicBezTo>
                  <a:pt x="2790750" y="2487107"/>
                  <a:pt x="2790982" y="2489117"/>
                  <a:pt x="2791215" y="2491128"/>
                </a:cubicBezTo>
                <a:cubicBezTo>
                  <a:pt x="2791448" y="2493033"/>
                  <a:pt x="2791680" y="2494938"/>
                  <a:pt x="2791913" y="2496843"/>
                </a:cubicBezTo>
                <a:cubicBezTo>
                  <a:pt x="2792146" y="2498854"/>
                  <a:pt x="2792378" y="2500864"/>
                  <a:pt x="2792611" y="2502875"/>
                </a:cubicBezTo>
                <a:lnTo>
                  <a:pt x="2792611" y="2508907"/>
                </a:lnTo>
                <a:lnTo>
                  <a:pt x="2792611" y="2514939"/>
                </a:lnTo>
                <a:cubicBezTo>
                  <a:pt x="2792378" y="2516844"/>
                  <a:pt x="2792146" y="2518749"/>
                  <a:pt x="2791913" y="2520654"/>
                </a:cubicBezTo>
                <a:cubicBezTo>
                  <a:pt x="2791680" y="2522665"/>
                  <a:pt x="2791448" y="2524675"/>
                  <a:pt x="2791215" y="2526686"/>
                </a:cubicBezTo>
                <a:cubicBezTo>
                  <a:pt x="2790982" y="2528697"/>
                  <a:pt x="2790750" y="2530707"/>
                  <a:pt x="2790517" y="2532718"/>
                </a:cubicBezTo>
                <a:lnTo>
                  <a:pt x="2789121" y="2538433"/>
                </a:lnTo>
                <a:lnTo>
                  <a:pt x="2787376" y="2544465"/>
                </a:lnTo>
                <a:lnTo>
                  <a:pt x="2785631" y="2550180"/>
                </a:lnTo>
                <a:lnTo>
                  <a:pt x="2783537" y="2555577"/>
                </a:lnTo>
                <a:lnTo>
                  <a:pt x="2781094" y="2561292"/>
                </a:lnTo>
                <a:lnTo>
                  <a:pt x="2778302" y="2566689"/>
                </a:lnTo>
                <a:lnTo>
                  <a:pt x="2775510" y="2572086"/>
                </a:lnTo>
                <a:lnTo>
                  <a:pt x="2772020" y="2577166"/>
                </a:lnTo>
                <a:lnTo>
                  <a:pt x="2768530" y="2582563"/>
                </a:lnTo>
                <a:lnTo>
                  <a:pt x="2764691" y="2587325"/>
                </a:lnTo>
                <a:lnTo>
                  <a:pt x="2760503" y="2592405"/>
                </a:lnTo>
                <a:lnTo>
                  <a:pt x="2756315" y="2596849"/>
                </a:lnTo>
                <a:lnTo>
                  <a:pt x="2752127" y="2600659"/>
                </a:lnTo>
                <a:lnTo>
                  <a:pt x="2747939" y="2604469"/>
                </a:lnTo>
                <a:lnTo>
                  <a:pt x="2743751" y="2607644"/>
                </a:lnTo>
                <a:lnTo>
                  <a:pt x="2739214" y="2611136"/>
                </a:lnTo>
                <a:lnTo>
                  <a:pt x="2735026" y="2613993"/>
                </a:lnTo>
                <a:lnTo>
                  <a:pt x="2730140" y="2616533"/>
                </a:lnTo>
                <a:lnTo>
                  <a:pt x="2725603" y="2619390"/>
                </a:lnTo>
                <a:lnTo>
                  <a:pt x="2720717" y="2621613"/>
                </a:lnTo>
                <a:lnTo>
                  <a:pt x="2716180" y="2623518"/>
                </a:lnTo>
                <a:lnTo>
                  <a:pt x="2710945" y="2625740"/>
                </a:lnTo>
                <a:lnTo>
                  <a:pt x="2706059" y="2627645"/>
                </a:lnTo>
                <a:lnTo>
                  <a:pt x="2701173" y="2628915"/>
                </a:lnTo>
                <a:lnTo>
                  <a:pt x="2695938" y="2630185"/>
                </a:lnTo>
                <a:lnTo>
                  <a:pt x="2691052" y="2631455"/>
                </a:lnTo>
                <a:lnTo>
                  <a:pt x="2685817" y="2632090"/>
                </a:lnTo>
                <a:lnTo>
                  <a:pt x="2680582" y="2632725"/>
                </a:lnTo>
                <a:lnTo>
                  <a:pt x="2675348" y="2633042"/>
                </a:lnTo>
                <a:lnTo>
                  <a:pt x="2670461" y="2633042"/>
                </a:lnTo>
                <a:lnTo>
                  <a:pt x="2665226" y="2633042"/>
                </a:lnTo>
                <a:lnTo>
                  <a:pt x="2659991" y="2633042"/>
                </a:lnTo>
                <a:lnTo>
                  <a:pt x="2654756" y="2632407"/>
                </a:lnTo>
                <a:lnTo>
                  <a:pt x="2649521" y="2632090"/>
                </a:lnTo>
                <a:lnTo>
                  <a:pt x="2644635" y="2631137"/>
                </a:lnTo>
                <a:lnTo>
                  <a:pt x="2639051" y="2629867"/>
                </a:lnTo>
                <a:lnTo>
                  <a:pt x="2633816" y="2628597"/>
                </a:lnTo>
                <a:lnTo>
                  <a:pt x="2628930" y="2627010"/>
                </a:lnTo>
                <a:lnTo>
                  <a:pt x="2624044" y="2625423"/>
                </a:lnTo>
                <a:lnTo>
                  <a:pt x="2619158" y="2623200"/>
                </a:lnTo>
                <a:lnTo>
                  <a:pt x="2614272" y="2621295"/>
                </a:lnTo>
                <a:lnTo>
                  <a:pt x="2609735" y="2618756"/>
                </a:lnTo>
                <a:lnTo>
                  <a:pt x="2604849" y="2616216"/>
                </a:lnTo>
                <a:lnTo>
                  <a:pt x="2600312" y="26136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="" xmlns:a16="http://schemas.microsoft.com/office/drawing/2014/main" id="{85663283-ED1E-428C-85B6-7EC9AAAD4C7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9147326" cy="6857999"/>
          </a:xfrm>
          <a:custGeom>
            <a:avLst/>
            <a:gdLst>
              <a:gd name="connsiteX0" fmla="*/ 9147326 w 9147326"/>
              <a:gd name="connsiteY0" fmla="*/ 0 h 6857999"/>
              <a:gd name="connsiteX1" fmla="*/ 0 w 9147326"/>
              <a:gd name="connsiteY1" fmla="*/ 0 h 6857999"/>
              <a:gd name="connsiteX2" fmla="*/ 0 w 9147326"/>
              <a:gd name="connsiteY2" fmla="*/ 117731 h 6857999"/>
              <a:gd name="connsiteX3" fmla="*/ 2563450 w 9147326"/>
              <a:gd name="connsiteY3" fmla="*/ 2678112 h 6857999"/>
              <a:gd name="connsiteX4" fmla="*/ 2567987 w 9147326"/>
              <a:gd name="connsiteY4" fmla="*/ 2682875 h 6857999"/>
              <a:gd name="connsiteX5" fmla="*/ 2572175 w 9147326"/>
              <a:gd name="connsiteY5" fmla="*/ 2687320 h 6857999"/>
              <a:gd name="connsiteX6" fmla="*/ 2576014 w 9147326"/>
              <a:gd name="connsiteY6" fmla="*/ 2692717 h 6857999"/>
              <a:gd name="connsiteX7" fmla="*/ 2579503 w 9147326"/>
              <a:gd name="connsiteY7" fmla="*/ 2697480 h 6857999"/>
              <a:gd name="connsiteX8" fmla="*/ 2582644 w 9147326"/>
              <a:gd name="connsiteY8" fmla="*/ 2702877 h 6857999"/>
              <a:gd name="connsiteX9" fmla="*/ 2585785 w 9147326"/>
              <a:gd name="connsiteY9" fmla="*/ 2708275 h 6857999"/>
              <a:gd name="connsiteX10" fmla="*/ 2588577 w 9147326"/>
              <a:gd name="connsiteY10" fmla="*/ 2713672 h 6857999"/>
              <a:gd name="connsiteX11" fmla="*/ 2591020 w 9147326"/>
              <a:gd name="connsiteY11" fmla="*/ 2719070 h 6857999"/>
              <a:gd name="connsiteX12" fmla="*/ 2593114 w 9147326"/>
              <a:gd name="connsiteY12" fmla="*/ 2725102 h 6857999"/>
              <a:gd name="connsiteX13" fmla="*/ 2594859 w 9147326"/>
              <a:gd name="connsiteY13" fmla="*/ 2730817 h 6857999"/>
              <a:gd name="connsiteX14" fmla="*/ 2596254 w 9147326"/>
              <a:gd name="connsiteY14" fmla="*/ 2736532 h 6857999"/>
              <a:gd name="connsiteX15" fmla="*/ 2597650 w 9147326"/>
              <a:gd name="connsiteY15" fmla="*/ 2742565 h 6857999"/>
              <a:gd name="connsiteX16" fmla="*/ 2598697 w 9147326"/>
              <a:gd name="connsiteY16" fmla="*/ 2748280 h 6857999"/>
              <a:gd name="connsiteX17" fmla="*/ 2599395 w 9147326"/>
              <a:gd name="connsiteY17" fmla="*/ 2753995 h 6857999"/>
              <a:gd name="connsiteX18" fmla="*/ 2599744 w 9147326"/>
              <a:gd name="connsiteY18" fmla="*/ 2760345 h 6857999"/>
              <a:gd name="connsiteX19" fmla="*/ 2600093 w 9147326"/>
              <a:gd name="connsiteY19" fmla="*/ 2766377 h 6857999"/>
              <a:gd name="connsiteX20" fmla="*/ 2599744 w 9147326"/>
              <a:gd name="connsiteY20" fmla="*/ 2772092 h 6857999"/>
              <a:gd name="connsiteX21" fmla="*/ 2599395 w 9147326"/>
              <a:gd name="connsiteY21" fmla="*/ 2778125 h 6857999"/>
              <a:gd name="connsiteX22" fmla="*/ 2598697 w 9147326"/>
              <a:gd name="connsiteY22" fmla="*/ 2784157 h 6857999"/>
              <a:gd name="connsiteX23" fmla="*/ 2597650 w 9147326"/>
              <a:gd name="connsiteY23" fmla="*/ 2790190 h 6857999"/>
              <a:gd name="connsiteX24" fmla="*/ 2596254 w 9147326"/>
              <a:gd name="connsiteY24" fmla="*/ 2795905 h 6857999"/>
              <a:gd name="connsiteX25" fmla="*/ 2594859 w 9147326"/>
              <a:gd name="connsiteY25" fmla="*/ 2801620 h 6857999"/>
              <a:gd name="connsiteX26" fmla="*/ 2593114 w 9147326"/>
              <a:gd name="connsiteY26" fmla="*/ 2807335 h 6857999"/>
              <a:gd name="connsiteX27" fmla="*/ 2591020 w 9147326"/>
              <a:gd name="connsiteY27" fmla="*/ 2813050 h 6857999"/>
              <a:gd name="connsiteX28" fmla="*/ 2588577 w 9147326"/>
              <a:gd name="connsiteY28" fmla="*/ 2818765 h 6857999"/>
              <a:gd name="connsiteX29" fmla="*/ 2585785 w 9147326"/>
              <a:gd name="connsiteY29" fmla="*/ 2824162 h 6857999"/>
              <a:gd name="connsiteX30" fmla="*/ 2582644 w 9147326"/>
              <a:gd name="connsiteY30" fmla="*/ 2829560 h 6857999"/>
              <a:gd name="connsiteX31" fmla="*/ 2579503 w 9147326"/>
              <a:gd name="connsiteY31" fmla="*/ 2834640 h 6857999"/>
              <a:gd name="connsiteX32" fmla="*/ 2576014 w 9147326"/>
              <a:gd name="connsiteY32" fmla="*/ 2840037 h 6857999"/>
              <a:gd name="connsiteX33" fmla="*/ 2572175 w 9147326"/>
              <a:gd name="connsiteY33" fmla="*/ 2844800 h 6857999"/>
              <a:gd name="connsiteX34" fmla="*/ 2567987 w 9147326"/>
              <a:gd name="connsiteY34" fmla="*/ 2849562 h 6857999"/>
              <a:gd name="connsiteX35" fmla="*/ 2563450 w 9147326"/>
              <a:gd name="connsiteY35" fmla="*/ 2854325 h 6857999"/>
              <a:gd name="connsiteX36" fmla="*/ 2558913 w 9147326"/>
              <a:gd name="connsiteY36" fmla="*/ 2858770 h 6857999"/>
              <a:gd name="connsiteX37" fmla="*/ 2554028 w 9147326"/>
              <a:gd name="connsiteY37" fmla="*/ 2862580 h 6857999"/>
              <a:gd name="connsiteX38" fmla="*/ 2549142 w 9147326"/>
              <a:gd name="connsiteY38" fmla="*/ 2866390 h 6857999"/>
              <a:gd name="connsiteX39" fmla="*/ 2543907 w 9147326"/>
              <a:gd name="connsiteY39" fmla="*/ 2870200 h 6857999"/>
              <a:gd name="connsiteX40" fmla="*/ 2538673 w 9147326"/>
              <a:gd name="connsiteY40" fmla="*/ 2873375 h 6857999"/>
              <a:gd name="connsiteX41" fmla="*/ 2533438 w 9147326"/>
              <a:gd name="connsiteY41" fmla="*/ 2876550 h 6857999"/>
              <a:gd name="connsiteX42" fmla="*/ 2527854 w 9147326"/>
              <a:gd name="connsiteY42" fmla="*/ 2879090 h 6857999"/>
              <a:gd name="connsiteX43" fmla="*/ 2522270 w 9147326"/>
              <a:gd name="connsiteY43" fmla="*/ 2881312 h 6857999"/>
              <a:gd name="connsiteX44" fmla="*/ 2516687 w 9147326"/>
              <a:gd name="connsiteY44" fmla="*/ 2883535 h 6857999"/>
              <a:gd name="connsiteX45" fmla="*/ 2510754 w 9147326"/>
              <a:gd name="connsiteY45" fmla="*/ 2885757 h 6857999"/>
              <a:gd name="connsiteX46" fmla="*/ 2505170 w 9147326"/>
              <a:gd name="connsiteY46" fmla="*/ 2887027 h 6857999"/>
              <a:gd name="connsiteX47" fmla="*/ 2499238 w 9147326"/>
              <a:gd name="connsiteY47" fmla="*/ 2888297 h 6857999"/>
              <a:gd name="connsiteX48" fmla="*/ 2493305 w 9147326"/>
              <a:gd name="connsiteY48" fmla="*/ 2889567 h 6857999"/>
              <a:gd name="connsiteX49" fmla="*/ 2487372 w 9147326"/>
              <a:gd name="connsiteY49" fmla="*/ 2890202 h 6857999"/>
              <a:gd name="connsiteX50" fmla="*/ 2481440 w 9147326"/>
              <a:gd name="connsiteY50" fmla="*/ 2890520 h 6857999"/>
              <a:gd name="connsiteX51" fmla="*/ 2475507 w 9147326"/>
              <a:gd name="connsiteY51" fmla="*/ 2890520 h 6857999"/>
              <a:gd name="connsiteX52" fmla="*/ 2469574 w 9147326"/>
              <a:gd name="connsiteY52" fmla="*/ 2890520 h 6857999"/>
              <a:gd name="connsiteX53" fmla="*/ 2463642 w 9147326"/>
              <a:gd name="connsiteY53" fmla="*/ 2890202 h 6857999"/>
              <a:gd name="connsiteX54" fmla="*/ 2457709 w 9147326"/>
              <a:gd name="connsiteY54" fmla="*/ 2889567 h 6857999"/>
              <a:gd name="connsiteX55" fmla="*/ 2451776 w 9147326"/>
              <a:gd name="connsiteY55" fmla="*/ 2888297 h 6857999"/>
              <a:gd name="connsiteX56" fmla="*/ 2445844 w 9147326"/>
              <a:gd name="connsiteY56" fmla="*/ 2887027 h 6857999"/>
              <a:gd name="connsiteX57" fmla="*/ 2439911 w 9147326"/>
              <a:gd name="connsiteY57" fmla="*/ 2885757 h 6857999"/>
              <a:gd name="connsiteX58" fmla="*/ 2434327 w 9147326"/>
              <a:gd name="connsiteY58" fmla="*/ 2883535 h 6857999"/>
              <a:gd name="connsiteX59" fmla="*/ 2428744 w 9147326"/>
              <a:gd name="connsiteY59" fmla="*/ 2881312 h 6857999"/>
              <a:gd name="connsiteX60" fmla="*/ 2423160 w 9147326"/>
              <a:gd name="connsiteY60" fmla="*/ 2879090 h 6857999"/>
              <a:gd name="connsiteX61" fmla="*/ 2417576 w 9147326"/>
              <a:gd name="connsiteY61" fmla="*/ 2876550 h 6857999"/>
              <a:gd name="connsiteX62" fmla="*/ 2412341 w 9147326"/>
              <a:gd name="connsiteY62" fmla="*/ 2873375 h 6857999"/>
              <a:gd name="connsiteX63" fmla="*/ 2407107 w 9147326"/>
              <a:gd name="connsiteY63" fmla="*/ 2870200 h 6857999"/>
              <a:gd name="connsiteX64" fmla="*/ 2401872 w 9147326"/>
              <a:gd name="connsiteY64" fmla="*/ 2866390 h 6857999"/>
              <a:gd name="connsiteX65" fmla="*/ 2396986 w 9147326"/>
              <a:gd name="connsiteY65" fmla="*/ 2862580 h 6857999"/>
              <a:gd name="connsiteX66" fmla="*/ 2392101 w 9147326"/>
              <a:gd name="connsiteY66" fmla="*/ 2858770 h 6857999"/>
              <a:gd name="connsiteX67" fmla="*/ 2387564 w 9147326"/>
              <a:gd name="connsiteY67" fmla="*/ 2854325 h 6857999"/>
              <a:gd name="connsiteX68" fmla="*/ 2273098 w 9147326"/>
              <a:gd name="connsiteY68" fmla="*/ 2740025 h 6857999"/>
              <a:gd name="connsiteX69" fmla="*/ 2268212 w 9147326"/>
              <a:gd name="connsiteY69" fmla="*/ 2735580 h 6857999"/>
              <a:gd name="connsiteX70" fmla="*/ 2263326 w 9147326"/>
              <a:gd name="connsiteY70" fmla="*/ 2731452 h 6857999"/>
              <a:gd name="connsiteX71" fmla="*/ 2258441 w 9147326"/>
              <a:gd name="connsiteY71" fmla="*/ 2727642 h 6857999"/>
              <a:gd name="connsiteX72" fmla="*/ 2253555 w 9147326"/>
              <a:gd name="connsiteY72" fmla="*/ 2724150 h 6857999"/>
              <a:gd name="connsiteX73" fmla="*/ 2248320 w 9147326"/>
              <a:gd name="connsiteY73" fmla="*/ 2720975 h 6857999"/>
              <a:gd name="connsiteX74" fmla="*/ 2242736 w 9147326"/>
              <a:gd name="connsiteY74" fmla="*/ 2717800 h 6857999"/>
              <a:gd name="connsiteX75" fmla="*/ 2237502 w 9147326"/>
              <a:gd name="connsiteY75" fmla="*/ 2715260 h 6857999"/>
              <a:gd name="connsiteX76" fmla="*/ 2231918 w 9147326"/>
              <a:gd name="connsiteY76" fmla="*/ 2713037 h 6857999"/>
              <a:gd name="connsiteX77" fmla="*/ 2225986 w 9147326"/>
              <a:gd name="connsiteY77" fmla="*/ 2710497 h 6857999"/>
              <a:gd name="connsiteX78" fmla="*/ 2220402 w 9147326"/>
              <a:gd name="connsiteY78" fmla="*/ 2708592 h 6857999"/>
              <a:gd name="connsiteX79" fmla="*/ 2214469 w 9147326"/>
              <a:gd name="connsiteY79" fmla="*/ 2707322 h 6857999"/>
              <a:gd name="connsiteX80" fmla="*/ 2208536 w 9147326"/>
              <a:gd name="connsiteY80" fmla="*/ 2706052 h 6857999"/>
              <a:gd name="connsiteX81" fmla="*/ 2202953 w 9147326"/>
              <a:gd name="connsiteY81" fmla="*/ 2704782 h 6857999"/>
              <a:gd name="connsiteX82" fmla="*/ 2196671 w 9147326"/>
              <a:gd name="connsiteY82" fmla="*/ 2704147 h 6857999"/>
              <a:gd name="connsiteX83" fmla="*/ 2190738 w 9147326"/>
              <a:gd name="connsiteY83" fmla="*/ 2703830 h 6857999"/>
              <a:gd name="connsiteX84" fmla="*/ 2184806 w 9147326"/>
              <a:gd name="connsiteY84" fmla="*/ 2703512 h 6857999"/>
              <a:gd name="connsiteX85" fmla="*/ 2178873 w 9147326"/>
              <a:gd name="connsiteY85" fmla="*/ 2703830 h 6857999"/>
              <a:gd name="connsiteX86" fmla="*/ 2172940 w 9147326"/>
              <a:gd name="connsiteY86" fmla="*/ 2704147 h 6857999"/>
              <a:gd name="connsiteX87" fmla="*/ 2167008 w 9147326"/>
              <a:gd name="connsiteY87" fmla="*/ 2704782 h 6857999"/>
              <a:gd name="connsiteX88" fmla="*/ 2161075 w 9147326"/>
              <a:gd name="connsiteY88" fmla="*/ 2706052 h 6857999"/>
              <a:gd name="connsiteX89" fmla="*/ 2155142 w 9147326"/>
              <a:gd name="connsiteY89" fmla="*/ 2707322 h 6857999"/>
              <a:gd name="connsiteX90" fmla="*/ 2149559 w 9147326"/>
              <a:gd name="connsiteY90" fmla="*/ 2708592 h 6857999"/>
              <a:gd name="connsiteX91" fmla="*/ 2143626 w 9147326"/>
              <a:gd name="connsiteY91" fmla="*/ 2710497 h 6857999"/>
              <a:gd name="connsiteX92" fmla="*/ 2138042 w 9147326"/>
              <a:gd name="connsiteY92" fmla="*/ 2713037 h 6857999"/>
              <a:gd name="connsiteX93" fmla="*/ 2132458 w 9147326"/>
              <a:gd name="connsiteY93" fmla="*/ 2715260 h 6857999"/>
              <a:gd name="connsiteX94" fmla="*/ 2126875 w 9147326"/>
              <a:gd name="connsiteY94" fmla="*/ 2717800 h 6857999"/>
              <a:gd name="connsiteX95" fmla="*/ 2121640 w 9147326"/>
              <a:gd name="connsiteY95" fmla="*/ 2720975 h 6857999"/>
              <a:gd name="connsiteX96" fmla="*/ 2116406 w 9147326"/>
              <a:gd name="connsiteY96" fmla="*/ 2724150 h 6857999"/>
              <a:gd name="connsiteX97" fmla="*/ 2111171 w 9147326"/>
              <a:gd name="connsiteY97" fmla="*/ 2727642 h 6857999"/>
              <a:gd name="connsiteX98" fmla="*/ 2106285 w 9147326"/>
              <a:gd name="connsiteY98" fmla="*/ 2731452 h 6857999"/>
              <a:gd name="connsiteX99" fmla="*/ 2101399 w 9147326"/>
              <a:gd name="connsiteY99" fmla="*/ 2735580 h 6857999"/>
              <a:gd name="connsiteX100" fmla="*/ 2096862 w 9147326"/>
              <a:gd name="connsiteY100" fmla="*/ 2740025 h 6857999"/>
              <a:gd name="connsiteX101" fmla="*/ 2092326 w 9147326"/>
              <a:gd name="connsiteY101" fmla="*/ 2744787 h 6857999"/>
              <a:gd name="connsiteX102" fmla="*/ 2088487 w 9147326"/>
              <a:gd name="connsiteY102" fmla="*/ 2749550 h 6857999"/>
              <a:gd name="connsiteX103" fmla="*/ 2084299 w 9147326"/>
              <a:gd name="connsiteY103" fmla="*/ 2754312 h 6857999"/>
              <a:gd name="connsiteX104" fmla="*/ 2080810 w 9147326"/>
              <a:gd name="connsiteY104" fmla="*/ 2759710 h 6857999"/>
              <a:gd name="connsiteX105" fmla="*/ 2077320 w 9147326"/>
              <a:gd name="connsiteY105" fmla="*/ 2764790 h 6857999"/>
              <a:gd name="connsiteX106" fmla="*/ 2074179 w 9147326"/>
              <a:gd name="connsiteY106" fmla="*/ 2770187 h 6857999"/>
              <a:gd name="connsiteX107" fmla="*/ 2071736 w 9147326"/>
              <a:gd name="connsiteY107" fmla="*/ 2775585 h 6857999"/>
              <a:gd name="connsiteX108" fmla="*/ 2069293 w 9147326"/>
              <a:gd name="connsiteY108" fmla="*/ 2781300 h 6857999"/>
              <a:gd name="connsiteX109" fmla="*/ 2066850 w 9147326"/>
              <a:gd name="connsiteY109" fmla="*/ 2787015 h 6857999"/>
              <a:gd name="connsiteX110" fmla="*/ 2065105 w 9147326"/>
              <a:gd name="connsiteY110" fmla="*/ 2792730 h 6857999"/>
              <a:gd name="connsiteX111" fmla="*/ 2063709 w 9147326"/>
              <a:gd name="connsiteY111" fmla="*/ 2798445 h 6857999"/>
              <a:gd name="connsiteX112" fmla="*/ 2062314 w 9147326"/>
              <a:gd name="connsiteY112" fmla="*/ 2804477 h 6857999"/>
              <a:gd name="connsiteX113" fmla="*/ 2061266 w 9147326"/>
              <a:gd name="connsiteY113" fmla="*/ 2810192 h 6857999"/>
              <a:gd name="connsiteX114" fmla="*/ 2060568 w 9147326"/>
              <a:gd name="connsiteY114" fmla="*/ 2816225 h 6857999"/>
              <a:gd name="connsiteX115" fmla="*/ 2060220 w 9147326"/>
              <a:gd name="connsiteY115" fmla="*/ 2822257 h 6857999"/>
              <a:gd name="connsiteX116" fmla="*/ 2059870 w 9147326"/>
              <a:gd name="connsiteY116" fmla="*/ 2827972 h 6857999"/>
              <a:gd name="connsiteX117" fmla="*/ 2060220 w 9147326"/>
              <a:gd name="connsiteY117" fmla="*/ 2834005 h 6857999"/>
              <a:gd name="connsiteX118" fmla="*/ 2060568 w 9147326"/>
              <a:gd name="connsiteY118" fmla="*/ 2840037 h 6857999"/>
              <a:gd name="connsiteX119" fmla="*/ 2061266 w 9147326"/>
              <a:gd name="connsiteY119" fmla="*/ 2845752 h 6857999"/>
              <a:gd name="connsiteX120" fmla="*/ 2062314 w 9147326"/>
              <a:gd name="connsiteY120" fmla="*/ 2851785 h 6857999"/>
              <a:gd name="connsiteX121" fmla="*/ 2063709 w 9147326"/>
              <a:gd name="connsiteY121" fmla="*/ 2857817 h 6857999"/>
              <a:gd name="connsiteX122" fmla="*/ 2065105 w 9147326"/>
              <a:gd name="connsiteY122" fmla="*/ 2863532 h 6857999"/>
              <a:gd name="connsiteX123" fmla="*/ 2066850 w 9147326"/>
              <a:gd name="connsiteY123" fmla="*/ 2869247 h 6857999"/>
              <a:gd name="connsiteX124" fmla="*/ 2069293 w 9147326"/>
              <a:gd name="connsiteY124" fmla="*/ 2875280 h 6857999"/>
              <a:gd name="connsiteX125" fmla="*/ 2071736 w 9147326"/>
              <a:gd name="connsiteY125" fmla="*/ 2880677 h 6857999"/>
              <a:gd name="connsiteX126" fmla="*/ 2074179 w 9147326"/>
              <a:gd name="connsiteY126" fmla="*/ 2886075 h 6857999"/>
              <a:gd name="connsiteX127" fmla="*/ 2077320 w 9147326"/>
              <a:gd name="connsiteY127" fmla="*/ 2891472 h 6857999"/>
              <a:gd name="connsiteX128" fmla="*/ 2080810 w 9147326"/>
              <a:gd name="connsiteY128" fmla="*/ 2896870 h 6857999"/>
              <a:gd name="connsiteX129" fmla="*/ 2084299 w 9147326"/>
              <a:gd name="connsiteY129" fmla="*/ 2901632 h 6857999"/>
              <a:gd name="connsiteX130" fmla="*/ 2088487 w 9147326"/>
              <a:gd name="connsiteY130" fmla="*/ 2906712 h 6857999"/>
              <a:gd name="connsiteX131" fmla="*/ 2092326 w 9147326"/>
              <a:gd name="connsiteY131" fmla="*/ 2911475 h 6857999"/>
              <a:gd name="connsiteX132" fmla="*/ 2096862 w 9147326"/>
              <a:gd name="connsiteY132" fmla="*/ 2916237 h 6857999"/>
              <a:gd name="connsiteX133" fmla="*/ 2820649 w 9147326"/>
              <a:gd name="connsiteY133" fmla="*/ 3639502 h 6857999"/>
              <a:gd name="connsiteX134" fmla="*/ 2825186 w 9147326"/>
              <a:gd name="connsiteY134" fmla="*/ 3643947 h 6857999"/>
              <a:gd name="connsiteX135" fmla="*/ 2829374 w 9147326"/>
              <a:gd name="connsiteY135" fmla="*/ 3648710 h 6857999"/>
              <a:gd name="connsiteX136" fmla="*/ 2833213 w 9147326"/>
              <a:gd name="connsiteY136" fmla="*/ 3653790 h 6857999"/>
              <a:gd name="connsiteX137" fmla="*/ 2836702 w 9147326"/>
              <a:gd name="connsiteY137" fmla="*/ 3658870 h 6857999"/>
              <a:gd name="connsiteX138" fmla="*/ 2839843 w 9147326"/>
              <a:gd name="connsiteY138" fmla="*/ 3664267 h 6857999"/>
              <a:gd name="connsiteX139" fmla="*/ 2842984 w 9147326"/>
              <a:gd name="connsiteY139" fmla="*/ 3669347 h 6857999"/>
              <a:gd name="connsiteX140" fmla="*/ 2845776 w 9147326"/>
              <a:gd name="connsiteY140" fmla="*/ 3675062 h 6857999"/>
              <a:gd name="connsiteX141" fmla="*/ 2847870 w 9147326"/>
              <a:gd name="connsiteY141" fmla="*/ 3680460 h 6857999"/>
              <a:gd name="connsiteX142" fmla="*/ 2850313 w 9147326"/>
              <a:gd name="connsiteY142" fmla="*/ 3686175 h 6857999"/>
              <a:gd name="connsiteX143" fmla="*/ 2852058 w 9147326"/>
              <a:gd name="connsiteY143" fmla="*/ 3691890 h 6857999"/>
              <a:gd name="connsiteX144" fmla="*/ 2853453 w 9147326"/>
              <a:gd name="connsiteY144" fmla="*/ 3697605 h 6857999"/>
              <a:gd name="connsiteX145" fmla="*/ 2854849 w 9147326"/>
              <a:gd name="connsiteY145" fmla="*/ 3703637 h 6857999"/>
              <a:gd name="connsiteX146" fmla="*/ 2855896 w 9147326"/>
              <a:gd name="connsiteY146" fmla="*/ 3709670 h 6857999"/>
              <a:gd name="connsiteX147" fmla="*/ 2856594 w 9147326"/>
              <a:gd name="connsiteY147" fmla="*/ 3715385 h 6857999"/>
              <a:gd name="connsiteX148" fmla="*/ 2856943 w 9147326"/>
              <a:gd name="connsiteY148" fmla="*/ 3721417 h 6857999"/>
              <a:gd name="connsiteX149" fmla="*/ 2857292 w 9147326"/>
              <a:gd name="connsiteY149" fmla="*/ 3727450 h 6857999"/>
              <a:gd name="connsiteX150" fmla="*/ 2856943 w 9147326"/>
              <a:gd name="connsiteY150" fmla="*/ 3733165 h 6857999"/>
              <a:gd name="connsiteX151" fmla="*/ 2856594 w 9147326"/>
              <a:gd name="connsiteY151" fmla="*/ 3739197 h 6857999"/>
              <a:gd name="connsiteX152" fmla="*/ 2855896 w 9147326"/>
              <a:gd name="connsiteY152" fmla="*/ 3745230 h 6857999"/>
              <a:gd name="connsiteX153" fmla="*/ 2854849 w 9147326"/>
              <a:gd name="connsiteY153" fmla="*/ 3750945 h 6857999"/>
              <a:gd name="connsiteX154" fmla="*/ 2853453 w 9147326"/>
              <a:gd name="connsiteY154" fmla="*/ 3756977 h 6857999"/>
              <a:gd name="connsiteX155" fmla="*/ 2852058 w 9147326"/>
              <a:gd name="connsiteY155" fmla="*/ 3763010 h 6857999"/>
              <a:gd name="connsiteX156" fmla="*/ 2850313 w 9147326"/>
              <a:gd name="connsiteY156" fmla="*/ 3768407 h 6857999"/>
              <a:gd name="connsiteX157" fmla="*/ 2847870 w 9147326"/>
              <a:gd name="connsiteY157" fmla="*/ 3774122 h 6857999"/>
              <a:gd name="connsiteX158" fmla="*/ 2845776 w 9147326"/>
              <a:gd name="connsiteY158" fmla="*/ 3779837 h 6857999"/>
              <a:gd name="connsiteX159" fmla="*/ 2842984 w 9147326"/>
              <a:gd name="connsiteY159" fmla="*/ 3785235 h 6857999"/>
              <a:gd name="connsiteX160" fmla="*/ 2839843 w 9147326"/>
              <a:gd name="connsiteY160" fmla="*/ 3790632 h 6857999"/>
              <a:gd name="connsiteX161" fmla="*/ 2836702 w 9147326"/>
              <a:gd name="connsiteY161" fmla="*/ 3795712 h 6857999"/>
              <a:gd name="connsiteX162" fmla="*/ 2833213 w 9147326"/>
              <a:gd name="connsiteY162" fmla="*/ 3801110 h 6857999"/>
              <a:gd name="connsiteX163" fmla="*/ 2829374 w 9147326"/>
              <a:gd name="connsiteY163" fmla="*/ 3805872 h 6857999"/>
              <a:gd name="connsiteX164" fmla="*/ 2825186 w 9147326"/>
              <a:gd name="connsiteY164" fmla="*/ 3810635 h 6857999"/>
              <a:gd name="connsiteX165" fmla="*/ 2820649 w 9147326"/>
              <a:gd name="connsiteY165" fmla="*/ 3815397 h 6857999"/>
              <a:gd name="connsiteX166" fmla="*/ 2816113 w 9147326"/>
              <a:gd name="connsiteY166" fmla="*/ 3819842 h 6857999"/>
              <a:gd name="connsiteX167" fmla="*/ 2811227 w 9147326"/>
              <a:gd name="connsiteY167" fmla="*/ 3823970 h 6857999"/>
              <a:gd name="connsiteX168" fmla="*/ 2806341 w 9147326"/>
              <a:gd name="connsiteY168" fmla="*/ 3827780 h 6857999"/>
              <a:gd name="connsiteX169" fmla="*/ 2801106 w 9147326"/>
              <a:gd name="connsiteY169" fmla="*/ 3831272 h 6857999"/>
              <a:gd name="connsiteX170" fmla="*/ 2795872 w 9147326"/>
              <a:gd name="connsiteY170" fmla="*/ 3834447 h 6857999"/>
              <a:gd name="connsiteX171" fmla="*/ 2790637 w 9147326"/>
              <a:gd name="connsiteY171" fmla="*/ 3837622 h 6857999"/>
              <a:gd name="connsiteX172" fmla="*/ 2785053 w 9147326"/>
              <a:gd name="connsiteY172" fmla="*/ 3840480 h 6857999"/>
              <a:gd name="connsiteX173" fmla="*/ 2779469 w 9147326"/>
              <a:gd name="connsiteY173" fmla="*/ 3843020 h 6857999"/>
              <a:gd name="connsiteX174" fmla="*/ 2773886 w 9147326"/>
              <a:gd name="connsiteY174" fmla="*/ 3844925 h 6857999"/>
              <a:gd name="connsiteX175" fmla="*/ 2767953 w 9147326"/>
              <a:gd name="connsiteY175" fmla="*/ 3846830 h 6857999"/>
              <a:gd name="connsiteX176" fmla="*/ 2762369 w 9147326"/>
              <a:gd name="connsiteY176" fmla="*/ 3848417 h 6857999"/>
              <a:gd name="connsiteX177" fmla="*/ 2756437 w 9147326"/>
              <a:gd name="connsiteY177" fmla="*/ 3849370 h 6857999"/>
              <a:gd name="connsiteX178" fmla="*/ 2750504 w 9147326"/>
              <a:gd name="connsiteY178" fmla="*/ 3850640 h 6857999"/>
              <a:gd name="connsiteX179" fmla="*/ 2744571 w 9147326"/>
              <a:gd name="connsiteY179" fmla="*/ 3851275 h 6857999"/>
              <a:gd name="connsiteX180" fmla="*/ 2738639 w 9147326"/>
              <a:gd name="connsiteY180" fmla="*/ 3851592 h 6857999"/>
              <a:gd name="connsiteX181" fmla="*/ 2732706 w 9147326"/>
              <a:gd name="connsiteY181" fmla="*/ 3851910 h 6857999"/>
              <a:gd name="connsiteX182" fmla="*/ 2726773 w 9147326"/>
              <a:gd name="connsiteY182" fmla="*/ 3851592 h 6857999"/>
              <a:gd name="connsiteX183" fmla="*/ 2720841 w 9147326"/>
              <a:gd name="connsiteY183" fmla="*/ 3851275 h 6857999"/>
              <a:gd name="connsiteX184" fmla="*/ 2714908 w 9147326"/>
              <a:gd name="connsiteY184" fmla="*/ 3850640 h 6857999"/>
              <a:gd name="connsiteX185" fmla="*/ 2708975 w 9147326"/>
              <a:gd name="connsiteY185" fmla="*/ 3849370 h 6857999"/>
              <a:gd name="connsiteX186" fmla="*/ 2703043 w 9147326"/>
              <a:gd name="connsiteY186" fmla="*/ 3848417 h 6857999"/>
              <a:gd name="connsiteX187" fmla="*/ 2697110 w 9147326"/>
              <a:gd name="connsiteY187" fmla="*/ 3846830 h 6857999"/>
              <a:gd name="connsiteX188" fmla="*/ 2691526 w 9147326"/>
              <a:gd name="connsiteY188" fmla="*/ 3844925 h 6857999"/>
              <a:gd name="connsiteX189" fmla="*/ 2685943 w 9147326"/>
              <a:gd name="connsiteY189" fmla="*/ 3843020 h 6857999"/>
              <a:gd name="connsiteX190" fmla="*/ 2680359 w 9147326"/>
              <a:gd name="connsiteY190" fmla="*/ 3840480 h 6857999"/>
              <a:gd name="connsiteX191" fmla="*/ 2674775 w 9147326"/>
              <a:gd name="connsiteY191" fmla="*/ 3837622 h 6857999"/>
              <a:gd name="connsiteX192" fmla="*/ 2669540 w 9147326"/>
              <a:gd name="connsiteY192" fmla="*/ 3834447 h 6857999"/>
              <a:gd name="connsiteX193" fmla="*/ 2664306 w 9147326"/>
              <a:gd name="connsiteY193" fmla="*/ 3831272 h 6857999"/>
              <a:gd name="connsiteX194" fmla="*/ 2659071 w 9147326"/>
              <a:gd name="connsiteY194" fmla="*/ 3827780 h 6857999"/>
              <a:gd name="connsiteX195" fmla="*/ 2654185 w 9147326"/>
              <a:gd name="connsiteY195" fmla="*/ 3823970 h 6857999"/>
              <a:gd name="connsiteX196" fmla="*/ 2649300 w 9147326"/>
              <a:gd name="connsiteY196" fmla="*/ 3819842 h 6857999"/>
              <a:gd name="connsiteX197" fmla="*/ 2644763 w 9147326"/>
              <a:gd name="connsiteY197" fmla="*/ 3815397 h 6857999"/>
              <a:gd name="connsiteX198" fmla="*/ 2548793 w 9147326"/>
              <a:gd name="connsiteY198" fmla="*/ 3720147 h 6857999"/>
              <a:gd name="connsiteX199" fmla="*/ 2441307 w 9147326"/>
              <a:gd name="connsiteY199" fmla="*/ 3612515 h 6857999"/>
              <a:gd name="connsiteX200" fmla="*/ 2436770 w 9147326"/>
              <a:gd name="connsiteY200" fmla="*/ 3608070 h 6857999"/>
              <a:gd name="connsiteX201" fmla="*/ 2431884 w 9147326"/>
              <a:gd name="connsiteY201" fmla="*/ 3604260 h 6857999"/>
              <a:gd name="connsiteX202" fmla="*/ 2426999 w 9147326"/>
              <a:gd name="connsiteY202" fmla="*/ 3600132 h 6857999"/>
              <a:gd name="connsiteX203" fmla="*/ 2421764 w 9147326"/>
              <a:gd name="connsiteY203" fmla="*/ 3596640 h 6857999"/>
              <a:gd name="connsiteX204" fmla="*/ 2416529 w 9147326"/>
              <a:gd name="connsiteY204" fmla="*/ 3593465 h 6857999"/>
              <a:gd name="connsiteX205" fmla="*/ 2411295 w 9147326"/>
              <a:gd name="connsiteY205" fmla="*/ 3590290 h 6857999"/>
              <a:gd name="connsiteX206" fmla="*/ 2405711 w 9147326"/>
              <a:gd name="connsiteY206" fmla="*/ 3587750 h 6857999"/>
              <a:gd name="connsiteX207" fmla="*/ 2400127 w 9147326"/>
              <a:gd name="connsiteY207" fmla="*/ 3585210 h 6857999"/>
              <a:gd name="connsiteX208" fmla="*/ 2394543 w 9147326"/>
              <a:gd name="connsiteY208" fmla="*/ 3583305 h 6857999"/>
              <a:gd name="connsiteX209" fmla="*/ 2388960 w 9147326"/>
              <a:gd name="connsiteY209" fmla="*/ 3581082 h 6857999"/>
              <a:gd name="connsiteX210" fmla="*/ 2383027 w 9147326"/>
              <a:gd name="connsiteY210" fmla="*/ 3579812 h 6857999"/>
              <a:gd name="connsiteX211" fmla="*/ 2377094 w 9147326"/>
              <a:gd name="connsiteY211" fmla="*/ 3578225 h 6857999"/>
              <a:gd name="connsiteX212" fmla="*/ 2371162 w 9147326"/>
              <a:gd name="connsiteY212" fmla="*/ 3577272 h 6857999"/>
              <a:gd name="connsiteX213" fmla="*/ 2365229 w 9147326"/>
              <a:gd name="connsiteY213" fmla="*/ 3576637 h 6857999"/>
              <a:gd name="connsiteX214" fmla="*/ 2358947 w 9147326"/>
              <a:gd name="connsiteY214" fmla="*/ 3576320 h 6857999"/>
              <a:gd name="connsiteX215" fmla="*/ 2353015 w 9147326"/>
              <a:gd name="connsiteY215" fmla="*/ 3576320 h 6857999"/>
              <a:gd name="connsiteX216" fmla="*/ 2347082 w 9147326"/>
              <a:gd name="connsiteY216" fmla="*/ 3576320 h 6857999"/>
              <a:gd name="connsiteX217" fmla="*/ 2341149 w 9147326"/>
              <a:gd name="connsiteY217" fmla="*/ 3576637 h 6857999"/>
              <a:gd name="connsiteX218" fmla="*/ 2335217 w 9147326"/>
              <a:gd name="connsiteY218" fmla="*/ 3577272 h 6857999"/>
              <a:gd name="connsiteX219" fmla="*/ 2329284 w 9147326"/>
              <a:gd name="connsiteY219" fmla="*/ 3578225 h 6857999"/>
              <a:gd name="connsiteX220" fmla="*/ 2323351 w 9147326"/>
              <a:gd name="connsiteY220" fmla="*/ 3579812 h 6857999"/>
              <a:gd name="connsiteX221" fmla="*/ 2317419 w 9147326"/>
              <a:gd name="connsiteY221" fmla="*/ 3581082 h 6857999"/>
              <a:gd name="connsiteX222" fmla="*/ 2311835 w 9147326"/>
              <a:gd name="connsiteY222" fmla="*/ 3583305 h 6857999"/>
              <a:gd name="connsiteX223" fmla="*/ 2306251 w 9147326"/>
              <a:gd name="connsiteY223" fmla="*/ 3585210 h 6857999"/>
              <a:gd name="connsiteX224" fmla="*/ 2300668 w 9147326"/>
              <a:gd name="connsiteY224" fmla="*/ 3587750 h 6857999"/>
              <a:gd name="connsiteX225" fmla="*/ 2295084 w 9147326"/>
              <a:gd name="connsiteY225" fmla="*/ 3590290 h 6857999"/>
              <a:gd name="connsiteX226" fmla="*/ 2289849 w 9147326"/>
              <a:gd name="connsiteY226" fmla="*/ 3593465 h 6857999"/>
              <a:gd name="connsiteX227" fmla="*/ 2284614 w 9147326"/>
              <a:gd name="connsiteY227" fmla="*/ 3596640 h 6857999"/>
              <a:gd name="connsiteX228" fmla="*/ 2279380 w 9147326"/>
              <a:gd name="connsiteY228" fmla="*/ 3600450 h 6857999"/>
              <a:gd name="connsiteX229" fmla="*/ 2274494 w 9147326"/>
              <a:gd name="connsiteY229" fmla="*/ 3604260 h 6857999"/>
              <a:gd name="connsiteX230" fmla="*/ 2269608 w 9147326"/>
              <a:gd name="connsiteY230" fmla="*/ 3608070 h 6857999"/>
              <a:gd name="connsiteX231" fmla="*/ 2265071 w 9147326"/>
              <a:gd name="connsiteY231" fmla="*/ 3612515 h 6857999"/>
              <a:gd name="connsiteX232" fmla="*/ 2261232 w 9147326"/>
              <a:gd name="connsiteY232" fmla="*/ 3616325 h 6857999"/>
              <a:gd name="connsiteX233" fmla="*/ 2258092 w 9147326"/>
              <a:gd name="connsiteY233" fmla="*/ 3620135 h 6857999"/>
              <a:gd name="connsiteX234" fmla="*/ 2251810 w 9147326"/>
              <a:gd name="connsiteY234" fmla="*/ 3628390 h 6857999"/>
              <a:gd name="connsiteX235" fmla="*/ 2246226 w 9147326"/>
              <a:gd name="connsiteY235" fmla="*/ 3636327 h 6857999"/>
              <a:gd name="connsiteX236" fmla="*/ 2241690 w 9147326"/>
              <a:gd name="connsiteY236" fmla="*/ 3644900 h 6857999"/>
              <a:gd name="connsiteX237" fmla="*/ 2237502 w 9147326"/>
              <a:gd name="connsiteY237" fmla="*/ 3654107 h 6857999"/>
              <a:gd name="connsiteX238" fmla="*/ 2234361 w 9147326"/>
              <a:gd name="connsiteY238" fmla="*/ 3663315 h 6857999"/>
              <a:gd name="connsiteX239" fmla="*/ 2231918 w 9147326"/>
              <a:gd name="connsiteY239" fmla="*/ 3672522 h 6857999"/>
              <a:gd name="connsiteX240" fmla="*/ 2230173 w 9147326"/>
              <a:gd name="connsiteY240" fmla="*/ 3682047 h 6857999"/>
              <a:gd name="connsiteX241" fmla="*/ 2229126 w 9147326"/>
              <a:gd name="connsiteY241" fmla="*/ 3691572 h 6857999"/>
              <a:gd name="connsiteX242" fmla="*/ 2228777 w 9147326"/>
              <a:gd name="connsiteY242" fmla="*/ 3701097 h 6857999"/>
              <a:gd name="connsiteX243" fmla="*/ 2229475 w 9147326"/>
              <a:gd name="connsiteY243" fmla="*/ 3710622 h 6857999"/>
              <a:gd name="connsiteX244" fmla="*/ 2230522 w 9147326"/>
              <a:gd name="connsiteY244" fmla="*/ 3720465 h 6857999"/>
              <a:gd name="connsiteX245" fmla="*/ 2232616 w 9147326"/>
              <a:gd name="connsiteY245" fmla="*/ 3729672 h 6857999"/>
              <a:gd name="connsiteX246" fmla="*/ 2235059 w 9147326"/>
              <a:gd name="connsiteY246" fmla="*/ 3739197 h 6857999"/>
              <a:gd name="connsiteX247" fmla="*/ 2238549 w 9147326"/>
              <a:gd name="connsiteY247" fmla="*/ 3748405 h 6857999"/>
              <a:gd name="connsiteX248" fmla="*/ 2242736 w 9147326"/>
              <a:gd name="connsiteY248" fmla="*/ 3756977 h 6857999"/>
              <a:gd name="connsiteX249" fmla="*/ 2534136 w 9147326"/>
              <a:gd name="connsiteY249" fmla="*/ 4048442 h 6857999"/>
              <a:gd name="connsiteX250" fmla="*/ 2538673 w 9147326"/>
              <a:gd name="connsiteY250" fmla="*/ 4052887 h 6857999"/>
              <a:gd name="connsiteX251" fmla="*/ 2542860 w 9147326"/>
              <a:gd name="connsiteY251" fmla="*/ 4057967 h 6857999"/>
              <a:gd name="connsiteX252" fmla="*/ 2546699 w 9147326"/>
              <a:gd name="connsiteY252" fmla="*/ 4062730 h 6857999"/>
              <a:gd name="connsiteX253" fmla="*/ 2550189 w 9147326"/>
              <a:gd name="connsiteY253" fmla="*/ 4067810 h 6857999"/>
              <a:gd name="connsiteX254" fmla="*/ 2553330 w 9147326"/>
              <a:gd name="connsiteY254" fmla="*/ 4073207 h 6857999"/>
              <a:gd name="connsiteX255" fmla="*/ 2556471 w 9147326"/>
              <a:gd name="connsiteY255" fmla="*/ 4078287 h 6857999"/>
              <a:gd name="connsiteX256" fmla="*/ 2559262 w 9147326"/>
              <a:gd name="connsiteY256" fmla="*/ 4084002 h 6857999"/>
              <a:gd name="connsiteX257" fmla="*/ 2561705 w 9147326"/>
              <a:gd name="connsiteY257" fmla="*/ 4089717 h 6857999"/>
              <a:gd name="connsiteX258" fmla="*/ 2563799 w 9147326"/>
              <a:gd name="connsiteY258" fmla="*/ 4095115 h 6857999"/>
              <a:gd name="connsiteX259" fmla="*/ 2565544 w 9147326"/>
              <a:gd name="connsiteY259" fmla="*/ 4100830 h 6857999"/>
              <a:gd name="connsiteX260" fmla="*/ 2566940 w 9147326"/>
              <a:gd name="connsiteY260" fmla="*/ 4106862 h 6857999"/>
              <a:gd name="connsiteX261" fmla="*/ 2568336 w 9147326"/>
              <a:gd name="connsiteY261" fmla="*/ 4112577 h 6857999"/>
              <a:gd name="connsiteX262" fmla="*/ 2569383 w 9147326"/>
              <a:gd name="connsiteY262" fmla="*/ 4118610 h 6857999"/>
              <a:gd name="connsiteX263" fmla="*/ 2570081 w 9147326"/>
              <a:gd name="connsiteY263" fmla="*/ 4124642 h 6857999"/>
              <a:gd name="connsiteX264" fmla="*/ 2570430 w 9147326"/>
              <a:gd name="connsiteY264" fmla="*/ 4130357 h 6857999"/>
              <a:gd name="connsiteX265" fmla="*/ 2570779 w 9147326"/>
              <a:gd name="connsiteY265" fmla="*/ 4136390 h 6857999"/>
              <a:gd name="connsiteX266" fmla="*/ 2570430 w 9147326"/>
              <a:gd name="connsiteY266" fmla="*/ 4142422 h 6857999"/>
              <a:gd name="connsiteX267" fmla="*/ 2570081 w 9147326"/>
              <a:gd name="connsiteY267" fmla="*/ 4148137 h 6857999"/>
              <a:gd name="connsiteX268" fmla="*/ 2569383 w 9147326"/>
              <a:gd name="connsiteY268" fmla="*/ 4154170 h 6857999"/>
              <a:gd name="connsiteX269" fmla="*/ 2568336 w 9147326"/>
              <a:gd name="connsiteY269" fmla="*/ 4160202 h 6857999"/>
              <a:gd name="connsiteX270" fmla="*/ 2566940 w 9147326"/>
              <a:gd name="connsiteY270" fmla="*/ 4165917 h 6857999"/>
              <a:gd name="connsiteX271" fmla="*/ 2565544 w 9147326"/>
              <a:gd name="connsiteY271" fmla="*/ 4171632 h 6857999"/>
              <a:gd name="connsiteX272" fmla="*/ 2563799 w 9147326"/>
              <a:gd name="connsiteY272" fmla="*/ 4177665 h 6857999"/>
              <a:gd name="connsiteX273" fmla="*/ 2561705 w 9147326"/>
              <a:gd name="connsiteY273" fmla="*/ 4183062 h 6857999"/>
              <a:gd name="connsiteX274" fmla="*/ 2559262 w 9147326"/>
              <a:gd name="connsiteY274" fmla="*/ 4188777 h 6857999"/>
              <a:gd name="connsiteX275" fmla="*/ 2556471 w 9147326"/>
              <a:gd name="connsiteY275" fmla="*/ 4194175 h 6857999"/>
              <a:gd name="connsiteX276" fmla="*/ 2553330 w 9147326"/>
              <a:gd name="connsiteY276" fmla="*/ 4199572 h 6857999"/>
              <a:gd name="connsiteX277" fmla="*/ 2550189 w 9147326"/>
              <a:gd name="connsiteY277" fmla="*/ 4204652 h 6857999"/>
              <a:gd name="connsiteX278" fmla="*/ 2546699 w 9147326"/>
              <a:gd name="connsiteY278" fmla="*/ 4210050 h 6857999"/>
              <a:gd name="connsiteX279" fmla="*/ 2542860 w 9147326"/>
              <a:gd name="connsiteY279" fmla="*/ 4214812 h 6857999"/>
              <a:gd name="connsiteX280" fmla="*/ 2538673 w 9147326"/>
              <a:gd name="connsiteY280" fmla="*/ 4219892 h 6857999"/>
              <a:gd name="connsiteX281" fmla="*/ 2534136 w 9147326"/>
              <a:gd name="connsiteY281" fmla="*/ 4224337 h 6857999"/>
              <a:gd name="connsiteX282" fmla="*/ 2529599 w 9147326"/>
              <a:gd name="connsiteY282" fmla="*/ 4228782 h 6857999"/>
              <a:gd name="connsiteX283" fmla="*/ 2524713 w 9147326"/>
              <a:gd name="connsiteY283" fmla="*/ 4232592 h 6857999"/>
              <a:gd name="connsiteX284" fmla="*/ 2519828 w 9147326"/>
              <a:gd name="connsiteY284" fmla="*/ 4236402 h 6857999"/>
              <a:gd name="connsiteX285" fmla="*/ 2514942 w 9147326"/>
              <a:gd name="connsiteY285" fmla="*/ 4239895 h 6857999"/>
              <a:gd name="connsiteX286" fmla="*/ 2509707 w 9147326"/>
              <a:gd name="connsiteY286" fmla="*/ 4243387 h 6857999"/>
              <a:gd name="connsiteX287" fmla="*/ 2504472 w 9147326"/>
              <a:gd name="connsiteY287" fmla="*/ 4246245 h 6857999"/>
              <a:gd name="connsiteX288" fmla="*/ 2498889 w 9147326"/>
              <a:gd name="connsiteY288" fmla="*/ 4249102 h 6857999"/>
              <a:gd name="connsiteX289" fmla="*/ 2493654 w 9147326"/>
              <a:gd name="connsiteY289" fmla="*/ 4251642 h 6857999"/>
              <a:gd name="connsiteX290" fmla="*/ 2488070 w 9147326"/>
              <a:gd name="connsiteY290" fmla="*/ 4253547 h 6857999"/>
              <a:gd name="connsiteX291" fmla="*/ 2482138 w 9147326"/>
              <a:gd name="connsiteY291" fmla="*/ 4255452 h 6857999"/>
              <a:gd name="connsiteX292" fmla="*/ 2476554 w 9147326"/>
              <a:gd name="connsiteY292" fmla="*/ 4257040 h 6857999"/>
              <a:gd name="connsiteX293" fmla="*/ 2470621 w 9147326"/>
              <a:gd name="connsiteY293" fmla="*/ 4258627 h 6857999"/>
              <a:gd name="connsiteX294" fmla="*/ 2465038 w 9147326"/>
              <a:gd name="connsiteY294" fmla="*/ 4259262 h 6857999"/>
              <a:gd name="connsiteX295" fmla="*/ 2459105 w 9147326"/>
              <a:gd name="connsiteY295" fmla="*/ 4260215 h 6857999"/>
              <a:gd name="connsiteX296" fmla="*/ 2453172 w 9147326"/>
              <a:gd name="connsiteY296" fmla="*/ 4260532 h 6857999"/>
              <a:gd name="connsiteX297" fmla="*/ 2447240 w 9147326"/>
              <a:gd name="connsiteY297" fmla="*/ 4260532 h 6857999"/>
              <a:gd name="connsiteX298" fmla="*/ 5052034 w 9147326"/>
              <a:gd name="connsiteY298" fmla="*/ 6857999 h 6857999"/>
              <a:gd name="connsiteX299" fmla="*/ 9147326 w 9147326"/>
              <a:gd name="connsiteY299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</a:cxnLst>
            <a:rect l="l" t="t" r="r" b="b"/>
            <a:pathLst>
              <a:path w="9147326" h="6857999">
                <a:moveTo>
                  <a:pt x="9147326" y="0"/>
                </a:moveTo>
                <a:lnTo>
                  <a:pt x="0" y="0"/>
                </a:lnTo>
                <a:lnTo>
                  <a:pt x="0" y="117731"/>
                </a:lnTo>
                <a:lnTo>
                  <a:pt x="2563450" y="2678112"/>
                </a:lnTo>
                <a:lnTo>
                  <a:pt x="2567987" y="2682875"/>
                </a:lnTo>
                <a:lnTo>
                  <a:pt x="2572175" y="2687320"/>
                </a:lnTo>
                <a:lnTo>
                  <a:pt x="2576014" y="2692717"/>
                </a:lnTo>
                <a:lnTo>
                  <a:pt x="2579503" y="2697480"/>
                </a:lnTo>
                <a:lnTo>
                  <a:pt x="2582644" y="2702877"/>
                </a:lnTo>
                <a:lnTo>
                  <a:pt x="2585785" y="2708275"/>
                </a:lnTo>
                <a:lnTo>
                  <a:pt x="2588577" y="2713672"/>
                </a:lnTo>
                <a:lnTo>
                  <a:pt x="2591020" y="2719070"/>
                </a:lnTo>
                <a:lnTo>
                  <a:pt x="2593114" y="2725102"/>
                </a:lnTo>
                <a:lnTo>
                  <a:pt x="2594859" y="2730817"/>
                </a:lnTo>
                <a:lnTo>
                  <a:pt x="2596254" y="2736532"/>
                </a:lnTo>
                <a:lnTo>
                  <a:pt x="2597650" y="2742565"/>
                </a:lnTo>
                <a:lnTo>
                  <a:pt x="2598697" y="2748280"/>
                </a:lnTo>
                <a:cubicBezTo>
                  <a:pt x="2598930" y="2750185"/>
                  <a:pt x="2599162" y="2752090"/>
                  <a:pt x="2599395" y="2753995"/>
                </a:cubicBezTo>
                <a:cubicBezTo>
                  <a:pt x="2599511" y="2756112"/>
                  <a:pt x="2599628" y="2758228"/>
                  <a:pt x="2599744" y="2760345"/>
                </a:cubicBezTo>
                <a:cubicBezTo>
                  <a:pt x="2599860" y="2762356"/>
                  <a:pt x="2599977" y="2764366"/>
                  <a:pt x="2600093" y="2766377"/>
                </a:cubicBezTo>
                <a:cubicBezTo>
                  <a:pt x="2599977" y="2768282"/>
                  <a:pt x="2599860" y="2770187"/>
                  <a:pt x="2599744" y="2772092"/>
                </a:cubicBezTo>
                <a:cubicBezTo>
                  <a:pt x="2599628" y="2774103"/>
                  <a:pt x="2599511" y="2776114"/>
                  <a:pt x="2599395" y="2778125"/>
                </a:cubicBezTo>
                <a:cubicBezTo>
                  <a:pt x="2599162" y="2780136"/>
                  <a:pt x="2598930" y="2782146"/>
                  <a:pt x="2598697" y="2784157"/>
                </a:cubicBezTo>
                <a:lnTo>
                  <a:pt x="2597650" y="2790190"/>
                </a:lnTo>
                <a:lnTo>
                  <a:pt x="2596254" y="2795905"/>
                </a:lnTo>
                <a:lnTo>
                  <a:pt x="2594859" y="2801620"/>
                </a:lnTo>
                <a:lnTo>
                  <a:pt x="2593114" y="2807335"/>
                </a:lnTo>
                <a:lnTo>
                  <a:pt x="2591020" y="2813050"/>
                </a:lnTo>
                <a:lnTo>
                  <a:pt x="2588577" y="2818765"/>
                </a:lnTo>
                <a:lnTo>
                  <a:pt x="2585785" y="2824162"/>
                </a:lnTo>
                <a:lnTo>
                  <a:pt x="2582644" y="2829560"/>
                </a:lnTo>
                <a:lnTo>
                  <a:pt x="2579503" y="2834640"/>
                </a:lnTo>
                <a:lnTo>
                  <a:pt x="2576014" y="2840037"/>
                </a:lnTo>
                <a:lnTo>
                  <a:pt x="2572175" y="2844800"/>
                </a:lnTo>
                <a:lnTo>
                  <a:pt x="2567987" y="2849562"/>
                </a:lnTo>
                <a:lnTo>
                  <a:pt x="2563450" y="2854325"/>
                </a:lnTo>
                <a:lnTo>
                  <a:pt x="2558913" y="2858770"/>
                </a:lnTo>
                <a:lnTo>
                  <a:pt x="2554028" y="2862580"/>
                </a:lnTo>
                <a:lnTo>
                  <a:pt x="2549142" y="2866390"/>
                </a:lnTo>
                <a:lnTo>
                  <a:pt x="2543907" y="2870200"/>
                </a:lnTo>
                <a:lnTo>
                  <a:pt x="2538673" y="2873375"/>
                </a:lnTo>
                <a:lnTo>
                  <a:pt x="2533438" y="2876550"/>
                </a:lnTo>
                <a:lnTo>
                  <a:pt x="2527854" y="2879090"/>
                </a:lnTo>
                <a:lnTo>
                  <a:pt x="2522270" y="2881312"/>
                </a:lnTo>
                <a:lnTo>
                  <a:pt x="2516687" y="2883535"/>
                </a:lnTo>
                <a:lnTo>
                  <a:pt x="2510754" y="2885757"/>
                </a:lnTo>
                <a:lnTo>
                  <a:pt x="2505170" y="2887027"/>
                </a:lnTo>
                <a:lnTo>
                  <a:pt x="2499238" y="2888297"/>
                </a:lnTo>
                <a:lnTo>
                  <a:pt x="2493305" y="2889567"/>
                </a:lnTo>
                <a:lnTo>
                  <a:pt x="2487372" y="2890202"/>
                </a:lnTo>
                <a:lnTo>
                  <a:pt x="2481440" y="2890520"/>
                </a:lnTo>
                <a:lnTo>
                  <a:pt x="2475507" y="2890520"/>
                </a:lnTo>
                <a:lnTo>
                  <a:pt x="2469574" y="2890520"/>
                </a:lnTo>
                <a:lnTo>
                  <a:pt x="2463642" y="2890202"/>
                </a:lnTo>
                <a:lnTo>
                  <a:pt x="2457709" y="2889567"/>
                </a:lnTo>
                <a:lnTo>
                  <a:pt x="2451776" y="2888297"/>
                </a:lnTo>
                <a:lnTo>
                  <a:pt x="2445844" y="2887027"/>
                </a:lnTo>
                <a:lnTo>
                  <a:pt x="2439911" y="2885757"/>
                </a:lnTo>
                <a:lnTo>
                  <a:pt x="2434327" y="2883535"/>
                </a:lnTo>
                <a:lnTo>
                  <a:pt x="2428744" y="2881312"/>
                </a:lnTo>
                <a:lnTo>
                  <a:pt x="2423160" y="2879090"/>
                </a:lnTo>
                <a:lnTo>
                  <a:pt x="2417576" y="2876550"/>
                </a:lnTo>
                <a:lnTo>
                  <a:pt x="2412341" y="2873375"/>
                </a:lnTo>
                <a:lnTo>
                  <a:pt x="2407107" y="2870200"/>
                </a:lnTo>
                <a:lnTo>
                  <a:pt x="2401872" y="2866390"/>
                </a:lnTo>
                <a:lnTo>
                  <a:pt x="2396986" y="2862580"/>
                </a:lnTo>
                <a:lnTo>
                  <a:pt x="2392101" y="2858770"/>
                </a:lnTo>
                <a:lnTo>
                  <a:pt x="2387564" y="2854325"/>
                </a:lnTo>
                <a:lnTo>
                  <a:pt x="2273098" y="2740025"/>
                </a:lnTo>
                <a:lnTo>
                  <a:pt x="2268212" y="2735580"/>
                </a:lnTo>
                <a:lnTo>
                  <a:pt x="2263326" y="2731452"/>
                </a:lnTo>
                <a:lnTo>
                  <a:pt x="2258441" y="2727642"/>
                </a:lnTo>
                <a:lnTo>
                  <a:pt x="2253555" y="2724150"/>
                </a:lnTo>
                <a:lnTo>
                  <a:pt x="2248320" y="2720975"/>
                </a:lnTo>
                <a:lnTo>
                  <a:pt x="2242736" y="2717800"/>
                </a:lnTo>
                <a:lnTo>
                  <a:pt x="2237502" y="2715260"/>
                </a:lnTo>
                <a:lnTo>
                  <a:pt x="2231918" y="2713037"/>
                </a:lnTo>
                <a:lnTo>
                  <a:pt x="2225986" y="2710497"/>
                </a:lnTo>
                <a:lnTo>
                  <a:pt x="2220402" y="2708592"/>
                </a:lnTo>
                <a:lnTo>
                  <a:pt x="2214469" y="2707322"/>
                </a:lnTo>
                <a:lnTo>
                  <a:pt x="2208536" y="2706052"/>
                </a:lnTo>
                <a:lnTo>
                  <a:pt x="2202953" y="2704782"/>
                </a:lnTo>
                <a:lnTo>
                  <a:pt x="2196671" y="2704147"/>
                </a:lnTo>
                <a:lnTo>
                  <a:pt x="2190738" y="2703830"/>
                </a:lnTo>
                <a:lnTo>
                  <a:pt x="2184806" y="2703512"/>
                </a:lnTo>
                <a:lnTo>
                  <a:pt x="2178873" y="2703830"/>
                </a:lnTo>
                <a:lnTo>
                  <a:pt x="2172940" y="2704147"/>
                </a:lnTo>
                <a:lnTo>
                  <a:pt x="2167008" y="2704782"/>
                </a:lnTo>
                <a:lnTo>
                  <a:pt x="2161075" y="2706052"/>
                </a:lnTo>
                <a:lnTo>
                  <a:pt x="2155142" y="2707322"/>
                </a:lnTo>
                <a:lnTo>
                  <a:pt x="2149559" y="2708592"/>
                </a:lnTo>
                <a:lnTo>
                  <a:pt x="2143626" y="2710497"/>
                </a:lnTo>
                <a:lnTo>
                  <a:pt x="2138042" y="2713037"/>
                </a:lnTo>
                <a:lnTo>
                  <a:pt x="2132458" y="2715260"/>
                </a:lnTo>
                <a:lnTo>
                  <a:pt x="2126875" y="2717800"/>
                </a:lnTo>
                <a:lnTo>
                  <a:pt x="2121640" y="2720975"/>
                </a:lnTo>
                <a:lnTo>
                  <a:pt x="2116406" y="2724150"/>
                </a:lnTo>
                <a:lnTo>
                  <a:pt x="2111171" y="2727642"/>
                </a:lnTo>
                <a:lnTo>
                  <a:pt x="2106285" y="2731452"/>
                </a:lnTo>
                <a:lnTo>
                  <a:pt x="2101399" y="2735580"/>
                </a:lnTo>
                <a:lnTo>
                  <a:pt x="2096862" y="2740025"/>
                </a:lnTo>
                <a:lnTo>
                  <a:pt x="2092326" y="2744787"/>
                </a:lnTo>
                <a:lnTo>
                  <a:pt x="2088487" y="2749550"/>
                </a:lnTo>
                <a:lnTo>
                  <a:pt x="2084299" y="2754312"/>
                </a:lnTo>
                <a:lnTo>
                  <a:pt x="2080810" y="2759710"/>
                </a:lnTo>
                <a:lnTo>
                  <a:pt x="2077320" y="2764790"/>
                </a:lnTo>
                <a:lnTo>
                  <a:pt x="2074179" y="2770187"/>
                </a:lnTo>
                <a:lnTo>
                  <a:pt x="2071736" y="2775585"/>
                </a:lnTo>
                <a:lnTo>
                  <a:pt x="2069293" y="2781300"/>
                </a:lnTo>
                <a:lnTo>
                  <a:pt x="2066850" y="2787015"/>
                </a:lnTo>
                <a:lnTo>
                  <a:pt x="2065105" y="2792730"/>
                </a:lnTo>
                <a:lnTo>
                  <a:pt x="2063709" y="2798445"/>
                </a:lnTo>
                <a:lnTo>
                  <a:pt x="2062314" y="2804477"/>
                </a:lnTo>
                <a:lnTo>
                  <a:pt x="2061266" y="2810192"/>
                </a:lnTo>
                <a:cubicBezTo>
                  <a:pt x="2061033" y="2812203"/>
                  <a:pt x="2060801" y="2814214"/>
                  <a:pt x="2060568" y="2816225"/>
                </a:cubicBezTo>
                <a:lnTo>
                  <a:pt x="2060220" y="2822257"/>
                </a:lnTo>
                <a:cubicBezTo>
                  <a:pt x="2060103" y="2824162"/>
                  <a:pt x="2059987" y="2826067"/>
                  <a:pt x="2059870" y="2827972"/>
                </a:cubicBezTo>
                <a:cubicBezTo>
                  <a:pt x="2059987" y="2829983"/>
                  <a:pt x="2060103" y="2831994"/>
                  <a:pt x="2060220" y="2834005"/>
                </a:cubicBezTo>
                <a:lnTo>
                  <a:pt x="2060568" y="2840037"/>
                </a:lnTo>
                <a:cubicBezTo>
                  <a:pt x="2060801" y="2841942"/>
                  <a:pt x="2061033" y="2843847"/>
                  <a:pt x="2061266" y="2845752"/>
                </a:cubicBezTo>
                <a:lnTo>
                  <a:pt x="2062314" y="2851785"/>
                </a:lnTo>
                <a:lnTo>
                  <a:pt x="2063709" y="2857817"/>
                </a:lnTo>
                <a:lnTo>
                  <a:pt x="2065105" y="2863532"/>
                </a:lnTo>
                <a:lnTo>
                  <a:pt x="2066850" y="2869247"/>
                </a:lnTo>
                <a:lnTo>
                  <a:pt x="2069293" y="2875280"/>
                </a:lnTo>
                <a:lnTo>
                  <a:pt x="2071736" y="2880677"/>
                </a:lnTo>
                <a:lnTo>
                  <a:pt x="2074179" y="2886075"/>
                </a:lnTo>
                <a:lnTo>
                  <a:pt x="2077320" y="2891472"/>
                </a:lnTo>
                <a:lnTo>
                  <a:pt x="2080810" y="2896870"/>
                </a:lnTo>
                <a:lnTo>
                  <a:pt x="2084299" y="2901632"/>
                </a:lnTo>
                <a:lnTo>
                  <a:pt x="2088487" y="2906712"/>
                </a:lnTo>
                <a:lnTo>
                  <a:pt x="2092326" y="2911475"/>
                </a:lnTo>
                <a:lnTo>
                  <a:pt x="2096862" y="2916237"/>
                </a:lnTo>
                <a:lnTo>
                  <a:pt x="2820649" y="3639502"/>
                </a:lnTo>
                <a:lnTo>
                  <a:pt x="2825186" y="3643947"/>
                </a:lnTo>
                <a:lnTo>
                  <a:pt x="2829374" y="3648710"/>
                </a:lnTo>
                <a:lnTo>
                  <a:pt x="2833213" y="3653790"/>
                </a:lnTo>
                <a:lnTo>
                  <a:pt x="2836702" y="3658870"/>
                </a:lnTo>
                <a:lnTo>
                  <a:pt x="2839843" y="3664267"/>
                </a:lnTo>
                <a:lnTo>
                  <a:pt x="2842984" y="3669347"/>
                </a:lnTo>
                <a:lnTo>
                  <a:pt x="2845776" y="3675062"/>
                </a:lnTo>
                <a:lnTo>
                  <a:pt x="2847870" y="3680460"/>
                </a:lnTo>
                <a:lnTo>
                  <a:pt x="2850313" y="3686175"/>
                </a:lnTo>
                <a:lnTo>
                  <a:pt x="2852058" y="3691890"/>
                </a:lnTo>
                <a:lnTo>
                  <a:pt x="2853453" y="3697605"/>
                </a:lnTo>
                <a:lnTo>
                  <a:pt x="2854849" y="3703637"/>
                </a:lnTo>
                <a:lnTo>
                  <a:pt x="2855896" y="3709670"/>
                </a:lnTo>
                <a:cubicBezTo>
                  <a:pt x="2856129" y="3711575"/>
                  <a:pt x="2856361" y="3713480"/>
                  <a:pt x="2856594" y="3715385"/>
                </a:cubicBezTo>
                <a:cubicBezTo>
                  <a:pt x="2856710" y="3717396"/>
                  <a:pt x="2856827" y="3719406"/>
                  <a:pt x="2856943" y="3721417"/>
                </a:cubicBezTo>
                <a:cubicBezTo>
                  <a:pt x="2857059" y="3723428"/>
                  <a:pt x="2857176" y="3725439"/>
                  <a:pt x="2857292" y="3727450"/>
                </a:cubicBezTo>
                <a:cubicBezTo>
                  <a:pt x="2857176" y="3729355"/>
                  <a:pt x="2857059" y="3731260"/>
                  <a:pt x="2856943" y="3733165"/>
                </a:cubicBezTo>
                <a:cubicBezTo>
                  <a:pt x="2856827" y="3735176"/>
                  <a:pt x="2856710" y="3737186"/>
                  <a:pt x="2856594" y="3739197"/>
                </a:cubicBezTo>
                <a:cubicBezTo>
                  <a:pt x="2856361" y="3741208"/>
                  <a:pt x="2856129" y="3743219"/>
                  <a:pt x="2855896" y="3745230"/>
                </a:cubicBezTo>
                <a:lnTo>
                  <a:pt x="2854849" y="3750945"/>
                </a:lnTo>
                <a:lnTo>
                  <a:pt x="2853453" y="3756977"/>
                </a:lnTo>
                <a:lnTo>
                  <a:pt x="2852058" y="3763010"/>
                </a:lnTo>
                <a:lnTo>
                  <a:pt x="2850313" y="3768407"/>
                </a:lnTo>
                <a:lnTo>
                  <a:pt x="2847870" y="3774122"/>
                </a:lnTo>
                <a:lnTo>
                  <a:pt x="2845776" y="3779837"/>
                </a:lnTo>
                <a:lnTo>
                  <a:pt x="2842984" y="3785235"/>
                </a:lnTo>
                <a:lnTo>
                  <a:pt x="2839843" y="3790632"/>
                </a:lnTo>
                <a:lnTo>
                  <a:pt x="2836702" y="3795712"/>
                </a:lnTo>
                <a:lnTo>
                  <a:pt x="2833213" y="3801110"/>
                </a:lnTo>
                <a:lnTo>
                  <a:pt x="2829374" y="3805872"/>
                </a:lnTo>
                <a:lnTo>
                  <a:pt x="2825186" y="3810635"/>
                </a:lnTo>
                <a:lnTo>
                  <a:pt x="2820649" y="3815397"/>
                </a:lnTo>
                <a:lnTo>
                  <a:pt x="2816113" y="3819842"/>
                </a:lnTo>
                <a:lnTo>
                  <a:pt x="2811227" y="3823970"/>
                </a:lnTo>
                <a:lnTo>
                  <a:pt x="2806341" y="3827780"/>
                </a:lnTo>
                <a:lnTo>
                  <a:pt x="2801106" y="3831272"/>
                </a:lnTo>
                <a:lnTo>
                  <a:pt x="2795872" y="3834447"/>
                </a:lnTo>
                <a:lnTo>
                  <a:pt x="2790637" y="3837622"/>
                </a:lnTo>
                <a:lnTo>
                  <a:pt x="2785053" y="3840480"/>
                </a:lnTo>
                <a:lnTo>
                  <a:pt x="2779469" y="3843020"/>
                </a:lnTo>
                <a:lnTo>
                  <a:pt x="2773886" y="3844925"/>
                </a:lnTo>
                <a:lnTo>
                  <a:pt x="2767953" y="3846830"/>
                </a:lnTo>
                <a:lnTo>
                  <a:pt x="2762369" y="3848417"/>
                </a:lnTo>
                <a:lnTo>
                  <a:pt x="2756437" y="3849370"/>
                </a:lnTo>
                <a:lnTo>
                  <a:pt x="2750504" y="3850640"/>
                </a:lnTo>
                <a:lnTo>
                  <a:pt x="2744571" y="3851275"/>
                </a:lnTo>
                <a:lnTo>
                  <a:pt x="2738639" y="3851592"/>
                </a:lnTo>
                <a:lnTo>
                  <a:pt x="2732706" y="3851910"/>
                </a:lnTo>
                <a:lnTo>
                  <a:pt x="2726773" y="3851592"/>
                </a:lnTo>
                <a:lnTo>
                  <a:pt x="2720841" y="3851275"/>
                </a:lnTo>
                <a:lnTo>
                  <a:pt x="2714908" y="3850640"/>
                </a:lnTo>
                <a:lnTo>
                  <a:pt x="2708975" y="3849370"/>
                </a:lnTo>
                <a:lnTo>
                  <a:pt x="2703043" y="3848417"/>
                </a:lnTo>
                <a:lnTo>
                  <a:pt x="2697110" y="3846830"/>
                </a:lnTo>
                <a:lnTo>
                  <a:pt x="2691526" y="3844925"/>
                </a:lnTo>
                <a:lnTo>
                  <a:pt x="2685943" y="3843020"/>
                </a:lnTo>
                <a:lnTo>
                  <a:pt x="2680359" y="3840480"/>
                </a:lnTo>
                <a:lnTo>
                  <a:pt x="2674775" y="3837622"/>
                </a:lnTo>
                <a:lnTo>
                  <a:pt x="2669540" y="3834447"/>
                </a:lnTo>
                <a:lnTo>
                  <a:pt x="2664306" y="3831272"/>
                </a:lnTo>
                <a:lnTo>
                  <a:pt x="2659071" y="3827780"/>
                </a:lnTo>
                <a:lnTo>
                  <a:pt x="2654185" y="3823970"/>
                </a:lnTo>
                <a:lnTo>
                  <a:pt x="2649300" y="3819842"/>
                </a:lnTo>
                <a:lnTo>
                  <a:pt x="2644763" y="3815397"/>
                </a:lnTo>
                <a:lnTo>
                  <a:pt x="2548793" y="3720147"/>
                </a:lnTo>
                <a:lnTo>
                  <a:pt x="2441307" y="3612515"/>
                </a:lnTo>
                <a:lnTo>
                  <a:pt x="2436770" y="3608070"/>
                </a:lnTo>
                <a:lnTo>
                  <a:pt x="2431884" y="3604260"/>
                </a:lnTo>
                <a:lnTo>
                  <a:pt x="2426999" y="3600132"/>
                </a:lnTo>
                <a:lnTo>
                  <a:pt x="2421764" y="3596640"/>
                </a:lnTo>
                <a:lnTo>
                  <a:pt x="2416529" y="3593465"/>
                </a:lnTo>
                <a:lnTo>
                  <a:pt x="2411295" y="3590290"/>
                </a:lnTo>
                <a:lnTo>
                  <a:pt x="2405711" y="3587750"/>
                </a:lnTo>
                <a:lnTo>
                  <a:pt x="2400127" y="3585210"/>
                </a:lnTo>
                <a:lnTo>
                  <a:pt x="2394543" y="3583305"/>
                </a:lnTo>
                <a:lnTo>
                  <a:pt x="2388960" y="3581082"/>
                </a:lnTo>
                <a:lnTo>
                  <a:pt x="2383027" y="3579812"/>
                </a:lnTo>
                <a:lnTo>
                  <a:pt x="2377094" y="3578225"/>
                </a:lnTo>
                <a:lnTo>
                  <a:pt x="2371162" y="3577272"/>
                </a:lnTo>
                <a:lnTo>
                  <a:pt x="2365229" y="3576637"/>
                </a:lnTo>
                <a:lnTo>
                  <a:pt x="2358947" y="3576320"/>
                </a:lnTo>
                <a:lnTo>
                  <a:pt x="2353015" y="3576320"/>
                </a:lnTo>
                <a:lnTo>
                  <a:pt x="2347082" y="3576320"/>
                </a:lnTo>
                <a:lnTo>
                  <a:pt x="2341149" y="3576637"/>
                </a:lnTo>
                <a:lnTo>
                  <a:pt x="2335217" y="3577272"/>
                </a:lnTo>
                <a:lnTo>
                  <a:pt x="2329284" y="3578225"/>
                </a:lnTo>
                <a:lnTo>
                  <a:pt x="2323351" y="3579812"/>
                </a:lnTo>
                <a:lnTo>
                  <a:pt x="2317419" y="3581082"/>
                </a:lnTo>
                <a:lnTo>
                  <a:pt x="2311835" y="3583305"/>
                </a:lnTo>
                <a:lnTo>
                  <a:pt x="2306251" y="3585210"/>
                </a:lnTo>
                <a:lnTo>
                  <a:pt x="2300668" y="3587750"/>
                </a:lnTo>
                <a:lnTo>
                  <a:pt x="2295084" y="3590290"/>
                </a:lnTo>
                <a:lnTo>
                  <a:pt x="2289849" y="3593465"/>
                </a:lnTo>
                <a:lnTo>
                  <a:pt x="2284614" y="3596640"/>
                </a:lnTo>
                <a:lnTo>
                  <a:pt x="2279380" y="3600450"/>
                </a:lnTo>
                <a:lnTo>
                  <a:pt x="2274494" y="3604260"/>
                </a:lnTo>
                <a:lnTo>
                  <a:pt x="2269608" y="3608070"/>
                </a:lnTo>
                <a:lnTo>
                  <a:pt x="2265071" y="3612515"/>
                </a:lnTo>
                <a:lnTo>
                  <a:pt x="2261232" y="3616325"/>
                </a:lnTo>
                <a:lnTo>
                  <a:pt x="2258092" y="3620135"/>
                </a:lnTo>
                <a:lnTo>
                  <a:pt x="2251810" y="3628390"/>
                </a:lnTo>
                <a:lnTo>
                  <a:pt x="2246226" y="3636327"/>
                </a:lnTo>
                <a:lnTo>
                  <a:pt x="2241690" y="3644900"/>
                </a:lnTo>
                <a:lnTo>
                  <a:pt x="2237502" y="3654107"/>
                </a:lnTo>
                <a:lnTo>
                  <a:pt x="2234361" y="3663315"/>
                </a:lnTo>
                <a:lnTo>
                  <a:pt x="2231918" y="3672522"/>
                </a:lnTo>
                <a:lnTo>
                  <a:pt x="2230173" y="3682047"/>
                </a:lnTo>
                <a:lnTo>
                  <a:pt x="2229126" y="3691572"/>
                </a:lnTo>
                <a:cubicBezTo>
                  <a:pt x="2229010" y="3694747"/>
                  <a:pt x="2228893" y="3697922"/>
                  <a:pt x="2228777" y="3701097"/>
                </a:cubicBezTo>
                <a:cubicBezTo>
                  <a:pt x="2229010" y="3704272"/>
                  <a:pt x="2229242" y="3707447"/>
                  <a:pt x="2229475" y="3710622"/>
                </a:cubicBezTo>
                <a:lnTo>
                  <a:pt x="2230522" y="3720465"/>
                </a:lnTo>
                <a:lnTo>
                  <a:pt x="2232616" y="3729672"/>
                </a:lnTo>
                <a:lnTo>
                  <a:pt x="2235059" y="3739197"/>
                </a:lnTo>
                <a:lnTo>
                  <a:pt x="2238549" y="3748405"/>
                </a:lnTo>
                <a:lnTo>
                  <a:pt x="2242736" y="3756977"/>
                </a:lnTo>
                <a:lnTo>
                  <a:pt x="2534136" y="4048442"/>
                </a:lnTo>
                <a:lnTo>
                  <a:pt x="2538673" y="4052887"/>
                </a:lnTo>
                <a:lnTo>
                  <a:pt x="2542860" y="4057967"/>
                </a:lnTo>
                <a:lnTo>
                  <a:pt x="2546699" y="4062730"/>
                </a:lnTo>
                <a:lnTo>
                  <a:pt x="2550189" y="4067810"/>
                </a:lnTo>
                <a:lnTo>
                  <a:pt x="2553330" y="4073207"/>
                </a:lnTo>
                <a:lnTo>
                  <a:pt x="2556471" y="4078287"/>
                </a:lnTo>
                <a:lnTo>
                  <a:pt x="2559262" y="4084002"/>
                </a:lnTo>
                <a:lnTo>
                  <a:pt x="2561705" y="4089717"/>
                </a:lnTo>
                <a:lnTo>
                  <a:pt x="2563799" y="4095115"/>
                </a:lnTo>
                <a:lnTo>
                  <a:pt x="2565544" y="4100830"/>
                </a:lnTo>
                <a:lnTo>
                  <a:pt x="2566940" y="4106862"/>
                </a:lnTo>
                <a:lnTo>
                  <a:pt x="2568336" y="4112577"/>
                </a:lnTo>
                <a:lnTo>
                  <a:pt x="2569383" y="4118610"/>
                </a:lnTo>
                <a:cubicBezTo>
                  <a:pt x="2569616" y="4120621"/>
                  <a:pt x="2569848" y="4122631"/>
                  <a:pt x="2570081" y="4124642"/>
                </a:cubicBezTo>
                <a:cubicBezTo>
                  <a:pt x="2570197" y="4126547"/>
                  <a:pt x="2570314" y="4128452"/>
                  <a:pt x="2570430" y="4130357"/>
                </a:cubicBezTo>
                <a:cubicBezTo>
                  <a:pt x="2570546" y="4132368"/>
                  <a:pt x="2570663" y="4134379"/>
                  <a:pt x="2570779" y="4136390"/>
                </a:cubicBezTo>
                <a:cubicBezTo>
                  <a:pt x="2570663" y="4138401"/>
                  <a:pt x="2570546" y="4140411"/>
                  <a:pt x="2570430" y="4142422"/>
                </a:cubicBezTo>
                <a:cubicBezTo>
                  <a:pt x="2570314" y="4144327"/>
                  <a:pt x="2570197" y="4146232"/>
                  <a:pt x="2570081" y="4148137"/>
                </a:cubicBezTo>
                <a:cubicBezTo>
                  <a:pt x="2569848" y="4150148"/>
                  <a:pt x="2569616" y="4152159"/>
                  <a:pt x="2569383" y="4154170"/>
                </a:cubicBezTo>
                <a:lnTo>
                  <a:pt x="2568336" y="4160202"/>
                </a:lnTo>
                <a:lnTo>
                  <a:pt x="2566940" y="4165917"/>
                </a:lnTo>
                <a:lnTo>
                  <a:pt x="2565544" y="4171632"/>
                </a:lnTo>
                <a:lnTo>
                  <a:pt x="2563799" y="4177665"/>
                </a:lnTo>
                <a:lnTo>
                  <a:pt x="2561705" y="4183062"/>
                </a:lnTo>
                <a:lnTo>
                  <a:pt x="2559262" y="4188777"/>
                </a:lnTo>
                <a:lnTo>
                  <a:pt x="2556471" y="4194175"/>
                </a:lnTo>
                <a:lnTo>
                  <a:pt x="2553330" y="4199572"/>
                </a:lnTo>
                <a:lnTo>
                  <a:pt x="2550189" y="4204652"/>
                </a:lnTo>
                <a:lnTo>
                  <a:pt x="2546699" y="4210050"/>
                </a:lnTo>
                <a:lnTo>
                  <a:pt x="2542860" y="4214812"/>
                </a:lnTo>
                <a:lnTo>
                  <a:pt x="2538673" y="4219892"/>
                </a:lnTo>
                <a:lnTo>
                  <a:pt x="2534136" y="4224337"/>
                </a:lnTo>
                <a:lnTo>
                  <a:pt x="2529599" y="4228782"/>
                </a:lnTo>
                <a:lnTo>
                  <a:pt x="2524713" y="4232592"/>
                </a:lnTo>
                <a:lnTo>
                  <a:pt x="2519828" y="4236402"/>
                </a:lnTo>
                <a:lnTo>
                  <a:pt x="2514942" y="4239895"/>
                </a:lnTo>
                <a:lnTo>
                  <a:pt x="2509707" y="4243387"/>
                </a:lnTo>
                <a:lnTo>
                  <a:pt x="2504472" y="4246245"/>
                </a:lnTo>
                <a:lnTo>
                  <a:pt x="2498889" y="4249102"/>
                </a:lnTo>
                <a:lnTo>
                  <a:pt x="2493654" y="4251642"/>
                </a:lnTo>
                <a:lnTo>
                  <a:pt x="2488070" y="4253547"/>
                </a:lnTo>
                <a:lnTo>
                  <a:pt x="2482138" y="4255452"/>
                </a:lnTo>
                <a:lnTo>
                  <a:pt x="2476554" y="4257040"/>
                </a:lnTo>
                <a:lnTo>
                  <a:pt x="2470621" y="4258627"/>
                </a:lnTo>
                <a:lnTo>
                  <a:pt x="2465038" y="4259262"/>
                </a:lnTo>
                <a:lnTo>
                  <a:pt x="2459105" y="4260215"/>
                </a:lnTo>
                <a:lnTo>
                  <a:pt x="2453172" y="4260532"/>
                </a:lnTo>
                <a:lnTo>
                  <a:pt x="2447240" y="4260532"/>
                </a:lnTo>
                <a:lnTo>
                  <a:pt x="5052034" y="6857999"/>
                </a:lnTo>
                <a:lnTo>
                  <a:pt x="9147326" y="685799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8" name="Freeform 10">
            <a:extLst>
              <a:ext uri="{FF2B5EF4-FFF2-40B4-BE49-F238E27FC236}">
                <a16:creationId xmlns="" xmlns:a16="http://schemas.microsoft.com/office/drawing/2014/main" id="{C50266AE-4902-4D8D-90E1-CAA30CE30F5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097745" y="4983163"/>
            <a:ext cx="2074343" cy="1874838"/>
          </a:xfrm>
          <a:custGeom>
            <a:avLst/>
            <a:gdLst>
              <a:gd name="T0" fmla="*/ 104 w 5944"/>
              <a:gd name="T1" fmla="*/ 114 h 5907"/>
              <a:gd name="T2" fmla="*/ 131 w 5944"/>
              <a:gd name="T3" fmla="*/ 87 h 5907"/>
              <a:gd name="T4" fmla="*/ 159 w 5944"/>
              <a:gd name="T5" fmla="*/ 64 h 5907"/>
              <a:gd name="T6" fmla="*/ 189 w 5944"/>
              <a:gd name="T7" fmla="*/ 44 h 5907"/>
              <a:gd name="T8" fmla="*/ 220 w 5944"/>
              <a:gd name="T9" fmla="*/ 29 h 5907"/>
              <a:gd name="T10" fmla="*/ 253 w 5944"/>
              <a:gd name="T11" fmla="*/ 16 h 5907"/>
              <a:gd name="T12" fmla="*/ 286 w 5944"/>
              <a:gd name="T13" fmla="*/ 7 h 5907"/>
              <a:gd name="T14" fmla="*/ 319 w 5944"/>
              <a:gd name="T15" fmla="*/ 3 h 5907"/>
              <a:gd name="T16" fmla="*/ 353 w 5944"/>
              <a:gd name="T17" fmla="*/ 0 h 5907"/>
              <a:gd name="T18" fmla="*/ 387 w 5944"/>
              <a:gd name="T19" fmla="*/ 3 h 5907"/>
              <a:gd name="T20" fmla="*/ 421 w 5944"/>
              <a:gd name="T21" fmla="*/ 7 h 5907"/>
              <a:gd name="T22" fmla="*/ 454 w 5944"/>
              <a:gd name="T23" fmla="*/ 16 h 5907"/>
              <a:gd name="T24" fmla="*/ 486 w 5944"/>
              <a:gd name="T25" fmla="*/ 29 h 5907"/>
              <a:gd name="T26" fmla="*/ 517 w 5944"/>
              <a:gd name="T27" fmla="*/ 44 h 5907"/>
              <a:gd name="T28" fmla="*/ 547 w 5944"/>
              <a:gd name="T29" fmla="*/ 64 h 5907"/>
              <a:gd name="T30" fmla="*/ 576 w 5944"/>
              <a:gd name="T31" fmla="*/ 87 h 5907"/>
              <a:gd name="T32" fmla="*/ 603 w 5944"/>
              <a:gd name="T33" fmla="*/ 114 h 5907"/>
              <a:gd name="T34" fmla="*/ 4883 w 5944"/>
              <a:gd name="T35" fmla="*/ 5907 h 5907"/>
              <a:gd name="T36" fmla="*/ 104 w 5944"/>
              <a:gd name="T37" fmla="*/ 662 h 5907"/>
              <a:gd name="T38" fmla="*/ 80 w 5944"/>
              <a:gd name="T39" fmla="*/ 632 h 5907"/>
              <a:gd name="T40" fmla="*/ 59 w 5944"/>
              <a:gd name="T41" fmla="*/ 602 h 5907"/>
              <a:gd name="T42" fmla="*/ 41 w 5944"/>
              <a:gd name="T43" fmla="*/ 569 h 5907"/>
              <a:gd name="T44" fmla="*/ 26 w 5944"/>
              <a:gd name="T45" fmla="*/ 533 h 5907"/>
              <a:gd name="T46" fmla="*/ 15 w 5944"/>
              <a:gd name="T47" fmla="*/ 498 h 5907"/>
              <a:gd name="T48" fmla="*/ 7 w 5944"/>
              <a:gd name="T49" fmla="*/ 462 h 5907"/>
              <a:gd name="T50" fmla="*/ 2 w 5944"/>
              <a:gd name="T51" fmla="*/ 425 h 5907"/>
              <a:gd name="T52" fmla="*/ 0 w 5944"/>
              <a:gd name="T53" fmla="*/ 388 h 5907"/>
              <a:gd name="T54" fmla="*/ 2 w 5944"/>
              <a:gd name="T55" fmla="*/ 351 h 5907"/>
              <a:gd name="T56" fmla="*/ 7 w 5944"/>
              <a:gd name="T57" fmla="*/ 314 h 5907"/>
              <a:gd name="T58" fmla="*/ 15 w 5944"/>
              <a:gd name="T59" fmla="*/ 277 h 5907"/>
              <a:gd name="T60" fmla="*/ 26 w 5944"/>
              <a:gd name="T61" fmla="*/ 242 h 5907"/>
              <a:gd name="T62" fmla="*/ 41 w 5944"/>
              <a:gd name="T63" fmla="*/ 208 h 5907"/>
              <a:gd name="T64" fmla="*/ 59 w 5944"/>
              <a:gd name="T65" fmla="*/ 175 h 5907"/>
              <a:gd name="T66" fmla="*/ 80 w 5944"/>
              <a:gd name="T67" fmla="*/ 143 h 5907"/>
              <a:gd name="T68" fmla="*/ 104 w 5944"/>
              <a:gd name="T69" fmla="*/ 114 h 5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44" h="5907">
                <a:moveTo>
                  <a:pt x="104" y="114"/>
                </a:moveTo>
                <a:lnTo>
                  <a:pt x="104" y="114"/>
                </a:lnTo>
                <a:lnTo>
                  <a:pt x="117" y="100"/>
                </a:lnTo>
                <a:lnTo>
                  <a:pt x="131" y="87"/>
                </a:lnTo>
                <a:lnTo>
                  <a:pt x="145" y="75"/>
                </a:lnTo>
                <a:lnTo>
                  <a:pt x="159" y="64"/>
                </a:lnTo>
                <a:lnTo>
                  <a:pt x="174" y="54"/>
                </a:lnTo>
                <a:lnTo>
                  <a:pt x="189" y="44"/>
                </a:lnTo>
                <a:lnTo>
                  <a:pt x="205" y="37"/>
                </a:lnTo>
                <a:lnTo>
                  <a:pt x="220" y="29"/>
                </a:lnTo>
                <a:lnTo>
                  <a:pt x="237" y="22"/>
                </a:lnTo>
                <a:lnTo>
                  <a:pt x="253" y="16"/>
                </a:lnTo>
                <a:lnTo>
                  <a:pt x="269" y="11"/>
                </a:lnTo>
                <a:lnTo>
                  <a:pt x="286" y="7"/>
                </a:lnTo>
                <a:lnTo>
                  <a:pt x="303" y="5"/>
                </a:lnTo>
                <a:lnTo>
                  <a:pt x="319" y="3"/>
                </a:lnTo>
                <a:lnTo>
                  <a:pt x="336" y="0"/>
                </a:lnTo>
                <a:lnTo>
                  <a:pt x="353" y="0"/>
                </a:lnTo>
                <a:lnTo>
                  <a:pt x="370" y="0"/>
                </a:lnTo>
                <a:lnTo>
                  <a:pt x="387" y="3"/>
                </a:lnTo>
                <a:lnTo>
                  <a:pt x="404" y="5"/>
                </a:lnTo>
                <a:lnTo>
                  <a:pt x="421" y="7"/>
                </a:lnTo>
                <a:lnTo>
                  <a:pt x="437" y="11"/>
                </a:lnTo>
                <a:lnTo>
                  <a:pt x="454" y="16"/>
                </a:lnTo>
                <a:lnTo>
                  <a:pt x="470" y="22"/>
                </a:lnTo>
                <a:lnTo>
                  <a:pt x="486" y="29"/>
                </a:lnTo>
                <a:lnTo>
                  <a:pt x="502" y="37"/>
                </a:lnTo>
                <a:lnTo>
                  <a:pt x="517" y="44"/>
                </a:lnTo>
                <a:lnTo>
                  <a:pt x="532" y="54"/>
                </a:lnTo>
                <a:lnTo>
                  <a:pt x="547" y="64"/>
                </a:lnTo>
                <a:lnTo>
                  <a:pt x="562" y="75"/>
                </a:lnTo>
                <a:lnTo>
                  <a:pt x="576" y="87"/>
                </a:lnTo>
                <a:lnTo>
                  <a:pt x="589" y="100"/>
                </a:lnTo>
                <a:lnTo>
                  <a:pt x="603" y="114"/>
                </a:lnTo>
                <a:lnTo>
                  <a:pt x="5944" y="5907"/>
                </a:lnTo>
                <a:lnTo>
                  <a:pt x="4883" y="5907"/>
                </a:lnTo>
                <a:lnTo>
                  <a:pt x="104" y="662"/>
                </a:lnTo>
                <a:lnTo>
                  <a:pt x="104" y="662"/>
                </a:lnTo>
                <a:lnTo>
                  <a:pt x="91" y="648"/>
                </a:lnTo>
                <a:lnTo>
                  <a:pt x="80" y="632"/>
                </a:lnTo>
                <a:lnTo>
                  <a:pt x="69" y="617"/>
                </a:lnTo>
                <a:lnTo>
                  <a:pt x="59" y="602"/>
                </a:lnTo>
                <a:lnTo>
                  <a:pt x="49" y="585"/>
                </a:lnTo>
                <a:lnTo>
                  <a:pt x="41" y="569"/>
                </a:lnTo>
                <a:lnTo>
                  <a:pt x="33" y="551"/>
                </a:lnTo>
                <a:lnTo>
                  <a:pt x="26" y="533"/>
                </a:lnTo>
                <a:lnTo>
                  <a:pt x="20" y="516"/>
                </a:lnTo>
                <a:lnTo>
                  <a:pt x="15" y="498"/>
                </a:lnTo>
                <a:lnTo>
                  <a:pt x="11" y="481"/>
                </a:lnTo>
                <a:lnTo>
                  <a:pt x="7" y="462"/>
                </a:lnTo>
                <a:lnTo>
                  <a:pt x="4" y="443"/>
                </a:lnTo>
                <a:lnTo>
                  <a:pt x="2" y="425"/>
                </a:lnTo>
                <a:lnTo>
                  <a:pt x="1" y="407"/>
                </a:lnTo>
                <a:lnTo>
                  <a:pt x="0" y="388"/>
                </a:lnTo>
                <a:lnTo>
                  <a:pt x="1" y="370"/>
                </a:lnTo>
                <a:lnTo>
                  <a:pt x="2" y="351"/>
                </a:lnTo>
                <a:lnTo>
                  <a:pt x="4" y="332"/>
                </a:lnTo>
                <a:lnTo>
                  <a:pt x="7" y="314"/>
                </a:lnTo>
                <a:lnTo>
                  <a:pt x="11" y="296"/>
                </a:lnTo>
                <a:lnTo>
                  <a:pt x="15" y="277"/>
                </a:lnTo>
                <a:lnTo>
                  <a:pt x="20" y="260"/>
                </a:lnTo>
                <a:lnTo>
                  <a:pt x="26" y="242"/>
                </a:lnTo>
                <a:lnTo>
                  <a:pt x="33" y="225"/>
                </a:lnTo>
                <a:lnTo>
                  <a:pt x="41" y="208"/>
                </a:lnTo>
                <a:lnTo>
                  <a:pt x="49" y="190"/>
                </a:lnTo>
                <a:lnTo>
                  <a:pt x="59" y="175"/>
                </a:lnTo>
                <a:lnTo>
                  <a:pt x="69" y="159"/>
                </a:lnTo>
                <a:lnTo>
                  <a:pt x="80" y="143"/>
                </a:lnTo>
                <a:lnTo>
                  <a:pt x="91" y="128"/>
                </a:lnTo>
                <a:lnTo>
                  <a:pt x="104" y="114"/>
                </a:lnTo>
                <a:lnTo>
                  <a:pt x="104" y="11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 dirty="0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15" name="Date Placeholder 3">
            <a:extLst>
              <a:ext uri="{FF2B5EF4-FFF2-40B4-BE49-F238E27FC236}">
                <a16:creationId xmlns="" xmlns:a16="http://schemas.microsoft.com/office/drawing/2014/main" id="{68C89AB9-4689-4928-BE61-60056166F4BE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251520" y="6356351"/>
            <a:ext cx="905496" cy="365125"/>
          </a:xfrm>
        </p:spPr>
        <p:txBody>
          <a:bodyPr/>
          <a:lstStyle/>
          <a:p>
            <a:r>
              <a:rPr lang="en-US" dirty="0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="" xmlns:a16="http://schemas.microsoft.com/office/drawing/2014/main" id="{E6F296A3-464B-4D34-A303-3FBD62B75A5D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1182620" y="6356351"/>
            <a:ext cx="30861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9C2A44E7-32D4-40FC-9C95-AA5513F9D905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719220" y="1011444"/>
            <a:ext cx="428107" cy="601306"/>
          </a:xfrm>
          <a:custGeom>
            <a:avLst/>
            <a:gdLst>
              <a:gd name="connsiteX0" fmla="*/ 0 w 428107"/>
              <a:gd name="connsiteY0" fmla="*/ 0 h 601306"/>
              <a:gd name="connsiteX1" fmla="*/ 0 w 428107"/>
              <a:gd name="connsiteY1" fmla="*/ 347543 h 601306"/>
              <a:gd name="connsiteX2" fmla="*/ 217740 w 428107"/>
              <a:gd name="connsiteY2" fmla="*/ 564820 h 601306"/>
              <a:gd name="connsiteX3" fmla="*/ 222275 w 428107"/>
              <a:gd name="connsiteY3" fmla="*/ 569579 h 601306"/>
              <a:gd name="connsiteX4" fmla="*/ 226811 w 428107"/>
              <a:gd name="connsiteY4" fmla="*/ 573386 h 601306"/>
              <a:gd name="connsiteX5" fmla="*/ 231695 w 428107"/>
              <a:gd name="connsiteY5" fmla="*/ 577193 h 601306"/>
              <a:gd name="connsiteX6" fmla="*/ 236928 w 428107"/>
              <a:gd name="connsiteY6" fmla="*/ 580683 h 601306"/>
              <a:gd name="connsiteX7" fmla="*/ 242161 w 428107"/>
              <a:gd name="connsiteY7" fmla="*/ 584173 h 601306"/>
              <a:gd name="connsiteX8" fmla="*/ 247394 w 428107"/>
              <a:gd name="connsiteY8" fmla="*/ 586712 h 601306"/>
              <a:gd name="connsiteX9" fmla="*/ 252627 w 428107"/>
              <a:gd name="connsiteY9" fmla="*/ 589567 h 601306"/>
              <a:gd name="connsiteX10" fmla="*/ 258209 w 428107"/>
              <a:gd name="connsiteY10" fmla="*/ 592105 h 601306"/>
              <a:gd name="connsiteX11" fmla="*/ 263791 w 428107"/>
              <a:gd name="connsiteY11" fmla="*/ 594326 h 601306"/>
              <a:gd name="connsiteX12" fmla="*/ 269372 w 428107"/>
              <a:gd name="connsiteY12" fmla="*/ 595912 h 601306"/>
              <a:gd name="connsiteX13" fmla="*/ 275303 w 428107"/>
              <a:gd name="connsiteY13" fmla="*/ 597182 h 601306"/>
              <a:gd name="connsiteX14" fmla="*/ 281234 w 428107"/>
              <a:gd name="connsiteY14" fmla="*/ 598768 h 601306"/>
              <a:gd name="connsiteX15" fmla="*/ 286816 w 428107"/>
              <a:gd name="connsiteY15" fmla="*/ 599720 h 601306"/>
              <a:gd name="connsiteX16" fmla="*/ 292747 w 428107"/>
              <a:gd name="connsiteY16" fmla="*/ 600354 h 601306"/>
              <a:gd name="connsiteX17" fmla="*/ 298677 w 428107"/>
              <a:gd name="connsiteY17" fmla="*/ 600672 h 601306"/>
              <a:gd name="connsiteX18" fmla="*/ 304608 w 428107"/>
              <a:gd name="connsiteY18" fmla="*/ 601306 h 601306"/>
              <a:gd name="connsiteX19" fmla="*/ 310539 w 428107"/>
              <a:gd name="connsiteY19" fmla="*/ 600672 h 601306"/>
              <a:gd name="connsiteX20" fmla="*/ 316470 w 428107"/>
              <a:gd name="connsiteY20" fmla="*/ 600354 h 601306"/>
              <a:gd name="connsiteX21" fmla="*/ 322400 w 428107"/>
              <a:gd name="connsiteY21" fmla="*/ 599720 h 601306"/>
              <a:gd name="connsiteX22" fmla="*/ 327982 w 428107"/>
              <a:gd name="connsiteY22" fmla="*/ 598768 h 601306"/>
              <a:gd name="connsiteX23" fmla="*/ 333913 w 428107"/>
              <a:gd name="connsiteY23" fmla="*/ 597182 h 601306"/>
              <a:gd name="connsiteX24" fmla="*/ 339495 w 428107"/>
              <a:gd name="connsiteY24" fmla="*/ 595912 h 601306"/>
              <a:gd name="connsiteX25" fmla="*/ 345426 w 428107"/>
              <a:gd name="connsiteY25" fmla="*/ 594326 h 601306"/>
              <a:gd name="connsiteX26" fmla="*/ 351007 w 428107"/>
              <a:gd name="connsiteY26" fmla="*/ 592105 h 601306"/>
              <a:gd name="connsiteX27" fmla="*/ 356240 w 428107"/>
              <a:gd name="connsiteY27" fmla="*/ 589567 h 601306"/>
              <a:gd name="connsiteX28" fmla="*/ 361822 w 428107"/>
              <a:gd name="connsiteY28" fmla="*/ 586712 h 601306"/>
              <a:gd name="connsiteX29" fmla="*/ 367055 w 428107"/>
              <a:gd name="connsiteY29" fmla="*/ 584173 h 601306"/>
              <a:gd name="connsiteX30" fmla="*/ 372288 w 428107"/>
              <a:gd name="connsiteY30" fmla="*/ 580683 h 601306"/>
              <a:gd name="connsiteX31" fmla="*/ 377172 w 428107"/>
              <a:gd name="connsiteY31" fmla="*/ 577193 h 601306"/>
              <a:gd name="connsiteX32" fmla="*/ 382405 w 428107"/>
              <a:gd name="connsiteY32" fmla="*/ 573386 h 601306"/>
              <a:gd name="connsiteX33" fmla="*/ 386941 w 428107"/>
              <a:gd name="connsiteY33" fmla="*/ 569579 h 601306"/>
              <a:gd name="connsiteX34" fmla="*/ 391476 w 428107"/>
              <a:gd name="connsiteY34" fmla="*/ 564820 h 601306"/>
              <a:gd name="connsiteX35" fmla="*/ 396011 w 428107"/>
              <a:gd name="connsiteY35" fmla="*/ 560378 h 601306"/>
              <a:gd name="connsiteX36" fmla="*/ 400198 w 428107"/>
              <a:gd name="connsiteY36" fmla="*/ 555619 h 601306"/>
              <a:gd name="connsiteX37" fmla="*/ 403686 w 428107"/>
              <a:gd name="connsiteY37" fmla="*/ 550542 h 601306"/>
              <a:gd name="connsiteX38" fmla="*/ 407524 w 428107"/>
              <a:gd name="connsiteY38" fmla="*/ 545783 h 601306"/>
              <a:gd name="connsiteX39" fmla="*/ 410664 w 428107"/>
              <a:gd name="connsiteY39" fmla="*/ 540390 h 601306"/>
              <a:gd name="connsiteX40" fmla="*/ 413455 w 428107"/>
              <a:gd name="connsiteY40" fmla="*/ 535313 h 601306"/>
              <a:gd name="connsiteX41" fmla="*/ 416594 w 428107"/>
              <a:gd name="connsiteY41" fmla="*/ 529602 h 601306"/>
              <a:gd name="connsiteX42" fmla="*/ 419036 w 428107"/>
              <a:gd name="connsiteY42" fmla="*/ 524526 h 601306"/>
              <a:gd name="connsiteX43" fmla="*/ 421130 w 428107"/>
              <a:gd name="connsiteY43" fmla="*/ 518815 h 601306"/>
              <a:gd name="connsiteX44" fmla="*/ 422874 w 428107"/>
              <a:gd name="connsiteY44" fmla="*/ 512787 h 601306"/>
              <a:gd name="connsiteX45" fmla="*/ 424618 w 428107"/>
              <a:gd name="connsiteY45" fmla="*/ 507393 h 601306"/>
              <a:gd name="connsiteX46" fmla="*/ 425665 w 428107"/>
              <a:gd name="connsiteY46" fmla="*/ 501365 h 601306"/>
              <a:gd name="connsiteX47" fmla="*/ 426712 w 428107"/>
              <a:gd name="connsiteY47" fmla="*/ 495654 h 601306"/>
              <a:gd name="connsiteX48" fmla="*/ 427409 w 428107"/>
              <a:gd name="connsiteY48" fmla="*/ 489943 h 601306"/>
              <a:gd name="connsiteX49" fmla="*/ 427758 w 428107"/>
              <a:gd name="connsiteY49" fmla="*/ 483915 h 601306"/>
              <a:gd name="connsiteX50" fmla="*/ 428107 w 428107"/>
              <a:gd name="connsiteY50" fmla="*/ 478204 h 601306"/>
              <a:gd name="connsiteX51" fmla="*/ 427758 w 428107"/>
              <a:gd name="connsiteY51" fmla="*/ 472176 h 601306"/>
              <a:gd name="connsiteX52" fmla="*/ 427409 w 428107"/>
              <a:gd name="connsiteY52" fmla="*/ 466147 h 601306"/>
              <a:gd name="connsiteX53" fmla="*/ 426712 w 428107"/>
              <a:gd name="connsiteY53" fmla="*/ 460436 h 601306"/>
              <a:gd name="connsiteX54" fmla="*/ 425665 w 428107"/>
              <a:gd name="connsiteY54" fmla="*/ 454408 h 601306"/>
              <a:gd name="connsiteX55" fmla="*/ 424618 w 428107"/>
              <a:gd name="connsiteY55" fmla="*/ 448697 h 601306"/>
              <a:gd name="connsiteX56" fmla="*/ 422874 w 428107"/>
              <a:gd name="connsiteY56" fmla="*/ 442986 h 601306"/>
              <a:gd name="connsiteX57" fmla="*/ 421130 w 428107"/>
              <a:gd name="connsiteY57" fmla="*/ 437275 h 601306"/>
              <a:gd name="connsiteX58" fmla="*/ 419036 w 428107"/>
              <a:gd name="connsiteY58" fmla="*/ 431564 h 601306"/>
              <a:gd name="connsiteX59" fmla="*/ 416594 w 428107"/>
              <a:gd name="connsiteY59" fmla="*/ 426171 h 601306"/>
              <a:gd name="connsiteX60" fmla="*/ 413455 w 428107"/>
              <a:gd name="connsiteY60" fmla="*/ 420777 h 601306"/>
              <a:gd name="connsiteX61" fmla="*/ 410664 w 428107"/>
              <a:gd name="connsiteY61" fmla="*/ 415701 h 601306"/>
              <a:gd name="connsiteX62" fmla="*/ 407524 w 428107"/>
              <a:gd name="connsiteY62" fmla="*/ 410307 h 601306"/>
              <a:gd name="connsiteX63" fmla="*/ 403686 w 428107"/>
              <a:gd name="connsiteY63" fmla="*/ 405231 h 601306"/>
              <a:gd name="connsiteX64" fmla="*/ 400198 w 428107"/>
              <a:gd name="connsiteY64" fmla="*/ 400154 h 601306"/>
              <a:gd name="connsiteX65" fmla="*/ 396011 w 428107"/>
              <a:gd name="connsiteY65" fmla="*/ 395712 h 601306"/>
              <a:gd name="connsiteX66" fmla="*/ 391476 w 428107"/>
              <a:gd name="connsiteY66" fmla="*/ 390953 h 60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28107" h="601306">
                <a:moveTo>
                  <a:pt x="0" y="0"/>
                </a:moveTo>
                <a:lnTo>
                  <a:pt x="0" y="347543"/>
                </a:lnTo>
                <a:lnTo>
                  <a:pt x="217740" y="564820"/>
                </a:lnTo>
                <a:lnTo>
                  <a:pt x="222275" y="569579"/>
                </a:lnTo>
                <a:lnTo>
                  <a:pt x="226811" y="573386"/>
                </a:lnTo>
                <a:lnTo>
                  <a:pt x="231695" y="577193"/>
                </a:lnTo>
                <a:lnTo>
                  <a:pt x="236928" y="580683"/>
                </a:lnTo>
                <a:lnTo>
                  <a:pt x="242161" y="584173"/>
                </a:lnTo>
                <a:lnTo>
                  <a:pt x="247394" y="586712"/>
                </a:lnTo>
                <a:lnTo>
                  <a:pt x="252627" y="589567"/>
                </a:lnTo>
                <a:lnTo>
                  <a:pt x="258209" y="592105"/>
                </a:lnTo>
                <a:lnTo>
                  <a:pt x="263791" y="594326"/>
                </a:lnTo>
                <a:lnTo>
                  <a:pt x="269372" y="595912"/>
                </a:lnTo>
                <a:lnTo>
                  <a:pt x="275303" y="597182"/>
                </a:lnTo>
                <a:lnTo>
                  <a:pt x="281234" y="598768"/>
                </a:lnTo>
                <a:lnTo>
                  <a:pt x="286816" y="599720"/>
                </a:lnTo>
                <a:lnTo>
                  <a:pt x="292747" y="600354"/>
                </a:lnTo>
                <a:lnTo>
                  <a:pt x="298677" y="600672"/>
                </a:lnTo>
                <a:lnTo>
                  <a:pt x="304608" y="601306"/>
                </a:lnTo>
                <a:lnTo>
                  <a:pt x="310539" y="600672"/>
                </a:lnTo>
                <a:lnTo>
                  <a:pt x="316470" y="600354"/>
                </a:lnTo>
                <a:lnTo>
                  <a:pt x="322400" y="599720"/>
                </a:lnTo>
                <a:lnTo>
                  <a:pt x="327982" y="598768"/>
                </a:lnTo>
                <a:lnTo>
                  <a:pt x="333913" y="597182"/>
                </a:lnTo>
                <a:lnTo>
                  <a:pt x="339495" y="595912"/>
                </a:lnTo>
                <a:lnTo>
                  <a:pt x="345426" y="594326"/>
                </a:lnTo>
                <a:lnTo>
                  <a:pt x="351007" y="592105"/>
                </a:lnTo>
                <a:lnTo>
                  <a:pt x="356240" y="589567"/>
                </a:lnTo>
                <a:lnTo>
                  <a:pt x="361822" y="586712"/>
                </a:lnTo>
                <a:lnTo>
                  <a:pt x="367055" y="584173"/>
                </a:lnTo>
                <a:lnTo>
                  <a:pt x="372288" y="580683"/>
                </a:lnTo>
                <a:lnTo>
                  <a:pt x="377172" y="577193"/>
                </a:lnTo>
                <a:lnTo>
                  <a:pt x="382405" y="573386"/>
                </a:lnTo>
                <a:lnTo>
                  <a:pt x="386941" y="569579"/>
                </a:lnTo>
                <a:lnTo>
                  <a:pt x="391476" y="564820"/>
                </a:lnTo>
                <a:lnTo>
                  <a:pt x="396011" y="560378"/>
                </a:lnTo>
                <a:lnTo>
                  <a:pt x="400198" y="555619"/>
                </a:lnTo>
                <a:lnTo>
                  <a:pt x="403686" y="550542"/>
                </a:lnTo>
                <a:lnTo>
                  <a:pt x="407524" y="545783"/>
                </a:lnTo>
                <a:lnTo>
                  <a:pt x="410664" y="540390"/>
                </a:lnTo>
                <a:lnTo>
                  <a:pt x="413455" y="535313"/>
                </a:lnTo>
                <a:lnTo>
                  <a:pt x="416594" y="529602"/>
                </a:lnTo>
                <a:lnTo>
                  <a:pt x="419036" y="524526"/>
                </a:lnTo>
                <a:lnTo>
                  <a:pt x="421130" y="518815"/>
                </a:lnTo>
                <a:lnTo>
                  <a:pt x="422874" y="512787"/>
                </a:lnTo>
                <a:lnTo>
                  <a:pt x="424618" y="507393"/>
                </a:lnTo>
                <a:lnTo>
                  <a:pt x="425665" y="501365"/>
                </a:lnTo>
                <a:lnTo>
                  <a:pt x="426712" y="495654"/>
                </a:lnTo>
                <a:lnTo>
                  <a:pt x="427409" y="489943"/>
                </a:lnTo>
                <a:lnTo>
                  <a:pt x="427758" y="483915"/>
                </a:lnTo>
                <a:lnTo>
                  <a:pt x="428107" y="478204"/>
                </a:lnTo>
                <a:lnTo>
                  <a:pt x="427758" y="472176"/>
                </a:lnTo>
                <a:lnTo>
                  <a:pt x="427409" y="466147"/>
                </a:lnTo>
                <a:lnTo>
                  <a:pt x="426712" y="460436"/>
                </a:lnTo>
                <a:lnTo>
                  <a:pt x="425665" y="454408"/>
                </a:lnTo>
                <a:lnTo>
                  <a:pt x="424618" y="448697"/>
                </a:lnTo>
                <a:lnTo>
                  <a:pt x="422874" y="442986"/>
                </a:lnTo>
                <a:lnTo>
                  <a:pt x="421130" y="437275"/>
                </a:lnTo>
                <a:lnTo>
                  <a:pt x="419036" y="431564"/>
                </a:lnTo>
                <a:lnTo>
                  <a:pt x="416594" y="426171"/>
                </a:lnTo>
                <a:lnTo>
                  <a:pt x="413455" y="420777"/>
                </a:lnTo>
                <a:lnTo>
                  <a:pt x="410664" y="415701"/>
                </a:lnTo>
                <a:lnTo>
                  <a:pt x="407524" y="410307"/>
                </a:lnTo>
                <a:lnTo>
                  <a:pt x="403686" y="405231"/>
                </a:lnTo>
                <a:lnTo>
                  <a:pt x="400198" y="400154"/>
                </a:lnTo>
                <a:lnTo>
                  <a:pt x="396011" y="395712"/>
                </a:lnTo>
                <a:lnTo>
                  <a:pt x="391476" y="3909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35C9DB8C-02D8-45A0-AD81-144A5F0303F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618968" y="3700862"/>
            <a:ext cx="528358" cy="705171"/>
          </a:xfrm>
          <a:custGeom>
            <a:avLst/>
            <a:gdLst>
              <a:gd name="connsiteX0" fmla="*/ 0 w 528358"/>
              <a:gd name="connsiteY0" fmla="*/ 0 h 705171"/>
              <a:gd name="connsiteX1" fmla="*/ 0 w 528358"/>
              <a:gd name="connsiteY1" fmla="*/ 353336 h 705171"/>
              <a:gd name="connsiteX2" fmla="*/ 315271 w 528358"/>
              <a:gd name="connsiteY2" fmla="*/ 668640 h 705171"/>
              <a:gd name="connsiteX3" fmla="*/ 319805 w 528358"/>
              <a:gd name="connsiteY3" fmla="*/ 673087 h 705171"/>
              <a:gd name="connsiteX4" fmla="*/ 324688 w 528358"/>
              <a:gd name="connsiteY4" fmla="*/ 677217 h 705171"/>
              <a:gd name="connsiteX5" fmla="*/ 329919 w 528358"/>
              <a:gd name="connsiteY5" fmla="*/ 681029 h 705171"/>
              <a:gd name="connsiteX6" fmla="*/ 334801 w 528358"/>
              <a:gd name="connsiteY6" fmla="*/ 684523 h 705171"/>
              <a:gd name="connsiteX7" fmla="*/ 340033 w 528358"/>
              <a:gd name="connsiteY7" fmla="*/ 687700 h 705171"/>
              <a:gd name="connsiteX8" fmla="*/ 345613 w 528358"/>
              <a:gd name="connsiteY8" fmla="*/ 690876 h 705171"/>
              <a:gd name="connsiteX9" fmla="*/ 350844 w 528358"/>
              <a:gd name="connsiteY9" fmla="*/ 693735 h 705171"/>
              <a:gd name="connsiteX10" fmla="*/ 356424 w 528358"/>
              <a:gd name="connsiteY10" fmla="*/ 695959 h 705171"/>
              <a:gd name="connsiteX11" fmla="*/ 362353 w 528358"/>
              <a:gd name="connsiteY11" fmla="*/ 698183 h 705171"/>
              <a:gd name="connsiteX12" fmla="*/ 367933 w 528358"/>
              <a:gd name="connsiteY12" fmla="*/ 700089 h 705171"/>
              <a:gd name="connsiteX13" fmla="*/ 373861 w 528358"/>
              <a:gd name="connsiteY13" fmla="*/ 701677 h 705171"/>
              <a:gd name="connsiteX14" fmla="*/ 379790 w 528358"/>
              <a:gd name="connsiteY14" fmla="*/ 702630 h 705171"/>
              <a:gd name="connsiteX15" fmla="*/ 385719 w 528358"/>
              <a:gd name="connsiteY15" fmla="*/ 703901 h 705171"/>
              <a:gd name="connsiteX16" fmla="*/ 391648 w 528358"/>
              <a:gd name="connsiteY16" fmla="*/ 704536 h 705171"/>
              <a:gd name="connsiteX17" fmla="*/ 397576 w 528358"/>
              <a:gd name="connsiteY17" fmla="*/ 704854 h 705171"/>
              <a:gd name="connsiteX18" fmla="*/ 403505 w 528358"/>
              <a:gd name="connsiteY18" fmla="*/ 705171 h 705171"/>
              <a:gd name="connsiteX19" fmla="*/ 409434 w 528358"/>
              <a:gd name="connsiteY19" fmla="*/ 704854 h 705171"/>
              <a:gd name="connsiteX20" fmla="*/ 415363 w 528358"/>
              <a:gd name="connsiteY20" fmla="*/ 704536 h 705171"/>
              <a:gd name="connsiteX21" fmla="*/ 421292 w 528358"/>
              <a:gd name="connsiteY21" fmla="*/ 703901 h 705171"/>
              <a:gd name="connsiteX22" fmla="*/ 427220 w 528358"/>
              <a:gd name="connsiteY22" fmla="*/ 702630 h 705171"/>
              <a:gd name="connsiteX23" fmla="*/ 433149 w 528358"/>
              <a:gd name="connsiteY23" fmla="*/ 701677 h 705171"/>
              <a:gd name="connsiteX24" fmla="*/ 439078 w 528358"/>
              <a:gd name="connsiteY24" fmla="*/ 700089 h 705171"/>
              <a:gd name="connsiteX25" fmla="*/ 445007 w 528358"/>
              <a:gd name="connsiteY25" fmla="*/ 698183 h 705171"/>
              <a:gd name="connsiteX26" fmla="*/ 450587 w 528358"/>
              <a:gd name="connsiteY26" fmla="*/ 695959 h 705171"/>
              <a:gd name="connsiteX27" fmla="*/ 456167 w 528358"/>
              <a:gd name="connsiteY27" fmla="*/ 693735 h 705171"/>
              <a:gd name="connsiteX28" fmla="*/ 461747 w 528358"/>
              <a:gd name="connsiteY28" fmla="*/ 690876 h 705171"/>
              <a:gd name="connsiteX29" fmla="*/ 466978 w 528358"/>
              <a:gd name="connsiteY29" fmla="*/ 687700 h 705171"/>
              <a:gd name="connsiteX30" fmla="*/ 472209 w 528358"/>
              <a:gd name="connsiteY30" fmla="*/ 684523 h 705171"/>
              <a:gd name="connsiteX31" fmla="*/ 477440 w 528358"/>
              <a:gd name="connsiteY31" fmla="*/ 681029 h 705171"/>
              <a:gd name="connsiteX32" fmla="*/ 482323 w 528358"/>
              <a:gd name="connsiteY32" fmla="*/ 677217 h 705171"/>
              <a:gd name="connsiteX33" fmla="*/ 487205 w 528358"/>
              <a:gd name="connsiteY33" fmla="*/ 673087 h 705171"/>
              <a:gd name="connsiteX34" fmla="*/ 491739 w 528358"/>
              <a:gd name="connsiteY34" fmla="*/ 668640 h 705171"/>
              <a:gd name="connsiteX35" fmla="*/ 496273 w 528358"/>
              <a:gd name="connsiteY35" fmla="*/ 663875 h 705171"/>
              <a:gd name="connsiteX36" fmla="*/ 500458 w 528358"/>
              <a:gd name="connsiteY36" fmla="*/ 659110 h 705171"/>
              <a:gd name="connsiteX37" fmla="*/ 504294 w 528358"/>
              <a:gd name="connsiteY37" fmla="*/ 654345 h 705171"/>
              <a:gd name="connsiteX38" fmla="*/ 507782 w 528358"/>
              <a:gd name="connsiteY38" fmla="*/ 648945 h 705171"/>
              <a:gd name="connsiteX39" fmla="*/ 510920 w 528358"/>
              <a:gd name="connsiteY39" fmla="*/ 643862 h 705171"/>
              <a:gd name="connsiteX40" fmla="*/ 514059 w 528358"/>
              <a:gd name="connsiteY40" fmla="*/ 638144 h 705171"/>
              <a:gd name="connsiteX41" fmla="*/ 516849 w 528358"/>
              <a:gd name="connsiteY41" fmla="*/ 632744 h 705171"/>
              <a:gd name="connsiteX42" fmla="*/ 519290 w 528358"/>
              <a:gd name="connsiteY42" fmla="*/ 627344 h 705171"/>
              <a:gd name="connsiteX43" fmla="*/ 521383 w 528358"/>
              <a:gd name="connsiteY43" fmla="*/ 621308 h 705171"/>
              <a:gd name="connsiteX44" fmla="*/ 523127 w 528358"/>
              <a:gd name="connsiteY44" fmla="*/ 615908 h 705171"/>
              <a:gd name="connsiteX45" fmla="*/ 524870 w 528358"/>
              <a:gd name="connsiteY45" fmla="*/ 609872 h 705171"/>
              <a:gd name="connsiteX46" fmla="*/ 525917 w 528358"/>
              <a:gd name="connsiteY46" fmla="*/ 603836 h 705171"/>
              <a:gd name="connsiteX47" fmla="*/ 526963 w 528358"/>
              <a:gd name="connsiteY47" fmla="*/ 598119 h 705171"/>
              <a:gd name="connsiteX48" fmla="*/ 527660 w 528358"/>
              <a:gd name="connsiteY48" fmla="*/ 592083 h 705171"/>
              <a:gd name="connsiteX49" fmla="*/ 528358 w 528358"/>
              <a:gd name="connsiteY49" fmla="*/ 586047 h 705171"/>
              <a:gd name="connsiteX50" fmla="*/ 528358 w 528358"/>
              <a:gd name="connsiteY50" fmla="*/ 580329 h 705171"/>
              <a:gd name="connsiteX51" fmla="*/ 528358 w 528358"/>
              <a:gd name="connsiteY51" fmla="*/ 574294 h 705171"/>
              <a:gd name="connsiteX52" fmla="*/ 527660 w 528358"/>
              <a:gd name="connsiteY52" fmla="*/ 568258 h 705171"/>
              <a:gd name="connsiteX53" fmla="*/ 526963 w 528358"/>
              <a:gd name="connsiteY53" fmla="*/ 562223 h 705171"/>
              <a:gd name="connsiteX54" fmla="*/ 525917 w 528358"/>
              <a:gd name="connsiteY54" fmla="*/ 556505 h 705171"/>
              <a:gd name="connsiteX55" fmla="*/ 524870 w 528358"/>
              <a:gd name="connsiteY55" fmla="*/ 550469 h 705171"/>
              <a:gd name="connsiteX56" fmla="*/ 523127 w 528358"/>
              <a:gd name="connsiteY56" fmla="*/ 544433 h 705171"/>
              <a:gd name="connsiteX57" fmla="*/ 521383 w 528358"/>
              <a:gd name="connsiteY57" fmla="*/ 539033 h 705171"/>
              <a:gd name="connsiteX58" fmla="*/ 519290 w 528358"/>
              <a:gd name="connsiteY58" fmla="*/ 532997 h 705171"/>
              <a:gd name="connsiteX59" fmla="*/ 516849 w 528358"/>
              <a:gd name="connsiteY59" fmla="*/ 527597 h 705171"/>
              <a:gd name="connsiteX60" fmla="*/ 514059 w 528358"/>
              <a:gd name="connsiteY60" fmla="*/ 522197 h 705171"/>
              <a:gd name="connsiteX61" fmla="*/ 510920 w 528358"/>
              <a:gd name="connsiteY61" fmla="*/ 516479 h 705171"/>
              <a:gd name="connsiteX62" fmla="*/ 507782 w 528358"/>
              <a:gd name="connsiteY62" fmla="*/ 511396 h 705171"/>
              <a:gd name="connsiteX63" fmla="*/ 504294 w 528358"/>
              <a:gd name="connsiteY63" fmla="*/ 505996 h 705171"/>
              <a:gd name="connsiteX64" fmla="*/ 500458 w 528358"/>
              <a:gd name="connsiteY64" fmla="*/ 501231 h 705171"/>
              <a:gd name="connsiteX65" fmla="*/ 496273 w 528358"/>
              <a:gd name="connsiteY65" fmla="*/ 496466 h 705171"/>
              <a:gd name="connsiteX66" fmla="*/ 491739 w 528358"/>
              <a:gd name="connsiteY66" fmla="*/ 491701 h 7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28358" h="705171">
                <a:moveTo>
                  <a:pt x="0" y="0"/>
                </a:moveTo>
                <a:lnTo>
                  <a:pt x="0" y="353336"/>
                </a:lnTo>
                <a:lnTo>
                  <a:pt x="315271" y="668640"/>
                </a:lnTo>
                <a:lnTo>
                  <a:pt x="319805" y="673087"/>
                </a:lnTo>
                <a:lnTo>
                  <a:pt x="324688" y="677217"/>
                </a:lnTo>
                <a:lnTo>
                  <a:pt x="329919" y="681029"/>
                </a:lnTo>
                <a:lnTo>
                  <a:pt x="334801" y="684523"/>
                </a:lnTo>
                <a:lnTo>
                  <a:pt x="340033" y="687700"/>
                </a:lnTo>
                <a:lnTo>
                  <a:pt x="345613" y="690876"/>
                </a:lnTo>
                <a:lnTo>
                  <a:pt x="350844" y="693735"/>
                </a:lnTo>
                <a:lnTo>
                  <a:pt x="356424" y="695959"/>
                </a:lnTo>
                <a:lnTo>
                  <a:pt x="362353" y="698183"/>
                </a:lnTo>
                <a:lnTo>
                  <a:pt x="367933" y="700089"/>
                </a:lnTo>
                <a:lnTo>
                  <a:pt x="373861" y="701677"/>
                </a:lnTo>
                <a:lnTo>
                  <a:pt x="379790" y="702630"/>
                </a:lnTo>
                <a:lnTo>
                  <a:pt x="385719" y="703901"/>
                </a:lnTo>
                <a:lnTo>
                  <a:pt x="391648" y="704536"/>
                </a:lnTo>
                <a:lnTo>
                  <a:pt x="397576" y="704854"/>
                </a:lnTo>
                <a:lnTo>
                  <a:pt x="403505" y="705171"/>
                </a:lnTo>
                <a:lnTo>
                  <a:pt x="409434" y="704854"/>
                </a:lnTo>
                <a:lnTo>
                  <a:pt x="415363" y="704536"/>
                </a:lnTo>
                <a:lnTo>
                  <a:pt x="421292" y="703901"/>
                </a:lnTo>
                <a:lnTo>
                  <a:pt x="427220" y="702630"/>
                </a:lnTo>
                <a:lnTo>
                  <a:pt x="433149" y="701677"/>
                </a:lnTo>
                <a:lnTo>
                  <a:pt x="439078" y="700089"/>
                </a:lnTo>
                <a:lnTo>
                  <a:pt x="445007" y="698183"/>
                </a:lnTo>
                <a:lnTo>
                  <a:pt x="450587" y="695959"/>
                </a:lnTo>
                <a:lnTo>
                  <a:pt x="456167" y="693735"/>
                </a:lnTo>
                <a:lnTo>
                  <a:pt x="461747" y="690876"/>
                </a:lnTo>
                <a:lnTo>
                  <a:pt x="466978" y="687700"/>
                </a:lnTo>
                <a:lnTo>
                  <a:pt x="472209" y="684523"/>
                </a:lnTo>
                <a:lnTo>
                  <a:pt x="477440" y="681029"/>
                </a:lnTo>
                <a:lnTo>
                  <a:pt x="482323" y="677217"/>
                </a:lnTo>
                <a:lnTo>
                  <a:pt x="487205" y="673087"/>
                </a:lnTo>
                <a:lnTo>
                  <a:pt x="491739" y="668640"/>
                </a:lnTo>
                <a:lnTo>
                  <a:pt x="496273" y="663875"/>
                </a:lnTo>
                <a:lnTo>
                  <a:pt x="500458" y="659110"/>
                </a:lnTo>
                <a:lnTo>
                  <a:pt x="504294" y="654345"/>
                </a:lnTo>
                <a:lnTo>
                  <a:pt x="507782" y="648945"/>
                </a:lnTo>
                <a:lnTo>
                  <a:pt x="510920" y="643862"/>
                </a:lnTo>
                <a:lnTo>
                  <a:pt x="514059" y="638144"/>
                </a:lnTo>
                <a:lnTo>
                  <a:pt x="516849" y="632744"/>
                </a:lnTo>
                <a:lnTo>
                  <a:pt x="519290" y="627344"/>
                </a:lnTo>
                <a:lnTo>
                  <a:pt x="521383" y="621308"/>
                </a:lnTo>
                <a:lnTo>
                  <a:pt x="523127" y="615908"/>
                </a:lnTo>
                <a:lnTo>
                  <a:pt x="524870" y="609872"/>
                </a:lnTo>
                <a:lnTo>
                  <a:pt x="525917" y="603836"/>
                </a:lnTo>
                <a:lnTo>
                  <a:pt x="526963" y="598119"/>
                </a:lnTo>
                <a:lnTo>
                  <a:pt x="527660" y="592083"/>
                </a:lnTo>
                <a:lnTo>
                  <a:pt x="528358" y="586047"/>
                </a:lnTo>
                <a:lnTo>
                  <a:pt x="528358" y="580329"/>
                </a:lnTo>
                <a:lnTo>
                  <a:pt x="528358" y="574294"/>
                </a:lnTo>
                <a:lnTo>
                  <a:pt x="527660" y="568258"/>
                </a:lnTo>
                <a:lnTo>
                  <a:pt x="526963" y="562223"/>
                </a:lnTo>
                <a:lnTo>
                  <a:pt x="525917" y="556505"/>
                </a:lnTo>
                <a:lnTo>
                  <a:pt x="524870" y="550469"/>
                </a:lnTo>
                <a:lnTo>
                  <a:pt x="523127" y="544433"/>
                </a:lnTo>
                <a:lnTo>
                  <a:pt x="521383" y="539033"/>
                </a:lnTo>
                <a:lnTo>
                  <a:pt x="519290" y="532997"/>
                </a:lnTo>
                <a:lnTo>
                  <a:pt x="516849" y="527597"/>
                </a:lnTo>
                <a:lnTo>
                  <a:pt x="514059" y="522197"/>
                </a:lnTo>
                <a:lnTo>
                  <a:pt x="510920" y="516479"/>
                </a:lnTo>
                <a:lnTo>
                  <a:pt x="507782" y="511396"/>
                </a:lnTo>
                <a:lnTo>
                  <a:pt x="504294" y="505996"/>
                </a:lnTo>
                <a:lnTo>
                  <a:pt x="500458" y="501231"/>
                </a:lnTo>
                <a:lnTo>
                  <a:pt x="496273" y="496466"/>
                </a:lnTo>
                <a:lnTo>
                  <a:pt x="491739" y="4917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0" name="Title 1">
            <a:extLst>
              <a:ext uri="{FF2B5EF4-FFF2-40B4-BE49-F238E27FC236}">
                <a16:creationId xmlns="" xmlns:a16="http://schemas.microsoft.com/office/drawing/2014/main" id="{662E5132-A7A1-488D-9B70-70768FCF1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365126"/>
            <a:ext cx="5544616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="" xmlns:a16="http://schemas.microsoft.com/office/drawing/2014/main" id="{8ED6518A-DFCF-48C7-ACB1-F7CE9A707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825625"/>
            <a:ext cx="5544616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850912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EECB6C89-3B51-45D8-8530-DC7149FDBA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3" r="48818"/>
          <a:stretch/>
        </p:blipFill>
        <p:spPr>
          <a:xfrm>
            <a:off x="3878924" y="0"/>
            <a:ext cx="5268402" cy="6538912"/>
          </a:xfrm>
          <a:custGeom>
            <a:avLst/>
            <a:gdLst>
              <a:gd name="connsiteX0" fmla="*/ 0 w 5268402"/>
              <a:gd name="connsiteY0" fmla="*/ 0 h 6538912"/>
              <a:gd name="connsiteX1" fmla="*/ 5268402 w 5268402"/>
              <a:gd name="connsiteY1" fmla="*/ 0 h 6538912"/>
              <a:gd name="connsiteX2" fmla="*/ 5268402 w 5268402"/>
              <a:gd name="connsiteY2" fmla="*/ 6538912 h 6538912"/>
              <a:gd name="connsiteX3" fmla="*/ 0 w 5268402"/>
              <a:gd name="connsiteY3" fmla="*/ 6538912 h 653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402" h="6538912">
                <a:moveTo>
                  <a:pt x="0" y="0"/>
                </a:moveTo>
                <a:lnTo>
                  <a:pt x="5268402" y="0"/>
                </a:lnTo>
                <a:lnTo>
                  <a:pt x="5268402" y="6538912"/>
                </a:lnTo>
                <a:lnTo>
                  <a:pt x="0" y="6538912"/>
                </a:lnTo>
                <a:close/>
              </a:path>
            </a:pathLst>
          </a:custGeom>
        </p:spPr>
      </p:pic>
      <p:sp>
        <p:nvSpPr>
          <p:cNvPr id="37" name="Freeform: Shape 36">
            <a:extLst>
              <a:ext uri="{FF2B5EF4-FFF2-40B4-BE49-F238E27FC236}">
                <a16:creationId xmlns="" xmlns:a16="http://schemas.microsoft.com/office/drawing/2014/main" id="{39042DB5-AE66-44E1-82DE-D2BDDCDFF44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094594" y="3257279"/>
            <a:ext cx="5052732" cy="3600722"/>
          </a:xfrm>
          <a:custGeom>
            <a:avLst/>
            <a:gdLst>
              <a:gd name="connsiteX0" fmla="*/ 0 w 5052732"/>
              <a:gd name="connsiteY0" fmla="*/ 0 h 3600722"/>
              <a:gd name="connsiteX1" fmla="*/ 0 w 5052732"/>
              <a:gd name="connsiteY1" fmla="*/ 3600722 h 3600722"/>
              <a:gd name="connsiteX2" fmla="*/ 5052732 w 5052732"/>
              <a:gd name="connsiteY2" fmla="*/ 3600722 h 3600722"/>
              <a:gd name="connsiteX3" fmla="*/ 2447800 w 5052732"/>
              <a:gd name="connsiteY3" fmla="*/ 1003416 h 3600722"/>
              <a:gd name="connsiteX4" fmla="*/ 2441867 w 5052732"/>
              <a:gd name="connsiteY4" fmla="*/ 1003416 h 3600722"/>
              <a:gd name="connsiteX5" fmla="*/ 2435585 w 5052732"/>
              <a:gd name="connsiteY5" fmla="*/ 1003098 h 3600722"/>
              <a:gd name="connsiteX6" fmla="*/ 2429652 w 5052732"/>
              <a:gd name="connsiteY6" fmla="*/ 1002463 h 3600722"/>
              <a:gd name="connsiteX7" fmla="*/ 2423719 w 5052732"/>
              <a:gd name="connsiteY7" fmla="*/ 1001511 h 3600722"/>
              <a:gd name="connsiteX8" fmla="*/ 2417786 w 5052732"/>
              <a:gd name="connsiteY8" fmla="*/ 1000241 h 3600722"/>
              <a:gd name="connsiteX9" fmla="*/ 2411853 w 5052732"/>
              <a:gd name="connsiteY9" fmla="*/ 998653 h 3600722"/>
              <a:gd name="connsiteX10" fmla="*/ 2406269 w 5052732"/>
              <a:gd name="connsiteY10" fmla="*/ 996749 h 3600722"/>
              <a:gd name="connsiteX11" fmla="*/ 2400336 w 5052732"/>
              <a:gd name="connsiteY11" fmla="*/ 994844 h 3600722"/>
              <a:gd name="connsiteX12" fmla="*/ 2394752 w 5052732"/>
              <a:gd name="connsiteY12" fmla="*/ 992304 h 3600722"/>
              <a:gd name="connsiteX13" fmla="*/ 2389168 w 5052732"/>
              <a:gd name="connsiteY13" fmla="*/ 989447 h 3600722"/>
              <a:gd name="connsiteX14" fmla="*/ 2383584 w 5052732"/>
              <a:gd name="connsiteY14" fmla="*/ 986589 h 3600722"/>
              <a:gd name="connsiteX15" fmla="*/ 2378349 w 5052732"/>
              <a:gd name="connsiteY15" fmla="*/ 983097 h 3600722"/>
              <a:gd name="connsiteX16" fmla="*/ 2373114 w 5052732"/>
              <a:gd name="connsiteY16" fmla="*/ 979605 h 3600722"/>
              <a:gd name="connsiteX17" fmla="*/ 2368228 w 5052732"/>
              <a:gd name="connsiteY17" fmla="*/ 975795 h 3600722"/>
              <a:gd name="connsiteX18" fmla="*/ 2363342 w 5052732"/>
              <a:gd name="connsiteY18" fmla="*/ 971668 h 3600722"/>
              <a:gd name="connsiteX19" fmla="*/ 2358456 w 5052732"/>
              <a:gd name="connsiteY19" fmla="*/ 967223 h 3600722"/>
              <a:gd name="connsiteX20" fmla="*/ 1745612 w 5052732"/>
              <a:gd name="connsiteY20" fmla="*/ 355121 h 3600722"/>
              <a:gd name="connsiteX21" fmla="*/ 1740726 w 5052732"/>
              <a:gd name="connsiteY21" fmla="*/ 350994 h 3600722"/>
              <a:gd name="connsiteX22" fmla="*/ 1736190 w 5052732"/>
              <a:gd name="connsiteY22" fmla="*/ 346866 h 3600722"/>
              <a:gd name="connsiteX23" fmla="*/ 1730954 w 5052732"/>
              <a:gd name="connsiteY23" fmla="*/ 343057 h 3600722"/>
              <a:gd name="connsiteX24" fmla="*/ 1726068 w 5052732"/>
              <a:gd name="connsiteY24" fmla="*/ 339564 h 3600722"/>
              <a:gd name="connsiteX25" fmla="*/ 1720834 w 5052732"/>
              <a:gd name="connsiteY25" fmla="*/ 336072 h 3600722"/>
              <a:gd name="connsiteX26" fmla="*/ 1715250 w 5052732"/>
              <a:gd name="connsiteY26" fmla="*/ 333215 h 3600722"/>
              <a:gd name="connsiteX27" fmla="*/ 1710014 w 5052732"/>
              <a:gd name="connsiteY27" fmla="*/ 330357 h 3600722"/>
              <a:gd name="connsiteX28" fmla="*/ 1704430 w 5052732"/>
              <a:gd name="connsiteY28" fmla="*/ 327818 h 3600722"/>
              <a:gd name="connsiteX29" fmla="*/ 1698498 w 5052732"/>
              <a:gd name="connsiteY29" fmla="*/ 325913 h 3600722"/>
              <a:gd name="connsiteX30" fmla="*/ 1692914 w 5052732"/>
              <a:gd name="connsiteY30" fmla="*/ 323690 h 3600722"/>
              <a:gd name="connsiteX31" fmla="*/ 1686980 w 5052732"/>
              <a:gd name="connsiteY31" fmla="*/ 322420 h 3600722"/>
              <a:gd name="connsiteX32" fmla="*/ 1681396 w 5052732"/>
              <a:gd name="connsiteY32" fmla="*/ 320833 h 3600722"/>
              <a:gd name="connsiteX33" fmla="*/ 1675464 w 5052732"/>
              <a:gd name="connsiteY33" fmla="*/ 319881 h 3600722"/>
              <a:gd name="connsiteX34" fmla="*/ 1669531 w 5052732"/>
              <a:gd name="connsiteY34" fmla="*/ 319246 h 3600722"/>
              <a:gd name="connsiteX35" fmla="*/ 1663598 w 5052732"/>
              <a:gd name="connsiteY35" fmla="*/ 318928 h 3600722"/>
              <a:gd name="connsiteX36" fmla="*/ 1657316 w 5052732"/>
              <a:gd name="connsiteY36" fmla="*/ 318928 h 3600722"/>
              <a:gd name="connsiteX37" fmla="*/ 1651383 w 5052732"/>
              <a:gd name="connsiteY37" fmla="*/ 318928 h 3600722"/>
              <a:gd name="connsiteX38" fmla="*/ 1645450 w 5052732"/>
              <a:gd name="connsiteY38" fmla="*/ 319246 h 3600722"/>
              <a:gd name="connsiteX39" fmla="*/ 1639517 w 5052732"/>
              <a:gd name="connsiteY39" fmla="*/ 319881 h 3600722"/>
              <a:gd name="connsiteX40" fmla="*/ 1633584 w 5052732"/>
              <a:gd name="connsiteY40" fmla="*/ 320833 h 3600722"/>
              <a:gd name="connsiteX41" fmla="*/ 1627651 w 5052732"/>
              <a:gd name="connsiteY41" fmla="*/ 322420 h 3600722"/>
              <a:gd name="connsiteX42" fmla="*/ 1622067 w 5052732"/>
              <a:gd name="connsiteY42" fmla="*/ 323690 h 3600722"/>
              <a:gd name="connsiteX43" fmla="*/ 1616134 w 5052732"/>
              <a:gd name="connsiteY43" fmla="*/ 325913 h 3600722"/>
              <a:gd name="connsiteX44" fmla="*/ 1610550 w 5052732"/>
              <a:gd name="connsiteY44" fmla="*/ 327818 h 3600722"/>
              <a:gd name="connsiteX45" fmla="*/ 1604966 w 5052732"/>
              <a:gd name="connsiteY45" fmla="*/ 330357 h 3600722"/>
              <a:gd name="connsiteX46" fmla="*/ 1599731 w 5052732"/>
              <a:gd name="connsiteY46" fmla="*/ 333215 h 3600722"/>
              <a:gd name="connsiteX47" fmla="*/ 1594147 w 5052732"/>
              <a:gd name="connsiteY47" fmla="*/ 336072 h 3600722"/>
              <a:gd name="connsiteX48" fmla="*/ 1588912 w 5052732"/>
              <a:gd name="connsiteY48" fmla="*/ 339564 h 3600722"/>
              <a:gd name="connsiteX49" fmla="*/ 1583677 w 5052732"/>
              <a:gd name="connsiteY49" fmla="*/ 343057 h 3600722"/>
              <a:gd name="connsiteX50" fmla="*/ 1578791 w 5052732"/>
              <a:gd name="connsiteY50" fmla="*/ 346866 h 3600722"/>
              <a:gd name="connsiteX51" fmla="*/ 1573905 w 5052732"/>
              <a:gd name="connsiteY51" fmla="*/ 350994 h 3600722"/>
              <a:gd name="connsiteX52" fmla="*/ 1569368 w 5052732"/>
              <a:gd name="connsiteY52" fmla="*/ 355121 h 3600722"/>
              <a:gd name="connsiteX53" fmla="*/ 1564831 w 5052732"/>
              <a:gd name="connsiteY53" fmla="*/ 359883 h 3600722"/>
              <a:gd name="connsiteX54" fmla="*/ 1560992 w 5052732"/>
              <a:gd name="connsiteY54" fmla="*/ 364645 h 3600722"/>
              <a:gd name="connsiteX55" fmla="*/ 1557153 w 5052732"/>
              <a:gd name="connsiteY55" fmla="*/ 369725 h 3600722"/>
              <a:gd name="connsiteX56" fmla="*/ 1553314 w 5052732"/>
              <a:gd name="connsiteY56" fmla="*/ 374805 h 3600722"/>
              <a:gd name="connsiteX57" fmla="*/ 1550173 w 5052732"/>
              <a:gd name="connsiteY57" fmla="*/ 379884 h 3600722"/>
              <a:gd name="connsiteX58" fmla="*/ 1547032 w 5052732"/>
              <a:gd name="connsiteY58" fmla="*/ 385599 h 3600722"/>
              <a:gd name="connsiteX59" fmla="*/ 1544589 w 5052732"/>
              <a:gd name="connsiteY59" fmla="*/ 390679 h 3600722"/>
              <a:gd name="connsiteX60" fmla="*/ 1542146 w 5052732"/>
              <a:gd name="connsiteY60" fmla="*/ 396393 h 3600722"/>
              <a:gd name="connsiteX61" fmla="*/ 1540052 w 5052732"/>
              <a:gd name="connsiteY61" fmla="*/ 401791 h 3600722"/>
              <a:gd name="connsiteX62" fmla="*/ 1537958 w 5052732"/>
              <a:gd name="connsiteY62" fmla="*/ 407823 h 3600722"/>
              <a:gd name="connsiteX63" fmla="*/ 1536562 w 5052732"/>
              <a:gd name="connsiteY63" fmla="*/ 413855 h 3600722"/>
              <a:gd name="connsiteX64" fmla="*/ 1535166 w 5052732"/>
              <a:gd name="connsiteY64" fmla="*/ 419252 h 3600722"/>
              <a:gd name="connsiteX65" fmla="*/ 1534119 w 5052732"/>
              <a:gd name="connsiteY65" fmla="*/ 425284 h 3600722"/>
              <a:gd name="connsiteX66" fmla="*/ 1533421 w 5052732"/>
              <a:gd name="connsiteY66" fmla="*/ 431316 h 3600722"/>
              <a:gd name="connsiteX67" fmla="*/ 1533072 w 5052732"/>
              <a:gd name="connsiteY67" fmla="*/ 437031 h 3600722"/>
              <a:gd name="connsiteX68" fmla="*/ 1533072 w 5052732"/>
              <a:gd name="connsiteY68" fmla="*/ 443380 h 3600722"/>
              <a:gd name="connsiteX69" fmla="*/ 1533072 w 5052732"/>
              <a:gd name="connsiteY69" fmla="*/ 449413 h 3600722"/>
              <a:gd name="connsiteX70" fmla="*/ 1533421 w 5052732"/>
              <a:gd name="connsiteY70" fmla="*/ 455127 h 3600722"/>
              <a:gd name="connsiteX71" fmla="*/ 1534119 w 5052732"/>
              <a:gd name="connsiteY71" fmla="*/ 461159 h 3600722"/>
              <a:gd name="connsiteX72" fmla="*/ 1535166 w 5052732"/>
              <a:gd name="connsiteY72" fmla="*/ 467191 h 3600722"/>
              <a:gd name="connsiteX73" fmla="*/ 1536562 w 5052732"/>
              <a:gd name="connsiteY73" fmla="*/ 472589 h 3600722"/>
              <a:gd name="connsiteX74" fmla="*/ 1537958 w 5052732"/>
              <a:gd name="connsiteY74" fmla="*/ 478621 h 3600722"/>
              <a:gd name="connsiteX75" fmla="*/ 1540052 w 5052732"/>
              <a:gd name="connsiteY75" fmla="*/ 484653 h 3600722"/>
              <a:gd name="connsiteX76" fmla="*/ 1542146 w 5052732"/>
              <a:gd name="connsiteY76" fmla="*/ 490050 h 3600722"/>
              <a:gd name="connsiteX77" fmla="*/ 1544589 w 5052732"/>
              <a:gd name="connsiteY77" fmla="*/ 495765 h 3600722"/>
              <a:gd name="connsiteX78" fmla="*/ 1547032 w 5052732"/>
              <a:gd name="connsiteY78" fmla="*/ 500844 h 3600722"/>
              <a:gd name="connsiteX79" fmla="*/ 1550173 w 5052732"/>
              <a:gd name="connsiteY79" fmla="*/ 506559 h 3600722"/>
              <a:gd name="connsiteX80" fmla="*/ 1553314 w 5052732"/>
              <a:gd name="connsiteY80" fmla="*/ 511956 h 3600722"/>
              <a:gd name="connsiteX81" fmla="*/ 1557153 w 5052732"/>
              <a:gd name="connsiteY81" fmla="*/ 516718 h 3600722"/>
              <a:gd name="connsiteX82" fmla="*/ 1560992 w 5052732"/>
              <a:gd name="connsiteY82" fmla="*/ 521798 h 3600722"/>
              <a:gd name="connsiteX83" fmla="*/ 1564831 w 5052732"/>
              <a:gd name="connsiteY83" fmla="*/ 526878 h 3600722"/>
              <a:gd name="connsiteX84" fmla="*/ 1569368 w 5052732"/>
              <a:gd name="connsiteY84" fmla="*/ 531322 h 3600722"/>
              <a:gd name="connsiteX85" fmla="*/ 2395799 w 5052732"/>
              <a:gd name="connsiteY85" fmla="*/ 1356136 h 3600722"/>
              <a:gd name="connsiteX86" fmla="*/ 2399987 w 5052732"/>
              <a:gd name="connsiteY86" fmla="*/ 1361216 h 3600722"/>
              <a:gd name="connsiteX87" fmla="*/ 2404175 w 5052732"/>
              <a:gd name="connsiteY87" fmla="*/ 1365661 h 3600722"/>
              <a:gd name="connsiteX88" fmla="*/ 2408014 w 5052732"/>
              <a:gd name="connsiteY88" fmla="*/ 1371058 h 3600722"/>
              <a:gd name="connsiteX89" fmla="*/ 2411504 w 5052732"/>
              <a:gd name="connsiteY89" fmla="*/ 1375820 h 3600722"/>
              <a:gd name="connsiteX90" fmla="*/ 2414994 w 5052732"/>
              <a:gd name="connsiteY90" fmla="*/ 1380900 h 3600722"/>
              <a:gd name="connsiteX91" fmla="*/ 2417786 w 5052732"/>
              <a:gd name="connsiteY91" fmla="*/ 1386614 h 3600722"/>
              <a:gd name="connsiteX92" fmla="*/ 2420578 w 5052732"/>
              <a:gd name="connsiteY92" fmla="*/ 1392012 h 3600722"/>
              <a:gd name="connsiteX93" fmla="*/ 2423021 w 5052732"/>
              <a:gd name="connsiteY93" fmla="*/ 1397409 h 3600722"/>
              <a:gd name="connsiteX94" fmla="*/ 2425115 w 5052732"/>
              <a:gd name="connsiteY94" fmla="*/ 1403123 h 3600722"/>
              <a:gd name="connsiteX95" fmla="*/ 2426860 w 5052732"/>
              <a:gd name="connsiteY95" fmla="*/ 1408838 h 3600722"/>
              <a:gd name="connsiteX96" fmla="*/ 2428605 w 5052732"/>
              <a:gd name="connsiteY96" fmla="*/ 1414870 h 3600722"/>
              <a:gd name="connsiteX97" fmla="*/ 2430001 w 5052732"/>
              <a:gd name="connsiteY97" fmla="*/ 1420585 h 3600722"/>
              <a:gd name="connsiteX98" fmla="*/ 2430699 w 5052732"/>
              <a:gd name="connsiteY98" fmla="*/ 1426299 h 3600722"/>
              <a:gd name="connsiteX99" fmla="*/ 2431397 w 5052732"/>
              <a:gd name="connsiteY99" fmla="*/ 1432332 h 3600722"/>
              <a:gd name="connsiteX100" fmla="*/ 2432095 w 5052732"/>
              <a:gd name="connsiteY100" fmla="*/ 1438364 h 3600722"/>
              <a:gd name="connsiteX101" fmla="*/ 2432095 w 5052732"/>
              <a:gd name="connsiteY101" fmla="*/ 1444713 h 3600722"/>
              <a:gd name="connsiteX102" fmla="*/ 2432095 w 5052732"/>
              <a:gd name="connsiteY102" fmla="*/ 1450428 h 3600722"/>
              <a:gd name="connsiteX103" fmla="*/ 2431397 w 5052732"/>
              <a:gd name="connsiteY103" fmla="*/ 1456460 h 3600722"/>
              <a:gd name="connsiteX104" fmla="*/ 2430699 w 5052732"/>
              <a:gd name="connsiteY104" fmla="*/ 1462492 h 3600722"/>
              <a:gd name="connsiteX105" fmla="*/ 2430001 w 5052732"/>
              <a:gd name="connsiteY105" fmla="*/ 1468207 h 3600722"/>
              <a:gd name="connsiteX106" fmla="*/ 2428605 w 5052732"/>
              <a:gd name="connsiteY106" fmla="*/ 1473921 h 3600722"/>
              <a:gd name="connsiteX107" fmla="*/ 2426860 w 5052732"/>
              <a:gd name="connsiteY107" fmla="*/ 1479954 h 3600722"/>
              <a:gd name="connsiteX108" fmla="*/ 2425115 w 5052732"/>
              <a:gd name="connsiteY108" fmla="*/ 1485668 h 3600722"/>
              <a:gd name="connsiteX109" fmla="*/ 2423021 w 5052732"/>
              <a:gd name="connsiteY109" fmla="*/ 1491383 h 3600722"/>
              <a:gd name="connsiteX110" fmla="*/ 2420578 w 5052732"/>
              <a:gd name="connsiteY110" fmla="*/ 1496780 h 3600722"/>
              <a:gd name="connsiteX111" fmla="*/ 2417786 w 5052732"/>
              <a:gd name="connsiteY111" fmla="*/ 1502177 h 3600722"/>
              <a:gd name="connsiteX112" fmla="*/ 2414994 w 5052732"/>
              <a:gd name="connsiteY112" fmla="*/ 1507574 h 3600722"/>
              <a:gd name="connsiteX113" fmla="*/ 2411504 w 5052732"/>
              <a:gd name="connsiteY113" fmla="*/ 1512972 h 3600722"/>
              <a:gd name="connsiteX114" fmla="*/ 2408014 w 5052732"/>
              <a:gd name="connsiteY114" fmla="*/ 1517734 h 3600722"/>
              <a:gd name="connsiteX115" fmla="*/ 2404175 w 5052732"/>
              <a:gd name="connsiteY115" fmla="*/ 1523131 h 3600722"/>
              <a:gd name="connsiteX116" fmla="*/ 2399987 w 5052732"/>
              <a:gd name="connsiteY116" fmla="*/ 1527576 h 3600722"/>
              <a:gd name="connsiteX117" fmla="*/ 2395799 w 5052732"/>
              <a:gd name="connsiteY117" fmla="*/ 1532338 h 3600722"/>
              <a:gd name="connsiteX118" fmla="*/ 2390913 w 5052732"/>
              <a:gd name="connsiteY118" fmla="*/ 1536783 h 3600722"/>
              <a:gd name="connsiteX119" fmla="*/ 2386027 w 5052732"/>
              <a:gd name="connsiteY119" fmla="*/ 1540910 h 3600722"/>
              <a:gd name="connsiteX120" fmla="*/ 2381141 w 5052732"/>
              <a:gd name="connsiteY120" fmla="*/ 1544720 h 3600722"/>
              <a:gd name="connsiteX121" fmla="*/ 2376255 w 5052732"/>
              <a:gd name="connsiteY121" fmla="*/ 1548529 h 3600722"/>
              <a:gd name="connsiteX122" fmla="*/ 2371020 w 5052732"/>
              <a:gd name="connsiteY122" fmla="*/ 1551704 h 3600722"/>
              <a:gd name="connsiteX123" fmla="*/ 2365436 w 5052732"/>
              <a:gd name="connsiteY123" fmla="*/ 1554561 h 3600722"/>
              <a:gd name="connsiteX124" fmla="*/ 2359503 w 5052732"/>
              <a:gd name="connsiteY124" fmla="*/ 1557419 h 3600722"/>
              <a:gd name="connsiteX125" fmla="*/ 2353919 w 5052732"/>
              <a:gd name="connsiteY125" fmla="*/ 1559641 h 3600722"/>
              <a:gd name="connsiteX126" fmla="*/ 2348335 w 5052732"/>
              <a:gd name="connsiteY126" fmla="*/ 1561864 h 3600722"/>
              <a:gd name="connsiteX127" fmla="*/ 2342751 w 5052732"/>
              <a:gd name="connsiteY127" fmla="*/ 1563768 h 3600722"/>
              <a:gd name="connsiteX128" fmla="*/ 2336818 w 5052732"/>
              <a:gd name="connsiteY128" fmla="*/ 1565356 h 3600722"/>
              <a:gd name="connsiteX129" fmla="*/ 2330885 w 5052732"/>
              <a:gd name="connsiteY129" fmla="*/ 1566626 h 3600722"/>
              <a:gd name="connsiteX130" fmla="*/ 2324952 w 5052732"/>
              <a:gd name="connsiteY130" fmla="*/ 1567578 h 3600722"/>
              <a:gd name="connsiteX131" fmla="*/ 2319019 w 5052732"/>
              <a:gd name="connsiteY131" fmla="*/ 1568531 h 3600722"/>
              <a:gd name="connsiteX132" fmla="*/ 2313086 w 5052732"/>
              <a:gd name="connsiteY132" fmla="*/ 1568848 h 3600722"/>
              <a:gd name="connsiteX133" fmla="*/ 2307153 w 5052732"/>
              <a:gd name="connsiteY133" fmla="*/ 1568848 h 3600722"/>
              <a:gd name="connsiteX134" fmla="*/ 2301220 w 5052732"/>
              <a:gd name="connsiteY134" fmla="*/ 1568848 h 3600722"/>
              <a:gd name="connsiteX135" fmla="*/ 2295287 w 5052732"/>
              <a:gd name="connsiteY135" fmla="*/ 1568531 h 3600722"/>
              <a:gd name="connsiteX136" fmla="*/ 2289354 w 5052732"/>
              <a:gd name="connsiteY136" fmla="*/ 1567578 h 3600722"/>
              <a:gd name="connsiteX137" fmla="*/ 2283421 w 5052732"/>
              <a:gd name="connsiteY137" fmla="*/ 1566626 h 3600722"/>
              <a:gd name="connsiteX138" fmla="*/ 2277488 w 5052732"/>
              <a:gd name="connsiteY138" fmla="*/ 1565356 h 3600722"/>
              <a:gd name="connsiteX139" fmla="*/ 2271904 w 5052732"/>
              <a:gd name="connsiteY139" fmla="*/ 1563768 h 3600722"/>
              <a:gd name="connsiteX140" fmla="*/ 2265971 w 5052732"/>
              <a:gd name="connsiteY140" fmla="*/ 1561864 h 3600722"/>
              <a:gd name="connsiteX141" fmla="*/ 2260387 w 5052732"/>
              <a:gd name="connsiteY141" fmla="*/ 1559641 h 3600722"/>
              <a:gd name="connsiteX142" fmla="*/ 2254803 w 5052732"/>
              <a:gd name="connsiteY142" fmla="*/ 1557419 h 3600722"/>
              <a:gd name="connsiteX143" fmla="*/ 2249219 w 5052732"/>
              <a:gd name="connsiteY143" fmla="*/ 1554561 h 3600722"/>
              <a:gd name="connsiteX144" fmla="*/ 2243984 w 5052732"/>
              <a:gd name="connsiteY144" fmla="*/ 1551704 h 3600722"/>
              <a:gd name="connsiteX145" fmla="*/ 2238749 w 5052732"/>
              <a:gd name="connsiteY145" fmla="*/ 1548529 h 3600722"/>
              <a:gd name="connsiteX146" fmla="*/ 2233514 w 5052732"/>
              <a:gd name="connsiteY146" fmla="*/ 1544720 h 3600722"/>
              <a:gd name="connsiteX147" fmla="*/ 2228628 w 5052732"/>
              <a:gd name="connsiteY147" fmla="*/ 1540910 h 3600722"/>
              <a:gd name="connsiteX148" fmla="*/ 2223742 w 5052732"/>
              <a:gd name="connsiteY148" fmla="*/ 1536783 h 3600722"/>
              <a:gd name="connsiteX149" fmla="*/ 2219205 w 5052732"/>
              <a:gd name="connsiteY149" fmla="*/ 1532338 h 3600722"/>
              <a:gd name="connsiteX150" fmla="*/ 1493286 w 5052732"/>
              <a:gd name="connsiteY150" fmla="*/ 807848 h 3600722"/>
              <a:gd name="connsiteX151" fmla="*/ 1488749 w 5052732"/>
              <a:gd name="connsiteY151" fmla="*/ 803086 h 3600722"/>
              <a:gd name="connsiteX152" fmla="*/ 1483863 w 5052732"/>
              <a:gd name="connsiteY152" fmla="*/ 798958 h 3600722"/>
              <a:gd name="connsiteX153" fmla="*/ 1478977 w 5052732"/>
              <a:gd name="connsiteY153" fmla="*/ 795149 h 3600722"/>
              <a:gd name="connsiteX154" fmla="*/ 1473742 w 5052732"/>
              <a:gd name="connsiteY154" fmla="*/ 791656 h 3600722"/>
              <a:gd name="connsiteX155" fmla="*/ 1468507 w 5052732"/>
              <a:gd name="connsiteY155" fmla="*/ 788481 h 3600722"/>
              <a:gd name="connsiteX156" fmla="*/ 1463272 w 5052732"/>
              <a:gd name="connsiteY156" fmla="*/ 785307 h 3600722"/>
              <a:gd name="connsiteX157" fmla="*/ 1457688 w 5052732"/>
              <a:gd name="connsiteY157" fmla="*/ 782449 h 3600722"/>
              <a:gd name="connsiteX158" fmla="*/ 1452104 w 5052732"/>
              <a:gd name="connsiteY158" fmla="*/ 780227 h 3600722"/>
              <a:gd name="connsiteX159" fmla="*/ 1446520 w 5052732"/>
              <a:gd name="connsiteY159" fmla="*/ 778005 h 3600722"/>
              <a:gd name="connsiteX160" fmla="*/ 1440587 w 5052732"/>
              <a:gd name="connsiteY160" fmla="*/ 776417 h 3600722"/>
              <a:gd name="connsiteX161" fmla="*/ 1435003 w 5052732"/>
              <a:gd name="connsiteY161" fmla="*/ 774512 h 3600722"/>
              <a:gd name="connsiteX162" fmla="*/ 1429070 w 5052732"/>
              <a:gd name="connsiteY162" fmla="*/ 773560 h 3600722"/>
              <a:gd name="connsiteX163" fmla="*/ 1423137 w 5052732"/>
              <a:gd name="connsiteY163" fmla="*/ 772607 h 3600722"/>
              <a:gd name="connsiteX164" fmla="*/ 1417204 w 5052732"/>
              <a:gd name="connsiteY164" fmla="*/ 771655 h 3600722"/>
              <a:gd name="connsiteX165" fmla="*/ 1411271 w 5052732"/>
              <a:gd name="connsiteY165" fmla="*/ 771338 h 3600722"/>
              <a:gd name="connsiteX166" fmla="*/ 1405338 w 5052732"/>
              <a:gd name="connsiteY166" fmla="*/ 771020 h 3600722"/>
              <a:gd name="connsiteX167" fmla="*/ 1399056 w 5052732"/>
              <a:gd name="connsiteY167" fmla="*/ 771338 h 3600722"/>
              <a:gd name="connsiteX168" fmla="*/ 1393123 w 5052732"/>
              <a:gd name="connsiteY168" fmla="*/ 771655 h 3600722"/>
              <a:gd name="connsiteX169" fmla="*/ 1387190 w 5052732"/>
              <a:gd name="connsiteY169" fmla="*/ 772607 h 3600722"/>
              <a:gd name="connsiteX170" fmla="*/ 1381257 w 5052732"/>
              <a:gd name="connsiteY170" fmla="*/ 773560 h 3600722"/>
              <a:gd name="connsiteX171" fmla="*/ 1375673 w 5052732"/>
              <a:gd name="connsiteY171" fmla="*/ 774512 h 3600722"/>
              <a:gd name="connsiteX172" fmla="*/ 1369740 w 5052732"/>
              <a:gd name="connsiteY172" fmla="*/ 776417 h 3600722"/>
              <a:gd name="connsiteX173" fmla="*/ 1364156 w 5052732"/>
              <a:gd name="connsiteY173" fmla="*/ 778005 h 3600722"/>
              <a:gd name="connsiteX174" fmla="*/ 1358223 w 5052732"/>
              <a:gd name="connsiteY174" fmla="*/ 780227 h 3600722"/>
              <a:gd name="connsiteX175" fmla="*/ 1352639 w 5052732"/>
              <a:gd name="connsiteY175" fmla="*/ 782449 h 3600722"/>
              <a:gd name="connsiteX176" fmla="*/ 1347404 w 5052732"/>
              <a:gd name="connsiteY176" fmla="*/ 785307 h 3600722"/>
              <a:gd name="connsiteX177" fmla="*/ 1341820 w 5052732"/>
              <a:gd name="connsiteY177" fmla="*/ 788481 h 3600722"/>
              <a:gd name="connsiteX178" fmla="*/ 1336585 w 5052732"/>
              <a:gd name="connsiteY178" fmla="*/ 791656 h 3600722"/>
              <a:gd name="connsiteX179" fmla="*/ 1331699 w 5052732"/>
              <a:gd name="connsiteY179" fmla="*/ 795149 h 3600722"/>
              <a:gd name="connsiteX180" fmla="*/ 1326464 w 5052732"/>
              <a:gd name="connsiteY180" fmla="*/ 798958 h 3600722"/>
              <a:gd name="connsiteX181" fmla="*/ 1321927 w 5052732"/>
              <a:gd name="connsiteY181" fmla="*/ 803086 h 3600722"/>
              <a:gd name="connsiteX182" fmla="*/ 1317041 w 5052732"/>
              <a:gd name="connsiteY182" fmla="*/ 807848 h 3600722"/>
              <a:gd name="connsiteX183" fmla="*/ 1312853 w 5052732"/>
              <a:gd name="connsiteY183" fmla="*/ 812293 h 3600722"/>
              <a:gd name="connsiteX184" fmla="*/ 1308665 w 5052732"/>
              <a:gd name="connsiteY184" fmla="*/ 817055 h 3600722"/>
              <a:gd name="connsiteX185" fmla="*/ 1304826 w 5052732"/>
              <a:gd name="connsiteY185" fmla="*/ 822134 h 3600722"/>
              <a:gd name="connsiteX186" fmla="*/ 1301336 w 5052732"/>
              <a:gd name="connsiteY186" fmla="*/ 827214 h 3600722"/>
              <a:gd name="connsiteX187" fmla="*/ 1297846 w 5052732"/>
              <a:gd name="connsiteY187" fmla="*/ 832611 h 3600722"/>
              <a:gd name="connsiteX188" fmla="*/ 1295054 w 5052732"/>
              <a:gd name="connsiteY188" fmla="*/ 837691 h 3600722"/>
              <a:gd name="connsiteX189" fmla="*/ 1292262 w 5052732"/>
              <a:gd name="connsiteY189" fmla="*/ 843406 h 3600722"/>
              <a:gd name="connsiteX190" fmla="*/ 1289819 w 5052732"/>
              <a:gd name="connsiteY190" fmla="*/ 848803 h 3600722"/>
              <a:gd name="connsiteX191" fmla="*/ 1287725 w 5052732"/>
              <a:gd name="connsiteY191" fmla="*/ 854517 h 3600722"/>
              <a:gd name="connsiteX192" fmla="*/ 1285631 w 5052732"/>
              <a:gd name="connsiteY192" fmla="*/ 859915 h 3600722"/>
              <a:gd name="connsiteX193" fmla="*/ 1284235 w 5052732"/>
              <a:gd name="connsiteY193" fmla="*/ 865947 h 3600722"/>
              <a:gd name="connsiteX194" fmla="*/ 1282839 w 5052732"/>
              <a:gd name="connsiteY194" fmla="*/ 871979 h 3600722"/>
              <a:gd name="connsiteX195" fmla="*/ 1281792 w 5052732"/>
              <a:gd name="connsiteY195" fmla="*/ 878011 h 3600722"/>
              <a:gd name="connsiteX196" fmla="*/ 1281094 w 5052732"/>
              <a:gd name="connsiteY196" fmla="*/ 883726 h 3600722"/>
              <a:gd name="connsiteX197" fmla="*/ 1280745 w 5052732"/>
              <a:gd name="connsiteY197" fmla="*/ 889758 h 3600722"/>
              <a:gd name="connsiteX198" fmla="*/ 1280745 w 5052732"/>
              <a:gd name="connsiteY198" fmla="*/ 895790 h 3600722"/>
              <a:gd name="connsiteX199" fmla="*/ 1280745 w 5052732"/>
              <a:gd name="connsiteY199" fmla="*/ 901504 h 3600722"/>
              <a:gd name="connsiteX200" fmla="*/ 1281094 w 5052732"/>
              <a:gd name="connsiteY200" fmla="*/ 907537 h 3600722"/>
              <a:gd name="connsiteX201" fmla="*/ 1281792 w 5052732"/>
              <a:gd name="connsiteY201" fmla="*/ 913569 h 3600722"/>
              <a:gd name="connsiteX202" fmla="*/ 1282839 w 5052732"/>
              <a:gd name="connsiteY202" fmla="*/ 919283 h 3600722"/>
              <a:gd name="connsiteX203" fmla="*/ 1284235 w 5052732"/>
              <a:gd name="connsiteY203" fmla="*/ 925315 h 3600722"/>
              <a:gd name="connsiteX204" fmla="*/ 1285631 w 5052732"/>
              <a:gd name="connsiteY204" fmla="*/ 931348 h 3600722"/>
              <a:gd name="connsiteX205" fmla="*/ 1287725 w 5052732"/>
              <a:gd name="connsiteY205" fmla="*/ 936745 h 3600722"/>
              <a:gd name="connsiteX206" fmla="*/ 1289819 w 5052732"/>
              <a:gd name="connsiteY206" fmla="*/ 942459 h 3600722"/>
              <a:gd name="connsiteX207" fmla="*/ 1292262 w 5052732"/>
              <a:gd name="connsiteY207" fmla="*/ 947857 h 3600722"/>
              <a:gd name="connsiteX208" fmla="*/ 1295054 w 5052732"/>
              <a:gd name="connsiteY208" fmla="*/ 953571 h 3600722"/>
              <a:gd name="connsiteX209" fmla="*/ 1297846 w 5052732"/>
              <a:gd name="connsiteY209" fmla="*/ 958968 h 3600722"/>
              <a:gd name="connsiteX210" fmla="*/ 1301336 w 5052732"/>
              <a:gd name="connsiteY210" fmla="*/ 964048 h 3600722"/>
              <a:gd name="connsiteX211" fmla="*/ 1304826 w 5052732"/>
              <a:gd name="connsiteY211" fmla="*/ 969445 h 3600722"/>
              <a:gd name="connsiteX212" fmla="*/ 1308665 w 5052732"/>
              <a:gd name="connsiteY212" fmla="*/ 974207 h 3600722"/>
              <a:gd name="connsiteX213" fmla="*/ 1312853 w 5052732"/>
              <a:gd name="connsiteY213" fmla="*/ 978970 h 3600722"/>
              <a:gd name="connsiteX214" fmla="*/ 1317041 w 5052732"/>
              <a:gd name="connsiteY214" fmla="*/ 983732 h 3600722"/>
              <a:gd name="connsiteX215" fmla="*/ 2756315 w 5052732"/>
              <a:gd name="connsiteY215" fmla="*/ 2420965 h 3600722"/>
              <a:gd name="connsiteX216" fmla="*/ 2760503 w 5052732"/>
              <a:gd name="connsiteY216" fmla="*/ 2425410 h 3600722"/>
              <a:gd name="connsiteX217" fmla="*/ 2764691 w 5052732"/>
              <a:gd name="connsiteY217" fmla="*/ 2430490 h 3600722"/>
              <a:gd name="connsiteX218" fmla="*/ 2768530 w 5052732"/>
              <a:gd name="connsiteY218" fmla="*/ 2435252 h 3600722"/>
              <a:gd name="connsiteX219" fmla="*/ 2772020 w 5052732"/>
              <a:gd name="connsiteY219" fmla="*/ 2440332 h 3600722"/>
              <a:gd name="connsiteX220" fmla="*/ 2775510 w 5052732"/>
              <a:gd name="connsiteY220" fmla="*/ 2445729 h 3600722"/>
              <a:gd name="connsiteX221" fmla="*/ 2778302 w 5052732"/>
              <a:gd name="connsiteY221" fmla="*/ 2450808 h 3600722"/>
              <a:gd name="connsiteX222" fmla="*/ 2781094 w 5052732"/>
              <a:gd name="connsiteY222" fmla="*/ 2456523 h 3600722"/>
              <a:gd name="connsiteX223" fmla="*/ 2783537 w 5052732"/>
              <a:gd name="connsiteY223" fmla="*/ 2462238 h 3600722"/>
              <a:gd name="connsiteX224" fmla="*/ 2785631 w 5052732"/>
              <a:gd name="connsiteY224" fmla="*/ 2467635 h 3600722"/>
              <a:gd name="connsiteX225" fmla="*/ 2787376 w 5052732"/>
              <a:gd name="connsiteY225" fmla="*/ 2473350 h 3600722"/>
              <a:gd name="connsiteX226" fmla="*/ 2789121 w 5052732"/>
              <a:gd name="connsiteY226" fmla="*/ 2479064 h 3600722"/>
              <a:gd name="connsiteX227" fmla="*/ 2790517 w 5052732"/>
              <a:gd name="connsiteY227" fmla="*/ 2485096 h 3600722"/>
              <a:gd name="connsiteX228" fmla="*/ 2791215 w 5052732"/>
              <a:gd name="connsiteY228" fmla="*/ 2491128 h 3600722"/>
              <a:gd name="connsiteX229" fmla="*/ 2791913 w 5052732"/>
              <a:gd name="connsiteY229" fmla="*/ 2496843 h 3600722"/>
              <a:gd name="connsiteX230" fmla="*/ 2792611 w 5052732"/>
              <a:gd name="connsiteY230" fmla="*/ 2502875 h 3600722"/>
              <a:gd name="connsiteX231" fmla="*/ 2792611 w 5052732"/>
              <a:gd name="connsiteY231" fmla="*/ 2508907 h 3600722"/>
              <a:gd name="connsiteX232" fmla="*/ 2792611 w 5052732"/>
              <a:gd name="connsiteY232" fmla="*/ 2514939 h 3600722"/>
              <a:gd name="connsiteX233" fmla="*/ 2791913 w 5052732"/>
              <a:gd name="connsiteY233" fmla="*/ 2520654 h 3600722"/>
              <a:gd name="connsiteX234" fmla="*/ 2791215 w 5052732"/>
              <a:gd name="connsiteY234" fmla="*/ 2526686 h 3600722"/>
              <a:gd name="connsiteX235" fmla="*/ 2790517 w 5052732"/>
              <a:gd name="connsiteY235" fmla="*/ 2532718 h 3600722"/>
              <a:gd name="connsiteX236" fmla="*/ 2789121 w 5052732"/>
              <a:gd name="connsiteY236" fmla="*/ 2538433 h 3600722"/>
              <a:gd name="connsiteX237" fmla="*/ 2787376 w 5052732"/>
              <a:gd name="connsiteY237" fmla="*/ 2544465 h 3600722"/>
              <a:gd name="connsiteX238" fmla="*/ 2785631 w 5052732"/>
              <a:gd name="connsiteY238" fmla="*/ 2550180 h 3600722"/>
              <a:gd name="connsiteX239" fmla="*/ 2783537 w 5052732"/>
              <a:gd name="connsiteY239" fmla="*/ 2555577 h 3600722"/>
              <a:gd name="connsiteX240" fmla="*/ 2781094 w 5052732"/>
              <a:gd name="connsiteY240" fmla="*/ 2561292 h 3600722"/>
              <a:gd name="connsiteX241" fmla="*/ 2778302 w 5052732"/>
              <a:gd name="connsiteY241" fmla="*/ 2566689 h 3600722"/>
              <a:gd name="connsiteX242" fmla="*/ 2775510 w 5052732"/>
              <a:gd name="connsiteY242" fmla="*/ 2572086 h 3600722"/>
              <a:gd name="connsiteX243" fmla="*/ 2772020 w 5052732"/>
              <a:gd name="connsiteY243" fmla="*/ 2577166 h 3600722"/>
              <a:gd name="connsiteX244" fmla="*/ 2768530 w 5052732"/>
              <a:gd name="connsiteY244" fmla="*/ 2582563 h 3600722"/>
              <a:gd name="connsiteX245" fmla="*/ 2764691 w 5052732"/>
              <a:gd name="connsiteY245" fmla="*/ 2587325 h 3600722"/>
              <a:gd name="connsiteX246" fmla="*/ 2760503 w 5052732"/>
              <a:gd name="connsiteY246" fmla="*/ 2592405 h 3600722"/>
              <a:gd name="connsiteX247" fmla="*/ 2756315 w 5052732"/>
              <a:gd name="connsiteY247" fmla="*/ 2596849 h 3600722"/>
              <a:gd name="connsiteX248" fmla="*/ 2752127 w 5052732"/>
              <a:gd name="connsiteY248" fmla="*/ 2600659 h 3600722"/>
              <a:gd name="connsiteX249" fmla="*/ 2747939 w 5052732"/>
              <a:gd name="connsiteY249" fmla="*/ 2604469 h 3600722"/>
              <a:gd name="connsiteX250" fmla="*/ 2743751 w 5052732"/>
              <a:gd name="connsiteY250" fmla="*/ 2607644 h 3600722"/>
              <a:gd name="connsiteX251" fmla="*/ 2739214 w 5052732"/>
              <a:gd name="connsiteY251" fmla="*/ 2611136 h 3600722"/>
              <a:gd name="connsiteX252" fmla="*/ 2735026 w 5052732"/>
              <a:gd name="connsiteY252" fmla="*/ 2613993 h 3600722"/>
              <a:gd name="connsiteX253" fmla="*/ 2730140 w 5052732"/>
              <a:gd name="connsiteY253" fmla="*/ 2616533 h 3600722"/>
              <a:gd name="connsiteX254" fmla="*/ 2725603 w 5052732"/>
              <a:gd name="connsiteY254" fmla="*/ 2619390 h 3600722"/>
              <a:gd name="connsiteX255" fmla="*/ 2720717 w 5052732"/>
              <a:gd name="connsiteY255" fmla="*/ 2621613 h 3600722"/>
              <a:gd name="connsiteX256" fmla="*/ 2716180 w 5052732"/>
              <a:gd name="connsiteY256" fmla="*/ 2623518 h 3600722"/>
              <a:gd name="connsiteX257" fmla="*/ 2710945 w 5052732"/>
              <a:gd name="connsiteY257" fmla="*/ 2625740 h 3600722"/>
              <a:gd name="connsiteX258" fmla="*/ 2706059 w 5052732"/>
              <a:gd name="connsiteY258" fmla="*/ 2627645 h 3600722"/>
              <a:gd name="connsiteX259" fmla="*/ 2701173 w 5052732"/>
              <a:gd name="connsiteY259" fmla="*/ 2628915 h 3600722"/>
              <a:gd name="connsiteX260" fmla="*/ 2695938 w 5052732"/>
              <a:gd name="connsiteY260" fmla="*/ 2630185 h 3600722"/>
              <a:gd name="connsiteX261" fmla="*/ 2691052 w 5052732"/>
              <a:gd name="connsiteY261" fmla="*/ 2631455 h 3600722"/>
              <a:gd name="connsiteX262" fmla="*/ 2685817 w 5052732"/>
              <a:gd name="connsiteY262" fmla="*/ 2632090 h 3600722"/>
              <a:gd name="connsiteX263" fmla="*/ 2680582 w 5052732"/>
              <a:gd name="connsiteY263" fmla="*/ 2632725 h 3600722"/>
              <a:gd name="connsiteX264" fmla="*/ 2675348 w 5052732"/>
              <a:gd name="connsiteY264" fmla="*/ 2633042 h 3600722"/>
              <a:gd name="connsiteX265" fmla="*/ 2670461 w 5052732"/>
              <a:gd name="connsiteY265" fmla="*/ 2633042 h 3600722"/>
              <a:gd name="connsiteX266" fmla="*/ 2665226 w 5052732"/>
              <a:gd name="connsiteY266" fmla="*/ 2633042 h 3600722"/>
              <a:gd name="connsiteX267" fmla="*/ 2659991 w 5052732"/>
              <a:gd name="connsiteY267" fmla="*/ 2633042 h 3600722"/>
              <a:gd name="connsiteX268" fmla="*/ 2654756 w 5052732"/>
              <a:gd name="connsiteY268" fmla="*/ 2632407 h 3600722"/>
              <a:gd name="connsiteX269" fmla="*/ 2649521 w 5052732"/>
              <a:gd name="connsiteY269" fmla="*/ 2632090 h 3600722"/>
              <a:gd name="connsiteX270" fmla="*/ 2644635 w 5052732"/>
              <a:gd name="connsiteY270" fmla="*/ 2631137 h 3600722"/>
              <a:gd name="connsiteX271" fmla="*/ 2639051 w 5052732"/>
              <a:gd name="connsiteY271" fmla="*/ 2629867 h 3600722"/>
              <a:gd name="connsiteX272" fmla="*/ 2633816 w 5052732"/>
              <a:gd name="connsiteY272" fmla="*/ 2628597 h 3600722"/>
              <a:gd name="connsiteX273" fmla="*/ 2628930 w 5052732"/>
              <a:gd name="connsiteY273" fmla="*/ 2627010 h 3600722"/>
              <a:gd name="connsiteX274" fmla="*/ 2624044 w 5052732"/>
              <a:gd name="connsiteY274" fmla="*/ 2625423 h 3600722"/>
              <a:gd name="connsiteX275" fmla="*/ 2619158 w 5052732"/>
              <a:gd name="connsiteY275" fmla="*/ 2623200 h 3600722"/>
              <a:gd name="connsiteX276" fmla="*/ 2614272 w 5052732"/>
              <a:gd name="connsiteY276" fmla="*/ 2621295 h 3600722"/>
              <a:gd name="connsiteX277" fmla="*/ 2609735 w 5052732"/>
              <a:gd name="connsiteY277" fmla="*/ 2618756 h 3600722"/>
              <a:gd name="connsiteX278" fmla="*/ 2604849 w 5052732"/>
              <a:gd name="connsiteY278" fmla="*/ 2616216 h 3600722"/>
              <a:gd name="connsiteX279" fmla="*/ 2600312 w 5052732"/>
              <a:gd name="connsiteY279" fmla="*/ 2613676 h 360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5052732" h="3600722">
                <a:moveTo>
                  <a:pt x="0" y="0"/>
                </a:moveTo>
                <a:lnTo>
                  <a:pt x="0" y="3600722"/>
                </a:lnTo>
                <a:lnTo>
                  <a:pt x="5052732" y="3600722"/>
                </a:lnTo>
                <a:lnTo>
                  <a:pt x="2447800" y="1003416"/>
                </a:lnTo>
                <a:lnTo>
                  <a:pt x="2441867" y="1003416"/>
                </a:lnTo>
                <a:lnTo>
                  <a:pt x="2435585" y="1003098"/>
                </a:lnTo>
                <a:lnTo>
                  <a:pt x="2429652" y="1002463"/>
                </a:lnTo>
                <a:lnTo>
                  <a:pt x="2423719" y="1001511"/>
                </a:lnTo>
                <a:lnTo>
                  <a:pt x="2417786" y="1000241"/>
                </a:lnTo>
                <a:lnTo>
                  <a:pt x="2411853" y="998653"/>
                </a:lnTo>
                <a:lnTo>
                  <a:pt x="2406269" y="996749"/>
                </a:lnTo>
                <a:lnTo>
                  <a:pt x="2400336" y="994844"/>
                </a:lnTo>
                <a:lnTo>
                  <a:pt x="2394752" y="992304"/>
                </a:lnTo>
                <a:lnTo>
                  <a:pt x="2389168" y="989447"/>
                </a:lnTo>
                <a:lnTo>
                  <a:pt x="2383584" y="986589"/>
                </a:lnTo>
                <a:lnTo>
                  <a:pt x="2378349" y="983097"/>
                </a:lnTo>
                <a:lnTo>
                  <a:pt x="2373114" y="979605"/>
                </a:lnTo>
                <a:lnTo>
                  <a:pt x="2368228" y="975795"/>
                </a:lnTo>
                <a:lnTo>
                  <a:pt x="2363342" y="971668"/>
                </a:lnTo>
                <a:lnTo>
                  <a:pt x="2358456" y="967223"/>
                </a:lnTo>
                <a:lnTo>
                  <a:pt x="1745612" y="355121"/>
                </a:lnTo>
                <a:lnTo>
                  <a:pt x="1740726" y="350994"/>
                </a:lnTo>
                <a:lnTo>
                  <a:pt x="1736190" y="346866"/>
                </a:lnTo>
                <a:lnTo>
                  <a:pt x="1730954" y="343057"/>
                </a:lnTo>
                <a:lnTo>
                  <a:pt x="1726068" y="339564"/>
                </a:lnTo>
                <a:lnTo>
                  <a:pt x="1720834" y="336072"/>
                </a:lnTo>
                <a:lnTo>
                  <a:pt x="1715250" y="333215"/>
                </a:lnTo>
                <a:lnTo>
                  <a:pt x="1710014" y="330357"/>
                </a:lnTo>
                <a:lnTo>
                  <a:pt x="1704430" y="327818"/>
                </a:lnTo>
                <a:lnTo>
                  <a:pt x="1698498" y="325913"/>
                </a:lnTo>
                <a:lnTo>
                  <a:pt x="1692914" y="323690"/>
                </a:lnTo>
                <a:lnTo>
                  <a:pt x="1686980" y="322420"/>
                </a:lnTo>
                <a:lnTo>
                  <a:pt x="1681396" y="320833"/>
                </a:lnTo>
                <a:lnTo>
                  <a:pt x="1675464" y="319881"/>
                </a:lnTo>
                <a:lnTo>
                  <a:pt x="1669531" y="319246"/>
                </a:lnTo>
                <a:lnTo>
                  <a:pt x="1663598" y="318928"/>
                </a:lnTo>
                <a:lnTo>
                  <a:pt x="1657316" y="318928"/>
                </a:lnTo>
                <a:lnTo>
                  <a:pt x="1651383" y="318928"/>
                </a:lnTo>
                <a:lnTo>
                  <a:pt x="1645450" y="319246"/>
                </a:lnTo>
                <a:lnTo>
                  <a:pt x="1639517" y="319881"/>
                </a:lnTo>
                <a:lnTo>
                  <a:pt x="1633584" y="320833"/>
                </a:lnTo>
                <a:lnTo>
                  <a:pt x="1627651" y="322420"/>
                </a:lnTo>
                <a:lnTo>
                  <a:pt x="1622067" y="323690"/>
                </a:lnTo>
                <a:lnTo>
                  <a:pt x="1616134" y="325913"/>
                </a:lnTo>
                <a:lnTo>
                  <a:pt x="1610550" y="327818"/>
                </a:lnTo>
                <a:lnTo>
                  <a:pt x="1604966" y="330357"/>
                </a:lnTo>
                <a:lnTo>
                  <a:pt x="1599731" y="333215"/>
                </a:lnTo>
                <a:lnTo>
                  <a:pt x="1594147" y="336072"/>
                </a:lnTo>
                <a:lnTo>
                  <a:pt x="1588912" y="339564"/>
                </a:lnTo>
                <a:lnTo>
                  <a:pt x="1583677" y="343057"/>
                </a:lnTo>
                <a:lnTo>
                  <a:pt x="1578791" y="346866"/>
                </a:lnTo>
                <a:lnTo>
                  <a:pt x="1573905" y="350994"/>
                </a:lnTo>
                <a:lnTo>
                  <a:pt x="1569368" y="355121"/>
                </a:lnTo>
                <a:lnTo>
                  <a:pt x="1564831" y="359883"/>
                </a:lnTo>
                <a:lnTo>
                  <a:pt x="1560992" y="364645"/>
                </a:lnTo>
                <a:lnTo>
                  <a:pt x="1557153" y="369725"/>
                </a:lnTo>
                <a:lnTo>
                  <a:pt x="1553314" y="374805"/>
                </a:lnTo>
                <a:lnTo>
                  <a:pt x="1550173" y="379884"/>
                </a:lnTo>
                <a:lnTo>
                  <a:pt x="1547032" y="385599"/>
                </a:lnTo>
                <a:lnTo>
                  <a:pt x="1544589" y="390679"/>
                </a:lnTo>
                <a:lnTo>
                  <a:pt x="1542146" y="396393"/>
                </a:lnTo>
                <a:lnTo>
                  <a:pt x="1540052" y="401791"/>
                </a:lnTo>
                <a:lnTo>
                  <a:pt x="1537958" y="407823"/>
                </a:lnTo>
                <a:lnTo>
                  <a:pt x="1536562" y="413855"/>
                </a:lnTo>
                <a:lnTo>
                  <a:pt x="1535166" y="419252"/>
                </a:lnTo>
                <a:lnTo>
                  <a:pt x="1534119" y="425284"/>
                </a:lnTo>
                <a:cubicBezTo>
                  <a:pt x="1533886" y="427295"/>
                  <a:pt x="1533654" y="429305"/>
                  <a:pt x="1533421" y="431316"/>
                </a:cubicBezTo>
                <a:cubicBezTo>
                  <a:pt x="1533305" y="433221"/>
                  <a:pt x="1533188" y="435126"/>
                  <a:pt x="1533072" y="437031"/>
                </a:cubicBezTo>
                <a:lnTo>
                  <a:pt x="1533072" y="443380"/>
                </a:lnTo>
                <a:lnTo>
                  <a:pt x="1533072" y="449413"/>
                </a:lnTo>
                <a:cubicBezTo>
                  <a:pt x="1533188" y="451318"/>
                  <a:pt x="1533305" y="453222"/>
                  <a:pt x="1533421" y="455127"/>
                </a:cubicBezTo>
                <a:cubicBezTo>
                  <a:pt x="1533654" y="457138"/>
                  <a:pt x="1533886" y="459148"/>
                  <a:pt x="1534119" y="461159"/>
                </a:cubicBezTo>
                <a:lnTo>
                  <a:pt x="1535166" y="467191"/>
                </a:lnTo>
                <a:lnTo>
                  <a:pt x="1536562" y="472589"/>
                </a:lnTo>
                <a:lnTo>
                  <a:pt x="1537958" y="478621"/>
                </a:lnTo>
                <a:lnTo>
                  <a:pt x="1540052" y="484653"/>
                </a:lnTo>
                <a:lnTo>
                  <a:pt x="1542146" y="490050"/>
                </a:lnTo>
                <a:lnTo>
                  <a:pt x="1544589" y="495765"/>
                </a:lnTo>
                <a:lnTo>
                  <a:pt x="1547032" y="500844"/>
                </a:lnTo>
                <a:lnTo>
                  <a:pt x="1550173" y="506559"/>
                </a:lnTo>
                <a:lnTo>
                  <a:pt x="1553314" y="511956"/>
                </a:lnTo>
                <a:lnTo>
                  <a:pt x="1557153" y="516718"/>
                </a:lnTo>
                <a:lnTo>
                  <a:pt x="1560992" y="521798"/>
                </a:lnTo>
                <a:lnTo>
                  <a:pt x="1564831" y="526878"/>
                </a:lnTo>
                <a:lnTo>
                  <a:pt x="1569368" y="531322"/>
                </a:lnTo>
                <a:lnTo>
                  <a:pt x="2395799" y="1356136"/>
                </a:lnTo>
                <a:lnTo>
                  <a:pt x="2399987" y="1361216"/>
                </a:lnTo>
                <a:lnTo>
                  <a:pt x="2404175" y="1365661"/>
                </a:lnTo>
                <a:lnTo>
                  <a:pt x="2408014" y="1371058"/>
                </a:lnTo>
                <a:lnTo>
                  <a:pt x="2411504" y="1375820"/>
                </a:lnTo>
                <a:lnTo>
                  <a:pt x="2414994" y="1380900"/>
                </a:lnTo>
                <a:lnTo>
                  <a:pt x="2417786" y="1386614"/>
                </a:lnTo>
                <a:lnTo>
                  <a:pt x="2420578" y="1392012"/>
                </a:lnTo>
                <a:lnTo>
                  <a:pt x="2423021" y="1397409"/>
                </a:lnTo>
                <a:lnTo>
                  <a:pt x="2425115" y="1403123"/>
                </a:lnTo>
                <a:lnTo>
                  <a:pt x="2426860" y="1408838"/>
                </a:lnTo>
                <a:lnTo>
                  <a:pt x="2428605" y="1414870"/>
                </a:lnTo>
                <a:lnTo>
                  <a:pt x="2430001" y="1420585"/>
                </a:lnTo>
                <a:cubicBezTo>
                  <a:pt x="2430234" y="1422490"/>
                  <a:pt x="2430466" y="1424394"/>
                  <a:pt x="2430699" y="1426299"/>
                </a:cubicBezTo>
                <a:cubicBezTo>
                  <a:pt x="2430932" y="1428310"/>
                  <a:pt x="2431164" y="1430321"/>
                  <a:pt x="2431397" y="1432332"/>
                </a:cubicBezTo>
                <a:cubicBezTo>
                  <a:pt x="2431630" y="1434343"/>
                  <a:pt x="2431862" y="1436353"/>
                  <a:pt x="2432095" y="1438364"/>
                </a:cubicBezTo>
                <a:lnTo>
                  <a:pt x="2432095" y="1444713"/>
                </a:lnTo>
                <a:lnTo>
                  <a:pt x="2432095" y="1450428"/>
                </a:lnTo>
                <a:cubicBezTo>
                  <a:pt x="2431862" y="1452439"/>
                  <a:pt x="2431630" y="1454449"/>
                  <a:pt x="2431397" y="1456460"/>
                </a:cubicBezTo>
                <a:cubicBezTo>
                  <a:pt x="2431164" y="1458471"/>
                  <a:pt x="2430932" y="1460481"/>
                  <a:pt x="2430699" y="1462492"/>
                </a:cubicBezTo>
                <a:cubicBezTo>
                  <a:pt x="2430466" y="1464397"/>
                  <a:pt x="2430234" y="1466302"/>
                  <a:pt x="2430001" y="1468207"/>
                </a:cubicBezTo>
                <a:lnTo>
                  <a:pt x="2428605" y="1473921"/>
                </a:lnTo>
                <a:lnTo>
                  <a:pt x="2426860" y="1479954"/>
                </a:lnTo>
                <a:lnTo>
                  <a:pt x="2425115" y="1485668"/>
                </a:lnTo>
                <a:lnTo>
                  <a:pt x="2423021" y="1491383"/>
                </a:lnTo>
                <a:lnTo>
                  <a:pt x="2420578" y="1496780"/>
                </a:lnTo>
                <a:lnTo>
                  <a:pt x="2417786" y="1502177"/>
                </a:lnTo>
                <a:lnTo>
                  <a:pt x="2414994" y="1507574"/>
                </a:lnTo>
                <a:lnTo>
                  <a:pt x="2411504" y="1512972"/>
                </a:lnTo>
                <a:lnTo>
                  <a:pt x="2408014" y="1517734"/>
                </a:lnTo>
                <a:lnTo>
                  <a:pt x="2404175" y="1523131"/>
                </a:lnTo>
                <a:lnTo>
                  <a:pt x="2399987" y="1527576"/>
                </a:lnTo>
                <a:lnTo>
                  <a:pt x="2395799" y="1532338"/>
                </a:lnTo>
                <a:lnTo>
                  <a:pt x="2390913" y="1536783"/>
                </a:lnTo>
                <a:lnTo>
                  <a:pt x="2386027" y="1540910"/>
                </a:lnTo>
                <a:lnTo>
                  <a:pt x="2381141" y="1544720"/>
                </a:lnTo>
                <a:lnTo>
                  <a:pt x="2376255" y="1548529"/>
                </a:lnTo>
                <a:lnTo>
                  <a:pt x="2371020" y="1551704"/>
                </a:lnTo>
                <a:lnTo>
                  <a:pt x="2365436" y="1554561"/>
                </a:lnTo>
                <a:lnTo>
                  <a:pt x="2359503" y="1557419"/>
                </a:lnTo>
                <a:lnTo>
                  <a:pt x="2353919" y="1559641"/>
                </a:lnTo>
                <a:lnTo>
                  <a:pt x="2348335" y="1561864"/>
                </a:lnTo>
                <a:lnTo>
                  <a:pt x="2342751" y="1563768"/>
                </a:lnTo>
                <a:lnTo>
                  <a:pt x="2336818" y="1565356"/>
                </a:lnTo>
                <a:lnTo>
                  <a:pt x="2330885" y="1566626"/>
                </a:lnTo>
                <a:lnTo>
                  <a:pt x="2324952" y="1567578"/>
                </a:lnTo>
                <a:lnTo>
                  <a:pt x="2319019" y="1568531"/>
                </a:lnTo>
                <a:lnTo>
                  <a:pt x="2313086" y="1568848"/>
                </a:lnTo>
                <a:lnTo>
                  <a:pt x="2307153" y="1568848"/>
                </a:lnTo>
                <a:lnTo>
                  <a:pt x="2301220" y="1568848"/>
                </a:lnTo>
                <a:lnTo>
                  <a:pt x="2295287" y="1568531"/>
                </a:lnTo>
                <a:lnTo>
                  <a:pt x="2289354" y="1567578"/>
                </a:lnTo>
                <a:lnTo>
                  <a:pt x="2283421" y="1566626"/>
                </a:lnTo>
                <a:lnTo>
                  <a:pt x="2277488" y="1565356"/>
                </a:lnTo>
                <a:lnTo>
                  <a:pt x="2271904" y="1563768"/>
                </a:lnTo>
                <a:lnTo>
                  <a:pt x="2265971" y="1561864"/>
                </a:lnTo>
                <a:lnTo>
                  <a:pt x="2260387" y="1559641"/>
                </a:lnTo>
                <a:lnTo>
                  <a:pt x="2254803" y="1557419"/>
                </a:lnTo>
                <a:lnTo>
                  <a:pt x="2249219" y="1554561"/>
                </a:lnTo>
                <a:lnTo>
                  <a:pt x="2243984" y="1551704"/>
                </a:lnTo>
                <a:lnTo>
                  <a:pt x="2238749" y="1548529"/>
                </a:lnTo>
                <a:lnTo>
                  <a:pt x="2233514" y="1544720"/>
                </a:lnTo>
                <a:lnTo>
                  <a:pt x="2228628" y="1540910"/>
                </a:lnTo>
                <a:lnTo>
                  <a:pt x="2223742" y="1536783"/>
                </a:lnTo>
                <a:lnTo>
                  <a:pt x="2219205" y="1532338"/>
                </a:lnTo>
                <a:lnTo>
                  <a:pt x="1493286" y="807848"/>
                </a:lnTo>
                <a:lnTo>
                  <a:pt x="1488749" y="803086"/>
                </a:lnTo>
                <a:lnTo>
                  <a:pt x="1483863" y="798958"/>
                </a:lnTo>
                <a:lnTo>
                  <a:pt x="1478977" y="795149"/>
                </a:lnTo>
                <a:lnTo>
                  <a:pt x="1473742" y="791656"/>
                </a:lnTo>
                <a:lnTo>
                  <a:pt x="1468507" y="788481"/>
                </a:lnTo>
                <a:lnTo>
                  <a:pt x="1463272" y="785307"/>
                </a:lnTo>
                <a:lnTo>
                  <a:pt x="1457688" y="782449"/>
                </a:lnTo>
                <a:lnTo>
                  <a:pt x="1452104" y="780227"/>
                </a:lnTo>
                <a:lnTo>
                  <a:pt x="1446520" y="778005"/>
                </a:lnTo>
                <a:lnTo>
                  <a:pt x="1440587" y="776417"/>
                </a:lnTo>
                <a:lnTo>
                  <a:pt x="1435003" y="774512"/>
                </a:lnTo>
                <a:lnTo>
                  <a:pt x="1429070" y="773560"/>
                </a:lnTo>
                <a:lnTo>
                  <a:pt x="1423137" y="772607"/>
                </a:lnTo>
                <a:lnTo>
                  <a:pt x="1417204" y="771655"/>
                </a:lnTo>
                <a:lnTo>
                  <a:pt x="1411271" y="771338"/>
                </a:lnTo>
                <a:lnTo>
                  <a:pt x="1405338" y="771020"/>
                </a:lnTo>
                <a:lnTo>
                  <a:pt x="1399056" y="771338"/>
                </a:lnTo>
                <a:lnTo>
                  <a:pt x="1393123" y="771655"/>
                </a:lnTo>
                <a:lnTo>
                  <a:pt x="1387190" y="772607"/>
                </a:lnTo>
                <a:lnTo>
                  <a:pt x="1381257" y="773560"/>
                </a:lnTo>
                <a:lnTo>
                  <a:pt x="1375673" y="774512"/>
                </a:lnTo>
                <a:lnTo>
                  <a:pt x="1369740" y="776417"/>
                </a:lnTo>
                <a:lnTo>
                  <a:pt x="1364156" y="778005"/>
                </a:lnTo>
                <a:lnTo>
                  <a:pt x="1358223" y="780227"/>
                </a:lnTo>
                <a:lnTo>
                  <a:pt x="1352639" y="782449"/>
                </a:lnTo>
                <a:lnTo>
                  <a:pt x="1347404" y="785307"/>
                </a:lnTo>
                <a:lnTo>
                  <a:pt x="1341820" y="788481"/>
                </a:lnTo>
                <a:lnTo>
                  <a:pt x="1336585" y="791656"/>
                </a:lnTo>
                <a:lnTo>
                  <a:pt x="1331699" y="795149"/>
                </a:lnTo>
                <a:lnTo>
                  <a:pt x="1326464" y="798958"/>
                </a:lnTo>
                <a:lnTo>
                  <a:pt x="1321927" y="803086"/>
                </a:lnTo>
                <a:lnTo>
                  <a:pt x="1317041" y="807848"/>
                </a:lnTo>
                <a:lnTo>
                  <a:pt x="1312853" y="812293"/>
                </a:lnTo>
                <a:lnTo>
                  <a:pt x="1308665" y="817055"/>
                </a:lnTo>
                <a:lnTo>
                  <a:pt x="1304826" y="822134"/>
                </a:lnTo>
                <a:lnTo>
                  <a:pt x="1301336" y="827214"/>
                </a:lnTo>
                <a:lnTo>
                  <a:pt x="1297846" y="832611"/>
                </a:lnTo>
                <a:lnTo>
                  <a:pt x="1295054" y="837691"/>
                </a:lnTo>
                <a:lnTo>
                  <a:pt x="1292262" y="843406"/>
                </a:lnTo>
                <a:lnTo>
                  <a:pt x="1289819" y="848803"/>
                </a:lnTo>
                <a:lnTo>
                  <a:pt x="1287725" y="854517"/>
                </a:lnTo>
                <a:lnTo>
                  <a:pt x="1285631" y="859915"/>
                </a:lnTo>
                <a:lnTo>
                  <a:pt x="1284235" y="865947"/>
                </a:lnTo>
                <a:lnTo>
                  <a:pt x="1282839" y="871979"/>
                </a:lnTo>
                <a:lnTo>
                  <a:pt x="1281792" y="878011"/>
                </a:lnTo>
                <a:cubicBezTo>
                  <a:pt x="1281559" y="879916"/>
                  <a:pt x="1281327" y="881821"/>
                  <a:pt x="1281094" y="883726"/>
                </a:cubicBezTo>
                <a:cubicBezTo>
                  <a:pt x="1280978" y="885737"/>
                  <a:pt x="1280861" y="887747"/>
                  <a:pt x="1280745" y="889758"/>
                </a:cubicBezTo>
                <a:lnTo>
                  <a:pt x="1280745" y="895790"/>
                </a:lnTo>
                <a:lnTo>
                  <a:pt x="1280745" y="901504"/>
                </a:lnTo>
                <a:cubicBezTo>
                  <a:pt x="1280861" y="903515"/>
                  <a:pt x="1280978" y="905526"/>
                  <a:pt x="1281094" y="907537"/>
                </a:cubicBezTo>
                <a:cubicBezTo>
                  <a:pt x="1281327" y="909548"/>
                  <a:pt x="1281559" y="911558"/>
                  <a:pt x="1281792" y="913569"/>
                </a:cubicBezTo>
                <a:lnTo>
                  <a:pt x="1282839" y="919283"/>
                </a:lnTo>
                <a:lnTo>
                  <a:pt x="1284235" y="925315"/>
                </a:lnTo>
                <a:lnTo>
                  <a:pt x="1285631" y="931348"/>
                </a:lnTo>
                <a:lnTo>
                  <a:pt x="1287725" y="936745"/>
                </a:lnTo>
                <a:lnTo>
                  <a:pt x="1289819" y="942459"/>
                </a:lnTo>
                <a:lnTo>
                  <a:pt x="1292262" y="947857"/>
                </a:lnTo>
                <a:lnTo>
                  <a:pt x="1295054" y="953571"/>
                </a:lnTo>
                <a:lnTo>
                  <a:pt x="1297846" y="958968"/>
                </a:lnTo>
                <a:lnTo>
                  <a:pt x="1301336" y="964048"/>
                </a:lnTo>
                <a:lnTo>
                  <a:pt x="1304826" y="969445"/>
                </a:lnTo>
                <a:lnTo>
                  <a:pt x="1308665" y="974207"/>
                </a:lnTo>
                <a:lnTo>
                  <a:pt x="1312853" y="978970"/>
                </a:lnTo>
                <a:lnTo>
                  <a:pt x="1317041" y="983732"/>
                </a:lnTo>
                <a:lnTo>
                  <a:pt x="2756315" y="2420965"/>
                </a:lnTo>
                <a:lnTo>
                  <a:pt x="2760503" y="2425410"/>
                </a:lnTo>
                <a:lnTo>
                  <a:pt x="2764691" y="2430490"/>
                </a:lnTo>
                <a:lnTo>
                  <a:pt x="2768530" y="2435252"/>
                </a:lnTo>
                <a:lnTo>
                  <a:pt x="2772020" y="2440332"/>
                </a:lnTo>
                <a:lnTo>
                  <a:pt x="2775510" y="2445729"/>
                </a:lnTo>
                <a:lnTo>
                  <a:pt x="2778302" y="2450808"/>
                </a:lnTo>
                <a:lnTo>
                  <a:pt x="2781094" y="2456523"/>
                </a:lnTo>
                <a:lnTo>
                  <a:pt x="2783537" y="2462238"/>
                </a:lnTo>
                <a:lnTo>
                  <a:pt x="2785631" y="2467635"/>
                </a:lnTo>
                <a:lnTo>
                  <a:pt x="2787376" y="2473350"/>
                </a:lnTo>
                <a:lnTo>
                  <a:pt x="2789121" y="2479064"/>
                </a:lnTo>
                <a:lnTo>
                  <a:pt x="2790517" y="2485096"/>
                </a:lnTo>
                <a:cubicBezTo>
                  <a:pt x="2790750" y="2487107"/>
                  <a:pt x="2790982" y="2489117"/>
                  <a:pt x="2791215" y="2491128"/>
                </a:cubicBezTo>
                <a:cubicBezTo>
                  <a:pt x="2791448" y="2493033"/>
                  <a:pt x="2791680" y="2494938"/>
                  <a:pt x="2791913" y="2496843"/>
                </a:cubicBezTo>
                <a:cubicBezTo>
                  <a:pt x="2792146" y="2498854"/>
                  <a:pt x="2792378" y="2500864"/>
                  <a:pt x="2792611" y="2502875"/>
                </a:cubicBezTo>
                <a:lnTo>
                  <a:pt x="2792611" y="2508907"/>
                </a:lnTo>
                <a:lnTo>
                  <a:pt x="2792611" y="2514939"/>
                </a:lnTo>
                <a:cubicBezTo>
                  <a:pt x="2792378" y="2516844"/>
                  <a:pt x="2792146" y="2518749"/>
                  <a:pt x="2791913" y="2520654"/>
                </a:cubicBezTo>
                <a:cubicBezTo>
                  <a:pt x="2791680" y="2522665"/>
                  <a:pt x="2791448" y="2524675"/>
                  <a:pt x="2791215" y="2526686"/>
                </a:cubicBezTo>
                <a:cubicBezTo>
                  <a:pt x="2790982" y="2528697"/>
                  <a:pt x="2790750" y="2530707"/>
                  <a:pt x="2790517" y="2532718"/>
                </a:cubicBezTo>
                <a:lnTo>
                  <a:pt x="2789121" y="2538433"/>
                </a:lnTo>
                <a:lnTo>
                  <a:pt x="2787376" y="2544465"/>
                </a:lnTo>
                <a:lnTo>
                  <a:pt x="2785631" y="2550180"/>
                </a:lnTo>
                <a:lnTo>
                  <a:pt x="2783537" y="2555577"/>
                </a:lnTo>
                <a:lnTo>
                  <a:pt x="2781094" y="2561292"/>
                </a:lnTo>
                <a:lnTo>
                  <a:pt x="2778302" y="2566689"/>
                </a:lnTo>
                <a:lnTo>
                  <a:pt x="2775510" y="2572086"/>
                </a:lnTo>
                <a:lnTo>
                  <a:pt x="2772020" y="2577166"/>
                </a:lnTo>
                <a:lnTo>
                  <a:pt x="2768530" y="2582563"/>
                </a:lnTo>
                <a:lnTo>
                  <a:pt x="2764691" y="2587325"/>
                </a:lnTo>
                <a:lnTo>
                  <a:pt x="2760503" y="2592405"/>
                </a:lnTo>
                <a:lnTo>
                  <a:pt x="2756315" y="2596849"/>
                </a:lnTo>
                <a:lnTo>
                  <a:pt x="2752127" y="2600659"/>
                </a:lnTo>
                <a:lnTo>
                  <a:pt x="2747939" y="2604469"/>
                </a:lnTo>
                <a:lnTo>
                  <a:pt x="2743751" y="2607644"/>
                </a:lnTo>
                <a:lnTo>
                  <a:pt x="2739214" y="2611136"/>
                </a:lnTo>
                <a:lnTo>
                  <a:pt x="2735026" y="2613993"/>
                </a:lnTo>
                <a:lnTo>
                  <a:pt x="2730140" y="2616533"/>
                </a:lnTo>
                <a:lnTo>
                  <a:pt x="2725603" y="2619390"/>
                </a:lnTo>
                <a:lnTo>
                  <a:pt x="2720717" y="2621613"/>
                </a:lnTo>
                <a:lnTo>
                  <a:pt x="2716180" y="2623518"/>
                </a:lnTo>
                <a:lnTo>
                  <a:pt x="2710945" y="2625740"/>
                </a:lnTo>
                <a:lnTo>
                  <a:pt x="2706059" y="2627645"/>
                </a:lnTo>
                <a:lnTo>
                  <a:pt x="2701173" y="2628915"/>
                </a:lnTo>
                <a:lnTo>
                  <a:pt x="2695938" y="2630185"/>
                </a:lnTo>
                <a:lnTo>
                  <a:pt x="2691052" y="2631455"/>
                </a:lnTo>
                <a:lnTo>
                  <a:pt x="2685817" y="2632090"/>
                </a:lnTo>
                <a:lnTo>
                  <a:pt x="2680582" y="2632725"/>
                </a:lnTo>
                <a:lnTo>
                  <a:pt x="2675348" y="2633042"/>
                </a:lnTo>
                <a:lnTo>
                  <a:pt x="2670461" y="2633042"/>
                </a:lnTo>
                <a:lnTo>
                  <a:pt x="2665226" y="2633042"/>
                </a:lnTo>
                <a:lnTo>
                  <a:pt x="2659991" y="2633042"/>
                </a:lnTo>
                <a:lnTo>
                  <a:pt x="2654756" y="2632407"/>
                </a:lnTo>
                <a:lnTo>
                  <a:pt x="2649521" y="2632090"/>
                </a:lnTo>
                <a:lnTo>
                  <a:pt x="2644635" y="2631137"/>
                </a:lnTo>
                <a:lnTo>
                  <a:pt x="2639051" y="2629867"/>
                </a:lnTo>
                <a:lnTo>
                  <a:pt x="2633816" y="2628597"/>
                </a:lnTo>
                <a:lnTo>
                  <a:pt x="2628930" y="2627010"/>
                </a:lnTo>
                <a:lnTo>
                  <a:pt x="2624044" y="2625423"/>
                </a:lnTo>
                <a:lnTo>
                  <a:pt x="2619158" y="2623200"/>
                </a:lnTo>
                <a:lnTo>
                  <a:pt x="2614272" y="2621295"/>
                </a:lnTo>
                <a:lnTo>
                  <a:pt x="2609735" y="2618756"/>
                </a:lnTo>
                <a:lnTo>
                  <a:pt x="2604849" y="2616216"/>
                </a:lnTo>
                <a:lnTo>
                  <a:pt x="2600312" y="26136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="" xmlns:a16="http://schemas.microsoft.com/office/drawing/2014/main" id="{85663283-ED1E-428C-85B6-7EC9AAAD4C7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9147326" cy="6857999"/>
          </a:xfrm>
          <a:custGeom>
            <a:avLst/>
            <a:gdLst>
              <a:gd name="connsiteX0" fmla="*/ 9147326 w 9147326"/>
              <a:gd name="connsiteY0" fmla="*/ 0 h 6857999"/>
              <a:gd name="connsiteX1" fmla="*/ 0 w 9147326"/>
              <a:gd name="connsiteY1" fmla="*/ 0 h 6857999"/>
              <a:gd name="connsiteX2" fmla="*/ 0 w 9147326"/>
              <a:gd name="connsiteY2" fmla="*/ 117731 h 6857999"/>
              <a:gd name="connsiteX3" fmla="*/ 2563450 w 9147326"/>
              <a:gd name="connsiteY3" fmla="*/ 2678112 h 6857999"/>
              <a:gd name="connsiteX4" fmla="*/ 2567987 w 9147326"/>
              <a:gd name="connsiteY4" fmla="*/ 2682875 h 6857999"/>
              <a:gd name="connsiteX5" fmla="*/ 2572175 w 9147326"/>
              <a:gd name="connsiteY5" fmla="*/ 2687320 h 6857999"/>
              <a:gd name="connsiteX6" fmla="*/ 2576014 w 9147326"/>
              <a:gd name="connsiteY6" fmla="*/ 2692717 h 6857999"/>
              <a:gd name="connsiteX7" fmla="*/ 2579503 w 9147326"/>
              <a:gd name="connsiteY7" fmla="*/ 2697480 h 6857999"/>
              <a:gd name="connsiteX8" fmla="*/ 2582644 w 9147326"/>
              <a:gd name="connsiteY8" fmla="*/ 2702877 h 6857999"/>
              <a:gd name="connsiteX9" fmla="*/ 2585785 w 9147326"/>
              <a:gd name="connsiteY9" fmla="*/ 2708275 h 6857999"/>
              <a:gd name="connsiteX10" fmla="*/ 2588577 w 9147326"/>
              <a:gd name="connsiteY10" fmla="*/ 2713672 h 6857999"/>
              <a:gd name="connsiteX11" fmla="*/ 2591020 w 9147326"/>
              <a:gd name="connsiteY11" fmla="*/ 2719070 h 6857999"/>
              <a:gd name="connsiteX12" fmla="*/ 2593114 w 9147326"/>
              <a:gd name="connsiteY12" fmla="*/ 2725102 h 6857999"/>
              <a:gd name="connsiteX13" fmla="*/ 2594859 w 9147326"/>
              <a:gd name="connsiteY13" fmla="*/ 2730817 h 6857999"/>
              <a:gd name="connsiteX14" fmla="*/ 2596254 w 9147326"/>
              <a:gd name="connsiteY14" fmla="*/ 2736532 h 6857999"/>
              <a:gd name="connsiteX15" fmla="*/ 2597650 w 9147326"/>
              <a:gd name="connsiteY15" fmla="*/ 2742565 h 6857999"/>
              <a:gd name="connsiteX16" fmla="*/ 2598697 w 9147326"/>
              <a:gd name="connsiteY16" fmla="*/ 2748280 h 6857999"/>
              <a:gd name="connsiteX17" fmla="*/ 2599395 w 9147326"/>
              <a:gd name="connsiteY17" fmla="*/ 2753995 h 6857999"/>
              <a:gd name="connsiteX18" fmla="*/ 2599744 w 9147326"/>
              <a:gd name="connsiteY18" fmla="*/ 2760345 h 6857999"/>
              <a:gd name="connsiteX19" fmla="*/ 2600093 w 9147326"/>
              <a:gd name="connsiteY19" fmla="*/ 2766377 h 6857999"/>
              <a:gd name="connsiteX20" fmla="*/ 2599744 w 9147326"/>
              <a:gd name="connsiteY20" fmla="*/ 2772092 h 6857999"/>
              <a:gd name="connsiteX21" fmla="*/ 2599395 w 9147326"/>
              <a:gd name="connsiteY21" fmla="*/ 2778125 h 6857999"/>
              <a:gd name="connsiteX22" fmla="*/ 2598697 w 9147326"/>
              <a:gd name="connsiteY22" fmla="*/ 2784157 h 6857999"/>
              <a:gd name="connsiteX23" fmla="*/ 2597650 w 9147326"/>
              <a:gd name="connsiteY23" fmla="*/ 2790190 h 6857999"/>
              <a:gd name="connsiteX24" fmla="*/ 2596254 w 9147326"/>
              <a:gd name="connsiteY24" fmla="*/ 2795905 h 6857999"/>
              <a:gd name="connsiteX25" fmla="*/ 2594859 w 9147326"/>
              <a:gd name="connsiteY25" fmla="*/ 2801620 h 6857999"/>
              <a:gd name="connsiteX26" fmla="*/ 2593114 w 9147326"/>
              <a:gd name="connsiteY26" fmla="*/ 2807335 h 6857999"/>
              <a:gd name="connsiteX27" fmla="*/ 2591020 w 9147326"/>
              <a:gd name="connsiteY27" fmla="*/ 2813050 h 6857999"/>
              <a:gd name="connsiteX28" fmla="*/ 2588577 w 9147326"/>
              <a:gd name="connsiteY28" fmla="*/ 2818765 h 6857999"/>
              <a:gd name="connsiteX29" fmla="*/ 2585785 w 9147326"/>
              <a:gd name="connsiteY29" fmla="*/ 2824162 h 6857999"/>
              <a:gd name="connsiteX30" fmla="*/ 2582644 w 9147326"/>
              <a:gd name="connsiteY30" fmla="*/ 2829560 h 6857999"/>
              <a:gd name="connsiteX31" fmla="*/ 2579503 w 9147326"/>
              <a:gd name="connsiteY31" fmla="*/ 2834640 h 6857999"/>
              <a:gd name="connsiteX32" fmla="*/ 2576014 w 9147326"/>
              <a:gd name="connsiteY32" fmla="*/ 2840037 h 6857999"/>
              <a:gd name="connsiteX33" fmla="*/ 2572175 w 9147326"/>
              <a:gd name="connsiteY33" fmla="*/ 2844800 h 6857999"/>
              <a:gd name="connsiteX34" fmla="*/ 2567987 w 9147326"/>
              <a:gd name="connsiteY34" fmla="*/ 2849562 h 6857999"/>
              <a:gd name="connsiteX35" fmla="*/ 2563450 w 9147326"/>
              <a:gd name="connsiteY35" fmla="*/ 2854325 h 6857999"/>
              <a:gd name="connsiteX36" fmla="*/ 2558913 w 9147326"/>
              <a:gd name="connsiteY36" fmla="*/ 2858770 h 6857999"/>
              <a:gd name="connsiteX37" fmla="*/ 2554028 w 9147326"/>
              <a:gd name="connsiteY37" fmla="*/ 2862580 h 6857999"/>
              <a:gd name="connsiteX38" fmla="*/ 2549142 w 9147326"/>
              <a:gd name="connsiteY38" fmla="*/ 2866390 h 6857999"/>
              <a:gd name="connsiteX39" fmla="*/ 2543907 w 9147326"/>
              <a:gd name="connsiteY39" fmla="*/ 2870200 h 6857999"/>
              <a:gd name="connsiteX40" fmla="*/ 2538673 w 9147326"/>
              <a:gd name="connsiteY40" fmla="*/ 2873375 h 6857999"/>
              <a:gd name="connsiteX41" fmla="*/ 2533438 w 9147326"/>
              <a:gd name="connsiteY41" fmla="*/ 2876550 h 6857999"/>
              <a:gd name="connsiteX42" fmla="*/ 2527854 w 9147326"/>
              <a:gd name="connsiteY42" fmla="*/ 2879090 h 6857999"/>
              <a:gd name="connsiteX43" fmla="*/ 2522270 w 9147326"/>
              <a:gd name="connsiteY43" fmla="*/ 2881312 h 6857999"/>
              <a:gd name="connsiteX44" fmla="*/ 2516687 w 9147326"/>
              <a:gd name="connsiteY44" fmla="*/ 2883535 h 6857999"/>
              <a:gd name="connsiteX45" fmla="*/ 2510754 w 9147326"/>
              <a:gd name="connsiteY45" fmla="*/ 2885757 h 6857999"/>
              <a:gd name="connsiteX46" fmla="*/ 2505170 w 9147326"/>
              <a:gd name="connsiteY46" fmla="*/ 2887027 h 6857999"/>
              <a:gd name="connsiteX47" fmla="*/ 2499238 w 9147326"/>
              <a:gd name="connsiteY47" fmla="*/ 2888297 h 6857999"/>
              <a:gd name="connsiteX48" fmla="*/ 2493305 w 9147326"/>
              <a:gd name="connsiteY48" fmla="*/ 2889567 h 6857999"/>
              <a:gd name="connsiteX49" fmla="*/ 2487372 w 9147326"/>
              <a:gd name="connsiteY49" fmla="*/ 2890202 h 6857999"/>
              <a:gd name="connsiteX50" fmla="*/ 2481440 w 9147326"/>
              <a:gd name="connsiteY50" fmla="*/ 2890520 h 6857999"/>
              <a:gd name="connsiteX51" fmla="*/ 2475507 w 9147326"/>
              <a:gd name="connsiteY51" fmla="*/ 2890520 h 6857999"/>
              <a:gd name="connsiteX52" fmla="*/ 2469574 w 9147326"/>
              <a:gd name="connsiteY52" fmla="*/ 2890520 h 6857999"/>
              <a:gd name="connsiteX53" fmla="*/ 2463642 w 9147326"/>
              <a:gd name="connsiteY53" fmla="*/ 2890202 h 6857999"/>
              <a:gd name="connsiteX54" fmla="*/ 2457709 w 9147326"/>
              <a:gd name="connsiteY54" fmla="*/ 2889567 h 6857999"/>
              <a:gd name="connsiteX55" fmla="*/ 2451776 w 9147326"/>
              <a:gd name="connsiteY55" fmla="*/ 2888297 h 6857999"/>
              <a:gd name="connsiteX56" fmla="*/ 2445844 w 9147326"/>
              <a:gd name="connsiteY56" fmla="*/ 2887027 h 6857999"/>
              <a:gd name="connsiteX57" fmla="*/ 2439911 w 9147326"/>
              <a:gd name="connsiteY57" fmla="*/ 2885757 h 6857999"/>
              <a:gd name="connsiteX58" fmla="*/ 2434327 w 9147326"/>
              <a:gd name="connsiteY58" fmla="*/ 2883535 h 6857999"/>
              <a:gd name="connsiteX59" fmla="*/ 2428744 w 9147326"/>
              <a:gd name="connsiteY59" fmla="*/ 2881312 h 6857999"/>
              <a:gd name="connsiteX60" fmla="*/ 2423160 w 9147326"/>
              <a:gd name="connsiteY60" fmla="*/ 2879090 h 6857999"/>
              <a:gd name="connsiteX61" fmla="*/ 2417576 w 9147326"/>
              <a:gd name="connsiteY61" fmla="*/ 2876550 h 6857999"/>
              <a:gd name="connsiteX62" fmla="*/ 2412341 w 9147326"/>
              <a:gd name="connsiteY62" fmla="*/ 2873375 h 6857999"/>
              <a:gd name="connsiteX63" fmla="*/ 2407107 w 9147326"/>
              <a:gd name="connsiteY63" fmla="*/ 2870200 h 6857999"/>
              <a:gd name="connsiteX64" fmla="*/ 2401872 w 9147326"/>
              <a:gd name="connsiteY64" fmla="*/ 2866390 h 6857999"/>
              <a:gd name="connsiteX65" fmla="*/ 2396986 w 9147326"/>
              <a:gd name="connsiteY65" fmla="*/ 2862580 h 6857999"/>
              <a:gd name="connsiteX66" fmla="*/ 2392101 w 9147326"/>
              <a:gd name="connsiteY66" fmla="*/ 2858770 h 6857999"/>
              <a:gd name="connsiteX67" fmla="*/ 2387564 w 9147326"/>
              <a:gd name="connsiteY67" fmla="*/ 2854325 h 6857999"/>
              <a:gd name="connsiteX68" fmla="*/ 2273098 w 9147326"/>
              <a:gd name="connsiteY68" fmla="*/ 2740025 h 6857999"/>
              <a:gd name="connsiteX69" fmla="*/ 2268212 w 9147326"/>
              <a:gd name="connsiteY69" fmla="*/ 2735580 h 6857999"/>
              <a:gd name="connsiteX70" fmla="*/ 2263326 w 9147326"/>
              <a:gd name="connsiteY70" fmla="*/ 2731452 h 6857999"/>
              <a:gd name="connsiteX71" fmla="*/ 2258441 w 9147326"/>
              <a:gd name="connsiteY71" fmla="*/ 2727642 h 6857999"/>
              <a:gd name="connsiteX72" fmla="*/ 2253555 w 9147326"/>
              <a:gd name="connsiteY72" fmla="*/ 2724150 h 6857999"/>
              <a:gd name="connsiteX73" fmla="*/ 2248320 w 9147326"/>
              <a:gd name="connsiteY73" fmla="*/ 2720975 h 6857999"/>
              <a:gd name="connsiteX74" fmla="*/ 2242736 w 9147326"/>
              <a:gd name="connsiteY74" fmla="*/ 2717800 h 6857999"/>
              <a:gd name="connsiteX75" fmla="*/ 2237502 w 9147326"/>
              <a:gd name="connsiteY75" fmla="*/ 2715260 h 6857999"/>
              <a:gd name="connsiteX76" fmla="*/ 2231918 w 9147326"/>
              <a:gd name="connsiteY76" fmla="*/ 2713037 h 6857999"/>
              <a:gd name="connsiteX77" fmla="*/ 2225986 w 9147326"/>
              <a:gd name="connsiteY77" fmla="*/ 2710497 h 6857999"/>
              <a:gd name="connsiteX78" fmla="*/ 2220402 w 9147326"/>
              <a:gd name="connsiteY78" fmla="*/ 2708592 h 6857999"/>
              <a:gd name="connsiteX79" fmla="*/ 2214469 w 9147326"/>
              <a:gd name="connsiteY79" fmla="*/ 2707322 h 6857999"/>
              <a:gd name="connsiteX80" fmla="*/ 2208536 w 9147326"/>
              <a:gd name="connsiteY80" fmla="*/ 2706052 h 6857999"/>
              <a:gd name="connsiteX81" fmla="*/ 2202953 w 9147326"/>
              <a:gd name="connsiteY81" fmla="*/ 2704782 h 6857999"/>
              <a:gd name="connsiteX82" fmla="*/ 2196671 w 9147326"/>
              <a:gd name="connsiteY82" fmla="*/ 2704147 h 6857999"/>
              <a:gd name="connsiteX83" fmla="*/ 2190738 w 9147326"/>
              <a:gd name="connsiteY83" fmla="*/ 2703830 h 6857999"/>
              <a:gd name="connsiteX84" fmla="*/ 2184806 w 9147326"/>
              <a:gd name="connsiteY84" fmla="*/ 2703512 h 6857999"/>
              <a:gd name="connsiteX85" fmla="*/ 2178873 w 9147326"/>
              <a:gd name="connsiteY85" fmla="*/ 2703830 h 6857999"/>
              <a:gd name="connsiteX86" fmla="*/ 2172940 w 9147326"/>
              <a:gd name="connsiteY86" fmla="*/ 2704147 h 6857999"/>
              <a:gd name="connsiteX87" fmla="*/ 2167008 w 9147326"/>
              <a:gd name="connsiteY87" fmla="*/ 2704782 h 6857999"/>
              <a:gd name="connsiteX88" fmla="*/ 2161075 w 9147326"/>
              <a:gd name="connsiteY88" fmla="*/ 2706052 h 6857999"/>
              <a:gd name="connsiteX89" fmla="*/ 2155142 w 9147326"/>
              <a:gd name="connsiteY89" fmla="*/ 2707322 h 6857999"/>
              <a:gd name="connsiteX90" fmla="*/ 2149559 w 9147326"/>
              <a:gd name="connsiteY90" fmla="*/ 2708592 h 6857999"/>
              <a:gd name="connsiteX91" fmla="*/ 2143626 w 9147326"/>
              <a:gd name="connsiteY91" fmla="*/ 2710497 h 6857999"/>
              <a:gd name="connsiteX92" fmla="*/ 2138042 w 9147326"/>
              <a:gd name="connsiteY92" fmla="*/ 2713037 h 6857999"/>
              <a:gd name="connsiteX93" fmla="*/ 2132458 w 9147326"/>
              <a:gd name="connsiteY93" fmla="*/ 2715260 h 6857999"/>
              <a:gd name="connsiteX94" fmla="*/ 2126875 w 9147326"/>
              <a:gd name="connsiteY94" fmla="*/ 2717800 h 6857999"/>
              <a:gd name="connsiteX95" fmla="*/ 2121640 w 9147326"/>
              <a:gd name="connsiteY95" fmla="*/ 2720975 h 6857999"/>
              <a:gd name="connsiteX96" fmla="*/ 2116406 w 9147326"/>
              <a:gd name="connsiteY96" fmla="*/ 2724150 h 6857999"/>
              <a:gd name="connsiteX97" fmla="*/ 2111171 w 9147326"/>
              <a:gd name="connsiteY97" fmla="*/ 2727642 h 6857999"/>
              <a:gd name="connsiteX98" fmla="*/ 2106285 w 9147326"/>
              <a:gd name="connsiteY98" fmla="*/ 2731452 h 6857999"/>
              <a:gd name="connsiteX99" fmla="*/ 2101399 w 9147326"/>
              <a:gd name="connsiteY99" fmla="*/ 2735580 h 6857999"/>
              <a:gd name="connsiteX100" fmla="*/ 2096862 w 9147326"/>
              <a:gd name="connsiteY100" fmla="*/ 2740025 h 6857999"/>
              <a:gd name="connsiteX101" fmla="*/ 2092326 w 9147326"/>
              <a:gd name="connsiteY101" fmla="*/ 2744787 h 6857999"/>
              <a:gd name="connsiteX102" fmla="*/ 2088487 w 9147326"/>
              <a:gd name="connsiteY102" fmla="*/ 2749550 h 6857999"/>
              <a:gd name="connsiteX103" fmla="*/ 2084299 w 9147326"/>
              <a:gd name="connsiteY103" fmla="*/ 2754312 h 6857999"/>
              <a:gd name="connsiteX104" fmla="*/ 2080810 w 9147326"/>
              <a:gd name="connsiteY104" fmla="*/ 2759710 h 6857999"/>
              <a:gd name="connsiteX105" fmla="*/ 2077320 w 9147326"/>
              <a:gd name="connsiteY105" fmla="*/ 2764790 h 6857999"/>
              <a:gd name="connsiteX106" fmla="*/ 2074179 w 9147326"/>
              <a:gd name="connsiteY106" fmla="*/ 2770187 h 6857999"/>
              <a:gd name="connsiteX107" fmla="*/ 2071736 w 9147326"/>
              <a:gd name="connsiteY107" fmla="*/ 2775585 h 6857999"/>
              <a:gd name="connsiteX108" fmla="*/ 2069293 w 9147326"/>
              <a:gd name="connsiteY108" fmla="*/ 2781300 h 6857999"/>
              <a:gd name="connsiteX109" fmla="*/ 2066850 w 9147326"/>
              <a:gd name="connsiteY109" fmla="*/ 2787015 h 6857999"/>
              <a:gd name="connsiteX110" fmla="*/ 2065105 w 9147326"/>
              <a:gd name="connsiteY110" fmla="*/ 2792730 h 6857999"/>
              <a:gd name="connsiteX111" fmla="*/ 2063709 w 9147326"/>
              <a:gd name="connsiteY111" fmla="*/ 2798445 h 6857999"/>
              <a:gd name="connsiteX112" fmla="*/ 2062314 w 9147326"/>
              <a:gd name="connsiteY112" fmla="*/ 2804477 h 6857999"/>
              <a:gd name="connsiteX113" fmla="*/ 2061266 w 9147326"/>
              <a:gd name="connsiteY113" fmla="*/ 2810192 h 6857999"/>
              <a:gd name="connsiteX114" fmla="*/ 2060568 w 9147326"/>
              <a:gd name="connsiteY114" fmla="*/ 2816225 h 6857999"/>
              <a:gd name="connsiteX115" fmla="*/ 2060220 w 9147326"/>
              <a:gd name="connsiteY115" fmla="*/ 2822257 h 6857999"/>
              <a:gd name="connsiteX116" fmla="*/ 2059870 w 9147326"/>
              <a:gd name="connsiteY116" fmla="*/ 2827972 h 6857999"/>
              <a:gd name="connsiteX117" fmla="*/ 2060220 w 9147326"/>
              <a:gd name="connsiteY117" fmla="*/ 2834005 h 6857999"/>
              <a:gd name="connsiteX118" fmla="*/ 2060568 w 9147326"/>
              <a:gd name="connsiteY118" fmla="*/ 2840037 h 6857999"/>
              <a:gd name="connsiteX119" fmla="*/ 2061266 w 9147326"/>
              <a:gd name="connsiteY119" fmla="*/ 2845752 h 6857999"/>
              <a:gd name="connsiteX120" fmla="*/ 2062314 w 9147326"/>
              <a:gd name="connsiteY120" fmla="*/ 2851785 h 6857999"/>
              <a:gd name="connsiteX121" fmla="*/ 2063709 w 9147326"/>
              <a:gd name="connsiteY121" fmla="*/ 2857817 h 6857999"/>
              <a:gd name="connsiteX122" fmla="*/ 2065105 w 9147326"/>
              <a:gd name="connsiteY122" fmla="*/ 2863532 h 6857999"/>
              <a:gd name="connsiteX123" fmla="*/ 2066850 w 9147326"/>
              <a:gd name="connsiteY123" fmla="*/ 2869247 h 6857999"/>
              <a:gd name="connsiteX124" fmla="*/ 2069293 w 9147326"/>
              <a:gd name="connsiteY124" fmla="*/ 2875280 h 6857999"/>
              <a:gd name="connsiteX125" fmla="*/ 2071736 w 9147326"/>
              <a:gd name="connsiteY125" fmla="*/ 2880677 h 6857999"/>
              <a:gd name="connsiteX126" fmla="*/ 2074179 w 9147326"/>
              <a:gd name="connsiteY126" fmla="*/ 2886075 h 6857999"/>
              <a:gd name="connsiteX127" fmla="*/ 2077320 w 9147326"/>
              <a:gd name="connsiteY127" fmla="*/ 2891472 h 6857999"/>
              <a:gd name="connsiteX128" fmla="*/ 2080810 w 9147326"/>
              <a:gd name="connsiteY128" fmla="*/ 2896870 h 6857999"/>
              <a:gd name="connsiteX129" fmla="*/ 2084299 w 9147326"/>
              <a:gd name="connsiteY129" fmla="*/ 2901632 h 6857999"/>
              <a:gd name="connsiteX130" fmla="*/ 2088487 w 9147326"/>
              <a:gd name="connsiteY130" fmla="*/ 2906712 h 6857999"/>
              <a:gd name="connsiteX131" fmla="*/ 2092326 w 9147326"/>
              <a:gd name="connsiteY131" fmla="*/ 2911475 h 6857999"/>
              <a:gd name="connsiteX132" fmla="*/ 2096862 w 9147326"/>
              <a:gd name="connsiteY132" fmla="*/ 2916237 h 6857999"/>
              <a:gd name="connsiteX133" fmla="*/ 2820649 w 9147326"/>
              <a:gd name="connsiteY133" fmla="*/ 3639502 h 6857999"/>
              <a:gd name="connsiteX134" fmla="*/ 2825186 w 9147326"/>
              <a:gd name="connsiteY134" fmla="*/ 3643947 h 6857999"/>
              <a:gd name="connsiteX135" fmla="*/ 2829374 w 9147326"/>
              <a:gd name="connsiteY135" fmla="*/ 3648710 h 6857999"/>
              <a:gd name="connsiteX136" fmla="*/ 2833213 w 9147326"/>
              <a:gd name="connsiteY136" fmla="*/ 3653790 h 6857999"/>
              <a:gd name="connsiteX137" fmla="*/ 2836702 w 9147326"/>
              <a:gd name="connsiteY137" fmla="*/ 3658870 h 6857999"/>
              <a:gd name="connsiteX138" fmla="*/ 2839843 w 9147326"/>
              <a:gd name="connsiteY138" fmla="*/ 3664267 h 6857999"/>
              <a:gd name="connsiteX139" fmla="*/ 2842984 w 9147326"/>
              <a:gd name="connsiteY139" fmla="*/ 3669347 h 6857999"/>
              <a:gd name="connsiteX140" fmla="*/ 2845776 w 9147326"/>
              <a:gd name="connsiteY140" fmla="*/ 3675062 h 6857999"/>
              <a:gd name="connsiteX141" fmla="*/ 2847870 w 9147326"/>
              <a:gd name="connsiteY141" fmla="*/ 3680460 h 6857999"/>
              <a:gd name="connsiteX142" fmla="*/ 2850313 w 9147326"/>
              <a:gd name="connsiteY142" fmla="*/ 3686175 h 6857999"/>
              <a:gd name="connsiteX143" fmla="*/ 2852058 w 9147326"/>
              <a:gd name="connsiteY143" fmla="*/ 3691890 h 6857999"/>
              <a:gd name="connsiteX144" fmla="*/ 2853453 w 9147326"/>
              <a:gd name="connsiteY144" fmla="*/ 3697605 h 6857999"/>
              <a:gd name="connsiteX145" fmla="*/ 2854849 w 9147326"/>
              <a:gd name="connsiteY145" fmla="*/ 3703637 h 6857999"/>
              <a:gd name="connsiteX146" fmla="*/ 2855896 w 9147326"/>
              <a:gd name="connsiteY146" fmla="*/ 3709670 h 6857999"/>
              <a:gd name="connsiteX147" fmla="*/ 2856594 w 9147326"/>
              <a:gd name="connsiteY147" fmla="*/ 3715385 h 6857999"/>
              <a:gd name="connsiteX148" fmla="*/ 2856943 w 9147326"/>
              <a:gd name="connsiteY148" fmla="*/ 3721417 h 6857999"/>
              <a:gd name="connsiteX149" fmla="*/ 2857292 w 9147326"/>
              <a:gd name="connsiteY149" fmla="*/ 3727450 h 6857999"/>
              <a:gd name="connsiteX150" fmla="*/ 2856943 w 9147326"/>
              <a:gd name="connsiteY150" fmla="*/ 3733165 h 6857999"/>
              <a:gd name="connsiteX151" fmla="*/ 2856594 w 9147326"/>
              <a:gd name="connsiteY151" fmla="*/ 3739197 h 6857999"/>
              <a:gd name="connsiteX152" fmla="*/ 2855896 w 9147326"/>
              <a:gd name="connsiteY152" fmla="*/ 3745230 h 6857999"/>
              <a:gd name="connsiteX153" fmla="*/ 2854849 w 9147326"/>
              <a:gd name="connsiteY153" fmla="*/ 3750945 h 6857999"/>
              <a:gd name="connsiteX154" fmla="*/ 2853453 w 9147326"/>
              <a:gd name="connsiteY154" fmla="*/ 3756977 h 6857999"/>
              <a:gd name="connsiteX155" fmla="*/ 2852058 w 9147326"/>
              <a:gd name="connsiteY155" fmla="*/ 3763010 h 6857999"/>
              <a:gd name="connsiteX156" fmla="*/ 2850313 w 9147326"/>
              <a:gd name="connsiteY156" fmla="*/ 3768407 h 6857999"/>
              <a:gd name="connsiteX157" fmla="*/ 2847870 w 9147326"/>
              <a:gd name="connsiteY157" fmla="*/ 3774122 h 6857999"/>
              <a:gd name="connsiteX158" fmla="*/ 2845776 w 9147326"/>
              <a:gd name="connsiteY158" fmla="*/ 3779837 h 6857999"/>
              <a:gd name="connsiteX159" fmla="*/ 2842984 w 9147326"/>
              <a:gd name="connsiteY159" fmla="*/ 3785235 h 6857999"/>
              <a:gd name="connsiteX160" fmla="*/ 2839843 w 9147326"/>
              <a:gd name="connsiteY160" fmla="*/ 3790632 h 6857999"/>
              <a:gd name="connsiteX161" fmla="*/ 2836702 w 9147326"/>
              <a:gd name="connsiteY161" fmla="*/ 3795712 h 6857999"/>
              <a:gd name="connsiteX162" fmla="*/ 2833213 w 9147326"/>
              <a:gd name="connsiteY162" fmla="*/ 3801110 h 6857999"/>
              <a:gd name="connsiteX163" fmla="*/ 2829374 w 9147326"/>
              <a:gd name="connsiteY163" fmla="*/ 3805872 h 6857999"/>
              <a:gd name="connsiteX164" fmla="*/ 2825186 w 9147326"/>
              <a:gd name="connsiteY164" fmla="*/ 3810635 h 6857999"/>
              <a:gd name="connsiteX165" fmla="*/ 2820649 w 9147326"/>
              <a:gd name="connsiteY165" fmla="*/ 3815397 h 6857999"/>
              <a:gd name="connsiteX166" fmla="*/ 2816113 w 9147326"/>
              <a:gd name="connsiteY166" fmla="*/ 3819842 h 6857999"/>
              <a:gd name="connsiteX167" fmla="*/ 2811227 w 9147326"/>
              <a:gd name="connsiteY167" fmla="*/ 3823970 h 6857999"/>
              <a:gd name="connsiteX168" fmla="*/ 2806341 w 9147326"/>
              <a:gd name="connsiteY168" fmla="*/ 3827780 h 6857999"/>
              <a:gd name="connsiteX169" fmla="*/ 2801106 w 9147326"/>
              <a:gd name="connsiteY169" fmla="*/ 3831272 h 6857999"/>
              <a:gd name="connsiteX170" fmla="*/ 2795872 w 9147326"/>
              <a:gd name="connsiteY170" fmla="*/ 3834447 h 6857999"/>
              <a:gd name="connsiteX171" fmla="*/ 2790637 w 9147326"/>
              <a:gd name="connsiteY171" fmla="*/ 3837622 h 6857999"/>
              <a:gd name="connsiteX172" fmla="*/ 2785053 w 9147326"/>
              <a:gd name="connsiteY172" fmla="*/ 3840480 h 6857999"/>
              <a:gd name="connsiteX173" fmla="*/ 2779469 w 9147326"/>
              <a:gd name="connsiteY173" fmla="*/ 3843020 h 6857999"/>
              <a:gd name="connsiteX174" fmla="*/ 2773886 w 9147326"/>
              <a:gd name="connsiteY174" fmla="*/ 3844925 h 6857999"/>
              <a:gd name="connsiteX175" fmla="*/ 2767953 w 9147326"/>
              <a:gd name="connsiteY175" fmla="*/ 3846830 h 6857999"/>
              <a:gd name="connsiteX176" fmla="*/ 2762369 w 9147326"/>
              <a:gd name="connsiteY176" fmla="*/ 3848417 h 6857999"/>
              <a:gd name="connsiteX177" fmla="*/ 2756437 w 9147326"/>
              <a:gd name="connsiteY177" fmla="*/ 3849370 h 6857999"/>
              <a:gd name="connsiteX178" fmla="*/ 2750504 w 9147326"/>
              <a:gd name="connsiteY178" fmla="*/ 3850640 h 6857999"/>
              <a:gd name="connsiteX179" fmla="*/ 2744571 w 9147326"/>
              <a:gd name="connsiteY179" fmla="*/ 3851275 h 6857999"/>
              <a:gd name="connsiteX180" fmla="*/ 2738639 w 9147326"/>
              <a:gd name="connsiteY180" fmla="*/ 3851592 h 6857999"/>
              <a:gd name="connsiteX181" fmla="*/ 2732706 w 9147326"/>
              <a:gd name="connsiteY181" fmla="*/ 3851910 h 6857999"/>
              <a:gd name="connsiteX182" fmla="*/ 2726773 w 9147326"/>
              <a:gd name="connsiteY182" fmla="*/ 3851592 h 6857999"/>
              <a:gd name="connsiteX183" fmla="*/ 2720841 w 9147326"/>
              <a:gd name="connsiteY183" fmla="*/ 3851275 h 6857999"/>
              <a:gd name="connsiteX184" fmla="*/ 2714908 w 9147326"/>
              <a:gd name="connsiteY184" fmla="*/ 3850640 h 6857999"/>
              <a:gd name="connsiteX185" fmla="*/ 2708975 w 9147326"/>
              <a:gd name="connsiteY185" fmla="*/ 3849370 h 6857999"/>
              <a:gd name="connsiteX186" fmla="*/ 2703043 w 9147326"/>
              <a:gd name="connsiteY186" fmla="*/ 3848417 h 6857999"/>
              <a:gd name="connsiteX187" fmla="*/ 2697110 w 9147326"/>
              <a:gd name="connsiteY187" fmla="*/ 3846830 h 6857999"/>
              <a:gd name="connsiteX188" fmla="*/ 2691526 w 9147326"/>
              <a:gd name="connsiteY188" fmla="*/ 3844925 h 6857999"/>
              <a:gd name="connsiteX189" fmla="*/ 2685943 w 9147326"/>
              <a:gd name="connsiteY189" fmla="*/ 3843020 h 6857999"/>
              <a:gd name="connsiteX190" fmla="*/ 2680359 w 9147326"/>
              <a:gd name="connsiteY190" fmla="*/ 3840480 h 6857999"/>
              <a:gd name="connsiteX191" fmla="*/ 2674775 w 9147326"/>
              <a:gd name="connsiteY191" fmla="*/ 3837622 h 6857999"/>
              <a:gd name="connsiteX192" fmla="*/ 2669540 w 9147326"/>
              <a:gd name="connsiteY192" fmla="*/ 3834447 h 6857999"/>
              <a:gd name="connsiteX193" fmla="*/ 2664306 w 9147326"/>
              <a:gd name="connsiteY193" fmla="*/ 3831272 h 6857999"/>
              <a:gd name="connsiteX194" fmla="*/ 2659071 w 9147326"/>
              <a:gd name="connsiteY194" fmla="*/ 3827780 h 6857999"/>
              <a:gd name="connsiteX195" fmla="*/ 2654185 w 9147326"/>
              <a:gd name="connsiteY195" fmla="*/ 3823970 h 6857999"/>
              <a:gd name="connsiteX196" fmla="*/ 2649300 w 9147326"/>
              <a:gd name="connsiteY196" fmla="*/ 3819842 h 6857999"/>
              <a:gd name="connsiteX197" fmla="*/ 2644763 w 9147326"/>
              <a:gd name="connsiteY197" fmla="*/ 3815397 h 6857999"/>
              <a:gd name="connsiteX198" fmla="*/ 2548793 w 9147326"/>
              <a:gd name="connsiteY198" fmla="*/ 3720147 h 6857999"/>
              <a:gd name="connsiteX199" fmla="*/ 2441307 w 9147326"/>
              <a:gd name="connsiteY199" fmla="*/ 3612515 h 6857999"/>
              <a:gd name="connsiteX200" fmla="*/ 2436770 w 9147326"/>
              <a:gd name="connsiteY200" fmla="*/ 3608070 h 6857999"/>
              <a:gd name="connsiteX201" fmla="*/ 2431884 w 9147326"/>
              <a:gd name="connsiteY201" fmla="*/ 3604260 h 6857999"/>
              <a:gd name="connsiteX202" fmla="*/ 2426999 w 9147326"/>
              <a:gd name="connsiteY202" fmla="*/ 3600132 h 6857999"/>
              <a:gd name="connsiteX203" fmla="*/ 2421764 w 9147326"/>
              <a:gd name="connsiteY203" fmla="*/ 3596640 h 6857999"/>
              <a:gd name="connsiteX204" fmla="*/ 2416529 w 9147326"/>
              <a:gd name="connsiteY204" fmla="*/ 3593465 h 6857999"/>
              <a:gd name="connsiteX205" fmla="*/ 2411295 w 9147326"/>
              <a:gd name="connsiteY205" fmla="*/ 3590290 h 6857999"/>
              <a:gd name="connsiteX206" fmla="*/ 2405711 w 9147326"/>
              <a:gd name="connsiteY206" fmla="*/ 3587750 h 6857999"/>
              <a:gd name="connsiteX207" fmla="*/ 2400127 w 9147326"/>
              <a:gd name="connsiteY207" fmla="*/ 3585210 h 6857999"/>
              <a:gd name="connsiteX208" fmla="*/ 2394543 w 9147326"/>
              <a:gd name="connsiteY208" fmla="*/ 3583305 h 6857999"/>
              <a:gd name="connsiteX209" fmla="*/ 2388960 w 9147326"/>
              <a:gd name="connsiteY209" fmla="*/ 3581082 h 6857999"/>
              <a:gd name="connsiteX210" fmla="*/ 2383027 w 9147326"/>
              <a:gd name="connsiteY210" fmla="*/ 3579812 h 6857999"/>
              <a:gd name="connsiteX211" fmla="*/ 2377094 w 9147326"/>
              <a:gd name="connsiteY211" fmla="*/ 3578225 h 6857999"/>
              <a:gd name="connsiteX212" fmla="*/ 2371162 w 9147326"/>
              <a:gd name="connsiteY212" fmla="*/ 3577272 h 6857999"/>
              <a:gd name="connsiteX213" fmla="*/ 2365229 w 9147326"/>
              <a:gd name="connsiteY213" fmla="*/ 3576637 h 6857999"/>
              <a:gd name="connsiteX214" fmla="*/ 2358947 w 9147326"/>
              <a:gd name="connsiteY214" fmla="*/ 3576320 h 6857999"/>
              <a:gd name="connsiteX215" fmla="*/ 2353015 w 9147326"/>
              <a:gd name="connsiteY215" fmla="*/ 3576320 h 6857999"/>
              <a:gd name="connsiteX216" fmla="*/ 2347082 w 9147326"/>
              <a:gd name="connsiteY216" fmla="*/ 3576320 h 6857999"/>
              <a:gd name="connsiteX217" fmla="*/ 2341149 w 9147326"/>
              <a:gd name="connsiteY217" fmla="*/ 3576637 h 6857999"/>
              <a:gd name="connsiteX218" fmla="*/ 2335217 w 9147326"/>
              <a:gd name="connsiteY218" fmla="*/ 3577272 h 6857999"/>
              <a:gd name="connsiteX219" fmla="*/ 2329284 w 9147326"/>
              <a:gd name="connsiteY219" fmla="*/ 3578225 h 6857999"/>
              <a:gd name="connsiteX220" fmla="*/ 2323351 w 9147326"/>
              <a:gd name="connsiteY220" fmla="*/ 3579812 h 6857999"/>
              <a:gd name="connsiteX221" fmla="*/ 2317419 w 9147326"/>
              <a:gd name="connsiteY221" fmla="*/ 3581082 h 6857999"/>
              <a:gd name="connsiteX222" fmla="*/ 2311835 w 9147326"/>
              <a:gd name="connsiteY222" fmla="*/ 3583305 h 6857999"/>
              <a:gd name="connsiteX223" fmla="*/ 2306251 w 9147326"/>
              <a:gd name="connsiteY223" fmla="*/ 3585210 h 6857999"/>
              <a:gd name="connsiteX224" fmla="*/ 2300668 w 9147326"/>
              <a:gd name="connsiteY224" fmla="*/ 3587750 h 6857999"/>
              <a:gd name="connsiteX225" fmla="*/ 2295084 w 9147326"/>
              <a:gd name="connsiteY225" fmla="*/ 3590290 h 6857999"/>
              <a:gd name="connsiteX226" fmla="*/ 2289849 w 9147326"/>
              <a:gd name="connsiteY226" fmla="*/ 3593465 h 6857999"/>
              <a:gd name="connsiteX227" fmla="*/ 2284614 w 9147326"/>
              <a:gd name="connsiteY227" fmla="*/ 3596640 h 6857999"/>
              <a:gd name="connsiteX228" fmla="*/ 2279380 w 9147326"/>
              <a:gd name="connsiteY228" fmla="*/ 3600450 h 6857999"/>
              <a:gd name="connsiteX229" fmla="*/ 2274494 w 9147326"/>
              <a:gd name="connsiteY229" fmla="*/ 3604260 h 6857999"/>
              <a:gd name="connsiteX230" fmla="*/ 2269608 w 9147326"/>
              <a:gd name="connsiteY230" fmla="*/ 3608070 h 6857999"/>
              <a:gd name="connsiteX231" fmla="*/ 2265071 w 9147326"/>
              <a:gd name="connsiteY231" fmla="*/ 3612515 h 6857999"/>
              <a:gd name="connsiteX232" fmla="*/ 2261232 w 9147326"/>
              <a:gd name="connsiteY232" fmla="*/ 3616325 h 6857999"/>
              <a:gd name="connsiteX233" fmla="*/ 2258092 w 9147326"/>
              <a:gd name="connsiteY233" fmla="*/ 3620135 h 6857999"/>
              <a:gd name="connsiteX234" fmla="*/ 2251810 w 9147326"/>
              <a:gd name="connsiteY234" fmla="*/ 3628390 h 6857999"/>
              <a:gd name="connsiteX235" fmla="*/ 2246226 w 9147326"/>
              <a:gd name="connsiteY235" fmla="*/ 3636327 h 6857999"/>
              <a:gd name="connsiteX236" fmla="*/ 2241690 w 9147326"/>
              <a:gd name="connsiteY236" fmla="*/ 3644900 h 6857999"/>
              <a:gd name="connsiteX237" fmla="*/ 2237502 w 9147326"/>
              <a:gd name="connsiteY237" fmla="*/ 3654107 h 6857999"/>
              <a:gd name="connsiteX238" fmla="*/ 2234361 w 9147326"/>
              <a:gd name="connsiteY238" fmla="*/ 3663315 h 6857999"/>
              <a:gd name="connsiteX239" fmla="*/ 2231918 w 9147326"/>
              <a:gd name="connsiteY239" fmla="*/ 3672522 h 6857999"/>
              <a:gd name="connsiteX240" fmla="*/ 2230173 w 9147326"/>
              <a:gd name="connsiteY240" fmla="*/ 3682047 h 6857999"/>
              <a:gd name="connsiteX241" fmla="*/ 2229126 w 9147326"/>
              <a:gd name="connsiteY241" fmla="*/ 3691572 h 6857999"/>
              <a:gd name="connsiteX242" fmla="*/ 2228777 w 9147326"/>
              <a:gd name="connsiteY242" fmla="*/ 3701097 h 6857999"/>
              <a:gd name="connsiteX243" fmla="*/ 2229475 w 9147326"/>
              <a:gd name="connsiteY243" fmla="*/ 3710622 h 6857999"/>
              <a:gd name="connsiteX244" fmla="*/ 2230522 w 9147326"/>
              <a:gd name="connsiteY244" fmla="*/ 3720465 h 6857999"/>
              <a:gd name="connsiteX245" fmla="*/ 2232616 w 9147326"/>
              <a:gd name="connsiteY245" fmla="*/ 3729672 h 6857999"/>
              <a:gd name="connsiteX246" fmla="*/ 2235059 w 9147326"/>
              <a:gd name="connsiteY246" fmla="*/ 3739197 h 6857999"/>
              <a:gd name="connsiteX247" fmla="*/ 2238549 w 9147326"/>
              <a:gd name="connsiteY247" fmla="*/ 3748405 h 6857999"/>
              <a:gd name="connsiteX248" fmla="*/ 2242736 w 9147326"/>
              <a:gd name="connsiteY248" fmla="*/ 3756977 h 6857999"/>
              <a:gd name="connsiteX249" fmla="*/ 2534136 w 9147326"/>
              <a:gd name="connsiteY249" fmla="*/ 4048442 h 6857999"/>
              <a:gd name="connsiteX250" fmla="*/ 2538673 w 9147326"/>
              <a:gd name="connsiteY250" fmla="*/ 4052887 h 6857999"/>
              <a:gd name="connsiteX251" fmla="*/ 2542860 w 9147326"/>
              <a:gd name="connsiteY251" fmla="*/ 4057967 h 6857999"/>
              <a:gd name="connsiteX252" fmla="*/ 2546699 w 9147326"/>
              <a:gd name="connsiteY252" fmla="*/ 4062730 h 6857999"/>
              <a:gd name="connsiteX253" fmla="*/ 2550189 w 9147326"/>
              <a:gd name="connsiteY253" fmla="*/ 4067810 h 6857999"/>
              <a:gd name="connsiteX254" fmla="*/ 2553330 w 9147326"/>
              <a:gd name="connsiteY254" fmla="*/ 4073207 h 6857999"/>
              <a:gd name="connsiteX255" fmla="*/ 2556471 w 9147326"/>
              <a:gd name="connsiteY255" fmla="*/ 4078287 h 6857999"/>
              <a:gd name="connsiteX256" fmla="*/ 2559262 w 9147326"/>
              <a:gd name="connsiteY256" fmla="*/ 4084002 h 6857999"/>
              <a:gd name="connsiteX257" fmla="*/ 2561705 w 9147326"/>
              <a:gd name="connsiteY257" fmla="*/ 4089717 h 6857999"/>
              <a:gd name="connsiteX258" fmla="*/ 2563799 w 9147326"/>
              <a:gd name="connsiteY258" fmla="*/ 4095115 h 6857999"/>
              <a:gd name="connsiteX259" fmla="*/ 2565544 w 9147326"/>
              <a:gd name="connsiteY259" fmla="*/ 4100830 h 6857999"/>
              <a:gd name="connsiteX260" fmla="*/ 2566940 w 9147326"/>
              <a:gd name="connsiteY260" fmla="*/ 4106862 h 6857999"/>
              <a:gd name="connsiteX261" fmla="*/ 2568336 w 9147326"/>
              <a:gd name="connsiteY261" fmla="*/ 4112577 h 6857999"/>
              <a:gd name="connsiteX262" fmla="*/ 2569383 w 9147326"/>
              <a:gd name="connsiteY262" fmla="*/ 4118610 h 6857999"/>
              <a:gd name="connsiteX263" fmla="*/ 2570081 w 9147326"/>
              <a:gd name="connsiteY263" fmla="*/ 4124642 h 6857999"/>
              <a:gd name="connsiteX264" fmla="*/ 2570430 w 9147326"/>
              <a:gd name="connsiteY264" fmla="*/ 4130357 h 6857999"/>
              <a:gd name="connsiteX265" fmla="*/ 2570779 w 9147326"/>
              <a:gd name="connsiteY265" fmla="*/ 4136390 h 6857999"/>
              <a:gd name="connsiteX266" fmla="*/ 2570430 w 9147326"/>
              <a:gd name="connsiteY266" fmla="*/ 4142422 h 6857999"/>
              <a:gd name="connsiteX267" fmla="*/ 2570081 w 9147326"/>
              <a:gd name="connsiteY267" fmla="*/ 4148137 h 6857999"/>
              <a:gd name="connsiteX268" fmla="*/ 2569383 w 9147326"/>
              <a:gd name="connsiteY268" fmla="*/ 4154170 h 6857999"/>
              <a:gd name="connsiteX269" fmla="*/ 2568336 w 9147326"/>
              <a:gd name="connsiteY269" fmla="*/ 4160202 h 6857999"/>
              <a:gd name="connsiteX270" fmla="*/ 2566940 w 9147326"/>
              <a:gd name="connsiteY270" fmla="*/ 4165917 h 6857999"/>
              <a:gd name="connsiteX271" fmla="*/ 2565544 w 9147326"/>
              <a:gd name="connsiteY271" fmla="*/ 4171632 h 6857999"/>
              <a:gd name="connsiteX272" fmla="*/ 2563799 w 9147326"/>
              <a:gd name="connsiteY272" fmla="*/ 4177665 h 6857999"/>
              <a:gd name="connsiteX273" fmla="*/ 2561705 w 9147326"/>
              <a:gd name="connsiteY273" fmla="*/ 4183062 h 6857999"/>
              <a:gd name="connsiteX274" fmla="*/ 2559262 w 9147326"/>
              <a:gd name="connsiteY274" fmla="*/ 4188777 h 6857999"/>
              <a:gd name="connsiteX275" fmla="*/ 2556471 w 9147326"/>
              <a:gd name="connsiteY275" fmla="*/ 4194175 h 6857999"/>
              <a:gd name="connsiteX276" fmla="*/ 2553330 w 9147326"/>
              <a:gd name="connsiteY276" fmla="*/ 4199572 h 6857999"/>
              <a:gd name="connsiteX277" fmla="*/ 2550189 w 9147326"/>
              <a:gd name="connsiteY277" fmla="*/ 4204652 h 6857999"/>
              <a:gd name="connsiteX278" fmla="*/ 2546699 w 9147326"/>
              <a:gd name="connsiteY278" fmla="*/ 4210050 h 6857999"/>
              <a:gd name="connsiteX279" fmla="*/ 2542860 w 9147326"/>
              <a:gd name="connsiteY279" fmla="*/ 4214812 h 6857999"/>
              <a:gd name="connsiteX280" fmla="*/ 2538673 w 9147326"/>
              <a:gd name="connsiteY280" fmla="*/ 4219892 h 6857999"/>
              <a:gd name="connsiteX281" fmla="*/ 2534136 w 9147326"/>
              <a:gd name="connsiteY281" fmla="*/ 4224337 h 6857999"/>
              <a:gd name="connsiteX282" fmla="*/ 2529599 w 9147326"/>
              <a:gd name="connsiteY282" fmla="*/ 4228782 h 6857999"/>
              <a:gd name="connsiteX283" fmla="*/ 2524713 w 9147326"/>
              <a:gd name="connsiteY283" fmla="*/ 4232592 h 6857999"/>
              <a:gd name="connsiteX284" fmla="*/ 2519828 w 9147326"/>
              <a:gd name="connsiteY284" fmla="*/ 4236402 h 6857999"/>
              <a:gd name="connsiteX285" fmla="*/ 2514942 w 9147326"/>
              <a:gd name="connsiteY285" fmla="*/ 4239895 h 6857999"/>
              <a:gd name="connsiteX286" fmla="*/ 2509707 w 9147326"/>
              <a:gd name="connsiteY286" fmla="*/ 4243387 h 6857999"/>
              <a:gd name="connsiteX287" fmla="*/ 2504472 w 9147326"/>
              <a:gd name="connsiteY287" fmla="*/ 4246245 h 6857999"/>
              <a:gd name="connsiteX288" fmla="*/ 2498889 w 9147326"/>
              <a:gd name="connsiteY288" fmla="*/ 4249102 h 6857999"/>
              <a:gd name="connsiteX289" fmla="*/ 2493654 w 9147326"/>
              <a:gd name="connsiteY289" fmla="*/ 4251642 h 6857999"/>
              <a:gd name="connsiteX290" fmla="*/ 2488070 w 9147326"/>
              <a:gd name="connsiteY290" fmla="*/ 4253547 h 6857999"/>
              <a:gd name="connsiteX291" fmla="*/ 2482138 w 9147326"/>
              <a:gd name="connsiteY291" fmla="*/ 4255452 h 6857999"/>
              <a:gd name="connsiteX292" fmla="*/ 2476554 w 9147326"/>
              <a:gd name="connsiteY292" fmla="*/ 4257040 h 6857999"/>
              <a:gd name="connsiteX293" fmla="*/ 2470621 w 9147326"/>
              <a:gd name="connsiteY293" fmla="*/ 4258627 h 6857999"/>
              <a:gd name="connsiteX294" fmla="*/ 2465038 w 9147326"/>
              <a:gd name="connsiteY294" fmla="*/ 4259262 h 6857999"/>
              <a:gd name="connsiteX295" fmla="*/ 2459105 w 9147326"/>
              <a:gd name="connsiteY295" fmla="*/ 4260215 h 6857999"/>
              <a:gd name="connsiteX296" fmla="*/ 2453172 w 9147326"/>
              <a:gd name="connsiteY296" fmla="*/ 4260532 h 6857999"/>
              <a:gd name="connsiteX297" fmla="*/ 2447240 w 9147326"/>
              <a:gd name="connsiteY297" fmla="*/ 4260532 h 6857999"/>
              <a:gd name="connsiteX298" fmla="*/ 5052034 w 9147326"/>
              <a:gd name="connsiteY298" fmla="*/ 6857999 h 6857999"/>
              <a:gd name="connsiteX299" fmla="*/ 9147326 w 9147326"/>
              <a:gd name="connsiteY299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</a:cxnLst>
            <a:rect l="l" t="t" r="r" b="b"/>
            <a:pathLst>
              <a:path w="9147326" h="6857999">
                <a:moveTo>
                  <a:pt x="9147326" y="0"/>
                </a:moveTo>
                <a:lnTo>
                  <a:pt x="0" y="0"/>
                </a:lnTo>
                <a:lnTo>
                  <a:pt x="0" y="117731"/>
                </a:lnTo>
                <a:lnTo>
                  <a:pt x="2563450" y="2678112"/>
                </a:lnTo>
                <a:lnTo>
                  <a:pt x="2567987" y="2682875"/>
                </a:lnTo>
                <a:lnTo>
                  <a:pt x="2572175" y="2687320"/>
                </a:lnTo>
                <a:lnTo>
                  <a:pt x="2576014" y="2692717"/>
                </a:lnTo>
                <a:lnTo>
                  <a:pt x="2579503" y="2697480"/>
                </a:lnTo>
                <a:lnTo>
                  <a:pt x="2582644" y="2702877"/>
                </a:lnTo>
                <a:lnTo>
                  <a:pt x="2585785" y="2708275"/>
                </a:lnTo>
                <a:lnTo>
                  <a:pt x="2588577" y="2713672"/>
                </a:lnTo>
                <a:lnTo>
                  <a:pt x="2591020" y="2719070"/>
                </a:lnTo>
                <a:lnTo>
                  <a:pt x="2593114" y="2725102"/>
                </a:lnTo>
                <a:lnTo>
                  <a:pt x="2594859" y="2730817"/>
                </a:lnTo>
                <a:lnTo>
                  <a:pt x="2596254" y="2736532"/>
                </a:lnTo>
                <a:lnTo>
                  <a:pt x="2597650" y="2742565"/>
                </a:lnTo>
                <a:lnTo>
                  <a:pt x="2598697" y="2748280"/>
                </a:lnTo>
                <a:cubicBezTo>
                  <a:pt x="2598930" y="2750185"/>
                  <a:pt x="2599162" y="2752090"/>
                  <a:pt x="2599395" y="2753995"/>
                </a:cubicBezTo>
                <a:cubicBezTo>
                  <a:pt x="2599511" y="2756112"/>
                  <a:pt x="2599628" y="2758228"/>
                  <a:pt x="2599744" y="2760345"/>
                </a:cubicBezTo>
                <a:cubicBezTo>
                  <a:pt x="2599860" y="2762356"/>
                  <a:pt x="2599977" y="2764366"/>
                  <a:pt x="2600093" y="2766377"/>
                </a:cubicBezTo>
                <a:cubicBezTo>
                  <a:pt x="2599977" y="2768282"/>
                  <a:pt x="2599860" y="2770187"/>
                  <a:pt x="2599744" y="2772092"/>
                </a:cubicBezTo>
                <a:cubicBezTo>
                  <a:pt x="2599628" y="2774103"/>
                  <a:pt x="2599511" y="2776114"/>
                  <a:pt x="2599395" y="2778125"/>
                </a:cubicBezTo>
                <a:cubicBezTo>
                  <a:pt x="2599162" y="2780136"/>
                  <a:pt x="2598930" y="2782146"/>
                  <a:pt x="2598697" y="2784157"/>
                </a:cubicBezTo>
                <a:lnTo>
                  <a:pt x="2597650" y="2790190"/>
                </a:lnTo>
                <a:lnTo>
                  <a:pt x="2596254" y="2795905"/>
                </a:lnTo>
                <a:lnTo>
                  <a:pt x="2594859" y="2801620"/>
                </a:lnTo>
                <a:lnTo>
                  <a:pt x="2593114" y="2807335"/>
                </a:lnTo>
                <a:lnTo>
                  <a:pt x="2591020" y="2813050"/>
                </a:lnTo>
                <a:lnTo>
                  <a:pt x="2588577" y="2818765"/>
                </a:lnTo>
                <a:lnTo>
                  <a:pt x="2585785" y="2824162"/>
                </a:lnTo>
                <a:lnTo>
                  <a:pt x="2582644" y="2829560"/>
                </a:lnTo>
                <a:lnTo>
                  <a:pt x="2579503" y="2834640"/>
                </a:lnTo>
                <a:lnTo>
                  <a:pt x="2576014" y="2840037"/>
                </a:lnTo>
                <a:lnTo>
                  <a:pt x="2572175" y="2844800"/>
                </a:lnTo>
                <a:lnTo>
                  <a:pt x="2567987" y="2849562"/>
                </a:lnTo>
                <a:lnTo>
                  <a:pt x="2563450" y="2854325"/>
                </a:lnTo>
                <a:lnTo>
                  <a:pt x="2558913" y="2858770"/>
                </a:lnTo>
                <a:lnTo>
                  <a:pt x="2554028" y="2862580"/>
                </a:lnTo>
                <a:lnTo>
                  <a:pt x="2549142" y="2866390"/>
                </a:lnTo>
                <a:lnTo>
                  <a:pt x="2543907" y="2870200"/>
                </a:lnTo>
                <a:lnTo>
                  <a:pt x="2538673" y="2873375"/>
                </a:lnTo>
                <a:lnTo>
                  <a:pt x="2533438" y="2876550"/>
                </a:lnTo>
                <a:lnTo>
                  <a:pt x="2527854" y="2879090"/>
                </a:lnTo>
                <a:lnTo>
                  <a:pt x="2522270" y="2881312"/>
                </a:lnTo>
                <a:lnTo>
                  <a:pt x="2516687" y="2883535"/>
                </a:lnTo>
                <a:lnTo>
                  <a:pt x="2510754" y="2885757"/>
                </a:lnTo>
                <a:lnTo>
                  <a:pt x="2505170" y="2887027"/>
                </a:lnTo>
                <a:lnTo>
                  <a:pt x="2499238" y="2888297"/>
                </a:lnTo>
                <a:lnTo>
                  <a:pt x="2493305" y="2889567"/>
                </a:lnTo>
                <a:lnTo>
                  <a:pt x="2487372" y="2890202"/>
                </a:lnTo>
                <a:lnTo>
                  <a:pt x="2481440" y="2890520"/>
                </a:lnTo>
                <a:lnTo>
                  <a:pt x="2475507" y="2890520"/>
                </a:lnTo>
                <a:lnTo>
                  <a:pt x="2469574" y="2890520"/>
                </a:lnTo>
                <a:lnTo>
                  <a:pt x="2463642" y="2890202"/>
                </a:lnTo>
                <a:lnTo>
                  <a:pt x="2457709" y="2889567"/>
                </a:lnTo>
                <a:lnTo>
                  <a:pt x="2451776" y="2888297"/>
                </a:lnTo>
                <a:lnTo>
                  <a:pt x="2445844" y="2887027"/>
                </a:lnTo>
                <a:lnTo>
                  <a:pt x="2439911" y="2885757"/>
                </a:lnTo>
                <a:lnTo>
                  <a:pt x="2434327" y="2883535"/>
                </a:lnTo>
                <a:lnTo>
                  <a:pt x="2428744" y="2881312"/>
                </a:lnTo>
                <a:lnTo>
                  <a:pt x="2423160" y="2879090"/>
                </a:lnTo>
                <a:lnTo>
                  <a:pt x="2417576" y="2876550"/>
                </a:lnTo>
                <a:lnTo>
                  <a:pt x="2412341" y="2873375"/>
                </a:lnTo>
                <a:lnTo>
                  <a:pt x="2407107" y="2870200"/>
                </a:lnTo>
                <a:lnTo>
                  <a:pt x="2401872" y="2866390"/>
                </a:lnTo>
                <a:lnTo>
                  <a:pt x="2396986" y="2862580"/>
                </a:lnTo>
                <a:lnTo>
                  <a:pt x="2392101" y="2858770"/>
                </a:lnTo>
                <a:lnTo>
                  <a:pt x="2387564" y="2854325"/>
                </a:lnTo>
                <a:lnTo>
                  <a:pt x="2273098" y="2740025"/>
                </a:lnTo>
                <a:lnTo>
                  <a:pt x="2268212" y="2735580"/>
                </a:lnTo>
                <a:lnTo>
                  <a:pt x="2263326" y="2731452"/>
                </a:lnTo>
                <a:lnTo>
                  <a:pt x="2258441" y="2727642"/>
                </a:lnTo>
                <a:lnTo>
                  <a:pt x="2253555" y="2724150"/>
                </a:lnTo>
                <a:lnTo>
                  <a:pt x="2248320" y="2720975"/>
                </a:lnTo>
                <a:lnTo>
                  <a:pt x="2242736" y="2717800"/>
                </a:lnTo>
                <a:lnTo>
                  <a:pt x="2237502" y="2715260"/>
                </a:lnTo>
                <a:lnTo>
                  <a:pt x="2231918" y="2713037"/>
                </a:lnTo>
                <a:lnTo>
                  <a:pt x="2225986" y="2710497"/>
                </a:lnTo>
                <a:lnTo>
                  <a:pt x="2220402" y="2708592"/>
                </a:lnTo>
                <a:lnTo>
                  <a:pt x="2214469" y="2707322"/>
                </a:lnTo>
                <a:lnTo>
                  <a:pt x="2208536" y="2706052"/>
                </a:lnTo>
                <a:lnTo>
                  <a:pt x="2202953" y="2704782"/>
                </a:lnTo>
                <a:lnTo>
                  <a:pt x="2196671" y="2704147"/>
                </a:lnTo>
                <a:lnTo>
                  <a:pt x="2190738" y="2703830"/>
                </a:lnTo>
                <a:lnTo>
                  <a:pt x="2184806" y="2703512"/>
                </a:lnTo>
                <a:lnTo>
                  <a:pt x="2178873" y="2703830"/>
                </a:lnTo>
                <a:lnTo>
                  <a:pt x="2172940" y="2704147"/>
                </a:lnTo>
                <a:lnTo>
                  <a:pt x="2167008" y="2704782"/>
                </a:lnTo>
                <a:lnTo>
                  <a:pt x="2161075" y="2706052"/>
                </a:lnTo>
                <a:lnTo>
                  <a:pt x="2155142" y="2707322"/>
                </a:lnTo>
                <a:lnTo>
                  <a:pt x="2149559" y="2708592"/>
                </a:lnTo>
                <a:lnTo>
                  <a:pt x="2143626" y="2710497"/>
                </a:lnTo>
                <a:lnTo>
                  <a:pt x="2138042" y="2713037"/>
                </a:lnTo>
                <a:lnTo>
                  <a:pt x="2132458" y="2715260"/>
                </a:lnTo>
                <a:lnTo>
                  <a:pt x="2126875" y="2717800"/>
                </a:lnTo>
                <a:lnTo>
                  <a:pt x="2121640" y="2720975"/>
                </a:lnTo>
                <a:lnTo>
                  <a:pt x="2116406" y="2724150"/>
                </a:lnTo>
                <a:lnTo>
                  <a:pt x="2111171" y="2727642"/>
                </a:lnTo>
                <a:lnTo>
                  <a:pt x="2106285" y="2731452"/>
                </a:lnTo>
                <a:lnTo>
                  <a:pt x="2101399" y="2735580"/>
                </a:lnTo>
                <a:lnTo>
                  <a:pt x="2096862" y="2740025"/>
                </a:lnTo>
                <a:lnTo>
                  <a:pt x="2092326" y="2744787"/>
                </a:lnTo>
                <a:lnTo>
                  <a:pt x="2088487" y="2749550"/>
                </a:lnTo>
                <a:lnTo>
                  <a:pt x="2084299" y="2754312"/>
                </a:lnTo>
                <a:lnTo>
                  <a:pt x="2080810" y="2759710"/>
                </a:lnTo>
                <a:lnTo>
                  <a:pt x="2077320" y="2764790"/>
                </a:lnTo>
                <a:lnTo>
                  <a:pt x="2074179" y="2770187"/>
                </a:lnTo>
                <a:lnTo>
                  <a:pt x="2071736" y="2775585"/>
                </a:lnTo>
                <a:lnTo>
                  <a:pt x="2069293" y="2781300"/>
                </a:lnTo>
                <a:lnTo>
                  <a:pt x="2066850" y="2787015"/>
                </a:lnTo>
                <a:lnTo>
                  <a:pt x="2065105" y="2792730"/>
                </a:lnTo>
                <a:lnTo>
                  <a:pt x="2063709" y="2798445"/>
                </a:lnTo>
                <a:lnTo>
                  <a:pt x="2062314" y="2804477"/>
                </a:lnTo>
                <a:lnTo>
                  <a:pt x="2061266" y="2810192"/>
                </a:lnTo>
                <a:cubicBezTo>
                  <a:pt x="2061033" y="2812203"/>
                  <a:pt x="2060801" y="2814214"/>
                  <a:pt x="2060568" y="2816225"/>
                </a:cubicBezTo>
                <a:lnTo>
                  <a:pt x="2060220" y="2822257"/>
                </a:lnTo>
                <a:cubicBezTo>
                  <a:pt x="2060103" y="2824162"/>
                  <a:pt x="2059987" y="2826067"/>
                  <a:pt x="2059870" y="2827972"/>
                </a:cubicBezTo>
                <a:cubicBezTo>
                  <a:pt x="2059987" y="2829983"/>
                  <a:pt x="2060103" y="2831994"/>
                  <a:pt x="2060220" y="2834005"/>
                </a:cubicBezTo>
                <a:lnTo>
                  <a:pt x="2060568" y="2840037"/>
                </a:lnTo>
                <a:cubicBezTo>
                  <a:pt x="2060801" y="2841942"/>
                  <a:pt x="2061033" y="2843847"/>
                  <a:pt x="2061266" y="2845752"/>
                </a:cubicBezTo>
                <a:lnTo>
                  <a:pt x="2062314" y="2851785"/>
                </a:lnTo>
                <a:lnTo>
                  <a:pt x="2063709" y="2857817"/>
                </a:lnTo>
                <a:lnTo>
                  <a:pt x="2065105" y="2863532"/>
                </a:lnTo>
                <a:lnTo>
                  <a:pt x="2066850" y="2869247"/>
                </a:lnTo>
                <a:lnTo>
                  <a:pt x="2069293" y="2875280"/>
                </a:lnTo>
                <a:lnTo>
                  <a:pt x="2071736" y="2880677"/>
                </a:lnTo>
                <a:lnTo>
                  <a:pt x="2074179" y="2886075"/>
                </a:lnTo>
                <a:lnTo>
                  <a:pt x="2077320" y="2891472"/>
                </a:lnTo>
                <a:lnTo>
                  <a:pt x="2080810" y="2896870"/>
                </a:lnTo>
                <a:lnTo>
                  <a:pt x="2084299" y="2901632"/>
                </a:lnTo>
                <a:lnTo>
                  <a:pt x="2088487" y="2906712"/>
                </a:lnTo>
                <a:lnTo>
                  <a:pt x="2092326" y="2911475"/>
                </a:lnTo>
                <a:lnTo>
                  <a:pt x="2096862" y="2916237"/>
                </a:lnTo>
                <a:lnTo>
                  <a:pt x="2820649" y="3639502"/>
                </a:lnTo>
                <a:lnTo>
                  <a:pt x="2825186" y="3643947"/>
                </a:lnTo>
                <a:lnTo>
                  <a:pt x="2829374" y="3648710"/>
                </a:lnTo>
                <a:lnTo>
                  <a:pt x="2833213" y="3653790"/>
                </a:lnTo>
                <a:lnTo>
                  <a:pt x="2836702" y="3658870"/>
                </a:lnTo>
                <a:lnTo>
                  <a:pt x="2839843" y="3664267"/>
                </a:lnTo>
                <a:lnTo>
                  <a:pt x="2842984" y="3669347"/>
                </a:lnTo>
                <a:lnTo>
                  <a:pt x="2845776" y="3675062"/>
                </a:lnTo>
                <a:lnTo>
                  <a:pt x="2847870" y="3680460"/>
                </a:lnTo>
                <a:lnTo>
                  <a:pt x="2850313" y="3686175"/>
                </a:lnTo>
                <a:lnTo>
                  <a:pt x="2852058" y="3691890"/>
                </a:lnTo>
                <a:lnTo>
                  <a:pt x="2853453" y="3697605"/>
                </a:lnTo>
                <a:lnTo>
                  <a:pt x="2854849" y="3703637"/>
                </a:lnTo>
                <a:lnTo>
                  <a:pt x="2855896" y="3709670"/>
                </a:lnTo>
                <a:cubicBezTo>
                  <a:pt x="2856129" y="3711575"/>
                  <a:pt x="2856361" y="3713480"/>
                  <a:pt x="2856594" y="3715385"/>
                </a:cubicBezTo>
                <a:cubicBezTo>
                  <a:pt x="2856710" y="3717396"/>
                  <a:pt x="2856827" y="3719406"/>
                  <a:pt x="2856943" y="3721417"/>
                </a:cubicBezTo>
                <a:cubicBezTo>
                  <a:pt x="2857059" y="3723428"/>
                  <a:pt x="2857176" y="3725439"/>
                  <a:pt x="2857292" y="3727450"/>
                </a:cubicBezTo>
                <a:cubicBezTo>
                  <a:pt x="2857176" y="3729355"/>
                  <a:pt x="2857059" y="3731260"/>
                  <a:pt x="2856943" y="3733165"/>
                </a:cubicBezTo>
                <a:cubicBezTo>
                  <a:pt x="2856827" y="3735176"/>
                  <a:pt x="2856710" y="3737186"/>
                  <a:pt x="2856594" y="3739197"/>
                </a:cubicBezTo>
                <a:cubicBezTo>
                  <a:pt x="2856361" y="3741208"/>
                  <a:pt x="2856129" y="3743219"/>
                  <a:pt x="2855896" y="3745230"/>
                </a:cubicBezTo>
                <a:lnTo>
                  <a:pt x="2854849" y="3750945"/>
                </a:lnTo>
                <a:lnTo>
                  <a:pt x="2853453" y="3756977"/>
                </a:lnTo>
                <a:lnTo>
                  <a:pt x="2852058" y="3763010"/>
                </a:lnTo>
                <a:lnTo>
                  <a:pt x="2850313" y="3768407"/>
                </a:lnTo>
                <a:lnTo>
                  <a:pt x="2847870" y="3774122"/>
                </a:lnTo>
                <a:lnTo>
                  <a:pt x="2845776" y="3779837"/>
                </a:lnTo>
                <a:lnTo>
                  <a:pt x="2842984" y="3785235"/>
                </a:lnTo>
                <a:lnTo>
                  <a:pt x="2839843" y="3790632"/>
                </a:lnTo>
                <a:lnTo>
                  <a:pt x="2836702" y="3795712"/>
                </a:lnTo>
                <a:lnTo>
                  <a:pt x="2833213" y="3801110"/>
                </a:lnTo>
                <a:lnTo>
                  <a:pt x="2829374" y="3805872"/>
                </a:lnTo>
                <a:lnTo>
                  <a:pt x="2825186" y="3810635"/>
                </a:lnTo>
                <a:lnTo>
                  <a:pt x="2820649" y="3815397"/>
                </a:lnTo>
                <a:lnTo>
                  <a:pt x="2816113" y="3819842"/>
                </a:lnTo>
                <a:lnTo>
                  <a:pt x="2811227" y="3823970"/>
                </a:lnTo>
                <a:lnTo>
                  <a:pt x="2806341" y="3827780"/>
                </a:lnTo>
                <a:lnTo>
                  <a:pt x="2801106" y="3831272"/>
                </a:lnTo>
                <a:lnTo>
                  <a:pt x="2795872" y="3834447"/>
                </a:lnTo>
                <a:lnTo>
                  <a:pt x="2790637" y="3837622"/>
                </a:lnTo>
                <a:lnTo>
                  <a:pt x="2785053" y="3840480"/>
                </a:lnTo>
                <a:lnTo>
                  <a:pt x="2779469" y="3843020"/>
                </a:lnTo>
                <a:lnTo>
                  <a:pt x="2773886" y="3844925"/>
                </a:lnTo>
                <a:lnTo>
                  <a:pt x="2767953" y="3846830"/>
                </a:lnTo>
                <a:lnTo>
                  <a:pt x="2762369" y="3848417"/>
                </a:lnTo>
                <a:lnTo>
                  <a:pt x="2756437" y="3849370"/>
                </a:lnTo>
                <a:lnTo>
                  <a:pt x="2750504" y="3850640"/>
                </a:lnTo>
                <a:lnTo>
                  <a:pt x="2744571" y="3851275"/>
                </a:lnTo>
                <a:lnTo>
                  <a:pt x="2738639" y="3851592"/>
                </a:lnTo>
                <a:lnTo>
                  <a:pt x="2732706" y="3851910"/>
                </a:lnTo>
                <a:lnTo>
                  <a:pt x="2726773" y="3851592"/>
                </a:lnTo>
                <a:lnTo>
                  <a:pt x="2720841" y="3851275"/>
                </a:lnTo>
                <a:lnTo>
                  <a:pt x="2714908" y="3850640"/>
                </a:lnTo>
                <a:lnTo>
                  <a:pt x="2708975" y="3849370"/>
                </a:lnTo>
                <a:lnTo>
                  <a:pt x="2703043" y="3848417"/>
                </a:lnTo>
                <a:lnTo>
                  <a:pt x="2697110" y="3846830"/>
                </a:lnTo>
                <a:lnTo>
                  <a:pt x="2691526" y="3844925"/>
                </a:lnTo>
                <a:lnTo>
                  <a:pt x="2685943" y="3843020"/>
                </a:lnTo>
                <a:lnTo>
                  <a:pt x="2680359" y="3840480"/>
                </a:lnTo>
                <a:lnTo>
                  <a:pt x="2674775" y="3837622"/>
                </a:lnTo>
                <a:lnTo>
                  <a:pt x="2669540" y="3834447"/>
                </a:lnTo>
                <a:lnTo>
                  <a:pt x="2664306" y="3831272"/>
                </a:lnTo>
                <a:lnTo>
                  <a:pt x="2659071" y="3827780"/>
                </a:lnTo>
                <a:lnTo>
                  <a:pt x="2654185" y="3823970"/>
                </a:lnTo>
                <a:lnTo>
                  <a:pt x="2649300" y="3819842"/>
                </a:lnTo>
                <a:lnTo>
                  <a:pt x="2644763" y="3815397"/>
                </a:lnTo>
                <a:lnTo>
                  <a:pt x="2548793" y="3720147"/>
                </a:lnTo>
                <a:lnTo>
                  <a:pt x="2441307" y="3612515"/>
                </a:lnTo>
                <a:lnTo>
                  <a:pt x="2436770" y="3608070"/>
                </a:lnTo>
                <a:lnTo>
                  <a:pt x="2431884" y="3604260"/>
                </a:lnTo>
                <a:lnTo>
                  <a:pt x="2426999" y="3600132"/>
                </a:lnTo>
                <a:lnTo>
                  <a:pt x="2421764" y="3596640"/>
                </a:lnTo>
                <a:lnTo>
                  <a:pt x="2416529" y="3593465"/>
                </a:lnTo>
                <a:lnTo>
                  <a:pt x="2411295" y="3590290"/>
                </a:lnTo>
                <a:lnTo>
                  <a:pt x="2405711" y="3587750"/>
                </a:lnTo>
                <a:lnTo>
                  <a:pt x="2400127" y="3585210"/>
                </a:lnTo>
                <a:lnTo>
                  <a:pt x="2394543" y="3583305"/>
                </a:lnTo>
                <a:lnTo>
                  <a:pt x="2388960" y="3581082"/>
                </a:lnTo>
                <a:lnTo>
                  <a:pt x="2383027" y="3579812"/>
                </a:lnTo>
                <a:lnTo>
                  <a:pt x="2377094" y="3578225"/>
                </a:lnTo>
                <a:lnTo>
                  <a:pt x="2371162" y="3577272"/>
                </a:lnTo>
                <a:lnTo>
                  <a:pt x="2365229" y="3576637"/>
                </a:lnTo>
                <a:lnTo>
                  <a:pt x="2358947" y="3576320"/>
                </a:lnTo>
                <a:lnTo>
                  <a:pt x="2353015" y="3576320"/>
                </a:lnTo>
                <a:lnTo>
                  <a:pt x="2347082" y="3576320"/>
                </a:lnTo>
                <a:lnTo>
                  <a:pt x="2341149" y="3576637"/>
                </a:lnTo>
                <a:lnTo>
                  <a:pt x="2335217" y="3577272"/>
                </a:lnTo>
                <a:lnTo>
                  <a:pt x="2329284" y="3578225"/>
                </a:lnTo>
                <a:lnTo>
                  <a:pt x="2323351" y="3579812"/>
                </a:lnTo>
                <a:lnTo>
                  <a:pt x="2317419" y="3581082"/>
                </a:lnTo>
                <a:lnTo>
                  <a:pt x="2311835" y="3583305"/>
                </a:lnTo>
                <a:lnTo>
                  <a:pt x="2306251" y="3585210"/>
                </a:lnTo>
                <a:lnTo>
                  <a:pt x="2300668" y="3587750"/>
                </a:lnTo>
                <a:lnTo>
                  <a:pt x="2295084" y="3590290"/>
                </a:lnTo>
                <a:lnTo>
                  <a:pt x="2289849" y="3593465"/>
                </a:lnTo>
                <a:lnTo>
                  <a:pt x="2284614" y="3596640"/>
                </a:lnTo>
                <a:lnTo>
                  <a:pt x="2279380" y="3600450"/>
                </a:lnTo>
                <a:lnTo>
                  <a:pt x="2274494" y="3604260"/>
                </a:lnTo>
                <a:lnTo>
                  <a:pt x="2269608" y="3608070"/>
                </a:lnTo>
                <a:lnTo>
                  <a:pt x="2265071" y="3612515"/>
                </a:lnTo>
                <a:lnTo>
                  <a:pt x="2261232" y="3616325"/>
                </a:lnTo>
                <a:lnTo>
                  <a:pt x="2258092" y="3620135"/>
                </a:lnTo>
                <a:lnTo>
                  <a:pt x="2251810" y="3628390"/>
                </a:lnTo>
                <a:lnTo>
                  <a:pt x="2246226" y="3636327"/>
                </a:lnTo>
                <a:lnTo>
                  <a:pt x="2241690" y="3644900"/>
                </a:lnTo>
                <a:lnTo>
                  <a:pt x="2237502" y="3654107"/>
                </a:lnTo>
                <a:lnTo>
                  <a:pt x="2234361" y="3663315"/>
                </a:lnTo>
                <a:lnTo>
                  <a:pt x="2231918" y="3672522"/>
                </a:lnTo>
                <a:lnTo>
                  <a:pt x="2230173" y="3682047"/>
                </a:lnTo>
                <a:lnTo>
                  <a:pt x="2229126" y="3691572"/>
                </a:lnTo>
                <a:cubicBezTo>
                  <a:pt x="2229010" y="3694747"/>
                  <a:pt x="2228893" y="3697922"/>
                  <a:pt x="2228777" y="3701097"/>
                </a:cubicBezTo>
                <a:cubicBezTo>
                  <a:pt x="2229010" y="3704272"/>
                  <a:pt x="2229242" y="3707447"/>
                  <a:pt x="2229475" y="3710622"/>
                </a:cubicBezTo>
                <a:lnTo>
                  <a:pt x="2230522" y="3720465"/>
                </a:lnTo>
                <a:lnTo>
                  <a:pt x="2232616" y="3729672"/>
                </a:lnTo>
                <a:lnTo>
                  <a:pt x="2235059" y="3739197"/>
                </a:lnTo>
                <a:lnTo>
                  <a:pt x="2238549" y="3748405"/>
                </a:lnTo>
                <a:lnTo>
                  <a:pt x="2242736" y="3756977"/>
                </a:lnTo>
                <a:lnTo>
                  <a:pt x="2534136" y="4048442"/>
                </a:lnTo>
                <a:lnTo>
                  <a:pt x="2538673" y="4052887"/>
                </a:lnTo>
                <a:lnTo>
                  <a:pt x="2542860" y="4057967"/>
                </a:lnTo>
                <a:lnTo>
                  <a:pt x="2546699" y="4062730"/>
                </a:lnTo>
                <a:lnTo>
                  <a:pt x="2550189" y="4067810"/>
                </a:lnTo>
                <a:lnTo>
                  <a:pt x="2553330" y="4073207"/>
                </a:lnTo>
                <a:lnTo>
                  <a:pt x="2556471" y="4078287"/>
                </a:lnTo>
                <a:lnTo>
                  <a:pt x="2559262" y="4084002"/>
                </a:lnTo>
                <a:lnTo>
                  <a:pt x="2561705" y="4089717"/>
                </a:lnTo>
                <a:lnTo>
                  <a:pt x="2563799" y="4095115"/>
                </a:lnTo>
                <a:lnTo>
                  <a:pt x="2565544" y="4100830"/>
                </a:lnTo>
                <a:lnTo>
                  <a:pt x="2566940" y="4106862"/>
                </a:lnTo>
                <a:lnTo>
                  <a:pt x="2568336" y="4112577"/>
                </a:lnTo>
                <a:lnTo>
                  <a:pt x="2569383" y="4118610"/>
                </a:lnTo>
                <a:cubicBezTo>
                  <a:pt x="2569616" y="4120621"/>
                  <a:pt x="2569848" y="4122631"/>
                  <a:pt x="2570081" y="4124642"/>
                </a:cubicBezTo>
                <a:cubicBezTo>
                  <a:pt x="2570197" y="4126547"/>
                  <a:pt x="2570314" y="4128452"/>
                  <a:pt x="2570430" y="4130357"/>
                </a:cubicBezTo>
                <a:cubicBezTo>
                  <a:pt x="2570546" y="4132368"/>
                  <a:pt x="2570663" y="4134379"/>
                  <a:pt x="2570779" y="4136390"/>
                </a:cubicBezTo>
                <a:cubicBezTo>
                  <a:pt x="2570663" y="4138401"/>
                  <a:pt x="2570546" y="4140411"/>
                  <a:pt x="2570430" y="4142422"/>
                </a:cubicBezTo>
                <a:cubicBezTo>
                  <a:pt x="2570314" y="4144327"/>
                  <a:pt x="2570197" y="4146232"/>
                  <a:pt x="2570081" y="4148137"/>
                </a:cubicBezTo>
                <a:cubicBezTo>
                  <a:pt x="2569848" y="4150148"/>
                  <a:pt x="2569616" y="4152159"/>
                  <a:pt x="2569383" y="4154170"/>
                </a:cubicBezTo>
                <a:lnTo>
                  <a:pt x="2568336" y="4160202"/>
                </a:lnTo>
                <a:lnTo>
                  <a:pt x="2566940" y="4165917"/>
                </a:lnTo>
                <a:lnTo>
                  <a:pt x="2565544" y="4171632"/>
                </a:lnTo>
                <a:lnTo>
                  <a:pt x="2563799" y="4177665"/>
                </a:lnTo>
                <a:lnTo>
                  <a:pt x="2561705" y="4183062"/>
                </a:lnTo>
                <a:lnTo>
                  <a:pt x="2559262" y="4188777"/>
                </a:lnTo>
                <a:lnTo>
                  <a:pt x="2556471" y="4194175"/>
                </a:lnTo>
                <a:lnTo>
                  <a:pt x="2553330" y="4199572"/>
                </a:lnTo>
                <a:lnTo>
                  <a:pt x="2550189" y="4204652"/>
                </a:lnTo>
                <a:lnTo>
                  <a:pt x="2546699" y="4210050"/>
                </a:lnTo>
                <a:lnTo>
                  <a:pt x="2542860" y="4214812"/>
                </a:lnTo>
                <a:lnTo>
                  <a:pt x="2538673" y="4219892"/>
                </a:lnTo>
                <a:lnTo>
                  <a:pt x="2534136" y="4224337"/>
                </a:lnTo>
                <a:lnTo>
                  <a:pt x="2529599" y="4228782"/>
                </a:lnTo>
                <a:lnTo>
                  <a:pt x="2524713" y="4232592"/>
                </a:lnTo>
                <a:lnTo>
                  <a:pt x="2519828" y="4236402"/>
                </a:lnTo>
                <a:lnTo>
                  <a:pt x="2514942" y="4239895"/>
                </a:lnTo>
                <a:lnTo>
                  <a:pt x="2509707" y="4243387"/>
                </a:lnTo>
                <a:lnTo>
                  <a:pt x="2504472" y="4246245"/>
                </a:lnTo>
                <a:lnTo>
                  <a:pt x="2498889" y="4249102"/>
                </a:lnTo>
                <a:lnTo>
                  <a:pt x="2493654" y="4251642"/>
                </a:lnTo>
                <a:lnTo>
                  <a:pt x="2488070" y="4253547"/>
                </a:lnTo>
                <a:lnTo>
                  <a:pt x="2482138" y="4255452"/>
                </a:lnTo>
                <a:lnTo>
                  <a:pt x="2476554" y="4257040"/>
                </a:lnTo>
                <a:lnTo>
                  <a:pt x="2470621" y="4258627"/>
                </a:lnTo>
                <a:lnTo>
                  <a:pt x="2465038" y="4259262"/>
                </a:lnTo>
                <a:lnTo>
                  <a:pt x="2459105" y="4260215"/>
                </a:lnTo>
                <a:lnTo>
                  <a:pt x="2453172" y="4260532"/>
                </a:lnTo>
                <a:lnTo>
                  <a:pt x="2447240" y="4260532"/>
                </a:lnTo>
                <a:lnTo>
                  <a:pt x="5052034" y="6857999"/>
                </a:lnTo>
                <a:lnTo>
                  <a:pt x="9147326" y="685799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8" name="Freeform 10">
            <a:extLst>
              <a:ext uri="{FF2B5EF4-FFF2-40B4-BE49-F238E27FC236}">
                <a16:creationId xmlns="" xmlns:a16="http://schemas.microsoft.com/office/drawing/2014/main" id="{C50266AE-4902-4D8D-90E1-CAA30CE30F5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097745" y="4983163"/>
            <a:ext cx="2074343" cy="1874838"/>
          </a:xfrm>
          <a:custGeom>
            <a:avLst/>
            <a:gdLst>
              <a:gd name="T0" fmla="*/ 104 w 5944"/>
              <a:gd name="T1" fmla="*/ 114 h 5907"/>
              <a:gd name="T2" fmla="*/ 131 w 5944"/>
              <a:gd name="T3" fmla="*/ 87 h 5907"/>
              <a:gd name="T4" fmla="*/ 159 w 5944"/>
              <a:gd name="T5" fmla="*/ 64 h 5907"/>
              <a:gd name="T6" fmla="*/ 189 w 5944"/>
              <a:gd name="T7" fmla="*/ 44 h 5907"/>
              <a:gd name="T8" fmla="*/ 220 w 5944"/>
              <a:gd name="T9" fmla="*/ 29 h 5907"/>
              <a:gd name="T10" fmla="*/ 253 w 5944"/>
              <a:gd name="T11" fmla="*/ 16 h 5907"/>
              <a:gd name="T12" fmla="*/ 286 w 5944"/>
              <a:gd name="T13" fmla="*/ 7 h 5907"/>
              <a:gd name="T14" fmla="*/ 319 w 5944"/>
              <a:gd name="T15" fmla="*/ 3 h 5907"/>
              <a:gd name="T16" fmla="*/ 353 w 5944"/>
              <a:gd name="T17" fmla="*/ 0 h 5907"/>
              <a:gd name="T18" fmla="*/ 387 w 5944"/>
              <a:gd name="T19" fmla="*/ 3 h 5907"/>
              <a:gd name="T20" fmla="*/ 421 w 5944"/>
              <a:gd name="T21" fmla="*/ 7 h 5907"/>
              <a:gd name="T22" fmla="*/ 454 w 5944"/>
              <a:gd name="T23" fmla="*/ 16 h 5907"/>
              <a:gd name="T24" fmla="*/ 486 w 5944"/>
              <a:gd name="T25" fmla="*/ 29 h 5907"/>
              <a:gd name="T26" fmla="*/ 517 w 5944"/>
              <a:gd name="T27" fmla="*/ 44 h 5907"/>
              <a:gd name="T28" fmla="*/ 547 w 5944"/>
              <a:gd name="T29" fmla="*/ 64 h 5907"/>
              <a:gd name="T30" fmla="*/ 576 w 5944"/>
              <a:gd name="T31" fmla="*/ 87 h 5907"/>
              <a:gd name="T32" fmla="*/ 603 w 5944"/>
              <a:gd name="T33" fmla="*/ 114 h 5907"/>
              <a:gd name="T34" fmla="*/ 4883 w 5944"/>
              <a:gd name="T35" fmla="*/ 5907 h 5907"/>
              <a:gd name="T36" fmla="*/ 104 w 5944"/>
              <a:gd name="T37" fmla="*/ 662 h 5907"/>
              <a:gd name="T38" fmla="*/ 80 w 5944"/>
              <a:gd name="T39" fmla="*/ 632 h 5907"/>
              <a:gd name="T40" fmla="*/ 59 w 5944"/>
              <a:gd name="T41" fmla="*/ 602 h 5907"/>
              <a:gd name="T42" fmla="*/ 41 w 5944"/>
              <a:gd name="T43" fmla="*/ 569 h 5907"/>
              <a:gd name="T44" fmla="*/ 26 w 5944"/>
              <a:gd name="T45" fmla="*/ 533 h 5907"/>
              <a:gd name="T46" fmla="*/ 15 w 5944"/>
              <a:gd name="T47" fmla="*/ 498 h 5907"/>
              <a:gd name="T48" fmla="*/ 7 w 5944"/>
              <a:gd name="T49" fmla="*/ 462 h 5907"/>
              <a:gd name="T50" fmla="*/ 2 w 5944"/>
              <a:gd name="T51" fmla="*/ 425 h 5907"/>
              <a:gd name="T52" fmla="*/ 0 w 5944"/>
              <a:gd name="T53" fmla="*/ 388 h 5907"/>
              <a:gd name="T54" fmla="*/ 2 w 5944"/>
              <a:gd name="T55" fmla="*/ 351 h 5907"/>
              <a:gd name="T56" fmla="*/ 7 w 5944"/>
              <a:gd name="T57" fmla="*/ 314 h 5907"/>
              <a:gd name="T58" fmla="*/ 15 w 5944"/>
              <a:gd name="T59" fmla="*/ 277 h 5907"/>
              <a:gd name="T60" fmla="*/ 26 w 5944"/>
              <a:gd name="T61" fmla="*/ 242 h 5907"/>
              <a:gd name="T62" fmla="*/ 41 w 5944"/>
              <a:gd name="T63" fmla="*/ 208 h 5907"/>
              <a:gd name="T64" fmla="*/ 59 w 5944"/>
              <a:gd name="T65" fmla="*/ 175 h 5907"/>
              <a:gd name="T66" fmla="*/ 80 w 5944"/>
              <a:gd name="T67" fmla="*/ 143 h 5907"/>
              <a:gd name="T68" fmla="*/ 104 w 5944"/>
              <a:gd name="T69" fmla="*/ 114 h 5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44" h="5907">
                <a:moveTo>
                  <a:pt x="104" y="114"/>
                </a:moveTo>
                <a:lnTo>
                  <a:pt x="104" y="114"/>
                </a:lnTo>
                <a:lnTo>
                  <a:pt x="117" y="100"/>
                </a:lnTo>
                <a:lnTo>
                  <a:pt x="131" y="87"/>
                </a:lnTo>
                <a:lnTo>
                  <a:pt x="145" y="75"/>
                </a:lnTo>
                <a:lnTo>
                  <a:pt x="159" y="64"/>
                </a:lnTo>
                <a:lnTo>
                  <a:pt x="174" y="54"/>
                </a:lnTo>
                <a:lnTo>
                  <a:pt x="189" y="44"/>
                </a:lnTo>
                <a:lnTo>
                  <a:pt x="205" y="37"/>
                </a:lnTo>
                <a:lnTo>
                  <a:pt x="220" y="29"/>
                </a:lnTo>
                <a:lnTo>
                  <a:pt x="237" y="22"/>
                </a:lnTo>
                <a:lnTo>
                  <a:pt x="253" y="16"/>
                </a:lnTo>
                <a:lnTo>
                  <a:pt x="269" y="11"/>
                </a:lnTo>
                <a:lnTo>
                  <a:pt x="286" y="7"/>
                </a:lnTo>
                <a:lnTo>
                  <a:pt x="303" y="5"/>
                </a:lnTo>
                <a:lnTo>
                  <a:pt x="319" y="3"/>
                </a:lnTo>
                <a:lnTo>
                  <a:pt x="336" y="0"/>
                </a:lnTo>
                <a:lnTo>
                  <a:pt x="353" y="0"/>
                </a:lnTo>
                <a:lnTo>
                  <a:pt x="370" y="0"/>
                </a:lnTo>
                <a:lnTo>
                  <a:pt x="387" y="3"/>
                </a:lnTo>
                <a:lnTo>
                  <a:pt x="404" y="5"/>
                </a:lnTo>
                <a:lnTo>
                  <a:pt x="421" y="7"/>
                </a:lnTo>
                <a:lnTo>
                  <a:pt x="437" y="11"/>
                </a:lnTo>
                <a:lnTo>
                  <a:pt x="454" y="16"/>
                </a:lnTo>
                <a:lnTo>
                  <a:pt x="470" y="22"/>
                </a:lnTo>
                <a:lnTo>
                  <a:pt x="486" y="29"/>
                </a:lnTo>
                <a:lnTo>
                  <a:pt x="502" y="37"/>
                </a:lnTo>
                <a:lnTo>
                  <a:pt x="517" y="44"/>
                </a:lnTo>
                <a:lnTo>
                  <a:pt x="532" y="54"/>
                </a:lnTo>
                <a:lnTo>
                  <a:pt x="547" y="64"/>
                </a:lnTo>
                <a:lnTo>
                  <a:pt x="562" y="75"/>
                </a:lnTo>
                <a:lnTo>
                  <a:pt x="576" y="87"/>
                </a:lnTo>
                <a:lnTo>
                  <a:pt x="589" y="100"/>
                </a:lnTo>
                <a:lnTo>
                  <a:pt x="603" y="114"/>
                </a:lnTo>
                <a:lnTo>
                  <a:pt x="5944" y="5907"/>
                </a:lnTo>
                <a:lnTo>
                  <a:pt x="4883" y="5907"/>
                </a:lnTo>
                <a:lnTo>
                  <a:pt x="104" y="662"/>
                </a:lnTo>
                <a:lnTo>
                  <a:pt x="104" y="662"/>
                </a:lnTo>
                <a:lnTo>
                  <a:pt x="91" y="648"/>
                </a:lnTo>
                <a:lnTo>
                  <a:pt x="80" y="632"/>
                </a:lnTo>
                <a:lnTo>
                  <a:pt x="69" y="617"/>
                </a:lnTo>
                <a:lnTo>
                  <a:pt x="59" y="602"/>
                </a:lnTo>
                <a:lnTo>
                  <a:pt x="49" y="585"/>
                </a:lnTo>
                <a:lnTo>
                  <a:pt x="41" y="569"/>
                </a:lnTo>
                <a:lnTo>
                  <a:pt x="33" y="551"/>
                </a:lnTo>
                <a:lnTo>
                  <a:pt x="26" y="533"/>
                </a:lnTo>
                <a:lnTo>
                  <a:pt x="20" y="516"/>
                </a:lnTo>
                <a:lnTo>
                  <a:pt x="15" y="498"/>
                </a:lnTo>
                <a:lnTo>
                  <a:pt x="11" y="481"/>
                </a:lnTo>
                <a:lnTo>
                  <a:pt x="7" y="462"/>
                </a:lnTo>
                <a:lnTo>
                  <a:pt x="4" y="443"/>
                </a:lnTo>
                <a:lnTo>
                  <a:pt x="2" y="425"/>
                </a:lnTo>
                <a:lnTo>
                  <a:pt x="1" y="407"/>
                </a:lnTo>
                <a:lnTo>
                  <a:pt x="0" y="388"/>
                </a:lnTo>
                <a:lnTo>
                  <a:pt x="1" y="370"/>
                </a:lnTo>
                <a:lnTo>
                  <a:pt x="2" y="351"/>
                </a:lnTo>
                <a:lnTo>
                  <a:pt x="4" y="332"/>
                </a:lnTo>
                <a:lnTo>
                  <a:pt x="7" y="314"/>
                </a:lnTo>
                <a:lnTo>
                  <a:pt x="11" y="296"/>
                </a:lnTo>
                <a:lnTo>
                  <a:pt x="15" y="277"/>
                </a:lnTo>
                <a:lnTo>
                  <a:pt x="20" y="260"/>
                </a:lnTo>
                <a:lnTo>
                  <a:pt x="26" y="242"/>
                </a:lnTo>
                <a:lnTo>
                  <a:pt x="33" y="225"/>
                </a:lnTo>
                <a:lnTo>
                  <a:pt x="41" y="208"/>
                </a:lnTo>
                <a:lnTo>
                  <a:pt x="49" y="190"/>
                </a:lnTo>
                <a:lnTo>
                  <a:pt x="59" y="175"/>
                </a:lnTo>
                <a:lnTo>
                  <a:pt x="69" y="159"/>
                </a:lnTo>
                <a:lnTo>
                  <a:pt x="80" y="143"/>
                </a:lnTo>
                <a:lnTo>
                  <a:pt x="91" y="128"/>
                </a:lnTo>
                <a:lnTo>
                  <a:pt x="104" y="114"/>
                </a:lnTo>
                <a:lnTo>
                  <a:pt x="104" y="11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 dirty="0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15" name="Date Placeholder 3">
            <a:extLst>
              <a:ext uri="{FF2B5EF4-FFF2-40B4-BE49-F238E27FC236}">
                <a16:creationId xmlns="" xmlns:a16="http://schemas.microsoft.com/office/drawing/2014/main" id="{68C89AB9-4689-4928-BE61-60056166F4BE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251520" y="6356351"/>
            <a:ext cx="905496" cy="365125"/>
          </a:xfrm>
        </p:spPr>
        <p:txBody>
          <a:bodyPr/>
          <a:lstStyle/>
          <a:p>
            <a:r>
              <a:rPr lang="en-US" dirty="0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="" xmlns:a16="http://schemas.microsoft.com/office/drawing/2014/main" id="{E6F296A3-464B-4D34-A303-3FBD62B75A5D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1182620" y="6356351"/>
            <a:ext cx="30861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9C2A44E7-32D4-40FC-9C95-AA5513F9D905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719220" y="1011444"/>
            <a:ext cx="428107" cy="601306"/>
          </a:xfrm>
          <a:custGeom>
            <a:avLst/>
            <a:gdLst>
              <a:gd name="connsiteX0" fmla="*/ 0 w 428107"/>
              <a:gd name="connsiteY0" fmla="*/ 0 h 601306"/>
              <a:gd name="connsiteX1" fmla="*/ 0 w 428107"/>
              <a:gd name="connsiteY1" fmla="*/ 347543 h 601306"/>
              <a:gd name="connsiteX2" fmla="*/ 217740 w 428107"/>
              <a:gd name="connsiteY2" fmla="*/ 564820 h 601306"/>
              <a:gd name="connsiteX3" fmla="*/ 222275 w 428107"/>
              <a:gd name="connsiteY3" fmla="*/ 569579 h 601306"/>
              <a:gd name="connsiteX4" fmla="*/ 226811 w 428107"/>
              <a:gd name="connsiteY4" fmla="*/ 573386 h 601306"/>
              <a:gd name="connsiteX5" fmla="*/ 231695 w 428107"/>
              <a:gd name="connsiteY5" fmla="*/ 577193 h 601306"/>
              <a:gd name="connsiteX6" fmla="*/ 236928 w 428107"/>
              <a:gd name="connsiteY6" fmla="*/ 580683 h 601306"/>
              <a:gd name="connsiteX7" fmla="*/ 242161 w 428107"/>
              <a:gd name="connsiteY7" fmla="*/ 584173 h 601306"/>
              <a:gd name="connsiteX8" fmla="*/ 247394 w 428107"/>
              <a:gd name="connsiteY8" fmla="*/ 586712 h 601306"/>
              <a:gd name="connsiteX9" fmla="*/ 252627 w 428107"/>
              <a:gd name="connsiteY9" fmla="*/ 589567 h 601306"/>
              <a:gd name="connsiteX10" fmla="*/ 258209 w 428107"/>
              <a:gd name="connsiteY10" fmla="*/ 592105 h 601306"/>
              <a:gd name="connsiteX11" fmla="*/ 263791 w 428107"/>
              <a:gd name="connsiteY11" fmla="*/ 594326 h 601306"/>
              <a:gd name="connsiteX12" fmla="*/ 269372 w 428107"/>
              <a:gd name="connsiteY12" fmla="*/ 595912 h 601306"/>
              <a:gd name="connsiteX13" fmla="*/ 275303 w 428107"/>
              <a:gd name="connsiteY13" fmla="*/ 597182 h 601306"/>
              <a:gd name="connsiteX14" fmla="*/ 281234 w 428107"/>
              <a:gd name="connsiteY14" fmla="*/ 598768 h 601306"/>
              <a:gd name="connsiteX15" fmla="*/ 286816 w 428107"/>
              <a:gd name="connsiteY15" fmla="*/ 599720 h 601306"/>
              <a:gd name="connsiteX16" fmla="*/ 292747 w 428107"/>
              <a:gd name="connsiteY16" fmla="*/ 600354 h 601306"/>
              <a:gd name="connsiteX17" fmla="*/ 298677 w 428107"/>
              <a:gd name="connsiteY17" fmla="*/ 600672 h 601306"/>
              <a:gd name="connsiteX18" fmla="*/ 304608 w 428107"/>
              <a:gd name="connsiteY18" fmla="*/ 601306 h 601306"/>
              <a:gd name="connsiteX19" fmla="*/ 310539 w 428107"/>
              <a:gd name="connsiteY19" fmla="*/ 600672 h 601306"/>
              <a:gd name="connsiteX20" fmla="*/ 316470 w 428107"/>
              <a:gd name="connsiteY20" fmla="*/ 600354 h 601306"/>
              <a:gd name="connsiteX21" fmla="*/ 322400 w 428107"/>
              <a:gd name="connsiteY21" fmla="*/ 599720 h 601306"/>
              <a:gd name="connsiteX22" fmla="*/ 327982 w 428107"/>
              <a:gd name="connsiteY22" fmla="*/ 598768 h 601306"/>
              <a:gd name="connsiteX23" fmla="*/ 333913 w 428107"/>
              <a:gd name="connsiteY23" fmla="*/ 597182 h 601306"/>
              <a:gd name="connsiteX24" fmla="*/ 339495 w 428107"/>
              <a:gd name="connsiteY24" fmla="*/ 595912 h 601306"/>
              <a:gd name="connsiteX25" fmla="*/ 345426 w 428107"/>
              <a:gd name="connsiteY25" fmla="*/ 594326 h 601306"/>
              <a:gd name="connsiteX26" fmla="*/ 351007 w 428107"/>
              <a:gd name="connsiteY26" fmla="*/ 592105 h 601306"/>
              <a:gd name="connsiteX27" fmla="*/ 356240 w 428107"/>
              <a:gd name="connsiteY27" fmla="*/ 589567 h 601306"/>
              <a:gd name="connsiteX28" fmla="*/ 361822 w 428107"/>
              <a:gd name="connsiteY28" fmla="*/ 586712 h 601306"/>
              <a:gd name="connsiteX29" fmla="*/ 367055 w 428107"/>
              <a:gd name="connsiteY29" fmla="*/ 584173 h 601306"/>
              <a:gd name="connsiteX30" fmla="*/ 372288 w 428107"/>
              <a:gd name="connsiteY30" fmla="*/ 580683 h 601306"/>
              <a:gd name="connsiteX31" fmla="*/ 377172 w 428107"/>
              <a:gd name="connsiteY31" fmla="*/ 577193 h 601306"/>
              <a:gd name="connsiteX32" fmla="*/ 382405 w 428107"/>
              <a:gd name="connsiteY32" fmla="*/ 573386 h 601306"/>
              <a:gd name="connsiteX33" fmla="*/ 386941 w 428107"/>
              <a:gd name="connsiteY33" fmla="*/ 569579 h 601306"/>
              <a:gd name="connsiteX34" fmla="*/ 391476 w 428107"/>
              <a:gd name="connsiteY34" fmla="*/ 564820 h 601306"/>
              <a:gd name="connsiteX35" fmla="*/ 396011 w 428107"/>
              <a:gd name="connsiteY35" fmla="*/ 560378 h 601306"/>
              <a:gd name="connsiteX36" fmla="*/ 400198 w 428107"/>
              <a:gd name="connsiteY36" fmla="*/ 555619 h 601306"/>
              <a:gd name="connsiteX37" fmla="*/ 403686 w 428107"/>
              <a:gd name="connsiteY37" fmla="*/ 550542 h 601306"/>
              <a:gd name="connsiteX38" fmla="*/ 407524 w 428107"/>
              <a:gd name="connsiteY38" fmla="*/ 545783 h 601306"/>
              <a:gd name="connsiteX39" fmla="*/ 410664 w 428107"/>
              <a:gd name="connsiteY39" fmla="*/ 540390 h 601306"/>
              <a:gd name="connsiteX40" fmla="*/ 413455 w 428107"/>
              <a:gd name="connsiteY40" fmla="*/ 535313 h 601306"/>
              <a:gd name="connsiteX41" fmla="*/ 416594 w 428107"/>
              <a:gd name="connsiteY41" fmla="*/ 529602 h 601306"/>
              <a:gd name="connsiteX42" fmla="*/ 419036 w 428107"/>
              <a:gd name="connsiteY42" fmla="*/ 524526 h 601306"/>
              <a:gd name="connsiteX43" fmla="*/ 421130 w 428107"/>
              <a:gd name="connsiteY43" fmla="*/ 518815 h 601306"/>
              <a:gd name="connsiteX44" fmla="*/ 422874 w 428107"/>
              <a:gd name="connsiteY44" fmla="*/ 512787 h 601306"/>
              <a:gd name="connsiteX45" fmla="*/ 424618 w 428107"/>
              <a:gd name="connsiteY45" fmla="*/ 507393 h 601306"/>
              <a:gd name="connsiteX46" fmla="*/ 425665 w 428107"/>
              <a:gd name="connsiteY46" fmla="*/ 501365 h 601306"/>
              <a:gd name="connsiteX47" fmla="*/ 426712 w 428107"/>
              <a:gd name="connsiteY47" fmla="*/ 495654 h 601306"/>
              <a:gd name="connsiteX48" fmla="*/ 427409 w 428107"/>
              <a:gd name="connsiteY48" fmla="*/ 489943 h 601306"/>
              <a:gd name="connsiteX49" fmla="*/ 427758 w 428107"/>
              <a:gd name="connsiteY49" fmla="*/ 483915 h 601306"/>
              <a:gd name="connsiteX50" fmla="*/ 428107 w 428107"/>
              <a:gd name="connsiteY50" fmla="*/ 478204 h 601306"/>
              <a:gd name="connsiteX51" fmla="*/ 427758 w 428107"/>
              <a:gd name="connsiteY51" fmla="*/ 472176 h 601306"/>
              <a:gd name="connsiteX52" fmla="*/ 427409 w 428107"/>
              <a:gd name="connsiteY52" fmla="*/ 466147 h 601306"/>
              <a:gd name="connsiteX53" fmla="*/ 426712 w 428107"/>
              <a:gd name="connsiteY53" fmla="*/ 460436 h 601306"/>
              <a:gd name="connsiteX54" fmla="*/ 425665 w 428107"/>
              <a:gd name="connsiteY54" fmla="*/ 454408 h 601306"/>
              <a:gd name="connsiteX55" fmla="*/ 424618 w 428107"/>
              <a:gd name="connsiteY55" fmla="*/ 448697 h 601306"/>
              <a:gd name="connsiteX56" fmla="*/ 422874 w 428107"/>
              <a:gd name="connsiteY56" fmla="*/ 442986 h 601306"/>
              <a:gd name="connsiteX57" fmla="*/ 421130 w 428107"/>
              <a:gd name="connsiteY57" fmla="*/ 437275 h 601306"/>
              <a:gd name="connsiteX58" fmla="*/ 419036 w 428107"/>
              <a:gd name="connsiteY58" fmla="*/ 431564 h 601306"/>
              <a:gd name="connsiteX59" fmla="*/ 416594 w 428107"/>
              <a:gd name="connsiteY59" fmla="*/ 426171 h 601306"/>
              <a:gd name="connsiteX60" fmla="*/ 413455 w 428107"/>
              <a:gd name="connsiteY60" fmla="*/ 420777 h 601306"/>
              <a:gd name="connsiteX61" fmla="*/ 410664 w 428107"/>
              <a:gd name="connsiteY61" fmla="*/ 415701 h 601306"/>
              <a:gd name="connsiteX62" fmla="*/ 407524 w 428107"/>
              <a:gd name="connsiteY62" fmla="*/ 410307 h 601306"/>
              <a:gd name="connsiteX63" fmla="*/ 403686 w 428107"/>
              <a:gd name="connsiteY63" fmla="*/ 405231 h 601306"/>
              <a:gd name="connsiteX64" fmla="*/ 400198 w 428107"/>
              <a:gd name="connsiteY64" fmla="*/ 400154 h 601306"/>
              <a:gd name="connsiteX65" fmla="*/ 396011 w 428107"/>
              <a:gd name="connsiteY65" fmla="*/ 395712 h 601306"/>
              <a:gd name="connsiteX66" fmla="*/ 391476 w 428107"/>
              <a:gd name="connsiteY66" fmla="*/ 390953 h 60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28107" h="601306">
                <a:moveTo>
                  <a:pt x="0" y="0"/>
                </a:moveTo>
                <a:lnTo>
                  <a:pt x="0" y="347543"/>
                </a:lnTo>
                <a:lnTo>
                  <a:pt x="217740" y="564820"/>
                </a:lnTo>
                <a:lnTo>
                  <a:pt x="222275" y="569579"/>
                </a:lnTo>
                <a:lnTo>
                  <a:pt x="226811" y="573386"/>
                </a:lnTo>
                <a:lnTo>
                  <a:pt x="231695" y="577193"/>
                </a:lnTo>
                <a:lnTo>
                  <a:pt x="236928" y="580683"/>
                </a:lnTo>
                <a:lnTo>
                  <a:pt x="242161" y="584173"/>
                </a:lnTo>
                <a:lnTo>
                  <a:pt x="247394" y="586712"/>
                </a:lnTo>
                <a:lnTo>
                  <a:pt x="252627" y="589567"/>
                </a:lnTo>
                <a:lnTo>
                  <a:pt x="258209" y="592105"/>
                </a:lnTo>
                <a:lnTo>
                  <a:pt x="263791" y="594326"/>
                </a:lnTo>
                <a:lnTo>
                  <a:pt x="269372" y="595912"/>
                </a:lnTo>
                <a:lnTo>
                  <a:pt x="275303" y="597182"/>
                </a:lnTo>
                <a:lnTo>
                  <a:pt x="281234" y="598768"/>
                </a:lnTo>
                <a:lnTo>
                  <a:pt x="286816" y="599720"/>
                </a:lnTo>
                <a:lnTo>
                  <a:pt x="292747" y="600354"/>
                </a:lnTo>
                <a:lnTo>
                  <a:pt x="298677" y="600672"/>
                </a:lnTo>
                <a:lnTo>
                  <a:pt x="304608" y="601306"/>
                </a:lnTo>
                <a:lnTo>
                  <a:pt x="310539" y="600672"/>
                </a:lnTo>
                <a:lnTo>
                  <a:pt x="316470" y="600354"/>
                </a:lnTo>
                <a:lnTo>
                  <a:pt x="322400" y="599720"/>
                </a:lnTo>
                <a:lnTo>
                  <a:pt x="327982" y="598768"/>
                </a:lnTo>
                <a:lnTo>
                  <a:pt x="333913" y="597182"/>
                </a:lnTo>
                <a:lnTo>
                  <a:pt x="339495" y="595912"/>
                </a:lnTo>
                <a:lnTo>
                  <a:pt x="345426" y="594326"/>
                </a:lnTo>
                <a:lnTo>
                  <a:pt x="351007" y="592105"/>
                </a:lnTo>
                <a:lnTo>
                  <a:pt x="356240" y="589567"/>
                </a:lnTo>
                <a:lnTo>
                  <a:pt x="361822" y="586712"/>
                </a:lnTo>
                <a:lnTo>
                  <a:pt x="367055" y="584173"/>
                </a:lnTo>
                <a:lnTo>
                  <a:pt x="372288" y="580683"/>
                </a:lnTo>
                <a:lnTo>
                  <a:pt x="377172" y="577193"/>
                </a:lnTo>
                <a:lnTo>
                  <a:pt x="382405" y="573386"/>
                </a:lnTo>
                <a:lnTo>
                  <a:pt x="386941" y="569579"/>
                </a:lnTo>
                <a:lnTo>
                  <a:pt x="391476" y="564820"/>
                </a:lnTo>
                <a:lnTo>
                  <a:pt x="396011" y="560378"/>
                </a:lnTo>
                <a:lnTo>
                  <a:pt x="400198" y="555619"/>
                </a:lnTo>
                <a:lnTo>
                  <a:pt x="403686" y="550542"/>
                </a:lnTo>
                <a:lnTo>
                  <a:pt x="407524" y="545783"/>
                </a:lnTo>
                <a:lnTo>
                  <a:pt x="410664" y="540390"/>
                </a:lnTo>
                <a:lnTo>
                  <a:pt x="413455" y="535313"/>
                </a:lnTo>
                <a:lnTo>
                  <a:pt x="416594" y="529602"/>
                </a:lnTo>
                <a:lnTo>
                  <a:pt x="419036" y="524526"/>
                </a:lnTo>
                <a:lnTo>
                  <a:pt x="421130" y="518815"/>
                </a:lnTo>
                <a:lnTo>
                  <a:pt x="422874" y="512787"/>
                </a:lnTo>
                <a:lnTo>
                  <a:pt x="424618" y="507393"/>
                </a:lnTo>
                <a:lnTo>
                  <a:pt x="425665" y="501365"/>
                </a:lnTo>
                <a:lnTo>
                  <a:pt x="426712" y="495654"/>
                </a:lnTo>
                <a:lnTo>
                  <a:pt x="427409" y="489943"/>
                </a:lnTo>
                <a:lnTo>
                  <a:pt x="427758" y="483915"/>
                </a:lnTo>
                <a:lnTo>
                  <a:pt x="428107" y="478204"/>
                </a:lnTo>
                <a:lnTo>
                  <a:pt x="427758" y="472176"/>
                </a:lnTo>
                <a:lnTo>
                  <a:pt x="427409" y="466147"/>
                </a:lnTo>
                <a:lnTo>
                  <a:pt x="426712" y="460436"/>
                </a:lnTo>
                <a:lnTo>
                  <a:pt x="425665" y="454408"/>
                </a:lnTo>
                <a:lnTo>
                  <a:pt x="424618" y="448697"/>
                </a:lnTo>
                <a:lnTo>
                  <a:pt x="422874" y="442986"/>
                </a:lnTo>
                <a:lnTo>
                  <a:pt x="421130" y="437275"/>
                </a:lnTo>
                <a:lnTo>
                  <a:pt x="419036" y="431564"/>
                </a:lnTo>
                <a:lnTo>
                  <a:pt x="416594" y="426171"/>
                </a:lnTo>
                <a:lnTo>
                  <a:pt x="413455" y="420777"/>
                </a:lnTo>
                <a:lnTo>
                  <a:pt x="410664" y="415701"/>
                </a:lnTo>
                <a:lnTo>
                  <a:pt x="407524" y="410307"/>
                </a:lnTo>
                <a:lnTo>
                  <a:pt x="403686" y="405231"/>
                </a:lnTo>
                <a:lnTo>
                  <a:pt x="400198" y="400154"/>
                </a:lnTo>
                <a:lnTo>
                  <a:pt x="396011" y="395712"/>
                </a:lnTo>
                <a:lnTo>
                  <a:pt x="391476" y="3909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35C9DB8C-02D8-45A0-AD81-144A5F0303F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618968" y="3700862"/>
            <a:ext cx="528358" cy="705171"/>
          </a:xfrm>
          <a:custGeom>
            <a:avLst/>
            <a:gdLst>
              <a:gd name="connsiteX0" fmla="*/ 0 w 528358"/>
              <a:gd name="connsiteY0" fmla="*/ 0 h 705171"/>
              <a:gd name="connsiteX1" fmla="*/ 0 w 528358"/>
              <a:gd name="connsiteY1" fmla="*/ 353336 h 705171"/>
              <a:gd name="connsiteX2" fmla="*/ 315271 w 528358"/>
              <a:gd name="connsiteY2" fmla="*/ 668640 h 705171"/>
              <a:gd name="connsiteX3" fmla="*/ 319805 w 528358"/>
              <a:gd name="connsiteY3" fmla="*/ 673087 h 705171"/>
              <a:gd name="connsiteX4" fmla="*/ 324688 w 528358"/>
              <a:gd name="connsiteY4" fmla="*/ 677217 h 705171"/>
              <a:gd name="connsiteX5" fmla="*/ 329919 w 528358"/>
              <a:gd name="connsiteY5" fmla="*/ 681029 h 705171"/>
              <a:gd name="connsiteX6" fmla="*/ 334801 w 528358"/>
              <a:gd name="connsiteY6" fmla="*/ 684523 h 705171"/>
              <a:gd name="connsiteX7" fmla="*/ 340033 w 528358"/>
              <a:gd name="connsiteY7" fmla="*/ 687700 h 705171"/>
              <a:gd name="connsiteX8" fmla="*/ 345613 w 528358"/>
              <a:gd name="connsiteY8" fmla="*/ 690876 h 705171"/>
              <a:gd name="connsiteX9" fmla="*/ 350844 w 528358"/>
              <a:gd name="connsiteY9" fmla="*/ 693735 h 705171"/>
              <a:gd name="connsiteX10" fmla="*/ 356424 w 528358"/>
              <a:gd name="connsiteY10" fmla="*/ 695959 h 705171"/>
              <a:gd name="connsiteX11" fmla="*/ 362353 w 528358"/>
              <a:gd name="connsiteY11" fmla="*/ 698183 h 705171"/>
              <a:gd name="connsiteX12" fmla="*/ 367933 w 528358"/>
              <a:gd name="connsiteY12" fmla="*/ 700089 h 705171"/>
              <a:gd name="connsiteX13" fmla="*/ 373861 w 528358"/>
              <a:gd name="connsiteY13" fmla="*/ 701677 h 705171"/>
              <a:gd name="connsiteX14" fmla="*/ 379790 w 528358"/>
              <a:gd name="connsiteY14" fmla="*/ 702630 h 705171"/>
              <a:gd name="connsiteX15" fmla="*/ 385719 w 528358"/>
              <a:gd name="connsiteY15" fmla="*/ 703901 h 705171"/>
              <a:gd name="connsiteX16" fmla="*/ 391648 w 528358"/>
              <a:gd name="connsiteY16" fmla="*/ 704536 h 705171"/>
              <a:gd name="connsiteX17" fmla="*/ 397576 w 528358"/>
              <a:gd name="connsiteY17" fmla="*/ 704854 h 705171"/>
              <a:gd name="connsiteX18" fmla="*/ 403505 w 528358"/>
              <a:gd name="connsiteY18" fmla="*/ 705171 h 705171"/>
              <a:gd name="connsiteX19" fmla="*/ 409434 w 528358"/>
              <a:gd name="connsiteY19" fmla="*/ 704854 h 705171"/>
              <a:gd name="connsiteX20" fmla="*/ 415363 w 528358"/>
              <a:gd name="connsiteY20" fmla="*/ 704536 h 705171"/>
              <a:gd name="connsiteX21" fmla="*/ 421292 w 528358"/>
              <a:gd name="connsiteY21" fmla="*/ 703901 h 705171"/>
              <a:gd name="connsiteX22" fmla="*/ 427220 w 528358"/>
              <a:gd name="connsiteY22" fmla="*/ 702630 h 705171"/>
              <a:gd name="connsiteX23" fmla="*/ 433149 w 528358"/>
              <a:gd name="connsiteY23" fmla="*/ 701677 h 705171"/>
              <a:gd name="connsiteX24" fmla="*/ 439078 w 528358"/>
              <a:gd name="connsiteY24" fmla="*/ 700089 h 705171"/>
              <a:gd name="connsiteX25" fmla="*/ 445007 w 528358"/>
              <a:gd name="connsiteY25" fmla="*/ 698183 h 705171"/>
              <a:gd name="connsiteX26" fmla="*/ 450587 w 528358"/>
              <a:gd name="connsiteY26" fmla="*/ 695959 h 705171"/>
              <a:gd name="connsiteX27" fmla="*/ 456167 w 528358"/>
              <a:gd name="connsiteY27" fmla="*/ 693735 h 705171"/>
              <a:gd name="connsiteX28" fmla="*/ 461747 w 528358"/>
              <a:gd name="connsiteY28" fmla="*/ 690876 h 705171"/>
              <a:gd name="connsiteX29" fmla="*/ 466978 w 528358"/>
              <a:gd name="connsiteY29" fmla="*/ 687700 h 705171"/>
              <a:gd name="connsiteX30" fmla="*/ 472209 w 528358"/>
              <a:gd name="connsiteY30" fmla="*/ 684523 h 705171"/>
              <a:gd name="connsiteX31" fmla="*/ 477440 w 528358"/>
              <a:gd name="connsiteY31" fmla="*/ 681029 h 705171"/>
              <a:gd name="connsiteX32" fmla="*/ 482323 w 528358"/>
              <a:gd name="connsiteY32" fmla="*/ 677217 h 705171"/>
              <a:gd name="connsiteX33" fmla="*/ 487205 w 528358"/>
              <a:gd name="connsiteY33" fmla="*/ 673087 h 705171"/>
              <a:gd name="connsiteX34" fmla="*/ 491739 w 528358"/>
              <a:gd name="connsiteY34" fmla="*/ 668640 h 705171"/>
              <a:gd name="connsiteX35" fmla="*/ 496273 w 528358"/>
              <a:gd name="connsiteY35" fmla="*/ 663875 h 705171"/>
              <a:gd name="connsiteX36" fmla="*/ 500458 w 528358"/>
              <a:gd name="connsiteY36" fmla="*/ 659110 h 705171"/>
              <a:gd name="connsiteX37" fmla="*/ 504294 w 528358"/>
              <a:gd name="connsiteY37" fmla="*/ 654345 h 705171"/>
              <a:gd name="connsiteX38" fmla="*/ 507782 w 528358"/>
              <a:gd name="connsiteY38" fmla="*/ 648945 h 705171"/>
              <a:gd name="connsiteX39" fmla="*/ 510920 w 528358"/>
              <a:gd name="connsiteY39" fmla="*/ 643862 h 705171"/>
              <a:gd name="connsiteX40" fmla="*/ 514059 w 528358"/>
              <a:gd name="connsiteY40" fmla="*/ 638144 h 705171"/>
              <a:gd name="connsiteX41" fmla="*/ 516849 w 528358"/>
              <a:gd name="connsiteY41" fmla="*/ 632744 h 705171"/>
              <a:gd name="connsiteX42" fmla="*/ 519290 w 528358"/>
              <a:gd name="connsiteY42" fmla="*/ 627344 h 705171"/>
              <a:gd name="connsiteX43" fmla="*/ 521383 w 528358"/>
              <a:gd name="connsiteY43" fmla="*/ 621308 h 705171"/>
              <a:gd name="connsiteX44" fmla="*/ 523127 w 528358"/>
              <a:gd name="connsiteY44" fmla="*/ 615908 h 705171"/>
              <a:gd name="connsiteX45" fmla="*/ 524870 w 528358"/>
              <a:gd name="connsiteY45" fmla="*/ 609872 h 705171"/>
              <a:gd name="connsiteX46" fmla="*/ 525917 w 528358"/>
              <a:gd name="connsiteY46" fmla="*/ 603836 h 705171"/>
              <a:gd name="connsiteX47" fmla="*/ 526963 w 528358"/>
              <a:gd name="connsiteY47" fmla="*/ 598119 h 705171"/>
              <a:gd name="connsiteX48" fmla="*/ 527660 w 528358"/>
              <a:gd name="connsiteY48" fmla="*/ 592083 h 705171"/>
              <a:gd name="connsiteX49" fmla="*/ 528358 w 528358"/>
              <a:gd name="connsiteY49" fmla="*/ 586047 h 705171"/>
              <a:gd name="connsiteX50" fmla="*/ 528358 w 528358"/>
              <a:gd name="connsiteY50" fmla="*/ 580329 h 705171"/>
              <a:gd name="connsiteX51" fmla="*/ 528358 w 528358"/>
              <a:gd name="connsiteY51" fmla="*/ 574294 h 705171"/>
              <a:gd name="connsiteX52" fmla="*/ 527660 w 528358"/>
              <a:gd name="connsiteY52" fmla="*/ 568258 h 705171"/>
              <a:gd name="connsiteX53" fmla="*/ 526963 w 528358"/>
              <a:gd name="connsiteY53" fmla="*/ 562223 h 705171"/>
              <a:gd name="connsiteX54" fmla="*/ 525917 w 528358"/>
              <a:gd name="connsiteY54" fmla="*/ 556505 h 705171"/>
              <a:gd name="connsiteX55" fmla="*/ 524870 w 528358"/>
              <a:gd name="connsiteY55" fmla="*/ 550469 h 705171"/>
              <a:gd name="connsiteX56" fmla="*/ 523127 w 528358"/>
              <a:gd name="connsiteY56" fmla="*/ 544433 h 705171"/>
              <a:gd name="connsiteX57" fmla="*/ 521383 w 528358"/>
              <a:gd name="connsiteY57" fmla="*/ 539033 h 705171"/>
              <a:gd name="connsiteX58" fmla="*/ 519290 w 528358"/>
              <a:gd name="connsiteY58" fmla="*/ 532997 h 705171"/>
              <a:gd name="connsiteX59" fmla="*/ 516849 w 528358"/>
              <a:gd name="connsiteY59" fmla="*/ 527597 h 705171"/>
              <a:gd name="connsiteX60" fmla="*/ 514059 w 528358"/>
              <a:gd name="connsiteY60" fmla="*/ 522197 h 705171"/>
              <a:gd name="connsiteX61" fmla="*/ 510920 w 528358"/>
              <a:gd name="connsiteY61" fmla="*/ 516479 h 705171"/>
              <a:gd name="connsiteX62" fmla="*/ 507782 w 528358"/>
              <a:gd name="connsiteY62" fmla="*/ 511396 h 705171"/>
              <a:gd name="connsiteX63" fmla="*/ 504294 w 528358"/>
              <a:gd name="connsiteY63" fmla="*/ 505996 h 705171"/>
              <a:gd name="connsiteX64" fmla="*/ 500458 w 528358"/>
              <a:gd name="connsiteY64" fmla="*/ 501231 h 705171"/>
              <a:gd name="connsiteX65" fmla="*/ 496273 w 528358"/>
              <a:gd name="connsiteY65" fmla="*/ 496466 h 705171"/>
              <a:gd name="connsiteX66" fmla="*/ 491739 w 528358"/>
              <a:gd name="connsiteY66" fmla="*/ 491701 h 7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28358" h="705171">
                <a:moveTo>
                  <a:pt x="0" y="0"/>
                </a:moveTo>
                <a:lnTo>
                  <a:pt x="0" y="353336"/>
                </a:lnTo>
                <a:lnTo>
                  <a:pt x="315271" y="668640"/>
                </a:lnTo>
                <a:lnTo>
                  <a:pt x="319805" y="673087"/>
                </a:lnTo>
                <a:lnTo>
                  <a:pt x="324688" y="677217"/>
                </a:lnTo>
                <a:lnTo>
                  <a:pt x="329919" y="681029"/>
                </a:lnTo>
                <a:lnTo>
                  <a:pt x="334801" y="684523"/>
                </a:lnTo>
                <a:lnTo>
                  <a:pt x="340033" y="687700"/>
                </a:lnTo>
                <a:lnTo>
                  <a:pt x="345613" y="690876"/>
                </a:lnTo>
                <a:lnTo>
                  <a:pt x="350844" y="693735"/>
                </a:lnTo>
                <a:lnTo>
                  <a:pt x="356424" y="695959"/>
                </a:lnTo>
                <a:lnTo>
                  <a:pt x="362353" y="698183"/>
                </a:lnTo>
                <a:lnTo>
                  <a:pt x="367933" y="700089"/>
                </a:lnTo>
                <a:lnTo>
                  <a:pt x="373861" y="701677"/>
                </a:lnTo>
                <a:lnTo>
                  <a:pt x="379790" y="702630"/>
                </a:lnTo>
                <a:lnTo>
                  <a:pt x="385719" y="703901"/>
                </a:lnTo>
                <a:lnTo>
                  <a:pt x="391648" y="704536"/>
                </a:lnTo>
                <a:lnTo>
                  <a:pt x="397576" y="704854"/>
                </a:lnTo>
                <a:lnTo>
                  <a:pt x="403505" y="705171"/>
                </a:lnTo>
                <a:lnTo>
                  <a:pt x="409434" y="704854"/>
                </a:lnTo>
                <a:lnTo>
                  <a:pt x="415363" y="704536"/>
                </a:lnTo>
                <a:lnTo>
                  <a:pt x="421292" y="703901"/>
                </a:lnTo>
                <a:lnTo>
                  <a:pt x="427220" y="702630"/>
                </a:lnTo>
                <a:lnTo>
                  <a:pt x="433149" y="701677"/>
                </a:lnTo>
                <a:lnTo>
                  <a:pt x="439078" y="700089"/>
                </a:lnTo>
                <a:lnTo>
                  <a:pt x="445007" y="698183"/>
                </a:lnTo>
                <a:lnTo>
                  <a:pt x="450587" y="695959"/>
                </a:lnTo>
                <a:lnTo>
                  <a:pt x="456167" y="693735"/>
                </a:lnTo>
                <a:lnTo>
                  <a:pt x="461747" y="690876"/>
                </a:lnTo>
                <a:lnTo>
                  <a:pt x="466978" y="687700"/>
                </a:lnTo>
                <a:lnTo>
                  <a:pt x="472209" y="684523"/>
                </a:lnTo>
                <a:lnTo>
                  <a:pt x="477440" y="681029"/>
                </a:lnTo>
                <a:lnTo>
                  <a:pt x="482323" y="677217"/>
                </a:lnTo>
                <a:lnTo>
                  <a:pt x="487205" y="673087"/>
                </a:lnTo>
                <a:lnTo>
                  <a:pt x="491739" y="668640"/>
                </a:lnTo>
                <a:lnTo>
                  <a:pt x="496273" y="663875"/>
                </a:lnTo>
                <a:lnTo>
                  <a:pt x="500458" y="659110"/>
                </a:lnTo>
                <a:lnTo>
                  <a:pt x="504294" y="654345"/>
                </a:lnTo>
                <a:lnTo>
                  <a:pt x="507782" y="648945"/>
                </a:lnTo>
                <a:lnTo>
                  <a:pt x="510920" y="643862"/>
                </a:lnTo>
                <a:lnTo>
                  <a:pt x="514059" y="638144"/>
                </a:lnTo>
                <a:lnTo>
                  <a:pt x="516849" y="632744"/>
                </a:lnTo>
                <a:lnTo>
                  <a:pt x="519290" y="627344"/>
                </a:lnTo>
                <a:lnTo>
                  <a:pt x="521383" y="621308"/>
                </a:lnTo>
                <a:lnTo>
                  <a:pt x="523127" y="615908"/>
                </a:lnTo>
                <a:lnTo>
                  <a:pt x="524870" y="609872"/>
                </a:lnTo>
                <a:lnTo>
                  <a:pt x="525917" y="603836"/>
                </a:lnTo>
                <a:lnTo>
                  <a:pt x="526963" y="598119"/>
                </a:lnTo>
                <a:lnTo>
                  <a:pt x="527660" y="592083"/>
                </a:lnTo>
                <a:lnTo>
                  <a:pt x="528358" y="586047"/>
                </a:lnTo>
                <a:lnTo>
                  <a:pt x="528358" y="580329"/>
                </a:lnTo>
                <a:lnTo>
                  <a:pt x="528358" y="574294"/>
                </a:lnTo>
                <a:lnTo>
                  <a:pt x="527660" y="568258"/>
                </a:lnTo>
                <a:lnTo>
                  <a:pt x="526963" y="562223"/>
                </a:lnTo>
                <a:lnTo>
                  <a:pt x="525917" y="556505"/>
                </a:lnTo>
                <a:lnTo>
                  <a:pt x="524870" y="550469"/>
                </a:lnTo>
                <a:lnTo>
                  <a:pt x="523127" y="544433"/>
                </a:lnTo>
                <a:lnTo>
                  <a:pt x="521383" y="539033"/>
                </a:lnTo>
                <a:lnTo>
                  <a:pt x="519290" y="532997"/>
                </a:lnTo>
                <a:lnTo>
                  <a:pt x="516849" y="527597"/>
                </a:lnTo>
                <a:lnTo>
                  <a:pt x="514059" y="522197"/>
                </a:lnTo>
                <a:lnTo>
                  <a:pt x="510920" y="516479"/>
                </a:lnTo>
                <a:lnTo>
                  <a:pt x="507782" y="511396"/>
                </a:lnTo>
                <a:lnTo>
                  <a:pt x="504294" y="505996"/>
                </a:lnTo>
                <a:lnTo>
                  <a:pt x="500458" y="501231"/>
                </a:lnTo>
                <a:lnTo>
                  <a:pt x="496273" y="496466"/>
                </a:lnTo>
                <a:lnTo>
                  <a:pt x="491739" y="4917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0" name="Title 1">
            <a:extLst>
              <a:ext uri="{FF2B5EF4-FFF2-40B4-BE49-F238E27FC236}">
                <a16:creationId xmlns="" xmlns:a16="http://schemas.microsoft.com/office/drawing/2014/main" id="{662E5132-A7A1-488D-9B70-70768FCF1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365126"/>
            <a:ext cx="5544616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="" xmlns:a16="http://schemas.microsoft.com/office/drawing/2014/main" id="{8ED6518A-DFCF-48C7-ACB1-F7CE9A707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825625"/>
            <a:ext cx="5544616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523307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266F7E2-04F1-46F6-BC28-860498EA0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8D4BF316-3424-4800-B236-6546FB94A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22248BB-BC4E-49A2-B98C-5009DC6A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827CA6B-FF7F-4D8F-8569-BF95071BA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 dirty="0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1417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D53BA069-D012-428D-9307-69262E7980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54"/>
          <a:stretch>
            <a:fillRect/>
          </a:stretch>
        </p:blipFill>
        <p:spPr>
          <a:xfrm>
            <a:off x="279966" y="0"/>
            <a:ext cx="8867360" cy="6858000"/>
          </a:xfrm>
          <a:custGeom>
            <a:avLst/>
            <a:gdLst>
              <a:gd name="connsiteX0" fmla="*/ 0 w 8867360"/>
              <a:gd name="connsiteY0" fmla="*/ 0 h 6858000"/>
              <a:gd name="connsiteX1" fmla="*/ 8867360 w 8867360"/>
              <a:gd name="connsiteY1" fmla="*/ 0 h 6858000"/>
              <a:gd name="connsiteX2" fmla="*/ 8867360 w 8867360"/>
              <a:gd name="connsiteY2" fmla="*/ 6858000 h 6858000"/>
              <a:gd name="connsiteX3" fmla="*/ 0 w 88673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7360" h="6858000">
                <a:moveTo>
                  <a:pt x="0" y="0"/>
                </a:moveTo>
                <a:lnTo>
                  <a:pt x="8867360" y="0"/>
                </a:lnTo>
                <a:lnTo>
                  <a:pt x="886736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70D0F2FC-A5E2-45DE-988F-0396FA7D0DE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8071474" cy="6858000"/>
          </a:xfrm>
          <a:custGeom>
            <a:avLst/>
            <a:gdLst>
              <a:gd name="connsiteX0" fmla="*/ 8071474 w 8071474"/>
              <a:gd name="connsiteY0" fmla="*/ 0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</a:cxnLst>
            <a:rect l="l" t="t" r="r" b="b"/>
            <a:pathLst>
              <a:path w="8071474" h="6858000">
                <a:moveTo>
                  <a:pt x="8071474" y="0"/>
                </a:moveTo>
                <a:lnTo>
                  <a:pt x="0" y="0"/>
                </a:lnTo>
                <a:lnTo>
                  <a:pt x="692823" y="691198"/>
                </a:lnTo>
                <a:cubicBezTo>
                  <a:pt x="692231" y="688658"/>
                  <a:pt x="691936" y="686435"/>
                  <a:pt x="691345" y="683895"/>
                </a:cubicBezTo>
                <a:cubicBezTo>
                  <a:pt x="691049" y="681355"/>
                  <a:pt x="691049" y="678815"/>
                  <a:pt x="690754" y="676275"/>
                </a:cubicBezTo>
                <a:lnTo>
                  <a:pt x="690754" y="669290"/>
                </a:lnTo>
                <a:lnTo>
                  <a:pt x="690754" y="661988"/>
                </a:lnTo>
                <a:cubicBezTo>
                  <a:pt x="691049" y="659448"/>
                  <a:pt x="691049" y="656908"/>
                  <a:pt x="691345" y="654368"/>
                </a:cubicBezTo>
                <a:cubicBezTo>
                  <a:pt x="691640" y="652145"/>
                  <a:pt x="692231" y="649605"/>
                  <a:pt x="692527" y="647383"/>
                </a:cubicBezTo>
                <a:cubicBezTo>
                  <a:pt x="693118" y="644843"/>
                  <a:pt x="693414" y="642620"/>
                  <a:pt x="694005" y="640080"/>
                </a:cubicBezTo>
                <a:cubicBezTo>
                  <a:pt x="694596" y="637858"/>
                  <a:pt x="695187" y="635318"/>
                  <a:pt x="695778" y="633095"/>
                </a:cubicBezTo>
                <a:cubicBezTo>
                  <a:pt x="696665" y="630555"/>
                  <a:pt x="697256" y="628333"/>
                  <a:pt x="698143" y="625793"/>
                </a:cubicBezTo>
                <a:cubicBezTo>
                  <a:pt x="699030" y="623570"/>
                  <a:pt x="699916" y="621030"/>
                  <a:pt x="700803" y="618808"/>
                </a:cubicBezTo>
                <a:cubicBezTo>
                  <a:pt x="701985" y="616585"/>
                  <a:pt x="702872" y="614363"/>
                  <a:pt x="704054" y="612140"/>
                </a:cubicBezTo>
                <a:cubicBezTo>
                  <a:pt x="705237" y="609918"/>
                  <a:pt x="706419" y="608013"/>
                  <a:pt x="707601" y="605790"/>
                </a:cubicBezTo>
                <a:lnTo>
                  <a:pt x="712035" y="599123"/>
                </a:lnTo>
                <a:cubicBezTo>
                  <a:pt x="713513" y="596900"/>
                  <a:pt x="714695" y="594995"/>
                  <a:pt x="716173" y="592773"/>
                </a:cubicBezTo>
                <a:cubicBezTo>
                  <a:pt x="717946" y="590868"/>
                  <a:pt x="719424" y="588963"/>
                  <a:pt x="721198" y="587058"/>
                </a:cubicBezTo>
                <a:lnTo>
                  <a:pt x="726518" y="581343"/>
                </a:lnTo>
                <a:cubicBezTo>
                  <a:pt x="727996" y="579755"/>
                  <a:pt x="729769" y="578485"/>
                  <a:pt x="731247" y="576898"/>
                </a:cubicBezTo>
                <a:cubicBezTo>
                  <a:pt x="732725" y="575310"/>
                  <a:pt x="734498" y="574040"/>
                  <a:pt x="735976" y="572453"/>
                </a:cubicBezTo>
                <a:cubicBezTo>
                  <a:pt x="737750" y="571183"/>
                  <a:pt x="739227" y="570230"/>
                  <a:pt x="741001" y="568960"/>
                </a:cubicBezTo>
                <a:cubicBezTo>
                  <a:pt x="742774" y="567690"/>
                  <a:pt x="744252" y="566738"/>
                  <a:pt x="746026" y="565468"/>
                </a:cubicBezTo>
                <a:cubicBezTo>
                  <a:pt x="747799" y="564515"/>
                  <a:pt x="749277" y="563245"/>
                  <a:pt x="751050" y="562293"/>
                </a:cubicBezTo>
                <a:cubicBezTo>
                  <a:pt x="752824" y="561023"/>
                  <a:pt x="754597" y="560070"/>
                  <a:pt x="756371" y="558800"/>
                </a:cubicBezTo>
                <a:cubicBezTo>
                  <a:pt x="758144" y="558165"/>
                  <a:pt x="759918" y="557213"/>
                  <a:pt x="761691" y="556578"/>
                </a:cubicBezTo>
                <a:cubicBezTo>
                  <a:pt x="763760" y="555625"/>
                  <a:pt x="765533" y="554990"/>
                  <a:pt x="767602" y="554038"/>
                </a:cubicBezTo>
                <a:cubicBezTo>
                  <a:pt x="769376" y="553403"/>
                  <a:pt x="771149" y="552450"/>
                  <a:pt x="772923" y="551815"/>
                </a:cubicBezTo>
                <a:cubicBezTo>
                  <a:pt x="774992" y="551180"/>
                  <a:pt x="776765" y="550545"/>
                  <a:pt x="778834" y="549910"/>
                </a:cubicBezTo>
                <a:cubicBezTo>
                  <a:pt x="780608" y="549593"/>
                  <a:pt x="782677" y="548958"/>
                  <a:pt x="784450" y="548640"/>
                </a:cubicBezTo>
                <a:cubicBezTo>
                  <a:pt x="786224" y="548323"/>
                  <a:pt x="788293" y="547688"/>
                  <a:pt x="790066" y="547370"/>
                </a:cubicBezTo>
                <a:lnTo>
                  <a:pt x="795977" y="546418"/>
                </a:lnTo>
                <a:cubicBezTo>
                  <a:pt x="798046" y="546100"/>
                  <a:pt x="800115" y="546100"/>
                  <a:pt x="802184" y="545783"/>
                </a:cubicBezTo>
                <a:cubicBezTo>
                  <a:pt x="803958" y="545783"/>
                  <a:pt x="806027" y="545465"/>
                  <a:pt x="807800" y="545465"/>
                </a:cubicBezTo>
                <a:cubicBezTo>
                  <a:pt x="809869" y="545148"/>
                  <a:pt x="811938" y="545148"/>
                  <a:pt x="814007" y="544830"/>
                </a:cubicBezTo>
                <a:cubicBezTo>
                  <a:pt x="815781" y="545148"/>
                  <a:pt x="817850" y="545148"/>
                  <a:pt x="819623" y="545465"/>
                </a:cubicBezTo>
                <a:cubicBezTo>
                  <a:pt x="821692" y="545465"/>
                  <a:pt x="823761" y="545783"/>
                  <a:pt x="825830" y="545783"/>
                </a:cubicBezTo>
                <a:cubicBezTo>
                  <a:pt x="827604" y="546100"/>
                  <a:pt x="829673" y="546100"/>
                  <a:pt x="831446" y="546418"/>
                </a:cubicBezTo>
                <a:lnTo>
                  <a:pt x="837358" y="547370"/>
                </a:lnTo>
                <a:cubicBezTo>
                  <a:pt x="839131" y="547688"/>
                  <a:pt x="841200" y="548323"/>
                  <a:pt x="842974" y="548640"/>
                </a:cubicBezTo>
                <a:cubicBezTo>
                  <a:pt x="845042" y="548958"/>
                  <a:pt x="846816" y="549593"/>
                  <a:pt x="848885" y="549910"/>
                </a:cubicBezTo>
                <a:cubicBezTo>
                  <a:pt x="850658" y="550545"/>
                  <a:pt x="852727" y="551180"/>
                  <a:pt x="854501" y="551815"/>
                </a:cubicBezTo>
                <a:cubicBezTo>
                  <a:pt x="856274" y="552450"/>
                  <a:pt x="858343" y="553403"/>
                  <a:pt x="860117" y="554038"/>
                </a:cubicBezTo>
                <a:cubicBezTo>
                  <a:pt x="861890" y="554990"/>
                  <a:pt x="863959" y="555625"/>
                  <a:pt x="865733" y="556578"/>
                </a:cubicBezTo>
                <a:cubicBezTo>
                  <a:pt x="867506" y="557213"/>
                  <a:pt x="869280" y="558165"/>
                  <a:pt x="871053" y="558800"/>
                </a:cubicBezTo>
                <a:cubicBezTo>
                  <a:pt x="872826" y="560070"/>
                  <a:pt x="874600" y="561023"/>
                  <a:pt x="876373" y="562293"/>
                </a:cubicBezTo>
                <a:cubicBezTo>
                  <a:pt x="878147" y="563245"/>
                  <a:pt x="879624" y="564515"/>
                  <a:pt x="881398" y="565468"/>
                </a:cubicBezTo>
                <a:cubicBezTo>
                  <a:pt x="883171" y="566738"/>
                  <a:pt x="884945" y="567690"/>
                  <a:pt x="886718" y="568960"/>
                </a:cubicBezTo>
                <a:cubicBezTo>
                  <a:pt x="888196" y="570230"/>
                  <a:pt x="889970" y="571183"/>
                  <a:pt x="891447" y="572453"/>
                </a:cubicBezTo>
                <a:cubicBezTo>
                  <a:pt x="892925" y="574040"/>
                  <a:pt x="894699" y="575310"/>
                  <a:pt x="896177" y="576898"/>
                </a:cubicBezTo>
                <a:cubicBezTo>
                  <a:pt x="897654" y="578485"/>
                  <a:pt x="899428" y="579755"/>
                  <a:pt x="900906" y="581343"/>
                </a:cubicBezTo>
                <a:lnTo>
                  <a:pt x="1431459" y="1111568"/>
                </a:lnTo>
                <a:lnTo>
                  <a:pt x="2394731" y="2074863"/>
                </a:lnTo>
                <a:cubicBezTo>
                  <a:pt x="2396208" y="2076450"/>
                  <a:pt x="2397686" y="2077720"/>
                  <a:pt x="2399164" y="2079308"/>
                </a:cubicBezTo>
                <a:cubicBezTo>
                  <a:pt x="2400938" y="2080578"/>
                  <a:pt x="2402415" y="2082165"/>
                  <a:pt x="2404189" y="2083435"/>
                </a:cubicBezTo>
                <a:cubicBezTo>
                  <a:pt x="2405667" y="2084705"/>
                  <a:pt x="2407440" y="2085975"/>
                  <a:pt x="2408918" y="2087245"/>
                </a:cubicBezTo>
                <a:cubicBezTo>
                  <a:pt x="2410692" y="2088515"/>
                  <a:pt x="2412169" y="2089468"/>
                  <a:pt x="2413943" y="2090738"/>
                </a:cubicBezTo>
                <a:cubicBezTo>
                  <a:pt x="2415716" y="2091690"/>
                  <a:pt x="2417490" y="2092960"/>
                  <a:pt x="2419263" y="2093913"/>
                </a:cubicBezTo>
                <a:lnTo>
                  <a:pt x="2424583" y="2096770"/>
                </a:lnTo>
                <a:cubicBezTo>
                  <a:pt x="2426357" y="2097723"/>
                  <a:pt x="2428426" y="2098675"/>
                  <a:pt x="2430199" y="2099628"/>
                </a:cubicBezTo>
                <a:cubicBezTo>
                  <a:pt x="2431973" y="2100263"/>
                  <a:pt x="2433746" y="2101215"/>
                  <a:pt x="2435520" y="2101850"/>
                </a:cubicBezTo>
                <a:cubicBezTo>
                  <a:pt x="2437293" y="2102485"/>
                  <a:pt x="2439362" y="2103438"/>
                  <a:pt x="2441136" y="2104073"/>
                </a:cubicBezTo>
                <a:cubicBezTo>
                  <a:pt x="2443205" y="2104708"/>
                  <a:pt x="2444978" y="2105025"/>
                  <a:pt x="2447047" y="2105660"/>
                </a:cubicBezTo>
                <a:cubicBezTo>
                  <a:pt x="2448820" y="2106295"/>
                  <a:pt x="2450889" y="2106930"/>
                  <a:pt x="2452663" y="2107565"/>
                </a:cubicBezTo>
                <a:lnTo>
                  <a:pt x="2458574" y="2108518"/>
                </a:lnTo>
                <a:cubicBezTo>
                  <a:pt x="2460348" y="2108835"/>
                  <a:pt x="2462417" y="2109470"/>
                  <a:pt x="2464190" y="2109788"/>
                </a:cubicBezTo>
                <a:cubicBezTo>
                  <a:pt x="2465964" y="2110105"/>
                  <a:pt x="2468033" y="2110105"/>
                  <a:pt x="2469806" y="2110423"/>
                </a:cubicBezTo>
                <a:cubicBezTo>
                  <a:pt x="2471875" y="2110423"/>
                  <a:pt x="2473944" y="2110740"/>
                  <a:pt x="2476013" y="2110740"/>
                </a:cubicBezTo>
                <a:cubicBezTo>
                  <a:pt x="2478082" y="2110740"/>
                  <a:pt x="2479856" y="2111058"/>
                  <a:pt x="2481925" y="2111058"/>
                </a:cubicBezTo>
                <a:cubicBezTo>
                  <a:pt x="2483994" y="2111058"/>
                  <a:pt x="2485767" y="2110740"/>
                  <a:pt x="2487836" y="2110740"/>
                </a:cubicBezTo>
                <a:cubicBezTo>
                  <a:pt x="2489905" y="2110740"/>
                  <a:pt x="2491678" y="2110423"/>
                  <a:pt x="2493747" y="2110423"/>
                </a:cubicBezTo>
                <a:cubicBezTo>
                  <a:pt x="2495521" y="2110105"/>
                  <a:pt x="2497590" y="2110105"/>
                  <a:pt x="2499363" y="2109788"/>
                </a:cubicBezTo>
                <a:cubicBezTo>
                  <a:pt x="2501432" y="2109470"/>
                  <a:pt x="2503501" y="2108835"/>
                  <a:pt x="2505570" y="2108518"/>
                </a:cubicBezTo>
                <a:lnTo>
                  <a:pt x="2511186" y="2107565"/>
                </a:lnTo>
                <a:cubicBezTo>
                  <a:pt x="2513255" y="2106930"/>
                  <a:pt x="2515029" y="2106295"/>
                  <a:pt x="2517098" y="2105660"/>
                </a:cubicBezTo>
                <a:cubicBezTo>
                  <a:pt x="2518871" y="2105025"/>
                  <a:pt x="2520940" y="2104708"/>
                  <a:pt x="2522714" y="2104073"/>
                </a:cubicBezTo>
                <a:cubicBezTo>
                  <a:pt x="2524487" y="2103438"/>
                  <a:pt x="2526260" y="2102485"/>
                  <a:pt x="2528034" y="2101850"/>
                </a:cubicBezTo>
                <a:cubicBezTo>
                  <a:pt x="2530103" y="2101215"/>
                  <a:pt x="2531876" y="2100263"/>
                  <a:pt x="2533945" y="2099628"/>
                </a:cubicBezTo>
                <a:lnTo>
                  <a:pt x="2539266" y="2096770"/>
                </a:lnTo>
                <a:cubicBezTo>
                  <a:pt x="2541039" y="2095818"/>
                  <a:pt x="2542517" y="2094865"/>
                  <a:pt x="2544290" y="2093913"/>
                </a:cubicBezTo>
                <a:cubicBezTo>
                  <a:pt x="2546064" y="2092960"/>
                  <a:pt x="2547837" y="2091690"/>
                  <a:pt x="2549611" y="2090738"/>
                </a:cubicBezTo>
                <a:cubicBezTo>
                  <a:pt x="2551384" y="2089468"/>
                  <a:pt x="2552862" y="2088515"/>
                  <a:pt x="2554635" y="2087245"/>
                </a:cubicBezTo>
                <a:cubicBezTo>
                  <a:pt x="2556409" y="2085975"/>
                  <a:pt x="2557887" y="2084705"/>
                  <a:pt x="2559660" y="2083435"/>
                </a:cubicBezTo>
                <a:cubicBezTo>
                  <a:pt x="2561138" y="2082165"/>
                  <a:pt x="2562912" y="2080578"/>
                  <a:pt x="2564389" y="2079308"/>
                </a:cubicBezTo>
                <a:cubicBezTo>
                  <a:pt x="2565867" y="2077720"/>
                  <a:pt x="2567641" y="2076450"/>
                  <a:pt x="2569119" y="2074863"/>
                </a:cubicBezTo>
                <a:cubicBezTo>
                  <a:pt x="2570596" y="2073275"/>
                  <a:pt x="2571779" y="2071688"/>
                  <a:pt x="2573257" y="2070100"/>
                </a:cubicBezTo>
                <a:lnTo>
                  <a:pt x="2577395" y="2065655"/>
                </a:lnTo>
                <a:cubicBezTo>
                  <a:pt x="2578577" y="2064068"/>
                  <a:pt x="2580055" y="2062163"/>
                  <a:pt x="2581237" y="2060575"/>
                </a:cubicBezTo>
                <a:cubicBezTo>
                  <a:pt x="2582419" y="2058988"/>
                  <a:pt x="2583602" y="2057083"/>
                  <a:pt x="2584784" y="2055495"/>
                </a:cubicBezTo>
                <a:cubicBezTo>
                  <a:pt x="2585966" y="2053908"/>
                  <a:pt x="2586853" y="2052003"/>
                  <a:pt x="2588035" y="2050415"/>
                </a:cubicBezTo>
                <a:cubicBezTo>
                  <a:pt x="2588922" y="2048510"/>
                  <a:pt x="2590104" y="2046923"/>
                  <a:pt x="2590991" y="2045018"/>
                </a:cubicBezTo>
                <a:cubicBezTo>
                  <a:pt x="2591878" y="2043113"/>
                  <a:pt x="2592764" y="2041525"/>
                  <a:pt x="2593651" y="2039620"/>
                </a:cubicBezTo>
                <a:cubicBezTo>
                  <a:pt x="2594538" y="2037715"/>
                  <a:pt x="2595129" y="2036128"/>
                  <a:pt x="2596016" y="2034223"/>
                </a:cubicBezTo>
                <a:cubicBezTo>
                  <a:pt x="2596607" y="2032318"/>
                  <a:pt x="2597494" y="2030413"/>
                  <a:pt x="2598085" y="2028508"/>
                </a:cubicBezTo>
                <a:lnTo>
                  <a:pt x="2599858" y="2022793"/>
                </a:lnTo>
                <a:cubicBezTo>
                  <a:pt x="2600449" y="2020888"/>
                  <a:pt x="2600745" y="2018983"/>
                  <a:pt x="2601336" y="2017078"/>
                </a:cubicBezTo>
                <a:cubicBezTo>
                  <a:pt x="2601927" y="2015173"/>
                  <a:pt x="2602223" y="2013268"/>
                  <a:pt x="2602814" y="2011363"/>
                </a:cubicBezTo>
                <a:cubicBezTo>
                  <a:pt x="2603109" y="2009458"/>
                  <a:pt x="2603701" y="2007553"/>
                  <a:pt x="2603996" y="2005648"/>
                </a:cubicBezTo>
                <a:cubicBezTo>
                  <a:pt x="2604292" y="2003743"/>
                  <a:pt x="2604292" y="2001520"/>
                  <a:pt x="2604587" y="1999615"/>
                </a:cubicBezTo>
                <a:cubicBezTo>
                  <a:pt x="2604587" y="1997710"/>
                  <a:pt x="2604883" y="1995488"/>
                  <a:pt x="2604883" y="1993583"/>
                </a:cubicBezTo>
                <a:lnTo>
                  <a:pt x="2604883" y="1987550"/>
                </a:lnTo>
                <a:lnTo>
                  <a:pt x="2604883" y="1981835"/>
                </a:lnTo>
                <a:cubicBezTo>
                  <a:pt x="2604883" y="1979930"/>
                  <a:pt x="2604587" y="1978025"/>
                  <a:pt x="2604587" y="1976120"/>
                </a:cubicBezTo>
                <a:cubicBezTo>
                  <a:pt x="2604292" y="1974215"/>
                  <a:pt x="2604292" y="1971993"/>
                  <a:pt x="2603996" y="1970088"/>
                </a:cubicBezTo>
                <a:cubicBezTo>
                  <a:pt x="2603701" y="1968183"/>
                  <a:pt x="2603109" y="1966278"/>
                  <a:pt x="2602814" y="1964373"/>
                </a:cubicBezTo>
                <a:cubicBezTo>
                  <a:pt x="2602223" y="1962468"/>
                  <a:pt x="2601927" y="1960563"/>
                  <a:pt x="2601336" y="1958658"/>
                </a:cubicBezTo>
                <a:cubicBezTo>
                  <a:pt x="2600745" y="1956753"/>
                  <a:pt x="2600449" y="1954530"/>
                  <a:pt x="2599858" y="1952625"/>
                </a:cubicBezTo>
                <a:lnTo>
                  <a:pt x="2598085" y="1946910"/>
                </a:lnTo>
                <a:cubicBezTo>
                  <a:pt x="2597494" y="1945005"/>
                  <a:pt x="2596607" y="1943100"/>
                  <a:pt x="2596016" y="1941195"/>
                </a:cubicBezTo>
                <a:cubicBezTo>
                  <a:pt x="2595129" y="1939290"/>
                  <a:pt x="2594538" y="1937703"/>
                  <a:pt x="2593651" y="1935798"/>
                </a:cubicBezTo>
                <a:cubicBezTo>
                  <a:pt x="2592764" y="1933893"/>
                  <a:pt x="2591878" y="1932305"/>
                  <a:pt x="2590991" y="1930400"/>
                </a:cubicBezTo>
                <a:cubicBezTo>
                  <a:pt x="2590104" y="1928495"/>
                  <a:pt x="2588922" y="1926908"/>
                  <a:pt x="2588035" y="1925003"/>
                </a:cubicBezTo>
                <a:cubicBezTo>
                  <a:pt x="2586853" y="1923415"/>
                  <a:pt x="2585966" y="1921510"/>
                  <a:pt x="2584784" y="1919923"/>
                </a:cubicBezTo>
                <a:lnTo>
                  <a:pt x="2581237" y="1915160"/>
                </a:lnTo>
                <a:cubicBezTo>
                  <a:pt x="2580055" y="1913573"/>
                  <a:pt x="2578577" y="1911668"/>
                  <a:pt x="2577395" y="1910080"/>
                </a:cubicBezTo>
                <a:cubicBezTo>
                  <a:pt x="2575917" y="1908493"/>
                  <a:pt x="2574734" y="1906905"/>
                  <a:pt x="2573257" y="1905318"/>
                </a:cubicBezTo>
                <a:cubicBezTo>
                  <a:pt x="2571779" y="1903730"/>
                  <a:pt x="2570596" y="1902143"/>
                  <a:pt x="2569119" y="1900555"/>
                </a:cubicBezTo>
                <a:lnTo>
                  <a:pt x="1590477" y="922020"/>
                </a:lnTo>
                <a:lnTo>
                  <a:pt x="1272736" y="604203"/>
                </a:lnTo>
                <a:lnTo>
                  <a:pt x="1268303" y="599440"/>
                </a:lnTo>
                <a:lnTo>
                  <a:pt x="1264165" y="594995"/>
                </a:lnTo>
                <a:cubicBezTo>
                  <a:pt x="1262983" y="593408"/>
                  <a:pt x="1261505" y="591503"/>
                  <a:pt x="1260322" y="589915"/>
                </a:cubicBezTo>
                <a:cubicBezTo>
                  <a:pt x="1259140" y="588328"/>
                  <a:pt x="1257958" y="586423"/>
                  <a:pt x="1256776" y="584835"/>
                </a:cubicBezTo>
                <a:cubicBezTo>
                  <a:pt x="1255593" y="583248"/>
                  <a:pt x="1254707" y="581343"/>
                  <a:pt x="1253524" y="579755"/>
                </a:cubicBezTo>
                <a:cubicBezTo>
                  <a:pt x="1252638" y="577850"/>
                  <a:pt x="1251751" y="576263"/>
                  <a:pt x="1250864" y="574358"/>
                </a:cubicBezTo>
                <a:cubicBezTo>
                  <a:pt x="1249977" y="572453"/>
                  <a:pt x="1248795" y="570865"/>
                  <a:pt x="1247908" y="568960"/>
                </a:cubicBezTo>
                <a:cubicBezTo>
                  <a:pt x="1247317" y="567055"/>
                  <a:pt x="1246431" y="565468"/>
                  <a:pt x="1245839" y="563563"/>
                </a:cubicBezTo>
                <a:cubicBezTo>
                  <a:pt x="1244953" y="561658"/>
                  <a:pt x="1244361" y="559753"/>
                  <a:pt x="1243475" y="557848"/>
                </a:cubicBezTo>
                <a:lnTo>
                  <a:pt x="1241701" y="552133"/>
                </a:lnTo>
                <a:lnTo>
                  <a:pt x="1239928" y="546418"/>
                </a:lnTo>
                <a:cubicBezTo>
                  <a:pt x="1239632" y="544513"/>
                  <a:pt x="1239041" y="542608"/>
                  <a:pt x="1238746" y="540703"/>
                </a:cubicBezTo>
                <a:lnTo>
                  <a:pt x="1237859" y="534988"/>
                </a:lnTo>
                <a:cubicBezTo>
                  <a:pt x="1237563" y="532765"/>
                  <a:pt x="1237268" y="530860"/>
                  <a:pt x="1236972" y="528638"/>
                </a:cubicBezTo>
                <a:cubicBezTo>
                  <a:pt x="1236972" y="526733"/>
                  <a:pt x="1236677" y="524828"/>
                  <a:pt x="1236677" y="522923"/>
                </a:cubicBezTo>
                <a:cubicBezTo>
                  <a:pt x="1236677" y="521018"/>
                  <a:pt x="1236381" y="518795"/>
                  <a:pt x="1236381" y="516890"/>
                </a:cubicBezTo>
                <a:cubicBezTo>
                  <a:pt x="1236381" y="514985"/>
                  <a:pt x="1236677" y="513080"/>
                  <a:pt x="1236677" y="511175"/>
                </a:cubicBezTo>
                <a:cubicBezTo>
                  <a:pt x="1236677" y="509270"/>
                  <a:pt x="1236972" y="507365"/>
                  <a:pt x="1236972" y="505460"/>
                </a:cubicBezTo>
                <a:cubicBezTo>
                  <a:pt x="1237268" y="503555"/>
                  <a:pt x="1237563" y="501333"/>
                  <a:pt x="1237859" y="499428"/>
                </a:cubicBezTo>
                <a:lnTo>
                  <a:pt x="1238746" y="493713"/>
                </a:lnTo>
                <a:cubicBezTo>
                  <a:pt x="1239041" y="491808"/>
                  <a:pt x="1239632" y="489585"/>
                  <a:pt x="1239928" y="487680"/>
                </a:cubicBezTo>
                <a:lnTo>
                  <a:pt x="1241701" y="481965"/>
                </a:lnTo>
                <a:lnTo>
                  <a:pt x="1243475" y="476250"/>
                </a:lnTo>
                <a:cubicBezTo>
                  <a:pt x="1244361" y="474345"/>
                  <a:pt x="1244953" y="472440"/>
                  <a:pt x="1245839" y="470535"/>
                </a:cubicBezTo>
                <a:cubicBezTo>
                  <a:pt x="1246431" y="468630"/>
                  <a:pt x="1247317" y="467043"/>
                  <a:pt x="1247908" y="465138"/>
                </a:cubicBezTo>
                <a:cubicBezTo>
                  <a:pt x="1248795" y="463233"/>
                  <a:pt x="1249977" y="461645"/>
                  <a:pt x="1250864" y="459740"/>
                </a:cubicBezTo>
                <a:cubicBezTo>
                  <a:pt x="1251751" y="457835"/>
                  <a:pt x="1252638" y="456248"/>
                  <a:pt x="1253524" y="454343"/>
                </a:cubicBezTo>
                <a:cubicBezTo>
                  <a:pt x="1254707" y="452755"/>
                  <a:pt x="1255593" y="450850"/>
                  <a:pt x="1256776" y="449263"/>
                </a:cubicBezTo>
                <a:lnTo>
                  <a:pt x="1260322" y="444500"/>
                </a:lnTo>
                <a:cubicBezTo>
                  <a:pt x="1261505" y="442913"/>
                  <a:pt x="1262983" y="441008"/>
                  <a:pt x="1264165" y="439420"/>
                </a:cubicBezTo>
                <a:cubicBezTo>
                  <a:pt x="1265643" y="437833"/>
                  <a:pt x="1266825" y="436245"/>
                  <a:pt x="1268303" y="434658"/>
                </a:cubicBezTo>
                <a:lnTo>
                  <a:pt x="1272736" y="429895"/>
                </a:lnTo>
                <a:cubicBezTo>
                  <a:pt x="1274214" y="428625"/>
                  <a:pt x="1275988" y="427038"/>
                  <a:pt x="1277466" y="425768"/>
                </a:cubicBezTo>
                <a:cubicBezTo>
                  <a:pt x="1278944" y="424180"/>
                  <a:pt x="1280421" y="422910"/>
                  <a:pt x="1281899" y="421323"/>
                </a:cubicBezTo>
                <a:cubicBezTo>
                  <a:pt x="1283673" y="420053"/>
                  <a:pt x="1285151" y="419100"/>
                  <a:pt x="1286924" y="417830"/>
                </a:cubicBezTo>
                <a:cubicBezTo>
                  <a:pt x="1288697" y="416560"/>
                  <a:pt x="1290175" y="415608"/>
                  <a:pt x="1291949" y="414338"/>
                </a:cubicBezTo>
                <a:cubicBezTo>
                  <a:pt x="1293722" y="413068"/>
                  <a:pt x="1295200" y="412115"/>
                  <a:pt x="1296973" y="410845"/>
                </a:cubicBezTo>
                <a:cubicBezTo>
                  <a:pt x="1298747" y="409893"/>
                  <a:pt x="1300816" y="408940"/>
                  <a:pt x="1302589" y="407988"/>
                </a:cubicBezTo>
                <a:lnTo>
                  <a:pt x="1307910" y="405130"/>
                </a:lnTo>
                <a:cubicBezTo>
                  <a:pt x="1309683" y="404495"/>
                  <a:pt x="1311457" y="403543"/>
                  <a:pt x="1313230" y="402908"/>
                </a:cubicBezTo>
                <a:cubicBezTo>
                  <a:pt x="1315003" y="402273"/>
                  <a:pt x="1317072" y="401638"/>
                  <a:pt x="1318846" y="401003"/>
                </a:cubicBezTo>
                <a:cubicBezTo>
                  <a:pt x="1320915" y="400368"/>
                  <a:pt x="1322688" y="399733"/>
                  <a:pt x="1324757" y="399098"/>
                </a:cubicBezTo>
                <a:cubicBezTo>
                  <a:pt x="1326531" y="398463"/>
                  <a:pt x="1328600" y="397828"/>
                  <a:pt x="1330373" y="397193"/>
                </a:cubicBezTo>
                <a:lnTo>
                  <a:pt x="1336285" y="396240"/>
                </a:lnTo>
                <a:lnTo>
                  <a:pt x="1341901" y="395288"/>
                </a:lnTo>
                <a:lnTo>
                  <a:pt x="1348108" y="394335"/>
                </a:lnTo>
                <a:cubicBezTo>
                  <a:pt x="1349881" y="394335"/>
                  <a:pt x="1351950" y="394018"/>
                  <a:pt x="1353723" y="394018"/>
                </a:cubicBezTo>
                <a:cubicBezTo>
                  <a:pt x="1355792" y="394018"/>
                  <a:pt x="1357861" y="393700"/>
                  <a:pt x="1359930" y="393700"/>
                </a:cubicBezTo>
                <a:cubicBezTo>
                  <a:pt x="1361704" y="393700"/>
                  <a:pt x="1363773" y="394018"/>
                  <a:pt x="1365546" y="394018"/>
                </a:cubicBezTo>
                <a:cubicBezTo>
                  <a:pt x="1367615" y="394018"/>
                  <a:pt x="1369389" y="394335"/>
                  <a:pt x="1371458" y="394335"/>
                </a:cubicBezTo>
                <a:lnTo>
                  <a:pt x="1377665" y="395288"/>
                </a:lnTo>
                <a:lnTo>
                  <a:pt x="1383281" y="396240"/>
                </a:lnTo>
                <a:lnTo>
                  <a:pt x="1388897" y="397193"/>
                </a:lnTo>
                <a:cubicBezTo>
                  <a:pt x="1390966" y="397828"/>
                  <a:pt x="1392739" y="398463"/>
                  <a:pt x="1394808" y="399098"/>
                </a:cubicBezTo>
                <a:cubicBezTo>
                  <a:pt x="1396581" y="399733"/>
                  <a:pt x="1398650" y="400368"/>
                  <a:pt x="1400424" y="401003"/>
                </a:cubicBezTo>
                <a:cubicBezTo>
                  <a:pt x="1402493" y="401638"/>
                  <a:pt x="1404266" y="402273"/>
                  <a:pt x="1406335" y="402908"/>
                </a:cubicBezTo>
                <a:cubicBezTo>
                  <a:pt x="1408109" y="403543"/>
                  <a:pt x="1409882" y="404495"/>
                  <a:pt x="1411656" y="405130"/>
                </a:cubicBezTo>
                <a:lnTo>
                  <a:pt x="1416976" y="407988"/>
                </a:lnTo>
                <a:lnTo>
                  <a:pt x="1422296" y="410845"/>
                </a:lnTo>
                <a:cubicBezTo>
                  <a:pt x="1424070" y="412115"/>
                  <a:pt x="1425843" y="413068"/>
                  <a:pt x="1427617" y="414338"/>
                </a:cubicBezTo>
                <a:cubicBezTo>
                  <a:pt x="1429390" y="415608"/>
                  <a:pt x="1430868" y="416560"/>
                  <a:pt x="1432641" y="417830"/>
                </a:cubicBezTo>
                <a:cubicBezTo>
                  <a:pt x="1434415" y="419100"/>
                  <a:pt x="1435893" y="420053"/>
                  <a:pt x="1437666" y="421323"/>
                </a:cubicBezTo>
                <a:cubicBezTo>
                  <a:pt x="1439144" y="422910"/>
                  <a:pt x="1440622" y="424180"/>
                  <a:pt x="1442100" y="425768"/>
                </a:cubicBezTo>
                <a:cubicBezTo>
                  <a:pt x="1443578" y="427038"/>
                  <a:pt x="1445351" y="428625"/>
                  <a:pt x="1446829" y="429895"/>
                </a:cubicBezTo>
                <a:lnTo>
                  <a:pt x="1907036" y="890270"/>
                </a:lnTo>
                <a:lnTo>
                  <a:pt x="2165662" y="1148715"/>
                </a:lnTo>
                <a:cubicBezTo>
                  <a:pt x="2167140" y="1150303"/>
                  <a:pt x="2168913" y="1151573"/>
                  <a:pt x="2170391" y="1153160"/>
                </a:cubicBezTo>
                <a:cubicBezTo>
                  <a:pt x="2172164" y="1154430"/>
                  <a:pt x="2173642" y="1156018"/>
                  <a:pt x="2175416" y="1157288"/>
                </a:cubicBezTo>
                <a:cubicBezTo>
                  <a:pt x="2176893" y="1158558"/>
                  <a:pt x="2178667" y="1159828"/>
                  <a:pt x="2180145" y="1161098"/>
                </a:cubicBezTo>
                <a:cubicBezTo>
                  <a:pt x="2181918" y="1162368"/>
                  <a:pt x="2183396" y="1163320"/>
                  <a:pt x="2185170" y="1164590"/>
                </a:cubicBezTo>
                <a:cubicBezTo>
                  <a:pt x="2186943" y="1165543"/>
                  <a:pt x="2188716" y="1166813"/>
                  <a:pt x="2190490" y="1167765"/>
                </a:cubicBezTo>
                <a:lnTo>
                  <a:pt x="2195810" y="1170623"/>
                </a:lnTo>
                <a:lnTo>
                  <a:pt x="2201130" y="1173480"/>
                </a:lnTo>
                <a:cubicBezTo>
                  <a:pt x="2202904" y="1174433"/>
                  <a:pt x="2204973" y="1175068"/>
                  <a:pt x="2206746" y="1176020"/>
                </a:cubicBezTo>
                <a:cubicBezTo>
                  <a:pt x="2208520" y="1176655"/>
                  <a:pt x="2210589" y="1177290"/>
                  <a:pt x="2212362" y="1177925"/>
                </a:cubicBezTo>
                <a:cubicBezTo>
                  <a:pt x="2214136" y="1178560"/>
                  <a:pt x="2215909" y="1179513"/>
                  <a:pt x="2217683" y="1180148"/>
                </a:cubicBezTo>
                <a:cubicBezTo>
                  <a:pt x="2219752" y="1180465"/>
                  <a:pt x="2221525" y="1181100"/>
                  <a:pt x="2223594" y="1181418"/>
                </a:cubicBezTo>
                <a:cubicBezTo>
                  <a:pt x="2225663" y="1181735"/>
                  <a:pt x="2227436" y="1182370"/>
                  <a:pt x="2229505" y="1182688"/>
                </a:cubicBezTo>
                <a:lnTo>
                  <a:pt x="2235417" y="1183640"/>
                </a:lnTo>
                <a:cubicBezTo>
                  <a:pt x="2237190" y="1183958"/>
                  <a:pt x="2239259" y="1183958"/>
                  <a:pt x="2241033" y="1184275"/>
                </a:cubicBezTo>
                <a:cubicBezTo>
                  <a:pt x="2243102" y="1184275"/>
                  <a:pt x="2245171" y="1184593"/>
                  <a:pt x="2247240" y="1184593"/>
                </a:cubicBezTo>
                <a:cubicBezTo>
                  <a:pt x="2249013" y="1184910"/>
                  <a:pt x="2251082" y="1184910"/>
                  <a:pt x="2252856" y="1185228"/>
                </a:cubicBezTo>
                <a:cubicBezTo>
                  <a:pt x="2254925" y="1184910"/>
                  <a:pt x="2256994" y="1184910"/>
                  <a:pt x="2259063" y="1184593"/>
                </a:cubicBezTo>
                <a:cubicBezTo>
                  <a:pt x="2260836" y="1184593"/>
                  <a:pt x="2262905" y="1184275"/>
                  <a:pt x="2264679" y="1184275"/>
                </a:cubicBezTo>
                <a:cubicBezTo>
                  <a:pt x="2266748" y="1183958"/>
                  <a:pt x="2268521" y="1183958"/>
                  <a:pt x="2270590" y="1183640"/>
                </a:cubicBezTo>
                <a:lnTo>
                  <a:pt x="2276797" y="1182688"/>
                </a:lnTo>
                <a:cubicBezTo>
                  <a:pt x="2278571" y="1182370"/>
                  <a:pt x="2280640" y="1181735"/>
                  <a:pt x="2282413" y="1181418"/>
                </a:cubicBezTo>
                <a:cubicBezTo>
                  <a:pt x="2284186" y="1181100"/>
                  <a:pt x="2286255" y="1180465"/>
                  <a:pt x="2288029" y="1180148"/>
                </a:cubicBezTo>
                <a:cubicBezTo>
                  <a:pt x="2290098" y="1179513"/>
                  <a:pt x="2291871" y="1178560"/>
                  <a:pt x="2293940" y="1177925"/>
                </a:cubicBezTo>
                <a:lnTo>
                  <a:pt x="2299261" y="1176020"/>
                </a:lnTo>
                <a:cubicBezTo>
                  <a:pt x="2301034" y="1175068"/>
                  <a:pt x="2302807" y="1174433"/>
                  <a:pt x="2304581" y="1173480"/>
                </a:cubicBezTo>
                <a:cubicBezTo>
                  <a:pt x="2306650" y="1172528"/>
                  <a:pt x="2308423" y="1171575"/>
                  <a:pt x="2310492" y="1170623"/>
                </a:cubicBezTo>
                <a:cubicBezTo>
                  <a:pt x="2312266" y="1169670"/>
                  <a:pt x="2313744" y="1168718"/>
                  <a:pt x="2315517" y="1167765"/>
                </a:cubicBezTo>
                <a:cubicBezTo>
                  <a:pt x="2317291" y="1166813"/>
                  <a:pt x="2319064" y="1165543"/>
                  <a:pt x="2320837" y="1164590"/>
                </a:cubicBezTo>
                <a:cubicBezTo>
                  <a:pt x="2322611" y="1163320"/>
                  <a:pt x="2324089" y="1162368"/>
                  <a:pt x="2325862" y="1161098"/>
                </a:cubicBezTo>
                <a:cubicBezTo>
                  <a:pt x="2327636" y="1159828"/>
                  <a:pt x="2329113" y="1158558"/>
                  <a:pt x="2330887" y="1157288"/>
                </a:cubicBezTo>
                <a:cubicBezTo>
                  <a:pt x="2332365" y="1156018"/>
                  <a:pt x="2334138" y="1154430"/>
                  <a:pt x="2335616" y="1153160"/>
                </a:cubicBezTo>
                <a:cubicBezTo>
                  <a:pt x="2337094" y="1151573"/>
                  <a:pt x="2338867" y="1150303"/>
                  <a:pt x="2340345" y="1148715"/>
                </a:cubicBezTo>
                <a:lnTo>
                  <a:pt x="2344483" y="1144270"/>
                </a:lnTo>
                <a:cubicBezTo>
                  <a:pt x="2345961" y="1142683"/>
                  <a:pt x="2347143" y="1141095"/>
                  <a:pt x="2348621" y="1139508"/>
                </a:cubicBezTo>
                <a:cubicBezTo>
                  <a:pt x="2349804" y="1137920"/>
                  <a:pt x="2351281" y="1136015"/>
                  <a:pt x="2352464" y="1134428"/>
                </a:cubicBezTo>
                <a:cubicBezTo>
                  <a:pt x="2353646" y="1132840"/>
                  <a:pt x="2354828" y="1130935"/>
                  <a:pt x="2356011" y="1129348"/>
                </a:cubicBezTo>
                <a:cubicBezTo>
                  <a:pt x="2357193" y="1127760"/>
                  <a:pt x="2358080" y="1125855"/>
                  <a:pt x="2359262" y="1124268"/>
                </a:cubicBezTo>
                <a:cubicBezTo>
                  <a:pt x="2360149" y="1122363"/>
                  <a:pt x="2361331" y="1120775"/>
                  <a:pt x="2362218" y="1118870"/>
                </a:cubicBezTo>
                <a:cubicBezTo>
                  <a:pt x="2363104" y="1116965"/>
                  <a:pt x="2363695" y="1115378"/>
                  <a:pt x="2364582" y="1113473"/>
                </a:cubicBezTo>
                <a:cubicBezTo>
                  <a:pt x="2365469" y="1111568"/>
                  <a:pt x="2366356" y="1109980"/>
                  <a:pt x="2367242" y="1108075"/>
                </a:cubicBezTo>
                <a:cubicBezTo>
                  <a:pt x="2367833" y="1106170"/>
                  <a:pt x="2368720" y="1104265"/>
                  <a:pt x="2369311" y="1102360"/>
                </a:cubicBezTo>
                <a:lnTo>
                  <a:pt x="2371085" y="1096645"/>
                </a:lnTo>
                <a:cubicBezTo>
                  <a:pt x="2371676" y="1094740"/>
                  <a:pt x="2371972" y="1092835"/>
                  <a:pt x="2372563" y="1090930"/>
                </a:cubicBezTo>
                <a:cubicBezTo>
                  <a:pt x="2373154" y="1089025"/>
                  <a:pt x="2373449" y="1087120"/>
                  <a:pt x="2374041" y="1085215"/>
                </a:cubicBezTo>
                <a:cubicBezTo>
                  <a:pt x="2374336" y="1083310"/>
                  <a:pt x="2374927" y="1081405"/>
                  <a:pt x="2375223" y="1079500"/>
                </a:cubicBezTo>
                <a:cubicBezTo>
                  <a:pt x="2375518" y="1077595"/>
                  <a:pt x="2375518" y="1075690"/>
                  <a:pt x="2375814" y="1073785"/>
                </a:cubicBezTo>
                <a:cubicBezTo>
                  <a:pt x="2375814" y="1071880"/>
                  <a:pt x="2376110" y="1069658"/>
                  <a:pt x="2376110" y="1067753"/>
                </a:cubicBezTo>
                <a:lnTo>
                  <a:pt x="2376110" y="1061720"/>
                </a:lnTo>
                <a:lnTo>
                  <a:pt x="2376110" y="1055688"/>
                </a:lnTo>
                <a:cubicBezTo>
                  <a:pt x="2376110" y="1053783"/>
                  <a:pt x="2375814" y="1051878"/>
                  <a:pt x="2375814" y="1049973"/>
                </a:cubicBezTo>
                <a:cubicBezTo>
                  <a:pt x="2375518" y="1048068"/>
                  <a:pt x="2375518" y="1045845"/>
                  <a:pt x="2375223" y="1043940"/>
                </a:cubicBezTo>
                <a:cubicBezTo>
                  <a:pt x="2374927" y="1042035"/>
                  <a:pt x="2374336" y="1040130"/>
                  <a:pt x="2374041" y="1038225"/>
                </a:cubicBezTo>
                <a:cubicBezTo>
                  <a:pt x="2373449" y="1036320"/>
                  <a:pt x="2373154" y="1034415"/>
                  <a:pt x="2372563" y="1032510"/>
                </a:cubicBezTo>
                <a:cubicBezTo>
                  <a:pt x="2371972" y="1030605"/>
                  <a:pt x="2371676" y="1028700"/>
                  <a:pt x="2371085" y="1026795"/>
                </a:cubicBezTo>
                <a:lnTo>
                  <a:pt x="2369311" y="1021080"/>
                </a:lnTo>
                <a:cubicBezTo>
                  <a:pt x="2368720" y="1019175"/>
                  <a:pt x="2367833" y="1017588"/>
                  <a:pt x="2367242" y="1015683"/>
                </a:cubicBezTo>
                <a:cubicBezTo>
                  <a:pt x="2366356" y="1013778"/>
                  <a:pt x="2365469" y="1011555"/>
                  <a:pt x="2364582" y="1009650"/>
                </a:cubicBezTo>
                <a:cubicBezTo>
                  <a:pt x="2363695" y="1007745"/>
                  <a:pt x="2363104" y="1006158"/>
                  <a:pt x="2362218" y="1004253"/>
                </a:cubicBezTo>
                <a:cubicBezTo>
                  <a:pt x="2361331" y="1002348"/>
                  <a:pt x="2360149" y="1000760"/>
                  <a:pt x="2359262" y="998855"/>
                </a:cubicBezTo>
                <a:cubicBezTo>
                  <a:pt x="2358080" y="997268"/>
                  <a:pt x="2357193" y="995680"/>
                  <a:pt x="2356011" y="994093"/>
                </a:cubicBezTo>
                <a:cubicBezTo>
                  <a:pt x="2354828" y="992505"/>
                  <a:pt x="2353646" y="990600"/>
                  <a:pt x="2352464" y="989013"/>
                </a:cubicBezTo>
                <a:cubicBezTo>
                  <a:pt x="2351281" y="987425"/>
                  <a:pt x="2349804" y="985520"/>
                  <a:pt x="2348621" y="983933"/>
                </a:cubicBezTo>
                <a:cubicBezTo>
                  <a:pt x="2347143" y="982345"/>
                  <a:pt x="2345961" y="980758"/>
                  <a:pt x="2344483" y="979170"/>
                </a:cubicBezTo>
                <a:lnTo>
                  <a:pt x="2340345" y="974725"/>
                </a:lnTo>
                <a:lnTo>
                  <a:pt x="2240737" y="875030"/>
                </a:lnTo>
                <a:lnTo>
                  <a:pt x="1991865" y="626428"/>
                </a:lnTo>
                <a:lnTo>
                  <a:pt x="1987431" y="621665"/>
                </a:lnTo>
                <a:cubicBezTo>
                  <a:pt x="1986249" y="620078"/>
                  <a:pt x="1984771" y="618490"/>
                  <a:pt x="1983589" y="616903"/>
                </a:cubicBezTo>
                <a:cubicBezTo>
                  <a:pt x="1982111" y="615315"/>
                  <a:pt x="1980929" y="613728"/>
                  <a:pt x="1979451" y="612140"/>
                </a:cubicBezTo>
                <a:cubicBezTo>
                  <a:pt x="1978269" y="610553"/>
                  <a:pt x="1977086" y="608648"/>
                  <a:pt x="1975904" y="607060"/>
                </a:cubicBezTo>
                <a:cubicBezTo>
                  <a:pt x="1974722" y="605155"/>
                  <a:pt x="1973835" y="603568"/>
                  <a:pt x="1972653" y="601663"/>
                </a:cubicBezTo>
                <a:cubicBezTo>
                  <a:pt x="1971766" y="599758"/>
                  <a:pt x="1970879" y="598170"/>
                  <a:pt x="1969993" y="596265"/>
                </a:cubicBezTo>
                <a:cubicBezTo>
                  <a:pt x="1969106" y="594360"/>
                  <a:pt x="1967924" y="592773"/>
                  <a:pt x="1967037" y="590868"/>
                </a:cubicBezTo>
                <a:cubicBezTo>
                  <a:pt x="1966446" y="588963"/>
                  <a:pt x="1965559" y="587375"/>
                  <a:pt x="1964968" y="585470"/>
                </a:cubicBezTo>
                <a:cubicBezTo>
                  <a:pt x="1964081" y="583565"/>
                  <a:pt x="1963490" y="581660"/>
                  <a:pt x="1962603" y="579755"/>
                </a:cubicBezTo>
                <a:cubicBezTo>
                  <a:pt x="1962012" y="577850"/>
                  <a:pt x="1961421" y="576263"/>
                  <a:pt x="1960830" y="574358"/>
                </a:cubicBezTo>
                <a:lnTo>
                  <a:pt x="1959056" y="568643"/>
                </a:lnTo>
                <a:cubicBezTo>
                  <a:pt x="1958761" y="566738"/>
                  <a:pt x="1958465" y="564515"/>
                  <a:pt x="1958170" y="562610"/>
                </a:cubicBezTo>
                <a:cubicBezTo>
                  <a:pt x="1957874" y="560705"/>
                  <a:pt x="1957283" y="558800"/>
                  <a:pt x="1956987" y="556895"/>
                </a:cubicBezTo>
                <a:cubicBezTo>
                  <a:pt x="1956692" y="554990"/>
                  <a:pt x="1956692" y="553085"/>
                  <a:pt x="1956396" y="551180"/>
                </a:cubicBezTo>
                <a:cubicBezTo>
                  <a:pt x="1956101" y="548958"/>
                  <a:pt x="1956101" y="547053"/>
                  <a:pt x="1955805" y="544830"/>
                </a:cubicBezTo>
                <a:lnTo>
                  <a:pt x="1955805" y="539115"/>
                </a:lnTo>
                <a:lnTo>
                  <a:pt x="1955805" y="533083"/>
                </a:lnTo>
                <a:cubicBezTo>
                  <a:pt x="1956101" y="531178"/>
                  <a:pt x="1956101" y="529273"/>
                  <a:pt x="1956396" y="527368"/>
                </a:cubicBezTo>
                <a:cubicBezTo>
                  <a:pt x="1956692" y="525463"/>
                  <a:pt x="1956692" y="523558"/>
                  <a:pt x="1956987" y="521653"/>
                </a:cubicBezTo>
                <a:cubicBezTo>
                  <a:pt x="1957283" y="519748"/>
                  <a:pt x="1957874" y="517525"/>
                  <a:pt x="1958170" y="515620"/>
                </a:cubicBezTo>
                <a:cubicBezTo>
                  <a:pt x="1958465" y="513715"/>
                  <a:pt x="1958761" y="511493"/>
                  <a:pt x="1959056" y="509588"/>
                </a:cubicBezTo>
                <a:lnTo>
                  <a:pt x="1960830" y="503873"/>
                </a:lnTo>
                <a:lnTo>
                  <a:pt x="1962603" y="498158"/>
                </a:lnTo>
                <a:cubicBezTo>
                  <a:pt x="1963490" y="496253"/>
                  <a:pt x="1964081" y="494665"/>
                  <a:pt x="1964968" y="492760"/>
                </a:cubicBezTo>
                <a:cubicBezTo>
                  <a:pt x="1965559" y="490855"/>
                  <a:pt x="1966446" y="489268"/>
                  <a:pt x="1967037" y="487363"/>
                </a:cubicBezTo>
                <a:cubicBezTo>
                  <a:pt x="1967924" y="485458"/>
                  <a:pt x="1969106" y="483553"/>
                  <a:pt x="1969993" y="481648"/>
                </a:cubicBezTo>
                <a:cubicBezTo>
                  <a:pt x="1970879" y="480060"/>
                  <a:pt x="1971766" y="478155"/>
                  <a:pt x="1972653" y="476568"/>
                </a:cubicBezTo>
                <a:cubicBezTo>
                  <a:pt x="1973835" y="474663"/>
                  <a:pt x="1974722" y="473075"/>
                  <a:pt x="1975904" y="471170"/>
                </a:cubicBezTo>
                <a:lnTo>
                  <a:pt x="1979451" y="466408"/>
                </a:lnTo>
                <a:cubicBezTo>
                  <a:pt x="1980929" y="464820"/>
                  <a:pt x="1982111" y="462915"/>
                  <a:pt x="1983589" y="461328"/>
                </a:cubicBezTo>
                <a:cubicBezTo>
                  <a:pt x="1984771" y="459740"/>
                  <a:pt x="1986249" y="458153"/>
                  <a:pt x="1987431" y="456565"/>
                </a:cubicBezTo>
                <a:lnTo>
                  <a:pt x="1991865" y="451803"/>
                </a:lnTo>
                <a:cubicBezTo>
                  <a:pt x="1993343" y="450533"/>
                  <a:pt x="1995116" y="448945"/>
                  <a:pt x="1996594" y="447675"/>
                </a:cubicBezTo>
                <a:cubicBezTo>
                  <a:pt x="1998072" y="446405"/>
                  <a:pt x="1999550" y="444818"/>
                  <a:pt x="2001028" y="443548"/>
                </a:cubicBezTo>
                <a:cubicBezTo>
                  <a:pt x="2002801" y="442278"/>
                  <a:pt x="2004279" y="441008"/>
                  <a:pt x="2006052" y="439738"/>
                </a:cubicBezTo>
                <a:cubicBezTo>
                  <a:pt x="2007826" y="438468"/>
                  <a:pt x="2009304" y="437515"/>
                  <a:pt x="2011077" y="436245"/>
                </a:cubicBezTo>
                <a:cubicBezTo>
                  <a:pt x="2012851" y="434975"/>
                  <a:pt x="2014329" y="434023"/>
                  <a:pt x="2016102" y="432753"/>
                </a:cubicBezTo>
                <a:cubicBezTo>
                  <a:pt x="2017875" y="431800"/>
                  <a:pt x="2019944" y="430848"/>
                  <a:pt x="2021718" y="429895"/>
                </a:cubicBezTo>
                <a:cubicBezTo>
                  <a:pt x="2023491" y="428943"/>
                  <a:pt x="2025265" y="428308"/>
                  <a:pt x="2027038" y="427355"/>
                </a:cubicBezTo>
                <a:cubicBezTo>
                  <a:pt x="2028812" y="426403"/>
                  <a:pt x="2030881" y="425768"/>
                  <a:pt x="2032654" y="424815"/>
                </a:cubicBezTo>
                <a:cubicBezTo>
                  <a:pt x="2034427" y="424180"/>
                  <a:pt x="2036496" y="423545"/>
                  <a:pt x="2038270" y="422910"/>
                </a:cubicBezTo>
                <a:cubicBezTo>
                  <a:pt x="2040043" y="422275"/>
                  <a:pt x="2042112" y="421640"/>
                  <a:pt x="2043886" y="421005"/>
                </a:cubicBezTo>
                <a:cubicBezTo>
                  <a:pt x="2045659" y="420688"/>
                  <a:pt x="2047728" y="420053"/>
                  <a:pt x="2049502" y="419735"/>
                </a:cubicBezTo>
                <a:cubicBezTo>
                  <a:pt x="2051571" y="419100"/>
                  <a:pt x="2053344" y="418783"/>
                  <a:pt x="2055413" y="418148"/>
                </a:cubicBezTo>
                <a:lnTo>
                  <a:pt x="2061029" y="417195"/>
                </a:lnTo>
                <a:lnTo>
                  <a:pt x="2067236" y="416243"/>
                </a:lnTo>
                <a:cubicBezTo>
                  <a:pt x="2069009" y="416243"/>
                  <a:pt x="2071078" y="415925"/>
                  <a:pt x="2072852" y="415925"/>
                </a:cubicBezTo>
                <a:lnTo>
                  <a:pt x="2079059" y="415925"/>
                </a:lnTo>
                <a:lnTo>
                  <a:pt x="2084970" y="415925"/>
                </a:lnTo>
                <a:cubicBezTo>
                  <a:pt x="2087039" y="415925"/>
                  <a:pt x="2088813" y="416243"/>
                  <a:pt x="2090882" y="416243"/>
                </a:cubicBezTo>
                <a:lnTo>
                  <a:pt x="2096793" y="417195"/>
                </a:lnTo>
                <a:lnTo>
                  <a:pt x="2102409" y="418148"/>
                </a:lnTo>
                <a:cubicBezTo>
                  <a:pt x="2104478" y="418783"/>
                  <a:pt x="2106252" y="419100"/>
                  <a:pt x="2108321" y="419735"/>
                </a:cubicBezTo>
                <a:cubicBezTo>
                  <a:pt x="2110094" y="420053"/>
                  <a:pt x="2112163" y="420688"/>
                  <a:pt x="2113936" y="421005"/>
                </a:cubicBezTo>
                <a:cubicBezTo>
                  <a:pt x="2115710" y="421640"/>
                  <a:pt x="2117779" y="422275"/>
                  <a:pt x="2119552" y="422910"/>
                </a:cubicBezTo>
                <a:cubicBezTo>
                  <a:pt x="2121621" y="423545"/>
                  <a:pt x="2123395" y="424180"/>
                  <a:pt x="2125464" y="424815"/>
                </a:cubicBezTo>
                <a:cubicBezTo>
                  <a:pt x="2127237" y="425768"/>
                  <a:pt x="2129011" y="426403"/>
                  <a:pt x="2130784" y="427355"/>
                </a:cubicBezTo>
                <a:cubicBezTo>
                  <a:pt x="2132558" y="428308"/>
                  <a:pt x="2134331" y="428943"/>
                  <a:pt x="2136104" y="429895"/>
                </a:cubicBezTo>
                <a:cubicBezTo>
                  <a:pt x="2137878" y="430848"/>
                  <a:pt x="2139947" y="431800"/>
                  <a:pt x="2141720" y="432753"/>
                </a:cubicBezTo>
                <a:cubicBezTo>
                  <a:pt x="2143494" y="434023"/>
                  <a:pt x="2144972" y="434975"/>
                  <a:pt x="2146745" y="436245"/>
                </a:cubicBezTo>
                <a:cubicBezTo>
                  <a:pt x="2148518" y="437515"/>
                  <a:pt x="2150292" y="438468"/>
                  <a:pt x="2152065" y="439738"/>
                </a:cubicBezTo>
                <a:cubicBezTo>
                  <a:pt x="2153543" y="441008"/>
                  <a:pt x="2155317" y="442278"/>
                  <a:pt x="2156795" y="443548"/>
                </a:cubicBezTo>
                <a:cubicBezTo>
                  <a:pt x="2158568" y="444818"/>
                  <a:pt x="2160046" y="446405"/>
                  <a:pt x="2161819" y="447675"/>
                </a:cubicBezTo>
                <a:cubicBezTo>
                  <a:pt x="2163297" y="448945"/>
                  <a:pt x="2164479" y="450533"/>
                  <a:pt x="2165957" y="451803"/>
                </a:cubicBezTo>
                <a:lnTo>
                  <a:pt x="2966073" y="1251903"/>
                </a:lnTo>
                <a:lnTo>
                  <a:pt x="5612631" y="3898583"/>
                </a:lnTo>
                <a:cubicBezTo>
                  <a:pt x="5614109" y="3900170"/>
                  <a:pt x="5615882" y="3901758"/>
                  <a:pt x="5617360" y="3903345"/>
                </a:cubicBezTo>
                <a:cubicBezTo>
                  <a:pt x="5618838" y="3904933"/>
                  <a:pt x="5620021" y="3906838"/>
                  <a:pt x="5621498" y="3908425"/>
                </a:cubicBezTo>
                <a:cubicBezTo>
                  <a:pt x="5622680" y="3910013"/>
                  <a:pt x="5624158" y="3911918"/>
                  <a:pt x="5625341" y="3913505"/>
                </a:cubicBezTo>
                <a:cubicBezTo>
                  <a:pt x="5626523" y="3915093"/>
                  <a:pt x="5627705" y="3916998"/>
                  <a:pt x="5628888" y="3918585"/>
                </a:cubicBezTo>
                <a:cubicBezTo>
                  <a:pt x="5630070" y="3920173"/>
                  <a:pt x="5630957" y="3921760"/>
                  <a:pt x="5632139" y="3923348"/>
                </a:cubicBezTo>
                <a:cubicBezTo>
                  <a:pt x="5633025" y="3925253"/>
                  <a:pt x="5634208" y="3926840"/>
                  <a:pt x="5635094" y="3928745"/>
                </a:cubicBezTo>
                <a:cubicBezTo>
                  <a:pt x="5635982" y="3930650"/>
                  <a:pt x="5637163" y="3932555"/>
                  <a:pt x="5638050" y="3934460"/>
                </a:cubicBezTo>
                <a:cubicBezTo>
                  <a:pt x="5638937" y="3936365"/>
                  <a:pt x="5639528" y="3937953"/>
                  <a:pt x="5640415" y="3939858"/>
                </a:cubicBezTo>
                <a:cubicBezTo>
                  <a:pt x="5641006" y="3941763"/>
                  <a:pt x="5641893" y="3943985"/>
                  <a:pt x="5642484" y="3945890"/>
                </a:cubicBezTo>
                <a:lnTo>
                  <a:pt x="5644257" y="3951605"/>
                </a:lnTo>
                <a:cubicBezTo>
                  <a:pt x="5644849" y="3953510"/>
                  <a:pt x="5645144" y="3955415"/>
                  <a:pt x="5645735" y="3957320"/>
                </a:cubicBezTo>
                <a:cubicBezTo>
                  <a:pt x="5646327" y="3959225"/>
                  <a:pt x="5646622" y="3961448"/>
                  <a:pt x="5647213" y="3963353"/>
                </a:cubicBezTo>
                <a:lnTo>
                  <a:pt x="5648100" y="3969068"/>
                </a:lnTo>
                <a:cubicBezTo>
                  <a:pt x="5648396" y="3970973"/>
                  <a:pt x="5648396" y="3973195"/>
                  <a:pt x="5648691" y="3975100"/>
                </a:cubicBezTo>
                <a:cubicBezTo>
                  <a:pt x="5648986" y="3977005"/>
                  <a:pt x="5648986" y="3978910"/>
                  <a:pt x="5649282" y="3980815"/>
                </a:cubicBezTo>
                <a:lnTo>
                  <a:pt x="5649282" y="3987165"/>
                </a:lnTo>
                <a:lnTo>
                  <a:pt x="5649282" y="3992880"/>
                </a:lnTo>
                <a:cubicBezTo>
                  <a:pt x="5648986" y="3994785"/>
                  <a:pt x="5648986" y="3997008"/>
                  <a:pt x="5648691" y="3998913"/>
                </a:cubicBezTo>
                <a:cubicBezTo>
                  <a:pt x="5648396" y="4000818"/>
                  <a:pt x="5648396" y="4003040"/>
                  <a:pt x="5648100" y="4004945"/>
                </a:cubicBezTo>
                <a:lnTo>
                  <a:pt x="5647213" y="4010660"/>
                </a:lnTo>
                <a:cubicBezTo>
                  <a:pt x="5646622" y="4012565"/>
                  <a:pt x="5646327" y="4014470"/>
                  <a:pt x="5645735" y="4016375"/>
                </a:cubicBezTo>
                <a:cubicBezTo>
                  <a:pt x="5645144" y="4018598"/>
                  <a:pt x="5644849" y="4020503"/>
                  <a:pt x="5644257" y="4022725"/>
                </a:cubicBezTo>
                <a:lnTo>
                  <a:pt x="5642484" y="4028440"/>
                </a:lnTo>
                <a:cubicBezTo>
                  <a:pt x="5641893" y="4030345"/>
                  <a:pt x="5641006" y="4031933"/>
                  <a:pt x="5640415" y="4033838"/>
                </a:cubicBezTo>
                <a:cubicBezTo>
                  <a:pt x="5639528" y="4035743"/>
                  <a:pt x="5638937" y="4037648"/>
                  <a:pt x="5638050" y="4039553"/>
                </a:cubicBezTo>
                <a:cubicBezTo>
                  <a:pt x="5637163" y="4041458"/>
                  <a:pt x="5635982" y="4043045"/>
                  <a:pt x="5635094" y="4044950"/>
                </a:cubicBezTo>
                <a:cubicBezTo>
                  <a:pt x="5634208" y="4046855"/>
                  <a:pt x="5633025" y="4048443"/>
                  <a:pt x="5632139" y="4050348"/>
                </a:cubicBezTo>
                <a:cubicBezTo>
                  <a:pt x="5630957" y="4052253"/>
                  <a:pt x="5630070" y="4053840"/>
                  <a:pt x="5628888" y="4055745"/>
                </a:cubicBezTo>
                <a:cubicBezTo>
                  <a:pt x="5627705" y="4057333"/>
                  <a:pt x="5626523" y="4059238"/>
                  <a:pt x="5625341" y="4060825"/>
                </a:cubicBezTo>
                <a:cubicBezTo>
                  <a:pt x="5624158" y="4062413"/>
                  <a:pt x="5622680" y="4064000"/>
                  <a:pt x="5621498" y="4065588"/>
                </a:cubicBezTo>
                <a:cubicBezTo>
                  <a:pt x="5620021" y="4067175"/>
                  <a:pt x="5618838" y="4068763"/>
                  <a:pt x="5617360" y="4070350"/>
                </a:cubicBezTo>
                <a:cubicBezTo>
                  <a:pt x="5615882" y="4071938"/>
                  <a:pt x="5614109" y="4073525"/>
                  <a:pt x="5612631" y="4075113"/>
                </a:cubicBezTo>
                <a:lnTo>
                  <a:pt x="5608198" y="4079875"/>
                </a:lnTo>
                <a:cubicBezTo>
                  <a:pt x="5606719" y="4081145"/>
                  <a:pt x="5604946" y="4082415"/>
                  <a:pt x="5603468" y="4083685"/>
                </a:cubicBezTo>
                <a:cubicBezTo>
                  <a:pt x="5601695" y="4084955"/>
                  <a:pt x="5600217" y="4086225"/>
                  <a:pt x="5598443" y="4087495"/>
                </a:cubicBezTo>
                <a:cubicBezTo>
                  <a:pt x="5596670" y="4088765"/>
                  <a:pt x="5595192" y="4090035"/>
                  <a:pt x="5593419" y="4091305"/>
                </a:cubicBezTo>
                <a:cubicBezTo>
                  <a:pt x="5591645" y="4092258"/>
                  <a:pt x="5589872" y="4093528"/>
                  <a:pt x="5588098" y="4094480"/>
                </a:cubicBezTo>
                <a:cubicBezTo>
                  <a:pt x="5586325" y="4095433"/>
                  <a:pt x="5584256" y="4096385"/>
                  <a:pt x="5582482" y="4097338"/>
                </a:cubicBezTo>
                <a:lnTo>
                  <a:pt x="5577162" y="4100195"/>
                </a:lnTo>
                <a:cubicBezTo>
                  <a:pt x="5575389" y="4100830"/>
                  <a:pt x="5573615" y="4101783"/>
                  <a:pt x="5571842" y="4102418"/>
                </a:cubicBezTo>
                <a:cubicBezTo>
                  <a:pt x="5569773" y="4103053"/>
                  <a:pt x="5567999" y="4104005"/>
                  <a:pt x="5565931" y="4104640"/>
                </a:cubicBezTo>
                <a:cubicBezTo>
                  <a:pt x="5564157" y="4105275"/>
                  <a:pt x="5562088" y="4105910"/>
                  <a:pt x="5560315" y="4106545"/>
                </a:cubicBezTo>
                <a:cubicBezTo>
                  <a:pt x="5558542" y="4107180"/>
                  <a:pt x="5556472" y="4107498"/>
                  <a:pt x="5554699" y="4108133"/>
                </a:cubicBezTo>
                <a:cubicBezTo>
                  <a:pt x="5552630" y="4108450"/>
                  <a:pt x="5550561" y="4109085"/>
                  <a:pt x="5548492" y="4109403"/>
                </a:cubicBezTo>
                <a:lnTo>
                  <a:pt x="5542580" y="4110355"/>
                </a:lnTo>
                <a:cubicBezTo>
                  <a:pt x="5540511" y="4110673"/>
                  <a:pt x="5538738" y="4110673"/>
                  <a:pt x="5536669" y="4110990"/>
                </a:cubicBezTo>
                <a:cubicBezTo>
                  <a:pt x="5534600" y="4110990"/>
                  <a:pt x="5532827" y="4111308"/>
                  <a:pt x="5530758" y="4111308"/>
                </a:cubicBezTo>
                <a:cubicBezTo>
                  <a:pt x="5528688" y="4111308"/>
                  <a:pt x="5526915" y="4111625"/>
                  <a:pt x="5524846" y="4111625"/>
                </a:cubicBezTo>
                <a:cubicBezTo>
                  <a:pt x="5522777" y="4111625"/>
                  <a:pt x="5520708" y="4111308"/>
                  <a:pt x="5518639" y="4111308"/>
                </a:cubicBezTo>
                <a:cubicBezTo>
                  <a:pt x="5516866" y="4111308"/>
                  <a:pt x="5514797" y="4110990"/>
                  <a:pt x="5513023" y="4110990"/>
                </a:cubicBezTo>
                <a:cubicBezTo>
                  <a:pt x="5510954" y="4110673"/>
                  <a:pt x="5508885" y="4110673"/>
                  <a:pt x="5506816" y="4110355"/>
                </a:cubicBezTo>
                <a:lnTo>
                  <a:pt x="5501200" y="4109403"/>
                </a:lnTo>
                <a:cubicBezTo>
                  <a:pt x="5499131" y="4109085"/>
                  <a:pt x="5497062" y="4108450"/>
                  <a:pt x="5494993" y="4108133"/>
                </a:cubicBezTo>
                <a:cubicBezTo>
                  <a:pt x="5492924" y="4107498"/>
                  <a:pt x="5491150" y="4107180"/>
                  <a:pt x="5489081" y="4106545"/>
                </a:cubicBezTo>
                <a:cubicBezTo>
                  <a:pt x="5487308" y="4105910"/>
                  <a:pt x="5485239" y="4105275"/>
                  <a:pt x="5483466" y="4104640"/>
                </a:cubicBezTo>
                <a:cubicBezTo>
                  <a:pt x="5481693" y="4104005"/>
                  <a:pt x="5479623" y="4103053"/>
                  <a:pt x="5477850" y="4102418"/>
                </a:cubicBezTo>
                <a:cubicBezTo>
                  <a:pt x="5476076" y="4101783"/>
                  <a:pt x="5474007" y="4100830"/>
                  <a:pt x="5472234" y="4100195"/>
                </a:cubicBezTo>
                <a:lnTo>
                  <a:pt x="5466913" y="4097338"/>
                </a:lnTo>
                <a:lnTo>
                  <a:pt x="5461593" y="4094480"/>
                </a:lnTo>
                <a:cubicBezTo>
                  <a:pt x="5459820" y="4093528"/>
                  <a:pt x="5458046" y="4092258"/>
                  <a:pt x="5456273" y="4091305"/>
                </a:cubicBezTo>
                <a:cubicBezTo>
                  <a:pt x="5454499" y="4090035"/>
                  <a:pt x="5453022" y="4088765"/>
                  <a:pt x="5451248" y="4087495"/>
                </a:cubicBezTo>
                <a:cubicBezTo>
                  <a:pt x="5449475" y="4086225"/>
                  <a:pt x="5447997" y="4084955"/>
                  <a:pt x="5446223" y="4083685"/>
                </a:cubicBezTo>
                <a:cubicBezTo>
                  <a:pt x="5444746" y="4082415"/>
                  <a:pt x="5442973" y="4081145"/>
                  <a:pt x="5441495" y="4079875"/>
                </a:cubicBezTo>
                <a:cubicBezTo>
                  <a:pt x="5440016" y="4078288"/>
                  <a:pt x="5438243" y="4076700"/>
                  <a:pt x="5436765" y="4075113"/>
                </a:cubicBezTo>
                <a:lnTo>
                  <a:pt x="5322379" y="3960813"/>
                </a:lnTo>
                <a:cubicBezTo>
                  <a:pt x="5320901" y="3959225"/>
                  <a:pt x="5319423" y="3957955"/>
                  <a:pt x="5317945" y="3956368"/>
                </a:cubicBezTo>
                <a:cubicBezTo>
                  <a:pt x="5316172" y="3955098"/>
                  <a:pt x="5314694" y="3953510"/>
                  <a:pt x="5312921" y="3952240"/>
                </a:cubicBezTo>
                <a:cubicBezTo>
                  <a:pt x="5311147" y="3950970"/>
                  <a:pt x="5309669" y="3950018"/>
                  <a:pt x="5307896" y="3948748"/>
                </a:cubicBezTo>
                <a:cubicBezTo>
                  <a:pt x="5306122" y="3947478"/>
                  <a:pt x="5304645" y="3946208"/>
                  <a:pt x="5302871" y="3944938"/>
                </a:cubicBezTo>
                <a:cubicBezTo>
                  <a:pt x="5301098" y="3943985"/>
                  <a:pt x="5299029" y="3942715"/>
                  <a:pt x="5297255" y="3941763"/>
                </a:cubicBezTo>
                <a:cubicBezTo>
                  <a:pt x="5295482" y="3940810"/>
                  <a:pt x="5294004" y="3939540"/>
                  <a:pt x="5292230" y="3938588"/>
                </a:cubicBezTo>
                <a:cubicBezTo>
                  <a:pt x="5290457" y="3937635"/>
                  <a:pt x="5288388" y="3937000"/>
                  <a:pt x="5286615" y="3936048"/>
                </a:cubicBezTo>
                <a:cubicBezTo>
                  <a:pt x="5284841" y="3935095"/>
                  <a:pt x="5283068" y="3934460"/>
                  <a:pt x="5281294" y="3933508"/>
                </a:cubicBezTo>
                <a:cubicBezTo>
                  <a:pt x="5279225" y="3932873"/>
                  <a:pt x="5277452" y="3931920"/>
                  <a:pt x="5275383" y="3931285"/>
                </a:cubicBezTo>
                <a:cubicBezTo>
                  <a:pt x="5273609" y="3930650"/>
                  <a:pt x="5271540" y="3930333"/>
                  <a:pt x="5269767" y="3929698"/>
                </a:cubicBezTo>
                <a:cubicBezTo>
                  <a:pt x="5267698" y="3929063"/>
                  <a:pt x="5265924" y="3928428"/>
                  <a:pt x="5263855" y="3927793"/>
                </a:cubicBezTo>
                <a:lnTo>
                  <a:pt x="5257944" y="3926840"/>
                </a:lnTo>
                <a:cubicBezTo>
                  <a:pt x="5255875" y="3926523"/>
                  <a:pt x="5254102" y="3925888"/>
                  <a:pt x="5252033" y="3925570"/>
                </a:cubicBezTo>
                <a:cubicBezTo>
                  <a:pt x="5249964" y="3925253"/>
                  <a:pt x="5248190" y="3925253"/>
                  <a:pt x="5246121" y="3924935"/>
                </a:cubicBezTo>
                <a:cubicBezTo>
                  <a:pt x="5244052" y="3924935"/>
                  <a:pt x="5242279" y="3924618"/>
                  <a:pt x="5240210" y="3924618"/>
                </a:cubicBezTo>
                <a:lnTo>
                  <a:pt x="5234298" y="3924618"/>
                </a:lnTo>
                <a:lnTo>
                  <a:pt x="5228091" y="3924618"/>
                </a:lnTo>
                <a:cubicBezTo>
                  <a:pt x="5226022" y="3924618"/>
                  <a:pt x="5224249" y="3924935"/>
                  <a:pt x="5222180" y="3924935"/>
                </a:cubicBezTo>
                <a:cubicBezTo>
                  <a:pt x="5220111" y="3925253"/>
                  <a:pt x="5218337" y="3925253"/>
                  <a:pt x="5216268" y="3925570"/>
                </a:cubicBezTo>
                <a:cubicBezTo>
                  <a:pt x="5214199" y="3925888"/>
                  <a:pt x="5212426" y="3926523"/>
                  <a:pt x="5210357" y="3926840"/>
                </a:cubicBezTo>
                <a:lnTo>
                  <a:pt x="5204741" y="3927793"/>
                </a:lnTo>
                <a:lnTo>
                  <a:pt x="5198534" y="3929698"/>
                </a:lnTo>
                <a:cubicBezTo>
                  <a:pt x="5196760" y="3930333"/>
                  <a:pt x="5194691" y="3930650"/>
                  <a:pt x="5192918" y="3931285"/>
                </a:cubicBezTo>
                <a:cubicBezTo>
                  <a:pt x="5191145" y="3931920"/>
                  <a:pt x="5189371" y="3932873"/>
                  <a:pt x="5187598" y="3933508"/>
                </a:cubicBezTo>
                <a:cubicBezTo>
                  <a:pt x="5185529" y="3934460"/>
                  <a:pt x="5183755" y="3935095"/>
                  <a:pt x="5181686" y="3936048"/>
                </a:cubicBezTo>
                <a:cubicBezTo>
                  <a:pt x="5179913" y="3937000"/>
                  <a:pt x="5178139" y="3937635"/>
                  <a:pt x="5176366" y="3938588"/>
                </a:cubicBezTo>
                <a:cubicBezTo>
                  <a:pt x="5174593" y="3939540"/>
                  <a:pt x="5172819" y="3940810"/>
                  <a:pt x="5171046" y="3941763"/>
                </a:cubicBezTo>
                <a:cubicBezTo>
                  <a:pt x="5169272" y="3942715"/>
                  <a:pt x="5167203" y="3943985"/>
                  <a:pt x="5165430" y="3944938"/>
                </a:cubicBezTo>
                <a:cubicBezTo>
                  <a:pt x="5163656" y="3946208"/>
                  <a:pt x="5162178" y="3947478"/>
                  <a:pt x="5160405" y="3948748"/>
                </a:cubicBezTo>
                <a:cubicBezTo>
                  <a:pt x="5158632" y="3950018"/>
                  <a:pt x="5157154" y="3950970"/>
                  <a:pt x="5155380" y="3952240"/>
                </a:cubicBezTo>
                <a:cubicBezTo>
                  <a:pt x="5153902" y="3953510"/>
                  <a:pt x="5152425" y="3955098"/>
                  <a:pt x="5150947" y="3956368"/>
                </a:cubicBezTo>
                <a:cubicBezTo>
                  <a:pt x="5149469" y="3957955"/>
                  <a:pt x="5147695" y="3959225"/>
                  <a:pt x="5146218" y="3960813"/>
                </a:cubicBezTo>
                <a:cubicBezTo>
                  <a:pt x="5144740" y="3962400"/>
                  <a:pt x="5142966" y="3963988"/>
                  <a:pt x="5141488" y="3965575"/>
                </a:cubicBezTo>
                <a:cubicBezTo>
                  <a:pt x="5140306" y="3967163"/>
                  <a:pt x="5138828" y="3969068"/>
                  <a:pt x="5137646" y="3970655"/>
                </a:cubicBezTo>
                <a:lnTo>
                  <a:pt x="5133508" y="3975100"/>
                </a:lnTo>
                <a:cubicBezTo>
                  <a:pt x="5132326" y="3977005"/>
                  <a:pt x="5131143" y="3978593"/>
                  <a:pt x="5129961" y="3980498"/>
                </a:cubicBezTo>
                <a:cubicBezTo>
                  <a:pt x="5128779" y="3982085"/>
                  <a:pt x="5127892" y="3983990"/>
                  <a:pt x="5126710" y="3985578"/>
                </a:cubicBezTo>
                <a:cubicBezTo>
                  <a:pt x="5125823" y="3987483"/>
                  <a:pt x="5124641" y="3989070"/>
                  <a:pt x="5123754" y="3990975"/>
                </a:cubicBezTo>
                <a:cubicBezTo>
                  <a:pt x="5122867" y="3992880"/>
                  <a:pt x="5121981" y="3994468"/>
                  <a:pt x="5121094" y="3996373"/>
                </a:cubicBezTo>
                <a:cubicBezTo>
                  <a:pt x="5120207" y="3998278"/>
                  <a:pt x="5119616" y="4000183"/>
                  <a:pt x="5118729" y="4002088"/>
                </a:cubicBezTo>
                <a:cubicBezTo>
                  <a:pt x="5118138" y="4003993"/>
                  <a:pt x="5117251" y="4005898"/>
                  <a:pt x="5116660" y="4007803"/>
                </a:cubicBezTo>
                <a:cubicBezTo>
                  <a:pt x="5116069" y="4009708"/>
                  <a:pt x="5115182" y="4011613"/>
                  <a:pt x="5114591" y="4013518"/>
                </a:cubicBezTo>
                <a:cubicBezTo>
                  <a:pt x="5114000" y="4015423"/>
                  <a:pt x="5113705" y="4017328"/>
                  <a:pt x="5113113" y="4019233"/>
                </a:cubicBezTo>
                <a:cubicBezTo>
                  <a:pt x="5112522" y="4021138"/>
                  <a:pt x="5112227" y="4023360"/>
                  <a:pt x="5111636" y="4025265"/>
                </a:cubicBezTo>
                <a:cubicBezTo>
                  <a:pt x="5111340" y="4027170"/>
                  <a:pt x="5111340" y="4029393"/>
                  <a:pt x="5111044" y="4031298"/>
                </a:cubicBezTo>
                <a:lnTo>
                  <a:pt x="5110158" y="4037013"/>
                </a:lnTo>
                <a:cubicBezTo>
                  <a:pt x="5110158" y="4038918"/>
                  <a:pt x="5109862" y="4041140"/>
                  <a:pt x="5109862" y="4043045"/>
                </a:cubicBezTo>
                <a:cubicBezTo>
                  <a:pt x="5109862" y="4044950"/>
                  <a:pt x="5109567" y="4047173"/>
                  <a:pt x="5109567" y="4049078"/>
                </a:cubicBezTo>
                <a:cubicBezTo>
                  <a:pt x="5109567" y="4050983"/>
                  <a:pt x="5109862" y="4053205"/>
                  <a:pt x="5109862" y="4055110"/>
                </a:cubicBezTo>
                <a:cubicBezTo>
                  <a:pt x="5109862" y="4057015"/>
                  <a:pt x="5110158" y="4059238"/>
                  <a:pt x="5110158" y="4061143"/>
                </a:cubicBezTo>
                <a:lnTo>
                  <a:pt x="5111044" y="4066858"/>
                </a:lnTo>
                <a:cubicBezTo>
                  <a:pt x="5111340" y="4068763"/>
                  <a:pt x="5111340" y="4070985"/>
                  <a:pt x="5111636" y="4072890"/>
                </a:cubicBezTo>
                <a:cubicBezTo>
                  <a:pt x="5112227" y="4074795"/>
                  <a:pt x="5112522" y="4076700"/>
                  <a:pt x="5113113" y="4078605"/>
                </a:cubicBezTo>
                <a:cubicBezTo>
                  <a:pt x="5113705" y="4080510"/>
                  <a:pt x="5114000" y="4082415"/>
                  <a:pt x="5114591" y="4084320"/>
                </a:cubicBezTo>
                <a:cubicBezTo>
                  <a:pt x="5115182" y="4086225"/>
                  <a:pt x="5116069" y="4088130"/>
                  <a:pt x="5116660" y="4090035"/>
                </a:cubicBezTo>
                <a:cubicBezTo>
                  <a:pt x="5117251" y="4091940"/>
                  <a:pt x="5118138" y="4093845"/>
                  <a:pt x="5118729" y="4095750"/>
                </a:cubicBezTo>
                <a:cubicBezTo>
                  <a:pt x="5119616" y="4097655"/>
                  <a:pt x="5120207" y="4099878"/>
                  <a:pt x="5121094" y="4101783"/>
                </a:cubicBezTo>
                <a:cubicBezTo>
                  <a:pt x="5121981" y="4103688"/>
                  <a:pt x="5122867" y="4105275"/>
                  <a:pt x="5123754" y="4107180"/>
                </a:cubicBezTo>
                <a:cubicBezTo>
                  <a:pt x="5124641" y="4109085"/>
                  <a:pt x="5125823" y="4110673"/>
                  <a:pt x="5126710" y="4112578"/>
                </a:cubicBezTo>
                <a:cubicBezTo>
                  <a:pt x="5127892" y="4114483"/>
                  <a:pt x="5128779" y="4116070"/>
                  <a:pt x="5129961" y="4117975"/>
                </a:cubicBezTo>
                <a:lnTo>
                  <a:pt x="5133508" y="4122738"/>
                </a:lnTo>
                <a:cubicBezTo>
                  <a:pt x="5134986" y="4124325"/>
                  <a:pt x="5136168" y="4126230"/>
                  <a:pt x="5137646" y="4127818"/>
                </a:cubicBezTo>
                <a:cubicBezTo>
                  <a:pt x="5138828" y="4129405"/>
                  <a:pt x="5140306" y="4130993"/>
                  <a:pt x="5141488" y="4132580"/>
                </a:cubicBezTo>
                <a:cubicBezTo>
                  <a:pt x="5142966" y="4134168"/>
                  <a:pt x="5144740" y="4135755"/>
                  <a:pt x="5146218" y="4137343"/>
                </a:cubicBezTo>
                <a:lnTo>
                  <a:pt x="5870075" y="4860925"/>
                </a:lnTo>
                <a:lnTo>
                  <a:pt x="5874509" y="4865688"/>
                </a:lnTo>
                <a:cubicBezTo>
                  <a:pt x="5875987" y="4867275"/>
                  <a:pt x="5877168" y="4869180"/>
                  <a:pt x="5878646" y="4870768"/>
                </a:cubicBezTo>
                <a:cubicBezTo>
                  <a:pt x="5879829" y="4872355"/>
                  <a:pt x="5881307" y="4874260"/>
                  <a:pt x="5882489" y="4875848"/>
                </a:cubicBezTo>
                <a:cubicBezTo>
                  <a:pt x="5883671" y="4877435"/>
                  <a:pt x="5884854" y="4879340"/>
                  <a:pt x="5886036" y="4880928"/>
                </a:cubicBezTo>
                <a:cubicBezTo>
                  <a:pt x="5887218" y="4882515"/>
                  <a:pt x="5888105" y="4884103"/>
                  <a:pt x="5889287" y="4885690"/>
                </a:cubicBezTo>
                <a:cubicBezTo>
                  <a:pt x="5890174" y="4887595"/>
                  <a:pt x="5891356" y="4889183"/>
                  <a:pt x="5892243" y="4891088"/>
                </a:cubicBezTo>
                <a:cubicBezTo>
                  <a:pt x="5893129" y="4892993"/>
                  <a:pt x="5894312" y="4895215"/>
                  <a:pt x="5895199" y="4897120"/>
                </a:cubicBezTo>
                <a:cubicBezTo>
                  <a:pt x="5895790" y="4899025"/>
                  <a:pt x="5896676" y="4900613"/>
                  <a:pt x="5897268" y="4902518"/>
                </a:cubicBezTo>
                <a:cubicBezTo>
                  <a:pt x="5897859" y="4904423"/>
                  <a:pt x="5898746" y="4906328"/>
                  <a:pt x="5899336" y="4908233"/>
                </a:cubicBezTo>
                <a:cubicBezTo>
                  <a:pt x="5900223" y="4910138"/>
                  <a:pt x="5900815" y="4912043"/>
                  <a:pt x="5901701" y="4913948"/>
                </a:cubicBezTo>
                <a:cubicBezTo>
                  <a:pt x="5901997" y="4915853"/>
                  <a:pt x="5902588" y="4917758"/>
                  <a:pt x="5902883" y="4919663"/>
                </a:cubicBezTo>
                <a:cubicBezTo>
                  <a:pt x="5903179" y="4921568"/>
                  <a:pt x="5903770" y="4923790"/>
                  <a:pt x="5904066" y="4925695"/>
                </a:cubicBezTo>
                <a:cubicBezTo>
                  <a:pt x="5904362" y="4927600"/>
                  <a:pt x="5904952" y="4929505"/>
                  <a:pt x="5905248" y="4931410"/>
                </a:cubicBezTo>
                <a:cubicBezTo>
                  <a:pt x="5905543" y="4933315"/>
                  <a:pt x="5905543" y="4935538"/>
                  <a:pt x="5905840" y="4937443"/>
                </a:cubicBezTo>
                <a:cubicBezTo>
                  <a:pt x="5905840" y="4939348"/>
                  <a:pt x="5906135" y="4941570"/>
                  <a:pt x="5906135" y="4943475"/>
                </a:cubicBezTo>
                <a:cubicBezTo>
                  <a:pt x="5906430" y="4945380"/>
                  <a:pt x="5906430" y="4947603"/>
                  <a:pt x="5906726" y="4949508"/>
                </a:cubicBezTo>
                <a:cubicBezTo>
                  <a:pt x="5906430" y="4951413"/>
                  <a:pt x="5906430" y="4953318"/>
                  <a:pt x="5906135" y="4955223"/>
                </a:cubicBezTo>
                <a:cubicBezTo>
                  <a:pt x="5906135" y="4957128"/>
                  <a:pt x="5905840" y="4959350"/>
                  <a:pt x="5905840" y="4961255"/>
                </a:cubicBezTo>
                <a:cubicBezTo>
                  <a:pt x="5905543" y="4963160"/>
                  <a:pt x="5905543" y="4965383"/>
                  <a:pt x="5905248" y="4967288"/>
                </a:cubicBezTo>
                <a:cubicBezTo>
                  <a:pt x="5904952" y="4969193"/>
                  <a:pt x="5904362" y="4971098"/>
                  <a:pt x="5904066" y="4973003"/>
                </a:cubicBezTo>
                <a:cubicBezTo>
                  <a:pt x="5903770" y="4974908"/>
                  <a:pt x="5903179" y="4977130"/>
                  <a:pt x="5902883" y="4979035"/>
                </a:cubicBezTo>
                <a:cubicBezTo>
                  <a:pt x="5902588" y="4980940"/>
                  <a:pt x="5901997" y="4983163"/>
                  <a:pt x="5901701" y="4985068"/>
                </a:cubicBezTo>
                <a:cubicBezTo>
                  <a:pt x="5900815" y="4986973"/>
                  <a:pt x="5900223" y="4988878"/>
                  <a:pt x="5899336" y="4990783"/>
                </a:cubicBezTo>
                <a:cubicBezTo>
                  <a:pt x="5898746" y="4992688"/>
                  <a:pt x="5897859" y="4994275"/>
                  <a:pt x="5897268" y="4996180"/>
                </a:cubicBezTo>
                <a:cubicBezTo>
                  <a:pt x="5896676" y="4998085"/>
                  <a:pt x="5895790" y="4999990"/>
                  <a:pt x="5895199" y="5001895"/>
                </a:cubicBezTo>
                <a:cubicBezTo>
                  <a:pt x="5894312" y="5003800"/>
                  <a:pt x="5893129" y="5005388"/>
                  <a:pt x="5892243" y="5007293"/>
                </a:cubicBezTo>
                <a:cubicBezTo>
                  <a:pt x="5891356" y="5009198"/>
                  <a:pt x="5890174" y="5010785"/>
                  <a:pt x="5889287" y="5012690"/>
                </a:cubicBezTo>
                <a:cubicBezTo>
                  <a:pt x="5888105" y="5014595"/>
                  <a:pt x="5887218" y="5016183"/>
                  <a:pt x="5886036" y="5018088"/>
                </a:cubicBezTo>
                <a:cubicBezTo>
                  <a:pt x="5884854" y="5019675"/>
                  <a:pt x="5883671" y="5021580"/>
                  <a:pt x="5882489" y="5023168"/>
                </a:cubicBezTo>
                <a:cubicBezTo>
                  <a:pt x="5881307" y="5024755"/>
                  <a:pt x="5879829" y="5026660"/>
                  <a:pt x="5878646" y="5028248"/>
                </a:cubicBezTo>
                <a:lnTo>
                  <a:pt x="5874509" y="5032693"/>
                </a:lnTo>
                <a:lnTo>
                  <a:pt x="5870075" y="5037455"/>
                </a:lnTo>
                <a:cubicBezTo>
                  <a:pt x="5868597" y="5039043"/>
                  <a:pt x="5866823" y="5040313"/>
                  <a:pt x="5865346" y="5041900"/>
                </a:cubicBezTo>
                <a:cubicBezTo>
                  <a:pt x="5863868" y="5043170"/>
                  <a:pt x="5862095" y="5044758"/>
                  <a:pt x="5860617" y="5046028"/>
                </a:cubicBezTo>
                <a:cubicBezTo>
                  <a:pt x="5858843" y="5047298"/>
                  <a:pt x="5857365" y="5048885"/>
                  <a:pt x="5855592" y="5050155"/>
                </a:cubicBezTo>
                <a:cubicBezTo>
                  <a:pt x="5853818" y="5051425"/>
                  <a:pt x="5852340" y="5052378"/>
                  <a:pt x="5850567" y="5053648"/>
                </a:cubicBezTo>
                <a:cubicBezTo>
                  <a:pt x="5848793" y="5054600"/>
                  <a:pt x="5847020" y="5055870"/>
                  <a:pt x="5845247" y="5056823"/>
                </a:cubicBezTo>
                <a:lnTo>
                  <a:pt x="5839926" y="5059680"/>
                </a:lnTo>
                <a:cubicBezTo>
                  <a:pt x="5838153" y="5060633"/>
                  <a:pt x="5836084" y="5061585"/>
                  <a:pt x="5834311" y="5062538"/>
                </a:cubicBezTo>
                <a:cubicBezTo>
                  <a:pt x="5832537" y="5063173"/>
                  <a:pt x="5830468" y="5064125"/>
                  <a:pt x="5828695" y="5064760"/>
                </a:cubicBezTo>
                <a:cubicBezTo>
                  <a:pt x="5826922" y="5065395"/>
                  <a:pt x="5825148" y="5066348"/>
                  <a:pt x="5823375" y="5066983"/>
                </a:cubicBezTo>
                <a:cubicBezTo>
                  <a:pt x="5821305" y="5067618"/>
                  <a:pt x="5819532" y="5068570"/>
                  <a:pt x="5817463" y="5069205"/>
                </a:cubicBezTo>
                <a:cubicBezTo>
                  <a:pt x="5815394" y="5069523"/>
                  <a:pt x="5813620" y="5070158"/>
                  <a:pt x="5811552" y="5070475"/>
                </a:cubicBezTo>
                <a:lnTo>
                  <a:pt x="5805640" y="5071428"/>
                </a:lnTo>
                <a:cubicBezTo>
                  <a:pt x="5803866" y="5071745"/>
                  <a:pt x="5801797" y="5072380"/>
                  <a:pt x="5800024" y="5072698"/>
                </a:cubicBezTo>
                <a:cubicBezTo>
                  <a:pt x="5797955" y="5073015"/>
                  <a:pt x="5795886" y="5073015"/>
                  <a:pt x="5793817" y="5073333"/>
                </a:cubicBezTo>
                <a:cubicBezTo>
                  <a:pt x="5791748" y="5073333"/>
                  <a:pt x="5789679" y="5073650"/>
                  <a:pt x="5787610" y="5073650"/>
                </a:cubicBezTo>
                <a:cubicBezTo>
                  <a:pt x="5785836" y="5073650"/>
                  <a:pt x="5783767" y="5073968"/>
                  <a:pt x="5781994" y="5073968"/>
                </a:cubicBezTo>
                <a:cubicBezTo>
                  <a:pt x="5779926" y="5073968"/>
                  <a:pt x="5777857" y="5073650"/>
                  <a:pt x="5775787" y="5073650"/>
                </a:cubicBezTo>
                <a:cubicBezTo>
                  <a:pt x="5774014" y="5073650"/>
                  <a:pt x="5771945" y="5073333"/>
                  <a:pt x="5770171" y="5073333"/>
                </a:cubicBezTo>
                <a:cubicBezTo>
                  <a:pt x="5768102" y="5073015"/>
                  <a:pt x="5766033" y="5073015"/>
                  <a:pt x="5763965" y="5072698"/>
                </a:cubicBezTo>
                <a:cubicBezTo>
                  <a:pt x="5762191" y="5072380"/>
                  <a:pt x="5760122" y="5071745"/>
                  <a:pt x="5758349" y="5071428"/>
                </a:cubicBezTo>
                <a:lnTo>
                  <a:pt x="5752141" y="5070475"/>
                </a:lnTo>
                <a:cubicBezTo>
                  <a:pt x="5750368" y="5070158"/>
                  <a:pt x="5748299" y="5069523"/>
                  <a:pt x="5746526" y="5069205"/>
                </a:cubicBezTo>
                <a:cubicBezTo>
                  <a:pt x="5744457" y="5068570"/>
                  <a:pt x="5742683" y="5067618"/>
                  <a:pt x="5740614" y="5066983"/>
                </a:cubicBezTo>
                <a:cubicBezTo>
                  <a:pt x="5738840" y="5066348"/>
                  <a:pt x="5736771" y="5065395"/>
                  <a:pt x="5734998" y="5064760"/>
                </a:cubicBezTo>
                <a:cubicBezTo>
                  <a:pt x="5733225" y="5064125"/>
                  <a:pt x="5731156" y="5063173"/>
                  <a:pt x="5729382" y="5062538"/>
                </a:cubicBezTo>
                <a:cubicBezTo>
                  <a:pt x="5727609" y="5061585"/>
                  <a:pt x="5725540" y="5060633"/>
                  <a:pt x="5723767" y="5059680"/>
                </a:cubicBezTo>
                <a:lnTo>
                  <a:pt x="5718446" y="5056823"/>
                </a:lnTo>
                <a:cubicBezTo>
                  <a:pt x="5716673" y="5055870"/>
                  <a:pt x="5715195" y="5054600"/>
                  <a:pt x="5713421" y="5053648"/>
                </a:cubicBezTo>
                <a:cubicBezTo>
                  <a:pt x="5711648" y="5052378"/>
                  <a:pt x="5710170" y="5051425"/>
                  <a:pt x="5708396" y="5050155"/>
                </a:cubicBezTo>
                <a:cubicBezTo>
                  <a:pt x="5706623" y="5048885"/>
                  <a:pt x="5705145" y="5047298"/>
                  <a:pt x="5703372" y="5046028"/>
                </a:cubicBezTo>
                <a:cubicBezTo>
                  <a:pt x="5701598" y="5044758"/>
                  <a:pt x="5700120" y="5043170"/>
                  <a:pt x="5698347" y="5041900"/>
                </a:cubicBezTo>
                <a:cubicBezTo>
                  <a:pt x="5696869" y="5040313"/>
                  <a:pt x="5695096" y="5039043"/>
                  <a:pt x="5693618" y="5037455"/>
                </a:cubicBezTo>
                <a:lnTo>
                  <a:pt x="5598148" y="4941888"/>
                </a:lnTo>
                <a:lnTo>
                  <a:pt x="5490560" y="4834573"/>
                </a:lnTo>
                <a:cubicBezTo>
                  <a:pt x="5489081" y="4832985"/>
                  <a:pt x="5487308" y="4831715"/>
                  <a:pt x="5485830" y="4830128"/>
                </a:cubicBezTo>
                <a:cubicBezTo>
                  <a:pt x="5484352" y="4828858"/>
                  <a:pt x="5482874" y="4827270"/>
                  <a:pt x="5481397" y="4826000"/>
                </a:cubicBezTo>
                <a:cubicBezTo>
                  <a:pt x="5479623" y="4824730"/>
                  <a:pt x="5478146" y="4823143"/>
                  <a:pt x="5476372" y="4821873"/>
                </a:cubicBezTo>
                <a:cubicBezTo>
                  <a:pt x="5474599" y="4820603"/>
                  <a:pt x="5473121" y="4819650"/>
                  <a:pt x="5471348" y="4818380"/>
                </a:cubicBezTo>
                <a:cubicBezTo>
                  <a:pt x="5469574" y="4817428"/>
                  <a:pt x="5467505" y="4816158"/>
                  <a:pt x="5465732" y="4815205"/>
                </a:cubicBezTo>
                <a:lnTo>
                  <a:pt x="5460411" y="4812348"/>
                </a:lnTo>
                <a:cubicBezTo>
                  <a:pt x="5458638" y="4811395"/>
                  <a:pt x="5456864" y="4810125"/>
                  <a:pt x="5455091" y="4809173"/>
                </a:cubicBezTo>
                <a:cubicBezTo>
                  <a:pt x="5453317" y="4808538"/>
                  <a:pt x="5451248" y="4807903"/>
                  <a:pt x="5449475" y="4807268"/>
                </a:cubicBezTo>
                <a:cubicBezTo>
                  <a:pt x="5447406" y="4806633"/>
                  <a:pt x="5445632" y="4805680"/>
                  <a:pt x="5443563" y="4805045"/>
                </a:cubicBezTo>
                <a:cubicBezTo>
                  <a:pt x="5441790" y="4804410"/>
                  <a:pt x="5439721" y="4803458"/>
                  <a:pt x="5437948" y="4802823"/>
                </a:cubicBezTo>
                <a:cubicBezTo>
                  <a:pt x="5435879" y="4802505"/>
                  <a:pt x="5434105" y="4801870"/>
                  <a:pt x="5432036" y="4801553"/>
                </a:cubicBezTo>
                <a:cubicBezTo>
                  <a:pt x="5430262" y="4801235"/>
                  <a:pt x="5428193" y="4800600"/>
                  <a:pt x="5426420" y="4800283"/>
                </a:cubicBezTo>
                <a:lnTo>
                  <a:pt x="5420509" y="4799330"/>
                </a:lnTo>
                <a:cubicBezTo>
                  <a:pt x="5418440" y="4799013"/>
                  <a:pt x="5416667" y="4799013"/>
                  <a:pt x="5414597" y="4798695"/>
                </a:cubicBezTo>
                <a:cubicBezTo>
                  <a:pt x="5412528" y="4798378"/>
                  <a:pt x="5410459" y="4798378"/>
                  <a:pt x="5408391" y="4798060"/>
                </a:cubicBezTo>
                <a:cubicBezTo>
                  <a:pt x="5406617" y="4798060"/>
                  <a:pt x="5404548" y="4797743"/>
                  <a:pt x="5402775" y="4797743"/>
                </a:cubicBezTo>
                <a:cubicBezTo>
                  <a:pt x="5400706" y="4797743"/>
                  <a:pt x="5398637" y="4798060"/>
                  <a:pt x="5396568" y="4798060"/>
                </a:cubicBezTo>
                <a:cubicBezTo>
                  <a:pt x="5394499" y="4798378"/>
                  <a:pt x="5392430" y="4798378"/>
                  <a:pt x="5390361" y="4798695"/>
                </a:cubicBezTo>
                <a:cubicBezTo>
                  <a:pt x="5388587" y="4799013"/>
                  <a:pt x="5386518" y="4799013"/>
                  <a:pt x="5384745" y="4799330"/>
                </a:cubicBezTo>
                <a:lnTo>
                  <a:pt x="5378538" y="4800283"/>
                </a:lnTo>
                <a:cubicBezTo>
                  <a:pt x="5376764" y="4800600"/>
                  <a:pt x="5374695" y="4801235"/>
                  <a:pt x="5372922" y="4801553"/>
                </a:cubicBezTo>
                <a:cubicBezTo>
                  <a:pt x="5370853" y="4801870"/>
                  <a:pt x="5369079" y="4802505"/>
                  <a:pt x="5367010" y="4802823"/>
                </a:cubicBezTo>
                <a:cubicBezTo>
                  <a:pt x="5365237" y="4803458"/>
                  <a:pt x="5363168" y="4804410"/>
                  <a:pt x="5361394" y="4805045"/>
                </a:cubicBezTo>
                <a:cubicBezTo>
                  <a:pt x="5359325" y="4805680"/>
                  <a:pt x="5357552" y="4806633"/>
                  <a:pt x="5355483" y="4807268"/>
                </a:cubicBezTo>
                <a:lnTo>
                  <a:pt x="5350163" y="4809173"/>
                </a:lnTo>
                <a:cubicBezTo>
                  <a:pt x="5348389" y="4810125"/>
                  <a:pt x="5346320" y="4811395"/>
                  <a:pt x="5344547" y="4812348"/>
                </a:cubicBezTo>
                <a:cubicBezTo>
                  <a:pt x="5342773" y="4813300"/>
                  <a:pt x="5340704" y="4814253"/>
                  <a:pt x="5338931" y="4815205"/>
                </a:cubicBezTo>
                <a:cubicBezTo>
                  <a:pt x="5337158" y="4816158"/>
                  <a:pt x="5335680" y="4817428"/>
                  <a:pt x="5333906" y="4818380"/>
                </a:cubicBezTo>
                <a:cubicBezTo>
                  <a:pt x="5332133" y="4819650"/>
                  <a:pt x="5330655" y="4820603"/>
                  <a:pt x="5328881" y="4821873"/>
                </a:cubicBezTo>
                <a:cubicBezTo>
                  <a:pt x="5327108" y="4823143"/>
                  <a:pt x="5325630" y="4824730"/>
                  <a:pt x="5323857" y="4826000"/>
                </a:cubicBezTo>
                <a:cubicBezTo>
                  <a:pt x="5322083" y="4827270"/>
                  <a:pt x="5320605" y="4828858"/>
                  <a:pt x="5318832" y="4830128"/>
                </a:cubicBezTo>
                <a:cubicBezTo>
                  <a:pt x="5317354" y="4831715"/>
                  <a:pt x="5315876" y="4832985"/>
                  <a:pt x="5314398" y="4834573"/>
                </a:cubicBezTo>
                <a:cubicBezTo>
                  <a:pt x="5312034" y="4837113"/>
                  <a:pt x="5309669" y="4839335"/>
                  <a:pt x="5307305" y="4841875"/>
                </a:cubicBezTo>
                <a:cubicBezTo>
                  <a:pt x="5305236" y="4844415"/>
                  <a:pt x="5303462" y="4847273"/>
                  <a:pt x="5301393" y="4849813"/>
                </a:cubicBezTo>
                <a:cubicBezTo>
                  <a:pt x="5299324" y="4852670"/>
                  <a:pt x="5297551" y="4855210"/>
                  <a:pt x="5295482" y="4858068"/>
                </a:cubicBezTo>
                <a:cubicBezTo>
                  <a:pt x="5294004" y="4861243"/>
                  <a:pt x="5292526" y="4864100"/>
                  <a:pt x="5291048" y="4867275"/>
                </a:cubicBezTo>
                <a:cubicBezTo>
                  <a:pt x="5289570" y="4870133"/>
                  <a:pt x="5288388" y="4872990"/>
                  <a:pt x="5286910" y="4875848"/>
                </a:cubicBezTo>
                <a:cubicBezTo>
                  <a:pt x="5285728" y="4879023"/>
                  <a:pt x="5284841" y="4881880"/>
                  <a:pt x="5283659" y="4885055"/>
                </a:cubicBezTo>
                <a:cubicBezTo>
                  <a:pt x="5282772" y="4888230"/>
                  <a:pt x="5282181" y="4891405"/>
                  <a:pt x="5281294" y="4894580"/>
                </a:cubicBezTo>
                <a:cubicBezTo>
                  <a:pt x="5280703" y="4897755"/>
                  <a:pt x="5280112" y="4900613"/>
                  <a:pt x="5279521" y="4903788"/>
                </a:cubicBezTo>
                <a:cubicBezTo>
                  <a:pt x="5279225" y="4906963"/>
                  <a:pt x="5278634" y="4910455"/>
                  <a:pt x="5278339" y="4913630"/>
                </a:cubicBezTo>
                <a:lnTo>
                  <a:pt x="5278339" y="4923155"/>
                </a:lnTo>
                <a:cubicBezTo>
                  <a:pt x="5278339" y="4926330"/>
                  <a:pt x="5278634" y="4929823"/>
                  <a:pt x="5278634" y="4932998"/>
                </a:cubicBezTo>
                <a:cubicBezTo>
                  <a:pt x="5278930" y="4936173"/>
                  <a:pt x="5279521" y="4939030"/>
                  <a:pt x="5279816" y="4942205"/>
                </a:cubicBezTo>
                <a:cubicBezTo>
                  <a:pt x="5280408" y="4945380"/>
                  <a:pt x="5281294" y="4948873"/>
                  <a:pt x="5281885" y="4952048"/>
                </a:cubicBezTo>
                <a:cubicBezTo>
                  <a:pt x="5282772" y="4954905"/>
                  <a:pt x="5283659" y="4958080"/>
                  <a:pt x="5284546" y="4960938"/>
                </a:cubicBezTo>
                <a:cubicBezTo>
                  <a:pt x="5285728" y="4964113"/>
                  <a:pt x="5286910" y="4966970"/>
                  <a:pt x="5288092" y="4970145"/>
                </a:cubicBezTo>
                <a:cubicBezTo>
                  <a:pt x="5289275" y="4973320"/>
                  <a:pt x="5290753" y="4976178"/>
                  <a:pt x="5291935" y="4979353"/>
                </a:cubicBezTo>
                <a:lnTo>
                  <a:pt x="5583665" y="5270500"/>
                </a:lnTo>
                <a:lnTo>
                  <a:pt x="5588098" y="5275263"/>
                </a:lnTo>
                <a:cubicBezTo>
                  <a:pt x="5589576" y="5276850"/>
                  <a:pt x="5590758" y="5278755"/>
                  <a:pt x="5592237" y="5280343"/>
                </a:cubicBezTo>
                <a:cubicBezTo>
                  <a:pt x="5593419" y="5281930"/>
                  <a:pt x="5594601" y="5283200"/>
                  <a:pt x="5595784" y="5284788"/>
                </a:cubicBezTo>
                <a:cubicBezTo>
                  <a:pt x="5596965" y="5286693"/>
                  <a:pt x="5598443" y="5288280"/>
                  <a:pt x="5599626" y="5290185"/>
                </a:cubicBezTo>
                <a:cubicBezTo>
                  <a:pt x="5600512" y="5291773"/>
                  <a:pt x="5601695" y="5293678"/>
                  <a:pt x="5602582" y="5295265"/>
                </a:cubicBezTo>
                <a:cubicBezTo>
                  <a:pt x="5603764" y="5297170"/>
                  <a:pt x="5604651" y="5298758"/>
                  <a:pt x="5605833" y="5300663"/>
                </a:cubicBezTo>
                <a:cubicBezTo>
                  <a:pt x="5606719" y="5302568"/>
                  <a:pt x="5607607" y="5304155"/>
                  <a:pt x="5608493" y="5306060"/>
                </a:cubicBezTo>
                <a:cubicBezTo>
                  <a:pt x="5609380" y="5307965"/>
                  <a:pt x="5609971" y="5309870"/>
                  <a:pt x="5610857" y="5311775"/>
                </a:cubicBezTo>
                <a:cubicBezTo>
                  <a:pt x="5611745" y="5313680"/>
                  <a:pt x="5612335" y="5315585"/>
                  <a:pt x="5613222" y="5317490"/>
                </a:cubicBezTo>
                <a:cubicBezTo>
                  <a:pt x="5613813" y="5319395"/>
                  <a:pt x="5614404" y="5321618"/>
                  <a:pt x="5614996" y="5323523"/>
                </a:cubicBezTo>
                <a:cubicBezTo>
                  <a:pt x="5615587" y="5325428"/>
                  <a:pt x="5615882" y="5327333"/>
                  <a:pt x="5616474" y="5329238"/>
                </a:cubicBezTo>
                <a:cubicBezTo>
                  <a:pt x="5616769" y="5331143"/>
                  <a:pt x="5617360" y="5333048"/>
                  <a:pt x="5617656" y="5334953"/>
                </a:cubicBezTo>
                <a:cubicBezTo>
                  <a:pt x="5617951" y="5336858"/>
                  <a:pt x="5618543" y="5339080"/>
                  <a:pt x="5618838" y="5340985"/>
                </a:cubicBezTo>
                <a:lnTo>
                  <a:pt x="5619725" y="5346700"/>
                </a:lnTo>
                <a:cubicBezTo>
                  <a:pt x="5619725" y="5348605"/>
                  <a:pt x="5620021" y="5350828"/>
                  <a:pt x="5620021" y="5352733"/>
                </a:cubicBezTo>
                <a:lnTo>
                  <a:pt x="5620021" y="5359083"/>
                </a:lnTo>
                <a:lnTo>
                  <a:pt x="5620021" y="5364798"/>
                </a:lnTo>
                <a:cubicBezTo>
                  <a:pt x="5620021" y="5366703"/>
                  <a:pt x="5619725" y="5368925"/>
                  <a:pt x="5619725" y="5370830"/>
                </a:cubicBezTo>
                <a:lnTo>
                  <a:pt x="5618838" y="5376545"/>
                </a:lnTo>
                <a:cubicBezTo>
                  <a:pt x="5618543" y="5378450"/>
                  <a:pt x="5617951" y="5380673"/>
                  <a:pt x="5617656" y="5382578"/>
                </a:cubicBezTo>
                <a:cubicBezTo>
                  <a:pt x="5617360" y="5384483"/>
                  <a:pt x="5616769" y="5386388"/>
                  <a:pt x="5616474" y="5388293"/>
                </a:cubicBezTo>
                <a:cubicBezTo>
                  <a:pt x="5615882" y="5390198"/>
                  <a:pt x="5615587" y="5392103"/>
                  <a:pt x="5614996" y="5394008"/>
                </a:cubicBezTo>
                <a:cubicBezTo>
                  <a:pt x="5614404" y="5395913"/>
                  <a:pt x="5613813" y="5398135"/>
                  <a:pt x="5613222" y="5400040"/>
                </a:cubicBezTo>
                <a:cubicBezTo>
                  <a:pt x="5612335" y="5401945"/>
                  <a:pt x="5611745" y="5403850"/>
                  <a:pt x="5610857" y="5405755"/>
                </a:cubicBezTo>
                <a:cubicBezTo>
                  <a:pt x="5609971" y="5407660"/>
                  <a:pt x="5609380" y="5409565"/>
                  <a:pt x="5608493" y="5411470"/>
                </a:cubicBezTo>
                <a:cubicBezTo>
                  <a:pt x="5607607" y="5413375"/>
                  <a:pt x="5606719" y="5414963"/>
                  <a:pt x="5605833" y="5416868"/>
                </a:cubicBezTo>
                <a:cubicBezTo>
                  <a:pt x="5604651" y="5418773"/>
                  <a:pt x="5603764" y="5420360"/>
                  <a:pt x="5602582" y="5422265"/>
                </a:cubicBezTo>
                <a:cubicBezTo>
                  <a:pt x="5601695" y="5424170"/>
                  <a:pt x="5600512" y="5425758"/>
                  <a:pt x="5599626" y="5427663"/>
                </a:cubicBezTo>
                <a:cubicBezTo>
                  <a:pt x="5598443" y="5429250"/>
                  <a:pt x="5596965" y="5431155"/>
                  <a:pt x="5595784" y="5432743"/>
                </a:cubicBezTo>
                <a:lnTo>
                  <a:pt x="5592237" y="5437505"/>
                </a:lnTo>
                <a:cubicBezTo>
                  <a:pt x="5590758" y="5439093"/>
                  <a:pt x="5589576" y="5440680"/>
                  <a:pt x="5588098" y="5442268"/>
                </a:cubicBezTo>
                <a:lnTo>
                  <a:pt x="5583665" y="5447030"/>
                </a:lnTo>
                <a:cubicBezTo>
                  <a:pt x="5582187" y="5448300"/>
                  <a:pt x="5580413" y="5449888"/>
                  <a:pt x="5578936" y="5451158"/>
                </a:cubicBezTo>
                <a:lnTo>
                  <a:pt x="5573911" y="5455603"/>
                </a:lnTo>
                <a:cubicBezTo>
                  <a:pt x="5572433" y="5456873"/>
                  <a:pt x="5570660" y="5457825"/>
                  <a:pt x="5569182" y="5459095"/>
                </a:cubicBezTo>
                <a:lnTo>
                  <a:pt x="5563862" y="5462905"/>
                </a:lnTo>
                <a:cubicBezTo>
                  <a:pt x="5562088" y="5463858"/>
                  <a:pt x="5560611" y="5465128"/>
                  <a:pt x="5558837" y="5466080"/>
                </a:cubicBezTo>
                <a:cubicBezTo>
                  <a:pt x="5557064" y="5467033"/>
                  <a:pt x="5555290" y="5468303"/>
                  <a:pt x="5553517" y="5469255"/>
                </a:cubicBezTo>
                <a:cubicBezTo>
                  <a:pt x="5551743" y="5470208"/>
                  <a:pt x="5549970" y="5470843"/>
                  <a:pt x="5548196" y="5471795"/>
                </a:cubicBezTo>
                <a:cubicBezTo>
                  <a:pt x="5546127" y="5472748"/>
                  <a:pt x="5544354" y="5473383"/>
                  <a:pt x="5542285" y="5474335"/>
                </a:cubicBezTo>
                <a:cubicBezTo>
                  <a:pt x="5540511" y="5474970"/>
                  <a:pt x="5538738" y="5475923"/>
                  <a:pt x="5536964" y="5476558"/>
                </a:cubicBezTo>
                <a:cubicBezTo>
                  <a:pt x="5535191" y="5477193"/>
                  <a:pt x="5533122" y="5477510"/>
                  <a:pt x="5531348" y="5478145"/>
                </a:cubicBezTo>
                <a:cubicBezTo>
                  <a:pt x="5529280" y="5478780"/>
                  <a:pt x="5527506" y="5479098"/>
                  <a:pt x="5525437" y="5479733"/>
                </a:cubicBezTo>
                <a:cubicBezTo>
                  <a:pt x="5523368" y="5480050"/>
                  <a:pt x="5521299" y="5480685"/>
                  <a:pt x="5519230" y="5481003"/>
                </a:cubicBezTo>
                <a:cubicBezTo>
                  <a:pt x="5517456" y="5481320"/>
                  <a:pt x="5515387" y="5481955"/>
                  <a:pt x="5513614" y="5482273"/>
                </a:cubicBezTo>
                <a:cubicBezTo>
                  <a:pt x="5511841" y="5482590"/>
                  <a:pt x="5509772" y="5482590"/>
                  <a:pt x="5507999" y="5482908"/>
                </a:cubicBezTo>
                <a:cubicBezTo>
                  <a:pt x="5505930" y="5482908"/>
                  <a:pt x="5503860" y="5483225"/>
                  <a:pt x="5501791" y="5483225"/>
                </a:cubicBezTo>
                <a:cubicBezTo>
                  <a:pt x="5499722" y="5483225"/>
                  <a:pt x="5497654" y="5483543"/>
                  <a:pt x="5495585" y="5483543"/>
                </a:cubicBezTo>
                <a:lnTo>
                  <a:pt x="6873545" y="6858000"/>
                </a:lnTo>
                <a:lnTo>
                  <a:pt x="8071474" y="6858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C511D52E-A7D8-4001-83FA-9C7F0E7CB17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58225" y="0"/>
            <a:ext cx="6489101" cy="6858000"/>
          </a:xfrm>
          <a:custGeom>
            <a:avLst/>
            <a:gdLst>
              <a:gd name="connsiteX0" fmla="*/ 1075853 w 6489101"/>
              <a:gd name="connsiteY0" fmla="*/ 0 h 6858000"/>
              <a:gd name="connsiteX1" fmla="*/ 644330 w 6489101"/>
              <a:gd name="connsiteY1" fmla="*/ 0 h 6858000"/>
              <a:gd name="connsiteX2" fmla="*/ 1745304 w 6489101"/>
              <a:gd name="connsiteY2" fmla="*/ 1101091 h 6858000"/>
              <a:gd name="connsiteX3" fmla="*/ 1750034 w 6489101"/>
              <a:gd name="connsiteY3" fmla="*/ 1105854 h 6858000"/>
              <a:gd name="connsiteX4" fmla="*/ 1753876 w 6489101"/>
              <a:gd name="connsiteY4" fmla="*/ 1110615 h 6858000"/>
              <a:gd name="connsiteX5" fmla="*/ 1758014 w 6489101"/>
              <a:gd name="connsiteY5" fmla="*/ 1115696 h 6858000"/>
              <a:gd name="connsiteX6" fmla="*/ 1761560 w 6489101"/>
              <a:gd name="connsiteY6" fmla="*/ 1120776 h 6858000"/>
              <a:gd name="connsiteX7" fmla="*/ 1764812 w 6489101"/>
              <a:gd name="connsiteY7" fmla="*/ 1126174 h 6858000"/>
              <a:gd name="connsiteX8" fmla="*/ 1767472 w 6489101"/>
              <a:gd name="connsiteY8" fmla="*/ 1131570 h 6858000"/>
              <a:gd name="connsiteX9" fmla="*/ 1770427 w 6489101"/>
              <a:gd name="connsiteY9" fmla="*/ 1136968 h 6858000"/>
              <a:gd name="connsiteX10" fmla="*/ 1773087 w 6489101"/>
              <a:gd name="connsiteY10" fmla="*/ 1142366 h 6858000"/>
              <a:gd name="connsiteX11" fmla="*/ 1775156 w 6489101"/>
              <a:gd name="connsiteY11" fmla="*/ 1148081 h 6858000"/>
              <a:gd name="connsiteX12" fmla="*/ 1776930 w 6489101"/>
              <a:gd name="connsiteY12" fmla="*/ 1153796 h 6858000"/>
              <a:gd name="connsiteX13" fmla="*/ 1778408 w 6489101"/>
              <a:gd name="connsiteY13" fmla="*/ 1159829 h 6858000"/>
              <a:gd name="connsiteX14" fmla="*/ 1779885 w 6489101"/>
              <a:gd name="connsiteY14" fmla="*/ 1165544 h 6858000"/>
              <a:gd name="connsiteX15" fmla="*/ 1780772 w 6489101"/>
              <a:gd name="connsiteY15" fmla="*/ 1171893 h 6858000"/>
              <a:gd name="connsiteX16" fmla="*/ 1781659 w 6489101"/>
              <a:gd name="connsiteY16" fmla="*/ 1177608 h 6858000"/>
              <a:gd name="connsiteX17" fmla="*/ 1781954 w 6489101"/>
              <a:gd name="connsiteY17" fmla="*/ 1183641 h 6858000"/>
              <a:gd name="connsiteX18" fmla="*/ 1781954 w 6489101"/>
              <a:gd name="connsiteY18" fmla="*/ 1189356 h 6858000"/>
              <a:gd name="connsiteX19" fmla="*/ 1781954 w 6489101"/>
              <a:gd name="connsiteY19" fmla="*/ 1195388 h 6858000"/>
              <a:gd name="connsiteX20" fmla="*/ 1781659 w 6489101"/>
              <a:gd name="connsiteY20" fmla="*/ 1201739 h 6858000"/>
              <a:gd name="connsiteX21" fmla="*/ 1780772 w 6489101"/>
              <a:gd name="connsiteY21" fmla="*/ 1207454 h 6858000"/>
              <a:gd name="connsiteX22" fmla="*/ 1779885 w 6489101"/>
              <a:gd name="connsiteY22" fmla="*/ 1213486 h 6858000"/>
              <a:gd name="connsiteX23" fmla="*/ 1778408 w 6489101"/>
              <a:gd name="connsiteY23" fmla="*/ 1219200 h 6858000"/>
              <a:gd name="connsiteX24" fmla="*/ 1776930 w 6489101"/>
              <a:gd name="connsiteY24" fmla="*/ 1225233 h 6858000"/>
              <a:gd name="connsiteX25" fmla="*/ 1775156 w 6489101"/>
              <a:gd name="connsiteY25" fmla="*/ 1230949 h 6858000"/>
              <a:gd name="connsiteX26" fmla="*/ 1773087 w 6489101"/>
              <a:gd name="connsiteY26" fmla="*/ 1236346 h 6858000"/>
              <a:gd name="connsiteX27" fmla="*/ 1770427 w 6489101"/>
              <a:gd name="connsiteY27" fmla="*/ 1242061 h 6858000"/>
              <a:gd name="connsiteX28" fmla="*/ 1767472 w 6489101"/>
              <a:gd name="connsiteY28" fmla="*/ 1247459 h 6858000"/>
              <a:gd name="connsiteX29" fmla="*/ 1764812 w 6489101"/>
              <a:gd name="connsiteY29" fmla="*/ 1252855 h 6858000"/>
              <a:gd name="connsiteX30" fmla="*/ 1761560 w 6489101"/>
              <a:gd name="connsiteY30" fmla="*/ 1258254 h 6858000"/>
              <a:gd name="connsiteX31" fmla="*/ 1758014 w 6489101"/>
              <a:gd name="connsiteY31" fmla="*/ 1263333 h 6858000"/>
              <a:gd name="connsiteX32" fmla="*/ 1753876 w 6489101"/>
              <a:gd name="connsiteY32" fmla="*/ 1268413 h 6858000"/>
              <a:gd name="connsiteX33" fmla="*/ 1750034 w 6489101"/>
              <a:gd name="connsiteY33" fmla="*/ 1273494 h 6858000"/>
              <a:gd name="connsiteX34" fmla="*/ 1745304 w 6489101"/>
              <a:gd name="connsiteY34" fmla="*/ 1278255 h 6858000"/>
              <a:gd name="connsiteX35" fmla="*/ 1740575 w 6489101"/>
              <a:gd name="connsiteY35" fmla="*/ 1282384 h 6858000"/>
              <a:gd name="connsiteX36" fmla="*/ 1736142 w 6489101"/>
              <a:gd name="connsiteY36" fmla="*/ 1286510 h 6858000"/>
              <a:gd name="connsiteX37" fmla="*/ 1731117 w 6489101"/>
              <a:gd name="connsiteY37" fmla="*/ 1290321 h 6858000"/>
              <a:gd name="connsiteX38" fmla="*/ 1726093 w 6489101"/>
              <a:gd name="connsiteY38" fmla="*/ 1293814 h 6858000"/>
              <a:gd name="connsiteX39" fmla="*/ 1720477 w 6489101"/>
              <a:gd name="connsiteY39" fmla="*/ 1297306 h 6858000"/>
              <a:gd name="connsiteX40" fmla="*/ 1715157 w 6489101"/>
              <a:gd name="connsiteY40" fmla="*/ 1300481 h 6858000"/>
              <a:gd name="connsiteX41" fmla="*/ 1709837 w 6489101"/>
              <a:gd name="connsiteY41" fmla="*/ 1303021 h 6858000"/>
              <a:gd name="connsiteX42" fmla="*/ 1703926 w 6489101"/>
              <a:gd name="connsiteY42" fmla="*/ 1305560 h 6858000"/>
              <a:gd name="connsiteX43" fmla="*/ 1698310 w 6489101"/>
              <a:gd name="connsiteY43" fmla="*/ 1307465 h 6858000"/>
              <a:gd name="connsiteX44" fmla="*/ 1692398 w 6489101"/>
              <a:gd name="connsiteY44" fmla="*/ 1309371 h 6858000"/>
              <a:gd name="connsiteX45" fmla="*/ 1686783 w 6489101"/>
              <a:gd name="connsiteY45" fmla="*/ 1311275 h 6858000"/>
              <a:gd name="connsiteX46" fmla="*/ 1681167 w 6489101"/>
              <a:gd name="connsiteY46" fmla="*/ 1312228 h 6858000"/>
              <a:gd name="connsiteX47" fmla="*/ 1674960 w 6489101"/>
              <a:gd name="connsiteY47" fmla="*/ 1313180 h 6858000"/>
              <a:gd name="connsiteX48" fmla="*/ 1668754 w 6489101"/>
              <a:gd name="connsiteY48" fmla="*/ 1314133 h 6858000"/>
              <a:gd name="connsiteX49" fmla="*/ 1663138 w 6489101"/>
              <a:gd name="connsiteY49" fmla="*/ 1314450 h 6858000"/>
              <a:gd name="connsiteX50" fmla="*/ 1656931 w 6489101"/>
              <a:gd name="connsiteY50" fmla="*/ 1314769 h 6858000"/>
              <a:gd name="connsiteX51" fmla="*/ 1651020 w 6489101"/>
              <a:gd name="connsiteY51" fmla="*/ 1314450 h 6858000"/>
              <a:gd name="connsiteX52" fmla="*/ 1645108 w 6489101"/>
              <a:gd name="connsiteY52" fmla="*/ 1314133 h 6858000"/>
              <a:gd name="connsiteX53" fmla="*/ 1638902 w 6489101"/>
              <a:gd name="connsiteY53" fmla="*/ 1313180 h 6858000"/>
              <a:gd name="connsiteX54" fmla="*/ 1633286 w 6489101"/>
              <a:gd name="connsiteY54" fmla="*/ 1312228 h 6858000"/>
              <a:gd name="connsiteX55" fmla="*/ 1627079 w 6489101"/>
              <a:gd name="connsiteY55" fmla="*/ 1311275 h 6858000"/>
              <a:gd name="connsiteX56" fmla="*/ 1621463 w 6489101"/>
              <a:gd name="connsiteY56" fmla="*/ 1309371 h 6858000"/>
              <a:gd name="connsiteX57" fmla="*/ 1615552 w 6489101"/>
              <a:gd name="connsiteY57" fmla="*/ 1307465 h 6858000"/>
              <a:gd name="connsiteX58" fmla="*/ 1609936 w 6489101"/>
              <a:gd name="connsiteY58" fmla="*/ 1305560 h 6858000"/>
              <a:gd name="connsiteX59" fmla="*/ 1604320 w 6489101"/>
              <a:gd name="connsiteY59" fmla="*/ 1303021 h 6858000"/>
              <a:gd name="connsiteX60" fmla="*/ 1598705 w 6489101"/>
              <a:gd name="connsiteY60" fmla="*/ 1300481 h 6858000"/>
              <a:gd name="connsiteX61" fmla="*/ 1593385 w 6489101"/>
              <a:gd name="connsiteY61" fmla="*/ 1297306 h 6858000"/>
              <a:gd name="connsiteX62" fmla="*/ 1588360 w 6489101"/>
              <a:gd name="connsiteY62" fmla="*/ 1293814 h 6858000"/>
              <a:gd name="connsiteX63" fmla="*/ 1583040 w 6489101"/>
              <a:gd name="connsiteY63" fmla="*/ 1290321 h 6858000"/>
              <a:gd name="connsiteX64" fmla="*/ 1578015 w 6489101"/>
              <a:gd name="connsiteY64" fmla="*/ 1286510 h 6858000"/>
              <a:gd name="connsiteX65" fmla="*/ 1573286 w 6489101"/>
              <a:gd name="connsiteY65" fmla="*/ 1282384 h 6858000"/>
              <a:gd name="connsiteX66" fmla="*/ 1568557 w 6489101"/>
              <a:gd name="connsiteY66" fmla="*/ 1278255 h 6858000"/>
              <a:gd name="connsiteX67" fmla="*/ 290540 w 6489101"/>
              <a:gd name="connsiteY67" fmla="*/ 0 h 6858000"/>
              <a:gd name="connsiteX68" fmla="*/ 0 w 6489101"/>
              <a:gd name="connsiteY68" fmla="*/ 0 h 6858000"/>
              <a:gd name="connsiteX69" fmla="*/ 0 w 6489101"/>
              <a:gd name="connsiteY69" fmla="*/ 6858000 h 6858000"/>
              <a:gd name="connsiteX70" fmla="*/ 6489101 w 6489101"/>
              <a:gd name="connsiteY70" fmla="*/ 6858000 h 6858000"/>
              <a:gd name="connsiteX71" fmla="*/ 1481070 w 6489101"/>
              <a:gd name="connsiteY71" fmla="*/ 1828166 h 6858000"/>
              <a:gd name="connsiteX72" fmla="*/ 1476637 w 6489101"/>
              <a:gd name="connsiteY72" fmla="*/ 1823404 h 6858000"/>
              <a:gd name="connsiteX73" fmla="*/ 1472204 w 6489101"/>
              <a:gd name="connsiteY73" fmla="*/ 1818640 h 6858000"/>
              <a:gd name="connsiteX74" fmla="*/ 1468657 w 6489101"/>
              <a:gd name="connsiteY74" fmla="*/ 1814195 h 6858000"/>
              <a:gd name="connsiteX75" fmla="*/ 1465110 w 6489101"/>
              <a:gd name="connsiteY75" fmla="*/ 1808799 h 6858000"/>
              <a:gd name="connsiteX76" fmla="*/ 1461859 w 6489101"/>
              <a:gd name="connsiteY76" fmla="*/ 1803718 h 6858000"/>
              <a:gd name="connsiteX77" fmla="*/ 1459199 w 6489101"/>
              <a:gd name="connsiteY77" fmla="*/ 1798321 h 6858000"/>
              <a:gd name="connsiteX78" fmla="*/ 1456243 w 6489101"/>
              <a:gd name="connsiteY78" fmla="*/ 1792924 h 6858000"/>
              <a:gd name="connsiteX79" fmla="*/ 1453878 w 6489101"/>
              <a:gd name="connsiteY79" fmla="*/ 1787526 h 6858000"/>
              <a:gd name="connsiteX80" fmla="*/ 1451810 w 6489101"/>
              <a:gd name="connsiteY80" fmla="*/ 1781811 h 6858000"/>
              <a:gd name="connsiteX81" fmla="*/ 1450036 w 6489101"/>
              <a:gd name="connsiteY81" fmla="*/ 1776095 h 6858000"/>
              <a:gd name="connsiteX82" fmla="*/ 1448263 w 6489101"/>
              <a:gd name="connsiteY82" fmla="*/ 1770380 h 6858000"/>
              <a:gd name="connsiteX83" fmla="*/ 1447081 w 6489101"/>
              <a:gd name="connsiteY83" fmla="*/ 1764665 h 6858000"/>
              <a:gd name="connsiteX84" fmla="*/ 1446194 w 6489101"/>
              <a:gd name="connsiteY84" fmla="*/ 1758634 h 6858000"/>
              <a:gd name="connsiteX85" fmla="*/ 1445307 w 6489101"/>
              <a:gd name="connsiteY85" fmla="*/ 1752919 h 6858000"/>
              <a:gd name="connsiteX86" fmla="*/ 1445012 w 6489101"/>
              <a:gd name="connsiteY86" fmla="*/ 1746885 h 6858000"/>
              <a:gd name="connsiteX87" fmla="*/ 1445012 w 6489101"/>
              <a:gd name="connsiteY87" fmla="*/ 1741170 h 6858000"/>
              <a:gd name="connsiteX88" fmla="*/ 1445012 w 6489101"/>
              <a:gd name="connsiteY88" fmla="*/ 1735139 h 6858000"/>
              <a:gd name="connsiteX89" fmla="*/ 1445307 w 6489101"/>
              <a:gd name="connsiteY89" fmla="*/ 1729424 h 6858000"/>
              <a:gd name="connsiteX90" fmla="*/ 1446194 w 6489101"/>
              <a:gd name="connsiteY90" fmla="*/ 1723074 h 6858000"/>
              <a:gd name="connsiteX91" fmla="*/ 1447081 w 6489101"/>
              <a:gd name="connsiteY91" fmla="*/ 1717358 h 6858000"/>
              <a:gd name="connsiteX92" fmla="*/ 1448263 w 6489101"/>
              <a:gd name="connsiteY92" fmla="*/ 1711643 h 6858000"/>
              <a:gd name="connsiteX93" fmla="*/ 1450036 w 6489101"/>
              <a:gd name="connsiteY93" fmla="*/ 1705929 h 6858000"/>
              <a:gd name="connsiteX94" fmla="*/ 1451810 w 6489101"/>
              <a:gd name="connsiteY94" fmla="*/ 1700214 h 6858000"/>
              <a:gd name="connsiteX95" fmla="*/ 1453878 w 6489101"/>
              <a:gd name="connsiteY95" fmla="*/ 1694816 h 6858000"/>
              <a:gd name="connsiteX96" fmla="*/ 1456243 w 6489101"/>
              <a:gd name="connsiteY96" fmla="*/ 1689101 h 6858000"/>
              <a:gd name="connsiteX97" fmla="*/ 1459199 w 6489101"/>
              <a:gd name="connsiteY97" fmla="*/ 1683703 h 6858000"/>
              <a:gd name="connsiteX98" fmla="*/ 1461859 w 6489101"/>
              <a:gd name="connsiteY98" fmla="*/ 1678305 h 6858000"/>
              <a:gd name="connsiteX99" fmla="*/ 1465110 w 6489101"/>
              <a:gd name="connsiteY99" fmla="*/ 1673226 h 6858000"/>
              <a:gd name="connsiteX100" fmla="*/ 1468657 w 6489101"/>
              <a:gd name="connsiteY100" fmla="*/ 1668145 h 6858000"/>
              <a:gd name="connsiteX101" fmla="*/ 1472204 w 6489101"/>
              <a:gd name="connsiteY101" fmla="*/ 1663066 h 6858000"/>
              <a:gd name="connsiteX102" fmla="*/ 1476637 w 6489101"/>
              <a:gd name="connsiteY102" fmla="*/ 1658621 h 6858000"/>
              <a:gd name="connsiteX103" fmla="*/ 1481070 w 6489101"/>
              <a:gd name="connsiteY103" fmla="*/ 1653859 h 6858000"/>
              <a:gd name="connsiteX104" fmla="*/ 1485504 w 6489101"/>
              <a:gd name="connsiteY104" fmla="*/ 1649414 h 6858000"/>
              <a:gd name="connsiteX105" fmla="*/ 1490233 w 6489101"/>
              <a:gd name="connsiteY105" fmla="*/ 1645603 h 6858000"/>
              <a:gd name="connsiteX106" fmla="*/ 1495258 w 6489101"/>
              <a:gd name="connsiteY106" fmla="*/ 1641794 h 6858000"/>
              <a:gd name="connsiteX107" fmla="*/ 1500282 w 6489101"/>
              <a:gd name="connsiteY107" fmla="*/ 1637984 h 6858000"/>
              <a:gd name="connsiteX108" fmla="*/ 1505307 w 6489101"/>
              <a:gd name="connsiteY108" fmla="*/ 1634809 h 6858000"/>
              <a:gd name="connsiteX109" fmla="*/ 1510922 w 6489101"/>
              <a:gd name="connsiteY109" fmla="*/ 1631950 h 6858000"/>
              <a:gd name="connsiteX110" fmla="*/ 1516242 w 6489101"/>
              <a:gd name="connsiteY110" fmla="*/ 1629094 h 6858000"/>
              <a:gd name="connsiteX111" fmla="*/ 1521858 w 6489101"/>
              <a:gd name="connsiteY111" fmla="*/ 1626871 h 6858000"/>
              <a:gd name="connsiteX112" fmla="*/ 1527178 w 6489101"/>
              <a:gd name="connsiteY112" fmla="*/ 1624649 h 6858000"/>
              <a:gd name="connsiteX113" fmla="*/ 1533090 w 6489101"/>
              <a:gd name="connsiteY113" fmla="*/ 1623061 h 6858000"/>
              <a:gd name="connsiteX114" fmla="*/ 1538705 w 6489101"/>
              <a:gd name="connsiteY114" fmla="*/ 1621155 h 6858000"/>
              <a:gd name="connsiteX115" fmla="*/ 1544617 w 6489101"/>
              <a:gd name="connsiteY115" fmla="*/ 1620204 h 6858000"/>
              <a:gd name="connsiteX116" fmla="*/ 1550232 w 6489101"/>
              <a:gd name="connsiteY116" fmla="*/ 1618934 h 6858000"/>
              <a:gd name="connsiteX117" fmla="*/ 1556439 w 6489101"/>
              <a:gd name="connsiteY117" fmla="*/ 1618299 h 6858000"/>
              <a:gd name="connsiteX118" fmla="*/ 1562055 w 6489101"/>
              <a:gd name="connsiteY118" fmla="*/ 1617981 h 6858000"/>
              <a:gd name="connsiteX119" fmla="*/ 1568262 w 6489101"/>
              <a:gd name="connsiteY119" fmla="*/ 1617981 h 6858000"/>
              <a:gd name="connsiteX120" fmla="*/ 1573878 w 6489101"/>
              <a:gd name="connsiteY120" fmla="*/ 1617981 h 6858000"/>
              <a:gd name="connsiteX121" fmla="*/ 1580084 w 6489101"/>
              <a:gd name="connsiteY121" fmla="*/ 1618299 h 6858000"/>
              <a:gd name="connsiteX122" fmla="*/ 1585996 w 6489101"/>
              <a:gd name="connsiteY122" fmla="*/ 1618934 h 6858000"/>
              <a:gd name="connsiteX123" fmla="*/ 1591611 w 6489101"/>
              <a:gd name="connsiteY123" fmla="*/ 1620204 h 6858000"/>
              <a:gd name="connsiteX124" fmla="*/ 1597227 w 6489101"/>
              <a:gd name="connsiteY124" fmla="*/ 1621155 h 6858000"/>
              <a:gd name="connsiteX125" fmla="*/ 1603138 w 6489101"/>
              <a:gd name="connsiteY125" fmla="*/ 1623061 h 6858000"/>
              <a:gd name="connsiteX126" fmla="*/ 1608754 w 6489101"/>
              <a:gd name="connsiteY126" fmla="*/ 1624649 h 6858000"/>
              <a:gd name="connsiteX127" fmla="*/ 1614665 w 6489101"/>
              <a:gd name="connsiteY127" fmla="*/ 1626871 h 6858000"/>
              <a:gd name="connsiteX128" fmla="*/ 1619986 w 6489101"/>
              <a:gd name="connsiteY128" fmla="*/ 1629094 h 6858000"/>
              <a:gd name="connsiteX129" fmla="*/ 1625306 w 6489101"/>
              <a:gd name="connsiteY129" fmla="*/ 1631950 h 6858000"/>
              <a:gd name="connsiteX130" fmla="*/ 1630626 w 6489101"/>
              <a:gd name="connsiteY130" fmla="*/ 1634809 h 6858000"/>
              <a:gd name="connsiteX131" fmla="*/ 1635650 w 6489101"/>
              <a:gd name="connsiteY131" fmla="*/ 1637984 h 6858000"/>
              <a:gd name="connsiteX132" fmla="*/ 1640675 w 6489101"/>
              <a:gd name="connsiteY132" fmla="*/ 1641794 h 6858000"/>
              <a:gd name="connsiteX133" fmla="*/ 1645700 w 6489101"/>
              <a:gd name="connsiteY133" fmla="*/ 1645603 h 6858000"/>
              <a:gd name="connsiteX134" fmla="*/ 1650428 w 6489101"/>
              <a:gd name="connsiteY134" fmla="*/ 1649414 h 6858000"/>
              <a:gd name="connsiteX135" fmla="*/ 1655158 w 6489101"/>
              <a:gd name="connsiteY135" fmla="*/ 1653859 h 6858000"/>
              <a:gd name="connsiteX136" fmla="*/ 2324018 w 6489101"/>
              <a:gd name="connsiteY136" fmla="*/ 2322830 h 6858000"/>
              <a:gd name="connsiteX137" fmla="*/ 2328747 w 6489101"/>
              <a:gd name="connsiteY137" fmla="*/ 2326958 h 6858000"/>
              <a:gd name="connsiteX138" fmla="*/ 2333476 w 6489101"/>
              <a:gd name="connsiteY138" fmla="*/ 2331085 h 6858000"/>
              <a:gd name="connsiteX139" fmla="*/ 2338501 w 6489101"/>
              <a:gd name="connsiteY139" fmla="*/ 2334895 h 6858000"/>
              <a:gd name="connsiteX140" fmla="*/ 2343525 w 6489101"/>
              <a:gd name="connsiteY140" fmla="*/ 2338705 h 6858000"/>
              <a:gd name="connsiteX141" fmla="*/ 2348550 w 6489101"/>
              <a:gd name="connsiteY141" fmla="*/ 2341880 h 6858000"/>
              <a:gd name="connsiteX142" fmla="*/ 2353870 w 6489101"/>
              <a:gd name="connsiteY142" fmla="*/ 2344738 h 6858000"/>
              <a:gd name="connsiteX143" fmla="*/ 2359190 w 6489101"/>
              <a:gd name="connsiteY143" fmla="*/ 2347595 h 6858000"/>
              <a:gd name="connsiteX144" fmla="*/ 2365101 w 6489101"/>
              <a:gd name="connsiteY144" fmla="*/ 2349818 h 6858000"/>
              <a:gd name="connsiteX145" fmla="*/ 2370422 w 6489101"/>
              <a:gd name="connsiteY145" fmla="*/ 2351723 h 6858000"/>
              <a:gd name="connsiteX146" fmla="*/ 2376037 w 6489101"/>
              <a:gd name="connsiteY146" fmla="*/ 2353628 h 6858000"/>
              <a:gd name="connsiteX147" fmla="*/ 2381949 w 6489101"/>
              <a:gd name="connsiteY147" fmla="*/ 2355534 h 6858000"/>
              <a:gd name="connsiteX148" fmla="*/ 2387564 w 6489101"/>
              <a:gd name="connsiteY148" fmla="*/ 2356485 h 6858000"/>
              <a:gd name="connsiteX149" fmla="*/ 2393476 w 6489101"/>
              <a:gd name="connsiteY149" fmla="*/ 2357755 h 6858000"/>
              <a:gd name="connsiteX150" fmla="*/ 2399387 w 6489101"/>
              <a:gd name="connsiteY150" fmla="*/ 2358391 h 6858000"/>
              <a:gd name="connsiteX151" fmla="*/ 2405298 w 6489101"/>
              <a:gd name="connsiteY151" fmla="*/ 2358708 h 6858000"/>
              <a:gd name="connsiteX152" fmla="*/ 2411209 w 6489101"/>
              <a:gd name="connsiteY152" fmla="*/ 2358708 h 6858000"/>
              <a:gd name="connsiteX153" fmla="*/ 2417121 w 6489101"/>
              <a:gd name="connsiteY153" fmla="*/ 2358708 h 6858000"/>
              <a:gd name="connsiteX154" fmla="*/ 2423032 w 6489101"/>
              <a:gd name="connsiteY154" fmla="*/ 2358391 h 6858000"/>
              <a:gd name="connsiteX155" fmla="*/ 2428943 w 6489101"/>
              <a:gd name="connsiteY155" fmla="*/ 2357755 h 6858000"/>
              <a:gd name="connsiteX156" fmla="*/ 2434559 w 6489101"/>
              <a:gd name="connsiteY156" fmla="*/ 2356485 h 6858000"/>
              <a:gd name="connsiteX157" fmla="*/ 2440470 w 6489101"/>
              <a:gd name="connsiteY157" fmla="*/ 2355534 h 6858000"/>
              <a:gd name="connsiteX158" fmla="*/ 2446086 w 6489101"/>
              <a:gd name="connsiteY158" fmla="*/ 2353628 h 6858000"/>
              <a:gd name="connsiteX159" fmla="*/ 2451997 w 6489101"/>
              <a:gd name="connsiteY159" fmla="*/ 2351723 h 6858000"/>
              <a:gd name="connsiteX160" fmla="*/ 2457613 w 6489101"/>
              <a:gd name="connsiteY160" fmla="*/ 2349818 h 6858000"/>
              <a:gd name="connsiteX161" fmla="*/ 2462933 w 6489101"/>
              <a:gd name="connsiteY161" fmla="*/ 2347595 h 6858000"/>
              <a:gd name="connsiteX162" fmla="*/ 2468549 w 6489101"/>
              <a:gd name="connsiteY162" fmla="*/ 2344738 h 6858000"/>
              <a:gd name="connsiteX163" fmla="*/ 2473869 w 6489101"/>
              <a:gd name="connsiteY163" fmla="*/ 2341880 h 6858000"/>
              <a:gd name="connsiteX164" fmla="*/ 2478893 w 6489101"/>
              <a:gd name="connsiteY164" fmla="*/ 2338705 h 6858000"/>
              <a:gd name="connsiteX165" fmla="*/ 2484214 w 6489101"/>
              <a:gd name="connsiteY165" fmla="*/ 2334895 h 6858000"/>
              <a:gd name="connsiteX166" fmla="*/ 2488943 w 6489101"/>
              <a:gd name="connsiteY166" fmla="*/ 2331085 h 6858000"/>
              <a:gd name="connsiteX167" fmla="*/ 2493672 w 6489101"/>
              <a:gd name="connsiteY167" fmla="*/ 2326958 h 6858000"/>
              <a:gd name="connsiteX168" fmla="*/ 2498105 w 6489101"/>
              <a:gd name="connsiteY168" fmla="*/ 2322830 h 6858000"/>
              <a:gd name="connsiteX169" fmla="*/ 2502539 w 6489101"/>
              <a:gd name="connsiteY169" fmla="*/ 2318068 h 6858000"/>
              <a:gd name="connsiteX170" fmla="*/ 2506972 w 6489101"/>
              <a:gd name="connsiteY170" fmla="*/ 2313306 h 6858000"/>
              <a:gd name="connsiteX171" fmla="*/ 2510519 w 6489101"/>
              <a:gd name="connsiteY171" fmla="*/ 2308544 h 6858000"/>
              <a:gd name="connsiteX172" fmla="*/ 2514066 w 6489101"/>
              <a:gd name="connsiteY172" fmla="*/ 2303463 h 6858000"/>
              <a:gd name="connsiteX173" fmla="*/ 2517317 w 6489101"/>
              <a:gd name="connsiteY173" fmla="*/ 2298384 h 6858000"/>
              <a:gd name="connsiteX174" fmla="*/ 2520272 w 6489101"/>
              <a:gd name="connsiteY174" fmla="*/ 2292985 h 6858000"/>
              <a:gd name="connsiteX175" fmla="*/ 2522932 w 6489101"/>
              <a:gd name="connsiteY175" fmla="*/ 2287588 h 6858000"/>
              <a:gd name="connsiteX176" fmla="*/ 2525593 w 6489101"/>
              <a:gd name="connsiteY176" fmla="*/ 2281873 h 6858000"/>
              <a:gd name="connsiteX177" fmla="*/ 2527366 w 6489101"/>
              <a:gd name="connsiteY177" fmla="*/ 2276476 h 6858000"/>
              <a:gd name="connsiteX178" fmla="*/ 2529435 w 6489101"/>
              <a:gd name="connsiteY178" fmla="*/ 2270761 h 6858000"/>
              <a:gd name="connsiteX179" fmla="*/ 2530913 w 6489101"/>
              <a:gd name="connsiteY179" fmla="*/ 2265046 h 6858000"/>
              <a:gd name="connsiteX180" fmla="*/ 2532095 w 6489101"/>
              <a:gd name="connsiteY180" fmla="*/ 2259331 h 6858000"/>
              <a:gd name="connsiteX181" fmla="*/ 2532982 w 6489101"/>
              <a:gd name="connsiteY181" fmla="*/ 2253298 h 6858000"/>
              <a:gd name="connsiteX182" fmla="*/ 2533868 w 6489101"/>
              <a:gd name="connsiteY182" fmla="*/ 2247266 h 6858000"/>
              <a:gd name="connsiteX183" fmla="*/ 2534164 w 6489101"/>
              <a:gd name="connsiteY183" fmla="*/ 2241551 h 6858000"/>
              <a:gd name="connsiteX184" fmla="*/ 2534459 w 6489101"/>
              <a:gd name="connsiteY184" fmla="*/ 2235519 h 6858000"/>
              <a:gd name="connsiteX185" fmla="*/ 2534164 w 6489101"/>
              <a:gd name="connsiteY185" fmla="*/ 2229804 h 6858000"/>
              <a:gd name="connsiteX186" fmla="*/ 2533868 w 6489101"/>
              <a:gd name="connsiteY186" fmla="*/ 2223770 h 6858000"/>
              <a:gd name="connsiteX187" fmla="*/ 2532982 w 6489101"/>
              <a:gd name="connsiteY187" fmla="*/ 2217739 h 6858000"/>
              <a:gd name="connsiteX188" fmla="*/ 2532095 w 6489101"/>
              <a:gd name="connsiteY188" fmla="*/ 2212024 h 6858000"/>
              <a:gd name="connsiteX189" fmla="*/ 2530913 w 6489101"/>
              <a:gd name="connsiteY189" fmla="*/ 2206309 h 6858000"/>
              <a:gd name="connsiteX190" fmla="*/ 2529435 w 6489101"/>
              <a:gd name="connsiteY190" fmla="*/ 2200593 h 6858000"/>
              <a:gd name="connsiteX191" fmla="*/ 2527366 w 6489101"/>
              <a:gd name="connsiteY191" fmla="*/ 2194878 h 6858000"/>
              <a:gd name="connsiteX192" fmla="*/ 2525593 w 6489101"/>
              <a:gd name="connsiteY192" fmla="*/ 2189163 h 6858000"/>
              <a:gd name="connsiteX193" fmla="*/ 2522932 w 6489101"/>
              <a:gd name="connsiteY193" fmla="*/ 2183765 h 6858000"/>
              <a:gd name="connsiteX194" fmla="*/ 2520272 w 6489101"/>
              <a:gd name="connsiteY194" fmla="*/ 2178368 h 6858000"/>
              <a:gd name="connsiteX195" fmla="*/ 2517317 w 6489101"/>
              <a:gd name="connsiteY195" fmla="*/ 2172970 h 6858000"/>
              <a:gd name="connsiteX196" fmla="*/ 2514066 w 6489101"/>
              <a:gd name="connsiteY196" fmla="*/ 2167890 h 6858000"/>
              <a:gd name="connsiteX197" fmla="*/ 2510519 w 6489101"/>
              <a:gd name="connsiteY197" fmla="*/ 2162494 h 6858000"/>
              <a:gd name="connsiteX198" fmla="*/ 2506972 w 6489101"/>
              <a:gd name="connsiteY198" fmla="*/ 2157730 h 6858000"/>
              <a:gd name="connsiteX199" fmla="*/ 2502539 w 6489101"/>
              <a:gd name="connsiteY199" fmla="*/ 2153285 h 6858000"/>
              <a:gd name="connsiteX200" fmla="*/ 2498105 w 6489101"/>
              <a:gd name="connsiteY200" fmla="*/ 2148523 h 6858000"/>
              <a:gd name="connsiteX201" fmla="*/ 2111508 w 6489101"/>
              <a:gd name="connsiteY201" fmla="*/ 1761490 h 6858000"/>
              <a:gd name="connsiteX202" fmla="*/ 1915254 w 6489101"/>
              <a:gd name="connsiteY202" fmla="*/ 1565276 h 6858000"/>
              <a:gd name="connsiteX203" fmla="*/ 1910524 w 6489101"/>
              <a:gd name="connsiteY203" fmla="*/ 1560514 h 6858000"/>
              <a:gd name="connsiteX204" fmla="*/ 1906682 w 6489101"/>
              <a:gd name="connsiteY204" fmla="*/ 1555751 h 6858000"/>
              <a:gd name="connsiteX205" fmla="*/ 1902544 w 6489101"/>
              <a:gd name="connsiteY205" fmla="*/ 1550671 h 6858000"/>
              <a:gd name="connsiteX206" fmla="*/ 1899588 w 6489101"/>
              <a:gd name="connsiteY206" fmla="*/ 1545909 h 6858000"/>
              <a:gd name="connsiteX207" fmla="*/ 1896338 w 6489101"/>
              <a:gd name="connsiteY207" fmla="*/ 1540829 h 6858000"/>
              <a:gd name="connsiteX208" fmla="*/ 1893086 w 6489101"/>
              <a:gd name="connsiteY208" fmla="*/ 1535430 h 6858000"/>
              <a:gd name="connsiteX209" fmla="*/ 1890426 w 6489101"/>
              <a:gd name="connsiteY209" fmla="*/ 1530034 h 6858000"/>
              <a:gd name="connsiteX210" fmla="*/ 1888062 w 6489101"/>
              <a:gd name="connsiteY210" fmla="*/ 1524635 h 6858000"/>
              <a:gd name="connsiteX211" fmla="*/ 1885697 w 6489101"/>
              <a:gd name="connsiteY211" fmla="*/ 1518920 h 6858000"/>
              <a:gd name="connsiteX212" fmla="*/ 1883924 w 6489101"/>
              <a:gd name="connsiteY212" fmla="*/ 1513205 h 6858000"/>
              <a:gd name="connsiteX213" fmla="*/ 1882446 w 6489101"/>
              <a:gd name="connsiteY213" fmla="*/ 1507174 h 6858000"/>
              <a:gd name="connsiteX214" fmla="*/ 1881264 w 6489101"/>
              <a:gd name="connsiteY214" fmla="*/ 1501459 h 6858000"/>
              <a:gd name="connsiteX215" fmla="*/ 1880377 w 6489101"/>
              <a:gd name="connsiteY215" fmla="*/ 1495744 h 6858000"/>
              <a:gd name="connsiteX216" fmla="*/ 1879786 w 6489101"/>
              <a:gd name="connsiteY216" fmla="*/ 1489710 h 6858000"/>
              <a:gd name="connsiteX217" fmla="*/ 1879195 w 6489101"/>
              <a:gd name="connsiteY217" fmla="*/ 1483995 h 6858000"/>
              <a:gd name="connsiteX218" fmla="*/ 1878899 w 6489101"/>
              <a:gd name="connsiteY218" fmla="*/ 1478281 h 6858000"/>
              <a:gd name="connsiteX219" fmla="*/ 1879195 w 6489101"/>
              <a:gd name="connsiteY219" fmla="*/ 1472249 h 6858000"/>
              <a:gd name="connsiteX220" fmla="*/ 1879786 w 6489101"/>
              <a:gd name="connsiteY220" fmla="*/ 1466215 h 6858000"/>
              <a:gd name="connsiteX221" fmla="*/ 1880377 w 6489101"/>
              <a:gd name="connsiteY221" fmla="*/ 1460183 h 6858000"/>
              <a:gd name="connsiteX222" fmla="*/ 1881264 w 6489101"/>
              <a:gd name="connsiteY222" fmla="*/ 1454468 h 6858000"/>
              <a:gd name="connsiteX223" fmla="*/ 1882446 w 6489101"/>
              <a:gd name="connsiteY223" fmla="*/ 1448754 h 6858000"/>
              <a:gd name="connsiteX224" fmla="*/ 1883924 w 6489101"/>
              <a:gd name="connsiteY224" fmla="*/ 1443039 h 6858000"/>
              <a:gd name="connsiteX225" fmla="*/ 1885697 w 6489101"/>
              <a:gd name="connsiteY225" fmla="*/ 1437324 h 6858000"/>
              <a:gd name="connsiteX226" fmla="*/ 1888062 w 6489101"/>
              <a:gd name="connsiteY226" fmla="*/ 1431609 h 6858000"/>
              <a:gd name="connsiteX227" fmla="*/ 1890426 w 6489101"/>
              <a:gd name="connsiteY227" fmla="*/ 1426211 h 6858000"/>
              <a:gd name="connsiteX228" fmla="*/ 1893086 w 6489101"/>
              <a:gd name="connsiteY228" fmla="*/ 1420814 h 6858000"/>
              <a:gd name="connsiteX229" fmla="*/ 1896338 w 6489101"/>
              <a:gd name="connsiteY229" fmla="*/ 1415416 h 6858000"/>
              <a:gd name="connsiteX230" fmla="*/ 1899588 w 6489101"/>
              <a:gd name="connsiteY230" fmla="*/ 1410336 h 6858000"/>
              <a:gd name="connsiteX231" fmla="*/ 1902544 w 6489101"/>
              <a:gd name="connsiteY231" fmla="*/ 1405256 h 6858000"/>
              <a:gd name="connsiteX232" fmla="*/ 1906682 w 6489101"/>
              <a:gd name="connsiteY232" fmla="*/ 1400175 h 6858000"/>
              <a:gd name="connsiteX233" fmla="*/ 1910524 w 6489101"/>
              <a:gd name="connsiteY233" fmla="*/ 1395731 h 6858000"/>
              <a:gd name="connsiteX234" fmla="*/ 1915254 w 6489101"/>
              <a:gd name="connsiteY234" fmla="*/ 1390969 h 6858000"/>
              <a:gd name="connsiteX235" fmla="*/ 1919687 w 6489101"/>
              <a:gd name="connsiteY235" fmla="*/ 1386524 h 6858000"/>
              <a:gd name="connsiteX236" fmla="*/ 1924712 w 6489101"/>
              <a:gd name="connsiteY236" fmla="*/ 1382396 h 6858000"/>
              <a:gd name="connsiteX237" fmla="*/ 1929145 w 6489101"/>
              <a:gd name="connsiteY237" fmla="*/ 1378585 h 6858000"/>
              <a:gd name="connsiteX238" fmla="*/ 1934170 w 6489101"/>
              <a:gd name="connsiteY238" fmla="*/ 1375094 h 6858000"/>
              <a:gd name="connsiteX239" fmla="*/ 1939785 w 6489101"/>
              <a:gd name="connsiteY239" fmla="*/ 1371919 h 6858000"/>
              <a:gd name="connsiteX240" fmla="*/ 1945106 w 6489101"/>
              <a:gd name="connsiteY240" fmla="*/ 1369061 h 6858000"/>
              <a:gd name="connsiteX241" fmla="*/ 1950426 w 6489101"/>
              <a:gd name="connsiteY241" fmla="*/ 1366204 h 6858000"/>
              <a:gd name="connsiteX242" fmla="*/ 1955746 w 6489101"/>
              <a:gd name="connsiteY242" fmla="*/ 1363980 h 6858000"/>
              <a:gd name="connsiteX243" fmla="*/ 1961657 w 6489101"/>
              <a:gd name="connsiteY243" fmla="*/ 1361759 h 6858000"/>
              <a:gd name="connsiteX244" fmla="*/ 1967273 w 6489101"/>
              <a:gd name="connsiteY244" fmla="*/ 1360170 h 6858000"/>
              <a:gd name="connsiteX245" fmla="*/ 1973184 w 6489101"/>
              <a:gd name="connsiteY245" fmla="*/ 1358265 h 6858000"/>
              <a:gd name="connsiteX246" fmla="*/ 1978800 w 6489101"/>
              <a:gd name="connsiteY246" fmla="*/ 1357314 h 6858000"/>
              <a:gd name="connsiteX247" fmla="*/ 1984711 w 6489101"/>
              <a:gd name="connsiteY247" fmla="*/ 1356043 h 6858000"/>
              <a:gd name="connsiteX248" fmla="*/ 1990327 w 6489101"/>
              <a:gd name="connsiteY248" fmla="*/ 1355409 h 6858000"/>
              <a:gd name="connsiteX249" fmla="*/ 1996534 w 6489101"/>
              <a:gd name="connsiteY249" fmla="*/ 1355090 h 6858000"/>
              <a:gd name="connsiteX250" fmla="*/ 2002149 w 6489101"/>
              <a:gd name="connsiteY250" fmla="*/ 1354773 h 6858000"/>
              <a:gd name="connsiteX251" fmla="*/ 2008356 w 6489101"/>
              <a:gd name="connsiteY251" fmla="*/ 1355090 h 6858000"/>
              <a:gd name="connsiteX252" fmla="*/ 2013972 w 6489101"/>
              <a:gd name="connsiteY252" fmla="*/ 1355409 h 6858000"/>
              <a:gd name="connsiteX253" fmla="*/ 2019883 w 6489101"/>
              <a:gd name="connsiteY253" fmla="*/ 1356043 h 6858000"/>
              <a:gd name="connsiteX254" fmla="*/ 2025794 w 6489101"/>
              <a:gd name="connsiteY254" fmla="*/ 1357314 h 6858000"/>
              <a:gd name="connsiteX255" fmla="*/ 2031706 w 6489101"/>
              <a:gd name="connsiteY255" fmla="*/ 1358265 h 6858000"/>
              <a:gd name="connsiteX256" fmla="*/ 2037321 w 6489101"/>
              <a:gd name="connsiteY256" fmla="*/ 1360170 h 6858000"/>
              <a:gd name="connsiteX257" fmla="*/ 2043232 w 6489101"/>
              <a:gd name="connsiteY257" fmla="*/ 1361759 h 6858000"/>
              <a:gd name="connsiteX258" fmla="*/ 2048553 w 6489101"/>
              <a:gd name="connsiteY258" fmla="*/ 1363980 h 6858000"/>
              <a:gd name="connsiteX259" fmla="*/ 2054168 w 6489101"/>
              <a:gd name="connsiteY259" fmla="*/ 1366204 h 6858000"/>
              <a:gd name="connsiteX260" fmla="*/ 2059784 w 6489101"/>
              <a:gd name="connsiteY260" fmla="*/ 1369061 h 6858000"/>
              <a:gd name="connsiteX261" fmla="*/ 2065104 w 6489101"/>
              <a:gd name="connsiteY261" fmla="*/ 1371919 h 6858000"/>
              <a:gd name="connsiteX262" fmla="*/ 2070129 w 6489101"/>
              <a:gd name="connsiteY262" fmla="*/ 1375094 h 6858000"/>
              <a:gd name="connsiteX263" fmla="*/ 2075154 w 6489101"/>
              <a:gd name="connsiteY263" fmla="*/ 1378585 h 6858000"/>
              <a:gd name="connsiteX264" fmla="*/ 2080178 w 6489101"/>
              <a:gd name="connsiteY264" fmla="*/ 1382396 h 6858000"/>
              <a:gd name="connsiteX265" fmla="*/ 2084907 w 6489101"/>
              <a:gd name="connsiteY265" fmla="*/ 1386524 h 6858000"/>
              <a:gd name="connsiteX266" fmla="*/ 2089340 w 6489101"/>
              <a:gd name="connsiteY266" fmla="*/ 1390969 h 6858000"/>
              <a:gd name="connsiteX267" fmla="*/ 2296826 w 6489101"/>
              <a:gd name="connsiteY267" fmla="*/ 1598296 h 6858000"/>
              <a:gd name="connsiteX268" fmla="*/ 2301260 w 6489101"/>
              <a:gd name="connsiteY268" fmla="*/ 1602423 h 6858000"/>
              <a:gd name="connsiteX269" fmla="*/ 2305989 w 6489101"/>
              <a:gd name="connsiteY269" fmla="*/ 1606869 h 6858000"/>
              <a:gd name="connsiteX270" fmla="*/ 2311013 w 6489101"/>
              <a:gd name="connsiteY270" fmla="*/ 1610361 h 6858000"/>
              <a:gd name="connsiteX271" fmla="*/ 2316038 w 6489101"/>
              <a:gd name="connsiteY271" fmla="*/ 1613854 h 6858000"/>
              <a:gd name="connsiteX272" fmla="*/ 2321062 w 6489101"/>
              <a:gd name="connsiteY272" fmla="*/ 1617345 h 6858000"/>
              <a:gd name="connsiteX273" fmla="*/ 2326678 w 6489101"/>
              <a:gd name="connsiteY273" fmla="*/ 1620204 h 6858000"/>
              <a:gd name="connsiteX274" fmla="*/ 2331998 w 6489101"/>
              <a:gd name="connsiteY274" fmla="*/ 1623061 h 6858000"/>
              <a:gd name="connsiteX275" fmla="*/ 2337318 w 6489101"/>
              <a:gd name="connsiteY275" fmla="*/ 1625283 h 6858000"/>
              <a:gd name="connsiteX276" fmla="*/ 2342934 w 6489101"/>
              <a:gd name="connsiteY276" fmla="*/ 1627189 h 6858000"/>
              <a:gd name="connsiteX277" fmla="*/ 2348845 w 6489101"/>
              <a:gd name="connsiteY277" fmla="*/ 1629094 h 6858000"/>
              <a:gd name="connsiteX278" fmla="*/ 2354461 w 6489101"/>
              <a:gd name="connsiteY278" fmla="*/ 1630998 h 6858000"/>
              <a:gd name="connsiteX279" fmla="*/ 2360372 w 6489101"/>
              <a:gd name="connsiteY279" fmla="*/ 1631950 h 6858000"/>
              <a:gd name="connsiteX280" fmla="*/ 2365988 w 6489101"/>
              <a:gd name="connsiteY280" fmla="*/ 1632904 h 6858000"/>
              <a:gd name="connsiteX281" fmla="*/ 2372195 w 6489101"/>
              <a:gd name="connsiteY281" fmla="*/ 1633856 h 6858000"/>
              <a:gd name="connsiteX282" fmla="*/ 2377811 w 6489101"/>
              <a:gd name="connsiteY282" fmla="*/ 1634174 h 6858000"/>
              <a:gd name="connsiteX283" fmla="*/ 2383722 w 6489101"/>
              <a:gd name="connsiteY283" fmla="*/ 1634174 h 6858000"/>
              <a:gd name="connsiteX284" fmla="*/ 2389633 w 6489101"/>
              <a:gd name="connsiteY284" fmla="*/ 1634174 h 6858000"/>
              <a:gd name="connsiteX285" fmla="*/ 2395545 w 6489101"/>
              <a:gd name="connsiteY285" fmla="*/ 1633856 h 6858000"/>
              <a:gd name="connsiteX286" fmla="*/ 2401751 w 6489101"/>
              <a:gd name="connsiteY286" fmla="*/ 1632904 h 6858000"/>
              <a:gd name="connsiteX287" fmla="*/ 2407367 w 6489101"/>
              <a:gd name="connsiteY287" fmla="*/ 1631950 h 6858000"/>
              <a:gd name="connsiteX288" fmla="*/ 2412983 w 6489101"/>
              <a:gd name="connsiteY288" fmla="*/ 1630998 h 6858000"/>
              <a:gd name="connsiteX289" fmla="*/ 2418894 w 6489101"/>
              <a:gd name="connsiteY289" fmla="*/ 1629094 h 6858000"/>
              <a:gd name="connsiteX290" fmla="*/ 2424510 w 6489101"/>
              <a:gd name="connsiteY290" fmla="*/ 1627189 h 6858000"/>
              <a:gd name="connsiteX291" fmla="*/ 2430125 w 6489101"/>
              <a:gd name="connsiteY291" fmla="*/ 1625283 h 6858000"/>
              <a:gd name="connsiteX292" fmla="*/ 2435741 w 6489101"/>
              <a:gd name="connsiteY292" fmla="*/ 1623061 h 6858000"/>
              <a:gd name="connsiteX293" fmla="*/ 2441061 w 6489101"/>
              <a:gd name="connsiteY293" fmla="*/ 1620204 h 6858000"/>
              <a:gd name="connsiteX294" fmla="*/ 2446381 w 6489101"/>
              <a:gd name="connsiteY294" fmla="*/ 1617345 h 6858000"/>
              <a:gd name="connsiteX295" fmla="*/ 2451702 w 6489101"/>
              <a:gd name="connsiteY295" fmla="*/ 1613854 h 6858000"/>
              <a:gd name="connsiteX296" fmla="*/ 2456726 w 6489101"/>
              <a:gd name="connsiteY296" fmla="*/ 1610361 h 6858000"/>
              <a:gd name="connsiteX297" fmla="*/ 2461751 w 6489101"/>
              <a:gd name="connsiteY297" fmla="*/ 1606869 h 6858000"/>
              <a:gd name="connsiteX298" fmla="*/ 2466184 w 6489101"/>
              <a:gd name="connsiteY298" fmla="*/ 1602423 h 6858000"/>
              <a:gd name="connsiteX299" fmla="*/ 2470913 w 6489101"/>
              <a:gd name="connsiteY299" fmla="*/ 1598296 h 6858000"/>
              <a:gd name="connsiteX300" fmla="*/ 2475347 w 6489101"/>
              <a:gd name="connsiteY300" fmla="*/ 1593533 h 6858000"/>
              <a:gd name="connsiteX301" fmla="*/ 2479485 w 6489101"/>
              <a:gd name="connsiteY301" fmla="*/ 1588771 h 6858000"/>
              <a:gd name="connsiteX302" fmla="*/ 2483031 w 6489101"/>
              <a:gd name="connsiteY302" fmla="*/ 1583691 h 6858000"/>
              <a:gd name="connsiteX303" fmla="*/ 2486874 w 6489101"/>
              <a:gd name="connsiteY303" fmla="*/ 1578928 h 6858000"/>
              <a:gd name="connsiteX304" fmla="*/ 2490125 w 6489101"/>
              <a:gd name="connsiteY304" fmla="*/ 1573849 h 6858000"/>
              <a:gd name="connsiteX305" fmla="*/ 2492785 w 6489101"/>
              <a:gd name="connsiteY305" fmla="*/ 1568451 h 6858000"/>
              <a:gd name="connsiteX306" fmla="*/ 2495741 w 6489101"/>
              <a:gd name="connsiteY306" fmla="*/ 1563054 h 6858000"/>
              <a:gd name="connsiteX307" fmla="*/ 2497810 w 6489101"/>
              <a:gd name="connsiteY307" fmla="*/ 1557339 h 6858000"/>
              <a:gd name="connsiteX308" fmla="*/ 2500174 w 6489101"/>
              <a:gd name="connsiteY308" fmla="*/ 1551941 h 6858000"/>
              <a:gd name="connsiteX309" fmla="*/ 2501947 w 6489101"/>
              <a:gd name="connsiteY309" fmla="*/ 1546226 h 6858000"/>
              <a:gd name="connsiteX310" fmla="*/ 2503721 w 6489101"/>
              <a:gd name="connsiteY310" fmla="*/ 1540511 h 6858000"/>
              <a:gd name="connsiteX311" fmla="*/ 2504608 w 6489101"/>
              <a:gd name="connsiteY311" fmla="*/ 1534478 h 6858000"/>
              <a:gd name="connsiteX312" fmla="*/ 2505790 w 6489101"/>
              <a:gd name="connsiteY312" fmla="*/ 1528763 h 6858000"/>
              <a:gd name="connsiteX313" fmla="*/ 2506381 w 6489101"/>
              <a:gd name="connsiteY313" fmla="*/ 1522731 h 6858000"/>
              <a:gd name="connsiteX314" fmla="*/ 2506972 w 6489101"/>
              <a:gd name="connsiteY314" fmla="*/ 1517016 h 6858000"/>
              <a:gd name="connsiteX315" fmla="*/ 2506972 w 6489101"/>
              <a:gd name="connsiteY315" fmla="*/ 1510984 h 6858000"/>
              <a:gd name="connsiteX316" fmla="*/ 2506972 w 6489101"/>
              <a:gd name="connsiteY316" fmla="*/ 1505268 h 6858000"/>
              <a:gd name="connsiteX317" fmla="*/ 2506381 w 6489101"/>
              <a:gd name="connsiteY317" fmla="*/ 1499553 h 6858000"/>
              <a:gd name="connsiteX318" fmla="*/ 2505790 w 6489101"/>
              <a:gd name="connsiteY318" fmla="*/ 1493204 h 6858000"/>
              <a:gd name="connsiteX319" fmla="*/ 2504608 w 6489101"/>
              <a:gd name="connsiteY319" fmla="*/ 1487489 h 6858000"/>
              <a:gd name="connsiteX320" fmla="*/ 2503721 w 6489101"/>
              <a:gd name="connsiteY320" fmla="*/ 1481773 h 6858000"/>
              <a:gd name="connsiteX321" fmla="*/ 2501947 w 6489101"/>
              <a:gd name="connsiteY321" fmla="*/ 1476058 h 6858000"/>
              <a:gd name="connsiteX322" fmla="*/ 2500174 w 6489101"/>
              <a:gd name="connsiteY322" fmla="*/ 1470343 h 6858000"/>
              <a:gd name="connsiteX323" fmla="*/ 2497810 w 6489101"/>
              <a:gd name="connsiteY323" fmla="*/ 1464629 h 6858000"/>
              <a:gd name="connsiteX324" fmla="*/ 2495741 w 6489101"/>
              <a:gd name="connsiteY324" fmla="*/ 1459231 h 6858000"/>
              <a:gd name="connsiteX325" fmla="*/ 2492785 w 6489101"/>
              <a:gd name="connsiteY325" fmla="*/ 1453834 h 6858000"/>
              <a:gd name="connsiteX326" fmla="*/ 2490125 w 6489101"/>
              <a:gd name="connsiteY326" fmla="*/ 1448436 h 6858000"/>
              <a:gd name="connsiteX327" fmla="*/ 2486874 w 6489101"/>
              <a:gd name="connsiteY327" fmla="*/ 1443356 h 6858000"/>
              <a:gd name="connsiteX328" fmla="*/ 2483031 w 6489101"/>
              <a:gd name="connsiteY328" fmla="*/ 1438275 h 6858000"/>
              <a:gd name="connsiteX329" fmla="*/ 2479485 w 6489101"/>
              <a:gd name="connsiteY329" fmla="*/ 1433195 h 6858000"/>
              <a:gd name="connsiteX330" fmla="*/ 2475347 w 6489101"/>
              <a:gd name="connsiteY330" fmla="*/ 1428751 h 6858000"/>
              <a:gd name="connsiteX331" fmla="*/ 2470913 w 6489101"/>
              <a:gd name="connsiteY331" fmla="*/ 1423988 h 6858000"/>
              <a:gd name="connsiteX332" fmla="*/ 1802348 w 6489101"/>
              <a:gd name="connsiteY332" fmla="*/ 755333 h 6858000"/>
              <a:gd name="connsiteX333" fmla="*/ 1796141 w 6489101"/>
              <a:gd name="connsiteY333" fmla="*/ 748348 h 6858000"/>
              <a:gd name="connsiteX334" fmla="*/ 1790230 w 6489101"/>
              <a:gd name="connsiteY334" fmla="*/ 741045 h 6858000"/>
              <a:gd name="connsiteX335" fmla="*/ 1784910 w 6489101"/>
              <a:gd name="connsiteY335" fmla="*/ 733108 h 6858000"/>
              <a:gd name="connsiteX336" fmla="*/ 1780181 w 6489101"/>
              <a:gd name="connsiteY336" fmla="*/ 725170 h 6858000"/>
              <a:gd name="connsiteX337" fmla="*/ 1776634 w 6489101"/>
              <a:gd name="connsiteY337" fmla="*/ 716915 h 6858000"/>
              <a:gd name="connsiteX338" fmla="*/ 1773087 w 6489101"/>
              <a:gd name="connsiteY338" fmla="*/ 708660 h 6858000"/>
              <a:gd name="connsiteX339" fmla="*/ 1770427 w 6489101"/>
              <a:gd name="connsiteY339" fmla="*/ 699770 h 6858000"/>
              <a:gd name="connsiteX340" fmla="*/ 1768654 w 6489101"/>
              <a:gd name="connsiteY340" fmla="*/ 6911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</a:cxnLst>
            <a:rect l="l" t="t" r="r" b="b"/>
            <a:pathLst>
              <a:path w="6489101" h="6858000">
                <a:moveTo>
                  <a:pt x="1075853" y="0"/>
                </a:moveTo>
                <a:lnTo>
                  <a:pt x="644330" y="0"/>
                </a:lnTo>
                <a:lnTo>
                  <a:pt x="1745304" y="1101091"/>
                </a:lnTo>
                <a:lnTo>
                  <a:pt x="1750034" y="1105854"/>
                </a:lnTo>
                <a:lnTo>
                  <a:pt x="1753876" y="1110615"/>
                </a:lnTo>
                <a:lnTo>
                  <a:pt x="1758014" y="1115696"/>
                </a:lnTo>
                <a:lnTo>
                  <a:pt x="1761560" y="1120776"/>
                </a:lnTo>
                <a:lnTo>
                  <a:pt x="1764812" y="1126174"/>
                </a:lnTo>
                <a:lnTo>
                  <a:pt x="1767472" y="1131570"/>
                </a:lnTo>
                <a:lnTo>
                  <a:pt x="1770427" y="1136968"/>
                </a:lnTo>
                <a:lnTo>
                  <a:pt x="1773087" y="1142366"/>
                </a:lnTo>
                <a:lnTo>
                  <a:pt x="1775156" y="1148081"/>
                </a:lnTo>
                <a:lnTo>
                  <a:pt x="1776930" y="1153796"/>
                </a:lnTo>
                <a:lnTo>
                  <a:pt x="1778408" y="1159829"/>
                </a:lnTo>
                <a:lnTo>
                  <a:pt x="1779885" y="1165544"/>
                </a:lnTo>
                <a:lnTo>
                  <a:pt x="1780772" y="1171893"/>
                </a:lnTo>
                <a:lnTo>
                  <a:pt x="1781659" y="1177608"/>
                </a:lnTo>
                <a:cubicBezTo>
                  <a:pt x="1781757" y="1179619"/>
                  <a:pt x="1781856" y="1181630"/>
                  <a:pt x="1781954" y="1183641"/>
                </a:cubicBezTo>
                <a:lnTo>
                  <a:pt x="1781954" y="1189356"/>
                </a:lnTo>
                <a:lnTo>
                  <a:pt x="1781954" y="1195388"/>
                </a:lnTo>
                <a:cubicBezTo>
                  <a:pt x="1781856" y="1197505"/>
                  <a:pt x="1781757" y="1199622"/>
                  <a:pt x="1781659" y="1201739"/>
                </a:cubicBezTo>
                <a:lnTo>
                  <a:pt x="1780772" y="1207454"/>
                </a:lnTo>
                <a:lnTo>
                  <a:pt x="1779885" y="1213486"/>
                </a:lnTo>
                <a:lnTo>
                  <a:pt x="1778408" y="1219200"/>
                </a:lnTo>
                <a:lnTo>
                  <a:pt x="1776930" y="1225233"/>
                </a:lnTo>
                <a:lnTo>
                  <a:pt x="1775156" y="1230949"/>
                </a:lnTo>
                <a:lnTo>
                  <a:pt x="1773087" y="1236346"/>
                </a:lnTo>
                <a:lnTo>
                  <a:pt x="1770427" y="1242061"/>
                </a:lnTo>
                <a:lnTo>
                  <a:pt x="1767472" y="1247459"/>
                </a:lnTo>
                <a:lnTo>
                  <a:pt x="1764812" y="1252855"/>
                </a:lnTo>
                <a:lnTo>
                  <a:pt x="1761560" y="1258254"/>
                </a:lnTo>
                <a:lnTo>
                  <a:pt x="1758014" y="1263333"/>
                </a:lnTo>
                <a:lnTo>
                  <a:pt x="1753876" y="1268413"/>
                </a:lnTo>
                <a:lnTo>
                  <a:pt x="1750034" y="1273494"/>
                </a:lnTo>
                <a:lnTo>
                  <a:pt x="1745304" y="1278255"/>
                </a:lnTo>
                <a:lnTo>
                  <a:pt x="1740575" y="1282384"/>
                </a:lnTo>
                <a:lnTo>
                  <a:pt x="1736142" y="1286510"/>
                </a:lnTo>
                <a:lnTo>
                  <a:pt x="1731117" y="1290321"/>
                </a:lnTo>
                <a:lnTo>
                  <a:pt x="1726093" y="1293814"/>
                </a:lnTo>
                <a:lnTo>
                  <a:pt x="1720477" y="1297306"/>
                </a:lnTo>
                <a:lnTo>
                  <a:pt x="1715157" y="1300481"/>
                </a:lnTo>
                <a:lnTo>
                  <a:pt x="1709837" y="1303021"/>
                </a:lnTo>
                <a:lnTo>
                  <a:pt x="1703926" y="1305560"/>
                </a:lnTo>
                <a:lnTo>
                  <a:pt x="1698310" y="1307465"/>
                </a:lnTo>
                <a:lnTo>
                  <a:pt x="1692398" y="1309371"/>
                </a:lnTo>
                <a:lnTo>
                  <a:pt x="1686783" y="1311275"/>
                </a:lnTo>
                <a:lnTo>
                  <a:pt x="1681167" y="1312228"/>
                </a:lnTo>
                <a:lnTo>
                  <a:pt x="1674960" y="1313180"/>
                </a:lnTo>
                <a:lnTo>
                  <a:pt x="1668754" y="1314133"/>
                </a:lnTo>
                <a:lnTo>
                  <a:pt x="1663138" y="1314450"/>
                </a:lnTo>
                <a:lnTo>
                  <a:pt x="1656931" y="1314769"/>
                </a:lnTo>
                <a:lnTo>
                  <a:pt x="1651020" y="1314450"/>
                </a:lnTo>
                <a:lnTo>
                  <a:pt x="1645108" y="1314133"/>
                </a:lnTo>
                <a:lnTo>
                  <a:pt x="1638902" y="1313180"/>
                </a:lnTo>
                <a:lnTo>
                  <a:pt x="1633286" y="1312228"/>
                </a:lnTo>
                <a:lnTo>
                  <a:pt x="1627079" y="1311275"/>
                </a:lnTo>
                <a:lnTo>
                  <a:pt x="1621463" y="1309371"/>
                </a:lnTo>
                <a:lnTo>
                  <a:pt x="1615552" y="1307465"/>
                </a:lnTo>
                <a:lnTo>
                  <a:pt x="1609936" y="1305560"/>
                </a:lnTo>
                <a:lnTo>
                  <a:pt x="1604320" y="1303021"/>
                </a:lnTo>
                <a:lnTo>
                  <a:pt x="1598705" y="1300481"/>
                </a:lnTo>
                <a:lnTo>
                  <a:pt x="1593385" y="1297306"/>
                </a:lnTo>
                <a:lnTo>
                  <a:pt x="1588360" y="1293814"/>
                </a:lnTo>
                <a:lnTo>
                  <a:pt x="1583040" y="1290321"/>
                </a:lnTo>
                <a:lnTo>
                  <a:pt x="1578015" y="1286510"/>
                </a:lnTo>
                <a:lnTo>
                  <a:pt x="1573286" y="1282384"/>
                </a:lnTo>
                <a:lnTo>
                  <a:pt x="1568557" y="1278255"/>
                </a:lnTo>
                <a:lnTo>
                  <a:pt x="290540" y="0"/>
                </a:lnTo>
                <a:lnTo>
                  <a:pt x="0" y="0"/>
                </a:lnTo>
                <a:lnTo>
                  <a:pt x="0" y="6858000"/>
                </a:lnTo>
                <a:lnTo>
                  <a:pt x="6489101" y="6858000"/>
                </a:lnTo>
                <a:lnTo>
                  <a:pt x="1481070" y="1828166"/>
                </a:lnTo>
                <a:lnTo>
                  <a:pt x="1476637" y="1823404"/>
                </a:lnTo>
                <a:lnTo>
                  <a:pt x="1472204" y="1818640"/>
                </a:lnTo>
                <a:lnTo>
                  <a:pt x="1468657" y="1814195"/>
                </a:lnTo>
                <a:lnTo>
                  <a:pt x="1465110" y="1808799"/>
                </a:lnTo>
                <a:lnTo>
                  <a:pt x="1461859" y="1803718"/>
                </a:lnTo>
                <a:lnTo>
                  <a:pt x="1459199" y="1798321"/>
                </a:lnTo>
                <a:lnTo>
                  <a:pt x="1456243" y="1792924"/>
                </a:lnTo>
                <a:lnTo>
                  <a:pt x="1453878" y="1787526"/>
                </a:lnTo>
                <a:lnTo>
                  <a:pt x="1451810" y="1781811"/>
                </a:lnTo>
                <a:lnTo>
                  <a:pt x="1450036" y="1776095"/>
                </a:lnTo>
                <a:lnTo>
                  <a:pt x="1448263" y="1770380"/>
                </a:lnTo>
                <a:lnTo>
                  <a:pt x="1447081" y="1764665"/>
                </a:lnTo>
                <a:lnTo>
                  <a:pt x="1446194" y="1758634"/>
                </a:lnTo>
                <a:lnTo>
                  <a:pt x="1445307" y="1752919"/>
                </a:lnTo>
                <a:cubicBezTo>
                  <a:pt x="1445209" y="1750908"/>
                  <a:pt x="1445110" y="1748896"/>
                  <a:pt x="1445012" y="1746885"/>
                </a:cubicBezTo>
                <a:lnTo>
                  <a:pt x="1445012" y="1741170"/>
                </a:lnTo>
                <a:lnTo>
                  <a:pt x="1445012" y="1735139"/>
                </a:lnTo>
                <a:cubicBezTo>
                  <a:pt x="1445110" y="1733234"/>
                  <a:pt x="1445209" y="1731329"/>
                  <a:pt x="1445307" y="1729424"/>
                </a:cubicBezTo>
                <a:lnTo>
                  <a:pt x="1446194" y="1723074"/>
                </a:lnTo>
                <a:lnTo>
                  <a:pt x="1447081" y="1717358"/>
                </a:lnTo>
                <a:lnTo>
                  <a:pt x="1448263" y="1711643"/>
                </a:lnTo>
                <a:lnTo>
                  <a:pt x="1450036" y="1705929"/>
                </a:lnTo>
                <a:lnTo>
                  <a:pt x="1451810" y="1700214"/>
                </a:lnTo>
                <a:lnTo>
                  <a:pt x="1453878" y="1694816"/>
                </a:lnTo>
                <a:lnTo>
                  <a:pt x="1456243" y="1689101"/>
                </a:lnTo>
                <a:lnTo>
                  <a:pt x="1459199" y="1683703"/>
                </a:lnTo>
                <a:lnTo>
                  <a:pt x="1461859" y="1678305"/>
                </a:lnTo>
                <a:lnTo>
                  <a:pt x="1465110" y="1673226"/>
                </a:lnTo>
                <a:lnTo>
                  <a:pt x="1468657" y="1668145"/>
                </a:lnTo>
                <a:lnTo>
                  <a:pt x="1472204" y="1663066"/>
                </a:lnTo>
                <a:lnTo>
                  <a:pt x="1476637" y="1658621"/>
                </a:lnTo>
                <a:lnTo>
                  <a:pt x="1481070" y="1653859"/>
                </a:lnTo>
                <a:lnTo>
                  <a:pt x="1485504" y="1649414"/>
                </a:lnTo>
                <a:lnTo>
                  <a:pt x="1490233" y="1645603"/>
                </a:lnTo>
                <a:lnTo>
                  <a:pt x="1495258" y="1641794"/>
                </a:lnTo>
                <a:lnTo>
                  <a:pt x="1500282" y="1637984"/>
                </a:lnTo>
                <a:lnTo>
                  <a:pt x="1505307" y="1634809"/>
                </a:lnTo>
                <a:lnTo>
                  <a:pt x="1510922" y="1631950"/>
                </a:lnTo>
                <a:lnTo>
                  <a:pt x="1516242" y="1629094"/>
                </a:lnTo>
                <a:lnTo>
                  <a:pt x="1521858" y="1626871"/>
                </a:lnTo>
                <a:lnTo>
                  <a:pt x="1527178" y="1624649"/>
                </a:lnTo>
                <a:lnTo>
                  <a:pt x="1533090" y="1623061"/>
                </a:lnTo>
                <a:lnTo>
                  <a:pt x="1538705" y="1621155"/>
                </a:lnTo>
                <a:lnTo>
                  <a:pt x="1544617" y="1620204"/>
                </a:lnTo>
                <a:lnTo>
                  <a:pt x="1550232" y="1618934"/>
                </a:lnTo>
                <a:lnTo>
                  <a:pt x="1556439" y="1618299"/>
                </a:lnTo>
                <a:lnTo>
                  <a:pt x="1562055" y="1617981"/>
                </a:lnTo>
                <a:lnTo>
                  <a:pt x="1568262" y="1617981"/>
                </a:lnTo>
                <a:lnTo>
                  <a:pt x="1573878" y="1617981"/>
                </a:lnTo>
                <a:lnTo>
                  <a:pt x="1580084" y="1618299"/>
                </a:lnTo>
                <a:lnTo>
                  <a:pt x="1585996" y="1618934"/>
                </a:lnTo>
                <a:lnTo>
                  <a:pt x="1591611" y="1620204"/>
                </a:lnTo>
                <a:lnTo>
                  <a:pt x="1597227" y="1621155"/>
                </a:lnTo>
                <a:lnTo>
                  <a:pt x="1603138" y="1623061"/>
                </a:lnTo>
                <a:lnTo>
                  <a:pt x="1608754" y="1624649"/>
                </a:lnTo>
                <a:lnTo>
                  <a:pt x="1614665" y="1626871"/>
                </a:lnTo>
                <a:lnTo>
                  <a:pt x="1619986" y="1629094"/>
                </a:lnTo>
                <a:lnTo>
                  <a:pt x="1625306" y="1631950"/>
                </a:lnTo>
                <a:lnTo>
                  <a:pt x="1630626" y="1634809"/>
                </a:lnTo>
                <a:lnTo>
                  <a:pt x="1635650" y="1637984"/>
                </a:lnTo>
                <a:lnTo>
                  <a:pt x="1640675" y="1641794"/>
                </a:lnTo>
                <a:lnTo>
                  <a:pt x="1645700" y="1645603"/>
                </a:lnTo>
                <a:lnTo>
                  <a:pt x="1650428" y="1649414"/>
                </a:lnTo>
                <a:lnTo>
                  <a:pt x="1655158" y="1653859"/>
                </a:lnTo>
                <a:lnTo>
                  <a:pt x="2324018" y="2322830"/>
                </a:lnTo>
                <a:lnTo>
                  <a:pt x="2328747" y="2326958"/>
                </a:lnTo>
                <a:lnTo>
                  <a:pt x="2333476" y="2331085"/>
                </a:lnTo>
                <a:lnTo>
                  <a:pt x="2338501" y="2334895"/>
                </a:lnTo>
                <a:lnTo>
                  <a:pt x="2343525" y="2338705"/>
                </a:lnTo>
                <a:lnTo>
                  <a:pt x="2348550" y="2341880"/>
                </a:lnTo>
                <a:lnTo>
                  <a:pt x="2353870" y="2344738"/>
                </a:lnTo>
                <a:lnTo>
                  <a:pt x="2359190" y="2347595"/>
                </a:lnTo>
                <a:lnTo>
                  <a:pt x="2365101" y="2349818"/>
                </a:lnTo>
                <a:lnTo>
                  <a:pt x="2370422" y="2351723"/>
                </a:lnTo>
                <a:lnTo>
                  <a:pt x="2376037" y="2353628"/>
                </a:lnTo>
                <a:lnTo>
                  <a:pt x="2381949" y="2355534"/>
                </a:lnTo>
                <a:lnTo>
                  <a:pt x="2387564" y="2356485"/>
                </a:lnTo>
                <a:lnTo>
                  <a:pt x="2393476" y="2357755"/>
                </a:lnTo>
                <a:lnTo>
                  <a:pt x="2399387" y="2358391"/>
                </a:lnTo>
                <a:lnTo>
                  <a:pt x="2405298" y="2358708"/>
                </a:lnTo>
                <a:lnTo>
                  <a:pt x="2411209" y="2358708"/>
                </a:lnTo>
                <a:lnTo>
                  <a:pt x="2417121" y="2358708"/>
                </a:lnTo>
                <a:lnTo>
                  <a:pt x="2423032" y="2358391"/>
                </a:lnTo>
                <a:lnTo>
                  <a:pt x="2428943" y="2357755"/>
                </a:lnTo>
                <a:lnTo>
                  <a:pt x="2434559" y="2356485"/>
                </a:lnTo>
                <a:lnTo>
                  <a:pt x="2440470" y="2355534"/>
                </a:lnTo>
                <a:lnTo>
                  <a:pt x="2446086" y="2353628"/>
                </a:lnTo>
                <a:lnTo>
                  <a:pt x="2451997" y="2351723"/>
                </a:lnTo>
                <a:lnTo>
                  <a:pt x="2457613" y="2349818"/>
                </a:lnTo>
                <a:lnTo>
                  <a:pt x="2462933" y="2347595"/>
                </a:lnTo>
                <a:lnTo>
                  <a:pt x="2468549" y="2344738"/>
                </a:lnTo>
                <a:lnTo>
                  <a:pt x="2473869" y="2341880"/>
                </a:lnTo>
                <a:lnTo>
                  <a:pt x="2478893" y="2338705"/>
                </a:lnTo>
                <a:lnTo>
                  <a:pt x="2484214" y="2334895"/>
                </a:lnTo>
                <a:lnTo>
                  <a:pt x="2488943" y="2331085"/>
                </a:lnTo>
                <a:lnTo>
                  <a:pt x="2493672" y="2326958"/>
                </a:lnTo>
                <a:lnTo>
                  <a:pt x="2498105" y="2322830"/>
                </a:lnTo>
                <a:lnTo>
                  <a:pt x="2502539" y="2318068"/>
                </a:lnTo>
                <a:lnTo>
                  <a:pt x="2506972" y="2313306"/>
                </a:lnTo>
                <a:lnTo>
                  <a:pt x="2510519" y="2308544"/>
                </a:lnTo>
                <a:lnTo>
                  <a:pt x="2514066" y="2303463"/>
                </a:lnTo>
                <a:lnTo>
                  <a:pt x="2517317" y="2298384"/>
                </a:lnTo>
                <a:lnTo>
                  <a:pt x="2520272" y="2292985"/>
                </a:lnTo>
                <a:lnTo>
                  <a:pt x="2522932" y="2287588"/>
                </a:lnTo>
                <a:lnTo>
                  <a:pt x="2525593" y="2281873"/>
                </a:lnTo>
                <a:lnTo>
                  <a:pt x="2527366" y="2276476"/>
                </a:lnTo>
                <a:lnTo>
                  <a:pt x="2529435" y="2270761"/>
                </a:lnTo>
                <a:lnTo>
                  <a:pt x="2530913" y="2265046"/>
                </a:lnTo>
                <a:lnTo>
                  <a:pt x="2532095" y="2259331"/>
                </a:lnTo>
                <a:lnTo>
                  <a:pt x="2532982" y="2253298"/>
                </a:lnTo>
                <a:lnTo>
                  <a:pt x="2533868" y="2247266"/>
                </a:lnTo>
                <a:cubicBezTo>
                  <a:pt x="2533967" y="2245362"/>
                  <a:pt x="2534065" y="2243456"/>
                  <a:pt x="2534164" y="2241551"/>
                </a:cubicBezTo>
                <a:cubicBezTo>
                  <a:pt x="2534262" y="2239540"/>
                  <a:pt x="2534361" y="2237530"/>
                  <a:pt x="2534459" y="2235519"/>
                </a:cubicBezTo>
                <a:cubicBezTo>
                  <a:pt x="2534361" y="2233614"/>
                  <a:pt x="2534262" y="2231709"/>
                  <a:pt x="2534164" y="2229804"/>
                </a:cubicBezTo>
                <a:cubicBezTo>
                  <a:pt x="2534065" y="2227793"/>
                  <a:pt x="2533967" y="2225781"/>
                  <a:pt x="2533868" y="2223770"/>
                </a:cubicBezTo>
                <a:lnTo>
                  <a:pt x="2532982" y="2217739"/>
                </a:lnTo>
                <a:lnTo>
                  <a:pt x="2532095" y="2212024"/>
                </a:lnTo>
                <a:lnTo>
                  <a:pt x="2530913" y="2206309"/>
                </a:lnTo>
                <a:lnTo>
                  <a:pt x="2529435" y="2200593"/>
                </a:lnTo>
                <a:lnTo>
                  <a:pt x="2527366" y="2194878"/>
                </a:lnTo>
                <a:lnTo>
                  <a:pt x="2525593" y="2189163"/>
                </a:lnTo>
                <a:lnTo>
                  <a:pt x="2522932" y="2183765"/>
                </a:lnTo>
                <a:lnTo>
                  <a:pt x="2520272" y="2178368"/>
                </a:lnTo>
                <a:lnTo>
                  <a:pt x="2517317" y="2172970"/>
                </a:lnTo>
                <a:lnTo>
                  <a:pt x="2514066" y="2167890"/>
                </a:lnTo>
                <a:lnTo>
                  <a:pt x="2510519" y="2162494"/>
                </a:lnTo>
                <a:lnTo>
                  <a:pt x="2506972" y="2157730"/>
                </a:lnTo>
                <a:lnTo>
                  <a:pt x="2502539" y="2153285"/>
                </a:lnTo>
                <a:lnTo>
                  <a:pt x="2498105" y="2148523"/>
                </a:lnTo>
                <a:lnTo>
                  <a:pt x="2111508" y="1761490"/>
                </a:lnTo>
                <a:lnTo>
                  <a:pt x="1915254" y="1565276"/>
                </a:lnTo>
                <a:lnTo>
                  <a:pt x="1910524" y="1560514"/>
                </a:lnTo>
                <a:lnTo>
                  <a:pt x="1906682" y="1555751"/>
                </a:lnTo>
                <a:lnTo>
                  <a:pt x="1902544" y="1550671"/>
                </a:lnTo>
                <a:lnTo>
                  <a:pt x="1899588" y="1545909"/>
                </a:lnTo>
                <a:lnTo>
                  <a:pt x="1896338" y="1540829"/>
                </a:lnTo>
                <a:lnTo>
                  <a:pt x="1893086" y="1535430"/>
                </a:lnTo>
                <a:lnTo>
                  <a:pt x="1890426" y="1530034"/>
                </a:lnTo>
                <a:lnTo>
                  <a:pt x="1888062" y="1524635"/>
                </a:lnTo>
                <a:lnTo>
                  <a:pt x="1885697" y="1518920"/>
                </a:lnTo>
                <a:lnTo>
                  <a:pt x="1883924" y="1513205"/>
                </a:lnTo>
                <a:lnTo>
                  <a:pt x="1882446" y="1507174"/>
                </a:lnTo>
                <a:lnTo>
                  <a:pt x="1881264" y="1501459"/>
                </a:lnTo>
                <a:lnTo>
                  <a:pt x="1880377" y="1495744"/>
                </a:lnTo>
                <a:lnTo>
                  <a:pt x="1879786" y="1489710"/>
                </a:lnTo>
                <a:lnTo>
                  <a:pt x="1879195" y="1483995"/>
                </a:lnTo>
                <a:cubicBezTo>
                  <a:pt x="1879096" y="1482090"/>
                  <a:pt x="1878998" y="1480186"/>
                  <a:pt x="1878899" y="1478281"/>
                </a:cubicBezTo>
                <a:cubicBezTo>
                  <a:pt x="1878998" y="1476270"/>
                  <a:pt x="1879096" y="1474260"/>
                  <a:pt x="1879195" y="1472249"/>
                </a:cubicBezTo>
                <a:lnTo>
                  <a:pt x="1879786" y="1466215"/>
                </a:lnTo>
                <a:lnTo>
                  <a:pt x="1880377" y="1460183"/>
                </a:lnTo>
                <a:lnTo>
                  <a:pt x="1881264" y="1454468"/>
                </a:lnTo>
                <a:lnTo>
                  <a:pt x="1882446" y="1448754"/>
                </a:lnTo>
                <a:lnTo>
                  <a:pt x="1883924" y="1443039"/>
                </a:lnTo>
                <a:lnTo>
                  <a:pt x="1885697" y="1437324"/>
                </a:lnTo>
                <a:lnTo>
                  <a:pt x="1888062" y="1431609"/>
                </a:lnTo>
                <a:lnTo>
                  <a:pt x="1890426" y="1426211"/>
                </a:lnTo>
                <a:lnTo>
                  <a:pt x="1893086" y="1420814"/>
                </a:lnTo>
                <a:lnTo>
                  <a:pt x="1896338" y="1415416"/>
                </a:lnTo>
                <a:lnTo>
                  <a:pt x="1899588" y="1410336"/>
                </a:lnTo>
                <a:lnTo>
                  <a:pt x="1902544" y="1405256"/>
                </a:lnTo>
                <a:lnTo>
                  <a:pt x="1906682" y="1400175"/>
                </a:lnTo>
                <a:lnTo>
                  <a:pt x="1910524" y="1395731"/>
                </a:lnTo>
                <a:lnTo>
                  <a:pt x="1915254" y="1390969"/>
                </a:lnTo>
                <a:lnTo>
                  <a:pt x="1919687" y="1386524"/>
                </a:lnTo>
                <a:lnTo>
                  <a:pt x="1924712" y="1382396"/>
                </a:lnTo>
                <a:lnTo>
                  <a:pt x="1929145" y="1378585"/>
                </a:lnTo>
                <a:lnTo>
                  <a:pt x="1934170" y="1375094"/>
                </a:lnTo>
                <a:lnTo>
                  <a:pt x="1939785" y="1371919"/>
                </a:lnTo>
                <a:lnTo>
                  <a:pt x="1945106" y="1369061"/>
                </a:lnTo>
                <a:lnTo>
                  <a:pt x="1950426" y="1366204"/>
                </a:lnTo>
                <a:lnTo>
                  <a:pt x="1955746" y="1363980"/>
                </a:lnTo>
                <a:lnTo>
                  <a:pt x="1961657" y="1361759"/>
                </a:lnTo>
                <a:lnTo>
                  <a:pt x="1967273" y="1360170"/>
                </a:lnTo>
                <a:lnTo>
                  <a:pt x="1973184" y="1358265"/>
                </a:lnTo>
                <a:lnTo>
                  <a:pt x="1978800" y="1357314"/>
                </a:lnTo>
                <a:lnTo>
                  <a:pt x="1984711" y="1356043"/>
                </a:lnTo>
                <a:lnTo>
                  <a:pt x="1990327" y="1355409"/>
                </a:lnTo>
                <a:lnTo>
                  <a:pt x="1996534" y="1355090"/>
                </a:lnTo>
                <a:lnTo>
                  <a:pt x="2002149" y="1354773"/>
                </a:lnTo>
                <a:lnTo>
                  <a:pt x="2008356" y="1355090"/>
                </a:lnTo>
                <a:lnTo>
                  <a:pt x="2013972" y="1355409"/>
                </a:lnTo>
                <a:lnTo>
                  <a:pt x="2019883" y="1356043"/>
                </a:lnTo>
                <a:lnTo>
                  <a:pt x="2025794" y="1357314"/>
                </a:lnTo>
                <a:lnTo>
                  <a:pt x="2031706" y="1358265"/>
                </a:lnTo>
                <a:lnTo>
                  <a:pt x="2037321" y="1360170"/>
                </a:lnTo>
                <a:lnTo>
                  <a:pt x="2043232" y="1361759"/>
                </a:lnTo>
                <a:lnTo>
                  <a:pt x="2048553" y="1363980"/>
                </a:lnTo>
                <a:lnTo>
                  <a:pt x="2054168" y="1366204"/>
                </a:lnTo>
                <a:lnTo>
                  <a:pt x="2059784" y="1369061"/>
                </a:lnTo>
                <a:lnTo>
                  <a:pt x="2065104" y="1371919"/>
                </a:lnTo>
                <a:lnTo>
                  <a:pt x="2070129" y="1375094"/>
                </a:lnTo>
                <a:lnTo>
                  <a:pt x="2075154" y="1378585"/>
                </a:lnTo>
                <a:lnTo>
                  <a:pt x="2080178" y="1382396"/>
                </a:lnTo>
                <a:lnTo>
                  <a:pt x="2084907" y="1386524"/>
                </a:lnTo>
                <a:lnTo>
                  <a:pt x="2089340" y="1390969"/>
                </a:lnTo>
                <a:lnTo>
                  <a:pt x="2296826" y="1598296"/>
                </a:lnTo>
                <a:lnTo>
                  <a:pt x="2301260" y="1602423"/>
                </a:lnTo>
                <a:lnTo>
                  <a:pt x="2305989" y="1606869"/>
                </a:lnTo>
                <a:lnTo>
                  <a:pt x="2311013" y="1610361"/>
                </a:lnTo>
                <a:lnTo>
                  <a:pt x="2316038" y="1613854"/>
                </a:lnTo>
                <a:lnTo>
                  <a:pt x="2321062" y="1617345"/>
                </a:lnTo>
                <a:lnTo>
                  <a:pt x="2326678" y="1620204"/>
                </a:lnTo>
                <a:lnTo>
                  <a:pt x="2331998" y="1623061"/>
                </a:lnTo>
                <a:lnTo>
                  <a:pt x="2337318" y="1625283"/>
                </a:lnTo>
                <a:lnTo>
                  <a:pt x="2342934" y="1627189"/>
                </a:lnTo>
                <a:lnTo>
                  <a:pt x="2348845" y="1629094"/>
                </a:lnTo>
                <a:lnTo>
                  <a:pt x="2354461" y="1630998"/>
                </a:lnTo>
                <a:lnTo>
                  <a:pt x="2360372" y="1631950"/>
                </a:lnTo>
                <a:lnTo>
                  <a:pt x="2365988" y="1632904"/>
                </a:lnTo>
                <a:lnTo>
                  <a:pt x="2372195" y="1633856"/>
                </a:lnTo>
                <a:lnTo>
                  <a:pt x="2377811" y="1634174"/>
                </a:lnTo>
                <a:lnTo>
                  <a:pt x="2383722" y="1634174"/>
                </a:lnTo>
                <a:lnTo>
                  <a:pt x="2389633" y="1634174"/>
                </a:lnTo>
                <a:lnTo>
                  <a:pt x="2395545" y="1633856"/>
                </a:lnTo>
                <a:lnTo>
                  <a:pt x="2401751" y="1632904"/>
                </a:lnTo>
                <a:lnTo>
                  <a:pt x="2407367" y="1631950"/>
                </a:lnTo>
                <a:lnTo>
                  <a:pt x="2412983" y="1630998"/>
                </a:lnTo>
                <a:lnTo>
                  <a:pt x="2418894" y="1629094"/>
                </a:lnTo>
                <a:lnTo>
                  <a:pt x="2424510" y="1627189"/>
                </a:lnTo>
                <a:lnTo>
                  <a:pt x="2430125" y="1625283"/>
                </a:lnTo>
                <a:lnTo>
                  <a:pt x="2435741" y="1623061"/>
                </a:lnTo>
                <a:lnTo>
                  <a:pt x="2441061" y="1620204"/>
                </a:lnTo>
                <a:lnTo>
                  <a:pt x="2446381" y="1617345"/>
                </a:lnTo>
                <a:lnTo>
                  <a:pt x="2451702" y="1613854"/>
                </a:lnTo>
                <a:lnTo>
                  <a:pt x="2456726" y="1610361"/>
                </a:lnTo>
                <a:lnTo>
                  <a:pt x="2461751" y="1606869"/>
                </a:lnTo>
                <a:lnTo>
                  <a:pt x="2466184" y="1602423"/>
                </a:lnTo>
                <a:lnTo>
                  <a:pt x="2470913" y="1598296"/>
                </a:lnTo>
                <a:lnTo>
                  <a:pt x="2475347" y="1593533"/>
                </a:lnTo>
                <a:lnTo>
                  <a:pt x="2479485" y="1588771"/>
                </a:lnTo>
                <a:lnTo>
                  <a:pt x="2483031" y="1583691"/>
                </a:lnTo>
                <a:lnTo>
                  <a:pt x="2486874" y="1578928"/>
                </a:lnTo>
                <a:lnTo>
                  <a:pt x="2490125" y="1573849"/>
                </a:lnTo>
                <a:lnTo>
                  <a:pt x="2492785" y="1568451"/>
                </a:lnTo>
                <a:lnTo>
                  <a:pt x="2495741" y="1563054"/>
                </a:lnTo>
                <a:lnTo>
                  <a:pt x="2497810" y="1557339"/>
                </a:lnTo>
                <a:lnTo>
                  <a:pt x="2500174" y="1551941"/>
                </a:lnTo>
                <a:lnTo>
                  <a:pt x="2501947" y="1546226"/>
                </a:lnTo>
                <a:lnTo>
                  <a:pt x="2503721" y="1540511"/>
                </a:lnTo>
                <a:lnTo>
                  <a:pt x="2504608" y="1534478"/>
                </a:lnTo>
                <a:lnTo>
                  <a:pt x="2505790" y="1528763"/>
                </a:lnTo>
                <a:lnTo>
                  <a:pt x="2506381" y="1522731"/>
                </a:lnTo>
                <a:lnTo>
                  <a:pt x="2506972" y="1517016"/>
                </a:lnTo>
                <a:lnTo>
                  <a:pt x="2506972" y="1510984"/>
                </a:lnTo>
                <a:lnTo>
                  <a:pt x="2506972" y="1505268"/>
                </a:lnTo>
                <a:lnTo>
                  <a:pt x="2506381" y="1499553"/>
                </a:lnTo>
                <a:lnTo>
                  <a:pt x="2505790" y="1493204"/>
                </a:lnTo>
                <a:lnTo>
                  <a:pt x="2504608" y="1487489"/>
                </a:lnTo>
                <a:lnTo>
                  <a:pt x="2503721" y="1481773"/>
                </a:lnTo>
                <a:lnTo>
                  <a:pt x="2501947" y="1476058"/>
                </a:lnTo>
                <a:lnTo>
                  <a:pt x="2500174" y="1470343"/>
                </a:lnTo>
                <a:lnTo>
                  <a:pt x="2497810" y="1464629"/>
                </a:lnTo>
                <a:lnTo>
                  <a:pt x="2495741" y="1459231"/>
                </a:lnTo>
                <a:lnTo>
                  <a:pt x="2492785" y="1453834"/>
                </a:lnTo>
                <a:lnTo>
                  <a:pt x="2490125" y="1448436"/>
                </a:lnTo>
                <a:lnTo>
                  <a:pt x="2486874" y="1443356"/>
                </a:lnTo>
                <a:lnTo>
                  <a:pt x="2483031" y="1438275"/>
                </a:lnTo>
                <a:lnTo>
                  <a:pt x="2479485" y="1433195"/>
                </a:lnTo>
                <a:lnTo>
                  <a:pt x="2475347" y="1428751"/>
                </a:lnTo>
                <a:lnTo>
                  <a:pt x="2470913" y="1423988"/>
                </a:lnTo>
                <a:lnTo>
                  <a:pt x="1802348" y="755333"/>
                </a:lnTo>
                <a:lnTo>
                  <a:pt x="1796141" y="748348"/>
                </a:lnTo>
                <a:lnTo>
                  <a:pt x="1790230" y="741045"/>
                </a:lnTo>
                <a:lnTo>
                  <a:pt x="1784910" y="733108"/>
                </a:lnTo>
                <a:lnTo>
                  <a:pt x="1780181" y="725170"/>
                </a:lnTo>
                <a:lnTo>
                  <a:pt x="1776634" y="716915"/>
                </a:lnTo>
                <a:lnTo>
                  <a:pt x="1773087" y="708660"/>
                </a:lnTo>
                <a:lnTo>
                  <a:pt x="1770427" y="699770"/>
                </a:lnTo>
                <a:lnTo>
                  <a:pt x="1768654" y="69119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="" xmlns:a16="http://schemas.microsoft.com/office/drawing/2014/main" id="{4B070DC8-431E-4EBE-9CBE-35AB4A6A60E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98141" y="4797425"/>
            <a:ext cx="2543326" cy="2060575"/>
          </a:xfrm>
          <a:custGeom>
            <a:avLst/>
            <a:gdLst>
              <a:gd name="T0" fmla="*/ 156 w 8608"/>
              <a:gd name="T1" fmla="*/ 1515 h 6490"/>
              <a:gd name="T2" fmla="*/ 226 w 8608"/>
              <a:gd name="T3" fmla="*/ 1472 h 6490"/>
              <a:gd name="T4" fmla="*/ 303 w 8608"/>
              <a:gd name="T5" fmla="*/ 1444 h 6490"/>
              <a:gd name="T6" fmla="*/ 382 w 8608"/>
              <a:gd name="T7" fmla="*/ 1429 h 6490"/>
              <a:gd name="T8" fmla="*/ 463 w 8608"/>
              <a:gd name="T9" fmla="*/ 1429 h 6490"/>
              <a:gd name="T10" fmla="*/ 542 w 8608"/>
              <a:gd name="T11" fmla="*/ 1444 h 6490"/>
              <a:gd name="T12" fmla="*/ 619 w 8608"/>
              <a:gd name="T13" fmla="*/ 1472 h 6490"/>
              <a:gd name="T14" fmla="*/ 689 w 8608"/>
              <a:gd name="T15" fmla="*/ 1515 h 6490"/>
              <a:gd name="T16" fmla="*/ 3176 w 8608"/>
              <a:gd name="T17" fmla="*/ 3828 h 6490"/>
              <a:gd name="T18" fmla="*/ 3243 w 8608"/>
              <a:gd name="T19" fmla="*/ 3879 h 6490"/>
              <a:gd name="T20" fmla="*/ 3316 w 8608"/>
              <a:gd name="T21" fmla="*/ 3915 h 6490"/>
              <a:gd name="T22" fmla="*/ 3393 w 8608"/>
              <a:gd name="T23" fmla="*/ 3936 h 6490"/>
              <a:gd name="T24" fmla="*/ 3475 w 8608"/>
              <a:gd name="T25" fmla="*/ 3943 h 6490"/>
              <a:gd name="T26" fmla="*/ 3555 w 8608"/>
              <a:gd name="T27" fmla="*/ 3936 h 6490"/>
              <a:gd name="T28" fmla="*/ 3633 w 8608"/>
              <a:gd name="T29" fmla="*/ 3915 h 6490"/>
              <a:gd name="T30" fmla="*/ 3706 w 8608"/>
              <a:gd name="T31" fmla="*/ 3879 h 6490"/>
              <a:gd name="T32" fmla="*/ 3772 w 8608"/>
              <a:gd name="T33" fmla="*/ 3828 h 6490"/>
              <a:gd name="T34" fmla="*/ 3814 w 8608"/>
              <a:gd name="T35" fmla="*/ 3783 h 6490"/>
              <a:gd name="T36" fmla="*/ 3856 w 8608"/>
              <a:gd name="T37" fmla="*/ 3716 h 6490"/>
              <a:gd name="T38" fmla="*/ 3884 w 8608"/>
              <a:gd name="T39" fmla="*/ 3644 h 6490"/>
              <a:gd name="T40" fmla="*/ 3895 w 8608"/>
              <a:gd name="T41" fmla="*/ 3570 h 6490"/>
              <a:gd name="T42" fmla="*/ 3892 w 8608"/>
              <a:gd name="T43" fmla="*/ 3494 h 6490"/>
              <a:gd name="T44" fmla="*/ 3872 w 8608"/>
              <a:gd name="T45" fmla="*/ 3420 h 6490"/>
              <a:gd name="T46" fmla="*/ 3838 w 8608"/>
              <a:gd name="T47" fmla="*/ 3351 h 6490"/>
              <a:gd name="T48" fmla="*/ 3787 w 8608"/>
              <a:gd name="T49" fmla="*/ 3288 h 6490"/>
              <a:gd name="T50" fmla="*/ 963 w 8608"/>
              <a:gd name="T51" fmla="*/ 656 h 6490"/>
              <a:gd name="T52" fmla="*/ 913 w 8608"/>
              <a:gd name="T53" fmla="*/ 593 h 6490"/>
              <a:gd name="T54" fmla="*/ 878 w 8608"/>
              <a:gd name="T55" fmla="*/ 523 h 6490"/>
              <a:gd name="T56" fmla="*/ 858 w 8608"/>
              <a:gd name="T57" fmla="*/ 449 h 6490"/>
              <a:gd name="T58" fmla="*/ 854 w 8608"/>
              <a:gd name="T59" fmla="*/ 375 h 6490"/>
              <a:gd name="T60" fmla="*/ 865 w 8608"/>
              <a:gd name="T61" fmla="*/ 300 h 6490"/>
              <a:gd name="T62" fmla="*/ 893 w 8608"/>
              <a:gd name="T63" fmla="*/ 228 h 6490"/>
              <a:gd name="T64" fmla="*/ 936 w 8608"/>
              <a:gd name="T65" fmla="*/ 161 h 6490"/>
              <a:gd name="T66" fmla="*/ 977 w 8608"/>
              <a:gd name="T67" fmla="*/ 116 h 6490"/>
              <a:gd name="T68" fmla="*/ 1044 w 8608"/>
              <a:gd name="T69" fmla="*/ 66 h 6490"/>
              <a:gd name="T70" fmla="*/ 1117 w 8608"/>
              <a:gd name="T71" fmla="*/ 30 h 6490"/>
              <a:gd name="T72" fmla="*/ 1195 w 8608"/>
              <a:gd name="T73" fmla="*/ 8 h 6490"/>
              <a:gd name="T74" fmla="*/ 1276 w 8608"/>
              <a:gd name="T75" fmla="*/ 0 h 6490"/>
              <a:gd name="T76" fmla="*/ 1356 w 8608"/>
              <a:gd name="T77" fmla="*/ 8 h 6490"/>
              <a:gd name="T78" fmla="*/ 1434 w 8608"/>
              <a:gd name="T79" fmla="*/ 30 h 6490"/>
              <a:gd name="T80" fmla="*/ 1508 w 8608"/>
              <a:gd name="T81" fmla="*/ 66 h 6490"/>
              <a:gd name="T82" fmla="*/ 1574 w 8608"/>
              <a:gd name="T83" fmla="*/ 116 h 6490"/>
              <a:gd name="T84" fmla="*/ 3679 w 8608"/>
              <a:gd name="T85" fmla="*/ 2073 h 6490"/>
              <a:gd name="T86" fmla="*/ 3749 w 8608"/>
              <a:gd name="T87" fmla="*/ 2116 h 6490"/>
              <a:gd name="T88" fmla="*/ 3826 w 8608"/>
              <a:gd name="T89" fmla="*/ 2145 h 6490"/>
              <a:gd name="T90" fmla="*/ 3906 w 8608"/>
              <a:gd name="T91" fmla="*/ 2159 h 6490"/>
              <a:gd name="T92" fmla="*/ 4842 w 8608"/>
              <a:gd name="T93" fmla="*/ 6490 h 6490"/>
              <a:gd name="T94" fmla="*/ 95 w 8608"/>
              <a:gd name="T95" fmla="*/ 2068 h 6490"/>
              <a:gd name="T96" fmla="*/ 49 w 8608"/>
              <a:gd name="T97" fmla="*/ 2003 h 6490"/>
              <a:gd name="T98" fmla="*/ 18 w 8608"/>
              <a:gd name="T99" fmla="*/ 1931 h 6490"/>
              <a:gd name="T100" fmla="*/ 2 w 8608"/>
              <a:gd name="T101" fmla="*/ 1858 h 6490"/>
              <a:gd name="T102" fmla="*/ 2 w 8608"/>
              <a:gd name="T103" fmla="*/ 1782 h 6490"/>
              <a:gd name="T104" fmla="*/ 18 w 8608"/>
              <a:gd name="T105" fmla="*/ 1709 h 6490"/>
              <a:gd name="T106" fmla="*/ 49 w 8608"/>
              <a:gd name="T107" fmla="*/ 1637 h 6490"/>
              <a:gd name="T108" fmla="*/ 95 w 8608"/>
              <a:gd name="T109" fmla="*/ 1572 h 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608" h="6490">
                <a:moveTo>
                  <a:pt x="124" y="1542"/>
                </a:moveTo>
                <a:lnTo>
                  <a:pt x="124" y="1542"/>
                </a:lnTo>
                <a:lnTo>
                  <a:pt x="140" y="1529"/>
                </a:lnTo>
                <a:lnTo>
                  <a:pt x="156" y="1515"/>
                </a:lnTo>
                <a:lnTo>
                  <a:pt x="173" y="1504"/>
                </a:lnTo>
                <a:lnTo>
                  <a:pt x="191" y="1493"/>
                </a:lnTo>
                <a:lnTo>
                  <a:pt x="208" y="1482"/>
                </a:lnTo>
                <a:lnTo>
                  <a:pt x="226" y="1472"/>
                </a:lnTo>
                <a:lnTo>
                  <a:pt x="244" y="1464"/>
                </a:lnTo>
                <a:lnTo>
                  <a:pt x="264" y="1456"/>
                </a:lnTo>
                <a:lnTo>
                  <a:pt x="283" y="1450"/>
                </a:lnTo>
                <a:lnTo>
                  <a:pt x="303" y="1444"/>
                </a:lnTo>
                <a:lnTo>
                  <a:pt x="322" y="1438"/>
                </a:lnTo>
                <a:lnTo>
                  <a:pt x="342" y="1435"/>
                </a:lnTo>
                <a:lnTo>
                  <a:pt x="362" y="1431"/>
                </a:lnTo>
                <a:lnTo>
                  <a:pt x="382" y="1429"/>
                </a:lnTo>
                <a:lnTo>
                  <a:pt x="402" y="1428"/>
                </a:lnTo>
                <a:lnTo>
                  <a:pt x="422" y="1427"/>
                </a:lnTo>
                <a:lnTo>
                  <a:pt x="442" y="1428"/>
                </a:lnTo>
                <a:lnTo>
                  <a:pt x="463" y="1429"/>
                </a:lnTo>
                <a:lnTo>
                  <a:pt x="483" y="1431"/>
                </a:lnTo>
                <a:lnTo>
                  <a:pt x="503" y="1435"/>
                </a:lnTo>
                <a:lnTo>
                  <a:pt x="523" y="1438"/>
                </a:lnTo>
                <a:lnTo>
                  <a:pt x="542" y="1444"/>
                </a:lnTo>
                <a:lnTo>
                  <a:pt x="562" y="1450"/>
                </a:lnTo>
                <a:lnTo>
                  <a:pt x="581" y="1456"/>
                </a:lnTo>
                <a:lnTo>
                  <a:pt x="600" y="1464"/>
                </a:lnTo>
                <a:lnTo>
                  <a:pt x="619" y="1472"/>
                </a:lnTo>
                <a:lnTo>
                  <a:pt x="637" y="1482"/>
                </a:lnTo>
                <a:lnTo>
                  <a:pt x="654" y="1493"/>
                </a:lnTo>
                <a:lnTo>
                  <a:pt x="672" y="1504"/>
                </a:lnTo>
                <a:lnTo>
                  <a:pt x="689" y="1515"/>
                </a:lnTo>
                <a:lnTo>
                  <a:pt x="705" y="1529"/>
                </a:lnTo>
                <a:lnTo>
                  <a:pt x="721" y="1542"/>
                </a:lnTo>
                <a:lnTo>
                  <a:pt x="3176" y="3828"/>
                </a:lnTo>
                <a:lnTo>
                  <a:pt x="3176" y="3828"/>
                </a:lnTo>
                <a:lnTo>
                  <a:pt x="3192" y="3842"/>
                </a:lnTo>
                <a:lnTo>
                  <a:pt x="3209" y="3855"/>
                </a:lnTo>
                <a:lnTo>
                  <a:pt x="3224" y="3867"/>
                </a:lnTo>
                <a:lnTo>
                  <a:pt x="3243" y="3879"/>
                </a:lnTo>
                <a:lnTo>
                  <a:pt x="3260" y="3889"/>
                </a:lnTo>
                <a:lnTo>
                  <a:pt x="3278" y="3898"/>
                </a:lnTo>
                <a:lnTo>
                  <a:pt x="3296" y="3907"/>
                </a:lnTo>
                <a:lnTo>
                  <a:pt x="3316" y="3915"/>
                </a:lnTo>
                <a:lnTo>
                  <a:pt x="3335" y="3922"/>
                </a:lnTo>
                <a:lnTo>
                  <a:pt x="3354" y="3927"/>
                </a:lnTo>
                <a:lnTo>
                  <a:pt x="3374" y="3932"/>
                </a:lnTo>
                <a:lnTo>
                  <a:pt x="3393" y="3936"/>
                </a:lnTo>
                <a:lnTo>
                  <a:pt x="3414" y="3939"/>
                </a:lnTo>
                <a:lnTo>
                  <a:pt x="3433" y="3941"/>
                </a:lnTo>
                <a:lnTo>
                  <a:pt x="3454" y="3943"/>
                </a:lnTo>
                <a:lnTo>
                  <a:pt x="3475" y="3943"/>
                </a:lnTo>
                <a:lnTo>
                  <a:pt x="3494" y="3943"/>
                </a:lnTo>
                <a:lnTo>
                  <a:pt x="3515" y="3941"/>
                </a:lnTo>
                <a:lnTo>
                  <a:pt x="3534" y="3939"/>
                </a:lnTo>
                <a:lnTo>
                  <a:pt x="3555" y="3936"/>
                </a:lnTo>
                <a:lnTo>
                  <a:pt x="3574" y="3932"/>
                </a:lnTo>
                <a:lnTo>
                  <a:pt x="3594" y="3927"/>
                </a:lnTo>
                <a:lnTo>
                  <a:pt x="3613" y="3922"/>
                </a:lnTo>
                <a:lnTo>
                  <a:pt x="3633" y="3915"/>
                </a:lnTo>
                <a:lnTo>
                  <a:pt x="3652" y="3907"/>
                </a:lnTo>
                <a:lnTo>
                  <a:pt x="3670" y="3898"/>
                </a:lnTo>
                <a:lnTo>
                  <a:pt x="3689" y="3889"/>
                </a:lnTo>
                <a:lnTo>
                  <a:pt x="3706" y="3879"/>
                </a:lnTo>
                <a:lnTo>
                  <a:pt x="3724" y="3867"/>
                </a:lnTo>
                <a:lnTo>
                  <a:pt x="3741" y="3855"/>
                </a:lnTo>
                <a:lnTo>
                  <a:pt x="3757" y="3842"/>
                </a:lnTo>
                <a:lnTo>
                  <a:pt x="3772" y="3828"/>
                </a:lnTo>
                <a:lnTo>
                  <a:pt x="3772" y="3828"/>
                </a:lnTo>
                <a:lnTo>
                  <a:pt x="3787" y="3813"/>
                </a:lnTo>
                <a:lnTo>
                  <a:pt x="3802" y="3798"/>
                </a:lnTo>
                <a:lnTo>
                  <a:pt x="3814" y="3783"/>
                </a:lnTo>
                <a:lnTo>
                  <a:pt x="3826" y="3767"/>
                </a:lnTo>
                <a:lnTo>
                  <a:pt x="3838" y="3750"/>
                </a:lnTo>
                <a:lnTo>
                  <a:pt x="3848" y="3733"/>
                </a:lnTo>
                <a:lnTo>
                  <a:pt x="3856" y="3716"/>
                </a:lnTo>
                <a:lnTo>
                  <a:pt x="3865" y="3699"/>
                </a:lnTo>
                <a:lnTo>
                  <a:pt x="3872" y="3681"/>
                </a:lnTo>
                <a:lnTo>
                  <a:pt x="3878" y="3663"/>
                </a:lnTo>
                <a:lnTo>
                  <a:pt x="3884" y="3644"/>
                </a:lnTo>
                <a:lnTo>
                  <a:pt x="3888" y="3625"/>
                </a:lnTo>
                <a:lnTo>
                  <a:pt x="3892" y="3607"/>
                </a:lnTo>
                <a:lnTo>
                  <a:pt x="3894" y="3588"/>
                </a:lnTo>
                <a:lnTo>
                  <a:pt x="3895" y="3570"/>
                </a:lnTo>
                <a:lnTo>
                  <a:pt x="3896" y="3551"/>
                </a:lnTo>
                <a:lnTo>
                  <a:pt x="3895" y="3531"/>
                </a:lnTo>
                <a:lnTo>
                  <a:pt x="3894" y="3513"/>
                </a:lnTo>
                <a:lnTo>
                  <a:pt x="3892" y="3494"/>
                </a:lnTo>
                <a:lnTo>
                  <a:pt x="3888" y="3476"/>
                </a:lnTo>
                <a:lnTo>
                  <a:pt x="3884" y="3457"/>
                </a:lnTo>
                <a:lnTo>
                  <a:pt x="3878" y="3439"/>
                </a:lnTo>
                <a:lnTo>
                  <a:pt x="3872" y="3420"/>
                </a:lnTo>
                <a:lnTo>
                  <a:pt x="3865" y="3402"/>
                </a:lnTo>
                <a:lnTo>
                  <a:pt x="3856" y="3385"/>
                </a:lnTo>
                <a:lnTo>
                  <a:pt x="3848" y="3368"/>
                </a:lnTo>
                <a:lnTo>
                  <a:pt x="3838" y="3351"/>
                </a:lnTo>
                <a:lnTo>
                  <a:pt x="3826" y="3334"/>
                </a:lnTo>
                <a:lnTo>
                  <a:pt x="3814" y="3319"/>
                </a:lnTo>
                <a:lnTo>
                  <a:pt x="3802" y="3303"/>
                </a:lnTo>
                <a:lnTo>
                  <a:pt x="3787" y="3288"/>
                </a:lnTo>
                <a:lnTo>
                  <a:pt x="3772" y="3273"/>
                </a:lnTo>
                <a:lnTo>
                  <a:pt x="977" y="671"/>
                </a:lnTo>
                <a:lnTo>
                  <a:pt x="977" y="671"/>
                </a:lnTo>
                <a:lnTo>
                  <a:pt x="963" y="656"/>
                </a:lnTo>
                <a:lnTo>
                  <a:pt x="948" y="642"/>
                </a:lnTo>
                <a:lnTo>
                  <a:pt x="936" y="626"/>
                </a:lnTo>
                <a:lnTo>
                  <a:pt x="924" y="609"/>
                </a:lnTo>
                <a:lnTo>
                  <a:pt x="913" y="593"/>
                </a:lnTo>
                <a:lnTo>
                  <a:pt x="902" y="576"/>
                </a:lnTo>
                <a:lnTo>
                  <a:pt x="893" y="559"/>
                </a:lnTo>
                <a:lnTo>
                  <a:pt x="885" y="541"/>
                </a:lnTo>
                <a:lnTo>
                  <a:pt x="878" y="523"/>
                </a:lnTo>
                <a:lnTo>
                  <a:pt x="871" y="505"/>
                </a:lnTo>
                <a:lnTo>
                  <a:pt x="865" y="487"/>
                </a:lnTo>
                <a:lnTo>
                  <a:pt x="862" y="469"/>
                </a:lnTo>
                <a:lnTo>
                  <a:pt x="858" y="449"/>
                </a:lnTo>
                <a:lnTo>
                  <a:pt x="856" y="431"/>
                </a:lnTo>
                <a:lnTo>
                  <a:pt x="854" y="412"/>
                </a:lnTo>
                <a:lnTo>
                  <a:pt x="854" y="393"/>
                </a:lnTo>
                <a:lnTo>
                  <a:pt x="854" y="375"/>
                </a:lnTo>
                <a:lnTo>
                  <a:pt x="856" y="355"/>
                </a:lnTo>
                <a:lnTo>
                  <a:pt x="858" y="337"/>
                </a:lnTo>
                <a:lnTo>
                  <a:pt x="862" y="318"/>
                </a:lnTo>
                <a:lnTo>
                  <a:pt x="865" y="300"/>
                </a:lnTo>
                <a:lnTo>
                  <a:pt x="871" y="282"/>
                </a:lnTo>
                <a:lnTo>
                  <a:pt x="878" y="264"/>
                </a:lnTo>
                <a:lnTo>
                  <a:pt x="885" y="246"/>
                </a:lnTo>
                <a:lnTo>
                  <a:pt x="893" y="228"/>
                </a:lnTo>
                <a:lnTo>
                  <a:pt x="902" y="211"/>
                </a:lnTo>
                <a:lnTo>
                  <a:pt x="913" y="194"/>
                </a:lnTo>
                <a:lnTo>
                  <a:pt x="924" y="178"/>
                </a:lnTo>
                <a:lnTo>
                  <a:pt x="936" y="161"/>
                </a:lnTo>
                <a:lnTo>
                  <a:pt x="948" y="145"/>
                </a:lnTo>
                <a:lnTo>
                  <a:pt x="963" y="130"/>
                </a:lnTo>
                <a:lnTo>
                  <a:pt x="977" y="116"/>
                </a:lnTo>
                <a:lnTo>
                  <a:pt x="977" y="116"/>
                </a:lnTo>
                <a:lnTo>
                  <a:pt x="993" y="102"/>
                </a:lnTo>
                <a:lnTo>
                  <a:pt x="1010" y="88"/>
                </a:lnTo>
                <a:lnTo>
                  <a:pt x="1026" y="77"/>
                </a:lnTo>
                <a:lnTo>
                  <a:pt x="1044" y="66"/>
                </a:lnTo>
                <a:lnTo>
                  <a:pt x="1061" y="54"/>
                </a:lnTo>
                <a:lnTo>
                  <a:pt x="1079" y="45"/>
                </a:lnTo>
                <a:lnTo>
                  <a:pt x="1098" y="37"/>
                </a:lnTo>
                <a:lnTo>
                  <a:pt x="1117" y="30"/>
                </a:lnTo>
                <a:lnTo>
                  <a:pt x="1136" y="23"/>
                </a:lnTo>
                <a:lnTo>
                  <a:pt x="1156" y="17"/>
                </a:lnTo>
                <a:lnTo>
                  <a:pt x="1175" y="11"/>
                </a:lnTo>
                <a:lnTo>
                  <a:pt x="1195" y="8"/>
                </a:lnTo>
                <a:lnTo>
                  <a:pt x="1215" y="5"/>
                </a:lnTo>
                <a:lnTo>
                  <a:pt x="1235" y="2"/>
                </a:lnTo>
                <a:lnTo>
                  <a:pt x="1256" y="1"/>
                </a:lnTo>
                <a:lnTo>
                  <a:pt x="1276" y="0"/>
                </a:lnTo>
                <a:lnTo>
                  <a:pt x="1296" y="1"/>
                </a:lnTo>
                <a:lnTo>
                  <a:pt x="1316" y="2"/>
                </a:lnTo>
                <a:lnTo>
                  <a:pt x="1336" y="5"/>
                </a:lnTo>
                <a:lnTo>
                  <a:pt x="1356" y="8"/>
                </a:lnTo>
                <a:lnTo>
                  <a:pt x="1376" y="11"/>
                </a:lnTo>
                <a:lnTo>
                  <a:pt x="1395" y="17"/>
                </a:lnTo>
                <a:lnTo>
                  <a:pt x="1415" y="23"/>
                </a:lnTo>
                <a:lnTo>
                  <a:pt x="1434" y="30"/>
                </a:lnTo>
                <a:lnTo>
                  <a:pt x="1454" y="37"/>
                </a:lnTo>
                <a:lnTo>
                  <a:pt x="1472" y="45"/>
                </a:lnTo>
                <a:lnTo>
                  <a:pt x="1490" y="54"/>
                </a:lnTo>
                <a:lnTo>
                  <a:pt x="1508" y="66"/>
                </a:lnTo>
                <a:lnTo>
                  <a:pt x="1525" y="77"/>
                </a:lnTo>
                <a:lnTo>
                  <a:pt x="1542" y="88"/>
                </a:lnTo>
                <a:lnTo>
                  <a:pt x="1558" y="102"/>
                </a:lnTo>
                <a:lnTo>
                  <a:pt x="1574" y="116"/>
                </a:lnTo>
                <a:lnTo>
                  <a:pt x="3647" y="2046"/>
                </a:lnTo>
                <a:lnTo>
                  <a:pt x="3647" y="2046"/>
                </a:lnTo>
                <a:lnTo>
                  <a:pt x="3663" y="2059"/>
                </a:lnTo>
                <a:lnTo>
                  <a:pt x="3679" y="2073"/>
                </a:lnTo>
                <a:lnTo>
                  <a:pt x="3696" y="2085"/>
                </a:lnTo>
                <a:lnTo>
                  <a:pt x="3714" y="2097"/>
                </a:lnTo>
                <a:lnTo>
                  <a:pt x="3731" y="2107"/>
                </a:lnTo>
                <a:lnTo>
                  <a:pt x="3749" y="2116"/>
                </a:lnTo>
                <a:lnTo>
                  <a:pt x="3769" y="2125"/>
                </a:lnTo>
                <a:lnTo>
                  <a:pt x="3787" y="2132"/>
                </a:lnTo>
                <a:lnTo>
                  <a:pt x="3807" y="2139"/>
                </a:lnTo>
                <a:lnTo>
                  <a:pt x="3826" y="2145"/>
                </a:lnTo>
                <a:lnTo>
                  <a:pt x="3845" y="2150"/>
                </a:lnTo>
                <a:lnTo>
                  <a:pt x="3866" y="2153"/>
                </a:lnTo>
                <a:lnTo>
                  <a:pt x="3886" y="2157"/>
                </a:lnTo>
                <a:lnTo>
                  <a:pt x="3906" y="2159"/>
                </a:lnTo>
                <a:lnTo>
                  <a:pt x="3927" y="2160"/>
                </a:lnTo>
                <a:lnTo>
                  <a:pt x="3946" y="2161"/>
                </a:lnTo>
                <a:lnTo>
                  <a:pt x="8608" y="6490"/>
                </a:lnTo>
                <a:lnTo>
                  <a:pt x="4842" y="6490"/>
                </a:lnTo>
                <a:lnTo>
                  <a:pt x="124" y="2098"/>
                </a:lnTo>
                <a:lnTo>
                  <a:pt x="124" y="2098"/>
                </a:lnTo>
                <a:lnTo>
                  <a:pt x="109" y="2083"/>
                </a:lnTo>
                <a:lnTo>
                  <a:pt x="95" y="2068"/>
                </a:lnTo>
                <a:lnTo>
                  <a:pt x="83" y="2053"/>
                </a:lnTo>
                <a:lnTo>
                  <a:pt x="71" y="2036"/>
                </a:lnTo>
                <a:lnTo>
                  <a:pt x="60" y="2020"/>
                </a:lnTo>
                <a:lnTo>
                  <a:pt x="49" y="2003"/>
                </a:lnTo>
                <a:lnTo>
                  <a:pt x="40" y="1986"/>
                </a:lnTo>
                <a:lnTo>
                  <a:pt x="32" y="1968"/>
                </a:lnTo>
                <a:lnTo>
                  <a:pt x="24" y="1950"/>
                </a:lnTo>
                <a:lnTo>
                  <a:pt x="18" y="1931"/>
                </a:lnTo>
                <a:lnTo>
                  <a:pt x="12" y="1913"/>
                </a:lnTo>
                <a:lnTo>
                  <a:pt x="9" y="1895"/>
                </a:lnTo>
                <a:lnTo>
                  <a:pt x="5" y="1876"/>
                </a:lnTo>
                <a:lnTo>
                  <a:pt x="2" y="1858"/>
                </a:lnTo>
                <a:lnTo>
                  <a:pt x="1" y="1839"/>
                </a:lnTo>
                <a:lnTo>
                  <a:pt x="0" y="1821"/>
                </a:lnTo>
                <a:lnTo>
                  <a:pt x="1" y="1801"/>
                </a:lnTo>
                <a:lnTo>
                  <a:pt x="2" y="1782"/>
                </a:lnTo>
                <a:lnTo>
                  <a:pt x="5" y="1764"/>
                </a:lnTo>
                <a:lnTo>
                  <a:pt x="9" y="1745"/>
                </a:lnTo>
                <a:lnTo>
                  <a:pt x="12" y="1727"/>
                </a:lnTo>
                <a:lnTo>
                  <a:pt x="18" y="1709"/>
                </a:lnTo>
                <a:lnTo>
                  <a:pt x="24" y="1691"/>
                </a:lnTo>
                <a:lnTo>
                  <a:pt x="32" y="1672"/>
                </a:lnTo>
                <a:lnTo>
                  <a:pt x="40" y="1654"/>
                </a:lnTo>
                <a:lnTo>
                  <a:pt x="49" y="1637"/>
                </a:lnTo>
                <a:lnTo>
                  <a:pt x="60" y="1620"/>
                </a:lnTo>
                <a:lnTo>
                  <a:pt x="71" y="1605"/>
                </a:lnTo>
                <a:lnTo>
                  <a:pt x="83" y="1588"/>
                </a:lnTo>
                <a:lnTo>
                  <a:pt x="95" y="1572"/>
                </a:lnTo>
                <a:lnTo>
                  <a:pt x="109" y="1557"/>
                </a:lnTo>
                <a:lnTo>
                  <a:pt x="124" y="1542"/>
                </a:lnTo>
                <a:lnTo>
                  <a:pt x="124" y="15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Freeform 11">
            <a:extLst>
              <a:ext uri="{FF2B5EF4-FFF2-40B4-BE49-F238E27FC236}">
                <a16:creationId xmlns="" xmlns:a16="http://schemas.microsoft.com/office/drawing/2014/main" id="{9ED40513-1049-4FFF-9191-780765563F5A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365076" y="0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A4F16A08-FD52-4F03-89F2-9D4264C7062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289224" y="1016308"/>
            <a:ext cx="2858102" cy="3034992"/>
          </a:xfrm>
          <a:custGeom>
            <a:avLst/>
            <a:gdLst>
              <a:gd name="connsiteX0" fmla="*/ 0 w 2858102"/>
              <a:gd name="connsiteY0" fmla="*/ 0 h 3034992"/>
              <a:gd name="connsiteX1" fmla="*/ 0 w 2858102"/>
              <a:gd name="connsiteY1" fmla="*/ 353805 h 3034992"/>
              <a:gd name="connsiteX2" fmla="*/ 490082 w 2858102"/>
              <a:gd name="connsiteY2" fmla="*/ 843951 h 3034992"/>
              <a:gd name="connsiteX3" fmla="*/ 2645031 w 2858102"/>
              <a:gd name="connsiteY3" fmla="*/ 2998485 h 3034992"/>
              <a:gd name="connsiteX4" fmla="*/ 2649463 w 2858102"/>
              <a:gd name="connsiteY4" fmla="*/ 3003247 h 3034992"/>
              <a:gd name="connsiteX5" fmla="*/ 2654192 w 2858102"/>
              <a:gd name="connsiteY5" fmla="*/ 3007057 h 3034992"/>
              <a:gd name="connsiteX6" fmla="*/ 2659216 w 2858102"/>
              <a:gd name="connsiteY6" fmla="*/ 3011183 h 3034992"/>
              <a:gd name="connsiteX7" fmla="*/ 2664535 w 2858102"/>
              <a:gd name="connsiteY7" fmla="*/ 3014675 h 3034992"/>
              <a:gd name="connsiteX8" fmla="*/ 2669559 w 2858102"/>
              <a:gd name="connsiteY8" fmla="*/ 3017850 h 3034992"/>
              <a:gd name="connsiteX9" fmla="*/ 2675174 w 2858102"/>
              <a:gd name="connsiteY9" fmla="*/ 3020707 h 3034992"/>
              <a:gd name="connsiteX10" fmla="*/ 2680789 w 2858102"/>
              <a:gd name="connsiteY10" fmla="*/ 3023564 h 3034992"/>
              <a:gd name="connsiteX11" fmla="*/ 2686108 w 2858102"/>
              <a:gd name="connsiteY11" fmla="*/ 3026104 h 3034992"/>
              <a:gd name="connsiteX12" fmla="*/ 2692019 w 2858102"/>
              <a:gd name="connsiteY12" fmla="*/ 3028326 h 3034992"/>
              <a:gd name="connsiteX13" fmla="*/ 2697633 w 2858102"/>
              <a:gd name="connsiteY13" fmla="*/ 3030230 h 3034992"/>
              <a:gd name="connsiteX14" fmla="*/ 2703544 w 2858102"/>
              <a:gd name="connsiteY14" fmla="*/ 3031500 h 3034992"/>
              <a:gd name="connsiteX15" fmla="*/ 2709454 w 2858102"/>
              <a:gd name="connsiteY15" fmla="*/ 3033087 h 3034992"/>
              <a:gd name="connsiteX16" fmla="*/ 2715365 w 2858102"/>
              <a:gd name="connsiteY16" fmla="*/ 3034040 h 3034992"/>
              <a:gd name="connsiteX17" fmla="*/ 2721275 w 2858102"/>
              <a:gd name="connsiteY17" fmla="*/ 3034675 h 3034992"/>
              <a:gd name="connsiteX18" fmla="*/ 2727186 w 2858102"/>
              <a:gd name="connsiteY18" fmla="*/ 3034992 h 3034992"/>
              <a:gd name="connsiteX19" fmla="*/ 2733392 w 2858102"/>
              <a:gd name="connsiteY19" fmla="*/ 3034992 h 3034992"/>
              <a:gd name="connsiteX20" fmla="*/ 2739302 w 2858102"/>
              <a:gd name="connsiteY20" fmla="*/ 3034992 h 3034992"/>
              <a:gd name="connsiteX21" fmla="*/ 2745508 w 2858102"/>
              <a:gd name="connsiteY21" fmla="*/ 3034675 h 3034992"/>
              <a:gd name="connsiteX22" fmla="*/ 2751123 w 2858102"/>
              <a:gd name="connsiteY22" fmla="*/ 3034040 h 3034992"/>
              <a:gd name="connsiteX23" fmla="*/ 2757329 w 2858102"/>
              <a:gd name="connsiteY23" fmla="*/ 3033087 h 3034992"/>
              <a:gd name="connsiteX24" fmla="*/ 2762944 w 2858102"/>
              <a:gd name="connsiteY24" fmla="*/ 3031500 h 3034992"/>
              <a:gd name="connsiteX25" fmla="*/ 2768854 w 2858102"/>
              <a:gd name="connsiteY25" fmla="*/ 3030230 h 3034992"/>
              <a:gd name="connsiteX26" fmla="*/ 2774469 w 2858102"/>
              <a:gd name="connsiteY26" fmla="*/ 3028326 h 3034992"/>
              <a:gd name="connsiteX27" fmla="*/ 2780380 w 2858102"/>
              <a:gd name="connsiteY27" fmla="*/ 3026104 h 3034992"/>
              <a:gd name="connsiteX28" fmla="*/ 2785995 w 2858102"/>
              <a:gd name="connsiteY28" fmla="*/ 3023564 h 3034992"/>
              <a:gd name="connsiteX29" fmla="*/ 2791314 w 2858102"/>
              <a:gd name="connsiteY29" fmla="*/ 3020707 h 3034992"/>
              <a:gd name="connsiteX30" fmla="*/ 2796929 w 2858102"/>
              <a:gd name="connsiteY30" fmla="*/ 3017850 h 3034992"/>
              <a:gd name="connsiteX31" fmla="*/ 2802248 w 2858102"/>
              <a:gd name="connsiteY31" fmla="*/ 3014675 h 3034992"/>
              <a:gd name="connsiteX32" fmla="*/ 2807272 w 2858102"/>
              <a:gd name="connsiteY32" fmla="*/ 3011183 h 3034992"/>
              <a:gd name="connsiteX33" fmla="*/ 2812296 w 2858102"/>
              <a:gd name="connsiteY33" fmla="*/ 3007057 h 3034992"/>
              <a:gd name="connsiteX34" fmla="*/ 2817025 w 2858102"/>
              <a:gd name="connsiteY34" fmla="*/ 3003247 h 3034992"/>
              <a:gd name="connsiteX35" fmla="*/ 2821753 w 2858102"/>
              <a:gd name="connsiteY35" fmla="*/ 2998485 h 3034992"/>
              <a:gd name="connsiteX36" fmla="*/ 2826186 w 2858102"/>
              <a:gd name="connsiteY36" fmla="*/ 2993724 h 3034992"/>
              <a:gd name="connsiteX37" fmla="*/ 2830323 w 2858102"/>
              <a:gd name="connsiteY37" fmla="*/ 2989279 h 3034992"/>
              <a:gd name="connsiteX38" fmla="*/ 2834165 w 2858102"/>
              <a:gd name="connsiteY38" fmla="*/ 2984200 h 3034992"/>
              <a:gd name="connsiteX39" fmla="*/ 2837711 w 2858102"/>
              <a:gd name="connsiteY39" fmla="*/ 2979121 h 3034992"/>
              <a:gd name="connsiteX40" fmla="*/ 2840962 w 2858102"/>
              <a:gd name="connsiteY40" fmla="*/ 2973724 h 3034992"/>
              <a:gd name="connsiteX41" fmla="*/ 2843917 w 2858102"/>
              <a:gd name="connsiteY41" fmla="*/ 2968328 h 3034992"/>
              <a:gd name="connsiteX42" fmla="*/ 2846872 w 2858102"/>
              <a:gd name="connsiteY42" fmla="*/ 2962931 h 3034992"/>
              <a:gd name="connsiteX43" fmla="*/ 2849237 w 2858102"/>
              <a:gd name="connsiteY43" fmla="*/ 2957217 h 3034992"/>
              <a:gd name="connsiteX44" fmla="*/ 2851305 w 2858102"/>
              <a:gd name="connsiteY44" fmla="*/ 2951503 h 3034992"/>
              <a:gd name="connsiteX45" fmla="*/ 2853078 w 2858102"/>
              <a:gd name="connsiteY45" fmla="*/ 2945789 h 3034992"/>
              <a:gd name="connsiteX46" fmla="*/ 2854556 w 2858102"/>
              <a:gd name="connsiteY46" fmla="*/ 2940075 h 3034992"/>
              <a:gd name="connsiteX47" fmla="*/ 2856034 w 2858102"/>
              <a:gd name="connsiteY47" fmla="*/ 2934360 h 3034992"/>
              <a:gd name="connsiteX48" fmla="*/ 2857216 w 2858102"/>
              <a:gd name="connsiteY48" fmla="*/ 2928011 h 3034992"/>
              <a:gd name="connsiteX49" fmla="*/ 2857807 w 2858102"/>
              <a:gd name="connsiteY49" fmla="*/ 2922297 h 3034992"/>
              <a:gd name="connsiteX50" fmla="*/ 2858102 w 2858102"/>
              <a:gd name="connsiteY50" fmla="*/ 2916266 h 3034992"/>
              <a:gd name="connsiteX51" fmla="*/ 2858102 w 2858102"/>
              <a:gd name="connsiteY51" fmla="*/ 2910234 h 3034992"/>
              <a:gd name="connsiteX52" fmla="*/ 2858102 w 2858102"/>
              <a:gd name="connsiteY52" fmla="*/ 2903885 h 3034992"/>
              <a:gd name="connsiteX53" fmla="*/ 2857807 w 2858102"/>
              <a:gd name="connsiteY53" fmla="*/ 2898171 h 3034992"/>
              <a:gd name="connsiteX54" fmla="*/ 2857216 w 2858102"/>
              <a:gd name="connsiteY54" fmla="*/ 2892140 h 3034992"/>
              <a:gd name="connsiteX55" fmla="*/ 2856034 w 2858102"/>
              <a:gd name="connsiteY55" fmla="*/ 2886425 h 3034992"/>
              <a:gd name="connsiteX56" fmla="*/ 2854556 w 2858102"/>
              <a:gd name="connsiteY56" fmla="*/ 2880394 h 3034992"/>
              <a:gd name="connsiteX57" fmla="*/ 2853078 w 2858102"/>
              <a:gd name="connsiteY57" fmla="*/ 2874680 h 3034992"/>
              <a:gd name="connsiteX58" fmla="*/ 2851305 w 2858102"/>
              <a:gd name="connsiteY58" fmla="*/ 2868966 h 3034992"/>
              <a:gd name="connsiteX59" fmla="*/ 2849237 w 2858102"/>
              <a:gd name="connsiteY59" fmla="*/ 2863252 h 3034992"/>
              <a:gd name="connsiteX60" fmla="*/ 2846872 w 2858102"/>
              <a:gd name="connsiteY60" fmla="*/ 2857855 h 3034992"/>
              <a:gd name="connsiteX61" fmla="*/ 2843917 w 2858102"/>
              <a:gd name="connsiteY61" fmla="*/ 2851823 h 3034992"/>
              <a:gd name="connsiteX62" fmla="*/ 2840962 w 2858102"/>
              <a:gd name="connsiteY62" fmla="*/ 2846427 h 3034992"/>
              <a:gd name="connsiteX63" fmla="*/ 2837711 w 2858102"/>
              <a:gd name="connsiteY63" fmla="*/ 2841665 h 3034992"/>
              <a:gd name="connsiteX64" fmla="*/ 2834165 w 2858102"/>
              <a:gd name="connsiteY64" fmla="*/ 2836268 h 3034992"/>
              <a:gd name="connsiteX65" fmla="*/ 2830323 w 2858102"/>
              <a:gd name="connsiteY65" fmla="*/ 2831507 h 3034992"/>
              <a:gd name="connsiteX66" fmla="*/ 2826186 w 2858102"/>
              <a:gd name="connsiteY66" fmla="*/ 2826427 h 3034992"/>
              <a:gd name="connsiteX67" fmla="*/ 2821753 w 2858102"/>
              <a:gd name="connsiteY67" fmla="*/ 2821666 h 3034992"/>
              <a:gd name="connsiteX68" fmla="*/ 490082 w 2858102"/>
              <a:gd name="connsiteY68" fmla="*/ 489994 h 303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102" h="3034992">
                <a:moveTo>
                  <a:pt x="0" y="0"/>
                </a:moveTo>
                <a:lnTo>
                  <a:pt x="0" y="353805"/>
                </a:lnTo>
                <a:lnTo>
                  <a:pt x="490082" y="843951"/>
                </a:lnTo>
                <a:lnTo>
                  <a:pt x="2645031" y="2998485"/>
                </a:lnTo>
                <a:lnTo>
                  <a:pt x="2649463" y="3003247"/>
                </a:lnTo>
                <a:lnTo>
                  <a:pt x="2654192" y="3007057"/>
                </a:lnTo>
                <a:lnTo>
                  <a:pt x="2659216" y="3011183"/>
                </a:lnTo>
                <a:lnTo>
                  <a:pt x="2664535" y="3014675"/>
                </a:lnTo>
                <a:lnTo>
                  <a:pt x="2669559" y="3017850"/>
                </a:lnTo>
                <a:lnTo>
                  <a:pt x="2675174" y="3020707"/>
                </a:lnTo>
                <a:lnTo>
                  <a:pt x="2680789" y="3023564"/>
                </a:lnTo>
                <a:lnTo>
                  <a:pt x="2686108" y="3026104"/>
                </a:lnTo>
                <a:lnTo>
                  <a:pt x="2692019" y="3028326"/>
                </a:lnTo>
                <a:lnTo>
                  <a:pt x="2697633" y="3030230"/>
                </a:lnTo>
                <a:lnTo>
                  <a:pt x="2703544" y="3031500"/>
                </a:lnTo>
                <a:lnTo>
                  <a:pt x="2709454" y="3033087"/>
                </a:lnTo>
                <a:lnTo>
                  <a:pt x="2715365" y="3034040"/>
                </a:lnTo>
                <a:lnTo>
                  <a:pt x="2721275" y="3034675"/>
                </a:lnTo>
                <a:lnTo>
                  <a:pt x="2727186" y="3034992"/>
                </a:lnTo>
                <a:lnTo>
                  <a:pt x="2733392" y="3034992"/>
                </a:lnTo>
                <a:lnTo>
                  <a:pt x="2739302" y="3034992"/>
                </a:lnTo>
                <a:lnTo>
                  <a:pt x="2745508" y="3034675"/>
                </a:lnTo>
                <a:lnTo>
                  <a:pt x="2751123" y="3034040"/>
                </a:lnTo>
                <a:lnTo>
                  <a:pt x="2757329" y="3033087"/>
                </a:lnTo>
                <a:lnTo>
                  <a:pt x="2762944" y="3031500"/>
                </a:lnTo>
                <a:lnTo>
                  <a:pt x="2768854" y="3030230"/>
                </a:lnTo>
                <a:lnTo>
                  <a:pt x="2774469" y="3028326"/>
                </a:lnTo>
                <a:lnTo>
                  <a:pt x="2780380" y="3026104"/>
                </a:lnTo>
                <a:lnTo>
                  <a:pt x="2785995" y="3023564"/>
                </a:lnTo>
                <a:lnTo>
                  <a:pt x="2791314" y="3020707"/>
                </a:lnTo>
                <a:lnTo>
                  <a:pt x="2796929" y="3017850"/>
                </a:lnTo>
                <a:lnTo>
                  <a:pt x="2802248" y="3014675"/>
                </a:lnTo>
                <a:lnTo>
                  <a:pt x="2807272" y="3011183"/>
                </a:lnTo>
                <a:lnTo>
                  <a:pt x="2812296" y="3007057"/>
                </a:lnTo>
                <a:lnTo>
                  <a:pt x="2817025" y="3003247"/>
                </a:lnTo>
                <a:lnTo>
                  <a:pt x="2821753" y="2998485"/>
                </a:lnTo>
                <a:lnTo>
                  <a:pt x="2826186" y="2993724"/>
                </a:lnTo>
                <a:lnTo>
                  <a:pt x="2830323" y="2989279"/>
                </a:lnTo>
                <a:lnTo>
                  <a:pt x="2834165" y="2984200"/>
                </a:lnTo>
                <a:lnTo>
                  <a:pt x="2837711" y="2979121"/>
                </a:lnTo>
                <a:lnTo>
                  <a:pt x="2840962" y="2973724"/>
                </a:lnTo>
                <a:lnTo>
                  <a:pt x="2843917" y="2968328"/>
                </a:lnTo>
                <a:lnTo>
                  <a:pt x="2846872" y="2962931"/>
                </a:lnTo>
                <a:lnTo>
                  <a:pt x="2849237" y="2957217"/>
                </a:lnTo>
                <a:lnTo>
                  <a:pt x="2851305" y="2951503"/>
                </a:lnTo>
                <a:lnTo>
                  <a:pt x="2853078" y="2945789"/>
                </a:lnTo>
                <a:lnTo>
                  <a:pt x="2854556" y="2940075"/>
                </a:lnTo>
                <a:lnTo>
                  <a:pt x="2856034" y="2934360"/>
                </a:lnTo>
                <a:lnTo>
                  <a:pt x="2857216" y="2928011"/>
                </a:lnTo>
                <a:lnTo>
                  <a:pt x="2857807" y="2922297"/>
                </a:lnTo>
                <a:lnTo>
                  <a:pt x="2858102" y="2916266"/>
                </a:lnTo>
                <a:lnTo>
                  <a:pt x="2858102" y="2910234"/>
                </a:lnTo>
                <a:lnTo>
                  <a:pt x="2858102" y="2903885"/>
                </a:lnTo>
                <a:lnTo>
                  <a:pt x="2857807" y="2898171"/>
                </a:lnTo>
                <a:lnTo>
                  <a:pt x="2857216" y="2892140"/>
                </a:lnTo>
                <a:lnTo>
                  <a:pt x="2856034" y="2886425"/>
                </a:lnTo>
                <a:lnTo>
                  <a:pt x="2854556" y="2880394"/>
                </a:lnTo>
                <a:lnTo>
                  <a:pt x="2853078" y="2874680"/>
                </a:lnTo>
                <a:lnTo>
                  <a:pt x="2851305" y="2868966"/>
                </a:lnTo>
                <a:lnTo>
                  <a:pt x="2849237" y="2863252"/>
                </a:lnTo>
                <a:lnTo>
                  <a:pt x="2846872" y="2857855"/>
                </a:lnTo>
                <a:lnTo>
                  <a:pt x="2843917" y="2851823"/>
                </a:lnTo>
                <a:lnTo>
                  <a:pt x="2840962" y="2846427"/>
                </a:lnTo>
                <a:lnTo>
                  <a:pt x="2837711" y="2841665"/>
                </a:lnTo>
                <a:lnTo>
                  <a:pt x="2834165" y="2836268"/>
                </a:lnTo>
                <a:lnTo>
                  <a:pt x="2830323" y="2831507"/>
                </a:lnTo>
                <a:lnTo>
                  <a:pt x="2826186" y="2826427"/>
                </a:lnTo>
                <a:lnTo>
                  <a:pt x="2821753" y="2821666"/>
                </a:lnTo>
                <a:lnTo>
                  <a:pt x="490082" y="48999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Freeform 13">
            <a:extLst>
              <a:ext uri="{FF2B5EF4-FFF2-40B4-BE49-F238E27FC236}">
                <a16:creationId xmlns="" xmlns:a16="http://schemas.microsoft.com/office/drawing/2014/main" id="{470A16CE-D497-4A9F-98CC-D62D01E24F9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207974" y="5837238"/>
            <a:ext cx="1207378" cy="1020763"/>
          </a:xfrm>
          <a:custGeom>
            <a:avLst/>
            <a:gdLst>
              <a:gd name="T0" fmla="*/ 121 w 4084"/>
              <a:gd name="T1" fmla="*/ 115 h 3217"/>
              <a:gd name="T2" fmla="*/ 153 w 4084"/>
              <a:gd name="T3" fmla="*/ 87 h 3217"/>
              <a:gd name="T4" fmla="*/ 187 w 4084"/>
              <a:gd name="T5" fmla="*/ 65 h 3217"/>
              <a:gd name="T6" fmla="*/ 222 w 4084"/>
              <a:gd name="T7" fmla="*/ 44 h 3217"/>
              <a:gd name="T8" fmla="*/ 260 w 4084"/>
              <a:gd name="T9" fmla="*/ 29 h 3217"/>
              <a:gd name="T10" fmla="*/ 297 w 4084"/>
              <a:gd name="T11" fmla="*/ 16 h 3217"/>
              <a:gd name="T12" fmla="*/ 336 w 4084"/>
              <a:gd name="T13" fmla="*/ 7 h 3217"/>
              <a:gd name="T14" fmla="*/ 376 w 4084"/>
              <a:gd name="T15" fmla="*/ 3 h 3217"/>
              <a:gd name="T16" fmla="*/ 416 w 4084"/>
              <a:gd name="T17" fmla="*/ 0 h 3217"/>
              <a:gd name="T18" fmla="*/ 456 w 4084"/>
              <a:gd name="T19" fmla="*/ 3 h 3217"/>
              <a:gd name="T20" fmla="*/ 495 w 4084"/>
              <a:gd name="T21" fmla="*/ 7 h 3217"/>
              <a:gd name="T22" fmla="*/ 534 w 4084"/>
              <a:gd name="T23" fmla="*/ 16 h 3217"/>
              <a:gd name="T24" fmla="*/ 573 w 4084"/>
              <a:gd name="T25" fmla="*/ 29 h 3217"/>
              <a:gd name="T26" fmla="*/ 610 w 4084"/>
              <a:gd name="T27" fmla="*/ 44 h 3217"/>
              <a:gd name="T28" fmla="*/ 646 w 4084"/>
              <a:gd name="T29" fmla="*/ 65 h 3217"/>
              <a:gd name="T30" fmla="*/ 679 w 4084"/>
              <a:gd name="T31" fmla="*/ 87 h 3217"/>
              <a:gd name="T32" fmla="*/ 710 w 4084"/>
              <a:gd name="T33" fmla="*/ 115 h 3217"/>
              <a:gd name="T34" fmla="*/ 2865 w 4084"/>
              <a:gd name="T35" fmla="*/ 3217 h 3217"/>
              <a:gd name="T36" fmla="*/ 121 w 4084"/>
              <a:gd name="T37" fmla="*/ 663 h 3217"/>
              <a:gd name="T38" fmla="*/ 93 w 4084"/>
              <a:gd name="T39" fmla="*/ 634 h 3217"/>
              <a:gd name="T40" fmla="*/ 68 w 4084"/>
              <a:gd name="T41" fmla="*/ 602 h 3217"/>
              <a:gd name="T42" fmla="*/ 47 w 4084"/>
              <a:gd name="T43" fmla="*/ 569 h 3217"/>
              <a:gd name="T44" fmla="*/ 30 w 4084"/>
              <a:gd name="T45" fmla="*/ 534 h 3217"/>
              <a:gd name="T46" fmla="*/ 17 w 4084"/>
              <a:gd name="T47" fmla="*/ 499 h 3217"/>
              <a:gd name="T48" fmla="*/ 7 w 4084"/>
              <a:gd name="T49" fmla="*/ 463 h 3217"/>
              <a:gd name="T50" fmla="*/ 1 w 4084"/>
              <a:gd name="T51" fmla="*/ 426 h 3217"/>
              <a:gd name="T52" fmla="*/ 0 w 4084"/>
              <a:gd name="T53" fmla="*/ 388 h 3217"/>
              <a:gd name="T54" fmla="*/ 1 w 4084"/>
              <a:gd name="T55" fmla="*/ 351 h 3217"/>
              <a:gd name="T56" fmla="*/ 7 w 4084"/>
              <a:gd name="T57" fmla="*/ 315 h 3217"/>
              <a:gd name="T58" fmla="*/ 17 w 4084"/>
              <a:gd name="T59" fmla="*/ 279 h 3217"/>
              <a:gd name="T60" fmla="*/ 30 w 4084"/>
              <a:gd name="T61" fmla="*/ 242 h 3217"/>
              <a:gd name="T62" fmla="*/ 47 w 4084"/>
              <a:gd name="T63" fmla="*/ 209 h 3217"/>
              <a:gd name="T64" fmla="*/ 68 w 4084"/>
              <a:gd name="T65" fmla="*/ 175 h 3217"/>
              <a:gd name="T66" fmla="*/ 93 w 4084"/>
              <a:gd name="T67" fmla="*/ 144 h 3217"/>
              <a:gd name="T68" fmla="*/ 121 w 4084"/>
              <a:gd name="T69" fmla="*/ 115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4" h="3217">
                <a:moveTo>
                  <a:pt x="121" y="115"/>
                </a:moveTo>
                <a:lnTo>
                  <a:pt x="121" y="115"/>
                </a:lnTo>
                <a:lnTo>
                  <a:pt x="137" y="100"/>
                </a:lnTo>
                <a:lnTo>
                  <a:pt x="153" y="87"/>
                </a:lnTo>
                <a:lnTo>
                  <a:pt x="170" y="76"/>
                </a:lnTo>
                <a:lnTo>
                  <a:pt x="187" y="65"/>
                </a:lnTo>
                <a:lnTo>
                  <a:pt x="204" y="55"/>
                </a:lnTo>
                <a:lnTo>
                  <a:pt x="222" y="44"/>
                </a:lnTo>
                <a:lnTo>
                  <a:pt x="240" y="37"/>
                </a:lnTo>
                <a:lnTo>
                  <a:pt x="260" y="29"/>
                </a:lnTo>
                <a:lnTo>
                  <a:pt x="278" y="22"/>
                </a:lnTo>
                <a:lnTo>
                  <a:pt x="297" y="16"/>
                </a:lnTo>
                <a:lnTo>
                  <a:pt x="317" y="12"/>
                </a:lnTo>
                <a:lnTo>
                  <a:pt x="336" y="7"/>
                </a:lnTo>
                <a:lnTo>
                  <a:pt x="357" y="5"/>
                </a:lnTo>
                <a:lnTo>
                  <a:pt x="376" y="3"/>
                </a:lnTo>
                <a:lnTo>
                  <a:pt x="396" y="1"/>
                </a:lnTo>
                <a:lnTo>
                  <a:pt x="416" y="0"/>
                </a:lnTo>
                <a:lnTo>
                  <a:pt x="436" y="1"/>
                </a:lnTo>
                <a:lnTo>
                  <a:pt x="456" y="3"/>
                </a:lnTo>
                <a:lnTo>
                  <a:pt x="476" y="5"/>
                </a:lnTo>
                <a:lnTo>
                  <a:pt x="495" y="7"/>
                </a:lnTo>
                <a:lnTo>
                  <a:pt x="515" y="12"/>
                </a:lnTo>
                <a:lnTo>
                  <a:pt x="534" y="16"/>
                </a:lnTo>
                <a:lnTo>
                  <a:pt x="554" y="22"/>
                </a:lnTo>
                <a:lnTo>
                  <a:pt x="573" y="29"/>
                </a:lnTo>
                <a:lnTo>
                  <a:pt x="591" y="37"/>
                </a:lnTo>
                <a:lnTo>
                  <a:pt x="610" y="44"/>
                </a:lnTo>
                <a:lnTo>
                  <a:pt x="628" y="55"/>
                </a:lnTo>
                <a:lnTo>
                  <a:pt x="646" y="65"/>
                </a:lnTo>
                <a:lnTo>
                  <a:pt x="663" y="76"/>
                </a:lnTo>
                <a:lnTo>
                  <a:pt x="679" y="87"/>
                </a:lnTo>
                <a:lnTo>
                  <a:pt x="696" y="100"/>
                </a:lnTo>
                <a:lnTo>
                  <a:pt x="710" y="115"/>
                </a:lnTo>
                <a:lnTo>
                  <a:pt x="4084" y="3217"/>
                </a:lnTo>
                <a:lnTo>
                  <a:pt x="2865" y="3217"/>
                </a:lnTo>
                <a:lnTo>
                  <a:pt x="121" y="663"/>
                </a:lnTo>
                <a:lnTo>
                  <a:pt x="121" y="663"/>
                </a:lnTo>
                <a:lnTo>
                  <a:pt x="106" y="649"/>
                </a:lnTo>
                <a:lnTo>
                  <a:pt x="93" y="634"/>
                </a:lnTo>
                <a:lnTo>
                  <a:pt x="80" y="618"/>
                </a:lnTo>
                <a:lnTo>
                  <a:pt x="68" y="602"/>
                </a:lnTo>
                <a:lnTo>
                  <a:pt x="57" y="586"/>
                </a:lnTo>
                <a:lnTo>
                  <a:pt x="47" y="569"/>
                </a:lnTo>
                <a:lnTo>
                  <a:pt x="37" y="552"/>
                </a:lnTo>
                <a:lnTo>
                  <a:pt x="30" y="534"/>
                </a:lnTo>
                <a:lnTo>
                  <a:pt x="23" y="517"/>
                </a:lnTo>
                <a:lnTo>
                  <a:pt x="17" y="499"/>
                </a:lnTo>
                <a:lnTo>
                  <a:pt x="12" y="481"/>
                </a:lnTo>
                <a:lnTo>
                  <a:pt x="7" y="463"/>
                </a:lnTo>
                <a:lnTo>
                  <a:pt x="3" y="445"/>
                </a:lnTo>
                <a:lnTo>
                  <a:pt x="1" y="426"/>
                </a:lnTo>
                <a:lnTo>
                  <a:pt x="0" y="408"/>
                </a:lnTo>
                <a:lnTo>
                  <a:pt x="0" y="388"/>
                </a:lnTo>
                <a:lnTo>
                  <a:pt x="0" y="370"/>
                </a:lnTo>
                <a:lnTo>
                  <a:pt x="1" y="351"/>
                </a:lnTo>
                <a:lnTo>
                  <a:pt x="3" y="333"/>
                </a:lnTo>
                <a:lnTo>
                  <a:pt x="7" y="315"/>
                </a:lnTo>
                <a:lnTo>
                  <a:pt x="12" y="297"/>
                </a:lnTo>
                <a:lnTo>
                  <a:pt x="17" y="279"/>
                </a:lnTo>
                <a:lnTo>
                  <a:pt x="23" y="261"/>
                </a:lnTo>
                <a:lnTo>
                  <a:pt x="30" y="242"/>
                </a:lnTo>
                <a:lnTo>
                  <a:pt x="37" y="226"/>
                </a:lnTo>
                <a:lnTo>
                  <a:pt x="47" y="209"/>
                </a:lnTo>
                <a:lnTo>
                  <a:pt x="57" y="192"/>
                </a:lnTo>
                <a:lnTo>
                  <a:pt x="68" y="175"/>
                </a:lnTo>
                <a:lnTo>
                  <a:pt x="80" y="159"/>
                </a:lnTo>
                <a:lnTo>
                  <a:pt x="93" y="144"/>
                </a:lnTo>
                <a:lnTo>
                  <a:pt x="106" y="128"/>
                </a:lnTo>
                <a:lnTo>
                  <a:pt x="121" y="115"/>
                </a:lnTo>
                <a:lnTo>
                  <a:pt x="121" y="1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912410" y="685800"/>
            <a:ext cx="2252195" cy="2251075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680876" y="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5822719" y="3059087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5822719" y="5538763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9543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="" xmlns:a16="http://schemas.microsoft.com/office/drawing/2014/main" id="{23079954-2BF7-4E41-9996-833F5B3353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54"/>
          <a:stretch>
            <a:fillRect/>
          </a:stretch>
        </p:blipFill>
        <p:spPr>
          <a:xfrm>
            <a:off x="279966" y="0"/>
            <a:ext cx="8867360" cy="6858000"/>
          </a:xfrm>
          <a:custGeom>
            <a:avLst/>
            <a:gdLst>
              <a:gd name="connsiteX0" fmla="*/ 0 w 8867360"/>
              <a:gd name="connsiteY0" fmla="*/ 0 h 6858000"/>
              <a:gd name="connsiteX1" fmla="*/ 8867360 w 8867360"/>
              <a:gd name="connsiteY1" fmla="*/ 0 h 6858000"/>
              <a:gd name="connsiteX2" fmla="*/ 8867360 w 8867360"/>
              <a:gd name="connsiteY2" fmla="*/ 6858000 h 6858000"/>
              <a:gd name="connsiteX3" fmla="*/ 0 w 88673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7360" h="6858000">
                <a:moveTo>
                  <a:pt x="0" y="0"/>
                </a:moveTo>
                <a:lnTo>
                  <a:pt x="8867360" y="0"/>
                </a:lnTo>
                <a:lnTo>
                  <a:pt x="886736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4CCCE566-EF62-4011-89C4-16CB94BF16B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8071474" cy="6858000"/>
          </a:xfrm>
          <a:custGeom>
            <a:avLst/>
            <a:gdLst>
              <a:gd name="connsiteX0" fmla="*/ 8071474 w 8071474"/>
              <a:gd name="connsiteY0" fmla="*/ 0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</a:cxnLst>
            <a:rect l="l" t="t" r="r" b="b"/>
            <a:pathLst>
              <a:path w="8071474" h="6858000">
                <a:moveTo>
                  <a:pt x="8071474" y="0"/>
                </a:moveTo>
                <a:lnTo>
                  <a:pt x="0" y="0"/>
                </a:lnTo>
                <a:lnTo>
                  <a:pt x="692823" y="691198"/>
                </a:lnTo>
                <a:lnTo>
                  <a:pt x="691345" y="683895"/>
                </a:lnTo>
                <a:lnTo>
                  <a:pt x="690754" y="676275"/>
                </a:lnTo>
                <a:lnTo>
                  <a:pt x="690754" y="669290"/>
                </a:lnTo>
                <a:lnTo>
                  <a:pt x="690754" y="661988"/>
                </a:lnTo>
                <a:lnTo>
                  <a:pt x="691345" y="654368"/>
                </a:lnTo>
                <a:lnTo>
                  <a:pt x="692527" y="647383"/>
                </a:lnTo>
                <a:lnTo>
                  <a:pt x="694005" y="640080"/>
                </a:lnTo>
                <a:lnTo>
                  <a:pt x="695778" y="633095"/>
                </a:lnTo>
                <a:lnTo>
                  <a:pt x="698143" y="625793"/>
                </a:lnTo>
                <a:lnTo>
                  <a:pt x="700803" y="618808"/>
                </a:lnTo>
                <a:lnTo>
                  <a:pt x="704054" y="612140"/>
                </a:lnTo>
                <a:lnTo>
                  <a:pt x="707601" y="605790"/>
                </a:lnTo>
                <a:lnTo>
                  <a:pt x="712035" y="599123"/>
                </a:lnTo>
                <a:lnTo>
                  <a:pt x="716173" y="592773"/>
                </a:lnTo>
                <a:lnTo>
                  <a:pt x="721198" y="587058"/>
                </a:lnTo>
                <a:lnTo>
                  <a:pt x="726518" y="581343"/>
                </a:lnTo>
                <a:lnTo>
                  <a:pt x="731247" y="576898"/>
                </a:lnTo>
                <a:lnTo>
                  <a:pt x="735976" y="572453"/>
                </a:lnTo>
                <a:lnTo>
                  <a:pt x="741001" y="568960"/>
                </a:lnTo>
                <a:lnTo>
                  <a:pt x="746026" y="565468"/>
                </a:lnTo>
                <a:lnTo>
                  <a:pt x="751050" y="562293"/>
                </a:lnTo>
                <a:lnTo>
                  <a:pt x="756371" y="558800"/>
                </a:lnTo>
                <a:lnTo>
                  <a:pt x="761691" y="556578"/>
                </a:lnTo>
                <a:lnTo>
                  <a:pt x="767602" y="554038"/>
                </a:lnTo>
                <a:lnTo>
                  <a:pt x="772923" y="551815"/>
                </a:lnTo>
                <a:lnTo>
                  <a:pt x="778834" y="549910"/>
                </a:lnTo>
                <a:lnTo>
                  <a:pt x="784450" y="548640"/>
                </a:lnTo>
                <a:lnTo>
                  <a:pt x="790066" y="547370"/>
                </a:lnTo>
                <a:lnTo>
                  <a:pt x="795977" y="546418"/>
                </a:lnTo>
                <a:lnTo>
                  <a:pt x="802184" y="545783"/>
                </a:lnTo>
                <a:lnTo>
                  <a:pt x="807800" y="545465"/>
                </a:lnTo>
                <a:lnTo>
                  <a:pt x="814007" y="544830"/>
                </a:lnTo>
                <a:lnTo>
                  <a:pt x="819623" y="545465"/>
                </a:lnTo>
                <a:lnTo>
                  <a:pt x="825830" y="545783"/>
                </a:lnTo>
                <a:lnTo>
                  <a:pt x="831446" y="546418"/>
                </a:lnTo>
                <a:lnTo>
                  <a:pt x="837358" y="547370"/>
                </a:lnTo>
                <a:lnTo>
                  <a:pt x="842974" y="548640"/>
                </a:lnTo>
                <a:lnTo>
                  <a:pt x="848885" y="549910"/>
                </a:lnTo>
                <a:lnTo>
                  <a:pt x="854501" y="551815"/>
                </a:lnTo>
                <a:lnTo>
                  <a:pt x="860117" y="554038"/>
                </a:lnTo>
                <a:lnTo>
                  <a:pt x="865733" y="556578"/>
                </a:lnTo>
                <a:lnTo>
                  <a:pt x="871053" y="558800"/>
                </a:lnTo>
                <a:lnTo>
                  <a:pt x="876373" y="562293"/>
                </a:lnTo>
                <a:lnTo>
                  <a:pt x="881398" y="565468"/>
                </a:lnTo>
                <a:lnTo>
                  <a:pt x="886718" y="568960"/>
                </a:lnTo>
                <a:lnTo>
                  <a:pt x="891447" y="572453"/>
                </a:lnTo>
                <a:lnTo>
                  <a:pt x="896177" y="576898"/>
                </a:lnTo>
                <a:lnTo>
                  <a:pt x="900906" y="581343"/>
                </a:lnTo>
                <a:lnTo>
                  <a:pt x="1431459" y="1111568"/>
                </a:lnTo>
                <a:lnTo>
                  <a:pt x="2394731" y="2074863"/>
                </a:lnTo>
                <a:lnTo>
                  <a:pt x="2399164" y="2079308"/>
                </a:lnTo>
                <a:lnTo>
                  <a:pt x="2404189" y="2083435"/>
                </a:lnTo>
                <a:lnTo>
                  <a:pt x="2408918" y="2087245"/>
                </a:lnTo>
                <a:lnTo>
                  <a:pt x="2413943" y="2090738"/>
                </a:lnTo>
                <a:lnTo>
                  <a:pt x="2419263" y="2093913"/>
                </a:lnTo>
                <a:lnTo>
                  <a:pt x="2424583" y="2096770"/>
                </a:lnTo>
                <a:lnTo>
                  <a:pt x="2430199" y="2099628"/>
                </a:lnTo>
                <a:lnTo>
                  <a:pt x="2435520" y="2101850"/>
                </a:lnTo>
                <a:lnTo>
                  <a:pt x="2441136" y="2104073"/>
                </a:lnTo>
                <a:lnTo>
                  <a:pt x="2447047" y="2105660"/>
                </a:lnTo>
                <a:lnTo>
                  <a:pt x="2452663" y="2107565"/>
                </a:lnTo>
                <a:lnTo>
                  <a:pt x="2458574" y="2108518"/>
                </a:lnTo>
                <a:lnTo>
                  <a:pt x="2464190" y="2109788"/>
                </a:lnTo>
                <a:lnTo>
                  <a:pt x="2469806" y="2110423"/>
                </a:lnTo>
                <a:lnTo>
                  <a:pt x="2476013" y="2110740"/>
                </a:lnTo>
                <a:lnTo>
                  <a:pt x="2481925" y="2111058"/>
                </a:lnTo>
                <a:lnTo>
                  <a:pt x="2487836" y="2110740"/>
                </a:lnTo>
                <a:lnTo>
                  <a:pt x="2493747" y="2110423"/>
                </a:lnTo>
                <a:lnTo>
                  <a:pt x="2499363" y="2109788"/>
                </a:lnTo>
                <a:lnTo>
                  <a:pt x="2505570" y="2108518"/>
                </a:lnTo>
                <a:lnTo>
                  <a:pt x="2511186" y="2107565"/>
                </a:lnTo>
                <a:lnTo>
                  <a:pt x="2517098" y="2105660"/>
                </a:lnTo>
                <a:lnTo>
                  <a:pt x="2522714" y="2104073"/>
                </a:lnTo>
                <a:lnTo>
                  <a:pt x="2528034" y="2101850"/>
                </a:lnTo>
                <a:lnTo>
                  <a:pt x="2533945" y="2099628"/>
                </a:lnTo>
                <a:lnTo>
                  <a:pt x="2539266" y="2096770"/>
                </a:lnTo>
                <a:lnTo>
                  <a:pt x="2544290" y="2093913"/>
                </a:lnTo>
                <a:lnTo>
                  <a:pt x="2549611" y="2090738"/>
                </a:lnTo>
                <a:lnTo>
                  <a:pt x="2554635" y="2087245"/>
                </a:lnTo>
                <a:lnTo>
                  <a:pt x="2559660" y="2083435"/>
                </a:lnTo>
                <a:lnTo>
                  <a:pt x="2564389" y="2079308"/>
                </a:lnTo>
                <a:lnTo>
                  <a:pt x="2569119" y="2074863"/>
                </a:lnTo>
                <a:lnTo>
                  <a:pt x="2573257" y="2070100"/>
                </a:lnTo>
                <a:lnTo>
                  <a:pt x="2577395" y="2065655"/>
                </a:lnTo>
                <a:lnTo>
                  <a:pt x="2581237" y="2060575"/>
                </a:lnTo>
                <a:lnTo>
                  <a:pt x="2584784" y="2055495"/>
                </a:lnTo>
                <a:lnTo>
                  <a:pt x="2588035" y="2050415"/>
                </a:lnTo>
                <a:lnTo>
                  <a:pt x="2590991" y="2045018"/>
                </a:lnTo>
                <a:lnTo>
                  <a:pt x="2593651" y="2039620"/>
                </a:lnTo>
                <a:lnTo>
                  <a:pt x="2596016" y="2034223"/>
                </a:lnTo>
                <a:lnTo>
                  <a:pt x="2598085" y="2028508"/>
                </a:lnTo>
                <a:lnTo>
                  <a:pt x="2599858" y="2022793"/>
                </a:lnTo>
                <a:lnTo>
                  <a:pt x="2601336" y="2017078"/>
                </a:lnTo>
                <a:lnTo>
                  <a:pt x="2602814" y="2011363"/>
                </a:lnTo>
                <a:lnTo>
                  <a:pt x="2603996" y="2005648"/>
                </a:lnTo>
                <a:lnTo>
                  <a:pt x="2604587" y="1999615"/>
                </a:lnTo>
                <a:cubicBezTo>
                  <a:pt x="2604686" y="1997604"/>
                  <a:pt x="2604784" y="1995594"/>
                  <a:pt x="2604883" y="1993583"/>
                </a:cubicBezTo>
                <a:lnTo>
                  <a:pt x="2604883" y="1987550"/>
                </a:lnTo>
                <a:lnTo>
                  <a:pt x="2604883" y="1981835"/>
                </a:lnTo>
                <a:cubicBezTo>
                  <a:pt x="2604784" y="1979930"/>
                  <a:pt x="2604686" y="1978025"/>
                  <a:pt x="2604587" y="1976120"/>
                </a:cubicBezTo>
                <a:lnTo>
                  <a:pt x="2603996" y="1970088"/>
                </a:lnTo>
                <a:lnTo>
                  <a:pt x="2602814" y="1964373"/>
                </a:lnTo>
                <a:lnTo>
                  <a:pt x="2601336" y="1958658"/>
                </a:lnTo>
                <a:lnTo>
                  <a:pt x="2599858" y="1952625"/>
                </a:lnTo>
                <a:lnTo>
                  <a:pt x="2598085" y="1946910"/>
                </a:lnTo>
                <a:lnTo>
                  <a:pt x="2596016" y="1941195"/>
                </a:lnTo>
                <a:lnTo>
                  <a:pt x="2593651" y="1935798"/>
                </a:lnTo>
                <a:lnTo>
                  <a:pt x="2590991" y="1930400"/>
                </a:lnTo>
                <a:lnTo>
                  <a:pt x="2588035" y="1925003"/>
                </a:lnTo>
                <a:lnTo>
                  <a:pt x="2584784" y="1919923"/>
                </a:lnTo>
                <a:lnTo>
                  <a:pt x="2581237" y="1915160"/>
                </a:lnTo>
                <a:lnTo>
                  <a:pt x="2577395" y="1910080"/>
                </a:lnTo>
                <a:lnTo>
                  <a:pt x="2573257" y="1905318"/>
                </a:lnTo>
                <a:lnTo>
                  <a:pt x="2569119" y="1900555"/>
                </a:lnTo>
                <a:lnTo>
                  <a:pt x="1590477" y="922020"/>
                </a:lnTo>
                <a:lnTo>
                  <a:pt x="1272736" y="604203"/>
                </a:lnTo>
                <a:lnTo>
                  <a:pt x="1268303" y="599440"/>
                </a:lnTo>
                <a:lnTo>
                  <a:pt x="1264165" y="594995"/>
                </a:lnTo>
                <a:lnTo>
                  <a:pt x="1260322" y="589915"/>
                </a:lnTo>
                <a:lnTo>
                  <a:pt x="1256776" y="584835"/>
                </a:lnTo>
                <a:lnTo>
                  <a:pt x="1253524" y="579755"/>
                </a:lnTo>
                <a:lnTo>
                  <a:pt x="1250864" y="574358"/>
                </a:lnTo>
                <a:lnTo>
                  <a:pt x="1247908" y="568960"/>
                </a:lnTo>
                <a:lnTo>
                  <a:pt x="1245839" y="563563"/>
                </a:lnTo>
                <a:lnTo>
                  <a:pt x="1243475" y="557848"/>
                </a:lnTo>
                <a:lnTo>
                  <a:pt x="1241701" y="552133"/>
                </a:lnTo>
                <a:lnTo>
                  <a:pt x="1239928" y="546418"/>
                </a:lnTo>
                <a:lnTo>
                  <a:pt x="1238746" y="540703"/>
                </a:lnTo>
                <a:lnTo>
                  <a:pt x="1237859" y="534988"/>
                </a:lnTo>
                <a:lnTo>
                  <a:pt x="1236972" y="528638"/>
                </a:lnTo>
                <a:cubicBezTo>
                  <a:pt x="1236874" y="526733"/>
                  <a:pt x="1236775" y="524828"/>
                  <a:pt x="1236677" y="522923"/>
                </a:cubicBezTo>
                <a:cubicBezTo>
                  <a:pt x="1236578" y="520912"/>
                  <a:pt x="1236480" y="518901"/>
                  <a:pt x="1236381" y="516890"/>
                </a:cubicBezTo>
                <a:cubicBezTo>
                  <a:pt x="1236480" y="514985"/>
                  <a:pt x="1236578" y="513080"/>
                  <a:pt x="1236677" y="511175"/>
                </a:cubicBezTo>
                <a:cubicBezTo>
                  <a:pt x="1236775" y="509270"/>
                  <a:pt x="1236874" y="507365"/>
                  <a:pt x="1236972" y="505460"/>
                </a:cubicBezTo>
                <a:lnTo>
                  <a:pt x="1237859" y="499428"/>
                </a:lnTo>
                <a:lnTo>
                  <a:pt x="1238746" y="493713"/>
                </a:lnTo>
                <a:lnTo>
                  <a:pt x="1239928" y="487680"/>
                </a:lnTo>
                <a:lnTo>
                  <a:pt x="1241701" y="481965"/>
                </a:lnTo>
                <a:lnTo>
                  <a:pt x="1243475" y="476250"/>
                </a:lnTo>
                <a:lnTo>
                  <a:pt x="1245839" y="470535"/>
                </a:lnTo>
                <a:lnTo>
                  <a:pt x="1247908" y="465138"/>
                </a:lnTo>
                <a:lnTo>
                  <a:pt x="1250864" y="459740"/>
                </a:lnTo>
                <a:lnTo>
                  <a:pt x="1253524" y="454343"/>
                </a:lnTo>
                <a:lnTo>
                  <a:pt x="1256776" y="449263"/>
                </a:lnTo>
                <a:lnTo>
                  <a:pt x="1260322" y="444500"/>
                </a:lnTo>
                <a:lnTo>
                  <a:pt x="1264165" y="439420"/>
                </a:lnTo>
                <a:lnTo>
                  <a:pt x="1268303" y="434658"/>
                </a:lnTo>
                <a:lnTo>
                  <a:pt x="1272736" y="429895"/>
                </a:lnTo>
                <a:lnTo>
                  <a:pt x="1277466" y="425768"/>
                </a:lnTo>
                <a:lnTo>
                  <a:pt x="1281899" y="421323"/>
                </a:lnTo>
                <a:lnTo>
                  <a:pt x="1286924" y="417830"/>
                </a:lnTo>
                <a:lnTo>
                  <a:pt x="1291949" y="414338"/>
                </a:lnTo>
                <a:lnTo>
                  <a:pt x="1296973" y="410845"/>
                </a:lnTo>
                <a:lnTo>
                  <a:pt x="1302589" y="407988"/>
                </a:lnTo>
                <a:lnTo>
                  <a:pt x="1307910" y="405130"/>
                </a:lnTo>
                <a:lnTo>
                  <a:pt x="1313230" y="402908"/>
                </a:lnTo>
                <a:lnTo>
                  <a:pt x="1318846" y="401003"/>
                </a:lnTo>
                <a:lnTo>
                  <a:pt x="1324757" y="399098"/>
                </a:lnTo>
                <a:lnTo>
                  <a:pt x="1330373" y="397193"/>
                </a:lnTo>
                <a:lnTo>
                  <a:pt x="1336285" y="396240"/>
                </a:lnTo>
                <a:lnTo>
                  <a:pt x="1341901" y="395288"/>
                </a:lnTo>
                <a:lnTo>
                  <a:pt x="1348108" y="394335"/>
                </a:lnTo>
                <a:lnTo>
                  <a:pt x="1353723" y="394018"/>
                </a:lnTo>
                <a:lnTo>
                  <a:pt x="1359930" y="393700"/>
                </a:lnTo>
                <a:lnTo>
                  <a:pt x="1365546" y="394018"/>
                </a:lnTo>
                <a:lnTo>
                  <a:pt x="1371458" y="394335"/>
                </a:lnTo>
                <a:lnTo>
                  <a:pt x="1377665" y="395288"/>
                </a:lnTo>
                <a:lnTo>
                  <a:pt x="1383281" y="396240"/>
                </a:lnTo>
                <a:lnTo>
                  <a:pt x="1388897" y="397193"/>
                </a:lnTo>
                <a:lnTo>
                  <a:pt x="1394808" y="399098"/>
                </a:lnTo>
                <a:lnTo>
                  <a:pt x="1400424" y="401003"/>
                </a:lnTo>
                <a:lnTo>
                  <a:pt x="1406335" y="402908"/>
                </a:lnTo>
                <a:lnTo>
                  <a:pt x="1411656" y="405130"/>
                </a:lnTo>
                <a:lnTo>
                  <a:pt x="1416976" y="407988"/>
                </a:lnTo>
                <a:lnTo>
                  <a:pt x="1422296" y="410845"/>
                </a:lnTo>
                <a:lnTo>
                  <a:pt x="1427617" y="414338"/>
                </a:lnTo>
                <a:lnTo>
                  <a:pt x="1432641" y="417830"/>
                </a:lnTo>
                <a:lnTo>
                  <a:pt x="1437666" y="421323"/>
                </a:lnTo>
                <a:lnTo>
                  <a:pt x="1442100" y="425768"/>
                </a:lnTo>
                <a:lnTo>
                  <a:pt x="1446829" y="429895"/>
                </a:lnTo>
                <a:lnTo>
                  <a:pt x="1907036" y="890270"/>
                </a:lnTo>
                <a:lnTo>
                  <a:pt x="2165662" y="1148715"/>
                </a:lnTo>
                <a:lnTo>
                  <a:pt x="2170391" y="1153160"/>
                </a:lnTo>
                <a:lnTo>
                  <a:pt x="2175416" y="1157288"/>
                </a:lnTo>
                <a:lnTo>
                  <a:pt x="2180145" y="1161098"/>
                </a:lnTo>
                <a:lnTo>
                  <a:pt x="2185170" y="1164590"/>
                </a:lnTo>
                <a:lnTo>
                  <a:pt x="2190490" y="1167765"/>
                </a:lnTo>
                <a:lnTo>
                  <a:pt x="2195810" y="1170623"/>
                </a:lnTo>
                <a:lnTo>
                  <a:pt x="2201130" y="1173480"/>
                </a:lnTo>
                <a:lnTo>
                  <a:pt x="2206746" y="1176020"/>
                </a:lnTo>
                <a:lnTo>
                  <a:pt x="2212362" y="1177925"/>
                </a:lnTo>
                <a:lnTo>
                  <a:pt x="2217683" y="1180148"/>
                </a:lnTo>
                <a:lnTo>
                  <a:pt x="2223594" y="1181418"/>
                </a:lnTo>
                <a:lnTo>
                  <a:pt x="2229505" y="1182688"/>
                </a:lnTo>
                <a:lnTo>
                  <a:pt x="2235417" y="1183640"/>
                </a:lnTo>
                <a:lnTo>
                  <a:pt x="2241033" y="1184275"/>
                </a:lnTo>
                <a:lnTo>
                  <a:pt x="2247240" y="1184593"/>
                </a:lnTo>
                <a:lnTo>
                  <a:pt x="2252856" y="1185228"/>
                </a:lnTo>
                <a:lnTo>
                  <a:pt x="2259063" y="1184593"/>
                </a:lnTo>
                <a:lnTo>
                  <a:pt x="2264679" y="1184275"/>
                </a:lnTo>
                <a:lnTo>
                  <a:pt x="2270590" y="1183640"/>
                </a:lnTo>
                <a:lnTo>
                  <a:pt x="2276797" y="1182688"/>
                </a:lnTo>
                <a:lnTo>
                  <a:pt x="2282413" y="1181418"/>
                </a:lnTo>
                <a:lnTo>
                  <a:pt x="2288029" y="1180148"/>
                </a:lnTo>
                <a:lnTo>
                  <a:pt x="2293940" y="1177925"/>
                </a:lnTo>
                <a:lnTo>
                  <a:pt x="2299261" y="1176020"/>
                </a:lnTo>
                <a:lnTo>
                  <a:pt x="2304581" y="1173480"/>
                </a:lnTo>
                <a:lnTo>
                  <a:pt x="2310492" y="1170623"/>
                </a:lnTo>
                <a:lnTo>
                  <a:pt x="2315517" y="1167765"/>
                </a:lnTo>
                <a:lnTo>
                  <a:pt x="2320837" y="1164590"/>
                </a:lnTo>
                <a:lnTo>
                  <a:pt x="2325862" y="1161098"/>
                </a:lnTo>
                <a:lnTo>
                  <a:pt x="2330887" y="1157288"/>
                </a:lnTo>
                <a:lnTo>
                  <a:pt x="2335616" y="1153160"/>
                </a:lnTo>
                <a:lnTo>
                  <a:pt x="2340345" y="1148715"/>
                </a:lnTo>
                <a:lnTo>
                  <a:pt x="2344483" y="1144270"/>
                </a:lnTo>
                <a:lnTo>
                  <a:pt x="2348621" y="1139508"/>
                </a:lnTo>
                <a:lnTo>
                  <a:pt x="2352464" y="1134428"/>
                </a:lnTo>
                <a:lnTo>
                  <a:pt x="2356011" y="1129348"/>
                </a:lnTo>
                <a:lnTo>
                  <a:pt x="2359262" y="1124268"/>
                </a:lnTo>
                <a:lnTo>
                  <a:pt x="2362218" y="1118870"/>
                </a:lnTo>
                <a:lnTo>
                  <a:pt x="2364582" y="1113473"/>
                </a:lnTo>
                <a:lnTo>
                  <a:pt x="2367242" y="1108075"/>
                </a:lnTo>
                <a:lnTo>
                  <a:pt x="2369311" y="1102360"/>
                </a:lnTo>
                <a:lnTo>
                  <a:pt x="2371085" y="1096645"/>
                </a:lnTo>
                <a:lnTo>
                  <a:pt x="2372563" y="1090930"/>
                </a:lnTo>
                <a:lnTo>
                  <a:pt x="2374041" y="1085215"/>
                </a:lnTo>
                <a:lnTo>
                  <a:pt x="2375223" y="1079500"/>
                </a:lnTo>
                <a:lnTo>
                  <a:pt x="2375814" y="1073785"/>
                </a:lnTo>
                <a:cubicBezTo>
                  <a:pt x="2375913" y="1071774"/>
                  <a:pt x="2376011" y="1069764"/>
                  <a:pt x="2376110" y="1067753"/>
                </a:cubicBezTo>
                <a:lnTo>
                  <a:pt x="2376110" y="1061720"/>
                </a:lnTo>
                <a:lnTo>
                  <a:pt x="2376110" y="1055688"/>
                </a:lnTo>
                <a:cubicBezTo>
                  <a:pt x="2376011" y="1053783"/>
                  <a:pt x="2375913" y="1051878"/>
                  <a:pt x="2375814" y="1049973"/>
                </a:cubicBezTo>
                <a:lnTo>
                  <a:pt x="2375223" y="1043940"/>
                </a:lnTo>
                <a:lnTo>
                  <a:pt x="2374041" y="1038225"/>
                </a:lnTo>
                <a:lnTo>
                  <a:pt x="2372563" y="1032510"/>
                </a:lnTo>
                <a:lnTo>
                  <a:pt x="2371085" y="1026795"/>
                </a:lnTo>
                <a:lnTo>
                  <a:pt x="2369311" y="1021080"/>
                </a:lnTo>
                <a:lnTo>
                  <a:pt x="2367242" y="1015683"/>
                </a:lnTo>
                <a:lnTo>
                  <a:pt x="2364582" y="1009650"/>
                </a:lnTo>
                <a:lnTo>
                  <a:pt x="2362218" y="1004253"/>
                </a:lnTo>
                <a:lnTo>
                  <a:pt x="2359262" y="998855"/>
                </a:lnTo>
                <a:lnTo>
                  <a:pt x="2356011" y="994093"/>
                </a:lnTo>
                <a:lnTo>
                  <a:pt x="2352464" y="989013"/>
                </a:lnTo>
                <a:lnTo>
                  <a:pt x="2348621" y="983933"/>
                </a:lnTo>
                <a:lnTo>
                  <a:pt x="2344483" y="979170"/>
                </a:lnTo>
                <a:lnTo>
                  <a:pt x="2340345" y="974725"/>
                </a:lnTo>
                <a:lnTo>
                  <a:pt x="2240737" y="875030"/>
                </a:lnTo>
                <a:lnTo>
                  <a:pt x="1991865" y="626428"/>
                </a:lnTo>
                <a:lnTo>
                  <a:pt x="1987431" y="621665"/>
                </a:lnTo>
                <a:lnTo>
                  <a:pt x="1983589" y="616903"/>
                </a:lnTo>
                <a:lnTo>
                  <a:pt x="1979451" y="612140"/>
                </a:lnTo>
                <a:lnTo>
                  <a:pt x="1975904" y="607060"/>
                </a:lnTo>
                <a:lnTo>
                  <a:pt x="1972653" y="601663"/>
                </a:lnTo>
                <a:lnTo>
                  <a:pt x="1969993" y="596265"/>
                </a:lnTo>
                <a:lnTo>
                  <a:pt x="1967037" y="590868"/>
                </a:lnTo>
                <a:lnTo>
                  <a:pt x="1964968" y="585470"/>
                </a:lnTo>
                <a:lnTo>
                  <a:pt x="1962603" y="579755"/>
                </a:lnTo>
                <a:lnTo>
                  <a:pt x="1960830" y="574358"/>
                </a:lnTo>
                <a:lnTo>
                  <a:pt x="1959056" y="568643"/>
                </a:lnTo>
                <a:lnTo>
                  <a:pt x="1958170" y="562610"/>
                </a:lnTo>
                <a:lnTo>
                  <a:pt x="1956987" y="556895"/>
                </a:lnTo>
                <a:lnTo>
                  <a:pt x="1956396" y="551180"/>
                </a:lnTo>
                <a:lnTo>
                  <a:pt x="1955805" y="544830"/>
                </a:lnTo>
                <a:lnTo>
                  <a:pt x="1955805" y="539115"/>
                </a:lnTo>
                <a:lnTo>
                  <a:pt x="1955805" y="533083"/>
                </a:lnTo>
                <a:lnTo>
                  <a:pt x="1956396" y="527368"/>
                </a:lnTo>
                <a:lnTo>
                  <a:pt x="1956987" y="521653"/>
                </a:lnTo>
                <a:lnTo>
                  <a:pt x="1958170" y="515620"/>
                </a:lnTo>
                <a:lnTo>
                  <a:pt x="1959056" y="509588"/>
                </a:lnTo>
                <a:lnTo>
                  <a:pt x="1960830" y="503873"/>
                </a:lnTo>
                <a:lnTo>
                  <a:pt x="1962603" y="498158"/>
                </a:lnTo>
                <a:lnTo>
                  <a:pt x="1964968" y="492760"/>
                </a:lnTo>
                <a:lnTo>
                  <a:pt x="1967037" y="487363"/>
                </a:lnTo>
                <a:lnTo>
                  <a:pt x="1969993" y="481648"/>
                </a:lnTo>
                <a:lnTo>
                  <a:pt x="1972653" y="476568"/>
                </a:lnTo>
                <a:lnTo>
                  <a:pt x="1975904" y="471170"/>
                </a:lnTo>
                <a:lnTo>
                  <a:pt x="1979451" y="466408"/>
                </a:lnTo>
                <a:lnTo>
                  <a:pt x="1983589" y="461328"/>
                </a:lnTo>
                <a:lnTo>
                  <a:pt x="1987431" y="456565"/>
                </a:lnTo>
                <a:lnTo>
                  <a:pt x="1991865" y="451803"/>
                </a:lnTo>
                <a:lnTo>
                  <a:pt x="1996594" y="447675"/>
                </a:lnTo>
                <a:lnTo>
                  <a:pt x="2001028" y="443548"/>
                </a:lnTo>
                <a:lnTo>
                  <a:pt x="2006052" y="439738"/>
                </a:lnTo>
                <a:lnTo>
                  <a:pt x="2011077" y="436245"/>
                </a:lnTo>
                <a:lnTo>
                  <a:pt x="2016102" y="432753"/>
                </a:lnTo>
                <a:lnTo>
                  <a:pt x="2021718" y="429895"/>
                </a:lnTo>
                <a:lnTo>
                  <a:pt x="2027038" y="427355"/>
                </a:lnTo>
                <a:lnTo>
                  <a:pt x="2032654" y="424815"/>
                </a:lnTo>
                <a:lnTo>
                  <a:pt x="2038270" y="422910"/>
                </a:lnTo>
                <a:lnTo>
                  <a:pt x="2043886" y="421005"/>
                </a:lnTo>
                <a:lnTo>
                  <a:pt x="2049502" y="419735"/>
                </a:lnTo>
                <a:lnTo>
                  <a:pt x="2055413" y="418148"/>
                </a:lnTo>
                <a:lnTo>
                  <a:pt x="2061029" y="417195"/>
                </a:lnTo>
                <a:lnTo>
                  <a:pt x="2067236" y="416243"/>
                </a:lnTo>
                <a:lnTo>
                  <a:pt x="2072852" y="415925"/>
                </a:lnTo>
                <a:lnTo>
                  <a:pt x="2079059" y="415925"/>
                </a:lnTo>
                <a:lnTo>
                  <a:pt x="2084970" y="415925"/>
                </a:lnTo>
                <a:lnTo>
                  <a:pt x="2090882" y="416243"/>
                </a:lnTo>
                <a:lnTo>
                  <a:pt x="2096793" y="417195"/>
                </a:lnTo>
                <a:lnTo>
                  <a:pt x="2102409" y="418148"/>
                </a:lnTo>
                <a:lnTo>
                  <a:pt x="2108321" y="419735"/>
                </a:lnTo>
                <a:lnTo>
                  <a:pt x="2113936" y="421005"/>
                </a:lnTo>
                <a:lnTo>
                  <a:pt x="2119552" y="422910"/>
                </a:lnTo>
                <a:lnTo>
                  <a:pt x="2125464" y="424815"/>
                </a:lnTo>
                <a:lnTo>
                  <a:pt x="2130784" y="427355"/>
                </a:lnTo>
                <a:lnTo>
                  <a:pt x="2136104" y="429895"/>
                </a:lnTo>
                <a:lnTo>
                  <a:pt x="2141720" y="432753"/>
                </a:lnTo>
                <a:lnTo>
                  <a:pt x="2146745" y="436245"/>
                </a:lnTo>
                <a:lnTo>
                  <a:pt x="2152065" y="439738"/>
                </a:lnTo>
                <a:lnTo>
                  <a:pt x="2156795" y="443548"/>
                </a:lnTo>
                <a:lnTo>
                  <a:pt x="2161819" y="447675"/>
                </a:lnTo>
                <a:lnTo>
                  <a:pt x="2165957" y="451803"/>
                </a:lnTo>
                <a:lnTo>
                  <a:pt x="2966073" y="1251903"/>
                </a:lnTo>
                <a:lnTo>
                  <a:pt x="5612631" y="3898583"/>
                </a:lnTo>
                <a:lnTo>
                  <a:pt x="5617360" y="3903345"/>
                </a:lnTo>
                <a:lnTo>
                  <a:pt x="5621498" y="3908425"/>
                </a:lnTo>
                <a:lnTo>
                  <a:pt x="5625341" y="3913505"/>
                </a:lnTo>
                <a:lnTo>
                  <a:pt x="5628888" y="3918585"/>
                </a:lnTo>
                <a:lnTo>
                  <a:pt x="5632139" y="3923348"/>
                </a:lnTo>
                <a:lnTo>
                  <a:pt x="5635094" y="3928745"/>
                </a:lnTo>
                <a:lnTo>
                  <a:pt x="5638050" y="3934460"/>
                </a:lnTo>
                <a:lnTo>
                  <a:pt x="5640415" y="3939858"/>
                </a:lnTo>
                <a:lnTo>
                  <a:pt x="5642484" y="3945890"/>
                </a:lnTo>
                <a:lnTo>
                  <a:pt x="5644257" y="3951605"/>
                </a:lnTo>
                <a:lnTo>
                  <a:pt x="5645735" y="3957320"/>
                </a:lnTo>
                <a:lnTo>
                  <a:pt x="5647213" y="3963353"/>
                </a:lnTo>
                <a:lnTo>
                  <a:pt x="5648100" y="3969068"/>
                </a:lnTo>
                <a:lnTo>
                  <a:pt x="5648691" y="3975100"/>
                </a:lnTo>
                <a:lnTo>
                  <a:pt x="5649282" y="3980815"/>
                </a:lnTo>
                <a:lnTo>
                  <a:pt x="5649282" y="3987165"/>
                </a:lnTo>
                <a:lnTo>
                  <a:pt x="5649282" y="3992880"/>
                </a:lnTo>
                <a:lnTo>
                  <a:pt x="5648691" y="3998913"/>
                </a:lnTo>
                <a:lnTo>
                  <a:pt x="5648100" y="4004945"/>
                </a:lnTo>
                <a:lnTo>
                  <a:pt x="5647213" y="4010660"/>
                </a:lnTo>
                <a:lnTo>
                  <a:pt x="5645735" y="4016375"/>
                </a:lnTo>
                <a:lnTo>
                  <a:pt x="5644257" y="4022725"/>
                </a:lnTo>
                <a:lnTo>
                  <a:pt x="5642484" y="4028440"/>
                </a:lnTo>
                <a:lnTo>
                  <a:pt x="5640415" y="4033838"/>
                </a:lnTo>
                <a:lnTo>
                  <a:pt x="5638050" y="4039553"/>
                </a:lnTo>
                <a:lnTo>
                  <a:pt x="5635094" y="4044950"/>
                </a:lnTo>
                <a:lnTo>
                  <a:pt x="5632139" y="4050348"/>
                </a:lnTo>
                <a:lnTo>
                  <a:pt x="5628888" y="4055745"/>
                </a:lnTo>
                <a:lnTo>
                  <a:pt x="5625341" y="4060825"/>
                </a:lnTo>
                <a:lnTo>
                  <a:pt x="5621498" y="4065588"/>
                </a:lnTo>
                <a:lnTo>
                  <a:pt x="5617360" y="4070350"/>
                </a:lnTo>
                <a:lnTo>
                  <a:pt x="5612631" y="4075113"/>
                </a:lnTo>
                <a:lnTo>
                  <a:pt x="5608198" y="4079875"/>
                </a:lnTo>
                <a:lnTo>
                  <a:pt x="5603468" y="4083685"/>
                </a:lnTo>
                <a:lnTo>
                  <a:pt x="5598443" y="4087495"/>
                </a:lnTo>
                <a:lnTo>
                  <a:pt x="5593419" y="4091305"/>
                </a:lnTo>
                <a:lnTo>
                  <a:pt x="5588098" y="4094480"/>
                </a:lnTo>
                <a:lnTo>
                  <a:pt x="5582482" y="4097338"/>
                </a:lnTo>
                <a:lnTo>
                  <a:pt x="5577162" y="4100195"/>
                </a:lnTo>
                <a:lnTo>
                  <a:pt x="5571842" y="4102418"/>
                </a:lnTo>
                <a:lnTo>
                  <a:pt x="5565931" y="4104640"/>
                </a:lnTo>
                <a:lnTo>
                  <a:pt x="5560315" y="4106545"/>
                </a:lnTo>
                <a:lnTo>
                  <a:pt x="5554699" y="4108133"/>
                </a:lnTo>
                <a:lnTo>
                  <a:pt x="5548492" y="4109403"/>
                </a:lnTo>
                <a:lnTo>
                  <a:pt x="5542580" y="4110355"/>
                </a:lnTo>
                <a:lnTo>
                  <a:pt x="5536669" y="4110990"/>
                </a:lnTo>
                <a:lnTo>
                  <a:pt x="5530758" y="4111308"/>
                </a:lnTo>
                <a:lnTo>
                  <a:pt x="5524846" y="4111625"/>
                </a:lnTo>
                <a:lnTo>
                  <a:pt x="5518639" y="4111308"/>
                </a:lnTo>
                <a:lnTo>
                  <a:pt x="5513023" y="4110990"/>
                </a:lnTo>
                <a:lnTo>
                  <a:pt x="5506816" y="4110355"/>
                </a:lnTo>
                <a:lnTo>
                  <a:pt x="5501200" y="4109403"/>
                </a:lnTo>
                <a:lnTo>
                  <a:pt x="5494993" y="4108133"/>
                </a:lnTo>
                <a:lnTo>
                  <a:pt x="5489081" y="4106545"/>
                </a:lnTo>
                <a:lnTo>
                  <a:pt x="5483466" y="4104640"/>
                </a:lnTo>
                <a:lnTo>
                  <a:pt x="5477850" y="4102418"/>
                </a:lnTo>
                <a:lnTo>
                  <a:pt x="5472234" y="4100195"/>
                </a:lnTo>
                <a:lnTo>
                  <a:pt x="5466913" y="4097338"/>
                </a:lnTo>
                <a:lnTo>
                  <a:pt x="5461593" y="4094480"/>
                </a:lnTo>
                <a:lnTo>
                  <a:pt x="5456273" y="4091305"/>
                </a:lnTo>
                <a:lnTo>
                  <a:pt x="5451248" y="4087495"/>
                </a:lnTo>
                <a:lnTo>
                  <a:pt x="5446223" y="4083685"/>
                </a:lnTo>
                <a:lnTo>
                  <a:pt x="5441495" y="4079875"/>
                </a:lnTo>
                <a:lnTo>
                  <a:pt x="5436765" y="4075113"/>
                </a:lnTo>
                <a:lnTo>
                  <a:pt x="5322379" y="3960813"/>
                </a:lnTo>
                <a:lnTo>
                  <a:pt x="5317945" y="3956368"/>
                </a:lnTo>
                <a:lnTo>
                  <a:pt x="5312921" y="3952240"/>
                </a:lnTo>
                <a:lnTo>
                  <a:pt x="5307896" y="3948748"/>
                </a:lnTo>
                <a:lnTo>
                  <a:pt x="5302871" y="3944938"/>
                </a:lnTo>
                <a:lnTo>
                  <a:pt x="5297255" y="3941763"/>
                </a:lnTo>
                <a:lnTo>
                  <a:pt x="5292230" y="3938588"/>
                </a:lnTo>
                <a:lnTo>
                  <a:pt x="5286615" y="3936048"/>
                </a:lnTo>
                <a:lnTo>
                  <a:pt x="5281294" y="3933508"/>
                </a:lnTo>
                <a:lnTo>
                  <a:pt x="5275383" y="3931285"/>
                </a:lnTo>
                <a:lnTo>
                  <a:pt x="5269767" y="3929698"/>
                </a:lnTo>
                <a:lnTo>
                  <a:pt x="5263855" y="3927793"/>
                </a:lnTo>
                <a:lnTo>
                  <a:pt x="5257944" y="3926840"/>
                </a:lnTo>
                <a:lnTo>
                  <a:pt x="5252033" y="3925570"/>
                </a:lnTo>
                <a:lnTo>
                  <a:pt x="5246121" y="3924935"/>
                </a:lnTo>
                <a:lnTo>
                  <a:pt x="5240210" y="3924618"/>
                </a:lnTo>
                <a:lnTo>
                  <a:pt x="5234298" y="3924618"/>
                </a:lnTo>
                <a:lnTo>
                  <a:pt x="5228091" y="3924618"/>
                </a:lnTo>
                <a:lnTo>
                  <a:pt x="5222180" y="3924935"/>
                </a:lnTo>
                <a:lnTo>
                  <a:pt x="5216268" y="3925570"/>
                </a:lnTo>
                <a:lnTo>
                  <a:pt x="5210357" y="3926840"/>
                </a:lnTo>
                <a:lnTo>
                  <a:pt x="5204741" y="3927793"/>
                </a:lnTo>
                <a:lnTo>
                  <a:pt x="5198534" y="3929698"/>
                </a:lnTo>
                <a:lnTo>
                  <a:pt x="5192918" y="3931285"/>
                </a:lnTo>
                <a:lnTo>
                  <a:pt x="5187598" y="3933508"/>
                </a:lnTo>
                <a:lnTo>
                  <a:pt x="5181686" y="3936048"/>
                </a:lnTo>
                <a:lnTo>
                  <a:pt x="5176366" y="3938588"/>
                </a:lnTo>
                <a:lnTo>
                  <a:pt x="5171046" y="3941763"/>
                </a:lnTo>
                <a:lnTo>
                  <a:pt x="5165430" y="3944938"/>
                </a:lnTo>
                <a:lnTo>
                  <a:pt x="5160405" y="3948748"/>
                </a:lnTo>
                <a:lnTo>
                  <a:pt x="5155380" y="3952240"/>
                </a:lnTo>
                <a:lnTo>
                  <a:pt x="5150947" y="3956368"/>
                </a:lnTo>
                <a:lnTo>
                  <a:pt x="5146218" y="3960813"/>
                </a:lnTo>
                <a:lnTo>
                  <a:pt x="5141488" y="3965575"/>
                </a:lnTo>
                <a:lnTo>
                  <a:pt x="5137646" y="3970655"/>
                </a:lnTo>
                <a:lnTo>
                  <a:pt x="5133508" y="3975100"/>
                </a:lnTo>
                <a:lnTo>
                  <a:pt x="5129961" y="3980498"/>
                </a:lnTo>
                <a:lnTo>
                  <a:pt x="5126710" y="3985578"/>
                </a:lnTo>
                <a:lnTo>
                  <a:pt x="5123754" y="3990975"/>
                </a:lnTo>
                <a:lnTo>
                  <a:pt x="5121094" y="3996373"/>
                </a:lnTo>
                <a:lnTo>
                  <a:pt x="5118729" y="4002088"/>
                </a:lnTo>
                <a:lnTo>
                  <a:pt x="5116660" y="4007803"/>
                </a:lnTo>
                <a:lnTo>
                  <a:pt x="5114591" y="4013518"/>
                </a:lnTo>
                <a:lnTo>
                  <a:pt x="5113113" y="4019233"/>
                </a:lnTo>
                <a:lnTo>
                  <a:pt x="5111636" y="4025265"/>
                </a:lnTo>
                <a:cubicBezTo>
                  <a:pt x="5111439" y="4027276"/>
                  <a:pt x="5111241" y="4029287"/>
                  <a:pt x="5111044" y="4031298"/>
                </a:cubicBezTo>
                <a:lnTo>
                  <a:pt x="5110158" y="4037013"/>
                </a:lnTo>
                <a:cubicBezTo>
                  <a:pt x="5110059" y="4039024"/>
                  <a:pt x="5109961" y="4041034"/>
                  <a:pt x="5109862" y="4043045"/>
                </a:cubicBezTo>
                <a:cubicBezTo>
                  <a:pt x="5109764" y="4045056"/>
                  <a:pt x="5109665" y="4047067"/>
                  <a:pt x="5109567" y="4049078"/>
                </a:cubicBezTo>
                <a:cubicBezTo>
                  <a:pt x="5109665" y="4051089"/>
                  <a:pt x="5109764" y="4053099"/>
                  <a:pt x="5109862" y="4055110"/>
                </a:cubicBezTo>
                <a:cubicBezTo>
                  <a:pt x="5109961" y="4057121"/>
                  <a:pt x="5110059" y="4059132"/>
                  <a:pt x="5110158" y="4061143"/>
                </a:cubicBezTo>
                <a:lnTo>
                  <a:pt x="5111044" y="4066858"/>
                </a:lnTo>
                <a:cubicBezTo>
                  <a:pt x="5111241" y="4068869"/>
                  <a:pt x="5111439" y="4070879"/>
                  <a:pt x="5111636" y="4072890"/>
                </a:cubicBezTo>
                <a:lnTo>
                  <a:pt x="5113113" y="4078605"/>
                </a:lnTo>
                <a:lnTo>
                  <a:pt x="5114591" y="4084320"/>
                </a:lnTo>
                <a:lnTo>
                  <a:pt x="5116660" y="4090035"/>
                </a:lnTo>
                <a:lnTo>
                  <a:pt x="5118729" y="4095750"/>
                </a:lnTo>
                <a:lnTo>
                  <a:pt x="5121094" y="4101783"/>
                </a:lnTo>
                <a:lnTo>
                  <a:pt x="5123754" y="4107180"/>
                </a:lnTo>
                <a:lnTo>
                  <a:pt x="5126710" y="4112578"/>
                </a:lnTo>
                <a:lnTo>
                  <a:pt x="5129961" y="4117975"/>
                </a:lnTo>
                <a:lnTo>
                  <a:pt x="5133508" y="4122738"/>
                </a:lnTo>
                <a:lnTo>
                  <a:pt x="5137646" y="4127818"/>
                </a:lnTo>
                <a:lnTo>
                  <a:pt x="5141488" y="4132580"/>
                </a:lnTo>
                <a:lnTo>
                  <a:pt x="5146218" y="4137343"/>
                </a:lnTo>
                <a:lnTo>
                  <a:pt x="5870075" y="4860925"/>
                </a:lnTo>
                <a:lnTo>
                  <a:pt x="5874509" y="4865688"/>
                </a:lnTo>
                <a:lnTo>
                  <a:pt x="5878646" y="4870768"/>
                </a:lnTo>
                <a:lnTo>
                  <a:pt x="5882489" y="4875848"/>
                </a:lnTo>
                <a:lnTo>
                  <a:pt x="5886036" y="4880928"/>
                </a:lnTo>
                <a:lnTo>
                  <a:pt x="5889287" y="4885690"/>
                </a:lnTo>
                <a:lnTo>
                  <a:pt x="5892243" y="4891088"/>
                </a:lnTo>
                <a:lnTo>
                  <a:pt x="5895199" y="4897120"/>
                </a:lnTo>
                <a:lnTo>
                  <a:pt x="5897268" y="4902518"/>
                </a:lnTo>
                <a:lnTo>
                  <a:pt x="5899336" y="4908233"/>
                </a:lnTo>
                <a:lnTo>
                  <a:pt x="5901701" y="4913948"/>
                </a:lnTo>
                <a:lnTo>
                  <a:pt x="5902883" y="4919663"/>
                </a:lnTo>
                <a:lnTo>
                  <a:pt x="5904066" y="4925695"/>
                </a:lnTo>
                <a:lnTo>
                  <a:pt x="5905248" y="4931410"/>
                </a:lnTo>
                <a:cubicBezTo>
                  <a:pt x="5905445" y="4933421"/>
                  <a:pt x="5905643" y="4935432"/>
                  <a:pt x="5905840" y="4937443"/>
                </a:cubicBezTo>
                <a:cubicBezTo>
                  <a:pt x="5905938" y="4939454"/>
                  <a:pt x="5906037" y="4941464"/>
                  <a:pt x="5906135" y="4943475"/>
                </a:cubicBezTo>
                <a:lnTo>
                  <a:pt x="5906726" y="4949508"/>
                </a:lnTo>
                <a:lnTo>
                  <a:pt x="5906135" y="4955223"/>
                </a:lnTo>
                <a:cubicBezTo>
                  <a:pt x="5906037" y="4957234"/>
                  <a:pt x="5905938" y="4959244"/>
                  <a:pt x="5905840" y="4961255"/>
                </a:cubicBezTo>
                <a:cubicBezTo>
                  <a:pt x="5905643" y="4963266"/>
                  <a:pt x="5905445" y="4965277"/>
                  <a:pt x="5905248" y="4967288"/>
                </a:cubicBezTo>
                <a:lnTo>
                  <a:pt x="5904066" y="4973003"/>
                </a:lnTo>
                <a:lnTo>
                  <a:pt x="5902883" y="4979035"/>
                </a:lnTo>
                <a:lnTo>
                  <a:pt x="5901701" y="4985068"/>
                </a:lnTo>
                <a:lnTo>
                  <a:pt x="5899336" y="4990783"/>
                </a:lnTo>
                <a:lnTo>
                  <a:pt x="5897268" y="4996180"/>
                </a:lnTo>
                <a:lnTo>
                  <a:pt x="5895199" y="5001895"/>
                </a:lnTo>
                <a:lnTo>
                  <a:pt x="5892243" y="5007293"/>
                </a:lnTo>
                <a:lnTo>
                  <a:pt x="5889287" y="5012690"/>
                </a:lnTo>
                <a:lnTo>
                  <a:pt x="5886036" y="5018088"/>
                </a:lnTo>
                <a:lnTo>
                  <a:pt x="5882489" y="5023168"/>
                </a:lnTo>
                <a:lnTo>
                  <a:pt x="5878646" y="5028248"/>
                </a:lnTo>
                <a:lnTo>
                  <a:pt x="5874509" y="5032693"/>
                </a:lnTo>
                <a:lnTo>
                  <a:pt x="5870075" y="5037455"/>
                </a:lnTo>
                <a:lnTo>
                  <a:pt x="5865346" y="5041900"/>
                </a:lnTo>
                <a:lnTo>
                  <a:pt x="5860617" y="5046028"/>
                </a:lnTo>
                <a:lnTo>
                  <a:pt x="5855592" y="5050155"/>
                </a:lnTo>
                <a:lnTo>
                  <a:pt x="5850567" y="5053648"/>
                </a:lnTo>
                <a:lnTo>
                  <a:pt x="5845247" y="5056823"/>
                </a:lnTo>
                <a:lnTo>
                  <a:pt x="5839926" y="5059680"/>
                </a:lnTo>
                <a:lnTo>
                  <a:pt x="5834311" y="5062538"/>
                </a:lnTo>
                <a:lnTo>
                  <a:pt x="5828695" y="5064760"/>
                </a:lnTo>
                <a:lnTo>
                  <a:pt x="5823375" y="5066983"/>
                </a:lnTo>
                <a:lnTo>
                  <a:pt x="5817463" y="5069205"/>
                </a:lnTo>
                <a:lnTo>
                  <a:pt x="5811552" y="5070475"/>
                </a:lnTo>
                <a:lnTo>
                  <a:pt x="5805640" y="5071428"/>
                </a:lnTo>
                <a:lnTo>
                  <a:pt x="5800024" y="5072698"/>
                </a:lnTo>
                <a:lnTo>
                  <a:pt x="5793817" y="5073333"/>
                </a:lnTo>
                <a:lnTo>
                  <a:pt x="5787610" y="5073650"/>
                </a:lnTo>
                <a:lnTo>
                  <a:pt x="5781994" y="5073968"/>
                </a:lnTo>
                <a:lnTo>
                  <a:pt x="5775787" y="5073650"/>
                </a:lnTo>
                <a:lnTo>
                  <a:pt x="5770171" y="5073333"/>
                </a:lnTo>
                <a:lnTo>
                  <a:pt x="5763965" y="5072698"/>
                </a:lnTo>
                <a:lnTo>
                  <a:pt x="5758349" y="5071428"/>
                </a:lnTo>
                <a:lnTo>
                  <a:pt x="5752141" y="5070475"/>
                </a:lnTo>
                <a:lnTo>
                  <a:pt x="5746526" y="5069205"/>
                </a:lnTo>
                <a:lnTo>
                  <a:pt x="5740614" y="5066983"/>
                </a:lnTo>
                <a:lnTo>
                  <a:pt x="5734998" y="5064760"/>
                </a:lnTo>
                <a:lnTo>
                  <a:pt x="5729382" y="5062538"/>
                </a:lnTo>
                <a:lnTo>
                  <a:pt x="5723767" y="5059680"/>
                </a:lnTo>
                <a:lnTo>
                  <a:pt x="5718446" y="5056823"/>
                </a:lnTo>
                <a:lnTo>
                  <a:pt x="5713421" y="5053648"/>
                </a:lnTo>
                <a:lnTo>
                  <a:pt x="5708396" y="5050155"/>
                </a:lnTo>
                <a:lnTo>
                  <a:pt x="5703372" y="5046028"/>
                </a:lnTo>
                <a:lnTo>
                  <a:pt x="5698347" y="5041900"/>
                </a:lnTo>
                <a:lnTo>
                  <a:pt x="5693618" y="5037455"/>
                </a:lnTo>
                <a:lnTo>
                  <a:pt x="5598148" y="4941888"/>
                </a:lnTo>
                <a:lnTo>
                  <a:pt x="5490560" y="4834573"/>
                </a:lnTo>
                <a:lnTo>
                  <a:pt x="5485830" y="4830128"/>
                </a:lnTo>
                <a:lnTo>
                  <a:pt x="5481397" y="4826000"/>
                </a:lnTo>
                <a:lnTo>
                  <a:pt x="5476372" y="4821873"/>
                </a:lnTo>
                <a:lnTo>
                  <a:pt x="5471348" y="4818380"/>
                </a:lnTo>
                <a:lnTo>
                  <a:pt x="5465732" y="4815205"/>
                </a:lnTo>
                <a:lnTo>
                  <a:pt x="5460411" y="4812348"/>
                </a:lnTo>
                <a:lnTo>
                  <a:pt x="5455091" y="4809173"/>
                </a:lnTo>
                <a:lnTo>
                  <a:pt x="5449475" y="4807268"/>
                </a:lnTo>
                <a:lnTo>
                  <a:pt x="5443563" y="4805045"/>
                </a:lnTo>
                <a:lnTo>
                  <a:pt x="5437948" y="4802823"/>
                </a:lnTo>
                <a:lnTo>
                  <a:pt x="5432036" y="4801553"/>
                </a:lnTo>
                <a:lnTo>
                  <a:pt x="5426420" y="4800283"/>
                </a:lnTo>
                <a:lnTo>
                  <a:pt x="5420509" y="4799330"/>
                </a:lnTo>
                <a:lnTo>
                  <a:pt x="5414597" y="4798695"/>
                </a:lnTo>
                <a:lnTo>
                  <a:pt x="5408391" y="4798060"/>
                </a:lnTo>
                <a:lnTo>
                  <a:pt x="5402775" y="4797743"/>
                </a:lnTo>
                <a:lnTo>
                  <a:pt x="5396568" y="4798060"/>
                </a:lnTo>
                <a:lnTo>
                  <a:pt x="5390361" y="4798695"/>
                </a:lnTo>
                <a:lnTo>
                  <a:pt x="5384745" y="4799330"/>
                </a:lnTo>
                <a:lnTo>
                  <a:pt x="5378538" y="4800283"/>
                </a:lnTo>
                <a:lnTo>
                  <a:pt x="5372922" y="4801553"/>
                </a:lnTo>
                <a:lnTo>
                  <a:pt x="5367010" y="4802823"/>
                </a:lnTo>
                <a:lnTo>
                  <a:pt x="5361394" y="4805045"/>
                </a:lnTo>
                <a:lnTo>
                  <a:pt x="5355483" y="4807268"/>
                </a:lnTo>
                <a:lnTo>
                  <a:pt x="5350163" y="4809173"/>
                </a:lnTo>
                <a:lnTo>
                  <a:pt x="5344547" y="4812348"/>
                </a:lnTo>
                <a:lnTo>
                  <a:pt x="5338931" y="4815205"/>
                </a:lnTo>
                <a:lnTo>
                  <a:pt x="5333906" y="4818380"/>
                </a:lnTo>
                <a:lnTo>
                  <a:pt x="5328881" y="4821873"/>
                </a:lnTo>
                <a:lnTo>
                  <a:pt x="5323857" y="4826000"/>
                </a:lnTo>
                <a:lnTo>
                  <a:pt x="5318832" y="4830128"/>
                </a:lnTo>
                <a:lnTo>
                  <a:pt x="5314398" y="4834573"/>
                </a:lnTo>
                <a:lnTo>
                  <a:pt x="5307305" y="4841875"/>
                </a:lnTo>
                <a:lnTo>
                  <a:pt x="5301393" y="4849813"/>
                </a:lnTo>
                <a:lnTo>
                  <a:pt x="5295482" y="4858068"/>
                </a:lnTo>
                <a:lnTo>
                  <a:pt x="5291048" y="4867275"/>
                </a:lnTo>
                <a:lnTo>
                  <a:pt x="5286910" y="4875848"/>
                </a:lnTo>
                <a:lnTo>
                  <a:pt x="5283659" y="4885055"/>
                </a:lnTo>
                <a:lnTo>
                  <a:pt x="5281294" y="4894580"/>
                </a:lnTo>
                <a:lnTo>
                  <a:pt x="5279521" y="4903788"/>
                </a:lnTo>
                <a:lnTo>
                  <a:pt x="5278339" y="4913630"/>
                </a:lnTo>
                <a:lnTo>
                  <a:pt x="5278339" y="4923155"/>
                </a:lnTo>
                <a:cubicBezTo>
                  <a:pt x="5278437" y="4926436"/>
                  <a:pt x="5278536" y="4929717"/>
                  <a:pt x="5278634" y="4932998"/>
                </a:cubicBezTo>
                <a:lnTo>
                  <a:pt x="5279816" y="4942205"/>
                </a:lnTo>
                <a:lnTo>
                  <a:pt x="5281885" y="4952048"/>
                </a:lnTo>
                <a:lnTo>
                  <a:pt x="5284546" y="4960938"/>
                </a:lnTo>
                <a:lnTo>
                  <a:pt x="5288092" y="4970145"/>
                </a:lnTo>
                <a:lnTo>
                  <a:pt x="5291935" y="4979353"/>
                </a:lnTo>
                <a:lnTo>
                  <a:pt x="5583665" y="5270500"/>
                </a:lnTo>
                <a:lnTo>
                  <a:pt x="5588098" y="5275263"/>
                </a:lnTo>
                <a:lnTo>
                  <a:pt x="5592237" y="5280343"/>
                </a:lnTo>
                <a:lnTo>
                  <a:pt x="5595784" y="5284788"/>
                </a:lnTo>
                <a:lnTo>
                  <a:pt x="5599626" y="5290185"/>
                </a:lnTo>
                <a:lnTo>
                  <a:pt x="5602582" y="5295265"/>
                </a:lnTo>
                <a:lnTo>
                  <a:pt x="5605833" y="5300663"/>
                </a:lnTo>
                <a:lnTo>
                  <a:pt x="5608493" y="5306060"/>
                </a:lnTo>
                <a:lnTo>
                  <a:pt x="5610857" y="5311775"/>
                </a:lnTo>
                <a:lnTo>
                  <a:pt x="5613222" y="5317490"/>
                </a:lnTo>
                <a:lnTo>
                  <a:pt x="5614996" y="5323523"/>
                </a:lnTo>
                <a:lnTo>
                  <a:pt x="5616474" y="5329238"/>
                </a:lnTo>
                <a:lnTo>
                  <a:pt x="5617656" y="5334953"/>
                </a:lnTo>
                <a:lnTo>
                  <a:pt x="5618838" y="5340985"/>
                </a:lnTo>
                <a:lnTo>
                  <a:pt x="5619725" y="5346700"/>
                </a:lnTo>
                <a:cubicBezTo>
                  <a:pt x="5619824" y="5348711"/>
                  <a:pt x="5619922" y="5350722"/>
                  <a:pt x="5620021" y="5352733"/>
                </a:cubicBezTo>
                <a:lnTo>
                  <a:pt x="5620021" y="5359083"/>
                </a:lnTo>
                <a:lnTo>
                  <a:pt x="5620021" y="5364798"/>
                </a:lnTo>
                <a:cubicBezTo>
                  <a:pt x="5619922" y="5366809"/>
                  <a:pt x="5619824" y="5368819"/>
                  <a:pt x="5619725" y="5370830"/>
                </a:cubicBezTo>
                <a:lnTo>
                  <a:pt x="5618838" y="5376545"/>
                </a:lnTo>
                <a:lnTo>
                  <a:pt x="5617656" y="5382578"/>
                </a:lnTo>
                <a:lnTo>
                  <a:pt x="5616474" y="5388293"/>
                </a:lnTo>
                <a:lnTo>
                  <a:pt x="5614996" y="5394008"/>
                </a:lnTo>
                <a:lnTo>
                  <a:pt x="5613222" y="5400040"/>
                </a:lnTo>
                <a:lnTo>
                  <a:pt x="5610857" y="5405755"/>
                </a:lnTo>
                <a:lnTo>
                  <a:pt x="5608493" y="5411470"/>
                </a:lnTo>
                <a:lnTo>
                  <a:pt x="5605833" y="5416868"/>
                </a:lnTo>
                <a:lnTo>
                  <a:pt x="5602582" y="5422265"/>
                </a:lnTo>
                <a:lnTo>
                  <a:pt x="5599626" y="5427663"/>
                </a:lnTo>
                <a:lnTo>
                  <a:pt x="5595784" y="5432743"/>
                </a:lnTo>
                <a:lnTo>
                  <a:pt x="5592237" y="5437505"/>
                </a:lnTo>
                <a:lnTo>
                  <a:pt x="5588098" y="5442268"/>
                </a:lnTo>
                <a:lnTo>
                  <a:pt x="5583665" y="5447030"/>
                </a:lnTo>
                <a:lnTo>
                  <a:pt x="5578936" y="5451158"/>
                </a:lnTo>
                <a:lnTo>
                  <a:pt x="5573911" y="5455603"/>
                </a:lnTo>
                <a:lnTo>
                  <a:pt x="5569182" y="5459095"/>
                </a:lnTo>
                <a:lnTo>
                  <a:pt x="5563862" y="5462905"/>
                </a:lnTo>
                <a:lnTo>
                  <a:pt x="5558837" y="5466080"/>
                </a:lnTo>
                <a:lnTo>
                  <a:pt x="5553517" y="5469255"/>
                </a:lnTo>
                <a:lnTo>
                  <a:pt x="5548196" y="5471795"/>
                </a:lnTo>
                <a:lnTo>
                  <a:pt x="5542285" y="5474335"/>
                </a:lnTo>
                <a:lnTo>
                  <a:pt x="5536964" y="5476558"/>
                </a:lnTo>
                <a:lnTo>
                  <a:pt x="5531348" y="5478145"/>
                </a:lnTo>
                <a:lnTo>
                  <a:pt x="5525437" y="5479733"/>
                </a:lnTo>
                <a:lnTo>
                  <a:pt x="5519230" y="5481003"/>
                </a:lnTo>
                <a:lnTo>
                  <a:pt x="5513614" y="5482273"/>
                </a:lnTo>
                <a:lnTo>
                  <a:pt x="5507999" y="5482908"/>
                </a:lnTo>
                <a:lnTo>
                  <a:pt x="5501791" y="5483225"/>
                </a:lnTo>
                <a:lnTo>
                  <a:pt x="5495585" y="5483543"/>
                </a:lnTo>
                <a:lnTo>
                  <a:pt x="6873545" y="6858000"/>
                </a:lnTo>
                <a:lnTo>
                  <a:pt x="8071474" y="6858000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/>
              </a:gs>
              <a:gs pos="0">
                <a:schemeClr val="tx2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="" xmlns:a16="http://schemas.microsoft.com/office/drawing/2014/main" id="{ABFCEA73-BFF9-43A4-9CE6-B01E78C5A3EF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58225" y="0"/>
            <a:ext cx="6489101" cy="6858000"/>
          </a:xfrm>
          <a:custGeom>
            <a:avLst/>
            <a:gdLst>
              <a:gd name="connsiteX0" fmla="*/ 1075853 w 6489101"/>
              <a:gd name="connsiteY0" fmla="*/ 0 h 6858000"/>
              <a:gd name="connsiteX1" fmla="*/ 644330 w 6489101"/>
              <a:gd name="connsiteY1" fmla="*/ 0 h 6858000"/>
              <a:gd name="connsiteX2" fmla="*/ 1745304 w 6489101"/>
              <a:gd name="connsiteY2" fmla="*/ 1101091 h 6858000"/>
              <a:gd name="connsiteX3" fmla="*/ 1750034 w 6489101"/>
              <a:gd name="connsiteY3" fmla="*/ 1105854 h 6858000"/>
              <a:gd name="connsiteX4" fmla="*/ 1753876 w 6489101"/>
              <a:gd name="connsiteY4" fmla="*/ 1110615 h 6858000"/>
              <a:gd name="connsiteX5" fmla="*/ 1758014 w 6489101"/>
              <a:gd name="connsiteY5" fmla="*/ 1115696 h 6858000"/>
              <a:gd name="connsiteX6" fmla="*/ 1761560 w 6489101"/>
              <a:gd name="connsiteY6" fmla="*/ 1120776 h 6858000"/>
              <a:gd name="connsiteX7" fmla="*/ 1764812 w 6489101"/>
              <a:gd name="connsiteY7" fmla="*/ 1126174 h 6858000"/>
              <a:gd name="connsiteX8" fmla="*/ 1767472 w 6489101"/>
              <a:gd name="connsiteY8" fmla="*/ 1131570 h 6858000"/>
              <a:gd name="connsiteX9" fmla="*/ 1770427 w 6489101"/>
              <a:gd name="connsiteY9" fmla="*/ 1136968 h 6858000"/>
              <a:gd name="connsiteX10" fmla="*/ 1773087 w 6489101"/>
              <a:gd name="connsiteY10" fmla="*/ 1142366 h 6858000"/>
              <a:gd name="connsiteX11" fmla="*/ 1775156 w 6489101"/>
              <a:gd name="connsiteY11" fmla="*/ 1148081 h 6858000"/>
              <a:gd name="connsiteX12" fmla="*/ 1776930 w 6489101"/>
              <a:gd name="connsiteY12" fmla="*/ 1153796 h 6858000"/>
              <a:gd name="connsiteX13" fmla="*/ 1778408 w 6489101"/>
              <a:gd name="connsiteY13" fmla="*/ 1159829 h 6858000"/>
              <a:gd name="connsiteX14" fmla="*/ 1779885 w 6489101"/>
              <a:gd name="connsiteY14" fmla="*/ 1165544 h 6858000"/>
              <a:gd name="connsiteX15" fmla="*/ 1780772 w 6489101"/>
              <a:gd name="connsiteY15" fmla="*/ 1171893 h 6858000"/>
              <a:gd name="connsiteX16" fmla="*/ 1781659 w 6489101"/>
              <a:gd name="connsiteY16" fmla="*/ 1177608 h 6858000"/>
              <a:gd name="connsiteX17" fmla="*/ 1781954 w 6489101"/>
              <a:gd name="connsiteY17" fmla="*/ 1183641 h 6858000"/>
              <a:gd name="connsiteX18" fmla="*/ 1781954 w 6489101"/>
              <a:gd name="connsiteY18" fmla="*/ 1189356 h 6858000"/>
              <a:gd name="connsiteX19" fmla="*/ 1781954 w 6489101"/>
              <a:gd name="connsiteY19" fmla="*/ 1195388 h 6858000"/>
              <a:gd name="connsiteX20" fmla="*/ 1781659 w 6489101"/>
              <a:gd name="connsiteY20" fmla="*/ 1201739 h 6858000"/>
              <a:gd name="connsiteX21" fmla="*/ 1780772 w 6489101"/>
              <a:gd name="connsiteY21" fmla="*/ 1207454 h 6858000"/>
              <a:gd name="connsiteX22" fmla="*/ 1779885 w 6489101"/>
              <a:gd name="connsiteY22" fmla="*/ 1213486 h 6858000"/>
              <a:gd name="connsiteX23" fmla="*/ 1778408 w 6489101"/>
              <a:gd name="connsiteY23" fmla="*/ 1219200 h 6858000"/>
              <a:gd name="connsiteX24" fmla="*/ 1776930 w 6489101"/>
              <a:gd name="connsiteY24" fmla="*/ 1225233 h 6858000"/>
              <a:gd name="connsiteX25" fmla="*/ 1775156 w 6489101"/>
              <a:gd name="connsiteY25" fmla="*/ 1230949 h 6858000"/>
              <a:gd name="connsiteX26" fmla="*/ 1773087 w 6489101"/>
              <a:gd name="connsiteY26" fmla="*/ 1236346 h 6858000"/>
              <a:gd name="connsiteX27" fmla="*/ 1770427 w 6489101"/>
              <a:gd name="connsiteY27" fmla="*/ 1242061 h 6858000"/>
              <a:gd name="connsiteX28" fmla="*/ 1767472 w 6489101"/>
              <a:gd name="connsiteY28" fmla="*/ 1247459 h 6858000"/>
              <a:gd name="connsiteX29" fmla="*/ 1764812 w 6489101"/>
              <a:gd name="connsiteY29" fmla="*/ 1252855 h 6858000"/>
              <a:gd name="connsiteX30" fmla="*/ 1761560 w 6489101"/>
              <a:gd name="connsiteY30" fmla="*/ 1258254 h 6858000"/>
              <a:gd name="connsiteX31" fmla="*/ 1758014 w 6489101"/>
              <a:gd name="connsiteY31" fmla="*/ 1263333 h 6858000"/>
              <a:gd name="connsiteX32" fmla="*/ 1753876 w 6489101"/>
              <a:gd name="connsiteY32" fmla="*/ 1268413 h 6858000"/>
              <a:gd name="connsiteX33" fmla="*/ 1750034 w 6489101"/>
              <a:gd name="connsiteY33" fmla="*/ 1273494 h 6858000"/>
              <a:gd name="connsiteX34" fmla="*/ 1745304 w 6489101"/>
              <a:gd name="connsiteY34" fmla="*/ 1278255 h 6858000"/>
              <a:gd name="connsiteX35" fmla="*/ 1740575 w 6489101"/>
              <a:gd name="connsiteY35" fmla="*/ 1282384 h 6858000"/>
              <a:gd name="connsiteX36" fmla="*/ 1736142 w 6489101"/>
              <a:gd name="connsiteY36" fmla="*/ 1286510 h 6858000"/>
              <a:gd name="connsiteX37" fmla="*/ 1731117 w 6489101"/>
              <a:gd name="connsiteY37" fmla="*/ 1290321 h 6858000"/>
              <a:gd name="connsiteX38" fmla="*/ 1726093 w 6489101"/>
              <a:gd name="connsiteY38" fmla="*/ 1293814 h 6858000"/>
              <a:gd name="connsiteX39" fmla="*/ 1720477 w 6489101"/>
              <a:gd name="connsiteY39" fmla="*/ 1297306 h 6858000"/>
              <a:gd name="connsiteX40" fmla="*/ 1715157 w 6489101"/>
              <a:gd name="connsiteY40" fmla="*/ 1300481 h 6858000"/>
              <a:gd name="connsiteX41" fmla="*/ 1709837 w 6489101"/>
              <a:gd name="connsiteY41" fmla="*/ 1303021 h 6858000"/>
              <a:gd name="connsiteX42" fmla="*/ 1703926 w 6489101"/>
              <a:gd name="connsiteY42" fmla="*/ 1305560 h 6858000"/>
              <a:gd name="connsiteX43" fmla="*/ 1698310 w 6489101"/>
              <a:gd name="connsiteY43" fmla="*/ 1307465 h 6858000"/>
              <a:gd name="connsiteX44" fmla="*/ 1692398 w 6489101"/>
              <a:gd name="connsiteY44" fmla="*/ 1309371 h 6858000"/>
              <a:gd name="connsiteX45" fmla="*/ 1686783 w 6489101"/>
              <a:gd name="connsiteY45" fmla="*/ 1311275 h 6858000"/>
              <a:gd name="connsiteX46" fmla="*/ 1681167 w 6489101"/>
              <a:gd name="connsiteY46" fmla="*/ 1312228 h 6858000"/>
              <a:gd name="connsiteX47" fmla="*/ 1674960 w 6489101"/>
              <a:gd name="connsiteY47" fmla="*/ 1313180 h 6858000"/>
              <a:gd name="connsiteX48" fmla="*/ 1668754 w 6489101"/>
              <a:gd name="connsiteY48" fmla="*/ 1314133 h 6858000"/>
              <a:gd name="connsiteX49" fmla="*/ 1663138 w 6489101"/>
              <a:gd name="connsiteY49" fmla="*/ 1314450 h 6858000"/>
              <a:gd name="connsiteX50" fmla="*/ 1656931 w 6489101"/>
              <a:gd name="connsiteY50" fmla="*/ 1314769 h 6858000"/>
              <a:gd name="connsiteX51" fmla="*/ 1651020 w 6489101"/>
              <a:gd name="connsiteY51" fmla="*/ 1314450 h 6858000"/>
              <a:gd name="connsiteX52" fmla="*/ 1645108 w 6489101"/>
              <a:gd name="connsiteY52" fmla="*/ 1314133 h 6858000"/>
              <a:gd name="connsiteX53" fmla="*/ 1638902 w 6489101"/>
              <a:gd name="connsiteY53" fmla="*/ 1313180 h 6858000"/>
              <a:gd name="connsiteX54" fmla="*/ 1633286 w 6489101"/>
              <a:gd name="connsiteY54" fmla="*/ 1312228 h 6858000"/>
              <a:gd name="connsiteX55" fmla="*/ 1627079 w 6489101"/>
              <a:gd name="connsiteY55" fmla="*/ 1311275 h 6858000"/>
              <a:gd name="connsiteX56" fmla="*/ 1621463 w 6489101"/>
              <a:gd name="connsiteY56" fmla="*/ 1309371 h 6858000"/>
              <a:gd name="connsiteX57" fmla="*/ 1615552 w 6489101"/>
              <a:gd name="connsiteY57" fmla="*/ 1307465 h 6858000"/>
              <a:gd name="connsiteX58" fmla="*/ 1609936 w 6489101"/>
              <a:gd name="connsiteY58" fmla="*/ 1305560 h 6858000"/>
              <a:gd name="connsiteX59" fmla="*/ 1604320 w 6489101"/>
              <a:gd name="connsiteY59" fmla="*/ 1303021 h 6858000"/>
              <a:gd name="connsiteX60" fmla="*/ 1598705 w 6489101"/>
              <a:gd name="connsiteY60" fmla="*/ 1300481 h 6858000"/>
              <a:gd name="connsiteX61" fmla="*/ 1593385 w 6489101"/>
              <a:gd name="connsiteY61" fmla="*/ 1297306 h 6858000"/>
              <a:gd name="connsiteX62" fmla="*/ 1588360 w 6489101"/>
              <a:gd name="connsiteY62" fmla="*/ 1293814 h 6858000"/>
              <a:gd name="connsiteX63" fmla="*/ 1583040 w 6489101"/>
              <a:gd name="connsiteY63" fmla="*/ 1290321 h 6858000"/>
              <a:gd name="connsiteX64" fmla="*/ 1578015 w 6489101"/>
              <a:gd name="connsiteY64" fmla="*/ 1286510 h 6858000"/>
              <a:gd name="connsiteX65" fmla="*/ 1573286 w 6489101"/>
              <a:gd name="connsiteY65" fmla="*/ 1282384 h 6858000"/>
              <a:gd name="connsiteX66" fmla="*/ 1568557 w 6489101"/>
              <a:gd name="connsiteY66" fmla="*/ 1278255 h 6858000"/>
              <a:gd name="connsiteX67" fmla="*/ 290540 w 6489101"/>
              <a:gd name="connsiteY67" fmla="*/ 0 h 6858000"/>
              <a:gd name="connsiteX68" fmla="*/ 0 w 6489101"/>
              <a:gd name="connsiteY68" fmla="*/ 0 h 6858000"/>
              <a:gd name="connsiteX69" fmla="*/ 0 w 6489101"/>
              <a:gd name="connsiteY69" fmla="*/ 6858000 h 6858000"/>
              <a:gd name="connsiteX70" fmla="*/ 6489101 w 6489101"/>
              <a:gd name="connsiteY70" fmla="*/ 6858000 h 6858000"/>
              <a:gd name="connsiteX71" fmla="*/ 1481070 w 6489101"/>
              <a:gd name="connsiteY71" fmla="*/ 1828166 h 6858000"/>
              <a:gd name="connsiteX72" fmla="*/ 1476637 w 6489101"/>
              <a:gd name="connsiteY72" fmla="*/ 1823404 h 6858000"/>
              <a:gd name="connsiteX73" fmla="*/ 1472204 w 6489101"/>
              <a:gd name="connsiteY73" fmla="*/ 1818640 h 6858000"/>
              <a:gd name="connsiteX74" fmla="*/ 1468657 w 6489101"/>
              <a:gd name="connsiteY74" fmla="*/ 1814195 h 6858000"/>
              <a:gd name="connsiteX75" fmla="*/ 1465110 w 6489101"/>
              <a:gd name="connsiteY75" fmla="*/ 1808799 h 6858000"/>
              <a:gd name="connsiteX76" fmla="*/ 1461859 w 6489101"/>
              <a:gd name="connsiteY76" fmla="*/ 1803718 h 6858000"/>
              <a:gd name="connsiteX77" fmla="*/ 1459199 w 6489101"/>
              <a:gd name="connsiteY77" fmla="*/ 1798321 h 6858000"/>
              <a:gd name="connsiteX78" fmla="*/ 1456243 w 6489101"/>
              <a:gd name="connsiteY78" fmla="*/ 1792924 h 6858000"/>
              <a:gd name="connsiteX79" fmla="*/ 1453878 w 6489101"/>
              <a:gd name="connsiteY79" fmla="*/ 1787526 h 6858000"/>
              <a:gd name="connsiteX80" fmla="*/ 1451810 w 6489101"/>
              <a:gd name="connsiteY80" fmla="*/ 1781811 h 6858000"/>
              <a:gd name="connsiteX81" fmla="*/ 1450036 w 6489101"/>
              <a:gd name="connsiteY81" fmla="*/ 1776095 h 6858000"/>
              <a:gd name="connsiteX82" fmla="*/ 1448263 w 6489101"/>
              <a:gd name="connsiteY82" fmla="*/ 1770380 h 6858000"/>
              <a:gd name="connsiteX83" fmla="*/ 1447081 w 6489101"/>
              <a:gd name="connsiteY83" fmla="*/ 1764665 h 6858000"/>
              <a:gd name="connsiteX84" fmla="*/ 1446194 w 6489101"/>
              <a:gd name="connsiteY84" fmla="*/ 1758634 h 6858000"/>
              <a:gd name="connsiteX85" fmla="*/ 1445307 w 6489101"/>
              <a:gd name="connsiteY85" fmla="*/ 1752919 h 6858000"/>
              <a:gd name="connsiteX86" fmla="*/ 1445012 w 6489101"/>
              <a:gd name="connsiteY86" fmla="*/ 1746885 h 6858000"/>
              <a:gd name="connsiteX87" fmla="*/ 1445012 w 6489101"/>
              <a:gd name="connsiteY87" fmla="*/ 1741170 h 6858000"/>
              <a:gd name="connsiteX88" fmla="*/ 1445012 w 6489101"/>
              <a:gd name="connsiteY88" fmla="*/ 1735139 h 6858000"/>
              <a:gd name="connsiteX89" fmla="*/ 1445307 w 6489101"/>
              <a:gd name="connsiteY89" fmla="*/ 1729424 h 6858000"/>
              <a:gd name="connsiteX90" fmla="*/ 1446194 w 6489101"/>
              <a:gd name="connsiteY90" fmla="*/ 1723074 h 6858000"/>
              <a:gd name="connsiteX91" fmla="*/ 1447081 w 6489101"/>
              <a:gd name="connsiteY91" fmla="*/ 1717358 h 6858000"/>
              <a:gd name="connsiteX92" fmla="*/ 1448263 w 6489101"/>
              <a:gd name="connsiteY92" fmla="*/ 1711643 h 6858000"/>
              <a:gd name="connsiteX93" fmla="*/ 1450036 w 6489101"/>
              <a:gd name="connsiteY93" fmla="*/ 1705929 h 6858000"/>
              <a:gd name="connsiteX94" fmla="*/ 1451810 w 6489101"/>
              <a:gd name="connsiteY94" fmla="*/ 1700214 h 6858000"/>
              <a:gd name="connsiteX95" fmla="*/ 1453878 w 6489101"/>
              <a:gd name="connsiteY95" fmla="*/ 1694816 h 6858000"/>
              <a:gd name="connsiteX96" fmla="*/ 1456243 w 6489101"/>
              <a:gd name="connsiteY96" fmla="*/ 1689101 h 6858000"/>
              <a:gd name="connsiteX97" fmla="*/ 1459199 w 6489101"/>
              <a:gd name="connsiteY97" fmla="*/ 1683703 h 6858000"/>
              <a:gd name="connsiteX98" fmla="*/ 1461859 w 6489101"/>
              <a:gd name="connsiteY98" fmla="*/ 1678305 h 6858000"/>
              <a:gd name="connsiteX99" fmla="*/ 1465110 w 6489101"/>
              <a:gd name="connsiteY99" fmla="*/ 1673226 h 6858000"/>
              <a:gd name="connsiteX100" fmla="*/ 1468657 w 6489101"/>
              <a:gd name="connsiteY100" fmla="*/ 1668145 h 6858000"/>
              <a:gd name="connsiteX101" fmla="*/ 1472204 w 6489101"/>
              <a:gd name="connsiteY101" fmla="*/ 1663066 h 6858000"/>
              <a:gd name="connsiteX102" fmla="*/ 1476637 w 6489101"/>
              <a:gd name="connsiteY102" fmla="*/ 1658621 h 6858000"/>
              <a:gd name="connsiteX103" fmla="*/ 1481070 w 6489101"/>
              <a:gd name="connsiteY103" fmla="*/ 1653859 h 6858000"/>
              <a:gd name="connsiteX104" fmla="*/ 1485504 w 6489101"/>
              <a:gd name="connsiteY104" fmla="*/ 1649414 h 6858000"/>
              <a:gd name="connsiteX105" fmla="*/ 1490233 w 6489101"/>
              <a:gd name="connsiteY105" fmla="*/ 1645603 h 6858000"/>
              <a:gd name="connsiteX106" fmla="*/ 1495258 w 6489101"/>
              <a:gd name="connsiteY106" fmla="*/ 1641794 h 6858000"/>
              <a:gd name="connsiteX107" fmla="*/ 1500282 w 6489101"/>
              <a:gd name="connsiteY107" fmla="*/ 1637984 h 6858000"/>
              <a:gd name="connsiteX108" fmla="*/ 1505307 w 6489101"/>
              <a:gd name="connsiteY108" fmla="*/ 1634809 h 6858000"/>
              <a:gd name="connsiteX109" fmla="*/ 1510922 w 6489101"/>
              <a:gd name="connsiteY109" fmla="*/ 1631950 h 6858000"/>
              <a:gd name="connsiteX110" fmla="*/ 1516242 w 6489101"/>
              <a:gd name="connsiteY110" fmla="*/ 1629094 h 6858000"/>
              <a:gd name="connsiteX111" fmla="*/ 1521858 w 6489101"/>
              <a:gd name="connsiteY111" fmla="*/ 1626871 h 6858000"/>
              <a:gd name="connsiteX112" fmla="*/ 1527178 w 6489101"/>
              <a:gd name="connsiteY112" fmla="*/ 1624649 h 6858000"/>
              <a:gd name="connsiteX113" fmla="*/ 1533090 w 6489101"/>
              <a:gd name="connsiteY113" fmla="*/ 1623061 h 6858000"/>
              <a:gd name="connsiteX114" fmla="*/ 1538705 w 6489101"/>
              <a:gd name="connsiteY114" fmla="*/ 1621155 h 6858000"/>
              <a:gd name="connsiteX115" fmla="*/ 1544617 w 6489101"/>
              <a:gd name="connsiteY115" fmla="*/ 1620204 h 6858000"/>
              <a:gd name="connsiteX116" fmla="*/ 1550232 w 6489101"/>
              <a:gd name="connsiteY116" fmla="*/ 1618934 h 6858000"/>
              <a:gd name="connsiteX117" fmla="*/ 1556439 w 6489101"/>
              <a:gd name="connsiteY117" fmla="*/ 1618299 h 6858000"/>
              <a:gd name="connsiteX118" fmla="*/ 1562055 w 6489101"/>
              <a:gd name="connsiteY118" fmla="*/ 1617981 h 6858000"/>
              <a:gd name="connsiteX119" fmla="*/ 1568262 w 6489101"/>
              <a:gd name="connsiteY119" fmla="*/ 1617981 h 6858000"/>
              <a:gd name="connsiteX120" fmla="*/ 1573878 w 6489101"/>
              <a:gd name="connsiteY120" fmla="*/ 1617981 h 6858000"/>
              <a:gd name="connsiteX121" fmla="*/ 1580084 w 6489101"/>
              <a:gd name="connsiteY121" fmla="*/ 1618299 h 6858000"/>
              <a:gd name="connsiteX122" fmla="*/ 1585996 w 6489101"/>
              <a:gd name="connsiteY122" fmla="*/ 1618934 h 6858000"/>
              <a:gd name="connsiteX123" fmla="*/ 1591611 w 6489101"/>
              <a:gd name="connsiteY123" fmla="*/ 1620204 h 6858000"/>
              <a:gd name="connsiteX124" fmla="*/ 1597227 w 6489101"/>
              <a:gd name="connsiteY124" fmla="*/ 1621155 h 6858000"/>
              <a:gd name="connsiteX125" fmla="*/ 1603138 w 6489101"/>
              <a:gd name="connsiteY125" fmla="*/ 1623061 h 6858000"/>
              <a:gd name="connsiteX126" fmla="*/ 1608754 w 6489101"/>
              <a:gd name="connsiteY126" fmla="*/ 1624649 h 6858000"/>
              <a:gd name="connsiteX127" fmla="*/ 1614665 w 6489101"/>
              <a:gd name="connsiteY127" fmla="*/ 1626871 h 6858000"/>
              <a:gd name="connsiteX128" fmla="*/ 1619986 w 6489101"/>
              <a:gd name="connsiteY128" fmla="*/ 1629094 h 6858000"/>
              <a:gd name="connsiteX129" fmla="*/ 1625306 w 6489101"/>
              <a:gd name="connsiteY129" fmla="*/ 1631950 h 6858000"/>
              <a:gd name="connsiteX130" fmla="*/ 1630626 w 6489101"/>
              <a:gd name="connsiteY130" fmla="*/ 1634809 h 6858000"/>
              <a:gd name="connsiteX131" fmla="*/ 1635650 w 6489101"/>
              <a:gd name="connsiteY131" fmla="*/ 1637984 h 6858000"/>
              <a:gd name="connsiteX132" fmla="*/ 1640675 w 6489101"/>
              <a:gd name="connsiteY132" fmla="*/ 1641794 h 6858000"/>
              <a:gd name="connsiteX133" fmla="*/ 1645700 w 6489101"/>
              <a:gd name="connsiteY133" fmla="*/ 1645603 h 6858000"/>
              <a:gd name="connsiteX134" fmla="*/ 1650428 w 6489101"/>
              <a:gd name="connsiteY134" fmla="*/ 1649414 h 6858000"/>
              <a:gd name="connsiteX135" fmla="*/ 1655158 w 6489101"/>
              <a:gd name="connsiteY135" fmla="*/ 1653859 h 6858000"/>
              <a:gd name="connsiteX136" fmla="*/ 2324018 w 6489101"/>
              <a:gd name="connsiteY136" fmla="*/ 2322830 h 6858000"/>
              <a:gd name="connsiteX137" fmla="*/ 2328747 w 6489101"/>
              <a:gd name="connsiteY137" fmla="*/ 2326958 h 6858000"/>
              <a:gd name="connsiteX138" fmla="*/ 2333476 w 6489101"/>
              <a:gd name="connsiteY138" fmla="*/ 2331085 h 6858000"/>
              <a:gd name="connsiteX139" fmla="*/ 2338501 w 6489101"/>
              <a:gd name="connsiteY139" fmla="*/ 2334895 h 6858000"/>
              <a:gd name="connsiteX140" fmla="*/ 2343525 w 6489101"/>
              <a:gd name="connsiteY140" fmla="*/ 2338705 h 6858000"/>
              <a:gd name="connsiteX141" fmla="*/ 2348550 w 6489101"/>
              <a:gd name="connsiteY141" fmla="*/ 2341880 h 6858000"/>
              <a:gd name="connsiteX142" fmla="*/ 2353870 w 6489101"/>
              <a:gd name="connsiteY142" fmla="*/ 2344738 h 6858000"/>
              <a:gd name="connsiteX143" fmla="*/ 2359190 w 6489101"/>
              <a:gd name="connsiteY143" fmla="*/ 2347595 h 6858000"/>
              <a:gd name="connsiteX144" fmla="*/ 2365101 w 6489101"/>
              <a:gd name="connsiteY144" fmla="*/ 2349818 h 6858000"/>
              <a:gd name="connsiteX145" fmla="*/ 2370422 w 6489101"/>
              <a:gd name="connsiteY145" fmla="*/ 2351723 h 6858000"/>
              <a:gd name="connsiteX146" fmla="*/ 2376037 w 6489101"/>
              <a:gd name="connsiteY146" fmla="*/ 2353628 h 6858000"/>
              <a:gd name="connsiteX147" fmla="*/ 2381949 w 6489101"/>
              <a:gd name="connsiteY147" fmla="*/ 2355534 h 6858000"/>
              <a:gd name="connsiteX148" fmla="*/ 2387564 w 6489101"/>
              <a:gd name="connsiteY148" fmla="*/ 2356485 h 6858000"/>
              <a:gd name="connsiteX149" fmla="*/ 2393476 w 6489101"/>
              <a:gd name="connsiteY149" fmla="*/ 2357755 h 6858000"/>
              <a:gd name="connsiteX150" fmla="*/ 2399387 w 6489101"/>
              <a:gd name="connsiteY150" fmla="*/ 2358391 h 6858000"/>
              <a:gd name="connsiteX151" fmla="*/ 2405298 w 6489101"/>
              <a:gd name="connsiteY151" fmla="*/ 2358708 h 6858000"/>
              <a:gd name="connsiteX152" fmla="*/ 2411209 w 6489101"/>
              <a:gd name="connsiteY152" fmla="*/ 2358708 h 6858000"/>
              <a:gd name="connsiteX153" fmla="*/ 2417121 w 6489101"/>
              <a:gd name="connsiteY153" fmla="*/ 2358708 h 6858000"/>
              <a:gd name="connsiteX154" fmla="*/ 2423032 w 6489101"/>
              <a:gd name="connsiteY154" fmla="*/ 2358391 h 6858000"/>
              <a:gd name="connsiteX155" fmla="*/ 2428943 w 6489101"/>
              <a:gd name="connsiteY155" fmla="*/ 2357755 h 6858000"/>
              <a:gd name="connsiteX156" fmla="*/ 2434559 w 6489101"/>
              <a:gd name="connsiteY156" fmla="*/ 2356485 h 6858000"/>
              <a:gd name="connsiteX157" fmla="*/ 2440470 w 6489101"/>
              <a:gd name="connsiteY157" fmla="*/ 2355534 h 6858000"/>
              <a:gd name="connsiteX158" fmla="*/ 2446086 w 6489101"/>
              <a:gd name="connsiteY158" fmla="*/ 2353628 h 6858000"/>
              <a:gd name="connsiteX159" fmla="*/ 2451997 w 6489101"/>
              <a:gd name="connsiteY159" fmla="*/ 2351723 h 6858000"/>
              <a:gd name="connsiteX160" fmla="*/ 2457613 w 6489101"/>
              <a:gd name="connsiteY160" fmla="*/ 2349818 h 6858000"/>
              <a:gd name="connsiteX161" fmla="*/ 2462933 w 6489101"/>
              <a:gd name="connsiteY161" fmla="*/ 2347595 h 6858000"/>
              <a:gd name="connsiteX162" fmla="*/ 2468549 w 6489101"/>
              <a:gd name="connsiteY162" fmla="*/ 2344738 h 6858000"/>
              <a:gd name="connsiteX163" fmla="*/ 2473869 w 6489101"/>
              <a:gd name="connsiteY163" fmla="*/ 2341880 h 6858000"/>
              <a:gd name="connsiteX164" fmla="*/ 2478893 w 6489101"/>
              <a:gd name="connsiteY164" fmla="*/ 2338705 h 6858000"/>
              <a:gd name="connsiteX165" fmla="*/ 2484214 w 6489101"/>
              <a:gd name="connsiteY165" fmla="*/ 2334895 h 6858000"/>
              <a:gd name="connsiteX166" fmla="*/ 2488943 w 6489101"/>
              <a:gd name="connsiteY166" fmla="*/ 2331085 h 6858000"/>
              <a:gd name="connsiteX167" fmla="*/ 2493672 w 6489101"/>
              <a:gd name="connsiteY167" fmla="*/ 2326958 h 6858000"/>
              <a:gd name="connsiteX168" fmla="*/ 2498105 w 6489101"/>
              <a:gd name="connsiteY168" fmla="*/ 2322830 h 6858000"/>
              <a:gd name="connsiteX169" fmla="*/ 2502539 w 6489101"/>
              <a:gd name="connsiteY169" fmla="*/ 2318068 h 6858000"/>
              <a:gd name="connsiteX170" fmla="*/ 2506972 w 6489101"/>
              <a:gd name="connsiteY170" fmla="*/ 2313306 h 6858000"/>
              <a:gd name="connsiteX171" fmla="*/ 2510519 w 6489101"/>
              <a:gd name="connsiteY171" fmla="*/ 2308544 h 6858000"/>
              <a:gd name="connsiteX172" fmla="*/ 2514066 w 6489101"/>
              <a:gd name="connsiteY172" fmla="*/ 2303463 h 6858000"/>
              <a:gd name="connsiteX173" fmla="*/ 2517317 w 6489101"/>
              <a:gd name="connsiteY173" fmla="*/ 2298384 h 6858000"/>
              <a:gd name="connsiteX174" fmla="*/ 2520272 w 6489101"/>
              <a:gd name="connsiteY174" fmla="*/ 2292985 h 6858000"/>
              <a:gd name="connsiteX175" fmla="*/ 2522932 w 6489101"/>
              <a:gd name="connsiteY175" fmla="*/ 2287588 h 6858000"/>
              <a:gd name="connsiteX176" fmla="*/ 2525593 w 6489101"/>
              <a:gd name="connsiteY176" fmla="*/ 2281873 h 6858000"/>
              <a:gd name="connsiteX177" fmla="*/ 2527366 w 6489101"/>
              <a:gd name="connsiteY177" fmla="*/ 2276476 h 6858000"/>
              <a:gd name="connsiteX178" fmla="*/ 2529435 w 6489101"/>
              <a:gd name="connsiteY178" fmla="*/ 2270761 h 6858000"/>
              <a:gd name="connsiteX179" fmla="*/ 2530913 w 6489101"/>
              <a:gd name="connsiteY179" fmla="*/ 2265046 h 6858000"/>
              <a:gd name="connsiteX180" fmla="*/ 2532095 w 6489101"/>
              <a:gd name="connsiteY180" fmla="*/ 2259331 h 6858000"/>
              <a:gd name="connsiteX181" fmla="*/ 2532982 w 6489101"/>
              <a:gd name="connsiteY181" fmla="*/ 2253298 h 6858000"/>
              <a:gd name="connsiteX182" fmla="*/ 2533868 w 6489101"/>
              <a:gd name="connsiteY182" fmla="*/ 2247266 h 6858000"/>
              <a:gd name="connsiteX183" fmla="*/ 2534164 w 6489101"/>
              <a:gd name="connsiteY183" fmla="*/ 2241551 h 6858000"/>
              <a:gd name="connsiteX184" fmla="*/ 2534459 w 6489101"/>
              <a:gd name="connsiteY184" fmla="*/ 2235519 h 6858000"/>
              <a:gd name="connsiteX185" fmla="*/ 2534164 w 6489101"/>
              <a:gd name="connsiteY185" fmla="*/ 2229804 h 6858000"/>
              <a:gd name="connsiteX186" fmla="*/ 2533868 w 6489101"/>
              <a:gd name="connsiteY186" fmla="*/ 2223770 h 6858000"/>
              <a:gd name="connsiteX187" fmla="*/ 2532982 w 6489101"/>
              <a:gd name="connsiteY187" fmla="*/ 2217739 h 6858000"/>
              <a:gd name="connsiteX188" fmla="*/ 2532095 w 6489101"/>
              <a:gd name="connsiteY188" fmla="*/ 2212024 h 6858000"/>
              <a:gd name="connsiteX189" fmla="*/ 2530913 w 6489101"/>
              <a:gd name="connsiteY189" fmla="*/ 2206309 h 6858000"/>
              <a:gd name="connsiteX190" fmla="*/ 2529435 w 6489101"/>
              <a:gd name="connsiteY190" fmla="*/ 2200593 h 6858000"/>
              <a:gd name="connsiteX191" fmla="*/ 2527366 w 6489101"/>
              <a:gd name="connsiteY191" fmla="*/ 2194878 h 6858000"/>
              <a:gd name="connsiteX192" fmla="*/ 2525593 w 6489101"/>
              <a:gd name="connsiteY192" fmla="*/ 2189163 h 6858000"/>
              <a:gd name="connsiteX193" fmla="*/ 2522932 w 6489101"/>
              <a:gd name="connsiteY193" fmla="*/ 2183765 h 6858000"/>
              <a:gd name="connsiteX194" fmla="*/ 2520272 w 6489101"/>
              <a:gd name="connsiteY194" fmla="*/ 2178368 h 6858000"/>
              <a:gd name="connsiteX195" fmla="*/ 2517317 w 6489101"/>
              <a:gd name="connsiteY195" fmla="*/ 2172970 h 6858000"/>
              <a:gd name="connsiteX196" fmla="*/ 2514066 w 6489101"/>
              <a:gd name="connsiteY196" fmla="*/ 2167890 h 6858000"/>
              <a:gd name="connsiteX197" fmla="*/ 2510519 w 6489101"/>
              <a:gd name="connsiteY197" fmla="*/ 2162494 h 6858000"/>
              <a:gd name="connsiteX198" fmla="*/ 2506972 w 6489101"/>
              <a:gd name="connsiteY198" fmla="*/ 2157730 h 6858000"/>
              <a:gd name="connsiteX199" fmla="*/ 2502539 w 6489101"/>
              <a:gd name="connsiteY199" fmla="*/ 2153285 h 6858000"/>
              <a:gd name="connsiteX200" fmla="*/ 2498105 w 6489101"/>
              <a:gd name="connsiteY200" fmla="*/ 2148523 h 6858000"/>
              <a:gd name="connsiteX201" fmla="*/ 2111508 w 6489101"/>
              <a:gd name="connsiteY201" fmla="*/ 1761490 h 6858000"/>
              <a:gd name="connsiteX202" fmla="*/ 1915254 w 6489101"/>
              <a:gd name="connsiteY202" fmla="*/ 1565276 h 6858000"/>
              <a:gd name="connsiteX203" fmla="*/ 1910524 w 6489101"/>
              <a:gd name="connsiteY203" fmla="*/ 1560514 h 6858000"/>
              <a:gd name="connsiteX204" fmla="*/ 1906682 w 6489101"/>
              <a:gd name="connsiteY204" fmla="*/ 1555751 h 6858000"/>
              <a:gd name="connsiteX205" fmla="*/ 1902544 w 6489101"/>
              <a:gd name="connsiteY205" fmla="*/ 1550671 h 6858000"/>
              <a:gd name="connsiteX206" fmla="*/ 1899588 w 6489101"/>
              <a:gd name="connsiteY206" fmla="*/ 1545909 h 6858000"/>
              <a:gd name="connsiteX207" fmla="*/ 1896338 w 6489101"/>
              <a:gd name="connsiteY207" fmla="*/ 1540829 h 6858000"/>
              <a:gd name="connsiteX208" fmla="*/ 1893086 w 6489101"/>
              <a:gd name="connsiteY208" fmla="*/ 1535430 h 6858000"/>
              <a:gd name="connsiteX209" fmla="*/ 1890426 w 6489101"/>
              <a:gd name="connsiteY209" fmla="*/ 1530034 h 6858000"/>
              <a:gd name="connsiteX210" fmla="*/ 1888062 w 6489101"/>
              <a:gd name="connsiteY210" fmla="*/ 1524635 h 6858000"/>
              <a:gd name="connsiteX211" fmla="*/ 1885697 w 6489101"/>
              <a:gd name="connsiteY211" fmla="*/ 1518920 h 6858000"/>
              <a:gd name="connsiteX212" fmla="*/ 1883924 w 6489101"/>
              <a:gd name="connsiteY212" fmla="*/ 1513205 h 6858000"/>
              <a:gd name="connsiteX213" fmla="*/ 1882446 w 6489101"/>
              <a:gd name="connsiteY213" fmla="*/ 1507174 h 6858000"/>
              <a:gd name="connsiteX214" fmla="*/ 1881264 w 6489101"/>
              <a:gd name="connsiteY214" fmla="*/ 1501459 h 6858000"/>
              <a:gd name="connsiteX215" fmla="*/ 1880377 w 6489101"/>
              <a:gd name="connsiteY215" fmla="*/ 1495744 h 6858000"/>
              <a:gd name="connsiteX216" fmla="*/ 1879786 w 6489101"/>
              <a:gd name="connsiteY216" fmla="*/ 1489710 h 6858000"/>
              <a:gd name="connsiteX217" fmla="*/ 1879195 w 6489101"/>
              <a:gd name="connsiteY217" fmla="*/ 1483995 h 6858000"/>
              <a:gd name="connsiteX218" fmla="*/ 1878899 w 6489101"/>
              <a:gd name="connsiteY218" fmla="*/ 1478281 h 6858000"/>
              <a:gd name="connsiteX219" fmla="*/ 1879195 w 6489101"/>
              <a:gd name="connsiteY219" fmla="*/ 1472249 h 6858000"/>
              <a:gd name="connsiteX220" fmla="*/ 1879786 w 6489101"/>
              <a:gd name="connsiteY220" fmla="*/ 1466215 h 6858000"/>
              <a:gd name="connsiteX221" fmla="*/ 1880377 w 6489101"/>
              <a:gd name="connsiteY221" fmla="*/ 1460183 h 6858000"/>
              <a:gd name="connsiteX222" fmla="*/ 1881264 w 6489101"/>
              <a:gd name="connsiteY222" fmla="*/ 1454468 h 6858000"/>
              <a:gd name="connsiteX223" fmla="*/ 1882446 w 6489101"/>
              <a:gd name="connsiteY223" fmla="*/ 1448754 h 6858000"/>
              <a:gd name="connsiteX224" fmla="*/ 1883924 w 6489101"/>
              <a:gd name="connsiteY224" fmla="*/ 1443039 h 6858000"/>
              <a:gd name="connsiteX225" fmla="*/ 1885697 w 6489101"/>
              <a:gd name="connsiteY225" fmla="*/ 1437324 h 6858000"/>
              <a:gd name="connsiteX226" fmla="*/ 1888062 w 6489101"/>
              <a:gd name="connsiteY226" fmla="*/ 1431609 h 6858000"/>
              <a:gd name="connsiteX227" fmla="*/ 1890426 w 6489101"/>
              <a:gd name="connsiteY227" fmla="*/ 1426211 h 6858000"/>
              <a:gd name="connsiteX228" fmla="*/ 1893086 w 6489101"/>
              <a:gd name="connsiteY228" fmla="*/ 1420814 h 6858000"/>
              <a:gd name="connsiteX229" fmla="*/ 1896338 w 6489101"/>
              <a:gd name="connsiteY229" fmla="*/ 1415416 h 6858000"/>
              <a:gd name="connsiteX230" fmla="*/ 1899588 w 6489101"/>
              <a:gd name="connsiteY230" fmla="*/ 1410336 h 6858000"/>
              <a:gd name="connsiteX231" fmla="*/ 1902544 w 6489101"/>
              <a:gd name="connsiteY231" fmla="*/ 1405256 h 6858000"/>
              <a:gd name="connsiteX232" fmla="*/ 1906682 w 6489101"/>
              <a:gd name="connsiteY232" fmla="*/ 1400175 h 6858000"/>
              <a:gd name="connsiteX233" fmla="*/ 1910524 w 6489101"/>
              <a:gd name="connsiteY233" fmla="*/ 1395731 h 6858000"/>
              <a:gd name="connsiteX234" fmla="*/ 1915254 w 6489101"/>
              <a:gd name="connsiteY234" fmla="*/ 1390969 h 6858000"/>
              <a:gd name="connsiteX235" fmla="*/ 1919687 w 6489101"/>
              <a:gd name="connsiteY235" fmla="*/ 1386524 h 6858000"/>
              <a:gd name="connsiteX236" fmla="*/ 1924712 w 6489101"/>
              <a:gd name="connsiteY236" fmla="*/ 1382396 h 6858000"/>
              <a:gd name="connsiteX237" fmla="*/ 1929145 w 6489101"/>
              <a:gd name="connsiteY237" fmla="*/ 1378585 h 6858000"/>
              <a:gd name="connsiteX238" fmla="*/ 1934170 w 6489101"/>
              <a:gd name="connsiteY238" fmla="*/ 1375094 h 6858000"/>
              <a:gd name="connsiteX239" fmla="*/ 1939785 w 6489101"/>
              <a:gd name="connsiteY239" fmla="*/ 1371919 h 6858000"/>
              <a:gd name="connsiteX240" fmla="*/ 1945106 w 6489101"/>
              <a:gd name="connsiteY240" fmla="*/ 1369061 h 6858000"/>
              <a:gd name="connsiteX241" fmla="*/ 1950426 w 6489101"/>
              <a:gd name="connsiteY241" fmla="*/ 1366204 h 6858000"/>
              <a:gd name="connsiteX242" fmla="*/ 1955746 w 6489101"/>
              <a:gd name="connsiteY242" fmla="*/ 1363980 h 6858000"/>
              <a:gd name="connsiteX243" fmla="*/ 1961657 w 6489101"/>
              <a:gd name="connsiteY243" fmla="*/ 1361759 h 6858000"/>
              <a:gd name="connsiteX244" fmla="*/ 1967273 w 6489101"/>
              <a:gd name="connsiteY244" fmla="*/ 1360170 h 6858000"/>
              <a:gd name="connsiteX245" fmla="*/ 1973184 w 6489101"/>
              <a:gd name="connsiteY245" fmla="*/ 1358265 h 6858000"/>
              <a:gd name="connsiteX246" fmla="*/ 1978800 w 6489101"/>
              <a:gd name="connsiteY246" fmla="*/ 1357314 h 6858000"/>
              <a:gd name="connsiteX247" fmla="*/ 1984711 w 6489101"/>
              <a:gd name="connsiteY247" fmla="*/ 1356043 h 6858000"/>
              <a:gd name="connsiteX248" fmla="*/ 1990327 w 6489101"/>
              <a:gd name="connsiteY248" fmla="*/ 1355409 h 6858000"/>
              <a:gd name="connsiteX249" fmla="*/ 1996534 w 6489101"/>
              <a:gd name="connsiteY249" fmla="*/ 1355090 h 6858000"/>
              <a:gd name="connsiteX250" fmla="*/ 2002149 w 6489101"/>
              <a:gd name="connsiteY250" fmla="*/ 1354773 h 6858000"/>
              <a:gd name="connsiteX251" fmla="*/ 2008356 w 6489101"/>
              <a:gd name="connsiteY251" fmla="*/ 1355090 h 6858000"/>
              <a:gd name="connsiteX252" fmla="*/ 2013972 w 6489101"/>
              <a:gd name="connsiteY252" fmla="*/ 1355409 h 6858000"/>
              <a:gd name="connsiteX253" fmla="*/ 2019883 w 6489101"/>
              <a:gd name="connsiteY253" fmla="*/ 1356043 h 6858000"/>
              <a:gd name="connsiteX254" fmla="*/ 2025794 w 6489101"/>
              <a:gd name="connsiteY254" fmla="*/ 1357314 h 6858000"/>
              <a:gd name="connsiteX255" fmla="*/ 2031706 w 6489101"/>
              <a:gd name="connsiteY255" fmla="*/ 1358265 h 6858000"/>
              <a:gd name="connsiteX256" fmla="*/ 2037321 w 6489101"/>
              <a:gd name="connsiteY256" fmla="*/ 1360170 h 6858000"/>
              <a:gd name="connsiteX257" fmla="*/ 2043232 w 6489101"/>
              <a:gd name="connsiteY257" fmla="*/ 1361759 h 6858000"/>
              <a:gd name="connsiteX258" fmla="*/ 2048553 w 6489101"/>
              <a:gd name="connsiteY258" fmla="*/ 1363980 h 6858000"/>
              <a:gd name="connsiteX259" fmla="*/ 2054168 w 6489101"/>
              <a:gd name="connsiteY259" fmla="*/ 1366204 h 6858000"/>
              <a:gd name="connsiteX260" fmla="*/ 2059784 w 6489101"/>
              <a:gd name="connsiteY260" fmla="*/ 1369061 h 6858000"/>
              <a:gd name="connsiteX261" fmla="*/ 2065104 w 6489101"/>
              <a:gd name="connsiteY261" fmla="*/ 1371919 h 6858000"/>
              <a:gd name="connsiteX262" fmla="*/ 2070129 w 6489101"/>
              <a:gd name="connsiteY262" fmla="*/ 1375094 h 6858000"/>
              <a:gd name="connsiteX263" fmla="*/ 2075154 w 6489101"/>
              <a:gd name="connsiteY263" fmla="*/ 1378585 h 6858000"/>
              <a:gd name="connsiteX264" fmla="*/ 2080178 w 6489101"/>
              <a:gd name="connsiteY264" fmla="*/ 1382396 h 6858000"/>
              <a:gd name="connsiteX265" fmla="*/ 2084907 w 6489101"/>
              <a:gd name="connsiteY265" fmla="*/ 1386524 h 6858000"/>
              <a:gd name="connsiteX266" fmla="*/ 2089340 w 6489101"/>
              <a:gd name="connsiteY266" fmla="*/ 1390969 h 6858000"/>
              <a:gd name="connsiteX267" fmla="*/ 2296826 w 6489101"/>
              <a:gd name="connsiteY267" fmla="*/ 1598296 h 6858000"/>
              <a:gd name="connsiteX268" fmla="*/ 2301260 w 6489101"/>
              <a:gd name="connsiteY268" fmla="*/ 1602423 h 6858000"/>
              <a:gd name="connsiteX269" fmla="*/ 2305989 w 6489101"/>
              <a:gd name="connsiteY269" fmla="*/ 1606869 h 6858000"/>
              <a:gd name="connsiteX270" fmla="*/ 2311013 w 6489101"/>
              <a:gd name="connsiteY270" fmla="*/ 1610361 h 6858000"/>
              <a:gd name="connsiteX271" fmla="*/ 2316038 w 6489101"/>
              <a:gd name="connsiteY271" fmla="*/ 1613854 h 6858000"/>
              <a:gd name="connsiteX272" fmla="*/ 2321062 w 6489101"/>
              <a:gd name="connsiteY272" fmla="*/ 1617345 h 6858000"/>
              <a:gd name="connsiteX273" fmla="*/ 2326678 w 6489101"/>
              <a:gd name="connsiteY273" fmla="*/ 1620204 h 6858000"/>
              <a:gd name="connsiteX274" fmla="*/ 2331998 w 6489101"/>
              <a:gd name="connsiteY274" fmla="*/ 1623061 h 6858000"/>
              <a:gd name="connsiteX275" fmla="*/ 2337318 w 6489101"/>
              <a:gd name="connsiteY275" fmla="*/ 1625283 h 6858000"/>
              <a:gd name="connsiteX276" fmla="*/ 2342934 w 6489101"/>
              <a:gd name="connsiteY276" fmla="*/ 1627189 h 6858000"/>
              <a:gd name="connsiteX277" fmla="*/ 2348845 w 6489101"/>
              <a:gd name="connsiteY277" fmla="*/ 1629094 h 6858000"/>
              <a:gd name="connsiteX278" fmla="*/ 2354461 w 6489101"/>
              <a:gd name="connsiteY278" fmla="*/ 1630998 h 6858000"/>
              <a:gd name="connsiteX279" fmla="*/ 2360372 w 6489101"/>
              <a:gd name="connsiteY279" fmla="*/ 1631950 h 6858000"/>
              <a:gd name="connsiteX280" fmla="*/ 2365988 w 6489101"/>
              <a:gd name="connsiteY280" fmla="*/ 1632904 h 6858000"/>
              <a:gd name="connsiteX281" fmla="*/ 2372195 w 6489101"/>
              <a:gd name="connsiteY281" fmla="*/ 1633856 h 6858000"/>
              <a:gd name="connsiteX282" fmla="*/ 2377811 w 6489101"/>
              <a:gd name="connsiteY282" fmla="*/ 1634174 h 6858000"/>
              <a:gd name="connsiteX283" fmla="*/ 2383722 w 6489101"/>
              <a:gd name="connsiteY283" fmla="*/ 1634174 h 6858000"/>
              <a:gd name="connsiteX284" fmla="*/ 2389633 w 6489101"/>
              <a:gd name="connsiteY284" fmla="*/ 1634174 h 6858000"/>
              <a:gd name="connsiteX285" fmla="*/ 2395545 w 6489101"/>
              <a:gd name="connsiteY285" fmla="*/ 1633856 h 6858000"/>
              <a:gd name="connsiteX286" fmla="*/ 2401751 w 6489101"/>
              <a:gd name="connsiteY286" fmla="*/ 1632904 h 6858000"/>
              <a:gd name="connsiteX287" fmla="*/ 2407367 w 6489101"/>
              <a:gd name="connsiteY287" fmla="*/ 1631950 h 6858000"/>
              <a:gd name="connsiteX288" fmla="*/ 2412983 w 6489101"/>
              <a:gd name="connsiteY288" fmla="*/ 1630998 h 6858000"/>
              <a:gd name="connsiteX289" fmla="*/ 2418894 w 6489101"/>
              <a:gd name="connsiteY289" fmla="*/ 1629094 h 6858000"/>
              <a:gd name="connsiteX290" fmla="*/ 2424510 w 6489101"/>
              <a:gd name="connsiteY290" fmla="*/ 1627189 h 6858000"/>
              <a:gd name="connsiteX291" fmla="*/ 2430125 w 6489101"/>
              <a:gd name="connsiteY291" fmla="*/ 1625283 h 6858000"/>
              <a:gd name="connsiteX292" fmla="*/ 2435741 w 6489101"/>
              <a:gd name="connsiteY292" fmla="*/ 1623061 h 6858000"/>
              <a:gd name="connsiteX293" fmla="*/ 2441061 w 6489101"/>
              <a:gd name="connsiteY293" fmla="*/ 1620204 h 6858000"/>
              <a:gd name="connsiteX294" fmla="*/ 2446381 w 6489101"/>
              <a:gd name="connsiteY294" fmla="*/ 1617345 h 6858000"/>
              <a:gd name="connsiteX295" fmla="*/ 2451702 w 6489101"/>
              <a:gd name="connsiteY295" fmla="*/ 1613854 h 6858000"/>
              <a:gd name="connsiteX296" fmla="*/ 2456726 w 6489101"/>
              <a:gd name="connsiteY296" fmla="*/ 1610361 h 6858000"/>
              <a:gd name="connsiteX297" fmla="*/ 2461751 w 6489101"/>
              <a:gd name="connsiteY297" fmla="*/ 1606869 h 6858000"/>
              <a:gd name="connsiteX298" fmla="*/ 2466184 w 6489101"/>
              <a:gd name="connsiteY298" fmla="*/ 1602423 h 6858000"/>
              <a:gd name="connsiteX299" fmla="*/ 2470913 w 6489101"/>
              <a:gd name="connsiteY299" fmla="*/ 1598296 h 6858000"/>
              <a:gd name="connsiteX300" fmla="*/ 2475347 w 6489101"/>
              <a:gd name="connsiteY300" fmla="*/ 1593533 h 6858000"/>
              <a:gd name="connsiteX301" fmla="*/ 2479485 w 6489101"/>
              <a:gd name="connsiteY301" fmla="*/ 1588771 h 6858000"/>
              <a:gd name="connsiteX302" fmla="*/ 2483031 w 6489101"/>
              <a:gd name="connsiteY302" fmla="*/ 1583691 h 6858000"/>
              <a:gd name="connsiteX303" fmla="*/ 2486874 w 6489101"/>
              <a:gd name="connsiteY303" fmla="*/ 1578928 h 6858000"/>
              <a:gd name="connsiteX304" fmla="*/ 2490125 w 6489101"/>
              <a:gd name="connsiteY304" fmla="*/ 1573849 h 6858000"/>
              <a:gd name="connsiteX305" fmla="*/ 2492785 w 6489101"/>
              <a:gd name="connsiteY305" fmla="*/ 1568451 h 6858000"/>
              <a:gd name="connsiteX306" fmla="*/ 2495741 w 6489101"/>
              <a:gd name="connsiteY306" fmla="*/ 1563054 h 6858000"/>
              <a:gd name="connsiteX307" fmla="*/ 2497810 w 6489101"/>
              <a:gd name="connsiteY307" fmla="*/ 1557339 h 6858000"/>
              <a:gd name="connsiteX308" fmla="*/ 2500174 w 6489101"/>
              <a:gd name="connsiteY308" fmla="*/ 1551941 h 6858000"/>
              <a:gd name="connsiteX309" fmla="*/ 2501947 w 6489101"/>
              <a:gd name="connsiteY309" fmla="*/ 1546226 h 6858000"/>
              <a:gd name="connsiteX310" fmla="*/ 2503721 w 6489101"/>
              <a:gd name="connsiteY310" fmla="*/ 1540511 h 6858000"/>
              <a:gd name="connsiteX311" fmla="*/ 2504608 w 6489101"/>
              <a:gd name="connsiteY311" fmla="*/ 1534478 h 6858000"/>
              <a:gd name="connsiteX312" fmla="*/ 2505790 w 6489101"/>
              <a:gd name="connsiteY312" fmla="*/ 1528763 h 6858000"/>
              <a:gd name="connsiteX313" fmla="*/ 2506381 w 6489101"/>
              <a:gd name="connsiteY313" fmla="*/ 1522731 h 6858000"/>
              <a:gd name="connsiteX314" fmla="*/ 2506972 w 6489101"/>
              <a:gd name="connsiteY314" fmla="*/ 1517016 h 6858000"/>
              <a:gd name="connsiteX315" fmla="*/ 2506972 w 6489101"/>
              <a:gd name="connsiteY315" fmla="*/ 1510984 h 6858000"/>
              <a:gd name="connsiteX316" fmla="*/ 2506972 w 6489101"/>
              <a:gd name="connsiteY316" fmla="*/ 1505268 h 6858000"/>
              <a:gd name="connsiteX317" fmla="*/ 2506381 w 6489101"/>
              <a:gd name="connsiteY317" fmla="*/ 1499553 h 6858000"/>
              <a:gd name="connsiteX318" fmla="*/ 2505790 w 6489101"/>
              <a:gd name="connsiteY318" fmla="*/ 1493204 h 6858000"/>
              <a:gd name="connsiteX319" fmla="*/ 2504608 w 6489101"/>
              <a:gd name="connsiteY319" fmla="*/ 1487489 h 6858000"/>
              <a:gd name="connsiteX320" fmla="*/ 2503721 w 6489101"/>
              <a:gd name="connsiteY320" fmla="*/ 1481773 h 6858000"/>
              <a:gd name="connsiteX321" fmla="*/ 2501947 w 6489101"/>
              <a:gd name="connsiteY321" fmla="*/ 1476058 h 6858000"/>
              <a:gd name="connsiteX322" fmla="*/ 2500174 w 6489101"/>
              <a:gd name="connsiteY322" fmla="*/ 1470343 h 6858000"/>
              <a:gd name="connsiteX323" fmla="*/ 2497810 w 6489101"/>
              <a:gd name="connsiteY323" fmla="*/ 1464629 h 6858000"/>
              <a:gd name="connsiteX324" fmla="*/ 2495741 w 6489101"/>
              <a:gd name="connsiteY324" fmla="*/ 1459231 h 6858000"/>
              <a:gd name="connsiteX325" fmla="*/ 2492785 w 6489101"/>
              <a:gd name="connsiteY325" fmla="*/ 1453834 h 6858000"/>
              <a:gd name="connsiteX326" fmla="*/ 2490125 w 6489101"/>
              <a:gd name="connsiteY326" fmla="*/ 1448436 h 6858000"/>
              <a:gd name="connsiteX327" fmla="*/ 2486874 w 6489101"/>
              <a:gd name="connsiteY327" fmla="*/ 1443356 h 6858000"/>
              <a:gd name="connsiteX328" fmla="*/ 2483031 w 6489101"/>
              <a:gd name="connsiteY328" fmla="*/ 1438275 h 6858000"/>
              <a:gd name="connsiteX329" fmla="*/ 2479485 w 6489101"/>
              <a:gd name="connsiteY329" fmla="*/ 1433195 h 6858000"/>
              <a:gd name="connsiteX330" fmla="*/ 2475347 w 6489101"/>
              <a:gd name="connsiteY330" fmla="*/ 1428751 h 6858000"/>
              <a:gd name="connsiteX331" fmla="*/ 2470913 w 6489101"/>
              <a:gd name="connsiteY331" fmla="*/ 1423988 h 6858000"/>
              <a:gd name="connsiteX332" fmla="*/ 1802348 w 6489101"/>
              <a:gd name="connsiteY332" fmla="*/ 755333 h 6858000"/>
              <a:gd name="connsiteX333" fmla="*/ 1796141 w 6489101"/>
              <a:gd name="connsiteY333" fmla="*/ 748348 h 6858000"/>
              <a:gd name="connsiteX334" fmla="*/ 1790230 w 6489101"/>
              <a:gd name="connsiteY334" fmla="*/ 741045 h 6858000"/>
              <a:gd name="connsiteX335" fmla="*/ 1784910 w 6489101"/>
              <a:gd name="connsiteY335" fmla="*/ 733108 h 6858000"/>
              <a:gd name="connsiteX336" fmla="*/ 1780181 w 6489101"/>
              <a:gd name="connsiteY336" fmla="*/ 725170 h 6858000"/>
              <a:gd name="connsiteX337" fmla="*/ 1776634 w 6489101"/>
              <a:gd name="connsiteY337" fmla="*/ 716915 h 6858000"/>
              <a:gd name="connsiteX338" fmla="*/ 1773087 w 6489101"/>
              <a:gd name="connsiteY338" fmla="*/ 708660 h 6858000"/>
              <a:gd name="connsiteX339" fmla="*/ 1770427 w 6489101"/>
              <a:gd name="connsiteY339" fmla="*/ 699770 h 6858000"/>
              <a:gd name="connsiteX340" fmla="*/ 1768654 w 6489101"/>
              <a:gd name="connsiteY340" fmla="*/ 6911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</a:cxnLst>
            <a:rect l="l" t="t" r="r" b="b"/>
            <a:pathLst>
              <a:path w="6489101" h="6858000">
                <a:moveTo>
                  <a:pt x="1075853" y="0"/>
                </a:moveTo>
                <a:lnTo>
                  <a:pt x="644330" y="0"/>
                </a:lnTo>
                <a:lnTo>
                  <a:pt x="1745304" y="1101091"/>
                </a:lnTo>
                <a:lnTo>
                  <a:pt x="1750034" y="1105854"/>
                </a:lnTo>
                <a:lnTo>
                  <a:pt x="1753876" y="1110615"/>
                </a:lnTo>
                <a:lnTo>
                  <a:pt x="1758014" y="1115696"/>
                </a:lnTo>
                <a:lnTo>
                  <a:pt x="1761560" y="1120776"/>
                </a:lnTo>
                <a:lnTo>
                  <a:pt x="1764812" y="1126174"/>
                </a:lnTo>
                <a:lnTo>
                  <a:pt x="1767472" y="1131570"/>
                </a:lnTo>
                <a:lnTo>
                  <a:pt x="1770427" y="1136968"/>
                </a:lnTo>
                <a:lnTo>
                  <a:pt x="1773087" y="1142366"/>
                </a:lnTo>
                <a:lnTo>
                  <a:pt x="1775156" y="1148081"/>
                </a:lnTo>
                <a:lnTo>
                  <a:pt x="1776930" y="1153796"/>
                </a:lnTo>
                <a:lnTo>
                  <a:pt x="1778408" y="1159829"/>
                </a:lnTo>
                <a:lnTo>
                  <a:pt x="1779885" y="1165544"/>
                </a:lnTo>
                <a:lnTo>
                  <a:pt x="1780772" y="1171893"/>
                </a:lnTo>
                <a:lnTo>
                  <a:pt x="1781659" y="1177608"/>
                </a:lnTo>
                <a:cubicBezTo>
                  <a:pt x="1781757" y="1179619"/>
                  <a:pt x="1781856" y="1181630"/>
                  <a:pt x="1781954" y="1183641"/>
                </a:cubicBezTo>
                <a:lnTo>
                  <a:pt x="1781954" y="1189356"/>
                </a:lnTo>
                <a:lnTo>
                  <a:pt x="1781954" y="1195388"/>
                </a:lnTo>
                <a:cubicBezTo>
                  <a:pt x="1781856" y="1197505"/>
                  <a:pt x="1781757" y="1199622"/>
                  <a:pt x="1781659" y="1201739"/>
                </a:cubicBezTo>
                <a:lnTo>
                  <a:pt x="1780772" y="1207454"/>
                </a:lnTo>
                <a:lnTo>
                  <a:pt x="1779885" y="1213486"/>
                </a:lnTo>
                <a:lnTo>
                  <a:pt x="1778408" y="1219200"/>
                </a:lnTo>
                <a:lnTo>
                  <a:pt x="1776930" y="1225233"/>
                </a:lnTo>
                <a:lnTo>
                  <a:pt x="1775156" y="1230949"/>
                </a:lnTo>
                <a:lnTo>
                  <a:pt x="1773087" y="1236346"/>
                </a:lnTo>
                <a:lnTo>
                  <a:pt x="1770427" y="1242061"/>
                </a:lnTo>
                <a:lnTo>
                  <a:pt x="1767472" y="1247459"/>
                </a:lnTo>
                <a:lnTo>
                  <a:pt x="1764812" y="1252855"/>
                </a:lnTo>
                <a:lnTo>
                  <a:pt x="1761560" y="1258254"/>
                </a:lnTo>
                <a:lnTo>
                  <a:pt x="1758014" y="1263333"/>
                </a:lnTo>
                <a:lnTo>
                  <a:pt x="1753876" y="1268413"/>
                </a:lnTo>
                <a:lnTo>
                  <a:pt x="1750034" y="1273494"/>
                </a:lnTo>
                <a:lnTo>
                  <a:pt x="1745304" y="1278255"/>
                </a:lnTo>
                <a:lnTo>
                  <a:pt x="1740575" y="1282384"/>
                </a:lnTo>
                <a:lnTo>
                  <a:pt x="1736142" y="1286510"/>
                </a:lnTo>
                <a:lnTo>
                  <a:pt x="1731117" y="1290321"/>
                </a:lnTo>
                <a:lnTo>
                  <a:pt x="1726093" y="1293814"/>
                </a:lnTo>
                <a:lnTo>
                  <a:pt x="1720477" y="1297306"/>
                </a:lnTo>
                <a:lnTo>
                  <a:pt x="1715157" y="1300481"/>
                </a:lnTo>
                <a:lnTo>
                  <a:pt x="1709837" y="1303021"/>
                </a:lnTo>
                <a:lnTo>
                  <a:pt x="1703926" y="1305560"/>
                </a:lnTo>
                <a:lnTo>
                  <a:pt x="1698310" y="1307465"/>
                </a:lnTo>
                <a:lnTo>
                  <a:pt x="1692398" y="1309371"/>
                </a:lnTo>
                <a:lnTo>
                  <a:pt x="1686783" y="1311275"/>
                </a:lnTo>
                <a:lnTo>
                  <a:pt x="1681167" y="1312228"/>
                </a:lnTo>
                <a:lnTo>
                  <a:pt x="1674960" y="1313180"/>
                </a:lnTo>
                <a:lnTo>
                  <a:pt x="1668754" y="1314133"/>
                </a:lnTo>
                <a:lnTo>
                  <a:pt x="1663138" y="1314450"/>
                </a:lnTo>
                <a:lnTo>
                  <a:pt x="1656931" y="1314769"/>
                </a:lnTo>
                <a:lnTo>
                  <a:pt x="1651020" y="1314450"/>
                </a:lnTo>
                <a:lnTo>
                  <a:pt x="1645108" y="1314133"/>
                </a:lnTo>
                <a:lnTo>
                  <a:pt x="1638902" y="1313180"/>
                </a:lnTo>
                <a:lnTo>
                  <a:pt x="1633286" y="1312228"/>
                </a:lnTo>
                <a:lnTo>
                  <a:pt x="1627079" y="1311275"/>
                </a:lnTo>
                <a:lnTo>
                  <a:pt x="1621463" y="1309371"/>
                </a:lnTo>
                <a:lnTo>
                  <a:pt x="1615552" y="1307465"/>
                </a:lnTo>
                <a:lnTo>
                  <a:pt x="1609936" y="1305560"/>
                </a:lnTo>
                <a:lnTo>
                  <a:pt x="1604320" y="1303021"/>
                </a:lnTo>
                <a:lnTo>
                  <a:pt x="1598705" y="1300481"/>
                </a:lnTo>
                <a:lnTo>
                  <a:pt x="1593385" y="1297306"/>
                </a:lnTo>
                <a:lnTo>
                  <a:pt x="1588360" y="1293814"/>
                </a:lnTo>
                <a:lnTo>
                  <a:pt x="1583040" y="1290321"/>
                </a:lnTo>
                <a:lnTo>
                  <a:pt x="1578015" y="1286510"/>
                </a:lnTo>
                <a:lnTo>
                  <a:pt x="1573286" y="1282384"/>
                </a:lnTo>
                <a:lnTo>
                  <a:pt x="1568557" y="1278255"/>
                </a:lnTo>
                <a:lnTo>
                  <a:pt x="290540" y="0"/>
                </a:lnTo>
                <a:lnTo>
                  <a:pt x="0" y="0"/>
                </a:lnTo>
                <a:lnTo>
                  <a:pt x="0" y="6858000"/>
                </a:lnTo>
                <a:lnTo>
                  <a:pt x="6489101" y="6858000"/>
                </a:lnTo>
                <a:lnTo>
                  <a:pt x="1481070" y="1828166"/>
                </a:lnTo>
                <a:lnTo>
                  <a:pt x="1476637" y="1823404"/>
                </a:lnTo>
                <a:lnTo>
                  <a:pt x="1472204" y="1818640"/>
                </a:lnTo>
                <a:lnTo>
                  <a:pt x="1468657" y="1814195"/>
                </a:lnTo>
                <a:lnTo>
                  <a:pt x="1465110" y="1808799"/>
                </a:lnTo>
                <a:lnTo>
                  <a:pt x="1461859" y="1803718"/>
                </a:lnTo>
                <a:lnTo>
                  <a:pt x="1459199" y="1798321"/>
                </a:lnTo>
                <a:lnTo>
                  <a:pt x="1456243" y="1792924"/>
                </a:lnTo>
                <a:lnTo>
                  <a:pt x="1453878" y="1787526"/>
                </a:lnTo>
                <a:lnTo>
                  <a:pt x="1451810" y="1781811"/>
                </a:lnTo>
                <a:lnTo>
                  <a:pt x="1450036" y="1776095"/>
                </a:lnTo>
                <a:lnTo>
                  <a:pt x="1448263" y="1770380"/>
                </a:lnTo>
                <a:lnTo>
                  <a:pt x="1447081" y="1764665"/>
                </a:lnTo>
                <a:lnTo>
                  <a:pt x="1446194" y="1758634"/>
                </a:lnTo>
                <a:lnTo>
                  <a:pt x="1445307" y="1752919"/>
                </a:lnTo>
                <a:cubicBezTo>
                  <a:pt x="1445209" y="1750908"/>
                  <a:pt x="1445110" y="1748896"/>
                  <a:pt x="1445012" y="1746885"/>
                </a:cubicBezTo>
                <a:lnTo>
                  <a:pt x="1445012" y="1741170"/>
                </a:lnTo>
                <a:lnTo>
                  <a:pt x="1445012" y="1735139"/>
                </a:lnTo>
                <a:cubicBezTo>
                  <a:pt x="1445110" y="1733234"/>
                  <a:pt x="1445209" y="1731329"/>
                  <a:pt x="1445307" y="1729424"/>
                </a:cubicBezTo>
                <a:lnTo>
                  <a:pt x="1446194" y="1723074"/>
                </a:lnTo>
                <a:lnTo>
                  <a:pt x="1447081" y="1717358"/>
                </a:lnTo>
                <a:lnTo>
                  <a:pt x="1448263" y="1711643"/>
                </a:lnTo>
                <a:lnTo>
                  <a:pt x="1450036" y="1705929"/>
                </a:lnTo>
                <a:lnTo>
                  <a:pt x="1451810" y="1700214"/>
                </a:lnTo>
                <a:lnTo>
                  <a:pt x="1453878" y="1694816"/>
                </a:lnTo>
                <a:lnTo>
                  <a:pt x="1456243" y="1689101"/>
                </a:lnTo>
                <a:lnTo>
                  <a:pt x="1459199" y="1683703"/>
                </a:lnTo>
                <a:lnTo>
                  <a:pt x="1461859" y="1678305"/>
                </a:lnTo>
                <a:lnTo>
                  <a:pt x="1465110" y="1673226"/>
                </a:lnTo>
                <a:lnTo>
                  <a:pt x="1468657" y="1668145"/>
                </a:lnTo>
                <a:lnTo>
                  <a:pt x="1472204" y="1663066"/>
                </a:lnTo>
                <a:lnTo>
                  <a:pt x="1476637" y="1658621"/>
                </a:lnTo>
                <a:lnTo>
                  <a:pt x="1481070" y="1653859"/>
                </a:lnTo>
                <a:lnTo>
                  <a:pt x="1485504" y="1649414"/>
                </a:lnTo>
                <a:lnTo>
                  <a:pt x="1490233" y="1645603"/>
                </a:lnTo>
                <a:lnTo>
                  <a:pt x="1495258" y="1641794"/>
                </a:lnTo>
                <a:lnTo>
                  <a:pt x="1500282" y="1637984"/>
                </a:lnTo>
                <a:lnTo>
                  <a:pt x="1505307" y="1634809"/>
                </a:lnTo>
                <a:lnTo>
                  <a:pt x="1510922" y="1631950"/>
                </a:lnTo>
                <a:lnTo>
                  <a:pt x="1516242" y="1629094"/>
                </a:lnTo>
                <a:lnTo>
                  <a:pt x="1521858" y="1626871"/>
                </a:lnTo>
                <a:lnTo>
                  <a:pt x="1527178" y="1624649"/>
                </a:lnTo>
                <a:lnTo>
                  <a:pt x="1533090" y="1623061"/>
                </a:lnTo>
                <a:lnTo>
                  <a:pt x="1538705" y="1621155"/>
                </a:lnTo>
                <a:lnTo>
                  <a:pt x="1544617" y="1620204"/>
                </a:lnTo>
                <a:lnTo>
                  <a:pt x="1550232" y="1618934"/>
                </a:lnTo>
                <a:lnTo>
                  <a:pt x="1556439" y="1618299"/>
                </a:lnTo>
                <a:lnTo>
                  <a:pt x="1562055" y="1617981"/>
                </a:lnTo>
                <a:lnTo>
                  <a:pt x="1568262" y="1617981"/>
                </a:lnTo>
                <a:lnTo>
                  <a:pt x="1573878" y="1617981"/>
                </a:lnTo>
                <a:lnTo>
                  <a:pt x="1580084" y="1618299"/>
                </a:lnTo>
                <a:lnTo>
                  <a:pt x="1585996" y="1618934"/>
                </a:lnTo>
                <a:lnTo>
                  <a:pt x="1591611" y="1620204"/>
                </a:lnTo>
                <a:lnTo>
                  <a:pt x="1597227" y="1621155"/>
                </a:lnTo>
                <a:lnTo>
                  <a:pt x="1603138" y="1623061"/>
                </a:lnTo>
                <a:lnTo>
                  <a:pt x="1608754" y="1624649"/>
                </a:lnTo>
                <a:lnTo>
                  <a:pt x="1614665" y="1626871"/>
                </a:lnTo>
                <a:lnTo>
                  <a:pt x="1619986" y="1629094"/>
                </a:lnTo>
                <a:lnTo>
                  <a:pt x="1625306" y="1631950"/>
                </a:lnTo>
                <a:lnTo>
                  <a:pt x="1630626" y="1634809"/>
                </a:lnTo>
                <a:lnTo>
                  <a:pt x="1635650" y="1637984"/>
                </a:lnTo>
                <a:lnTo>
                  <a:pt x="1640675" y="1641794"/>
                </a:lnTo>
                <a:lnTo>
                  <a:pt x="1645700" y="1645603"/>
                </a:lnTo>
                <a:lnTo>
                  <a:pt x="1650428" y="1649414"/>
                </a:lnTo>
                <a:lnTo>
                  <a:pt x="1655158" y="1653859"/>
                </a:lnTo>
                <a:lnTo>
                  <a:pt x="2324018" y="2322830"/>
                </a:lnTo>
                <a:lnTo>
                  <a:pt x="2328747" y="2326958"/>
                </a:lnTo>
                <a:lnTo>
                  <a:pt x="2333476" y="2331085"/>
                </a:lnTo>
                <a:lnTo>
                  <a:pt x="2338501" y="2334895"/>
                </a:lnTo>
                <a:lnTo>
                  <a:pt x="2343525" y="2338705"/>
                </a:lnTo>
                <a:lnTo>
                  <a:pt x="2348550" y="2341880"/>
                </a:lnTo>
                <a:lnTo>
                  <a:pt x="2353870" y="2344738"/>
                </a:lnTo>
                <a:lnTo>
                  <a:pt x="2359190" y="2347595"/>
                </a:lnTo>
                <a:lnTo>
                  <a:pt x="2365101" y="2349818"/>
                </a:lnTo>
                <a:lnTo>
                  <a:pt x="2370422" y="2351723"/>
                </a:lnTo>
                <a:lnTo>
                  <a:pt x="2376037" y="2353628"/>
                </a:lnTo>
                <a:lnTo>
                  <a:pt x="2381949" y="2355534"/>
                </a:lnTo>
                <a:lnTo>
                  <a:pt x="2387564" y="2356485"/>
                </a:lnTo>
                <a:lnTo>
                  <a:pt x="2393476" y="2357755"/>
                </a:lnTo>
                <a:lnTo>
                  <a:pt x="2399387" y="2358391"/>
                </a:lnTo>
                <a:lnTo>
                  <a:pt x="2405298" y="2358708"/>
                </a:lnTo>
                <a:lnTo>
                  <a:pt x="2411209" y="2358708"/>
                </a:lnTo>
                <a:lnTo>
                  <a:pt x="2417121" y="2358708"/>
                </a:lnTo>
                <a:lnTo>
                  <a:pt x="2423032" y="2358391"/>
                </a:lnTo>
                <a:lnTo>
                  <a:pt x="2428943" y="2357755"/>
                </a:lnTo>
                <a:lnTo>
                  <a:pt x="2434559" y="2356485"/>
                </a:lnTo>
                <a:lnTo>
                  <a:pt x="2440470" y="2355534"/>
                </a:lnTo>
                <a:lnTo>
                  <a:pt x="2446086" y="2353628"/>
                </a:lnTo>
                <a:lnTo>
                  <a:pt x="2451997" y="2351723"/>
                </a:lnTo>
                <a:lnTo>
                  <a:pt x="2457613" y="2349818"/>
                </a:lnTo>
                <a:lnTo>
                  <a:pt x="2462933" y="2347595"/>
                </a:lnTo>
                <a:lnTo>
                  <a:pt x="2468549" y="2344738"/>
                </a:lnTo>
                <a:lnTo>
                  <a:pt x="2473869" y="2341880"/>
                </a:lnTo>
                <a:lnTo>
                  <a:pt x="2478893" y="2338705"/>
                </a:lnTo>
                <a:lnTo>
                  <a:pt x="2484214" y="2334895"/>
                </a:lnTo>
                <a:lnTo>
                  <a:pt x="2488943" y="2331085"/>
                </a:lnTo>
                <a:lnTo>
                  <a:pt x="2493672" y="2326958"/>
                </a:lnTo>
                <a:lnTo>
                  <a:pt x="2498105" y="2322830"/>
                </a:lnTo>
                <a:lnTo>
                  <a:pt x="2502539" y="2318068"/>
                </a:lnTo>
                <a:lnTo>
                  <a:pt x="2506972" y="2313306"/>
                </a:lnTo>
                <a:lnTo>
                  <a:pt x="2510519" y="2308544"/>
                </a:lnTo>
                <a:lnTo>
                  <a:pt x="2514066" y="2303463"/>
                </a:lnTo>
                <a:lnTo>
                  <a:pt x="2517317" y="2298384"/>
                </a:lnTo>
                <a:lnTo>
                  <a:pt x="2520272" y="2292985"/>
                </a:lnTo>
                <a:lnTo>
                  <a:pt x="2522932" y="2287588"/>
                </a:lnTo>
                <a:lnTo>
                  <a:pt x="2525593" y="2281873"/>
                </a:lnTo>
                <a:lnTo>
                  <a:pt x="2527366" y="2276476"/>
                </a:lnTo>
                <a:lnTo>
                  <a:pt x="2529435" y="2270761"/>
                </a:lnTo>
                <a:lnTo>
                  <a:pt x="2530913" y="2265046"/>
                </a:lnTo>
                <a:lnTo>
                  <a:pt x="2532095" y="2259331"/>
                </a:lnTo>
                <a:lnTo>
                  <a:pt x="2532982" y="2253298"/>
                </a:lnTo>
                <a:lnTo>
                  <a:pt x="2533868" y="2247266"/>
                </a:lnTo>
                <a:cubicBezTo>
                  <a:pt x="2533967" y="2245362"/>
                  <a:pt x="2534065" y="2243456"/>
                  <a:pt x="2534164" y="2241551"/>
                </a:cubicBezTo>
                <a:cubicBezTo>
                  <a:pt x="2534262" y="2239540"/>
                  <a:pt x="2534361" y="2237530"/>
                  <a:pt x="2534459" y="2235519"/>
                </a:cubicBezTo>
                <a:cubicBezTo>
                  <a:pt x="2534361" y="2233614"/>
                  <a:pt x="2534262" y="2231709"/>
                  <a:pt x="2534164" y="2229804"/>
                </a:cubicBezTo>
                <a:cubicBezTo>
                  <a:pt x="2534065" y="2227793"/>
                  <a:pt x="2533967" y="2225781"/>
                  <a:pt x="2533868" y="2223770"/>
                </a:cubicBezTo>
                <a:lnTo>
                  <a:pt x="2532982" y="2217739"/>
                </a:lnTo>
                <a:lnTo>
                  <a:pt x="2532095" y="2212024"/>
                </a:lnTo>
                <a:lnTo>
                  <a:pt x="2530913" y="2206309"/>
                </a:lnTo>
                <a:lnTo>
                  <a:pt x="2529435" y="2200593"/>
                </a:lnTo>
                <a:lnTo>
                  <a:pt x="2527366" y="2194878"/>
                </a:lnTo>
                <a:lnTo>
                  <a:pt x="2525593" y="2189163"/>
                </a:lnTo>
                <a:lnTo>
                  <a:pt x="2522932" y="2183765"/>
                </a:lnTo>
                <a:lnTo>
                  <a:pt x="2520272" y="2178368"/>
                </a:lnTo>
                <a:lnTo>
                  <a:pt x="2517317" y="2172970"/>
                </a:lnTo>
                <a:lnTo>
                  <a:pt x="2514066" y="2167890"/>
                </a:lnTo>
                <a:lnTo>
                  <a:pt x="2510519" y="2162494"/>
                </a:lnTo>
                <a:lnTo>
                  <a:pt x="2506972" y="2157730"/>
                </a:lnTo>
                <a:lnTo>
                  <a:pt x="2502539" y="2153285"/>
                </a:lnTo>
                <a:lnTo>
                  <a:pt x="2498105" y="2148523"/>
                </a:lnTo>
                <a:lnTo>
                  <a:pt x="2111508" y="1761490"/>
                </a:lnTo>
                <a:lnTo>
                  <a:pt x="1915254" y="1565276"/>
                </a:lnTo>
                <a:lnTo>
                  <a:pt x="1910524" y="1560514"/>
                </a:lnTo>
                <a:lnTo>
                  <a:pt x="1906682" y="1555751"/>
                </a:lnTo>
                <a:lnTo>
                  <a:pt x="1902544" y="1550671"/>
                </a:lnTo>
                <a:lnTo>
                  <a:pt x="1899588" y="1545909"/>
                </a:lnTo>
                <a:lnTo>
                  <a:pt x="1896338" y="1540829"/>
                </a:lnTo>
                <a:lnTo>
                  <a:pt x="1893086" y="1535430"/>
                </a:lnTo>
                <a:lnTo>
                  <a:pt x="1890426" y="1530034"/>
                </a:lnTo>
                <a:lnTo>
                  <a:pt x="1888062" y="1524635"/>
                </a:lnTo>
                <a:lnTo>
                  <a:pt x="1885697" y="1518920"/>
                </a:lnTo>
                <a:lnTo>
                  <a:pt x="1883924" y="1513205"/>
                </a:lnTo>
                <a:lnTo>
                  <a:pt x="1882446" y="1507174"/>
                </a:lnTo>
                <a:lnTo>
                  <a:pt x="1881264" y="1501459"/>
                </a:lnTo>
                <a:lnTo>
                  <a:pt x="1880377" y="1495744"/>
                </a:lnTo>
                <a:lnTo>
                  <a:pt x="1879786" y="1489710"/>
                </a:lnTo>
                <a:lnTo>
                  <a:pt x="1879195" y="1483995"/>
                </a:lnTo>
                <a:cubicBezTo>
                  <a:pt x="1879096" y="1482090"/>
                  <a:pt x="1878998" y="1480186"/>
                  <a:pt x="1878899" y="1478281"/>
                </a:cubicBezTo>
                <a:cubicBezTo>
                  <a:pt x="1878998" y="1476270"/>
                  <a:pt x="1879096" y="1474260"/>
                  <a:pt x="1879195" y="1472249"/>
                </a:cubicBezTo>
                <a:lnTo>
                  <a:pt x="1879786" y="1466215"/>
                </a:lnTo>
                <a:lnTo>
                  <a:pt x="1880377" y="1460183"/>
                </a:lnTo>
                <a:lnTo>
                  <a:pt x="1881264" y="1454468"/>
                </a:lnTo>
                <a:lnTo>
                  <a:pt x="1882446" y="1448754"/>
                </a:lnTo>
                <a:lnTo>
                  <a:pt x="1883924" y="1443039"/>
                </a:lnTo>
                <a:lnTo>
                  <a:pt x="1885697" y="1437324"/>
                </a:lnTo>
                <a:lnTo>
                  <a:pt x="1888062" y="1431609"/>
                </a:lnTo>
                <a:lnTo>
                  <a:pt x="1890426" y="1426211"/>
                </a:lnTo>
                <a:lnTo>
                  <a:pt x="1893086" y="1420814"/>
                </a:lnTo>
                <a:lnTo>
                  <a:pt x="1896338" y="1415416"/>
                </a:lnTo>
                <a:lnTo>
                  <a:pt x="1899588" y="1410336"/>
                </a:lnTo>
                <a:lnTo>
                  <a:pt x="1902544" y="1405256"/>
                </a:lnTo>
                <a:lnTo>
                  <a:pt x="1906682" y="1400175"/>
                </a:lnTo>
                <a:lnTo>
                  <a:pt x="1910524" y="1395731"/>
                </a:lnTo>
                <a:lnTo>
                  <a:pt x="1915254" y="1390969"/>
                </a:lnTo>
                <a:lnTo>
                  <a:pt x="1919687" y="1386524"/>
                </a:lnTo>
                <a:lnTo>
                  <a:pt x="1924712" y="1382396"/>
                </a:lnTo>
                <a:lnTo>
                  <a:pt x="1929145" y="1378585"/>
                </a:lnTo>
                <a:lnTo>
                  <a:pt x="1934170" y="1375094"/>
                </a:lnTo>
                <a:lnTo>
                  <a:pt x="1939785" y="1371919"/>
                </a:lnTo>
                <a:lnTo>
                  <a:pt x="1945106" y="1369061"/>
                </a:lnTo>
                <a:lnTo>
                  <a:pt x="1950426" y="1366204"/>
                </a:lnTo>
                <a:lnTo>
                  <a:pt x="1955746" y="1363980"/>
                </a:lnTo>
                <a:lnTo>
                  <a:pt x="1961657" y="1361759"/>
                </a:lnTo>
                <a:lnTo>
                  <a:pt x="1967273" y="1360170"/>
                </a:lnTo>
                <a:lnTo>
                  <a:pt x="1973184" y="1358265"/>
                </a:lnTo>
                <a:lnTo>
                  <a:pt x="1978800" y="1357314"/>
                </a:lnTo>
                <a:lnTo>
                  <a:pt x="1984711" y="1356043"/>
                </a:lnTo>
                <a:lnTo>
                  <a:pt x="1990327" y="1355409"/>
                </a:lnTo>
                <a:lnTo>
                  <a:pt x="1996534" y="1355090"/>
                </a:lnTo>
                <a:lnTo>
                  <a:pt x="2002149" y="1354773"/>
                </a:lnTo>
                <a:lnTo>
                  <a:pt x="2008356" y="1355090"/>
                </a:lnTo>
                <a:lnTo>
                  <a:pt x="2013972" y="1355409"/>
                </a:lnTo>
                <a:lnTo>
                  <a:pt x="2019883" y="1356043"/>
                </a:lnTo>
                <a:lnTo>
                  <a:pt x="2025794" y="1357314"/>
                </a:lnTo>
                <a:lnTo>
                  <a:pt x="2031706" y="1358265"/>
                </a:lnTo>
                <a:lnTo>
                  <a:pt x="2037321" y="1360170"/>
                </a:lnTo>
                <a:lnTo>
                  <a:pt x="2043232" y="1361759"/>
                </a:lnTo>
                <a:lnTo>
                  <a:pt x="2048553" y="1363980"/>
                </a:lnTo>
                <a:lnTo>
                  <a:pt x="2054168" y="1366204"/>
                </a:lnTo>
                <a:lnTo>
                  <a:pt x="2059784" y="1369061"/>
                </a:lnTo>
                <a:lnTo>
                  <a:pt x="2065104" y="1371919"/>
                </a:lnTo>
                <a:lnTo>
                  <a:pt x="2070129" y="1375094"/>
                </a:lnTo>
                <a:lnTo>
                  <a:pt x="2075154" y="1378585"/>
                </a:lnTo>
                <a:lnTo>
                  <a:pt x="2080178" y="1382396"/>
                </a:lnTo>
                <a:lnTo>
                  <a:pt x="2084907" y="1386524"/>
                </a:lnTo>
                <a:lnTo>
                  <a:pt x="2089340" y="1390969"/>
                </a:lnTo>
                <a:lnTo>
                  <a:pt x="2296826" y="1598296"/>
                </a:lnTo>
                <a:lnTo>
                  <a:pt x="2301260" y="1602423"/>
                </a:lnTo>
                <a:lnTo>
                  <a:pt x="2305989" y="1606869"/>
                </a:lnTo>
                <a:lnTo>
                  <a:pt x="2311013" y="1610361"/>
                </a:lnTo>
                <a:lnTo>
                  <a:pt x="2316038" y="1613854"/>
                </a:lnTo>
                <a:lnTo>
                  <a:pt x="2321062" y="1617345"/>
                </a:lnTo>
                <a:lnTo>
                  <a:pt x="2326678" y="1620204"/>
                </a:lnTo>
                <a:lnTo>
                  <a:pt x="2331998" y="1623061"/>
                </a:lnTo>
                <a:lnTo>
                  <a:pt x="2337318" y="1625283"/>
                </a:lnTo>
                <a:lnTo>
                  <a:pt x="2342934" y="1627189"/>
                </a:lnTo>
                <a:lnTo>
                  <a:pt x="2348845" y="1629094"/>
                </a:lnTo>
                <a:lnTo>
                  <a:pt x="2354461" y="1630998"/>
                </a:lnTo>
                <a:lnTo>
                  <a:pt x="2360372" y="1631950"/>
                </a:lnTo>
                <a:lnTo>
                  <a:pt x="2365988" y="1632904"/>
                </a:lnTo>
                <a:lnTo>
                  <a:pt x="2372195" y="1633856"/>
                </a:lnTo>
                <a:lnTo>
                  <a:pt x="2377811" y="1634174"/>
                </a:lnTo>
                <a:lnTo>
                  <a:pt x="2383722" y="1634174"/>
                </a:lnTo>
                <a:lnTo>
                  <a:pt x="2389633" y="1634174"/>
                </a:lnTo>
                <a:lnTo>
                  <a:pt x="2395545" y="1633856"/>
                </a:lnTo>
                <a:lnTo>
                  <a:pt x="2401751" y="1632904"/>
                </a:lnTo>
                <a:lnTo>
                  <a:pt x="2407367" y="1631950"/>
                </a:lnTo>
                <a:lnTo>
                  <a:pt x="2412983" y="1630998"/>
                </a:lnTo>
                <a:lnTo>
                  <a:pt x="2418894" y="1629094"/>
                </a:lnTo>
                <a:lnTo>
                  <a:pt x="2424510" y="1627189"/>
                </a:lnTo>
                <a:lnTo>
                  <a:pt x="2430125" y="1625283"/>
                </a:lnTo>
                <a:lnTo>
                  <a:pt x="2435741" y="1623061"/>
                </a:lnTo>
                <a:lnTo>
                  <a:pt x="2441061" y="1620204"/>
                </a:lnTo>
                <a:lnTo>
                  <a:pt x="2446381" y="1617345"/>
                </a:lnTo>
                <a:lnTo>
                  <a:pt x="2451702" y="1613854"/>
                </a:lnTo>
                <a:lnTo>
                  <a:pt x="2456726" y="1610361"/>
                </a:lnTo>
                <a:lnTo>
                  <a:pt x="2461751" y="1606869"/>
                </a:lnTo>
                <a:lnTo>
                  <a:pt x="2466184" y="1602423"/>
                </a:lnTo>
                <a:lnTo>
                  <a:pt x="2470913" y="1598296"/>
                </a:lnTo>
                <a:lnTo>
                  <a:pt x="2475347" y="1593533"/>
                </a:lnTo>
                <a:lnTo>
                  <a:pt x="2479485" y="1588771"/>
                </a:lnTo>
                <a:lnTo>
                  <a:pt x="2483031" y="1583691"/>
                </a:lnTo>
                <a:lnTo>
                  <a:pt x="2486874" y="1578928"/>
                </a:lnTo>
                <a:lnTo>
                  <a:pt x="2490125" y="1573849"/>
                </a:lnTo>
                <a:lnTo>
                  <a:pt x="2492785" y="1568451"/>
                </a:lnTo>
                <a:lnTo>
                  <a:pt x="2495741" y="1563054"/>
                </a:lnTo>
                <a:lnTo>
                  <a:pt x="2497810" y="1557339"/>
                </a:lnTo>
                <a:lnTo>
                  <a:pt x="2500174" y="1551941"/>
                </a:lnTo>
                <a:lnTo>
                  <a:pt x="2501947" y="1546226"/>
                </a:lnTo>
                <a:lnTo>
                  <a:pt x="2503721" y="1540511"/>
                </a:lnTo>
                <a:lnTo>
                  <a:pt x="2504608" y="1534478"/>
                </a:lnTo>
                <a:lnTo>
                  <a:pt x="2505790" y="1528763"/>
                </a:lnTo>
                <a:lnTo>
                  <a:pt x="2506381" y="1522731"/>
                </a:lnTo>
                <a:lnTo>
                  <a:pt x="2506972" y="1517016"/>
                </a:lnTo>
                <a:lnTo>
                  <a:pt x="2506972" y="1510984"/>
                </a:lnTo>
                <a:lnTo>
                  <a:pt x="2506972" y="1505268"/>
                </a:lnTo>
                <a:lnTo>
                  <a:pt x="2506381" y="1499553"/>
                </a:lnTo>
                <a:lnTo>
                  <a:pt x="2505790" y="1493204"/>
                </a:lnTo>
                <a:lnTo>
                  <a:pt x="2504608" y="1487489"/>
                </a:lnTo>
                <a:lnTo>
                  <a:pt x="2503721" y="1481773"/>
                </a:lnTo>
                <a:lnTo>
                  <a:pt x="2501947" y="1476058"/>
                </a:lnTo>
                <a:lnTo>
                  <a:pt x="2500174" y="1470343"/>
                </a:lnTo>
                <a:lnTo>
                  <a:pt x="2497810" y="1464629"/>
                </a:lnTo>
                <a:lnTo>
                  <a:pt x="2495741" y="1459231"/>
                </a:lnTo>
                <a:lnTo>
                  <a:pt x="2492785" y="1453834"/>
                </a:lnTo>
                <a:lnTo>
                  <a:pt x="2490125" y="1448436"/>
                </a:lnTo>
                <a:lnTo>
                  <a:pt x="2486874" y="1443356"/>
                </a:lnTo>
                <a:lnTo>
                  <a:pt x="2483031" y="1438275"/>
                </a:lnTo>
                <a:lnTo>
                  <a:pt x="2479485" y="1433195"/>
                </a:lnTo>
                <a:lnTo>
                  <a:pt x="2475347" y="1428751"/>
                </a:lnTo>
                <a:lnTo>
                  <a:pt x="2470913" y="1423988"/>
                </a:lnTo>
                <a:lnTo>
                  <a:pt x="1802348" y="755333"/>
                </a:lnTo>
                <a:lnTo>
                  <a:pt x="1796141" y="748348"/>
                </a:lnTo>
                <a:lnTo>
                  <a:pt x="1790230" y="741045"/>
                </a:lnTo>
                <a:lnTo>
                  <a:pt x="1784910" y="733108"/>
                </a:lnTo>
                <a:lnTo>
                  <a:pt x="1780181" y="725170"/>
                </a:lnTo>
                <a:lnTo>
                  <a:pt x="1776634" y="716915"/>
                </a:lnTo>
                <a:lnTo>
                  <a:pt x="1773087" y="708660"/>
                </a:lnTo>
                <a:lnTo>
                  <a:pt x="1770427" y="699770"/>
                </a:lnTo>
                <a:lnTo>
                  <a:pt x="1768654" y="69119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Freeform 7">
            <a:extLst>
              <a:ext uri="{FF2B5EF4-FFF2-40B4-BE49-F238E27FC236}">
                <a16:creationId xmlns="" xmlns:a16="http://schemas.microsoft.com/office/drawing/2014/main" id="{6B4AD8D0-8505-4533-8A1F-FDF084BC1431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98141" y="4797425"/>
            <a:ext cx="2543326" cy="2060575"/>
          </a:xfrm>
          <a:custGeom>
            <a:avLst/>
            <a:gdLst>
              <a:gd name="T0" fmla="*/ 156 w 8608"/>
              <a:gd name="T1" fmla="*/ 1515 h 6490"/>
              <a:gd name="T2" fmla="*/ 226 w 8608"/>
              <a:gd name="T3" fmla="*/ 1472 h 6490"/>
              <a:gd name="T4" fmla="*/ 303 w 8608"/>
              <a:gd name="T5" fmla="*/ 1444 h 6490"/>
              <a:gd name="T6" fmla="*/ 382 w 8608"/>
              <a:gd name="T7" fmla="*/ 1429 h 6490"/>
              <a:gd name="T8" fmla="*/ 463 w 8608"/>
              <a:gd name="T9" fmla="*/ 1429 h 6490"/>
              <a:gd name="T10" fmla="*/ 542 w 8608"/>
              <a:gd name="T11" fmla="*/ 1444 h 6490"/>
              <a:gd name="T12" fmla="*/ 619 w 8608"/>
              <a:gd name="T13" fmla="*/ 1472 h 6490"/>
              <a:gd name="T14" fmla="*/ 689 w 8608"/>
              <a:gd name="T15" fmla="*/ 1515 h 6490"/>
              <a:gd name="T16" fmla="*/ 3176 w 8608"/>
              <a:gd name="T17" fmla="*/ 3828 h 6490"/>
              <a:gd name="T18" fmla="*/ 3243 w 8608"/>
              <a:gd name="T19" fmla="*/ 3879 h 6490"/>
              <a:gd name="T20" fmla="*/ 3316 w 8608"/>
              <a:gd name="T21" fmla="*/ 3915 h 6490"/>
              <a:gd name="T22" fmla="*/ 3393 w 8608"/>
              <a:gd name="T23" fmla="*/ 3936 h 6490"/>
              <a:gd name="T24" fmla="*/ 3475 w 8608"/>
              <a:gd name="T25" fmla="*/ 3943 h 6490"/>
              <a:gd name="T26" fmla="*/ 3555 w 8608"/>
              <a:gd name="T27" fmla="*/ 3936 h 6490"/>
              <a:gd name="T28" fmla="*/ 3633 w 8608"/>
              <a:gd name="T29" fmla="*/ 3915 h 6490"/>
              <a:gd name="T30" fmla="*/ 3706 w 8608"/>
              <a:gd name="T31" fmla="*/ 3879 h 6490"/>
              <a:gd name="T32" fmla="*/ 3772 w 8608"/>
              <a:gd name="T33" fmla="*/ 3828 h 6490"/>
              <a:gd name="T34" fmla="*/ 3814 w 8608"/>
              <a:gd name="T35" fmla="*/ 3783 h 6490"/>
              <a:gd name="T36" fmla="*/ 3856 w 8608"/>
              <a:gd name="T37" fmla="*/ 3716 h 6490"/>
              <a:gd name="T38" fmla="*/ 3884 w 8608"/>
              <a:gd name="T39" fmla="*/ 3644 h 6490"/>
              <a:gd name="T40" fmla="*/ 3895 w 8608"/>
              <a:gd name="T41" fmla="*/ 3570 h 6490"/>
              <a:gd name="T42" fmla="*/ 3892 w 8608"/>
              <a:gd name="T43" fmla="*/ 3494 h 6490"/>
              <a:gd name="T44" fmla="*/ 3872 w 8608"/>
              <a:gd name="T45" fmla="*/ 3420 h 6490"/>
              <a:gd name="T46" fmla="*/ 3838 w 8608"/>
              <a:gd name="T47" fmla="*/ 3351 h 6490"/>
              <a:gd name="T48" fmla="*/ 3787 w 8608"/>
              <a:gd name="T49" fmla="*/ 3288 h 6490"/>
              <a:gd name="T50" fmla="*/ 963 w 8608"/>
              <a:gd name="T51" fmla="*/ 656 h 6490"/>
              <a:gd name="T52" fmla="*/ 913 w 8608"/>
              <a:gd name="T53" fmla="*/ 593 h 6490"/>
              <a:gd name="T54" fmla="*/ 878 w 8608"/>
              <a:gd name="T55" fmla="*/ 523 h 6490"/>
              <a:gd name="T56" fmla="*/ 858 w 8608"/>
              <a:gd name="T57" fmla="*/ 449 h 6490"/>
              <a:gd name="T58" fmla="*/ 854 w 8608"/>
              <a:gd name="T59" fmla="*/ 375 h 6490"/>
              <a:gd name="T60" fmla="*/ 865 w 8608"/>
              <a:gd name="T61" fmla="*/ 300 h 6490"/>
              <a:gd name="T62" fmla="*/ 893 w 8608"/>
              <a:gd name="T63" fmla="*/ 228 h 6490"/>
              <a:gd name="T64" fmla="*/ 936 w 8608"/>
              <a:gd name="T65" fmla="*/ 161 h 6490"/>
              <a:gd name="T66" fmla="*/ 977 w 8608"/>
              <a:gd name="T67" fmla="*/ 116 h 6490"/>
              <a:gd name="T68" fmla="*/ 1044 w 8608"/>
              <a:gd name="T69" fmla="*/ 66 h 6490"/>
              <a:gd name="T70" fmla="*/ 1117 w 8608"/>
              <a:gd name="T71" fmla="*/ 30 h 6490"/>
              <a:gd name="T72" fmla="*/ 1195 w 8608"/>
              <a:gd name="T73" fmla="*/ 8 h 6490"/>
              <a:gd name="T74" fmla="*/ 1276 w 8608"/>
              <a:gd name="T75" fmla="*/ 0 h 6490"/>
              <a:gd name="T76" fmla="*/ 1356 w 8608"/>
              <a:gd name="T77" fmla="*/ 8 h 6490"/>
              <a:gd name="T78" fmla="*/ 1434 w 8608"/>
              <a:gd name="T79" fmla="*/ 30 h 6490"/>
              <a:gd name="T80" fmla="*/ 1508 w 8608"/>
              <a:gd name="T81" fmla="*/ 66 h 6490"/>
              <a:gd name="T82" fmla="*/ 1574 w 8608"/>
              <a:gd name="T83" fmla="*/ 116 h 6490"/>
              <a:gd name="T84" fmla="*/ 3679 w 8608"/>
              <a:gd name="T85" fmla="*/ 2073 h 6490"/>
              <a:gd name="T86" fmla="*/ 3749 w 8608"/>
              <a:gd name="T87" fmla="*/ 2116 h 6490"/>
              <a:gd name="T88" fmla="*/ 3826 w 8608"/>
              <a:gd name="T89" fmla="*/ 2145 h 6490"/>
              <a:gd name="T90" fmla="*/ 3906 w 8608"/>
              <a:gd name="T91" fmla="*/ 2159 h 6490"/>
              <a:gd name="T92" fmla="*/ 4842 w 8608"/>
              <a:gd name="T93" fmla="*/ 6490 h 6490"/>
              <a:gd name="T94" fmla="*/ 95 w 8608"/>
              <a:gd name="T95" fmla="*/ 2068 h 6490"/>
              <a:gd name="T96" fmla="*/ 49 w 8608"/>
              <a:gd name="T97" fmla="*/ 2003 h 6490"/>
              <a:gd name="T98" fmla="*/ 18 w 8608"/>
              <a:gd name="T99" fmla="*/ 1931 h 6490"/>
              <a:gd name="T100" fmla="*/ 2 w 8608"/>
              <a:gd name="T101" fmla="*/ 1858 h 6490"/>
              <a:gd name="T102" fmla="*/ 2 w 8608"/>
              <a:gd name="T103" fmla="*/ 1782 h 6490"/>
              <a:gd name="T104" fmla="*/ 18 w 8608"/>
              <a:gd name="T105" fmla="*/ 1709 h 6490"/>
              <a:gd name="T106" fmla="*/ 49 w 8608"/>
              <a:gd name="T107" fmla="*/ 1637 h 6490"/>
              <a:gd name="T108" fmla="*/ 95 w 8608"/>
              <a:gd name="T109" fmla="*/ 1572 h 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608" h="6490">
                <a:moveTo>
                  <a:pt x="124" y="1542"/>
                </a:moveTo>
                <a:lnTo>
                  <a:pt x="124" y="1542"/>
                </a:lnTo>
                <a:lnTo>
                  <a:pt x="140" y="1529"/>
                </a:lnTo>
                <a:lnTo>
                  <a:pt x="156" y="1515"/>
                </a:lnTo>
                <a:lnTo>
                  <a:pt x="173" y="1504"/>
                </a:lnTo>
                <a:lnTo>
                  <a:pt x="191" y="1493"/>
                </a:lnTo>
                <a:lnTo>
                  <a:pt x="208" y="1482"/>
                </a:lnTo>
                <a:lnTo>
                  <a:pt x="226" y="1472"/>
                </a:lnTo>
                <a:lnTo>
                  <a:pt x="244" y="1464"/>
                </a:lnTo>
                <a:lnTo>
                  <a:pt x="264" y="1456"/>
                </a:lnTo>
                <a:lnTo>
                  <a:pt x="283" y="1450"/>
                </a:lnTo>
                <a:lnTo>
                  <a:pt x="303" y="1444"/>
                </a:lnTo>
                <a:lnTo>
                  <a:pt x="322" y="1438"/>
                </a:lnTo>
                <a:lnTo>
                  <a:pt x="342" y="1435"/>
                </a:lnTo>
                <a:lnTo>
                  <a:pt x="362" y="1431"/>
                </a:lnTo>
                <a:lnTo>
                  <a:pt x="382" y="1429"/>
                </a:lnTo>
                <a:lnTo>
                  <a:pt x="402" y="1428"/>
                </a:lnTo>
                <a:lnTo>
                  <a:pt x="422" y="1427"/>
                </a:lnTo>
                <a:lnTo>
                  <a:pt x="442" y="1428"/>
                </a:lnTo>
                <a:lnTo>
                  <a:pt x="463" y="1429"/>
                </a:lnTo>
                <a:lnTo>
                  <a:pt x="483" y="1431"/>
                </a:lnTo>
                <a:lnTo>
                  <a:pt x="503" y="1435"/>
                </a:lnTo>
                <a:lnTo>
                  <a:pt x="523" y="1438"/>
                </a:lnTo>
                <a:lnTo>
                  <a:pt x="542" y="1444"/>
                </a:lnTo>
                <a:lnTo>
                  <a:pt x="562" y="1450"/>
                </a:lnTo>
                <a:lnTo>
                  <a:pt x="581" y="1456"/>
                </a:lnTo>
                <a:lnTo>
                  <a:pt x="600" y="1464"/>
                </a:lnTo>
                <a:lnTo>
                  <a:pt x="619" y="1472"/>
                </a:lnTo>
                <a:lnTo>
                  <a:pt x="637" y="1482"/>
                </a:lnTo>
                <a:lnTo>
                  <a:pt x="654" y="1493"/>
                </a:lnTo>
                <a:lnTo>
                  <a:pt x="672" y="1504"/>
                </a:lnTo>
                <a:lnTo>
                  <a:pt x="689" y="1515"/>
                </a:lnTo>
                <a:lnTo>
                  <a:pt x="705" y="1529"/>
                </a:lnTo>
                <a:lnTo>
                  <a:pt x="721" y="1542"/>
                </a:lnTo>
                <a:lnTo>
                  <a:pt x="3176" y="3828"/>
                </a:lnTo>
                <a:lnTo>
                  <a:pt x="3176" y="3828"/>
                </a:lnTo>
                <a:lnTo>
                  <a:pt x="3192" y="3842"/>
                </a:lnTo>
                <a:lnTo>
                  <a:pt x="3209" y="3855"/>
                </a:lnTo>
                <a:lnTo>
                  <a:pt x="3224" y="3867"/>
                </a:lnTo>
                <a:lnTo>
                  <a:pt x="3243" y="3879"/>
                </a:lnTo>
                <a:lnTo>
                  <a:pt x="3260" y="3889"/>
                </a:lnTo>
                <a:lnTo>
                  <a:pt x="3278" y="3898"/>
                </a:lnTo>
                <a:lnTo>
                  <a:pt x="3296" y="3907"/>
                </a:lnTo>
                <a:lnTo>
                  <a:pt x="3316" y="3915"/>
                </a:lnTo>
                <a:lnTo>
                  <a:pt x="3335" y="3922"/>
                </a:lnTo>
                <a:lnTo>
                  <a:pt x="3354" y="3927"/>
                </a:lnTo>
                <a:lnTo>
                  <a:pt x="3374" y="3932"/>
                </a:lnTo>
                <a:lnTo>
                  <a:pt x="3393" y="3936"/>
                </a:lnTo>
                <a:lnTo>
                  <a:pt x="3414" y="3939"/>
                </a:lnTo>
                <a:lnTo>
                  <a:pt x="3433" y="3941"/>
                </a:lnTo>
                <a:lnTo>
                  <a:pt x="3454" y="3943"/>
                </a:lnTo>
                <a:lnTo>
                  <a:pt x="3475" y="3943"/>
                </a:lnTo>
                <a:lnTo>
                  <a:pt x="3494" y="3943"/>
                </a:lnTo>
                <a:lnTo>
                  <a:pt x="3515" y="3941"/>
                </a:lnTo>
                <a:lnTo>
                  <a:pt x="3534" y="3939"/>
                </a:lnTo>
                <a:lnTo>
                  <a:pt x="3555" y="3936"/>
                </a:lnTo>
                <a:lnTo>
                  <a:pt x="3574" y="3932"/>
                </a:lnTo>
                <a:lnTo>
                  <a:pt x="3594" y="3927"/>
                </a:lnTo>
                <a:lnTo>
                  <a:pt x="3613" y="3922"/>
                </a:lnTo>
                <a:lnTo>
                  <a:pt x="3633" y="3915"/>
                </a:lnTo>
                <a:lnTo>
                  <a:pt x="3652" y="3907"/>
                </a:lnTo>
                <a:lnTo>
                  <a:pt x="3670" y="3898"/>
                </a:lnTo>
                <a:lnTo>
                  <a:pt x="3689" y="3889"/>
                </a:lnTo>
                <a:lnTo>
                  <a:pt x="3706" y="3879"/>
                </a:lnTo>
                <a:lnTo>
                  <a:pt x="3724" y="3867"/>
                </a:lnTo>
                <a:lnTo>
                  <a:pt x="3741" y="3855"/>
                </a:lnTo>
                <a:lnTo>
                  <a:pt x="3757" y="3842"/>
                </a:lnTo>
                <a:lnTo>
                  <a:pt x="3772" y="3828"/>
                </a:lnTo>
                <a:lnTo>
                  <a:pt x="3772" y="3828"/>
                </a:lnTo>
                <a:lnTo>
                  <a:pt x="3787" y="3813"/>
                </a:lnTo>
                <a:lnTo>
                  <a:pt x="3802" y="3798"/>
                </a:lnTo>
                <a:lnTo>
                  <a:pt x="3814" y="3783"/>
                </a:lnTo>
                <a:lnTo>
                  <a:pt x="3826" y="3767"/>
                </a:lnTo>
                <a:lnTo>
                  <a:pt x="3838" y="3750"/>
                </a:lnTo>
                <a:lnTo>
                  <a:pt x="3848" y="3733"/>
                </a:lnTo>
                <a:lnTo>
                  <a:pt x="3856" y="3716"/>
                </a:lnTo>
                <a:lnTo>
                  <a:pt x="3865" y="3699"/>
                </a:lnTo>
                <a:lnTo>
                  <a:pt x="3872" y="3681"/>
                </a:lnTo>
                <a:lnTo>
                  <a:pt x="3878" y="3663"/>
                </a:lnTo>
                <a:lnTo>
                  <a:pt x="3884" y="3644"/>
                </a:lnTo>
                <a:lnTo>
                  <a:pt x="3888" y="3625"/>
                </a:lnTo>
                <a:lnTo>
                  <a:pt x="3892" y="3607"/>
                </a:lnTo>
                <a:lnTo>
                  <a:pt x="3894" y="3588"/>
                </a:lnTo>
                <a:lnTo>
                  <a:pt x="3895" y="3570"/>
                </a:lnTo>
                <a:lnTo>
                  <a:pt x="3896" y="3551"/>
                </a:lnTo>
                <a:lnTo>
                  <a:pt x="3895" y="3531"/>
                </a:lnTo>
                <a:lnTo>
                  <a:pt x="3894" y="3513"/>
                </a:lnTo>
                <a:lnTo>
                  <a:pt x="3892" y="3494"/>
                </a:lnTo>
                <a:lnTo>
                  <a:pt x="3888" y="3476"/>
                </a:lnTo>
                <a:lnTo>
                  <a:pt x="3884" y="3457"/>
                </a:lnTo>
                <a:lnTo>
                  <a:pt x="3878" y="3439"/>
                </a:lnTo>
                <a:lnTo>
                  <a:pt x="3872" y="3420"/>
                </a:lnTo>
                <a:lnTo>
                  <a:pt x="3865" y="3402"/>
                </a:lnTo>
                <a:lnTo>
                  <a:pt x="3856" y="3385"/>
                </a:lnTo>
                <a:lnTo>
                  <a:pt x="3848" y="3368"/>
                </a:lnTo>
                <a:lnTo>
                  <a:pt x="3838" y="3351"/>
                </a:lnTo>
                <a:lnTo>
                  <a:pt x="3826" y="3334"/>
                </a:lnTo>
                <a:lnTo>
                  <a:pt x="3814" y="3319"/>
                </a:lnTo>
                <a:lnTo>
                  <a:pt x="3802" y="3303"/>
                </a:lnTo>
                <a:lnTo>
                  <a:pt x="3787" y="3288"/>
                </a:lnTo>
                <a:lnTo>
                  <a:pt x="3772" y="3273"/>
                </a:lnTo>
                <a:lnTo>
                  <a:pt x="977" y="671"/>
                </a:lnTo>
                <a:lnTo>
                  <a:pt x="977" y="671"/>
                </a:lnTo>
                <a:lnTo>
                  <a:pt x="963" y="656"/>
                </a:lnTo>
                <a:lnTo>
                  <a:pt x="948" y="642"/>
                </a:lnTo>
                <a:lnTo>
                  <a:pt x="936" y="626"/>
                </a:lnTo>
                <a:lnTo>
                  <a:pt x="924" y="609"/>
                </a:lnTo>
                <a:lnTo>
                  <a:pt x="913" y="593"/>
                </a:lnTo>
                <a:lnTo>
                  <a:pt x="902" y="576"/>
                </a:lnTo>
                <a:lnTo>
                  <a:pt x="893" y="559"/>
                </a:lnTo>
                <a:lnTo>
                  <a:pt x="885" y="541"/>
                </a:lnTo>
                <a:lnTo>
                  <a:pt x="878" y="523"/>
                </a:lnTo>
                <a:lnTo>
                  <a:pt x="871" y="505"/>
                </a:lnTo>
                <a:lnTo>
                  <a:pt x="865" y="487"/>
                </a:lnTo>
                <a:lnTo>
                  <a:pt x="862" y="469"/>
                </a:lnTo>
                <a:lnTo>
                  <a:pt x="858" y="449"/>
                </a:lnTo>
                <a:lnTo>
                  <a:pt x="856" y="431"/>
                </a:lnTo>
                <a:lnTo>
                  <a:pt x="854" y="412"/>
                </a:lnTo>
                <a:lnTo>
                  <a:pt x="854" y="393"/>
                </a:lnTo>
                <a:lnTo>
                  <a:pt x="854" y="375"/>
                </a:lnTo>
                <a:lnTo>
                  <a:pt x="856" y="355"/>
                </a:lnTo>
                <a:lnTo>
                  <a:pt x="858" y="337"/>
                </a:lnTo>
                <a:lnTo>
                  <a:pt x="862" y="318"/>
                </a:lnTo>
                <a:lnTo>
                  <a:pt x="865" y="300"/>
                </a:lnTo>
                <a:lnTo>
                  <a:pt x="871" y="282"/>
                </a:lnTo>
                <a:lnTo>
                  <a:pt x="878" y="264"/>
                </a:lnTo>
                <a:lnTo>
                  <a:pt x="885" y="246"/>
                </a:lnTo>
                <a:lnTo>
                  <a:pt x="893" y="228"/>
                </a:lnTo>
                <a:lnTo>
                  <a:pt x="902" y="211"/>
                </a:lnTo>
                <a:lnTo>
                  <a:pt x="913" y="194"/>
                </a:lnTo>
                <a:lnTo>
                  <a:pt x="924" y="178"/>
                </a:lnTo>
                <a:lnTo>
                  <a:pt x="936" y="161"/>
                </a:lnTo>
                <a:lnTo>
                  <a:pt x="948" y="145"/>
                </a:lnTo>
                <a:lnTo>
                  <a:pt x="963" y="130"/>
                </a:lnTo>
                <a:lnTo>
                  <a:pt x="977" y="116"/>
                </a:lnTo>
                <a:lnTo>
                  <a:pt x="977" y="116"/>
                </a:lnTo>
                <a:lnTo>
                  <a:pt x="993" y="102"/>
                </a:lnTo>
                <a:lnTo>
                  <a:pt x="1010" y="88"/>
                </a:lnTo>
                <a:lnTo>
                  <a:pt x="1026" y="77"/>
                </a:lnTo>
                <a:lnTo>
                  <a:pt x="1044" y="66"/>
                </a:lnTo>
                <a:lnTo>
                  <a:pt x="1061" y="54"/>
                </a:lnTo>
                <a:lnTo>
                  <a:pt x="1079" y="45"/>
                </a:lnTo>
                <a:lnTo>
                  <a:pt x="1098" y="37"/>
                </a:lnTo>
                <a:lnTo>
                  <a:pt x="1117" y="30"/>
                </a:lnTo>
                <a:lnTo>
                  <a:pt x="1136" y="23"/>
                </a:lnTo>
                <a:lnTo>
                  <a:pt x="1156" y="17"/>
                </a:lnTo>
                <a:lnTo>
                  <a:pt x="1175" y="11"/>
                </a:lnTo>
                <a:lnTo>
                  <a:pt x="1195" y="8"/>
                </a:lnTo>
                <a:lnTo>
                  <a:pt x="1215" y="5"/>
                </a:lnTo>
                <a:lnTo>
                  <a:pt x="1235" y="2"/>
                </a:lnTo>
                <a:lnTo>
                  <a:pt x="1256" y="1"/>
                </a:lnTo>
                <a:lnTo>
                  <a:pt x="1276" y="0"/>
                </a:lnTo>
                <a:lnTo>
                  <a:pt x="1296" y="1"/>
                </a:lnTo>
                <a:lnTo>
                  <a:pt x="1316" y="2"/>
                </a:lnTo>
                <a:lnTo>
                  <a:pt x="1336" y="5"/>
                </a:lnTo>
                <a:lnTo>
                  <a:pt x="1356" y="8"/>
                </a:lnTo>
                <a:lnTo>
                  <a:pt x="1376" y="11"/>
                </a:lnTo>
                <a:lnTo>
                  <a:pt x="1395" y="17"/>
                </a:lnTo>
                <a:lnTo>
                  <a:pt x="1415" y="23"/>
                </a:lnTo>
                <a:lnTo>
                  <a:pt x="1434" y="30"/>
                </a:lnTo>
                <a:lnTo>
                  <a:pt x="1454" y="37"/>
                </a:lnTo>
                <a:lnTo>
                  <a:pt x="1472" y="45"/>
                </a:lnTo>
                <a:lnTo>
                  <a:pt x="1490" y="54"/>
                </a:lnTo>
                <a:lnTo>
                  <a:pt x="1508" y="66"/>
                </a:lnTo>
                <a:lnTo>
                  <a:pt x="1525" y="77"/>
                </a:lnTo>
                <a:lnTo>
                  <a:pt x="1542" y="88"/>
                </a:lnTo>
                <a:lnTo>
                  <a:pt x="1558" y="102"/>
                </a:lnTo>
                <a:lnTo>
                  <a:pt x="1574" y="116"/>
                </a:lnTo>
                <a:lnTo>
                  <a:pt x="3647" y="2046"/>
                </a:lnTo>
                <a:lnTo>
                  <a:pt x="3647" y="2046"/>
                </a:lnTo>
                <a:lnTo>
                  <a:pt x="3663" y="2059"/>
                </a:lnTo>
                <a:lnTo>
                  <a:pt x="3679" y="2073"/>
                </a:lnTo>
                <a:lnTo>
                  <a:pt x="3696" y="2085"/>
                </a:lnTo>
                <a:lnTo>
                  <a:pt x="3714" y="2097"/>
                </a:lnTo>
                <a:lnTo>
                  <a:pt x="3731" y="2107"/>
                </a:lnTo>
                <a:lnTo>
                  <a:pt x="3749" y="2116"/>
                </a:lnTo>
                <a:lnTo>
                  <a:pt x="3769" y="2125"/>
                </a:lnTo>
                <a:lnTo>
                  <a:pt x="3787" y="2132"/>
                </a:lnTo>
                <a:lnTo>
                  <a:pt x="3807" y="2139"/>
                </a:lnTo>
                <a:lnTo>
                  <a:pt x="3826" y="2145"/>
                </a:lnTo>
                <a:lnTo>
                  <a:pt x="3845" y="2150"/>
                </a:lnTo>
                <a:lnTo>
                  <a:pt x="3866" y="2153"/>
                </a:lnTo>
                <a:lnTo>
                  <a:pt x="3886" y="2157"/>
                </a:lnTo>
                <a:lnTo>
                  <a:pt x="3906" y="2159"/>
                </a:lnTo>
                <a:lnTo>
                  <a:pt x="3927" y="2160"/>
                </a:lnTo>
                <a:lnTo>
                  <a:pt x="3946" y="2161"/>
                </a:lnTo>
                <a:lnTo>
                  <a:pt x="8608" y="6490"/>
                </a:lnTo>
                <a:lnTo>
                  <a:pt x="4842" y="6490"/>
                </a:lnTo>
                <a:lnTo>
                  <a:pt x="124" y="2098"/>
                </a:lnTo>
                <a:lnTo>
                  <a:pt x="124" y="2098"/>
                </a:lnTo>
                <a:lnTo>
                  <a:pt x="109" y="2083"/>
                </a:lnTo>
                <a:lnTo>
                  <a:pt x="95" y="2068"/>
                </a:lnTo>
                <a:lnTo>
                  <a:pt x="83" y="2053"/>
                </a:lnTo>
                <a:lnTo>
                  <a:pt x="71" y="2036"/>
                </a:lnTo>
                <a:lnTo>
                  <a:pt x="60" y="2020"/>
                </a:lnTo>
                <a:lnTo>
                  <a:pt x="49" y="2003"/>
                </a:lnTo>
                <a:lnTo>
                  <a:pt x="40" y="1986"/>
                </a:lnTo>
                <a:lnTo>
                  <a:pt x="32" y="1968"/>
                </a:lnTo>
                <a:lnTo>
                  <a:pt x="24" y="1950"/>
                </a:lnTo>
                <a:lnTo>
                  <a:pt x="18" y="1931"/>
                </a:lnTo>
                <a:lnTo>
                  <a:pt x="12" y="1913"/>
                </a:lnTo>
                <a:lnTo>
                  <a:pt x="9" y="1895"/>
                </a:lnTo>
                <a:lnTo>
                  <a:pt x="5" y="1876"/>
                </a:lnTo>
                <a:lnTo>
                  <a:pt x="2" y="1858"/>
                </a:lnTo>
                <a:lnTo>
                  <a:pt x="1" y="1839"/>
                </a:lnTo>
                <a:lnTo>
                  <a:pt x="0" y="1821"/>
                </a:lnTo>
                <a:lnTo>
                  <a:pt x="1" y="1801"/>
                </a:lnTo>
                <a:lnTo>
                  <a:pt x="2" y="1782"/>
                </a:lnTo>
                <a:lnTo>
                  <a:pt x="5" y="1764"/>
                </a:lnTo>
                <a:lnTo>
                  <a:pt x="9" y="1745"/>
                </a:lnTo>
                <a:lnTo>
                  <a:pt x="12" y="1727"/>
                </a:lnTo>
                <a:lnTo>
                  <a:pt x="18" y="1709"/>
                </a:lnTo>
                <a:lnTo>
                  <a:pt x="24" y="1691"/>
                </a:lnTo>
                <a:lnTo>
                  <a:pt x="32" y="1672"/>
                </a:lnTo>
                <a:lnTo>
                  <a:pt x="40" y="1654"/>
                </a:lnTo>
                <a:lnTo>
                  <a:pt x="49" y="1637"/>
                </a:lnTo>
                <a:lnTo>
                  <a:pt x="60" y="1620"/>
                </a:lnTo>
                <a:lnTo>
                  <a:pt x="71" y="1605"/>
                </a:lnTo>
                <a:lnTo>
                  <a:pt x="83" y="1588"/>
                </a:lnTo>
                <a:lnTo>
                  <a:pt x="95" y="1572"/>
                </a:lnTo>
                <a:lnTo>
                  <a:pt x="109" y="1557"/>
                </a:lnTo>
                <a:lnTo>
                  <a:pt x="124" y="1542"/>
                </a:lnTo>
                <a:lnTo>
                  <a:pt x="124" y="154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Freeform 11">
            <a:extLst>
              <a:ext uri="{FF2B5EF4-FFF2-40B4-BE49-F238E27FC236}">
                <a16:creationId xmlns="" xmlns:a16="http://schemas.microsoft.com/office/drawing/2014/main" id="{6037D0D8-7716-41B6-AE2D-6EF8B3F54F3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365076" y="0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9183D350-3BD5-4E6F-BB75-0FF179C666B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289224" y="1016308"/>
            <a:ext cx="2858102" cy="3034992"/>
          </a:xfrm>
          <a:custGeom>
            <a:avLst/>
            <a:gdLst>
              <a:gd name="connsiteX0" fmla="*/ 0 w 2858102"/>
              <a:gd name="connsiteY0" fmla="*/ 0 h 3034992"/>
              <a:gd name="connsiteX1" fmla="*/ 0 w 2858102"/>
              <a:gd name="connsiteY1" fmla="*/ 353805 h 3034992"/>
              <a:gd name="connsiteX2" fmla="*/ 490082 w 2858102"/>
              <a:gd name="connsiteY2" fmla="*/ 843951 h 3034992"/>
              <a:gd name="connsiteX3" fmla="*/ 2645031 w 2858102"/>
              <a:gd name="connsiteY3" fmla="*/ 2998485 h 3034992"/>
              <a:gd name="connsiteX4" fmla="*/ 2649463 w 2858102"/>
              <a:gd name="connsiteY4" fmla="*/ 3003247 h 3034992"/>
              <a:gd name="connsiteX5" fmla="*/ 2654192 w 2858102"/>
              <a:gd name="connsiteY5" fmla="*/ 3007057 h 3034992"/>
              <a:gd name="connsiteX6" fmla="*/ 2659216 w 2858102"/>
              <a:gd name="connsiteY6" fmla="*/ 3011183 h 3034992"/>
              <a:gd name="connsiteX7" fmla="*/ 2664535 w 2858102"/>
              <a:gd name="connsiteY7" fmla="*/ 3014675 h 3034992"/>
              <a:gd name="connsiteX8" fmla="*/ 2669559 w 2858102"/>
              <a:gd name="connsiteY8" fmla="*/ 3017850 h 3034992"/>
              <a:gd name="connsiteX9" fmla="*/ 2675174 w 2858102"/>
              <a:gd name="connsiteY9" fmla="*/ 3020707 h 3034992"/>
              <a:gd name="connsiteX10" fmla="*/ 2680789 w 2858102"/>
              <a:gd name="connsiteY10" fmla="*/ 3023564 h 3034992"/>
              <a:gd name="connsiteX11" fmla="*/ 2686108 w 2858102"/>
              <a:gd name="connsiteY11" fmla="*/ 3026104 h 3034992"/>
              <a:gd name="connsiteX12" fmla="*/ 2692019 w 2858102"/>
              <a:gd name="connsiteY12" fmla="*/ 3028326 h 3034992"/>
              <a:gd name="connsiteX13" fmla="*/ 2697633 w 2858102"/>
              <a:gd name="connsiteY13" fmla="*/ 3030230 h 3034992"/>
              <a:gd name="connsiteX14" fmla="*/ 2703544 w 2858102"/>
              <a:gd name="connsiteY14" fmla="*/ 3031500 h 3034992"/>
              <a:gd name="connsiteX15" fmla="*/ 2709454 w 2858102"/>
              <a:gd name="connsiteY15" fmla="*/ 3033087 h 3034992"/>
              <a:gd name="connsiteX16" fmla="*/ 2715365 w 2858102"/>
              <a:gd name="connsiteY16" fmla="*/ 3034040 h 3034992"/>
              <a:gd name="connsiteX17" fmla="*/ 2721275 w 2858102"/>
              <a:gd name="connsiteY17" fmla="*/ 3034675 h 3034992"/>
              <a:gd name="connsiteX18" fmla="*/ 2727186 w 2858102"/>
              <a:gd name="connsiteY18" fmla="*/ 3034992 h 3034992"/>
              <a:gd name="connsiteX19" fmla="*/ 2733392 w 2858102"/>
              <a:gd name="connsiteY19" fmla="*/ 3034992 h 3034992"/>
              <a:gd name="connsiteX20" fmla="*/ 2739302 w 2858102"/>
              <a:gd name="connsiteY20" fmla="*/ 3034992 h 3034992"/>
              <a:gd name="connsiteX21" fmla="*/ 2745508 w 2858102"/>
              <a:gd name="connsiteY21" fmla="*/ 3034675 h 3034992"/>
              <a:gd name="connsiteX22" fmla="*/ 2751123 w 2858102"/>
              <a:gd name="connsiteY22" fmla="*/ 3034040 h 3034992"/>
              <a:gd name="connsiteX23" fmla="*/ 2757329 w 2858102"/>
              <a:gd name="connsiteY23" fmla="*/ 3033087 h 3034992"/>
              <a:gd name="connsiteX24" fmla="*/ 2762944 w 2858102"/>
              <a:gd name="connsiteY24" fmla="*/ 3031500 h 3034992"/>
              <a:gd name="connsiteX25" fmla="*/ 2768854 w 2858102"/>
              <a:gd name="connsiteY25" fmla="*/ 3030230 h 3034992"/>
              <a:gd name="connsiteX26" fmla="*/ 2774469 w 2858102"/>
              <a:gd name="connsiteY26" fmla="*/ 3028326 h 3034992"/>
              <a:gd name="connsiteX27" fmla="*/ 2780380 w 2858102"/>
              <a:gd name="connsiteY27" fmla="*/ 3026104 h 3034992"/>
              <a:gd name="connsiteX28" fmla="*/ 2785995 w 2858102"/>
              <a:gd name="connsiteY28" fmla="*/ 3023564 h 3034992"/>
              <a:gd name="connsiteX29" fmla="*/ 2791314 w 2858102"/>
              <a:gd name="connsiteY29" fmla="*/ 3020707 h 3034992"/>
              <a:gd name="connsiteX30" fmla="*/ 2796929 w 2858102"/>
              <a:gd name="connsiteY30" fmla="*/ 3017850 h 3034992"/>
              <a:gd name="connsiteX31" fmla="*/ 2802248 w 2858102"/>
              <a:gd name="connsiteY31" fmla="*/ 3014675 h 3034992"/>
              <a:gd name="connsiteX32" fmla="*/ 2807272 w 2858102"/>
              <a:gd name="connsiteY32" fmla="*/ 3011183 h 3034992"/>
              <a:gd name="connsiteX33" fmla="*/ 2812296 w 2858102"/>
              <a:gd name="connsiteY33" fmla="*/ 3007057 h 3034992"/>
              <a:gd name="connsiteX34" fmla="*/ 2817025 w 2858102"/>
              <a:gd name="connsiteY34" fmla="*/ 3003247 h 3034992"/>
              <a:gd name="connsiteX35" fmla="*/ 2821753 w 2858102"/>
              <a:gd name="connsiteY35" fmla="*/ 2998485 h 3034992"/>
              <a:gd name="connsiteX36" fmla="*/ 2826186 w 2858102"/>
              <a:gd name="connsiteY36" fmla="*/ 2993724 h 3034992"/>
              <a:gd name="connsiteX37" fmla="*/ 2830323 w 2858102"/>
              <a:gd name="connsiteY37" fmla="*/ 2989279 h 3034992"/>
              <a:gd name="connsiteX38" fmla="*/ 2834165 w 2858102"/>
              <a:gd name="connsiteY38" fmla="*/ 2984200 h 3034992"/>
              <a:gd name="connsiteX39" fmla="*/ 2837711 w 2858102"/>
              <a:gd name="connsiteY39" fmla="*/ 2979121 h 3034992"/>
              <a:gd name="connsiteX40" fmla="*/ 2840962 w 2858102"/>
              <a:gd name="connsiteY40" fmla="*/ 2973724 h 3034992"/>
              <a:gd name="connsiteX41" fmla="*/ 2843917 w 2858102"/>
              <a:gd name="connsiteY41" fmla="*/ 2968328 h 3034992"/>
              <a:gd name="connsiteX42" fmla="*/ 2846872 w 2858102"/>
              <a:gd name="connsiteY42" fmla="*/ 2962931 h 3034992"/>
              <a:gd name="connsiteX43" fmla="*/ 2849237 w 2858102"/>
              <a:gd name="connsiteY43" fmla="*/ 2957217 h 3034992"/>
              <a:gd name="connsiteX44" fmla="*/ 2851305 w 2858102"/>
              <a:gd name="connsiteY44" fmla="*/ 2951503 h 3034992"/>
              <a:gd name="connsiteX45" fmla="*/ 2853078 w 2858102"/>
              <a:gd name="connsiteY45" fmla="*/ 2945789 h 3034992"/>
              <a:gd name="connsiteX46" fmla="*/ 2854556 w 2858102"/>
              <a:gd name="connsiteY46" fmla="*/ 2940075 h 3034992"/>
              <a:gd name="connsiteX47" fmla="*/ 2856034 w 2858102"/>
              <a:gd name="connsiteY47" fmla="*/ 2934360 h 3034992"/>
              <a:gd name="connsiteX48" fmla="*/ 2857216 w 2858102"/>
              <a:gd name="connsiteY48" fmla="*/ 2928011 h 3034992"/>
              <a:gd name="connsiteX49" fmla="*/ 2857807 w 2858102"/>
              <a:gd name="connsiteY49" fmla="*/ 2922297 h 3034992"/>
              <a:gd name="connsiteX50" fmla="*/ 2858102 w 2858102"/>
              <a:gd name="connsiteY50" fmla="*/ 2916266 h 3034992"/>
              <a:gd name="connsiteX51" fmla="*/ 2858102 w 2858102"/>
              <a:gd name="connsiteY51" fmla="*/ 2910234 h 3034992"/>
              <a:gd name="connsiteX52" fmla="*/ 2858102 w 2858102"/>
              <a:gd name="connsiteY52" fmla="*/ 2903885 h 3034992"/>
              <a:gd name="connsiteX53" fmla="*/ 2857807 w 2858102"/>
              <a:gd name="connsiteY53" fmla="*/ 2898171 h 3034992"/>
              <a:gd name="connsiteX54" fmla="*/ 2857216 w 2858102"/>
              <a:gd name="connsiteY54" fmla="*/ 2892140 h 3034992"/>
              <a:gd name="connsiteX55" fmla="*/ 2856034 w 2858102"/>
              <a:gd name="connsiteY55" fmla="*/ 2886425 h 3034992"/>
              <a:gd name="connsiteX56" fmla="*/ 2854556 w 2858102"/>
              <a:gd name="connsiteY56" fmla="*/ 2880394 h 3034992"/>
              <a:gd name="connsiteX57" fmla="*/ 2853078 w 2858102"/>
              <a:gd name="connsiteY57" fmla="*/ 2874680 h 3034992"/>
              <a:gd name="connsiteX58" fmla="*/ 2851305 w 2858102"/>
              <a:gd name="connsiteY58" fmla="*/ 2868966 h 3034992"/>
              <a:gd name="connsiteX59" fmla="*/ 2849237 w 2858102"/>
              <a:gd name="connsiteY59" fmla="*/ 2863252 h 3034992"/>
              <a:gd name="connsiteX60" fmla="*/ 2846872 w 2858102"/>
              <a:gd name="connsiteY60" fmla="*/ 2857855 h 3034992"/>
              <a:gd name="connsiteX61" fmla="*/ 2843917 w 2858102"/>
              <a:gd name="connsiteY61" fmla="*/ 2851823 h 3034992"/>
              <a:gd name="connsiteX62" fmla="*/ 2840962 w 2858102"/>
              <a:gd name="connsiteY62" fmla="*/ 2846427 h 3034992"/>
              <a:gd name="connsiteX63" fmla="*/ 2837711 w 2858102"/>
              <a:gd name="connsiteY63" fmla="*/ 2841665 h 3034992"/>
              <a:gd name="connsiteX64" fmla="*/ 2834165 w 2858102"/>
              <a:gd name="connsiteY64" fmla="*/ 2836268 h 3034992"/>
              <a:gd name="connsiteX65" fmla="*/ 2830323 w 2858102"/>
              <a:gd name="connsiteY65" fmla="*/ 2831507 h 3034992"/>
              <a:gd name="connsiteX66" fmla="*/ 2826186 w 2858102"/>
              <a:gd name="connsiteY66" fmla="*/ 2826427 h 3034992"/>
              <a:gd name="connsiteX67" fmla="*/ 2821753 w 2858102"/>
              <a:gd name="connsiteY67" fmla="*/ 2821666 h 3034992"/>
              <a:gd name="connsiteX68" fmla="*/ 490082 w 2858102"/>
              <a:gd name="connsiteY68" fmla="*/ 489994 h 303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102" h="3034992">
                <a:moveTo>
                  <a:pt x="0" y="0"/>
                </a:moveTo>
                <a:lnTo>
                  <a:pt x="0" y="353805"/>
                </a:lnTo>
                <a:lnTo>
                  <a:pt x="490082" y="843951"/>
                </a:lnTo>
                <a:lnTo>
                  <a:pt x="2645031" y="2998485"/>
                </a:lnTo>
                <a:lnTo>
                  <a:pt x="2649463" y="3003247"/>
                </a:lnTo>
                <a:lnTo>
                  <a:pt x="2654192" y="3007057"/>
                </a:lnTo>
                <a:lnTo>
                  <a:pt x="2659216" y="3011183"/>
                </a:lnTo>
                <a:lnTo>
                  <a:pt x="2664535" y="3014675"/>
                </a:lnTo>
                <a:lnTo>
                  <a:pt x="2669559" y="3017850"/>
                </a:lnTo>
                <a:lnTo>
                  <a:pt x="2675174" y="3020707"/>
                </a:lnTo>
                <a:lnTo>
                  <a:pt x="2680789" y="3023564"/>
                </a:lnTo>
                <a:lnTo>
                  <a:pt x="2686108" y="3026104"/>
                </a:lnTo>
                <a:lnTo>
                  <a:pt x="2692019" y="3028326"/>
                </a:lnTo>
                <a:lnTo>
                  <a:pt x="2697633" y="3030230"/>
                </a:lnTo>
                <a:lnTo>
                  <a:pt x="2703544" y="3031500"/>
                </a:lnTo>
                <a:lnTo>
                  <a:pt x="2709454" y="3033087"/>
                </a:lnTo>
                <a:lnTo>
                  <a:pt x="2715365" y="3034040"/>
                </a:lnTo>
                <a:lnTo>
                  <a:pt x="2721275" y="3034675"/>
                </a:lnTo>
                <a:lnTo>
                  <a:pt x="2727186" y="3034992"/>
                </a:lnTo>
                <a:lnTo>
                  <a:pt x="2733392" y="3034992"/>
                </a:lnTo>
                <a:lnTo>
                  <a:pt x="2739302" y="3034992"/>
                </a:lnTo>
                <a:lnTo>
                  <a:pt x="2745508" y="3034675"/>
                </a:lnTo>
                <a:lnTo>
                  <a:pt x="2751123" y="3034040"/>
                </a:lnTo>
                <a:lnTo>
                  <a:pt x="2757329" y="3033087"/>
                </a:lnTo>
                <a:lnTo>
                  <a:pt x="2762944" y="3031500"/>
                </a:lnTo>
                <a:lnTo>
                  <a:pt x="2768854" y="3030230"/>
                </a:lnTo>
                <a:lnTo>
                  <a:pt x="2774469" y="3028326"/>
                </a:lnTo>
                <a:lnTo>
                  <a:pt x="2780380" y="3026104"/>
                </a:lnTo>
                <a:lnTo>
                  <a:pt x="2785995" y="3023564"/>
                </a:lnTo>
                <a:lnTo>
                  <a:pt x="2791314" y="3020707"/>
                </a:lnTo>
                <a:lnTo>
                  <a:pt x="2796929" y="3017850"/>
                </a:lnTo>
                <a:lnTo>
                  <a:pt x="2802248" y="3014675"/>
                </a:lnTo>
                <a:lnTo>
                  <a:pt x="2807272" y="3011183"/>
                </a:lnTo>
                <a:lnTo>
                  <a:pt x="2812296" y="3007057"/>
                </a:lnTo>
                <a:lnTo>
                  <a:pt x="2817025" y="3003247"/>
                </a:lnTo>
                <a:lnTo>
                  <a:pt x="2821753" y="2998485"/>
                </a:lnTo>
                <a:lnTo>
                  <a:pt x="2826186" y="2993724"/>
                </a:lnTo>
                <a:lnTo>
                  <a:pt x="2830323" y="2989279"/>
                </a:lnTo>
                <a:lnTo>
                  <a:pt x="2834165" y="2984200"/>
                </a:lnTo>
                <a:lnTo>
                  <a:pt x="2837711" y="2979121"/>
                </a:lnTo>
                <a:lnTo>
                  <a:pt x="2840962" y="2973724"/>
                </a:lnTo>
                <a:lnTo>
                  <a:pt x="2843917" y="2968328"/>
                </a:lnTo>
                <a:lnTo>
                  <a:pt x="2846872" y="2962931"/>
                </a:lnTo>
                <a:lnTo>
                  <a:pt x="2849237" y="2957217"/>
                </a:lnTo>
                <a:lnTo>
                  <a:pt x="2851305" y="2951503"/>
                </a:lnTo>
                <a:lnTo>
                  <a:pt x="2853078" y="2945789"/>
                </a:lnTo>
                <a:lnTo>
                  <a:pt x="2854556" y="2940075"/>
                </a:lnTo>
                <a:lnTo>
                  <a:pt x="2856034" y="2934360"/>
                </a:lnTo>
                <a:lnTo>
                  <a:pt x="2857216" y="2928011"/>
                </a:lnTo>
                <a:lnTo>
                  <a:pt x="2857807" y="2922297"/>
                </a:lnTo>
                <a:lnTo>
                  <a:pt x="2858102" y="2916266"/>
                </a:lnTo>
                <a:lnTo>
                  <a:pt x="2858102" y="2910234"/>
                </a:lnTo>
                <a:lnTo>
                  <a:pt x="2858102" y="2903885"/>
                </a:lnTo>
                <a:lnTo>
                  <a:pt x="2857807" y="2898171"/>
                </a:lnTo>
                <a:lnTo>
                  <a:pt x="2857216" y="2892140"/>
                </a:lnTo>
                <a:lnTo>
                  <a:pt x="2856034" y="2886425"/>
                </a:lnTo>
                <a:lnTo>
                  <a:pt x="2854556" y="2880394"/>
                </a:lnTo>
                <a:lnTo>
                  <a:pt x="2853078" y="2874680"/>
                </a:lnTo>
                <a:lnTo>
                  <a:pt x="2851305" y="2868966"/>
                </a:lnTo>
                <a:lnTo>
                  <a:pt x="2849237" y="2863252"/>
                </a:lnTo>
                <a:lnTo>
                  <a:pt x="2846872" y="2857855"/>
                </a:lnTo>
                <a:lnTo>
                  <a:pt x="2843917" y="2851823"/>
                </a:lnTo>
                <a:lnTo>
                  <a:pt x="2840962" y="2846427"/>
                </a:lnTo>
                <a:lnTo>
                  <a:pt x="2837711" y="2841665"/>
                </a:lnTo>
                <a:lnTo>
                  <a:pt x="2834165" y="2836268"/>
                </a:lnTo>
                <a:lnTo>
                  <a:pt x="2830323" y="2831507"/>
                </a:lnTo>
                <a:lnTo>
                  <a:pt x="2826186" y="2826427"/>
                </a:lnTo>
                <a:lnTo>
                  <a:pt x="2821753" y="2821666"/>
                </a:lnTo>
                <a:lnTo>
                  <a:pt x="490082" y="48999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Freeform 13">
            <a:extLst>
              <a:ext uri="{FF2B5EF4-FFF2-40B4-BE49-F238E27FC236}">
                <a16:creationId xmlns="" xmlns:a16="http://schemas.microsoft.com/office/drawing/2014/main" id="{772128E3-1CA7-42F7-A653-D18A8277E34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207974" y="5837238"/>
            <a:ext cx="1207378" cy="1020763"/>
          </a:xfrm>
          <a:custGeom>
            <a:avLst/>
            <a:gdLst>
              <a:gd name="T0" fmla="*/ 121 w 4084"/>
              <a:gd name="T1" fmla="*/ 115 h 3217"/>
              <a:gd name="T2" fmla="*/ 153 w 4084"/>
              <a:gd name="T3" fmla="*/ 87 h 3217"/>
              <a:gd name="T4" fmla="*/ 187 w 4084"/>
              <a:gd name="T5" fmla="*/ 65 h 3217"/>
              <a:gd name="T6" fmla="*/ 222 w 4084"/>
              <a:gd name="T7" fmla="*/ 44 h 3217"/>
              <a:gd name="T8" fmla="*/ 260 w 4084"/>
              <a:gd name="T9" fmla="*/ 29 h 3217"/>
              <a:gd name="T10" fmla="*/ 297 w 4084"/>
              <a:gd name="T11" fmla="*/ 16 h 3217"/>
              <a:gd name="T12" fmla="*/ 336 w 4084"/>
              <a:gd name="T13" fmla="*/ 7 h 3217"/>
              <a:gd name="T14" fmla="*/ 376 w 4084"/>
              <a:gd name="T15" fmla="*/ 3 h 3217"/>
              <a:gd name="T16" fmla="*/ 416 w 4084"/>
              <a:gd name="T17" fmla="*/ 0 h 3217"/>
              <a:gd name="T18" fmla="*/ 456 w 4084"/>
              <a:gd name="T19" fmla="*/ 3 h 3217"/>
              <a:gd name="T20" fmla="*/ 495 w 4084"/>
              <a:gd name="T21" fmla="*/ 7 h 3217"/>
              <a:gd name="T22" fmla="*/ 534 w 4084"/>
              <a:gd name="T23" fmla="*/ 16 h 3217"/>
              <a:gd name="T24" fmla="*/ 573 w 4084"/>
              <a:gd name="T25" fmla="*/ 29 h 3217"/>
              <a:gd name="T26" fmla="*/ 610 w 4084"/>
              <a:gd name="T27" fmla="*/ 44 h 3217"/>
              <a:gd name="T28" fmla="*/ 646 w 4084"/>
              <a:gd name="T29" fmla="*/ 65 h 3217"/>
              <a:gd name="T30" fmla="*/ 679 w 4084"/>
              <a:gd name="T31" fmla="*/ 87 h 3217"/>
              <a:gd name="T32" fmla="*/ 710 w 4084"/>
              <a:gd name="T33" fmla="*/ 115 h 3217"/>
              <a:gd name="T34" fmla="*/ 2865 w 4084"/>
              <a:gd name="T35" fmla="*/ 3217 h 3217"/>
              <a:gd name="T36" fmla="*/ 121 w 4084"/>
              <a:gd name="T37" fmla="*/ 663 h 3217"/>
              <a:gd name="T38" fmla="*/ 93 w 4084"/>
              <a:gd name="T39" fmla="*/ 634 h 3217"/>
              <a:gd name="T40" fmla="*/ 68 w 4084"/>
              <a:gd name="T41" fmla="*/ 602 h 3217"/>
              <a:gd name="T42" fmla="*/ 47 w 4084"/>
              <a:gd name="T43" fmla="*/ 569 h 3217"/>
              <a:gd name="T44" fmla="*/ 30 w 4084"/>
              <a:gd name="T45" fmla="*/ 534 h 3217"/>
              <a:gd name="T46" fmla="*/ 17 w 4084"/>
              <a:gd name="T47" fmla="*/ 499 h 3217"/>
              <a:gd name="T48" fmla="*/ 7 w 4084"/>
              <a:gd name="T49" fmla="*/ 463 h 3217"/>
              <a:gd name="T50" fmla="*/ 1 w 4084"/>
              <a:gd name="T51" fmla="*/ 426 h 3217"/>
              <a:gd name="T52" fmla="*/ 0 w 4084"/>
              <a:gd name="T53" fmla="*/ 388 h 3217"/>
              <a:gd name="T54" fmla="*/ 1 w 4084"/>
              <a:gd name="T55" fmla="*/ 351 h 3217"/>
              <a:gd name="T56" fmla="*/ 7 w 4084"/>
              <a:gd name="T57" fmla="*/ 315 h 3217"/>
              <a:gd name="T58" fmla="*/ 17 w 4084"/>
              <a:gd name="T59" fmla="*/ 279 h 3217"/>
              <a:gd name="T60" fmla="*/ 30 w 4084"/>
              <a:gd name="T61" fmla="*/ 242 h 3217"/>
              <a:gd name="T62" fmla="*/ 47 w 4084"/>
              <a:gd name="T63" fmla="*/ 209 h 3217"/>
              <a:gd name="T64" fmla="*/ 68 w 4084"/>
              <a:gd name="T65" fmla="*/ 175 h 3217"/>
              <a:gd name="T66" fmla="*/ 93 w 4084"/>
              <a:gd name="T67" fmla="*/ 144 h 3217"/>
              <a:gd name="T68" fmla="*/ 121 w 4084"/>
              <a:gd name="T69" fmla="*/ 115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4" h="3217">
                <a:moveTo>
                  <a:pt x="121" y="115"/>
                </a:moveTo>
                <a:lnTo>
                  <a:pt x="121" y="115"/>
                </a:lnTo>
                <a:lnTo>
                  <a:pt x="137" y="100"/>
                </a:lnTo>
                <a:lnTo>
                  <a:pt x="153" y="87"/>
                </a:lnTo>
                <a:lnTo>
                  <a:pt x="170" y="76"/>
                </a:lnTo>
                <a:lnTo>
                  <a:pt x="187" y="65"/>
                </a:lnTo>
                <a:lnTo>
                  <a:pt x="204" y="55"/>
                </a:lnTo>
                <a:lnTo>
                  <a:pt x="222" y="44"/>
                </a:lnTo>
                <a:lnTo>
                  <a:pt x="240" y="37"/>
                </a:lnTo>
                <a:lnTo>
                  <a:pt x="260" y="29"/>
                </a:lnTo>
                <a:lnTo>
                  <a:pt x="278" y="22"/>
                </a:lnTo>
                <a:lnTo>
                  <a:pt x="297" y="16"/>
                </a:lnTo>
                <a:lnTo>
                  <a:pt x="317" y="12"/>
                </a:lnTo>
                <a:lnTo>
                  <a:pt x="336" y="7"/>
                </a:lnTo>
                <a:lnTo>
                  <a:pt x="357" y="5"/>
                </a:lnTo>
                <a:lnTo>
                  <a:pt x="376" y="3"/>
                </a:lnTo>
                <a:lnTo>
                  <a:pt x="396" y="1"/>
                </a:lnTo>
                <a:lnTo>
                  <a:pt x="416" y="0"/>
                </a:lnTo>
                <a:lnTo>
                  <a:pt x="436" y="1"/>
                </a:lnTo>
                <a:lnTo>
                  <a:pt x="456" y="3"/>
                </a:lnTo>
                <a:lnTo>
                  <a:pt x="476" y="5"/>
                </a:lnTo>
                <a:lnTo>
                  <a:pt x="495" y="7"/>
                </a:lnTo>
                <a:lnTo>
                  <a:pt x="515" y="12"/>
                </a:lnTo>
                <a:lnTo>
                  <a:pt x="534" y="16"/>
                </a:lnTo>
                <a:lnTo>
                  <a:pt x="554" y="22"/>
                </a:lnTo>
                <a:lnTo>
                  <a:pt x="573" y="29"/>
                </a:lnTo>
                <a:lnTo>
                  <a:pt x="591" y="37"/>
                </a:lnTo>
                <a:lnTo>
                  <a:pt x="610" y="44"/>
                </a:lnTo>
                <a:lnTo>
                  <a:pt x="628" y="55"/>
                </a:lnTo>
                <a:lnTo>
                  <a:pt x="646" y="65"/>
                </a:lnTo>
                <a:lnTo>
                  <a:pt x="663" y="76"/>
                </a:lnTo>
                <a:lnTo>
                  <a:pt x="679" y="87"/>
                </a:lnTo>
                <a:lnTo>
                  <a:pt x="696" y="100"/>
                </a:lnTo>
                <a:lnTo>
                  <a:pt x="710" y="115"/>
                </a:lnTo>
                <a:lnTo>
                  <a:pt x="4084" y="3217"/>
                </a:lnTo>
                <a:lnTo>
                  <a:pt x="2865" y="3217"/>
                </a:lnTo>
                <a:lnTo>
                  <a:pt x="121" y="663"/>
                </a:lnTo>
                <a:lnTo>
                  <a:pt x="121" y="663"/>
                </a:lnTo>
                <a:lnTo>
                  <a:pt x="106" y="649"/>
                </a:lnTo>
                <a:lnTo>
                  <a:pt x="93" y="634"/>
                </a:lnTo>
                <a:lnTo>
                  <a:pt x="80" y="618"/>
                </a:lnTo>
                <a:lnTo>
                  <a:pt x="68" y="602"/>
                </a:lnTo>
                <a:lnTo>
                  <a:pt x="57" y="586"/>
                </a:lnTo>
                <a:lnTo>
                  <a:pt x="47" y="569"/>
                </a:lnTo>
                <a:lnTo>
                  <a:pt x="37" y="552"/>
                </a:lnTo>
                <a:lnTo>
                  <a:pt x="30" y="534"/>
                </a:lnTo>
                <a:lnTo>
                  <a:pt x="23" y="517"/>
                </a:lnTo>
                <a:lnTo>
                  <a:pt x="17" y="499"/>
                </a:lnTo>
                <a:lnTo>
                  <a:pt x="12" y="481"/>
                </a:lnTo>
                <a:lnTo>
                  <a:pt x="7" y="463"/>
                </a:lnTo>
                <a:lnTo>
                  <a:pt x="3" y="445"/>
                </a:lnTo>
                <a:lnTo>
                  <a:pt x="1" y="426"/>
                </a:lnTo>
                <a:lnTo>
                  <a:pt x="0" y="408"/>
                </a:lnTo>
                <a:lnTo>
                  <a:pt x="0" y="388"/>
                </a:lnTo>
                <a:lnTo>
                  <a:pt x="0" y="370"/>
                </a:lnTo>
                <a:lnTo>
                  <a:pt x="1" y="351"/>
                </a:lnTo>
                <a:lnTo>
                  <a:pt x="3" y="333"/>
                </a:lnTo>
                <a:lnTo>
                  <a:pt x="7" y="315"/>
                </a:lnTo>
                <a:lnTo>
                  <a:pt x="12" y="297"/>
                </a:lnTo>
                <a:lnTo>
                  <a:pt x="17" y="279"/>
                </a:lnTo>
                <a:lnTo>
                  <a:pt x="23" y="261"/>
                </a:lnTo>
                <a:lnTo>
                  <a:pt x="30" y="242"/>
                </a:lnTo>
                <a:lnTo>
                  <a:pt x="37" y="226"/>
                </a:lnTo>
                <a:lnTo>
                  <a:pt x="47" y="209"/>
                </a:lnTo>
                <a:lnTo>
                  <a:pt x="57" y="192"/>
                </a:lnTo>
                <a:lnTo>
                  <a:pt x="68" y="175"/>
                </a:lnTo>
                <a:lnTo>
                  <a:pt x="80" y="159"/>
                </a:lnTo>
                <a:lnTo>
                  <a:pt x="93" y="144"/>
                </a:lnTo>
                <a:lnTo>
                  <a:pt x="106" y="128"/>
                </a:lnTo>
                <a:lnTo>
                  <a:pt x="121" y="115"/>
                </a:lnTo>
                <a:lnTo>
                  <a:pt x="121" y="1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Freeform 12">
            <a:extLst>
              <a:ext uri="{FF2B5EF4-FFF2-40B4-BE49-F238E27FC236}">
                <a16:creationId xmlns="" xmlns:a16="http://schemas.microsoft.com/office/drawing/2014/main" id="{91FC7336-B8B1-4734-A0D0-85F70FE5553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912410" y="685800"/>
            <a:ext cx="2252195" cy="2251075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 10">
            <a:extLst>
              <a:ext uri="{FF2B5EF4-FFF2-40B4-BE49-F238E27FC236}">
                <a16:creationId xmlns="" xmlns:a16="http://schemas.microsoft.com/office/drawing/2014/main" id="{A638C627-F711-47E7-8564-9DC1999B3C1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680876" y="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5822719" y="3062287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5822719" y="5541963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5180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09BC75E3-B1A7-4A6E-89CB-36859A5B4A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5" r="50539"/>
          <a:stretch/>
        </p:blipFill>
        <p:spPr>
          <a:xfrm>
            <a:off x="5672359" y="0"/>
            <a:ext cx="3471641" cy="425291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="" xmlns:a16="http://schemas.microsoft.com/office/drawing/2014/main" id="{5B9AF108-CF1C-4DBA-9CB0-BDC5AB97987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8"/>
          <a:stretch>
            <a:fillRect/>
          </a:stretch>
        </p:blipFill>
        <p:spPr>
          <a:xfrm>
            <a:off x="0" y="2748565"/>
            <a:ext cx="4644008" cy="4109435"/>
          </a:xfrm>
          <a:custGeom>
            <a:avLst/>
            <a:gdLst>
              <a:gd name="connsiteX0" fmla="*/ 0 w 4644008"/>
              <a:gd name="connsiteY0" fmla="*/ 0 h 4109435"/>
              <a:gd name="connsiteX1" fmla="*/ 4644008 w 4644008"/>
              <a:gd name="connsiteY1" fmla="*/ 0 h 4109435"/>
              <a:gd name="connsiteX2" fmla="*/ 4644008 w 4644008"/>
              <a:gd name="connsiteY2" fmla="*/ 4109435 h 4109435"/>
              <a:gd name="connsiteX3" fmla="*/ 0 w 4644008"/>
              <a:gd name="connsiteY3" fmla="*/ 4109435 h 4109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008" h="4109435">
                <a:moveTo>
                  <a:pt x="0" y="0"/>
                </a:moveTo>
                <a:lnTo>
                  <a:pt x="4644008" y="0"/>
                </a:lnTo>
                <a:lnTo>
                  <a:pt x="4644008" y="4109435"/>
                </a:lnTo>
                <a:lnTo>
                  <a:pt x="0" y="4109435"/>
                </a:lnTo>
                <a:close/>
              </a:path>
            </a:pathLst>
          </a:custGeom>
        </p:spPr>
      </p:pic>
      <p:sp>
        <p:nvSpPr>
          <p:cNvPr id="33" name="Freeform 6">
            <a:extLst>
              <a:ext uri="{FF2B5EF4-FFF2-40B4-BE49-F238E27FC236}">
                <a16:creationId xmlns="" xmlns:a16="http://schemas.microsoft.com/office/drawing/2014/main" id="{7E14294D-8848-421B-9415-962D532BABB6}"/>
              </a:ext>
            </a:extLst>
          </p:cNvPr>
          <p:cNvSpPr>
            <a:spLocks/>
          </p:cNvSpPr>
          <p:nvPr userDrawn="1"/>
        </p:nvSpPr>
        <p:spPr bwMode="auto">
          <a:xfrm>
            <a:off x="0" y="6402388"/>
            <a:ext cx="618182" cy="455613"/>
          </a:xfrm>
          <a:custGeom>
            <a:avLst/>
            <a:gdLst>
              <a:gd name="T0" fmla="*/ 0 w 1944"/>
              <a:gd name="T1" fmla="*/ 1437 h 1437"/>
              <a:gd name="T2" fmla="*/ 1839 w 1944"/>
              <a:gd name="T3" fmla="*/ 612 h 1437"/>
              <a:gd name="T4" fmla="*/ 1852 w 1944"/>
              <a:gd name="T5" fmla="*/ 599 h 1437"/>
              <a:gd name="T6" fmla="*/ 1875 w 1944"/>
              <a:gd name="T7" fmla="*/ 571 h 1437"/>
              <a:gd name="T8" fmla="*/ 1894 w 1944"/>
              <a:gd name="T9" fmla="*/ 541 h 1437"/>
              <a:gd name="T10" fmla="*/ 1910 w 1944"/>
              <a:gd name="T11" fmla="*/ 510 h 1437"/>
              <a:gd name="T12" fmla="*/ 1924 w 1944"/>
              <a:gd name="T13" fmla="*/ 477 h 1437"/>
              <a:gd name="T14" fmla="*/ 1934 w 1944"/>
              <a:gd name="T15" fmla="*/ 444 h 1437"/>
              <a:gd name="T16" fmla="*/ 1941 w 1944"/>
              <a:gd name="T17" fmla="*/ 410 h 1437"/>
              <a:gd name="T18" fmla="*/ 1943 w 1944"/>
              <a:gd name="T19" fmla="*/ 376 h 1437"/>
              <a:gd name="T20" fmla="*/ 1943 w 1944"/>
              <a:gd name="T21" fmla="*/ 342 h 1437"/>
              <a:gd name="T22" fmla="*/ 1941 w 1944"/>
              <a:gd name="T23" fmla="*/ 308 h 1437"/>
              <a:gd name="T24" fmla="*/ 1934 w 1944"/>
              <a:gd name="T25" fmla="*/ 274 h 1437"/>
              <a:gd name="T26" fmla="*/ 1924 w 1944"/>
              <a:gd name="T27" fmla="*/ 241 h 1437"/>
              <a:gd name="T28" fmla="*/ 1910 w 1944"/>
              <a:gd name="T29" fmla="*/ 208 h 1437"/>
              <a:gd name="T30" fmla="*/ 1894 w 1944"/>
              <a:gd name="T31" fmla="*/ 176 h 1437"/>
              <a:gd name="T32" fmla="*/ 1875 w 1944"/>
              <a:gd name="T33" fmla="*/ 147 h 1437"/>
              <a:gd name="T34" fmla="*/ 1852 w 1944"/>
              <a:gd name="T35" fmla="*/ 119 h 1437"/>
              <a:gd name="T36" fmla="*/ 1839 w 1944"/>
              <a:gd name="T37" fmla="*/ 106 h 1437"/>
              <a:gd name="T38" fmla="*/ 1812 w 1944"/>
              <a:gd name="T39" fmla="*/ 81 h 1437"/>
              <a:gd name="T40" fmla="*/ 1782 w 1944"/>
              <a:gd name="T41" fmla="*/ 60 h 1437"/>
              <a:gd name="T42" fmla="*/ 1752 w 1944"/>
              <a:gd name="T43" fmla="*/ 41 h 1437"/>
              <a:gd name="T44" fmla="*/ 1720 w 1944"/>
              <a:gd name="T45" fmla="*/ 27 h 1437"/>
              <a:gd name="T46" fmla="*/ 1687 w 1944"/>
              <a:gd name="T47" fmla="*/ 16 h 1437"/>
              <a:gd name="T48" fmla="*/ 1654 w 1944"/>
              <a:gd name="T49" fmla="*/ 7 h 1437"/>
              <a:gd name="T50" fmla="*/ 1620 w 1944"/>
              <a:gd name="T51" fmla="*/ 3 h 1437"/>
              <a:gd name="T52" fmla="*/ 1585 w 1944"/>
              <a:gd name="T53" fmla="*/ 0 h 1437"/>
              <a:gd name="T54" fmla="*/ 1551 w 1944"/>
              <a:gd name="T55" fmla="*/ 3 h 1437"/>
              <a:gd name="T56" fmla="*/ 1517 w 1944"/>
              <a:gd name="T57" fmla="*/ 7 h 1437"/>
              <a:gd name="T58" fmla="*/ 1484 w 1944"/>
              <a:gd name="T59" fmla="*/ 16 h 1437"/>
              <a:gd name="T60" fmla="*/ 1451 w 1944"/>
              <a:gd name="T61" fmla="*/ 27 h 1437"/>
              <a:gd name="T62" fmla="*/ 1420 w 1944"/>
              <a:gd name="T63" fmla="*/ 41 h 1437"/>
              <a:gd name="T64" fmla="*/ 1389 w 1944"/>
              <a:gd name="T65" fmla="*/ 60 h 1437"/>
              <a:gd name="T66" fmla="*/ 1360 w 1944"/>
              <a:gd name="T67" fmla="*/ 81 h 1437"/>
              <a:gd name="T68" fmla="*/ 1333 w 1944"/>
              <a:gd name="T69" fmla="*/ 106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44" h="1437">
                <a:moveTo>
                  <a:pt x="1333" y="106"/>
                </a:moveTo>
                <a:lnTo>
                  <a:pt x="0" y="1437"/>
                </a:lnTo>
                <a:lnTo>
                  <a:pt x="1013" y="1437"/>
                </a:lnTo>
                <a:lnTo>
                  <a:pt x="1839" y="612"/>
                </a:lnTo>
                <a:lnTo>
                  <a:pt x="1839" y="612"/>
                </a:lnTo>
                <a:lnTo>
                  <a:pt x="1852" y="599"/>
                </a:lnTo>
                <a:lnTo>
                  <a:pt x="1863" y="585"/>
                </a:lnTo>
                <a:lnTo>
                  <a:pt x="1875" y="571"/>
                </a:lnTo>
                <a:lnTo>
                  <a:pt x="1884" y="556"/>
                </a:lnTo>
                <a:lnTo>
                  <a:pt x="1894" y="541"/>
                </a:lnTo>
                <a:lnTo>
                  <a:pt x="1903" y="525"/>
                </a:lnTo>
                <a:lnTo>
                  <a:pt x="1910" y="510"/>
                </a:lnTo>
                <a:lnTo>
                  <a:pt x="1917" y="493"/>
                </a:lnTo>
                <a:lnTo>
                  <a:pt x="1924" y="477"/>
                </a:lnTo>
                <a:lnTo>
                  <a:pt x="1929" y="460"/>
                </a:lnTo>
                <a:lnTo>
                  <a:pt x="1934" y="444"/>
                </a:lnTo>
                <a:lnTo>
                  <a:pt x="1937" y="428"/>
                </a:lnTo>
                <a:lnTo>
                  <a:pt x="1941" y="410"/>
                </a:lnTo>
                <a:lnTo>
                  <a:pt x="1942" y="394"/>
                </a:lnTo>
                <a:lnTo>
                  <a:pt x="1943" y="376"/>
                </a:lnTo>
                <a:lnTo>
                  <a:pt x="1944" y="360"/>
                </a:lnTo>
                <a:lnTo>
                  <a:pt x="1943" y="342"/>
                </a:lnTo>
                <a:lnTo>
                  <a:pt x="1942" y="324"/>
                </a:lnTo>
                <a:lnTo>
                  <a:pt x="1941" y="308"/>
                </a:lnTo>
                <a:lnTo>
                  <a:pt x="1937" y="290"/>
                </a:lnTo>
                <a:lnTo>
                  <a:pt x="1934" y="274"/>
                </a:lnTo>
                <a:lnTo>
                  <a:pt x="1929" y="257"/>
                </a:lnTo>
                <a:lnTo>
                  <a:pt x="1924" y="241"/>
                </a:lnTo>
                <a:lnTo>
                  <a:pt x="1917" y="225"/>
                </a:lnTo>
                <a:lnTo>
                  <a:pt x="1910" y="208"/>
                </a:lnTo>
                <a:lnTo>
                  <a:pt x="1903" y="193"/>
                </a:lnTo>
                <a:lnTo>
                  <a:pt x="1894" y="176"/>
                </a:lnTo>
                <a:lnTo>
                  <a:pt x="1884" y="162"/>
                </a:lnTo>
                <a:lnTo>
                  <a:pt x="1875" y="147"/>
                </a:lnTo>
                <a:lnTo>
                  <a:pt x="1863" y="133"/>
                </a:lnTo>
                <a:lnTo>
                  <a:pt x="1852" y="119"/>
                </a:lnTo>
                <a:lnTo>
                  <a:pt x="1839" y="106"/>
                </a:lnTo>
                <a:lnTo>
                  <a:pt x="1839" y="106"/>
                </a:lnTo>
                <a:lnTo>
                  <a:pt x="1826" y="93"/>
                </a:lnTo>
                <a:lnTo>
                  <a:pt x="1812" y="81"/>
                </a:lnTo>
                <a:lnTo>
                  <a:pt x="1798" y="70"/>
                </a:lnTo>
                <a:lnTo>
                  <a:pt x="1782" y="60"/>
                </a:lnTo>
                <a:lnTo>
                  <a:pt x="1768" y="51"/>
                </a:lnTo>
                <a:lnTo>
                  <a:pt x="1752" y="41"/>
                </a:lnTo>
                <a:lnTo>
                  <a:pt x="1737" y="34"/>
                </a:lnTo>
                <a:lnTo>
                  <a:pt x="1720" y="27"/>
                </a:lnTo>
                <a:lnTo>
                  <a:pt x="1704" y="20"/>
                </a:lnTo>
                <a:lnTo>
                  <a:pt x="1687" y="16"/>
                </a:lnTo>
                <a:lnTo>
                  <a:pt x="1671" y="11"/>
                </a:lnTo>
                <a:lnTo>
                  <a:pt x="1654" y="7"/>
                </a:lnTo>
                <a:lnTo>
                  <a:pt x="1637" y="4"/>
                </a:lnTo>
                <a:lnTo>
                  <a:pt x="1620" y="3"/>
                </a:lnTo>
                <a:lnTo>
                  <a:pt x="1603" y="2"/>
                </a:lnTo>
                <a:lnTo>
                  <a:pt x="1585" y="0"/>
                </a:lnTo>
                <a:lnTo>
                  <a:pt x="1569" y="2"/>
                </a:lnTo>
                <a:lnTo>
                  <a:pt x="1551" y="3"/>
                </a:lnTo>
                <a:lnTo>
                  <a:pt x="1535" y="4"/>
                </a:lnTo>
                <a:lnTo>
                  <a:pt x="1517" y="7"/>
                </a:lnTo>
                <a:lnTo>
                  <a:pt x="1501" y="11"/>
                </a:lnTo>
                <a:lnTo>
                  <a:pt x="1484" y="16"/>
                </a:lnTo>
                <a:lnTo>
                  <a:pt x="1468" y="20"/>
                </a:lnTo>
                <a:lnTo>
                  <a:pt x="1451" y="27"/>
                </a:lnTo>
                <a:lnTo>
                  <a:pt x="1435" y="34"/>
                </a:lnTo>
                <a:lnTo>
                  <a:pt x="1420" y="41"/>
                </a:lnTo>
                <a:lnTo>
                  <a:pt x="1403" y="51"/>
                </a:lnTo>
                <a:lnTo>
                  <a:pt x="1389" y="60"/>
                </a:lnTo>
                <a:lnTo>
                  <a:pt x="1374" y="70"/>
                </a:lnTo>
                <a:lnTo>
                  <a:pt x="1360" y="81"/>
                </a:lnTo>
                <a:lnTo>
                  <a:pt x="1346" y="93"/>
                </a:lnTo>
                <a:lnTo>
                  <a:pt x="1333" y="106"/>
                </a:lnTo>
                <a:lnTo>
                  <a:pt x="1333" y="10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="" xmlns:a16="http://schemas.microsoft.com/office/drawing/2014/main" id="{45187B53-8A47-44FB-AA15-37650DC31B68}"/>
              </a:ext>
            </a:extLst>
          </p:cNvPr>
          <p:cNvSpPr>
            <a:spLocks/>
          </p:cNvSpPr>
          <p:nvPr userDrawn="1"/>
        </p:nvSpPr>
        <p:spPr bwMode="auto">
          <a:xfrm>
            <a:off x="0" y="1"/>
            <a:ext cx="9147326" cy="6857999"/>
          </a:xfrm>
          <a:custGeom>
            <a:avLst/>
            <a:gdLst>
              <a:gd name="connsiteX0" fmla="*/ 0 w 9147326"/>
              <a:gd name="connsiteY0" fmla="*/ 0 h 6857999"/>
              <a:gd name="connsiteX1" fmla="*/ 9147326 w 9147326"/>
              <a:gd name="connsiteY1" fmla="*/ 0 h 6857999"/>
              <a:gd name="connsiteX2" fmla="*/ 9147326 w 9147326"/>
              <a:gd name="connsiteY2" fmla="*/ 126534 h 6857999"/>
              <a:gd name="connsiteX3" fmla="*/ 7728380 w 9147326"/>
              <a:gd name="connsiteY3" fmla="*/ 1544002 h 6857999"/>
              <a:gd name="connsiteX4" fmla="*/ 7724248 w 9147326"/>
              <a:gd name="connsiteY4" fmla="*/ 1548130 h 6857999"/>
              <a:gd name="connsiteX5" fmla="*/ 7720434 w 9147326"/>
              <a:gd name="connsiteY5" fmla="*/ 1552575 h 6857999"/>
              <a:gd name="connsiteX6" fmla="*/ 7717256 w 9147326"/>
              <a:gd name="connsiteY6" fmla="*/ 1557337 h 6857999"/>
              <a:gd name="connsiteX7" fmla="*/ 7713759 w 9147326"/>
              <a:gd name="connsiteY7" fmla="*/ 1561782 h 6857999"/>
              <a:gd name="connsiteX8" fmla="*/ 7710899 w 9147326"/>
              <a:gd name="connsiteY8" fmla="*/ 1566545 h 6857999"/>
              <a:gd name="connsiteX9" fmla="*/ 7707721 w 9147326"/>
              <a:gd name="connsiteY9" fmla="*/ 1571942 h 6857999"/>
              <a:gd name="connsiteX10" fmla="*/ 7705496 w 9147326"/>
              <a:gd name="connsiteY10" fmla="*/ 1576705 h 6857999"/>
              <a:gd name="connsiteX11" fmla="*/ 7702953 w 9147326"/>
              <a:gd name="connsiteY11" fmla="*/ 1581785 h 6857999"/>
              <a:gd name="connsiteX12" fmla="*/ 7701046 w 9147326"/>
              <a:gd name="connsiteY12" fmla="*/ 1587182 h 6857999"/>
              <a:gd name="connsiteX13" fmla="*/ 7699457 w 9147326"/>
              <a:gd name="connsiteY13" fmla="*/ 1592262 h 6857999"/>
              <a:gd name="connsiteX14" fmla="*/ 7698186 w 9147326"/>
              <a:gd name="connsiteY14" fmla="*/ 1597977 h 6857999"/>
              <a:gd name="connsiteX15" fmla="*/ 7696914 w 9147326"/>
              <a:gd name="connsiteY15" fmla="*/ 1603057 h 6857999"/>
              <a:gd name="connsiteX16" fmla="*/ 7695961 w 9147326"/>
              <a:gd name="connsiteY16" fmla="*/ 1608772 h 6857999"/>
              <a:gd name="connsiteX17" fmla="*/ 7695007 w 9147326"/>
              <a:gd name="connsiteY17" fmla="*/ 1614487 h 6857999"/>
              <a:gd name="connsiteX18" fmla="*/ 7694690 w 9147326"/>
              <a:gd name="connsiteY18" fmla="*/ 1619567 h 6857999"/>
              <a:gd name="connsiteX19" fmla="*/ 7694690 w 9147326"/>
              <a:gd name="connsiteY19" fmla="*/ 1625282 h 6857999"/>
              <a:gd name="connsiteX20" fmla="*/ 7694690 w 9147326"/>
              <a:gd name="connsiteY20" fmla="*/ 1630680 h 6857999"/>
              <a:gd name="connsiteX21" fmla="*/ 7695007 w 9147326"/>
              <a:gd name="connsiteY21" fmla="*/ 1636395 h 6857999"/>
              <a:gd name="connsiteX22" fmla="*/ 7695961 w 9147326"/>
              <a:gd name="connsiteY22" fmla="*/ 1641792 h 6857999"/>
              <a:gd name="connsiteX23" fmla="*/ 7696914 w 9147326"/>
              <a:gd name="connsiteY23" fmla="*/ 1647190 h 6857999"/>
              <a:gd name="connsiteX24" fmla="*/ 7698186 w 9147326"/>
              <a:gd name="connsiteY24" fmla="*/ 1652587 h 6857999"/>
              <a:gd name="connsiteX25" fmla="*/ 7699457 w 9147326"/>
              <a:gd name="connsiteY25" fmla="*/ 1657985 h 6857999"/>
              <a:gd name="connsiteX26" fmla="*/ 7701046 w 9147326"/>
              <a:gd name="connsiteY26" fmla="*/ 1663065 h 6857999"/>
              <a:gd name="connsiteX27" fmla="*/ 7702953 w 9147326"/>
              <a:gd name="connsiteY27" fmla="*/ 1668462 h 6857999"/>
              <a:gd name="connsiteX28" fmla="*/ 7705178 w 9147326"/>
              <a:gd name="connsiteY28" fmla="*/ 1673542 h 6857999"/>
              <a:gd name="connsiteX29" fmla="*/ 7707721 w 9147326"/>
              <a:gd name="connsiteY29" fmla="*/ 1678940 h 6857999"/>
              <a:gd name="connsiteX30" fmla="*/ 7710899 w 9147326"/>
              <a:gd name="connsiteY30" fmla="*/ 1683702 h 6857999"/>
              <a:gd name="connsiteX31" fmla="*/ 7713759 w 9147326"/>
              <a:gd name="connsiteY31" fmla="*/ 1688465 h 6857999"/>
              <a:gd name="connsiteX32" fmla="*/ 7717256 w 9147326"/>
              <a:gd name="connsiteY32" fmla="*/ 1693227 h 6857999"/>
              <a:gd name="connsiteX33" fmla="*/ 7720434 w 9147326"/>
              <a:gd name="connsiteY33" fmla="*/ 1697672 h 6857999"/>
              <a:gd name="connsiteX34" fmla="*/ 7724248 w 9147326"/>
              <a:gd name="connsiteY34" fmla="*/ 1702435 h 6857999"/>
              <a:gd name="connsiteX35" fmla="*/ 7728380 w 9147326"/>
              <a:gd name="connsiteY35" fmla="*/ 1706245 h 6857999"/>
              <a:gd name="connsiteX36" fmla="*/ 7732829 w 9147326"/>
              <a:gd name="connsiteY36" fmla="*/ 1710372 h 6857999"/>
              <a:gd name="connsiteX37" fmla="*/ 7737279 w 9147326"/>
              <a:gd name="connsiteY37" fmla="*/ 1714500 h 6857999"/>
              <a:gd name="connsiteX38" fmla="*/ 7741729 w 9147326"/>
              <a:gd name="connsiteY38" fmla="*/ 1717992 h 6857999"/>
              <a:gd name="connsiteX39" fmla="*/ 7746496 w 9147326"/>
              <a:gd name="connsiteY39" fmla="*/ 1721167 h 6857999"/>
              <a:gd name="connsiteX40" fmla="*/ 7751581 w 9147326"/>
              <a:gd name="connsiteY40" fmla="*/ 1724342 h 6857999"/>
              <a:gd name="connsiteX41" fmla="*/ 7756349 w 9147326"/>
              <a:gd name="connsiteY41" fmla="*/ 1727200 h 6857999"/>
              <a:gd name="connsiteX42" fmla="*/ 7761434 w 9147326"/>
              <a:gd name="connsiteY42" fmla="*/ 1729422 h 6857999"/>
              <a:gd name="connsiteX43" fmla="*/ 7766202 w 9147326"/>
              <a:gd name="connsiteY43" fmla="*/ 1731645 h 6857999"/>
              <a:gd name="connsiteX44" fmla="*/ 7771605 w 9147326"/>
              <a:gd name="connsiteY44" fmla="*/ 1733867 h 6857999"/>
              <a:gd name="connsiteX45" fmla="*/ 7777326 w 9147326"/>
              <a:gd name="connsiteY45" fmla="*/ 1735455 h 6857999"/>
              <a:gd name="connsiteX46" fmla="*/ 7782411 w 9147326"/>
              <a:gd name="connsiteY46" fmla="*/ 1737042 h 6857999"/>
              <a:gd name="connsiteX47" fmla="*/ 7788132 w 9147326"/>
              <a:gd name="connsiteY47" fmla="*/ 1737995 h 6857999"/>
              <a:gd name="connsiteX48" fmla="*/ 7793217 w 9147326"/>
              <a:gd name="connsiteY48" fmla="*/ 1739265 h 6857999"/>
              <a:gd name="connsiteX49" fmla="*/ 7798938 w 9147326"/>
              <a:gd name="connsiteY49" fmla="*/ 1739900 h 6857999"/>
              <a:gd name="connsiteX50" fmla="*/ 7804341 w 9147326"/>
              <a:gd name="connsiteY50" fmla="*/ 1740217 h 6857999"/>
              <a:gd name="connsiteX51" fmla="*/ 7810062 w 9147326"/>
              <a:gd name="connsiteY51" fmla="*/ 1740217 h 6857999"/>
              <a:gd name="connsiteX52" fmla="*/ 7815148 w 9147326"/>
              <a:gd name="connsiteY52" fmla="*/ 1740217 h 6857999"/>
              <a:gd name="connsiteX53" fmla="*/ 7820868 w 9147326"/>
              <a:gd name="connsiteY53" fmla="*/ 1739900 h 6857999"/>
              <a:gd name="connsiteX54" fmla="*/ 7826272 w 9147326"/>
              <a:gd name="connsiteY54" fmla="*/ 1739265 h 6857999"/>
              <a:gd name="connsiteX55" fmla="*/ 7831993 w 9147326"/>
              <a:gd name="connsiteY55" fmla="*/ 1737995 h 6857999"/>
              <a:gd name="connsiteX56" fmla="*/ 7837396 w 9147326"/>
              <a:gd name="connsiteY56" fmla="*/ 1737042 h 6857999"/>
              <a:gd name="connsiteX57" fmla="*/ 7842799 w 9147326"/>
              <a:gd name="connsiteY57" fmla="*/ 1735455 h 6857999"/>
              <a:gd name="connsiteX58" fmla="*/ 7848202 w 9147326"/>
              <a:gd name="connsiteY58" fmla="*/ 1733867 h 6857999"/>
              <a:gd name="connsiteX59" fmla="*/ 7853287 w 9147326"/>
              <a:gd name="connsiteY59" fmla="*/ 1731645 h 6857999"/>
              <a:gd name="connsiteX60" fmla="*/ 7858373 w 9147326"/>
              <a:gd name="connsiteY60" fmla="*/ 1729422 h 6857999"/>
              <a:gd name="connsiteX61" fmla="*/ 7863458 w 9147326"/>
              <a:gd name="connsiteY61" fmla="*/ 1727200 h 6857999"/>
              <a:gd name="connsiteX62" fmla="*/ 7868225 w 9147326"/>
              <a:gd name="connsiteY62" fmla="*/ 1724342 h 6857999"/>
              <a:gd name="connsiteX63" fmla="*/ 7872993 w 9147326"/>
              <a:gd name="connsiteY63" fmla="*/ 1721167 h 6857999"/>
              <a:gd name="connsiteX64" fmla="*/ 7877760 w 9147326"/>
              <a:gd name="connsiteY64" fmla="*/ 1717992 h 6857999"/>
              <a:gd name="connsiteX65" fmla="*/ 7882528 w 9147326"/>
              <a:gd name="connsiteY65" fmla="*/ 1714500 h 6857999"/>
              <a:gd name="connsiteX66" fmla="*/ 7886977 w 9147326"/>
              <a:gd name="connsiteY66" fmla="*/ 1710372 h 6857999"/>
              <a:gd name="connsiteX67" fmla="*/ 7891427 w 9147326"/>
              <a:gd name="connsiteY67" fmla="*/ 1706245 h 6857999"/>
              <a:gd name="connsiteX68" fmla="*/ 7996947 w 9147326"/>
              <a:gd name="connsiteY68" fmla="*/ 1601152 h 6857999"/>
              <a:gd name="connsiteX69" fmla="*/ 8001079 w 9147326"/>
              <a:gd name="connsiteY69" fmla="*/ 1597342 h 6857999"/>
              <a:gd name="connsiteX70" fmla="*/ 8005528 w 9147326"/>
              <a:gd name="connsiteY70" fmla="*/ 1593215 h 6857999"/>
              <a:gd name="connsiteX71" fmla="*/ 8010296 w 9147326"/>
              <a:gd name="connsiteY71" fmla="*/ 1589722 h 6857999"/>
              <a:gd name="connsiteX72" fmla="*/ 8014745 w 9147326"/>
              <a:gd name="connsiteY72" fmla="*/ 1586547 h 6857999"/>
              <a:gd name="connsiteX73" fmla="*/ 8019831 w 9147326"/>
              <a:gd name="connsiteY73" fmla="*/ 1583372 h 6857999"/>
              <a:gd name="connsiteX74" fmla="*/ 8024916 w 9147326"/>
              <a:gd name="connsiteY74" fmla="*/ 1580515 h 6857999"/>
              <a:gd name="connsiteX75" fmla="*/ 8029683 w 9147326"/>
              <a:gd name="connsiteY75" fmla="*/ 1578292 h 6857999"/>
              <a:gd name="connsiteX76" fmla="*/ 8035087 w 9147326"/>
              <a:gd name="connsiteY76" fmla="*/ 1576070 h 6857999"/>
              <a:gd name="connsiteX77" fmla="*/ 8040172 w 9147326"/>
              <a:gd name="connsiteY77" fmla="*/ 1573847 h 6857999"/>
              <a:gd name="connsiteX78" fmla="*/ 8045575 w 9147326"/>
              <a:gd name="connsiteY78" fmla="*/ 1572260 h 6857999"/>
              <a:gd name="connsiteX79" fmla="*/ 8050978 w 9147326"/>
              <a:gd name="connsiteY79" fmla="*/ 1570672 h 6857999"/>
              <a:gd name="connsiteX80" fmla="*/ 8056381 w 9147326"/>
              <a:gd name="connsiteY80" fmla="*/ 1569720 h 6857999"/>
              <a:gd name="connsiteX81" fmla="*/ 8061784 w 9147326"/>
              <a:gd name="connsiteY81" fmla="*/ 1568450 h 6857999"/>
              <a:gd name="connsiteX82" fmla="*/ 8067505 w 9147326"/>
              <a:gd name="connsiteY82" fmla="*/ 1568132 h 6857999"/>
              <a:gd name="connsiteX83" fmla="*/ 8072591 w 9147326"/>
              <a:gd name="connsiteY83" fmla="*/ 1567497 h 6857999"/>
              <a:gd name="connsiteX84" fmla="*/ 8078312 w 9147326"/>
              <a:gd name="connsiteY84" fmla="*/ 1567497 h 6857999"/>
              <a:gd name="connsiteX85" fmla="*/ 8083715 w 9147326"/>
              <a:gd name="connsiteY85" fmla="*/ 1567497 h 6857999"/>
              <a:gd name="connsiteX86" fmla="*/ 8089436 w 9147326"/>
              <a:gd name="connsiteY86" fmla="*/ 1568132 h 6857999"/>
              <a:gd name="connsiteX87" fmla="*/ 8095157 w 9147326"/>
              <a:gd name="connsiteY87" fmla="*/ 1568450 h 6857999"/>
              <a:gd name="connsiteX88" fmla="*/ 8100242 w 9147326"/>
              <a:gd name="connsiteY88" fmla="*/ 1569720 h 6857999"/>
              <a:gd name="connsiteX89" fmla="*/ 8105963 w 9147326"/>
              <a:gd name="connsiteY89" fmla="*/ 1570672 h 6857999"/>
              <a:gd name="connsiteX90" fmla="*/ 8111048 w 9147326"/>
              <a:gd name="connsiteY90" fmla="*/ 1572260 h 6857999"/>
              <a:gd name="connsiteX91" fmla="*/ 8116451 w 9147326"/>
              <a:gd name="connsiteY91" fmla="*/ 1573847 h 6857999"/>
              <a:gd name="connsiteX92" fmla="*/ 8121537 w 9147326"/>
              <a:gd name="connsiteY92" fmla="*/ 1576070 h 6857999"/>
              <a:gd name="connsiteX93" fmla="*/ 8126622 w 9147326"/>
              <a:gd name="connsiteY93" fmla="*/ 1578292 h 6857999"/>
              <a:gd name="connsiteX94" fmla="*/ 8132025 w 9147326"/>
              <a:gd name="connsiteY94" fmla="*/ 1580515 h 6857999"/>
              <a:gd name="connsiteX95" fmla="*/ 8136793 w 9147326"/>
              <a:gd name="connsiteY95" fmla="*/ 1583372 h 6857999"/>
              <a:gd name="connsiteX96" fmla="*/ 8141560 w 9147326"/>
              <a:gd name="connsiteY96" fmla="*/ 1586547 h 6857999"/>
              <a:gd name="connsiteX97" fmla="*/ 8146645 w 9147326"/>
              <a:gd name="connsiteY97" fmla="*/ 1589722 h 6857999"/>
              <a:gd name="connsiteX98" fmla="*/ 8151095 w 9147326"/>
              <a:gd name="connsiteY98" fmla="*/ 1593215 h 6857999"/>
              <a:gd name="connsiteX99" fmla="*/ 8155545 w 9147326"/>
              <a:gd name="connsiteY99" fmla="*/ 1597342 h 6857999"/>
              <a:gd name="connsiteX100" fmla="*/ 8159676 w 9147326"/>
              <a:gd name="connsiteY100" fmla="*/ 1601152 h 6857999"/>
              <a:gd name="connsiteX101" fmla="*/ 8163808 w 9147326"/>
              <a:gd name="connsiteY101" fmla="*/ 1605280 h 6857999"/>
              <a:gd name="connsiteX102" fmla="*/ 8167940 w 9147326"/>
              <a:gd name="connsiteY102" fmla="*/ 1609725 h 6857999"/>
              <a:gd name="connsiteX103" fmla="*/ 8171118 w 9147326"/>
              <a:gd name="connsiteY103" fmla="*/ 1614487 h 6857999"/>
              <a:gd name="connsiteX104" fmla="*/ 8174614 w 9147326"/>
              <a:gd name="connsiteY104" fmla="*/ 1619250 h 6857999"/>
              <a:gd name="connsiteX105" fmla="*/ 8177475 w 9147326"/>
              <a:gd name="connsiteY105" fmla="*/ 1624012 h 6857999"/>
              <a:gd name="connsiteX106" fmla="*/ 8180653 w 9147326"/>
              <a:gd name="connsiteY106" fmla="*/ 1628775 h 6857999"/>
              <a:gd name="connsiteX107" fmla="*/ 8182878 w 9147326"/>
              <a:gd name="connsiteY107" fmla="*/ 1634172 h 6857999"/>
              <a:gd name="connsiteX108" fmla="*/ 8185103 w 9147326"/>
              <a:gd name="connsiteY108" fmla="*/ 1639252 h 6857999"/>
              <a:gd name="connsiteX109" fmla="*/ 8187328 w 9147326"/>
              <a:gd name="connsiteY109" fmla="*/ 1644650 h 6857999"/>
              <a:gd name="connsiteX110" fmla="*/ 8188599 w 9147326"/>
              <a:gd name="connsiteY110" fmla="*/ 1649730 h 6857999"/>
              <a:gd name="connsiteX111" fmla="*/ 8190188 w 9147326"/>
              <a:gd name="connsiteY111" fmla="*/ 1654810 h 6857999"/>
              <a:gd name="connsiteX112" fmla="*/ 8191459 w 9147326"/>
              <a:gd name="connsiteY112" fmla="*/ 1660525 h 6857999"/>
              <a:gd name="connsiteX113" fmla="*/ 8192413 w 9147326"/>
              <a:gd name="connsiteY113" fmla="*/ 1666240 h 6857999"/>
              <a:gd name="connsiteX114" fmla="*/ 8192731 w 9147326"/>
              <a:gd name="connsiteY114" fmla="*/ 1671320 h 6857999"/>
              <a:gd name="connsiteX115" fmla="*/ 8193684 w 9147326"/>
              <a:gd name="connsiteY115" fmla="*/ 1677035 h 6857999"/>
              <a:gd name="connsiteX116" fmla="*/ 8193684 w 9147326"/>
              <a:gd name="connsiteY116" fmla="*/ 1682432 h 6857999"/>
              <a:gd name="connsiteX117" fmla="*/ 8193684 w 9147326"/>
              <a:gd name="connsiteY117" fmla="*/ 1688147 h 6857999"/>
              <a:gd name="connsiteX118" fmla="*/ 8192731 w 9147326"/>
              <a:gd name="connsiteY118" fmla="*/ 1693227 h 6857999"/>
              <a:gd name="connsiteX119" fmla="*/ 8192413 w 9147326"/>
              <a:gd name="connsiteY119" fmla="*/ 1698942 h 6857999"/>
              <a:gd name="connsiteX120" fmla="*/ 8191459 w 9147326"/>
              <a:gd name="connsiteY120" fmla="*/ 1704657 h 6857999"/>
              <a:gd name="connsiteX121" fmla="*/ 8190188 w 9147326"/>
              <a:gd name="connsiteY121" fmla="*/ 1709737 h 6857999"/>
              <a:gd name="connsiteX122" fmla="*/ 8188599 w 9147326"/>
              <a:gd name="connsiteY122" fmla="*/ 1715452 h 6857999"/>
              <a:gd name="connsiteX123" fmla="*/ 8187328 w 9147326"/>
              <a:gd name="connsiteY123" fmla="*/ 1720532 h 6857999"/>
              <a:gd name="connsiteX124" fmla="*/ 8185103 w 9147326"/>
              <a:gd name="connsiteY124" fmla="*/ 1725930 h 6857999"/>
              <a:gd name="connsiteX125" fmla="*/ 8182878 w 9147326"/>
              <a:gd name="connsiteY125" fmla="*/ 1731010 h 6857999"/>
              <a:gd name="connsiteX126" fmla="*/ 8180653 w 9147326"/>
              <a:gd name="connsiteY126" fmla="*/ 1735772 h 6857999"/>
              <a:gd name="connsiteX127" fmla="*/ 8177475 w 9147326"/>
              <a:gd name="connsiteY127" fmla="*/ 1741170 h 6857999"/>
              <a:gd name="connsiteX128" fmla="*/ 8174614 w 9147326"/>
              <a:gd name="connsiteY128" fmla="*/ 1745932 h 6857999"/>
              <a:gd name="connsiteX129" fmla="*/ 8171118 w 9147326"/>
              <a:gd name="connsiteY129" fmla="*/ 1750377 h 6857999"/>
              <a:gd name="connsiteX130" fmla="*/ 8167940 w 9147326"/>
              <a:gd name="connsiteY130" fmla="*/ 1755140 h 6857999"/>
              <a:gd name="connsiteX131" fmla="*/ 8163808 w 9147326"/>
              <a:gd name="connsiteY131" fmla="*/ 1759585 h 6857999"/>
              <a:gd name="connsiteX132" fmla="*/ 8159676 w 9147326"/>
              <a:gd name="connsiteY132" fmla="*/ 1763712 h 6857999"/>
              <a:gd name="connsiteX133" fmla="*/ 7490960 w 9147326"/>
              <a:gd name="connsiteY133" fmla="*/ 2432050 h 6857999"/>
              <a:gd name="connsiteX134" fmla="*/ 7486828 w 9147326"/>
              <a:gd name="connsiteY134" fmla="*/ 2436495 h 6857999"/>
              <a:gd name="connsiteX135" fmla="*/ 7482696 w 9147326"/>
              <a:gd name="connsiteY135" fmla="*/ 2440940 h 6857999"/>
              <a:gd name="connsiteX136" fmla="*/ 7479518 w 9147326"/>
              <a:gd name="connsiteY136" fmla="*/ 2445385 h 6857999"/>
              <a:gd name="connsiteX137" fmla="*/ 7476022 w 9147326"/>
              <a:gd name="connsiteY137" fmla="*/ 2450148 h 6857999"/>
              <a:gd name="connsiteX138" fmla="*/ 7473161 w 9147326"/>
              <a:gd name="connsiteY138" fmla="*/ 2454910 h 6857999"/>
              <a:gd name="connsiteX139" fmla="*/ 7469983 w 9147326"/>
              <a:gd name="connsiteY139" fmla="*/ 2459990 h 6857999"/>
              <a:gd name="connsiteX140" fmla="*/ 7467758 w 9147326"/>
              <a:gd name="connsiteY140" fmla="*/ 2464752 h 6857999"/>
              <a:gd name="connsiteX141" fmla="*/ 7465533 w 9147326"/>
              <a:gd name="connsiteY141" fmla="*/ 2469833 h 6857999"/>
              <a:gd name="connsiteX142" fmla="*/ 7463309 w 9147326"/>
              <a:gd name="connsiteY142" fmla="*/ 2475230 h 6857999"/>
              <a:gd name="connsiteX143" fmla="*/ 7462037 w 9147326"/>
              <a:gd name="connsiteY143" fmla="*/ 2480628 h 6857999"/>
              <a:gd name="connsiteX144" fmla="*/ 7460448 w 9147326"/>
              <a:gd name="connsiteY144" fmla="*/ 2486025 h 6857999"/>
              <a:gd name="connsiteX145" fmla="*/ 7459177 w 9147326"/>
              <a:gd name="connsiteY145" fmla="*/ 2491105 h 6857999"/>
              <a:gd name="connsiteX146" fmla="*/ 7458223 w 9147326"/>
              <a:gd name="connsiteY146" fmla="*/ 2496820 h 6857999"/>
              <a:gd name="connsiteX147" fmla="*/ 7457270 w 9147326"/>
              <a:gd name="connsiteY147" fmla="*/ 2502535 h 6857999"/>
              <a:gd name="connsiteX148" fmla="*/ 7456952 w 9147326"/>
              <a:gd name="connsiteY148" fmla="*/ 2507932 h 6857999"/>
              <a:gd name="connsiteX149" fmla="*/ 7456952 w 9147326"/>
              <a:gd name="connsiteY149" fmla="*/ 2513330 h 6857999"/>
              <a:gd name="connsiteX150" fmla="*/ 7456952 w 9147326"/>
              <a:gd name="connsiteY150" fmla="*/ 2518727 h 6857999"/>
              <a:gd name="connsiteX151" fmla="*/ 7457270 w 9147326"/>
              <a:gd name="connsiteY151" fmla="*/ 2524442 h 6857999"/>
              <a:gd name="connsiteX152" fmla="*/ 7458223 w 9147326"/>
              <a:gd name="connsiteY152" fmla="*/ 2529840 h 6857999"/>
              <a:gd name="connsiteX153" fmla="*/ 7459177 w 9147326"/>
              <a:gd name="connsiteY153" fmla="*/ 2535237 h 6857999"/>
              <a:gd name="connsiteX154" fmla="*/ 7460448 w 9147326"/>
              <a:gd name="connsiteY154" fmla="*/ 2540635 h 6857999"/>
              <a:gd name="connsiteX155" fmla="*/ 7462037 w 9147326"/>
              <a:gd name="connsiteY155" fmla="*/ 2546032 h 6857999"/>
              <a:gd name="connsiteX156" fmla="*/ 7463309 w 9147326"/>
              <a:gd name="connsiteY156" fmla="*/ 2551430 h 6857999"/>
              <a:gd name="connsiteX157" fmla="*/ 7465533 w 9147326"/>
              <a:gd name="connsiteY157" fmla="*/ 2556827 h 6857999"/>
              <a:gd name="connsiteX158" fmla="*/ 7467758 w 9147326"/>
              <a:gd name="connsiteY158" fmla="*/ 2561590 h 6857999"/>
              <a:gd name="connsiteX159" fmla="*/ 7469983 w 9147326"/>
              <a:gd name="connsiteY159" fmla="*/ 2566987 h 6857999"/>
              <a:gd name="connsiteX160" fmla="*/ 7473161 w 9147326"/>
              <a:gd name="connsiteY160" fmla="*/ 2571750 h 6857999"/>
              <a:gd name="connsiteX161" fmla="*/ 7476022 w 9147326"/>
              <a:gd name="connsiteY161" fmla="*/ 2576512 h 6857999"/>
              <a:gd name="connsiteX162" fmla="*/ 7479518 w 9147326"/>
              <a:gd name="connsiteY162" fmla="*/ 2581275 h 6857999"/>
              <a:gd name="connsiteX163" fmla="*/ 7482696 w 9147326"/>
              <a:gd name="connsiteY163" fmla="*/ 2585720 h 6857999"/>
              <a:gd name="connsiteX164" fmla="*/ 7486828 w 9147326"/>
              <a:gd name="connsiteY164" fmla="*/ 2590482 h 6857999"/>
              <a:gd name="connsiteX165" fmla="*/ 7490960 w 9147326"/>
              <a:gd name="connsiteY165" fmla="*/ 2594927 h 6857999"/>
              <a:gd name="connsiteX166" fmla="*/ 7495092 w 9147326"/>
              <a:gd name="connsiteY166" fmla="*/ 2599055 h 6857999"/>
              <a:gd name="connsiteX167" fmla="*/ 7499541 w 9147326"/>
              <a:gd name="connsiteY167" fmla="*/ 2602547 h 6857999"/>
              <a:gd name="connsiteX168" fmla="*/ 7503991 w 9147326"/>
              <a:gd name="connsiteY168" fmla="*/ 2606040 h 6857999"/>
              <a:gd name="connsiteX169" fmla="*/ 7508758 w 9147326"/>
              <a:gd name="connsiteY169" fmla="*/ 2609215 h 6857999"/>
              <a:gd name="connsiteX170" fmla="*/ 7513844 w 9147326"/>
              <a:gd name="connsiteY170" fmla="*/ 2612390 h 6857999"/>
              <a:gd name="connsiteX171" fmla="*/ 7518611 w 9147326"/>
              <a:gd name="connsiteY171" fmla="*/ 2615247 h 6857999"/>
              <a:gd name="connsiteX172" fmla="*/ 7523696 w 9147326"/>
              <a:gd name="connsiteY172" fmla="*/ 2617787 h 6857999"/>
              <a:gd name="connsiteX173" fmla="*/ 7529100 w 9147326"/>
              <a:gd name="connsiteY173" fmla="*/ 2620010 h 6857999"/>
              <a:gd name="connsiteX174" fmla="*/ 7534185 w 9147326"/>
              <a:gd name="connsiteY174" fmla="*/ 2621915 h 6857999"/>
              <a:gd name="connsiteX175" fmla="*/ 7539588 w 9147326"/>
              <a:gd name="connsiteY175" fmla="*/ 2623502 h 6857999"/>
              <a:gd name="connsiteX176" fmla="*/ 7544673 w 9147326"/>
              <a:gd name="connsiteY176" fmla="*/ 2625090 h 6857999"/>
              <a:gd name="connsiteX177" fmla="*/ 7550394 w 9147326"/>
              <a:gd name="connsiteY177" fmla="*/ 2626360 h 6857999"/>
              <a:gd name="connsiteX178" fmla="*/ 7555797 w 9147326"/>
              <a:gd name="connsiteY178" fmla="*/ 2627312 h 6857999"/>
              <a:gd name="connsiteX179" fmla="*/ 7561201 w 9147326"/>
              <a:gd name="connsiteY179" fmla="*/ 2627947 h 6857999"/>
              <a:gd name="connsiteX180" fmla="*/ 7566604 w 9147326"/>
              <a:gd name="connsiteY180" fmla="*/ 2628265 h 6857999"/>
              <a:gd name="connsiteX181" fmla="*/ 7572325 w 9147326"/>
              <a:gd name="connsiteY181" fmla="*/ 2628265 h 6857999"/>
              <a:gd name="connsiteX182" fmla="*/ 7578046 w 9147326"/>
              <a:gd name="connsiteY182" fmla="*/ 2628265 h 6857999"/>
              <a:gd name="connsiteX183" fmla="*/ 7583131 w 9147326"/>
              <a:gd name="connsiteY183" fmla="*/ 2627947 h 6857999"/>
              <a:gd name="connsiteX184" fmla="*/ 7588852 w 9147326"/>
              <a:gd name="connsiteY184" fmla="*/ 2627312 h 6857999"/>
              <a:gd name="connsiteX185" fmla="*/ 7594255 w 9147326"/>
              <a:gd name="connsiteY185" fmla="*/ 2626360 h 6857999"/>
              <a:gd name="connsiteX186" fmla="*/ 7599658 w 9147326"/>
              <a:gd name="connsiteY186" fmla="*/ 2625090 h 6857999"/>
              <a:gd name="connsiteX187" fmla="*/ 7605061 w 9147326"/>
              <a:gd name="connsiteY187" fmla="*/ 2623502 h 6857999"/>
              <a:gd name="connsiteX188" fmla="*/ 7610464 w 9147326"/>
              <a:gd name="connsiteY188" fmla="*/ 2621915 h 6857999"/>
              <a:gd name="connsiteX189" fmla="*/ 7615550 w 9147326"/>
              <a:gd name="connsiteY189" fmla="*/ 2620010 h 6857999"/>
              <a:gd name="connsiteX190" fmla="*/ 7620953 w 9147326"/>
              <a:gd name="connsiteY190" fmla="*/ 2617787 h 6857999"/>
              <a:gd name="connsiteX191" fmla="*/ 7625720 w 9147326"/>
              <a:gd name="connsiteY191" fmla="*/ 2615247 h 6857999"/>
              <a:gd name="connsiteX192" fmla="*/ 7630806 w 9147326"/>
              <a:gd name="connsiteY192" fmla="*/ 2612390 h 6857999"/>
              <a:gd name="connsiteX193" fmla="*/ 7635891 w 9147326"/>
              <a:gd name="connsiteY193" fmla="*/ 2609215 h 6857999"/>
              <a:gd name="connsiteX194" fmla="*/ 7640340 w 9147326"/>
              <a:gd name="connsiteY194" fmla="*/ 2606040 h 6857999"/>
              <a:gd name="connsiteX195" fmla="*/ 7645108 w 9147326"/>
              <a:gd name="connsiteY195" fmla="*/ 2602547 h 6857999"/>
              <a:gd name="connsiteX196" fmla="*/ 7649558 w 9147326"/>
              <a:gd name="connsiteY196" fmla="*/ 2599055 h 6857999"/>
              <a:gd name="connsiteX197" fmla="*/ 7653689 w 9147326"/>
              <a:gd name="connsiteY197" fmla="*/ 2594927 h 6857999"/>
              <a:gd name="connsiteX198" fmla="*/ 7742046 w 9147326"/>
              <a:gd name="connsiteY198" fmla="*/ 2506345 h 6857999"/>
              <a:gd name="connsiteX199" fmla="*/ 7841210 w 9147326"/>
              <a:gd name="connsiteY199" fmla="*/ 2407285 h 6857999"/>
              <a:gd name="connsiteX200" fmla="*/ 7845977 w 9147326"/>
              <a:gd name="connsiteY200" fmla="*/ 2403157 h 6857999"/>
              <a:gd name="connsiteX201" fmla="*/ 7850427 w 9147326"/>
              <a:gd name="connsiteY201" fmla="*/ 2399665 h 6857999"/>
              <a:gd name="connsiteX202" fmla="*/ 7854876 w 9147326"/>
              <a:gd name="connsiteY202" fmla="*/ 2395855 h 6857999"/>
              <a:gd name="connsiteX203" fmla="*/ 7859326 w 9147326"/>
              <a:gd name="connsiteY203" fmla="*/ 2392362 h 6857999"/>
              <a:gd name="connsiteX204" fmla="*/ 7864093 w 9147326"/>
              <a:gd name="connsiteY204" fmla="*/ 2389505 h 6857999"/>
              <a:gd name="connsiteX205" fmla="*/ 7869179 w 9147326"/>
              <a:gd name="connsiteY205" fmla="*/ 2386965 h 6857999"/>
              <a:gd name="connsiteX206" fmla="*/ 7874264 w 9147326"/>
              <a:gd name="connsiteY206" fmla="*/ 2384107 h 6857999"/>
              <a:gd name="connsiteX207" fmla="*/ 7879349 w 9147326"/>
              <a:gd name="connsiteY207" fmla="*/ 2381885 h 6857999"/>
              <a:gd name="connsiteX208" fmla="*/ 7884753 w 9147326"/>
              <a:gd name="connsiteY208" fmla="*/ 2380298 h 6857999"/>
              <a:gd name="connsiteX209" fmla="*/ 7889838 w 9147326"/>
              <a:gd name="connsiteY209" fmla="*/ 2378393 h 6857999"/>
              <a:gd name="connsiteX210" fmla="*/ 7895559 w 9147326"/>
              <a:gd name="connsiteY210" fmla="*/ 2376805 h 6857999"/>
              <a:gd name="connsiteX211" fmla="*/ 7900644 w 9147326"/>
              <a:gd name="connsiteY211" fmla="*/ 2375535 h 6857999"/>
              <a:gd name="connsiteX212" fmla="*/ 7906365 w 9147326"/>
              <a:gd name="connsiteY212" fmla="*/ 2374900 h 6857999"/>
              <a:gd name="connsiteX213" fmla="*/ 7911768 w 9147326"/>
              <a:gd name="connsiteY213" fmla="*/ 2374265 h 6857999"/>
              <a:gd name="connsiteX214" fmla="*/ 7917489 w 9147326"/>
              <a:gd name="connsiteY214" fmla="*/ 2373947 h 6857999"/>
              <a:gd name="connsiteX215" fmla="*/ 7922574 w 9147326"/>
              <a:gd name="connsiteY215" fmla="*/ 2373312 h 6857999"/>
              <a:gd name="connsiteX216" fmla="*/ 7928295 w 9147326"/>
              <a:gd name="connsiteY216" fmla="*/ 2373947 h 6857999"/>
              <a:gd name="connsiteX217" fmla="*/ 7934016 w 9147326"/>
              <a:gd name="connsiteY217" fmla="*/ 2374265 h 6857999"/>
              <a:gd name="connsiteX218" fmla="*/ 7939419 w 9147326"/>
              <a:gd name="connsiteY218" fmla="*/ 2374900 h 6857999"/>
              <a:gd name="connsiteX219" fmla="*/ 7944823 w 9147326"/>
              <a:gd name="connsiteY219" fmla="*/ 2375535 h 6857999"/>
              <a:gd name="connsiteX220" fmla="*/ 7950226 w 9147326"/>
              <a:gd name="connsiteY220" fmla="*/ 2376805 h 6857999"/>
              <a:gd name="connsiteX221" fmla="*/ 7955629 w 9147326"/>
              <a:gd name="connsiteY221" fmla="*/ 2378393 h 6857999"/>
              <a:gd name="connsiteX222" fmla="*/ 7960714 w 9147326"/>
              <a:gd name="connsiteY222" fmla="*/ 2380298 h 6857999"/>
              <a:gd name="connsiteX223" fmla="*/ 7966435 w 9147326"/>
              <a:gd name="connsiteY223" fmla="*/ 2381885 h 6857999"/>
              <a:gd name="connsiteX224" fmla="*/ 7971203 w 9147326"/>
              <a:gd name="connsiteY224" fmla="*/ 2384107 h 6857999"/>
              <a:gd name="connsiteX225" fmla="*/ 7976288 w 9147326"/>
              <a:gd name="connsiteY225" fmla="*/ 2386965 h 6857999"/>
              <a:gd name="connsiteX226" fmla="*/ 7981373 w 9147326"/>
              <a:gd name="connsiteY226" fmla="*/ 2389505 h 6857999"/>
              <a:gd name="connsiteX227" fmla="*/ 7986141 w 9147326"/>
              <a:gd name="connsiteY227" fmla="*/ 2392362 h 6857999"/>
              <a:gd name="connsiteX228" fmla="*/ 7990908 w 9147326"/>
              <a:gd name="connsiteY228" fmla="*/ 2395855 h 6857999"/>
              <a:gd name="connsiteX229" fmla="*/ 7995358 w 9147326"/>
              <a:gd name="connsiteY229" fmla="*/ 2399665 h 6857999"/>
              <a:gd name="connsiteX230" fmla="*/ 7999807 w 9147326"/>
              <a:gd name="connsiteY230" fmla="*/ 2403157 h 6857999"/>
              <a:gd name="connsiteX231" fmla="*/ 8004257 w 9147326"/>
              <a:gd name="connsiteY231" fmla="*/ 2407285 h 6857999"/>
              <a:gd name="connsiteX232" fmla="*/ 8010614 w 9147326"/>
              <a:gd name="connsiteY232" fmla="*/ 2414587 h 6857999"/>
              <a:gd name="connsiteX233" fmla="*/ 8016335 w 9147326"/>
              <a:gd name="connsiteY233" fmla="*/ 2421573 h 6857999"/>
              <a:gd name="connsiteX234" fmla="*/ 8021420 w 9147326"/>
              <a:gd name="connsiteY234" fmla="*/ 2429193 h 6857999"/>
              <a:gd name="connsiteX235" fmla="*/ 8026187 w 9147326"/>
              <a:gd name="connsiteY235" fmla="*/ 2437130 h 6857999"/>
              <a:gd name="connsiteX236" fmla="*/ 8029366 w 9147326"/>
              <a:gd name="connsiteY236" fmla="*/ 2445702 h 6857999"/>
              <a:gd name="connsiteX237" fmla="*/ 8032226 w 9147326"/>
              <a:gd name="connsiteY237" fmla="*/ 2453957 h 6857999"/>
              <a:gd name="connsiteX238" fmla="*/ 8035087 w 9147326"/>
              <a:gd name="connsiteY238" fmla="*/ 2462530 h 6857999"/>
              <a:gd name="connsiteX239" fmla="*/ 8036358 w 9147326"/>
              <a:gd name="connsiteY239" fmla="*/ 2471420 h 6857999"/>
              <a:gd name="connsiteX240" fmla="*/ 8037311 w 9147326"/>
              <a:gd name="connsiteY240" fmla="*/ 2480310 h 6857999"/>
              <a:gd name="connsiteX241" fmla="*/ 8037629 w 9147326"/>
              <a:gd name="connsiteY241" fmla="*/ 2488883 h 6857999"/>
              <a:gd name="connsiteX242" fmla="*/ 8037311 w 9147326"/>
              <a:gd name="connsiteY242" fmla="*/ 2497772 h 6857999"/>
              <a:gd name="connsiteX243" fmla="*/ 8036040 w 9147326"/>
              <a:gd name="connsiteY243" fmla="*/ 2506980 h 6857999"/>
              <a:gd name="connsiteX244" fmla="*/ 8034133 w 9147326"/>
              <a:gd name="connsiteY244" fmla="*/ 2515552 h 6857999"/>
              <a:gd name="connsiteX245" fmla="*/ 8031908 w 9147326"/>
              <a:gd name="connsiteY245" fmla="*/ 2524442 h 6857999"/>
              <a:gd name="connsiteX246" fmla="*/ 8028730 w 9147326"/>
              <a:gd name="connsiteY246" fmla="*/ 2532698 h 6857999"/>
              <a:gd name="connsiteX247" fmla="*/ 8024916 w 9147326"/>
              <a:gd name="connsiteY247" fmla="*/ 2540635 h 6857999"/>
              <a:gd name="connsiteX248" fmla="*/ 7755395 w 9147326"/>
              <a:gd name="connsiteY248" fmla="*/ 2809875 h 6857999"/>
              <a:gd name="connsiteX249" fmla="*/ 7751581 w 9147326"/>
              <a:gd name="connsiteY249" fmla="*/ 2814320 h 6857999"/>
              <a:gd name="connsiteX250" fmla="*/ 7747767 w 9147326"/>
              <a:gd name="connsiteY250" fmla="*/ 2818765 h 6857999"/>
              <a:gd name="connsiteX251" fmla="*/ 7743953 w 9147326"/>
              <a:gd name="connsiteY251" fmla="*/ 2823210 h 6857999"/>
              <a:gd name="connsiteX252" fmla="*/ 7740457 w 9147326"/>
              <a:gd name="connsiteY252" fmla="*/ 2827972 h 6857999"/>
              <a:gd name="connsiteX253" fmla="*/ 7737597 w 9147326"/>
              <a:gd name="connsiteY253" fmla="*/ 2833052 h 6857999"/>
              <a:gd name="connsiteX254" fmla="*/ 7735054 w 9147326"/>
              <a:gd name="connsiteY254" fmla="*/ 2837815 h 6857999"/>
              <a:gd name="connsiteX255" fmla="*/ 7732511 w 9147326"/>
              <a:gd name="connsiteY255" fmla="*/ 2842577 h 6857999"/>
              <a:gd name="connsiteX256" fmla="*/ 7730287 w 9147326"/>
              <a:gd name="connsiteY256" fmla="*/ 2847975 h 6857999"/>
              <a:gd name="connsiteX257" fmla="*/ 7728380 w 9147326"/>
              <a:gd name="connsiteY257" fmla="*/ 2853055 h 6857999"/>
              <a:gd name="connsiteX258" fmla="*/ 7726473 w 9147326"/>
              <a:gd name="connsiteY258" fmla="*/ 2858770 h 6857999"/>
              <a:gd name="connsiteX259" fmla="*/ 7724883 w 9147326"/>
              <a:gd name="connsiteY259" fmla="*/ 2863850 h 6857999"/>
              <a:gd name="connsiteX260" fmla="*/ 7723930 w 9147326"/>
              <a:gd name="connsiteY260" fmla="*/ 2868930 h 6857999"/>
              <a:gd name="connsiteX261" fmla="*/ 7722977 w 9147326"/>
              <a:gd name="connsiteY261" fmla="*/ 2874645 h 6857999"/>
              <a:gd name="connsiteX262" fmla="*/ 7722341 w 9147326"/>
              <a:gd name="connsiteY262" fmla="*/ 2880360 h 6857999"/>
              <a:gd name="connsiteX263" fmla="*/ 7722023 w 9147326"/>
              <a:gd name="connsiteY263" fmla="*/ 2885757 h 6857999"/>
              <a:gd name="connsiteX264" fmla="*/ 7722023 w 9147326"/>
              <a:gd name="connsiteY264" fmla="*/ 2891155 h 6857999"/>
              <a:gd name="connsiteX265" fmla="*/ 7722023 w 9147326"/>
              <a:gd name="connsiteY265" fmla="*/ 2896552 h 6857999"/>
              <a:gd name="connsiteX266" fmla="*/ 7722341 w 9147326"/>
              <a:gd name="connsiteY266" fmla="*/ 2902267 h 6857999"/>
              <a:gd name="connsiteX267" fmla="*/ 7722977 w 9147326"/>
              <a:gd name="connsiteY267" fmla="*/ 2907982 h 6857999"/>
              <a:gd name="connsiteX268" fmla="*/ 7723930 w 9147326"/>
              <a:gd name="connsiteY268" fmla="*/ 2913062 h 6857999"/>
              <a:gd name="connsiteX269" fmla="*/ 7724883 w 9147326"/>
              <a:gd name="connsiteY269" fmla="*/ 2918777 h 6857999"/>
              <a:gd name="connsiteX270" fmla="*/ 7726473 w 9147326"/>
              <a:gd name="connsiteY270" fmla="*/ 2923857 h 6857999"/>
              <a:gd name="connsiteX271" fmla="*/ 7728380 w 9147326"/>
              <a:gd name="connsiteY271" fmla="*/ 2929572 h 6857999"/>
              <a:gd name="connsiteX272" fmla="*/ 7730287 w 9147326"/>
              <a:gd name="connsiteY272" fmla="*/ 2934652 h 6857999"/>
              <a:gd name="connsiteX273" fmla="*/ 7732511 w 9147326"/>
              <a:gd name="connsiteY273" fmla="*/ 2939415 h 6857999"/>
              <a:gd name="connsiteX274" fmla="*/ 7735054 w 9147326"/>
              <a:gd name="connsiteY274" fmla="*/ 2944812 h 6857999"/>
              <a:gd name="connsiteX275" fmla="*/ 7737597 w 9147326"/>
              <a:gd name="connsiteY275" fmla="*/ 2949575 h 6857999"/>
              <a:gd name="connsiteX276" fmla="*/ 7740457 w 9147326"/>
              <a:gd name="connsiteY276" fmla="*/ 2954337 h 6857999"/>
              <a:gd name="connsiteX277" fmla="*/ 7743953 w 9147326"/>
              <a:gd name="connsiteY277" fmla="*/ 2959417 h 6857999"/>
              <a:gd name="connsiteX278" fmla="*/ 7747767 w 9147326"/>
              <a:gd name="connsiteY278" fmla="*/ 2963862 h 6857999"/>
              <a:gd name="connsiteX279" fmla="*/ 7751581 w 9147326"/>
              <a:gd name="connsiteY279" fmla="*/ 2968307 h 6857999"/>
              <a:gd name="connsiteX280" fmla="*/ 7755395 w 9147326"/>
              <a:gd name="connsiteY280" fmla="*/ 2972752 h 6857999"/>
              <a:gd name="connsiteX281" fmla="*/ 7760163 w 9147326"/>
              <a:gd name="connsiteY281" fmla="*/ 2976880 h 6857999"/>
              <a:gd name="connsiteX282" fmla="*/ 7763977 w 9147326"/>
              <a:gd name="connsiteY282" fmla="*/ 2980372 h 6857999"/>
              <a:gd name="connsiteX283" fmla="*/ 7769062 w 9147326"/>
              <a:gd name="connsiteY283" fmla="*/ 2983865 h 6857999"/>
              <a:gd name="connsiteX284" fmla="*/ 7773512 w 9147326"/>
              <a:gd name="connsiteY284" fmla="*/ 2987357 h 6857999"/>
              <a:gd name="connsiteX285" fmla="*/ 7778279 w 9147326"/>
              <a:gd name="connsiteY285" fmla="*/ 2990215 h 6857999"/>
              <a:gd name="connsiteX286" fmla="*/ 7783364 w 9147326"/>
              <a:gd name="connsiteY286" fmla="*/ 2993072 h 6857999"/>
              <a:gd name="connsiteX287" fmla="*/ 7788450 w 9147326"/>
              <a:gd name="connsiteY287" fmla="*/ 2995930 h 6857999"/>
              <a:gd name="connsiteX288" fmla="*/ 7793535 w 9147326"/>
              <a:gd name="connsiteY288" fmla="*/ 2998152 h 6857999"/>
              <a:gd name="connsiteX289" fmla="*/ 7798938 w 9147326"/>
              <a:gd name="connsiteY289" fmla="*/ 2999740 h 6857999"/>
              <a:gd name="connsiteX290" fmla="*/ 7804023 w 9147326"/>
              <a:gd name="connsiteY290" fmla="*/ 3001327 h 6857999"/>
              <a:gd name="connsiteX291" fmla="*/ 7809744 w 9147326"/>
              <a:gd name="connsiteY291" fmla="*/ 3002915 h 6857999"/>
              <a:gd name="connsiteX292" fmla="*/ 7814830 w 9147326"/>
              <a:gd name="connsiteY292" fmla="*/ 3004502 h 6857999"/>
              <a:gd name="connsiteX293" fmla="*/ 7820551 w 9147326"/>
              <a:gd name="connsiteY293" fmla="*/ 3005137 h 6857999"/>
              <a:gd name="connsiteX294" fmla="*/ 7825954 w 9147326"/>
              <a:gd name="connsiteY294" fmla="*/ 3005772 h 6857999"/>
              <a:gd name="connsiteX295" fmla="*/ 7831357 w 9147326"/>
              <a:gd name="connsiteY295" fmla="*/ 3006090 h 6857999"/>
              <a:gd name="connsiteX296" fmla="*/ 7836760 w 9147326"/>
              <a:gd name="connsiteY296" fmla="*/ 3006090 h 6857999"/>
              <a:gd name="connsiteX297" fmla="*/ 7842481 w 9147326"/>
              <a:gd name="connsiteY297" fmla="*/ 3006090 h 6857999"/>
              <a:gd name="connsiteX298" fmla="*/ 7848202 w 9147326"/>
              <a:gd name="connsiteY298" fmla="*/ 3005772 h 6857999"/>
              <a:gd name="connsiteX299" fmla="*/ 7853605 w 9147326"/>
              <a:gd name="connsiteY299" fmla="*/ 3005137 h 6857999"/>
              <a:gd name="connsiteX300" fmla="*/ 7859008 w 9147326"/>
              <a:gd name="connsiteY300" fmla="*/ 3003867 h 6857999"/>
              <a:gd name="connsiteX301" fmla="*/ 7864411 w 9147326"/>
              <a:gd name="connsiteY301" fmla="*/ 3002915 h 6857999"/>
              <a:gd name="connsiteX302" fmla="*/ 7869814 w 9147326"/>
              <a:gd name="connsiteY302" fmla="*/ 3001327 h 6857999"/>
              <a:gd name="connsiteX303" fmla="*/ 7874900 w 9147326"/>
              <a:gd name="connsiteY303" fmla="*/ 2999740 h 6857999"/>
              <a:gd name="connsiteX304" fmla="*/ 7880303 w 9147326"/>
              <a:gd name="connsiteY304" fmla="*/ 2998152 h 6857999"/>
              <a:gd name="connsiteX305" fmla="*/ 7885388 w 9147326"/>
              <a:gd name="connsiteY305" fmla="*/ 2995930 h 6857999"/>
              <a:gd name="connsiteX306" fmla="*/ 7890473 w 9147326"/>
              <a:gd name="connsiteY306" fmla="*/ 2993072 h 6857999"/>
              <a:gd name="connsiteX307" fmla="*/ 7895559 w 9147326"/>
              <a:gd name="connsiteY307" fmla="*/ 2990215 h 6857999"/>
              <a:gd name="connsiteX308" fmla="*/ 7900326 w 9147326"/>
              <a:gd name="connsiteY308" fmla="*/ 2987357 h 6857999"/>
              <a:gd name="connsiteX309" fmla="*/ 7905094 w 9147326"/>
              <a:gd name="connsiteY309" fmla="*/ 2983865 h 6857999"/>
              <a:gd name="connsiteX310" fmla="*/ 7909543 w 9147326"/>
              <a:gd name="connsiteY310" fmla="*/ 2980372 h 6857999"/>
              <a:gd name="connsiteX311" fmla="*/ 7913993 w 9147326"/>
              <a:gd name="connsiteY311" fmla="*/ 2976880 h 6857999"/>
              <a:gd name="connsiteX312" fmla="*/ 7918443 w 9147326"/>
              <a:gd name="connsiteY312" fmla="*/ 2972752 h 6857999"/>
              <a:gd name="connsiteX313" fmla="*/ 8484500 w 9147326"/>
              <a:gd name="connsiteY313" fmla="*/ 2406968 h 6857999"/>
              <a:gd name="connsiteX314" fmla="*/ 8488949 w 9147326"/>
              <a:gd name="connsiteY314" fmla="*/ 2402840 h 6857999"/>
              <a:gd name="connsiteX315" fmla="*/ 8493399 w 9147326"/>
              <a:gd name="connsiteY315" fmla="*/ 2399030 h 6857999"/>
              <a:gd name="connsiteX316" fmla="*/ 8498166 w 9147326"/>
              <a:gd name="connsiteY316" fmla="*/ 2395537 h 6857999"/>
              <a:gd name="connsiteX317" fmla="*/ 8502934 w 9147326"/>
              <a:gd name="connsiteY317" fmla="*/ 2392362 h 6857999"/>
              <a:gd name="connsiteX318" fmla="*/ 8507701 w 9147326"/>
              <a:gd name="connsiteY318" fmla="*/ 2389188 h 6857999"/>
              <a:gd name="connsiteX319" fmla="*/ 8512469 w 9147326"/>
              <a:gd name="connsiteY319" fmla="*/ 2386648 h 6857999"/>
              <a:gd name="connsiteX320" fmla="*/ 8517872 w 9147326"/>
              <a:gd name="connsiteY320" fmla="*/ 2383790 h 6857999"/>
              <a:gd name="connsiteX321" fmla="*/ 8522639 w 9147326"/>
              <a:gd name="connsiteY321" fmla="*/ 2381567 h 6857999"/>
              <a:gd name="connsiteX322" fmla="*/ 8527725 w 9147326"/>
              <a:gd name="connsiteY322" fmla="*/ 2379663 h 6857999"/>
              <a:gd name="connsiteX323" fmla="*/ 8533446 w 9147326"/>
              <a:gd name="connsiteY323" fmla="*/ 2378075 h 6857999"/>
              <a:gd name="connsiteX324" fmla="*/ 8538531 w 9147326"/>
              <a:gd name="connsiteY324" fmla="*/ 2376805 h 6857999"/>
              <a:gd name="connsiteX325" fmla="*/ 8544252 w 9147326"/>
              <a:gd name="connsiteY325" fmla="*/ 2375217 h 6857999"/>
              <a:gd name="connsiteX326" fmla="*/ 8549655 w 9147326"/>
              <a:gd name="connsiteY326" fmla="*/ 2374582 h 6857999"/>
              <a:gd name="connsiteX327" fmla="*/ 8555058 w 9147326"/>
              <a:gd name="connsiteY327" fmla="*/ 2373947 h 6857999"/>
              <a:gd name="connsiteX328" fmla="*/ 8560779 w 9147326"/>
              <a:gd name="connsiteY328" fmla="*/ 2373312 h 6857999"/>
              <a:gd name="connsiteX329" fmla="*/ 8566182 w 9147326"/>
              <a:gd name="connsiteY329" fmla="*/ 2373312 h 6857999"/>
              <a:gd name="connsiteX330" fmla="*/ 8571585 w 9147326"/>
              <a:gd name="connsiteY330" fmla="*/ 2373312 h 6857999"/>
              <a:gd name="connsiteX331" fmla="*/ 8576989 w 9147326"/>
              <a:gd name="connsiteY331" fmla="*/ 2373947 h 6857999"/>
              <a:gd name="connsiteX332" fmla="*/ 8582709 w 9147326"/>
              <a:gd name="connsiteY332" fmla="*/ 2374582 h 6857999"/>
              <a:gd name="connsiteX333" fmla="*/ 8587795 w 9147326"/>
              <a:gd name="connsiteY333" fmla="*/ 2375217 h 6857999"/>
              <a:gd name="connsiteX334" fmla="*/ 8593516 w 9147326"/>
              <a:gd name="connsiteY334" fmla="*/ 2376805 h 6857999"/>
              <a:gd name="connsiteX335" fmla="*/ 8598601 w 9147326"/>
              <a:gd name="connsiteY335" fmla="*/ 2378075 h 6857999"/>
              <a:gd name="connsiteX336" fmla="*/ 8604322 w 9147326"/>
              <a:gd name="connsiteY336" fmla="*/ 2379663 h 6857999"/>
              <a:gd name="connsiteX337" fmla="*/ 8609725 w 9147326"/>
              <a:gd name="connsiteY337" fmla="*/ 2381567 h 6857999"/>
              <a:gd name="connsiteX338" fmla="*/ 8614810 w 9147326"/>
              <a:gd name="connsiteY338" fmla="*/ 2383790 h 6857999"/>
              <a:gd name="connsiteX339" fmla="*/ 8619578 w 9147326"/>
              <a:gd name="connsiteY339" fmla="*/ 2386648 h 6857999"/>
              <a:gd name="connsiteX340" fmla="*/ 8624345 w 9147326"/>
              <a:gd name="connsiteY340" fmla="*/ 2389188 h 6857999"/>
              <a:gd name="connsiteX341" fmla="*/ 8629431 w 9147326"/>
              <a:gd name="connsiteY341" fmla="*/ 2392362 h 6857999"/>
              <a:gd name="connsiteX342" fmla="*/ 8634198 w 9147326"/>
              <a:gd name="connsiteY342" fmla="*/ 2395537 h 6857999"/>
              <a:gd name="connsiteX343" fmla="*/ 8638648 w 9147326"/>
              <a:gd name="connsiteY343" fmla="*/ 2399030 h 6857999"/>
              <a:gd name="connsiteX344" fmla="*/ 8643097 w 9147326"/>
              <a:gd name="connsiteY344" fmla="*/ 2402840 h 6857999"/>
              <a:gd name="connsiteX345" fmla="*/ 8647547 w 9147326"/>
              <a:gd name="connsiteY345" fmla="*/ 2406968 h 6857999"/>
              <a:gd name="connsiteX346" fmla="*/ 8651679 w 9147326"/>
              <a:gd name="connsiteY346" fmla="*/ 2411413 h 6857999"/>
              <a:gd name="connsiteX347" fmla="*/ 8655493 w 9147326"/>
              <a:gd name="connsiteY347" fmla="*/ 2415857 h 6857999"/>
              <a:gd name="connsiteX348" fmla="*/ 8659307 w 9147326"/>
              <a:gd name="connsiteY348" fmla="*/ 2420303 h 6857999"/>
              <a:gd name="connsiteX349" fmla="*/ 8662167 w 9147326"/>
              <a:gd name="connsiteY349" fmla="*/ 2425382 h 6857999"/>
              <a:gd name="connsiteX350" fmla="*/ 8665663 w 9147326"/>
              <a:gd name="connsiteY350" fmla="*/ 2430145 h 6857999"/>
              <a:gd name="connsiteX351" fmla="*/ 8668206 w 9147326"/>
              <a:gd name="connsiteY351" fmla="*/ 2434907 h 6857999"/>
              <a:gd name="connsiteX352" fmla="*/ 8670749 w 9147326"/>
              <a:gd name="connsiteY352" fmla="*/ 2439670 h 6857999"/>
              <a:gd name="connsiteX353" fmla="*/ 8672974 w 9147326"/>
              <a:gd name="connsiteY353" fmla="*/ 2445067 h 6857999"/>
              <a:gd name="connsiteX354" fmla="*/ 8674880 w 9147326"/>
              <a:gd name="connsiteY354" fmla="*/ 2450148 h 6857999"/>
              <a:gd name="connsiteX355" fmla="*/ 8676787 w 9147326"/>
              <a:gd name="connsiteY355" fmla="*/ 2455862 h 6857999"/>
              <a:gd name="connsiteX356" fmla="*/ 8677741 w 9147326"/>
              <a:gd name="connsiteY356" fmla="*/ 2460943 h 6857999"/>
              <a:gd name="connsiteX357" fmla="*/ 8679330 w 9147326"/>
              <a:gd name="connsiteY357" fmla="*/ 2466340 h 6857999"/>
              <a:gd name="connsiteX358" fmla="*/ 8679966 w 9147326"/>
              <a:gd name="connsiteY358" fmla="*/ 2471738 h 6857999"/>
              <a:gd name="connsiteX359" fmla="*/ 8680919 w 9147326"/>
              <a:gd name="connsiteY359" fmla="*/ 2477452 h 6857999"/>
              <a:gd name="connsiteX360" fmla="*/ 8681237 w 9147326"/>
              <a:gd name="connsiteY360" fmla="*/ 2483168 h 6857999"/>
              <a:gd name="connsiteX361" fmla="*/ 8681237 w 9147326"/>
              <a:gd name="connsiteY361" fmla="*/ 2488247 h 6857999"/>
              <a:gd name="connsiteX362" fmla="*/ 8681237 w 9147326"/>
              <a:gd name="connsiteY362" fmla="*/ 2493962 h 6857999"/>
              <a:gd name="connsiteX363" fmla="*/ 8680919 w 9147326"/>
              <a:gd name="connsiteY363" fmla="*/ 2499360 h 6857999"/>
              <a:gd name="connsiteX364" fmla="*/ 8679966 w 9147326"/>
              <a:gd name="connsiteY364" fmla="*/ 2505075 h 6857999"/>
              <a:gd name="connsiteX365" fmla="*/ 8679330 w 9147326"/>
              <a:gd name="connsiteY365" fmla="*/ 2510155 h 6857999"/>
              <a:gd name="connsiteX366" fmla="*/ 8677741 w 9147326"/>
              <a:gd name="connsiteY366" fmla="*/ 2515870 h 6857999"/>
              <a:gd name="connsiteX367" fmla="*/ 8676787 w 9147326"/>
              <a:gd name="connsiteY367" fmla="*/ 2520950 h 6857999"/>
              <a:gd name="connsiteX368" fmla="*/ 8674880 w 9147326"/>
              <a:gd name="connsiteY368" fmla="*/ 2526665 h 6857999"/>
              <a:gd name="connsiteX369" fmla="*/ 8672974 w 9147326"/>
              <a:gd name="connsiteY369" fmla="*/ 2531745 h 6857999"/>
              <a:gd name="connsiteX370" fmla="*/ 8670749 w 9147326"/>
              <a:gd name="connsiteY370" fmla="*/ 2536825 h 6857999"/>
              <a:gd name="connsiteX371" fmla="*/ 8668206 w 9147326"/>
              <a:gd name="connsiteY371" fmla="*/ 2541905 h 6857999"/>
              <a:gd name="connsiteX372" fmla="*/ 8665663 w 9147326"/>
              <a:gd name="connsiteY372" fmla="*/ 2546667 h 6857999"/>
              <a:gd name="connsiteX373" fmla="*/ 8662167 w 9147326"/>
              <a:gd name="connsiteY373" fmla="*/ 2551430 h 6857999"/>
              <a:gd name="connsiteX374" fmla="*/ 8659307 w 9147326"/>
              <a:gd name="connsiteY374" fmla="*/ 2556510 h 6857999"/>
              <a:gd name="connsiteX375" fmla="*/ 8655493 w 9147326"/>
              <a:gd name="connsiteY375" fmla="*/ 2560955 h 6857999"/>
              <a:gd name="connsiteX376" fmla="*/ 8651679 w 9147326"/>
              <a:gd name="connsiteY376" fmla="*/ 2565400 h 6857999"/>
              <a:gd name="connsiteX377" fmla="*/ 8647547 w 9147326"/>
              <a:gd name="connsiteY377" fmla="*/ 2569845 h 6857999"/>
              <a:gd name="connsiteX378" fmla="*/ 7392750 w 9147326"/>
              <a:gd name="connsiteY378" fmla="*/ 3822700 h 6857999"/>
              <a:gd name="connsiteX379" fmla="*/ 7388618 w 9147326"/>
              <a:gd name="connsiteY379" fmla="*/ 3827145 h 6857999"/>
              <a:gd name="connsiteX380" fmla="*/ 7385122 w 9147326"/>
              <a:gd name="connsiteY380" fmla="*/ 3831590 h 6857999"/>
              <a:gd name="connsiteX381" fmla="*/ 7381626 w 9147326"/>
              <a:gd name="connsiteY381" fmla="*/ 3836035 h 6857999"/>
              <a:gd name="connsiteX382" fmla="*/ 7378448 w 9147326"/>
              <a:gd name="connsiteY382" fmla="*/ 3841115 h 6857999"/>
              <a:gd name="connsiteX383" fmla="*/ 7375269 w 9147326"/>
              <a:gd name="connsiteY383" fmla="*/ 3845877 h 6857999"/>
              <a:gd name="connsiteX384" fmla="*/ 7372409 w 9147326"/>
              <a:gd name="connsiteY384" fmla="*/ 3850640 h 6857999"/>
              <a:gd name="connsiteX385" fmla="*/ 7369866 w 9147326"/>
              <a:gd name="connsiteY385" fmla="*/ 3855720 h 6857999"/>
              <a:gd name="connsiteX386" fmla="*/ 7367641 w 9147326"/>
              <a:gd name="connsiteY386" fmla="*/ 3860800 h 6857999"/>
              <a:gd name="connsiteX387" fmla="*/ 7365734 w 9147326"/>
              <a:gd name="connsiteY387" fmla="*/ 3865880 h 6857999"/>
              <a:gd name="connsiteX388" fmla="*/ 7364145 w 9147326"/>
              <a:gd name="connsiteY388" fmla="*/ 3871595 h 6857999"/>
              <a:gd name="connsiteX389" fmla="*/ 7362556 w 9147326"/>
              <a:gd name="connsiteY389" fmla="*/ 3876675 h 6857999"/>
              <a:gd name="connsiteX390" fmla="*/ 7361603 w 9147326"/>
              <a:gd name="connsiteY390" fmla="*/ 3882390 h 6857999"/>
              <a:gd name="connsiteX391" fmla="*/ 7360331 w 9147326"/>
              <a:gd name="connsiteY391" fmla="*/ 3887470 h 6857999"/>
              <a:gd name="connsiteX392" fmla="*/ 7359696 w 9147326"/>
              <a:gd name="connsiteY392" fmla="*/ 3893185 h 6857999"/>
              <a:gd name="connsiteX393" fmla="*/ 7359378 w 9147326"/>
              <a:gd name="connsiteY393" fmla="*/ 3898582 h 6857999"/>
              <a:gd name="connsiteX394" fmla="*/ 7359378 w 9147326"/>
              <a:gd name="connsiteY394" fmla="*/ 3904297 h 6857999"/>
              <a:gd name="connsiteX395" fmla="*/ 7359378 w 9147326"/>
              <a:gd name="connsiteY395" fmla="*/ 3909695 h 6857999"/>
              <a:gd name="connsiteX396" fmla="*/ 7359696 w 9147326"/>
              <a:gd name="connsiteY396" fmla="*/ 3915092 h 6857999"/>
              <a:gd name="connsiteX397" fmla="*/ 7360331 w 9147326"/>
              <a:gd name="connsiteY397" fmla="*/ 3920807 h 6857999"/>
              <a:gd name="connsiteX398" fmla="*/ 7361603 w 9147326"/>
              <a:gd name="connsiteY398" fmla="*/ 3926205 h 6857999"/>
              <a:gd name="connsiteX399" fmla="*/ 7362556 w 9147326"/>
              <a:gd name="connsiteY399" fmla="*/ 3931602 h 6857999"/>
              <a:gd name="connsiteX400" fmla="*/ 7364145 w 9147326"/>
              <a:gd name="connsiteY400" fmla="*/ 3936682 h 6857999"/>
              <a:gd name="connsiteX401" fmla="*/ 7365734 w 9147326"/>
              <a:gd name="connsiteY401" fmla="*/ 3942397 h 6857999"/>
              <a:gd name="connsiteX402" fmla="*/ 7367641 w 9147326"/>
              <a:gd name="connsiteY402" fmla="*/ 3947477 h 6857999"/>
              <a:gd name="connsiteX403" fmla="*/ 7369866 w 9147326"/>
              <a:gd name="connsiteY403" fmla="*/ 3952875 h 6857999"/>
              <a:gd name="connsiteX404" fmla="*/ 7372409 w 9147326"/>
              <a:gd name="connsiteY404" fmla="*/ 3957637 h 6857999"/>
              <a:gd name="connsiteX405" fmla="*/ 7375269 w 9147326"/>
              <a:gd name="connsiteY405" fmla="*/ 3962400 h 6857999"/>
              <a:gd name="connsiteX406" fmla="*/ 7378448 w 9147326"/>
              <a:gd name="connsiteY406" fmla="*/ 3967162 h 6857999"/>
              <a:gd name="connsiteX407" fmla="*/ 7381626 w 9147326"/>
              <a:gd name="connsiteY407" fmla="*/ 3972242 h 6857999"/>
              <a:gd name="connsiteX408" fmla="*/ 7385122 w 9147326"/>
              <a:gd name="connsiteY408" fmla="*/ 3976687 h 6857999"/>
              <a:gd name="connsiteX409" fmla="*/ 7388618 w 9147326"/>
              <a:gd name="connsiteY409" fmla="*/ 3981132 h 6857999"/>
              <a:gd name="connsiteX410" fmla="*/ 7392750 w 9147326"/>
              <a:gd name="connsiteY410" fmla="*/ 3985577 h 6857999"/>
              <a:gd name="connsiteX411" fmla="*/ 7397200 w 9147326"/>
              <a:gd name="connsiteY411" fmla="*/ 3989705 h 6857999"/>
              <a:gd name="connsiteX412" fmla="*/ 7401967 w 9147326"/>
              <a:gd name="connsiteY412" fmla="*/ 3993515 h 6857999"/>
              <a:gd name="connsiteX413" fmla="*/ 7406417 w 9147326"/>
              <a:gd name="connsiteY413" fmla="*/ 3997007 h 6857999"/>
              <a:gd name="connsiteX414" fmla="*/ 7411184 w 9147326"/>
              <a:gd name="connsiteY414" fmla="*/ 4000182 h 6857999"/>
              <a:gd name="connsiteX415" fmla="*/ 7415952 w 9147326"/>
              <a:gd name="connsiteY415" fmla="*/ 4003357 h 6857999"/>
              <a:gd name="connsiteX416" fmla="*/ 7420719 w 9147326"/>
              <a:gd name="connsiteY416" fmla="*/ 4006215 h 6857999"/>
              <a:gd name="connsiteX417" fmla="*/ 7426122 w 9147326"/>
              <a:gd name="connsiteY417" fmla="*/ 4008755 h 6857999"/>
              <a:gd name="connsiteX418" fmla="*/ 7430890 w 9147326"/>
              <a:gd name="connsiteY418" fmla="*/ 4010977 h 6857999"/>
              <a:gd name="connsiteX419" fmla="*/ 7436293 w 9147326"/>
              <a:gd name="connsiteY419" fmla="*/ 4012882 h 6857999"/>
              <a:gd name="connsiteX420" fmla="*/ 7441696 w 9147326"/>
              <a:gd name="connsiteY420" fmla="*/ 4014787 h 6857999"/>
              <a:gd name="connsiteX421" fmla="*/ 7447099 w 9147326"/>
              <a:gd name="connsiteY421" fmla="*/ 4015740 h 6857999"/>
              <a:gd name="connsiteX422" fmla="*/ 7452502 w 9147326"/>
              <a:gd name="connsiteY422" fmla="*/ 4017327 h 6857999"/>
              <a:gd name="connsiteX423" fmla="*/ 7457905 w 9147326"/>
              <a:gd name="connsiteY423" fmla="*/ 4017962 h 6857999"/>
              <a:gd name="connsiteX424" fmla="*/ 7463309 w 9147326"/>
              <a:gd name="connsiteY424" fmla="*/ 4018597 h 6857999"/>
              <a:gd name="connsiteX425" fmla="*/ 7469030 w 9147326"/>
              <a:gd name="connsiteY425" fmla="*/ 4019232 h 6857999"/>
              <a:gd name="connsiteX426" fmla="*/ 7474433 w 9147326"/>
              <a:gd name="connsiteY426" fmla="*/ 4019232 h 6857999"/>
              <a:gd name="connsiteX427" fmla="*/ 7479836 w 9147326"/>
              <a:gd name="connsiteY427" fmla="*/ 4019232 h 6857999"/>
              <a:gd name="connsiteX428" fmla="*/ 7485557 w 9147326"/>
              <a:gd name="connsiteY428" fmla="*/ 4018597 h 6857999"/>
              <a:gd name="connsiteX429" fmla="*/ 7490960 w 9147326"/>
              <a:gd name="connsiteY429" fmla="*/ 4017962 h 6857999"/>
              <a:gd name="connsiteX430" fmla="*/ 7496681 w 9147326"/>
              <a:gd name="connsiteY430" fmla="*/ 4017327 h 6857999"/>
              <a:gd name="connsiteX431" fmla="*/ 7501766 w 9147326"/>
              <a:gd name="connsiteY431" fmla="*/ 4015740 h 6857999"/>
              <a:gd name="connsiteX432" fmla="*/ 7507169 w 9147326"/>
              <a:gd name="connsiteY432" fmla="*/ 4014787 h 6857999"/>
              <a:gd name="connsiteX433" fmla="*/ 7512572 w 9147326"/>
              <a:gd name="connsiteY433" fmla="*/ 4012882 h 6857999"/>
              <a:gd name="connsiteX434" fmla="*/ 7517975 w 9147326"/>
              <a:gd name="connsiteY434" fmla="*/ 4010977 h 6857999"/>
              <a:gd name="connsiteX435" fmla="*/ 7523061 w 9147326"/>
              <a:gd name="connsiteY435" fmla="*/ 4008755 h 6857999"/>
              <a:gd name="connsiteX436" fmla="*/ 7527828 w 9147326"/>
              <a:gd name="connsiteY436" fmla="*/ 4006215 h 6857999"/>
              <a:gd name="connsiteX437" fmla="*/ 7532914 w 9147326"/>
              <a:gd name="connsiteY437" fmla="*/ 4003357 h 6857999"/>
              <a:gd name="connsiteX438" fmla="*/ 7537681 w 9147326"/>
              <a:gd name="connsiteY438" fmla="*/ 4000182 h 6857999"/>
              <a:gd name="connsiteX439" fmla="*/ 7542448 w 9147326"/>
              <a:gd name="connsiteY439" fmla="*/ 3997007 h 6857999"/>
              <a:gd name="connsiteX440" fmla="*/ 7546898 w 9147326"/>
              <a:gd name="connsiteY440" fmla="*/ 3993515 h 6857999"/>
              <a:gd name="connsiteX441" fmla="*/ 7551348 w 9147326"/>
              <a:gd name="connsiteY441" fmla="*/ 3989705 h 6857999"/>
              <a:gd name="connsiteX442" fmla="*/ 7555797 w 9147326"/>
              <a:gd name="connsiteY442" fmla="*/ 3985577 h 6857999"/>
              <a:gd name="connsiteX443" fmla="*/ 8717788 w 9147326"/>
              <a:gd name="connsiteY443" fmla="*/ 2825115 h 6857999"/>
              <a:gd name="connsiteX444" fmla="*/ 8721919 w 9147326"/>
              <a:gd name="connsiteY444" fmla="*/ 2820987 h 6857999"/>
              <a:gd name="connsiteX445" fmla="*/ 8726369 w 9147326"/>
              <a:gd name="connsiteY445" fmla="*/ 2817177 h 6857999"/>
              <a:gd name="connsiteX446" fmla="*/ 8731137 w 9147326"/>
              <a:gd name="connsiteY446" fmla="*/ 2813685 h 6857999"/>
              <a:gd name="connsiteX447" fmla="*/ 8735586 w 9147326"/>
              <a:gd name="connsiteY447" fmla="*/ 2810192 h 6857999"/>
              <a:gd name="connsiteX448" fmla="*/ 8740672 w 9147326"/>
              <a:gd name="connsiteY448" fmla="*/ 2807335 h 6857999"/>
              <a:gd name="connsiteX449" fmla="*/ 8745757 w 9147326"/>
              <a:gd name="connsiteY449" fmla="*/ 2804477 h 6857999"/>
              <a:gd name="connsiteX450" fmla="*/ 8750524 w 9147326"/>
              <a:gd name="connsiteY450" fmla="*/ 2801937 h 6857999"/>
              <a:gd name="connsiteX451" fmla="*/ 8755927 w 9147326"/>
              <a:gd name="connsiteY451" fmla="*/ 2799715 h 6857999"/>
              <a:gd name="connsiteX452" fmla="*/ 8761013 w 9147326"/>
              <a:gd name="connsiteY452" fmla="*/ 2797810 h 6857999"/>
              <a:gd name="connsiteX453" fmla="*/ 8766416 w 9147326"/>
              <a:gd name="connsiteY453" fmla="*/ 2795905 h 6857999"/>
              <a:gd name="connsiteX454" fmla="*/ 8771819 w 9147326"/>
              <a:gd name="connsiteY454" fmla="*/ 2794635 h 6857999"/>
              <a:gd name="connsiteX455" fmla="*/ 8777222 w 9147326"/>
              <a:gd name="connsiteY455" fmla="*/ 2793365 h 6857999"/>
              <a:gd name="connsiteX456" fmla="*/ 8782625 w 9147326"/>
              <a:gd name="connsiteY456" fmla="*/ 2792730 h 6857999"/>
              <a:gd name="connsiteX457" fmla="*/ 8788346 w 9147326"/>
              <a:gd name="connsiteY457" fmla="*/ 2792095 h 6857999"/>
              <a:gd name="connsiteX458" fmla="*/ 8793431 w 9147326"/>
              <a:gd name="connsiteY458" fmla="*/ 2791460 h 6857999"/>
              <a:gd name="connsiteX459" fmla="*/ 8799152 w 9147326"/>
              <a:gd name="connsiteY459" fmla="*/ 2791460 h 6857999"/>
              <a:gd name="connsiteX460" fmla="*/ 8804556 w 9147326"/>
              <a:gd name="connsiteY460" fmla="*/ 2791460 h 6857999"/>
              <a:gd name="connsiteX461" fmla="*/ 8810277 w 9147326"/>
              <a:gd name="connsiteY461" fmla="*/ 2792095 h 6857999"/>
              <a:gd name="connsiteX462" fmla="*/ 8815680 w 9147326"/>
              <a:gd name="connsiteY462" fmla="*/ 2792730 h 6857999"/>
              <a:gd name="connsiteX463" fmla="*/ 8821083 w 9147326"/>
              <a:gd name="connsiteY463" fmla="*/ 2793365 h 6857999"/>
              <a:gd name="connsiteX464" fmla="*/ 8826804 w 9147326"/>
              <a:gd name="connsiteY464" fmla="*/ 2794635 h 6857999"/>
              <a:gd name="connsiteX465" fmla="*/ 8831889 w 9147326"/>
              <a:gd name="connsiteY465" fmla="*/ 2795905 h 6857999"/>
              <a:gd name="connsiteX466" fmla="*/ 8837292 w 9147326"/>
              <a:gd name="connsiteY466" fmla="*/ 2797810 h 6857999"/>
              <a:gd name="connsiteX467" fmla="*/ 8842377 w 9147326"/>
              <a:gd name="connsiteY467" fmla="*/ 2799715 h 6857999"/>
              <a:gd name="connsiteX468" fmla="*/ 8847463 w 9147326"/>
              <a:gd name="connsiteY468" fmla="*/ 2801937 h 6857999"/>
              <a:gd name="connsiteX469" fmla="*/ 8852866 w 9147326"/>
              <a:gd name="connsiteY469" fmla="*/ 2804477 h 6857999"/>
              <a:gd name="connsiteX470" fmla="*/ 8857633 w 9147326"/>
              <a:gd name="connsiteY470" fmla="*/ 2807335 h 6857999"/>
              <a:gd name="connsiteX471" fmla="*/ 8862401 w 9147326"/>
              <a:gd name="connsiteY471" fmla="*/ 2810192 h 6857999"/>
              <a:gd name="connsiteX472" fmla="*/ 8867486 w 9147326"/>
              <a:gd name="connsiteY472" fmla="*/ 2813685 h 6857999"/>
              <a:gd name="connsiteX473" fmla="*/ 8871936 w 9147326"/>
              <a:gd name="connsiteY473" fmla="*/ 2817177 h 6857999"/>
              <a:gd name="connsiteX474" fmla="*/ 8876385 w 9147326"/>
              <a:gd name="connsiteY474" fmla="*/ 2820987 h 6857999"/>
              <a:gd name="connsiteX475" fmla="*/ 8880517 w 9147326"/>
              <a:gd name="connsiteY475" fmla="*/ 2825115 h 6857999"/>
              <a:gd name="connsiteX476" fmla="*/ 8884649 w 9147326"/>
              <a:gd name="connsiteY476" fmla="*/ 2829242 h 6857999"/>
              <a:gd name="connsiteX477" fmla="*/ 8888781 w 9147326"/>
              <a:gd name="connsiteY477" fmla="*/ 2833687 h 6857999"/>
              <a:gd name="connsiteX478" fmla="*/ 8891959 w 9147326"/>
              <a:gd name="connsiteY478" fmla="*/ 2838450 h 6857999"/>
              <a:gd name="connsiteX479" fmla="*/ 8895455 w 9147326"/>
              <a:gd name="connsiteY479" fmla="*/ 2842895 h 6857999"/>
              <a:gd name="connsiteX480" fmla="*/ 8898316 w 9147326"/>
              <a:gd name="connsiteY480" fmla="*/ 2847975 h 6857999"/>
              <a:gd name="connsiteX481" fmla="*/ 8901494 w 9147326"/>
              <a:gd name="connsiteY481" fmla="*/ 2853055 h 6857999"/>
              <a:gd name="connsiteX482" fmla="*/ 8903719 w 9147326"/>
              <a:gd name="connsiteY482" fmla="*/ 2857817 h 6857999"/>
              <a:gd name="connsiteX483" fmla="*/ 8905944 w 9147326"/>
              <a:gd name="connsiteY483" fmla="*/ 2863215 h 6857999"/>
              <a:gd name="connsiteX484" fmla="*/ 8908168 w 9147326"/>
              <a:gd name="connsiteY484" fmla="*/ 2868295 h 6857999"/>
              <a:gd name="connsiteX485" fmla="*/ 8909440 w 9147326"/>
              <a:gd name="connsiteY485" fmla="*/ 2873692 h 6857999"/>
              <a:gd name="connsiteX486" fmla="*/ 8911029 w 9147326"/>
              <a:gd name="connsiteY486" fmla="*/ 2879090 h 6857999"/>
              <a:gd name="connsiteX487" fmla="*/ 8912300 w 9147326"/>
              <a:gd name="connsiteY487" fmla="*/ 2884487 h 6857999"/>
              <a:gd name="connsiteX488" fmla="*/ 8913254 w 9147326"/>
              <a:gd name="connsiteY488" fmla="*/ 2889885 h 6857999"/>
              <a:gd name="connsiteX489" fmla="*/ 8913572 w 9147326"/>
              <a:gd name="connsiteY489" fmla="*/ 2895600 h 6857999"/>
              <a:gd name="connsiteX490" fmla="*/ 8913889 w 9147326"/>
              <a:gd name="connsiteY490" fmla="*/ 2900680 h 6857999"/>
              <a:gd name="connsiteX491" fmla="*/ 8914525 w 9147326"/>
              <a:gd name="connsiteY491" fmla="*/ 2906395 h 6857999"/>
              <a:gd name="connsiteX492" fmla="*/ 8913889 w 9147326"/>
              <a:gd name="connsiteY492" fmla="*/ 2911792 h 6857999"/>
              <a:gd name="connsiteX493" fmla="*/ 8913572 w 9147326"/>
              <a:gd name="connsiteY493" fmla="*/ 2917507 h 6857999"/>
              <a:gd name="connsiteX494" fmla="*/ 8913254 w 9147326"/>
              <a:gd name="connsiteY494" fmla="*/ 2923222 h 6857999"/>
              <a:gd name="connsiteX495" fmla="*/ 8912300 w 9147326"/>
              <a:gd name="connsiteY495" fmla="*/ 2928302 h 6857999"/>
              <a:gd name="connsiteX496" fmla="*/ 8911029 w 9147326"/>
              <a:gd name="connsiteY496" fmla="*/ 2934017 h 6857999"/>
              <a:gd name="connsiteX497" fmla="*/ 8909440 w 9147326"/>
              <a:gd name="connsiteY497" fmla="*/ 2939097 h 6857999"/>
              <a:gd name="connsiteX498" fmla="*/ 8908168 w 9147326"/>
              <a:gd name="connsiteY498" fmla="*/ 2944495 h 6857999"/>
              <a:gd name="connsiteX499" fmla="*/ 8905944 w 9147326"/>
              <a:gd name="connsiteY499" fmla="*/ 2949575 h 6857999"/>
              <a:gd name="connsiteX500" fmla="*/ 8903719 w 9147326"/>
              <a:gd name="connsiteY500" fmla="*/ 2954655 h 6857999"/>
              <a:gd name="connsiteX501" fmla="*/ 8901494 w 9147326"/>
              <a:gd name="connsiteY501" fmla="*/ 2960052 h 6857999"/>
              <a:gd name="connsiteX502" fmla="*/ 8898316 w 9147326"/>
              <a:gd name="connsiteY502" fmla="*/ 2964815 h 6857999"/>
              <a:gd name="connsiteX503" fmla="*/ 8895455 w 9147326"/>
              <a:gd name="connsiteY503" fmla="*/ 2969577 h 6857999"/>
              <a:gd name="connsiteX504" fmla="*/ 8891959 w 9147326"/>
              <a:gd name="connsiteY504" fmla="*/ 2974657 h 6857999"/>
              <a:gd name="connsiteX505" fmla="*/ 8888781 w 9147326"/>
              <a:gd name="connsiteY505" fmla="*/ 2979102 h 6857999"/>
              <a:gd name="connsiteX506" fmla="*/ 8884649 w 9147326"/>
              <a:gd name="connsiteY506" fmla="*/ 2983547 h 6857999"/>
              <a:gd name="connsiteX507" fmla="*/ 8880517 w 9147326"/>
              <a:gd name="connsiteY507" fmla="*/ 2987992 h 6857999"/>
              <a:gd name="connsiteX508" fmla="*/ 8288080 w 9147326"/>
              <a:gd name="connsiteY508" fmla="*/ 3579812 h 6857999"/>
              <a:gd name="connsiteX509" fmla="*/ 8283948 w 9147326"/>
              <a:gd name="connsiteY509" fmla="*/ 3584257 h 6857999"/>
              <a:gd name="connsiteX510" fmla="*/ 8280134 w 9147326"/>
              <a:gd name="connsiteY510" fmla="*/ 3588702 h 6857999"/>
              <a:gd name="connsiteX511" fmla="*/ 8276320 w 9147326"/>
              <a:gd name="connsiteY511" fmla="*/ 3593147 h 6857999"/>
              <a:gd name="connsiteX512" fmla="*/ 8273142 w 9147326"/>
              <a:gd name="connsiteY512" fmla="*/ 3597910 h 6857999"/>
              <a:gd name="connsiteX513" fmla="*/ 8269964 w 9147326"/>
              <a:gd name="connsiteY513" fmla="*/ 3602990 h 6857999"/>
              <a:gd name="connsiteX514" fmla="*/ 8267421 w 9147326"/>
              <a:gd name="connsiteY514" fmla="*/ 3607752 h 6857999"/>
              <a:gd name="connsiteX515" fmla="*/ 8264878 w 9147326"/>
              <a:gd name="connsiteY515" fmla="*/ 3612515 h 6857999"/>
              <a:gd name="connsiteX516" fmla="*/ 8262654 w 9147326"/>
              <a:gd name="connsiteY516" fmla="*/ 3617595 h 6857999"/>
              <a:gd name="connsiteX517" fmla="*/ 8260747 w 9147326"/>
              <a:gd name="connsiteY517" fmla="*/ 3622992 h 6857999"/>
              <a:gd name="connsiteX518" fmla="*/ 8258840 w 9147326"/>
              <a:gd name="connsiteY518" fmla="*/ 3628707 h 6857999"/>
              <a:gd name="connsiteX519" fmla="*/ 8257251 w 9147326"/>
              <a:gd name="connsiteY519" fmla="*/ 3633787 h 6857999"/>
              <a:gd name="connsiteX520" fmla="*/ 8256297 w 9147326"/>
              <a:gd name="connsiteY520" fmla="*/ 3638867 h 6857999"/>
              <a:gd name="connsiteX521" fmla="*/ 8255344 w 9147326"/>
              <a:gd name="connsiteY521" fmla="*/ 3644582 h 6857999"/>
              <a:gd name="connsiteX522" fmla="*/ 8254708 w 9147326"/>
              <a:gd name="connsiteY522" fmla="*/ 3650297 h 6857999"/>
              <a:gd name="connsiteX523" fmla="*/ 8254390 w 9147326"/>
              <a:gd name="connsiteY523" fmla="*/ 3655695 h 6857999"/>
              <a:gd name="connsiteX524" fmla="*/ 8254072 w 9147326"/>
              <a:gd name="connsiteY524" fmla="*/ 3661092 h 6857999"/>
              <a:gd name="connsiteX525" fmla="*/ 8254390 w 9147326"/>
              <a:gd name="connsiteY525" fmla="*/ 3666490 h 6857999"/>
              <a:gd name="connsiteX526" fmla="*/ 8254708 w 9147326"/>
              <a:gd name="connsiteY526" fmla="*/ 3672205 h 6857999"/>
              <a:gd name="connsiteX527" fmla="*/ 8255344 w 9147326"/>
              <a:gd name="connsiteY527" fmla="*/ 3677602 h 6857999"/>
              <a:gd name="connsiteX528" fmla="*/ 8256297 w 9147326"/>
              <a:gd name="connsiteY528" fmla="*/ 3683000 h 6857999"/>
              <a:gd name="connsiteX529" fmla="*/ 8257251 w 9147326"/>
              <a:gd name="connsiteY529" fmla="*/ 3688397 h 6857999"/>
              <a:gd name="connsiteX530" fmla="*/ 8258840 w 9147326"/>
              <a:gd name="connsiteY530" fmla="*/ 3693795 h 6857999"/>
              <a:gd name="connsiteX531" fmla="*/ 8260747 w 9147326"/>
              <a:gd name="connsiteY531" fmla="*/ 3699510 h 6857999"/>
              <a:gd name="connsiteX532" fmla="*/ 8262654 w 9147326"/>
              <a:gd name="connsiteY532" fmla="*/ 3704590 h 6857999"/>
              <a:gd name="connsiteX533" fmla="*/ 8264878 w 9147326"/>
              <a:gd name="connsiteY533" fmla="*/ 3709352 h 6857999"/>
              <a:gd name="connsiteX534" fmla="*/ 8267421 w 9147326"/>
              <a:gd name="connsiteY534" fmla="*/ 3714750 h 6857999"/>
              <a:gd name="connsiteX535" fmla="*/ 8269964 w 9147326"/>
              <a:gd name="connsiteY535" fmla="*/ 3719512 h 6857999"/>
              <a:gd name="connsiteX536" fmla="*/ 8273142 w 9147326"/>
              <a:gd name="connsiteY536" fmla="*/ 3724275 h 6857999"/>
              <a:gd name="connsiteX537" fmla="*/ 8276320 w 9147326"/>
              <a:gd name="connsiteY537" fmla="*/ 3729037 h 6857999"/>
              <a:gd name="connsiteX538" fmla="*/ 8280134 w 9147326"/>
              <a:gd name="connsiteY538" fmla="*/ 3733800 h 6857999"/>
              <a:gd name="connsiteX539" fmla="*/ 8283948 w 9147326"/>
              <a:gd name="connsiteY539" fmla="*/ 3738245 h 6857999"/>
              <a:gd name="connsiteX540" fmla="*/ 8288080 w 9147326"/>
              <a:gd name="connsiteY540" fmla="*/ 3742690 h 6857999"/>
              <a:gd name="connsiteX541" fmla="*/ 8291576 w 9147326"/>
              <a:gd name="connsiteY541" fmla="*/ 3745865 h 6857999"/>
              <a:gd name="connsiteX542" fmla="*/ 8295390 w 9147326"/>
              <a:gd name="connsiteY542" fmla="*/ 3749357 h 6857999"/>
              <a:gd name="connsiteX543" fmla="*/ 8303654 w 9147326"/>
              <a:gd name="connsiteY543" fmla="*/ 3755707 h 6857999"/>
              <a:gd name="connsiteX544" fmla="*/ 8311917 w 9147326"/>
              <a:gd name="connsiteY544" fmla="*/ 3760787 h 6857999"/>
              <a:gd name="connsiteX545" fmla="*/ 8320499 w 9147326"/>
              <a:gd name="connsiteY545" fmla="*/ 3765232 h 6857999"/>
              <a:gd name="connsiteX546" fmla="*/ 8329716 w 9147326"/>
              <a:gd name="connsiteY546" fmla="*/ 3769042 h 6857999"/>
              <a:gd name="connsiteX547" fmla="*/ 8338615 w 9147326"/>
              <a:gd name="connsiteY547" fmla="*/ 3771900 h 6857999"/>
              <a:gd name="connsiteX548" fmla="*/ 8348468 w 9147326"/>
              <a:gd name="connsiteY548" fmla="*/ 3774122 h 6857999"/>
              <a:gd name="connsiteX549" fmla="*/ 8357685 w 9147326"/>
              <a:gd name="connsiteY549" fmla="*/ 3775392 h 6857999"/>
              <a:gd name="connsiteX550" fmla="*/ 8367538 w 9147326"/>
              <a:gd name="connsiteY550" fmla="*/ 3776027 h 6857999"/>
              <a:gd name="connsiteX551" fmla="*/ 8376755 w 9147326"/>
              <a:gd name="connsiteY551" fmla="*/ 3775710 h 6857999"/>
              <a:gd name="connsiteX552" fmla="*/ 8386608 w 9147326"/>
              <a:gd name="connsiteY552" fmla="*/ 3775075 h 6857999"/>
              <a:gd name="connsiteX553" fmla="*/ 8395825 w 9147326"/>
              <a:gd name="connsiteY553" fmla="*/ 3773170 h 6857999"/>
              <a:gd name="connsiteX554" fmla="*/ 8405042 w 9147326"/>
              <a:gd name="connsiteY554" fmla="*/ 3770630 h 6857999"/>
              <a:gd name="connsiteX555" fmla="*/ 8414577 w 9147326"/>
              <a:gd name="connsiteY555" fmla="*/ 3766820 h 6857999"/>
              <a:gd name="connsiteX556" fmla="*/ 8423476 w 9147326"/>
              <a:gd name="connsiteY556" fmla="*/ 3762692 h 6857999"/>
              <a:gd name="connsiteX557" fmla="*/ 8431740 w 9147326"/>
              <a:gd name="connsiteY557" fmla="*/ 3757930 h 6857999"/>
              <a:gd name="connsiteX558" fmla="*/ 9147326 w 9147326"/>
              <a:gd name="connsiteY558" fmla="*/ 3037501 h 6857999"/>
              <a:gd name="connsiteX559" fmla="*/ 9147326 w 9147326"/>
              <a:gd name="connsiteY559" fmla="*/ 6857999 h 6857999"/>
              <a:gd name="connsiteX560" fmla="*/ 460220 w 9147326"/>
              <a:gd name="connsiteY560" fmla="*/ 6857999 h 6857999"/>
              <a:gd name="connsiteX561" fmla="*/ 2028398 w 9147326"/>
              <a:gd name="connsiteY561" fmla="*/ 5291772 h 6857999"/>
              <a:gd name="connsiteX562" fmla="*/ 2032530 w 9147326"/>
              <a:gd name="connsiteY562" fmla="*/ 5287644 h 6857999"/>
              <a:gd name="connsiteX563" fmla="*/ 2036026 w 9147326"/>
              <a:gd name="connsiteY563" fmla="*/ 5283199 h 6857999"/>
              <a:gd name="connsiteX564" fmla="*/ 2039840 w 9147326"/>
              <a:gd name="connsiteY564" fmla="*/ 5278437 h 6857999"/>
              <a:gd name="connsiteX565" fmla="*/ 2043336 w 9147326"/>
              <a:gd name="connsiteY565" fmla="*/ 5273992 h 6857999"/>
              <a:gd name="connsiteX566" fmla="*/ 2046196 w 9147326"/>
              <a:gd name="connsiteY566" fmla="*/ 5268912 h 6857999"/>
              <a:gd name="connsiteX567" fmla="*/ 2048739 w 9147326"/>
              <a:gd name="connsiteY567" fmla="*/ 5263832 h 6857999"/>
              <a:gd name="connsiteX568" fmla="*/ 2051600 w 9147326"/>
              <a:gd name="connsiteY568" fmla="*/ 5259069 h 6857999"/>
              <a:gd name="connsiteX569" fmla="*/ 2053824 w 9147326"/>
              <a:gd name="connsiteY569" fmla="*/ 5253672 h 6857999"/>
              <a:gd name="connsiteX570" fmla="*/ 2055731 w 9147326"/>
              <a:gd name="connsiteY570" fmla="*/ 5248592 h 6857999"/>
              <a:gd name="connsiteX571" fmla="*/ 2057321 w 9147326"/>
              <a:gd name="connsiteY571" fmla="*/ 5243194 h 6857999"/>
              <a:gd name="connsiteX572" fmla="*/ 2058910 w 9147326"/>
              <a:gd name="connsiteY572" fmla="*/ 5237797 h 6857999"/>
              <a:gd name="connsiteX573" fmla="*/ 2060181 w 9147326"/>
              <a:gd name="connsiteY573" fmla="*/ 5232399 h 6857999"/>
              <a:gd name="connsiteX574" fmla="*/ 2060817 w 9147326"/>
              <a:gd name="connsiteY574" fmla="*/ 5227002 h 6857999"/>
              <a:gd name="connsiteX575" fmla="*/ 2061452 w 9147326"/>
              <a:gd name="connsiteY575" fmla="*/ 5221287 h 6857999"/>
              <a:gd name="connsiteX576" fmla="*/ 2061770 w 9147326"/>
              <a:gd name="connsiteY576" fmla="*/ 5216207 h 6857999"/>
              <a:gd name="connsiteX577" fmla="*/ 2062406 w 9147326"/>
              <a:gd name="connsiteY577" fmla="*/ 5210492 h 6857999"/>
              <a:gd name="connsiteX578" fmla="*/ 2061770 w 9147326"/>
              <a:gd name="connsiteY578" fmla="*/ 5204777 h 6857999"/>
              <a:gd name="connsiteX579" fmla="*/ 2061452 w 9147326"/>
              <a:gd name="connsiteY579" fmla="*/ 5199379 h 6857999"/>
              <a:gd name="connsiteX580" fmla="*/ 2060817 w 9147326"/>
              <a:gd name="connsiteY580" fmla="*/ 5193664 h 6857999"/>
              <a:gd name="connsiteX581" fmla="*/ 2060181 w 9147326"/>
              <a:gd name="connsiteY581" fmla="*/ 5188584 h 6857999"/>
              <a:gd name="connsiteX582" fmla="*/ 2058910 w 9147326"/>
              <a:gd name="connsiteY582" fmla="*/ 5182869 h 6857999"/>
              <a:gd name="connsiteX583" fmla="*/ 2057321 w 9147326"/>
              <a:gd name="connsiteY583" fmla="*/ 5177789 h 6857999"/>
              <a:gd name="connsiteX584" fmla="*/ 2055731 w 9147326"/>
              <a:gd name="connsiteY584" fmla="*/ 5172392 h 6857999"/>
              <a:gd name="connsiteX585" fmla="*/ 2053824 w 9147326"/>
              <a:gd name="connsiteY585" fmla="*/ 5167312 h 6857999"/>
              <a:gd name="connsiteX586" fmla="*/ 2051600 w 9147326"/>
              <a:gd name="connsiteY586" fmla="*/ 5161914 h 6857999"/>
              <a:gd name="connsiteX587" fmla="*/ 2048739 w 9147326"/>
              <a:gd name="connsiteY587" fmla="*/ 5156834 h 6857999"/>
              <a:gd name="connsiteX588" fmla="*/ 2046196 w 9147326"/>
              <a:gd name="connsiteY588" fmla="*/ 5152072 h 6857999"/>
              <a:gd name="connsiteX589" fmla="*/ 2043336 w 9147326"/>
              <a:gd name="connsiteY589" fmla="*/ 5146992 h 6857999"/>
              <a:gd name="connsiteX590" fmla="*/ 2039840 w 9147326"/>
              <a:gd name="connsiteY590" fmla="*/ 5142230 h 6857999"/>
              <a:gd name="connsiteX591" fmla="*/ 2036026 w 9147326"/>
              <a:gd name="connsiteY591" fmla="*/ 5137785 h 6857999"/>
              <a:gd name="connsiteX592" fmla="*/ 2032530 w 9147326"/>
              <a:gd name="connsiteY592" fmla="*/ 5133340 h 6857999"/>
              <a:gd name="connsiteX593" fmla="*/ 2028398 w 9147326"/>
              <a:gd name="connsiteY593" fmla="*/ 5129212 h 6857999"/>
              <a:gd name="connsiteX594" fmla="*/ 2024266 w 9147326"/>
              <a:gd name="connsiteY594" fmla="*/ 5125085 h 6857999"/>
              <a:gd name="connsiteX595" fmla="*/ 2019816 w 9147326"/>
              <a:gd name="connsiteY595" fmla="*/ 5120957 h 6857999"/>
              <a:gd name="connsiteX596" fmla="*/ 2015049 w 9147326"/>
              <a:gd name="connsiteY596" fmla="*/ 5117782 h 6857999"/>
              <a:gd name="connsiteX597" fmla="*/ 2010281 w 9147326"/>
              <a:gd name="connsiteY597" fmla="*/ 5114290 h 6857999"/>
              <a:gd name="connsiteX598" fmla="*/ 2005514 w 9147326"/>
              <a:gd name="connsiteY598" fmla="*/ 5111432 h 6857999"/>
              <a:gd name="connsiteX599" fmla="*/ 2000429 w 9147326"/>
              <a:gd name="connsiteY599" fmla="*/ 5108257 h 6857999"/>
              <a:gd name="connsiteX600" fmla="*/ 1995661 w 9147326"/>
              <a:gd name="connsiteY600" fmla="*/ 5106035 h 6857999"/>
              <a:gd name="connsiteX601" fmla="*/ 1990258 w 9147326"/>
              <a:gd name="connsiteY601" fmla="*/ 5103812 h 6857999"/>
              <a:gd name="connsiteX602" fmla="*/ 1985173 w 9147326"/>
              <a:gd name="connsiteY602" fmla="*/ 5101590 h 6857999"/>
              <a:gd name="connsiteX603" fmla="*/ 1979770 w 9147326"/>
              <a:gd name="connsiteY603" fmla="*/ 5100320 h 6857999"/>
              <a:gd name="connsiteX604" fmla="*/ 1974367 w 9147326"/>
              <a:gd name="connsiteY604" fmla="*/ 5098732 h 6857999"/>
              <a:gd name="connsiteX605" fmla="*/ 1968964 w 9147326"/>
              <a:gd name="connsiteY605" fmla="*/ 5097462 h 6857999"/>
              <a:gd name="connsiteX606" fmla="*/ 1963560 w 9147326"/>
              <a:gd name="connsiteY606" fmla="*/ 5096510 h 6857999"/>
              <a:gd name="connsiteX607" fmla="*/ 1958157 w 9147326"/>
              <a:gd name="connsiteY607" fmla="*/ 5095557 h 6857999"/>
              <a:gd name="connsiteX608" fmla="*/ 1952754 w 9147326"/>
              <a:gd name="connsiteY608" fmla="*/ 5095240 h 6857999"/>
              <a:gd name="connsiteX609" fmla="*/ 1947033 w 9147326"/>
              <a:gd name="connsiteY609" fmla="*/ 5095240 h 6857999"/>
              <a:gd name="connsiteX610" fmla="*/ 1941312 w 9147326"/>
              <a:gd name="connsiteY610" fmla="*/ 5095240 h 6857999"/>
              <a:gd name="connsiteX611" fmla="*/ 1935909 w 9147326"/>
              <a:gd name="connsiteY611" fmla="*/ 5095557 h 6857999"/>
              <a:gd name="connsiteX612" fmla="*/ 1930506 w 9147326"/>
              <a:gd name="connsiteY612" fmla="*/ 5096510 h 6857999"/>
              <a:gd name="connsiteX613" fmla="*/ 1925103 w 9147326"/>
              <a:gd name="connsiteY613" fmla="*/ 5097462 h 6857999"/>
              <a:gd name="connsiteX614" fmla="*/ 1919382 w 9147326"/>
              <a:gd name="connsiteY614" fmla="*/ 5098732 h 6857999"/>
              <a:gd name="connsiteX615" fmla="*/ 1914297 w 9147326"/>
              <a:gd name="connsiteY615" fmla="*/ 5100320 h 6857999"/>
              <a:gd name="connsiteX616" fmla="*/ 1908894 w 9147326"/>
              <a:gd name="connsiteY616" fmla="*/ 5101590 h 6857999"/>
              <a:gd name="connsiteX617" fmla="*/ 1903808 w 9147326"/>
              <a:gd name="connsiteY617" fmla="*/ 5103812 h 6857999"/>
              <a:gd name="connsiteX618" fmla="*/ 1898405 w 9147326"/>
              <a:gd name="connsiteY618" fmla="*/ 5106035 h 6857999"/>
              <a:gd name="connsiteX619" fmla="*/ 1893320 w 9147326"/>
              <a:gd name="connsiteY619" fmla="*/ 5108257 h 6857999"/>
              <a:gd name="connsiteX620" fmla="*/ 1888552 w 9147326"/>
              <a:gd name="connsiteY620" fmla="*/ 5111432 h 6857999"/>
              <a:gd name="connsiteX621" fmla="*/ 1883467 w 9147326"/>
              <a:gd name="connsiteY621" fmla="*/ 5114290 h 6857999"/>
              <a:gd name="connsiteX622" fmla="*/ 1878700 w 9147326"/>
              <a:gd name="connsiteY622" fmla="*/ 5117782 h 6857999"/>
              <a:gd name="connsiteX623" fmla="*/ 1874250 w 9147326"/>
              <a:gd name="connsiteY623" fmla="*/ 5120957 h 6857999"/>
              <a:gd name="connsiteX624" fmla="*/ 1869800 w 9147326"/>
              <a:gd name="connsiteY624" fmla="*/ 5125085 h 6857999"/>
              <a:gd name="connsiteX625" fmla="*/ 1865668 w 9147326"/>
              <a:gd name="connsiteY625" fmla="*/ 5129212 h 6857999"/>
              <a:gd name="connsiteX626" fmla="*/ 1760149 w 9147326"/>
              <a:gd name="connsiteY626" fmla="*/ 5234304 h 6857999"/>
              <a:gd name="connsiteX627" fmla="*/ 1755699 w 9147326"/>
              <a:gd name="connsiteY627" fmla="*/ 5238432 h 6857999"/>
              <a:gd name="connsiteX628" fmla="*/ 1751249 w 9147326"/>
              <a:gd name="connsiteY628" fmla="*/ 5242559 h 6857999"/>
              <a:gd name="connsiteX629" fmla="*/ 1746799 w 9147326"/>
              <a:gd name="connsiteY629" fmla="*/ 5245734 h 6857999"/>
              <a:gd name="connsiteX630" fmla="*/ 1741714 w 9147326"/>
              <a:gd name="connsiteY630" fmla="*/ 5249227 h 6857999"/>
              <a:gd name="connsiteX631" fmla="*/ 1736947 w 9147326"/>
              <a:gd name="connsiteY631" fmla="*/ 5252084 h 6857999"/>
              <a:gd name="connsiteX632" fmla="*/ 1732179 w 9147326"/>
              <a:gd name="connsiteY632" fmla="*/ 5255259 h 6857999"/>
              <a:gd name="connsiteX633" fmla="*/ 1726776 w 9147326"/>
              <a:gd name="connsiteY633" fmla="*/ 5257482 h 6857999"/>
              <a:gd name="connsiteX634" fmla="*/ 1722009 w 9147326"/>
              <a:gd name="connsiteY634" fmla="*/ 5259704 h 6857999"/>
              <a:gd name="connsiteX635" fmla="*/ 1716288 w 9147326"/>
              <a:gd name="connsiteY635" fmla="*/ 5261927 h 6857999"/>
              <a:gd name="connsiteX636" fmla="*/ 1711202 w 9147326"/>
              <a:gd name="connsiteY636" fmla="*/ 5263514 h 6857999"/>
              <a:gd name="connsiteX637" fmla="*/ 1706117 w 9147326"/>
              <a:gd name="connsiteY637" fmla="*/ 5264784 h 6857999"/>
              <a:gd name="connsiteX638" fmla="*/ 1700396 w 9147326"/>
              <a:gd name="connsiteY638" fmla="*/ 5266054 h 6857999"/>
              <a:gd name="connsiteX639" fmla="*/ 1695311 w 9147326"/>
              <a:gd name="connsiteY639" fmla="*/ 5267007 h 6857999"/>
              <a:gd name="connsiteX640" fmla="*/ 1689590 w 9147326"/>
              <a:gd name="connsiteY640" fmla="*/ 5267642 h 6857999"/>
              <a:gd name="connsiteX641" fmla="*/ 1683869 w 9147326"/>
              <a:gd name="connsiteY641" fmla="*/ 5268277 h 6857999"/>
              <a:gd name="connsiteX642" fmla="*/ 1678466 w 9147326"/>
              <a:gd name="connsiteY642" fmla="*/ 5268277 h 6857999"/>
              <a:gd name="connsiteX643" fmla="*/ 1673063 w 9147326"/>
              <a:gd name="connsiteY643" fmla="*/ 5268277 h 6857999"/>
              <a:gd name="connsiteX644" fmla="*/ 1667660 w 9147326"/>
              <a:gd name="connsiteY644" fmla="*/ 5267642 h 6857999"/>
              <a:gd name="connsiteX645" fmla="*/ 1661939 w 9147326"/>
              <a:gd name="connsiteY645" fmla="*/ 5267007 h 6857999"/>
              <a:gd name="connsiteX646" fmla="*/ 1656218 w 9147326"/>
              <a:gd name="connsiteY646" fmla="*/ 5266054 h 6857999"/>
              <a:gd name="connsiteX647" fmla="*/ 1651132 w 9147326"/>
              <a:gd name="connsiteY647" fmla="*/ 5264784 h 6857999"/>
              <a:gd name="connsiteX648" fmla="*/ 1645412 w 9147326"/>
              <a:gd name="connsiteY648" fmla="*/ 5263514 h 6857999"/>
              <a:gd name="connsiteX649" fmla="*/ 1640326 w 9147326"/>
              <a:gd name="connsiteY649" fmla="*/ 5261927 h 6857999"/>
              <a:gd name="connsiteX650" fmla="*/ 1635241 w 9147326"/>
              <a:gd name="connsiteY650" fmla="*/ 5259704 h 6857999"/>
              <a:gd name="connsiteX651" fmla="*/ 1629838 w 9147326"/>
              <a:gd name="connsiteY651" fmla="*/ 5257482 h 6857999"/>
              <a:gd name="connsiteX652" fmla="*/ 1625070 w 9147326"/>
              <a:gd name="connsiteY652" fmla="*/ 5255259 h 6857999"/>
              <a:gd name="connsiteX653" fmla="*/ 1619667 w 9147326"/>
              <a:gd name="connsiteY653" fmla="*/ 5252084 h 6857999"/>
              <a:gd name="connsiteX654" fmla="*/ 1614900 w 9147326"/>
              <a:gd name="connsiteY654" fmla="*/ 5249227 h 6857999"/>
              <a:gd name="connsiteX655" fmla="*/ 1610450 w 9147326"/>
              <a:gd name="connsiteY655" fmla="*/ 5245734 h 6857999"/>
              <a:gd name="connsiteX656" fmla="*/ 1605683 w 9147326"/>
              <a:gd name="connsiteY656" fmla="*/ 5242559 h 6857999"/>
              <a:gd name="connsiteX657" fmla="*/ 1601551 w 9147326"/>
              <a:gd name="connsiteY657" fmla="*/ 5238432 h 6857999"/>
              <a:gd name="connsiteX658" fmla="*/ 1597101 w 9147326"/>
              <a:gd name="connsiteY658" fmla="*/ 5234304 h 6857999"/>
              <a:gd name="connsiteX659" fmla="*/ 1592969 w 9147326"/>
              <a:gd name="connsiteY659" fmla="*/ 5230177 h 6857999"/>
              <a:gd name="connsiteX660" fmla="*/ 1589155 w 9147326"/>
              <a:gd name="connsiteY660" fmla="*/ 5225732 h 6857999"/>
              <a:gd name="connsiteX661" fmla="*/ 1585342 w 9147326"/>
              <a:gd name="connsiteY661" fmla="*/ 5221287 h 6857999"/>
              <a:gd name="connsiteX662" fmla="*/ 1582163 w 9147326"/>
              <a:gd name="connsiteY662" fmla="*/ 5216524 h 6857999"/>
              <a:gd name="connsiteX663" fmla="*/ 1578985 w 9147326"/>
              <a:gd name="connsiteY663" fmla="*/ 5211444 h 6857999"/>
              <a:gd name="connsiteX664" fmla="*/ 1576442 w 9147326"/>
              <a:gd name="connsiteY664" fmla="*/ 5206682 h 6857999"/>
              <a:gd name="connsiteX665" fmla="*/ 1573900 w 9147326"/>
              <a:gd name="connsiteY665" fmla="*/ 5201602 h 6857999"/>
              <a:gd name="connsiteX666" fmla="*/ 1571675 w 9147326"/>
              <a:gd name="connsiteY666" fmla="*/ 5196204 h 6857999"/>
              <a:gd name="connsiteX667" fmla="*/ 1569768 w 9147326"/>
              <a:gd name="connsiteY667" fmla="*/ 5191124 h 6857999"/>
              <a:gd name="connsiteX668" fmla="*/ 1567861 w 9147326"/>
              <a:gd name="connsiteY668" fmla="*/ 5186044 h 6857999"/>
              <a:gd name="connsiteX669" fmla="*/ 1566589 w 9147326"/>
              <a:gd name="connsiteY669" fmla="*/ 5180647 h 6857999"/>
              <a:gd name="connsiteX670" fmla="*/ 1565318 w 9147326"/>
              <a:gd name="connsiteY670" fmla="*/ 5174932 h 6857999"/>
              <a:gd name="connsiteX671" fmla="*/ 1564682 w 9147326"/>
              <a:gd name="connsiteY671" fmla="*/ 5169534 h 6857999"/>
              <a:gd name="connsiteX672" fmla="*/ 1563729 w 9147326"/>
              <a:gd name="connsiteY672" fmla="*/ 5164137 h 6857999"/>
              <a:gd name="connsiteX673" fmla="*/ 1563411 w 9147326"/>
              <a:gd name="connsiteY673" fmla="*/ 5158739 h 6857999"/>
              <a:gd name="connsiteX674" fmla="*/ 1563411 w 9147326"/>
              <a:gd name="connsiteY674" fmla="*/ 5153024 h 6857999"/>
              <a:gd name="connsiteX675" fmla="*/ 1563411 w 9147326"/>
              <a:gd name="connsiteY675" fmla="*/ 5147627 h 6857999"/>
              <a:gd name="connsiteX676" fmla="*/ 1563729 w 9147326"/>
              <a:gd name="connsiteY676" fmla="*/ 5142230 h 6857999"/>
              <a:gd name="connsiteX677" fmla="*/ 1564682 w 9147326"/>
              <a:gd name="connsiteY677" fmla="*/ 5136832 h 6857999"/>
              <a:gd name="connsiteX678" fmla="*/ 1565318 w 9147326"/>
              <a:gd name="connsiteY678" fmla="*/ 5131117 h 6857999"/>
              <a:gd name="connsiteX679" fmla="*/ 1566589 w 9147326"/>
              <a:gd name="connsiteY679" fmla="*/ 5126037 h 6857999"/>
              <a:gd name="connsiteX680" fmla="*/ 1567861 w 9147326"/>
              <a:gd name="connsiteY680" fmla="*/ 5120322 h 6857999"/>
              <a:gd name="connsiteX681" fmla="*/ 1569768 w 9147326"/>
              <a:gd name="connsiteY681" fmla="*/ 5115242 h 6857999"/>
              <a:gd name="connsiteX682" fmla="*/ 1571675 w 9147326"/>
              <a:gd name="connsiteY682" fmla="*/ 5109845 h 6857999"/>
              <a:gd name="connsiteX683" fmla="*/ 1573900 w 9147326"/>
              <a:gd name="connsiteY683" fmla="*/ 5104765 h 6857999"/>
              <a:gd name="connsiteX684" fmla="*/ 1576442 w 9147326"/>
              <a:gd name="connsiteY684" fmla="*/ 5099685 h 6857999"/>
              <a:gd name="connsiteX685" fmla="*/ 1578985 w 9147326"/>
              <a:gd name="connsiteY685" fmla="*/ 5094605 h 6857999"/>
              <a:gd name="connsiteX686" fmla="*/ 1582163 w 9147326"/>
              <a:gd name="connsiteY686" fmla="*/ 5089842 h 6857999"/>
              <a:gd name="connsiteX687" fmla="*/ 1585342 w 9147326"/>
              <a:gd name="connsiteY687" fmla="*/ 5085397 h 6857999"/>
              <a:gd name="connsiteX688" fmla="*/ 1589155 w 9147326"/>
              <a:gd name="connsiteY688" fmla="*/ 5080317 h 6857999"/>
              <a:gd name="connsiteX689" fmla="*/ 1592969 w 9147326"/>
              <a:gd name="connsiteY689" fmla="*/ 5075872 h 6857999"/>
              <a:gd name="connsiteX690" fmla="*/ 1597101 w 9147326"/>
              <a:gd name="connsiteY690" fmla="*/ 5071745 h 6857999"/>
              <a:gd name="connsiteX691" fmla="*/ 2266136 w 9147326"/>
              <a:gd name="connsiteY691" fmla="*/ 4403725 h 6857999"/>
              <a:gd name="connsiteX692" fmla="*/ 2270267 w 9147326"/>
              <a:gd name="connsiteY692" fmla="*/ 4399280 h 6857999"/>
              <a:gd name="connsiteX693" fmla="*/ 2273764 w 9147326"/>
              <a:gd name="connsiteY693" fmla="*/ 4394835 h 6857999"/>
              <a:gd name="connsiteX694" fmla="*/ 2277578 w 9147326"/>
              <a:gd name="connsiteY694" fmla="*/ 4390390 h 6857999"/>
              <a:gd name="connsiteX695" fmla="*/ 2281074 w 9147326"/>
              <a:gd name="connsiteY695" fmla="*/ 4385310 h 6857999"/>
              <a:gd name="connsiteX696" fmla="*/ 2283934 w 9147326"/>
              <a:gd name="connsiteY696" fmla="*/ 4380547 h 6857999"/>
              <a:gd name="connsiteX697" fmla="*/ 2286477 w 9147326"/>
              <a:gd name="connsiteY697" fmla="*/ 4375785 h 6857999"/>
              <a:gd name="connsiteX698" fmla="*/ 2289019 w 9147326"/>
              <a:gd name="connsiteY698" fmla="*/ 4371022 h 6857999"/>
              <a:gd name="connsiteX699" fmla="*/ 2291244 w 9147326"/>
              <a:gd name="connsiteY699" fmla="*/ 4365625 h 6857999"/>
              <a:gd name="connsiteX700" fmla="*/ 2293151 w 9147326"/>
              <a:gd name="connsiteY700" fmla="*/ 4360545 h 6857999"/>
              <a:gd name="connsiteX701" fmla="*/ 2295058 w 9147326"/>
              <a:gd name="connsiteY701" fmla="*/ 4354830 h 6857999"/>
              <a:gd name="connsiteX702" fmla="*/ 2296647 w 9147326"/>
              <a:gd name="connsiteY702" fmla="*/ 4349750 h 6857999"/>
              <a:gd name="connsiteX703" fmla="*/ 2297601 w 9147326"/>
              <a:gd name="connsiteY703" fmla="*/ 4344352 h 6857999"/>
              <a:gd name="connsiteX704" fmla="*/ 2298554 w 9147326"/>
              <a:gd name="connsiteY704" fmla="*/ 4338955 h 6857999"/>
              <a:gd name="connsiteX705" fmla="*/ 2299190 w 9147326"/>
              <a:gd name="connsiteY705" fmla="*/ 4333240 h 6857999"/>
              <a:gd name="connsiteX706" fmla="*/ 2299508 w 9147326"/>
              <a:gd name="connsiteY706" fmla="*/ 4327525 h 6857999"/>
              <a:gd name="connsiteX707" fmla="*/ 2299508 w 9147326"/>
              <a:gd name="connsiteY707" fmla="*/ 4322445 h 6857999"/>
              <a:gd name="connsiteX708" fmla="*/ 2299508 w 9147326"/>
              <a:gd name="connsiteY708" fmla="*/ 4316730 h 6857999"/>
              <a:gd name="connsiteX709" fmla="*/ 2299190 w 9147326"/>
              <a:gd name="connsiteY709" fmla="*/ 4311332 h 6857999"/>
              <a:gd name="connsiteX710" fmla="*/ 2298554 w 9147326"/>
              <a:gd name="connsiteY710" fmla="*/ 4305617 h 6857999"/>
              <a:gd name="connsiteX711" fmla="*/ 2297601 w 9147326"/>
              <a:gd name="connsiteY711" fmla="*/ 4300537 h 6857999"/>
              <a:gd name="connsiteX712" fmla="*/ 2296647 w 9147326"/>
              <a:gd name="connsiteY712" fmla="*/ 4294822 h 6857999"/>
              <a:gd name="connsiteX713" fmla="*/ 2295058 w 9147326"/>
              <a:gd name="connsiteY713" fmla="*/ 4289742 h 6857999"/>
              <a:gd name="connsiteX714" fmla="*/ 2293151 w 9147326"/>
              <a:gd name="connsiteY714" fmla="*/ 4284027 h 6857999"/>
              <a:gd name="connsiteX715" fmla="*/ 2291244 w 9147326"/>
              <a:gd name="connsiteY715" fmla="*/ 4278947 h 6857999"/>
              <a:gd name="connsiteX716" fmla="*/ 2289019 w 9147326"/>
              <a:gd name="connsiteY716" fmla="*/ 4273867 h 6857999"/>
              <a:gd name="connsiteX717" fmla="*/ 2286477 w 9147326"/>
              <a:gd name="connsiteY717" fmla="*/ 4268787 h 6857999"/>
              <a:gd name="connsiteX718" fmla="*/ 2283934 w 9147326"/>
              <a:gd name="connsiteY718" fmla="*/ 4264025 h 6857999"/>
              <a:gd name="connsiteX719" fmla="*/ 2281074 w 9147326"/>
              <a:gd name="connsiteY719" fmla="*/ 4258945 h 6857999"/>
              <a:gd name="connsiteX720" fmla="*/ 2277578 w 9147326"/>
              <a:gd name="connsiteY720" fmla="*/ 4254182 h 6857999"/>
              <a:gd name="connsiteX721" fmla="*/ 2273764 w 9147326"/>
              <a:gd name="connsiteY721" fmla="*/ 4249737 h 6857999"/>
              <a:gd name="connsiteX722" fmla="*/ 2270267 w 9147326"/>
              <a:gd name="connsiteY722" fmla="*/ 4245292 h 6857999"/>
              <a:gd name="connsiteX723" fmla="*/ 2266136 w 9147326"/>
              <a:gd name="connsiteY723" fmla="*/ 4240847 h 6857999"/>
              <a:gd name="connsiteX724" fmla="*/ 2262004 w 9147326"/>
              <a:gd name="connsiteY724" fmla="*/ 4236720 h 6857999"/>
              <a:gd name="connsiteX725" fmla="*/ 2257554 w 9147326"/>
              <a:gd name="connsiteY725" fmla="*/ 4232910 h 6857999"/>
              <a:gd name="connsiteX726" fmla="*/ 2252469 w 9147326"/>
              <a:gd name="connsiteY726" fmla="*/ 4229735 h 6857999"/>
              <a:gd name="connsiteX727" fmla="*/ 2248019 w 9147326"/>
              <a:gd name="connsiteY727" fmla="*/ 4226242 h 6857999"/>
              <a:gd name="connsiteX728" fmla="*/ 2243252 w 9147326"/>
              <a:gd name="connsiteY728" fmla="*/ 4223385 h 6857999"/>
              <a:gd name="connsiteX729" fmla="*/ 2238166 w 9147326"/>
              <a:gd name="connsiteY729" fmla="*/ 4220210 h 6857999"/>
              <a:gd name="connsiteX730" fmla="*/ 2233081 w 9147326"/>
              <a:gd name="connsiteY730" fmla="*/ 4217670 h 6857999"/>
              <a:gd name="connsiteX731" fmla="*/ 2227996 w 9147326"/>
              <a:gd name="connsiteY731" fmla="*/ 4215447 h 6857999"/>
              <a:gd name="connsiteX732" fmla="*/ 2222593 w 9147326"/>
              <a:gd name="connsiteY732" fmla="*/ 4213542 h 6857999"/>
              <a:gd name="connsiteX733" fmla="*/ 2217507 w 9147326"/>
              <a:gd name="connsiteY733" fmla="*/ 4212272 h 6857999"/>
              <a:gd name="connsiteX734" fmla="*/ 2211787 w 9147326"/>
              <a:gd name="connsiteY734" fmla="*/ 4210685 h 6857999"/>
              <a:gd name="connsiteX735" fmla="*/ 2206701 w 9147326"/>
              <a:gd name="connsiteY735" fmla="*/ 4209097 h 6857999"/>
              <a:gd name="connsiteX736" fmla="*/ 2200980 w 9147326"/>
              <a:gd name="connsiteY736" fmla="*/ 4208462 h 6857999"/>
              <a:gd name="connsiteX737" fmla="*/ 2195577 w 9147326"/>
              <a:gd name="connsiteY737" fmla="*/ 4207510 h 6857999"/>
              <a:gd name="connsiteX738" fmla="*/ 2190174 w 9147326"/>
              <a:gd name="connsiteY738" fmla="*/ 4207192 h 6857999"/>
              <a:gd name="connsiteX739" fmla="*/ 2184771 w 9147326"/>
              <a:gd name="connsiteY739" fmla="*/ 4207192 h 6857999"/>
              <a:gd name="connsiteX740" fmla="*/ 2179050 w 9147326"/>
              <a:gd name="connsiteY740" fmla="*/ 4207192 h 6857999"/>
              <a:gd name="connsiteX741" fmla="*/ 2173329 w 9147326"/>
              <a:gd name="connsiteY741" fmla="*/ 4207510 h 6857999"/>
              <a:gd name="connsiteX742" fmla="*/ 2167926 w 9147326"/>
              <a:gd name="connsiteY742" fmla="*/ 4208462 h 6857999"/>
              <a:gd name="connsiteX743" fmla="*/ 2162523 w 9147326"/>
              <a:gd name="connsiteY743" fmla="*/ 4209097 h 6857999"/>
              <a:gd name="connsiteX744" fmla="*/ 2157120 w 9147326"/>
              <a:gd name="connsiteY744" fmla="*/ 4210685 h 6857999"/>
              <a:gd name="connsiteX745" fmla="*/ 2151716 w 9147326"/>
              <a:gd name="connsiteY745" fmla="*/ 4212272 h 6857999"/>
              <a:gd name="connsiteX746" fmla="*/ 2146631 w 9147326"/>
              <a:gd name="connsiteY746" fmla="*/ 4213542 h 6857999"/>
              <a:gd name="connsiteX747" fmla="*/ 2141546 w 9147326"/>
              <a:gd name="connsiteY747" fmla="*/ 4215447 h 6857999"/>
              <a:gd name="connsiteX748" fmla="*/ 2136143 w 9147326"/>
              <a:gd name="connsiteY748" fmla="*/ 4217670 h 6857999"/>
              <a:gd name="connsiteX749" fmla="*/ 2131057 w 9147326"/>
              <a:gd name="connsiteY749" fmla="*/ 4220210 h 6857999"/>
              <a:gd name="connsiteX750" fmla="*/ 2125972 w 9147326"/>
              <a:gd name="connsiteY750" fmla="*/ 4223385 h 6857999"/>
              <a:gd name="connsiteX751" fmla="*/ 2121205 w 9147326"/>
              <a:gd name="connsiteY751" fmla="*/ 4226242 h 6857999"/>
              <a:gd name="connsiteX752" fmla="*/ 2116437 w 9147326"/>
              <a:gd name="connsiteY752" fmla="*/ 4229735 h 6857999"/>
              <a:gd name="connsiteX753" fmla="*/ 2111988 w 9147326"/>
              <a:gd name="connsiteY753" fmla="*/ 4232910 h 6857999"/>
              <a:gd name="connsiteX754" fmla="*/ 2107538 w 9147326"/>
              <a:gd name="connsiteY754" fmla="*/ 4236720 h 6857999"/>
              <a:gd name="connsiteX755" fmla="*/ 2103088 w 9147326"/>
              <a:gd name="connsiteY755" fmla="*/ 4240847 h 6857999"/>
              <a:gd name="connsiteX756" fmla="*/ 2015049 w 9147326"/>
              <a:gd name="connsiteY756" fmla="*/ 4329112 h 6857999"/>
              <a:gd name="connsiteX757" fmla="*/ 1915250 w 9147326"/>
              <a:gd name="connsiteY757" fmla="*/ 4428172 h 6857999"/>
              <a:gd name="connsiteX758" fmla="*/ 1911118 w 9147326"/>
              <a:gd name="connsiteY758" fmla="*/ 4432300 h 6857999"/>
              <a:gd name="connsiteX759" fmla="*/ 1906668 w 9147326"/>
              <a:gd name="connsiteY759" fmla="*/ 4436110 h 6857999"/>
              <a:gd name="connsiteX760" fmla="*/ 1902219 w 9147326"/>
              <a:gd name="connsiteY760" fmla="*/ 4439920 h 6857999"/>
              <a:gd name="connsiteX761" fmla="*/ 1897452 w 9147326"/>
              <a:gd name="connsiteY761" fmla="*/ 4443095 h 6857999"/>
              <a:gd name="connsiteX762" fmla="*/ 1892684 w 9147326"/>
              <a:gd name="connsiteY762" fmla="*/ 4446270 h 6857999"/>
              <a:gd name="connsiteX763" fmla="*/ 1887599 w 9147326"/>
              <a:gd name="connsiteY763" fmla="*/ 4448810 h 6857999"/>
              <a:gd name="connsiteX764" fmla="*/ 1882514 w 9147326"/>
              <a:gd name="connsiteY764" fmla="*/ 4451350 h 6857999"/>
              <a:gd name="connsiteX765" fmla="*/ 1877110 w 9147326"/>
              <a:gd name="connsiteY765" fmla="*/ 4453572 h 6857999"/>
              <a:gd name="connsiteX766" fmla="*/ 1872025 w 9147326"/>
              <a:gd name="connsiteY766" fmla="*/ 4455477 h 6857999"/>
              <a:gd name="connsiteX767" fmla="*/ 1866940 w 9147326"/>
              <a:gd name="connsiteY767" fmla="*/ 4457382 h 6857999"/>
              <a:gd name="connsiteX768" fmla="*/ 1861536 w 9147326"/>
              <a:gd name="connsiteY768" fmla="*/ 4458970 h 6857999"/>
              <a:gd name="connsiteX769" fmla="*/ 1855815 w 9147326"/>
              <a:gd name="connsiteY769" fmla="*/ 4459922 h 6857999"/>
              <a:gd name="connsiteX770" fmla="*/ 1850412 w 9147326"/>
              <a:gd name="connsiteY770" fmla="*/ 4460557 h 6857999"/>
              <a:gd name="connsiteX771" fmla="*/ 1845009 w 9147326"/>
              <a:gd name="connsiteY771" fmla="*/ 4461510 h 6857999"/>
              <a:gd name="connsiteX772" fmla="*/ 1839606 w 9147326"/>
              <a:gd name="connsiteY772" fmla="*/ 4461827 h 6857999"/>
              <a:gd name="connsiteX773" fmla="*/ 1833885 w 9147326"/>
              <a:gd name="connsiteY773" fmla="*/ 4462145 h 6857999"/>
              <a:gd name="connsiteX774" fmla="*/ 1828482 w 9147326"/>
              <a:gd name="connsiteY774" fmla="*/ 4461827 h 6857999"/>
              <a:gd name="connsiteX775" fmla="*/ 1823079 w 9147326"/>
              <a:gd name="connsiteY775" fmla="*/ 4461510 h 6857999"/>
              <a:gd name="connsiteX776" fmla="*/ 1817676 w 9147326"/>
              <a:gd name="connsiteY776" fmla="*/ 4460557 h 6857999"/>
              <a:gd name="connsiteX777" fmla="*/ 1811955 w 9147326"/>
              <a:gd name="connsiteY777" fmla="*/ 4459922 h 6857999"/>
              <a:gd name="connsiteX778" fmla="*/ 1806870 w 9147326"/>
              <a:gd name="connsiteY778" fmla="*/ 4458970 h 6857999"/>
              <a:gd name="connsiteX779" fmla="*/ 1801149 w 9147326"/>
              <a:gd name="connsiteY779" fmla="*/ 4457382 h 6857999"/>
              <a:gd name="connsiteX780" fmla="*/ 1795745 w 9147326"/>
              <a:gd name="connsiteY780" fmla="*/ 4455477 h 6857999"/>
              <a:gd name="connsiteX781" fmla="*/ 1790660 w 9147326"/>
              <a:gd name="connsiteY781" fmla="*/ 4453572 h 6857999"/>
              <a:gd name="connsiteX782" fmla="*/ 1785575 w 9147326"/>
              <a:gd name="connsiteY782" fmla="*/ 4451350 h 6857999"/>
              <a:gd name="connsiteX783" fmla="*/ 1780490 w 9147326"/>
              <a:gd name="connsiteY783" fmla="*/ 4448810 h 6857999"/>
              <a:gd name="connsiteX784" fmla="*/ 1775404 w 9147326"/>
              <a:gd name="connsiteY784" fmla="*/ 4446270 h 6857999"/>
              <a:gd name="connsiteX785" fmla="*/ 1770637 w 9147326"/>
              <a:gd name="connsiteY785" fmla="*/ 4443095 h 6857999"/>
              <a:gd name="connsiteX786" fmla="*/ 1766187 w 9147326"/>
              <a:gd name="connsiteY786" fmla="*/ 4439920 h 6857999"/>
              <a:gd name="connsiteX787" fmla="*/ 1761102 w 9147326"/>
              <a:gd name="connsiteY787" fmla="*/ 4436110 h 6857999"/>
              <a:gd name="connsiteX788" fmla="*/ 1756652 w 9147326"/>
              <a:gd name="connsiteY788" fmla="*/ 4432300 h 6857999"/>
              <a:gd name="connsiteX789" fmla="*/ 1752520 w 9147326"/>
              <a:gd name="connsiteY789" fmla="*/ 4428172 h 6857999"/>
              <a:gd name="connsiteX790" fmla="*/ 1746164 w 9147326"/>
              <a:gd name="connsiteY790" fmla="*/ 4421187 h 6857999"/>
              <a:gd name="connsiteX791" fmla="*/ 1740443 w 9147326"/>
              <a:gd name="connsiteY791" fmla="*/ 4414202 h 6857999"/>
              <a:gd name="connsiteX792" fmla="*/ 1735358 w 9147326"/>
              <a:gd name="connsiteY792" fmla="*/ 4406265 h 6857999"/>
              <a:gd name="connsiteX793" fmla="*/ 1730908 w 9147326"/>
              <a:gd name="connsiteY793" fmla="*/ 4398327 h 6857999"/>
              <a:gd name="connsiteX794" fmla="*/ 1727094 w 9147326"/>
              <a:gd name="connsiteY794" fmla="*/ 4389755 h 6857999"/>
              <a:gd name="connsiteX795" fmla="*/ 1724234 w 9147326"/>
              <a:gd name="connsiteY795" fmla="*/ 4381817 h 6857999"/>
              <a:gd name="connsiteX796" fmla="*/ 1722009 w 9147326"/>
              <a:gd name="connsiteY796" fmla="*/ 4373245 h 6857999"/>
              <a:gd name="connsiteX797" fmla="*/ 1720420 w 9147326"/>
              <a:gd name="connsiteY797" fmla="*/ 4364037 h 6857999"/>
              <a:gd name="connsiteX798" fmla="*/ 1719466 w 9147326"/>
              <a:gd name="connsiteY798" fmla="*/ 4355147 h 6857999"/>
              <a:gd name="connsiteX799" fmla="*/ 1719148 w 9147326"/>
              <a:gd name="connsiteY799" fmla="*/ 4346575 h 6857999"/>
              <a:gd name="connsiteX800" fmla="*/ 1719784 w 9147326"/>
              <a:gd name="connsiteY800" fmla="*/ 4337685 h 6857999"/>
              <a:gd name="connsiteX801" fmla="*/ 1721055 w 9147326"/>
              <a:gd name="connsiteY801" fmla="*/ 4328795 h 6857999"/>
              <a:gd name="connsiteX802" fmla="*/ 1722326 w 9147326"/>
              <a:gd name="connsiteY802" fmla="*/ 4320222 h 6857999"/>
              <a:gd name="connsiteX803" fmla="*/ 1724869 w 9147326"/>
              <a:gd name="connsiteY803" fmla="*/ 4311332 h 6857999"/>
              <a:gd name="connsiteX804" fmla="*/ 1728048 w 9147326"/>
              <a:gd name="connsiteY804" fmla="*/ 4303077 h 6857999"/>
              <a:gd name="connsiteX805" fmla="*/ 1732179 w 9147326"/>
              <a:gd name="connsiteY805" fmla="*/ 4294822 h 6857999"/>
              <a:gd name="connsiteX806" fmla="*/ 2001382 w 9147326"/>
              <a:gd name="connsiteY806" fmla="*/ 4025900 h 6857999"/>
              <a:gd name="connsiteX807" fmla="*/ 2005196 w 9147326"/>
              <a:gd name="connsiteY807" fmla="*/ 4021455 h 6857999"/>
              <a:gd name="connsiteX808" fmla="*/ 2009328 w 9147326"/>
              <a:gd name="connsiteY808" fmla="*/ 4017010 h 6857999"/>
              <a:gd name="connsiteX809" fmla="*/ 2012824 w 9147326"/>
              <a:gd name="connsiteY809" fmla="*/ 4012247 h 6857999"/>
              <a:gd name="connsiteX810" fmla="*/ 2016002 w 9147326"/>
              <a:gd name="connsiteY810" fmla="*/ 4007485 h 6857999"/>
              <a:gd name="connsiteX811" fmla="*/ 2018863 w 9147326"/>
              <a:gd name="connsiteY811" fmla="*/ 4002722 h 6857999"/>
              <a:gd name="connsiteX812" fmla="*/ 2022041 w 9147326"/>
              <a:gd name="connsiteY812" fmla="*/ 3997960 h 6857999"/>
              <a:gd name="connsiteX813" fmla="*/ 2024266 w 9147326"/>
              <a:gd name="connsiteY813" fmla="*/ 3992880 h 6857999"/>
              <a:gd name="connsiteX814" fmla="*/ 2026491 w 9147326"/>
              <a:gd name="connsiteY814" fmla="*/ 3987800 h 6857999"/>
              <a:gd name="connsiteX815" fmla="*/ 2028716 w 9147326"/>
              <a:gd name="connsiteY815" fmla="*/ 3982720 h 6857999"/>
              <a:gd name="connsiteX816" fmla="*/ 2030305 w 9147326"/>
              <a:gd name="connsiteY816" fmla="*/ 3977005 h 6857999"/>
              <a:gd name="connsiteX817" fmla="*/ 2031576 w 9147326"/>
              <a:gd name="connsiteY817" fmla="*/ 3971925 h 6857999"/>
              <a:gd name="connsiteX818" fmla="*/ 2032848 w 9147326"/>
              <a:gd name="connsiteY818" fmla="*/ 3966527 h 6857999"/>
              <a:gd name="connsiteX819" fmla="*/ 2033801 w 9147326"/>
              <a:gd name="connsiteY819" fmla="*/ 3960812 h 6857999"/>
              <a:gd name="connsiteX820" fmla="*/ 2034754 w 9147326"/>
              <a:gd name="connsiteY820" fmla="*/ 3955415 h 6857999"/>
              <a:gd name="connsiteX821" fmla="*/ 2035072 w 9147326"/>
              <a:gd name="connsiteY821" fmla="*/ 3949700 h 6857999"/>
              <a:gd name="connsiteX822" fmla="*/ 2035072 w 9147326"/>
              <a:gd name="connsiteY822" fmla="*/ 3944620 h 6857999"/>
              <a:gd name="connsiteX823" fmla="*/ 2035072 w 9147326"/>
              <a:gd name="connsiteY823" fmla="*/ 3938905 h 6857999"/>
              <a:gd name="connsiteX824" fmla="*/ 2034754 w 9147326"/>
              <a:gd name="connsiteY824" fmla="*/ 3933507 h 6857999"/>
              <a:gd name="connsiteX825" fmla="*/ 2033801 w 9147326"/>
              <a:gd name="connsiteY825" fmla="*/ 3927792 h 6857999"/>
              <a:gd name="connsiteX826" fmla="*/ 2032848 w 9147326"/>
              <a:gd name="connsiteY826" fmla="*/ 3922712 h 6857999"/>
              <a:gd name="connsiteX827" fmla="*/ 2031576 w 9147326"/>
              <a:gd name="connsiteY827" fmla="*/ 3916997 h 6857999"/>
              <a:gd name="connsiteX828" fmla="*/ 2030305 w 9147326"/>
              <a:gd name="connsiteY828" fmla="*/ 3911917 h 6857999"/>
              <a:gd name="connsiteX829" fmla="*/ 2028716 w 9147326"/>
              <a:gd name="connsiteY829" fmla="*/ 3906202 h 6857999"/>
              <a:gd name="connsiteX830" fmla="*/ 2026491 w 9147326"/>
              <a:gd name="connsiteY830" fmla="*/ 3901122 h 6857999"/>
              <a:gd name="connsiteX831" fmla="*/ 2024266 w 9147326"/>
              <a:gd name="connsiteY831" fmla="*/ 3896042 h 6857999"/>
              <a:gd name="connsiteX832" fmla="*/ 2022041 w 9147326"/>
              <a:gd name="connsiteY832" fmla="*/ 3890962 h 6857999"/>
              <a:gd name="connsiteX833" fmla="*/ 2018863 w 9147326"/>
              <a:gd name="connsiteY833" fmla="*/ 3886200 h 6857999"/>
              <a:gd name="connsiteX834" fmla="*/ 2016002 w 9147326"/>
              <a:gd name="connsiteY834" fmla="*/ 3881120 h 6857999"/>
              <a:gd name="connsiteX835" fmla="*/ 2012824 w 9147326"/>
              <a:gd name="connsiteY835" fmla="*/ 3876357 h 6857999"/>
              <a:gd name="connsiteX836" fmla="*/ 2009328 w 9147326"/>
              <a:gd name="connsiteY836" fmla="*/ 3871912 h 6857999"/>
              <a:gd name="connsiteX837" fmla="*/ 2005196 w 9147326"/>
              <a:gd name="connsiteY837" fmla="*/ 3867467 h 6857999"/>
              <a:gd name="connsiteX838" fmla="*/ 2001382 w 9147326"/>
              <a:gd name="connsiteY838" fmla="*/ 3863022 h 6857999"/>
              <a:gd name="connsiteX839" fmla="*/ 1996933 w 9147326"/>
              <a:gd name="connsiteY839" fmla="*/ 3858895 h 6857999"/>
              <a:gd name="connsiteX840" fmla="*/ 1992483 w 9147326"/>
              <a:gd name="connsiteY840" fmla="*/ 3855085 h 6857999"/>
              <a:gd name="connsiteX841" fmla="*/ 1988033 w 9147326"/>
              <a:gd name="connsiteY841" fmla="*/ 3851910 h 6857999"/>
              <a:gd name="connsiteX842" fmla="*/ 1983266 w 9147326"/>
              <a:gd name="connsiteY842" fmla="*/ 3848417 h 6857999"/>
              <a:gd name="connsiteX843" fmla="*/ 1978499 w 9147326"/>
              <a:gd name="connsiteY843" fmla="*/ 3845560 h 6857999"/>
              <a:gd name="connsiteX844" fmla="*/ 1973413 w 9147326"/>
              <a:gd name="connsiteY844" fmla="*/ 3842385 h 6857999"/>
              <a:gd name="connsiteX845" fmla="*/ 1968328 w 9147326"/>
              <a:gd name="connsiteY845" fmla="*/ 3839845 h 6857999"/>
              <a:gd name="connsiteX846" fmla="*/ 1962925 w 9147326"/>
              <a:gd name="connsiteY846" fmla="*/ 3837622 h 6857999"/>
              <a:gd name="connsiteX847" fmla="*/ 1957840 w 9147326"/>
              <a:gd name="connsiteY847" fmla="*/ 3835717 h 6857999"/>
              <a:gd name="connsiteX848" fmla="*/ 1952754 w 9147326"/>
              <a:gd name="connsiteY848" fmla="*/ 3834130 h 6857999"/>
              <a:gd name="connsiteX849" fmla="*/ 1947351 w 9147326"/>
              <a:gd name="connsiteY849" fmla="*/ 3832860 h 6857999"/>
              <a:gd name="connsiteX850" fmla="*/ 1941630 w 9147326"/>
              <a:gd name="connsiteY850" fmla="*/ 3831272 h 6857999"/>
              <a:gd name="connsiteX851" fmla="*/ 1936545 w 9147326"/>
              <a:gd name="connsiteY851" fmla="*/ 3830637 h 6857999"/>
              <a:gd name="connsiteX852" fmla="*/ 1930824 w 9147326"/>
              <a:gd name="connsiteY852" fmla="*/ 3829685 h 6857999"/>
              <a:gd name="connsiteX853" fmla="*/ 1925420 w 9147326"/>
              <a:gd name="connsiteY853" fmla="*/ 3829367 h 6857999"/>
              <a:gd name="connsiteX854" fmla="*/ 1919700 w 9147326"/>
              <a:gd name="connsiteY854" fmla="*/ 3829367 h 6857999"/>
              <a:gd name="connsiteX855" fmla="*/ 1914297 w 9147326"/>
              <a:gd name="connsiteY855" fmla="*/ 3829367 h 6857999"/>
              <a:gd name="connsiteX856" fmla="*/ 1908894 w 9147326"/>
              <a:gd name="connsiteY856" fmla="*/ 3829685 h 6857999"/>
              <a:gd name="connsiteX857" fmla="*/ 1903490 w 9147326"/>
              <a:gd name="connsiteY857" fmla="*/ 3830637 h 6857999"/>
              <a:gd name="connsiteX858" fmla="*/ 1897769 w 9147326"/>
              <a:gd name="connsiteY858" fmla="*/ 3831272 h 6857999"/>
              <a:gd name="connsiteX859" fmla="*/ 1892684 w 9147326"/>
              <a:gd name="connsiteY859" fmla="*/ 3832860 h 6857999"/>
              <a:gd name="connsiteX860" fmla="*/ 1886963 w 9147326"/>
              <a:gd name="connsiteY860" fmla="*/ 3834130 h 6857999"/>
              <a:gd name="connsiteX861" fmla="*/ 1881560 w 9147326"/>
              <a:gd name="connsiteY861" fmla="*/ 3835717 h 6857999"/>
              <a:gd name="connsiteX862" fmla="*/ 1876475 w 9147326"/>
              <a:gd name="connsiteY862" fmla="*/ 3837622 h 6857999"/>
              <a:gd name="connsiteX863" fmla="*/ 1871389 w 9147326"/>
              <a:gd name="connsiteY863" fmla="*/ 3839845 h 6857999"/>
              <a:gd name="connsiteX864" fmla="*/ 1866304 w 9147326"/>
              <a:gd name="connsiteY864" fmla="*/ 3842385 h 6857999"/>
              <a:gd name="connsiteX865" fmla="*/ 1861219 w 9147326"/>
              <a:gd name="connsiteY865" fmla="*/ 3845560 h 6857999"/>
              <a:gd name="connsiteX866" fmla="*/ 1856451 w 9147326"/>
              <a:gd name="connsiteY866" fmla="*/ 3848417 h 6857999"/>
              <a:gd name="connsiteX867" fmla="*/ 1852002 w 9147326"/>
              <a:gd name="connsiteY867" fmla="*/ 3851910 h 6857999"/>
              <a:gd name="connsiteX868" fmla="*/ 1846916 w 9147326"/>
              <a:gd name="connsiteY868" fmla="*/ 3855085 h 6857999"/>
              <a:gd name="connsiteX869" fmla="*/ 1842467 w 9147326"/>
              <a:gd name="connsiteY869" fmla="*/ 3858895 h 6857999"/>
              <a:gd name="connsiteX870" fmla="*/ 1838335 w 9147326"/>
              <a:gd name="connsiteY870" fmla="*/ 3863022 h 6857999"/>
              <a:gd name="connsiteX871" fmla="*/ 1271960 w 9147326"/>
              <a:gd name="connsiteY871" fmla="*/ 4428807 h 6857999"/>
              <a:gd name="connsiteX872" fmla="*/ 1267828 w 9147326"/>
              <a:gd name="connsiteY872" fmla="*/ 4432617 h 6857999"/>
              <a:gd name="connsiteX873" fmla="*/ 1263378 w 9147326"/>
              <a:gd name="connsiteY873" fmla="*/ 4436427 h 6857999"/>
              <a:gd name="connsiteX874" fmla="*/ 1258929 w 9147326"/>
              <a:gd name="connsiteY874" fmla="*/ 4440237 h 6857999"/>
              <a:gd name="connsiteX875" fmla="*/ 1254161 w 9147326"/>
              <a:gd name="connsiteY875" fmla="*/ 4443095 h 6857999"/>
              <a:gd name="connsiteX876" fmla="*/ 1249394 w 9147326"/>
              <a:gd name="connsiteY876" fmla="*/ 4446587 h 6857999"/>
              <a:gd name="connsiteX877" fmla="*/ 1244309 w 9147326"/>
              <a:gd name="connsiteY877" fmla="*/ 4449127 h 6857999"/>
              <a:gd name="connsiteX878" fmla="*/ 1239223 w 9147326"/>
              <a:gd name="connsiteY878" fmla="*/ 4451667 h 6857999"/>
              <a:gd name="connsiteX879" fmla="*/ 1234138 w 9147326"/>
              <a:gd name="connsiteY879" fmla="*/ 4453890 h 6857999"/>
              <a:gd name="connsiteX880" fmla="*/ 1228735 w 9147326"/>
              <a:gd name="connsiteY880" fmla="*/ 4455795 h 6857999"/>
              <a:gd name="connsiteX881" fmla="*/ 1223650 w 9147326"/>
              <a:gd name="connsiteY881" fmla="*/ 4457700 h 6857999"/>
              <a:gd name="connsiteX882" fmla="*/ 1218246 w 9147326"/>
              <a:gd name="connsiteY882" fmla="*/ 4458970 h 6857999"/>
              <a:gd name="connsiteX883" fmla="*/ 1212844 w 9147326"/>
              <a:gd name="connsiteY883" fmla="*/ 4460240 h 6857999"/>
              <a:gd name="connsiteX884" fmla="*/ 1207123 w 9147326"/>
              <a:gd name="connsiteY884" fmla="*/ 4461192 h 6857999"/>
              <a:gd name="connsiteX885" fmla="*/ 1202037 w 9147326"/>
              <a:gd name="connsiteY885" fmla="*/ 4461827 h 6857999"/>
              <a:gd name="connsiteX886" fmla="*/ 1196316 w 9147326"/>
              <a:gd name="connsiteY886" fmla="*/ 4462145 h 6857999"/>
              <a:gd name="connsiteX887" fmla="*/ 1190595 w 9147326"/>
              <a:gd name="connsiteY887" fmla="*/ 4462145 h 6857999"/>
              <a:gd name="connsiteX888" fmla="*/ 1185192 w 9147326"/>
              <a:gd name="connsiteY888" fmla="*/ 4462145 h 6857999"/>
              <a:gd name="connsiteX889" fmla="*/ 1179471 w 9147326"/>
              <a:gd name="connsiteY889" fmla="*/ 4461827 h 6857999"/>
              <a:gd name="connsiteX890" fmla="*/ 1174386 w 9147326"/>
              <a:gd name="connsiteY890" fmla="*/ 4461192 h 6857999"/>
              <a:gd name="connsiteX891" fmla="*/ 1168665 w 9147326"/>
              <a:gd name="connsiteY891" fmla="*/ 4460240 h 6857999"/>
              <a:gd name="connsiteX892" fmla="*/ 1163579 w 9147326"/>
              <a:gd name="connsiteY892" fmla="*/ 4458970 h 6857999"/>
              <a:gd name="connsiteX893" fmla="*/ 1157859 w 9147326"/>
              <a:gd name="connsiteY893" fmla="*/ 4457700 h 6857999"/>
              <a:gd name="connsiteX894" fmla="*/ 1152773 w 9147326"/>
              <a:gd name="connsiteY894" fmla="*/ 4455795 h 6857999"/>
              <a:gd name="connsiteX895" fmla="*/ 1147370 w 9147326"/>
              <a:gd name="connsiteY895" fmla="*/ 4453890 h 6857999"/>
              <a:gd name="connsiteX896" fmla="*/ 1142285 w 9147326"/>
              <a:gd name="connsiteY896" fmla="*/ 4451667 h 6857999"/>
              <a:gd name="connsiteX897" fmla="*/ 1136882 w 9147326"/>
              <a:gd name="connsiteY897" fmla="*/ 4449127 h 6857999"/>
              <a:gd name="connsiteX898" fmla="*/ 1132114 w 9147326"/>
              <a:gd name="connsiteY898" fmla="*/ 4446587 h 6857999"/>
              <a:gd name="connsiteX899" fmla="*/ 1127347 w 9147326"/>
              <a:gd name="connsiteY899" fmla="*/ 4443095 h 6857999"/>
              <a:gd name="connsiteX900" fmla="*/ 1122580 w 9147326"/>
              <a:gd name="connsiteY900" fmla="*/ 4440237 h 6857999"/>
              <a:gd name="connsiteX901" fmla="*/ 1117812 w 9147326"/>
              <a:gd name="connsiteY901" fmla="*/ 4436427 h 6857999"/>
              <a:gd name="connsiteX902" fmla="*/ 1113362 w 9147326"/>
              <a:gd name="connsiteY902" fmla="*/ 4432617 h 6857999"/>
              <a:gd name="connsiteX903" fmla="*/ 1109230 w 9147326"/>
              <a:gd name="connsiteY903" fmla="*/ 4428807 h 6857999"/>
              <a:gd name="connsiteX904" fmla="*/ 1105416 w 9147326"/>
              <a:gd name="connsiteY904" fmla="*/ 4424045 h 6857999"/>
              <a:gd name="connsiteX905" fmla="*/ 1101603 w 9147326"/>
              <a:gd name="connsiteY905" fmla="*/ 4419600 h 6857999"/>
              <a:gd name="connsiteX906" fmla="*/ 1097789 w 9147326"/>
              <a:gd name="connsiteY906" fmla="*/ 4415155 h 6857999"/>
              <a:gd name="connsiteX907" fmla="*/ 1094610 w 9147326"/>
              <a:gd name="connsiteY907" fmla="*/ 4410392 h 6857999"/>
              <a:gd name="connsiteX908" fmla="*/ 1091432 w 9147326"/>
              <a:gd name="connsiteY908" fmla="*/ 4405630 h 6857999"/>
              <a:gd name="connsiteX909" fmla="*/ 1088889 w 9147326"/>
              <a:gd name="connsiteY909" fmla="*/ 4400550 h 6857999"/>
              <a:gd name="connsiteX910" fmla="*/ 1086347 w 9147326"/>
              <a:gd name="connsiteY910" fmla="*/ 4395787 h 6857999"/>
              <a:gd name="connsiteX911" fmla="*/ 1084122 w 9147326"/>
              <a:gd name="connsiteY911" fmla="*/ 4390707 h 6857999"/>
              <a:gd name="connsiteX912" fmla="*/ 1082215 w 9147326"/>
              <a:gd name="connsiteY912" fmla="*/ 4385310 h 6857999"/>
              <a:gd name="connsiteX913" fmla="*/ 1080308 w 9147326"/>
              <a:gd name="connsiteY913" fmla="*/ 4379912 h 6857999"/>
              <a:gd name="connsiteX914" fmla="*/ 1078719 w 9147326"/>
              <a:gd name="connsiteY914" fmla="*/ 4374515 h 6857999"/>
              <a:gd name="connsiteX915" fmla="*/ 1077765 w 9147326"/>
              <a:gd name="connsiteY915" fmla="*/ 4369435 h 6857999"/>
              <a:gd name="connsiteX916" fmla="*/ 1076494 w 9147326"/>
              <a:gd name="connsiteY916" fmla="*/ 4363720 h 6857999"/>
              <a:gd name="connsiteX917" fmla="*/ 1076176 w 9147326"/>
              <a:gd name="connsiteY917" fmla="*/ 4358322 h 6857999"/>
              <a:gd name="connsiteX918" fmla="*/ 1075858 w 9147326"/>
              <a:gd name="connsiteY918" fmla="*/ 4352607 h 6857999"/>
              <a:gd name="connsiteX919" fmla="*/ 1075540 w 9147326"/>
              <a:gd name="connsiteY919" fmla="*/ 4347527 h 6857999"/>
              <a:gd name="connsiteX920" fmla="*/ 1075858 w 9147326"/>
              <a:gd name="connsiteY920" fmla="*/ 4341812 h 6857999"/>
              <a:gd name="connsiteX921" fmla="*/ 1076176 w 9147326"/>
              <a:gd name="connsiteY921" fmla="*/ 4336097 h 6857999"/>
              <a:gd name="connsiteX922" fmla="*/ 1076494 w 9147326"/>
              <a:gd name="connsiteY922" fmla="*/ 4330700 h 6857999"/>
              <a:gd name="connsiteX923" fmla="*/ 1077765 w 9147326"/>
              <a:gd name="connsiteY923" fmla="*/ 4325302 h 6857999"/>
              <a:gd name="connsiteX924" fmla="*/ 1078719 w 9147326"/>
              <a:gd name="connsiteY924" fmla="*/ 4319905 h 6857999"/>
              <a:gd name="connsiteX925" fmla="*/ 1080308 w 9147326"/>
              <a:gd name="connsiteY925" fmla="*/ 4314507 h 6857999"/>
              <a:gd name="connsiteX926" fmla="*/ 1082215 w 9147326"/>
              <a:gd name="connsiteY926" fmla="*/ 4309110 h 6857999"/>
              <a:gd name="connsiteX927" fmla="*/ 1084122 w 9147326"/>
              <a:gd name="connsiteY927" fmla="*/ 4303712 h 6857999"/>
              <a:gd name="connsiteX928" fmla="*/ 1086347 w 9147326"/>
              <a:gd name="connsiteY928" fmla="*/ 4298950 h 6857999"/>
              <a:gd name="connsiteX929" fmla="*/ 1088889 w 9147326"/>
              <a:gd name="connsiteY929" fmla="*/ 4293870 h 6857999"/>
              <a:gd name="connsiteX930" fmla="*/ 1091432 w 9147326"/>
              <a:gd name="connsiteY930" fmla="*/ 4288790 h 6857999"/>
              <a:gd name="connsiteX931" fmla="*/ 1094610 w 9147326"/>
              <a:gd name="connsiteY931" fmla="*/ 4284027 h 6857999"/>
              <a:gd name="connsiteX932" fmla="*/ 1097789 w 9147326"/>
              <a:gd name="connsiteY932" fmla="*/ 4279265 h 6857999"/>
              <a:gd name="connsiteX933" fmla="*/ 1101603 w 9147326"/>
              <a:gd name="connsiteY933" fmla="*/ 4274820 h 6857999"/>
              <a:gd name="connsiteX934" fmla="*/ 1105416 w 9147326"/>
              <a:gd name="connsiteY934" fmla="*/ 4270375 h 6857999"/>
              <a:gd name="connsiteX935" fmla="*/ 1109230 w 9147326"/>
              <a:gd name="connsiteY935" fmla="*/ 4265930 h 6857999"/>
              <a:gd name="connsiteX936" fmla="*/ 2363710 w 9147326"/>
              <a:gd name="connsiteY936" fmla="*/ 3013075 h 6857999"/>
              <a:gd name="connsiteX937" fmla="*/ 2367841 w 9147326"/>
              <a:gd name="connsiteY937" fmla="*/ 3008312 h 6857999"/>
              <a:gd name="connsiteX938" fmla="*/ 2371656 w 9147326"/>
              <a:gd name="connsiteY938" fmla="*/ 3003867 h 6857999"/>
              <a:gd name="connsiteX939" fmla="*/ 2375470 w 9147326"/>
              <a:gd name="connsiteY939" fmla="*/ 2999422 h 6857999"/>
              <a:gd name="connsiteX940" fmla="*/ 2378648 w 9147326"/>
              <a:gd name="connsiteY940" fmla="*/ 2994660 h 6857999"/>
              <a:gd name="connsiteX941" fmla="*/ 2381826 w 9147326"/>
              <a:gd name="connsiteY941" fmla="*/ 2989897 h 6857999"/>
              <a:gd name="connsiteX942" fmla="*/ 2384369 w 9147326"/>
              <a:gd name="connsiteY942" fmla="*/ 2985135 h 6857999"/>
              <a:gd name="connsiteX943" fmla="*/ 2386911 w 9147326"/>
              <a:gd name="connsiteY943" fmla="*/ 2979737 h 6857999"/>
              <a:gd name="connsiteX944" fmla="*/ 2389136 w 9147326"/>
              <a:gd name="connsiteY944" fmla="*/ 2974975 h 6857999"/>
              <a:gd name="connsiteX945" fmla="*/ 2391043 w 9147326"/>
              <a:gd name="connsiteY945" fmla="*/ 2969577 h 6857999"/>
              <a:gd name="connsiteX946" fmla="*/ 2392950 w 9147326"/>
              <a:gd name="connsiteY946" fmla="*/ 2964180 h 6857999"/>
              <a:gd name="connsiteX947" fmla="*/ 2394222 w 9147326"/>
              <a:gd name="connsiteY947" fmla="*/ 2958782 h 6857999"/>
              <a:gd name="connsiteX948" fmla="*/ 2395493 w 9147326"/>
              <a:gd name="connsiteY948" fmla="*/ 2953385 h 6857999"/>
              <a:gd name="connsiteX949" fmla="*/ 2396129 w 9147326"/>
              <a:gd name="connsiteY949" fmla="*/ 2947987 h 6857999"/>
              <a:gd name="connsiteX950" fmla="*/ 2397082 w 9147326"/>
              <a:gd name="connsiteY950" fmla="*/ 2942590 h 6857999"/>
              <a:gd name="connsiteX951" fmla="*/ 2397400 w 9147326"/>
              <a:gd name="connsiteY951" fmla="*/ 2936875 h 6857999"/>
              <a:gd name="connsiteX952" fmla="*/ 2397717 w 9147326"/>
              <a:gd name="connsiteY952" fmla="*/ 2931160 h 6857999"/>
              <a:gd name="connsiteX953" fmla="*/ 2397400 w 9147326"/>
              <a:gd name="connsiteY953" fmla="*/ 2926080 h 6857999"/>
              <a:gd name="connsiteX954" fmla="*/ 2397082 w 9147326"/>
              <a:gd name="connsiteY954" fmla="*/ 2920365 h 6857999"/>
              <a:gd name="connsiteX955" fmla="*/ 2396129 w 9147326"/>
              <a:gd name="connsiteY955" fmla="*/ 2914967 h 6857999"/>
              <a:gd name="connsiteX956" fmla="*/ 2395493 w 9147326"/>
              <a:gd name="connsiteY956" fmla="*/ 2909252 h 6857999"/>
              <a:gd name="connsiteX957" fmla="*/ 2394222 w 9147326"/>
              <a:gd name="connsiteY957" fmla="*/ 2904172 h 6857999"/>
              <a:gd name="connsiteX958" fmla="*/ 2392950 w 9147326"/>
              <a:gd name="connsiteY958" fmla="*/ 2898775 h 6857999"/>
              <a:gd name="connsiteX959" fmla="*/ 2391043 w 9147326"/>
              <a:gd name="connsiteY959" fmla="*/ 2893377 h 6857999"/>
              <a:gd name="connsiteX960" fmla="*/ 2389136 w 9147326"/>
              <a:gd name="connsiteY960" fmla="*/ 2887980 h 6857999"/>
              <a:gd name="connsiteX961" fmla="*/ 2386911 w 9147326"/>
              <a:gd name="connsiteY961" fmla="*/ 2882900 h 6857999"/>
              <a:gd name="connsiteX962" fmla="*/ 2384369 w 9147326"/>
              <a:gd name="connsiteY962" fmla="*/ 2878137 h 6857999"/>
              <a:gd name="connsiteX963" fmla="*/ 2381826 w 9147326"/>
              <a:gd name="connsiteY963" fmla="*/ 2873057 h 6857999"/>
              <a:gd name="connsiteX964" fmla="*/ 2378648 w 9147326"/>
              <a:gd name="connsiteY964" fmla="*/ 2868295 h 6857999"/>
              <a:gd name="connsiteX965" fmla="*/ 2375470 w 9147326"/>
              <a:gd name="connsiteY965" fmla="*/ 2863532 h 6857999"/>
              <a:gd name="connsiteX966" fmla="*/ 2371656 w 9147326"/>
              <a:gd name="connsiteY966" fmla="*/ 2859087 h 6857999"/>
              <a:gd name="connsiteX967" fmla="*/ 2367841 w 9147326"/>
              <a:gd name="connsiteY967" fmla="*/ 2854642 h 6857999"/>
              <a:gd name="connsiteX968" fmla="*/ 2363710 w 9147326"/>
              <a:gd name="connsiteY968" fmla="*/ 2850197 h 6857999"/>
              <a:gd name="connsiteX969" fmla="*/ 2359578 w 9147326"/>
              <a:gd name="connsiteY969" fmla="*/ 2846070 h 6857999"/>
              <a:gd name="connsiteX970" fmla="*/ 2355128 w 9147326"/>
              <a:gd name="connsiteY970" fmla="*/ 2842260 h 6857999"/>
              <a:gd name="connsiteX971" fmla="*/ 2350361 w 9147326"/>
              <a:gd name="connsiteY971" fmla="*/ 2838450 h 6857999"/>
              <a:gd name="connsiteX972" fmla="*/ 2345911 w 9147326"/>
              <a:gd name="connsiteY972" fmla="*/ 2835592 h 6857999"/>
              <a:gd name="connsiteX973" fmla="*/ 2341144 w 9147326"/>
              <a:gd name="connsiteY973" fmla="*/ 2832100 h 6857999"/>
              <a:gd name="connsiteX974" fmla="*/ 2336058 w 9147326"/>
              <a:gd name="connsiteY974" fmla="*/ 2829560 h 6857999"/>
              <a:gd name="connsiteX975" fmla="*/ 2330973 w 9147326"/>
              <a:gd name="connsiteY975" fmla="*/ 2827020 h 6857999"/>
              <a:gd name="connsiteX976" fmla="*/ 2325570 w 9147326"/>
              <a:gd name="connsiteY976" fmla="*/ 2824797 h 6857999"/>
              <a:gd name="connsiteX977" fmla="*/ 2320485 w 9147326"/>
              <a:gd name="connsiteY977" fmla="*/ 2822892 h 6857999"/>
              <a:gd name="connsiteX978" fmla="*/ 2315399 w 9147326"/>
              <a:gd name="connsiteY978" fmla="*/ 2820987 h 6857999"/>
              <a:gd name="connsiteX979" fmla="*/ 2309678 w 9147326"/>
              <a:gd name="connsiteY979" fmla="*/ 2820035 h 6857999"/>
              <a:gd name="connsiteX980" fmla="*/ 2304593 w 9147326"/>
              <a:gd name="connsiteY980" fmla="*/ 2818447 h 6857999"/>
              <a:gd name="connsiteX981" fmla="*/ 2298872 w 9147326"/>
              <a:gd name="connsiteY981" fmla="*/ 2817812 h 6857999"/>
              <a:gd name="connsiteX982" fmla="*/ 2293469 w 9147326"/>
              <a:gd name="connsiteY982" fmla="*/ 2816860 h 6857999"/>
              <a:gd name="connsiteX983" fmla="*/ 2288066 w 9147326"/>
              <a:gd name="connsiteY983" fmla="*/ 2816542 h 6857999"/>
              <a:gd name="connsiteX984" fmla="*/ 2282345 w 9147326"/>
              <a:gd name="connsiteY984" fmla="*/ 2816542 h 6857999"/>
              <a:gd name="connsiteX985" fmla="*/ 2276942 w 9147326"/>
              <a:gd name="connsiteY985" fmla="*/ 2816542 h 6857999"/>
              <a:gd name="connsiteX986" fmla="*/ 2271221 w 9147326"/>
              <a:gd name="connsiteY986" fmla="*/ 2816860 h 6857999"/>
              <a:gd name="connsiteX987" fmla="*/ 2266136 w 9147326"/>
              <a:gd name="connsiteY987" fmla="*/ 2817812 h 6857999"/>
              <a:gd name="connsiteX988" fmla="*/ 2260415 w 9147326"/>
              <a:gd name="connsiteY988" fmla="*/ 2818447 h 6857999"/>
              <a:gd name="connsiteX989" fmla="*/ 2254694 w 9147326"/>
              <a:gd name="connsiteY989" fmla="*/ 2820035 h 6857999"/>
              <a:gd name="connsiteX990" fmla="*/ 2249608 w 9147326"/>
              <a:gd name="connsiteY990" fmla="*/ 2820987 h 6857999"/>
              <a:gd name="connsiteX991" fmla="*/ 2244523 w 9147326"/>
              <a:gd name="connsiteY991" fmla="*/ 2822892 h 6857999"/>
              <a:gd name="connsiteX992" fmla="*/ 2239120 w 9147326"/>
              <a:gd name="connsiteY992" fmla="*/ 2824797 h 6857999"/>
              <a:gd name="connsiteX993" fmla="*/ 2234035 w 9147326"/>
              <a:gd name="connsiteY993" fmla="*/ 2827020 h 6857999"/>
              <a:gd name="connsiteX994" fmla="*/ 2228631 w 9147326"/>
              <a:gd name="connsiteY994" fmla="*/ 2829560 h 6857999"/>
              <a:gd name="connsiteX995" fmla="*/ 2223864 w 9147326"/>
              <a:gd name="connsiteY995" fmla="*/ 2832100 h 6857999"/>
              <a:gd name="connsiteX996" fmla="*/ 2219097 w 9147326"/>
              <a:gd name="connsiteY996" fmla="*/ 2835592 h 6857999"/>
              <a:gd name="connsiteX997" fmla="*/ 2214011 w 9147326"/>
              <a:gd name="connsiteY997" fmla="*/ 2838450 h 6857999"/>
              <a:gd name="connsiteX998" fmla="*/ 2209562 w 9147326"/>
              <a:gd name="connsiteY998" fmla="*/ 2842260 h 6857999"/>
              <a:gd name="connsiteX999" fmla="*/ 2205112 w 9147326"/>
              <a:gd name="connsiteY999" fmla="*/ 2846070 h 6857999"/>
              <a:gd name="connsiteX1000" fmla="*/ 2200980 w 9147326"/>
              <a:gd name="connsiteY1000" fmla="*/ 2850197 h 6857999"/>
              <a:gd name="connsiteX1001" fmla="*/ 1039308 w 9147326"/>
              <a:gd name="connsiteY1001" fmla="*/ 4010660 h 6857999"/>
              <a:gd name="connsiteX1002" fmla="*/ 1034858 w 9147326"/>
              <a:gd name="connsiteY1002" fmla="*/ 4014787 h 6857999"/>
              <a:gd name="connsiteX1003" fmla="*/ 1030408 w 9147326"/>
              <a:gd name="connsiteY1003" fmla="*/ 4018280 h 6857999"/>
              <a:gd name="connsiteX1004" fmla="*/ 1025959 w 9147326"/>
              <a:gd name="connsiteY1004" fmla="*/ 4022090 h 6857999"/>
              <a:gd name="connsiteX1005" fmla="*/ 1020873 w 9147326"/>
              <a:gd name="connsiteY1005" fmla="*/ 4025582 h 6857999"/>
              <a:gd name="connsiteX1006" fmla="*/ 1016106 w 9147326"/>
              <a:gd name="connsiteY1006" fmla="*/ 4028440 h 6857999"/>
              <a:gd name="connsiteX1007" fmla="*/ 1011338 w 9147326"/>
              <a:gd name="connsiteY1007" fmla="*/ 4030980 h 6857999"/>
              <a:gd name="connsiteX1008" fmla="*/ 1005935 w 9147326"/>
              <a:gd name="connsiteY1008" fmla="*/ 4033520 h 6857999"/>
              <a:gd name="connsiteX1009" fmla="*/ 1001168 w 9147326"/>
              <a:gd name="connsiteY1009" fmla="*/ 4035742 h 6857999"/>
              <a:gd name="connsiteX1010" fmla="*/ 996083 w 9147326"/>
              <a:gd name="connsiteY1010" fmla="*/ 4037647 h 6857999"/>
              <a:gd name="connsiteX1011" fmla="*/ 990362 w 9147326"/>
              <a:gd name="connsiteY1011" fmla="*/ 4039552 h 6857999"/>
              <a:gd name="connsiteX1012" fmla="*/ 985276 w 9147326"/>
              <a:gd name="connsiteY1012" fmla="*/ 4041140 h 6857999"/>
              <a:gd name="connsiteX1013" fmla="*/ 979555 w 9147326"/>
              <a:gd name="connsiteY1013" fmla="*/ 4042092 h 6857999"/>
              <a:gd name="connsiteX1014" fmla="*/ 974470 w 9147326"/>
              <a:gd name="connsiteY1014" fmla="*/ 4043045 h 6857999"/>
              <a:gd name="connsiteX1015" fmla="*/ 968749 w 9147326"/>
              <a:gd name="connsiteY1015" fmla="*/ 4043680 h 6857999"/>
              <a:gd name="connsiteX1016" fmla="*/ 963028 w 9147326"/>
              <a:gd name="connsiteY1016" fmla="*/ 4043997 h 6857999"/>
              <a:gd name="connsiteX1017" fmla="*/ 957625 w 9147326"/>
              <a:gd name="connsiteY1017" fmla="*/ 4043997 h 6857999"/>
              <a:gd name="connsiteX1018" fmla="*/ 952222 w 9147326"/>
              <a:gd name="connsiteY1018" fmla="*/ 4043997 h 6857999"/>
              <a:gd name="connsiteX1019" fmla="*/ 946819 w 9147326"/>
              <a:gd name="connsiteY1019" fmla="*/ 4043680 h 6857999"/>
              <a:gd name="connsiteX1020" fmla="*/ 941098 w 9147326"/>
              <a:gd name="connsiteY1020" fmla="*/ 4043045 h 6857999"/>
              <a:gd name="connsiteX1021" fmla="*/ 935377 w 9147326"/>
              <a:gd name="connsiteY1021" fmla="*/ 4042092 h 6857999"/>
              <a:gd name="connsiteX1022" fmla="*/ 930291 w 9147326"/>
              <a:gd name="connsiteY1022" fmla="*/ 4041140 h 6857999"/>
              <a:gd name="connsiteX1023" fmla="*/ 925206 w 9147326"/>
              <a:gd name="connsiteY1023" fmla="*/ 4039552 h 6857999"/>
              <a:gd name="connsiteX1024" fmla="*/ 919485 w 9147326"/>
              <a:gd name="connsiteY1024" fmla="*/ 4037647 h 6857999"/>
              <a:gd name="connsiteX1025" fmla="*/ 914400 w 9147326"/>
              <a:gd name="connsiteY1025" fmla="*/ 4035742 h 6857999"/>
              <a:gd name="connsiteX1026" fmla="*/ 908997 w 9147326"/>
              <a:gd name="connsiteY1026" fmla="*/ 4033520 h 6857999"/>
              <a:gd name="connsiteX1027" fmla="*/ 904230 w 9147326"/>
              <a:gd name="connsiteY1027" fmla="*/ 4030980 h 6857999"/>
              <a:gd name="connsiteX1028" fmla="*/ 899462 w 9147326"/>
              <a:gd name="connsiteY1028" fmla="*/ 4028440 h 6857999"/>
              <a:gd name="connsiteX1029" fmla="*/ 894377 w 9147326"/>
              <a:gd name="connsiteY1029" fmla="*/ 4025582 h 6857999"/>
              <a:gd name="connsiteX1030" fmla="*/ 889609 w 9147326"/>
              <a:gd name="connsiteY1030" fmla="*/ 4022090 h 6857999"/>
              <a:gd name="connsiteX1031" fmla="*/ 885159 w 9147326"/>
              <a:gd name="connsiteY1031" fmla="*/ 4018280 h 6857999"/>
              <a:gd name="connsiteX1032" fmla="*/ 880710 w 9147326"/>
              <a:gd name="connsiteY1032" fmla="*/ 4014787 h 6857999"/>
              <a:gd name="connsiteX1033" fmla="*/ 876260 w 9147326"/>
              <a:gd name="connsiteY1033" fmla="*/ 4010660 h 6857999"/>
              <a:gd name="connsiteX1034" fmla="*/ 872128 w 9147326"/>
              <a:gd name="connsiteY1034" fmla="*/ 4006215 h 6857999"/>
              <a:gd name="connsiteX1035" fmla="*/ 868315 w 9147326"/>
              <a:gd name="connsiteY1035" fmla="*/ 4002087 h 6857999"/>
              <a:gd name="connsiteX1036" fmla="*/ 864501 w 9147326"/>
              <a:gd name="connsiteY1036" fmla="*/ 3997007 h 6857999"/>
              <a:gd name="connsiteX1037" fmla="*/ 861640 w 9147326"/>
              <a:gd name="connsiteY1037" fmla="*/ 3992562 h 6857999"/>
              <a:gd name="connsiteX1038" fmla="*/ 858144 w 9147326"/>
              <a:gd name="connsiteY1038" fmla="*/ 3987800 h 6857999"/>
              <a:gd name="connsiteX1039" fmla="*/ 855601 w 9147326"/>
              <a:gd name="connsiteY1039" fmla="*/ 3982720 h 6857999"/>
              <a:gd name="connsiteX1040" fmla="*/ 853059 w 9147326"/>
              <a:gd name="connsiteY1040" fmla="*/ 3977640 h 6857999"/>
              <a:gd name="connsiteX1041" fmla="*/ 850834 w 9147326"/>
              <a:gd name="connsiteY1041" fmla="*/ 3972560 h 6857999"/>
              <a:gd name="connsiteX1042" fmla="*/ 848927 w 9147326"/>
              <a:gd name="connsiteY1042" fmla="*/ 3967162 h 6857999"/>
              <a:gd name="connsiteX1043" fmla="*/ 847020 w 9147326"/>
              <a:gd name="connsiteY1043" fmla="*/ 3962082 h 6857999"/>
              <a:gd name="connsiteX1044" fmla="*/ 846066 w 9147326"/>
              <a:gd name="connsiteY1044" fmla="*/ 3956367 h 6857999"/>
              <a:gd name="connsiteX1045" fmla="*/ 844477 w 9147326"/>
              <a:gd name="connsiteY1045" fmla="*/ 3951287 h 6857999"/>
              <a:gd name="connsiteX1046" fmla="*/ 843842 w 9147326"/>
              <a:gd name="connsiteY1046" fmla="*/ 3945572 h 6857999"/>
              <a:gd name="connsiteX1047" fmla="*/ 842888 w 9147326"/>
              <a:gd name="connsiteY1047" fmla="*/ 3940175 h 6857999"/>
              <a:gd name="connsiteX1048" fmla="*/ 842570 w 9147326"/>
              <a:gd name="connsiteY1048" fmla="*/ 3934777 h 6857999"/>
              <a:gd name="connsiteX1049" fmla="*/ 842570 w 9147326"/>
              <a:gd name="connsiteY1049" fmla="*/ 3929380 h 6857999"/>
              <a:gd name="connsiteX1050" fmla="*/ 842570 w 9147326"/>
              <a:gd name="connsiteY1050" fmla="*/ 3923665 h 6857999"/>
              <a:gd name="connsiteX1051" fmla="*/ 842888 w 9147326"/>
              <a:gd name="connsiteY1051" fmla="*/ 3918267 h 6857999"/>
              <a:gd name="connsiteX1052" fmla="*/ 843842 w 9147326"/>
              <a:gd name="connsiteY1052" fmla="*/ 3912552 h 6857999"/>
              <a:gd name="connsiteX1053" fmla="*/ 844477 w 9147326"/>
              <a:gd name="connsiteY1053" fmla="*/ 3907155 h 6857999"/>
              <a:gd name="connsiteX1054" fmla="*/ 846066 w 9147326"/>
              <a:gd name="connsiteY1054" fmla="*/ 3901757 h 6857999"/>
              <a:gd name="connsiteX1055" fmla="*/ 847020 w 9147326"/>
              <a:gd name="connsiteY1055" fmla="*/ 3896360 h 6857999"/>
              <a:gd name="connsiteX1056" fmla="*/ 848927 w 9147326"/>
              <a:gd name="connsiteY1056" fmla="*/ 3891280 h 6857999"/>
              <a:gd name="connsiteX1057" fmla="*/ 850834 w 9147326"/>
              <a:gd name="connsiteY1057" fmla="*/ 3886200 h 6857999"/>
              <a:gd name="connsiteX1058" fmla="*/ 853059 w 9147326"/>
              <a:gd name="connsiteY1058" fmla="*/ 3880802 h 6857999"/>
              <a:gd name="connsiteX1059" fmla="*/ 855601 w 9147326"/>
              <a:gd name="connsiteY1059" fmla="*/ 3875722 h 6857999"/>
              <a:gd name="connsiteX1060" fmla="*/ 858144 w 9147326"/>
              <a:gd name="connsiteY1060" fmla="*/ 3870642 h 6857999"/>
              <a:gd name="connsiteX1061" fmla="*/ 861640 w 9147326"/>
              <a:gd name="connsiteY1061" fmla="*/ 3865880 h 6857999"/>
              <a:gd name="connsiteX1062" fmla="*/ 864501 w 9147326"/>
              <a:gd name="connsiteY1062" fmla="*/ 3861117 h 6857999"/>
              <a:gd name="connsiteX1063" fmla="*/ 868315 w 9147326"/>
              <a:gd name="connsiteY1063" fmla="*/ 3856672 h 6857999"/>
              <a:gd name="connsiteX1064" fmla="*/ 872128 w 9147326"/>
              <a:gd name="connsiteY1064" fmla="*/ 3852227 h 6857999"/>
              <a:gd name="connsiteX1065" fmla="*/ 876260 w 9147326"/>
              <a:gd name="connsiteY1065" fmla="*/ 3847782 h 6857999"/>
              <a:gd name="connsiteX1066" fmla="*/ 1469015 w 9147326"/>
              <a:gd name="connsiteY1066" fmla="*/ 3255962 h 6857999"/>
              <a:gd name="connsiteX1067" fmla="*/ 1473147 w 9147326"/>
              <a:gd name="connsiteY1067" fmla="*/ 3251517 h 6857999"/>
              <a:gd name="connsiteX1068" fmla="*/ 1476961 w 9147326"/>
              <a:gd name="connsiteY1068" fmla="*/ 3247072 h 6857999"/>
              <a:gd name="connsiteX1069" fmla="*/ 1480139 w 9147326"/>
              <a:gd name="connsiteY1069" fmla="*/ 3242627 h 6857999"/>
              <a:gd name="connsiteX1070" fmla="*/ 1483635 w 9147326"/>
              <a:gd name="connsiteY1070" fmla="*/ 3237547 h 6857999"/>
              <a:gd name="connsiteX1071" fmla="*/ 1486496 w 9147326"/>
              <a:gd name="connsiteY1071" fmla="*/ 3232785 h 6857999"/>
              <a:gd name="connsiteX1072" fmla="*/ 1489674 w 9147326"/>
              <a:gd name="connsiteY1072" fmla="*/ 3228022 h 6857999"/>
              <a:gd name="connsiteX1073" fmla="*/ 1491899 w 9147326"/>
              <a:gd name="connsiteY1073" fmla="*/ 3223260 h 6857999"/>
              <a:gd name="connsiteX1074" fmla="*/ 1494124 w 9147326"/>
              <a:gd name="connsiteY1074" fmla="*/ 3217862 h 6857999"/>
              <a:gd name="connsiteX1075" fmla="*/ 1496349 w 9147326"/>
              <a:gd name="connsiteY1075" fmla="*/ 3212782 h 6857999"/>
              <a:gd name="connsiteX1076" fmla="*/ 1497938 w 9147326"/>
              <a:gd name="connsiteY1076" fmla="*/ 3207067 h 6857999"/>
              <a:gd name="connsiteX1077" fmla="*/ 1499209 w 9147326"/>
              <a:gd name="connsiteY1077" fmla="*/ 3201987 h 6857999"/>
              <a:gd name="connsiteX1078" fmla="*/ 1500481 w 9147326"/>
              <a:gd name="connsiteY1078" fmla="*/ 3196590 h 6857999"/>
              <a:gd name="connsiteX1079" fmla="*/ 1501434 w 9147326"/>
              <a:gd name="connsiteY1079" fmla="*/ 3191192 h 6857999"/>
              <a:gd name="connsiteX1080" fmla="*/ 1502387 w 9147326"/>
              <a:gd name="connsiteY1080" fmla="*/ 3185477 h 6857999"/>
              <a:gd name="connsiteX1081" fmla="*/ 1502705 w 9147326"/>
              <a:gd name="connsiteY1081" fmla="*/ 3179762 h 6857999"/>
              <a:gd name="connsiteX1082" fmla="*/ 1502705 w 9147326"/>
              <a:gd name="connsiteY1082" fmla="*/ 3174682 h 6857999"/>
              <a:gd name="connsiteX1083" fmla="*/ 1502705 w 9147326"/>
              <a:gd name="connsiteY1083" fmla="*/ 3168967 h 6857999"/>
              <a:gd name="connsiteX1084" fmla="*/ 1502387 w 9147326"/>
              <a:gd name="connsiteY1084" fmla="*/ 3163570 h 6857999"/>
              <a:gd name="connsiteX1085" fmla="*/ 1501434 w 9147326"/>
              <a:gd name="connsiteY1085" fmla="*/ 3157855 h 6857999"/>
              <a:gd name="connsiteX1086" fmla="*/ 1500481 w 9147326"/>
              <a:gd name="connsiteY1086" fmla="*/ 3152775 h 6857999"/>
              <a:gd name="connsiteX1087" fmla="*/ 1499209 w 9147326"/>
              <a:gd name="connsiteY1087" fmla="*/ 3147060 h 6857999"/>
              <a:gd name="connsiteX1088" fmla="*/ 1497938 w 9147326"/>
              <a:gd name="connsiteY1088" fmla="*/ 3141980 h 6857999"/>
              <a:gd name="connsiteX1089" fmla="*/ 1496349 w 9147326"/>
              <a:gd name="connsiteY1089" fmla="*/ 3136265 h 6857999"/>
              <a:gd name="connsiteX1090" fmla="*/ 1494124 w 9147326"/>
              <a:gd name="connsiteY1090" fmla="*/ 3131185 h 6857999"/>
              <a:gd name="connsiteX1091" fmla="*/ 1491899 w 9147326"/>
              <a:gd name="connsiteY1091" fmla="*/ 3126105 h 6857999"/>
              <a:gd name="connsiteX1092" fmla="*/ 1489674 w 9147326"/>
              <a:gd name="connsiteY1092" fmla="*/ 3121025 h 6857999"/>
              <a:gd name="connsiteX1093" fmla="*/ 1486496 w 9147326"/>
              <a:gd name="connsiteY1093" fmla="*/ 3116262 h 6857999"/>
              <a:gd name="connsiteX1094" fmla="*/ 1483635 w 9147326"/>
              <a:gd name="connsiteY1094" fmla="*/ 3111182 h 6857999"/>
              <a:gd name="connsiteX1095" fmla="*/ 1480139 w 9147326"/>
              <a:gd name="connsiteY1095" fmla="*/ 3106420 h 6857999"/>
              <a:gd name="connsiteX1096" fmla="*/ 1476961 w 9147326"/>
              <a:gd name="connsiteY1096" fmla="*/ 3101975 h 6857999"/>
              <a:gd name="connsiteX1097" fmla="*/ 1473147 w 9147326"/>
              <a:gd name="connsiteY1097" fmla="*/ 3097530 h 6857999"/>
              <a:gd name="connsiteX1098" fmla="*/ 1469015 w 9147326"/>
              <a:gd name="connsiteY1098" fmla="*/ 3093085 h 6857999"/>
              <a:gd name="connsiteX1099" fmla="*/ 1465201 w 9147326"/>
              <a:gd name="connsiteY1099" fmla="*/ 3089592 h 6857999"/>
              <a:gd name="connsiteX1100" fmla="*/ 1461070 w 9147326"/>
              <a:gd name="connsiteY1100" fmla="*/ 3086417 h 6857999"/>
              <a:gd name="connsiteX1101" fmla="*/ 1453441 w 9147326"/>
              <a:gd name="connsiteY1101" fmla="*/ 3080067 h 6857999"/>
              <a:gd name="connsiteX1102" fmla="*/ 1444860 w 9147326"/>
              <a:gd name="connsiteY1102" fmla="*/ 3074670 h 6857999"/>
              <a:gd name="connsiteX1103" fmla="*/ 1436279 w 9147326"/>
              <a:gd name="connsiteY1103" fmla="*/ 3070225 h 6857999"/>
              <a:gd name="connsiteX1104" fmla="*/ 1427379 w 9147326"/>
              <a:gd name="connsiteY1104" fmla="*/ 3066732 h 6857999"/>
              <a:gd name="connsiteX1105" fmla="*/ 1417844 w 9147326"/>
              <a:gd name="connsiteY1105" fmla="*/ 3063557 h 6857999"/>
              <a:gd name="connsiteX1106" fmla="*/ 1408627 w 9147326"/>
              <a:gd name="connsiteY1106" fmla="*/ 3061335 h 6857999"/>
              <a:gd name="connsiteX1107" fmla="*/ 1398774 w 9147326"/>
              <a:gd name="connsiteY1107" fmla="*/ 3060382 h 6857999"/>
              <a:gd name="connsiteX1108" fmla="*/ 1389558 w 9147326"/>
              <a:gd name="connsiteY1108" fmla="*/ 3059430 h 6857999"/>
              <a:gd name="connsiteX1109" fmla="*/ 1380023 w 9147326"/>
              <a:gd name="connsiteY1109" fmla="*/ 3059747 h 6857999"/>
              <a:gd name="connsiteX1110" fmla="*/ 1370170 w 9147326"/>
              <a:gd name="connsiteY1110" fmla="*/ 3060700 h 6857999"/>
              <a:gd name="connsiteX1111" fmla="*/ 1360953 w 9147326"/>
              <a:gd name="connsiteY1111" fmla="*/ 3062605 h 6857999"/>
              <a:gd name="connsiteX1112" fmla="*/ 1351418 w 9147326"/>
              <a:gd name="connsiteY1112" fmla="*/ 3065145 h 6857999"/>
              <a:gd name="connsiteX1113" fmla="*/ 1342518 w 9147326"/>
              <a:gd name="connsiteY1113" fmla="*/ 3068955 h 6857999"/>
              <a:gd name="connsiteX1114" fmla="*/ 1333619 w 9147326"/>
              <a:gd name="connsiteY1114" fmla="*/ 3073082 h 6857999"/>
              <a:gd name="connsiteX1115" fmla="*/ 1325038 w 9147326"/>
              <a:gd name="connsiteY1115" fmla="*/ 3077845 h 6857999"/>
              <a:gd name="connsiteX1116" fmla="*/ 0 w 9147326"/>
              <a:gd name="connsiteY1116" fmla="*/ 441183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</a:cxnLst>
            <a:rect l="l" t="t" r="r" b="b"/>
            <a:pathLst>
              <a:path w="9147326" h="6857999">
                <a:moveTo>
                  <a:pt x="0" y="0"/>
                </a:moveTo>
                <a:lnTo>
                  <a:pt x="9147326" y="0"/>
                </a:lnTo>
                <a:lnTo>
                  <a:pt x="9147326" y="126534"/>
                </a:lnTo>
                <a:lnTo>
                  <a:pt x="7728380" y="1544002"/>
                </a:lnTo>
                <a:lnTo>
                  <a:pt x="7724248" y="1548130"/>
                </a:lnTo>
                <a:lnTo>
                  <a:pt x="7720434" y="1552575"/>
                </a:lnTo>
                <a:lnTo>
                  <a:pt x="7717256" y="1557337"/>
                </a:lnTo>
                <a:lnTo>
                  <a:pt x="7713759" y="1561782"/>
                </a:lnTo>
                <a:lnTo>
                  <a:pt x="7710899" y="1566545"/>
                </a:lnTo>
                <a:lnTo>
                  <a:pt x="7707721" y="1571942"/>
                </a:lnTo>
                <a:lnTo>
                  <a:pt x="7705496" y="1576705"/>
                </a:lnTo>
                <a:lnTo>
                  <a:pt x="7702953" y="1581785"/>
                </a:lnTo>
                <a:lnTo>
                  <a:pt x="7701046" y="1587182"/>
                </a:lnTo>
                <a:lnTo>
                  <a:pt x="7699457" y="1592262"/>
                </a:lnTo>
                <a:lnTo>
                  <a:pt x="7698186" y="1597977"/>
                </a:lnTo>
                <a:lnTo>
                  <a:pt x="7696914" y="1603057"/>
                </a:lnTo>
                <a:lnTo>
                  <a:pt x="7695961" y="1608772"/>
                </a:lnTo>
                <a:lnTo>
                  <a:pt x="7695007" y="1614487"/>
                </a:lnTo>
                <a:lnTo>
                  <a:pt x="7694690" y="1619567"/>
                </a:lnTo>
                <a:lnTo>
                  <a:pt x="7694690" y="1625282"/>
                </a:lnTo>
                <a:lnTo>
                  <a:pt x="7694690" y="1630680"/>
                </a:lnTo>
                <a:lnTo>
                  <a:pt x="7695007" y="1636395"/>
                </a:lnTo>
                <a:lnTo>
                  <a:pt x="7695961" y="1641792"/>
                </a:lnTo>
                <a:lnTo>
                  <a:pt x="7696914" y="1647190"/>
                </a:lnTo>
                <a:lnTo>
                  <a:pt x="7698186" y="1652587"/>
                </a:lnTo>
                <a:lnTo>
                  <a:pt x="7699457" y="1657985"/>
                </a:lnTo>
                <a:lnTo>
                  <a:pt x="7701046" y="1663065"/>
                </a:lnTo>
                <a:lnTo>
                  <a:pt x="7702953" y="1668462"/>
                </a:lnTo>
                <a:lnTo>
                  <a:pt x="7705178" y="1673542"/>
                </a:lnTo>
                <a:lnTo>
                  <a:pt x="7707721" y="1678940"/>
                </a:lnTo>
                <a:lnTo>
                  <a:pt x="7710899" y="1683702"/>
                </a:lnTo>
                <a:lnTo>
                  <a:pt x="7713759" y="1688465"/>
                </a:lnTo>
                <a:lnTo>
                  <a:pt x="7717256" y="1693227"/>
                </a:lnTo>
                <a:lnTo>
                  <a:pt x="7720434" y="1697672"/>
                </a:lnTo>
                <a:lnTo>
                  <a:pt x="7724248" y="1702435"/>
                </a:lnTo>
                <a:lnTo>
                  <a:pt x="7728380" y="1706245"/>
                </a:lnTo>
                <a:lnTo>
                  <a:pt x="7732829" y="1710372"/>
                </a:lnTo>
                <a:lnTo>
                  <a:pt x="7737279" y="1714500"/>
                </a:lnTo>
                <a:lnTo>
                  <a:pt x="7741729" y="1717992"/>
                </a:lnTo>
                <a:lnTo>
                  <a:pt x="7746496" y="1721167"/>
                </a:lnTo>
                <a:lnTo>
                  <a:pt x="7751581" y="1724342"/>
                </a:lnTo>
                <a:lnTo>
                  <a:pt x="7756349" y="1727200"/>
                </a:lnTo>
                <a:lnTo>
                  <a:pt x="7761434" y="1729422"/>
                </a:lnTo>
                <a:lnTo>
                  <a:pt x="7766202" y="1731645"/>
                </a:lnTo>
                <a:lnTo>
                  <a:pt x="7771605" y="1733867"/>
                </a:lnTo>
                <a:lnTo>
                  <a:pt x="7777326" y="1735455"/>
                </a:lnTo>
                <a:lnTo>
                  <a:pt x="7782411" y="1737042"/>
                </a:lnTo>
                <a:lnTo>
                  <a:pt x="7788132" y="1737995"/>
                </a:lnTo>
                <a:lnTo>
                  <a:pt x="7793217" y="1739265"/>
                </a:lnTo>
                <a:lnTo>
                  <a:pt x="7798938" y="1739900"/>
                </a:lnTo>
                <a:lnTo>
                  <a:pt x="7804341" y="1740217"/>
                </a:lnTo>
                <a:lnTo>
                  <a:pt x="7810062" y="1740217"/>
                </a:lnTo>
                <a:lnTo>
                  <a:pt x="7815148" y="1740217"/>
                </a:lnTo>
                <a:lnTo>
                  <a:pt x="7820868" y="1739900"/>
                </a:lnTo>
                <a:lnTo>
                  <a:pt x="7826272" y="1739265"/>
                </a:lnTo>
                <a:lnTo>
                  <a:pt x="7831993" y="1737995"/>
                </a:lnTo>
                <a:lnTo>
                  <a:pt x="7837396" y="1737042"/>
                </a:lnTo>
                <a:lnTo>
                  <a:pt x="7842799" y="1735455"/>
                </a:lnTo>
                <a:lnTo>
                  <a:pt x="7848202" y="1733867"/>
                </a:lnTo>
                <a:lnTo>
                  <a:pt x="7853287" y="1731645"/>
                </a:lnTo>
                <a:lnTo>
                  <a:pt x="7858373" y="1729422"/>
                </a:lnTo>
                <a:lnTo>
                  <a:pt x="7863458" y="1727200"/>
                </a:lnTo>
                <a:lnTo>
                  <a:pt x="7868225" y="1724342"/>
                </a:lnTo>
                <a:lnTo>
                  <a:pt x="7872993" y="1721167"/>
                </a:lnTo>
                <a:lnTo>
                  <a:pt x="7877760" y="1717992"/>
                </a:lnTo>
                <a:lnTo>
                  <a:pt x="7882528" y="1714500"/>
                </a:lnTo>
                <a:lnTo>
                  <a:pt x="7886977" y="1710372"/>
                </a:lnTo>
                <a:lnTo>
                  <a:pt x="7891427" y="1706245"/>
                </a:lnTo>
                <a:lnTo>
                  <a:pt x="7996947" y="1601152"/>
                </a:lnTo>
                <a:lnTo>
                  <a:pt x="8001079" y="1597342"/>
                </a:lnTo>
                <a:lnTo>
                  <a:pt x="8005528" y="1593215"/>
                </a:lnTo>
                <a:lnTo>
                  <a:pt x="8010296" y="1589722"/>
                </a:lnTo>
                <a:lnTo>
                  <a:pt x="8014745" y="1586547"/>
                </a:lnTo>
                <a:lnTo>
                  <a:pt x="8019831" y="1583372"/>
                </a:lnTo>
                <a:lnTo>
                  <a:pt x="8024916" y="1580515"/>
                </a:lnTo>
                <a:lnTo>
                  <a:pt x="8029683" y="1578292"/>
                </a:lnTo>
                <a:lnTo>
                  <a:pt x="8035087" y="1576070"/>
                </a:lnTo>
                <a:lnTo>
                  <a:pt x="8040172" y="1573847"/>
                </a:lnTo>
                <a:lnTo>
                  <a:pt x="8045575" y="1572260"/>
                </a:lnTo>
                <a:lnTo>
                  <a:pt x="8050978" y="1570672"/>
                </a:lnTo>
                <a:lnTo>
                  <a:pt x="8056381" y="1569720"/>
                </a:lnTo>
                <a:lnTo>
                  <a:pt x="8061784" y="1568450"/>
                </a:lnTo>
                <a:lnTo>
                  <a:pt x="8067505" y="1568132"/>
                </a:lnTo>
                <a:lnTo>
                  <a:pt x="8072591" y="1567497"/>
                </a:lnTo>
                <a:lnTo>
                  <a:pt x="8078312" y="1567497"/>
                </a:lnTo>
                <a:lnTo>
                  <a:pt x="8083715" y="1567497"/>
                </a:lnTo>
                <a:lnTo>
                  <a:pt x="8089436" y="1568132"/>
                </a:lnTo>
                <a:lnTo>
                  <a:pt x="8095157" y="1568450"/>
                </a:lnTo>
                <a:lnTo>
                  <a:pt x="8100242" y="1569720"/>
                </a:lnTo>
                <a:lnTo>
                  <a:pt x="8105963" y="1570672"/>
                </a:lnTo>
                <a:lnTo>
                  <a:pt x="8111048" y="1572260"/>
                </a:lnTo>
                <a:lnTo>
                  <a:pt x="8116451" y="1573847"/>
                </a:lnTo>
                <a:lnTo>
                  <a:pt x="8121537" y="1576070"/>
                </a:lnTo>
                <a:lnTo>
                  <a:pt x="8126622" y="1578292"/>
                </a:lnTo>
                <a:lnTo>
                  <a:pt x="8132025" y="1580515"/>
                </a:lnTo>
                <a:lnTo>
                  <a:pt x="8136793" y="1583372"/>
                </a:lnTo>
                <a:lnTo>
                  <a:pt x="8141560" y="1586547"/>
                </a:lnTo>
                <a:lnTo>
                  <a:pt x="8146645" y="1589722"/>
                </a:lnTo>
                <a:lnTo>
                  <a:pt x="8151095" y="1593215"/>
                </a:lnTo>
                <a:lnTo>
                  <a:pt x="8155545" y="1597342"/>
                </a:lnTo>
                <a:lnTo>
                  <a:pt x="8159676" y="1601152"/>
                </a:lnTo>
                <a:lnTo>
                  <a:pt x="8163808" y="1605280"/>
                </a:lnTo>
                <a:lnTo>
                  <a:pt x="8167940" y="1609725"/>
                </a:lnTo>
                <a:lnTo>
                  <a:pt x="8171118" y="1614487"/>
                </a:lnTo>
                <a:lnTo>
                  <a:pt x="8174614" y="1619250"/>
                </a:lnTo>
                <a:lnTo>
                  <a:pt x="8177475" y="1624012"/>
                </a:lnTo>
                <a:lnTo>
                  <a:pt x="8180653" y="1628775"/>
                </a:lnTo>
                <a:lnTo>
                  <a:pt x="8182878" y="1634172"/>
                </a:lnTo>
                <a:lnTo>
                  <a:pt x="8185103" y="1639252"/>
                </a:lnTo>
                <a:lnTo>
                  <a:pt x="8187328" y="1644650"/>
                </a:lnTo>
                <a:lnTo>
                  <a:pt x="8188599" y="1649730"/>
                </a:lnTo>
                <a:lnTo>
                  <a:pt x="8190188" y="1654810"/>
                </a:lnTo>
                <a:lnTo>
                  <a:pt x="8191459" y="1660525"/>
                </a:lnTo>
                <a:lnTo>
                  <a:pt x="8192413" y="1666240"/>
                </a:lnTo>
                <a:lnTo>
                  <a:pt x="8192731" y="1671320"/>
                </a:lnTo>
                <a:lnTo>
                  <a:pt x="8193684" y="1677035"/>
                </a:lnTo>
                <a:lnTo>
                  <a:pt x="8193684" y="1682432"/>
                </a:lnTo>
                <a:lnTo>
                  <a:pt x="8193684" y="1688147"/>
                </a:lnTo>
                <a:lnTo>
                  <a:pt x="8192731" y="1693227"/>
                </a:lnTo>
                <a:lnTo>
                  <a:pt x="8192413" y="1698942"/>
                </a:lnTo>
                <a:lnTo>
                  <a:pt x="8191459" y="1704657"/>
                </a:lnTo>
                <a:lnTo>
                  <a:pt x="8190188" y="1709737"/>
                </a:lnTo>
                <a:lnTo>
                  <a:pt x="8188599" y="1715452"/>
                </a:lnTo>
                <a:lnTo>
                  <a:pt x="8187328" y="1720532"/>
                </a:lnTo>
                <a:lnTo>
                  <a:pt x="8185103" y="1725930"/>
                </a:lnTo>
                <a:lnTo>
                  <a:pt x="8182878" y="1731010"/>
                </a:lnTo>
                <a:lnTo>
                  <a:pt x="8180653" y="1735772"/>
                </a:lnTo>
                <a:lnTo>
                  <a:pt x="8177475" y="1741170"/>
                </a:lnTo>
                <a:lnTo>
                  <a:pt x="8174614" y="1745932"/>
                </a:lnTo>
                <a:lnTo>
                  <a:pt x="8171118" y="1750377"/>
                </a:lnTo>
                <a:lnTo>
                  <a:pt x="8167940" y="1755140"/>
                </a:lnTo>
                <a:lnTo>
                  <a:pt x="8163808" y="1759585"/>
                </a:lnTo>
                <a:lnTo>
                  <a:pt x="8159676" y="1763712"/>
                </a:lnTo>
                <a:lnTo>
                  <a:pt x="7490960" y="2432050"/>
                </a:lnTo>
                <a:lnTo>
                  <a:pt x="7486828" y="2436495"/>
                </a:lnTo>
                <a:lnTo>
                  <a:pt x="7482696" y="2440940"/>
                </a:lnTo>
                <a:lnTo>
                  <a:pt x="7479518" y="2445385"/>
                </a:lnTo>
                <a:lnTo>
                  <a:pt x="7476022" y="2450148"/>
                </a:lnTo>
                <a:lnTo>
                  <a:pt x="7473161" y="2454910"/>
                </a:lnTo>
                <a:lnTo>
                  <a:pt x="7469983" y="2459990"/>
                </a:lnTo>
                <a:lnTo>
                  <a:pt x="7467758" y="2464752"/>
                </a:lnTo>
                <a:lnTo>
                  <a:pt x="7465533" y="2469833"/>
                </a:lnTo>
                <a:lnTo>
                  <a:pt x="7463309" y="2475230"/>
                </a:lnTo>
                <a:lnTo>
                  <a:pt x="7462037" y="2480628"/>
                </a:lnTo>
                <a:lnTo>
                  <a:pt x="7460448" y="2486025"/>
                </a:lnTo>
                <a:lnTo>
                  <a:pt x="7459177" y="2491105"/>
                </a:lnTo>
                <a:lnTo>
                  <a:pt x="7458223" y="2496820"/>
                </a:lnTo>
                <a:lnTo>
                  <a:pt x="7457270" y="2502535"/>
                </a:lnTo>
                <a:lnTo>
                  <a:pt x="7456952" y="2507932"/>
                </a:lnTo>
                <a:lnTo>
                  <a:pt x="7456952" y="2513330"/>
                </a:lnTo>
                <a:lnTo>
                  <a:pt x="7456952" y="2518727"/>
                </a:lnTo>
                <a:lnTo>
                  <a:pt x="7457270" y="2524442"/>
                </a:lnTo>
                <a:lnTo>
                  <a:pt x="7458223" y="2529840"/>
                </a:lnTo>
                <a:lnTo>
                  <a:pt x="7459177" y="2535237"/>
                </a:lnTo>
                <a:lnTo>
                  <a:pt x="7460448" y="2540635"/>
                </a:lnTo>
                <a:lnTo>
                  <a:pt x="7462037" y="2546032"/>
                </a:lnTo>
                <a:lnTo>
                  <a:pt x="7463309" y="2551430"/>
                </a:lnTo>
                <a:lnTo>
                  <a:pt x="7465533" y="2556827"/>
                </a:lnTo>
                <a:lnTo>
                  <a:pt x="7467758" y="2561590"/>
                </a:lnTo>
                <a:lnTo>
                  <a:pt x="7469983" y="2566987"/>
                </a:lnTo>
                <a:lnTo>
                  <a:pt x="7473161" y="2571750"/>
                </a:lnTo>
                <a:lnTo>
                  <a:pt x="7476022" y="2576512"/>
                </a:lnTo>
                <a:lnTo>
                  <a:pt x="7479518" y="2581275"/>
                </a:lnTo>
                <a:lnTo>
                  <a:pt x="7482696" y="2585720"/>
                </a:lnTo>
                <a:lnTo>
                  <a:pt x="7486828" y="2590482"/>
                </a:lnTo>
                <a:lnTo>
                  <a:pt x="7490960" y="2594927"/>
                </a:lnTo>
                <a:lnTo>
                  <a:pt x="7495092" y="2599055"/>
                </a:lnTo>
                <a:lnTo>
                  <a:pt x="7499541" y="2602547"/>
                </a:lnTo>
                <a:lnTo>
                  <a:pt x="7503991" y="2606040"/>
                </a:lnTo>
                <a:lnTo>
                  <a:pt x="7508758" y="2609215"/>
                </a:lnTo>
                <a:lnTo>
                  <a:pt x="7513844" y="2612390"/>
                </a:lnTo>
                <a:lnTo>
                  <a:pt x="7518611" y="2615247"/>
                </a:lnTo>
                <a:lnTo>
                  <a:pt x="7523696" y="2617787"/>
                </a:lnTo>
                <a:lnTo>
                  <a:pt x="7529100" y="2620010"/>
                </a:lnTo>
                <a:lnTo>
                  <a:pt x="7534185" y="2621915"/>
                </a:lnTo>
                <a:lnTo>
                  <a:pt x="7539588" y="2623502"/>
                </a:lnTo>
                <a:lnTo>
                  <a:pt x="7544673" y="2625090"/>
                </a:lnTo>
                <a:lnTo>
                  <a:pt x="7550394" y="2626360"/>
                </a:lnTo>
                <a:lnTo>
                  <a:pt x="7555797" y="2627312"/>
                </a:lnTo>
                <a:lnTo>
                  <a:pt x="7561201" y="2627947"/>
                </a:lnTo>
                <a:lnTo>
                  <a:pt x="7566604" y="2628265"/>
                </a:lnTo>
                <a:lnTo>
                  <a:pt x="7572325" y="2628265"/>
                </a:lnTo>
                <a:lnTo>
                  <a:pt x="7578046" y="2628265"/>
                </a:lnTo>
                <a:lnTo>
                  <a:pt x="7583131" y="2627947"/>
                </a:lnTo>
                <a:lnTo>
                  <a:pt x="7588852" y="2627312"/>
                </a:lnTo>
                <a:lnTo>
                  <a:pt x="7594255" y="2626360"/>
                </a:lnTo>
                <a:lnTo>
                  <a:pt x="7599658" y="2625090"/>
                </a:lnTo>
                <a:lnTo>
                  <a:pt x="7605061" y="2623502"/>
                </a:lnTo>
                <a:lnTo>
                  <a:pt x="7610464" y="2621915"/>
                </a:lnTo>
                <a:lnTo>
                  <a:pt x="7615550" y="2620010"/>
                </a:lnTo>
                <a:lnTo>
                  <a:pt x="7620953" y="2617787"/>
                </a:lnTo>
                <a:lnTo>
                  <a:pt x="7625720" y="2615247"/>
                </a:lnTo>
                <a:lnTo>
                  <a:pt x="7630806" y="2612390"/>
                </a:lnTo>
                <a:lnTo>
                  <a:pt x="7635891" y="2609215"/>
                </a:lnTo>
                <a:lnTo>
                  <a:pt x="7640340" y="2606040"/>
                </a:lnTo>
                <a:lnTo>
                  <a:pt x="7645108" y="2602547"/>
                </a:lnTo>
                <a:lnTo>
                  <a:pt x="7649558" y="2599055"/>
                </a:lnTo>
                <a:lnTo>
                  <a:pt x="7653689" y="2594927"/>
                </a:lnTo>
                <a:lnTo>
                  <a:pt x="7742046" y="2506345"/>
                </a:lnTo>
                <a:lnTo>
                  <a:pt x="7841210" y="2407285"/>
                </a:lnTo>
                <a:lnTo>
                  <a:pt x="7845977" y="2403157"/>
                </a:lnTo>
                <a:lnTo>
                  <a:pt x="7850427" y="2399665"/>
                </a:lnTo>
                <a:lnTo>
                  <a:pt x="7854876" y="2395855"/>
                </a:lnTo>
                <a:lnTo>
                  <a:pt x="7859326" y="2392362"/>
                </a:lnTo>
                <a:lnTo>
                  <a:pt x="7864093" y="2389505"/>
                </a:lnTo>
                <a:lnTo>
                  <a:pt x="7869179" y="2386965"/>
                </a:lnTo>
                <a:lnTo>
                  <a:pt x="7874264" y="2384107"/>
                </a:lnTo>
                <a:lnTo>
                  <a:pt x="7879349" y="2381885"/>
                </a:lnTo>
                <a:lnTo>
                  <a:pt x="7884753" y="2380298"/>
                </a:lnTo>
                <a:lnTo>
                  <a:pt x="7889838" y="2378393"/>
                </a:lnTo>
                <a:lnTo>
                  <a:pt x="7895559" y="2376805"/>
                </a:lnTo>
                <a:lnTo>
                  <a:pt x="7900644" y="2375535"/>
                </a:lnTo>
                <a:lnTo>
                  <a:pt x="7906365" y="2374900"/>
                </a:lnTo>
                <a:lnTo>
                  <a:pt x="7911768" y="2374265"/>
                </a:lnTo>
                <a:lnTo>
                  <a:pt x="7917489" y="2373947"/>
                </a:lnTo>
                <a:lnTo>
                  <a:pt x="7922574" y="2373312"/>
                </a:lnTo>
                <a:lnTo>
                  <a:pt x="7928295" y="2373947"/>
                </a:lnTo>
                <a:lnTo>
                  <a:pt x="7934016" y="2374265"/>
                </a:lnTo>
                <a:lnTo>
                  <a:pt x="7939419" y="2374900"/>
                </a:lnTo>
                <a:lnTo>
                  <a:pt x="7944823" y="2375535"/>
                </a:lnTo>
                <a:lnTo>
                  <a:pt x="7950226" y="2376805"/>
                </a:lnTo>
                <a:lnTo>
                  <a:pt x="7955629" y="2378393"/>
                </a:lnTo>
                <a:lnTo>
                  <a:pt x="7960714" y="2380298"/>
                </a:lnTo>
                <a:lnTo>
                  <a:pt x="7966435" y="2381885"/>
                </a:lnTo>
                <a:lnTo>
                  <a:pt x="7971203" y="2384107"/>
                </a:lnTo>
                <a:lnTo>
                  <a:pt x="7976288" y="2386965"/>
                </a:lnTo>
                <a:lnTo>
                  <a:pt x="7981373" y="2389505"/>
                </a:lnTo>
                <a:lnTo>
                  <a:pt x="7986141" y="2392362"/>
                </a:lnTo>
                <a:lnTo>
                  <a:pt x="7990908" y="2395855"/>
                </a:lnTo>
                <a:lnTo>
                  <a:pt x="7995358" y="2399665"/>
                </a:lnTo>
                <a:lnTo>
                  <a:pt x="7999807" y="2403157"/>
                </a:lnTo>
                <a:lnTo>
                  <a:pt x="8004257" y="2407285"/>
                </a:lnTo>
                <a:lnTo>
                  <a:pt x="8010614" y="2414587"/>
                </a:lnTo>
                <a:lnTo>
                  <a:pt x="8016335" y="2421573"/>
                </a:lnTo>
                <a:lnTo>
                  <a:pt x="8021420" y="2429193"/>
                </a:lnTo>
                <a:lnTo>
                  <a:pt x="8026187" y="2437130"/>
                </a:lnTo>
                <a:lnTo>
                  <a:pt x="8029366" y="2445702"/>
                </a:lnTo>
                <a:lnTo>
                  <a:pt x="8032226" y="2453957"/>
                </a:lnTo>
                <a:lnTo>
                  <a:pt x="8035087" y="2462530"/>
                </a:lnTo>
                <a:lnTo>
                  <a:pt x="8036358" y="2471420"/>
                </a:lnTo>
                <a:lnTo>
                  <a:pt x="8037311" y="2480310"/>
                </a:lnTo>
                <a:lnTo>
                  <a:pt x="8037629" y="2488883"/>
                </a:lnTo>
                <a:lnTo>
                  <a:pt x="8037311" y="2497772"/>
                </a:lnTo>
                <a:lnTo>
                  <a:pt x="8036040" y="2506980"/>
                </a:lnTo>
                <a:lnTo>
                  <a:pt x="8034133" y="2515552"/>
                </a:lnTo>
                <a:lnTo>
                  <a:pt x="8031908" y="2524442"/>
                </a:lnTo>
                <a:lnTo>
                  <a:pt x="8028730" y="2532698"/>
                </a:lnTo>
                <a:lnTo>
                  <a:pt x="8024916" y="2540635"/>
                </a:lnTo>
                <a:lnTo>
                  <a:pt x="7755395" y="2809875"/>
                </a:lnTo>
                <a:lnTo>
                  <a:pt x="7751581" y="2814320"/>
                </a:lnTo>
                <a:lnTo>
                  <a:pt x="7747767" y="2818765"/>
                </a:lnTo>
                <a:lnTo>
                  <a:pt x="7743953" y="2823210"/>
                </a:lnTo>
                <a:lnTo>
                  <a:pt x="7740457" y="2827972"/>
                </a:lnTo>
                <a:lnTo>
                  <a:pt x="7737597" y="2833052"/>
                </a:lnTo>
                <a:lnTo>
                  <a:pt x="7735054" y="2837815"/>
                </a:lnTo>
                <a:lnTo>
                  <a:pt x="7732511" y="2842577"/>
                </a:lnTo>
                <a:lnTo>
                  <a:pt x="7730287" y="2847975"/>
                </a:lnTo>
                <a:lnTo>
                  <a:pt x="7728380" y="2853055"/>
                </a:lnTo>
                <a:lnTo>
                  <a:pt x="7726473" y="2858770"/>
                </a:lnTo>
                <a:lnTo>
                  <a:pt x="7724883" y="2863850"/>
                </a:lnTo>
                <a:lnTo>
                  <a:pt x="7723930" y="2868930"/>
                </a:lnTo>
                <a:lnTo>
                  <a:pt x="7722977" y="2874645"/>
                </a:lnTo>
                <a:lnTo>
                  <a:pt x="7722341" y="2880360"/>
                </a:lnTo>
                <a:lnTo>
                  <a:pt x="7722023" y="2885757"/>
                </a:lnTo>
                <a:lnTo>
                  <a:pt x="7722023" y="2891155"/>
                </a:lnTo>
                <a:lnTo>
                  <a:pt x="7722023" y="2896552"/>
                </a:lnTo>
                <a:lnTo>
                  <a:pt x="7722341" y="2902267"/>
                </a:lnTo>
                <a:lnTo>
                  <a:pt x="7722977" y="2907982"/>
                </a:lnTo>
                <a:lnTo>
                  <a:pt x="7723930" y="2913062"/>
                </a:lnTo>
                <a:lnTo>
                  <a:pt x="7724883" y="2918777"/>
                </a:lnTo>
                <a:lnTo>
                  <a:pt x="7726473" y="2923857"/>
                </a:lnTo>
                <a:lnTo>
                  <a:pt x="7728380" y="2929572"/>
                </a:lnTo>
                <a:lnTo>
                  <a:pt x="7730287" y="2934652"/>
                </a:lnTo>
                <a:lnTo>
                  <a:pt x="7732511" y="2939415"/>
                </a:lnTo>
                <a:lnTo>
                  <a:pt x="7735054" y="2944812"/>
                </a:lnTo>
                <a:lnTo>
                  <a:pt x="7737597" y="2949575"/>
                </a:lnTo>
                <a:lnTo>
                  <a:pt x="7740457" y="2954337"/>
                </a:lnTo>
                <a:lnTo>
                  <a:pt x="7743953" y="2959417"/>
                </a:lnTo>
                <a:lnTo>
                  <a:pt x="7747767" y="2963862"/>
                </a:lnTo>
                <a:lnTo>
                  <a:pt x="7751581" y="2968307"/>
                </a:lnTo>
                <a:lnTo>
                  <a:pt x="7755395" y="2972752"/>
                </a:lnTo>
                <a:lnTo>
                  <a:pt x="7760163" y="2976880"/>
                </a:lnTo>
                <a:lnTo>
                  <a:pt x="7763977" y="2980372"/>
                </a:lnTo>
                <a:lnTo>
                  <a:pt x="7769062" y="2983865"/>
                </a:lnTo>
                <a:lnTo>
                  <a:pt x="7773512" y="2987357"/>
                </a:lnTo>
                <a:lnTo>
                  <a:pt x="7778279" y="2990215"/>
                </a:lnTo>
                <a:lnTo>
                  <a:pt x="7783364" y="2993072"/>
                </a:lnTo>
                <a:lnTo>
                  <a:pt x="7788450" y="2995930"/>
                </a:lnTo>
                <a:lnTo>
                  <a:pt x="7793535" y="2998152"/>
                </a:lnTo>
                <a:lnTo>
                  <a:pt x="7798938" y="2999740"/>
                </a:lnTo>
                <a:lnTo>
                  <a:pt x="7804023" y="3001327"/>
                </a:lnTo>
                <a:lnTo>
                  <a:pt x="7809744" y="3002915"/>
                </a:lnTo>
                <a:lnTo>
                  <a:pt x="7814830" y="3004502"/>
                </a:lnTo>
                <a:lnTo>
                  <a:pt x="7820551" y="3005137"/>
                </a:lnTo>
                <a:lnTo>
                  <a:pt x="7825954" y="3005772"/>
                </a:lnTo>
                <a:lnTo>
                  <a:pt x="7831357" y="3006090"/>
                </a:lnTo>
                <a:lnTo>
                  <a:pt x="7836760" y="3006090"/>
                </a:lnTo>
                <a:lnTo>
                  <a:pt x="7842481" y="3006090"/>
                </a:lnTo>
                <a:lnTo>
                  <a:pt x="7848202" y="3005772"/>
                </a:lnTo>
                <a:lnTo>
                  <a:pt x="7853605" y="3005137"/>
                </a:lnTo>
                <a:lnTo>
                  <a:pt x="7859008" y="3003867"/>
                </a:lnTo>
                <a:lnTo>
                  <a:pt x="7864411" y="3002915"/>
                </a:lnTo>
                <a:lnTo>
                  <a:pt x="7869814" y="3001327"/>
                </a:lnTo>
                <a:lnTo>
                  <a:pt x="7874900" y="2999740"/>
                </a:lnTo>
                <a:lnTo>
                  <a:pt x="7880303" y="2998152"/>
                </a:lnTo>
                <a:lnTo>
                  <a:pt x="7885388" y="2995930"/>
                </a:lnTo>
                <a:lnTo>
                  <a:pt x="7890473" y="2993072"/>
                </a:lnTo>
                <a:lnTo>
                  <a:pt x="7895559" y="2990215"/>
                </a:lnTo>
                <a:lnTo>
                  <a:pt x="7900326" y="2987357"/>
                </a:lnTo>
                <a:lnTo>
                  <a:pt x="7905094" y="2983865"/>
                </a:lnTo>
                <a:lnTo>
                  <a:pt x="7909543" y="2980372"/>
                </a:lnTo>
                <a:lnTo>
                  <a:pt x="7913993" y="2976880"/>
                </a:lnTo>
                <a:lnTo>
                  <a:pt x="7918443" y="2972752"/>
                </a:lnTo>
                <a:lnTo>
                  <a:pt x="8484500" y="2406968"/>
                </a:lnTo>
                <a:lnTo>
                  <a:pt x="8488949" y="2402840"/>
                </a:lnTo>
                <a:lnTo>
                  <a:pt x="8493399" y="2399030"/>
                </a:lnTo>
                <a:lnTo>
                  <a:pt x="8498166" y="2395537"/>
                </a:lnTo>
                <a:lnTo>
                  <a:pt x="8502934" y="2392362"/>
                </a:lnTo>
                <a:lnTo>
                  <a:pt x="8507701" y="2389188"/>
                </a:lnTo>
                <a:lnTo>
                  <a:pt x="8512469" y="2386648"/>
                </a:lnTo>
                <a:lnTo>
                  <a:pt x="8517872" y="2383790"/>
                </a:lnTo>
                <a:lnTo>
                  <a:pt x="8522639" y="2381567"/>
                </a:lnTo>
                <a:lnTo>
                  <a:pt x="8527725" y="2379663"/>
                </a:lnTo>
                <a:lnTo>
                  <a:pt x="8533446" y="2378075"/>
                </a:lnTo>
                <a:lnTo>
                  <a:pt x="8538531" y="2376805"/>
                </a:lnTo>
                <a:lnTo>
                  <a:pt x="8544252" y="2375217"/>
                </a:lnTo>
                <a:lnTo>
                  <a:pt x="8549655" y="2374582"/>
                </a:lnTo>
                <a:lnTo>
                  <a:pt x="8555058" y="2373947"/>
                </a:lnTo>
                <a:lnTo>
                  <a:pt x="8560779" y="2373312"/>
                </a:lnTo>
                <a:lnTo>
                  <a:pt x="8566182" y="2373312"/>
                </a:lnTo>
                <a:lnTo>
                  <a:pt x="8571585" y="2373312"/>
                </a:lnTo>
                <a:lnTo>
                  <a:pt x="8576989" y="2373947"/>
                </a:lnTo>
                <a:lnTo>
                  <a:pt x="8582709" y="2374582"/>
                </a:lnTo>
                <a:lnTo>
                  <a:pt x="8587795" y="2375217"/>
                </a:lnTo>
                <a:lnTo>
                  <a:pt x="8593516" y="2376805"/>
                </a:lnTo>
                <a:lnTo>
                  <a:pt x="8598601" y="2378075"/>
                </a:lnTo>
                <a:lnTo>
                  <a:pt x="8604322" y="2379663"/>
                </a:lnTo>
                <a:lnTo>
                  <a:pt x="8609725" y="2381567"/>
                </a:lnTo>
                <a:lnTo>
                  <a:pt x="8614810" y="2383790"/>
                </a:lnTo>
                <a:lnTo>
                  <a:pt x="8619578" y="2386648"/>
                </a:lnTo>
                <a:lnTo>
                  <a:pt x="8624345" y="2389188"/>
                </a:lnTo>
                <a:lnTo>
                  <a:pt x="8629431" y="2392362"/>
                </a:lnTo>
                <a:lnTo>
                  <a:pt x="8634198" y="2395537"/>
                </a:lnTo>
                <a:lnTo>
                  <a:pt x="8638648" y="2399030"/>
                </a:lnTo>
                <a:lnTo>
                  <a:pt x="8643097" y="2402840"/>
                </a:lnTo>
                <a:lnTo>
                  <a:pt x="8647547" y="2406968"/>
                </a:lnTo>
                <a:lnTo>
                  <a:pt x="8651679" y="2411413"/>
                </a:lnTo>
                <a:lnTo>
                  <a:pt x="8655493" y="2415857"/>
                </a:lnTo>
                <a:lnTo>
                  <a:pt x="8659307" y="2420303"/>
                </a:lnTo>
                <a:lnTo>
                  <a:pt x="8662167" y="2425382"/>
                </a:lnTo>
                <a:lnTo>
                  <a:pt x="8665663" y="2430145"/>
                </a:lnTo>
                <a:lnTo>
                  <a:pt x="8668206" y="2434907"/>
                </a:lnTo>
                <a:lnTo>
                  <a:pt x="8670749" y="2439670"/>
                </a:lnTo>
                <a:lnTo>
                  <a:pt x="8672974" y="2445067"/>
                </a:lnTo>
                <a:lnTo>
                  <a:pt x="8674880" y="2450148"/>
                </a:lnTo>
                <a:lnTo>
                  <a:pt x="8676787" y="2455862"/>
                </a:lnTo>
                <a:lnTo>
                  <a:pt x="8677741" y="2460943"/>
                </a:lnTo>
                <a:lnTo>
                  <a:pt x="8679330" y="2466340"/>
                </a:lnTo>
                <a:lnTo>
                  <a:pt x="8679966" y="2471738"/>
                </a:lnTo>
                <a:lnTo>
                  <a:pt x="8680919" y="2477452"/>
                </a:lnTo>
                <a:lnTo>
                  <a:pt x="8681237" y="2483168"/>
                </a:lnTo>
                <a:lnTo>
                  <a:pt x="8681237" y="2488247"/>
                </a:lnTo>
                <a:lnTo>
                  <a:pt x="8681237" y="2493962"/>
                </a:lnTo>
                <a:lnTo>
                  <a:pt x="8680919" y="2499360"/>
                </a:lnTo>
                <a:lnTo>
                  <a:pt x="8679966" y="2505075"/>
                </a:lnTo>
                <a:lnTo>
                  <a:pt x="8679330" y="2510155"/>
                </a:lnTo>
                <a:lnTo>
                  <a:pt x="8677741" y="2515870"/>
                </a:lnTo>
                <a:lnTo>
                  <a:pt x="8676787" y="2520950"/>
                </a:lnTo>
                <a:lnTo>
                  <a:pt x="8674880" y="2526665"/>
                </a:lnTo>
                <a:lnTo>
                  <a:pt x="8672974" y="2531745"/>
                </a:lnTo>
                <a:lnTo>
                  <a:pt x="8670749" y="2536825"/>
                </a:lnTo>
                <a:lnTo>
                  <a:pt x="8668206" y="2541905"/>
                </a:lnTo>
                <a:lnTo>
                  <a:pt x="8665663" y="2546667"/>
                </a:lnTo>
                <a:lnTo>
                  <a:pt x="8662167" y="2551430"/>
                </a:lnTo>
                <a:lnTo>
                  <a:pt x="8659307" y="2556510"/>
                </a:lnTo>
                <a:lnTo>
                  <a:pt x="8655493" y="2560955"/>
                </a:lnTo>
                <a:lnTo>
                  <a:pt x="8651679" y="2565400"/>
                </a:lnTo>
                <a:lnTo>
                  <a:pt x="8647547" y="2569845"/>
                </a:lnTo>
                <a:lnTo>
                  <a:pt x="7392750" y="3822700"/>
                </a:lnTo>
                <a:lnTo>
                  <a:pt x="7388618" y="3827145"/>
                </a:lnTo>
                <a:lnTo>
                  <a:pt x="7385122" y="3831590"/>
                </a:lnTo>
                <a:lnTo>
                  <a:pt x="7381626" y="3836035"/>
                </a:lnTo>
                <a:lnTo>
                  <a:pt x="7378448" y="3841115"/>
                </a:lnTo>
                <a:lnTo>
                  <a:pt x="7375269" y="3845877"/>
                </a:lnTo>
                <a:lnTo>
                  <a:pt x="7372409" y="3850640"/>
                </a:lnTo>
                <a:lnTo>
                  <a:pt x="7369866" y="3855720"/>
                </a:lnTo>
                <a:lnTo>
                  <a:pt x="7367641" y="3860800"/>
                </a:lnTo>
                <a:lnTo>
                  <a:pt x="7365734" y="3865880"/>
                </a:lnTo>
                <a:lnTo>
                  <a:pt x="7364145" y="3871595"/>
                </a:lnTo>
                <a:lnTo>
                  <a:pt x="7362556" y="3876675"/>
                </a:lnTo>
                <a:lnTo>
                  <a:pt x="7361603" y="3882390"/>
                </a:lnTo>
                <a:lnTo>
                  <a:pt x="7360331" y="3887470"/>
                </a:lnTo>
                <a:lnTo>
                  <a:pt x="7359696" y="3893185"/>
                </a:lnTo>
                <a:lnTo>
                  <a:pt x="7359378" y="3898582"/>
                </a:lnTo>
                <a:lnTo>
                  <a:pt x="7359378" y="3904297"/>
                </a:lnTo>
                <a:lnTo>
                  <a:pt x="7359378" y="3909695"/>
                </a:lnTo>
                <a:lnTo>
                  <a:pt x="7359696" y="3915092"/>
                </a:lnTo>
                <a:lnTo>
                  <a:pt x="7360331" y="3920807"/>
                </a:lnTo>
                <a:lnTo>
                  <a:pt x="7361603" y="3926205"/>
                </a:lnTo>
                <a:lnTo>
                  <a:pt x="7362556" y="3931602"/>
                </a:lnTo>
                <a:lnTo>
                  <a:pt x="7364145" y="3936682"/>
                </a:lnTo>
                <a:lnTo>
                  <a:pt x="7365734" y="3942397"/>
                </a:lnTo>
                <a:lnTo>
                  <a:pt x="7367641" y="3947477"/>
                </a:lnTo>
                <a:lnTo>
                  <a:pt x="7369866" y="3952875"/>
                </a:lnTo>
                <a:lnTo>
                  <a:pt x="7372409" y="3957637"/>
                </a:lnTo>
                <a:lnTo>
                  <a:pt x="7375269" y="3962400"/>
                </a:lnTo>
                <a:lnTo>
                  <a:pt x="7378448" y="3967162"/>
                </a:lnTo>
                <a:lnTo>
                  <a:pt x="7381626" y="3972242"/>
                </a:lnTo>
                <a:lnTo>
                  <a:pt x="7385122" y="3976687"/>
                </a:lnTo>
                <a:lnTo>
                  <a:pt x="7388618" y="3981132"/>
                </a:lnTo>
                <a:lnTo>
                  <a:pt x="7392750" y="3985577"/>
                </a:lnTo>
                <a:lnTo>
                  <a:pt x="7397200" y="3989705"/>
                </a:lnTo>
                <a:lnTo>
                  <a:pt x="7401967" y="3993515"/>
                </a:lnTo>
                <a:lnTo>
                  <a:pt x="7406417" y="3997007"/>
                </a:lnTo>
                <a:lnTo>
                  <a:pt x="7411184" y="4000182"/>
                </a:lnTo>
                <a:lnTo>
                  <a:pt x="7415952" y="4003357"/>
                </a:lnTo>
                <a:lnTo>
                  <a:pt x="7420719" y="4006215"/>
                </a:lnTo>
                <a:lnTo>
                  <a:pt x="7426122" y="4008755"/>
                </a:lnTo>
                <a:lnTo>
                  <a:pt x="7430890" y="4010977"/>
                </a:lnTo>
                <a:lnTo>
                  <a:pt x="7436293" y="4012882"/>
                </a:lnTo>
                <a:lnTo>
                  <a:pt x="7441696" y="4014787"/>
                </a:lnTo>
                <a:lnTo>
                  <a:pt x="7447099" y="4015740"/>
                </a:lnTo>
                <a:lnTo>
                  <a:pt x="7452502" y="4017327"/>
                </a:lnTo>
                <a:lnTo>
                  <a:pt x="7457905" y="4017962"/>
                </a:lnTo>
                <a:lnTo>
                  <a:pt x="7463309" y="4018597"/>
                </a:lnTo>
                <a:lnTo>
                  <a:pt x="7469030" y="4019232"/>
                </a:lnTo>
                <a:lnTo>
                  <a:pt x="7474433" y="4019232"/>
                </a:lnTo>
                <a:lnTo>
                  <a:pt x="7479836" y="4019232"/>
                </a:lnTo>
                <a:lnTo>
                  <a:pt x="7485557" y="4018597"/>
                </a:lnTo>
                <a:lnTo>
                  <a:pt x="7490960" y="4017962"/>
                </a:lnTo>
                <a:lnTo>
                  <a:pt x="7496681" y="4017327"/>
                </a:lnTo>
                <a:lnTo>
                  <a:pt x="7501766" y="4015740"/>
                </a:lnTo>
                <a:lnTo>
                  <a:pt x="7507169" y="4014787"/>
                </a:lnTo>
                <a:lnTo>
                  <a:pt x="7512572" y="4012882"/>
                </a:lnTo>
                <a:lnTo>
                  <a:pt x="7517975" y="4010977"/>
                </a:lnTo>
                <a:lnTo>
                  <a:pt x="7523061" y="4008755"/>
                </a:lnTo>
                <a:lnTo>
                  <a:pt x="7527828" y="4006215"/>
                </a:lnTo>
                <a:lnTo>
                  <a:pt x="7532914" y="4003357"/>
                </a:lnTo>
                <a:lnTo>
                  <a:pt x="7537681" y="4000182"/>
                </a:lnTo>
                <a:lnTo>
                  <a:pt x="7542448" y="3997007"/>
                </a:lnTo>
                <a:lnTo>
                  <a:pt x="7546898" y="3993515"/>
                </a:lnTo>
                <a:lnTo>
                  <a:pt x="7551348" y="3989705"/>
                </a:lnTo>
                <a:lnTo>
                  <a:pt x="7555797" y="3985577"/>
                </a:lnTo>
                <a:lnTo>
                  <a:pt x="8717788" y="2825115"/>
                </a:lnTo>
                <a:lnTo>
                  <a:pt x="8721919" y="2820987"/>
                </a:lnTo>
                <a:lnTo>
                  <a:pt x="8726369" y="2817177"/>
                </a:lnTo>
                <a:lnTo>
                  <a:pt x="8731137" y="2813685"/>
                </a:lnTo>
                <a:lnTo>
                  <a:pt x="8735586" y="2810192"/>
                </a:lnTo>
                <a:lnTo>
                  <a:pt x="8740672" y="2807335"/>
                </a:lnTo>
                <a:lnTo>
                  <a:pt x="8745757" y="2804477"/>
                </a:lnTo>
                <a:lnTo>
                  <a:pt x="8750524" y="2801937"/>
                </a:lnTo>
                <a:lnTo>
                  <a:pt x="8755927" y="2799715"/>
                </a:lnTo>
                <a:lnTo>
                  <a:pt x="8761013" y="2797810"/>
                </a:lnTo>
                <a:lnTo>
                  <a:pt x="8766416" y="2795905"/>
                </a:lnTo>
                <a:lnTo>
                  <a:pt x="8771819" y="2794635"/>
                </a:lnTo>
                <a:lnTo>
                  <a:pt x="8777222" y="2793365"/>
                </a:lnTo>
                <a:lnTo>
                  <a:pt x="8782625" y="2792730"/>
                </a:lnTo>
                <a:lnTo>
                  <a:pt x="8788346" y="2792095"/>
                </a:lnTo>
                <a:lnTo>
                  <a:pt x="8793431" y="2791460"/>
                </a:lnTo>
                <a:lnTo>
                  <a:pt x="8799152" y="2791460"/>
                </a:lnTo>
                <a:lnTo>
                  <a:pt x="8804556" y="2791460"/>
                </a:lnTo>
                <a:lnTo>
                  <a:pt x="8810277" y="2792095"/>
                </a:lnTo>
                <a:lnTo>
                  <a:pt x="8815680" y="2792730"/>
                </a:lnTo>
                <a:lnTo>
                  <a:pt x="8821083" y="2793365"/>
                </a:lnTo>
                <a:lnTo>
                  <a:pt x="8826804" y="2794635"/>
                </a:lnTo>
                <a:lnTo>
                  <a:pt x="8831889" y="2795905"/>
                </a:lnTo>
                <a:lnTo>
                  <a:pt x="8837292" y="2797810"/>
                </a:lnTo>
                <a:lnTo>
                  <a:pt x="8842377" y="2799715"/>
                </a:lnTo>
                <a:lnTo>
                  <a:pt x="8847463" y="2801937"/>
                </a:lnTo>
                <a:lnTo>
                  <a:pt x="8852866" y="2804477"/>
                </a:lnTo>
                <a:lnTo>
                  <a:pt x="8857633" y="2807335"/>
                </a:lnTo>
                <a:lnTo>
                  <a:pt x="8862401" y="2810192"/>
                </a:lnTo>
                <a:lnTo>
                  <a:pt x="8867486" y="2813685"/>
                </a:lnTo>
                <a:lnTo>
                  <a:pt x="8871936" y="2817177"/>
                </a:lnTo>
                <a:lnTo>
                  <a:pt x="8876385" y="2820987"/>
                </a:lnTo>
                <a:lnTo>
                  <a:pt x="8880517" y="2825115"/>
                </a:lnTo>
                <a:lnTo>
                  <a:pt x="8884649" y="2829242"/>
                </a:lnTo>
                <a:lnTo>
                  <a:pt x="8888781" y="2833687"/>
                </a:lnTo>
                <a:lnTo>
                  <a:pt x="8891959" y="2838450"/>
                </a:lnTo>
                <a:lnTo>
                  <a:pt x="8895455" y="2842895"/>
                </a:lnTo>
                <a:lnTo>
                  <a:pt x="8898316" y="2847975"/>
                </a:lnTo>
                <a:lnTo>
                  <a:pt x="8901494" y="2853055"/>
                </a:lnTo>
                <a:lnTo>
                  <a:pt x="8903719" y="2857817"/>
                </a:lnTo>
                <a:lnTo>
                  <a:pt x="8905944" y="2863215"/>
                </a:lnTo>
                <a:lnTo>
                  <a:pt x="8908168" y="2868295"/>
                </a:lnTo>
                <a:lnTo>
                  <a:pt x="8909440" y="2873692"/>
                </a:lnTo>
                <a:lnTo>
                  <a:pt x="8911029" y="2879090"/>
                </a:lnTo>
                <a:lnTo>
                  <a:pt x="8912300" y="2884487"/>
                </a:lnTo>
                <a:lnTo>
                  <a:pt x="8913254" y="2889885"/>
                </a:lnTo>
                <a:lnTo>
                  <a:pt x="8913572" y="2895600"/>
                </a:lnTo>
                <a:lnTo>
                  <a:pt x="8913889" y="2900680"/>
                </a:lnTo>
                <a:lnTo>
                  <a:pt x="8914525" y="2906395"/>
                </a:lnTo>
                <a:lnTo>
                  <a:pt x="8913889" y="2911792"/>
                </a:lnTo>
                <a:lnTo>
                  <a:pt x="8913572" y="2917507"/>
                </a:lnTo>
                <a:lnTo>
                  <a:pt x="8913254" y="2923222"/>
                </a:lnTo>
                <a:lnTo>
                  <a:pt x="8912300" y="2928302"/>
                </a:lnTo>
                <a:lnTo>
                  <a:pt x="8911029" y="2934017"/>
                </a:lnTo>
                <a:lnTo>
                  <a:pt x="8909440" y="2939097"/>
                </a:lnTo>
                <a:lnTo>
                  <a:pt x="8908168" y="2944495"/>
                </a:lnTo>
                <a:lnTo>
                  <a:pt x="8905944" y="2949575"/>
                </a:lnTo>
                <a:lnTo>
                  <a:pt x="8903719" y="2954655"/>
                </a:lnTo>
                <a:lnTo>
                  <a:pt x="8901494" y="2960052"/>
                </a:lnTo>
                <a:lnTo>
                  <a:pt x="8898316" y="2964815"/>
                </a:lnTo>
                <a:lnTo>
                  <a:pt x="8895455" y="2969577"/>
                </a:lnTo>
                <a:lnTo>
                  <a:pt x="8891959" y="2974657"/>
                </a:lnTo>
                <a:lnTo>
                  <a:pt x="8888781" y="2979102"/>
                </a:lnTo>
                <a:lnTo>
                  <a:pt x="8884649" y="2983547"/>
                </a:lnTo>
                <a:lnTo>
                  <a:pt x="8880517" y="2987992"/>
                </a:lnTo>
                <a:lnTo>
                  <a:pt x="8288080" y="3579812"/>
                </a:lnTo>
                <a:lnTo>
                  <a:pt x="8283948" y="3584257"/>
                </a:lnTo>
                <a:lnTo>
                  <a:pt x="8280134" y="3588702"/>
                </a:lnTo>
                <a:lnTo>
                  <a:pt x="8276320" y="3593147"/>
                </a:lnTo>
                <a:lnTo>
                  <a:pt x="8273142" y="3597910"/>
                </a:lnTo>
                <a:lnTo>
                  <a:pt x="8269964" y="3602990"/>
                </a:lnTo>
                <a:lnTo>
                  <a:pt x="8267421" y="3607752"/>
                </a:lnTo>
                <a:lnTo>
                  <a:pt x="8264878" y="3612515"/>
                </a:lnTo>
                <a:lnTo>
                  <a:pt x="8262654" y="3617595"/>
                </a:lnTo>
                <a:lnTo>
                  <a:pt x="8260747" y="3622992"/>
                </a:lnTo>
                <a:lnTo>
                  <a:pt x="8258840" y="3628707"/>
                </a:lnTo>
                <a:lnTo>
                  <a:pt x="8257251" y="3633787"/>
                </a:lnTo>
                <a:lnTo>
                  <a:pt x="8256297" y="3638867"/>
                </a:lnTo>
                <a:lnTo>
                  <a:pt x="8255344" y="3644582"/>
                </a:lnTo>
                <a:lnTo>
                  <a:pt x="8254708" y="3650297"/>
                </a:lnTo>
                <a:lnTo>
                  <a:pt x="8254390" y="3655695"/>
                </a:lnTo>
                <a:lnTo>
                  <a:pt x="8254072" y="3661092"/>
                </a:lnTo>
                <a:lnTo>
                  <a:pt x="8254390" y="3666490"/>
                </a:lnTo>
                <a:lnTo>
                  <a:pt x="8254708" y="3672205"/>
                </a:lnTo>
                <a:lnTo>
                  <a:pt x="8255344" y="3677602"/>
                </a:lnTo>
                <a:lnTo>
                  <a:pt x="8256297" y="3683000"/>
                </a:lnTo>
                <a:lnTo>
                  <a:pt x="8257251" y="3688397"/>
                </a:lnTo>
                <a:lnTo>
                  <a:pt x="8258840" y="3693795"/>
                </a:lnTo>
                <a:lnTo>
                  <a:pt x="8260747" y="3699510"/>
                </a:lnTo>
                <a:lnTo>
                  <a:pt x="8262654" y="3704590"/>
                </a:lnTo>
                <a:lnTo>
                  <a:pt x="8264878" y="3709352"/>
                </a:lnTo>
                <a:lnTo>
                  <a:pt x="8267421" y="3714750"/>
                </a:lnTo>
                <a:lnTo>
                  <a:pt x="8269964" y="3719512"/>
                </a:lnTo>
                <a:lnTo>
                  <a:pt x="8273142" y="3724275"/>
                </a:lnTo>
                <a:lnTo>
                  <a:pt x="8276320" y="3729037"/>
                </a:lnTo>
                <a:lnTo>
                  <a:pt x="8280134" y="3733800"/>
                </a:lnTo>
                <a:lnTo>
                  <a:pt x="8283948" y="3738245"/>
                </a:lnTo>
                <a:lnTo>
                  <a:pt x="8288080" y="3742690"/>
                </a:lnTo>
                <a:lnTo>
                  <a:pt x="8291576" y="3745865"/>
                </a:lnTo>
                <a:lnTo>
                  <a:pt x="8295390" y="3749357"/>
                </a:lnTo>
                <a:lnTo>
                  <a:pt x="8303654" y="3755707"/>
                </a:lnTo>
                <a:lnTo>
                  <a:pt x="8311917" y="3760787"/>
                </a:lnTo>
                <a:lnTo>
                  <a:pt x="8320499" y="3765232"/>
                </a:lnTo>
                <a:lnTo>
                  <a:pt x="8329716" y="3769042"/>
                </a:lnTo>
                <a:lnTo>
                  <a:pt x="8338615" y="3771900"/>
                </a:lnTo>
                <a:lnTo>
                  <a:pt x="8348468" y="3774122"/>
                </a:lnTo>
                <a:lnTo>
                  <a:pt x="8357685" y="3775392"/>
                </a:lnTo>
                <a:lnTo>
                  <a:pt x="8367538" y="3776027"/>
                </a:lnTo>
                <a:lnTo>
                  <a:pt x="8376755" y="3775710"/>
                </a:lnTo>
                <a:lnTo>
                  <a:pt x="8386608" y="3775075"/>
                </a:lnTo>
                <a:lnTo>
                  <a:pt x="8395825" y="3773170"/>
                </a:lnTo>
                <a:lnTo>
                  <a:pt x="8405042" y="3770630"/>
                </a:lnTo>
                <a:lnTo>
                  <a:pt x="8414577" y="3766820"/>
                </a:lnTo>
                <a:lnTo>
                  <a:pt x="8423476" y="3762692"/>
                </a:lnTo>
                <a:lnTo>
                  <a:pt x="8431740" y="3757930"/>
                </a:lnTo>
                <a:lnTo>
                  <a:pt x="9147326" y="3037501"/>
                </a:lnTo>
                <a:lnTo>
                  <a:pt x="9147326" y="6857999"/>
                </a:lnTo>
                <a:lnTo>
                  <a:pt x="460220" y="6857999"/>
                </a:lnTo>
                <a:lnTo>
                  <a:pt x="2028398" y="5291772"/>
                </a:lnTo>
                <a:lnTo>
                  <a:pt x="2032530" y="5287644"/>
                </a:lnTo>
                <a:lnTo>
                  <a:pt x="2036026" y="5283199"/>
                </a:lnTo>
                <a:lnTo>
                  <a:pt x="2039840" y="5278437"/>
                </a:lnTo>
                <a:lnTo>
                  <a:pt x="2043336" y="5273992"/>
                </a:lnTo>
                <a:lnTo>
                  <a:pt x="2046196" y="5268912"/>
                </a:lnTo>
                <a:lnTo>
                  <a:pt x="2048739" y="5263832"/>
                </a:lnTo>
                <a:lnTo>
                  <a:pt x="2051600" y="5259069"/>
                </a:lnTo>
                <a:lnTo>
                  <a:pt x="2053824" y="5253672"/>
                </a:lnTo>
                <a:lnTo>
                  <a:pt x="2055731" y="5248592"/>
                </a:lnTo>
                <a:lnTo>
                  <a:pt x="2057321" y="5243194"/>
                </a:lnTo>
                <a:lnTo>
                  <a:pt x="2058910" y="5237797"/>
                </a:lnTo>
                <a:lnTo>
                  <a:pt x="2060181" y="5232399"/>
                </a:lnTo>
                <a:lnTo>
                  <a:pt x="2060817" y="5227002"/>
                </a:lnTo>
                <a:lnTo>
                  <a:pt x="2061452" y="5221287"/>
                </a:lnTo>
                <a:lnTo>
                  <a:pt x="2061770" y="5216207"/>
                </a:lnTo>
                <a:lnTo>
                  <a:pt x="2062406" y="5210492"/>
                </a:lnTo>
                <a:lnTo>
                  <a:pt x="2061770" y="5204777"/>
                </a:lnTo>
                <a:lnTo>
                  <a:pt x="2061452" y="5199379"/>
                </a:lnTo>
                <a:lnTo>
                  <a:pt x="2060817" y="5193664"/>
                </a:lnTo>
                <a:lnTo>
                  <a:pt x="2060181" y="5188584"/>
                </a:lnTo>
                <a:lnTo>
                  <a:pt x="2058910" y="5182869"/>
                </a:lnTo>
                <a:lnTo>
                  <a:pt x="2057321" y="5177789"/>
                </a:lnTo>
                <a:lnTo>
                  <a:pt x="2055731" y="5172392"/>
                </a:lnTo>
                <a:lnTo>
                  <a:pt x="2053824" y="5167312"/>
                </a:lnTo>
                <a:lnTo>
                  <a:pt x="2051600" y="5161914"/>
                </a:lnTo>
                <a:lnTo>
                  <a:pt x="2048739" y="5156834"/>
                </a:lnTo>
                <a:lnTo>
                  <a:pt x="2046196" y="5152072"/>
                </a:lnTo>
                <a:lnTo>
                  <a:pt x="2043336" y="5146992"/>
                </a:lnTo>
                <a:lnTo>
                  <a:pt x="2039840" y="5142230"/>
                </a:lnTo>
                <a:lnTo>
                  <a:pt x="2036026" y="5137785"/>
                </a:lnTo>
                <a:lnTo>
                  <a:pt x="2032530" y="5133340"/>
                </a:lnTo>
                <a:lnTo>
                  <a:pt x="2028398" y="5129212"/>
                </a:lnTo>
                <a:lnTo>
                  <a:pt x="2024266" y="5125085"/>
                </a:lnTo>
                <a:lnTo>
                  <a:pt x="2019816" y="5120957"/>
                </a:lnTo>
                <a:lnTo>
                  <a:pt x="2015049" y="5117782"/>
                </a:lnTo>
                <a:lnTo>
                  <a:pt x="2010281" y="5114290"/>
                </a:lnTo>
                <a:lnTo>
                  <a:pt x="2005514" y="5111432"/>
                </a:lnTo>
                <a:lnTo>
                  <a:pt x="2000429" y="5108257"/>
                </a:lnTo>
                <a:lnTo>
                  <a:pt x="1995661" y="5106035"/>
                </a:lnTo>
                <a:lnTo>
                  <a:pt x="1990258" y="5103812"/>
                </a:lnTo>
                <a:lnTo>
                  <a:pt x="1985173" y="5101590"/>
                </a:lnTo>
                <a:lnTo>
                  <a:pt x="1979770" y="5100320"/>
                </a:lnTo>
                <a:lnTo>
                  <a:pt x="1974367" y="5098732"/>
                </a:lnTo>
                <a:lnTo>
                  <a:pt x="1968964" y="5097462"/>
                </a:lnTo>
                <a:lnTo>
                  <a:pt x="1963560" y="5096510"/>
                </a:lnTo>
                <a:lnTo>
                  <a:pt x="1958157" y="5095557"/>
                </a:lnTo>
                <a:lnTo>
                  <a:pt x="1952754" y="5095240"/>
                </a:lnTo>
                <a:lnTo>
                  <a:pt x="1947033" y="5095240"/>
                </a:lnTo>
                <a:lnTo>
                  <a:pt x="1941312" y="5095240"/>
                </a:lnTo>
                <a:lnTo>
                  <a:pt x="1935909" y="5095557"/>
                </a:lnTo>
                <a:lnTo>
                  <a:pt x="1930506" y="5096510"/>
                </a:lnTo>
                <a:lnTo>
                  <a:pt x="1925103" y="5097462"/>
                </a:lnTo>
                <a:lnTo>
                  <a:pt x="1919382" y="5098732"/>
                </a:lnTo>
                <a:lnTo>
                  <a:pt x="1914297" y="5100320"/>
                </a:lnTo>
                <a:lnTo>
                  <a:pt x="1908894" y="5101590"/>
                </a:lnTo>
                <a:lnTo>
                  <a:pt x="1903808" y="5103812"/>
                </a:lnTo>
                <a:lnTo>
                  <a:pt x="1898405" y="5106035"/>
                </a:lnTo>
                <a:lnTo>
                  <a:pt x="1893320" y="5108257"/>
                </a:lnTo>
                <a:lnTo>
                  <a:pt x="1888552" y="5111432"/>
                </a:lnTo>
                <a:lnTo>
                  <a:pt x="1883467" y="5114290"/>
                </a:lnTo>
                <a:lnTo>
                  <a:pt x="1878700" y="5117782"/>
                </a:lnTo>
                <a:lnTo>
                  <a:pt x="1874250" y="5120957"/>
                </a:lnTo>
                <a:lnTo>
                  <a:pt x="1869800" y="5125085"/>
                </a:lnTo>
                <a:lnTo>
                  <a:pt x="1865668" y="5129212"/>
                </a:lnTo>
                <a:lnTo>
                  <a:pt x="1760149" y="5234304"/>
                </a:lnTo>
                <a:lnTo>
                  <a:pt x="1755699" y="5238432"/>
                </a:lnTo>
                <a:lnTo>
                  <a:pt x="1751249" y="5242559"/>
                </a:lnTo>
                <a:lnTo>
                  <a:pt x="1746799" y="5245734"/>
                </a:lnTo>
                <a:lnTo>
                  <a:pt x="1741714" y="5249227"/>
                </a:lnTo>
                <a:lnTo>
                  <a:pt x="1736947" y="5252084"/>
                </a:lnTo>
                <a:lnTo>
                  <a:pt x="1732179" y="5255259"/>
                </a:lnTo>
                <a:lnTo>
                  <a:pt x="1726776" y="5257482"/>
                </a:lnTo>
                <a:lnTo>
                  <a:pt x="1722009" y="5259704"/>
                </a:lnTo>
                <a:lnTo>
                  <a:pt x="1716288" y="5261927"/>
                </a:lnTo>
                <a:lnTo>
                  <a:pt x="1711202" y="5263514"/>
                </a:lnTo>
                <a:lnTo>
                  <a:pt x="1706117" y="5264784"/>
                </a:lnTo>
                <a:lnTo>
                  <a:pt x="1700396" y="5266054"/>
                </a:lnTo>
                <a:lnTo>
                  <a:pt x="1695311" y="5267007"/>
                </a:lnTo>
                <a:lnTo>
                  <a:pt x="1689590" y="5267642"/>
                </a:lnTo>
                <a:lnTo>
                  <a:pt x="1683869" y="5268277"/>
                </a:lnTo>
                <a:lnTo>
                  <a:pt x="1678466" y="5268277"/>
                </a:lnTo>
                <a:lnTo>
                  <a:pt x="1673063" y="5268277"/>
                </a:lnTo>
                <a:lnTo>
                  <a:pt x="1667660" y="5267642"/>
                </a:lnTo>
                <a:lnTo>
                  <a:pt x="1661939" y="5267007"/>
                </a:lnTo>
                <a:lnTo>
                  <a:pt x="1656218" y="5266054"/>
                </a:lnTo>
                <a:lnTo>
                  <a:pt x="1651132" y="5264784"/>
                </a:lnTo>
                <a:lnTo>
                  <a:pt x="1645412" y="5263514"/>
                </a:lnTo>
                <a:lnTo>
                  <a:pt x="1640326" y="5261927"/>
                </a:lnTo>
                <a:lnTo>
                  <a:pt x="1635241" y="5259704"/>
                </a:lnTo>
                <a:lnTo>
                  <a:pt x="1629838" y="5257482"/>
                </a:lnTo>
                <a:lnTo>
                  <a:pt x="1625070" y="5255259"/>
                </a:lnTo>
                <a:lnTo>
                  <a:pt x="1619667" y="5252084"/>
                </a:lnTo>
                <a:lnTo>
                  <a:pt x="1614900" y="5249227"/>
                </a:lnTo>
                <a:lnTo>
                  <a:pt x="1610450" y="5245734"/>
                </a:lnTo>
                <a:lnTo>
                  <a:pt x="1605683" y="5242559"/>
                </a:lnTo>
                <a:lnTo>
                  <a:pt x="1601551" y="5238432"/>
                </a:lnTo>
                <a:lnTo>
                  <a:pt x="1597101" y="5234304"/>
                </a:lnTo>
                <a:lnTo>
                  <a:pt x="1592969" y="5230177"/>
                </a:lnTo>
                <a:lnTo>
                  <a:pt x="1589155" y="5225732"/>
                </a:lnTo>
                <a:lnTo>
                  <a:pt x="1585342" y="5221287"/>
                </a:lnTo>
                <a:lnTo>
                  <a:pt x="1582163" y="5216524"/>
                </a:lnTo>
                <a:lnTo>
                  <a:pt x="1578985" y="5211444"/>
                </a:lnTo>
                <a:lnTo>
                  <a:pt x="1576442" y="5206682"/>
                </a:lnTo>
                <a:lnTo>
                  <a:pt x="1573900" y="5201602"/>
                </a:lnTo>
                <a:lnTo>
                  <a:pt x="1571675" y="5196204"/>
                </a:lnTo>
                <a:lnTo>
                  <a:pt x="1569768" y="5191124"/>
                </a:lnTo>
                <a:lnTo>
                  <a:pt x="1567861" y="5186044"/>
                </a:lnTo>
                <a:lnTo>
                  <a:pt x="1566589" y="5180647"/>
                </a:lnTo>
                <a:lnTo>
                  <a:pt x="1565318" y="5174932"/>
                </a:lnTo>
                <a:lnTo>
                  <a:pt x="1564682" y="5169534"/>
                </a:lnTo>
                <a:lnTo>
                  <a:pt x="1563729" y="5164137"/>
                </a:lnTo>
                <a:lnTo>
                  <a:pt x="1563411" y="5158739"/>
                </a:lnTo>
                <a:lnTo>
                  <a:pt x="1563411" y="5153024"/>
                </a:lnTo>
                <a:lnTo>
                  <a:pt x="1563411" y="5147627"/>
                </a:lnTo>
                <a:lnTo>
                  <a:pt x="1563729" y="5142230"/>
                </a:lnTo>
                <a:lnTo>
                  <a:pt x="1564682" y="5136832"/>
                </a:lnTo>
                <a:lnTo>
                  <a:pt x="1565318" y="5131117"/>
                </a:lnTo>
                <a:lnTo>
                  <a:pt x="1566589" y="5126037"/>
                </a:lnTo>
                <a:lnTo>
                  <a:pt x="1567861" y="5120322"/>
                </a:lnTo>
                <a:lnTo>
                  <a:pt x="1569768" y="5115242"/>
                </a:lnTo>
                <a:lnTo>
                  <a:pt x="1571675" y="5109845"/>
                </a:lnTo>
                <a:lnTo>
                  <a:pt x="1573900" y="5104765"/>
                </a:lnTo>
                <a:lnTo>
                  <a:pt x="1576442" y="5099685"/>
                </a:lnTo>
                <a:lnTo>
                  <a:pt x="1578985" y="5094605"/>
                </a:lnTo>
                <a:lnTo>
                  <a:pt x="1582163" y="5089842"/>
                </a:lnTo>
                <a:lnTo>
                  <a:pt x="1585342" y="5085397"/>
                </a:lnTo>
                <a:lnTo>
                  <a:pt x="1589155" y="5080317"/>
                </a:lnTo>
                <a:lnTo>
                  <a:pt x="1592969" y="5075872"/>
                </a:lnTo>
                <a:lnTo>
                  <a:pt x="1597101" y="5071745"/>
                </a:lnTo>
                <a:lnTo>
                  <a:pt x="2266136" y="4403725"/>
                </a:lnTo>
                <a:lnTo>
                  <a:pt x="2270267" y="4399280"/>
                </a:lnTo>
                <a:lnTo>
                  <a:pt x="2273764" y="4394835"/>
                </a:lnTo>
                <a:lnTo>
                  <a:pt x="2277578" y="4390390"/>
                </a:lnTo>
                <a:lnTo>
                  <a:pt x="2281074" y="4385310"/>
                </a:lnTo>
                <a:lnTo>
                  <a:pt x="2283934" y="4380547"/>
                </a:lnTo>
                <a:lnTo>
                  <a:pt x="2286477" y="4375785"/>
                </a:lnTo>
                <a:lnTo>
                  <a:pt x="2289019" y="4371022"/>
                </a:lnTo>
                <a:lnTo>
                  <a:pt x="2291244" y="4365625"/>
                </a:lnTo>
                <a:lnTo>
                  <a:pt x="2293151" y="4360545"/>
                </a:lnTo>
                <a:lnTo>
                  <a:pt x="2295058" y="4354830"/>
                </a:lnTo>
                <a:lnTo>
                  <a:pt x="2296647" y="4349750"/>
                </a:lnTo>
                <a:lnTo>
                  <a:pt x="2297601" y="4344352"/>
                </a:lnTo>
                <a:lnTo>
                  <a:pt x="2298554" y="4338955"/>
                </a:lnTo>
                <a:lnTo>
                  <a:pt x="2299190" y="4333240"/>
                </a:lnTo>
                <a:lnTo>
                  <a:pt x="2299508" y="4327525"/>
                </a:lnTo>
                <a:lnTo>
                  <a:pt x="2299508" y="4322445"/>
                </a:lnTo>
                <a:lnTo>
                  <a:pt x="2299508" y="4316730"/>
                </a:lnTo>
                <a:lnTo>
                  <a:pt x="2299190" y="4311332"/>
                </a:lnTo>
                <a:lnTo>
                  <a:pt x="2298554" y="4305617"/>
                </a:lnTo>
                <a:lnTo>
                  <a:pt x="2297601" y="4300537"/>
                </a:lnTo>
                <a:lnTo>
                  <a:pt x="2296647" y="4294822"/>
                </a:lnTo>
                <a:lnTo>
                  <a:pt x="2295058" y="4289742"/>
                </a:lnTo>
                <a:lnTo>
                  <a:pt x="2293151" y="4284027"/>
                </a:lnTo>
                <a:lnTo>
                  <a:pt x="2291244" y="4278947"/>
                </a:lnTo>
                <a:lnTo>
                  <a:pt x="2289019" y="4273867"/>
                </a:lnTo>
                <a:lnTo>
                  <a:pt x="2286477" y="4268787"/>
                </a:lnTo>
                <a:lnTo>
                  <a:pt x="2283934" y="4264025"/>
                </a:lnTo>
                <a:lnTo>
                  <a:pt x="2281074" y="4258945"/>
                </a:lnTo>
                <a:lnTo>
                  <a:pt x="2277578" y="4254182"/>
                </a:lnTo>
                <a:lnTo>
                  <a:pt x="2273764" y="4249737"/>
                </a:lnTo>
                <a:lnTo>
                  <a:pt x="2270267" y="4245292"/>
                </a:lnTo>
                <a:lnTo>
                  <a:pt x="2266136" y="4240847"/>
                </a:lnTo>
                <a:lnTo>
                  <a:pt x="2262004" y="4236720"/>
                </a:lnTo>
                <a:lnTo>
                  <a:pt x="2257554" y="4232910"/>
                </a:lnTo>
                <a:lnTo>
                  <a:pt x="2252469" y="4229735"/>
                </a:lnTo>
                <a:lnTo>
                  <a:pt x="2248019" y="4226242"/>
                </a:lnTo>
                <a:lnTo>
                  <a:pt x="2243252" y="4223385"/>
                </a:lnTo>
                <a:lnTo>
                  <a:pt x="2238166" y="4220210"/>
                </a:lnTo>
                <a:lnTo>
                  <a:pt x="2233081" y="4217670"/>
                </a:lnTo>
                <a:lnTo>
                  <a:pt x="2227996" y="4215447"/>
                </a:lnTo>
                <a:lnTo>
                  <a:pt x="2222593" y="4213542"/>
                </a:lnTo>
                <a:lnTo>
                  <a:pt x="2217507" y="4212272"/>
                </a:lnTo>
                <a:lnTo>
                  <a:pt x="2211787" y="4210685"/>
                </a:lnTo>
                <a:lnTo>
                  <a:pt x="2206701" y="4209097"/>
                </a:lnTo>
                <a:lnTo>
                  <a:pt x="2200980" y="4208462"/>
                </a:lnTo>
                <a:lnTo>
                  <a:pt x="2195577" y="4207510"/>
                </a:lnTo>
                <a:lnTo>
                  <a:pt x="2190174" y="4207192"/>
                </a:lnTo>
                <a:lnTo>
                  <a:pt x="2184771" y="4207192"/>
                </a:lnTo>
                <a:lnTo>
                  <a:pt x="2179050" y="4207192"/>
                </a:lnTo>
                <a:lnTo>
                  <a:pt x="2173329" y="4207510"/>
                </a:lnTo>
                <a:lnTo>
                  <a:pt x="2167926" y="4208462"/>
                </a:lnTo>
                <a:lnTo>
                  <a:pt x="2162523" y="4209097"/>
                </a:lnTo>
                <a:lnTo>
                  <a:pt x="2157120" y="4210685"/>
                </a:lnTo>
                <a:lnTo>
                  <a:pt x="2151716" y="4212272"/>
                </a:lnTo>
                <a:lnTo>
                  <a:pt x="2146631" y="4213542"/>
                </a:lnTo>
                <a:lnTo>
                  <a:pt x="2141546" y="4215447"/>
                </a:lnTo>
                <a:lnTo>
                  <a:pt x="2136143" y="4217670"/>
                </a:lnTo>
                <a:lnTo>
                  <a:pt x="2131057" y="4220210"/>
                </a:lnTo>
                <a:lnTo>
                  <a:pt x="2125972" y="4223385"/>
                </a:lnTo>
                <a:lnTo>
                  <a:pt x="2121205" y="4226242"/>
                </a:lnTo>
                <a:lnTo>
                  <a:pt x="2116437" y="4229735"/>
                </a:lnTo>
                <a:lnTo>
                  <a:pt x="2111988" y="4232910"/>
                </a:lnTo>
                <a:lnTo>
                  <a:pt x="2107538" y="4236720"/>
                </a:lnTo>
                <a:lnTo>
                  <a:pt x="2103088" y="4240847"/>
                </a:lnTo>
                <a:lnTo>
                  <a:pt x="2015049" y="4329112"/>
                </a:lnTo>
                <a:lnTo>
                  <a:pt x="1915250" y="4428172"/>
                </a:lnTo>
                <a:lnTo>
                  <a:pt x="1911118" y="4432300"/>
                </a:lnTo>
                <a:lnTo>
                  <a:pt x="1906668" y="4436110"/>
                </a:lnTo>
                <a:lnTo>
                  <a:pt x="1902219" y="4439920"/>
                </a:lnTo>
                <a:lnTo>
                  <a:pt x="1897452" y="4443095"/>
                </a:lnTo>
                <a:lnTo>
                  <a:pt x="1892684" y="4446270"/>
                </a:lnTo>
                <a:lnTo>
                  <a:pt x="1887599" y="4448810"/>
                </a:lnTo>
                <a:lnTo>
                  <a:pt x="1882514" y="4451350"/>
                </a:lnTo>
                <a:lnTo>
                  <a:pt x="1877110" y="4453572"/>
                </a:lnTo>
                <a:lnTo>
                  <a:pt x="1872025" y="4455477"/>
                </a:lnTo>
                <a:lnTo>
                  <a:pt x="1866940" y="4457382"/>
                </a:lnTo>
                <a:lnTo>
                  <a:pt x="1861536" y="4458970"/>
                </a:lnTo>
                <a:lnTo>
                  <a:pt x="1855815" y="4459922"/>
                </a:lnTo>
                <a:lnTo>
                  <a:pt x="1850412" y="4460557"/>
                </a:lnTo>
                <a:lnTo>
                  <a:pt x="1845009" y="4461510"/>
                </a:lnTo>
                <a:lnTo>
                  <a:pt x="1839606" y="4461827"/>
                </a:lnTo>
                <a:lnTo>
                  <a:pt x="1833885" y="4462145"/>
                </a:lnTo>
                <a:lnTo>
                  <a:pt x="1828482" y="4461827"/>
                </a:lnTo>
                <a:lnTo>
                  <a:pt x="1823079" y="4461510"/>
                </a:lnTo>
                <a:lnTo>
                  <a:pt x="1817676" y="4460557"/>
                </a:lnTo>
                <a:lnTo>
                  <a:pt x="1811955" y="4459922"/>
                </a:lnTo>
                <a:lnTo>
                  <a:pt x="1806870" y="4458970"/>
                </a:lnTo>
                <a:lnTo>
                  <a:pt x="1801149" y="4457382"/>
                </a:lnTo>
                <a:lnTo>
                  <a:pt x="1795745" y="4455477"/>
                </a:lnTo>
                <a:lnTo>
                  <a:pt x="1790660" y="4453572"/>
                </a:lnTo>
                <a:lnTo>
                  <a:pt x="1785575" y="4451350"/>
                </a:lnTo>
                <a:lnTo>
                  <a:pt x="1780490" y="4448810"/>
                </a:lnTo>
                <a:lnTo>
                  <a:pt x="1775404" y="4446270"/>
                </a:lnTo>
                <a:lnTo>
                  <a:pt x="1770637" y="4443095"/>
                </a:lnTo>
                <a:lnTo>
                  <a:pt x="1766187" y="4439920"/>
                </a:lnTo>
                <a:lnTo>
                  <a:pt x="1761102" y="4436110"/>
                </a:lnTo>
                <a:lnTo>
                  <a:pt x="1756652" y="4432300"/>
                </a:lnTo>
                <a:lnTo>
                  <a:pt x="1752520" y="4428172"/>
                </a:lnTo>
                <a:lnTo>
                  <a:pt x="1746164" y="4421187"/>
                </a:lnTo>
                <a:lnTo>
                  <a:pt x="1740443" y="4414202"/>
                </a:lnTo>
                <a:lnTo>
                  <a:pt x="1735358" y="4406265"/>
                </a:lnTo>
                <a:lnTo>
                  <a:pt x="1730908" y="4398327"/>
                </a:lnTo>
                <a:lnTo>
                  <a:pt x="1727094" y="4389755"/>
                </a:lnTo>
                <a:lnTo>
                  <a:pt x="1724234" y="4381817"/>
                </a:lnTo>
                <a:lnTo>
                  <a:pt x="1722009" y="4373245"/>
                </a:lnTo>
                <a:lnTo>
                  <a:pt x="1720420" y="4364037"/>
                </a:lnTo>
                <a:lnTo>
                  <a:pt x="1719466" y="4355147"/>
                </a:lnTo>
                <a:lnTo>
                  <a:pt x="1719148" y="4346575"/>
                </a:lnTo>
                <a:lnTo>
                  <a:pt x="1719784" y="4337685"/>
                </a:lnTo>
                <a:lnTo>
                  <a:pt x="1721055" y="4328795"/>
                </a:lnTo>
                <a:lnTo>
                  <a:pt x="1722326" y="4320222"/>
                </a:lnTo>
                <a:lnTo>
                  <a:pt x="1724869" y="4311332"/>
                </a:lnTo>
                <a:lnTo>
                  <a:pt x="1728048" y="4303077"/>
                </a:lnTo>
                <a:lnTo>
                  <a:pt x="1732179" y="4294822"/>
                </a:lnTo>
                <a:lnTo>
                  <a:pt x="2001382" y="4025900"/>
                </a:lnTo>
                <a:lnTo>
                  <a:pt x="2005196" y="4021455"/>
                </a:lnTo>
                <a:lnTo>
                  <a:pt x="2009328" y="4017010"/>
                </a:lnTo>
                <a:lnTo>
                  <a:pt x="2012824" y="4012247"/>
                </a:lnTo>
                <a:lnTo>
                  <a:pt x="2016002" y="4007485"/>
                </a:lnTo>
                <a:lnTo>
                  <a:pt x="2018863" y="4002722"/>
                </a:lnTo>
                <a:lnTo>
                  <a:pt x="2022041" y="3997960"/>
                </a:lnTo>
                <a:lnTo>
                  <a:pt x="2024266" y="3992880"/>
                </a:lnTo>
                <a:lnTo>
                  <a:pt x="2026491" y="3987800"/>
                </a:lnTo>
                <a:lnTo>
                  <a:pt x="2028716" y="3982720"/>
                </a:lnTo>
                <a:lnTo>
                  <a:pt x="2030305" y="3977005"/>
                </a:lnTo>
                <a:lnTo>
                  <a:pt x="2031576" y="3971925"/>
                </a:lnTo>
                <a:lnTo>
                  <a:pt x="2032848" y="3966527"/>
                </a:lnTo>
                <a:lnTo>
                  <a:pt x="2033801" y="3960812"/>
                </a:lnTo>
                <a:lnTo>
                  <a:pt x="2034754" y="3955415"/>
                </a:lnTo>
                <a:lnTo>
                  <a:pt x="2035072" y="3949700"/>
                </a:lnTo>
                <a:lnTo>
                  <a:pt x="2035072" y="3944620"/>
                </a:lnTo>
                <a:lnTo>
                  <a:pt x="2035072" y="3938905"/>
                </a:lnTo>
                <a:lnTo>
                  <a:pt x="2034754" y="3933507"/>
                </a:lnTo>
                <a:lnTo>
                  <a:pt x="2033801" y="3927792"/>
                </a:lnTo>
                <a:lnTo>
                  <a:pt x="2032848" y="3922712"/>
                </a:lnTo>
                <a:lnTo>
                  <a:pt x="2031576" y="3916997"/>
                </a:lnTo>
                <a:lnTo>
                  <a:pt x="2030305" y="3911917"/>
                </a:lnTo>
                <a:lnTo>
                  <a:pt x="2028716" y="3906202"/>
                </a:lnTo>
                <a:lnTo>
                  <a:pt x="2026491" y="3901122"/>
                </a:lnTo>
                <a:lnTo>
                  <a:pt x="2024266" y="3896042"/>
                </a:lnTo>
                <a:lnTo>
                  <a:pt x="2022041" y="3890962"/>
                </a:lnTo>
                <a:lnTo>
                  <a:pt x="2018863" y="3886200"/>
                </a:lnTo>
                <a:lnTo>
                  <a:pt x="2016002" y="3881120"/>
                </a:lnTo>
                <a:lnTo>
                  <a:pt x="2012824" y="3876357"/>
                </a:lnTo>
                <a:lnTo>
                  <a:pt x="2009328" y="3871912"/>
                </a:lnTo>
                <a:lnTo>
                  <a:pt x="2005196" y="3867467"/>
                </a:lnTo>
                <a:lnTo>
                  <a:pt x="2001382" y="3863022"/>
                </a:lnTo>
                <a:lnTo>
                  <a:pt x="1996933" y="3858895"/>
                </a:lnTo>
                <a:lnTo>
                  <a:pt x="1992483" y="3855085"/>
                </a:lnTo>
                <a:lnTo>
                  <a:pt x="1988033" y="3851910"/>
                </a:lnTo>
                <a:lnTo>
                  <a:pt x="1983266" y="3848417"/>
                </a:lnTo>
                <a:lnTo>
                  <a:pt x="1978499" y="3845560"/>
                </a:lnTo>
                <a:lnTo>
                  <a:pt x="1973413" y="3842385"/>
                </a:lnTo>
                <a:lnTo>
                  <a:pt x="1968328" y="3839845"/>
                </a:lnTo>
                <a:lnTo>
                  <a:pt x="1962925" y="3837622"/>
                </a:lnTo>
                <a:lnTo>
                  <a:pt x="1957840" y="3835717"/>
                </a:lnTo>
                <a:lnTo>
                  <a:pt x="1952754" y="3834130"/>
                </a:lnTo>
                <a:lnTo>
                  <a:pt x="1947351" y="3832860"/>
                </a:lnTo>
                <a:lnTo>
                  <a:pt x="1941630" y="3831272"/>
                </a:lnTo>
                <a:lnTo>
                  <a:pt x="1936545" y="3830637"/>
                </a:lnTo>
                <a:lnTo>
                  <a:pt x="1930824" y="3829685"/>
                </a:lnTo>
                <a:lnTo>
                  <a:pt x="1925420" y="3829367"/>
                </a:lnTo>
                <a:lnTo>
                  <a:pt x="1919700" y="3829367"/>
                </a:lnTo>
                <a:lnTo>
                  <a:pt x="1914297" y="3829367"/>
                </a:lnTo>
                <a:lnTo>
                  <a:pt x="1908894" y="3829685"/>
                </a:lnTo>
                <a:lnTo>
                  <a:pt x="1903490" y="3830637"/>
                </a:lnTo>
                <a:lnTo>
                  <a:pt x="1897769" y="3831272"/>
                </a:lnTo>
                <a:lnTo>
                  <a:pt x="1892684" y="3832860"/>
                </a:lnTo>
                <a:lnTo>
                  <a:pt x="1886963" y="3834130"/>
                </a:lnTo>
                <a:lnTo>
                  <a:pt x="1881560" y="3835717"/>
                </a:lnTo>
                <a:lnTo>
                  <a:pt x="1876475" y="3837622"/>
                </a:lnTo>
                <a:lnTo>
                  <a:pt x="1871389" y="3839845"/>
                </a:lnTo>
                <a:lnTo>
                  <a:pt x="1866304" y="3842385"/>
                </a:lnTo>
                <a:lnTo>
                  <a:pt x="1861219" y="3845560"/>
                </a:lnTo>
                <a:lnTo>
                  <a:pt x="1856451" y="3848417"/>
                </a:lnTo>
                <a:lnTo>
                  <a:pt x="1852002" y="3851910"/>
                </a:lnTo>
                <a:lnTo>
                  <a:pt x="1846916" y="3855085"/>
                </a:lnTo>
                <a:lnTo>
                  <a:pt x="1842467" y="3858895"/>
                </a:lnTo>
                <a:lnTo>
                  <a:pt x="1838335" y="3863022"/>
                </a:lnTo>
                <a:lnTo>
                  <a:pt x="1271960" y="4428807"/>
                </a:lnTo>
                <a:lnTo>
                  <a:pt x="1267828" y="4432617"/>
                </a:lnTo>
                <a:lnTo>
                  <a:pt x="1263378" y="4436427"/>
                </a:lnTo>
                <a:lnTo>
                  <a:pt x="1258929" y="4440237"/>
                </a:lnTo>
                <a:lnTo>
                  <a:pt x="1254161" y="4443095"/>
                </a:lnTo>
                <a:lnTo>
                  <a:pt x="1249394" y="4446587"/>
                </a:lnTo>
                <a:lnTo>
                  <a:pt x="1244309" y="4449127"/>
                </a:lnTo>
                <a:lnTo>
                  <a:pt x="1239223" y="4451667"/>
                </a:lnTo>
                <a:lnTo>
                  <a:pt x="1234138" y="4453890"/>
                </a:lnTo>
                <a:lnTo>
                  <a:pt x="1228735" y="4455795"/>
                </a:lnTo>
                <a:lnTo>
                  <a:pt x="1223650" y="4457700"/>
                </a:lnTo>
                <a:lnTo>
                  <a:pt x="1218246" y="4458970"/>
                </a:lnTo>
                <a:lnTo>
                  <a:pt x="1212844" y="4460240"/>
                </a:lnTo>
                <a:lnTo>
                  <a:pt x="1207123" y="4461192"/>
                </a:lnTo>
                <a:lnTo>
                  <a:pt x="1202037" y="4461827"/>
                </a:lnTo>
                <a:lnTo>
                  <a:pt x="1196316" y="4462145"/>
                </a:lnTo>
                <a:lnTo>
                  <a:pt x="1190595" y="4462145"/>
                </a:lnTo>
                <a:lnTo>
                  <a:pt x="1185192" y="4462145"/>
                </a:lnTo>
                <a:lnTo>
                  <a:pt x="1179471" y="4461827"/>
                </a:lnTo>
                <a:lnTo>
                  <a:pt x="1174386" y="4461192"/>
                </a:lnTo>
                <a:lnTo>
                  <a:pt x="1168665" y="4460240"/>
                </a:lnTo>
                <a:lnTo>
                  <a:pt x="1163579" y="4458970"/>
                </a:lnTo>
                <a:lnTo>
                  <a:pt x="1157859" y="4457700"/>
                </a:lnTo>
                <a:lnTo>
                  <a:pt x="1152773" y="4455795"/>
                </a:lnTo>
                <a:lnTo>
                  <a:pt x="1147370" y="4453890"/>
                </a:lnTo>
                <a:lnTo>
                  <a:pt x="1142285" y="4451667"/>
                </a:lnTo>
                <a:lnTo>
                  <a:pt x="1136882" y="4449127"/>
                </a:lnTo>
                <a:lnTo>
                  <a:pt x="1132114" y="4446587"/>
                </a:lnTo>
                <a:lnTo>
                  <a:pt x="1127347" y="4443095"/>
                </a:lnTo>
                <a:lnTo>
                  <a:pt x="1122580" y="4440237"/>
                </a:lnTo>
                <a:lnTo>
                  <a:pt x="1117812" y="4436427"/>
                </a:lnTo>
                <a:lnTo>
                  <a:pt x="1113362" y="4432617"/>
                </a:lnTo>
                <a:lnTo>
                  <a:pt x="1109230" y="4428807"/>
                </a:lnTo>
                <a:lnTo>
                  <a:pt x="1105416" y="4424045"/>
                </a:lnTo>
                <a:lnTo>
                  <a:pt x="1101603" y="4419600"/>
                </a:lnTo>
                <a:lnTo>
                  <a:pt x="1097789" y="4415155"/>
                </a:lnTo>
                <a:lnTo>
                  <a:pt x="1094610" y="4410392"/>
                </a:lnTo>
                <a:lnTo>
                  <a:pt x="1091432" y="4405630"/>
                </a:lnTo>
                <a:lnTo>
                  <a:pt x="1088889" y="4400550"/>
                </a:lnTo>
                <a:lnTo>
                  <a:pt x="1086347" y="4395787"/>
                </a:lnTo>
                <a:lnTo>
                  <a:pt x="1084122" y="4390707"/>
                </a:lnTo>
                <a:lnTo>
                  <a:pt x="1082215" y="4385310"/>
                </a:lnTo>
                <a:lnTo>
                  <a:pt x="1080308" y="4379912"/>
                </a:lnTo>
                <a:lnTo>
                  <a:pt x="1078719" y="4374515"/>
                </a:lnTo>
                <a:lnTo>
                  <a:pt x="1077765" y="4369435"/>
                </a:lnTo>
                <a:lnTo>
                  <a:pt x="1076494" y="4363720"/>
                </a:lnTo>
                <a:lnTo>
                  <a:pt x="1076176" y="4358322"/>
                </a:lnTo>
                <a:lnTo>
                  <a:pt x="1075858" y="4352607"/>
                </a:lnTo>
                <a:lnTo>
                  <a:pt x="1075540" y="4347527"/>
                </a:lnTo>
                <a:lnTo>
                  <a:pt x="1075858" y="4341812"/>
                </a:lnTo>
                <a:lnTo>
                  <a:pt x="1076176" y="4336097"/>
                </a:lnTo>
                <a:lnTo>
                  <a:pt x="1076494" y="4330700"/>
                </a:lnTo>
                <a:lnTo>
                  <a:pt x="1077765" y="4325302"/>
                </a:lnTo>
                <a:lnTo>
                  <a:pt x="1078719" y="4319905"/>
                </a:lnTo>
                <a:lnTo>
                  <a:pt x="1080308" y="4314507"/>
                </a:lnTo>
                <a:lnTo>
                  <a:pt x="1082215" y="4309110"/>
                </a:lnTo>
                <a:lnTo>
                  <a:pt x="1084122" y="4303712"/>
                </a:lnTo>
                <a:lnTo>
                  <a:pt x="1086347" y="4298950"/>
                </a:lnTo>
                <a:lnTo>
                  <a:pt x="1088889" y="4293870"/>
                </a:lnTo>
                <a:lnTo>
                  <a:pt x="1091432" y="4288790"/>
                </a:lnTo>
                <a:lnTo>
                  <a:pt x="1094610" y="4284027"/>
                </a:lnTo>
                <a:lnTo>
                  <a:pt x="1097789" y="4279265"/>
                </a:lnTo>
                <a:lnTo>
                  <a:pt x="1101603" y="4274820"/>
                </a:lnTo>
                <a:lnTo>
                  <a:pt x="1105416" y="4270375"/>
                </a:lnTo>
                <a:lnTo>
                  <a:pt x="1109230" y="4265930"/>
                </a:lnTo>
                <a:lnTo>
                  <a:pt x="2363710" y="3013075"/>
                </a:lnTo>
                <a:lnTo>
                  <a:pt x="2367841" y="3008312"/>
                </a:lnTo>
                <a:lnTo>
                  <a:pt x="2371656" y="3003867"/>
                </a:lnTo>
                <a:lnTo>
                  <a:pt x="2375470" y="2999422"/>
                </a:lnTo>
                <a:lnTo>
                  <a:pt x="2378648" y="2994660"/>
                </a:lnTo>
                <a:lnTo>
                  <a:pt x="2381826" y="2989897"/>
                </a:lnTo>
                <a:lnTo>
                  <a:pt x="2384369" y="2985135"/>
                </a:lnTo>
                <a:lnTo>
                  <a:pt x="2386911" y="2979737"/>
                </a:lnTo>
                <a:lnTo>
                  <a:pt x="2389136" y="2974975"/>
                </a:lnTo>
                <a:lnTo>
                  <a:pt x="2391043" y="2969577"/>
                </a:lnTo>
                <a:lnTo>
                  <a:pt x="2392950" y="2964180"/>
                </a:lnTo>
                <a:lnTo>
                  <a:pt x="2394222" y="2958782"/>
                </a:lnTo>
                <a:lnTo>
                  <a:pt x="2395493" y="2953385"/>
                </a:lnTo>
                <a:lnTo>
                  <a:pt x="2396129" y="2947987"/>
                </a:lnTo>
                <a:lnTo>
                  <a:pt x="2397082" y="2942590"/>
                </a:lnTo>
                <a:lnTo>
                  <a:pt x="2397400" y="2936875"/>
                </a:lnTo>
                <a:lnTo>
                  <a:pt x="2397717" y="2931160"/>
                </a:lnTo>
                <a:lnTo>
                  <a:pt x="2397400" y="2926080"/>
                </a:lnTo>
                <a:lnTo>
                  <a:pt x="2397082" y="2920365"/>
                </a:lnTo>
                <a:lnTo>
                  <a:pt x="2396129" y="2914967"/>
                </a:lnTo>
                <a:lnTo>
                  <a:pt x="2395493" y="2909252"/>
                </a:lnTo>
                <a:lnTo>
                  <a:pt x="2394222" y="2904172"/>
                </a:lnTo>
                <a:lnTo>
                  <a:pt x="2392950" y="2898775"/>
                </a:lnTo>
                <a:lnTo>
                  <a:pt x="2391043" y="2893377"/>
                </a:lnTo>
                <a:lnTo>
                  <a:pt x="2389136" y="2887980"/>
                </a:lnTo>
                <a:lnTo>
                  <a:pt x="2386911" y="2882900"/>
                </a:lnTo>
                <a:lnTo>
                  <a:pt x="2384369" y="2878137"/>
                </a:lnTo>
                <a:lnTo>
                  <a:pt x="2381826" y="2873057"/>
                </a:lnTo>
                <a:lnTo>
                  <a:pt x="2378648" y="2868295"/>
                </a:lnTo>
                <a:lnTo>
                  <a:pt x="2375470" y="2863532"/>
                </a:lnTo>
                <a:lnTo>
                  <a:pt x="2371656" y="2859087"/>
                </a:lnTo>
                <a:lnTo>
                  <a:pt x="2367841" y="2854642"/>
                </a:lnTo>
                <a:lnTo>
                  <a:pt x="2363710" y="2850197"/>
                </a:lnTo>
                <a:lnTo>
                  <a:pt x="2359578" y="2846070"/>
                </a:lnTo>
                <a:lnTo>
                  <a:pt x="2355128" y="2842260"/>
                </a:lnTo>
                <a:lnTo>
                  <a:pt x="2350361" y="2838450"/>
                </a:lnTo>
                <a:lnTo>
                  <a:pt x="2345911" y="2835592"/>
                </a:lnTo>
                <a:lnTo>
                  <a:pt x="2341144" y="2832100"/>
                </a:lnTo>
                <a:lnTo>
                  <a:pt x="2336058" y="2829560"/>
                </a:lnTo>
                <a:lnTo>
                  <a:pt x="2330973" y="2827020"/>
                </a:lnTo>
                <a:lnTo>
                  <a:pt x="2325570" y="2824797"/>
                </a:lnTo>
                <a:lnTo>
                  <a:pt x="2320485" y="2822892"/>
                </a:lnTo>
                <a:lnTo>
                  <a:pt x="2315399" y="2820987"/>
                </a:lnTo>
                <a:lnTo>
                  <a:pt x="2309678" y="2820035"/>
                </a:lnTo>
                <a:lnTo>
                  <a:pt x="2304593" y="2818447"/>
                </a:lnTo>
                <a:lnTo>
                  <a:pt x="2298872" y="2817812"/>
                </a:lnTo>
                <a:lnTo>
                  <a:pt x="2293469" y="2816860"/>
                </a:lnTo>
                <a:lnTo>
                  <a:pt x="2288066" y="2816542"/>
                </a:lnTo>
                <a:lnTo>
                  <a:pt x="2282345" y="2816542"/>
                </a:lnTo>
                <a:lnTo>
                  <a:pt x="2276942" y="2816542"/>
                </a:lnTo>
                <a:lnTo>
                  <a:pt x="2271221" y="2816860"/>
                </a:lnTo>
                <a:lnTo>
                  <a:pt x="2266136" y="2817812"/>
                </a:lnTo>
                <a:lnTo>
                  <a:pt x="2260415" y="2818447"/>
                </a:lnTo>
                <a:lnTo>
                  <a:pt x="2254694" y="2820035"/>
                </a:lnTo>
                <a:lnTo>
                  <a:pt x="2249608" y="2820987"/>
                </a:lnTo>
                <a:lnTo>
                  <a:pt x="2244523" y="2822892"/>
                </a:lnTo>
                <a:lnTo>
                  <a:pt x="2239120" y="2824797"/>
                </a:lnTo>
                <a:lnTo>
                  <a:pt x="2234035" y="2827020"/>
                </a:lnTo>
                <a:lnTo>
                  <a:pt x="2228631" y="2829560"/>
                </a:lnTo>
                <a:lnTo>
                  <a:pt x="2223864" y="2832100"/>
                </a:lnTo>
                <a:lnTo>
                  <a:pt x="2219097" y="2835592"/>
                </a:lnTo>
                <a:lnTo>
                  <a:pt x="2214011" y="2838450"/>
                </a:lnTo>
                <a:lnTo>
                  <a:pt x="2209562" y="2842260"/>
                </a:lnTo>
                <a:lnTo>
                  <a:pt x="2205112" y="2846070"/>
                </a:lnTo>
                <a:lnTo>
                  <a:pt x="2200980" y="2850197"/>
                </a:lnTo>
                <a:lnTo>
                  <a:pt x="1039308" y="4010660"/>
                </a:lnTo>
                <a:lnTo>
                  <a:pt x="1034858" y="4014787"/>
                </a:lnTo>
                <a:lnTo>
                  <a:pt x="1030408" y="4018280"/>
                </a:lnTo>
                <a:lnTo>
                  <a:pt x="1025959" y="4022090"/>
                </a:lnTo>
                <a:lnTo>
                  <a:pt x="1020873" y="4025582"/>
                </a:lnTo>
                <a:lnTo>
                  <a:pt x="1016106" y="4028440"/>
                </a:lnTo>
                <a:lnTo>
                  <a:pt x="1011338" y="4030980"/>
                </a:lnTo>
                <a:lnTo>
                  <a:pt x="1005935" y="4033520"/>
                </a:lnTo>
                <a:lnTo>
                  <a:pt x="1001168" y="4035742"/>
                </a:lnTo>
                <a:lnTo>
                  <a:pt x="996083" y="4037647"/>
                </a:lnTo>
                <a:lnTo>
                  <a:pt x="990362" y="4039552"/>
                </a:lnTo>
                <a:lnTo>
                  <a:pt x="985276" y="4041140"/>
                </a:lnTo>
                <a:lnTo>
                  <a:pt x="979555" y="4042092"/>
                </a:lnTo>
                <a:lnTo>
                  <a:pt x="974470" y="4043045"/>
                </a:lnTo>
                <a:lnTo>
                  <a:pt x="968749" y="4043680"/>
                </a:lnTo>
                <a:lnTo>
                  <a:pt x="963028" y="4043997"/>
                </a:lnTo>
                <a:lnTo>
                  <a:pt x="957625" y="4043997"/>
                </a:lnTo>
                <a:lnTo>
                  <a:pt x="952222" y="4043997"/>
                </a:lnTo>
                <a:lnTo>
                  <a:pt x="946819" y="4043680"/>
                </a:lnTo>
                <a:lnTo>
                  <a:pt x="941098" y="4043045"/>
                </a:lnTo>
                <a:lnTo>
                  <a:pt x="935377" y="4042092"/>
                </a:lnTo>
                <a:lnTo>
                  <a:pt x="930291" y="4041140"/>
                </a:lnTo>
                <a:lnTo>
                  <a:pt x="925206" y="4039552"/>
                </a:lnTo>
                <a:lnTo>
                  <a:pt x="919485" y="4037647"/>
                </a:lnTo>
                <a:lnTo>
                  <a:pt x="914400" y="4035742"/>
                </a:lnTo>
                <a:lnTo>
                  <a:pt x="908997" y="4033520"/>
                </a:lnTo>
                <a:lnTo>
                  <a:pt x="904230" y="4030980"/>
                </a:lnTo>
                <a:lnTo>
                  <a:pt x="899462" y="4028440"/>
                </a:lnTo>
                <a:lnTo>
                  <a:pt x="894377" y="4025582"/>
                </a:lnTo>
                <a:lnTo>
                  <a:pt x="889609" y="4022090"/>
                </a:lnTo>
                <a:lnTo>
                  <a:pt x="885159" y="4018280"/>
                </a:lnTo>
                <a:lnTo>
                  <a:pt x="880710" y="4014787"/>
                </a:lnTo>
                <a:lnTo>
                  <a:pt x="876260" y="4010660"/>
                </a:lnTo>
                <a:lnTo>
                  <a:pt x="872128" y="4006215"/>
                </a:lnTo>
                <a:lnTo>
                  <a:pt x="868315" y="4002087"/>
                </a:lnTo>
                <a:lnTo>
                  <a:pt x="864501" y="3997007"/>
                </a:lnTo>
                <a:lnTo>
                  <a:pt x="861640" y="3992562"/>
                </a:lnTo>
                <a:lnTo>
                  <a:pt x="858144" y="3987800"/>
                </a:lnTo>
                <a:lnTo>
                  <a:pt x="855601" y="3982720"/>
                </a:lnTo>
                <a:lnTo>
                  <a:pt x="853059" y="3977640"/>
                </a:lnTo>
                <a:lnTo>
                  <a:pt x="850834" y="3972560"/>
                </a:lnTo>
                <a:lnTo>
                  <a:pt x="848927" y="3967162"/>
                </a:lnTo>
                <a:lnTo>
                  <a:pt x="847020" y="3962082"/>
                </a:lnTo>
                <a:lnTo>
                  <a:pt x="846066" y="3956367"/>
                </a:lnTo>
                <a:lnTo>
                  <a:pt x="844477" y="3951287"/>
                </a:lnTo>
                <a:lnTo>
                  <a:pt x="843842" y="3945572"/>
                </a:lnTo>
                <a:lnTo>
                  <a:pt x="842888" y="3940175"/>
                </a:lnTo>
                <a:lnTo>
                  <a:pt x="842570" y="3934777"/>
                </a:lnTo>
                <a:lnTo>
                  <a:pt x="842570" y="3929380"/>
                </a:lnTo>
                <a:lnTo>
                  <a:pt x="842570" y="3923665"/>
                </a:lnTo>
                <a:lnTo>
                  <a:pt x="842888" y="3918267"/>
                </a:lnTo>
                <a:lnTo>
                  <a:pt x="843842" y="3912552"/>
                </a:lnTo>
                <a:lnTo>
                  <a:pt x="844477" y="3907155"/>
                </a:lnTo>
                <a:lnTo>
                  <a:pt x="846066" y="3901757"/>
                </a:lnTo>
                <a:lnTo>
                  <a:pt x="847020" y="3896360"/>
                </a:lnTo>
                <a:lnTo>
                  <a:pt x="848927" y="3891280"/>
                </a:lnTo>
                <a:lnTo>
                  <a:pt x="850834" y="3886200"/>
                </a:lnTo>
                <a:lnTo>
                  <a:pt x="853059" y="3880802"/>
                </a:lnTo>
                <a:lnTo>
                  <a:pt x="855601" y="3875722"/>
                </a:lnTo>
                <a:lnTo>
                  <a:pt x="858144" y="3870642"/>
                </a:lnTo>
                <a:lnTo>
                  <a:pt x="861640" y="3865880"/>
                </a:lnTo>
                <a:lnTo>
                  <a:pt x="864501" y="3861117"/>
                </a:lnTo>
                <a:lnTo>
                  <a:pt x="868315" y="3856672"/>
                </a:lnTo>
                <a:lnTo>
                  <a:pt x="872128" y="3852227"/>
                </a:lnTo>
                <a:lnTo>
                  <a:pt x="876260" y="3847782"/>
                </a:lnTo>
                <a:lnTo>
                  <a:pt x="1469015" y="3255962"/>
                </a:lnTo>
                <a:lnTo>
                  <a:pt x="1473147" y="3251517"/>
                </a:lnTo>
                <a:lnTo>
                  <a:pt x="1476961" y="3247072"/>
                </a:lnTo>
                <a:lnTo>
                  <a:pt x="1480139" y="3242627"/>
                </a:lnTo>
                <a:lnTo>
                  <a:pt x="1483635" y="3237547"/>
                </a:lnTo>
                <a:lnTo>
                  <a:pt x="1486496" y="3232785"/>
                </a:lnTo>
                <a:lnTo>
                  <a:pt x="1489674" y="3228022"/>
                </a:lnTo>
                <a:lnTo>
                  <a:pt x="1491899" y="3223260"/>
                </a:lnTo>
                <a:lnTo>
                  <a:pt x="1494124" y="3217862"/>
                </a:lnTo>
                <a:lnTo>
                  <a:pt x="1496349" y="3212782"/>
                </a:lnTo>
                <a:lnTo>
                  <a:pt x="1497938" y="3207067"/>
                </a:lnTo>
                <a:lnTo>
                  <a:pt x="1499209" y="3201987"/>
                </a:lnTo>
                <a:lnTo>
                  <a:pt x="1500481" y="3196590"/>
                </a:lnTo>
                <a:lnTo>
                  <a:pt x="1501434" y="3191192"/>
                </a:lnTo>
                <a:lnTo>
                  <a:pt x="1502387" y="3185477"/>
                </a:lnTo>
                <a:lnTo>
                  <a:pt x="1502705" y="3179762"/>
                </a:lnTo>
                <a:lnTo>
                  <a:pt x="1502705" y="3174682"/>
                </a:lnTo>
                <a:lnTo>
                  <a:pt x="1502705" y="3168967"/>
                </a:lnTo>
                <a:lnTo>
                  <a:pt x="1502387" y="3163570"/>
                </a:lnTo>
                <a:lnTo>
                  <a:pt x="1501434" y="3157855"/>
                </a:lnTo>
                <a:lnTo>
                  <a:pt x="1500481" y="3152775"/>
                </a:lnTo>
                <a:lnTo>
                  <a:pt x="1499209" y="3147060"/>
                </a:lnTo>
                <a:lnTo>
                  <a:pt x="1497938" y="3141980"/>
                </a:lnTo>
                <a:lnTo>
                  <a:pt x="1496349" y="3136265"/>
                </a:lnTo>
                <a:lnTo>
                  <a:pt x="1494124" y="3131185"/>
                </a:lnTo>
                <a:lnTo>
                  <a:pt x="1491899" y="3126105"/>
                </a:lnTo>
                <a:lnTo>
                  <a:pt x="1489674" y="3121025"/>
                </a:lnTo>
                <a:lnTo>
                  <a:pt x="1486496" y="3116262"/>
                </a:lnTo>
                <a:lnTo>
                  <a:pt x="1483635" y="3111182"/>
                </a:lnTo>
                <a:lnTo>
                  <a:pt x="1480139" y="3106420"/>
                </a:lnTo>
                <a:lnTo>
                  <a:pt x="1476961" y="3101975"/>
                </a:lnTo>
                <a:lnTo>
                  <a:pt x="1473147" y="3097530"/>
                </a:lnTo>
                <a:lnTo>
                  <a:pt x="1469015" y="3093085"/>
                </a:lnTo>
                <a:lnTo>
                  <a:pt x="1465201" y="3089592"/>
                </a:lnTo>
                <a:lnTo>
                  <a:pt x="1461070" y="3086417"/>
                </a:lnTo>
                <a:lnTo>
                  <a:pt x="1453441" y="3080067"/>
                </a:lnTo>
                <a:lnTo>
                  <a:pt x="1444860" y="3074670"/>
                </a:lnTo>
                <a:lnTo>
                  <a:pt x="1436279" y="3070225"/>
                </a:lnTo>
                <a:lnTo>
                  <a:pt x="1427379" y="3066732"/>
                </a:lnTo>
                <a:lnTo>
                  <a:pt x="1417844" y="3063557"/>
                </a:lnTo>
                <a:lnTo>
                  <a:pt x="1408627" y="3061335"/>
                </a:lnTo>
                <a:lnTo>
                  <a:pt x="1398774" y="3060382"/>
                </a:lnTo>
                <a:lnTo>
                  <a:pt x="1389558" y="3059430"/>
                </a:lnTo>
                <a:lnTo>
                  <a:pt x="1380023" y="3059747"/>
                </a:lnTo>
                <a:lnTo>
                  <a:pt x="1370170" y="3060700"/>
                </a:lnTo>
                <a:lnTo>
                  <a:pt x="1360953" y="3062605"/>
                </a:lnTo>
                <a:lnTo>
                  <a:pt x="1351418" y="3065145"/>
                </a:lnTo>
                <a:lnTo>
                  <a:pt x="1342518" y="3068955"/>
                </a:lnTo>
                <a:lnTo>
                  <a:pt x="1333619" y="3073082"/>
                </a:lnTo>
                <a:lnTo>
                  <a:pt x="1325038" y="3077845"/>
                </a:lnTo>
                <a:lnTo>
                  <a:pt x="0" y="441183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7866319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6" name="Freeform 9">
            <a:extLst>
              <a:ext uri="{FF2B5EF4-FFF2-40B4-BE49-F238E27FC236}">
                <a16:creationId xmlns="" xmlns:a16="http://schemas.microsoft.com/office/drawing/2014/main" id="{038C1AE9-1CD2-4474-B31B-0870D53550CB}"/>
              </a:ext>
            </a:extLst>
          </p:cNvPr>
          <p:cNvSpPr>
            <a:spLocks/>
          </p:cNvSpPr>
          <p:nvPr/>
        </p:nvSpPr>
        <p:spPr bwMode="auto">
          <a:xfrm>
            <a:off x="8656129" y="3781847"/>
            <a:ext cx="487871" cy="650875"/>
          </a:xfrm>
          <a:custGeom>
            <a:avLst/>
            <a:gdLst>
              <a:gd name="T0" fmla="*/ 105 w 1535"/>
              <a:gd name="T1" fmla="*/ 1944 h 2050"/>
              <a:gd name="T2" fmla="*/ 133 w 1535"/>
              <a:gd name="T3" fmla="*/ 1969 h 2050"/>
              <a:gd name="T4" fmla="*/ 163 w 1535"/>
              <a:gd name="T5" fmla="*/ 1990 h 2050"/>
              <a:gd name="T6" fmla="*/ 193 w 1535"/>
              <a:gd name="T7" fmla="*/ 2009 h 2050"/>
              <a:gd name="T8" fmla="*/ 226 w 1535"/>
              <a:gd name="T9" fmla="*/ 2024 h 2050"/>
              <a:gd name="T10" fmla="*/ 259 w 1535"/>
              <a:gd name="T11" fmla="*/ 2036 h 2050"/>
              <a:gd name="T12" fmla="*/ 293 w 1535"/>
              <a:gd name="T13" fmla="*/ 2044 h 2050"/>
              <a:gd name="T14" fmla="*/ 328 w 1535"/>
              <a:gd name="T15" fmla="*/ 2049 h 2050"/>
              <a:gd name="T16" fmla="*/ 362 w 1535"/>
              <a:gd name="T17" fmla="*/ 2050 h 2050"/>
              <a:gd name="T18" fmla="*/ 397 w 1535"/>
              <a:gd name="T19" fmla="*/ 2049 h 2050"/>
              <a:gd name="T20" fmla="*/ 432 w 1535"/>
              <a:gd name="T21" fmla="*/ 2044 h 2050"/>
              <a:gd name="T22" fmla="*/ 466 w 1535"/>
              <a:gd name="T23" fmla="*/ 2036 h 2050"/>
              <a:gd name="T24" fmla="*/ 500 w 1535"/>
              <a:gd name="T25" fmla="*/ 2024 h 2050"/>
              <a:gd name="T26" fmla="*/ 531 w 1535"/>
              <a:gd name="T27" fmla="*/ 2009 h 2050"/>
              <a:gd name="T28" fmla="*/ 563 w 1535"/>
              <a:gd name="T29" fmla="*/ 1990 h 2050"/>
              <a:gd name="T30" fmla="*/ 592 w 1535"/>
              <a:gd name="T31" fmla="*/ 1969 h 2050"/>
              <a:gd name="T32" fmla="*/ 619 w 1535"/>
              <a:gd name="T33" fmla="*/ 1944 h 2050"/>
              <a:gd name="T34" fmla="*/ 1535 w 1535"/>
              <a:gd name="T35" fmla="*/ 0 h 2050"/>
              <a:gd name="T36" fmla="*/ 105 w 1535"/>
              <a:gd name="T37" fmla="*/ 1430 h 2050"/>
              <a:gd name="T38" fmla="*/ 81 w 1535"/>
              <a:gd name="T39" fmla="*/ 1457 h 2050"/>
              <a:gd name="T40" fmla="*/ 59 w 1535"/>
              <a:gd name="T41" fmla="*/ 1486 h 2050"/>
              <a:gd name="T42" fmla="*/ 41 w 1535"/>
              <a:gd name="T43" fmla="*/ 1518 h 2050"/>
              <a:gd name="T44" fmla="*/ 25 w 1535"/>
              <a:gd name="T45" fmla="*/ 1550 h 2050"/>
              <a:gd name="T46" fmla="*/ 14 w 1535"/>
              <a:gd name="T47" fmla="*/ 1584 h 2050"/>
              <a:gd name="T48" fmla="*/ 5 w 1535"/>
              <a:gd name="T49" fmla="*/ 1618 h 2050"/>
              <a:gd name="T50" fmla="*/ 1 w 1535"/>
              <a:gd name="T51" fmla="*/ 1652 h 2050"/>
              <a:gd name="T52" fmla="*/ 0 w 1535"/>
              <a:gd name="T53" fmla="*/ 1687 h 2050"/>
              <a:gd name="T54" fmla="*/ 1 w 1535"/>
              <a:gd name="T55" fmla="*/ 1721 h 2050"/>
              <a:gd name="T56" fmla="*/ 5 w 1535"/>
              <a:gd name="T57" fmla="*/ 1756 h 2050"/>
              <a:gd name="T58" fmla="*/ 14 w 1535"/>
              <a:gd name="T59" fmla="*/ 1790 h 2050"/>
              <a:gd name="T60" fmla="*/ 25 w 1535"/>
              <a:gd name="T61" fmla="*/ 1823 h 2050"/>
              <a:gd name="T62" fmla="*/ 41 w 1535"/>
              <a:gd name="T63" fmla="*/ 1856 h 2050"/>
              <a:gd name="T64" fmla="*/ 59 w 1535"/>
              <a:gd name="T65" fmla="*/ 1887 h 2050"/>
              <a:gd name="T66" fmla="*/ 81 w 1535"/>
              <a:gd name="T67" fmla="*/ 1916 h 2050"/>
              <a:gd name="T68" fmla="*/ 105 w 1535"/>
              <a:gd name="T69" fmla="*/ 1944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lnTo>
                  <a:pt x="105" y="19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7" name="Freeform 10">
            <a:extLst>
              <a:ext uri="{FF2B5EF4-FFF2-40B4-BE49-F238E27FC236}">
                <a16:creationId xmlns="" xmlns:a16="http://schemas.microsoft.com/office/drawing/2014/main" id="{BA94BC0B-A203-4465-B49C-97FB232210FC}"/>
              </a:ext>
            </a:extLst>
          </p:cNvPr>
          <p:cNvSpPr>
            <a:spLocks/>
          </p:cNvSpPr>
          <p:nvPr/>
        </p:nvSpPr>
        <p:spPr bwMode="auto">
          <a:xfrm>
            <a:off x="932834" y="6108700"/>
            <a:ext cx="916943" cy="749300"/>
          </a:xfrm>
          <a:custGeom>
            <a:avLst/>
            <a:gdLst>
              <a:gd name="T0" fmla="*/ 2781 w 2886"/>
              <a:gd name="T1" fmla="*/ 104 h 2358"/>
              <a:gd name="T2" fmla="*/ 2754 w 2886"/>
              <a:gd name="T3" fmla="*/ 80 h 2358"/>
              <a:gd name="T4" fmla="*/ 2725 w 2886"/>
              <a:gd name="T5" fmla="*/ 59 h 2358"/>
              <a:gd name="T6" fmla="*/ 2694 w 2886"/>
              <a:gd name="T7" fmla="*/ 41 h 2358"/>
              <a:gd name="T8" fmla="*/ 2662 w 2886"/>
              <a:gd name="T9" fmla="*/ 26 h 2358"/>
              <a:gd name="T10" fmla="*/ 2630 w 2886"/>
              <a:gd name="T11" fmla="*/ 14 h 2358"/>
              <a:gd name="T12" fmla="*/ 2596 w 2886"/>
              <a:gd name="T13" fmla="*/ 6 h 2358"/>
              <a:gd name="T14" fmla="*/ 2562 w 2886"/>
              <a:gd name="T15" fmla="*/ 1 h 2358"/>
              <a:gd name="T16" fmla="*/ 2527 w 2886"/>
              <a:gd name="T17" fmla="*/ 0 h 2358"/>
              <a:gd name="T18" fmla="*/ 2493 w 2886"/>
              <a:gd name="T19" fmla="*/ 1 h 2358"/>
              <a:gd name="T20" fmla="*/ 2459 w 2886"/>
              <a:gd name="T21" fmla="*/ 6 h 2358"/>
              <a:gd name="T22" fmla="*/ 2425 w 2886"/>
              <a:gd name="T23" fmla="*/ 14 h 2358"/>
              <a:gd name="T24" fmla="*/ 2392 w 2886"/>
              <a:gd name="T25" fmla="*/ 26 h 2358"/>
              <a:gd name="T26" fmla="*/ 2361 w 2886"/>
              <a:gd name="T27" fmla="*/ 41 h 2358"/>
              <a:gd name="T28" fmla="*/ 2330 w 2886"/>
              <a:gd name="T29" fmla="*/ 59 h 2358"/>
              <a:gd name="T30" fmla="*/ 2301 w 2886"/>
              <a:gd name="T31" fmla="*/ 80 h 2358"/>
              <a:gd name="T32" fmla="*/ 2274 w 2886"/>
              <a:gd name="T33" fmla="*/ 104 h 2358"/>
              <a:gd name="T34" fmla="*/ 1035 w 2886"/>
              <a:gd name="T35" fmla="*/ 2358 h 2358"/>
              <a:gd name="T36" fmla="*/ 2781 w 2886"/>
              <a:gd name="T37" fmla="*/ 612 h 2358"/>
              <a:gd name="T38" fmla="*/ 2806 w 2886"/>
              <a:gd name="T39" fmla="*/ 583 h 2358"/>
              <a:gd name="T40" fmla="*/ 2827 w 2886"/>
              <a:gd name="T41" fmla="*/ 555 h 2358"/>
              <a:gd name="T42" fmla="*/ 2844 w 2886"/>
              <a:gd name="T43" fmla="*/ 525 h 2358"/>
              <a:gd name="T44" fmla="*/ 2860 w 2886"/>
              <a:gd name="T45" fmla="*/ 493 h 2358"/>
              <a:gd name="T46" fmla="*/ 2871 w 2886"/>
              <a:gd name="T47" fmla="*/ 460 h 2358"/>
              <a:gd name="T48" fmla="*/ 2880 w 2886"/>
              <a:gd name="T49" fmla="*/ 426 h 2358"/>
              <a:gd name="T50" fmla="*/ 2884 w 2886"/>
              <a:gd name="T51" fmla="*/ 392 h 2358"/>
              <a:gd name="T52" fmla="*/ 2886 w 2886"/>
              <a:gd name="T53" fmla="*/ 358 h 2358"/>
              <a:gd name="T54" fmla="*/ 2884 w 2886"/>
              <a:gd name="T55" fmla="*/ 324 h 2358"/>
              <a:gd name="T56" fmla="*/ 2880 w 2886"/>
              <a:gd name="T57" fmla="*/ 290 h 2358"/>
              <a:gd name="T58" fmla="*/ 2871 w 2886"/>
              <a:gd name="T59" fmla="*/ 256 h 2358"/>
              <a:gd name="T60" fmla="*/ 2860 w 2886"/>
              <a:gd name="T61" fmla="*/ 223 h 2358"/>
              <a:gd name="T62" fmla="*/ 2844 w 2886"/>
              <a:gd name="T63" fmla="*/ 191 h 2358"/>
              <a:gd name="T64" fmla="*/ 2827 w 2886"/>
              <a:gd name="T65" fmla="*/ 161 h 2358"/>
              <a:gd name="T66" fmla="*/ 2806 w 2886"/>
              <a:gd name="T67" fmla="*/ 131 h 2358"/>
              <a:gd name="T68" fmla="*/ 2781 w 2886"/>
              <a:gd name="T69" fmla="*/ 104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86" h="2358">
                <a:moveTo>
                  <a:pt x="2781" y="104"/>
                </a:moveTo>
                <a:lnTo>
                  <a:pt x="2781" y="104"/>
                </a:lnTo>
                <a:lnTo>
                  <a:pt x="2767" y="92"/>
                </a:lnTo>
                <a:lnTo>
                  <a:pt x="2754" y="80"/>
                </a:lnTo>
                <a:lnTo>
                  <a:pt x="2739" y="69"/>
                </a:lnTo>
                <a:lnTo>
                  <a:pt x="2725" y="59"/>
                </a:lnTo>
                <a:lnTo>
                  <a:pt x="2709" y="49"/>
                </a:lnTo>
                <a:lnTo>
                  <a:pt x="2694" y="41"/>
                </a:lnTo>
                <a:lnTo>
                  <a:pt x="2678" y="33"/>
                </a:lnTo>
                <a:lnTo>
                  <a:pt x="2662" y="26"/>
                </a:lnTo>
                <a:lnTo>
                  <a:pt x="2646" y="20"/>
                </a:lnTo>
                <a:lnTo>
                  <a:pt x="2630" y="14"/>
                </a:lnTo>
                <a:lnTo>
                  <a:pt x="2613" y="9"/>
                </a:lnTo>
                <a:lnTo>
                  <a:pt x="2596" y="6"/>
                </a:lnTo>
                <a:lnTo>
                  <a:pt x="2579" y="4"/>
                </a:lnTo>
                <a:lnTo>
                  <a:pt x="2562" y="1"/>
                </a:lnTo>
                <a:lnTo>
                  <a:pt x="2545" y="0"/>
                </a:lnTo>
                <a:lnTo>
                  <a:pt x="2527" y="0"/>
                </a:lnTo>
                <a:lnTo>
                  <a:pt x="2510" y="0"/>
                </a:lnTo>
                <a:lnTo>
                  <a:pt x="2493" y="1"/>
                </a:lnTo>
                <a:lnTo>
                  <a:pt x="2476" y="4"/>
                </a:lnTo>
                <a:lnTo>
                  <a:pt x="2459" y="6"/>
                </a:lnTo>
                <a:lnTo>
                  <a:pt x="2442" y="9"/>
                </a:lnTo>
                <a:lnTo>
                  <a:pt x="2425" y="14"/>
                </a:lnTo>
                <a:lnTo>
                  <a:pt x="2409" y="20"/>
                </a:lnTo>
                <a:lnTo>
                  <a:pt x="2392" y="26"/>
                </a:lnTo>
                <a:lnTo>
                  <a:pt x="2376" y="33"/>
                </a:lnTo>
                <a:lnTo>
                  <a:pt x="2361" y="41"/>
                </a:lnTo>
                <a:lnTo>
                  <a:pt x="2346" y="49"/>
                </a:lnTo>
                <a:lnTo>
                  <a:pt x="2330" y="59"/>
                </a:lnTo>
                <a:lnTo>
                  <a:pt x="2315" y="69"/>
                </a:lnTo>
                <a:lnTo>
                  <a:pt x="2301" y="80"/>
                </a:lnTo>
                <a:lnTo>
                  <a:pt x="2287" y="92"/>
                </a:lnTo>
                <a:lnTo>
                  <a:pt x="2274" y="104"/>
                </a:lnTo>
                <a:lnTo>
                  <a:pt x="0" y="2358"/>
                </a:lnTo>
                <a:lnTo>
                  <a:pt x="1035" y="2358"/>
                </a:lnTo>
                <a:lnTo>
                  <a:pt x="2781" y="612"/>
                </a:lnTo>
                <a:lnTo>
                  <a:pt x="2781" y="612"/>
                </a:lnTo>
                <a:lnTo>
                  <a:pt x="2794" y="597"/>
                </a:lnTo>
                <a:lnTo>
                  <a:pt x="2806" y="583"/>
                </a:lnTo>
                <a:lnTo>
                  <a:pt x="2816" y="569"/>
                </a:lnTo>
                <a:lnTo>
                  <a:pt x="2827" y="555"/>
                </a:lnTo>
                <a:lnTo>
                  <a:pt x="2836" y="540"/>
                </a:lnTo>
                <a:lnTo>
                  <a:pt x="2844" y="525"/>
                </a:lnTo>
                <a:lnTo>
                  <a:pt x="2853" y="508"/>
                </a:lnTo>
                <a:lnTo>
                  <a:pt x="2860" y="493"/>
                </a:lnTo>
                <a:lnTo>
                  <a:pt x="2866" y="477"/>
                </a:lnTo>
                <a:lnTo>
                  <a:pt x="2871" y="460"/>
                </a:lnTo>
                <a:lnTo>
                  <a:pt x="2875" y="442"/>
                </a:lnTo>
                <a:lnTo>
                  <a:pt x="2880" y="426"/>
                </a:lnTo>
                <a:lnTo>
                  <a:pt x="2882" y="410"/>
                </a:lnTo>
                <a:lnTo>
                  <a:pt x="2884" y="392"/>
                </a:lnTo>
                <a:lnTo>
                  <a:pt x="2886" y="374"/>
                </a:lnTo>
                <a:lnTo>
                  <a:pt x="2886" y="358"/>
                </a:lnTo>
                <a:lnTo>
                  <a:pt x="2886" y="340"/>
                </a:lnTo>
                <a:lnTo>
                  <a:pt x="2884" y="324"/>
                </a:lnTo>
                <a:lnTo>
                  <a:pt x="2882" y="306"/>
                </a:lnTo>
                <a:lnTo>
                  <a:pt x="2880" y="290"/>
                </a:lnTo>
                <a:lnTo>
                  <a:pt x="2875" y="272"/>
                </a:lnTo>
                <a:lnTo>
                  <a:pt x="2871" y="256"/>
                </a:lnTo>
                <a:lnTo>
                  <a:pt x="2866" y="239"/>
                </a:lnTo>
                <a:lnTo>
                  <a:pt x="2860" y="223"/>
                </a:lnTo>
                <a:lnTo>
                  <a:pt x="2853" y="207"/>
                </a:lnTo>
                <a:lnTo>
                  <a:pt x="2844" y="191"/>
                </a:lnTo>
                <a:lnTo>
                  <a:pt x="2836" y="176"/>
                </a:lnTo>
                <a:lnTo>
                  <a:pt x="2827" y="161"/>
                </a:lnTo>
                <a:lnTo>
                  <a:pt x="2816" y="146"/>
                </a:lnTo>
                <a:lnTo>
                  <a:pt x="2806" y="131"/>
                </a:lnTo>
                <a:lnTo>
                  <a:pt x="2794" y="117"/>
                </a:lnTo>
                <a:lnTo>
                  <a:pt x="2781" y="104"/>
                </a:lnTo>
                <a:lnTo>
                  <a:pt x="2781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8" name="Freeform 11">
            <a:extLst>
              <a:ext uri="{FF2B5EF4-FFF2-40B4-BE49-F238E27FC236}">
                <a16:creationId xmlns="" xmlns:a16="http://schemas.microsoft.com/office/drawing/2014/main" id="{D7ADF25A-7051-4AB0-B034-B6FCD4FFD81D}"/>
              </a:ext>
            </a:extLst>
          </p:cNvPr>
          <p:cNvSpPr>
            <a:spLocks/>
          </p:cNvSpPr>
          <p:nvPr userDrawn="1"/>
        </p:nvSpPr>
        <p:spPr bwMode="auto">
          <a:xfrm>
            <a:off x="0" y="2381551"/>
            <a:ext cx="1101285" cy="1266825"/>
          </a:xfrm>
          <a:custGeom>
            <a:avLst/>
            <a:gdLst>
              <a:gd name="T0" fmla="*/ 3357 w 3464"/>
              <a:gd name="T1" fmla="*/ 106 h 3991"/>
              <a:gd name="T2" fmla="*/ 3330 w 3464"/>
              <a:gd name="T3" fmla="*/ 81 h 3991"/>
              <a:gd name="T4" fmla="*/ 3301 w 3464"/>
              <a:gd name="T5" fmla="*/ 60 h 3991"/>
              <a:gd name="T6" fmla="*/ 3269 w 3464"/>
              <a:gd name="T7" fmla="*/ 41 h 3991"/>
              <a:gd name="T8" fmla="*/ 3238 w 3464"/>
              <a:gd name="T9" fmla="*/ 26 h 3991"/>
              <a:gd name="T10" fmla="*/ 3204 w 3464"/>
              <a:gd name="T11" fmla="*/ 14 h 3991"/>
              <a:gd name="T12" fmla="*/ 3170 w 3464"/>
              <a:gd name="T13" fmla="*/ 6 h 3991"/>
              <a:gd name="T14" fmla="*/ 3136 w 3464"/>
              <a:gd name="T15" fmla="*/ 1 h 3991"/>
              <a:gd name="T16" fmla="*/ 3100 w 3464"/>
              <a:gd name="T17" fmla="*/ 0 h 3991"/>
              <a:gd name="T18" fmla="*/ 3066 w 3464"/>
              <a:gd name="T19" fmla="*/ 1 h 3991"/>
              <a:gd name="T20" fmla="*/ 3031 w 3464"/>
              <a:gd name="T21" fmla="*/ 6 h 3991"/>
              <a:gd name="T22" fmla="*/ 2997 w 3464"/>
              <a:gd name="T23" fmla="*/ 14 h 3991"/>
              <a:gd name="T24" fmla="*/ 2964 w 3464"/>
              <a:gd name="T25" fmla="*/ 26 h 3991"/>
              <a:gd name="T26" fmla="*/ 2931 w 3464"/>
              <a:gd name="T27" fmla="*/ 41 h 3991"/>
              <a:gd name="T28" fmla="*/ 2901 w 3464"/>
              <a:gd name="T29" fmla="*/ 60 h 3991"/>
              <a:gd name="T30" fmla="*/ 2871 w 3464"/>
              <a:gd name="T31" fmla="*/ 81 h 3991"/>
              <a:gd name="T32" fmla="*/ 2843 w 3464"/>
              <a:gd name="T33" fmla="*/ 106 h 3991"/>
              <a:gd name="T34" fmla="*/ 0 w 3464"/>
              <a:gd name="T35" fmla="*/ 3991 h 3991"/>
              <a:gd name="T36" fmla="*/ 3357 w 3464"/>
              <a:gd name="T37" fmla="*/ 620 h 3991"/>
              <a:gd name="T38" fmla="*/ 3382 w 3464"/>
              <a:gd name="T39" fmla="*/ 593 h 3991"/>
              <a:gd name="T40" fmla="*/ 3404 w 3464"/>
              <a:gd name="T41" fmla="*/ 563 h 3991"/>
              <a:gd name="T42" fmla="*/ 3422 w 3464"/>
              <a:gd name="T43" fmla="*/ 532 h 3991"/>
              <a:gd name="T44" fmla="*/ 3437 w 3464"/>
              <a:gd name="T45" fmla="*/ 500 h 3991"/>
              <a:gd name="T46" fmla="*/ 3449 w 3464"/>
              <a:gd name="T47" fmla="*/ 466 h 3991"/>
              <a:gd name="T48" fmla="*/ 3457 w 3464"/>
              <a:gd name="T49" fmla="*/ 432 h 3991"/>
              <a:gd name="T50" fmla="*/ 3462 w 3464"/>
              <a:gd name="T51" fmla="*/ 398 h 3991"/>
              <a:gd name="T52" fmla="*/ 3464 w 3464"/>
              <a:gd name="T53" fmla="*/ 363 h 3991"/>
              <a:gd name="T54" fmla="*/ 3462 w 3464"/>
              <a:gd name="T55" fmla="*/ 329 h 3991"/>
              <a:gd name="T56" fmla="*/ 3457 w 3464"/>
              <a:gd name="T57" fmla="*/ 293 h 3991"/>
              <a:gd name="T58" fmla="*/ 3449 w 3464"/>
              <a:gd name="T59" fmla="*/ 259 h 3991"/>
              <a:gd name="T60" fmla="*/ 3437 w 3464"/>
              <a:gd name="T61" fmla="*/ 226 h 3991"/>
              <a:gd name="T62" fmla="*/ 3422 w 3464"/>
              <a:gd name="T63" fmla="*/ 194 h 3991"/>
              <a:gd name="T64" fmla="*/ 3404 w 3464"/>
              <a:gd name="T65" fmla="*/ 163 h 3991"/>
              <a:gd name="T66" fmla="*/ 3382 w 3464"/>
              <a:gd name="T67" fmla="*/ 134 h 3991"/>
              <a:gd name="T68" fmla="*/ 3357 w 3464"/>
              <a:gd name="T69" fmla="*/ 106 h 3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64" h="3991">
                <a:moveTo>
                  <a:pt x="3357" y="106"/>
                </a:moveTo>
                <a:lnTo>
                  <a:pt x="3357" y="106"/>
                </a:lnTo>
                <a:lnTo>
                  <a:pt x="3344" y="93"/>
                </a:lnTo>
                <a:lnTo>
                  <a:pt x="3330" y="81"/>
                </a:lnTo>
                <a:lnTo>
                  <a:pt x="3315" y="69"/>
                </a:lnTo>
                <a:lnTo>
                  <a:pt x="3301" y="60"/>
                </a:lnTo>
                <a:lnTo>
                  <a:pt x="3286" y="49"/>
                </a:lnTo>
                <a:lnTo>
                  <a:pt x="3269" y="41"/>
                </a:lnTo>
                <a:lnTo>
                  <a:pt x="3254" y="33"/>
                </a:lnTo>
                <a:lnTo>
                  <a:pt x="3238" y="26"/>
                </a:lnTo>
                <a:lnTo>
                  <a:pt x="3221" y="20"/>
                </a:lnTo>
                <a:lnTo>
                  <a:pt x="3204" y="14"/>
                </a:lnTo>
                <a:lnTo>
                  <a:pt x="3187" y="9"/>
                </a:lnTo>
                <a:lnTo>
                  <a:pt x="3170" y="6"/>
                </a:lnTo>
                <a:lnTo>
                  <a:pt x="3153" y="3"/>
                </a:lnTo>
                <a:lnTo>
                  <a:pt x="3136" y="1"/>
                </a:lnTo>
                <a:lnTo>
                  <a:pt x="3118" y="0"/>
                </a:lnTo>
                <a:lnTo>
                  <a:pt x="3100" y="0"/>
                </a:lnTo>
                <a:lnTo>
                  <a:pt x="3083" y="0"/>
                </a:lnTo>
                <a:lnTo>
                  <a:pt x="3066" y="1"/>
                </a:lnTo>
                <a:lnTo>
                  <a:pt x="3049" y="3"/>
                </a:lnTo>
                <a:lnTo>
                  <a:pt x="3031" y="6"/>
                </a:lnTo>
                <a:lnTo>
                  <a:pt x="3015" y="9"/>
                </a:lnTo>
                <a:lnTo>
                  <a:pt x="2997" y="14"/>
                </a:lnTo>
                <a:lnTo>
                  <a:pt x="2981" y="20"/>
                </a:lnTo>
                <a:lnTo>
                  <a:pt x="2964" y="26"/>
                </a:lnTo>
                <a:lnTo>
                  <a:pt x="2948" y="33"/>
                </a:lnTo>
                <a:lnTo>
                  <a:pt x="2931" y="41"/>
                </a:lnTo>
                <a:lnTo>
                  <a:pt x="2916" y="49"/>
                </a:lnTo>
                <a:lnTo>
                  <a:pt x="2901" y="60"/>
                </a:lnTo>
                <a:lnTo>
                  <a:pt x="2885" y="69"/>
                </a:lnTo>
                <a:lnTo>
                  <a:pt x="2871" y="81"/>
                </a:lnTo>
                <a:lnTo>
                  <a:pt x="2857" y="93"/>
                </a:lnTo>
                <a:lnTo>
                  <a:pt x="2843" y="106"/>
                </a:lnTo>
                <a:lnTo>
                  <a:pt x="0" y="2956"/>
                </a:lnTo>
                <a:lnTo>
                  <a:pt x="0" y="3991"/>
                </a:lnTo>
                <a:lnTo>
                  <a:pt x="3357" y="620"/>
                </a:lnTo>
                <a:lnTo>
                  <a:pt x="3357" y="620"/>
                </a:lnTo>
                <a:lnTo>
                  <a:pt x="3370" y="607"/>
                </a:lnTo>
                <a:lnTo>
                  <a:pt x="3382" y="593"/>
                </a:lnTo>
                <a:lnTo>
                  <a:pt x="3394" y="577"/>
                </a:lnTo>
                <a:lnTo>
                  <a:pt x="3404" y="563"/>
                </a:lnTo>
                <a:lnTo>
                  <a:pt x="3414" y="548"/>
                </a:lnTo>
                <a:lnTo>
                  <a:pt x="3422" y="532"/>
                </a:lnTo>
                <a:lnTo>
                  <a:pt x="3430" y="516"/>
                </a:lnTo>
                <a:lnTo>
                  <a:pt x="3437" y="500"/>
                </a:lnTo>
                <a:lnTo>
                  <a:pt x="3444" y="483"/>
                </a:lnTo>
                <a:lnTo>
                  <a:pt x="3449" y="466"/>
                </a:lnTo>
                <a:lnTo>
                  <a:pt x="3454" y="449"/>
                </a:lnTo>
                <a:lnTo>
                  <a:pt x="3457" y="432"/>
                </a:lnTo>
                <a:lnTo>
                  <a:pt x="3461" y="415"/>
                </a:lnTo>
                <a:lnTo>
                  <a:pt x="3462" y="398"/>
                </a:lnTo>
                <a:lnTo>
                  <a:pt x="3464" y="380"/>
                </a:lnTo>
                <a:lnTo>
                  <a:pt x="3464" y="363"/>
                </a:lnTo>
                <a:lnTo>
                  <a:pt x="3464" y="345"/>
                </a:lnTo>
                <a:lnTo>
                  <a:pt x="3462" y="329"/>
                </a:lnTo>
                <a:lnTo>
                  <a:pt x="3461" y="311"/>
                </a:lnTo>
                <a:lnTo>
                  <a:pt x="3457" y="293"/>
                </a:lnTo>
                <a:lnTo>
                  <a:pt x="3454" y="276"/>
                </a:lnTo>
                <a:lnTo>
                  <a:pt x="3449" y="259"/>
                </a:lnTo>
                <a:lnTo>
                  <a:pt x="3444" y="243"/>
                </a:lnTo>
                <a:lnTo>
                  <a:pt x="3437" y="226"/>
                </a:lnTo>
                <a:lnTo>
                  <a:pt x="3430" y="210"/>
                </a:lnTo>
                <a:lnTo>
                  <a:pt x="3422" y="194"/>
                </a:lnTo>
                <a:lnTo>
                  <a:pt x="3414" y="178"/>
                </a:lnTo>
                <a:lnTo>
                  <a:pt x="3404" y="163"/>
                </a:lnTo>
                <a:lnTo>
                  <a:pt x="3394" y="148"/>
                </a:lnTo>
                <a:lnTo>
                  <a:pt x="3382" y="134"/>
                </a:lnTo>
                <a:lnTo>
                  <a:pt x="3370" y="120"/>
                </a:lnTo>
                <a:lnTo>
                  <a:pt x="3357" y="106"/>
                </a:lnTo>
                <a:lnTo>
                  <a:pt x="3357" y="10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3019518" y="2132856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3019518" y="4612532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0278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02978FAA-C14E-4EDD-9D4A-94A548EDBD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5" r="50539"/>
          <a:stretch/>
        </p:blipFill>
        <p:spPr>
          <a:xfrm>
            <a:off x="5672359" y="0"/>
            <a:ext cx="3471641" cy="4252913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9E07B58E-BE2A-4170-A342-6D28879EF3C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8"/>
          <a:stretch>
            <a:fillRect/>
          </a:stretch>
        </p:blipFill>
        <p:spPr>
          <a:xfrm>
            <a:off x="0" y="2748565"/>
            <a:ext cx="4644008" cy="4109435"/>
          </a:xfrm>
          <a:custGeom>
            <a:avLst/>
            <a:gdLst>
              <a:gd name="connsiteX0" fmla="*/ 0 w 4644008"/>
              <a:gd name="connsiteY0" fmla="*/ 0 h 4109435"/>
              <a:gd name="connsiteX1" fmla="*/ 4644008 w 4644008"/>
              <a:gd name="connsiteY1" fmla="*/ 0 h 4109435"/>
              <a:gd name="connsiteX2" fmla="*/ 4644008 w 4644008"/>
              <a:gd name="connsiteY2" fmla="*/ 4109435 h 4109435"/>
              <a:gd name="connsiteX3" fmla="*/ 0 w 4644008"/>
              <a:gd name="connsiteY3" fmla="*/ 4109435 h 4109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008" h="4109435">
                <a:moveTo>
                  <a:pt x="0" y="0"/>
                </a:moveTo>
                <a:lnTo>
                  <a:pt x="4644008" y="0"/>
                </a:lnTo>
                <a:lnTo>
                  <a:pt x="4644008" y="4109435"/>
                </a:lnTo>
                <a:lnTo>
                  <a:pt x="0" y="4109435"/>
                </a:lnTo>
                <a:close/>
              </a:path>
            </a:pathLst>
          </a:custGeom>
        </p:spPr>
      </p:pic>
      <p:sp>
        <p:nvSpPr>
          <p:cNvPr id="45" name="Freeform: Shape 44">
            <a:extLst>
              <a:ext uri="{FF2B5EF4-FFF2-40B4-BE49-F238E27FC236}">
                <a16:creationId xmlns="" xmlns:a16="http://schemas.microsoft.com/office/drawing/2014/main" id="{4BBB5E71-AB95-4AAE-8D0C-2B8D78EC465D}"/>
              </a:ext>
            </a:extLst>
          </p:cNvPr>
          <p:cNvSpPr>
            <a:spLocks/>
          </p:cNvSpPr>
          <p:nvPr userDrawn="1"/>
        </p:nvSpPr>
        <p:spPr bwMode="auto">
          <a:xfrm>
            <a:off x="0" y="1"/>
            <a:ext cx="9147326" cy="6857999"/>
          </a:xfrm>
          <a:custGeom>
            <a:avLst/>
            <a:gdLst>
              <a:gd name="connsiteX0" fmla="*/ 0 w 9147326"/>
              <a:gd name="connsiteY0" fmla="*/ 0 h 6857999"/>
              <a:gd name="connsiteX1" fmla="*/ 9147326 w 9147326"/>
              <a:gd name="connsiteY1" fmla="*/ 0 h 6857999"/>
              <a:gd name="connsiteX2" fmla="*/ 9147326 w 9147326"/>
              <a:gd name="connsiteY2" fmla="*/ 126534 h 6857999"/>
              <a:gd name="connsiteX3" fmla="*/ 7728380 w 9147326"/>
              <a:gd name="connsiteY3" fmla="*/ 1544002 h 6857999"/>
              <a:gd name="connsiteX4" fmla="*/ 7724248 w 9147326"/>
              <a:gd name="connsiteY4" fmla="*/ 1548130 h 6857999"/>
              <a:gd name="connsiteX5" fmla="*/ 7720434 w 9147326"/>
              <a:gd name="connsiteY5" fmla="*/ 1552575 h 6857999"/>
              <a:gd name="connsiteX6" fmla="*/ 7717256 w 9147326"/>
              <a:gd name="connsiteY6" fmla="*/ 1557337 h 6857999"/>
              <a:gd name="connsiteX7" fmla="*/ 7713759 w 9147326"/>
              <a:gd name="connsiteY7" fmla="*/ 1561782 h 6857999"/>
              <a:gd name="connsiteX8" fmla="*/ 7710899 w 9147326"/>
              <a:gd name="connsiteY8" fmla="*/ 1566545 h 6857999"/>
              <a:gd name="connsiteX9" fmla="*/ 7707721 w 9147326"/>
              <a:gd name="connsiteY9" fmla="*/ 1571942 h 6857999"/>
              <a:gd name="connsiteX10" fmla="*/ 7705496 w 9147326"/>
              <a:gd name="connsiteY10" fmla="*/ 1576705 h 6857999"/>
              <a:gd name="connsiteX11" fmla="*/ 7702953 w 9147326"/>
              <a:gd name="connsiteY11" fmla="*/ 1581785 h 6857999"/>
              <a:gd name="connsiteX12" fmla="*/ 7701046 w 9147326"/>
              <a:gd name="connsiteY12" fmla="*/ 1587182 h 6857999"/>
              <a:gd name="connsiteX13" fmla="*/ 7699457 w 9147326"/>
              <a:gd name="connsiteY13" fmla="*/ 1592262 h 6857999"/>
              <a:gd name="connsiteX14" fmla="*/ 7698186 w 9147326"/>
              <a:gd name="connsiteY14" fmla="*/ 1597977 h 6857999"/>
              <a:gd name="connsiteX15" fmla="*/ 7696914 w 9147326"/>
              <a:gd name="connsiteY15" fmla="*/ 1603057 h 6857999"/>
              <a:gd name="connsiteX16" fmla="*/ 7695961 w 9147326"/>
              <a:gd name="connsiteY16" fmla="*/ 1608772 h 6857999"/>
              <a:gd name="connsiteX17" fmla="*/ 7695007 w 9147326"/>
              <a:gd name="connsiteY17" fmla="*/ 1614487 h 6857999"/>
              <a:gd name="connsiteX18" fmla="*/ 7694690 w 9147326"/>
              <a:gd name="connsiteY18" fmla="*/ 1619567 h 6857999"/>
              <a:gd name="connsiteX19" fmla="*/ 7694690 w 9147326"/>
              <a:gd name="connsiteY19" fmla="*/ 1625282 h 6857999"/>
              <a:gd name="connsiteX20" fmla="*/ 7694690 w 9147326"/>
              <a:gd name="connsiteY20" fmla="*/ 1630680 h 6857999"/>
              <a:gd name="connsiteX21" fmla="*/ 7695007 w 9147326"/>
              <a:gd name="connsiteY21" fmla="*/ 1636395 h 6857999"/>
              <a:gd name="connsiteX22" fmla="*/ 7695961 w 9147326"/>
              <a:gd name="connsiteY22" fmla="*/ 1641792 h 6857999"/>
              <a:gd name="connsiteX23" fmla="*/ 7696914 w 9147326"/>
              <a:gd name="connsiteY23" fmla="*/ 1647190 h 6857999"/>
              <a:gd name="connsiteX24" fmla="*/ 7698186 w 9147326"/>
              <a:gd name="connsiteY24" fmla="*/ 1652587 h 6857999"/>
              <a:gd name="connsiteX25" fmla="*/ 7699457 w 9147326"/>
              <a:gd name="connsiteY25" fmla="*/ 1657985 h 6857999"/>
              <a:gd name="connsiteX26" fmla="*/ 7701046 w 9147326"/>
              <a:gd name="connsiteY26" fmla="*/ 1663065 h 6857999"/>
              <a:gd name="connsiteX27" fmla="*/ 7702953 w 9147326"/>
              <a:gd name="connsiteY27" fmla="*/ 1668462 h 6857999"/>
              <a:gd name="connsiteX28" fmla="*/ 7705178 w 9147326"/>
              <a:gd name="connsiteY28" fmla="*/ 1673542 h 6857999"/>
              <a:gd name="connsiteX29" fmla="*/ 7707721 w 9147326"/>
              <a:gd name="connsiteY29" fmla="*/ 1678940 h 6857999"/>
              <a:gd name="connsiteX30" fmla="*/ 7710899 w 9147326"/>
              <a:gd name="connsiteY30" fmla="*/ 1683702 h 6857999"/>
              <a:gd name="connsiteX31" fmla="*/ 7713759 w 9147326"/>
              <a:gd name="connsiteY31" fmla="*/ 1688465 h 6857999"/>
              <a:gd name="connsiteX32" fmla="*/ 7717256 w 9147326"/>
              <a:gd name="connsiteY32" fmla="*/ 1693227 h 6857999"/>
              <a:gd name="connsiteX33" fmla="*/ 7720434 w 9147326"/>
              <a:gd name="connsiteY33" fmla="*/ 1697672 h 6857999"/>
              <a:gd name="connsiteX34" fmla="*/ 7724248 w 9147326"/>
              <a:gd name="connsiteY34" fmla="*/ 1702435 h 6857999"/>
              <a:gd name="connsiteX35" fmla="*/ 7728380 w 9147326"/>
              <a:gd name="connsiteY35" fmla="*/ 1706245 h 6857999"/>
              <a:gd name="connsiteX36" fmla="*/ 7732829 w 9147326"/>
              <a:gd name="connsiteY36" fmla="*/ 1710372 h 6857999"/>
              <a:gd name="connsiteX37" fmla="*/ 7737279 w 9147326"/>
              <a:gd name="connsiteY37" fmla="*/ 1714500 h 6857999"/>
              <a:gd name="connsiteX38" fmla="*/ 7741729 w 9147326"/>
              <a:gd name="connsiteY38" fmla="*/ 1717992 h 6857999"/>
              <a:gd name="connsiteX39" fmla="*/ 7746496 w 9147326"/>
              <a:gd name="connsiteY39" fmla="*/ 1721167 h 6857999"/>
              <a:gd name="connsiteX40" fmla="*/ 7751581 w 9147326"/>
              <a:gd name="connsiteY40" fmla="*/ 1724342 h 6857999"/>
              <a:gd name="connsiteX41" fmla="*/ 7756349 w 9147326"/>
              <a:gd name="connsiteY41" fmla="*/ 1727200 h 6857999"/>
              <a:gd name="connsiteX42" fmla="*/ 7761434 w 9147326"/>
              <a:gd name="connsiteY42" fmla="*/ 1729422 h 6857999"/>
              <a:gd name="connsiteX43" fmla="*/ 7766202 w 9147326"/>
              <a:gd name="connsiteY43" fmla="*/ 1731645 h 6857999"/>
              <a:gd name="connsiteX44" fmla="*/ 7771605 w 9147326"/>
              <a:gd name="connsiteY44" fmla="*/ 1733867 h 6857999"/>
              <a:gd name="connsiteX45" fmla="*/ 7777326 w 9147326"/>
              <a:gd name="connsiteY45" fmla="*/ 1735455 h 6857999"/>
              <a:gd name="connsiteX46" fmla="*/ 7782411 w 9147326"/>
              <a:gd name="connsiteY46" fmla="*/ 1737042 h 6857999"/>
              <a:gd name="connsiteX47" fmla="*/ 7788132 w 9147326"/>
              <a:gd name="connsiteY47" fmla="*/ 1737995 h 6857999"/>
              <a:gd name="connsiteX48" fmla="*/ 7793217 w 9147326"/>
              <a:gd name="connsiteY48" fmla="*/ 1739265 h 6857999"/>
              <a:gd name="connsiteX49" fmla="*/ 7798938 w 9147326"/>
              <a:gd name="connsiteY49" fmla="*/ 1739900 h 6857999"/>
              <a:gd name="connsiteX50" fmla="*/ 7804341 w 9147326"/>
              <a:gd name="connsiteY50" fmla="*/ 1740217 h 6857999"/>
              <a:gd name="connsiteX51" fmla="*/ 7810062 w 9147326"/>
              <a:gd name="connsiteY51" fmla="*/ 1740217 h 6857999"/>
              <a:gd name="connsiteX52" fmla="*/ 7815148 w 9147326"/>
              <a:gd name="connsiteY52" fmla="*/ 1740217 h 6857999"/>
              <a:gd name="connsiteX53" fmla="*/ 7820868 w 9147326"/>
              <a:gd name="connsiteY53" fmla="*/ 1739900 h 6857999"/>
              <a:gd name="connsiteX54" fmla="*/ 7826272 w 9147326"/>
              <a:gd name="connsiteY54" fmla="*/ 1739265 h 6857999"/>
              <a:gd name="connsiteX55" fmla="*/ 7831993 w 9147326"/>
              <a:gd name="connsiteY55" fmla="*/ 1737995 h 6857999"/>
              <a:gd name="connsiteX56" fmla="*/ 7837396 w 9147326"/>
              <a:gd name="connsiteY56" fmla="*/ 1737042 h 6857999"/>
              <a:gd name="connsiteX57" fmla="*/ 7842799 w 9147326"/>
              <a:gd name="connsiteY57" fmla="*/ 1735455 h 6857999"/>
              <a:gd name="connsiteX58" fmla="*/ 7848202 w 9147326"/>
              <a:gd name="connsiteY58" fmla="*/ 1733867 h 6857999"/>
              <a:gd name="connsiteX59" fmla="*/ 7853287 w 9147326"/>
              <a:gd name="connsiteY59" fmla="*/ 1731645 h 6857999"/>
              <a:gd name="connsiteX60" fmla="*/ 7858373 w 9147326"/>
              <a:gd name="connsiteY60" fmla="*/ 1729422 h 6857999"/>
              <a:gd name="connsiteX61" fmla="*/ 7863458 w 9147326"/>
              <a:gd name="connsiteY61" fmla="*/ 1727200 h 6857999"/>
              <a:gd name="connsiteX62" fmla="*/ 7868225 w 9147326"/>
              <a:gd name="connsiteY62" fmla="*/ 1724342 h 6857999"/>
              <a:gd name="connsiteX63" fmla="*/ 7872993 w 9147326"/>
              <a:gd name="connsiteY63" fmla="*/ 1721167 h 6857999"/>
              <a:gd name="connsiteX64" fmla="*/ 7877760 w 9147326"/>
              <a:gd name="connsiteY64" fmla="*/ 1717992 h 6857999"/>
              <a:gd name="connsiteX65" fmla="*/ 7882528 w 9147326"/>
              <a:gd name="connsiteY65" fmla="*/ 1714500 h 6857999"/>
              <a:gd name="connsiteX66" fmla="*/ 7886977 w 9147326"/>
              <a:gd name="connsiteY66" fmla="*/ 1710372 h 6857999"/>
              <a:gd name="connsiteX67" fmla="*/ 7891427 w 9147326"/>
              <a:gd name="connsiteY67" fmla="*/ 1706245 h 6857999"/>
              <a:gd name="connsiteX68" fmla="*/ 7996947 w 9147326"/>
              <a:gd name="connsiteY68" fmla="*/ 1601152 h 6857999"/>
              <a:gd name="connsiteX69" fmla="*/ 8001079 w 9147326"/>
              <a:gd name="connsiteY69" fmla="*/ 1597342 h 6857999"/>
              <a:gd name="connsiteX70" fmla="*/ 8005528 w 9147326"/>
              <a:gd name="connsiteY70" fmla="*/ 1593215 h 6857999"/>
              <a:gd name="connsiteX71" fmla="*/ 8010296 w 9147326"/>
              <a:gd name="connsiteY71" fmla="*/ 1589722 h 6857999"/>
              <a:gd name="connsiteX72" fmla="*/ 8014745 w 9147326"/>
              <a:gd name="connsiteY72" fmla="*/ 1586547 h 6857999"/>
              <a:gd name="connsiteX73" fmla="*/ 8019831 w 9147326"/>
              <a:gd name="connsiteY73" fmla="*/ 1583372 h 6857999"/>
              <a:gd name="connsiteX74" fmla="*/ 8024916 w 9147326"/>
              <a:gd name="connsiteY74" fmla="*/ 1580515 h 6857999"/>
              <a:gd name="connsiteX75" fmla="*/ 8029683 w 9147326"/>
              <a:gd name="connsiteY75" fmla="*/ 1578292 h 6857999"/>
              <a:gd name="connsiteX76" fmla="*/ 8035087 w 9147326"/>
              <a:gd name="connsiteY76" fmla="*/ 1576070 h 6857999"/>
              <a:gd name="connsiteX77" fmla="*/ 8040172 w 9147326"/>
              <a:gd name="connsiteY77" fmla="*/ 1573847 h 6857999"/>
              <a:gd name="connsiteX78" fmla="*/ 8045575 w 9147326"/>
              <a:gd name="connsiteY78" fmla="*/ 1572260 h 6857999"/>
              <a:gd name="connsiteX79" fmla="*/ 8050978 w 9147326"/>
              <a:gd name="connsiteY79" fmla="*/ 1570672 h 6857999"/>
              <a:gd name="connsiteX80" fmla="*/ 8056381 w 9147326"/>
              <a:gd name="connsiteY80" fmla="*/ 1569720 h 6857999"/>
              <a:gd name="connsiteX81" fmla="*/ 8061784 w 9147326"/>
              <a:gd name="connsiteY81" fmla="*/ 1568450 h 6857999"/>
              <a:gd name="connsiteX82" fmla="*/ 8067505 w 9147326"/>
              <a:gd name="connsiteY82" fmla="*/ 1568132 h 6857999"/>
              <a:gd name="connsiteX83" fmla="*/ 8072591 w 9147326"/>
              <a:gd name="connsiteY83" fmla="*/ 1567497 h 6857999"/>
              <a:gd name="connsiteX84" fmla="*/ 8078312 w 9147326"/>
              <a:gd name="connsiteY84" fmla="*/ 1567497 h 6857999"/>
              <a:gd name="connsiteX85" fmla="*/ 8083715 w 9147326"/>
              <a:gd name="connsiteY85" fmla="*/ 1567497 h 6857999"/>
              <a:gd name="connsiteX86" fmla="*/ 8089436 w 9147326"/>
              <a:gd name="connsiteY86" fmla="*/ 1568132 h 6857999"/>
              <a:gd name="connsiteX87" fmla="*/ 8095157 w 9147326"/>
              <a:gd name="connsiteY87" fmla="*/ 1568450 h 6857999"/>
              <a:gd name="connsiteX88" fmla="*/ 8100242 w 9147326"/>
              <a:gd name="connsiteY88" fmla="*/ 1569720 h 6857999"/>
              <a:gd name="connsiteX89" fmla="*/ 8105963 w 9147326"/>
              <a:gd name="connsiteY89" fmla="*/ 1570672 h 6857999"/>
              <a:gd name="connsiteX90" fmla="*/ 8111048 w 9147326"/>
              <a:gd name="connsiteY90" fmla="*/ 1572260 h 6857999"/>
              <a:gd name="connsiteX91" fmla="*/ 8116451 w 9147326"/>
              <a:gd name="connsiteY91" fmla="*/ 1573847 h 6857999"/>
              <a:gd name="connsiteX92" fmla="*/ 8121537 w 9147326"/>
              <a:gd name="connsiteY92" fmla="*/ 1576070 h 6857999"/>
              <a:gd name="connsiteX93" fmla="*/ 8126622 w 9147326"/>
              <a:gd name="connsiteY93" fmla="*/ 1578292 h 6857999"/>
              <a:gd name="connsiteX94" fmla="*/ 8132025 w 9147326"/>
              <a:gd name="connsiteY94" fmla="*/ 1580515 h 6857999"/>
              <a:gd name="connsiteX95" fmla="*/ 8136793 w 9147326"/>
              <a:gd name="connsiteY95" fmla="*/ 1583372 h 6857999"/>
              <a:gd name="connsiteX96" fmla="*/ 8141560 w 9147326"/>
              <a:gd name="connsiteY96" fmla="*/ 1586547 h 6857999"/>
              <a:gd name="connsiteX97" fmla="*/ 8146645 w 9147326"/>
              <a:gd name="connsiteY97" fmla="*/ 1589722 h 6857999"/>
              <a:gd name="connsiteX98" fmla="*/ 8151095 w 9147326"/>
              <a:gd name="connsiteY98" fmla="*/ 1593215 h 6857999"/>
              <a:gd name="connsiteX99" fmla="*/ 8155545 w 9147326"/>
              <a:gd name="connsiteY99" fmla="*/ 1597342 h 6857999"/>
              <a:gd name="connsiteX100" fmla="*/ 8159676 w 9147326"/>
              <a:gd name="connsiteY100" fmla="*/ 1601152 h 6857999"/>
              <a:gd name="connsiteX101" fmla="*/ 8163808 w 9147326"/>
              <a:gd name="connsiteY101" fmla="*/ 1605280 h 6857999"/>
              <a:gd name="connsiteX102" fmla="*/ 8167940 w 9147326"/>
              <a:gd name="connsiteY102" fmla="*/ 1609725 h 6857999"/>
              <a:gd name="connsiteX103" fmla="*/ 8171118 w 9147326"/>
              <a:gd name="connsiteY103" fmla="*/ 1614487 h 6857999"/>
              <a:gd name="connsiteX104" fmla="*/ 8174614 w 9147326"/>
              <a:gd name="connsiteY104" fmla="*/ 1619250 h 6857999"/>
              <a:gd name="connsiteX105" fmla="*/ 8177475 w 9147326"/>
              <a:gd name="connsiteY105" fmla="*/ 1624012 h 6857999"/>
              <a:gd name="connsiteX106" fmla="*/ 8180653 w 9147326"/>
              <a:gd name="connsiteY106" fmla="*/ 1628775 h 6857999"/>
              <a:gd name="connsiteX107" fmla="*/ 8182878 w 9147326"/>
              <a:gd name="connsiteY107" fmla="*/ 1634172 h 6857999"/>
              <a:gd name="connsiteX108" fmla="*/ 8185103 w 9147326"/>
              <a:gd name="connsiteY108" fmla="*/ 1639252 h 6857999"/>
              <a:gd name="connsiteX109" fmla="*/ 8187328 w 9147326"/>
              <a:gd name="connsiteY109" fmla="*/ 1644650 h 6857999"/>
              <a:gd name="connsiteX110" fmla="*/ 8188599 w 9147326"/>
              <a:gd name="connsiteY110" fmla="*/ 1649730 h 6857999"/>
              <a:gd name="connsiteX111" fmla="*/ 8190188 w 9147326"/>
              <a:gd name="connsiteY111" fmla="*/ 1654810 h 6857999"/>
              <a:gd name="connsiteX112" fmla="*/ 8191459 w 9147326"/>
              <a:gd name="connsiteY112" fmla="*/ 1660525 h 6857999"/>
              <a:gd name="connsiteX113" fmla="*/ 8192413 w 9147326"/>
              <a:gd name="connsiteY113" fmla="*/ 1666240 h 6857999"/>
              <a:gd name="connsiteX114" fmla="*/ 8192731 w 9147326"/>
              <a:gd name="connsiteY114" fmla="*/ 1671320 h 6857999"/>
              <a:gd name="connsiteX115" fmla="*/ 8193684 w 9147326"/>
              <a:gd name="connsiteY115" fmla="*/ 1677035 h 6857999"/>
              <a:gd name="connsiteX116" fmla="*/ 8193684 w 9147326"/>
              <a:gd name="connsiteY116" fmla="*/ 1682432 h 6857999"/>
              <a:gd name="connsiteX117" fmla="*/ 8193684 w 9147326"/>
              <a:gd name="connsiteY117" fmla="*/ 1688147 h 6857999"/>
              <a:gd name="connsiteX118" fmla="*/ 8192731 w 9147326"/>
              <a:gd name="connsiteY118" fmla="*/ 1693227 h 6857999"/>
              <a:gd name="connsiteX119" fmla="*/ 8192413 w 9147326"/>
              <a:gd name="connsiteY119" fmla="*/ 1698942 h 6857999"/>
              <a:gd name="connsiteX120" fmla="*/ 8191459 w 9147326"/>
              <a:gd name="connsiteY120" fmla="*/ 1704657 h 6857999"/>
              <a:gd name="connsiteX121" fmla="*/ 8190188 w 9147326"/>
              <a:gd name="connsiteY121" fmla="*/ 1709737 h 6857999"/>
              <a:gd name="connsiteX122" fmla="*/ 8188599 w 9147326"/>
              <a:gd name="connsiteY122" fmla="*/ 1715452 h 6857999"/>
              <a:gd name="connsiteX123" fmla="*/ 8187328 w 9147326"/>
              <a:gd name="connsiteY123" fmla="*/ 1720532 h 6857999"/>
              <a:gd name="connsiteX124" fmla="*/ 8185103 w 9147326"/>
              <a:gd name="connsiteY124" fmla="*/ 1725930 h 6857999"/>
              <a:gd name="connsiteX125" fmla="*/ 8182878 w 9147326"/>
              <a:gd name="connsiteY125" fmla="*/ 1731010 h 6857999"/>
              <a:gd name="connsiteX126" fmla="*/ 8180653 w 9147326"/>
              <a:gd name="connsiteY126" fmla="*/ 1735772 h 6857999"/>
              <a:gd name="connsiteX127" fmla="*/ 8177475 w 9147326"/>
              <a:gd name="connsiteY127" fmla="*/ 1741170 h 6857999"/>
              <a:gd name="connsiteX128" fmla="*/ 8174614 w 9147326"/>
              <a:gd name="connsiteY128" fmla="*/ 1745932 h 6857999"/>
              <a:gd name="connsiteX129" fmla="*/ 8171118 w 9147326"/>
              <a:gd name="connsiteY129" fmla="*/ 1750377 h 6857999"/>
              <a:gd name="connsiteX130" fmla="*/ 8167940 w 9147326"/>
              <a:gd name="connsiteY130" fmla="*/ 1755140 h 6857999"/>
              <a:gd name="connsiteX131" fmla="*/ 8163808 w 9147326"/>
              <a:gd name="connsiteY131" fmla="*/ 1759585 h 6857999"/>
              <a:gd name="connsiteX132" fmla="*/ 8159676 w 9147326"/>
              <a:gd name="connsiteY132" fmla="*/ 1763712 h 6857999"/>
              <a:gd name="connsiteX133" fmla="*/ 7490960 w 9147326"/>
              <a:gd name="connsiteY133" fmla="*/ 2432050 h 6857999"/>
              <a:gd name="connsiteX134" fmla="*/ 7486828 w 9147326"/>
              <a:gd name="connsiteY134" fmla="*/ 2436495 h 6857999"/>
              <a:gd name="connsiteX135" fmla="*/ 7482696 w 9147326"/>
              <a:gd name="connsiteY135" fmla="*/ 2440940 h 6857999"/>
              <a:gd name="connsiteX136" fmla="*/ 7479518 w 9147326"/>
              <a:gd name="connsiteY136" fmla="*/ 2445385 h 6857999"/>
              <a:gd name="connsiteX137" fmla="*/ 7476022 w 9147326"/>
              <a:gd name="connsiteY137" fmla="*/ 2450148 h 6857999"/>
              <a:gd name="connsiteX138" fmla="*/ 7473161 w 9147326"/>
              <a:gd name="connsiteY138" fmla="*/ 2454910 h 6857999"/>
              <a:gd name="connsiteX139" fmla="*/ 7469983 w 9147326"/>
              <a:gd name="connsiteY139" fmla="*/ 2459990 h 6857999"/>
              <a:gd name="connsiteX140" fmla="*/ 7467758 w 9147326"/>
              <a:gd name="connsiteY140" fmla="*/ 2464752 h 6857999"/>
              <a:gd name="connsiteX141" fmla="*/ 7465533 w 9147326"/>
              <a:gd name="connsiteY141" fmla="*/ 2469833 h 6857999"/>
              <a:gd name="connsiteX142" fmla="*/ 7463309 w 9147326"/>
              <a:gd name="connsiteY142" fmla="*/ 2475230 h 6857999"/>
              <a:gd name="connsiteX143" fmla="*/ 7462037 w 9147326"/>
              <a:gd name="connsiteY143" fmla="*/ 2480628 h 6857999"/>
              <a:gd name="connsiteX144" fmla="*/ 7460448 w 9147326"/>
              <a:gd name="connsiteY144" fmla="*/ 2486025 h 6857999"/>
              <a:gd name="connsiteX145" fmla="*/ 7459177 w 9147326"/>
              <a:gd name="connsiteY145" fmla="*/ 2491105 h 6857999"/>
              <a:gd name="connsiteX146" fmla="*/ 7458223 w 9147326"/>
              <a:gd name="connsiteY146" fmla="*/ 2496820 h 6857999"/>
              <a:gd name="connsiteX147" fmla="*/ 7457270 w 9147326"/>
              <a:gd name="connsiteY147" fmla="*/ 2502535 h 6857999"/>
              <a:gd name="connsiteX148" fmla="*/ 7456952 w 9147326"/>
              <a:gd name="connsiteY148" fmla="*/ 2507932 h 6857999"/>
              <a:gd name="connsiteX149" fmla="*/ 7456952 w 9147326"/>
              <a:gd name="connsiteY149" fmla="*/ 2513330 h 6857999"/>
              <a:gd name="connsiteX150" fmla="*/ 7456952 w 9147326"/>
              <a:gd name="connsiteY150" fmla="*/ 2518727 h 6857999"/>
              <a:gd name="connsiteX151" fmla="*/ 7457270 w 9147326"/>
              <a:gd name="connsiteY151" fmla="*/ 2524442 h 6857999"/>
              <a:gd name="connsiteX152" fmla="*/ 7458223 w 9147326"/>
              <a:gd name="connsiteY152" fmla="*/ 2529840 h 6857999"/>
              <a:gd name="connsiteX153" fmla="*/ 7459177 w 9147326"/>
              <a:gd name="connsiteY153" fmla="*/ 2535237 h 6857999"/>
              <a:gd name="connsiteX154" fmla="*/ 7460448 w 9147326"/>
              <a:gd name="connsiteY154" fmla="*/ 2540635 h 6857999"/>
              <a:gd name="connsiteX155" fmla="*/ 7462037 w 9147326"/>
              <a:gd name="connsiteY155" fmla="*/ 2546032 h 6857999"/>
              <a:gd name="connsiteX156" fmla="*/ 7463309 w 9147326"/>
              <a:gd name="connsiteY156" fmla="*/ 2551430 h 6857999"/>
              <a:gd name="connsiteX157" fmla="*/ 7465533 w 9147326"/>
              <a:gd name="connsiteY157" fmla="*/ 2556827 h 6857999"/>
              <a:gd name="connsiteX158" fmla="*/ 7467758 w 9147326"/>
              <a:gd name="connsiteY158" fmla="*/ 2561590 h 6857999"/>
              <a:gd name="connsiteX159" fmla="*/ 7469983 w 9147326"/>
              <a:gd name="connsiteY159" fmla="*/ 2566987 h 6857999"/>
              <a:gd name="connsiteX160" fmla="*/ 7473161 w 9147326"/>
              <a:gd name="connsiteY160" fmla="*/ 2571750 h 6857999"/>
              <a:gd name="connsiteX161" fmla="*/ 7476022 w 9147326"/>
              <a:gd name="connsiteY161" fmla="*/ 2576512 h 6857999"/>
              <a:gd name="connsiteX162" fmla="*/ 7479518 w 9147326"/>
              <a:gd name="connsiteY162" fmla="*/ 2581275 h 6857999"/>
              <a:gd name="connsiteX163" fmla="*/ 7482696 w 9147326"/>
              <a:gd name="connsiteY163" fmla="*/ 2585720 h 6857999"/>
              <a:gd name="connsiteX164" fmla="*/ 7486828 w 9147326"/>
              <a:gd name="connsiteY164" fmla="*/ 2590482 h 6857999"/>
              <a:gd name="connsiteX165" fmla="*/ 7490960 w 9147326"/>
              <a:gd name="connsiteY165" fmla="*/ 2594927 h 6857999"/>
              <a:gd name="connsiteX166" fmla="*/ 7495092 w 9147326"/>
              <a:gd name="connsiteY166" fmla="*/ 2599055 h 6857999"/>
              <a:gd name="connsiteX167" fmla="*/ 7499541 w 9147326"/>
              <a:gd name="connsiteY167" fmla="*/ 2602547 h 6857999"/>
              <a:gd name="connsiteX168" fmla="*/ 7503991 w 9147326"/>
              <a:gd name="connsiteY168" fmla="*/ 2606040 h 6857999"/>
              <a:gd name="connsiteX169" fmla="*/ 7508758 w 9147326"/>
              <a:gd name="connsiteY169" fmla="*/ 2609215 h 6857999"/>
              <a:gd name="connsiteX170" fmla="*/ 7513844 w 9147326"/>
              <a:gd name="connsiteY170" fmla="*/ 2612390 h 6857999"/>
              <a:gd name="connsiteX171" fmla="*/ 7518611 w 9147326"/>
              <a:gd name="connsiteY171" fmla="*/ 2615247 h 6857999"/>
              <a:gd name="connsiteX172" fmla="*/ 7523696 w 9147326"/>
              <a:gd name="connsiteY172" fmla="*/ 2617787 h 6857999"/>
              <a:gd name="connsiteX173" fmla="*/ 7529100 w 9147326"/>
              <a:gd name="connsiteY173" fmla="*/ 2620010 h 6857999"/>
              <a:gd name="connsiteX174" fmla="*/ 7534185 w 9147326"/>
              <a:gd name="connsiteY174" fmla="*/ 2621915 h 6857999"/>
              <a:gd name="connsiteX175" fmla="*/ 7539588 w 9147326"/>
              <a:gd name="connsiteY175" fmla="*/ 2623502 h 6857999"/>
              <a:gd name="connsiteX176" fmla="*/ 7544673 w 9147326"/>
              <a:gd name="connsiteY176" fmla="*/ 2625090 h 6857999"/>
              <a:gd name="connsiteX177" fmla="*/ 7550394 w 9147326"/>
              <a:gd name="connsiteY177" fmla="*/ 2626360 h 6857999"/>
              <a:gd name="connsiteX178" fmla="*/ 7555797 w 9147326"/>
              <a:gd name="connsiteY178" fmla="*/ 2627312 h 6857999"/>
              <a:gd name="connsiteX179" fmla="*/ 7561201 w 9147326"/>
              <a:gd name="connsiteY179" fmla="*/ 2627947 h 6857999"/>
              <a:gd name="connsiteX180" fmla="*/ 7566604 w 9147326"/>
              <a:gd name="connsiteY180" fmla="*/ 2628265 h 6857999"/>
              <a:gd name="connsiteX181" fmla="*/ 7572325 w 9147326"/>
              <a:gd name="connsiteY181" fmla="*/ 2628265 h 6857999"/>
              <a:gd name="connsiteX182" fmla="*/ 7578046 w 9147326"/>
              <a:gd name="connsiteY182" fmla="*/ 2628265 h 6857999"/>
              <a:gd name="connsiteX183" fmla="*/ 7583131 w 9147326"/>
              <a:gd name="connsiteY183" fmla="*/ 2627947 h 6857999"/>
              <a:gd name="connsiteX184" fmla="*/ 7588852 w 9147326"/>
              <a:gd name="connsiteY184" fmla="*/ 2627312 h 6857999"/>
              <a:gd name="connsiteX185" fmla="*/ 7594255 w 9147326"/>
              <a:gd name="connsiteY185" fmla="*/ 2626360 h 6857999"/>
              <a:gd name="connsiteX186" fmla="*/ 7599658 w 9147326"/>
              <a:gd name="connsiteY186" fmla="*/ 2625090 h 6857999"/>
              <a:gd name="connsiteX187" fmla="*/ 7605061 w 9147326"/>
              <a:gd name="connsiteY187" fmla="*/ 2623502 h 6857999"/>
              <a:gd name="connsiteX188" fmla="*/ 7610464 w 9147326"/>
              <a:gd name="connsiteY188" fmla="*/ 2621915 h 6857999"/>
              <a:gd name="connsiteX189" fmla="*/ 7615550 w 9147326"/>
              <a:gd name="connsiteY189" fmla="*/ 2620010 h 6857999"/>
              <a:gd name="connsiteX190" fmla="*/ 7620953 w 9147326"/>
              <a:gd name="connsiteY190" fmla="*/ 2617787 h 6857999"/>
              <a:gd name="connsiteX191" fmla="*/ 7625720 w 9147326"/>
              <a:gd name="connsiteY191" fmla="*/ 2615247 h 6857999"/>
              <a:gd name="connsiteX192" fmla="*/ 7630806 w 9147326"/>
              <a:gd name="connsiteY192" fmla="*/ 2612390 h 6857999"/>
              <a:gd name="connsiteX193" fmla="*/ 7635891 w 9147326"/>
              <a:gd name="connsiteY193" fmla="*/ 2609215 h 6857999"/>
              <a:gd name="connsiteX194" fmla="*/ 7640340 w 9147326"/>
              <a:gd name="connsiteY194" fmla="*/ 2606040 h 6857999"/>
              <a:gd name="connsiteX195" fmla="*/ 7645108 w 9147326"/>
              <a:gd name="connsiteY195" fmla="*/ 2602547 h 6857999"/>
              <a:gd name="connsiteX196" fmla="*/ 7649558 w 9147326"/>
              <a:gd name="connsiteY196" fmla="*/ 2599055 h 6857999"/>
              <a:gd name="connsiteX197" fmla="*/ 7653689 w 9147326"/>
              <a:gd name="connsiteY197" fmla="*/ 2594927 h 6857999"/>
              <a:gd name="connsiteX198" fmla="*/ 7742046 w 9147326"/>
              <a:gd name="connsiteY198" fmla="*/ 2506345 h 6857999"/>
              <a:gd name="connsiteX199" fmla="*/ 7841210 w 9147326"/>
              <a:gd name="connsiteY199" fmla="*/ 2407285 h 6857999"/>
              <a:gd name="connsiteX200" fmla="*/ 7845977 w 9147326"/>
              <a:gd name="connsiteY200" fmla="*/ 2403157 h 6857999"/>
              <a:gd name="connsiteX201" fmla="*/ 7850427 w 9147326"/>
              <a:gd name="connsiteY201" fmla="*/ 2399665 h 6857999"/>
              <a:gd name="connsiteX202" fmla="*/ 7854876 w 9147326"/>
              <a:gd name="connsiteY202" fmla="*/ 2395855 h 6857999"/>
              <a:gd name="connsiteX203" fmla="*/ 7859326 w 9147326"/>
              <a:gd name="connsiteY203" fmla="*/ 2392362 h 6857999"/>
              <a:gd name="connsiteX204" fmla="*/ 7864093 w 9147326"/>
              <a:gd name="connsiteY204" fmla="*/ 2389505 h 6857999"/>
              <a:gd name="connsiteX205" fmla="*/ 7869179 w 9147326"/>
              <a:gd name="connsiteY205" fmla="*/ 2386965 h 6857999"/>
              <a:gd name="connsiteX206" fmla="*/ 7874264 w 9147326"/>
              <a:gd name="connsiteY206" fmla="*/ 2384107 h 6857999"/>
              <a:gd name="connsiteX207" fmla="*/ 7879349 w 9147326"/>
              <a:gd name="connsiteY207" fmla="*/ 2381885 h 6857999"/>
              <a:gd name="connsiteX208" fmla="*/ 7884753 w 9147326"/>
              <a:gd name="connsiteY208" fmla="*/ 2380298 h 6857999"/>
              <a:gd name="connsiteX209" fmla="*/ 7889838 w 9147326"/>
              <a:gd name="connsiteY209" fmla="*/ 2378393 h 6857999"/>
              <a:gd name="connsiteX210" fmla="*/ 7895559 w 9147326"/>
              <a:gd name="connsiteY210" fmla="*/ 2376805 h 6857999"/>
              <a:gd name="connsiteX211" fmla="*/ 7900644 w 9147326"/>
              <a:gd name="connsiteY211" fmla="*/ 2375535 h 6857999"/>
              <a:gd name="connsiteX212" fmla="*/ 7906365 w 9147326"/>
              <a:gd name="connsiteY212" fmla="*/ 2374900 h 6857999"/>
              <a:gd name="connsiteX213" fmla="*/ 7911768 w 9147326"/>
              <a:gd name="connsiteY213" fmla="*/ 2374265 h 6857999"/>
              <a:gd name="connsiteX214" fmla="*/ 7917489 w 9147326"/>
              <a:gd name="connsiteY214" fmla="*/ 2373947 h 6857999"/>
              <a:gd name="connsiteX215" fmla="*/ 7922574 w 9147326"/>
              <a:gd name="connsiteY215" fmla="*/ 2373312 h 6857999"/>
              <a:gd name="connsiteX216" fmla="*/ 7928295 w 9147326"/>
              <a:gd name="connsiteY216" fmla="*/ 2373947 h 6857999"/>
              <a:gd name="connsiteX217" fmla="*/ 7934016 w 9147326"/>
              <a:gd name="connsiteY217" fmla="*/ 2374265 h 6857999"/>
              <a:gd name="connsiteX218" fmla="*/ 7939419 w 9147326"/>
              <a:gd name="connsiteY218" fmla="*/ 2374900 h 6857999"/>
              <a:gd name="connsiteX219" fmla="*/ 7944823 w 9147326"/>
              <a:gd name="connsiteY219" fmla="*/ 2375535 h 6857999"/>
              <a:gd name="connsiteX220" fmla="*/ 7950226 w 9147326"/>
              <a:gd name="connsiteY220" fmla="*/ 2376805 h 6857999"/>
              <a:gd name="connsiteX221" fmla="*/ 7955629 w 9147326"/>
              <a:gd name="connsiteY221" fmla="*/ 2378393 h 6857999"/>
              <a:gd name="connsiteX222" fmla="*/ 7960714 w 9147326"/>
              <a:gd name="connsiteY222" fmla="*/ 2380298 h 6857999"/>
              <a:gd name="connsiteX223" fmla="*/ 7966435 w 9147326"/>
              <a:gd name="connsiteY223" fmla="*/ 2381885 h 6857999"/>
              <a:gd name="connsiteX224" fmla="*/ 7971203 w 9147326"/>
              <a:gd name="connsiteY224" fmla="*/ 2384107 h 6857999"/>
              <a:gd name="connsiteX225" fmla="*/ 7976288 w 9147326"/>
              <a:gd name="connsiteY225" fmla="*/ 2386965 h 6857999"/>
              <a:gd name="connsiteX226" fmla="*/ 7981373 w 9147326"/>
              <a:gd name="connsiteY226" fmla="*/ 2389505 h 6857999"/>
              <a:gd name="connsiteX227" fmla="*/ 7986141 w 9147326"/>
              <a:gd name="connsiteY227" fmla="*/ 2392362 h 6857999"/>
              <a:gd name="connsiteX228" fmla="*/ 7990908 w 9147326"/>
              <a:gd name="connsiteY228" fmla="*/ 2395855 h 6857999"/>
              <a:gd name="connsiteX229" fmla="*/ 7995358 w 9147326"/>
              <a:gd name="connsiteY229" fmla="*/ 2399665 h 6857999"/>
              <a:gd name="connsiteX230" fmla="*/ 7999807 w 9147326"/>
              <a:gd name="connsiteY230" fmla="*/ 2403157 h 6857999"/>
              <a:gd name="connsiteX231" fmla="*/ 8004257 w 9147326"/>
              <a:gd name="connsiteY231" fmla="*/ 2407285 h 6857999"/>
              <a:gd name="connsiteX232" fmla="*/ 8010614 w 9147326"/>
              <a:gd name="connsiteY232" fmla="*/ 2414587 h 6857999"/>
              <a:gd name="connsiteX233" fmla="*/ 8016335 w 9147326"/>
              <a:gd name="connsiteY233" fmla="*/ 2421573 h 6857999"/>
              <a:gd name="connsiteX234" fmla="*/ 8021420 w 9147326"/>
              <a:gd name="connsiteY234" fmla="*/ 2429193 h 6857999"/>
              <a:gd name="connsiteX235" fmla="*/ 8026187 w 9147326"/>
              <a:gd name="connsiteY235" fmla="*/ 2437130 h 6857999"/>
              <a:gd name="connsiteX236" fmla="*/ 8029366 w 9147326"/>
              <a:gd name="connsiteY236" fmla="*/ 2445702 h 6857999"/>
              <a:gd name="connsiteX237" fmla="*/ 8032226 w 9147326"/>
              <a:gd name="connsiteY237" fmla="*/ 2453957 h 6857999"/>
              <a:gd name="connsiteX238" fmla="*/ 8035087 w 9147326"/>
              <a:gd name="connsiteY238" fmla="*/ 2462530 h 6857999"/>
              <a:gd name="connsiteX239" fmla="*/ 8036358 w 9147326"/>
              <a:gd name="connsiteY239" fmla="*/ 2471420 h 6857999"/>
              <a:gd name="connsiteX240" fmla="*/ 8037311 w 9147326"/>
              <a:gd name="connsiteY240" fmla="*/ 2480310 h 6857999"/>
              <a:gd name="connsiteX241" fmla="*/ 8037629 w 9147326"/>
              <a:gd name="connsiteY241" fmla="*/ 2488883 h 6857999"/>
              <a:gd name="connsiteX242" fmla="*/ 8037311 w 9147326"/>
              <a:gd name="connsiteY242" fmla="*/ 2497772 h 6857999"/>
              <a:gd name="connsiteX243" fmla="*/ 8036040 w 9147326"/>
              <a:gd name="connsiteY243" fmla="*/ 2506980 h 6857999"/>
              <a:gd name="connsiteX244" fmla="*/ 8034133 w 9147326"/>
              <a:gd name="connsiteY244" fmla="*/ 2515552 h 6857999"/>
              <a:gd name="connsiteX245" fmla="*/ 8031908 w 9147326"/>
              <a:gd name="connsiteY245" fmla="*/ 2524442 h 6857999"/>
              <a:gd name="connsiteX246" fmla="*/ 8028730 w 9147326"/>
              <a:gd name="connsiteY246" fmla="*/ 2532698 h 6857999"/>
              <a:gd name="connsiteX247" fmla="*/ 8024916 w 9147326"/>
              <a:gd name="connsiteY247" fmla="*/ 2540635 h 6857999"/>
              <a:gd name="connsiteX248" fmla="*/ 7755395 w 9147326"/>
              <a:gd name="connsiteY248" fmla="*/ 2809875 h 6857999"/>
              <a:gd name="connsiteX249" fmla="*/ 7751581 w 9147326"/>
              <a:gd name="connsiteY249" fmla="*/ 2814320 h 6857999"/>
              <a:gd name="connsiteX250" fmla="*/ 7747767 w 9147326"/>
              <a:gd name="connsiteY250" fmla="*/ 2818765 h 6857999"/>
              <a:gd name="connsiteX251" fmla="*/ 7743953 w 9147326"/>
              <a:gd name="connsiteY251" fmla="*/ 2823210 h 6857999"/>
              <a:gd name="connsiteX252" fmla="*/ 7740457 w 9147326"/>
              <a:gd name="connsiteY252" fmla="*/ 2827972 h 6857999"/>
              <a:gd name="connsiteX253" fmla="*/ 7737597 w 9147326"/>
              <a:gd name="connsiteY253" fmla="*/ 2833052 h 6857999"/>
              <a:gd name="connsiteX254" fmla="*/ 7735054 w 9147326"/>
              <a:gd name="connsiteY254" fmla="*/ 2837815 h 6857999"/>
              <a:gd name="connsiteX255" fmla="*/ 7732511 w 9147326"/>
              <a:gd name="connsiteY255" fmla="*/ 2842577 h 6857999"/>
              <a:gd name="connsiteX256" fmla="*/ 7730287 w 9147326"/>
              <a:gd name="connsiteY256" fmla="*/ 2847975 h 6857999"/>
              <a:gd name="connsiteX257" fmla="*/ 7728380 w 9147326"/>
              <a:gd name="connsiteY257" fmla="*/ 2853055 h 6857999"/>
              <a:gd name="connsiteX258" fmla="*/ 7726473 w 9147326"/>
              <a:gd name="connsiteY258" fmla="*/ 2858770 h 6857999"/>
              <a:gd name="connsiteX259" fmla="*/ 7724883 w 9147326"/>
              <a:gd name="connsiteY259" fmla="*/ 2863850 h 6857999"/>
              <a:gd name="connsiteX260" fmla="*/ 7723930 w 9147326"/>
              <a:gd name="connsiteY260" fmla="*/ 2868930 h 6857999"/>
              <a:gd name="connsiteX261" fmla="*/ 7722977 w 9147326"/>
              <a:gd name="connsiteY261" fmla="*/ 2874645 h 6857999"/>
              <a:gd name="connsiteX262" fmla="*/ 7722341 w 9147326"/>
              <a:gd name="connsiteY262" fmla="*/ 2880360 h 6857999"/>
              <a:gd name="connsiteX263" fmla="*/ 7722023 w 9147326"/>
              <a:gd name="connsiteY263" fmla="*/ 2885757 h 6857999"/>
              <a:gd name="connsiteX264" fmla="*/ 7722023 w 9147326"/>
              <a:gd name="connsiteY264" fmla="*/ 2891155 h 6857999"/>
              <a:gd name="connsiteX265" fmla="*/ 7722023 w 9147326"/>
              <a:gd name="connsiteY265" fmla="*/ 2896552 h 6857999"/>
              <a:gd name="connsiteX266" fmla="*/ 7722341 w 9147326"/>
              <a:gd name="connsiteY266" fmla="*/ 2902267 h 6857999"/>
              <a:gd name="connsiteX267" fmla="*/ 7722977 w 9147326"/>
              <a:gd name="connsiteY267" fmla="*/ 2907982 h 6857999"/>
              <a:gd name="connsiteX268" fmla="*/ 7723930 w 9147326"/>
              <a:gd name="connsiteY268" fmla="*/ 2913062 h 6857999"/>
              <a:gd name="connsiteX269" fmla="*/ 7724883 w 9147326"/>
              <a:gd name="connsiteY269" fmla="*/ 2918777 h 6857999"/>
              <a:gd name="connsiteX270" fmla="*/ 7726473 w 9147326"/>
              <a:gd name="connsiteY270" fmla="*/ 2923857 h 6857999"/>
              <a:gd name="connsiteX271" fmla="*/ 7728380 w 9147326"/>
              <a:gd name="connsiteY271" fmla="*/ 2929572 h 6857999"/>
              <a:gd name="connsiteX272" fmla="*/ 7730287 w 9147326"/>
              <a:gd name="connsiteY272" fmla="*/ 2934652 h 6857999"/>
              <a:gd name="connsiteX273" fmla="*/ 7732511 w 9147326"/>
              <a:gd name="connsiteY273" fmla="*/ 2939415 h 6857999"/>
              <a:gd name="connsiteX274" fmla="*/ 7735054 w 9147326"/>
              <a:gd name="connsiteY274" fmla="*/ 2944812 h 6857999"/>
              <a:gd name="connsiteX275" fmla="*/ 7737597 w 9147326"/>
              <a:gd name="connsiteY275" fmla="*/ 2949575 h 6857999"/>
              <a:gd name="connsiteX276" fmla="*/ 7740457 w 9147326"/>
              <a:gd name="connsiteY276" fmla="*/ 2954337 h 6857999"/>
              <a:gd name="connsiteX277" fmla="*/ 7743953 w 9147326"/>
              <a:gd name="connsiteY277" fmla="*/ 2959417 h 6857999"/>
              <a:gd name="connsiteX278" fmla="*/ 7747767 w 9147326"/>
              <a:gd name="connsiteY278" fmla="*/ 2963862 h 6857999"/>
              <a:gd name="connsiteX279" fmla="*/ 7751581 w 9147326"/>
              <a:gd name="connsiteY279" fmla="*/ 2968307 h 6857999"/>
              <a:gd name="connsiteX280" fmla="*/ 7755395 w 9147326"/>
              <a:gd name="connsiteY280" fmla="*/ 2972752 h 6857999"/>
              <a:gd name="connsiteX281" fmla="*/ 7760163 w 9147326"/>
              <a:gd name="connsiteY281" fmla="*/ 2976880 h 6857999"/>
              <a:gd name="connsiteX282" fmla="*/ 7763977 w 9147326"/>
              <a:gd name="connsiteY282" fmla="*/ 2980372 h 6857999"/>
              <a:gd name="connsiteX283" fmla="*/ 7769062 w 9147326"/>
              <a:gd name="connsiteY283" fmla="*/ 2983865 h 6857999"/>
              <a:gd name="connsiteX284" fmla="*/ 7773512 w 9147326"/>
              <a:gd name="connsiteY284" fmla="*/ 2987357 h 6857999"/>
              <a:gd name="connsiteX285" fmla="*/ 7778279 w 9147326"/>
              <a:gd name="connsiteY285" fmla="*/ 2990215 h 6857999"/>
              <a:gd name="connsiteX286" fmla="*/ 7783364 w 9147326"/>
              <a:gd name="connsiteY286" fmla="*/ 2993072 h 6857999"/>
              <a:gd name="connsiteX287" fmla="*/ 7788450 w 9147326"/>
              <a:gd name="connsiteY287" fmla="*/ 2995930 h 6857999"/>
              <a:gd name="connsiteX288" fmla="*/ 7793535 w 9147326"/>
              <a:gd name="connsiteY288" fmla="*/ 2998152 h 6857999"/>
              <a:gd name="connsiteX289" fmla="*/ 7798938 w 9147326"/>
              <a:gd name="connsiteY289" fmla="*/ 2999740 h 6857999"/>
              <a:gd name="connsiteX290" fmla="*/ 7804023 w 9147326"/>
              <a:gd name="connsiteY290" fmla="*/ 3001327 h 6857999"/>
              <a:gd name="connsiteX291" fmla="*/ 7809744 w 9147326"/>
              <a:gd name="connsiteY291" fmla="*/ 3002915 h 6857999"/>
              <a:gd name="connsiteX292" fmla="*/ 7814830 w 9147326"/>
              <a:gd name="connsiteY292" fmla="*/ 3004502 h 6857999"/>
              <a:gd name="connsiteX293" fmla="*/ 7820551 w 9147326"/>
              <a:gd name="connsiteY293" fmla="*/ 3005137 h 6857999"/>
              <a:gd name="connsiteX294" fmla="*/ 7825954 w 9147326"/>
              <a:gd name="connsiteY294" fmla="*/ 3005772 h 6857999"/>
              <a:gd name="connsiteX295" fmla="*/ 7831357 w 9147326"/>
              <a:gd name="connsiteY295" fmla="*/ 3006090 h 6857999"/>
              <a:gd name="connsiteX296" fmla="*/ 7836760 w 9147326"/>
              <a:gd name="connsiteY296" fmla="*/ 3006090 h 6857999"/>
              <a:gd name="connsiteX297" fmla="*/ 7842481 w 9147326"/>
              <a:gd name="connsiteY297" fmla="*/ 3006090 h 6857999"/>
              <a:gd name="connsiteX298" fmla="*/ 7848202 w 9147326"/>
              <a:gd name="connsiteY298" fmla="*/ 3005772 h 6857999"/>
              <a:gd name="connsiteX299" fmla="*/ 7853605 w 9147326"/>
              <a:gd name="connsiteY299" fmla="*/ 3005137 h 6857999"/>
              <a:gd name="connsiteX300" fmla="*/ 7859008 w 9147326"/>
              <a:gd name="connsiteY300" fmla="*/ 3003867 h 6857999"/>
              <a:gd name="connsiteX301" fmla="*/ 7864411 w 9147326"/>
              <a:gd name="connsiteY301" fmla="*/ 3002915 h 6857999"/>
              <a:gd name="connsiteX302" fmla="*/ 7869814 w 9147326"/>
              <a:gd name="connsiteY302" fmla="*/ 3001327 h 6857999"/>
              <a:gd name="connsiteX303" fmla="*/ 7874900 w 9147326"/>
              <a:gd name="connsiteY303" fmla="*/ 2999740 h 6857999"/>
              <a:gd name="connsiteX304" fmla="*/ 7880303 w 9147326"/>
              <a:gd name="connsiteY304" fmla="*/ 2998152 h 6857999"/>
              <a:gd name="connsiteX305" fmla="*/ 7885388 w 9147326"/>
              <a:gd name="connsiteY305" fmla="*/ 2995930 h 6857999"/>
              <a:gd name="connsiteX306" fmla="*/ 7890473 w 9147326"/>
              <a:gd name="connsiteY306" fmla="*/ 2993072 h 6857999"/>
              <a:gd name="connsiteX307" fmla="*/ 7895559 w 9147326"/>
              <a:gd name="connsiteY307" fmla="*/ 2990215 h 6857999"/>
              <a:gd name="connsiteX308" fmla="*/ 7900326 w 9147326"/>
              <a:gd name="connsiteY308" fmla="*/ 2987357 h 6857999"/>
              <a:gd name="connsiteX309" fmla="*/ 7905094 w 9147326"/>
              <a:gd name="connsiteY309" fmla="*/ 2983865 h 6857999"/>
              <a:gd name="connsiteX310" fmla="*/ 7909543 w 9147326"/>
              <a:gd name="connsiteY310" fmla="*/ 2980372 h 6857999"/>
              <a:gd name="connsiteX311" fmla="*/ 7913993 w 9147326"/>
              <a:gd name="connsiteY311" fmla="*/ 2976880 h 6857999"/>
              <a:gd name="connsiteX312" fmla="*/ 7918443 w 9147326"/>
              <a:gd name="connsiteY312" fmla="*/ 2972752 h 6857999"/>
              <a:gd name="connsiteX313" fmla="*/ 8484500 w 9147326"/>
              <a:gd name="connsiteY313" fmla="*/ 2406968 h 6857999"/>
              <a:gd name="connsiteX314" fmla="*/ 8488949 w 9147326"/>
              <a:gd name="connsiteY314" fmla="*/ 2402840 h 6857999"/>
              <a:gd name="connsiteX315" fmla="*/ 8493399 w 9147326"/>
              <a:gd name="connsiteY315" fmla="*/ 2399030 h 6857999"/>
              <a:gd name="connsiteX316" fmla="*/ 8498166 w 9147326"/>
              <a:gd name="connsiteY316" fmla="*/ 2395537 h 6857999"/>
              <a:gd name="connsiteX317" fmla="*/ 8502934 w 9147326"/>
              <a:gd name="connsiteY317" fmla="*/ 2392362 h 6857999"/>
              <a:gd name="connsiteX318" fmla="*/ 8507701 w 9147326"/>
              <a:gd name="connsiteY318" fmla="*/ 2389188 h 6857999"/>
              <a:gd name="connsiteX319" fmla="*/ 8512469 w 9147326"/>
              <a:gd name="connsiteY319" fmla="*/ 2386648 h 6857999"/>
              <a:gd name="connsiteX320" fmla="*/ 8517872 w 9147326"/>
              <a:gd name="connsiteY320" fmla="*/ 2383790 h 6857999"/>
              <a:gd name="connsiteX321" fmla="*/ 8522639 w 9147326"/>
              <a:gd name="connsiteY321" fmla="*/ 2381567 h 6857999"/>
              <a:gd name="connsiteX322" fmla="*/ 8527725 w 9147326"/>
              <a:gd name="connsiteY322" fmla="*/ 2379663 h 6857999"/>
              <a:gd name="connsiteX323" fmla="*/ 8533446 w 9147326"/>
              <a:gd name="connsiteY323" fmla="*/ 2378075 h 6857999"/>
              <a:gd name="connsiteX324" fmla="*/ 8538531 w 9147326"/>
              <a:gd name="connsiteY324" fmla="*/ 2376805 h 6857999"/>
              <a:gd name="connsiteX325" fmla="*/ 8544252 w 9147326"/>
              <a:gd name="connsiteY325" fmla="*/ 2375217 h 6857999"/>
              <a:gd name="connsiteX326" fmla="*/ 8549655 w 9147326"/>
              <a:gd name="connsiteY326" fmla="*/ 2374582 h 6857999"/>
              <a:gd name="connsiteX327" fmla="*/ 8555058 w 9147326"/>
              <a:gd name="connsiteY327" fmla="*/ 2373947 h 6857999"/>
              <a:gd name="connsiteX328" fmla="*/ 8560779 w 9147326"/>
              <a:gd name="connsiteY328" fmla="*/ 2373312 h 6857999"/>
              <a:gd name="connsiteX329" fmla="*/ 8566182 w 9147326"/>
              <a:gd name="connsiteY329" fmla="*/ 2373312 h 6857999"/>
              <a:gd name="connsiteX330" fmla="*/ 8571585 w 9147326"/>
              <a:gd name="connsiteY330" fmla="*/ 2373312 h 6857999"/>
              <a:gd name="connsiteX331" fmla="*/ 8576989 w 9147326"/>
              <a:gd name="connsiteY331" fmla="*/ 2373947 h 6857999"/>
              <a:gd name="connsiteX332" fmla="*/ 8582709 w 9147326"/>
              <a:gd name="connsiteY332" fmla="*/ 2374582 h 6857999"/>
              <a:gd name="connsiteX333" fmla="*/ 8587795 w 9147326"/>
              <a:gd name="connsiteY333" fmla="*/ 2375217 h 6857999"/>
              <a:gd name="connsiteX334" fmla="*/ 8593516 w 9147326"/>
              <a:gd name="connsiteY334" fmla="*/ 2376805 h 6857999"/>
              <a:gd name="connsiteX335" fmla="*/ 8598601 w 9147326"/>
              <a:gd name="connsiteY335" fmla="*/ 2378075 h 6857999"/>
              <a:gd name="connsiteX336" fmla="*/ 8604322 w 9147326"/>
              <a:gd name="connsiteY336" fmla="*/ 2379663 h 6857999"/>
              <a:gd name="connsiteX337" fmla="*/ 8609725 w 9147326"/>
              <a:gd name="connsiteY337" fmla="*/ 2381567 h 6857999"/>
              <a:gd name="connsiteX338" fmla="*/ 8614810 w 9147326"/>
              <a:gd name="connsiteY338" fmla="*/ 2383790 h 6857999"/>
              <a:gd name="connsiteX339" fmla="*/ 8619578 w 9147326"/>
              <a:gd name="connsiteY339" fmla="*/ 2386648 h 6857999"/>
              <a:gd name="connsiteX340" fmla="*/ 8624345 w 9147326"/>
              <a:gd name="connsiteY340" fmla="*/ 2389188 h 6857999"/>
              <a:gd name="connsiteX341" fmla="*/ 8629431 w 9147326"/>
              <a:gd name="connsiteY341" fmla="*/ 2392362 h 6857999"/>
              <a:gd name="connsiteX342" fmla="*/ 8634198 w 9147326"/>
              <a:gd name="connsiteY342" fmla="*/ 2395537 h 6857999"/>
              <a:gd name="connsiteX343" fmla="*/ 8638648 w 9147326"/>
              <a:gd name="connsiteY343" fmla="*/ 2399030 h 6857999"/>
              <a:gd name="connsiteX344" fmla="*/ 8643097 w 9147326"/>
              <a:gd name="connsiteY344" fmla="*/ 2402840 h 6857999"/>
              <a:gd name="connsiteX345" fmla="*/ 8647547 w 9147326"/>
              <a:gd name="connsiteY345" fmla="*/ 2406968 h 6857999"/>
              <a:gd name="connsiteX346" fmla="*/ 8651679 w 9147326"/>
              <a:gd name="connsiteY346" fmla="*/ 2411413 h 6857999"/>
              <a:gd name="connsiteX347" fmla="*/ 8655493 w 9147326"/>
              <a:gd name="connsiteY347" fmla="*/ 2415857 h 6857999"/>
              <a:gd name="connsiteX348" fmla="*/ 8659307 w 9147326"/>
              <a:gd name="connsiteY348" fmla="*/ 2420303 h 6857999"/>
              <a:gd name="connsiteX349" fmla="*/ 8662167 w 9147326"/>
              <a:gd name="connsiteY349" fmla="*/ 2425382 h 6857999"/>
              <a:gd name="connsiteX350" fmla="*/ 8665663 w 9147326"/>
              <a:gd name="connsiteY350" fmla="*/ 2430145 h 6857999"/>
              <a:gd name="connsiteX351" fmla="*/ 8668206 w 9147326"/>
              <a:gd name="connsiteY351" fmla="*/ 2434907 h 6857999"/>
              <a:gd name="connsiteX352" fmla="*/ 8670749 w 9147326"/>
              <a:gd name="connsiteY352" fmla="*/ 2439670 h 6857999"/>
              <a:gd name="connsiteX353" fmla="*/ 8672974 w 9147326"/>
              <a:gd name="connsiteY353" fmla="*/ 2445067 h 6857999"/>
              <a:gd name="connsiteX354" fmla="*/ 8674880 w 9147326"/>
              <a:gd name="connsiteY354" fmla="*/ 2450148 h 6857999"/>
              <a:gd name="connsiteX355" fmla="*/ 8676787 w 9147326"/>
              <a:gd name="connsiteY355" fmla="*/ 2455862 h 6857999"/>
              <a:gd name="connsiteX356" fmla="*/ 8677741 w 9147326"/>
              <a:gd name="connsiteY356" fmla="*/ 2460943 h 6857999"/>
              <a:gd name="connsiteX357" fmla="*/ 8679330 w 9147326"/>
              <a:gd name="connsiteY357" fmla="*/ 2466340 h 6857999"/>
              <a:gd name="connsiteX358" fmla="*/ 8679966 w 9147326"/>
              <a:gd name="connsiteY358" fmla="*/ 2471738 h 6857999"/>
              <a:gd name="connsiteX359" fmla="*/ 8680919 w 9147326"/>
              <a:gd name="connsiteY359" fmla="*/ 2477452 h 6857999"/>
              <a:gd name="connsiteX360" fmla="*/ 8681237 w 9147326"/>
              <a:gd name="connsiteY360" fmla="*/ 2483168 h 6857999"/>
              <a:gd name="connsiteX361" fmla="*/ 8681237 w 9147326"/>
              <a:gd name="connsiteY361" fmla="*/ 2488247 h 6857999"/>
              <a:gd name="connsiteX362" fmla="*/ 8681237 w 9147326"/>
              <a:gd name="connsiteY362" fmla="*/ 2493962 h 6857999"/>
              <a:gd name="connsiteX363" fmla="*/ 8680919 w 9147326"/>
              <a:gd name="connsiteY363" fmla="*/ 2499360 h 6857999"/>
              <a:gd name="connsiteX364" fmla="*/ 8679966 w 9147326"/>
              <a:gd name="connsiteY364" fmla="*/ 2505075 h 6857999"/>
              <a:gd name="connsiteX365" fmla="*/ 8679330 w 9147326"/>
              <a:gd name="connsiteY365" fmla="*/ 2510155 h 6857999"/>
              <a:gd name="connsiteX366" fmla="*/ 8677741 w 9147326"/>
              <a:gd name="connsiteY366" fmla="*/ 2515870 h 6857999"/>
              <a:gd name="connsiteX367" fmla="*/ 8676787 w 9147326"/>
              <a:gd name="connsiteY367" fmla="*/ 2520950 h 6857999"/>
              <a:gd name="connsiteX368" fmla="*/ 8674880 w 9147326"/>
              <a:gd name="connsiteY368" fmla="*/ 2526665 h 6857999"/>
              <a:gd name="connsiteX369" fmla="*/ 8672974 w 9147326"/>
              <a:gd name="connsiteY369" fmla="*/ 2531745 h 6857999"/>
              <a:gd name="connsiteX370" fmla="*/ 8670749 w 9147326"/>
              <a:gd name="connsiteY370" fmla="*/ 2536825 h 6857999"/>
              <a:gd name="connsiteX371" fmla="*/ 8668206 w 9147326"/>
              <a:gd name="connsiteY371" fmla="*/ 2541905 h 6857999"/>
              <a:gd name="connsiteX372" fmla="*/ 8665663 w 9147326"/>
              <a:gd name="connsiteY372" fmla="*/ 2546667 h 6857999"/>
              <a:gd name="connsiteX373" fmla="*/ 8662167 w 9147326"/>
              <a:gd name="connsiteY373" fmla="*/ 2551430 h 6857999"/>
              <a:gd name="connsiteX374" fmla="*/ 8659307 w 9147326"/>
              <a:gd name="connsiteY374" fmla="*/ 2556510 h 6857999"/>
              <a:gd name="connsiteX375" fmla="*/ 8655493 w 9147326"/>
              <a:gd name="connsiteY375" fmla="*/ 2560955 h 6857999"/>
              <a:gd name="connsiteX376" fmla="*/ 8651679 w 9147326"/>
              <a:gd name="connsiteY376" fmla="*/ 2565400 h 6857999"/>
              <a:gd name="connsiteX377" fmla="*/ 8647547 w 9147326"/>
              <a:gd name="connsiteY377" fmla="*/ 2569845 h 6857999"/>
              <a:gd name="connsiteX378" fmla="*/ 7392750 w 9147326"/>
              <a:gd name="connsiteY378" fmla="*/ 3822700 h 6857999"/>
              <a:gd name="connsiteX379" fmla="*/ 7388618 w 9147326"/>
              <a:gd name="connsiteY379" fmla="*/ 3827145 h 6857999"/>
              <a:gd name="connsiteX380" fmla="*/ 7385122 w 9147326"/>
              <a:gd name="connsiteY380" fmla="*/ 3831590 h 6857999"/>
              <a:gd name="connsiteX381" fmla="*/ 7381626 w 9147326"/>
              <a:gd name="connsiteY381" fmla="*/ 3836035 h 6857999"/>
              <a:gd name="connsiteX382" fmla="*/ 7378448 w 9147326"/>
              <a:gd name="connsiteY382" fmla="*/ 3841115 h 6857999"/>
              <a:gd name="connsiteX383" fmla="*/ 7375269 w 9147326"/>
              <a:gd name="connsiteY383" fmla="*/ 3845877 h 6857999"/>
              <a:gd name="connsiteX384" fmla="*/ 7372409 w 9147326"/>
              <a:gd name="connsiteY384" fmla="*/ 3850640 h 6857999"/>
              <a:gd name="connsiteX385" fmla="*/ 7369866 w 9147326"/>
              <a:gd name="connsiteY385" fmla="*/ 3855720 h 6857999"/>
              <a:gd name="connsiteX386" fmla="*/ 7367641 w 9147326"/>
              <a:gd name="connsiteY386" fmla="*/ 3860800 h 6857999"/>
              <a:gd name="connsiteX387" fmla="*/ 7365734 w 9147326"/>
              <a:gd name="connsiteY387" fmla="*/ 3865880 h 6857999"/>
              <a:gd name="connsiteX388" fmla="*/ 7364145 w 9147326"/>
              <a:gd name="connsiteY388" fmla="*/ 3871595 h 6857999"/>
              <a:gd name="connsiteX389" fmla="*/ 7362556 w 9147326"/>
              <a:gd name="connsiteY389" fmla="*/ 3876675 h 6857999"/>
              <a:gd name="connsiteX390" fmla="*/ 7361603 w 9147326"/>
              <a:gd name="connsiteY390" fmla="*/ 3882390 h 6857999"/>
              <a:gd name="connsiteX391" fmla="*/ 7360331 w 9147326"/>
              <a:gd name="connsiteY391" fmla="*/ 3887470 h 6857999"/>
              <a:gd name="connsiteX392" fmla="*/ 7359696 w 9147326"/>
              <a:gd name="connsiteY392" fmla="*/ 3893185 h 6857999"/>
              <a:gd name="connsiteX393" fmla="*/ 7359378 w 9147326"/>
              <a:gd name="connsiteY393" fmla="*/ 3898582 h 6857999"/>
              <a:gd name="connsiteX394" fmla="*/ 7359378 w 9147326"/>
              <a:gd name="connsiteY394" fmla="*/ 3904297 h 6857999"/>
              <a:gd name="connsiteX395" fmla="*/ 7359378 w 9147326"/>
              <a:gd name="connsiteY395" fmla="*/ 3909695 h 6857999"/>
              <a:gd name="connsiteX396" fmla="*/ 7359696 w 9147326"/>
              <a:gd name="connsiteY396" fmla="*/ 3915092 h 6857999"/>
              <a:gd name="connsiteX397" fmla="*/ 7360331 w 9147326"/>
              <a:gd name="connsiteY397" fmla="*/ 3920807 h 6857999"/>
              <a:gd name="connsiteX398" fmla="*/ 7361603 w 9147326"/>
              <a:gd name="connsiteY398" fmla="*/ 3926205 h 6857999"/>
              <a:gd name="connsiteX399" fmla="*/ 7362556 w 9147326"/>
              <a:gd name="connsiteY399" fmla="*/ 3931602 h 6857999"/>
              <a:gd name="connsiteX400" fmla="*/ 7364145 w 9147326"/>
              <a:gd name="connsiteY400" fmla="*/ 3936682 h 6857999"/>
              <a:gd name="connsiteX401" fmla="*/ 7365734 w 9147326"/>
              <a:gd name="connsiteY401" fmla="*/ 3942397 h 6857999"/>
              <a:gd name="connsiteX402" fmla="*/ 7367641 w 9147326"/>
              <a:gd name="connsiteY402" fmla="*/ 3947477 h 6857999"/>
              <a:gd name="connsiteX403" fmla="*/ 7369866 w 9147326"/>
              <a:gd name="connsiteY403" fmla="*/ 3952875 h 6857999"/>
              <a:gd name="connsiteX404" fmla="*/ 7372409 w 9147326"/>
              <a:gd name="connsiteY404" fmla="*/ 3957637 h 6857999"/>
              <a:gd name="connsiteX405" fmla="*/ 7375269 w 9147326"/>
              <a:gd name="connsiteY405" fmla="*/ 3962400 h 6857999"/>
              <a:gd name="connsiteX406" fmla="*/ 7378448 w 9147326"/>
              <a:gd name="connsiteY406" fmla="*/ 3967162 h 6857999"/>
              <a:gd name="connsiteX407" fmla="*/ 7381626 w 9147326"/>
              <a:gd name="connsiteY407" fmla="*/ 3972242 h 6857999"/>
              <a:gd name="connsiteX408" fmla="*/ 7385122 w 9147326"/>
              <a:gd name="connsiteY408" fmla="*/ 3976687 h 6857999"/>
              <a:gd name="connsiteX409" fmla="*/ 7388618 w 9147326"/>
              <a:gd name="connsiteY409" fmla="*/ 3981132 h 6857999"/>
              <a:gd name="connsiteX410" fmla="*/ 7392750 w 9147326"/>
              <a:gd name="connsiteY410" fmla="*/ 3985577 h 6857999"/>
              <a:gd name="connsiteX411" fmla="*/ 7397200 w 9147326"/>
              <a:gd name="connsiteY411" fmla="*/ 3989705 h 6857999"/>
              <a:gd name="connsiteX412" fmla="*/ 7401967 w 9147326"/>
              <a:gd name="connsiteY412" fmla="*/ 3993515 h 6857999"/>
              <a:gd name="connsiteX413" fmla="*/ 7406417 w 9147326"/>
              <a:gd name="connsiteY413" fmla="*/ 3997007 h 6857999"/>
              <a:gd name="connsiteX414" fmla="*/ 7411184 w 9147326"/>
              <a:gd name="connsiteY414" fmla="*/ 4000182 h 6857999"/>
              <a:gd name="connsiteX415" fmla="*/ 7415952 w 9147326"/>
              <a:gd name="connsiteY415" fmla="*/ 4003357 h 6857999"/>
              <a:gd name="connsiteX416" fmla="*/ 7420719 w 9147326"/>
              <a:gd name="connsiteY416" fmla="*/ 4006215 h 6857999"/>
              <a:gd name="connsiteX417" fmla="*/ 7426122 w 9147326"/>
              <a:gd name="connsiteY417" fmla="*/ 4008755 h 6857999"/>
              <a:gd name="connsiteX418" fmla="*/ 7430890 w 9147326"/>
              <a:gd name="connsiteY418" fmla="*/ 4010977 h 6857999"/>
              <a:gd name="connsiteX419" fmla="*/ 7436293 w 9147326"/>
              <a:gd name="connsiteY419" fmla="*/ 4012882 h 6857999"/>
              <a:gd name="connsiteX420" fmla="*/ 7441696 w 9147326"/>
              <a:gd name="connsiteY420" fmla="*/ 4014787 h 6857999"/>
              <a:gd name="connsiteX421" fmla="*/ 7447099 w 9147326"/>
              <a:gd name="connsiteY421" fmla="*/ 4015740 h 6857999"/>
              <a:gd name="connsiteX422" fmla="*/ 7452502 w 9147326"/>
              <a:gd name="connsiteY422" fmla="*/ 4017327 h 6857999"/>
              <a:gd name="connsiteX423" fmla="*/ 7457905 w 9147326"/>
              <a:gd name="connsiteY423" fmla="*/ 4017962 h 6857999"/>
              <a:gd name="connsiteX424" fmla="*/ 7463309 w 9147326"/>
              <a:gd name="connsiteY424" fmla="*/ 4018597 h 6857999"/>
              <a:gd name="connsiteX425" fmla="*/ 7469030 w 9147326"/>
              <a:gd name="connsiteY425" fmla="*/ 4019232 h 6857999"/>
              <a:gd name="connsiteX426" fmla="*/ 7474433 w 9147326"/>
              <a:gd name="connsiteY426" fmla="*/ 4019232 h 6857999"/>
              <a:gd name="connsiteX427" fmla="*/ 7479836 w 9147326"/>
              <a:gd name="connsiteY427" fmla="*/ 4019232 h 6857999"/>
              <a:gd name="connsiteX428" fmla="*/ 7485557 w 9147326"/>
              <a:gd name="connsiteY428" fmla="*/ 4018597 h 6857999"/>
              <a:gd name="connsiteX429" fmla="*/ 7490960 w 9147326"/>
              <a:gd name="connsiteY429" fmla="*/ 4017962 h 6857999"/>
              <a:gd name="connsiteX430" fmla="*/ 7496681 w 9147326"/>
              <a:gd name="connsiteY430" fmla="*/ 4017327 h 6857999"/>
              <a:gd name="connsiteX431" fmla="*/ 7501766 w 9147326"/>
              <a:gd name="connsiteY431" fmla="*/ 4015740 h 6857999"/>
              <a:gd name="connsiteX432" fmla="*/ 7507169 w 9147326"/>
              <a:gd name="connsiteY432" fmla="*/ 4014787 h 6857999"/>
              <a:gd name="connsiteX433" fmla="*/ 7512572 w 9147326"/>
              <a:gd name="connsiteY433" fmla="*/ 4012882 h 6857999"/>
              <a:gd name="connsiteX434" fmla="*/ 7517975 w 9147326"/>
              <a:gd name="connsiteY434" fmla="*/ 4010977 h 6857999"/>
              <a:gd name="connsiteX435" fmla="*/ 7523061 w 9147326"/>
              <a:gd name="connsiteY435" fmla="*/ 4008755 h 6857999"/>
              <a:gd name="connsiteX436" fmla="*/ 7527828 w 9147326"/>
              <a:gd name="connsiteY436" fmla="*/ 4006215 h 6857999"/>
              <a:gd name="connsiteX437" fmla="*/ 7532914 w 9147326"/>
              <a:gd name="connsiteY437" fmla="*/ 4003357 h 6857999"/>
              <a:gd name="connsiteX438" fmla="*/ 7537681 w 9147326"/>
              <a:gd name="connsiteY438" fmla="*/ 4000182 h 6857999"/>
              <a:gd name="connsiteX439" fmla="*/ 7542448 w 9147326"/>
              <a:gd name="connsiteY439" fmla="*/ 3997007 h 6857999"/>
              <a:gd name="connsiteX440" fmla="*/ 7546898 w 9147326"/>
              <a:gd name="connsiteY440" fmla="*/ 3993515 h 6857999"/>
              <a:gd name="connsiteX441" fmla="*/ 7551348 w 9147326"/>
              <a:gd name="connsiteY441" fmla="*/ 3989705 h 6857999"/>
              <a:gd name="connsiteX442" fmla="*/ 7555797 w 9147326"/>
              <a:gd name="connsiteY442" fmla="*/ 3985577 h 6857999"/>
              <a:gd name="connsiteX443" fmla="*/ 8717788 w 9147326"/>
              <a:gd name="connsiteY443" fmla="*/ 2825115 h 6857999"/>
              <a:gd name="connsiteX444" fmla="*/ 8721919 w 9147326"/>
              <a:gd name="connsiteY444" fmla="*/ 2820987 h 6857999"/>
              <a:gd name="connsiteX445" fmla="*/ 8726369 w 9147326"/>
              <a:gd name="connsiteY445" fmla="*/ 2817177 h 6857999"/>
              <a:gd name="connsiteX446" fmla="*/ 8731137 w 9147326"/>
              <a:gd name="connsiteY446" fmla="*/ 2813685 h 6857999"/>
              <a:gd name="connsiteX447" fmla="*/ 8735586 w 9147326"/>
              <a:gd name="connsiteY447" fmla="*/ 2810192 h 6857999"/>
              <a:gd name="connsiteX448" fmla="*/ 8740672 w 9147326"/>
              <a:gd name="connsiteY448" fmla="*/ 2807335 h 6857999"/>
              <a:gd name="connsiteX449" fmla="*/ 8745757 w 9147326"/>
              <a:gd name="connsiteY449" fmla="*/ 2804477 h 6857999"/>
              <a:gd name="connsiteX450" fmla="*/ 8750524 w 9147326"/>
              <a:gd name="connsiteY450" fmla="*/ 2801937 h 6857999"/>
              <a:gd name="connsiteX451" fmla="*/ 8755927 w 9147326"/>
              <a:gd name="connsiteY451" fmla="*/ 2799715 h 6857999"/>
              <a:gd name="connsiteX452" fmla="*/ 8761013 w 9147326"/>
              <a:gd name="connsiteY452" fmla="*/ 2797810 h 6857999"/>
              <a:gd name="connsiteX453" fmla="*/ 8766416 w 9147326"/>
              <a:gd name="connsiteY453" fmla="*/ 2795905 h 6857999"/>
              <a:gd name="connsiteX454" fmla="*/ 8771819 w 9147326"/>
              <a:gd name="connsiteY454" fmla="*/ 2794635 h 6857999"/>
              <a:gd name="connsiteX455" fmla="*/ 8777222 w 9147326"/>
              <a:gd name="connsiteY455" fmla="*/ 2793365 h 6857999"/>
              <a:gd name="connsiteX456" fmla="*/ 8782625 w 9147326"/>
              <a:gd name="connsiteY456" fmla="*/ 2792730 h 6857999"/>
              <a:gd name="connsiteX457" fmla="*/ 8788346 w 9147326"/>
              <a:gd name="connsiteY457" fmla="*/ 2792095 h 6857999"/>
              <a:gd name="connsiteX458" fmla="*/ 8793431 w 9147326"/>
              <a:gd name="connsiteY458" fmla="*/ 2791460 h 6857999"/>
              <a:gd name="connsiteX459" fmla="*/ 8799152 w 9147326"/>
              <a:gd name="connsiteY459" fmla="*/ 2791460 h 6857999"/>
              <a:gd name="connsiteX460" fmla="*/ 8804556 w 9147326"/>
              <a:gd name="connsiteY460" fmla="*/ 2791460 h 6857999"/>
              <a:gd name="connsiteX461" fmla="*/ 8810277 w 9147326"/>
              <a:gd name="connsiteY461" fmla="*/ 2792095 h 6857999"/>
              <a:gd name="connsiteX462" fmla="*/ 8815680 w 9147326"/>
              <a:gd name="connsiteY462" fmla="*/ 2792730 h 6857999"/>
              <a:gd name="connsiteX463" fmla="*/ 8821083 w 9147326"/>
              <a:gd name="connsiteY463" fmla="*/ 2793365 h 6857999"/>
              <a:gd name="connsiteX464" fmla="*/ 8826804 w 9147326"/>
              <a:gd name="connsiteY464" fmla="*/ 2794635 h 6857999"/>
              <a:gd name="connsiteX465" fmla="*/ 8831889 w 9147326"/>
              <a:gd name="connsiteY465" fmla="*/ 2795905 h 6857999"/>
              <a:gd name="connsiteX466" fmla="*/ 8837292 w 9147326"/>
              <a:gd name="connsiteY466" fmla="*/ 2797810 h 6857999"/>
              <a:gd name="connsiteX467" fmla="*/ 8842377 w 9147326"/>
              <a:gd name="connsiteY467" fmla="*/ 2799715 h 6857999"/>
              <a:gd name="connsiteX468" fmla="*/ 8847463 w 9147326"/>
              <a:gd name="connsiteY468" fmla="*/ 2801937 h 6857999"/>
              <a:gd name="connsiteX469" fmla="*/ 8852866 w 9147326"/>
              <a:gd name="connsiteY469" fmla="*/ 2804477 h 6857999"/>
              <a:gd name="connsiteX470" fmla="*/ 8857633 w 9147326"/>
              <a:gd name="connsiteY470" fmla="*/ 2807335 h 6857999"/>
              <a:gd name="connsiteX471" fmla="*/ 8862401 w 9147326"/>
              <a:gd name="connsiteY471" fmla="*/ 2810192 h 6857999"/>
              <a:gd name="connsiteX472" fmla="*/ 8867486 w 9147326"/>
              <a:gd name="connsiteY472" fmla="*/ 2813685 h 6857999"/>
              <a:gd name="connsiteX473" fmla="*/ 8871936 w 9147326"/>
              <a:gd name="connsiteY473" fmla="*/ 2817177 h 6857999"/>
              <a:gd name="connsiteX474" fmla="*/ 8876385 w 9147326"/>
              <a:gd name="connsiteY474" fmla="*/ 2820987 h 6857999"/>
              <a:gd name="connsiteX475" fmla="*/ 8880517 w 9147326"/>
              <a:gd name="connsiteY475" fmla="*/ 2825115 h 6857999"/>
              <a:gd name="connsiteX476" fmla="*/ 8884649 w 9147326"/>
              <a:gd name="connsiteY476" fmla="*/ 2829242 h 6857999"/>
              <a:gd name="connsiteX477" fmla="*/ 8888781 w 9147326"/>
              <a:gd name="connsiteY477" fmla="*/ 2833687 h 6857999"/>
              <a:gd name="connsiteX478" fmla="*/ 8891959 w 9147326"/>
              <a:gd name="connsiteY478" fmla="*/ 2838450 h 6857999"/>
              <a:gd name="connsiteX479" fmla="*/ 8895455 w 9147326"/>
              <a:gd name="connsiteY479" fmla="*/ 2842895 h 6857999"/>
              <a:gd name="connsiteX480" fmla="*/ 8898316 w 9147326"/>
              <a:gd name="connsiteY480" fmla="*/ 2847975 h 6857999"/>
              <a:gd name="connsiteX481" fmla="*/ 8901494 w 9147326"/>
              <a:gd name="connsiteY481" fmla="*/ 2853055 h 6857999"/>
              <a:gd name="connsiteX482" fmla="*/ 8903719 w 9147326"/>
              <a:gd name="connsiteY482" fmla="*/ 2857817 h 6857999"/>
              <a:gd name="connsiteX483" fmla="*/ 8905944 w 9147326"/>
              <a:gd name="connsiteY483" fmla="*/ 2863215 h 6857999"/>
              <a:gd name="connsiteX484" fmla="*/ 8908168 w 9147326"/>
              <a:gd name="connsiteY484" fmla="*/ 2868295 h 6857999"/>
              <a:gd name="connsiteX485" fmla="*/ 8909440 w 9147326"/>
              <a:gd name="connsiteY485" fmla="*/ 2873692 h 6857999"/>
              <a:gd name="connsiteX486" fmla="*/ 8911029 w 9147326"/>
              <a:gd name="connsiteY486" fmla="*/ 2879090 h 6857999"/>
              <a:gd name="connsiteX487" fmla="*/ 8912300 w 9147326"/>
              <a:gd name="connsiteY487" fmla="*/ 2884487 h 6857999"/>
              <a:gd name="connsiteX488" fmla="*/ 8913254 w 9147326"/>
              <a:gd name="connsiteY488" fmla="*/ 2889885 h 6857999"/>
              <a:gd name="connsiteX489" fmla="*/ 8913572 w 9147326"/>
              <a:gd name="connsiteY489" fmla="*/ 2895600 h 6857999"/>
              <a:gd name="connsiteX490" fmla="*/ 8913889 w 9147326"/>
              <a:gd name="connsiteY490" fmla="*/ 2900680 h 6857999"/>
              <a:gd name="connsiteX491" fmla="*/ 8914525 w 9147326"/>
              <a:gd name="connsiteY491" fmla="*/ 2906395 h 6857999"/>
              <a:gd name="connsiteX492" fmla="*/ 8913889 w 9147326"/>
              <a:gd name="connsiteY492" fmla="*/ 2911792 h 6857999"/>
              <a:gd name="connsiteX493" fmla="*/ 8913572 w 9147326"/>
              <a:gd name="connsiteY493" fmla="*/ 2917507 h 6857999"/>
              <a:gd name="connsiteX494" fmla="*/ 8913254 w 9147326"/>
              <a:gd name="connsiteY494" fmla="*/ 2923222 h 6857999"/>
              <a:gd name="connsiteX495" fmla="*/ 8912300 w 9147326"/>
              <a:gd name="connsiteY495" fmla="*/ 2928302 h 6857999"/>
              <a:gd name="connsiteX496" fmla="*/ 8911029 w 9147326"/>
              <a:gd name="connsiteY496" fmla="*/ 2934017 h 6857999"/>
              <a:gd name="connsiteX497" fmla="*/ 8909440 w 9147326"/>
              <a:gd name="connsiteY497" fmla="*/ 2939097 h 6857999"/>
              <a:gd name="connsiteX498" fmla="*/ 8908168 w 9147326"/>
              <a:gd name="connsiteY498" fmla="*/ 2944495 h 6857999"/>
              <a:gd name="connsiteX499" fmla="*/ 8905944 w 9147326"/>
              <a:gd name="connsiteY499" fmla="*/ 2949575 h 6857999"/>
              <a:gd name="connsiteX500" fmla="*/ 8903719 w 9147326"/>
              <a:gd name="connsiteY500" fmla="*/ 2954655 h 6857999"/>
              <a:gd name="connsiteX501" fmla="*/ 8901494 w 9147326"/>
              <a:gd name="connsiteY501" fmla="*/ 2960052 h 6857999"/>
              <a:gd name="connsiteX502" fmla="*/ 8898316 w 9147326"/>
              <a:gd name="connsiteY502" fmla="*/ 2964815 h 6857999"/>
              <a:gd name="connsiteX503" fmla="*/ 8895455 w 9147326"/>
              <a:gd name="connsiteY503" fmla="*/ 2969577 h 6857999"/>
              <a:gd name="connsiteX504" fmla="*/ 8891959 w 9147326"/>
              <a:gd name="connsiteY504" fmla="*/ 2974657 h 6857999"/>
              <a:gd name="connsiteX505" fmla="*/ 8888781 w 9147326"/>
              <a:gd name="connsiteY505" fmla="*/ 2979102 h 6857999"/>
              <a:gd name="connsiteX506" fmla="*/ 8884649 w 9147326"/>
              <a:gd name="connsiteY506" fmla="*/ 2983547 h 6857999"/>
              <a:gd name="connsiteX507" fmla="*/ 8880517 w 9147326"/>
              <a:gd name="connsiteY507" fmla="*/ 2987992 h 6857999"/>
              <a:gd name="connsiteX508" fmla="*/ 8288080 w 9147326"/>
              <a:gd name="connsiteY508" fmla="*/ 3579812 h 6857999"/>
              <a:gd name="connsiteX509" fmla="*/ 8283948 w 9147326"/>
              <a:gd name="connsiteY509" fmla="*/ 3584257 h 6857999"/>
              <a:gd name="connsiteX510" fmla="*/ 8280134 w 9147326"/>
              <a:gd name="connsiteY510" fmla="*/ 3588702 h 6857999"/>
              <a:gd name="connsiteX511" fmla="*/ 8276320 w 9147326"/>
              <a:gd name="connsiteY511" fmla="*/ 3593147 h 6857999"/>
              <a:gd name="connsiteX512" fmla="*/ 8273142 w 9147326"/>
              <a:gd name="connsiteY512" fmla="*/ 3597910 h 6857999"/>
              <a:gd name="connsiteX513" fmla="*/ 8269964 w 9147326"/>
              <a:gd name="connsiteY513" fmla="*/ 3602990 h 6857999"/>
              <a:gd name="connsiteX514" fmla="*/ 8267421 w 9147326"/>
              <a:gd name="connsiteY514" fmla="*/ 3607752 h 6857999"/>
              <a:gd name="connsiteX515" fmla="*/ 8264878 w 9147326"/>
              <a:gd name="connsiteY515" fmla="*/ 3612515 h 6857999"/>
              <a:gd name="connsiteX516" fmla="*/ 8262654 w 9147326"/>
              <a:gd name="connsiteY516" fmla="*/ 3617595 h 6857999"/>
              <a:gd name="connsiteX517" fmla="*/ 8260747 w 9147326"/>
              <a:gd name="connsiteY517" fmla="*/ 3622992 h 6857999"/>
              <a:gd name="connsiteX518" fmla="*/ 8258840 w 9147326"/>
              <a:gd name="connsiteY518" fmla="*/ 3628707 h 6857999"/>
              <a:gd name="connsiteX519" fmla="*/ 8257251 w 9147326"/>
              <a:gd name="connsiteY519" fmla="*/ 3633787 h 6857999"/>
              <a:gd name="connsiteX520" fmla="*/ 8256297 w 9147326"/>
              <a:gd name="connsiteY520" fmla="*/ 3638867 h 6857999"/>
              <a:gd name="connsiteX521" fmla="*/ 8255344 w 9147326"/>
              <a:gd name="connsiteY521" fmla="*/ 3644582 h 6857999"/>
              <a:gd name="connsiteX522" fmla="*/ 8254708 w 9147326"/>
              <a:gd name="connsiteY522" fmla="*/ 3650297 h 6857999"/>
              <a:gd name="connsiteX523" fmla="*/ 8254390 w 9147326"/>
              <a:gd name="connsiteY523" fmla="*/ 3655695 h 6857999"/>
              <a:gd name="connsiteX524" fmla="*/ 8254072 w 9147326"/>
              <a:gd name="connsiteY524" fmla="*/ 3661092 h 6857999"/>
              <a:gd name="connsiteX525" fmla="*/ 8254390 w 9147326"/>
              <a:gd name="connsiteY525" fmla="*/ 3666490 h 6857999"/>
              <a:gd name="connsiteX526" fmla="*/ 8254708 w 9147326"/>
              <a:gd name="connsiteY526" fmla="*/ 3672205 h 6857999"/>
              <a:gd name="connsiteX527" fmla="*/ 8255344 w 9147326"/>
              <a:gd name="connsiteY527" fmla="*/ 3677602 h 6857999"/>
              <a:gd name="connsiteX528" fmla="*/ 8256297 w 9147326"/>
              <a:gd name="connsiteY528" fmla="*/ 3683000 h 6857999"/>
              <a:gd name="connsiteX529" fmla="*/ 8257251 w 9147326"/>
              <a:gd name="connsiteY529" fmla="*/ 3688397 h 6857999"/>
              <a:gd name="connsiteX530" fmla="*/ 8258840 w 9147326"/>
              <a:gd name="connsiteY530" fmla="*/ 3693795 h 6857999"/>
              <a:gd name="connsiteX531" fmla="*/ 8260747 w 9147326"/>
              <a:gd name="connsiteY531" fmla="*/ 3699510 h 6857999"/>
              <a:gd name="connsiteX532" fmla="*/ 8262654 w 9147326"/>
              <a:gd name="connsiteY532" fmla="*/ 3704590 h 6857999"/>
              <a:gd name="connsiteX533" fmla="*/ 8264878 w 9147326"/>
              <a:gd name="connsiteY533" fmla="*/ 3709352 h 6857999"/>
              <a:gd name="connsiteX534" fmla="*/ 8267421 w 9147326"/>
              <a:gd name="connsiteY534" fmla="*/ 3714750 h 6857999"/>
              <a:gd name="connsiteX535" fmla="*/ 8269964 w 9147326"/>
              <a:gd name="connsiteY535" fmla="*/ 3719512 h 6857999"/>
              <a:gd name="connsiteX536" fmla="*/ 8273142 w 9147326"/>
              <a:gd name="connsiteY536" fmla="*/ 3724275 h 6857999"/>
              <a:gd name="connsiteX537" fmla="*/ 8276320 w 9147326"/>
              <a:gd name="connsiteY537" fmla="*/ 3729037 h 6857999"/>
              <a:gd name="connsiteX538" fmla="*/ 8280134 w 9147326"/>
              <a:gd name="connsiteY538" fmla="*/ 3733800 h 6857999"/>
              <a:gd name="connsiteX539" fmla="*/ 8283948 w 9147326"/>
              <a:gd name="connsiteY539" fmla="*/ 3738245 h 6857999"/>
              <a:gd name="connsiteX540" fmla="*/ 8288080 w 9147326"/>
              <a:gd name="connsiteY540" fmla="*/ 3742690 h 6857999"/>
              <a:gd name="connsiteX541" fmla="*/ 8291576 w 9147326"/>
              <a:gd name="connsiteY541" fmla="*/ 3745865 h 6857999"/>
              <a:gd name="connsiteX542" fmla="*/ 8295390 w 9147326"/>
              <a:gd name="connsiteY542" fmla="*/ 3749357 h 6857999"/>
              <a:gd name="connsiteX543" fmla="*/ 8303654 w 9147326"/>
              <a:gd name="connsiteY543" fmla="*/ 3755707 h 6857999"/>
              <a:gd name="connsiteX544" fmla="*/ 8311917 w 9147326"/>
              <a:gd name="connsiteY544" fmla="*/ 3760787 h 6857999"/>
              <a:gd name="connsiteX545" fmla="*/ 8320499 w 9147326"/>
              <a:gd name="connsiteY545" fmla="*/ 3765232 h 6857999"/>
              <a:gd name="connsiteX546" fmla="*/ 8329716 w 9147326"/>
              <a:gd name="connsiteY546" fmla="*/ 3769042 h 6857999"/>
              <a:gd name="connsiteX547" fmla="*/ 8338615 w 9147326"/>
              <a:gd name="connsiteY547" fmla="*/ 3771900 h 6857999"/>
              <a:gd name="connsiteX548" fmla="*/ 8348468 w 9147326"/>
              <a:gd name="connsiteY548" fmla="*/ 3774122 h 6857999"/>
              <a:gd name="connsiteX549" fmla="*/ 8357685 w 9147326"/>
              <a:gd name="connsiteY549" fmla="*/ 3775392 h 6857999"/>
              <a:gd name="connsiteX550" fmla="*/ 8367538 w 9147326"/>
              <a:gd name="connsiteY550" fmla="*/ 3776027 h 6857999"/>
              <a:gd name="connsiteX551" fmla="*/ 8376755 w 9147326"/>
              <a:gd name="connsiteY551" fmla="*/ 3775710 h 6857999"/>
              <a:gd name="connsiteX552" fmla="*/ 8386608 w 9147326"/>
              <a:gd name="connsiteY552" fmla="*/ 3775075 h 6857999"/>
              <a:gd name="connsiteX553" fmla="*/ 8395825 w 9147326"/>
              <a:gd name="connsiteY553" fmla="*/ 3773170 h 6857999"/>
              <a:gd name="connsiteX554" fmla="*/ 8405042 w 9147326"/>
              <a:gd name="connsiteY554" fmla="*/ 3770630 h 6857999"/>
              <a:gd name="connsiteX555" fmla="*/ 8414577 w 9147326"/>
              <a:gd name="connsiteY555" fmla="*/ 3766820 h 6857999"/>
              <a:gd name="connsiteX556" fmla="*/ 8423476 w 9147326"/>
              <a:gd name="connsiteY556" fmla="*/ 3762692 h 6857999"/>
              <a:gd name="connsiteX557" fmla="*/ 8431740 w 9147326"/>
              <a:gd name="connsiteY557" fmla="*/ 3757930 h 6857999"/>
              <a:gd name="connsiteX558" fmla="*/ 9147326 w 9147326"/>
              <a:gd name="connsiteY558" fmla="*/ 3037501 h 6857999"/>
              <a:gd name="connsiteX559" fmla="*/ 9147326 w 9147326"/>
              <a:gd name="connsiteY559" fmla="*/ 6857999 h 6857999"/>
              <a:gd name="connsiteX560" fmla="*/ 460220 w 9147326"/>
              <a:gd name="connsiteY560" fmla="*/ 6857999 h 6857999"/>
              <a:gd name="connsiteX561" fmla="*/ 2028398 w 9147326"/>
              <a:gd name="connsiteY561" fmla="*/ 5291772 h 6857999"/>
              <a:gd name="connsiteX562" fmla="*/ 2032530 w 9147326"/>
              <a:gd name="connsiteY562" fmla="*/ 5287644 h 6857999"/>
              <a:gd name="connsiteX563" fmla="*/ 2036026 w 9147326"/>
              <a:gd name="connsiteY563" fmla="*/ 5283199 h 6857999"/>
              <a:gd name="connsiteX564" fmla="*/ 2039840 w 9147326"/>
              <a:gd name="connsiteY564" fmla="*/ 5278437 h 6857999"/>
              <a:gd name="connsiteX565" fmla="*/ 2043336 w 9147326"/>
              <a:gd name="connsiteY565" fmla="*/ 5273992 h 6857999"/>
              <a:gd name="connsiteX566" fmla="*/ 2046196 w 9147326"/>
              <a:gd name="connsiteY566" fmla="*/ 5268912 h 6857999"/>
              <a:gd name="connsiteX567" fmla="*/ 2048739 w 9147326"/>
              <a:gd name="connsiteY567" fmla="*/ 5263832 h 6857999"/>
              <a:gd name="connsiteX568" fmla="*/ 2051600 w 9147326"/>
              <a:gd name="connsiteY568" fmla="*/ 5259069 h 6857999"/>
              <a:gd name="connsiteX569" fmla="*/ 2053824 w 9147326"/>
              <a:gd name="connsiteY569" fmla="*/ 5253672 h 6857999"/>
              <a:gd name="connsiteX570" fmla="*/ 2055731 w 9147326"/>
              <a:gd name="connsiteY570" fmla="*/ 5248592 h 6857999"/>
              <a:gd name="connsiteX571" fmla="*/ 2057321 w 9147326"/>
              <a:gd name="connsiteY571" fmla="*/ 5243194 h 6857999"/>
              <a:gd name="connsiteX572" fmla="*/ 2058910 w 9147326"/>
              <a:gd name="connsiteY572" fmla="*/ 5237797 h 6857999"/>
              <a:gd name="connsiteX573" fmla="*/ 2060181 w 9147326"/>
              <a:gd name="connsiteY573" fmla="*/ 5232399 h 6857999"/>
              <a:gd name="connsiteX574" fmla="*/ 2060817 w 9147326"/>
              <a:gd name="connsiteY574" fmla="*/ 5227002 h 6857999"/>
              <a:gd name="connsiteX575" fmla="*/ 2061452 w 9147326"/>
              <a:gd name="connsiteY575" fmla="*/ 5221287 h 6857999"/>
              <a:gd name="connsiteX576" fmla="*/ 2061770 w 9147326"/>
              <a:gd name="connsiteY576" fmla="*/ 5216207 h 6857999"/>
              <a:gd name="connsiteX577" fmla="*/ 2062406 w 9147326"/>
              <a:gd name="connsiteY577" fmla="*/ 5210492 h 6857999"/>
              <a:gd name="connsiteX578" fmla="*/ 2061770 w 9147326"/>
              <a:gd name="connsiteY578" fmla="*/ 5204777 h 6857999"/>
              <a:gd name="connsiteX579" fmla="*/ 2061452 w 9147326"/>
              <a:gd name="connsiteY579" fmla="*/ 5199379 h 6857999"/>
              <a:gd name="connsiteX580" fmla="*/ 2060817 w 9147326"/>
              <a:gd name="connsiteY580" fmla="*/ 5193664 h 6857999"/>
              <a:gd name="connsiteX581" fmla="*/ 2060181 w 9147326"/>
              <a:gd name="connsiteY581" fmla="*/ 5188584 h 6857999"/>
              <a:gd name="connsiteX582" fmla="*/ 2058910 w 9147326"/>
              <a:gd name="connsiteY582" fmla="*/ 5182869 h 6857999"/>
              <a:gd name="connsiteX583" fmla="*/ 2057321 w 9147326"/>
              <a:gd name="connsiteY583" fmla="*/ 5177789 h 6857999"/>
              <a:gd name="connsiteX584" fmla="*/ 2055731 w 9147326"/>
              <a:gd name="connsiteY584" fmla="*/ 5172392 h 6857999"/>
              <a:gd name="connsiteX585" fmla="*/ 2053824 w 9147326"/>
              <a:gd name="connsiteY585" fmla="*/ 5167312 h 6857999"/>
              <a:gd name="connsiteX586" fmla="*/ 2051600 w 9147326"/>
              <a:gd name="connsiteY586" fmla="*/ 5161914 h 6857999"/>
              <a:gd name="connsiteX587" fmla="*/ 2048739 w 9147326"/>
              <a:gd name="connsiteY587" fmla="*/ 5156834 h 6857999"/>
              <a:gd name="connsiteX588" fmla="*/ 2046196 w 9147326"/>
              <a:gd name="connsiteY588" fmla="*/ 5152072 h 6857999"/>
              <a:gd name="connsiteX589" fmla="*/ 2043336 w 9147326"/>
              <a:gd name="connsiteY589" fmla="*/ 5146992 h 6857999"/>
              <a:gd name="connsiteX590" fmla="*/ 2039840 w 9147326"/>
              <a:gd name="connsiteY590" fmla="*/ 5142230 h 6857999"/>
              <a:gd name="connsiteX591" fmla="*/ 2036026 w 9147326"/>
              <a:gd name="connsiteY591" fmla="*/ 5137785 h 6857999"/>
              <a:gd name="connsiteX592" fmla="*/ 2032530 w 9147326"/>
              <a:gd name="connsiteY592" fmla="*/ 5133340 h 6857999"/>
              <a:gd name="connsiteX593" fmla="*/ 2028398 w 9147326"/>
              <a:gd name="connsiteY593" fmla="*/ 5129212 h 6857999"/>
              <a:gd name="connsiteX594" fmla="*/ 2024266 w 9147326"/>
              <a:gd name="connsiteY594" fmla="*/ 5125085 h 6857999"/>
              <a:gd name="connsiteX595" fmla="*/ 2019816 w 9147326"/>
              <a:gd name="connsiteY595" fmla="*/ 5120957 h 6857999"/>
              <a:gd name="connsiteX596" fmla="*/ 2015049 w 9147326"/>
              <a:gd name="connsiteY596" fmla="*/ 5117782 h 6857999"/>
              <a:gd name="connsiteX597" fmla="*/ 2010281 w 9147326"/>
              <a:gd name="connsiteY597" fmla="*/ 5114290 h 6857999"/>
              <a:gd name="connsiteX598" fmla="*/ 2005514 w 9147326"/>
              <a:gd name="connsiteY598" fmla="*/ 5111432 h 6857999"/>
              <a:gd name="connsiteX599" fmla="*/ 2000429 w 9147326"/>
              <a:gd name="connsiteY599" fmla="*/ 5108257 h 6857999"/>
              <a:gd name="connsiteX600" fmla="*/ 1995661 w 9147326"/>
              <a:gd name="connsiteY600" fmla="*/ 5106035 h 6857999"/>
              <a:gd name="connsiteX601" fmla="*/ 1990258 w 9147326"/>
              <a:gd name="connsiteY601" fmla="*/ 5103812 h 6857999"/>
              <a:gd name="connsiteX602" fmla="*/ 1985173 w 9147326"/>
              <a:gd name="connsiteY602" fmla="*/ 5101590 h 6857999"/>
              <a:gd name="connsiteX603" fmla="*/ 1979770 w 9147326"/>
              <a:gd name="connsiteY603" fmla="*/ 5100320 h 6857999"/>
              <a:gd name="connsiteX604" fmla="*/ 1974367 w 9147326"/>
              <a:gd name="connsiteY604" fmla="*/ 5098732 h 6857999"/>
              <a:gd name="connsiteX605" fmla="*/ 1968964 w 9147326"/>
              <a:gd name="connsiteY605" fmla="*/ 5097462 h 6857999"/>
              <a:gd name="connsiteX606" fmla="*/ 1963560 w 9147326"/>
              <a:gd name="connsiteY606" fmla="*/ 5096510 h 6857999"/>
              <a:gd name="connsiteX607" fmla="*/ 1958157 w 9147326"/>
              <a:gd name="connsiteY607" fmla="*/ 5095557 h 6857999"/>
              <a:gd name="connsiteX608" fmla="*/ 1952754 w 9147326"/>
              <a:gd name="connsiteY608" fmla="*/ 5095240 h 6857999"/>
              <a:gd name="connsiteX609" fmla="*/ 1947033 w 9147326"/>
              <a:gd name="connsiteY609" fmla="*/ 5095240 h 6857999"/>
              <a:gd name="connsiteX610" fmla="*/ 1941312 w 9147326"/>
              <a:gd name="connsiteY610" fmla="*/ 5095240 h 6857999"/>
              <a:gd name="connsiteX611" fmla="*/ 1935909 w 9147326"/>
              <a:gd name="connsiteY611" fmla="*/ 5095557 h 6857999"/>
              <a:gd name="connsiteX612" fmla="*/ 1930506 w 9147326"/>
              <a:gd name="connsiteY612" fmla="*/ 5096510 h 6857999"/>
              <a:gd name="connsiteX613" fmla="*/ 1925103 w 9147326"/>
              <a:gd name="connsiteY613" fmla="*/ 5097462 h 6857999"/>
              <a:gd name="connsiteX614" fmla="*/ 1919382 w 9147326"/>
              <a:gd name="connsiteY614" fmla="*/ 5098732 h 6857999"/>
              <a:gd name="connsiteX615" fmla="*/ 1914297 w 9147326"/>
              <a:gd name="connsiteY615" fmla="*/ 5100320 h 6857999"/>
              <a:gd name="connsiteX616" fmla="*/ 1908894 w 9147326"/>
              <a:gd name="connsiteY616" fmla="*/ 5101590 h 6857999"/>
              <a:gd name="connsiteX617" fmla="*/ 1903808 w 9147326"/>
              <a:gd name="connsiteY617" fmla="*/ 5103812 h 6857999"/>
              <a:gd name="connsiteX618" fmla="*/ 1898405 w 9147326"/>
              <a:gd name="connsiteY618" fmla="*/ 5106035 h 6857999"/>
              <a:gd name="connsiteX619" fmla="*/ 1893320 w 9147326"/>
              <a:gd name="connsiteY619" fmla="*/ 5108257 h 6857999"/>
              <a:gd name="connsiteX620" fmla="*/ 1888552 w 9147326"/>
              <a:gd name="connsiteY620" fmla="*/ 5111432 h 6857999"/>
              <a:gd name="connsiteX621" fmla="*/ 1883467 w 9147326"/>
              <a:gd name="connsiteY621" fmla="*/ 5114290 h 6857999"/>
              <a:gd name="connsiteX622" fmla="*/ 1878700 w 9147326"/>
              <a:gd name="connsiteY622" fmla="*/ 5117782 h 6857999"/>
              <a:gd name="connsiteX623" fmla="*/ 1874250 w 9147326"/>
              <a:gd name="connsiteY623" fmla="*/ 5120957 h 6857999"/>
              <a:gd name="connsiteX624" fmla="*/ 1869800 w 9147326"/>
              <a:gd name="connsiteY624" fmla="*/ 5125085 h 6857999"/>
              <a:gd name="connsiteX625" fmla="*/ 1865668 w 9147326"/>
              <a:gd name="connsiteY625" fmla="*/ 5129212 h 6857999"/>
              <a:gd name="connsiteX626" fmla="*/ 1760149 w 9147326"/>
              <a:gd name="connsiteY626" fmla="*/ 5234304 h 6857999"/>
              <a:gd name="connsiteX627" fmla="*/ 1755699 w 9147326"/>
              <a:gd name="connsiteY627" fmla="*/ 5238432 h 6857999"/>
              <a:gd name="connsiteX628" fmla="*/ 1751249 w 9147326"/>
              <a:gd name="connsiteY628" fmla="*/ 5242559 h 6857999"/>
              <a:gd name="connsiteX629" fmla="*/ 1746799 w 9147326"/>
              <a:gd name="connsiteY629" fmla="*/ 5245734 h 6857999"/>
              <a:gd name="connsiteX630" fmla="*/ 1741714 w 9147326"/>
              <a:gd name="connsiteY630" fmla="*/ 5249227 h 6857999"/>
              <a:gd name="connsiteX631" fmla="*/ 1736947 w 9147326"/>
              <a:gd name="connsiteY631" fmla="*/ 5252084 h 6857999"/>
              <a:gd name="connsiteX632" fmla="*/ 1732179 w 9147326"/>
              <a:gd name="connsiteY632" fmla="*/ 5255259 h 6857999"/>
              <a:gd name="connsiteX633" fmla="*/ 1726776 w 9147326"/>
              <a:gd name="connsiteY633" fmla="*/ 5257482 h 6857999"/>
              <a:gd name="connsiteX634" fmla="*/ 1722009 w 9147326"/>
              <a:gd name="connsiteY634" fmla="*/ 5259704 h 6857999"/>
              <a:gd name="connsiteX635" fmla="*/ 1716288 w 9147326"/>
              <a:gd name="connsiteY635" fmla="*/ 5261927 h 6857999"/>
              <a:gd name="connsiteX636" fmla="*/ 1711202 w 9147326"/>
              <a:gd name="connsiteY636" fmla="*/ 5263514 h 6857999"/>
              <a:gd name="connsiteX637" fmla="*/ 1706117 w 9147326"/>
              <a:gd name="connsiteY637" fmla="*/ 5264784 h 6857999"/>
              <a:gd name="connsiteX638" fmla="*/ 1700396 w 9147326"/>
              <a:gd name="connsiteY638" fmla="*/ 5266054 h 6857999"/>
              <a:gd name="connsiteX639" fmla="*/ 1695311 w 9147326"/>
              <a:gd name="connsiteY639" fmla="*/ 5267007 h 6857999"/>
              <a:gd name="connsiteX640" fmla="*/ 1689590 w 9147326"/>
              <a:gd name="connsiteY640" fmla="*/ 5267642 h 6857999"/>
              <a:gd name="connsiteX641" fmla="*/ 1683869 w 9147326"/>
              <a:gd name="connsiteY641" fmla="*/ 5268277 h 6857999"/>
              <a:gd name="connsiteX642" fmla="*/ 1678466 w 9147326"/>
              <a:gd name="connsiteY642" fmla="*/ 5268277 h 6857999"/>
              <a:gd name="connsiteX643" fmla="*/ 1673063 w 9147326"/>
              <a:gd name="connsiteY643" fmla="*/ 5268277 h 6857999"/>
              <a:gd name="connsiteX644" fmla="*/ 1667660 w 9147326"/>
              <a:gd name="connsiteY644" fmla="*/ 5267642 h 6857999"/>
              <a:gd name="connsiteX645" fmla="*/ 1661939 w 9147326"/>
              <a:gd name="connsiteY645" fmla="*/ 5267007 h 6857999"/>
              <a:gd name="connsiteX646" fmla="*/ 1656218 w 9147326"/>
              <a:gd name="connsiteY646" fmla="*/ 5266054 h 6857999"/>
              <a:gd name="connsiteX647" fmla="*/ 1651132 w 9147326"/>
              <a:gd name="connsiteY647" fmla="*/ 5264784 h 6857999"/>
              <a:gd name="connsiteX648" fmla="*/ 1645412 w 9147326"/>
              <a:gd name="connsiteY648" fmla="*/ 5263514 h 6857999"/>
              <a:gd name="connsiteX649" fmla="*/ 1640326 w 9147326"/>
              <a:gd name="connsiteY649" fmla="*/ 5261927 h 6857999"/>
              <a:gd name="connsiteX650" fmla="*/ 1635241 w 9147326"/>
              <a:gd name="connsiteY650" fmla="*/ 5259704 h 6857999"/>
              <a:gd name="connsiteX651" fmla="*/ 1629838 w 9147326"/>
              <a:gd name="connsiteY651" fmla="*/ 5257482 h 6857999"/>
              <a:gd name="connsiteX652" fmla="*/ 1625070 w 9147326"/>
              <a:gd name="connsiteY652" fmla="*/ 5255259 h 6857999"/>
              <a:gd name="connsiteX653" fmla="*/ 1619667 w 9147326"/>
              <a:gd name="connsiteY653" fmla="*/ 5252084 h 6857999"/>
              <a:gd name="connsiteX654" fmla="*/ 1614900 w 9147326"/>
              <a:gd name="connsiteY654" fmla="*/ 5249227 h 6857999"/>
              <a:gd name="connsiteX655" fmla="*/ 1610450 w 9147326"/>
              <a:gd name="connsiteY655" fmla="*/ 5245734 h 6857999"/>
              <a:gd name="connsiteX656" fmla="*/ 1605683 w 9147326"/>
              <a:gd name="connsiteY656" fmla="*/ 5242559 h 6857999"/>
              <a:gd name="connsiteX657" fmla="*/ 1601551 w 9147326"/>
              <a:gd name="connsiteY657" fmla="*/ 5238432 h 6857999"/>
              <a:gd name="connsiteX658" fmla="*/ 1597101 w 9147326"/>
              <a:gd name="connsiteY658" fmla="*/ 5234304 h 6857999"/>
              <a:gd name="connsiteX659" fmla="*/ 1592969 w 9147326"/>
              <a:gd name="connsiteY659" fmla="*/ 5230177 h 6857999"/>
              <a:gd name="connsiteX660" fmla="*/ 1589155 w 9147326"/>
              <a:gd name="connsiteY660" fmla="*/ 5225732 h 6857999"/>
              <a:gd name="connsiteX661" fmla="*/ 1585342 w 9147326"/>
              <a:gd name="connsiteY661" fmla="*/ 5221287 h 6857999"/>
              <a:gd name="connsiteX662" fmla="*/ 1582163 w 9147326"/>
              <a:gd name="connsiteY662" fmla="*/ 5216524 h 6857999"/>
              <a:gd name="connsiteX663" fmla="*/ 1578985 w 9147326"/>
              <a:gd name="connsiteY663" fmla="*/ 5211444 h 6857999"/>
              <a:gd name="connsiteX664" fmla="*/ 1576442 w 9147326"/>
              <a:gd name="connsiteY664" fmla="*/ 5206682 h 6857999"/>
              <a:gd name="connsiteX665" fmla="*/ 1573900 w 9147326"/>
              <a:gd name="connsiteY665" fmla="*/ 5201602 h 6857999"/>
              <a:gd name="connsiteX666" fmla="*/ 1571675 w 9147326"/>
              <a:gd name="connsiteY666" fmla="*/ 5196204 h 6857999"/>
              <a:gd name="connsiteX667" fmla="*/ 1569768 w 9147326"/>
              <a:gd name="connsiteY667" fmla="*/ 5191124 h 6857999"/>
              <a:gd name="connsiteX668" fmla="*/ 1567861 w 9147326"/>
              <a:gd name="connsiteY668" fmla="*/ 5186044 h 6857999"/>
              <a:gd name="connsiteX669" fmla="*/ 1566589 w 9147326"/>
              <a:gd name="connsiteY669" fmla="*/ 5180647 h 6857999"/>
              <a:gd name="connsiteX670" fmla="*/ 1565318 w 9147326"/>
              <a:gd name="connsiteY670" fmla="*/ 5174932 h 6857999"/>
              <a:gd name="connsiteX671" fmla="*/ 1564682 w 9147326"/>
              <a:gd name="connsiteY671" fmla="*/ 5169534 h 6857999"/>
              <a:gd name="connsiteX672" fmla="*/ 1563729 w 9147326"/>
              <a:gd name="connsiteY672" fmla="*/ 5164137 h 6857999"/>
              <a:gd name="connsiteX673" fmla="*/ 1563411 w 9147326"/>
              <a:gd name="connsiteY673" fmla="*/ 5158739 h 6857999"/>
              <a:gd name="connsiteX674" fmla="*/ 1563411 w 9147326"/>
              <a:gd name="connsiteY674" fmla="*/ 5153024 h 6857999"/>
              <a:gd name="connsiteX675" fmla="*/ 1563411 w 9147326"/>
              <a:gd name="connsiteY675" fmla="*/ 5147627 h 6857999"/>
              <a:gd name="connsiteX676" fmla="*/ 1563729 w 9147326"/>
              <a:gd name="connsiteY676" fmla="*/ 5142230 h 6857999"/>
              <a:gd name="connsiteX677" fmla="*/ 1564682 w 9147326"/>
              <a:gd name="connsiteY677" fmla="*/ 5136832 h 6857999"/>
              <a:gd name="connsiteX678" fmla="*/ 1565318 w 9147326"/>
              <a:gd name="connsiteY678" fmla="*/ 5131117 h 6857999"/>
              <a:gd name="connsiteX679" fmla="*/ 1566589 w 9147326"/>
              <a:gd name="connsiteY679" fmla="*/ 5126037 h 6857999"/>
              <a:gd name="connsiteX680" fmla="*/ 1567861 w 9147326"/>
              <a:gd name="connsiteY680" fmla="*/ 5120322 h 6857999"/>
              <a:gd name="connsiteX681" fmla="*/ 1569768 w 9147326"/>
              <a:gd name="connsiteY681" fmla="*/ 5115242 h 6857999"/>
              <a:gd name="connsiteX682" fmla="*/ 1571675 w 9147326"/>
              <a:gd name="connsiteY682" fmla="*/ 5109845 h 6857999"/>
              <a:gd name="connsiteX683" fmla="*/ 1573900 w 9147326"/>
              <a:gd name="connsiteY683" fmla="*/ 5104765 h 6857999"/>
              <a:gd name="connsiteX684" fmla="*/ 1576442 w 9147326"/>
              <a:gd name="connsiteY684" fmla="*/ 5099685 h 6857999"/>
              <a:gd name="connsiteX685" fmla="*/ 1578985 w 9147326"/>
              <a:gd name="connsiteY685" fmla="*/ 5094605 h 6857999"/>
              <a:gd name="connsiteX686" fmla="*/ 1582163 w 9147326"/>
              <a:gd name="connsiteY686" fmla="*/ 5089842 h 6857999"/>
              <a:gd name="connsiteX687" fmla="*/ 1585342 w 9147326"/>
              <a:gd name="connsiteY687" fmla="*/ 5085397 h 6857999"/>
              <a:gd name="connsiteX688" fmla="*/ 1589155 w 9147326"/>
              <a:gd name="connsiteY688" fmla="*/ 5080317 h 6857999"/>
              <a:gd name="connsiteX689" fmla="*/ 1592969 w 9147326"/>
              <a:gd name="connsiteY689" fmla="*/ 5075872 h 6857999"/>
              <a:gd name="connsiteX690" fmla="*/ 1597101 w 9147326"/>
              <a:gd name="connsiteY690" fmla="*/ 5071745 h 6857999"/>
              <a:gd name="connsiteX691" fmla="*/ 2266136 w 9147326"/>
              <a:gd name="connsiteY691" fmla="*/ 4403725 h 6857999"/>
              <a:gd name="connsiteX692" fmla="*/ 2270267 w 9147326"/>
              <a:gd name="connsiteY692" fmla="*/ 4399280 h 6857999"/>
              <a:gd name="connsiteX693" fmla="*/ 2273764 w 9147326"/>
              <a:gd name="connsiteY693" fmla="*/ 4394835 h 6857999"/>
              <a:gd name="connsiteX694" fmla="*/ 2277578 w 9147326"/>
              <a:gd name="connsiteY694" fmla="*/ 4390390 h 6857999"/>
              <a:gd name="connsiteX695" fmla="*/ 2281074 w 9147326"/>
              <a:gd name="connsiteY695" fmla="*/ 4385310 h 6857999"/>
              <a:gd name="connsiteX696" fmla="*/ 2283934 w 9147326"/>
              <a:gd name="connsiteY696" fmla="*/ 4380547 h 6857999"/>
              <a:gd name="connsiteX697" fmla="*/ 2286477 w 9147326"/>
              <a:gd name="connsiteY697" fmla="*/ 4375785 h 6857999"/>
              <a:gd name="connsiteX698" fmla="*/ 2289019 w 9147326"/>
              <a:gd name="connsiteY698" fmla="*/ 4371022 h 6857999"/>
              <a:gd name="connsiteX699" fmla="*/ 2291244 w 9147326"/>
              <a:gd name="connsiteY699" fmla="*/ 4365625 h 6857999"/>
              <a:gd name="connsiteX700" fmla="*/ 2293151 w 9147326"/>
              <a:gd name="connsiteY700" fmla="*/ 4360545 h 6857999"/>
              <a:gd name="connsiteX701" fmla="*/ 2295058 w 9147326"/>
              <a:gd name="connsiteY701" fmla="*/ 4354830 h 6857999"/>
              <a:gd name="connsiteX702" fmla="*/ 2296647 w 9147326"/>
              <a:gd name="connsiteY702" fmla="*/ 4349750 h 6857999"/>
              <a:gd name="connsiteX703" fmla="*/ 2297601 w 9147326"/>
              <a:gd name="connsiteY703" fmla="*/ 4344352 h 6857999"/>
              <a:gd name="connsiteX704" fmla="*/ 2298554 w 9147326"/>
              <a:gd name="connsiteY704" fmla="*/ 4338955 h 6857999"/>
              <a:gd name="connsiteX705" fmla="*/ 2299190 w 9147326"/>
              <a:gd name="connsiteY705" fmla="*/ 4333240 h 6857999"/>
              <a:gd name="connsiteX706" fmla="*/ 2299508 w 9147326"/>
              <a:gd name="connsiteY706" fmla="*/ 4327525 h 6857999"/>
              <a:gd name="connsiteX707" fmla="*/ 2299508 w 9147326"/>
              <a:gd name="connsiteY707" fmla="*/ 4322445 h 6857999"/>
              <a:gd name="connsiteX708" fmla="*/ 2299508 w 9147326"/>
              <a:gd name="connsiteY708" fmla="*/ 4316730 h 6857999"/>
              <a:gd name="connsiteX709" fmla="*/ 2299190 w 9147326"/>
              <a:gd name="connsiteY709" fmla="*/ 4311332 h 6857999"/>
              <a:gd name="connsiteX710" fmla="*/ 2298554 w 9147326"/>
              <a:gd name="connsiteY710" fmla="*/ 4305617 h 6857999"/>
              <a:gd name="connsiteX711" fmla="*/ 2297601 w 9147326"/>
              <a:gd name="connsiteY711" fmla="*/ 4300537 h 6857999"/>
              <a:gd name="connsiteX712" fmla="*/ 2296647 w 9147326"/>
              <a:gd name="connsiteY712" fmla="*/ 4294822 h 6857999"/>
              <a:gd name="connsiteX713" fmla="*/ 2295058 w 9147326"/>
              <a:gd name="connsiteY713" fmla="*/ 4289742 h 6857999"/>
              <a:gd name="connsiteX714" fmla="*/ 2293151 w 9147326"/>
              <a:gd name="connsiteY714" fmla="*/ 4284027 h 6857999"/>
              <a:gd name="connsiteX715" fmla="*/ 2291244 w 9147326"/>
              <a:gd name="connsiteY715" fmla="*/ 4278947 h 6857999"/>
              <a:gd name="connsiteX716" fmla="*/ 2289019 w 9147326"/>
              <a:gd name="connsiteY716" fmla="*/ 4273867 h 6857999"/>
              <a:gd name="connsiteX717" fmla="*/ 2286477 w 9147326"/>
              <a:gd name="connsiteY717" fmla="*/ 4268787 h 6857999"/>
              <a:gd name="connsiteX718" fmla="*/ 2283934 w 9147326"/>
              <a:gd name="connsiteY718" fmla="*/ 4264025 h 6857999"/>
              <a:gd name="connsiteX719" fmla="*/ 2281074 w 9147326"/>
              <a:gd name="connsiteY719" fmla="*/ 4258945 h 6857999"/>
              <a:gd name="connsiteX720" fmla="*/ 2277578 w 9147326"/>
              <a:gd name="connsiteY720" fmla="*/ 4254182 h 6857999"/>
              <a:gd name="connsiteX721" fmla="*/ 2273764 w 9147326"/>
              <a:gd name="connsiteY721" fmla="*/ 4249737 h 6857999"/>
              <a:gd name="connsiteX722" fmla="*/ 2270267 w 9147326"/>
              <a:gd name="connsiteY722" fmla="*/ 4245292 h 6857999"/>
              <a:gd name="connsiteX723" fmla="*/ 2266136 w 9147326"/>
              <a:gd name="connsiteY723" fmla="*/ 4240847 h 6857999"/>
              <a:gd name="connsiteX724" fmla="*/ 2262004 w 9147326"/>
              <a:gd name="connsiteY724" fmla="*/ 4236720 h 6857999"/>
              <a:gd name="connsiteX725" fmla="*/ 2257554 w 9147326"/>
              <a:gd name="connsiteY725" fmla="*/ 4232910 h 6857999"/>
              <a:gd name="connsiteX726" fmla="*/ 2252469 w 9147326"/>
              <a:gd name="connsiteY726" fmla="*/ 4229735 h 6857999"/>
              <a:gd name="connsiteX727" fmla="*/ 2248019 w 9147326"/>
              <a:gd name="connsiteY727" fmla="*/ 4226242 h 6857999"/>
              <a:gd name="connsiteX728" fmla="*/ 2243252 w 9147326"/>
              <a:gd name="connsiteY728" fmla="*/ 4223385 h 6857999"/>
              <a:gd name="connsiteX729" fmla="*/ 2238166 w 9147326"/>
              <a:gd name="connsiteY729" fmla="*/ 4220210 h 6857999"/>
              <a:gd name="connsiteX730" fmla="*/ 2233081 w 9147326"/>
              <a:gd name="connsiteY730" fmla="*/ 4217670 h 6857999"/>
              <a:gd name="connsiteX731" fmla="*/ 2227996 w 9147326"/>
              <a:gd name="connsiteY731" fmla="*/ 4215447 h 6857999"/>
              <a:gd name="connsiteX732" fmla="*/ 2222593 w 9147326"/>
              <a:gd name="connsiteY732" fmla="*/ 4213542 h 6857999"/>
              <a:gd name="connsiteX733" fmla="*/ 2217507 w 9147326"/>
              <a:gd name="connsiteY733" fmla="*/ 4212272 h 6857999"/>
              <a:gd name="connsiteX734" fmla="*/ 2211787 w 9147326"/>
              <a:gd name="connsiteY734" fmla="*/ 4210685 h 6857999"/>
              <a:gd name="connsiteX735" fmla="*/ 2206701 w 9147326"/>
              <a:gd name="connsiteY735" fmla="*/ 4209097 h 6857999"/>
              <a:gd name="connsiteX736" fmla="*/ 2200980 w 9147326"/>
              <a:gd name="connsiteY736" fmla="*/ 4208462 h 6857999"/>
              <a:gd name="connsiteX737" fmla="*/ 2195577 w 9147326"/>
              <a:gd name="connsiteY737" fmla="*/ 4207510 h 6857999"/>
              <a:gd name="connsiteX738" fmla="*/ 2190174 w 9147326"/>
              <a:gd name="connsiteY738" fmla="*/ 4207192 h 6857999"/>
              <a:gd name="connsiteX739" fmla="*/ 2184771 w 9147326"/>
              <a:gd name="connsiteY739" fmla="*/ 4207192 h 6857999"/>
              <a:gd name="connsiteX740" fmla="*/ 2179050 w 9147326"/>
              <a:gd name="connsiteY740" fmla="*/ 4207192 h 6857999"/>
              <a:gd name="connsiteX741" fmla="*/ 2173329 w 9147326"/>
              <a:gd name="connsiteY741" fmla="*/ 4207510 h 6857999"/>
              <a:gd name="connsiteX742" fmla="*/ 2167926 w 9147326"/>
              <a:gd name="connsiteY742" fmla="*/ 4208462 h 6857999"/>
              <a:gd name="connsiteX743" fmla="*/ 2162523 w 9147326"/>
              <a:gd name="connsiteY743" fmla="*/ 4209097 h 6857999"/>
              <a:gd name="connsiteX744" fmla="*/ 2157120 w 9147326"/>
              <a:gd name="connsiteY744" fmla="*/ 4210685 h 6857999"/>
              <a:gd name="connsiteX745" fmla="*/ 2151716 w 9147326"/>
              <a:gd name="connsiteY745" fmla="*/ 4212272 h 6857999"/>
              <a:gd name="connsiteX746" fmla="*/ 2146631 w 9147326"/>
              <a:gd name="connsiteY746" fmla="*/ 4213542 h 6857999"/>
              <a:gd name="connsiteX747" fmla="*/ 2141546 w 9147326"/>
              <a:gd name="connsiteY747" fmla="*/ 4215447 h 6857999"/>
              <a:gd name="connsiteX748" fmla="*/ 2136143 w 9147326"/>
              <a:gd name="connsiteY748" fmla="*/ 4217670 h 6857999"/>
              <a:gd name="connsiteX749" fmla="*/ 2131057 w 9147326"/>
              <a:gd name="connsiteY749" fmla="*/ 4220210 h 6857999"/>
              <a:gd name="connsiteX750" fmla="*/ 2125972 w 9147326"/>
              <a:gd name="connsiteY750" fmla="*/ 4223385 h 6857999"/>
              <a:gd name="connsiteX751" fmla="*/ 2121205 w 9147326"/>
              <a:gd name="connsiteY751" fmla="*/ 4226242 h 6857999"/>
              <a:gd name="connsiteX752" fmla="*/ 2116437 w 9147326"/>
              <a:gd name="connsiteY752" fmla="*/ 4229735 h 6857999"/>
              <a:gd name="connsiteX753" fmla="*/ 2111988 w 9147326"/>
              <a:gd name="connsiteY753" fmla="*/ 4232910 h 6857999"/>
              <a:gd name="connsiteX754" fmla="*/ 2107538 w 9147326"/>
              <a:gd name="connsiteY754" fmla="*/ 4236720 h 6857999"/>
              <a:gd name="connsiteX755" fmla="*/ 2103088 w 9147326"/>
              <a:gd name="connsiteY755" fmla="*/ 4240847 h 6857999"/>
              <a:gd name="connsiteX756" fmla="*/ 2015049 w 9147326"/>
              <a:gd name="connsiteY756" fmla="*/ 4329112 h 6857999"/>
              <a:gd name="connsiteX757" fmla="*/ 1915250 w 9147326"/>
              <a:gd name="connsiteY757" fmla="*/ 4428172 h 6857999"/>
              <a:gd name="connsiteX758" fmla="*/ 1911118 w 9147326"/>
              <a:gd name="connsiteY758" fmla="*/ 4432300 h 6857999"/>
              <a:gd name="connsiteX759" fmla="*/ 1906668 w 9147326"/>
              <a:gd name="connsiteY759" fmla="*/ 4436110 h 6857999"/>
              <a:gd name="connsiteX760" fmla="*/ 1902219 w 9147326"/>
              <a:gd name="connsiteY760" fmla="*/ 4439920 h 6857999"/>
              <a:gd name="connsiteX761" fmla="*/ 1897452 w 9147326"/>
              <a:gd name="connsiteY761" fmla="*/ 4443095 h 6857999"/>
              <a:gd name="connsiteX762" fmla="*/ 1892684 w 9147326"/>
              <a:gd name="connsiteY762" fmla="*/ 4446270 h 6857999"/>
              <a:gd name="connsiteX763" fmla="*/ 1887599 w 9147326"/>
              <a:gd name="connsiteY763" fmla="*/ 4448810 h 6857999"/>
              <a:gd name="connsiteX764" fmla="*/ 1882514 w 9147326"/>
              <a:gd name="connsiteY764" fmla="*/ 4451350 h 6857999"/>
              <a:gd name="connsiteX765" fmla="*/ 1877110 w 9147326"/>
              <a:gd name="connsiteY765" fmla="*/ 4453572 h 6857999"/>
              <a:gd name="connsiteX766" fmla="*/ 1872025 w 9147326"/>
              <a:gd name="connsiteY766" fmla="*/ 4455477 h 6857999"/>
              <a:gd name="connsiteX767" fmla="*/ 1866940 w 9147326"/>
              <a:gd name="connsiteY767" fmla="*/ 4457382 h 6857999"/>
              <a:gd name="connsiteX768" fmla="*/ 1861536 w 9147326"/>
              <a:gd name="connsiteY768" fmla="*/ 4458970 h 6857999"/>
              <a:gd name="connsiteX769" fmla="*/ 1855815 w 9147326"/>
              <a:gd name="connsiteY769" fmla="*/ 4459922 h 6857999"/>
              <a:gd name="connsiteX770" fmla="*/ 1850412 w 9147326"/>
              <a:gd name="connsiteY770" fmla="*/ 4460557 h 6857999"/>
              <a:gd name="connsiteX771" fmla="*/ 1845009 w 9147326"/>
              <a:gd name="connsiteY771" fmla="*/ 4461510 h 6857999"/>
              <a:gd name="connsiteX772" fmla="*/ 1839606 w 9147326"/>
              <a:gd name="connsiteY772" fmla="*/ 4461827 h 6857999"/>
              <a:gd name="connsiteX773" fmla="*/ 1833885 w 9147326"/>
              <a:gd name="connsiteY773" fmla="*/ 4462145 h 6857999"/>
              <a:gd name="connsiteX774" fmla="*/ 1828482 w 9147326"/>
              <a:gd name="connsiteY774" fmla="*/ 4461827 h 6857999"/>
              <a:gd name="connsiteX775" fmla="*/ 1823079 w 9147326"/>
              <a:gd name="connsiteY775" fmla="*/ 4461510 h 6857999"/>
              <a:gd name="connsiteX776" fmla="*/ 1817676 w 9147326"/>
              <a:gd name="connsiteY776" fmla="*/ 4460557 h 6857999"/>
              <a:gd name="connsiteX777" fmla="*/ 1811955 w 9147326"/>
              <a:gd name="connsiteY777" fmla="*/ 4459922 h 6857999"/>
              <a:gd name="connsiteX778" fmla="*/ 1806870 w 9147326"/>
              <a:gd name="connsiteY778" fmla="*/ 4458970 h 6857999"/>
              <a:gd name="connsiteX779" fmla="*/ 1801149 w 9147326"/>
              <a:gd name="connsiteY779" fmla="*/ 4457382 h 6857999"/>
              <a:gd name="connsiteX780" fmla="*/ 1795745 w 9147326"/>
              <a:gd name="connsiteY780" fmla="*/ 4455477 h 6857999"/>
              <a:gd name="connsiteX781" fmla="*/ 1790660 w 9147326"/>
              <a:gd name="connsiteY781" fmla="*/ 4453572 h 6857999"/>
              <a:gd name="connsiteX782" fmla="*/ 1785575 w 9147326"/>
              <a:gd name="connsiteY782" fmla="*/ 4451350 h 6857999"/>
              <a:gd name="connsiteX783" fmla="*/ 1780490 w 9147326"/>
              <a:gd name="connsiteY783" fmla="*/ 4448810 h 6857999"/>
              <a:gd name="connsiteX784" fmla="*/ 1775404 w 9147326"/>
              <a:gd name="connsiteY784" fmla="*/ 4446270 h 6857999"/>
              <a:gd name="connsiteX785" fmla="*/ 1770637 w 9147326"/>
              <a:gd name="connsiteY785" fmla="*/ 4443095 h 6857999"/>
              <a:gd name="connsiteX786" fmla="*/ 1766187 w 9147326"/>
              <a:gd name="connsiteY786" fmla="*/ 4439920 h 6857999"/>
              <a:gd name="connsiteX787" fmla="*/ 1761102 w 9147326"/>
              <a:gd name="connsiteY787" fmla="*/ 4436110 h 6857999"/>
              <a:gd name="connsiteX788" fmla="*/ 1756652 w 9147326"/>
              <a:gd name="connsiteY788" fmla="*/ 4432300 h 6857999"/>
              <a:gd name="connsiteX789" fmla="*/ 1752520 w 9147326"/>
              <a:gd name="connsiteY789" fmla="*/ 4428172 h 6857999"/>
              <a:gd name="connsiteX790" fmla="*/ 1746164 w 9147326"/>
              <a:gd name="connsiteY790" fmla="*/ 4421187 h 6857999"/>
              <a:gd name="connsiteX791" fmla="*/ 1740443 w 9147326"/>
              <a:gd name="connsiteY791" fmla="*/ 4414202 h 6857999"/>
              <a:gd name="connsiteX792" fmla="*/ 1735358 w 9147326"/>
              <a:gd name="connsiteY792" fmla="*/ 4406265 h 6857999"/>
              <a:gd name="connsiteX793" fmla="*/ 1730908 w 9147326"/>
              <a:gd name="connsiteY793" fmla="*/ 4398327 h 6857999"/>
              <a:gd name="connsiteX794" fmla="*/ 1727094 w 9147326"/>
              <a:gd name="connsiteY794" fmla="*/ 4389755 h 6857999"/>
              <a:gd name="connsiteX795" fmla="*/ 1724234 w 9147326"/>
              <a:gd name="connsiteY795" fmla="*/ 4381817 h 6857999"/>
              <a:gd name="connsiteX796" fmla="*/ 1722009 w 9147326"/>
              <a:gd name="connsiteY796" fmla="*/ 4373245 h 6857999"/>
              <a:gd name="connsiteX797" fmla="*/ 1720420 w 9147326"/>
              <a:gd name="connsiteY797" fmla="*/ 4364037 h 6857999"/>
              <a:gd name="connsiteX798" fmla="*/ 1719466 w 9147326"/>
              <a:gd name="connsiteY798" fmla="*/ 4355147 h 6857999"/>
              <a:gd name="connsiteX799" fmla="*/ 1719148 w 9147326"/>
              <a:gd name="connsiteY799" fmla="*/ 4346575 h 6857999"/>
              <a:gd name="connsiteX800" fmla="*/ 1719784 w 9147326"/>
              <a:gd name="connsiteY800" fmla="*/ 4337685 h 6857999"/>
              <a:gd name="connsiteX801" fmla="*/ 1721055 w 9147326"/>
              <a:gd name="connsiteY801" fmla="*/ 4328795 h 6857999"/>
              <a:gd name="connsiteX802" fmla="*/ 1722326 w 9147326"/>
              <a:gd name="connsiteY802" fmla="*/ 4320222 h 6857999"/>
              <a:gd name="connsiteX803" fmla="*/ 1724869 w 9147326"/>
              <a:gd name="connsiteY803" fmla="*/ 4311332 h 6857999"/>
              <a:gd name="connsiteX804" fmla="*/ 1728048 w 9147326"/>
              <a:gd name="connsiteY804" fmla="*/ 4303077 h 6857999"/>
              <a:gd name="connsiteX805" fmla="*/ 1732179 w 9147326"/>
              <a:gd name="connsiteY805" fmla="*/ 4294822 h 6857999"/>
              <a:gd name="connsiteX806" fmla="*/ 2001382 w 9147326"/>
              <a:gd name="connsiteY806" fmla="*/ 4025900 h 6857999"/>
              <a:gd name="connsiteX807" fmla="*/ 2005196 w 9147326"/>
              <a:gd name="connsiteY807" fmla="*/ 4021455 h 6857999"/>
              <a:gd name="connsiteX808" fmla="*/ 2009328 w 9147326"/>
              <a:gd name="connsiteY808" fmla="*/ 4017010 h 6857999"/>
              <a:gd name="connsiteX809" fmla="*/ 2012824 w 9147326"/>
              <a:gd name="connsiteY809" fmla="*/ 4012247 h 6857999"/>
              <a:gd name="connsiteX810" fmla="*/ 2016002 w 9147326"/>
              <a:gd name="connsiteY810" fmla="*/ 4007485 h 6857999"/>
              <a:gd name="connsiteX811" fmla="*/ 2018863 w 9147326"/>
              <a:gd name="connsiteY811" fmla="*/ 4002722 h 6857999"/>
              <a:gd name="connsiteX812" fmla="*/ 2022041 w 9147326"/>
              <a:gd name="connsiteY812" fmla="*/ 3997960 h 6857999"/>
              <a:gd name="connsiteX813" fmla="*/ 2024266 w 9147326"/>
              <a:gd name="connsiteY813" fmla="*/ 3992880 h 6857999"/>
              <a:gd name="connsiteX814" fmla="*/ 2026491 w 9147326"/>
              <a:gd name="connsiteY814" fmla="*/ 3987800 h 6857999"/>
              <a:gd name="connsiteX815" fmla="*/ 2028716 w 9147326"/>
              <a:gd name="connsiteY815" fmla="*/ 3982720 h 6857999"/>
              <a:gd name="connsiteX816" fmla="*/ 2030305 w 9147326"/>
              <a:gd name="connsiteY816" fmla="*/ 3977005 h 6857999"/>
              <a:gd name="connsiteX817" fmla="*/ 2031576 w 9147326"/>
              <a:gd name="connsiteY817" fmla="*/ 3971925 h 6857999"/>
              <a:gd name="connsiteX818" fmla="*/ 2032848 w 9147326"/>
              <a:gd name="connsiteY818" fmla="*/ 3966527 h 6857999"/>
              <a:gd name="connsiteX819" fmla="*/ 2033801 w 9147326"/>
              <a:gd name="connsiteY819" fmla="*/ 3960812 h 6857999"/>
              <a:gd name="connsiteX820" fmla="*/ 2034754 w 9147326"/>
              <a:gd name="connsiteY820" fmla="*/ 3955415 h 6857999"/>
              <a:gd name="connsiteX821" fmla="*/ 2035072 w 9147326"/>
              <a:gd name="connsiteY821" fmla="*/ 3949700 h 6857999"/>
              <a:gd name="connsiteX822" fmla="*/ 2035072 w 9147326"/>
              <a:gd name="connsiteY822" fmla="*/ 3944620 h 6857999"/>
              <a:gd name="connsiteX823" fmla="*/ 2035072 w 9147326"/>
              <a:gd name="connsiteY823" fmla="*/ 3938905 h 6857999"/>
              <a:gd name="connsiteX824" fmla="*/ 2034754 w 9147326"/>
              <a:gd name="connsiteY824" fmla="*/ 3933507 h 6857999"/>
              <a:gd name="connsiteX825" fmla="*/ 2033801 w 9147326"/>
              <a:gd name="connsiteY825" fmla="*/ 3927792 h 6857999"/>
              <a:gd name="connsiteX826" fmla="*/ 2032848 w 9147326"/>
              <a:gd name="connsiteY826" fmla="*/ 3922712 h 6857999"/>
              <a:gd name="connsiteX827" fmla="*/ 2031576 w 9147326"/>
              <a:gd name="connsiteY827" fmla="*/ 3916997 h 6857999"/>
              <a:gd name="connsiteX828" fmla="*/ 2030305 w 9147326"/>
              <a:gd name="connsiteY828" fmla="*/ 3911917 h 6857999"/>
              <a:gd name="connsiteX829" fmla="*/ 2028716 w 9147326"/>
              <a:gd name="connsiteY829" fmla="*/ 3906202 h 6857999"/>
              <a:gd name="connsiteX830" fmla="*/ 2026491 w 9147326"/>
              <a:gd name="connsiteY830" fmla="*/ 3901122 h 6857999"/>
              <a:gd name="connsiteX831" fmla="*/ 2024266 w 9147326"/>
              <a:gd name="connsiteY831" fmla="*/ 3896042 h 6857999"/>
              <a:gd name="connsiteX832" fmla="*/ 2022041 w 9147326"/>
              <a:gd name="connsiteY832" fmla="*/ 3890962 h 6857999"/>
              <a:gd name="connsiteX833" fmla="*/ 2018863 w 9147326"/>
              <a:gd name="connsiteY833" fmla="*/ 3886200 h 6857999"/>
              <a:gd name="connsiteX834" fmla="*/ 2016002 w 9147326"/>
              <a:gd name="connsiteY834" fmla="*/ 3881120 h 6857999"/>
              <a:gd name="connsiteX835" fmla="*/ 2012824 w 9147326"/>
              <a:gd name="connsiteY835" fmla="*/ 3876357 h 6857999"/>
              <a:gd name="connsiteX836" fmla="*/ 2009328 w 9147326"/>
              <a:gd name="connsiteY836" fmla="*/ 3871912 h 6857999"/>
              <a:gd name="connsiteX837" fmla="*/ 2005196 w 9147326"/>
              <a:gd name="connsiteY837" fmla="*/ 3867467 h 6857999"/>
              <a:gd name="connsiteX838" fmla="*/ 2001382 w 9147326"/>
              <a:gd name="connsiteY838" fmla="*/ 3863022 h 6857999"/>
              <a:gd name="connsiteX839" fmla="*/ 1996933 w 9147326"/>
              <a:gd name="connsiteY839" fmla="*/ 3858895 h 6857999"/>
              <a:gd name="connsiteX840" fmla="*/ 1992483 w 9147326"/>
              <a:gd name="connsiteY840" fmla="*/ 3855085 h 6857999"/>
              <a:gd name="connsiteX841" fmla="*/ 1988033 w 9147326"/>
              <a:gd name="connsiteY841" fmla="*/ 3851910 h 6857999"/>
              <a:gd name="connsiteX842" fmla="*/ 1983266 w 9147326"/>
              <a:gd name="connsiteY842" fmla="*/ 3848417 h 6857999"/>
              <a:gd name="connsiteX843" fmla="*/ 1978499 w 9147326"/>
              <a:gd name="connsiteY843" fmla="*/ 3845560 h 6857999"/>
              <a:gd name="connsiteX844" fmla="*/ 1973413 w 9147326"/>
              <a:gd name="connsiteY844" fmla="*/ 3842385 h 6857999"/>
              <a:gd name="connsiteX845" fmla="*/ 1968328 w 9147326"/>
              <a:gd name="connsiteY845" fmla="*/ 3839845 h 6857999"/>
              <a:gd name="connsiteX846" fmla="*/ 1962925 w 9147326"/>
              <a:gd name="connsiteY846" fmla="*/ 3837622 h 6857999"/>
              <a:gd name="connsiteX847" fmla="*/ 1957840 w 9147326"/>
              <a:gd name="connsiteY847" fmla="*/ 3835717 h 6857999"/>
              <a:gd name="connsiteX848" fmla="*/ 1952754 w 9147326"/>
              <a:gd name="connsiteY848" fmla="*/ 3834130 h 6857999"/>
              <a:gd name="connsiteX849" fmla="*/ 1947351 w 9147326"/>
              <a:gd name="connsiteY849" fmla="*/ 3832860 h 6857999"/>
              <a:gd name="connsiteX850" fmla="*/ 1941630 w 9147326"/>
              <a:gd name="connsiteY850" fmla="*/ 3831272 h 6857999"/>
              <a:gd name="connsiteX851" fmla="*/ 1936545 w 9147326"/>
              <a:gd name="connsiteY851" fmla="*/ 3830637 h 6857999"/>
              <a:gd name="connsiteX852" fmla="*/ 1930824 w 9147326"/>
              <a:gd name="connsiteY852" fmla="*/ 3829685 h 6857999"/>
              <a:gd name="connsiteX853" fmla="*/ 1925420 w 9147326"/>
              <a:gd name="connsiteY853" fmla="*/ 3829367 h 6857999"/>
              <a:gd name="connsiteX854" fmla="*/ 1919700 w 9147326"/>
              <a:gd name="connsiteY854" fmla="*/ 3829367 h 6857999"/>
              <a:gd name="connsiteX855" fmla="*/ 1914297 w 9147326"/>
              <a:gd name="connsiteY855" fmla="*/ 3829367 h 6857999"/>
              <a:gd name="connsiteX856" fmla="*/ 1908894 w 9147326"/>
              <a:gd name="connsiteY856" fmla="*/ 3829685 h 6857999"/>
              <a:gd name="connsiteX857" fmla="*/ 1903490 w 9147326"/>
              <a:gd name="connsiteY857" fmla="*/ 3830637 h 6857999"/>
              <a:gd name="connsiteX858" fmla="*/ 1897769 w 9147326"/>
              <a:gd name="connsiteY858" fmla="*/ 3831272 h 6857999"/>
              <a:gd name="connsiteX859" fmla="*/ 1892684 w 9147326"/>
              <a:gd name="connsiteY859" fmla="*/ 3832860 h 6857999"/>
              <a:gd name="connsiteX860" fmla="*/ 1886963 w 9147326"/>
              <a:gd name="connsiteY860" fmla="*/ 3834130 h 6857999"/>
              <a:gd name="connsiteX861" fmla="*/ 1881560 w 9147326"/>
              <a:gd name="connsiteY861" fmla="*/ 3835717 h 6857999"/>
              <a:gd name="connsiteX862" fmla="*/ 1876475 w 9147326"/>
              <a:gd name="connsiteY862" fmla="*/ 3837622 h 6857999"/>
              <a:gd name="connsiteX863" fmla="*/ 1871389 w 9147326"/>
              <a:gd name="connsiteY863" fmla="*/ 3839845 h 6857999"/>
              <a:gd name="connsiteX864" fmla="*/ 1866304 w 9147326"/>
              <a:gd name="connsiteY864" fmla="*/ 3842385 h 6857999"/>
              <a:gd name="connsiteX865" fmla="*/ 1861219 w 9147326"/>
              <a:gd name="connsiteY865" fmla="*/ 3845560 h 6857999"/>
              <a:gd name="connsiteX866" fmla="*/ 1856451 w 9147326"/>
              <a:gd name="connsiteY866" fmla="*/ 3848417 h 6857999"/>
              <a:gd name="connsiteX867" fmla="*/ 1852002 w 9147326"/>
              <a:gd name="connsiteY867" fmla="*/ 3851910 h 6857999"/>
              <a:gd name="connsiteX868" fmla="*/ 1846916 w 9147326"/>
              <a:gd name="connsiteY868" fmla="*/ 3855085 h 6857999"/>
              <a:gd name="connsiteX869" fmla="*/ 1842467 w 9147326"/>
              <a:gd name="connsiteY869" fmla="*/ 3858895 h 6857999"/>
              <a:gd name="connsiteX870" fmla="*/ 1838335 w 9147326"/>
              <a:gd name="connsiteY870" fmla="*/ 3863022 h 6857999"/>
              <a:gd name="connsiteX871" fmla="*/ 1271960 w 9147326"/>
              <a:gd name="connsiteY871" fmla="*/ 4428807 h 6857999"/>
              <a:gd name="connsiteX872" fmla="*/ 1267828 w 9147326"/>
              <a:gd name="connsiteY872" fmla="*/ 4432617 h 6857999"/>
              <a:gd name="connsiteX873" fmla="*/ 1263378 w 9147326"/>
              <a:gd name="connsiteY873" fmla="*/ 4436427 h 6857999"/>
              <a:gd name="connsiteX874" fmla="*/ 1258929 w 9147326"/>
              <a:gd name="connsiteY874" fmla="*/ 4440237 h 6857999"/>
              <a:gd name="connsiteX875" fmla="*/ 1254161 w 9147326"/>
              <a:gd name="connsiteY875" fmla="*/ 4443095 h 6857999"/>
              <a:gd name="connsiteX876" fmla="*/ 1249394 w 9147326"/>
              <a:gd name="connsiteY876" fmla="*/ 4446587 h 6857999"/>
              <a:gd name="connsiteX877" fmla="*/ 1244309 w 9147326"/>
              <a:gd name="connsiteY877" fmla="*/ 4449127 h 6857999"/>
              <a:gd name="connsiteX878" fmla="*/ 1239223 w 9147326"/>
              <a:gd name="connsiteY878" fmla="*/ 4451667 h 6857999"/>
              <a:gd name="connsiteX879" fmla="*/ 1234138 w 9147326"/>
              <a:gd name="connsiteY879" fmla="*/ 4453890 h 6857999"/>
              <a:gd name="connsiteX880" fmla="*/ 1228735 w 9147326"/>
              <a:gd name="connsiteY880" fmla="*/ 4455795 h 6857999"/>
              <a:gd name="connsiteX881" fmla="*/ 1223650 w 9147326"/>
              <a:gd name="connsiteY881" fmla="*/ 4457700 h 6857999"/>
              <a:gd name="connsiteX882" fmla="*/ 1218246 w 9147326"/>
              <a:gd name="connsiteY882" fmla="*/ 4458970 h 6857999"/>
              <a:gd name="connsiteX883" fmla="*/ 1212844 w 9147326"/>
              <a:gd name="connsiteY883" fmla="*/ 4460240 h 6857999"/>
              <a:gd name="connsiteX884" fmla="*/ 1207123 w 9147326"/>
              <a:gd name="connsiteY884" fmla="*/ 4461192 h 6857999"/>
              <a:gd name="connsiteX885" fmla="*/ 1202037 w 9147326"/>
              <a:gd name="connsiteY885" fmla="*/ 4461827 h 6857999"/>
              <a:gd name="connsiteX886" fmla="*/ 1196316 w 9147326"/>
              <a:gd name="connsiteY886" fmla="*/ 4462145 h 6857999"/>
              <a:gd name="connsiteX887" fmla="*/ 1190595 w 9147326"/>
              <a:gd name="connsiteY887" fmla="*/ 4462145 h 6857999"/>
              <a:gd name="connsiteX888" fmla="*/ 1185192 w 9147326"/>
              <a:gd name="connsiteY888" fmla="*/ 4462145 h 6857999"/>
              <a:gd name="connsiteX889" fmla="*/ 1179471 w 9147326"/>
              <a:gd name="connsiteY889" fmla="*/ 4461827 h 6857999"/>
              <a:gd name="connsiteX890" fmla="*/ 1174386 w 9147326"/>
              <a:gd name="connsiteY890" fmla="*/ 4461192 h 6857999"/>
              <a:gd name="connsiteX891" fmla="*/ 1168665 w 9147326"/>
              <a:gd name="connsiteY891" fmla="*/ 4460240 h 6857999"/>
              <a:gd name="connsiteX892" fmla="*/ 1163579 w 9147326"/>
              <a:gd name="connsiteY892" fmla="*/ 4458970 h 6857999"/>
              <a:gd name="connsiteX893" fmla="*/ 1157859 w 9147326"/>
              <a:gd name="connsiteY893" fmla="*/ 4457700 h 6857999"/>
              <a:gd name="connsiteX894" fmla="*/ 1152773 w 9147326"/>
              <a:gd name="connsiteY894" fmla="*/ 4455795 h 6857999"/>
              <a:gd name="connsiteX895" fmla="*/ 1147370 w 9147326"/>
              <a:gd name="connsiteY895" fmla="*/ 4453890 h 6857999"/>
              <a:gd name="connsiteX896" fmla="*/ 1142285 w 9147326"/>
              <a:gd name="connsiteY896" fmla="*/ 4451667 h 6857999"/>
              <a:gd name="connsiteX897" fmla="*/ 1136882 w 9147326"/>
              <a:gd name="connsiteY897" fmla="*/ 4449127 h 6857999"/>
              <a:gd name="connsiteX898" fmla="*/ 1132114 w 9147326"/>
              <a:gd name="connsiteY898" fmla="*/ 4446587 h 6857999"/>
              <a:gd name="connsiteX899" fmla="*/ 1127347 w 9147326"/>
              <a:gd name="connsiteY899" fmla="*/ 4443095 h 6857999"/>
              <a:gd name="connsiteX900" fmla="*/ 1122580 w 9147326"/>
              <a:gd name="connsiteY900" fmla="*/ 4440237 h 6857999"/>
              <a:gd name="connsiteX901" fmla="*/ 1117812 w 9147326"/>
              <a:gd name="connsiteY901" fmla="*/ 4436427 h 6857999"/>
              <a:gd name="connsiteX902" fmla="*/ 1113362 w 9147326"/>
              <a:gd name="connsiteY902" fmla="*/ 4432617 h 6857999"/>
              <a:gd name="connsiteX903" fmla="*/ 1109230 w 9147326"/>
              <a:gd name="connsiteY903" fmla="*/ 4428807 h 6857999"/>
              <a:gd name="connsiteX904" fmla="*/ 1105416 w 9147326"/>
              <a:gd name="connsiteY904" fmla="*/ 4424045 h 6857999"/>
              <a:gd name="connsiteX905" fmla="*/ 1101603 w 9147326"/>
              <a:gd name="connsiteY905" fmla="*/ 4419600 h 6857999"/>
              <a:gd name="connsiteX906" fmla="*/ 1097789 w 9147326"/>
              <a:gd name="connsiteY906" fmla="*/ 4415155 h 6857999"/>
              <a:gd name="connsiteX907" fmla="*/ 1094610 w 9147326"/>
              <a:gd name="connsiteY907" fmla="*/ 4410392 h 6857999"/>
              <a:gd name="connsiteX908" fmla="*/ 1091432 w 9147326"/>
              <a:gd name="connsiteY908" fmla="*/ 4405630 h 6857999"/>
              <a:gd name="connsiteX909" fmla="*/ 1088889 w 9147326"/>
              <a:gd name="connsiteY909" fmla="*/ 4400550 h 6857999"/>
              <a:gd name="connsiteX910" fmla="*/ 1086347 w 9147326"/>
              <a:gd name="connsiteY910" fmla="*/ 4395787 h 6857999"/>
              <a:gd name="connsiteX911" fmla="*/ 1084122 w 9147326"/>
              <a:gd name="connsiteY911" fmla="*/ 4390707 h 6857999"/>
              <a:gd name="connsiteX912" fmla="*/ 1082215 w 9147326"/>
              <a:gd name="connsiteY912" fmla="*/ 4385310 h 6857999"/>
              <a:gd name="connsiteX913" fmla="*/ 1080308 w 9147326"/>
              <a:gd name="connsiteY913" fmla="*/ 4379912 h 6857999"/>
              <a:gd name="connsiteX914" fmla="*/ 1078719 w 9147326"/>
              <a:gd name="connsiteY914" fmla="*/ 4374515 h 6857999"/>
              <a:gd name="connsiteX915" fmla="*/ 1077765 w 9147326"/>
              <a:gd name="connsiteY915" fmla="*/ 4369435 h 6857999"/>
              <a:gd name="connsiteX916" fmla="*/ 1076494 w 9147326"/>
              <a:gd name="connsiteY916" fmla="*/ 4363720 h 6857999"/>
              <a:gd name="connsiteX917" fmla="*/ 1076176 w 9147326"/>
              <a:gd name="connsiteY917" fmla="*/ 4358322 h 6857999"/>
              <a:gd name="connsiteX918" fmla="*/ 1075858 w 9147326"/>
              <a:gd name="connsiteY918" fmla="*/ 4352607 h 6857999"/>
              <a:gd name="connsiteX919" fmla="*/ 1075540 w 9147326"/>
              <a:gd name="connsiteY919" fmla="*/ 4347527 h 6857999"/>
              <a:gd name="connsiteX920" fmla="*/ 1075858 w 9147326"/>
              <a:gd name="connsiteY920" fmla="*/ 4341812 h 6857999"/>
              <a:gd name="connsiteX921" fmla="*/ 1076176 w 9147326"/>
              <a:gd name="connsiteY921" fmla="*/ 4336097 h 6857999"/>
              <a:gd name="connsiteX922" fmla="*/ 1076494 w 9147326"/>
              <a:gd name="connsiteY922" fmla="*/ 4330700 h 6857999"/>
              <a:gd name="connsiteX923" fmla="*/ 1077765 w 9147326"/>
              <a:gd name="connsiteY923" fmla="*/ 4325302 h 6857999"/>
              <a:gd name="connsiteX924" fmla="*/ 1078719 w 9147326"/>
              <a:gd name="connsiteY924" fmla="*/ 4319905 h 6857999"/>
              <a:gd name="connsiteX925" fmla="*/ 1080308 w 9147326"/>
              <a:gd name="connsiteY925" fmla="*/ 4314507 h 6857999"/>
              <a:gd name="connsiteX926" fmla="*/ 1082215 w 9147326"/>
              <a:gd name="connsiteY926" fmla="*/ 4309110 h 6857999"/>
              <a:gd name="connsiteX927" fmla="*/ 1084122 w 9147326"/>
              <a:gd name="connsiteY927" fmla="*/ 4303712 h 6857999"/>
              <a:gd name="connsiteX928" fmla="*/ 1086347 w 9147326"/>
              <a:gd name="connsiteY928" fmla="*/ 4298950 h 6857999"/>
              <a:gd name="connsiteX929" fmla="*/ 1088889 w 9147326"/>
              <a:gd name="connsiteY929" fmla="*/ 4293870 h 6857999"/>
              <a:gd name="connsiteX930" fmla="*/ 1091432 w 9147326"/>
              <a:gd name="connsiteY930" fmla="*/ 4288790 h 6857999"/>
              <a:gd name="connsiteX931" fmla="*/ 1094610 w 9147326"/>
              <a:gd name="connsiteY931" fmla="*/ 4284027 h 6857999"/>
              <a:gd name="connsiteX932" fmla="*/ 1097789 w 9147326"/>
              <a:gd name="connsiteY932" fmla="*/ 4279265 h 6857999"/>
              <a:gd name="connsiteX933" fmla="*/ 1101603 w 9147326"/>
              <a:gd name="connsiteY933" fmla="*/ 4274820 h 6857999"/>
              <a:gd name="connsiteX934" fmla="*/ 1105416 w 9147326"/>
              <a:gd name="connsiteY934" fmla="*/ 4270375 h 6857999"/>
              <a:gd name="connsiteX935" fmla="*/ 1109230 w 9147326"/>
              <a:gd name="connsiteY935" fmla="*/ 4265930 h 6857999"/>
              <a:gd name="connsiteX936" fmla="*/ 2363710 w 9147326"/>
              <a:gd name="connsiteY936" fmla="*/ 3013075 h 6857999"/>
              <a:gd name="connsiteX937" fmla="*/ 2367841 w 9147326"/>
              <a:gd name="connsiteY937" fmla="*/ 3008312 h 6857999"/>
              <a:gd name="connsiteX938" fmla="*/ 2371656 w 9147326"/>
              <a:gd name="connsiteY938" fmla="*/ 3003867 h 6857999"/>
              <a:gd name="connsiteX939" fmla="*/ 2375470 w 9147326"/>
              <a:gd name="connsiteY939" fmla="*/ 2999422 h 6857999"/>
              <a:gd name="connsiteX940" fmla="*/ 2378648 w 9147326"/>
              <a:gd name="connsiteY940" fmla="*/ 2994660 h 6857999"/>
              <a:gd name="connsiteX941" fmla="*/ 2381826 w 9147326"/>
              <a:gd name="connsiteY941" fmla="*/ 2989897 h 6857999"/>
              <a:gd name="connsiteX942" fmla="*/ 2384369 w 9147326"/>
              <a:gd name="connsiteY942" fmla="*/ 2985135 h 6857999"/>
              <a:gd name="connsiteX943" fmla="*/ 2386911 w 9147326"/>
              <a:gd name="connsiteY943" fmla="*/ 2979737 h 6857999"/>
              <a:gd name="connsiteX944" fmla="*/ 2389136 w 9147326"/>
              <a:gd name="connsiteY944" fmla="*/ 2974975 h 6857999"/>
              <a:gd name="connsiteX945" fmla="*/ 2391043 w 9147326"/>
              <a:gd name="connsiteY945" fmla="*/ 2969577 h 6857999"/>
              <a:gd name="connsiteX946" fmla="*/ 2392950 w 9147326"/>
              <a:gd name="connsiteY946" fmla="*/ 2964180 h 6857999"/>
              <a:gd name="connsiteX947" fmla="*/ 2394222 w 9147326"/>
              <a:gd name="connsiteY947" fmla="*/ 2958782 h 6857999"/>
              <a:gd name="connsiteX948" fmla="*/ 2395493 w 9147326"/>
              <a:gd name="connsiteY948" fmla="*/ 2953385 h 6857999"/>
              <a:gd name="connsiteX949" fmla="*/ 2396129 w 9147326"/>
              <a:gd name="connsiteY949" fmla="*/ 2947987 h 6857999"/>
              <a:gd name="connsiteX950" fmla="*/ 2397082 w 9147326"/>
              <a:gd name="connsiteY950" fmla="*/ 2942590 h 6857999"/>
              <a:gd name="connsiteX951" fmla="*/ 2397400 w 9147326"/>
              <a:gd name="connsiteY951" fmla="*/ 2936875 h 6857999"/>
              <a:gd name="connsiteX952" fmla="*/ 2397717 w 9147326"/>
              <a:gd name="connsiteY952" fmla="*/ 2931160 h 6857999"/>
              <a:gd name="connsiteX953" fmla="*/ 2397400 w 9147326"/>
              <a:gd name="connsiteY953" fmla="*/ 2926080 h 6857999"/>
              <a:gd name="connsiteX954" fmla="*/ 2397082 w 9147326"/>
              <a:gd name="connsiteY954" fmla="*/ 2920365 h 6857999"/>
              <a:gd name="connsiteX955" fmla="*/ 2396129 w 9147326"/>
              <a:gd name="connsiteY955" fmla="*/ 2914967 h 6857999"/>
              <a:gd name="connsiteX956" fmla="*/ 2395493 w 9147326"/>
              <a:gd name="connsiteY956" fmla="*/ 2909252 h 6857999"/>
              <a:gd name="connsiteX957" fmla="*/ 2394222 w 9147326"/>
              <a:gd name="connsiteY957" fmla="*/ 2904172 h 6857999"/>
              <a:gd name="connsiteX958" fmla="*/ 2392950 w 9147326"/>
              <a:gd name="connsiteY958" fmla="*/ 2898775 h 6857999"/>
              <a:gd name="connsiteX959" fmla="*/ 2391043 w 9147326"/>
              <a:gd name="connsiteY959" fmla="*/ 2893377 h 6857999"/>
              <a:gd name="connsiteX960" fmla="*/ 2389136 w 9147326"/>
              <a:gd name="connsiteY960" fmla="*/ 2887980 h 6857999"/>
              <a:gd name="connsiteX961" fmla="*/ 2386911 w 9147326"/>
              <a:gd name="connsiteY961" fmla="*/ 2882900 h 6857999"/>
              <a:gd name="connsiteX962" fmla="*/ 2384369 w 9147326"/>
              <a:gd name="connsiteY962" fmla="*/ 2878137 h 6857999"/>
              <a:gd name="connsiteX963" fmla="*/ 2381826 w 9147326"/>
              <a:gd name="connsiteY963" fmla="*/ 2873057 h 6857999"/>
              <a:gd name="connsiteX964" fmla="*/ 2378648 w 9147326"/>
              <a:gd name="connsiteY964" fmla="*/ 2868295 h 6857999"/>
              <a:gd name="connsiteX965" fmla="*/ 2375470 w 9147326"/>
              <a:gd name="connsiteY965" fmla="*/ 2863532 h 6857999"/>
              <a:gd name="connsiteX966" fmla="*/ 2371656 w 9147326"/>
              <a:gd name="connsiteY966" fmla="*/ 2859087 h 6857999"/>
              <a:gd name="connsiteX967" fmla="*/ 2367841 w 9147326"/>
              <a:gd name="connsiteY967" fmla="*/ 2854642 h 6857999"/>
              <a:gd name="connsiteX968" fmla="*/ 2363710 w 9147326"/>
              <a:gd name="connsiteY968" fmla="*/ 2850197 h 6857999"/>
              <a:gd name="connsiteX969" fmla="*/ 2359578 w 9147326"/>
              <a:gd name="connsiteY969" fmla="*/ 2846070 h 6857999"/>
              <a:gd name="connsiteX970" fmla="*/ 2355128 w 9147326"/>
              <a:gd name="connsiteY970" fmla="*/ 2842260 h 6857999"/>
              <a:gd name="connsiteX971" fmla="*/ 2350361 w 9147326"/>
              <a:gd name="connsiteY971" fmla="*/ 2838450 h 6857999"/>
              <a:gd name="connsiteX972" fmla="*/ 2345911 w 9147326"/>
              <a:gd name="connsiteY972" fmla="*/ 2835592 h 6857999"/>
              <a:gd name="connsiteX973" fmla="*/ 2341144 w 9147326"/>
              <a:gd name="connsiteY973" fmla="*/ 2832100 h 6857999"/>
              <a:gd name="connsiteX974" fmla="*/ 2336058 w 9147326"/>
              <a:gd name="connsiteY974" fmla="*/ 2829560 h 6857999"/>
              <a:gd name="connsiteX975" fmla="*/ 2330973 w 9147326"/>
              <a:gd name="connsiteY975" fmla="*/ 2827020 h 6857999"/>
              <a:gd name="connsiteX976" fmla="*/ 2325570 w 9147326"/>
              <a:gd name="connsiteY976" fmla="*/ 2824797 h 6857999"/>
              <a:gd name="connsiteX977" fmla="*/ 2320485 w 9147326"/>
              <a:gd name="connsiteY977" fmla="*/ 2822892 h 6857999"/>
              <a:gd name="connsiteX978" fmla="*/ 2315399 w 9147326"/>
              <a:gd name="connsiteY978" fmla="*/ 2820987 h 6857999"/>
              <a:gd name="connsiteX979" fmla="*/ 2309678 w 9147326"/>
              <a:gd name="connsiteY979" fmla="*/ 2820035 h 6857999"/>
              <a:gd name="connsiteX980" fmla="*/ 2304593 w 9147326"/>
              <a:gd name="connsiteY980" fmla="*/ 2818447 h 6857999"/>
              <a:gd name="connsiteX981" fmla="*/ 2298872 w 9147326"/>
              <a:gd name="connsiteY981" fmla="*/ 2817812 h 6857999"/>
              <a:gd name="connsiteX982" fmla="*/ 2293469 w 9147326"/>
              <a:gd name="connsiteY982" fmla="*/ 2816860 h 6857999"/>
              <a:gd name="connsiteX983" fmla="*/ 2288066 w 9147326"/>
              <a:gd name="connsiteY983" fmla="*/ 2816542 h 6857999"/>
              <a:gd name="connsiteX984" fmla="*/ 2282345 w 9147326"/>
              <a:gd name="connsiteY984" fmla="*/ 2816542 h 6857999"/>
              <a:gd name="connsiteX985" fmla="*/ 2276942 w 9147326"/>
              <a:gd name="connsiteY985" fmla="*/ 2816542 h 6857999"/>
              <a:gd name="connsiteX986" fmla="*/ 2271221 w 9147326"/>
              <a:gd name="connsiteY986" fmla="*/ 2816860 h 6857999"/>
              <a:gd name="connsiteX987" fmla="*/ 2266136 w 9147326"/>
              <a:gd name="connsiteY987" fmla="*/ 2817812 h 6857999"/>
              <a:gd name="connsiteX988" fmla="*/ 2260415 w 9147326"/>
              <a:gd name="connsiteY988" fmla="*/ 2818447 h 6857999"/>
              <a:gd name="connsiteX989" fmla="*/ 2254694 w 9147326"/>
              <a:gd name="connsiteY989" fmla="*/ 2820035 h 6857999"/>
              <a:gd name="connsiteX990" fmla="*/ 2249608 w 9147326"/>
              <a:gd name="connsiteY990" fmla="*/ 2820987 h 6857999"/>
              <a:gd name="connsiteX991" fmla="*/ 2244523 w 9147326"/>
              <a:gd name="connsiteY991" fmla="*/ 2822892 h 6857999"/>
              <a:gd name="connsiteX992" fmla="*/ 2239120 w 9147326"/>
              <a:gd name="connsiteY992" fmla="*/ 2824797 h 6857999"/>
              <a:gd name="connsiteX993" fmla="*/ 2234035 w 9147326"/>
              <a:gd name="connsiteY993" fmla="*/ 2827020 h 6857999"/>
              <a:gd name="connsiteX994" fmla="*/ 2228631 w 9147326"/>
              <a:gd name="connsiteY994" fmla="*/ 2829560 h 6857999"/>
              <a:gd name="connsiteX995" fmla="*/ 2223864 w 9147326"/>
              <a:gd name="connsiteY995" fmla="*/ 2832100 h 6857999"/>
              <a:gd name="connsiteX996" fmla="*/ 2219097 w 9147326"/>
              <a:gd name="connsiteY996" fmla="*/ 2835592 h 6857999"/>
              <a:gd name="connsiteX997" fmla="*/ 2214011 w 9147326"/>
              <a:gd name="connsiteY997" fmla="*/ 2838450 h 6857999"/>
              <a:gd name="connsiteX998" fmla="*/ 2209562 w 9147326"/>
              <a:gd name="connsiteY998" fmla="*/ 2842260 h 6857999"/>
              <a:gd name="connsiteX999" fmla="*/ 2205112 w 9147326"/>
              <a:gd name="connsiteY999" fmla="*/ 2846070 h 6857999"/>
              <a:gd name="connsiteX1000" fmla="*/ 2200980 w 9147326"/>
              <a:gd name="connsiteY1000" fmla="*/ 2850197 h 6857999"/>
              <a:gd name="connsiteX1001" fmla="*/ 1039308 w 9147326"/>
              <a:gd name="connsiteY1001" fmla="*/ 4010660 h 6857999"/>
              <a:gd name="connsiteX1002" fmla="*/ 1034858 w 9147326"/>
              <a:gd name="connsiteY1002" fmla="*/ 4014787 h 6857999"/>
              <a:gd name="connsiteX1003" fmla="*/ 1030408 w 9147326"/>
              <a:gd name="connsiteY1003" fmla="*/ 4018280 h 6857999"/>
              <a:gd name="connsiteX1004" fmla="*/ 1025959 w 9147326"/>
              <a:gd name="connsiteY1004" fmla="*/ 4022090 h 6857999"/>
              <a:gd name="connsiteX1005" fmla="*/ 1020873 w 9147326"/>
              <a:gd name="connsiteY1005" fmla="*/ 4025582 h 6857999"/>
              <a:gd name="connsiteX1006" fmla="*/ 1016106 w 9147326"/>
              <a:gd name="connsiteY1006" fmla="*/ 4028440 h 6857999"/>
              <a:gd name="connsiteX1007" fmla="*/ 1011338 w 9147326"/>
              <a:gd name="connsiteY1007" fmla="*/ 4030980 h 6857999"/>
              <a:gd name="connsiteX1008" fmla="*/ 1005935 w 9147326"/>
              <a:gd name="connsiteY1008" fmla="*/ 4033520 h 6857999"/>
              <a:gd name="connsiteX1009" fmla="*/ 1001168 w 9147326"/>
              <a:gd name="connsiteY1009" fmla="*/ 4035742 h 6857999"/>
              <a:gd name="connsiteX1010" fmla="*/ 996083 w 9147326"/>
              <a:gd name="connsiteY1010" fmla="*/ 4037647 h 6857999"/>
              <a:gd name="connsiteX1011" fmla="*/ 990362 w 9147326"/>
              <a:gd name="connsiteY1011" fmla="*/ 4039552 h 6857999"/>
              <a:gd name="connsiteX1012" fmla="*/ 985276 w 9147326"/>
              <a:gd name="connsiteY1012" fmla="*/ 4041140 h 6857999"/>
              <a:gd name="connsiteX1013" fmla="*/ 979555 w 9147326"/>
              <a:gd name="connsiteY1013" fmla="*/ 4042092 h 6857999"/>
              <a:gd name="connsiteX1014" fmla="*/ 974470 w 9147326"/>
              <a:gd name="connsiteY1014" fmla="*/ 4043045 h 6857999"/>
              <a:gd name="connsiteX1015" fmla="*/ 968749 w 9147326"/>
              <a:gd name="connsiteY1015" fmla="*/ 4043680 h 6857999"/>
              <a:gd name="connsiteX1016" fmla="*/ 963028 w 9147326"/>
              <a:gd name="connsiteY1016" fmla="*/ 4043997 h 6857999"/>
              <a:gd name="connsiteX1017" fmla="*/ 957625 w 9147326"/>
              <a:gd name="connsiteY1017" fmla="*/ 4043997 h 6857999"/>
              <a:gd name="connsiteX1018" fmla="*/ 952222 w 9147326"/>
              <a:gd name="connsiteY1018" fmla="*/ 4043997 h 6857999"/>
              <a:gd name="connsiteX1019" fmla="*/ 946819 w 9147326"/>
              <a:gd name="connsiteY1019" fmla="*/ 4043680 h 6857999"/>
              <a:gd name="connsiteX1020" fmla="*/ 941098 w 9147326"/>
              <a:gd name="connsiteY1020" fmla="*/ 4043045 h 6857999"/>
              <a:gd name="connsiteX1021" fmla="*/ 935377 w 9147326"/>
              <a:gd name="connsiteY1021" fmla="*/ 4042092 h 6857999"/>
              <a:gd name="connsiteX1022" fmla="*/ 930291 w 9147326"/>
              <a:gd name="connsiteY1022" fmla="*/ 4041140 h 6857999"/>
              <a:gd name="connsiteX1023" fmla="*/ 925206 w 9147326"/>
              <a:gd name="connsiteY1023" fmla="*/ 4039552 h 6857999"/>
              <a:gd name="connsiteX1024" fmla="*/ 919485 w 9147326"/>
              <a:gd name="connsiteY1024" fmla="*/ 4037647 h 6857999"/>
              <a:gd name="connsiteX1025" fmla="*/ 914400 w 9147326"/>
              <a:gd name="connsiteY1025" fmla="*/ 4035742 h 6857999"/>
              <a:gd name="connsiteX1026" fmla="*/ 908997 w 9147326"/>
              <a:gd name="connsiteY1026" fmla="*/ 4033520 h 6857999"/>
              <a:gd name="connsiteX1027" fmla="*/ 904230 w 9147326"/>
              <a:gd name="connsiteY1027" fmla="*/ 4030980 h 6857999"/>
              <a:gd name="connsiteX1028" fmla="*/ 899462 w 9147326"/>
              <a:gd name="connsiteY1028" fmla="*/ 4028440 h 6857999"/>
              <a:gd name="connsiteX1029" fmla="*/ 894377 w 9147326"/>
              <a:gd name="connsiteY1029" fmla="*/ 4025582 h 6857999"/>
              <a:gd name="connsiteX1030" fmla="*/ 889609 w 9147326"/>
              <a:gd name="connsiteY1030" fmla="*/ 4022090 h 6857999"/>
              <a:gd name="connsiteX1031" fmla="*/ 885159 w 9147326"/>
              <a:gd name="connsiteY1031" fmla="*/ 4018280 h 6857999"/>
              <a:gd name="connsiteX1032" fmla="*/ 880710 w 9147326"/>
              <a:gd name="connsiteY1032" fmla="*/ 4014787 h 6857999"/>
              <a:gd name="connsiteX1033" fmla="*/ 876260 w 9147326"/>
              <a:gd name="connsiteY1033" fmla="*/ 4010660 h 6857999"/>
              <a:gd name="connsiteX1034" fmla="*/ 872128 w 9147326"/>
              <a:gd name="connsiteY1034" fmla="*/ 4006215 h 6857999"/>
              <a:gd name="connsiteX1035" fmla="*/ 868315 w 9147326"/>
              <a:gd name="connsiteY1035" fmla="*/ 4002087 h 6857999"/>
              <a:gd name="connsiteX1036" fmla="*/ 864501 w 9147326"/>
              <a:gd name="connsiteY1036" fmla="*/ 3997007 h 6857999"/>
              <a:gd name="connsiteX1037" fmla="*/ 861640 w 9147326"/>
              <a:gd name="connsiteY1037" fmla="*/ 3992562 h 6857999"/>
              <a:gd name="connsiteX1038" fmla="*/ 858144 w 9147326"/>
              <a:gd name="connsiteY1038" fmla="*/ 3987800 h 6857999"/>
              <a:gd name="connsiteX1039" fmla="*/ 855601 w 9147326"/>
              <a:gd name="connsiteY1039" fmla="*/ 3982720 h 6857999"/>
              <a:gd name="connsiteX1040" fmla="*/ 853059 w 9147326"/>
              <a:gd name="connsiteY1040" fmla="*/ 3977640 h 6857999"/>
              <a:gd name="connsiteX1041" fmla="*/ 850834 w 9147326"/>
              <a:gd name="connsiteY1041" fmla="*/ 3972560 h 6857999"/>
              <a:gd name="connsiteX1042" fmla="*/ 848927 w 9147326"/>
              <a:gd name="connsiteY1042" fmla="*/ 3967162 h 6857999"/>
              <a:gd name="connsiteX1043" fmla="*/ 847020 w 9147326"/>
              <a:gd name="connsiteY1043" fmla="*/ 3962082 h 6857999"/>
              <a:gd name="connsiteX1044" fmla="*/ 846066 w 9147326"/>
              <a:gd name="connsiteY1044" fmla="*/ 3956367 h 6857999"/>
              <a:gd name="connsiteX1045" fmla="*/ 844477 w 9147326"/>
              <a:gd name="connsiteY1045" fmla="*/ 3951287 h 6857999"/>
              <a:gd name="connsiteX1046" fmla="*/ 843842 w 9147326"/>
              <a:gd name="connsiteY1046" fmla="*/ 3945572 h 6857999"/>
              <a:gd name="connsiteX1047" fmla="*/ 842888 w 9147326"/>
              <a:gd name="connsiteY1047" fmla="*/ 3940175 h 6857999"/>
              <a:gd name="connsiteX1048" fmla="*/ 842570 w 9147326"/>
              <a:gd name="connsiteY1048" fmla="*/ 3934777 h 6857999"/>
              <a:gd name="connsiteX1049" fmla="*/ 842570 w 9147326"/>
              <a:gd name="connsiteY1049" fmla="*/ 3929380 h 6857999"/>
              <a:gd name="connsiteX1050" fmla="*/ 842570 w 9147326"/>
              <a:gd name="connsiteY1050" fmla="*/ 3923665 h 6857999"/>
              <a:gd name="connsiteX1051" fmla="*/ 842888 w 9147326"/>
              <a:gd name="connsiteY1051" fmla="*/ 3918267 h 6857999"/>
              <a:gd name="connsiteX1052" fmla="*/ 843842 w 9147326"/>
              <a:gd name="connsiteY1052" fmla="*/ 3912552 h 6857999"/>
              <a:gd name="connsiteX1053" fmla="*/ 844477 w 9147326"/>
              <a:gd name="connsiteY1053" fmla="*/ 3907155 h 6857999"/>
              <a:gd name="connsiteX1054" fmla="*/ 846066 w 9147326"/>
              <a:gd name="connsiteY1054" fmla="*/ 3901757 h 6857999"/>
              <a:gd name="connsiteX1055" fmla="*/ 847020 w 9147326"/>
              <a:gd name="connsiteY1055" fmla="*/ 3896360 h 6857999"/>
              <a:gd name="connsiteX1056" fmla="*/ 848927 w 9147326"/>
              <a:gd name="connsiteY1056" fmla="*/ 3891280 h 6857999"/>
              <a:gd name="connsiteX1057" fmla="*/ 850834 w 9147326"/>
              <a:gd name="connsiteY1057" fmla="*/ 3886200 h 6857999"/>
              <a:gd name="connsiteX1058" fmla="*/ 853059 w 9147326"/>
              <a:gd name="connsiteY1058" fmla="*/ 3880802 h 6857999"/>
              <a:gd name="connsiteX1059" fmla="*/ 855601 w 9147326"/>
              <a:gd name="connsiteY1059" fmla="*/ 3875722 h 6857999"/>
              <a:gd name="connsiteX1060" fmla="*/ 858144 w 9147326"/>
              <a:gd name="connsiteY1060" fmla="*/ 3870642 h 6857999"/>
              <a:gd name="connsiteX1061" fmla="*/ 861640 w 9147326"/>
              <a:gd name="connsiteY1061" fmla="*/ 3865880 h 6857999"/>
              <a:gd name="connsiteX1062" fmla="*/ 864501 w 9147326"/>
              <a:gd name="connsiteY1062" fmla="*/ 3861117 h 6857999"/>
              <a:gd name="connsiteX1063" fmla="*/ 868315 w 9147326"/>
              <a:gd name="connsiteY1063" fmla="*/ 3856672 h 6857999"/>
              <a:gd name="connsiteX1064" fmla="*/ 872128 w 9147326"/>
              <a:gd name="connsiteY1064" fmla="*/ 3852227 h 6857999"/>
              <a:gd name="connsiteX1065" fmla="*/ 876260 w 9147326"/>
              <a:gd name="connsiteY1065" fmla="*/ 3847782 h 6857999"/>
              <a:gd name="connsiteX1066" fmla="*/ 1469015 w 9147326"/>
              <a:gd name="connsiteY1066" fmla="*/ 3255962 h 6857999"/>
              <a:gd name="connsiteX1067" fmla="*/ 1473147 w 9147326"/>
              <a:gd name="connsiteY1067" fmla="*/ 3251517 h 6857999"/>
              <a:gd name="connsiteX1068" fmla="*/ 1476961 w 9147326"/>
              <a:gd name="connsiteY1068" fmla="*/ 3247072 h 6857999"/>
              <a:gd name="connsiteX1069" fmla="*/ 1480139 w 9147326"/>
              <a:gd name="connsiteY1069" fmla="*/ 3242627 h 6857999"/>
              <a:gd name="connsiteX1070" fmla="*/ 1483635 w 9147326"/>
              <a:gd name="connsiteY1070" fmla="*/ 3237547 h 6857999"/>
              <a:gd name="connsiteX1071" fmla="*/ 1486496 w 9147326"/>
              <a:gd name="connsiteY1071" fmla="*/ 3232785 h 6857999"/>
              <a:gd name="connsiteX1072" fmla="*/ 1489674 w 9147326"/>
              <a:gd name="connsiteY1072" fmla="*/ 3228022 h 6857999"/>
              <a:gd name="connsiteX1073" fmla="*/ 1491899 w 9147326"/>
              <a:gd name="connsiteY1073" fmla="*/ 3223260 h 6857999"/>
              <a:gd name="connsiteX1074" fmla="*/ 1494124 w 9147326"/>
              <a:gd name="connsiteY1074" fmla="*/ 3217862 h 6857999"/>
              <a:gd name="connsiteX1075" fmla="*/ 1496349 w 9147326"/>
              <a:gd name="connsiteY1075" fmla="*/ 3212782 h 6857999"/>
              <a:gd name="connsiteX1076" fmla="*/ 1497938 w 9147326"/>
              <a:gd name="connsiteY1076" fmla="*/ 3207067 h 6857999"/>
              <a:gd name="connsiteX1077" fmla="*/ 1499209 w 9147326"/>
              <a:gd name="connsiteY1077" fmla="*/ 3201987 h 6857999"/>
              <a:gd name="connsiteX1078" fmla="*/ 1500481 w 9147326"/>
              <a:gd name="connsiteY1078" fmla="*/ 3196590 h 6857999"/>
              <a:gd name="connsiteX1079" fmla="*/ 1501434 w 9147326"/>
              <a:gd name="connsiteY1079" fmla="*/ 3191192 h 6857999"/>
              <a:gd name="connsiteX1080" fmla="*/ 1502387 w 9147326"/>
              <a:gd name="connsiteY1080" fmla="*/ 3185477 h 6857999"/>
              <a:gd name="connsiteX1081" fmla="*/ 1502705 w 9147326"/>
              <a:gd name="connsiteY1081" fmla="*/ 3179762 h 6857999"/>
              <a:gd name="connsiteX1082" fmla="*/ 1502705 w 9147326"/>
              <a:gd name="connsiteY1082" fmla="*/ 3174682 h 6857999"/>
              <a:gd name="connsiteX1083" fmla="*/ 1502705 w 9147326"/>
              <a:gd name="connsiteY1083" fmla="*/ 3168967 h 6857999"/>
              <a:gd name="connsiteX1084" fmla="*/ 1502387 w 9147326"/>
              <a:gd name="connsiteY1084" fmla="*/ 3163570 h 6857999"/>
              <a:gd name="connsiteX1085" fmla="*/ 1501434 w 9147326"/>
              <a:gd name="connsiteY1085" fmla="*/ 3157855 h 6857999"/>
              <a:gd name="connsiteX1086" fmla="*/ 1500481 w 9147326"/>
              <a:gd name="connsiteY1086" fmla="*/ 3152775 h 6857999"/>
              <a:gd name="connsiteX1087" fmla="*/ 1499209 w 9147326"/>
              <a:gd name="connsiteY1087" fmla="*/ 3147060 h 6857999"/>
              <a:gd name="connsiteX1088" fmla="*/ 1497938 w 9147326"/>
              <a:gd name="connsiteY1088" fmla="*/ 3141980 h 6857999"/>
              <a:gd name="connsiteX1089" fmla="*/ 1496349 w 9147326"/>
              <a:gd name="connsiteY1089" fmla="*/ 3136265 h 6857999"/>
              <a:gd name="connsiteX1090" fmla="*/ 1494124 w 9147326"/>
              <a:gd name="connsiteY1090" fmla="*/ 3131185 h 6857999"/>
              <a:gd name="connsiteX1091" fmla="*/ 1491899 w 9147326"/>
              <a:gd name="connsiteY1091" fmla="*/ 3126105 h 6857999"/>
              <a:gd name="connsiteX1092" fmla="*/ 1489674 w 9147326"/>
              <a:gd name="connsiteY1092" fmla="*/ 3121025 h 6857999"/>
              <a:gd name="connsiteX1093" fmla="*/ 1486496 w 9147326"/>
              <a:gd name="connsiteY1093" fmla="*/ 3116262 h 6857999"/>
              <a:gd name="connsiteX1094" fmla="*/ 1483635 w 9147326"/>
              <a:gd name="connsiteY1094" fmla="*/ 3111182 h 6857999"/>
              <a:gd name="connsiteX1095" fmla="*/ 1480139 w 9147326"/>
              <a:gd name="connsiteY1095" fmla="*/ 3106420 h 6857999"/>
              <a:gd name="connsiteX1096" fmla="*/ 1476961 w 9147326"/>
              <a:gd name="connsiteY1096" fmla="*/ 3101975 h 6857999"/>
              <a:gd name="connsiteX1097" fmla="*/ 1473147 w 9147326"/>
              <a:gd name="connsiteY1097" fmla="*/ 3097530 h 6857999"/>
              <a:gd name="connsiteX1098" fmla="*/ 1469015 w 9147326"/>
              <a:gd name="connsiteY1098" fmla="*/ 3093085 h 6857999"/>
              <a:gd name="connsiteX1099" fmla="*/ 1465201 w 9147326"/>
              <a:gd name="connsiteY1099" fmla="*/ 3089592 h 6857999"/>
              <a:gd name="connsiteX1100" fmla="*/ 1461070 w 9147326"/>
              <a:gd name="connsiteY1100" fmla="*/ 3086417 h 6857999"/>
              <a:gd name="connsiteX1101" fmla="*/ 1453441 w 9147326"/>
              <a:gd name="connsiteY1101" fmla="*/ 3080067 h 6857999"/>
              <a:gd name="connsiteX1102" fmla="*/ 1444860 w 9147326"/>
              <a:gd name="connsiteY1102" fmla="*/ 3074670 h 6857999"/>
              <a:gd name="connsiteX1103" fmla="*/ 1436279 w 9147326"/>
              <a:gd name="connsiteY1103" fmla="*/ 3070225 h 6857999"/>
              <a:gd name="connsiteX1104" fmla="*/ 1427379 w 9147326"/>
              <a:gd name="connsiteY1104" fmla="*/ 3066732 h 6857999"/>
              <a:gd name="connsiteX1105" fmla="*/ 1417844 w 9147326"/>
              <a:gd name="connsiteY1105" fmla="*/ 3063557 h 6857999"/>
              <a:gd name="connsiteX1106" fmla="*/ 1408627 w 9147326"/>
              <a:gd name="connsiteY1106" fmla="*/ 3061335 h 6857999"/>
              <a:gd name="connsiteX1107" fmla="*/ 1398774 w 9147326"/>
              <a:gd name="connsiteY1107" fmla="*/ 3060382 h 6857999"/>
              <a:gd name="connsiteX1108" fmla="*/ 1389558 w 9147326"/>
              <a:gd name="connsiteY1108" fmla="*/ 3059430 h 6857999"/>
              <a:gd name="connsiteX1109" fmla="*/ 1380023 w 9147326"/>
              <a:gd name="connsiteY1109" fmla="*/ 3059747 h 6857999"/>
              <a:gd name="connsiteX1110" fmla="*/ 1370170 w 9147326"/>
              <a:gd name="connsiteY1110" fmla="*/ 3060700 h 6857999"/>
              <a:gd name="connsiteX1111" fmla="*/ 1360953 w 9147326"/>
              <a:gd name="connsiteY1111" fmla="*/ 3062605 h 6857999"/>
              <a:gd name="connsiteX1112" fmla="*/ 1351418 w 9147326"/>
              <a:gd name="connsiteY1112" fmla="*/ 3065145 h 6857999"/>
              <a:gd name="connsiteX1113" fmla="*/ 1342518 w 9147326"/>
              <a:gd name="connsiteY1113" fmla="*/ 3068955 h 6857999"/>
              <a:gd name="connsiteX1114" fmla="*/ 1333619 w 9147326"/>
              <a:gd name="connsiteY1114" fmla="*/ 3073082 h 6857999"/>
              <a:gd name="connsiteX1115" fmla="*/ 1325038 w 9147326"/>
              <a:gd name="connsiteY1115" fmla="*/ 3077845 h 6857999"/>
              <a:gd name="connsiteX1116" fmla="*/ 0 w 9147326"/>
              <a:gd name="connsiteY1116" fmla="*/ 441183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</a:cxnLst>
            <a:rect l="l" t="t" r="r" b="b"/>
            <a:pathLst>
              <a:path w="9147326" h="6857999">
                <a:moveTo>
                  <a:pt x="0" y="0"/>
                </a:moveTo>
                <a:lnTo>
                  <a:pt x="9147326" y="0"/>
                </a:lnTo>
                <a:lnTo>
                  <a:pt x="9147326" y="126534"/>
                </a:lnTo>
                <a:lnTo>
                  <a:pt x="7728380" y="1544002"/>
                </a:lnTo>
                <a:lnTo>
                  <a:pt x="7724248" y="1548130"/>
                </a:lnTo>
                <a:lnTo>
                  <a:pt x="7720434" y="1552575"/>
                </a:lnTo>
                <a:lnTo>
                  <a:pt x="7717256" y="1557337"/>
                </a:lnTo>
                <a:lnTo>
                  <a:pt x="7713759" y="1561782"/>
                </a:lnTo>
                <a:lnTo>
                  <a:pt x="7710899" y="1566545"/>
                </a:lnTo>
                <a:lnTo>
                  <a:pt x="7707721" y="1571942"/>
                </a:lnTo>
                <a:lnTo>
                  <a:pt x="7705496" y="1576705"/>
                </a:lnTo>
                <a:lnTo>
                  <a:pt x="7702953" y="1581785"/>
                </a:lnTo>
                <a:lnTo>
                  <a:pt x="7701046" y="1587182"/>
                </a:lnTo>
                <a:lnTo>
                  <a:pt x="7699457" y="1592262"/>
                </a:lnTo>
                <a:lnTo>
                  <a:pt x="7698186" y="1597977"/>
                </a:lnTo>
                <a:lnTo>
                  <a:pt x="7696914" y="1603057"/>
                </a:lnTo>
                <a:lnTo>
                  <a:pt x="7695961" y="1608772"/>
                </a:lnTo>
                <a:lnTo>
                  <a:pt x="7695007" y="1614487"/>
                </a:lnTo>
                <a:lnTo>
                  <a:pt x="7694690" y="1619567"/>
                </a:lnTo>
                <a:lnTo>
                  <a:pt x="7694690" y="1625282"/>
                </a:lnTo>
                <a:lnTo>
                  <a:pt x="7694690" y="1630680"/>
                </a:lnTo>
                <a:lnTo>
                  <a:pt x="7695007" y="1636395"/>
                </a:lnTo>
                <a:lnTo>
                  <a:pt x="7695961" y="1641792"/>
                </a:lnTo>
                <a:lnTo>
                  <a:pt x="7696914" y="1647190"/>
                </a:lnTo>
                <a:lnTo>
                  <a:pt x="7698186" y="1652587"/>
                </a:lnTo>
                <a:lnTo>
                  <a:pt x="7699457" y="1657985"/>
                </a:lnTo>
                <a:lnTo>
                  <a:pt x="7701046" y="1663065"/>
                </a:lnTo>
                <a:lnTo>
                  <a:pt x="7702953" y="1668462"/>
                </a:lnTo>
                <a:lnTo>
                  <a:pt x="7705178" y="1673542"/>
                </a:lnTo>
                <a:lnTo>
                  <a:pt x="7707721" y="1678940"/>
                </a:lnTo>
                <a:lnTo>
                  <a:pt x="7710899" y="1683702"/>
                </a:lnTo>
                <a:lnTo>
                  <a:pt x="7713759" y="1688465"/>
                </a:lnTo>
                <a:lnTo>
                  <a:pt x="7717256" y="1693227"/>
                </a:lnTo>
                <a:lnTo>
                  <a:pt x="7720434" y="1697672"/>
                </a:lnTo>
                <a:lnTo>
                  <a:pt x="7724248" y="1702435"/>
                </a:lnTo>
                <a:lnTo>
                  <a:pt x="7728380" y="1706245"/>
                </a:lnTo>
                <a:lnTo>
                  <a:pt x="7732829" y="1710372"/>
                </a:lnTo>
                <a:lnTo>
                  <a:pt x="7737279" y="1714500"/>
                </a:lnTo>
                <a:lnTo>
                  <a:pt x="7741729" y="1717992"/>
                </a:lnTo>
                <a:lnTo>
                  <a:pt x="7746496" y="1721167"/>
                </a:lnTo>
                <a:lnTo>
                  <a:pt x="7751581" y="1724342"/>
                </a:lnTo>
                <a:lnTo>
                  <a:pt x="7756349" y="1727200"/>
                </a:lnTo>
                <a:lnTo>
                  <a:pt x="7761434" y="1729422"/>
                </a:lnTo>
                <a:lnTo>
                  <a:pt x="7766202" y="1731645"/>
                </a:lnTo>
                <a:lnTo>
                  <a:pt x="7771605" y="1733867"/>
                </a:lnTo>
                <a:lnTo>
                  <a:pt x="7777326" y="1735455"/>
                </a:lnTo>
                <a:lnTo>
                  <a:pt x="7782411" y="1737042"/>
                </a:lnTo>
                <a:lnTo>
                  <a:pt x="7788132" y="1737995"/>
                </a:lnTo>
                <a:lnTo>
                  <a:pt x="7793217" y="1739265"/>
                </a:lnTo>
                <a:lnTo>
                  <a:pt x="7798938" y="1739900"/>
                </a:lnTo>
                <a:lnTo>
                  <a:pt x="7804341" y="1740217"/>
                </a:lnTo>
                <a:lnTo>
                  <a:pt x="7810062" y="1740217"/>
                </a:lnTo>
                <a:lnTo>
                  <a:pt x="7815148" y="1740217"/>
                </a:lnTo>
                <a:lnTo>
                  <a:pt x="7820868" y="1739900"/>
                </a:lnTo>
                <a:lnTo>
                  <a:pt x="7826272" y="1739265"/>
                </a:lnTo>
                <a:lnTo>
                  <a:pt x="7831993" y="1737995"/>
                </a:lnTo>
                <a:lnTo>
                  <a:pt x="7837396" y="1737042"/>
                </a:lnTo>
                <a:lnTo>
                  <a:pt x="7842799" y="1735455"/>
                </a:lnTo>
                <a:lnTo>
                  <a:pt x="7848202" y="1733867"/>
                </a:lnTo>
                <a:lnTo>
                  <a:pt x="7853287" y="1731645"/>
                </a:lnTo>
                <a:lnTo>
                  <a:pt x="7858373" y="1729422"/>
                </a:lnTo>
                <a:lnTo>
                  <a:pt x="7863458" y="1727200"/>
                </a:lnTo>
                <a:lnTo>
                  <a:pt x="7868225" y="1724342"/>
                </a:lnTo>
                <a:lnTo>
                  <a:pt x="7872993" y="1721167"/>
                </a:lnTo>
                <a:lnTo>
                  <a:pt x="7877760" y="1717992"/>
                </a:lnTo>
                <a:lnTo>
                  <a:pt x="7882528" y="1714500"/>
                </a:lnTo>
                <a:lnTo>
                  <a:pt x="7886977" y="1710372"/>
                </a:lnTo>
                <a:lnTo>
                  <a:pt x="7891427" y="1706245"/>
                </a:lnTo>
                <a:lnTo>
                  <a:pt x="7996947" y="1601152"/>
                </a:lnTo>
                <a:lnTo>
                  <a:pt x="8001079" y="1597342"/>
                </a:lnTo>
                <a:lnTo>
                  <a:pt x="8005528" y="1593215"/>
                </a:lnTo>
                <a:lnTo>
                  <a:pt x="8010296" y="1589722"/>
                </a:lnTo>
                <a:lnTo>
                  <a:pt x="8014745" y="1586547"/>
                </a:lnTo>
                <a:lnTo>
                  <a:pt x="8019831" y="1583372"/>
                </a:lnTo>
                <a:lnTo>
                  <a:pt x="8024916" y="1580515"/>
                </a:lnTo>
                <a:lnTo>
                  <a:pt x="8029683" y="1578292"/>
                </a:lnTo>
                <a:lnTo>
                  <a:pt x="8035087" y="1576070"/>
                </a:lnTo>
                <a:lnTo>
                  <a:pt x="8040172" y="1573847"/>
                </a:lnTo>
                <a:lnTo>
                  <a:pt x="8045575" y="1572260"/>
                </a:lnTo>
                <a:lnTo>
                  <a:pt x="8050978" y="1570672"/>
                </a:lnTo>
                <a:lnTo>
                  <a:pt x="8056381" y="1569720"/>
                </a:lnTo>
                <a:lnTo>
                  <a:pt x="8061784" y="1568450"/>
                </a:lnTo>
                <a:lnTo>
                  <a:pt x="8067505" y="1568132"/>
                </a:lnTo>
                <a:lnTo>
                  <a:pt x="8072591" y="1567497"/>
                </a:lnTo>
                <a:lnTo>
                  <a:pt x="8078312" y="1567497"/>
                </a:lnTo>
                <a:lnTo>
                  <a:pt x="8083715" y="1567497"/>
                </a:lnTo>
                <a:lnTo>
                  <a:pt x="8089436" y="1568132"/>
                </a:lnTo>
                <a:lnTo>
                  <a:pt x="8095157" y="1568450"/>
                </a:lnTo>
                <a:lnTo>
                  <a:pt x="8100242" y="1569720"/>
                </a:lnTo>
                <a:lnTo>
                  <a:pt x="8105963" y="1570672"/>
                </a:lnTo>
                <a:lnTo>
                  <a:pt x="8111048" y="1572260"/>
                </a:lnTo>
                <a:lnTo>
                  <a:pt x="8116451" y="1573847"/>
                </a:lnTo>
                <a:lnTo>
                  <a:pt x="8121537" y="1576070"/>
                </a:lnTo>
                <a:lnTo>
                  <a:pt x="8126622" y="1578292"/>
                </a:lnTo>
                <a:lnTo>
                  <a:pt x="8132025" y="1580515"/>
                </a:lnTo>
                <a:lnTo>
                  <a:pt x="8136793" y="1583372"/>
                </a:lnTo>
                <a:lnTo>
                  <a:pt x="8141560" y="1586547"/>
                </a:lnTo>
                <a:lnTo>
                  <a:pt x="8146645" y="1589722"/>
                </a:lnTo>
                <a:lnTo>
                  <a:pt x="8151095" y="1593215"/>
                </a:lnTo>
                <a:lnTo>
                  <a:pt x="8155545" y="1597342"/>
                </a:lnTo>
                <a:lnTo>
                  <a:pt x="8159676" y="1601152"/>
                </a:lnTo>
                <a:lnTo>
                  <a:pt x="8163808" y="1605280"/>
                </a:lnTo>
                <a:lnTo>
                  <a:pt x="8167940" y="1609725"/>
                </a:lnTo>
                <a:lnTo>
                  <a:pt x="8171118" y="1614487"/>
                </a:lnTo>
                <a:lnTo>
                  <a:pt x="8174614" y="1619250"/>
                </a:lnTo>
                <a:lnTo>
                  <a:pt x="8177475" y="1624012"/>
                </a:lnTo>
                <a:lnTo>
                  <a:pt x="8180653" y="1628775"/>
                </a:lnTo>
                <a:lnTo>
                  <a:pt x="8182878" y="1634172"/>
                </a:lnTo>
                <a:lnTo>
                  <a:pt x="8185103" y="1639252"/>
                </a:lnTo>
                <a:lnTo>
                  <a:pt x="8187328" y="1644650"/>
                </a:lnTo>
                <a:lnTo>
                  <a:pt x="8188599" y="1649730"/>
                </a:lnTo>
                <a:lnTo>
                  <a:pt x="8190188" y="1654810"/>
                </a:lnTo>
                <a:lnTo>
                  <a:pt x="8191459" y="1660525"/>
                </a:lnTo>
                <a:lnTo>
                  <a:pt x="8192413" y="1666240"/>
                </a:lnTo>
                <a:lnTo>
                  <a:pt x="8192731" y="1671320"/>
                </a:lnTo>
                <a:lnTo>
                  <a:pt x="8193684" y="1677035"/>
                </a:lnTo>
                <a:lnTo>
                  <a:pt x="8193684" y="1682432"/>
                </a:lnTo>
                <a:lnTo>
                  <a:pt x="8193684" y="1688147"/>
                </a:lnTo>
                <a:lnTo>
                  <a:pt x="8192731" y="1693227"/>
                </a:lnTo>
                <a:lnTo>
                  <a:pt x="8192413" y="1698942"/>
                </a:lnTo>
                <a:lnTo>
                  <a:pt x="8191459" y="1704657"/>
                </a:lnTo>
                <a:lnTo>
                  <a:pt x="8190188" y="1709737"/>
                </a:lnTo>
                <a:lnTo>
                  <a:pt x="8188599" y="1715452"/>
                </a:lnTo>
                <a:lnTo>
                  <a:pt x="8187328" y="1720532"/>
                </a:lnTo>
                <a:lnTo>
                  <a:pt x="8185103" y="1725930"/>
                </a:lnTo>
                <a:lnTo>
                  <a:pt x="8182878" y="1731010"/>
                </a:lnTo>
                <a:lnTo>
                  <a:pt x="8180653" y="1735772"/>
                </a:lnTo>
                <a:lnTo>
                  <a:pt x="8177475" y="1741170"/>
                </a:lnTo>
                <a:lnTo>
                  <a:pt x="8174614" y="1745932"/>
                </a:lnTo>
                <a:lnTo>
                  <a:pt x="8171118" y="1750377"/>
                </a:lnTo>
                <a:lnTo>
                  <a:pt x="8167940" y="1755140"/>
                </a:lnTo>
                <a:lnTo>
                  <a:pt x="8163808" y="1759585"/>
                </a:lnTo>
                <a:lnTo>
                  <a:pt x="8159676" y="1763712"/>
                </a:lnTo>
                <a:lnTo>
                  <a:pt x="7490960" y="2432050"/>
                </a:lnTo>
                <a:lnTo>
                  <a:pt x="7486828" y="2436495"/>
                </a:lnTo>
                <a:lnTo>
                  <a:pt x="7482696" y="2440940"/>
                </a:lnTo>
                <a:lnTo>
                  <a:pt x="7479518" y="2445385"/>
                </a:lnTo>
                <a:lnTo>
                  <a:pt x="7476022" y="2450148"/>
                </a:lnTo>
                <a:lnTo>
                  <a:pt x="7473161" y="2454910"/>
                </a:lnTo>
                <a:lnTo>
                  <a:pt x="7469983" y="2459990"/>
                </a:lnTo>
                <a:lnTo>
                  <a:pt x="7467758" y="2464752"/>
                </a:lnTo>
                <a:lnTo>
                  <a:pt x="7465533" y="2469833"/>
                </a:lnTo>
                <a:lnTo>
                  <a:pt x="7463309" y="2475230"/>
                </a:lnTo>
                <a:lnTo>
                  <a:pt x="7462037" y="2480628"/>
                </a:lnTo>
                <a:lnTo>
                  <a:pt x="7460448" y="2486025"/>
                </a:lnTo>
                <a:lnTo>
                  <a:pt x="7459177" y="2491105"/>
                </a:lnTo>
                <a:lnTo>
                  <a:pt x="7458223" y="2496820"/>
                </a:lnTo>
                <a:lnTo>
                  <a:pt x="7457270" y="2502535"/>
                </a:lnTo>
                <a:lnTo>
                  <a:pt x="7456952" y="2507932"/>
                </a:lnTo>
                <a:lnTo>
                  <a:pt x="7456952" y="2513330"/>
                </a:lnTo>
                <a:lnTo>
                  <a:pt x="7456952" y="2518727"/>
                </a:lnTo>
                <a:lnTo>
                  <a:pt x="7457270" y="2524442"/>
                </a:lnTo>
                <a:lnTo>
                  <a:pt x="7458223" y="2529840"/>
                </a:lnTo>
                <a:lnTo>
                  <a:pt x="7459177" y="2535237"/>
                </a:lnTo>
                <a:lnTo>
                  <a:pt x="7460448" y="2540635"/>
                </a:lnTo>
                <a:lnTo>
                  <a:pt x="7462037" y="2546032"/>
                </a:lnTo>
                <a:lnTo>
                  <a:pt x="7463309" y="2551430"/>
                </a:lnTo>
                <a:lnTo>
                  <a:pt x="7465533" y="2556827"/>
                </a:lnTo>
                <a:lnTo>
                  <a:pt x="7467758" y="2561590"/>
                </a:lnTo>
                <a:lnTo>
                  <a:pt x="7469983" y="2566987"/>
                </a:lnTo>
                <a:lnTo>
                  <a:pt x="7473161" y="2571750"/>
                </a:lnTo>
                <a:lnTo>
                  <a:pt x="7476022" y="2576512"/>
                </a:lnTo>
                <a:lnTo>
                  <a:pt x="7479518" y="2581275"/>
                </a:lnTo>
                <a:lnTo>
                  <a:pt x="7482696" y="2585720"/>
                </a:lnTo>
                <a:lnTo>
                  <a:pt x="7486828" y="2590482"/>
                </a:lnTo>
                <a:lnTo>
                  <a:pt x="7490960" y="2594927"/>
                </a:lnTo>
                <a:lnTo>
                  <a:pt x="7495092" y="2599055"/>
                </a:lnTo>
                <a:lnTo>
                  <a:pt x="7499541" y="2602547"/>
                </a:lnTo>
                <a:lnTo>
                  <a:pt x="7503991" y="2606040"/>
                </a:lnTo>
                <a:lnTo>
                  <a:pt x="7508758" y="2609215"/>
                </a:lnTo>
                <a:lnTo>
                  <a:pt x="7513844" y="2612390"/>
                </a:lnTo>
                <a:lnTo>
                  <a:pt x="7518611" y="2615247"/>
                </a:lnTo>
                <a:lnTo>
                  <a:pt x="7523696" y="2617787"/>
                </a:lnTo>
                <a:lnTo>
                  <a:pt x="7529100" y="2620010"/>
                </a:lnTo>
                <a:lnTo>
                  <a:pt x="7534185" y="2621915"/>
                </a:lnTo>
                <a:lnTo>
                  <a:pt x="7539588" y="2623502"/>
                </a:lnTo>
                <a:lnTo>
                  <a:pt x="7544673" y="2625090"/>
                </a:lnTo>
                <a:lnTo>
                  <a:pt x="7550394" y="2626360"/>
                </a:lnTo>
                <a:lnTo>
                  <a:pt x="7555797" y="2627312"/>
                </a:lnTo>
                <a:lnTo>
                  <a:pt x="7561201" y="2627947"/>
                </a:lnTo>
                <a:lnTo>
                  <a:pt x="7566604" y="2628265"/>
                </a:lnTo>
                <a:lnTo>
                  <a:pt x="7572325" y="2628265"/>
                </a:lnTo>
                <a:lnTo>
                  <a:pt x="7578046" y="2628265"/>
                </a:lnTo>
                <a:lnTo>
                  <a:pt x="7583131" y="2627947"/>
                </a:lnTo>
                <a:lnTo>
                  <a:pt x="7588852" y="2627312"/>
                </a:lnTo>
                <a:lnTo>
                  <a:pt x="7594255" y="2626360"/>
                </a:lnTo>
                <a:lnTo>
                  <a:pt x="7599658" y="2625090"/>
                </a:lnTo>
                <a:lnTo>
                  <a:pt x="7605061" y="2623502"/>
                </a:lnTo>
                <a:lnTo>
                  <a:pt x="7610464" y="2621915"/>
                </a:lnTo>
                <a:lnTo>
                  <a:pt x="7615550" y="2620010"/>
                </a:lnTo>
                <a:lnTo>
                  <a:pt x="7620953" y="2617787"/>
                </a:lnTo>
                <a:lnTo>
                  <a:pt x="7625720" y="2615247"/>
                </a:lnTo>
                <a:lnTo>
                  <a:pt x="7630806" y="2612390"/>
                </a:lnTo>
                <a:lnTo>
                  <a:pt x="7635891" y="2609215"/>
                </a:lnTo>
                <a:lnTo>
                  <a:pt x="7640340" y="2606040"/>
                </a:lnTo>
                <a:lnTo>
                  <a:pt x="7645108" y="2602547"/>
                </a:lnTo>
                <a:lnTo>
                  <a:pt x="7649558" y="2599055"/>
                </a:lnTo>
                <a:lnTo>
                  <a:pt x="7653689" y="2594927"/>
                </a:lnTo>
                <a:lnTo>
                  <a:pt x="7742046" y="2506345"/>
                </a:lnTo>
                <a:lnTo>
                  <a:pt x="7841210" y="2407285"/>
                </a:lnTo>
                <a:lnTo>
                  <a:pt x="7845977" y="2403157"/>
                </a:lnTo>
                <a:lnTo>
                  <a:pt x="7850427" y="2399665"/>
                </a:lnTo>
                <a:lnTo>
                  <a:pt x="7854876" y="2395855"/>
                </a:lnTo>
                <a:lnTo>
                  <a:pt x="7859326" y="2392362"/>
                </a:lnTo>
                <a:lnTo>
                  <a:pt x="7864093" y="2389505"/>
                </a:lnTo>
                <a:lnTo>
                  <a:pt x="7869179" y="2386965"/>
                </a:lnTo>
                <a:lnTo>
                  <a:pt x="7874264" y="2384107"/>
                </a:lnTo>
                <a:lnTo>
                  <a:pt x="7879349" y="2381885"/>
                </a:lnTo>
                <a:lnTo>
                  <a:pt x="7884753" y="2380298"/>
                </a:lnTo>
                <a:lnTo>
                  <a:pt x="7889838" y="2378393"/>
                </a:lnTo>
                <a:lnTo>
                  <a:pt x="7895559" y="2376805"/>
                </a:lnTo>
                <a:lnTo>
                  <a:pt x="7900644" y="2375535"/>
                </a:lnTo>
                <a:lnTo>
                  <a:pt x="7906365" y="2374900"/>
                </a:lnTo>
                <a:lnTo>
                  <a:pt x="7911768" y="2374265"/>
                </a:lnTo>
                <a:lnTo>
                  <a:pt x="7917489" y="2373947"/>
                </a:lnTo>
                <a:lnTo>
                  <a:pt x="7922574" y="2373312"/>
                </a:lnTo>
                <a:lnTo>
                  <a:pt x="7928295" y="2373947"/>
                </a:lnTo>
                <a:lnTo>
                  <a:pt x="7934016" y="2374265"/>
                </a:lnTo>
                <a:lnTo>
                  <a:pt x="7939419" y="2374900"/>
                </a:lnTo>
                <a:lnTo>
                  <a:pt x="7944823" y="2375535"/>
                </a:lnTo>
                <a:lnTo>
                  <a:pt x="7950226" y="2376805"/>
                </a:lnTo>
                <a:lnTo>
                  <a:pt x="7955629" y="2378393"/>
                </a:lnTo>
                <a:lnTo>
                  <a:pt x="7960714" y="2380298"/>
                </a:lnTo>
                <a:lnTo>
                  <a:pt x="7966435" y="2381885"/>
                </a:lnTo>
                <a:lnTo>
                  <a:pt x="7971203" y="2384107"/>
                </a:lnTo>
                <a:lnTo>
                  <a:pt x="7976288" y="2386965"/>
                </a:lnTo>
                <a:lnTo>
                  <a:pt x="7981373" y="2389505"/>
                </a:lnTo>
                <a:lnTo>
                  <a:pt x="7986141" y="2392362"/>
                </a:lnTo>
                <a:lnTo>
                  <a:pt x="7990908" y="2395855"/>
                </a:lnTo>
                <a:lnTo>
                  <a:pt x="7995358" y="2399665"/>
                </a:lnTo>
                <a:lnTo>
                  <a:pt x="7999807" y="2403157"/>
                </a:lnTo>
                <a:lnTo>
                  <a:pt x="8004257" y="2407285"/>
                </a:lnTo>
                <a:lnTo>
                  <a:pt x="8010614" y="2414587"/>
                </a:lnTo>
                <a:lnTo>
                  <a:pt x="8016335" y="2421573"/>
                </a:lnTo>
                <a:lnTo>
                  <a:pt x="8021420" y="2429193"/>
                </a:lnTo>
                <a:lnTo>
                  <a:pt x="8026187" y="2437130"/>
                </a:lnTo>
                <a:lnTo>
                  <a:pt x="8029366" y="2445702"/>
                </a:lnTo>
                <a:lnTo>
                  <a:pt x="8032226" y="2453957"/>
                </a:lnTo>
                <a:lnTo>
                  <a:pt x="8035087" y="2462530"/>
                </a:lnTo>
                <a:lnTo>
                  <a:pt x="8036358" y="2471420"/>
                </a:lnTo>
                <a:lnTo>
                  <a:pt x="8037311" y="2480310"/>
                </a:lnTo>
                <a:lnTo>
                  <a:pt x="8037629" y="2488883"/>
                </a:lnTo>
                <a:lnTo>
                  <a:pt x="8037311" y="2497772"/>
                </a:lnTo>
                <a:lnTo>
                  <a:pt x="8036040" y="2506980"/>
                </a:lnTo>
                <a:lnTo>
                  <a:pt x="8034133" y="2515552"/>
                </a:lnTo>
                <a:lnTo>
                  <a:pt x="8031908" y="2524442"/>
                </a:lnTo>
                <a:lnTo>
                  <a:pt x="8028730" y="2532698"/>
                </a:lnTo>
                <a:lnTo>
                  <a:pt x="8024916" y="2540635"/>
                </a:lnTo>
                <a:lnTo>
                  <a:pt x="7755395" y="2809875"/>
                </a:lnTo>
                <a:lnTo>
                  <a:pt x="7751581" y="2814320"/>
                </a:lnTo>
                <a:lnTo>
                  <a:pt x="7747767" y="2818765"/>
                </a:lnTo>
                <a:lnTo>
                  <a:pt x="7743953" y="2823210"/>
                </a:lnTo>
                <a:lnTo>
                  <a:pt x="7740457" y="2827972"/>
                </a:lnTo>
                <a:lnTo>
                  <a:pt x="7737597" y="2833052"/>
                </a:lnTo>
                <a:lnTo>
                  <a:pt x="7735054" y="2837815"/>
                </a:lnTo>
                <a:lnTo>
                  <a:pt x="7732511" y="2842577"/>
                </a:lnTo>
                <a:lnTo>
                  <a:pt x="7730287" y="2847975"/>
                </a:lnTo>
                <a:lnTo>
                  <a:pt x="7728380" y="2853055"/>
                </a:lnTo>
                <a:lnTo>
                  <a:pt x="7726473" y="2858770"/>
                </a:lnTo>
                <a:lnTo>
                  <a:pt x="7724883" y="2863850"/>
                </a:lnTo>
                <a:lnTo>
                  <a:pt x="7723930" y="2868930"/>
                </a:lnTo>
                <a:lnTo>
                  <a:pt x="7722977" y="2874645"/>
                </a:lnTo>
                <a:lnTo>
                  <a:pt x="7722341" y="2880360"/>
                </a:lnTo>
                <a:lnTo>
                  <a:pt x="7722023" y="2885757"/>
                </a:lnTo>
                <a:lnTo>
                  <a:pt x="7722023" y="2891155"/>
                </a:lnTo>
                <a:lnTo>
                  <a:pt x="7722023" y="2896552"/>
                </a:lnTo>
                <a:lnTo>
                  <a:pt x="7722341" y="2902267"/>
                </a:lnTo>
                <a:lnTo>
                  <a:pt x="7722977" y="2907982"/>
                </a:lnTo>
                <a:lnTo>
                  <a:pt x="7723930" y="2913062"/>
                </a:lnTo>
                <a:lnTo>
                  <a:pt x="7724883" y="2918777"/>
                </a:lnTo>
                <a:lnTo>
                  <a:pt x="7726473" y="2923857"/>
                </a:lnTo>
                <a:lnTo>
                  <a:pt x="7728380" y="2929572"/>
                </a:lnTo>
                <a:lnTo>
                  <a:pt x="7730287" y="2934652"/>
                </a:lnTo>
                <a:lnTo>
                  <a:pt x="7732511" y="2939415"/>
                </a:lnTo>
                <a:lnTo>
                  <a:pt x="7735054" y="2944812"/>
                </a:lnTo>
                <a:lnTo>
                  <a:pt x="7737597" y="2949575"/>
                </a:lnTo>
                <a:lnTo>
                  <a:pt x="7740457" y="2954337"/>
                </a:lnTo>
                <a:lnTo>
                  <a:pt x="7743953" y="2959417"/>
                </a:lnTo>
                <a:lnTo>
                  <a:pt x="7747767" y="2963862"/>
                </a:lnTo>
                <a:lnTo>
                  <a:pt x="7751581" y="2968307"/>
                </a:lnTo>
                <a:lnTo>
                  <a:pt x="7755395" y="2972752"/>
                </a:lnTo>
                <a:lnTo>
                  <a:pt x="7760163" y="2976880"/>
                </a:lnTo>
                <a:lnTo>
                  <a:pt x="7763977" y="2980372"/>
                </a:lnTo>
                <a:lnTo>
                  <a:pt x="7769062" y="2983865"/>
                </a:lnTo>
                <a:lnTo>
                  <a:pt x="7773512" y="2987357"/>
                </a:lnTo>
                <a:lnTo>
                  <a:pt x="7778279" y="2990215"/>
                </a:lnTo>
                <a:lnTo>
                  <a:pt x="7783364" y="2993072"/>
                </a:lnTo>
                <a:lnTo>
                  <a:pt x="7788450" y="2995930"/>
                </a:lnTo>
                <a:lnTo>
                  <a:pt x="7793535" y="2998152"/>
                </a:lnTo>
                <a:lnTo>
                  <a:pt x="7798938" y="2999740"/>
                </a:lnTo>
                <a:lnTo>
                  <a:pt x="7804023" y="3001327"/>
                </a:lnTo>
                <a:lnTo>
                  <a:pt x="7809744" y="3002915"/>
                </a:lnTo>
                <a:lnTo>
                  <a:pt x="7814830" y="3004502"/>
                </a:lnTo>
                <a:lnTo>
                  <a:pt x="7820551" y="3005137"/>
                </a:lnTo>
                <a:lnTo>
                  <a:pt x="7825954" y="3005772"/>
                </a:lnTo>
                <a:lnTo>
                  <a:pt x="7831357" y="3006090"/>
                </a:lnTo>
                <a:lnTo>
                  <a:pt x="7836760" y="3006090"/>
                </a:lnTo>
                <a:lnTo>
                  <a:pt x="7842481" y="3006090"/>
                </a:lnTo>
                <a:lnTo>
                  <a:pt x="7848202" y="3005772"/>
                </a:lnTo>
                <a:lnTo>
                  <a:pt x="7853605" y="3005137"/>
                </a:lnTo>
                <a:lnTo>
                  <a:pt x="7859008" y="3003867"/>
                </a:lnTo>
                <a:lnTo>
                  <a:pt x="7864411" y="3002915"/>
                </a:lnTo>
                <a:lnTo>
                  <a:pt x="7869814" y="3001327"/>
                </a:lnTo>
                <a:lnTo>
                  <a:pt x="7874900" y="2999740"/>
                </a:lnTo>
                <a:lnTo>
                  <a:pt x="7880303" y="2998152"/>
                </a:lnTo>
                <a:lnTo>
                  <a:pt x="7885388" y="2995930"/>
                </a:lnTo>
                <a:lnTo>
                  <a:pt x="7890473" y="2993072"/>
                </a:lnTo>
                <a:lnTo>
                  <a:pt x="7895559" y="2990215"/>
                </a:lnTo>
                <a:lnTo>
                  <a:pt x="7900326" y="2987357"/>
                </a:lnTo>
                <a:lnTo>
                  <a:pt x="7905094" y="2983865"/>
                </a:lnTo>
                <a:lnTo>
                  <a:pt x="7909543" y="2980372"/>
                </a:lnTo>
                <a:lnTo>
                  <a:pt x="7913993" y="2976880"/>
                </a:lnTo>
                <a:lnTo>
                  <a:pt x="7918443" y="2972752"/>
                </a:lnTo>
                <a:lnTo>
                  <a:pt x="8484500" y="2406968"/>
                </a:lnTo>
                <a:lnTo>
                  <a:pt x="8488949" y="2402840"/>
                </a:lnTo>
                <a:lnTo>
                  <a:pt x="8493399" y="2399030"/>
                </a:lnTo>
                <a:lnTo>
                  <a:pt x="8498166" y="2395537"/>
                </a:lnTo>
                <a:lnTo>
                  <a:pt x="8502934" y="2392362"/>
                </a:lnTo>
                <a:lnTo>
                  <a:pt x="8507701" y="2389188"/>
                </a:lnTo>
                <a:lnTo>
                  <a:pt x="8512469" y="2386648"/>
                </a:lnTo>
                <a:lnTo>
                  <a:pt x="8517872" y="2383790"/>
                </a:lnTo>
                <a:lnTo>
                  <a:pt x="8522639" y="2381567"/>
                </a:lnTo>
                <a:lnTo>
                  <a:pt x="8527725" y="2379663"/>
                </a:lnTo>
                <a:lnTo>
                  <a:pt x="8533446" y="2378075"/>
                </a:lnTo>
                <a:lnTo>
                  <a:pt x="8538531" y="2376805"/>
                </a:lnTo>
                <a:lnTo>
                  <a:pt x="8544252" y="2375217"/>
                </a:lnTo>
                <a:lnTo>
                  <a:pt x="8549655" y="2374582"/>
                </a:lnTo>
                <a:lnTo>
                  <a:pt x="8555058" y="2373947"/>
                </a:lnTo>
                <a:lnTo>
                  <a:pt x="8560779" y="2373312"/>
                </a:lnTo>
                <a:lnTo>
                  <a:pt x="8566182" y="2373312"/>
                </a:lnTo>
                <a:lnTo>
                  <a:pt x="8571585" y="2373312"/>
                </a:lnTo>
                <a:lnTo>
                  <a:pt x="8576989" y="2373947"/>
                </a:lnTo>
                <a:lnTo>
                  <a:pt x="8582709" y="2374582"/>
                </a:lnTo>
                <a:lnTo>
                  <a:pt x="8587795" y="2375217"/>
                </a:lnTo>
                <a:lnTo>
                  <a:pt x="8593516" y="2376805"/>
                </a:lnTo>
                <a:lnTo>
                  <a:pt x="8598601" y="2378075"/>
                </a:lnTo>
                <a:lnTo>
                  <a:pt x="8604322" y="2379663"/>
                </a:lnTo>
                <a:lnTo>
                  <a:pt x="8609725" y="2381567"/>
                </a:lnTo>
                <a:lnTo>
                  <a:pt x="8614810" y="2383790"/>
                </a:lnTo>
                <a:lnTo>
                  <a:pt x="8619578" y="2386648"/>
                </a:lnTo>
                <a:lnTo>
                  <a:pt x="8624345" y="2389188"/>
                </a:lnTo>
                <a:lnTo>
                  <a:pt x="8629431" y="2392362"/>
                </a:lnTo>
                <a:lnTo>
                  <a:pt x="8634198" y="2395537"/>
                </a:lnTo>
                <a:lnTo>
                  <a:pt x="8638648" y="2399030"/>
                </a:lnTo>
                <a:lnTo>
                  <a:pt x="8643097" y="2402840"/>
                </a:lnTo>
                <a:lnTo>
                  <a:pt x="8647547" y="2406968"/>
                </a:lnTo>
                <a:lnTo>
                  <a:pt x="8651679" y="2411413"/>
                </a:lnTo>
                <a:lnTo>
                  <a:pt x="8655493" y="2415857"/>
                </a:lnTo>
                <a:lnTo>
                  <a:pt x="8659307" y="2420303"/>
                </a:lnTo>
                <a:lnTo>
                  <a:pt x="8662167" y="2425382"/>
                </a:lnTo>
                <a:lnTo>
                  <a:pt x="8665663" y="2430145"/>
                </a:lnTo>
                <a:lnTo>
                  <a:pt x="8668206" y="2434907"/>
                </a:lnTo>
                <a:lnTo>
                  <a:pt x="8670749" y="2439670"/>
                </a:lnTo>
                <a:lnTo>
                  <a:pt x="8672974" y="2445067"/>
                </a:lnTo>
                <a:lnTo>
                  <a:pt x="8674880" y="2450148"/>
                </a:lnTo>
                <a:lnTo>
                  <a:pt x="8676787" y="2455862"/>
                </a:lnTo>
                <a:lnTo>
                  <a:pt x="8677741" y="2460943"/>
                </a:lnTo>
                <a:lnTo>
                  <a:pt x="8679330" y="2466340"/>
                </a:lnTo>
                <a:lnTo>
                  <a:pt x="8679966" y="2471738"/>
                </a:lnTo>
                <a:lnTo>
                  <a:pt x="8680919" y="2477452"/>
                </a:lnTo>
                <a:lnTo>
                  <a:pt x="8681237" y="2483168"/>
                </a:lnTo>
                <a:lnTo>
                  <a:pt x="8681237" y="2488247"/>
                </a:lnTo>
                <a:lnTo>
                  <a:pt x="8681237" y="2493962"/>
                </a:lnTo>
                <a:lnTo>
                  <a:pt x="8680919" y="2499360"/>
                </a:lnTo>
                <a:lnTo>
                  <a:pt x="8679966" y="2505075"/>
                </a:lnTo>
                <a:lnTo>
                  <a:pt x="8679330" y="2510155"/>
                </a:lnTo>
                <a:lnTo>
                  <a:pt x="8677741" y="2515870"/>
                </a:lnTo>
                <a:lnTo>
                  <a:pt x="8676787" y="2520950"/>
                </a:lnTo>
                <a:lnTo>
                  <a:pt x="8674880" y="2526665"/>
                </a:lnTo>
                <a:lnTo>
                  <a:pt x="8672974" y="2531745"/>
                </a:lnTo>
                <a:lnTo>
                  <a:pt x="8670749" y="2536825"/>
                </a:lnTo>
                <a:lnTo>
                  <a:pt x="8668206" y="2541905"/>
                </a:lnTo>
                <a:lnTo>
                  <a:pt x="8665663" y="2546667"/>
                </a:lnTo>
                <a:lnTo>
                  <a:pt x="8662167" y="2551430"/>
                </a:lnTo>
                <a:lnTo>
                  <a:pt x="8659307" y="2556510"/>
                </a:lnTo>
                <a:lnTo>
                  <a:pt x="8655493" y="2560955"/>
                </a:lnTo>
                <a:lnTo>
                  <a:pt x="8651679" y="2565400"/>
                </a:lnTo>
                <a:lnTo>
                  <a:pt x="8647547" y="2569845"/>
                </a:lnTo>
                <a:lnTo>
                  <a:pt x="7392750" y="3822700"/>
                </a:lnTo>
                <a:lnTo>
                  <a:pt x="7388618" y="3827145"/>
                </a:lnTo>
                <a:lnTo>
                  <a:pt x="7385122" y="3831590"/>
                </a:lnTo>
                <a:lnTo>
                  <a:pt x="7381626" y="3836035"/>
                </a:lnTo>
                <a:lnTo>
                  <a:pt x="7378448" y="3841115"/>
                </a:lnTo>
                <a:lnTo>
                  <a:pt x="7375269" y="3845877"/>
                </a:lnTo>
                <a:lnTo>
                  <a:pt x="7372409" y="3850640"/>
                </a:lnTo>
                <a:lnTo>
                  <a:pt x="7369866" y="3855720"/>
                </a:lnTo>
                <a:lnTo>
                  <a:pt x="7367641" y="3860800"/>
                </a:lnTo>
                <a:lnTo>
                  <a:pt x="7365734" y="3865880"/>
                </a:lnTo>
                <a:lnTo>
                  <a:pt x="7364145" y="3871595"/>
                </a:lnTo>
                <a:lnTo>
                  <a:pt x="7362556" y="3876675"/>
                </a:lnTo>
                <a:lnTo>
                  <a:pt x="7361603" y="3882390"/>
                </a:lnTo>
                <a:lnTo>
                  <a:pt x="7360331" y="3887470"/>
                </a:lnTo>
                <a:lnTo>
                  <a:pt x="7359696" y="3893185"/>
                </a:lnTo>
                <a:lnTo>
                  <a:pt x="7359378" y="3898582"/>
                </a:lnTo>
                <a:lnTo>
                  <a:pt x="7359378" y="3904297"/>
                </a:lnTo>
                <a:lnTo>
                  <a:pt x="7359378" y="3909695"/>
                </a:lnTo>
                <a:lnTo>
                  <a:pt x="7359696" y="3915092"/>
                </a:lnTo>
                <a:lnTo>
                  <a:pt x="7360331" y="3920807"/>
                </a:lnTo>
                <a:lnTo>
                  <a:pt x="7361603" y="3926205"/>
                </a:lnTo>
                <a:lnTo>
                  <a:pt x="7362556" y="3931602"/>
                </a:lnTo>
                <a:lnTo>
                  <a:pt x="7364145" y="3936682"/>
                </a:lnTo>
                <a:lnTo>
                  <a:pt x="7365734" y="3942397"/>
                </a:lnTo>
                <a:lnTo>
                  <a:pt x="7367641" y="3947477"/>
                </a:lnTo>
                <a:lnTo>
                  <a:pt x="7369866" y="3952875"/>
                </a:lnTo>
                <a:lnTo>
                  <a:pt x="7372409" y="3957637"/>
                </a:lnTo>
                <a:lnTo>
                  <a:pt x="7375269" y="3962400"/>
                </a:lnTo>
                <a:lnTo>
                  <a:pt x="7378448" y="3967162"/>
                </a:lnTo>
                <a:lnTo>
                  <a:pt x="7381626" y="3972242"/>
                </a:lnTo>
                <a:lnTo>
                  <a:pt x="7385122" y="3976687"/>
                </a:lnTo>
                <a:lnTo>
                  <a:pt x="7388618" y="3981132"/>
                </a:lnTo>
                <a:lnTo>
                  <a:pt x="7392750" y="3985577"/>
                </a:lnTo>
                <a:lnTo>
                  <a:pt x="7397200" y="3989705"/>
                </a:lnTo>
                <a:lnTo>
                  <a:pt x="7401967" y="3993515"/>
                </a:lnTo>
                <a:lnTo>
                  <a:pt x="7406417" y="3997007"/>
                </a:lnTo>
                <a:lnTo>
                  <a:pt x="7411184" y="4000182"/>
                </a:lnTo>
                <a:lnTo>
                  <a:pt x="7415952" y="4003357"/>
                </a:lnTo>
                <a:lnTo>
                  <a:pt x="7420719" y="4006215"/>
                </a:lnTo>
                <a:lnTo>
                  <a:pt x="7426122" y="4008755"/>
                </a:lnTo>
                <a:lnTo>
                  <a:pt x="7430890" y="4010977"/>
                </a:lnTo>
                <a:lnTo>
                  <a:pt x="7436293" y="4012882"/>
                </a:lnTo>
                <a:lnTo>
                  <a:pt x="7441696" y="4014787"/>
                </a:lnTo>
                <a:lnTo>
                  <a:pt x="7447099" y="4015740"/>
                </a:lnTo>
                <a:lnTo>
                  <a:pt x="7452502" y="4017327"/>
                </a:lnTo>
                <a:lnTo>
                  <a:pt x="7457905" y="4017962"/>
                </a:lnTo>
                <a:lnTo>
                  <a:pt x="7463309" y="4018597"/>
                </a:lnTo>
                <a:lnTo>
                  <a:pt x="7469030" y="4019232"/>
                </a:lnTo>
                <a:lnTo>
                  <a:pt x="7474433" y="4019232"/>
                </a:lnTo>
                <a:lnTo>
                  <a:pt x="7479836" y="4019232"/>
                </a:lnTo>
                <a:lnTo>
                  <a:pt x="7485557" y="4018597"/>
                </a:lnTo>
                <a:lnTo>
                  <a:pt x="7490960" y="4017962"/>
                </a:lnTo>
                <a:lnTo>
                  <a:pt x="7496681" y="4017327"/>
                </a:lnTo>
                <a:lnTo>
                  <a:pt x="7501766" y="4015740"/>
                </a:lnTo>
                <a:lnTo>
                  <a:pt x="7507169" y="4014787"/>
                </a:lnTo>
                <a:lnTo>
                  <a:pt x="7512572" y="4012882"/>
                </a:lnTo>
                <a:lnTo>
                  <a:pt x="7517975" y="4010977"/>
                </a:lnTo>
                <a:lnTo>
                  <a:pt x="7523061" y="4008755"/>
                </a:lnTo>
                <a:lnTo>
                  <a:pt x="7527828" y="4006215"/>
                </a:lnTo>
                <a:lnTo>
                  <a:pt x="7532914" y="4003357"/>
                </a:lnTo>
                <a:lnTo>
                  <a:pt x="7537681" y="4000182"/>
                </a:lnTo>
                <a:lnTo>
                  <a:pt x="7542448" y="3997007"/>
                </a:lnTo>
                <a:lnTo>
                  <a:pt x="7546898" y="3993515"/>
                </a:lnTo>
                <a:lnTo>
                  <a:pt x="7551348" y="3989705"/>
                </a:lnTo>
                <a:lnTo>
                  <a:pt x="7555797" y="3985577"/>
                </a:lnTo>
                <a:lnTo>
                  <a:pt x="8717788" y="2825115"/>
                </a:lnTo>
                <a:lnTo>
                  <a:pt x="8721919" y="2820987"/>
                </a:lnTo>
                <a:lnTo>
                  <a:pt x="8726369" y="2817177"/>
                </a:lnTo>
                <a:lnTo>
                  <a:pt x="8731137" y="2813685"/>
                </a:lnTo>
                <a:lnTo>
                  <a:pt x="8735586" y="2810192"/>
                </a:lnTo>
                <a:lnTo>
                  <a:pt x="8740672" y="2807335"/>
                </a:lnTo>
                <a:lnTo>
                  <a:pt x="8745757" y="2804477"/>
                </a:lnTo>
                <a:lnTo>
                  <a:pt x="8750524" y="2801937"/>
                </a:lnTo>
                <a:lnTo>
                  <a:pt x="8755927" y="2799715"/>
                </a:lnTo>
                <a:lnTo>
                  <a:pt x="8761013" y="2797810"/>
                </a:lnTo>
                <a:lnTo>
                  <a:pt x="8766416" y="2795905"/>
                </a:lnTo>
                <a:lnTo>
                  <a:pt x="8771819" y="2794635"/>
                </a:lnTo>
                <a:lnTo>
                  <a:pt x="8777222" y="2793365"/>
                </a:lnTo>
                <a:lnTo>
                  <a:pt x="8782625" y="2792730"/>
                </a:lnTo>
                <a:lnTo>
                  <a:pt x="8788346" y="2792095"/>
                </a:lnTo>
                <a:lnTo>
                  <a:pt x="8793431" y="2791460"/>
                </a:lnTo>
                <a:lnTo>
                  <a:pt x="8799152" y="2791460"/>
                </a:lnTo>
                <a:lnTo>
                  <a:pt x="8804556" y="2791460"/>
                </a:lnTo>
                <a:lnTo>
                  <a:pt x="8810277" y="2792095"/>
                </a:lnTo>
                <a:lnTo>
                  <a:pt x="8815680" y="2792730"/>
                </a:lnTo>
                <a:lnTo>
                  <a:pt x="8821083" y="2793365"/>
                </a:lnTo>
                <a:lnTo>
                  <a:pt x="8826804" y="2794635"/>
                </a:lnTo>
                <a:lnTo>
                  <a:pt x="8831889" y="2795905"/>
                </a:lnTo>
                <a:lnTo>
                  <a:pt x="8837292" y="2797810"/>
                </a:lnTo>
                <a:lnTo>
                  <a:pt x="8842377" y="2799715"/>
                </a:lnTo>
                <a:lnTo>
                  <a:pt x="8847463" y="2801937"/>
                </a:lnTo>
                <a:lnTo>
                  <a:pt x="8852866" y="2804477"/>
                </a:lnTo>
                <a:lnTo>
                  <a:pt x="8857633" y="2807335"/>
                </a:lnTo>
                <a:lnTo>
                  <a:pt x="8862401" y="2810192"/>
                </a:lnTo>
                <a:lnTo>
                  <a:pt x="8867486" y="2813685"/>
                </a:lnTo>
                <a:lnTo>
                  <a:pt x="8871936" y="2817177"/>
                </a:lnTo>
                <a:lnTo>
                  <a:pt x="8876385" y="2820987"/>
                </a:lnTo>
                <a:lnTo>
                  <a:pt x="8880517" y="2825115"/>
                </a:lnTo>
                <a:lnTo>
                  <a:pt x="8884649" y="2829242"/>
                </a:lnTo>
                <a:lnTo>
                  <a:pt x="8888781" y="2833687"/>
                </a:lnTo>
                <a:lnTo>
                  <a:pt x="8891959" y="2838450"/>
                </a:lnTo>
                <a:lnTo>
                  <a:pt x="8895455" y="2842895"/>
                </a:lnTo>
                <a:lnTo>
                  <a:pt x="8898316" y="2847975"/>
                </a:lnTo>
                <a:lnTo>
                  <a:pt x="8901494" y="2853055"/>
                </a:lnTo>
                <a:lnTo>
                  <a:pt x="8903719" y="2857817"/>
                </a:lnTo>
                <a:lnTo>
                  <a:pt x="8905944" y="2863215"/>
                </a:lnTo>
                <a:lnTo>
                  <a:pt x="8908168" y="2868295"/>
                </a:lnTo>
                <a:lnTo>
                  <a:pt x="8909440" y="2873692"/>
                </a:lnTo>
                <a:lnTo>
                  <a:pt x="8911029" y="2879090"/>
                </a:lnTo>
                <a:lnTo>
                  <a:pt x="8912300" y="2884487"/>
                </a:lnTo>
                <a:lnTo>
                  <a:pt x="8913254" y="2889885"/>
                </a:lnTo>
                <a:lnTo>
                  <a:pt x="8913572" y="2895600"/>
                </a:lnTo>
                <a:lnTo>
                  <a:pt x="8913889" y="2900680"/>
                </a:lnTo>
                <a:lnTo>
                  <a:pt x="8914525" y="2906395"/>
                </a:lnTo>
                <a:lnTo>
                  <a:pt x="8913889" y="2911792"/>
                </a:lnTo>
                <a:lnTo>
                  <a:pt x="8913572" y="2917507"/>
                </a:lnTo>
                <a:lnTo>
                  <a:pt x="8913254" y="2923222"/>
                </a:lnTo>
                <a:lnTo>
                  <a:pt x="8912300" y="2928302"/>
                </a:lnTo>
                <a:lnTo>
                  <a:pt x="8911029" y="2934017"/>
                </a:lnTo>
                <a:lnTo>
                  <a:pt x="8909440" y="2939097"/>
                </a:lnTo>
                <a:lnTo>
                  <a:pt x="8908168" y="2944495"/>
                </a:lnTo>
                <a:lnTo>
                  <a:pt x="8905944" y="2949575"/>
                </a:lnTo>
                <a:lnTo>
                  <a:pt x="8903719" y="2954655"/>
                </a:lnTo>
                <a:lnTo>
                  <a:pt x="8901494" y="2960052"/>
                </a:lnTo>
                <a:lnTo>
                  <a:pt x="8898316" y="2964815"/>
                </a:lnTo>
                <a:lnTo>
                  <a:pt x="8895455" y="2969577"/>
                </a:lnTo>
                <a:lnTo>
                  <a:pt x="8891959" y="2974657"/>
                </a:lnTo>
                <a:lnTo>
                  <a:pt x="8888781" y="2979102"/>
                </a:lnTo>
                <a:lnTo>
                  <a:pt x="8884649" y="2983547"/>
                </a:lnTo>
                <a:lnTo>
                  <a:pt x="8880517" y="2987992"/>
                </a:lnTo>
                <a:lnTo>
                  <a:pt x="8288080" y="3579812"/>
                </a:lnTo>
                <a:lnTo>
                  <a:pt x="8283948" y="3584257"/>
                </a:lnTo>
                <a:lnTo>
                  <a:pt x="8280134" y="3588702"/>
                </a:lnTo>
                <a:lnTo>
                  <a:pt x="8276320" y="3593147"/>
                </a:lnTo>
                <a:lnTo>
                  <a:pt x="8273142" y="3597910"/>
                </a:lnTo>
                <a:lnTo>
                  <a:pt x="8269964" y="3602990"/>
                </a:lnTo>
                <a:lnTo>
                  <a:pt x="8267421" y="3607752"/>
                </a:lnTo>
                <a:lnTo>
                  <a:pt x="8264878" y="3612515"/>
                </a:lnTo>
                <a:lnTo>
                  <a:pt x="8262654" y="3617595"/>
                </a:lnTo>
                <a:lnTo>
                  <a:pt x="8260747" y="3622992"/>
                </a:lnTo>
                <a:lnTo>
                  <a:pt x="8258840" y="3628707"/>
                </a:lnTo>
                <a:lnTo>
                  <a:pt x="8257251" y="3633787"/>
                </a:lnTo>
                <a:lnTo>
                  <a:pt x="8256297" y="3638867"/>
                </a:lnTo>
                <a:lnTo>
                  <a:pt x="8255344" y="3644582"/>
                </a:lnTo>
                <a:lnTo>
                  <a:pt x="8254708" y="3650297"/>
                </a:lnTo>
                <a:lnTo>
                  <a:pt x="8254390" y="3655695"/>
                </a:lnTo>
                <a:lnTo>
                  <a:pt x="8254072" y="3661092"/>
                </a:lnTo>
                <a:lnTo>
                  <a:pt x="8254390" y="3666490"/>
                </a:lnTo>
                <a:lnTo>
                  <a:pt x="8254708" y="3672205"/>
                </a:lnTo>
                <a:lnTo>
                  <a:pt x="8255344" y="3677602"/>
                </a:lnTo>
                <a:lnTo>
                  <a:pt x="8256297" y="3683000"/>
                </a:lnTo>
                <a:lnTo>
                  <a:pt x="8257251" y="3688397"/>
                </a:lnTo>
                <a:lnTo>
                  <a:pt x="8258840" y="3693795"/>
                </a:lnTo>
                <a:lnTo>
                  <a:pt x="8260747" y="3699510"/>
                </a:lnTo>
                <a:lnTo>
                  <a:pt x="8262654" y="3704590"/>
                </a:lnTo>
                <a:lnTo>
                  <a:pt x="8264878" y="3709352"/>
                </a:lnTo>
                <a:lnTo>
                  <a:pt x="8267421" y="3714750"/>
                </a:lnTo>
                <a:lnTo>
                  <a:pt x="8269964" y="3719512"/>
                </a:lnTo>
                <a:lnTo>
                  <a:pt x="8273142" y="3724275"/>
                </a:lnTo>
                <a:lnTo>
                  <a:pt x="8276320" y="3729037"/>
                </a:lnTo>
                <a:lnTo>
                  <a:pt x="8280134" y="3733800"/>
                </a:lnTo>
                <a:lnTo>
                  <a:pt x="8283948" y="3738245"/>
                </a:lnTo>
                <a:lnTo>
                  <a:pt x="8288080" y="3742690"/>
                </a:lnTo>
                <a:lnTo>
                  <a:pt x="8291576" y="3745865"/>
                </a:lnTo>
                <a:lnTo>
                  <a:pt x="8295390" y="3749357"/>
                </a:lnTo>
                <a:lnTo>
                  <a:pt x="8303654" y="3755707"/>
                </a:lnTo>
                <a:lnTo>
                  <a:pt x="8311917" y="3760787"/>
                </a:lnTo>
                <a:lnTo>
                  <a:pt x="8320499" y="3765232"/>
                </a:lnTo>
                <a:lnTo>
                  <a:pt x="8329716" y="3769042"/>
                </a:lnTo>
                <a:lnTo>
                  <a:pt x="8338615" y="3771900"/>
                </a:lnTo>
                <a:lnTo>
                  <a:pt x="8348468" y="3774122"/>
                </a:lnTo>
                <a:lnTo>
                  <a:pt x="8357685" y="3775392"/>
                </a:lnTo>
                <a:lnTo>
                  <a:pt x="8367538" y="3776027"/>
                </a:lnTo>
                <a:lnTo>
                  <a:pt x="8376755" y="3775710"/>
                </a:lnTo>
                <a:lnTo>
                  <a:pt x="8386608" y="3775075"/>
                </a:lnTo>
                <a:lnTo>
                  <a:pt x="8395825" y="3773170"/>
                </a:lnTo>
                <a:lnTo>
                  <a:pt x="8405042" y="3770630"/>
                </a:lnTo>
                <a:lnTo>
                  <a:pt x="8414577" y="3766820"/>
                </a:lnTo>
                <a:lnTo>
                  <a:pt x="8423476" y="3762692"/>
                </a:lnTo>
                <a:lnTo>
                  <a:pt x="8431740" y="3757930"/>
                </a:lnTo>
                <a:lnTo>
                  <a:pt x="9147326" y="3037501"/>
                </a:lnTo>
                <a:lnTo>
                  <a:pt x="9147326" y="6857999"/>
                </a:lnTo>
                <a:lnTo>
                  <a:pt x="460220" y="6857999"/>
                </a:lnTo>
                <a:lnTo>
                  <a:pt x="2028398" y="5291772"/>
                </a:lnTo>
                <a:lnTo>
                  <a:pt x="2032530" y="5287644"/>
                </a:lnTo>
                <a:lnTo>
                  <a:pt x="2036026" y="5283199"/>
                </a:lnTo>
                <a:lnTo>
                  <a:pt x="2039840" y="5278437"/>
                </a:lnTo>
                <a:lnTo>
                  <a:pt x="2043336" y="5273992"/>
                </a:lnTo>
                <a:lnTo>
                  <a:pt x="2046196" y="5268912"/>
                </a:lnTo>
                <a:lnTo>
                  <a:pt x="2048739" y="5263832"/>
                </a:lnTo>
                <a:lnTo>
                  <a:pt x="2051600" y="5259069"/>
                </a:lnTo>
                <a:lnTo>
                  <a:pt x="2053824" y="5253672"/>
                </a:lnTo>
                <a:lnTo>
                  <a:pt x="2055731" y="5248592"/>
                </a:lnTo>
                <a:lnTo>
                  <a:pt x="2057321" y="5243194"/>
                </a:lnTo>
                <a:lnTo>
                  <a:pt x="2058910" y="5237797"/>
                </a:lnTo>
                <a:lnTo>
                  <a:pt x="2060181" y="5232399"/>
                </a:lnTo>
                <a:lnTo>
                  <a:pt x="2060817" y="5227002"/>
                </a:lnTo>
                <a:lnTo>
                  <a:pt x="2061452" y="5221287"/>
                </a:lnTo>
                <a:lnTo>
                  <a:pt x="2061770" y="5216207"/>
                </a:lnTo>
                <a:lnTo>
                  <a:pt x="2062406" y="5210492"/>
                </a:lnTo>
                <a:lnTo>
                  <a:pt x="2061770" y="5204777"/>
                </a:lnTo>
                <a:lnTo>
                  <a:pt x="2061452" y="5199379"/>
                </a:lnTo>
                <a:lnTo>
                  <a:pt x="2060817" y="5193664"/>
                </a:lnTo>
                <a:lnTo>
                  <a:pt x="2060181" y="5188584"/>
                </a:lnTo>
                <a:lnTo>
                  <a:pt x="2058910" y="5182869"/>
                </a:lnTo>
                <a:lnTo>
                  <a:pt x="2057321" y="5177789"/>
                </a:lnTo>
                <a:lnTo>
                  <a:pt x="2055731" y="5172392"/>
                </a:lnTo>
                <a:lnTo>
                  <a:pt x="2053824" y="5167312"/>
                </a:lnTo>
                <a:lnTo>
                  <a:pt x="2051600" y="5161914"/>
                </a:lnTo>
                <a:lnTo>
                  <a:pt x="2048739" y="5156834"/>
                </a:lnTo>
                <a:lnTo>
                  <a:pt x="2046196" y="5152072"/>
                </a:lnTo>
                <a:lnTo>
                  <a:pt x="2043336" y="5146992"/>
                </a:lnTo>
                <a:lnTo>
                  <a:pt x="2039840" y="5142230"/>
                </a:lnTo>
                <a:lnTo>
                  <a:pt x="2036026" y="5137785"/>
                </a:lnTo>
                <a:lnTo>
                  <a:pt x="2032530" y="5133340"/>
                </a:lnTo>
                <a:lnTo>
                  <a:pt x="2028398" y="5129212"/>
                </a:lnTo>
                <a:lnTo>
                  <a:pt x="2024266" y="5125085"/>
                </a:lnTo>
                <a:lnTo>
                  <a:pt x="2019816" y="5120957"/>
                </a:lnTo>
                <a:lnTo>
                  <a:pt x="2015049" y="5117782"/>
                </a:lnTo>
                <a:lnTo>
                  <a:pt x="2010281" y="5114290"/>
                </a:lnTo>
                <a:lnTo>
                  <a:pt x="2005514" y="5111432"/>
                </a:lnTo>
                <a:lnTo>
                  <a:pt x="2000429" y="5108257"/>
                </a:lnTo>
                <a:lnTo>
                  <a:pt x="1995661" y="5106035"/>
                </a:lnTo>
                <a:lnTo>
                  <a:pt x="1990258" y="5103812"/>
                </a:lnTo>
                <a:lnTo>
                  <a:pt x="1985173" y="5101590"/>
                </a:lnTo>
                <a:lnTo>
                  <a:pt x="1979770" y="5100320"/>
                </a:lnTo>
                <a:lnTo>
                  <a:pt x="1974367" y="5098732"/>
                </a:lnTo>
                <a:lnTo>
                  <a:pt x="1968964" y="5097462"/>
                </a:lnTo>
                <a:lnTo>
                  <a:pt x="1963560" y="5096510"/>
                </a:lnTo>
                <a:lnTo>
                  <a:pt x="1958157" y="5095557"/>
                </a:lnTo>
                <a:lnTo>
                  <a:pt x="1952754" y="5095240"/>
                </a:lnTo>
                <a:lnTo>
                  <a:pt x="1947033" y="5095240"/>
                </a:lnTo>
                <a:lnTo>
                  <a:pt x="1941312" y="5095240"/>
                </a:lnTo>
                <a:lnTo>
                  <a:pt x="1935909" y="5095557"/>
                </a:lnTo>
                <a:lnTo>
                  <a:pt x="1930506" y="5096510"/>
                </a:lnTo>
                <a:lnTo>
                  <a:pt x="1925103" y="5097462"/>
                </a:lnTo>
                <a:lnTo>
                  <a:pt x="1919382" y="5098732"/>
                </a:lnTo>
                <a:lnTo>
                  <a:pt x="1914297" y="5100320"/>
                </a:lnTo>
                <a:lnTo>
                  <a:pt x="1908894" y="5101590"/>
                </a:lnTo>
                <a:lnTo>
                  <a:pt x="1903808" y="5103812"/>
                </a:lnTo>
                <a:lnTo>
                  <a:pt x="1898405" y="5106035"/>
                </a:lnTo>
                <a:lnTo>
                  <a:pt x="1893320" y="5108257"/>
                </a:lnTo>
                <a:lnTo>
                  <a:pt x="1888552" y="5111432"/>
                </a:lnTo>
                <a:lnTo>
                  <a:pt x="1883467" y="5114290"/>
                </a:lnTo>
                <a:lnTo>
                  <a:pt x="1878700" y="5117782"/>
                </a:lnTo>
                <a:lnTo>
                  <a:pt x="1874250" y="5120957"/>
                </a:lnTo>
                <a:lnTo>
                  <a:pt x="1869800" y="5125085"/>
                </a:lnTo>
                <a:lnTo>
                  <a:pt x="1865668" y="5129212"/>
                </a:lnTo>
                <a:lnTo>
                  <a:pt x="1760149" y="5234304"/>
                </a:lnTo>
                <a:lnTo>
                  <a:pt x="1755699" y="5238432"/>
                </a:lnTo>
                <a:lnTo>
                  <a:pt x="1751249" y="5242559"/>
                </a:lnTo>
                <a:lnTo>
                  <a:pt x="1746799" y="5245734"/>
                </a:lnTo>
                <a:lnTo>
                  <a:pt x="1741714" y="5249227"/>
                </a:lnTo>
                <a:lnTo>
                  <a:pt x="1736947" y="5252084"/>
                </a:lnTo>
                <a:lnTo>
                  <a:pt x="1732179" y="5255259"/>
                </a:lnTo>
                <a:lnTo>
                  <a:pt x="1726776" y="5257482"/>
                </a:lnTo>
                <a:lnTo>
                  <a:pt x="1722009" y="5259704"/>
                </a:lnTo>
                <a:lnTo>
                  <a:pt x="1716288" y="5261927"/>
                </a:lnTo>
                <a:lnTo>
                  <a:pt x="1711202" y="5263514"/>
                </a:lnTo>
                <a:lnTo>
                  <a:pt x="1706117" y="5264784"/>
                </a:lnTo>
                <a:lnTo>
                  <a:pt x="1700396" y="5266054"/>
                </a:lnTo>
                <a:lnTo>
                  <a:pt x="1695311" y="5267007"/>
                </a:lnTo>
                <a:lnTo>
                  <a:pt x="1689590" y="5267642"/>
                </a:lnTo>
                <a:lnTo>
                  <a:pt x="1683869" y="5268277"/>
                </a:lnTo>
                <a:lnTo>
                  <a:pt x="1678466" y="5268277"/>
                </a:lnTo>
                <a:lnTo>
                  <a:pt x="1673063" y="5268277"/>
                </a:lnTo>
                <a:lnTo>
                  <a:pt x="1667660" y="5267642"/>
                </a:lnTo>
                <a:lnTo>
                  <a:pt x="1661939" y="5267007"/>
                </a:lnTo>
                <a:lnTo>
                  <a:pt x="1656218" y="5266054"/>
                </a:lnTo>
                <a:lnTo>
                  <a:pt x="1651132" y="5264784"/>
                </a:lnTo>
                <a:lnTo>
                  <a:pt x="1645412" y="5263514"/>
                </a:lnTo>
                <a:lnTo>
                  <a:pt x="1640326" y="5261927"/>
                </a:lnTo>
                <a:lnTo>
                  <a:pt x="1635241" y="5259704"/>
                </a:lnTo>
                <a:lnTo>
                  <a:pt x="1629838" y="5257482"/>
                </a:lnTo>
                <a:lnTo>
                  <a:pt x="1625070" y="5255259"/>
                </a:lnTo>
                <a:lnTo>
                  <a:pt x="1619667" y="5252084"/>
                </a:lnTo>
                <a:lnTo>
                  <a:pt x="1614900" y="5249227"/>
                </a:lnTo>
                <a:lnTo>
                  <a:pt x="1610450" y="5245734"/>
                </a:lnTo>
                <a:lnTo>
                  <a:pt x="1605683" y="5242559"/>
                </a:lnTo>
                <a:lnTo>
                  <a:pt x="1601551" y="5238432"/>
                </a:lnTo>
                <a:lnTo>
                  <a:pt x="1597101" y="5234304"/>
                </a:lnTo>
                <a:lnTo>
                  <a:pt x="1592969" y="5230177"/>
                </a:lnTo>
                <a:lnTo>
                  <a:pt x="1589155" y="5225732"/>
                </a:lnTo>
                <a:lnTo>
                  <a:pt x="1585342" y="5221287"/>
                </a:lnTo>
                <a:lnTo>
                  <a:pt x="1582163" y="5216524"/>
                </a:lnTo>
                <a:lnTo>
                  <a:pt x="1578985" y="5211444"/>
                </a:lnTo>
                <a:lnTo>
                  <a:pt x="1576442" y="5206682"/>
                </a:lnTo>
                <a:lnTo>
                  <a:pt x="1573900" y="5201602"/>
                </a:lnTo>
                <a:lnTo>
                  <a:pt x="1571675" y="5196204"/>
                </a:lnTo>
                <a:lnTo>
                  <a:pt x="1569768" y="5191124"/>
                </a:lnTo>
                <a:lnTo>
                  <a:pt x="1567861" y="5186044"/>
                </a:lnTo>
                <a:lnTo>
                  <a:pt x="1566589" y="5180647"/>
                </a:lnTo>
                <a:lnTo>
                  <a:pt x="1565318" y="5174932"/>
                </a:lnTo>
                <a:lnTo>
                  <a:pt x="1564682" y="5169534"/>
                </a:lnTo>
                <a:lnTo>
                  <a:pt x="1563729" y="5164137"/>
                </a:lnTo>
                <a:lnTo>
                  <a:pt x="1563411" y="5158739"/>
                </a:lnTo>
                <a:lnTo>
                  <a:pt x="1563411" y="5153024"/>
                </a:lnTo>
                <a:lnTo>
                  <a:pt x="1563411" y="5147627"/>
                </a:lnTo>
                <a:lnTo>
                  <a:pt x="1563729" y="5142230"/>
                </a:lnTo>
                <a:lnTo>
                  <a:pt x="1564682" y="5136832"/>
                </a:lnTo>
                <a:lnTo>
                  <a:pt x="1565318" y="5131117"/>
                </a:lnTo>
                <a:lnTo>
                  <a:pt x="1566589" y="5126037"/>
                </a:lnTo>
                <a:lnTo>
                  <a:pt x="1567861" y="5120322"/>
                </a:lnTo>
                <a:lnTo>
                  <a:pt x="1569768" y="5115242"/>
                </a:lnTo>
                <a:lnTo>
                  <a:pt x="1571675" y="5109845"/>
                </a:lnTo>
                <a:lnTo>
                  <a:pt x="1573900" y="5104765"/>
                </a:lnTo>
                <a:lnTo>
                  <a:pt x="1576442" y="5099685"/>
                </a:lnTo>
                <a:lnTo>
                  <a:pt x="1578985" y="5094605"/>
                </a:lnTo>
                <a:lnTo>
                  <a:pt x="1582163" y="5089842"/>
                </a:lnTo>
                <a:lnTo>
                  <a:pt x="1585342" y="5085397"/>
                </a:lnTo>
                <a:lnTo>
                  <a:pt x="1589155" y="5080317"/>
                </a:lnTo>
                <a:lnTo>
                  <a:pt x="1592969" y="5075872"/>
                </a:lnTo>
                <a:lnTo>
                  <a:pt x="1597101" y="5071745"/>
                </a:lnTo>
                <a:lnTo>
                  <a:pt x="2266136" y="4403725"/>
                </a:lnTo>
                <a:lnTo>
                  <a:pt x="2270267" y="4399280"/>
                </a:lnTo>
                <a:lnTo>
                  <a:pt x="2273764" y="4394835"/>
                </a:lnTo>
                <a:lnTo>
                  <a:pt x="2277578" y="4390390"/>
                </a:lnTo>
                <a:lnTo>
                  <a:pt x="2281074" y="4385310"/>
                </a:lnTo>
                <a:lnTo>
                  <a:pt x="2283934" y="4380547"/>
                </a:lnTo>
                <a:lnTo>
                  <a:pt x="2286477" y="4375785"/>
                </a:lnTo>
                <a:lnTo>
                  <a:pt x="2289019" y="4371022"/>
                </a:lnTo>
                <a:lnTo>
                  <a:pt x="2291244" y="4365625"/>
                </a:lnTo>
                <a:lnTo>
                  <a:pt x="2293151" y="4360545"/>
                </a:lnTo>
                <a:lnTo>
                  <a:pt x="2295058" y="4354830"/>
                </a:lnTo>
                <a:lnTo>
                  <a:pt x="2296647" y="4349750"/>
                </a:lnTo>
                <a:lnTo>
                  <a:pt x="2297601" y="4344352"/>
                </a:lnTo>
                <a:lnTo>
                  <a:pt x="2298554" y="4338955"/>
                </a:lnTo>
                <a:lnTo>
                  <a:pt x="2299190" y="4333240"/>
                </a:lnTo>
                <a:lnTo>
                  <a:pt x="2299508" y="4327525"/>
                </a:lnTo>
                <a:lnTo>
                  <a:pt x="2299508" y="4322445"/>
                </a:lnTo>
                <a:lnTo>
                  <a:pt x="2299508" y="4316730"/>
                </a:lnTo>
                <a:lnTo>
                  <a:pt x="2299190" y="4311332"/>
                </a:lnTo>
                <a:lnTo>
                  <a:pt x="2298554" y="4305617"/>
                </a:lnTo>
                <a:lnTo>
                  <a:pt x="2297601" y="4300537"/>
                </a:lnTo>
                <a:lnTo>
                  <a:pt x="2296647" y="4294822"/>
                </a:lnTo>
                <a:lnTo>
                  <a:pt x="2295058" y="4289742"/>
                </a:lnTo>
                <a:lnTo>
                  <a:pt x="2293151" y="4284027"/>
                </a:lnTo>
                <a:lnTo>
                  <a:pt x="2291244" y="4278947"/>
                </a:lnTo>
                <a:lnTo>
                  <a:pt x="2289019" y="4273867"/>
                </a:lnTo>
                <a:lnTo>
                  <a:pt x="2286477" y="4268787"/>
                </a:lnTo>
                <a:lnTo>
                  <a:pt x="2283934" y="4264025"/>
                </a:lnTo>
                <a:lnTo>
                  <a:pt x="2281074" y="4258945"/>
                </a:lnTo>
                <a:lnTo>
                  <a:pt x="2277578" y="4254182"/>
                </a:lnTo>
                <a:lnTo>
                  <a:pt x="2273764" y="4249737"/>
                </a:lnTo>
                <a:lnTo>
                  <a:pt x="2270267" y="4245292"/>
                </a:lnTo>
                <a:lnTo>
                  <a:pt x="2266136" y="4240847"/>
                </a:lnTo>
                <a:lnTo>
                  <a:pt x="2262004" y="4236720"/>
                </a:lnTo>
                <a:lnTo>
                  <a:pt x="2257554" y="4232910"/>
                </a:lnTo>
                <a:lnTo>
                  <a:pt x="2252469" y="4229735"/>
                </a:lnTo>
                <a:lnTo>
                  <a:pt x="2248019" y="4226242"/>
                </a:lnTo>
                <a:lnTo>
                  <a:pt x="2243252" y="4223385"/>
                </a:lnTo>
                <a:lnTo>
                  <a:pt x="2238166" y="4220210"/>
                </a:lnTo>
                <a:lnTo>
                  <a:pt x="2233081" y="4217670"/>
                </a:lnTo>
                <a:lnTo>
                  <a:pt x="2227996" y="4215447"/>
                </a:lnTo>
                <a:lnTo>
                  <a:pt x="2222593" y="4213542"/>
                </a:lnTo>
                <a:lnTo>
                  <a:pt x="2217507" y="4212272"/>
                </a:lnTo>
                <a:lnTo>
                  <a:pt x="2211787" y="4210685"/>
                </a:lnTo>
                <a:lnTo>
                  <a:pt x="2206701" y="4209097"/>
                </a:lnTo>
                <a:lnTo>
                  <a:pt x="2200980" y="4208462"/>
                </a:lnTo>
                <a:lnTo>
                  <a:pt x="2195577" y="4207510"/>
                </a:lnTo>
                <a:lnTo>
                  <a:pt x="2190174" y="4207192"/>
                </a:lnTo>
                <a:lnTo>
                  <a:pt x="2184771" y="4207192"/>
                </a:lnTo>
                <a:lnTo>
                  <a:pt x="2179050" y="4207192"/>
                </a:lnTo>
                <a:lnTo>
                  <a:pt x="2173329" y="4207510"/>
                </a:lnTo>
                <a:lnTo>
                  <a:pt x="2167926" y="4208462"/>
                </a:lnTo>
                <a:lnTo>
                  <a:pt x="2162523" y="4209097"/>
                </a:lnTo>
                <a:lnTo>
                  <a:pt x="2157120" y="4210685"/>
                </a:lnTo>
                <a:lnTo>
                  <a:pt x="2151716" y="4212272"/>
                </a:lnTo>
                <a:lnTo>
                  <a:pt x="2146631" y="4213542"/>
                </a:lnTo>
                <a:lnTo>
                  <a:pt x="2141546" y="4215447"/>
                </a:lnTo>
                <a:lnTo>
                  <a:pt x="2136143" y="4217670"/>
                </a:lnTo>
                <a:lnTo>
                  <a:pt x="2131057" y="4220210"/>
                </a:lnTo>
                <a:lnTo>
                  <a:pt x="2125972" y="4223385"/>
                </a:lnTo>
                <a:lnTo>
                  <a:pt x="2121205" y="4226242"/>
                </a:lnTo>
                <a:lnTo>
                  <a:pt x="2116437" y="4229735"/>
                </a:lnTo>
                <a:lnTo>
                  <a:pt x="2111988" y="4232910"/>
                </a:lnTo>
                <a:lnTo>
                  <a:pt x="2107538" y="4236720"/>
                </a:lnTo>
                <a:lnTo>
                  <a:pt x="2103088" y="4240847"/>
                </a:lnTo>
                <a:lnTo>
                  <a:pt x="2015049" y="4329112"/>
                </a:lnTo>
                <a:lnTo>
                  <a:pt x="1915250" y="4428172"/>
                </a:lnTo>
                <a:lnTo>
                  <a:pt x="1911118" y="4432300"/>
                </a:lnTo>
                <a:lnTo>
                  <a:pt x="1906668" y="4436110"/>
                </a:lnTo>
                <a:lnTo>
                  <a:pt x="1902219" y="4439920"/>
                </a:lnTo>
                <a:lnTo>
                  <a:pt x="1897452" y="4443095"/>
                </a:lnTo>
                <a:lnTo>
                  <a:pt x="1892684" y="4446270"/>
                </a:lnTo>
                <a:lnTo>
                  <a:pt x="1887599" y="4448810"/>
                </a:lnTo>
                <a:lnTo>
                  <a:pt x="1882514" y="4451350"/>
                </a:lnTo>
                <a:lnTo>
                  <a:pt x="1877110" y="4453572"/>
                </a:lnTo>
                <a:lnTo>
                  <a:pt x="1872025" y="4455477"/>
                </a:lnTo>
                <a:lnTo>
                  <a:pt x="1866940" y="4457382"/>
                </a:lnTo>
                <a:lnTo>
                  <a:pt x="1861536" y="4458970"/>
                </a:lnTo>
                <a:lnTo>
                  <a:pt x="1855815" y="4459922"/>
                </a:lnTo>
                <a:lnTo>
                  <a:pt x="1850412" y="4460557"/>
                </a:lnTo>
                <a:lnTo>
                  <a:pt x="1845009" y="4461510"/>
                </a:lnTo>
                <a:lnTo>
                  <a:pt x="1839606" y="4461827"/>
                </a:lnTo>
                <a:lnTo>
                  <a:pt x="1833885" y="4462145"/>
                </a:lnTo>
                <a:lnTo>
                  <a:pt x="1828482" y="4461827"/>
                </a:lnTo>
                <a:lnTo>
                  <a:pt x="1823079" y="4461510"/>
                </a:lnTo>
                <a:lnTo>
                  <a:pt x="1817676" y="4460557"/>
                </a:lnTo>
                <a:lnTo>
                  <a:pt x="1811955" y="4459922"/>
                </a:lnTo>
                <a:lnTo>
                  <a:pt x="1806870" y="4458970"/>
                </a:lnTo>
                <a:lnTo>
                  <a:pt x="1801149" y="4457382"/>
                </a:lnTo>
                <a:lnTo>
                  <a:pt x="1795745" y="4455477"/>
                </a:lnTo>
                <a:lnTo>
                  <a:pt x="1790660" y="4453572"/>
                </a:lnTo>
                <a:lnTo>
                  <a:pt x="1785575" y="4451350"/>
                </a:lnTo>
                <a:lnTo>
                  <a:pt x="1780490" y="4448810"/>
                </a:lnTo>
                <a:lnTo>
                  <a:pt x="1775404" y="4446270"/>
                </a:lnTo>
                <a:lnTo>
                  <a:pt x="1770637" y="4443095"/>
                </a:lnTo>
                <a:lnTo>
                  <a:pt x="1766187" y="4439920"/>
                </a:lnTo>
                <a:lnTo>
                  <a:pt x="1761102" y="4436110"/>
                </a:lnTo>
                <a:lnTo>
                  <a:pt x="1756652" y="4432300"/>
                </a:lnTo>
                <a:lnTo>
                  <a:pt x="1752520" y="4428172"/>
                </a:lnTo>
                <a:lnTo>
                  <a:pt x="1746164" y="4421187"/>
                </a:lnTo>
                <a:lnTo>
                  <a:pt x="1740443" y="4414202"/>
                </a:lnTo>
                <a:lnTo>
                  <a:pt x="1735358" y="4406265"/>
                </a:lnTo>
                <a:lnTo>
                  <a:pt x="1730908" y="4398327"/>
                </a:lnTo>
                <a:lnTo>
                  <a:pt x="1727094" y="4389755"/>
                </a:lnTo>
                <a:lnTo>
                  <a:pt x="1724234" y="4381817"/>
                </a:lnTo>
                <a:lnTo>
                  <a:pt x="1722009" y="4373245"/>
                </a:lnTo>
                <a:lnTo>
                  <a:pt x="1720420" y="4364037"/>
                </a:lnTo>
                <a:lnTo>
                  <a:pt x="1719466" y="4355147"/>
                </a:lnTo>
                <a:lnTo>
                  <a:pt x="1719148" y="4346575"/>
                </a:lnTo>
                <a:lnTo>
                  <a:pt x="1719784" y="4337685"/>
                </a:lnTo>
                <a:lnTo>
                  <a:pt x="1721055" y="4328795"/>
                </a:lnTo>
                <a:lnTo>
                  <a:pt x="1722326" y="4320222"/>
                </a:lnTo>
                <a:lnTo>
                  <a:pt x="1724869" y="4311332"/>
                </a:lnTo>
                <a:lnTo>
                  <a:pt x="1728048" y="4303077"/>
                </a:lnTo>
                <a:lnTo>
                  <a:pt x="1732179" y="4294822"/>
                </a:lnTo>
                <a:lnTo>
                  <a:pt x="2001382" y="4025900"/>
                </a:lnTo>
                <a:lnTo>
                  <a:pt x="2005196" y="4021455"/>
                </a:lnTo>
                <a:lnTo>
                  <a:pt x="2009328" y="4017010"/>
                </a:lnTo>
                <a:lnTo>
                  <a:pt x="2012824" y="4012247"/>
                </a:lnTo>
                <a:lnTo>
                  <a:pt x="2016002" y="4007485"/>
                </a:lnTo>
                <a:lnTo>
                  <a:pt x="2018863" y="4002722"/>
                </a:lnTo>
                <a:lnTo>
                  <a:pt x="2022041" y="3997960"/>
                </a:lnTo>
                <a:lnTo>
                  <a:pt x="2024266" y="3992880"/>
                </a:lnTo>
                <a:lnTo>
                  <a:pt x="2026491" y="3987800"/>
                </a:lnTo>
                <a:lnTo>
                  <a:pt x="2028716" y="3982720"/>
                </a:lnTo>
                <a:lnTo>
                  <a:pt x="2030305" y="3977005"/>
                </a:lnTo>
                <a:lnTo>
                  <a:pt x="2031576" y="3971925"/>
                </a:lnTo>
                <a:lnTo>
                  <a:pt x="2032848" y="3966527"/>
                </a:lnTo>
                <a:lnTo>
                  <a:pt x="2033801" y="3960812"/>
                </a:lnTo>
                <a:lnTo>
                  <a:pt x="2034754" y="3955415"/>
                </a:lnTo>
                <a:lnTo>
                  <a:pt x="2035072" y="3949700"/>
                </a:lnTo>
                <a:lnTo>
                  <a:pt x="2035072" y="3944620"/>
                </a:lnTo>
                <a:lnTo>
                  <a:pt x="2035072" y="3938905"/>
                </a:lnTo>
                <a:lnTo>
                  <a:pt x="2034754" y="3933507"/>
                </a:lnTo>
                <a:lnTo>
                  <a:pt x="2033801" y="3927792"/>
                </a:lnTo>
                <a:lnTo>
                  <a:pt x="2032848" y="3922712"/>
                </a:lnTo>
                <a:lnTo>
                  <a:pt x="2031576" y="3916997"/>
                </a:lnTo>
                <a:lnTo>
                  <a:pt x="2030305" y="3911917"/>
                </a:lnTo>
                <a:lnTo>
                  <a:pt x="2028716" y="3906202"/>
                </a:lnTo>
                <a:lnTo>
                  <a:pt x="2026491" y="3901122"/>
                </a:lnTo>
                <a:lnTo>
                  <a:pt x="2024266" y="3896042"/>
                </a:lnTo>
                <a:lnTo>
                  <a:pt x="2022041" y="3890962"/>
                </a:lnTo>
                <a:lnTo>
                  <a:pt x="2018863" y="3886200"/>
                </a:lnTo>
                <a:lnTo>
                  <a:pt x="2016002" y="3881120"/>
                </a:lnTo>
                <a:lnTo>
                  <a:pt x="2012824" y="3876357"/>
                </a:lnTo>
                <a:lnTo>
                  <a:pt x="2009328" y="3871912"/>
                </a:lnTo>
                <a:lnTo>
                  <a:pt x="2005196" y="3867467"/>
                </a:lnTo>
                <a:lnTo>
                  <a:pt x="2001382" y="3863022"/>
                </a:lnTo>
                <a:lnTo>
                  <a:pt x="1996933" y="3858895"/>
                </a:lnTo>
                <a:lnTo>
                  <a:pt x="1992483" y="3855085"/>
                </a:lnTo>
                <a:lnTo>
                  <a:pt x="1988033" y="3851910"/>
                </a:lnTo>
                <a:lnTo>
                  <a:pt x="1983266" y="3848417"/>
                </a:lnTo>
                <a:lnTo>
                  <a:pt x="1978499" y="3845560"/>
                </a:lnTo>
                <a:lnTo>
                  <a:pt x="1973413" y="3842385"/>
                </a:lnTo>
                <a:lnTo>
                  <a:pt x="1968328" y="3839845"/>
                </a:lnTo>
                <a:lnTo>
                  <a:pt x="1962925" y="3837622"/>
                </a:lnTo>
                <a:lnTo>
                  <a:pt x="1957840" y="3835717"/>
                </a:lnTo>
                <a:lnTo>
                  <a:pt x="1952754" y="3834130"/>
                </a:lnTo>
                <a:lnTo>
                  <a:pt x="1947351" y="3832860"/>
                </a:lnTo>
                <a:lnTo>
                  <a:pt x="1941630" y="3831272"/>
                </a:lnTo>
                <a:lnTo>
                  <a:pt x="1936545" y="3830637"/>
                </a:lnTo>
                <a:lnTo>
                  <a:pt x="1930824" y="3829685"/>
                </a:lnTo>
                <a:lnTo>
                  <a:pt x="1925420" y="3829367"/>
                </a:lnTo>
                <a:lnTo>
                  <a:pt x="1919700" y="3829367"/>
                </a:lnTo>
                <a:lnTo>
                  <a:pt x="1914297" y="3829367"/>
                </a:lnTo>
                <a:lnTo>
                  <a:pt x="1908894" y="3829685"/>
                </a:lnTo>
                <a:lnTo>
                  <a:pt x="1903490" y="3830637"/>
                </a:lnTo>
                <a:lnTo>
                  <a:pt x="1897769" y="3831272"/>
                </a:lnTo>
                <a:lnTo>
                  <a:pt x="1892684" y="3832860"/>
                </a:lnTo>
                <a:lnTo>
                  <a:pt x="1886963" y="3834130"/>
                </a:lnTo>
                <a:lnTo>
                  <a:pt x="1881560" y="3835717"/>
                </a:lnTo>
                <a:lnTo>
                  <a:pt x="1876475" y="3837622"/>
                </a:lnTo>
                <a:lnTo>
                  <a:pt x="1871389" y="3839845"/>
                </a:lnTo>
                <a:lnTo>
                  <a:pt x="1866304" y="3842385"/>
                </a:lnTo>
                <a:lnTo>
                  <a:pt x="1861219" y="3845560"/>
                </a:lnTo>
                <a:lnTo>
                  <a:pt x="1856451" y="3848417"/>
                </a:lnTo>
                <a:lnTo>
                  <a:pt x="1852002" y="3851910"/>
                </a:lnTo>
                <a:lnTo>
                  <a:pt x="1846916" y="3855085"/>
                </a:lnTo>
                <a:lnTo>
                  <a:pt x="1842467" y="3858895"/>
                </a:lnTo>
                <a:lnTo>
                  <a:pt x="1838335" y="3863022"/>
                </a:lnTo>
                <a:lnTo>
                  <a:pt x="1271960" y="4428807"/>
                </a:lnTo>
                <a:lnTo>
                  <a:pt x="1267828" y="4432617"/>
                </a:lnTo>
                <a:lnTo>
                  <a:pt x="1263378" y="4436427"/>
                </a:lnTo>
                <a:lnTo>
                  <a:pt x="1258929" y="4440237"/>
                </a:lnTo>
                <a:lnTo>
                  <a:pt x="1254161" y="4443095"/>
                </a:lnTo>
                <a:lnTo>
                  <a:pt x="1249394" y="4446587"/>
                </a:lnTo>
                <a:lnTo>
                  <a:pt x="1244309" y="4449127"/>
                </a:lnTo>
                <a:lnTo>
                  <a:pt x="1239223" y="4451667"/>
                </a:lnTo>
                <a:lnTo>
                  <a:pt x="1234138" y="4453890"/>
                </a:lnTo>
                <a:lnTo>
                  <a:pt x="1228735" y="4455795"/>
                </a:lnTo>
                <a:lnTo>
                  <a:pt x="1223650" y="4457700"/>
                </a:lnTo>
                <a:lnTo>
                  <a:pt x="1218246" y="4458970"/>
                </a:lnTo>
                <a:lnTo>
                  <a:pt x="1212844" y="4460240"/>
                </a:lnTo>
                <a:lnTo>
                  <a:pt x="1207123" y="4461192"/>
                </a:lnTo>
                <a:lnTo>
                  <a:pt x="1202037" y="4461827"/>
                </a:lnTo>
                <a:lnTo>
                  <a:pt x="1196316" y="4462145"/>
                </a:lnTo>
                <a:lnTo>
                  <a:pt x="1190595" y="4462145"/>
                </a:lnTo>
                <a:lnTo>
                  <a:pt x="1185192" y="4462145"/>
                </a:lnTo>
                <a:lnTo>
                  <a:pt x="1179471" y="4461827"/>
                </a:lnTo>
                <a:lnTo>
                  <a:pt x="1174386" y="4461192"/>
                </a:lnTo>
                <a:lnTo>
                  <a:pt x="1168665" y="4460240"/>
                </a:lnTo>
                <a:lnTo>
                  <a:pt x="1163579" y="4458970"/>
                </a:lnTo>
                <a:lnTo>
                  <a:pt x="1157859" y="4457700"/>
                </a:lnTo>
                <a:lnTo>
                  <a:pt x="1152773" y="4455795"/>
                </a:lnTo>
                <a:lnTo>
                  <a:pt x="1147370" y="4453890"/>
                </a:lnTo>
                <a:lnTo>
                  <a:pt x="1142285" y="4451667"/>
                </a:lnTo>
                <a:lnTo>
                  <a:pt x="1136882" y="4449127"/>
                </a:lnTo>
                <a:lnTo>
                  <a:pt x="1132114" y="4446587"/>
                </a:lnTo>
                <a:lnTo>
                  <a:pt x="1127347" y="4443095"/>
                </a:lnTo>
                <a:lnTo>
                  <a:pt x="1122580" y="4440237"/>
                </a:lnTo>
                <a:lnTo>
                  <a:pt x="1117812" y="4436427"/>
                </a:lnTo>
                <a:lnTo>
                  <a:pt x="1113362" y="4432617"/>
                </a:lnTo>
                <a:lnTo>
                  <a:pt x="1109230" y="4428807"/>
                </a:lnTo>
                <a:lnTo>
                  <a:pt x="1105416" y="4424045"/>
                </a:lnTo>
                <a:lnTo>
                  <a:pt x="1101603" y="4419600"/>
                </a:lnTo>
                <a:lnTo>
                  <a:pt x="1097789" y="4415155"/>
                </a:lnTo>
                <a:lnTo>
                  <a:pt x="1094610" y="4410392"/>
                </a:lnTo>
                <a:lnTo>
                  <a:pt x="1091432" y="4405630"/>
                </a:lnTo>
                <a:lnTo>
                  <a:pt x="1088889" y="4400550"/>
                </a:lnTo>
                <a:lnTo>
                  <a:pt x="1086347" y="4395787"/>
                </a:lnTo>
                <a:lnTo>
                  <a:pt x="1084122" y="4390707"/>
                </a:lnTo>
                <a:lnTo>
                  <a:pt x="1082215" y="4385310"/>
                </a:lnTo>
                <a:lnTo>
                  <a:pt x="1080308" y="4379912"/>
                </a:lnTo>
                <a:lnTo>
                  <a:pt x="1078719" y="4374515"/>
                </a:lnTo>
                <a:lnTo>
                  <a:pt x="1077765" y="4369435"/>
                </a:lnTo>
                <a:lnTo>
                  <a:pt x="1076494" y="4363720"/>
                </a:lnTo>
                <a:lnTo>
                  <a:pt x="1076176" y="4358322"/>
                </a:lnTo>
                <a:lnTo>
                  <a:pt x="1075858" y="4352607"/>
                </a:lnTo>
                <a:lnTo>
                  <a:pt x="1075540" y="4347527"/>
                </a:lnTo>
                <a:lnTo>
                  <a:pt x="1075858" y="4341812"/>
                </a:lnTo>
                <a:lnTo>
                  <a:pt x="1076176" y="4336097"/>
                </a:lnTo>
                <a:lnTo>
                  <a:pt x="1076494" y="4330700"/>
                </a:lnTo>
                <a:lnTo>
                  <a:pt x="1077765" y="4325302"/>
                </a:lnTo>
                <a:lnTo>
                  <a:pt x="1078719" y="4319905"/>
                </a:lnTo>
                <a:lnTo>
                  <a:pt x="1080308" y="4314507"/>
                </a:lnTo>
                <a:lnTo>
                  <a:pt x="1082215" y="4309110"/>
                </a:lnTo>
                <a:lnTo>
                  <a:pt x="1084122" y="4303712"/>
                </a:lnTo>
                <a:lnTo>
                  <a:pt x="1086347" y="4298950"/>
                </a:lnTo>
                <a:lnTo>
                  <a:pt x="1088889" y="4293870"/>
                </a:lnTo>
                <a:lnTo>
                  <a:pt x="1091432" y="4288790"/>
                </a:lnTo>
                <a:lnTo>
                  <a:pt x="1094610" y="4284027"/>
                </a:lnTo>
                <a:lnTo>
                  <a:pt x="1097789" y="4279265"/>
                </a:lnTo>
                <a:lnTo>
                  <a:pt x="1101603" y="4274820"/>
                </a:lnTo>
                <a:lnTo>
                  <a:pt x="1105416" y="4270375"/>
                </a:lnTo>
                <a:lnTo>
                  <a:pt x="1109230" y="4265930"/>
                </a:lnTo>
                <a:lnTo>
                  <a:pt x="2363710" y="3013075"/>
                </a:lnTo>
                <a:lnTo>
                  <a:pt x="2367841" y="3008312"/>
                </a:lnTo>
                <a:lnTo>
                  <a:pt x="2371656" y="3003867"/>
                </a:lnTo>
                <a:lnTo>
                  <a:pt x="2375470" y="2999422"/>
                </a:lnTo>
                <a:lnTo>
                  <a:pt x="2378648" y="2994660"/>
                </a:lnTo>
                <a:lnTo>
                  <a:pt x="2381826" y="2989897"/>
                </a:lnTo>
                <a:lnTo>
                  <a:pt x="2384369" y="2985135"/>
                </a:lnTo>
                <a:lnTo>
                  <a:pt x="2386911" y="2979737"/>
                </a:lnTo>
                <a:lnTo>
                  <a:pt x="2389136" y="2974975"/>
                </a:lnTo>
                <a:lnTo>
                  <a:pt x="2391043" y="2969577"/>
                </a:lnTo>
                <a:lnTo>
                  <a:pt x="2392950" y="2964180"/>
                </a:lnTo>
                <a:lnTo>
                  <a:pt x="2394222" y="2958782"/>
                </a:lnTo>
                <a:lnTo>
                  <a:pt x="2395493" y="2953385"/>
                </a:lnTo>
                <a:lnTo>
                  <a:pt x="2396129" y="2947987"/>
                </a:lnTo>
                <a:lnTo>
                  <a:pt x="2397082" y="2942590"/>
                </a:lnTo>
                <a:lnTo>
                  <a:pt x="2397400" y="2936875"/>
                </a:lnTo>
                <a:lnTo>
                  <a:pt x="2397717" y="2931160"/>
                </a:lnTo>
                <a:lnTo>
                  <a:pt x="2397400" y="2926080"/>
                </a:lnTo>
                <a:lnTo>
                  <a:pt x="2397082" y="2920365"/>
                </a:lnTo>
                <a:lnTo>
                  <a:pt x="2396129" y="2914967"/>
                </a:lnTo>
                <a:lnTo>
                  <a:pt x="2395493" y="2909252"/>
                </a:lnTo>
                <a:lnTo>
                  <a:pt x="2394222" y="2904172"/>
                </a:lnTo>
                <a:lnTo>
                  <a:pt x="2392950" y="2898775"/>
                </a:lnTo>
                <a:lnTo>
                  <a:pt x="2391043" y="2893377"/>
                </a:lnTo>
                <a:lnTo>
                  <a:pt x="2389136" y="2887980"/>
                </a:lnTo>
                <a:lnTo>
                  <a:pt x="2386911" y="2882900"/>
                </a:lnTo>
                <a:lnTo>
                  <a:pt x="2384369" y="2878137"/>
                </a:lnTo>
                <a:lnTo>
                  <a:pt x="2381826" y="2873057"/>
                </a:lnTo>
                <a:lnTo>
                  <a:pt x="2378648" y="2868295"/>
                </a:lnTo>
                <a:lnTo>
                  <a:pt x="2375470" y="2863532"/>
                </a:lnTo>
                <a:lnTo>
                  <a:pt x="2371656" y="2859087"/>
                </a:lnTo>
                <a:lnTo>
                  <a:pt x="2367841" y="2854642"/>
                </a:lnTo>
                <a:lnTo>
                  <a:pt x="2363710" y="2850197"/>
                </a:lnTo>
                <a:lnTo>
                  <a:pt x="2359578" y="2846070"/>
                </a:lnTo>
                <a:lnTo>
                  <a:pt x="2355128" y="2842260"/>
                </a:lnTo>
                <a:lnTo>
                  <a:pt x="2350361" y="2838450"/>
                </a:lnTo>
                <a:lnTo>
                  <a:pt x="2345911" y="2835592"/>
                </a:lnTo>
                <a:lnTo>
                  <a:pt x="2341144" y="2832100"/>
                </a:lnTo>
                <a:lnTo>
                  <a:pt x="2336058" y="2829560"/>
                </a:lnTo>
                <a:lnTo>
                  <a:pt x="2330973" y="2827020"/>
                </a:lnTo>
                <a:lnTo>
                  <a:pt x="2325570" y="2824797"/>
                </a:lnTo>
                <a:lnTo>
                  <a:pt x="2320485" y="2822892"/>
                </a:lnTo>
                <a:lnTo>
                  <a:pt x="2315399" y="2820987"/>
                </a:lnTo>
                <a:lnTo>
                  <a:pt x="2309678" y="2820035"/>
                </a:lnTo>
                <a:lnTo>
                  <a:pt x="2304593" y="2818447"/>
                </a:lnTo>
                <a:lnTo>
                  <a:pt x="2298872" y="2817812"/>
                </a:lnTo>
                <a:lnTo>
                  <a:pt x="2293469" y="2816860"/>
                </a:lnTo>
                <a:lnTo>
                  <a:pt x="2288066" y="2816542"/>
                </a:lnTo>
                <a:lnTo>
                  <a:pt x="2282345" y="2816542"/>
                </a:lnTo>
                <a:lnTo>
                  <a:pt x="2276942" y="2816542"/>
                </a:lnTo>
                <a:lnTo>
                  <a:pt x="2271221" y="2816860"/>
                </a:lnTo>
                <a:lnTo>
                  <a:pt x="2266136" y="2817812"/>
                </a:lnTo>
                <a:lnTo>
                  <a:pt x="2260415" y="2818447"/>
                </a:lnTo>
                <a:lnTo>
                  <a:pt x="2254694" y="2820035"/>
                </a:lnTo>
                <a:lnTo>
                  <a:pt x="2249608" y="2820987"/>
                </a:lnTo>
                <a:lnTo>
                  <a:pt x="2244523" y="2822892"/>
                </a:lnTo>
                <a:lnTo>
                  <a:pt x="2239120" y="2824797"/>
                </a:lnTo>
                <a:lnTo>
                  <a:pt x="2234035" y="2827020"/>
                </a:lnTo>
                <a:lnTo>
                  <a:pt x="2228631" y="2829560"/>
                </a:lnTo>
                <a:lnTo>
                  <a:pt x="2223864" y="2832100"/>
                </a:lnTo>
                <a:lnTo>
                  <a:pt x="2219097" y="2835592"/>
                </a:lnTo>
                <a:lnTo>
                  <a:pt x="2214011" y="2838450"/>
                </a:lnTo>
                <a:lnTo>
                  <a:pt x="2209562" y="2842260"/>
                </a:lnTo>
                <a:lnTo>
                  <a:pt x="2205112" y="2846070"/>
                </a:lnTo>
                <a:lnTo>
                  <a:pt x="2200980" y="2850197"/>
                </a:lnTo>
                <a:lnTo>
                  <a:pt x="1039308" y="4010660"/>
                </a:lnTo>
                <a:lnTo>
                  <a:pt x="1034858" y="4014787"/>
                </a:lnTo>
                <a:lnTo>
                  <a:pt x="1030408" y="4018280"/>
                </a:lnTo>
                <a:lnTo>
                  <a:pt x="1025959" y="4022090"/>
                </a:lnTo>
                <a:lnTo>
                  <a:pt x="1020873" y="4025582"/>
                </a:lnTo>
                <a:lnTo>
                  <a:pt x="1016106" y="4028440"/>
                </a:lnTo>
                <a:lnTo>
                  <a:pt x="1011338" y="4030980"/>
                </a:lnTo>
                <a:lnTo>
                  <a:pt x="1005935" y="4033520"/>
                </a:lnTo>
                <a:lnTo>
                  <a:pt x="1001168" y="4035742"/>
                </a:lnTo>
                <a:lnTo>
                  <a:pt x="996083" y="4037647"/>
                </a:lnTo>
                <a:lnTo>
                  <a:pt x="990362" y="4039552"/>
                </a:lnTo>
                <a:lnTo>
                  <a:pt x="985276" y="4041140"/>
                </a:lnTo>
                <a:lnTo>
                  <a:pt x="979555" y="4042092"/>
                </a:lnTo>
                <a:lnTo>
                  <a:pt x="974470" y="4043045"/>
                </a:lnTo>
                <a:lnTo>
                  <a:pt x="968749" y="4043680"/>
                </a:lnTo>
                <a:lnTo>
                  <a:pt x="963028" y="4043997"/>
                </a:lnTo>
                <a:lnTo>
                  <a:pt x="957625" y="4043997"/>
                </a:lnTo>
                <a:lnTo>
                  <a:pt x="952222" y="4043997"/>
                </a:lnTo>
                <a:lnTo>
                  <a:pt x="946819" y="4043680"/>
                </a:lnTo>
                <a:lnTo>
                  <a:pt x="941098" y="4043045"/>
                </a:lnTo>
                <a:lnTo>
                  <a:pt x="935377" y="4042092"/>
                </a:lnTo>
                <a:lnTo>
                  <a:pt x="930291" y="4041140"/>
                </a:lnTo>
                <a:lnTo>
                  <a:pt x="925206" y="4039552"/>
                </a:lnTo>
                <a:lnTo>
                  <a:pt x="919485" y="4037647"/>
                </a:lnTo>
                <a:lnTo>
                  <a:pt x="914400" y="4035742"/>
                </a:lnTo>
                <a:lnTo>
                  <a:pt x="908997" y="4033520"/>
                </a:lnTo>
                <a:lnTo>
                  <a:pt x="904230" y="4030980"/>
                </a:lnTo>
                <a:lnTo>
                  <a:pt x="899462" y="4028440"/>
                </a:lnTo>
                <a:lnTo>
                  <a:pt x="894377" y="4025582"/>
                </a:lnTo>
                <a:lnTo>
                  <a:pt x="889609" y="4022090"/>
                </a:lnTo>
                <a:lnTo>
                  <a:pt x="885159" y="4018280"/>
                </a:lnTo>
                <a:lnTo>
                  <a:pt x="880710" y="4014787"/>
                </a:lnTo>
                <a:lnTo>
                  <a:pt x="876260" y="4010660"/>
                </a:lnTo>
                <a:lnTo>
                  <a:pt x="872128" y="4006215"/>
                </a:lnTo>
                <a:lnTo>
                  <a:pt x="868315" y="4002087"/>
                </a:lnTo>
                <a:lnTo>
                  <a:pt x="864501" y="3997007"/>
                </a:lnTo>
                <a:lnTo>
                  <a:pt x="861640" y="3992562"/>
                </a:lnTo>
                <a:lnTo>
                  <a:pt x="858144" y="3987800"/>
                </a:lnTo>
                <a:lnTo>
                  <a:pt x="855601" y="3982720"/>
                </a:lnTo>
                <a:lnTo>
                  <a:pt x="853059" y="3977640"/>
                </a:lnTo>
                <a:lnTo>
                  <a:pt x="850834" y="3972560"/>
                </a:lnTo>
                <a:lnTo>
                  <a:pt x="848927" y="3967162"/>
                </a:lnTo>
                <a:lnTo>
                  <a:pt x="847020" y="3962082"/>
                </a:lnTo>
                <a:lnTo>
                  <a:pt x="846066" y="3956367"/>
                </a:lnTo>
                <a:lnTo>
                  <a:pt x="844477" y="3951287"/>
                </a:lnTo>
                <a:lnTo>
                  <a:pt x="843842" y="3945572"/>
                </a:lnTo>
                <a:lnTo>
                  <a:pt x="842888" y="3940175"/>
                </a:lnTo>
                <a:lnTo>
                  <a:pt x="842570" y="3934777"/>
                </a:lnTo>
                <a:lnTo>
                  <a:pt x="842570" y="3929380"/>
                </a:lnTo>
                <a:lnTo>
                  <a:pt x="842570" y="3923665"/>
                </a:lnTo>
                <a:lnTo>
                  <a:pt x="842888" y="3918267"/>
                </a:lnTo>
                <a:lnTo>
                  <a:pt x="843842" y="3912552"/>
                </a:lnTo>
                <a:lnTo>
                  <a:pt x="844477" y="3907155"/>
                </a:lnTo>
                <a:lnTo>
                  <a:pt x="846066" y="3901757"/>
                </a:lnTo>
                <a:lnTo>
                  <a:pt x="847020" y="3896360"/>
                </a:lnTo>
                <a:lnTo>
                  <a:pt x="848927" y="3891280"/>
                </a:lnTo>
                <a:lnTo>
                  <a:pt x="850834" y="3886200"/>
                </a:lnTo>
                <a:lnTo>
                  <a:pt x="853059" y="3880802"/>
                </a:lnTo>
                <a:lnTo>
                  <a:pt x="855601" y="3875722"/>
                </a:lnTo>
                <a:lnTo>
                  <a:pt x="858144" y="3870642"/>
                </a:lnTo>
                <a:lnTo>
                  <a:pt x="861640" y="3865880"/>
                </a:lnTo>
                <a:lnTo>
                  <a:pt x="864501" y="3861117"/>
                </a:lnTo>
                <a:lnTo>
                  <a:pt x="868315" y="3856672"/>
                </a:lnTo>
                <a:lnTo>
                  <a:pt x="872128" y="3852227"/>
                </a:lnTo>
                <a:lnTo>
                  <a:pt x="876260" y="3847782"/>
                </a:lnTo>
                <a:lnTo>
                  <a:pt x="1469015" y="3255962"/>
                </a:lnTo>
                <a:lnTo>
                  <a:pt x="1473147" y="3251517"/>
                </a:lnTo>
                <a:lnTo>
                  <a:pt x="1476961" y="3247072"/>
                </a:lnTo>
                <a:lnTo>
                  <a:pt x="1480139" y="3242627"/>
                </a:lnTo>
                <a:lnTo>
                  <a:pt x="1483635" y="3237547"/>
                </a:lnTo>
                <a:lnTo>
                  <a:pt x="1486496" y="3232785"/>
                </a:lnTo>
                <a:lnTo>
                  <a:pt x="1489674" y="3228022"/>
                </a:lnTo>
                <a:lnTo>
                  <a:pt x="1491899" y="3223260"/>
                </a:lnTo>
                <a:lnTo>
                  <a:pt x="1494124" y="3217862"/>
                </a:lnTo>
                <a:lnTo>
                  <a:pt x="1496349" y="3212782"/>
                </a:lnTo>
                <a:lnTo>
                  <a:pt x="1497938" y="3207067"/>
                </a:lnTo>
                <a:lnTo>
                  <a:pt x="1499209" y="3201987"/>
                </a:lnTo>
                <a:lnTo>
                  <a:pt x="1500481" y="3196590"/>
                </a:lnTo>
                <a:lnTo>
                  <a:pt x="1501434" y="3191192"/>
                </a:lnTo>
                <a:lnTo>
                  <a:pt x="1502387" y="3185477"/>
                </a:lnTo>
                <a:lnTo>
                  <a:pt x="1502705" y="3179762"/>
                </a:lnTo>
                <a:lnTo>
                  <a:pt x="1502705" y="3174682"/>
                </a:lnTo>
                <a:lnTo>
                  <a:pt x="1502705" y="3168967"/>
                </a:lnTo>
                <a:lnTo>
                  <a:pt x="1502387" y="3163570"/>
                </a:lnTo>
                <a:lnTo>
                  <a:pt x="1501434" y="3157855"/>
                </a:lnTo>
                <a:lnTo>
                  <a:pt x="1500481" y="3152775"/>
                </a:lnTo>
                <a:lnTo>
                  <a:pt x="1499209" y="3147060"/>
                </a:lnTo>
                <a:lnTo>
                  <a:pt x="1497938" y="3141980"/>
                </a:lnTo>
                <a:lnTo>
                  <a:pt x="1496349" y="3136265"/>
                </a:lnTo>
                <a:lnTo>
                  <a:pt x="1494124" y="3131185"/>
                </a:lnTo>
                <a:lnTo>
                  <a:pt x="1491899" y="3126105"/>
                </a:lnTo>
                <a:lnTo>
                  <a:pt x="1489674" y="3121025"/>
                </a:lnTo>
                <a:lnTo>
                  <a:pt x="1486496" y="3116262"/>
                </a:lnTo>
                <a:lnTo>
                  <a:pt x="1483635" y="3111182"/>
                </a:lnTo>
                <a:lnTo>
                  <a:pt x="1480139" y="3106420"/>
                </a:lnTo>
                <a:lnTo>
                  <a:pt x="1476961" y="3101975"/>
                </a:lnTo>
                <a:lnTo>
                  <a:pt x="1473147" y="3097530"/>
                </a:lnTo>
                <a:lnTo>
                  <a:pt x="1469015" y="3093085"/>
                </a:lnTo>
                <a:lnTo>
                  <a:pt x="1465201" y="3089592"/>
                </a:lnTo>
                <a:lnTo>
                  <a:pt x="1461070" y="3086417"/>
                </a:lnTo>
                <a:lnTo>
                  <a:pt x="1453441" y="3080067"/>
                </a:lnTo>
                <a:lnTo>
                  <a:pt x="1444860" y="3074670"/>
                </a:lnTo>
                <a:lnTo>
                  <a:pt x="1436279" y="3070225"/>
                </a:lnTo>
                <a:lnTo>
                  <a:pt x="1427379" y="3066732"/>
                </a:lnTo>
                <a:lnTo>
                  <a:pt x="1417844" y="3063557"/>
                </a:lnTo>
                <a:lnTo>
                  <a:pt x="1408627" y="3061335"/>
                </a:lnTo>
                <a:lnTo>
                  <a:pt x="1398774" y="3060382"/>
                </a:lnTo>
                <a:lnTo>
                  <a:pt x="1389558" y="3059430"/>
                </a:lnTo>
                <a:lnTo>
                  <a:pt x="1380023" y="3059747"/>
                </a:lnTo>
                <a:lnTo>
                  <a:pt x="1370170" y="3060700"/>
                </a:lnTo>
                <a:lnTo>
                  <a:pt x="1360953" y="3062605"/>
                </a:lnTo>
                <a:lnTo>
                  <a:pt x="1351418" y="3065145"/>
                </a:lnTo>
                <a:lnTo>
                  <a:pt x="1342518" y="3068955"/>
                </a:lnTo>
                <a:lnTo>
                  <a:pt x="1333619" y="3073082"/>
                </a:lnTo>
                <a:lnTo>
                  <a:pt x="1325038" y="3077845"/>
                </a:lnTo>
                <a:lnTo>
                  <a:pt x="0" y="441183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3" name="Freeform 8">
            <a:extLst>
              <a:ext uri="{FF2B5EF4-FFF2-40B4-BE49-F238E27FC236}">
                <a16:creationId xmlns="" xmlns:a16="http://schemas.microsoft.com/office/drawing/2014/main" id="{8567AC05-2073-4043-AE06-137E7D2D5B58}"/>
              </a:ext>
            </a:extLst>
          </p:cNvPr>
          <p:cNvSpPr>
            <a:spLocks/>
          </p:cNvSpPr>
          <p:nvPr userDrawn="1"/>
        </p:nvSpPr>
        <p:spPr bwMode="auto">
          <a:xfrm>
            <a:off x="7866319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Freeform 10">
            <a:extLst>
              <a:ext uri="{FF2B5EF4-FFF2-40B4-BE49-F238E27FC236}">
                <a16:creationId xmlns="" xmlns:a16="http://schemas.microsoft.com/office/drawing/2014/main" id="{BCF15FDB-FCD3-401D-8A01-B320AA8816E1}"/>
              </a:ext>
            </a:extLst>
          </p:cNvPr>
          <p:cNvSpPr>
            <a:spLocks/>
          </p:cNvSpPr>
          <p:nvPr userDrawn="1"/>
        </p:nvSpPr>
        <p:spPr bwMode="auto">
          <a:xfrm>
            <a:off x="932834" y="6108700"/>
            <a:ext cx="916943" cy="749300"/>
          </a:xfrm>
          <a:custGeom>
            <a:avLst/>
            <a:gdLst>
              <a:gd name="T0" fmla="*/ 2781 w 2886"/>
              <a:gd name="T1" fmla="*/ 104 h 2358"/>
              <a:gd name="T2" fmla="*/ 2754 w 2886"/>
              <a:gd name="T3" fmla="*/ 80 h 2358"/>
              <a:gd name="T4" fmla="*/ 2725 w 2886"/>
              <a:gd name="T5" fmla="*/ 59 h 2358"/>
              <a:gd name="T6" fmla="*/ 2694 w 2886"/>
              <a:gd name="T7" fmla="*/ 41 h 2358"/>
              <a:gd name="T8" fmla="*/ 2662 w 2886"/>
              <a:gd name="T9" fmla="*/ 26 h 2358"/>
              <a:gd name="T10" fmla="*/ 2630 w 2886"/>
              <a:gd name="T11" fmla="*/ 14 h 2358"/>
              <a:gd name="T12" fmla="*/ 2596 w 2886"/>
              <a:gd name="T13" fmla="*/ 6 h 2358"/>
              <a:gd name="T14" fmla="*/ 2562 w 2886"/>
              <a:gd name="T15" fmla="*/ 1 h 2358"/>
              <a:gd name="T16" fmla="*/ 2527 w 2886"/>
              <a:gd name="T17" fmla="*/ 0 h 2358"/>
              <a:gd name="T18" fmla="*/ 2493 w 2886"/>
              <a:gd name="T19" fmla="*/ 1 h 2358"/>
              <a:gd name="T20" fmla="*/ 2459 w 2886"/>
              <a:gd name="T21" fmla="*/ 6 h 2358"/>
              <a:gd name="T22" fmla="*/ 2425 w 2886"/>
              <a:gd name="T23" fmla="*/ 14 h 2358"/>
              <a:gd name="T24" fmla="*/ 2392 w 2886"/>
              <a:gd name="T25" fmla="*/ 26 h 2358"/>
              <a:gd name="T26" fmla="*/ 2361 w 2886"/>
              <a:gd name="T27" fmla="*/ 41 h 2358"/>
              <a:gd name="T28" fmla="*/ 2330 w 2886"/>
              <a:gd name="T29" fmla="*/ 59 h 2358"/>
              <a:gd name="T30" fmla="*/ 2301 w 2886"/>
              <a:gd name="T31" fmla="*/ 80 h 2358"/>
              <a:gd name="T32" fmla="*/ 2274 w 2886"/>
              <a:gd name="T33" fmla="*/ 104 h 2358"/>
              <a:gd name="T34" fmla="*/ 1035 w 2886"/>
              <a:gd name="T35" fmla="*/ 2358 h 2358"/>
              <a:gd name="T36" fmla="*/ 2781 w 2886"/>
              <a:gd name="T37" fmla="*/ 612 h 2358"/>
              <a:gd name="T38" fmla="*/ 2806 w 2886"/>
              <a:gd name="T39" fmla="*/ 583 h 2358"/>
              <a:gd name="T40" fmla="*/ 2827 w 2886"/>
              <a:gd name="T41" fmla="*/ 555 h 2358"/>
              <a:gd name="T42" fmla="*/ 2844 w 2886"/>
              <a:gd name="T43" fmla="*/ 525 h 2358"/>
              <a:gd name="T44" fmla="*/ 2860 w 2886"/>
              <a:gd name="T45" fmla="*/ 493 h 2358"/>
              <a:gd name="T46" fmla="*/ 2871 w 2886"/>
              <a:gd name="T47" fmla="*/ 460 h 2358"/>
              <a:gd name="T48" fmla="*/ 2880 w 2886"/>
              <a:gd name="T49" fmla="*/ 426 h 2358"/>
              <a:gd name="T50" fmla="*/ 2884 w 2886"/>
              <a:gd name="T51" fmla="*/ 392 h 2358"/>
              <a:gd name="T52" fmla="*/ 2886 w 2886"/>
              <a:gd name="T53" fmla="*/ 358 h 2358"/>
              <a:gd name="T54" fmla="*/ 2884 w 2886"/>
              <a:gd name="T55" fmla="*/ 324 h 2358"/>
              <a:gd name="T56" fmla="*/ 2880 w 2886"/>
              <a:gd name="T57" fmla="*/ 290 h 2358"/>
              <a:gd name="T58" fmla="*/ 2871 w 2886"/>
              <a:gd name="T59" fmla="*/ 256 h 2358"/>
              <a:gd name="T60" fmla="*/ 2860 w 2886"/>
              <a:gd name="T61" fmla="*/ 223 h 2358"/>
              <a:gd name="T62" fmla="*/ 2844 w 2886"/>
              <a:gd name="T63" fmla="*/ 191 h 2358"/>
              <a:gd name="T64" fmla="*/ 2827 w 2886"/>
              <a:gd name="T65" fmla="*/ 161 h 2358"/>
              <a:gd name="T66" fmla="*/ 2806 w 2886"/>
              <a:gd name="T67" fmla="*/ 131 h 2358"/>
              <a:gd name="T68" fmla="*/ 2781 w 2886"/>
              <a:gd name="T69" fmla="*/ 104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86" h="2358">
                <a:moveTo>
                  <a:pt x="2781" y="104"/>
                </a:moveTo>
                <a:lnTo>
                  <a:pt x="2781" y="104"/>
                </a:lnTo>
                <a:lnTo>
                  <a:pt x="2767" y="92"/>
                </a:lnTo>
                <a:lnTo>
                  <a:pt x="2754" y="80"/>
                </a:lnTo>
                <a:lnTo>
                  <a:pt x="2739" y="69"/>
                </a:lnTo>
                <a:lnTo>
                  <a:pt x="2725" y="59"/>
                </a:lnTo>
                <a:lnTo>
                  <a:pt x="2709" y="49"/>
                </a:lnTo>
                <a:lnTo>
                  <a:pt x="2694" y="41"/>
                </a:lnTo>
                <a:lnTo>
                  <a:pt x="2678" y="33"/>
                </a:lnTo>
                <a:lnTo>
                  <a:pt x="2662" y="26"/>
                </a:lnTo>
                <a:lnTo>
                  <a:pt x="2646" y="20"/>
                </a:lnTo>
                <a:lnTo>
                  <a:pt x="2630" y="14"/>
                </a:lnTo>
                <a:lnTo>
                  <a:pt x="2613" y="9"/>
                </a:lnTo>
                <a:lnTo>
                  <a:pt x="2596" y="6"/>
                </a:lnTo>
                <a:lnTo>
                  <a:pt x="2579" y="4"/>
                </a:lnTo>
                <a:lnTo>
                  <a:pt x="2562" y="1"/>
                </a:lnTo>
                <a:lnTo>
                  <a:pt x="2545" y="0"/>
                </a:lnTo>
                <a:lnTo>
                  <a:pt x="2527" y="0"/>
                </a:lnTo>
                <a:lnTo>
                  <a:pt x="2510" y="0"/>
                </a:lnTo>
                <a:lnTo>
                  <a:pt x="2493" y="1"/>
                </a:lnTo>
                <a:lnTo>
                  <a:pt x="2476" y="4"/>
                </a:lnTo>
                <a:lnTo>
                  <a:pt x="2459" y="6"/>
                </a:lnTo>
                <a:lnTo>
                  <a:pt x="2442" y="9"/>
                </a:lnTo>
                <a:lnTo>
                  <a:pt x="2425" y="14"/>
                </a:lnTo>
                <a:lnTo>
                  <a:pt x="2409" y="20"/>
                </a:lnTo>
                <a:lnTo>
                  <a:pt x="2392" y="26"/>
                </a:lnTo>
                <a:lnTo>
                  <a:pt x="2376" y="33"/>
                </a:lnTo>
                <a:lnTo>
                  <a:pt x="2361" y="41"/>
                </a:lnTo>
                <a:lnTo>
                  <a:pt x="2346" y="49"/>
                </a:lnTo>
                <a:lnTo>
                  <a:pt x="2330" y="59"/>
                </a:lnTo>
                <a:lnTo>
                  <a:pt x="2315" y="69"/>
                </a:lnTo>
                <a:lnTo>
                  <a:pt x="2301" y="80"/>
                </a:lnTo>
                <a:lnTo>
                  <a:pt x="2287" y="92"/>
                </a:lnTo>
                <a:lnTo>
                  <a:pt x="2274" y="104"/>
                </a:lnTo>
                <a:lnTo>
                  <a:pt x="0" y="2358"/>
                </a:lnTo>
                <a:lnTo>
                  <a:pt x="1035" y="2358"/>
                </a:lnTo>
                <a:lnTo>
                  <a:pt x="2781" y="612"/>
                </a:lnTo>
                <a:lnTo>
                  <a:pt x="2781" y="612"/>
                </a:lnTo>
                <a:lnTo>
                  <a:pt x="2794" y="597"/>
                </a:lnTo>
                <a:lnTo>
                  <a:pt x="2806" y="583"/>
                </a:lnTo>
                <a:lnTo>
                  <a:pt x="2816" y="569"/>
                </a:lnTo>
                <a:lnTo>
                  <a:pt x="2827" y="555"/>
                </a:lnTo>
                <a:lnTo>
                  <a:pt x="2836" y="540"/>
                </a:lnTo>
                <a:lnTo>
                  <a:pt x="2844" y="525"/>
                </a:lnTo>
                <a:lnTo>
                  <a:pt x="2853" y="508"/>
                </a:lnTo>
                <a:lnTo>
                  <a:pt x="2860" y="493"/>
                </a:lnTo>
                <a:lnTo>
                  <a:pt x="2866" y="477"/>
                </a:lnTo>
                <a:lnTo>
                  <a:pt x="2871" y="460"/>
                </a:lnTo>
                <a:lnTo>
                  <a:pt x="2875" y="442"/>
                </a:lnTo>
                <a:lnTo>
                  <a:pt x="2880" y="426"/>
                </a:lnTo>
                <a:lnTo>
                  <a:pt x="2882" y="410"/>
                </a:lnTo>
                <a:lnTo>
                  <a:pt x="2884" y="392"/>
                </a:lnTo>
                <a:lnTo>
                  <a:pt x="2886" y="374"/>
                </a:lnTo>
                <a:lnTo>
                  <a:pt x="2886" y="358"/>
                </a:lnTo>
                <a:lnTo>
                  <a:pt x="2886" y="340"/>
                </a:lnTo>
                <a:lnTo>
                  <a:pt x="2884" y="324"/>
                </a:lnTo>
                <a:lnTo>
                  <a:pt x="2882" y="306"/>
                </a:lnTo>
                <a:lnTo>
                  <a:pt x="2880" y="290"/>
                </a:lnTo>
                <a:lnTo>
                  <a:pt x="2875" y="272"/>
                </a:lnTo>
                <a:lnTo>
                  <a:pt x="2871" y="256"/>
                </a:lnTo>
                <a:lnTo>
                  <a:pt x="2866" y="239"/>
                </a:lnTo>
                <a:lnTo>
                  <a:pt x="2860" y="223"/>
                </a:lnTo>
                <a:lnTo>
                  <a:pt x="2853" y="207"/>
                </a:lnTo>
                <a:lnTo>
                  <a:pt x="2844" y="191"/>
                </a:lnTo>
                <a:lnTo>
                  <a:pt x="2836" y="176"/>
                </a:lnTo>
                <a:lnTo>
                  <a:pt x="2827" y="161"/>
                </a:lnTo>
                <a:lnTo>
                  <a:pt x="2816" y="146"/>
                </a:lnTo>
                <a:lnTo>
                  <a:pt x="2806" y="131"/>
                </a:lnTo>
                <a:lnTo>
                  <a:pt x="2794" y="117"/>
                </a:lnTo>
                <a:lnTo>
                  <a:pt x="2781" y="104"/>
                </a:lnTo>
                <a:lnTo>
                  <a:pt x="2781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3019518" y="2132856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3019518" y="4612532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2" name="Freeform 6">
            <a:extLst>
              <a:ext uri="{FF2B5EF4-FFF2-40B4-BE49-F238E27FC236}">
                <a16:creationId xmlns="" xmlns:a16="http://schemas.microsoft.com/office/drawing/2014/main" id="{8961792B-500F-4FBC-A9B8-D5B7E6C0EE09}"/>
              </a:ext>
            </a:extLst>
          </p:cNvPr>
          <p:cNvSpPr>
            <a:spLocks/>
          </p:cNvSpPr>
          <p:nvPr userDrawn="1"/>
        </p:nvSpPr>
        <p:spPr bwMode="auto">
          <a:xfrm>
            <a:off x="0" y="6402388"/>
            <a:ext cx="618182" cy="455613"/>
          </a:xfrm>
          <a:custGeom>
            <a:avLst/>
            <a:gdLst>
              <a:gd name="T0" fmla="*/ 0 w 1944"/>
              <a:gd name="T1" fmla="*/ 1437 h 1437"/>
              <a:gd name="T2" fmla="*/ 1839 w 1944"/>
              <a:gd name="T3" fmla="*/ 612 h 1437"/>
              <a:gd name="T4" fmla="*/ 1852 w 1944"/>
              <a:gd name="T5" fmla="*/ 599 h 1437"/>
              <a:gd name="T6" fmla="*/ 1875 w 1944"/>
              <a:gd name="T7" fmla="*/ 571 h 1437"/>
              <a:gd name="T8" fmla="*/ 1894 w 1944"/>
              <a:gd name="T9" fmla="*/ 541 h 1437"/>
              <a:gd name="T10" fmla="*/ 1910 w 1944"/>
              <a:gd name="T11" fmla="*/ 510 h 1437"/>
              <a:gd name="T12" fmla="*/ 1924 w 1944"/>
              <a:gd name="T13" fmla="*/ 477 h 1437"/>
              <a:gd name="T14" fmla="*/ 1934 w 1944"/>
              <a:gd name="T15" fmla="*/ 444 h 1437"/>
              <a:gd name="T16" fmla="*/ 1941 w 1944"/>
              <a:gd name="T17" fmla="*/ 410 h 1437"/>
              <a:gd name="T18" fmla="*/ 1943 w 1944"/>
              <a:gd name="T19" fmla="*/ 376 h 1437"/>
              <a:gd name="T20" fmla="*/ 1943 w 1944"/>
              <a:gd name="T21" fmla="*/ 342 h 1437"/>
              <a:gd name="T22" fmla="*/ 1941 w 1944"/>
              <a:gd name="T23" fmla="*/ 308 h 1437"/>
              <a:gd name="T24" fmla="*/ 1934 w 1944"/>
              <a:gd name="T25" fmla="*/ 274 h 1437"/>
              <a:gd name="T26" fmla="*/ 1924 w 1944"/>
              <a:gd name="T27" fmla="*/ 241 h 1437"/>
              <a:gd name="T28" fmla="*/ 1910 w 1944"/>
              <a:gd name="T29" fmla="*/ 208 h 1437"/>
              <a:gd name="T30" fmla="*/ 1894 w 1944"/>
              <a:gd name="T31" fmla="*/ 176 h 1437"/>
              <a:gd name="T32" fmla="*/ 1875 w 1944"/>
              <a:gd name="T33" fmla="*/ 147 h 1437"/>
              <a:gd name="T34" fmla="*/ 1852 w 1944"/>
              <a:gd name="T35" fmla="*/ 119 h 1437"/>
              <a:gd name="T36" fmla="*/ 1839 w 1944"/>
              <a:gd name="T37" fmla="*/ 106 h 1437"/>
              <a:gd name="T38" fmla="*/ 1812 w 1944"/>
              <a:gd name="T39" fmla="*/ 81 h 1437"/>
              <a:gd name="T40" fmla="*/ 1782 w 1944"/>
              <a:gd name="T41" fmla="*/ 60 h 1437"/>
              <a:gd name="T42" fmla="*/ 1752 w 1944"/>
              <a:gd name="T43" fmla="*/ 41 h 1437"/>
              <a:gd name="T44" fmla="*/ 1720 w 1944"/>
              <a:gd name="T45" fmla="*/ 27 h 1437"/>
              <a:gd name="T46" fmla="*/ 1687 w 1944"/>
              <a:gd name="T47" fmla="*/ 16 h 1437"/>
              <a:gd name="T48" fmla="*/ 1654 w 1944"/>
              <a:gd name="T49" fmla="*/ 7 h 1437"/>
              <a:gd name="T50" fmla="*/ 1620 w 1944"/>
              <a:gd name="T51" fmla="*/ 3 h 1437"/>
              <a:gd name="T52" fmla="*/ 1585 w 1944"/>
              <a:gd name="T53" fmla="*/ 0 h 1437"/>
              <a:gd name="T54" fmla="*/ 1551 w 1944"/>
              <a:gd name="T55" fmla="*/ 3 h 1437"/>
              <a:gd name="T56" fmla="*/ 1517 w 1944"/>
              <a:gd name="T57" fmla="*/ 7 h 1437"/>
              <a:gd name="T58" fmla="*/ 1484 w 1944"/>
              <a:gd name="T59" fmla="*/ 16 h 1437"/>
              <a:gd name="T60" fmla="*/ 1451 w 1944"/>
              <a:gd name="T61" fmla="*/ 27 h 1437"/>
              <a:gd name="T62" fmla="*/ 1420 w 1944"/>
              <a:gd name="T63" fmla="*/ 41 h 1437"/>
              <a:gd name="T64" fmla="*/ 1389 w 1944"/>
              <a:gd name="T65" fmla="*/ 60 h 1437"/>
              <a:gd name="T66" fmla="*/ 1360 w 1944"/>
              <a:gd name="T67" fmla="*/ 81 h 1437"/>
              <a:gd name="T68" fmla="*/ 1333 w 1944"/>
              <a:gd name="T69" fmla="*/ 106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44" h="1437">
                <a:moveTo>
                  <a:pt x="1333" y="106"/>
                </a:moveTo>
                <a:lnTo>
                  <a:pt x="0" y="1437"/>
                </a:lnTo>
                <a:lnTo>
                  <a:pt x="1013" y="1437"/>
                </a:lnTo>
                <a:lnTo>
                  <a:pt x="1839" y="612"/>
                </a:lnTo>
                <a:lnTo>
                  <a:pt x="1839" y="612"/>
                </a:lnTo>
                <a:lnTo>
                  <a:pt x="1852" y="599"/>
                </a:lnTo>
                <a:lnTo>
                  <a:pt x="1863" y="585"/>
                </a:lnTo>
                <a:lnTo>
                  <a:pt x="1875" y="571"/>
                </a:lnTo>
                <a:lnTo>
                  <a:pt x="1884" y="556"/>
                </a:lnTo>
                <a:lnTo>
                  <a:pt x="1894" y="541"/>
                </a:lnTo>
                <a:lnTo>
                  <a:pt x="1903" y="525"/>
                </a:lnTo>
                <a:lnTo>
                  <a:pt x="1910" y="510"/>
                </a:lnTo>
                <a:lnTo>
                  <a:pt x="1917" y="493"/>
                </a:lnTo>
                <a:lnTo>
                  <a:pt x="1924" y="477"/>
                </a:lnTo>
                <a:lnTo>
                  <a:pt x="1929" y="460"/>
                </a:lnTo>
                <a:lnTo>
                  <a:pt x="1934" y="444"/>
                </a:lnTo>
                <a:lnTo>
                  <a:pt x="1937" y="428"/>
                </a:lnTo>
                <a:lnTo>
                  <a:pt x="1941" y="410"/>
                </a:lnTo>
                <a:lnTo>
                  <a:pt x="1942" y="394"/>
                </a:lnTo>
                <a:lnTo>
                  <a:pt x="1943" y="376"/>
                </a:lnTo>
                <a:lnTo>
                  <a:pt x="1944" y="360"/>
                </a:lnTo>
                <a:lnTo>
                  <a:pt x="1943" y="342"/>
                </a:lnTo>
                <a:lnTo>
                  <a:pt x="1942" y="324"/>
                </a:lnTo>
                <a:lnTo>
                  <a:pt x="1941" y="308"/>
                </a:lnTo>
                <a:lnTo>
                  <a:pt x="1937" y="290"/>
                </a:lnTo>
                <a:lnTo>
                  <a:pt x="1934" y="274"/>
                </a:lnTo>
                <a:lnTo>
                  <a:pt x="1929" y="257"/>
                </a:lnTo>
                <a:lnTo>
                  <a:pt x="1924" y="241"/>
                </a:lnTo>
                <a:lnTo>
                  <a:pt x="1917" y="225"/>
                </a:lnTo>
                <a:lnTo>
                  <a:pt x="1910" y="208"/>
                </a:lnTo>
                <a:lnTo>
                  <a:pt x="1903" y="193"/>
                </a:lnTo>
                <a:lnTo>
                  <a:pt x="1894" y="176"/>
                </a:lnTo>
                <a:lnTo>
                  <a:pt x="1884" y="162"/>
                </a:lnTo>
                <a:lnTo>
                  <a:pt x="1875" y="147"/>
                </a:lnTo>
                <a:lnTo>
                  <a:pt x="1863" y="133"/>
                </a:lnTo>
                <a:lnTo>
                  <a:pt x="1852" y="119"/>
                </a:lnTo>
                <a:lnTo>
                  <a:pt x="1839" y="106"/>
                </a:lnTo>
                <a:lnTo>
                  <a:pt x="1839" y="106"/>
                </a:lnTo>
                <a:lnTo>
                  <a:pt x="1826" y="93"/>
                </a:lnTo>
                <a:lnTo>
                  <a:pt x="1812" y="81"/>
                </a:lnTo>
                <a:lnTo>
                  <a:pt x="1798" y="70"/>
                </a:lnTo>
                <a:lnTo>
                  <a:pt x="1782" y="60"/>
                </a:lnTo>
                <a:lnTo>
                  <a:pt x="1768" y="51"/>
                </a:lnTo>
                <a:lnTo>
                  <a:pt x="1752" y="41"/>
                </a:lnTo>
                <a:lnTo>
                  <a:pt x="1737" y="34"/>
                </a:lnTo>
                <a:lnTo>
                  <a:pt x="1720" y="27"/>
                </a:lnTo>
                <a:lnTo>
                  <a:pt x="1704" y="20"/>
                </a:lnTo>
                <a:lnTo>
                  <a:pt x="1687" y="16"/>
                </a:lnTo>
                <a:lnTo>
                  <a:pt x="1671" y="11"/>
                </a:lnTo>
                <a:lnTo>
                  <a:pt x="1654" y="7"/>
                </a:lnTo>
                <a:lnTo>
                  <a:pt x="1637" y="4"/>
                </a:lnTo>
                <a:lnTo>
                  <a:pt x="1620" y="3"/>
                </a:lnTo>
                <a:lnTo>
                  <a:pt x="1603" y="2"/>
                </a:lnTo>
                <a:lnTo>
                  <a:pt x="1585" y="0"/>
                </a:lnTo>
                <a:lnTo>
                  <a:pt x="1569" y="2"/>
                </a:lnTo>
                <a:lnTo>
                  <a:pt x="1551" y="3"/>
                </a:lnTo>
                <a:lnTo>
                  <a:pt x="1535" y="4"/>
                </a:lnTo>
                <a:lnTo>
                  <a:pt x="1517" y="7"/>
                </a:lnTo>
                <a:lnTo>
                  <a:pt x="1501" y="11"/>
                </a:lnTo>
                <a:lnTo>
                  <a:pt x="1484" y="16"/>
                </a:lnTo>
                <a:lnTo>
                  <a:pt x="1468" y="20"/>
                </a:lnTo>
                <a:lnTo>
                  <a:pt x="1451" y="27"/>
                </a:lnTo>
                <a:lnTo>
                  <a:pt x="1435" y="34"/>
                </a:lnTo>
                <a:lnTo>
                  <a:pt x="1420" y="41"/>
                </a:lnTo>
                <a:lnTo>
                  <a:pt x="1403" y="51"/>
                </a:lnTo>
                <a:lnTo>
                  <a:pt x="1389" y="60"/>
                </a:lnTo>
                <a:lnTo>
                  <a:pt x="1374" y="70"/>
                </a:lnTo>
                <a:lnTo>
                  <a:pt x="1360" y="81"/>
                </a:lnTo>
                <a:lnTo>
                  <a:pt x="1346" y="93"/>
                </a:lnTo>
                <a:lnTo>
                  <a:pt x="1333" y="106"/>
                </a:lnTo>
                <a:lnTo>
                  <a:pt x="1333" y="10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3" name="Freeform 11">
            <a:extLst>
              <a:ext uri="{FF2B5EF4-FFF2-40B4-BE49-F238E27FC236}">
                <a16:creationId xmlns="" xmlns:a16="http://schemas.microsoft.com/office/drawing/2014/main" id="{96D2D2A0-AB64-47E7-9400-016836EEC22B}"/>
              </a:ext>
            </a:extLst>
          </p:cNvPr>
          <p:cNvSpPr>
            <a:spLocks/>
          </p:cNvSpPr>
          <p:nvPr userDrawn="1"/>
        </p:nvSpPr>
        <p:spPr bwMode="auto">
          <a:xfrm>
            <a:off x="0" y="2381551"/>
            <a:ext cx="1101285" cy="1266825"/>
          </a:xfrm>
          <a:custGeom>
            <a:avLst/>
            <a:gdLst>
              <a:gd name="T0" fmla="*/ 3357 w 3464"/>
              <a:gd name="T1" fmla="*/ 106 h 3991"/>
              <a:gd name="T2" fmla="*/ 3330 w 3464"/>
              <a:gd name="T3" fmla="*/ 81 h 3991"/>
              <a:gd name="T4" fmla="*/ 3301 w 3464"/>
              <a:gd name="T5" fmla="*/ 60 h 3991"/>
              <a:gd name="T6" fmla="*/ 3269 w 3464"/>
              <a:gd name="T7" fmla="*/ 41 h 3991"/>
              <a:gd name="T8" fmla="*/ 3238 w 3464"/>
              <a:gd name="T9" fmla="*/ 26 h 3991"/>
              <a:gd name="T10" fmla="*/ 3204 w 3464"/>
              <a:gd name="T11" fmla="*/ 14 h 3991"/>
              <a:gd name="T12" fmla="*/ 3170 w 3464"/>
              <a:gd name="T13" fmla="*/ 6 h 3991"/>
              <a:gd name="T14" fmla="*/ 3136 w 3464"/>
              <a:gd name="T15" fmla="*/ 1 h 3991"/>
              <a:gd name="T16" fmla="*/ 3100 w 3464"/>
              <a:gd name="T17" fmla="*/ 0 h 3991"/>
              <a:gd name="T18" fmla="*/ 3066 w 3464"/>
              <a:gd name="T19" fmla="*/ 1 h 3991"/>
              <a:gd name="T20" fmla="*/ 3031 w 3464"/>
              <a:gd name="T21" fmla="*/ 6 h 3991"/>
              <a:gd name="T22" fmla="*/ 2997 w 3464"/>
              <a:gd name="T23" fmla="*/ 14 h 3991"/>
              <a:gd name="T24" fmla="*/ 2964 w 3464"/>
              <a:gd name="T25" fmla="*/ 26 h 3991"/>
              <a:gd name="T26" fmla="*/ 2931 w 3464"/>
              <a:gd name="T27" fmla="*/ 41 h 3991"/>
              <a:gd name="T28" fmla="*/ 2901 w 3464"/>
              <a:gd name="T29" fmla="*/ 60 h 3991"/>
              <a:gd name="T30" fmla="*/ 2871 w 3464"/>
              <a:gd name="T31" fmla="*/ 81 h 3991"/>
              <a:gd name="T32" fmla="*/ 2843 w 3464"/>
              <a:gd name="T33" fmla="*/ 106 h 3991"/>
              <a:gd name="T34" fmla="*/ 0 w 3464"/>
              <a:gd name="T35" fmla="*/ 3991 h 3991"/>
              <a:gd name="T36" fmla="*/ 3357 w 3464"/>
              <a:gd name="T37" fmla="*/ 620 h 3991"/>
              <a:gd name="T38" fmla="*/ 3382 w 3464"/>
              <a:gd name="T39" fmla="*/ 593 h 3991"/>
              <a:gd name="T40" fmla="*/ 3404 w 3464"/>
              <a:gd name="T41" fmla="*/ 563 h 3991"/>
              <a:gd name="T42" fmla="*/ 3422 w 3464"/>
              <a:gd name="T43" fmla="*/ 532 h 3991"/>
              <a:gd name="T44" fmla="*/ 3437 w 3464"/>
              <a:gd name="T45" fmla="*/ 500 h 3991"/>
              <a:gd name="T46" fmla="*/ 3449 w 3464"/>
              <a:gd name="T47" fmla="*/ 466 h 3991"/>
              <a:gd name="T48" fmla="*/ 3457 w 3464"/>
              <a:gd name="T49" fmla="*/ 432 h 3991"/>
              <a:gd name="T50" fmla="*/ 3462 w 3464"/>
              <a:gd name="T51" fmla="*/ 398 h 3991"/>
              <a:gd name="T52" fmla="*/ 3464 w 3464"/>
              <a:gd name="T53" fmla="*/ 363 h 3991"/>
              <a:gd name="T54" fmla="*/ 3462 w 3464"/>
              <a:gd name="T55" fmla="*/ 329 h 3991"/>
              <a:gd name="T56" fmla="*/ 3457 w 3464"/>
              <a:gd name="T57" fmla="*/ 293 h 3991"/>
              <a:gd name="T58" fmla="*/ 3449 w 3464"/>
              <a:gd name="T59" fmla="*/ 259 h 3991"/>
              <a:gd name="T60" fmla="*/ 3437 w 3464"/>
              <a:gd name="T61" fmla="*/ 226 h 3991"/>
              <a:gd name="T62" fmla="*/ 3422 w 3464"/>
              <a:gd name="T63" fmla="*/ 194 h 3991"/>
              <a:gd name="T64" fmla="*/ 3404 w 3464"/>
              <a:gd name="T65" fmla="*/ 163 h 3991"/>
              <a:gd name="T66" fmla="*/ 3382 w 3464"/>
              <a:gd name="T67" fmla="*/ 134 h 3991"/>
              <a:gd name="T68" fmla="*/ 3357 w 3464"/>
              <a:gd name="T69" fmla="*/ 106 h 3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64" h="3991">
                <a:moveTo>
                  <a:pt x="3357" y="106"/>
                </a:moveTo>
                <a:lnTo>
                  <a:pt x="3357" y="106"/>
                </a:lnTo>
                <a:lnTo>
                  <a:pt x="3344" y="93"/>
                </a:lnTo>
                <a:lnTo>
                  <a:pt x="3330" y="81"/>
                </a:lnTo>
                <a:lnTo>
                  <a:pt x="3315" y="69"/>
                </a:lnTo>
                <a:lnTo>
                  <a:pt x="3301" y="60"/>
                </a:lnTo>
                <a:lnTo>
                  <a:pt x="3286" y="49"/>
                </a:lnTo>
                <a:lnTo>
                  <a:pt x="3269" y="41"/>
                </a:lnTo>
                <a:lnTo>
                  <a:pt x="3254" y="33"/>
                </a:lnTo>
                <a:lnTo>
                  <a:pt x="3238" y="26"/>
                </a:lnTo>
                <a:lnTo>
                  <a:pt x="3221" y="20"/>
                </a:lnTo>
                <a:lnTo>
                  <a:pt x="3204" y="14"/>
                </a:lnTo>
                <a:lnTo>
                  <a:pt x="3187" y="9"/>
                </a:lnTo>
                <a:lnTo>
                  <a:pt x="3170" y="6"/>
                </a:lnTo>
                <a:lnTo>
                  <a:pt x="3153" y="3"/>
                </a:lnTo>
                <a:lnTo>
                  <a:pt x="3136" y="1"/>
                </a:lnTo>
                <a:lnTo>
                  <a:pt x="3118" y="0"/>
                </a:lnTo>
                <a:lnTo>
                  <a:pt x="3100" y="0"/>
                </a:lnTo>
                <a:lnTo>
                  <a:pt x="3083" y="0"/>
                </a:lnTo>
                <a:lnTo>
                  <a:pt x="3066" y="1"/>
                </a:lnTo>
                <a:lnTo>
                  <a:pt x="3049" y="3"/>
                </a:lnTo>
                <a:lnTo>
                  <a:pt x="3031" y="6"/>
                </a:lnTo>
                <a:lnTo>
                  <a:pt x="3015" y="9"/>
                </a:lnTo>
                <a:lnTo>
                  <a:pt x="2997" y="14"/>
                </a:lnTo>
                <a:lnTo>
                  <a:pt x="2981" y="20"/>
                </a:lnTo>
                <a:lnTo>
                  <a:pt x="2964" y="26"/>
                </a:lnTo>
                <a:lnTo>
                  <a:pt x="2948" y="33"/>
                </a:lnTo>
                <a:lnTo>
                  <a:pt x="2931" y="41"/>
                </a:lnTo>
                <a:lnTo>
                  <a:pt x="2916" y="49"/>
                </a:lnTo>
                <a:lnTo>
                  <a:pt x="2901" y="60"/>
                </a:lnTo>
                <a:lnTo>
                  <a:pt x="2885" y="69"/>
                </a:lnTo>
                <a:lnTo>
                  <a:pt x="2871" y="81"/>
                </a:lnTo>
                <a:lnTo>
                  <a:pt x="2857" y="93"/>
                </a:lnTo>
                <a:lnTo>
                  <a:pt x="2843" y="106"/>
                </a:lnTo>
                <a:lnTo>
                  <a:pt x="0" y="2956"/>
                </a:lnTo>
                <a:lnTo>
                  <a:pt x="0" y="3991"/>
                </a:lnTo>
                <a:lnTo>
                  <a:pt x="3357" y="620"/>
                </a:lnTo>
                <a:lnTo>
                  <a:pt x="3357" y="620"/>
                </a:lnTo>
                <a:lnTo>
                  <a:pt x="3370" y="607"/>
                </a:lnTo>
                <a:lnTo>
                  <a:pt x="3382" y="593"/>
                </a:lnTo>
                <a:lnTo>
                  <a:pt x="3394" y="577"/>
                </a:lnTo>
                <a:lnTo>
                  <a:pt x="3404" y="563"/>
                </a:lnTo>
                <a:lnTo>
                  <a:pt x="3414" y="548"/>
                </a:lnTo>
                <a:lnTo>
                  <a:pt x="3422" y="532"/>
                </a:lnTo>
                <a:lnTo>
                  <a:pt x="3430" y="516"/>
                </a:lnTo>
                <a:lnTo>
                  <a:pt x="3437" y="500"/>
                </a:lnTo>
                <a:lnTo>
                  <a:pt x="3444" y="483"/>
                </a:lnTo>
                <a:lnTo>
                  <a:pt x="3449" y="466"/>
                </a:lnTo>
                <a:lnTo>
                  <a:pt x="3454" y="449"/>
                </a:lnTo>
                <a:lnTo>
                  <a:pt x="3457" y="432"/>
                </a:lnTo>
                <a:lnTo>
                  <a:pt x="3461" y="415"/>
                </a:lnTo>
                <a:lnTo>
                  <a:pt x="3462" y="398"/>
                </a:lnTo>
                <a:lnTo>
                  <a:pt x="3464" y="380"/>
                </a:lnTo>
                <a:lnTo>
                  <a:pt x="3464" y="363"/>
                </a:lnTo>
                <a:lnTo>
                  <a:pt x="3464" y="345"/>
                </a:lnTo>
                <a:lnTo>
                  <a:pt x="3462" y="329"/>
                </a:lnTo>
                <a:lnTo>
                  <a:pt x="3461" y="311"/>
                </a:lnTo>
                <a:lnTo>
                  <a:pt x="3457" y="293"/>
                </a:lnTo>
                <a:lnTo>
                  <a:pt x="3454" y="276"/>
                </a:lnTo>
                <a:lnTo>
                  <a:pt x="3449" y="259"/>
                </a:lnTo>
                <a:lnTo>
                  <a:pt x="3444" y="243"/>
                </a:lnTo>
                <a:lnTo>
                  <a:pt x="3437" y="226"/>
                </a:lnTo>
                <a:lnTo>
                  <a:pt x="3430" y="210"/>
                </a:lnTo>
                <a:lnTo>
                  <a:pt x="3422" y="194"/>
                </a:lnTo>
                <a:lnTo>
                  <a:pt x="3414" y="178"/>
                </a:lnTo>
                <a:lnTo>
                  <a:pt x="3404" y="163"/>
                </a:lnTo>
                <a:lnTo>
                  <a:pt x="3394" y="148"/>
                </a:lnTo>
                <a:lnTo>
                  <a:pt x="3382" y="134"/>
                </a:lnTo>
                <a:lnTo>
                  <a:pt x="3370" y="120"/>
                </a:lnTo>
                <a:lnTo>
                  <a:pt x="3357" y="106"/>
                </a:lnTo>
                <a:lnTo>
                  <a:pt x="3357" y="10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4" name="Freeform 9">
            <a:extLst>
              <a:ext uri="{FF2B5EF4-FFF2-40B4-BE49-F238E27FC236}">
                <a16:creationId xmlns="" xmlns:a16="http://schemas.microsoft.com/office/drawing/2014/main" id="{F0FCEC5E-49DC-4EEB-ABC9-743298CBB5E6}"/>
              </a:ext>
            </a:extLst>
          </p:cNvPr>
          <p:cNvSpPr>
            <a:spLocks/>
          </p:cNvSpPr>
          <p:nvPr userDrawn="1"/>
        </p:nvSpPr>
        <p:spPr bwMode="auto">
          <a:xfrm>
            <a:off x="8656129" y="3781847"/>
            <a:ext cx="487871" cy="650875"/>
          </a:xfrm>
          <a:custGeom>
            <a:avLst/>
            <a:gdLst>
              <a:gd name="T0" fmla="*/ 105 w 1535"/>
              <a:gd name="T1" fmla="*/ 1944 h 2050"/>
              <a:gd name="T2" fmla="*/ 133 w 1535"/>
              <a:gd name="T3" fmla="*/ 1969 h 2050"/>
              <a:gd name="T4" fmla="*/ 163 w 1535"/>
              <a:gd name="T5" fmla="*/ 1990 h 2050"/>
              <a:gd name="T6" fmla="*/ 193 w 1535"/>
              <a:gd name="T7" fmla="*/ 2009 h 2050"/>
              <a:gd name="T8" fmla="*/ 226 w 1535"/>
              <a:gd name="T9" fmla="*/ 2024 h 2050"/>
              <a:gd name="T10" fmla="*/ 259 w 1535"/>
              <a:gd name="T11" fmla="*/ 2036 h 2050"/>
              <a:gd name="T12" fmla="*/ 293 w 1535"/>
              <a:gd name="T13" fmla="*/ 2044 h 2050"/>
              <a:gd name="T14" fmla="*/ 328 w 1535"/>
              <a:gd name="T15" fmla="*/ 2049 h 2050"/>
              <a:gd name="T16" fmla="*/ 362 w 1535"/>
              <a:gd name="T17" fmla="*/ 2050 h 2050"/>
              <a:gd name="T18" fmla="*/ 397 w 1535"/>
              <a:gd name="T19" fmla="*/ 2049 h 2050"/>
              <a:gd name="T20" fmla="*/ 432 w 1535"/>
              <a:gd name="T21" fmla="*/ 2044 h 2050"/>
              <a:gd name="T22" fmla="*/ 466 w 1535"/>
              <a:gd name="T23" fmla="*/ 2036 h 2050"/>
              <a:gd name="T24" fmla="*/ 500 w 1535"/>
              <a:gd name="T25" fmla="*/ 2024 h 2050"/>
              <a:gd name="T26" fmla="*/ 531 w 1535"/>
              <a:gd name="T27" fmla="*/ 2009 h 2050"/>
              <a:gd name="T28" fmla="*/ 563 w 1535"/>
              <a:gd name="T29" fmla="*/ 1990 h 2050"/>
              <a:gd name="T30" fmla="*/ 592 w 1535"/>
              <a:gd name="T31" fmla="*/ 1969 h 2050"/>
              <a:gd name="T32" fmla="*/ 619 w 1535"/>
              <a:gd name="T33" fmla="*/ 1944 h 2050"/>
              <a:gd name="T34" fmla="*/ 1535 w 1535"/>
              <a:gd name="T35" fmla="*/ 0 h 2050"/>
              <a:gd name="T36" fmla="*/ 105 w 1535"/>
              <a:gd name="T37" fmla="*/ 1430 h 2050"/>
              <a:gd name="T38" fmla="*/ 81 w 1535"/>
              <a:gd name="T39" fmla="*/ 1457 h 2050"/>
              <a:gd name="T40" fmla="*/ 59 w 1535"/>
              <a:gd name="T41" fmla="*/ 1486 h 2050"/>
              <a:gd name="T42" fmla="*/ 41 w 1535"/>
              <a:gd name="T43" fmla="*/ 1518 h 2050"/>
              <a:gd name="T44" fmla="*/ 25 w 1535"/>
              <a:gd name="T45" fmla="*/ 1550 h 2050"/>
              <a:gd name="T46" fmla="*/ 14 w 1535"/>
              <a:gd name="T47" fmla="*/ 1584 h 2050"/>
              <a:gd name="T48" fmla="*/ 5 w 1535"/>
              <a:gd name="T49" fmla="*/ 1618 h 2050"/>
              <a:gd name="T50" fmla="*/ 1 w 1535"/>
              <a:gd name="T51" fmla="*/ 1652 h 2050"/>
              <a:gd name="T52" fmla="*/ 0 w 1535"/>
              <a:gd name="T53" fmla="*/ 1687 h 2050"/>
              <a:gd name="T54" fmla="*/ 1 w 1535"/>
              <a:gd name="T55" fmla="*/ 1721 h 2050"/>
              <a:gd name="T56" fmla="*/ 5 w 1535"/>
              <a:gd name="T57" fmla="*/ 1756 h 2050"/>
              <a:gd name="T58" fmla="*/ 14 w 1535"/>
              <a:gd name="T59" fmla="*/ 1790 h 2050"/>
              <a:gd name="T60" fmla="*/ 25 w 1535"/>
              <a:gd name="T61" fmla="*/ 1823 h 2050"/>
              <a:gd name="T62" fmla="*/ 41 w 1535"/>
              <a:gd name="T63" fmla="*/ 1856 h 2050"/>
              <a:gd name="T64" fmla="*/ 59 w 1535"/>
              <a:gd name="T65" fmla="*/ 1887 h 2050"/>
              <a:gd name="T66" fmla="*/ 81 w 1535"/>
              <a:gd name="T67" fmla="*/ 1916 h 2050"/>
              <a:gd name="T68" fmla="*/ 105 w 1535"/>
              <a:gd name="T69" fmla="*/ 1944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lnTo>
                  <a:pt x="105" y="19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2332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3DB8D704-3587-4AA6-ADD1-37A514430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4" b="3704"/>
          <a:stretch/>
        </p:blipFill>
        <p:spPr>
          <a:xfrm>
            <a:off x="0" y="1980974"/>
            <a:ext cx="4756794" cy="4877026"/>
          </a:xfrm>
          <a:custGeom>
            <a:avLst/>
            <a:gdLst>
              <a:gd name="connsiteX0" fmla="*/ 0 w 4756794"/>
              <a:gd name="connsiteY0" fmla="*/ 0 h 4877026"/>
              <a:gd name="connsiteX1" fmla="*/ 4756794 w 4756794"/>
              <a:gd name="connsiteY1" fmla="*/ 0 h 4877026"/>
              <a:gd name="connsiteX2" fmla="*/ 4756794 w 4756794"/>
              <a:gd name="connsiteY2" fmla="*/ 4877026 h 4877026"/>
              <a:gd name="connsiteX3" fmla="*/ 0 w 4756794"/>
              <a:gd name="connsiteY3" fmla="*/ 4877026 h 487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6794" h="4877026">
                <a:moveTo>
                  <a:pt x="0" y="0"/>
                </a:moveTo>
                <a:lnTo>
                  <a:pt x="4756794" y="0"/>
                </a:lnTo>
                <a:lnTo>
                  <a:pt x="4756794" y="4877026"/>
                </a:lnTo>
                <a:lnTo>
                  <a:pt x="0" y="4877026"/>
                </a:lnTo>
                <a:close/>
              </a:path>
            </a:pathLst>
          </a:custGeom>
        </p:spPr>
      </p:pic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EE088DB3-0D4A-4391-B6A7-91773F2828C2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9147326" cy="6858000"/>
          </a:xfrm>
          <a:custGeom>
            <a:avLst/>
            <a:gdLst>
              <a:gd name="connsiteX0" fmla="*/ 4108922 w 9147326"/>
              <a:gd name="connsiteY0" fmla="*/ 0 h 6858000"/>
              <a:gd name="connsiteX1" fmla="*/ 0 w 9147326"/>
              <a:gd name="connsiteY1" fmla="*/ 0 h 6858000"/>
              <a:gd name="connsiteX2" fmla="*/ 0 w 9147326"/>
              <a:gd name="connsiteY2" fmla="*/ 6858000 h 6858000"/>
              <a:gd name="connsiteX3" fmla="*/ 9147326 w 9147326"/>
              <a:gd name="connsiteY3" fmla="*/ 6858000 h 6858000"/>
              <a:gd name="connsiteX4" fmla="*/ 9147326 w 9147326"/>
              <a:gd name="connsiteY4" fmla="*/ 6459802 h 6858000"/>
              <a:gd name="connsiteX5" fmla="*/ 7513073 w 9147326"/>
              <a:gd name="connsiteY5" fmla="*/ 4816793 h 6858000"/>
              <a:gd name="connsiteX6" fmla="*/ 7497704 w 9147326"/>
              <a:gd name="connsiteY6" fmla="*/ 4803458 h 6858000"/>
              <a:gd name="connsiteX7" fmla="*/ 7482335 w 9147326"/>
              <a:gd name="connsiteY7" fmla="*/ 4789488 h 6858000"/>
              <a:gd name="connsiteX8" fmla="*/ 7467301 w 9147326"/>
              <a:gd name="connsiteY8" fmla="*/ 4775518 h 6858000"/>
              <a:gd name="connsiteX9" fmla="*/ 7452600 w 9147326"/>
              <a:gd name="connsiteY9" fmla="*/ 4760913 h 6858000"/>
              <a:gd name="connsiteX10" fmla="*/ 6518455 w 9147326"/>
              <a:gd name="connsiteY10" fmla="*/ 3828098 h 6858000"/>
              <a:gd name="connsiteX11" fmla="*/ 6513777 w 9147326"/>
              <a:gd name="connsiteY11" fmla="*/ 3823335 h 6858000"/>
              <a:gd name="connsiteX12" fmla="*/ 6509769 w 9147326"/>
              <a:gd name="connsiteY12" fmla="*/ 3818573 h 6858000"/>
              <a:gd name="connsiteX13" fmla="*/ 6506093 w 9147326"/>
              <a:gd name="connsiteY13" fmla="*/ 3813493 h 6858000"/>
              <a:gd name="connsiteX14" fmla="*/ 6502752 w 9147326"/>
              <a:gd name="connsiteY14" fmla="*/ 3808413 h 6858000"/>
              <a:gd name="connsiteX15" fmla="*/ 6499412 w 9147326"/>
              <a:gd name="connsiteY15" fmla="*/ 3803333 h 6858000"/>
              <a:gd name="connsiteX16" fmla="*/ 6496405 w 9147326"/>
              <a:gd name="connsiteY16" fmla="*/ 3798253 h 6858000"/>
              <a:gd name="connsiteX17" fmla="*/ 6493732 w 9147326"/>
              <a:gd name="connsiteY17" fmla="*/ 3792855 h 6858000"/>
              <a:gd name="connsiteX18" fmla="*/ 6491393 w 9147326"/>
              <a:gd name="connsiteY18" fmla="*/ 3787458 h 6858000"/>
              <a:gd name="connsiteX19" fmla="*/ 6489388 w 9147326"/>
              <a:gd name="connsiteY19" fmla="*/ 3781425 h 6858000"/>
              <a:gd name="connsiteX20" fmla="*/ 6487718 w 9147326"/>
              <a:gd name="connsiteY20" fmla="*/ 3776028 h 6858000"/>
              <a:gd name="connsiteX21" fmla="*/ 6485713 w 9147326"/>
              <a:gd name="connsiteY21" fmla="*/ 3770313 h 6858000"/>
              <a:gd name="connsiteX22" fmla="*/ 6484377 w 9147326"/>
              <a:gd name="connsiteY22" fmla="*/ 3764280 h 6858000"/>
              <a:gd name="connsiteX23" fmla="*/ 6483375 w 9147326"/>
              <a:gd name="connsiteY23" fmla="*/ 3758565 h 6858000"/>
              <a:gd name="connsiteX24" fmla="*/ 6482706 w 9147326"/>
              <a:gd name="connsiteY24" fmla="*/ 3752850 h 6858000"/>
              <a:gd name="connsiteX25" fmla="*/ 6482372 w 9147326"/>
              <a:gd name="connsiteY25" fmla="*/ 3746818 h 6858000"/>
              <a:gd name="connsiteX26" fmla="*/ 6482372 w 9147326"/>
              <a:gd name="connsiteY26" fmla="*/ 3740785 h 6858000"/>
              <a:gd name="connsiteX27" fmla="*/ 6482372 w 9147326"/>
              <a:gd name="connsiteY27" fmla="*/ 3735070 h 6858000"/>
              <a:gd name="connsiteX28" fmla="*/ 6482706 w 9147326"/>
              <a:gd name="connsiteY28" fmla="*/ 3729038 h 6858000"/>
              <a:gd name="connsiteX29" fmla="*/ 6483375 w 9147326"/>
              <a:gd name="connsiteY29" fmla="*/ 3723323 h 6858000"/>
              <a:gd name="connsiteX30" fmla="*/ 6484377 w 9147326"/>
              <a:gd name="connsiteY30" fmla="*/ 3717608 h 6858000"/>
              <a:gd name="connsiteX31" fmla="*/ 6485713 w 9147326"/>
              <a:gd name="connsiteY31" fmla="*/ 3711575 h 6858000"/>
              <a:gd name="connsiteX32" fmla="*/ 6487718 w 9147326"/>
              <a:gd name="connsiteY32" fmla="*/ 3705860 h 6858000"/>
              <a:gd name="connsiteX33" fmla="*/ 6489388 w 9147326"/>
              <a:gd name="connsiteY33" fmla="*/ 3700145 h 6858000"/>
              <a:gd name="connsiteX34" fmla="*/ 6491393 w 9147326"/>
              <a:gd name="connsiteY34" fmla="*/ 3694748 h 6858000"/>
              <a:gd name="connsiteX35" fmla="*/ 6493732 w 9147326"/>
              <a:gd name="connsiteY35" fmla="*/ 3689033 h 6858000"/>
              <a:gd name="connsiteX36" fmla="*/ 6496405 w 9147326"/>
              <a:gd name="connsiteY36" fmla="*/ 3683635 h 6858000"/>
              <a:gd name="connsiteX37" fmla="*/ 6499412 w 9147326"/>
              <a:gd name="connsiteY37" fmla="*/ 3678238 h 6858000"/>
              <a:gd name="connsiteX38" fmla="*/ 6502752 w 9147326"/>
              <a:gd name="connsiteY38" fmla="*/ 3673158 h 6858000"/>
              <a:gd name="connsiteX39" fmla="*/ 6506093 w 9147326"/>
              <a:gd name="connsiteY39" fmla="*/ 3668078 h 6858000"/>
              <a:gd name="connsiteX40" fmla="*/ 6509769 w 9147326"/>
              <a:gd name="connsiteY40" fmla="*/ 3662998 h 6858000"/>
              <a:gd name="connsiteX41" fmla="*/ 6513777 w 9147326"/>
              <a:gd name="connsiteY41" fmla="*/ 3658235 h 6858000"/>
              <a:gd name="connsiteX42" fmla="*/ 6518455 w 9147326"/>
              <a:gd name="connsiteY42" fmla="*/ 3653790 h 6858000"/>
              <a:gd name="connsiteX43" fmla="*/ 6523133 w 9147326"/>
              <a:gd name="connsiteY43" fmla="*/ 3649345 h 6858000"/>
              <a:gd name="connsiteX44" fmla="*/ 6527475 w 9147326"/>
              <a:gd name="connsiteY44" fmla="*/ 3645218 h 6858000"/>
              <a:gd name="connsiteX45" fmla="*/ 6532821 w 9147326"/>
              <a:gd name="connsiteY45" fmla="*/ 3641725 h 6858000"/>
              <a:gd name="connsiteX46" fmla="*/ 6537833 w 9147326"/>
              <a:gd name="connsiteY46" fmla="*/ 3638233 h 6858000"/>
              <a:gd name="connsiteX47" fmla="*/ 6543178 w 9147326"/>
              <a:gd name="connsiteY47" fmla="*/ 3634740 h 6858000"/>
              <a:gd name="connsiteX48" fmla="*/ 6548190 w 9147326"/>
              <a:gd name="connsiteY48" fmla="*/ 3631883 h 6858000"/>
              <a:gd name="connsiteX49" fmla="*/ 6553535 w 9147326"/>
              <a:gd name="connsiteY49" fmla="*/ 3629343 h 6858000"/>
              <a:gd name="connsiteX50" fmla="*/ 6559215 w 9147326"/>
              <a:gd name="connsiteY50" fmla="*/ 3626803 h 6858000"/>
              <a:gd name="connsiteX51" fmla="*/ 6564895 w 9147326"/>
              <a:gd name="connsiteY51" fmla="*/ 3624898 h 6858000"/>
              <a:gd name="connsiteX52" fmla="*/ 6570574 w 9147326"/>
              <a:gd name="connsiteY52" fmla="*/ 3622675 h 6858000"/>
              <a:gd name="connsiteX53" fmla="*/ 6576254 w 9147326"/>
              <a:gd name="connsiteY53" fmla="*/ 3621405 h 6858000"/>
              <a:gd name="connsiteX54" fmla="*/ 6581934 w 9147326"/>
              <a:gd name="connsiteY54" fmla="*/ 3620135 h 6858000"/>
              <a:gd name="connsiteX55" fmla="*/ 6587948 w 9147326"/>
              <a:gd name="connsiteY55" fmla="*/ 3618865 h 6858000"/>
              <a:gd name="connsiteX56" fmla="*/ 6593627 w 9147326"/>
              <a:gd name="connsiteY56" fmla="*/ 3618230 h 6858000"/>
              <a:gd name="connsiteX57" fmla="*/ 6599641 w 9147326"/>
              <a:gd name="connsiteY57" fmla="*/ 3617913 h 6858000"/>
              <a:gd name="connsiteX58" fmla="*/ 6605655 w 9147326"/>
              <a:gd name="connsiteY58" fmla="*/ 3617595 h 6858000"/>
              <a:gd name="connsiteX59" fmla="*/ 6611669 w 9147326"/>
              <a:gd name="connsiteY59" fmla="*/ 3617913 h 6858000"/>
              <a:gd name="connsiteX60" fmla="*/ 6617349 w 9147326"/>
              <a:gd name="connsiteY60" fmla="*/ 3618230 h 6858000"/>
              <a:gd name="connsiteX61" fmla="*/ 6623028 w 9147326"/>
              <a:gd name="connsiteY61" fmla="*/ 3618865 h 6858000"/>
              <a:gd name="connsiteX62" fmla="*/ 6629042 w 9147326"/>
              <a:gd name="connsiteY62" fmla="*/ 3620135 h 6858000"/>
              <a:gd name="connsiteX63" fmla="*/ 6634722 w 9147326"/>
              <a:gd name="connsiteY63" fmla="*/ 3621405 h 6858000"/>
              <a:gd name="connsiteX64" fmla="*/ 6640736 w 9147326"/>
              <a:gd name="connsiteY64" fmla="*/ 3622675 h 6858000"/>
              <a:gd name="connsiteX65" fmla="*/ 6646415 w 9147326"/>
              <a:gd name="connsiteY65" fmla="*/ 3624898 h 6858000"/>
              <a:gd name="connsiteX66" fmla="*/ 6652095 w 9147326"/>
              <a:gd name="connsiteY66" fmla="*/ 3626803 h 6858000"/>
              <a:gd name="connsiteX67" fmla="*/ 6657441 w 9147326"/>
              <a:gd name="connsiteY67" fmla="*/ 3629343 h 6858000"/>
              <a:gd name="connsiteX68" fmla="*/ 6662786 w 9147326"/>
              <a:gd name="connsiteY68" fmla="*/ 3631883 h 6858000"/>
              <a:gd name="connsiteX69" fmla="*/ 6668132 w 9147326"/>
              <a:gd name="connsiteY69" fmla="*/ 3634740 h 6858000"/>
              <a:gd name="connsiteX70" fmla="*/ 6673477 w 9147326"/>
              <a:gd name="connsiteY70" fmla="*/ 3638233 h 6858000"/>
              <a:gd name="connsiteX71" fmla="*/ 6678489 w 9147326"/>
              <a:gd name="connsiteY71" fmla="*/ 3641725 h 6858000"/>
              <a:gd name="connsiteX72" fmla="*/ 6683501 w 9147326"/>
              <a:gd name="connsiteY72" fmla="*/ 3645218 h 6858000"/>
              <a:gd name="connsiteX73" fmla="*/ 6688178 w 9147326"/>
              <a:gd name="connsiteY73" fmla="*/ 3649345 h 6858000"/>
              <a:gd name="connsiteX74" fmla="*/ 6692855 w 9147326"/>
              <a:gd name="connsiteY74" fmla="*/ 3653790 h 6858000"/>
              <a:gd name="connsiteX75" fmla="*/ 7361725 w 9147326"/>
              <a:gd name="connsiteY75" fmla="*/ 4321810 h 6858000"/>
              <a:gd name="connsiteX76" fmla="*/ 7366068 w 9147326"/>
              <a:gd name="connsiteY76" fmla="*/ 4325938 h 6858000"/>
              <a:gd name="connsiteX77" fmla="*/ 7370746 w 9147326"/>
              <a:gd name="connsiteY77" fmla="*/ 4330065 h 6858000"/>
              <a:gd name="connsiteX78" fmla="*/ 7376091 w 9147326"/>
              <a:gd name="connsiteY78" fmla="*/ 4334193 h 6858000"/>
              <a:gd name="connsiteX79" fmla="*/ 7380769 w 9147326"/>
              <a:gd name="connsiteY79" fmla="*/ 4337685 h 6858000"/>
              <a:gd name="connsiteX80" fmla="*/ 7386114 w 9147326"/>
              <a:gd name="connsiteY80" fmla="*/ 4340860 h 6858000"/>
              <a:gd name="connsiteX81" fmla="*/ 7391460 w 9147326"/>
              <a:gd name="connsiteY81" fmla="*/ 4343718 h 6858000"/>
              <a:gd name="connsiteX82" fmla="*/ 7396806 w 9147326"/>
              <a:gd name="connsiteY82" fmla="*/ 4346575 h 6858000"/>
              <a:gd name="connsiteX83" fmla="*/ 7402485 w 9147326"/>
              <a:gd name="connsiteY83" fmla="*/ 4349115 h 6858000"/>
              <a:gd name="connsiteX84" fmla="*/ 7407831 w 9147326"/>
              <a:gd name="connsiteY84" fmla="*/ 4351020 h 6858000"/>
              <a:gd name="connsiteX85" fmla="*/ 7413511 w 9147326"/>
              <a:gd name="connsiteY85" fmla="*/ 4352608 h 6858000"/>
              <a:gd name="connsiteX86" fmla="*/ 7419524 w 9147326"/>
              <a:gd name="connsiteY86" fmla="*/ 4354513 h 6858000"/>
              <a:gd name="connsiteX87" fmla="*/ 7425204 w 9147326"/>
              <a:gd name="connsiteY87" fmla="*/ 4355465 h 6858000"/>
              <a:gd name="connsiteX88" fmla="*/ 7431218 w 9147326"/>
              <a:gd name="connsiteY88" fmla="*/ 4356418 h 6858000"/>
              <a:gd name="connsiteX89" fmla="*/ 7436898 w 9147326"/>
              <a:gd name="connsiteY89" fmla="*/ 4357053 h 6858000"/>
              <a:gd name="connsiteX90" fmla="*/ 7442911 w 9147326"/>
              <a:gd name="connsiteY90" fmla="*/ 4358005 h 6858000"/>
              <a:gd name="connsiteX91" fmla="*/ 7448591 w 9147326"/>
              <a:gd name="connsiteY91" fmla="*/ 4358005 h 6858000"/>
              <a:gd name="connsiteX92" fmla="*/ 7454605 w 9147326"/>
              <a:gd name="connsiteY92" fmla="*/ 4358005 h 6858000"/>
              <a:gd name="connsiteX93" fmla="*/ 7460619 w 9147326"/>
              <a:gd name="connsiteY93" fmla="*/ 4357053 h 6858000"/>
              <a:gd name="connsiteX94" fmla="*/ 7466298 w 9147326"/>
              <a:gd name="connsiteY94" fmla="*/ 4356418 h 6858000"/>
              <a:gd name="connsiteX95" fmla="*/ 7472312 w 9147326"/>
              <a:gd name="connsiteY95" fmla="*/ 4355465 h 6858000"/>
              <a:gd name="connsiteX96" fmla="*/ 7477992 w 9147326"/>
              <a:gd name="connsiteY96" fmla="*/ 4354513 h 6858000"/>
              <a:gd name="connsiteX97" fmla="*/ 7484006 w 9147326"/>
              <a:gd name="connsiteY97" fmla="*/ 4352608 h 6858000"/>
              <a:gd name="connsiteX98" fmla="*/ 7489351 w 9147326"/>
              <a:gd name="connsiteY98" fmla="*/ 4351020 h 6858000"/>
              <a:gd name="connsiteX99" fmla="*/ 7495031 w 9147326"/>
              <a:gd name="connsiteY99" fmla="*/ 4349115 h 6858000"/>
              <a:gd name="connsiteX100" fmla="*/ 7500711 w 9147326"/>
              <a:gd name="connsiteY100" fmla="*/ 4346575 h 6858000"/>
              <a:gd name="connsiteX101" fmla="*/ 7506056 w 9147326"/>
              <a:gd name="connsiteY101" fmla="*/ 4343718 h 6858000"/>
              <a:gd name="connsiteX102" fmla="*/ 7511402 w 9147326"/>
              <a:gd name="connsiteY102" fmla="*/ 4340860 h 6858000"/>
              <a:gd name="connsiteX103" fmla="*/ 7516414 w 9147326"/>
              <a:gd name="connsiteY103" fmla="*/ 4337685 h 6858000"/>
              <a:gd name="connsiteX104" fmla="*/ 7521425 w 9147326"/>
              <a:gd name="connsiteY104" fmla="*/ 4334193 h 6858000"/>
              <a:gd name="connsiteX105" fmla="*/ 7526771 w 9147326"/>
              <a:gd name="connsiteY105" fmla="*/ 4330065 h 6858000"/>
              <a:gd name="connsiteX106" fmla="*/ 7531114 w 9147326"/>
              <a:gd name="connsiteY106" fmla="*/ 4325938 h 6858000"/>
              <a:gd name="connsiteX107" fmla="*/ 7535791 w 9147326"/>
              <a:gd name="connsiteY107" fmla="*/ 4321810 h 6858000"/>
              <a:gd name="connsiteX108" fmla="*/ 7540469 w 9147326"/>
              <a:gd name="connsiteY108" fmla="*/ 4317048 h 6858000"/>
              <a:gd name="connsiteX109" fmla="*/ 7544478 w 9147326"/>
              <a:gd name="connsiteY109" fmla="*/ 4312285 h 6858000"/>
              <a:gd name="connsiteX110" fmla="*/ 7548153 w 9147326"/>
              <a:gd name="connsiteY110" fmla="*/ 4307523 h 6858000"/>
              <a:gd name="connsiteX111" fmla="*/ 7551494 w 9147326"/>
              <a:gd name="connsiteY111" fmla="*/ 4302443 h 6858000"/>
              <a:gd name="connsiteX112" fmla="*/ 7554835 w 9147326"/>
              <a:gd name="connsiteY112" fmla="*/ 4297363 h 6858000"/>
              <a:gd name="connsiteX113" fmla="*/ 7557842 w 9147326"/>
              <a:gd name="connsiteY113" fmla="*/ 4292283 h 6858000"/>
              <a:gd name="connsiteX114" fmla="*/ 7560515 w 9147326"/>
              <a:gd name="connsiteY114" fmla="*/ 4286568 h 6858000"/>
              <a:gd name="connsiteX115" fmla="*/ 7562854 w 9147326"/>
              <a:gd name="connsiteY115" fmla="*/ 4281170 h 6858000"/>
              <a:gd name="connsiteX116" fmla="*/ 7564858 w 9147326"/>
              <a:gd name="connsiteY116" fmla="*/ 4275455 h 6858000"/>
              <a:gd name="connsiteX117" fmla="*/ 7566863 w 9147326"/>
              <a:gd name="connsiteY117" fmla="*/ 4270058 h 6858000"/>
              <a:gd name="connsiteX118" fmla="*/ 7568533 w 9147326"/>
              <a:gd name="connsiteY118" fmla="*/ 4264025 h 6858000"/>
              <a:gd name="connsiteX119" fmla="*/ 7569870 w 9147326"/>
              <a:gd name="connsiteY119" fmla="*/ 4258310 h 6858000"/>
              <a:gd name="connsiteX120" fmla="*/ 7570872 w 9147326"/>
              <a:gd name="connsiteY120" fmla="*/ 4252595 h 6858000"/>
              <a:gd name="connsiteX121" fmla="*/ 7571540 w 9147326"/>
              <a:gd name="connsiteY121" fmla="*/ 4246563 h 6858000"/>
              <a:gd name="connsiteX122" fmla="*/ 7571874 w 9147326"/>
              <a:gd name="connsiteY122" fmla="*/ 4240848 h 6858000"/>
              <a:gd name="connsiteX123" fmla="*/ 7571874 w 9147326"/>
              <a:gd name="connsiteY123" fmla="*/ 4234815 h 6858000"/>
              <a:gd name="connsiteX124" fmla="*/ 7571874 w 9147326"/>
              <a:gd name="connsiteY124" fmla="*/ 4228783 h 6858000"/>
              <a:gd name="connsiteX125" fmla="*/ 7571540 w 9147326"/>
              <a:gd name="connsiteY125" fmla="*/ 4223068 h 6858000"/>
              <a:gd name="connsiteX126" fmla="*/ 7570872 w 9147326"/>
              <a:gd name="connsiteY126" fmla="*/ 4217353 h 6858000"/>
              <a:gd name="connsiteX127" fmla="*/ 7569870 w 9147326"/>
              <a:gd name="connsiteY127" fmla="*/ 4211320 h 6858000"/>
              <a:gd name="connsiteX128" fmla="*/ 7568533 w 9147326"/>
              <a:gd name="connsiteY128" fmla="*/ 4205605 h 6858000"/>
              <a:gd name="connsiteX129" fmla="*/ 7566863 w 9147326"/>
              <a:gd name="connsiteY129" fmla="*/ 4199890 h 6858000"/>
              <a:gd name="connsiteX130" fmla="*/ 7564858 w 9147326"/>
              <a:gd name="connsiteY130" fmla="*/ 4194175 h 6858000"/>
              <a:gd name="connsiteX131" fmla="*/ 7562854 w 9147326"/>
              <a:gd name="connsiteY131" fmla="*/ 4188460 h 6858000"/>
              <a:gd name="connsiteX132" fmla="*/ 7560515 w 9147326"/>
              <a:gd name="connsiteY132" fmla="*/ 4183063 h 6858000"/>
              <a:gd name="connsiteX133" fmla="*/ 7557842 w 9147326"/>
              <a:gd name="connsiteY133" fmla="*/ 4177665 h 6858000"/>
              <a:gd name="connsiteX134" fmla="*/ 7554835 w 9147326"/>
              <a:gd name="connsiteY134" fmla="*/ 4172268 h 6858000"/>
              <a:gd name="connsiteX135" fmla="*/ 7551494 w 9147326"/>
              <a:gd name="connsiteY135" fmla="*/ 4166870 h 6858000"/>
              <a:gd name="connsiteX136" fmla="*/ 7548153 w 9147326"/>
              <a:gd name="connsiteY136" fmla="*/ 4161790 h 6858000"/>
              <a:gd name="connsiteX137" fmla="*/ 7544478 w 9147326"/>
              <a:gd name="connsiteY137" fmla="*/ 4157028 h 6858000"/>
              <a:gd name="connsiteX138" fmla="*/ 7540469 w 9147326"/>
              <a:gd name="connsiteY138" fmla="*/ 4152265 h 6858000"/>
              <a:gd name="connsiteX139" fmla="*/ 7535791 w 9147326"/>
              <a:gd name="connsiteY139" fmla="*/ 4147820 h 6858000"/>
              <a:gd name="connsiteX140" fmla="*/ 7148903 w 9147326"/>
              <a:gd name="connsiteY140" fmla="*/ 3761423 h 6858000"/>
              <a:gd name="connsiteX141" fmla="*/ 6952786 w 9147326"/>
              <a:gd name="connsiteY141" fmla="*/ 3565208 h 6858000"/>
              <a:gd name="connsiteX142" fmla="*/ 6948108 w 9147326"/>
              <a:gd name="connsiteY142" fmla="*/ 3560445 h 6858000"/>
              <a:gd name="connsiteX143" fmla="*/ 6944099 w 9147326"/>
              <a:gd name="connsiteY143" fmla="*/ 3555683 h 6858000"/>
              <a:gd name="connsiteX144" fmla="*/ 6940424 w 9147326"/>
              <a:gd name="connsiteY144" fmla="*/ 3550920 h 6858000"/>
              <a:gd name="connsiteX145" fmla="*/ 6936749 w 9147326"/>
              <a:gd name="connsiteY145" fmla="*/ 3545840 h 6858000"/>
              <a:gd name="connsiteX146" fmla="*/ 6933408 w 9147326"/>
              <a:gd name="connsiteY146" fmla="*/ 3540760 h 6858000"/>
              <a:gd name="connsiteX147" fmla="*/ 6930735 w 9147326"/>
              <a:gd name="connsiteY147" fmla="*/ 3535680 h 6858000"/>
              <a:gd name="connsiteX148" fmla="*/ 6928062 w 9147326"/>
              <a:gd name="connsiteY148" fmla="*/ 3529965 h 6858000"/>
              <a:gd name="connsiteX149" fmla="*/ 6925724 w 9147326"/>
              <a:gd name="connsiteY149" fmla="*/ 3524568 h 6858000"/>
              <a:gd name="connsiteX150" fmla="*/ 6923385 w 9147326"/>
              <a:gd name="connsiteY150" fmla="*/ 3518853 h 6858000"/>
              <a:gd name="connsiteX151" fmla="*/ 6921380 w 9147326"/>
              <a:gd name="connsiteY151" fmla="*/ 3513455 h 6858000"/>
              <a:gd name="connsiteX152" fmla="*/ 6920044 w 9147326"/>
              <a:gd name="connsiteY152" fmla="*/ 3507423 h 6858000"/>
              <a:gd name="connsiteX153" fmla="*/ 6918708 w 9147326"/>
              <a:gd name="connsiteY153" fmla="*/ 3501708 h 6858000"/>
              <a:gd name="connsiteX154" fmla="*/ 6917705 w 9147326"/>
              <a:gd name="connsiteY154" fmla="*/ 3495993 h 6858000"/>
              <a:gd name="connsiteX155" fmla="*/ 6917037 w 9147326"/>
              <a:gd name="connsiteY155" fmla="*/ 3489960 h 6858000"/>
              <a:gd name="connsiteX156" fmla="*/ 6916703 w 9147326"/>
              <a:gd name="connsiteY156" fmla="*/ 3484245 h 6858000"/>
              <a:gd name="connsiteX157" fmla="*/ 6916369 w 9147326"/>
              <a:gd name="connsiteY157" fmla="*/ 3478213 h 6858000"/>
              <a:gd name="connsiteX158" fmla="*/ 6916703 w 9147326"/>
              <a:gd name="connsiteY158" fmla="*/ 3472180 h 6858000"/>
              <a:gd name="connsiteX159" fmla="*/ 6917037 w 9147326"/>
              <a:gd name="connsiteY159" fmla="*/ 3466465 h 6858000"/>
              <a:gd name="connsiteX160" fmla="*/ 6917705 w 9147326"/>
              <a:gd name="connsiteY160" fmla="*/ 3460750 h 6858000"/>
              <a:gd name="connsiteX161" fmla="*/ 6918708 w 9147326"/>
              <a:gd name="connsiteY161" fmla="*/ 3454718 h 6858000"/>
              <a:gd name="connsiteX162" fmla="*/ 6920044 w 9147326"/>
              <a:gd name="connsiteY162" fmla="*/ 3449003 h 6858000"/>
              <a:gd name="connsiteX163" fmla="*/ 6921380 w 9147326"/>
              <a:gd name="connsiteY163" fmla="*/ 3443288 h 6858000"/>
              <a:gd name="connsiteX164" fmla="*/ 6923385 w 9147326"/>
              <a:gd name="connsiteY164" fmla="*/ 3437255 h 6858000"/>
              <a:gd name="connsiteX165" fmla="*/ 6925724 w 9147326"/>
              <a:gd name="connsiteY165" fmla="*/ 3431858 h 6858000"/>
              <a:gd name="connsiteX166" fmla="*/ 6928062 w 9147326"/>
              <a:gd name="connsiteY166" fmla="*/ 3426460 h 6858000"/>
              <a:gd name="connsiteX167" fmla="*/ 6930735 w 9147326"/>
              <a:gd name="connsiteY167" fmla="*/ 3421063 h 6858000"/>
              <a:gd name="connsiteX168" fmla="*/ 6933408 w 9147326"/>
              <a:gd name="connsiteY168" fmla="*/ 3415348 h 6858000"/>
              <a:gd name="connsiteX169" fmla="*/ 6936749 w 9147326"/>
              <a:gd name="connsiteY169" fmla="*/ 3410268 h 6858000"/>
              <a:gd name="connsiteX170" fmla="*/ 6940424 w 9147326"/>
              <a:gd name="connsiteY170" fmla="*/ 3405505 h 6858000"/>
              <a:gd name="connsiteX171" fmla="*/ 6944099 w 9147326"/>
              <a:gd name="connsiteY171" fmla="*/ 3400425 h 6858000"/>
              <a:gd name="connsiteX172" fmla="*/ 6948108 w 9147326"/>
              <a:gd name="connsiteY172" fmla="*/ 3395663 h 6858000"/>
              <a:gd name="connsiteX173" fmla="*/ 6952786 w 9147326"/>
              <a:gd name="connsiteY173" fmla="*/ 3391218 h 6858000"/>
              <a:gd name="connsiteX174" fmla="*/ 6957129 w 9147326"/>
              <a:gd name="connsiteY174" fmla="*/ 3386773 h 6858000"/>
              <a:gd name="connsiteX175" fmla="*/ 6961807 w 9147326"/>
              <a:gd name="connsiteY175" fmla="*/ 3382645 h 6858000"/>
              <a:gd name="connsiteX176" fmla="*/ 6967152 w 9147326"/>
              <a:gd name="connsiteY176" fmla="*/ 3378835 h 6858000"/>
              <a:gd name="connsiteX177" fmla="*/ 6971830 w 9147326"/>
              <a:gd name="connsiteY177" fmla="*/ 3375343 h 6858000"/>
              <a:gd name="connsiteX178" fmla="*/ 6976841 w 9147326"/>
              <a:gd name="connsiteY178" fmla="*/ 3372168 h 6858000"/>
              <a:gd name="connsiteX179" fmla="*/ 6982521 w 9147326"/>
              <a:gd name="connsiteY179" fmla="*/ 3369310 h 6858000"/>
              <a:gd name="connsiteX180" fmla="*/ 6987866 w 9147326"/>
              <a:gd name="connsiteY180" fmla="*/ 3366453 h 6858000"/>
              <a:gd name="connsiteX181" fmla="*/ 6993546 w 9147326"/>
              <a:gd name="connsiteY181" fmla="*/ 3364230 h 6858000"/>
              <a:gd name="connsiteX182" fmla="*/ 6998892 w 9147326"/>
              <a:gd name="connsiteY182" fmla="*/ 3362008 h 6858000"/>
              <a:gd name="connsiteX183" fmla="*/ 7004571 w 9147326"/>
              <a:gd name="connsiteY183" fmla="*/ 3360103 h 6858000"/>
              <a:gd name="connsiteX184" fmla="*/ 7010585 w 9147326"/>
              <a:gd name="connsiteY184" fmla="*/ 3358833 h 6858000"/>
              <a:gd name="connsiteX185" fmla="*/ 7016265 w 9147326"/>
              <a:gd name="connsiteY185" fmla="*/ 3357245 h 6858000"/>
              <a:gd name="connsiteX186" fmla="*/ 7022279 w 9147326"/>
              <a:gd name="connsiteY186" fmla="*/ 3356293 h 6858000"/>
              <a:gd name="connsiteX187" fmla="*/ 7027958 w 9147326"/>
              <a:gd name="connsiteY187" fmla="*/ 3355658 h 6858000"/>
              <a:gd name="connsiteX188" fmla="*/ 7033972 w 9147326"/>
              <a:gd name="connsiteY188" fmla="*/ 3355340 h 6858000"/>
              <a:gd name="connsiteX189" fmla="*/ 7039652 w 9147326"/>
              <a:gd name="connsiteY189" fmla="*/ 3355023 h 6858000"/>
              <a:gd name="connsiteX190" fmla="*/ 7045666 w 9147326"/>
              <a:gd name="connsiteY190" fmla="*/ 3355340 h 6858000"/>
              <a:gd name="connsiteX191" fmla="*/ 7051680 w 9147326"/>
              <a:gd name="connsiteY191" fmla="*/ 3355658 h 6858000"/>
              <a:gd name="connsiteX192" fmla="*/ 7057359 w 9147326"/>
              <a:gd name="connsiteY192" fmla="*/ 3356293 h 6858000"/>
              <a:gd name="connsiteX193" fmla="*/ 7063373 w 9147326"/>
              <a:gd name="connsiteY193" fmla="*/ 3357245 h 6858000"/>
              <a:gd name="connsiteX194" fmla="*/ 7069053 w 9147326"/>
              <a:gd name="connsiteY194" fmla="*/ 3358833 h 6858000"/>
              <a:gd name="connsiteX195" fmla="*/ 7075067 w 9147326"/>
              <a:gd name="connsiteY195" fmla="*/ 3360103 h 6858000"/>
              <a:gd name="connsiteX196" fmla="*/ 7080412 w 9147326"/>
              <a:gd name="connsiteY196" fmla="*/ 3362008 h 6858000"/>
              <a:gd name="connsiteX197" fmla="*/ 7086092 w 9147326"/>
              <a:gd name="connsiteY197" fmla="*/ 3364230 h 6858000"/>
              <a:gd name="connsiteX198" fmla="*/ 7091772 w 9147326"/>
              <a:gd name="connsiteY198" fmla="*/ 3366453 h 6858000"/>
              <a:gd name="connsiteX199" fmla="*/ 7097117 w 9147326"/>
              <a:gd name="connsiteY199" fmla="*/ 3369310 h 6858000"/>
              <a:gd name="connsiteX200" fmla="*/ 7102463 w 9147326"/>
              <a:gd name="connsiteY200" fmla="*/ 3372168 h 6858000"/>
              <a:gd name="connsiteX201" fmla="*/ 7107474 w 9147326"/>
              <a:gd name="connsiteY201" fmla="*/ 3375343 h 6858000"/>
              <a:gd name="connsiteX202" fmla="*/ 7112486 w 9147326"/>
              <a:gd name="connsiteY202" fmla="*/ 3378835 h 6858000"/>
              <a:gd name="connsiteX203" fmla="*/ 7117497 w 9147326"/>
              <a:gd name="connsiteY203" fmla="*/ 3382645 h 6858000"/>
              <a:gd name="connsiteX204" fmla="*/ 7122175 w 9147326"/>
              <a:gd name="connsiteY204" fmla="*/ 3386773 h 6858000"/>
              <a:gd name="connsiteX205" fmla="*/ 7126852 w 9147326"/>
              <a:gd name="connsiteY205" fmla="*/ 3391218 h 6858000"/>
              <a:gd name="connsiteX206" fmla="*/ 7334329 w 9147326"/>
              <a:gd name="connsiteY206" fmla="*/ 3598228 h 6858000"/>
              <a:gd name="connsiteX207" fmla="*/ 7338672 w 9147326"/>
              <a:gd name="connsiteY207" fmla="*/ 3602673 h 6858000"/>
              <a:gd name="connsiteX208" fmla="*/ 7343349 w 9147326"/>
              <a:gd name="connsiteY208" fmla="*/ 3606800 h 6858000"/>
              <a:gd name="connsiteX209" fmla="*/ 7348695 w 9147326"/>
              <a:gd name="connsiteY209" fmla="*/ 3610610 h 6858000"/>
              <a:gd name="connsiteX210" fmla="*/ 7353372 w 9147326"/>
              <a:gd name="connsiteY210" fmla="*/ 3613785 h 6858000"/>
              <a:gd name="connsiteX211" fmla="*/ 7358718 w 9147326"/>
              <a:gd name="connsiteY211" fmla="*/ 3617278 h 6858000"/>
              <a:gd name="connsiteX212" fmla="*/ 7364064 w 9147326"/>
              <a:gd name="connsiteY212" fmla="*/ 3620135 h 6858000"/>
              <a:gd name="connsiteX213" fmla="*/ 7369409 w 9147326"/>
              <a:gd name="connsiteY213" fmla="*/ 3622675 h 6858000"/>
              <a:gd name="connsiteX214" fmla="*/ 7375089 w 9147326"/>
              <a:gd name="connsiteY214" fmla="*/ 3625215 h 6858000"/>
              <a:gd name="connsiteX215" fmla="*/ 7380435 w 9147326"/>
              <a:gd name="connsiteY215" fmla="*/ 3627120 h 6858000"/>
              <a:gd name="connsiteX216" fmla="*/ 7386114 w 9147326"/>
              <a:gd name="connsiteY216" fmla="*/ 3629343 h 6858000"/>
              <a:gd name="connsiteX217" fmla="*/ 7392128 w 9147326"/>
              <a:gd name="connsiteY217" fmla="*/ 3630613 h 6858000"/>
              <a:gd name="connsiteX218" fmla="*/ 7397808 w 9147326"/>
              <a:gd name="connsiteY218" fmla="*/ 3631883 h 6858000"/>
              <a:gd name="connsiteX219" fmla="*/ 7403822 w 9147326"/>
              <a:gd name="connsiteY219" fmla="*/ 3633153 h 6858000"/>
              <a:gd name="connsiteX220" fmla="*/ 7409501 w 9147326"/>
              <a:gd name="connsiteY220" fmla="*/ 3633788 h 6858000"/>
              <a:gd name="connsiteX221" fmla="*/ 7415515 w 9147326"/>
              <a:gd name="connsiteY221" fmla="*/ 3634105 h 6858000"/>
              <a:gd name="connsiteX222" fmla="*/ 7421195 w 9147326"/>
              <a:gd name="connsiteY222" fmla="*/ 3634105 h 6858000"/>
              <a:gd name="connsiteX223" fmla="*/ 7427209 w 9147326"/>
              <a:gd name="connsiteY223" fmla="*/ 3634105 h 6858000"/>
              <a:gd name="connsiteX224" fmla="*/ 7433223 w 9147326"/>
              <a:gd name="connsiteY224" fmla="*/ 3633788 h 6858000"/>
              <a:gd name="connsiteX225" fmla="*/ 7438902 w 9147326"/>
              <a:gd name="connsiteY225" fmla="*/ 3633153 h 6858000"/>
              <a:gd name="connsiteX226" fmla="*/ 7444916 w 9147326"/>
              <a:gd name="connsiteY226" fmla="*/ 3631883 h 6858000"/>
              <a:gd name="connsiteX227" fmla="*/ 7450596 w 9147326"/>
              <a:gd name="connsiteY227" fmla="*/ 3630613 h 6858000"/>
              <a:gd name="connsiteX228" fmla="*/ 7456610 w 9147326"/>
              <a:gd name="connsiteY228" fmla="*/ 3629343 h 6858000"/>
              <a:gd name="connsiteX229" fmla="*/ 7461955 w 9147326"/>
              <a:gd name="connsiteY229" fmla="*/ 3627120 h 6858000"/>
              <a:gd name="connsiteX230" fmla="*/ 7467635 w 9147326"/>
              <a:gd name="connsiteY230" fmla="*/ 3625215 h 6858000"/>
              <a:gd name="connsiteX231" fmla="*/ 7473315 w 9147326"/>
              <a:gd name="connsiteY231" fmla="*/ 3622675 h 6858000"/>
              <a:gd name="connsiteX232" fmla="*/ 7478660 w 9147326"/>
              <a:gd name="connsiteY232" fmla="*/ 3620135 h 6858000"/>
              <a:gd name="connsiteX233" fmla="*/ 7484006 w 9147326"/>
              <a:gd name="connsiteY233" fmla="*/ 3617278 h 6858000"/>
              <a:gd name="connsiteX234" fmla="*/ 7489017 w 9147326"/>
              <a:gd name="connsiteY234" fmla="*/ 3613785 h 6858000"/>
              <a:gd name="connsiteX235" fmla="*/ 7494029 w 9147326"/>
              <a:gd name="connsiteY235" fmla="*/ 3610610 h 6858000"/>
              <a:gd name="connsiteX236" fmla="*/ 7499374 w 9147326"/>
              <a:gd name="connsiteY236" fmla="*/ 3606800 h 6858000"/>
              <a:gd name="connsiteX237" fmla="*/ 7503718 w 9147326"/>
              <a:gd name="connsiteY237" fmla="*/ 3602673 h 6858000"/>
              <a:gd name="connsiteX238" fmla="*/ 7508395 w 9147326"/>
              <a:gd name="connsiteY238" fmla="*/ 3598228 h 6858000"/>
              <a:gd name="connsiteX239" fmla="*/ 7513073 w 9147326"/>
              <a:gd name="connsiteY239" fmla="*/ 3593783 h 6858000"/>
              <a:gd name="connsiteX240" fmla="*/ 7517082 w 9147326"/>
              <a:gd name="connsiteY240" fmla="*/ 3589020 h 6858000"/>
              <a:gd name="connsiteX241" fmla="*/ 7520757 w 9147326"/>
              <a:gd name="connsiteY241" fmla="*/ 3583940 h 6858000"/>
              <a:gd name="connsiteX242" fmla="*/ 7524098 w 9147326"/>
              <a:gd name="connsiteY242" fmla="*/ 3578860 h 6858000"/>
              <a:gd name="connsiteX243" fmla="*/ 7527439 w 9147326"/>
              <a:gd name="connsiteY243" fmla="*/ 3573463 h 6858000"/>
              <a:gd name="connsiteX244" fmla="*/ 7530446 w 9147326"/>
              <a:gd name="connsiteY244" fmla="*/ 3568383 h 6858000"/>
              <a:gd name="connsiteX245" fmla="*/ 7533119 w 9147326"/>
              <a:gd name="connsiteY245" fmla="*/ 3562985 h 6858000"/>
              <a:gd name="connsiteX246" fmla="*/ 7535457 w 9147326"/>
              <a:gd name="connsiteY246" fmla="*/ 3557588 h 6858000"/>
              <a:gd name="connsiteX247" fmla="*/ 7537462 w 9147326"/>
              <a:gd name="connsiteY247" fmla="*/ 3551873 h 6858000"/>
              <a:gd name="connsiteX248" fmla="*/ 7539467 w 9147326"/>
              <a:gd name="connsiteY248" fmla="*/ 3546158 h 6858000"/>
              <a:gd name="connsiteX249" fmla="*/ 7541137 w 9147326"/>
              <a:gd name="connsiteY249" fmla="*/ 3540443 h 6858000"/>
              <a:gd name="connsiteX250" fmla="*/ 7542473 w 9147326"/>
              <a:gd name="connsiteY250" fmla="*/ 3534410 h 6858000"/>
              <a:gd name="connsiteX251" fmla="*/ 7543476 w 9147326"/>
              <a:gd name="connsiteY251" fmla="*/ 3528695 h 6858000"/>
              <a:gd name="connsiteX252" fmla="*/ 7544144 w 9147326"/>
              <a:gd name="connsiteY252" fmla="*/ 3522980 h 6858000"/>
              <a:gd name="connsiteX253" fmla="*/ 7544478 w 9147326"/>
              <a:gd name="connsiteY253" fmla="*/ 3516948 h 6858000"/>
              <a:gd name="connsiteX254" fmla="*/ 7544478 w 9147326"/>
              <a:gd name="connsiteY254" fmla="*/ 3511233 h 6858000"/>
              <a:gd name="connsiteX255" fmla="*/ 7544478 w 9147326"/>
              <a:gd name="connsiteY255" fmla="*/ 3505200 h 6858000"/>
              <a:gd name="connsiteX256" fmla="*/ 7544144 w 9147326"/>
              <a:gd name="connsiteY256" fmla="*/ 3499168 h 6858000"/>
              <a:gd name="connsiteX257" fmla="*/ 7543476 w 9147326"/>
              <a:gd name="connsiteY257" fmla="*/ 3493453 h 6858000"/>
              <a:gd name="connsiteX258" fmla="*/ 7542473 w 9147326"/>
              <a:gd name="connsiteY258" fmla="*/ 3487738 h 6858000"/>
              <a:gd name="connsiteX259" fmla="*/ 7541137 w 9147326"/>
              <a:gd name="connsiteY259" fmla="*/ 3481705 h 6858000"/>
              <a:gd name="connsiteX260" fmla="*/ 7539467 w 9147326"/>
              <a:gd name="connsiteY260" fmla="*/ 3475990 h 6858000"/>
              <a:gd name="connsiteX261" fmla="*/ 7537462 w 9147326"/>
              <a:gd name="connsiteY261" fmla="*/ 3470593 h 6858000"/>
              <a:gd name="connsiteX262" fmla="*/ 7535457 w 9147326"/>
              <a:gd name="connsiteY262" fmla="*/ 3464878 h 6858000"/>
              <a:gd name="connsiteX263" fmla="*/ 7533119 w 9147326"/>
              <a:gd name="connsiteY263" fmla="*/ 3459163 h 6858000"/>
              <a:gd name="connsiteX264" fmla="*/ 7530446 w 9147326"/>
              <a:gd name="connsiteY264" fmla="*/ 3453765 h 6858000"/>
              <a:gd name="connsiteX265" fmla="*/ 7527439 w 9147326"/>
              <a:gd name="connsiteY265" fmla="*/ 3448685 h 6858000"/>
              <a:gd name="connsiteX266" fmla="*/ 7524098 w 9147326"/>
              <a:gd name="connsiteY266" fmla="*/ 3443605 h 6858000"/>
              <a:gd name="connsiteX267" fmla="*/ 7520757 w 9147326"/>
              <a:gd name="connsiteY267" fmla="*/ 3438525 h 6858000"/>
              <a:gd name="connsiteX268" fmla="*/ 7517082 w 9147326"/>
              <a:gd name="connsiteY268" fmla="*/ 3433763 h 6858000"/>
              <a:gd name="connsiteX269" fmla="*/ 7513073 w 9147326"/>
              <a:gd name="connsiteY269" fmla="*/ 3428683 h 6858000"/>
              <a:gd name="connsiteX270" fmla="*/ 7508395 w 9147326"/>
              <a:gd name="connsiteY270" fmla="*/ 3423920 h 6858000"/>
              <a:gd name="connsiteX271" fmla="*/ 6839860 w 9147326"/>
              <a:gd name="connsiteY271" fmla="*/ 2756218 h 6858000"/>
              <a:gd name="connsiteX272" fmla="*/ 6836519 w 9147326"/>
              <a:gd name="connsiteY272" fmla="*/ 2753043 h 6858000"/>
              <a:gd name="connsiteX273" fmla="*/ 6833178 w 9147326"/>
              <a:gd name="connsiteY273" fmla="*/ 2749233 h 6858000"/>
              <a:gd name="connsiteX274" fmla="*/ 6826830 w 9147326"/>
              <a:gd name="connsiteY274" fmla="*/ 2741295 h 6858000"/>
              <a:gd name="connsiteX275" fmla="*/ 6821818 w 9147326"/>
              <a:gd name="connsiteY275" fmla="*/ 2733040 h 6858000"/>
              <a:gd name="connsiteX276" fmla="*/ 6817141 w 9147326"/>
              <a:gd name="connsiteY276" fmla="*/ 2724468 h 6858000"/>
              <a:gd name="connsiteX277" fmla="*/ 6812797 w 9147326"/>
              <a:gd name="connsiteY277" fmla="*/ 2715895 h 6858000"/>
              <a:gd name="connsiteX278" fmla="*/ 6809791 w 9147326"/>
              <a:gd name="connsiteY278" fmla="*/ 2707005 h 6858000"/>
              <a:gd name="connsiteX279" fmla="*/ 6807452 w 9147326"/>
              <a:gd name="connsiteY279" fmla="*/ 2697798 h 6858000"/>
              <a:gd name="connsiteX280" fmla="*/ 6805447 w 9147326"/>
              <a:gd name="connsiteY280" fmla="*/ 26885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9147326" h="6858000">
                <a:moveTo>
                  <a:pt x="4108922" y="0"/>
                </a:moveTo>
                <a:lnTo>
                  <a:pt x="0" y="0"/>
                </a:lnTo>
                <a:lnTo>
                  <a:pt x="0" y="6858000"/>
                </a:lnTo>
                <a:lnTo>
                  <a:pt x="9147326" y="6858000"/>
                </a:lnTo>
                <a:lnTo>
                  <a:pt x="9147326" y="6459802"/>
                </a:lnTo>
                <a:lnTo>
                  <a:pt x="7513073" y="4816793"/>
                </a:lnTo>
                <a:lnTo>
                  <a:pt x="7497704" y="4803458"/>
                </a:lnTo>
                <a:lnTo>
                  <a:pt x="7482335" y="4789488"/>
                </a:lnTo>
                <a:lnTo>
                  <a:pt x="7467301" y="4775518"/>
                </a:lnTo>
                <a:lnTo>
                  <a:pt x="7452600" y="4760913"/>
                </a:lnTo>
                <a:lnTo>
                  <a:pt x="6518455" y="3828098"/>
                </a:lnTo>
                <a:lnTo>
                  <a:pt x="6513777" y="3823335"/>
                </a:lnTo>
                <a:lnTo>
                  <a:pt x="6509769" y="3818573"/>
                </a:lnTo>
                <a:lnTo>
                  <a:pt x="6506093" y="3813493"/>
                </a:lnTo>
                <a:lnTo>
                  <a:pt x="6502752" y="3808413"/>
                </a:lnTo>
                <a:lnTo>
                  <a:pt x="6499412" y="3803333"/>
                </a:lnTo>
                <a:lnTo>
                  <a:pt x="6496405" y="3798253"/>
                </a:lnTo>
                <a:lnTo>
                  <a:pt x="6493732" y="3792855"/>
                </a:lnTo>
                <a:lnTo>
                  <a:pt x="6491393" y="3787458"/>
                </a:lnTo>
                <a:lnTo>
                  <a:pt x="6489388" y="3781425"/>
                </a:lnTo>
                <a:lnTo>
                  <a:pt x="6487718" y="3776028"/>
                </a:lnTo>
                <a:lnTo>
                  <a:pt x="6485713" y="3770313"/>
                </a:lnTo>
                <a:lnTo>
                  <a:pt x="6484377" y="3764280"/>
                </a:lnTo>
                <a:lnTo>
                  <a:pt x="6483375" y="3758565"/>
                </a:lnTo>
                <a:lnTo>
                  <a:pt x="6482706" y="3752850"/>
                </a:lnTo>
                <a:cubicBezTo>
                  <a:pt x="6482595" y="3750839"/>
                  <a:pt x="6482483" y="3748829"/>
                  <a:pt x="6482372" y="3746818"/>
                </a:cubicBezTo>
                <a:lnTo>
                  <a:pt x="6482372" y="3740785"/>
                </a:lnTo>
                <a:lnTo>
                  <a:pt x="6482372" y="3735070"/>
                </a:lnTo>
                <a:cubicBezTo>
                  <a:pt x="6482483" y="3733059"/>
                  <a:pt x="6482595" y="3731049"/>
                  <a:pt x="6482706" y="3729038"/>
                </a:cubicBezTo>
                <a:lnTo>
                  <a:pt x="6483375" y="3723323"/>
                </a:lnTo>
                <a:lnTo>
                  <a:pt x="6484377" y="3717608"/>
                </a:lnTo>
                <a:lnTo>
                  <a:pt x="6485713" y="3711575"/>
                </a:lnTo>
                <a:lnTo>
                  <a:pt x="6487718" y="3705860"/>
                </a:lnTo>
                <a:lnTo>
                  <a:pt x="6489388" y="3700145"/>
                </a:lnTo>
                <a:lnTo>
                  <a:pt x="6491393" y="3694748"/>
                </a:lnTo>
                <a:lnTo>
                  <a:pt x="6493732" y="3689033"/>
                </a:lnTo>
                <a:lnTo>
                  <a:pt x="6496405" y="3683635"/>
                </a:lnTo>
                <a:lnTo>
                  <a:pt x="6499412" y="3678238"/>
                </a:lnTo>
                <a:lnTo>
                  <a:pt x="6502752" y="3673158"/>
                </a:lnTo>
                <a:lnTo>
                  <a:pt x="6506093" y="3668078"/>
                </a:lnTo>
                <a:lnTo>
                  <a:pt x="6509769" y="3662998"/>
                </a:lnTo>
                <a:lnTo>
                  <a:pt x="6513777" y="3658235"/>
                </a:lnTo>
                <a:lnTo>
                  <a:pt x="6518455" y="3653790"/>
                </a:lnTo>
                <a:lnTo>
                  <a:pt x="6523133" y="3649345"/>
                </a:lnTo>
                <a:lnTo>
                  <a:pt x="6527475" y="3645218"/>
                </a:lnTo>
                <a:lnTo>
                  <a:pt x="6532821" y="3641725"/>
                </a:lnTo>
                <a:lnTo>
                  <a:pt x="6537833" y="3638233"/>
                </a:lnTo>
                <a:lnTo>
                  <a:pt x="6543178" y="3634740"/>
                </a:lnTo>
                <a:lnTo>
                  <a:pt x="6548190" y="3631883"/>
                </a:lnTo>
                <a:lnTo>
                  <a:pt x="6553535" y="3629343"/>
                </a:lnTo>
                <a:lnTo>
                  <a:pt x="6559215" y="3626803"/>
                </a:lnTo>
                <a:lnTo>
                  <a:pt x="6564895" y="3624898"/>
                </a:lnTo>
                <a:lnTo>
                  <a:pt x="6570574" y="3622675"/>
                </a:lnTo>
                <a:lnTo>
                  <a:pt x="6576254" y="3621405"/>
                </a:lnTo>
                <a:lnTo>
                  <a:pt x="6581934" y="3620135"/>
                </a:lnTo>
                <a:lnTo>
                  <a:pt x="6587948" y="3618865"/>
                </a:lnTo>
                <a:lnTo>
                  <a:pt x="6593627" y="3618230"/>
                </a:lnTo>
                <a:lnTo>
                  <a:pt x="6599641" y="3617913"/>
                </a:lnTo>
                <a:lnTo>
                  <a:pt x="6605655" y="3617595"/>
                </a:lnTo>
                <a:lnTo>
                  <a:pt x="6611669" y="3617913"/>
                </a:lnTo>
                <a:lnTo>
                  <a:pt x="6617349" y="3618230"/>
                </a:lnTo>
                <a:lnTo>
                  <a:pt x="6623028" y="3618865"/>
                </a:lnTo>
                <a:lnTo>
                  <a:pt x="6629042" y="3620135"/>
                </a:lnTo>
                <a:lnTo>
                  <a:pt x="6634722" y="3621405"/>
                </a:lnTo>
                <a:lnTo>
                  <a:pt x="6640736" y="3622675"/>
                </a:lnTo>
                <a:lnTo>
                  <a:pt x="6646415" y="3624898"/>
                </a:lnTo>
                <a:lnTo>
                  <a:pt x="6652095" y="3626803"/>
                </a:lnTo>
                <a:lnTo>
                  <a:pt x="6657441" y="3629343"/>
                </a:lnTo>
                <a:lnTo>
                  <a:pt x="6662786" y="3631883"/>
                </a:lnTo>
                <a:lnTo>
                  <a:pt x="6668132" y="3634740"/>
                </a:lnTo>
                <a:lnTo>
                  <a:pt x="6673477" y="3638233"/>
                </a:lnTo>
                <a:lnTo>
                  <a:pt x="6678489" y="3641725"/>
                </a:lnTo>
                <a:lnTo>
                  <a:pt x="6683501" y="3645218"/>
                </a:lnTo>
                <a:lnTo>
                  <a:pt x="6688178" y="3649345"/>
                </a:lnTo>
                <a:lnTo>
                  <a:pt x="6692855" y="3653790"/>
                </a:lnTo>
                <a:lnTo>
                  <a:pt x="7361725" y="4321810"/>
                </a:lnTo>
                <a:lnTo>
                  <a:pt x="7366068" y="4325938"/>
                </a:lnTo>
                <a:lnTo>
                  <a:pt x="7370746" y="4330065"/>
                </a:lnTo>
                <a:lnTo>
                  <a:pt x="7376091" y="4334193"/>
                </a:lnTo>
                <a:lnTo>
                  <a:pt x="7380769" y="4337685"/>
                </a:lnTo>
                <a:lnTo>
                  <a:pt x="7386114" y="4340860"/>
                </a:lnTo>
                <a:lnTo>
                  <a:pt x="7391460" y="4343718"/>
                </a:lnTo>
                <a:lnTo>
                  <a:pt x="7396806" y="4346575"/>
                </a:lnTo>
                <a:lnTo>
                  <a:pt x="7402485" y="4349115"/>
                </a:lnTo>
                <a:lnTo>
                  <a:pt x="7407831" y="4351020"/>
                </a:lnTo>
                <a:lnTo>
                  <a:pt x="7413511" y="4352608"/>
                </a:lnTo>
                <a:lnTo>
                  <a:pt x="7419524" y="4354513"/>
                </a:lnTo>
                <a:lnTo>
                  <a:pt x="7425204" y="4355465"/>
                </a:lnTo>
                <a:lnTo>
                  <a:pt x="7431218" y="4356418"/>
                </a:lnTo>
                <a:lnTo>
                  <a:pt x="7436898" y="4357053"/>
                </a:lnTo>
                <a:lnTo>
                  <a:pt x="7442911" y="4358005"/>
                </a:lnTo>
                <a:lnTo>
                  <a:pt x="7448591" y="4358005"/>
                </a:lnTo>
                <a:lnTo>
                  <a:pt x="7454605" y="4358005"/>
                </a:lnTo>
                <a:lnTo>
                  <a:pt x="7460619" y="4357053"/>
                </a:lnTo>
                <a:lnTo>
                  <a:pt x="7466298" y="4356418"/>
                </a:lnTo>
                <a:lnTo>
                  <a:pt x="7472312" y="4355465"/>
                </a:lnTo>
                <a:lnTo>
                  <a:pt x="7477992" y="4354513"/>
                </a:lnTo>
                <a:lnTo>
                  <a:pt x="7484006" y="4352608"/>
                </a:lnTo>
                <a:lnTo>
                  <a:pt x="7489351" y="4351020"/>
                </a:lnTo>
                <a:lnTo>
                  <a:pt x="7495031" y="4349115"/>
                </a:lnTo>
                <a:lnTo>
                  <a:pt x="7500711" y="4346575"/>
                </a:lnTo>
                <a:lnTo>
                  <a:pt x="7506056" y="4343718"/>
                </a:lnTo>
                <a:lnTo>
                  <a:pt x="7511402" y="4340860"/>
                </a:lnTo>
                <a:lnTo>
                  <a:pt x="7516414" y="4337685"/>
                </a:lnTo>
                <a:lnTo>
                  <a:pt x="7521425" y="4334193"/>
                </a:lnTo>
                <a:lnTo>
                  <a:pt x="7526771" y="4330065"/>
                </a:lnTo>
                <a:lnTo>
                  <a:pt x="7531114" y="4325938"/>
                </a:lnTo>
                <a:lnTo>
                  <a:pt x="7535791" y="4321810"/>
                </a:lnTo>
                <a:lnTo>
                  <a:pt x="7540469" y="4317048"/>
                </a:lnTo>
                <a:lnTo>
                  <a:pt x="7544478" y="4312285"/>
                </a:lnTo>
                <a:lnTo>
                  <a:pt x="7548153" y="4307523"/>
                </a:lnTo>
                <a:lnTo>
                  <a:pt x="7551494" y="4302443"/>
                </a:lnTo>
                <a:lnTo>
                  <a:pt x="7554835" y="4297363"/>
                </a:lnTo>
                <a:lnTo>
                  <a:pt x="7557842" y="4292283"/>
                </a:lnTo>
                <a:lnTo>
                  <a:pt x="7560515" y="4286568"/>
                </a:lnTo>
                <a:lnTo>
                  <a:pt x="7562854" y="4281170"/>
                </a:lnTo>
                <a:lnTo>
                  <a:pt x="7564858" y="4275455"/>
                </a:lnTo>
                <a:lnTo>
                  <a:pt x="7566863" y="4270058"/>
                </a:lnTo>
                <a:lnTo>
                  <a:pt x="7568533" y="4264025"/>
                </a:lnTo>
                <a:lnTo>
                  <a:pt x="7569870" y="4258310"/>
                </a:lnTo>
                <a:lnTo>
                  <a:pt x="7570872" y="4252595"/>
                </a:lnTo>
                <a:cubicBezTo>
                  <a:pt x="7571095" y="4250584"/>
                  <a:pt x="7571317" y="4248574"/>
                  <a:pt x="7571540" y="4246563"/>
                </a:cubicBezTo>
                <a:cubicBezTo>
                  <a:pt x="7571651" y="4244658"/>
                  <a:pt x="7571763" y="4242753"/>
                  <a:pt x="7571874" y="4240848"/>
                </a:cubicBezTo>
                <a:lnTo>
                  <a:pt x="7571874" y="4234815"/>
                </a:lnTo>
                <a:lnTo>
                  <a:pt x="7571874" y="4228783"/>
                </a:lnTo>
                <a:cubicBezTo>
                  <a:pt x="7571763" y="4226878"/>
                  <a:pt x="7571651" y="4224973"/>
                  <a:pt x="7571540" y="4223068"/>
                </a:cubicBezTo>
                <a:cubicBezTo>
                  <a:pt x="7571317" y="4221163"/>
                  <a:pt x="7571095" y="4219258"/>
                  <a:pt x="7570872" y="4217353"/>
                </a:cubicBezTo>
                <a:lnTo>
                  <a:pt x="7569870" y="4211320"/>
                </a:lnTo>
                <a:lnTo>
                  <a:pt x="7568533" y="4205605"/>
                </a:lnTo>
                <a:lnTo>
                  <a:pt x="7566863" y="4199890"/>
                </a:lnTo>
                <a:lnTo>
                  <a:pt x="7564858" y="4194175"/>
                </a:lnTo>
                <a:lnTo>
                  <a:pt x="7562854" y="4188460"/>
                </a:lnTo>
                <a:lnTo>
                  <a:pt x="7560515" y="4183063"/>
                </a:lnTo>
                <a:lnTo>
                  <a:pt x="7557842" y="4177665"/>
                </a:lnTo>
                <a:lnTo>
                  <a:pt x="7554835" y="4172268"/>
                </a:lnTo>
                <a:lnTo>
                  <a:pt x="7551494" y="4166870"/>
                </a:lnTo>
                <a:lnTo>
                  <a:pt x="7548153" y="4161790"/>
                </a:lnTo>
                <a:lnTo>
                  <a:pt x="7544478" y="4157028"/>
                </a:lnTo>
                <a:lnTo>
                  <a:pt x="7540469" y="4152265"/>
                </a:lnTo>
                <a:lnTo>
                  <a:pt x="7535791" y="4147820"/>
                </a:lnTo>
                <a:lnTo>
                  <a:pt x="7148903" y="3761423"/>
                </a:lnTo>
                <a:lnTo>
                  <a:pt x="6952786" y="3565208"/>
                </a:lnTo>
                <a:lnTo>
                  <a:pt x="6948108" y="3560445"/>
                </a:lnTo>
                <a:lnTo>
                  <a:pt x="6944099" y="3555683"/>
                </a:lnTo>
                <a:lnTo>
                  <a:pt x="6940424" y="3550920"/>
                </a:lnTo>
                <a:lnTo>
                  <a:pt x="6936749" y="3545840"/>
                </a:lnTo>
                <a:lnTo>
                  <a:pt x="6933408" y="3540760"/>
                </a:lnTo>
                <a:lnTo>
                  <a:pt x="6930735" y="3535680"/>
                </a:lnTo>
                <a:lnTo>
                  <a:pt x="6928062" y="3529965"/>
                </a:lnTo>
                <a:lnTo>
                  <a:pt x="6925724" y="3524568"/>
                </a:lnTo>
                <a:lnTo>
                  <a:pt x="6923385" y="3518853"/>
                </a:lnTo>
                <a:lnTo>
                  <a:pt x="6921380" y="3513455"/>
                </a:lnTo>
                <a:lnTo>
                  <a:pt x="6920044" y="3507423"/>
                </a:lnTo>
                <a:lnTo>
                  <a:pt x="6918708" y="3501708"/>
                </a:lnTo>
                <a:lnTo>
                  <a:pt x="6917705" y="3495993"/>
                </a:lnTo>
                <a:cubicBezTo>
                  <a:pt x="6917482" y="3493982"/>
                  <a:pt x="6917260" y="3491971"/>
                  <a:pt x="6917037" y="3489960"/>
                </a:cubicBezTo>
                <a:cubicBezTo>
                  <a:pt x="6916926" y="3488055"/>
                  <a:pt x="6916814" y="3486150"/>
                  <a:pt x="6916703" y="3484245"/>
                </a:cubicBezTo>
                <a:cubicBezTo>
                  <a:pt x="6916592" y="3482234"/>
                  <a:pt x="6916480" y="3480224"/>
                  <a:pt x="6916369" y="3478213"/>
                </a:cubicBezTo>
                <a:cubicBezTo>
                  <a:pt x="6916480" y="3476202"/>
                  <a:pt x="6916592" y="3474191"/>
                  <a:pt x="6916703" y="3472180"/>
                </a:cubicBezTo>
                <a:cubicBezTo>
                  <a:pt x="6916814" y="3470275"/>
                  <a:pt x="6916926" y="3468370"/>
                  <a:pt x="6917037" y="3466465"/>
                </a:cubicBezTo>
                <a:cubicBezTo>
                  <a:pt x="6917260" y="3464560"/>
                  <a:pt x="6917482" y="3462655"/>
                  <a:pt x="6917705" y="3460750"/>
                </a:cubicBezTo>
                <a:lnTo>
                  <a:pt x="6918708" y="3454718"/>
                </a:lnTo>
                <a:lnTo>
                  <a:pt x="6920044" y="3449003"/>
                </a:lnTo>
                <a:lnTo>
                  <a:pt x="6921380" y="3443288"/>
                </a:lnTo>
                <a:lnTo>
                  <a:pt x="6923385" y="3437255"/>
                </a:lnTo>
                <a:lnTo>
                  <a:pt x="6925724" y="3431858"/>
                </a:lnTo>
                <a:lnTo>
                  <a:pt x="6928062" y="3426460"/>
                </a:lnTo>
                <a:lnTo>
                  <a:pt x="6930735" y="3421063"/>
                </a:lnTo>
                <a:lnTo>
                  <a:pt x="6933408" y="3415348"/>
                </a:lnTo>
                <a:lnTo>
                  <a:pt x="6936749" y="3410268"/>
                </a:lnTo>
                <a:lnTo>
                  <a:pt x="6940424" y="3405505"/>
                </a:lnTo>
                <a:lnTo>
                  <a:pt x="6944099" y="3400425"/>
                </a:lnTo>
                <a:lnTo>
                  <a:pt x="6948108" y="3395663"/>
                </a:lnTo>
                <a:lnTo>
                  <a:pt x="6952786" y="3391218"/>
                </a:lnTo>
                <a:lnTo>
                  <a:pt x="6957129" y="3386773"/>
                </a:lnTo>
                <a:lnTo>
                  <a:pt x="6961807" y="3382645"/>
                </a:lnTo>
                <a:lnTo>
                  <a:pt x="6967152" y="3378835"/>
                </a:lnTo>
                <a:lnTo>
                  <a:pt x="6971830" y="3375343"/>
                </a:lnTo>
                <a:lnTo>
                  <a:pt x="6976841" y="3372168"/>
                </a:lnTo>
                <a:lnTo>
                  <a:pt x="6982521" y="3369310"/>
                </a:lnTo>
                <a:lnTo>
                  <a:pt x="6987866" y="3366453"/>
                </a:lnTo>
                <a:lnTo>
                  <a:pt x="6993546" y="3364230"/>
                </a:lnTo>
                <a:lnTo>
                  <a:pt x="6998892" y="3362008"/>
                </a:lnTo>
                <a:lnTo>
                  <a:pt x="7004571" y="3360103"/>
                </a:lnTo>
                <a:lnTo>
                  <a:pt x="7010585" y="3358833"/>
                </a:lnTo>
                <a:lnTo>
                  <a:pt x="7016265" y="3357245"/>
                </a:lnTo>
                <a:lnTo>
                  <a:pt x="7022279" y="3356293"/>
                </a:lnTo>
                <a:lnTo>
                  <a:pt x="7027958" y="3355658"/>
                </a:lnTo>
                <a:lnTo>
                  <a:pt x="7033972" y="3355340"/>
                </a:lnTo>
                <a:lnTo>
                  <a:pt x="7039652" y="3355023"/>
                </a:lnTo>
                <a:lnTo>
                  <a:pt x="7045666" y="3355340"/>
                </a:lnTo>
                <a:lnTo>
                  <a:pt x="7051680" y="3355658"/>
                </a:lnTo>
                <a:lnTo>
                  <a:pt x="7057359" y="3356293"/>
                </a:lnTo>
                <a:lnTo>
                  <a:pt x="7063373" y="3357245"/>
                </a:lnTo>
                <a:lnTo>
                  <a:pt x="7069053" y="3358833"/>
                </a:lnTo>
                <a:lnTo>
                  <a:pt x="7075067" y="3360103"/>
                </a:lnTo>
                <a:lnTo>
                  <a:pt x="7080412" y="3362008"/>
                </a:lnTo>
                <a:lnTo>
                  <a:pt x="7086092" y="3364230"/>
                </a:lnTo>
                <a:lnTo>
                  <a:pt x="7091772" y="3366453"/>
                </a:lnTo>
                <a:lnTo>
                  <a:pt x="7097117" y="3369310"/>
                </a:lnTo>
                <a:lnTo>
                  <a:pt x="7102463" y="3372168"/>
                </a:lnTo>
                <a:lnTo>
                  <a:pt x="7107474" y="3375343"/>
                </a:lnTo>
                <a:lnTo>
                  <a:pt x="7112486" y="3378835"/>
                </a:lnTo>
                <a:lnTo>
                  <a:pt x="7117497" y="3382645"/>
                </a:lnTo>
                <a:lnTo>
                  <a:pt x="7122175" y="3386773"/>
                </a:lnTo>
                <a:lnTo>
                  <a:pt x="7126852" y="3391218"/>
                </a:lnTo>
                <a:lnTo>
                  <a:pt x="7334329" y="3598228"/>
                </a:lnTo>
                <a:lnTo>
                  <a:pt x="7338672" y="3602673"/>
                </a:lnTo>
                <a:lnTo>
                  <a:pt x="7343349" y="3606800"/>
                </a:lnTo>
                <a:lnTo>
                  <a:pt x="7348695" y="3610610"/>
                </a:lnTo>
                <a:lnTo>
                  <a:pt x="7353372" y="3613785"/>
                </a:lnTo>
                <a:lnTo>
                  <a:pt x="7358718" y="3617278"/>
                </a:lnTo>
                <a:lnTo>
                  <a:pt x="7364064" y="3620135"/>
                </a:lnTo>
                <a:lnTo>
                  <a:pt x="7369409" y="3622675"/>
                </a:lnTo>
                <a:lnTo>
                  <a:pt x="7375089" y="3625215"/>
                </a:lnTo>
                <a:lnTo>
                  <a:pt x="7380435" y="3627120"/>
                </a:lnTo>
                <a:lnTo>
                  <a:pt x="7386114" y="3629343"/>
                </a:lnTo>
                <a:lnTo>
                  <a:pt x="7392128" y="3630613"/>
                </a:lnTo>
                <a:lnTo>
                  <a:pt x="7397808" y="3631883"/>
                </a:lnTo>
                <a:lnTo>
                  <a:pt x="7403822" y="3633153"/>
                </a:lnTo>
                <a:lnTo>
                  <a:pt x="7409501" y="3633788"/>
                </a:lnTo>
                <a:lnTo>
                  <a:pt x="7415515" y="3634105"/>
                </a:lnTo>
                <a:lnTo>
                  <a:pt x="7421195" y="3634105"/>
                </a:lnTo>
                <a:lnTo>
                  <a:pt x="7427209" y="3634105"/>
                </a:lnTo>
                <a:lnTo>
                  <a:pt x="7433223" y="3633788"/>
                </a:lnTo>
                <a:lnTo>
                  <a:pt x="7438902" y="3633153"/>
                </a:lnTo>
                <a:lnTo>
                  <a:pt x="7444916" y="3631883"/>
                </a:lnTo>
                <a:lnTo>
                  <a:pt x="7450596" y="3630613"/>
                </a:lnTo>
                <a:lnTo>
                  <a:pt x="7456610" y="3629343"/>
                </a:lnTo>
                <a:lnTo>
                  <a:pt x="7461955" y="3627120"/>
                </a:lnTo>
                <a:lnTo>
                  <a:pt x="7467635" y="3625215"/>
                </a:lnTo>
                <a:lnTo>
                  <a:pt x="7473315" y="3622675"/>
                </a:lnTo>
                <a:lnTo>
                  <a:pt x="7478660" y="3620135"/>
                </a:lnTo>
                <a:lnTo>
                  <a:pt x="7484006" y="3617278"/>
                </a:lnTo>
                <a:lnTo>
                  <a:pt x="7489017" y="3613785"/>
                </a:lnTo>
                <a:lnTo>
                  <a:pt x="7494029" y="3610610"/>
                </a:lnTo>
                <a:lnTo>
                  <a:pt x="7499374" y="3606800"/>
                </a:lnTo>
                <a:lnTo>
                  <a:pt x="7503718" y="3602673"/>
                </a:lnTo>
                <a:lnTo>
                  <a:pt x="7508395" y="3598228"/>
                </a:lnTo>
                <a:lnTo>
                  <a:pt x="7513073" y="3593783"/>
                </a:lnTo>
                <a:lnTo>
                  <a:pt x="7517082" y="3589020"/>
                </a:lnTo>
                <a:lnTo>
                  <a:pt x="7520757" y="3583940"/>
                </a:lnTo>
                <a:lnTo>
                  <a:pt x="7524098" y="3578860"/>
                </a:lnTo>
                <a:lnTo>
                  <a:pt x="7527439" y="3573463"/>
                </a:lnTo>
                <a:lnTo>
                  <a:pt x="7530446" y="3568383"/>
                </a:lnTo>
                <a:lnTo>
                  <a:pt x="7533119" y="3562985"/>
                </a:lnTo>
                <a:lnTo>
                  <a:pt x="7535457" y="3557588"/>
                </a:lnTo>
                <a:lnTo>
                  <a:pt x="7537462" y="3551873"/>
                </a:lnTo>
                <a:lnTo>
                  <a:pt x="7539467" y="3546158"/>
                </a:lnTo>
                <a:lnTo>
                  <a:pt x="7541137" y="3540443"/>
                </a:lnTo>
                <a:lnTo>
                  <a:pt x="7542473" y="3534410"/>
                </a:lnTo>
                <a:lnTo>
                  <a:pt x="7543476" y="3528695"/>
                </a:lnTo>
                <a:cubicBezTo>
                  <a:pt x="7543699" y="3526790"/>
                  <a:pt x="7543921" y="3524885"/>
                  <a:pt x="7544144" y="3522980"/>
                </a:cubicBezTo>
                <a:cubicBezTo>
                  <a:pt x="7544255" y="3520969"/>
                  <a:pt x="7544367" y="3518959"/>
                  <a:pt x="7544478" y="3516948"/>
                </a:cubicBezTo>
                <a:lnTo>
                  <a:pt x="7544478" y="3511233"/>
                </a:lnTo>
                <a:lnTo>
                  <a:pt x="7544478" y="3505200"/>
                </a:lnTo>
                <a:cubicBezTo>
                  <a:pt x="7544367" y="3503189"/>
                  <a:pt x="7544255" y="3501179"/>
                  <a:pt x="7544144" y="3499168"/>
                </a:cubicBezTo>
                <a:cubicBezTo>
                  <a:pt x="7543921" y="3497263"/>
                  <a:pt x="7543699" y="3495358"/>
                  <a:pt x="7543476" y="3493453"/>
                </a:cubicBezTo>
                <a:lnTo>
                  <a:pt x="7542473" y="3487738"/>
                </a:lnTo>
                <a:lnTo>
                  <a:pt x="7541137" y="3481705"/>
                </a:lnTo>
                <a:lnTo>
                  <a:pt x="7539467" y="3475990"/>
                </a:lnTo>
                <a:lnTo>
                  <a:pt x="7537462" y="3470593"/>
                </a:lnTo>
                <a:lnTo>
                  <a:pt x="7535457" y="3464878"/>
                </a:lnTo>
                <a:lnTo>
                  <a:pt x="7533119" y="3459163"/>
                </a:lnTo>
                <a:lnTo>
                  <a:pt x="7530446" y="3453765"/>
                </a:lnTo>
                <a:lnTo>
                  <a:pt x="7527439" y="3448685"/>
                </a:lnTo>
                <a:lnTo>
                  <a:pt x="7524098" y="3443605"/>
                </a:lnTo>
                <a:lnTo>
                  <a:pt x="7520757" y="3438525"/>
                </a:lnTo>
                <a:lnTo>
                  <a:pt x="7517082" y="3433763"/>
                </a:lnTo>
                <a:lnTo>
                  <a:pt x="7513073" y="3428683"/>
                </a:lnTo>
                <a:lnTo>
                  <a:pt x="7508395" y="3423920"/>
                </a:lnTo>
                <a:lnTo>
                  <a:pt x="6839860" y="2756218"/>
                </a:lnTo>
                <a:lnTo>
                  <a:pt x="6836519" y="2753043"/>
                </a:lnTo>
                <a:lnTo>
                  <a:pt x="6833178" y="2749233"/>
                </a:lnTo>
                <a:lnTo>
                  <a:pt x="6826830" y="2741295"/>
                </a:lnTo>
                <a:lnTo>
                  <a:pt x="6821818" y="2733040"/>
                </a:lnTo>
                <a:lnTo>
                  <a:pt x="6817141" y="2724468"/>
                </a:lnTo>
                <a:lnTo>
                  <a:pt x="6812797" y="2715895"/>
                </a:lnTo>
                <a:lnTo>
                  <a:pt x="6809791" y="2707005"/>
                </a:lnTo>
                <a:lnTo>
                  <a:pt x="6807452" y="2697798"/>
                </a:lnTo>
                <a:lnTo>
                  <a:pt x="6805447" y="268859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="" xmlns:a16="http://schemas.microsoft.com/office/drawing/2014/main" id="{4CBE916B-0464-4BFD-886B-9D8AA467345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5037736" cy="4110086"/>
          </a:xfrm>
          <a:custGeom>
            <a:avLst/>
            <a:gdLst>
              <a:gd name="connsiteX0" fmla="*/ 5037736 w 5037736"/>
              <a:gd name="connsiteY0" fmla="*/ 0 h 4110086"/>
              <a:gd name="connsiteX1" fmla="*/ 0 w 5037736"/>
              <a:gd name="connsiteY1" fmla="*/ 0 h 4110086"/>
              <a:gd name="connsiteX2" fmla="*/ 2696252 w 5037736"/>
              <a:gd name="connsiteY2" fmla="*/ 2688414 h 4110086"/>
              <a:gd name="connsiteX3" fmla="*/ 2695583 w 5037736"/>
              <a:gd name="connsiteY3" fmla="*/ 2681112 h 4110086"/>
              <a:gd name="connsiteX4" fmla="*/ 2694915 w 5037736"/>
              <a:gd name="connsiteY4" fmla="*/ 2674127 h 4110086"/>
              <a:gd name="connsiteX5" fmla="*/ 2694915 w 5037736"/>
              <a:gd name="connsiteY5" fmla="*/ 2667143 h 4110086"/>
              <a:gd name="connsiteX6" fmla="*/ 2695249 w 5037736"/>
              <a:gd name="connsiteY6" fmla="*/ 2660158 h 4110086"/>
              <a:gd name="connsiteX7" fmla="*/ 2695918 w 5037736"/>
              <a:gd name="connsiteY7" fmla="*/ 2652856 h 4110086"/>
              <a:gd name="connsiteX8" fmla="*/ 2696920 w 5037736"/>
              <a:gd name="connsiteY8" fmla="*/ 2645872 h 4110086"/>
              <a:gd name="connsiteX9" fmla="*/ 2698590 w 5037736"/>
              <a:gd name="connsiteY9" fmla="*/ 2638887 h 4110086"/>
              <a:gd name="connsiteX10" fmla="*/ 2700260 w 5037736"/>
              <a:gd name="connsiteY10" fmla="*/ 2631903 h 4110086"/>
              <a:gd name="connsiteX11" fmla="*/ 2702599 w 5037736"/>
              <a:gd name="connsiteY11" fmla="*/ 2625235 h 4110086"/>
              <a:gd name="connsiteX12" fmla="*/ 2705605 w 5037736"/>
              <a:gd name="connsiteY12" fmla="*/ 2618568 h 4110086"/>
              <a:gd name="connsiteX13" fmla="*/ 2708946 w 5037736"/>
              <a:gd name="connsiteY13" fmla="*/ 2612219 h 4110086"/>
              <a:gd name="connsiteX14" fmla="*/ 2712287 w 5037736"/>
              <a:gd name="connsiteY14" fmla="*/ 2605552 h 4110086"/>
              <a:gd name="connsiteX15" fmla="*/ 2716296 w 5037736"/>
              <a:gd name="connsiteY15" fmla="*/ 2599520 h 4110086"/>
              <a:gd name="connsiteX16" fmla="*/ 2720973 w 5037736"/>
              <a:gd name="connsiteY16" fmla="*/ 2593488 h 4110086"/>
              <a:gd name="connsiteX17" fmla="*/ 2725649 w 5037736"/>
              <a:gd name="connsiteY17" fmla="*/ 2587773 h 4110086"/>
              <a:gd name="connsiteX18" fmla="*/ 2730660 w 5037736"/>
              <a:gd name="connsiteY18" fmla="*/ 2582058 h 4110086"/>
              <a:gd name="connsiteX19" fmla="*/ 2735337 w 5037736"/>
              <a:gd name="connsiteY19" fmla="*/ 2577931 h 4110086"/>
              <a:gd name="connsiteX20" fmla="*/ 2740014 w 5037736"/>
              <a:gd name="connsiteY20" fmla="*/ 2573804 h 4110086"/>
              <a:gd name="connsiteX21" fmla="*/ 2745025 w 5037736"/>
              <a:gd name="connsiteY21" fmla="*/ 2569994 h 4110086"/>
              <a:gd name="connsiteX22" fmla="*/ 2750036 w 5037736"/>
              <a:gd name="connsiteY22" fmla="*/ 2566184 h 4110086"/>
              <a:gd name="connsiteX23" fmla="*/ 2755381 w 5037736"/>
              <a:gd name="connsiteY23" fmla="*/ 2563327 h 4110086"/>
              <a:gd name="connsiteX24" fmla="*/ 2760726 w 5037736"/>
              <a:gd name="connsiteY24" fmla="*/ 2560152 h 4110086"/>
              <a:gd name="connsiteX25" fmla="*/ 2766072 w 5037736"/>
              <a:gd name="connsiteY25" fmla="*/ 2557295 h 4110086"/>
              <a:gd name="connsiteX26" fmla="*/ 2771417 w 5037736"/>
              <a:gd name="connsiteY26" fmla="*/ 2555073 h 4110086"/>
              <a:gd name="connsiteX27" fmla="*/ 2777096 w 5037736"/>
              <a:gd name="connsiteY27" fmla="*/ 2552850 h 4110086"/>
              <a:gd name="connsiteX28" fmla="*/ 2782775 w 5037736"/>
              <a:gd name="connsiteY28" fmla="*/ 2551263 h 4110086"/>
              <a:gd name="connsiteX29" fmla="*/ 2788788 w 5037736"/>
              <a:gd name="connsiteY29" fmla="*/ 2549675 h 4110086"/>
              <a:gd name="connsiteX30" fmla="*/ 2794467 w 5037736"/>
              <a:gd name="connsiteY30" fmla="*/ 2548406 h 4110086"/>
              <a:gd name="connsiteX31" fmla="*/ 2800146 w 5037736"/>
              <a:gd name="connsiteY31" fmla="*/ 2547453 h 4110086"/>
              <a:gd name="connsiteX32" fmla="*/ 2806159 w 5037736"/>
              <a:gd name="connsiteY32" fmla="*/ 2546818 h 4110086"/>
              <a:gd name="connsiteX33" fmla="*/ 2811839 w 5037736"/>
              <a:gd name="connsiteY33" fmla="*/ 2546183 h 4110086"/>
              <a:gd name="connsiteX34" fmla="*/ 2817852 w 5037736"/>
              <a:gd name="connsiteY34" fmla="*/ 2546183 h 4110086"/>
              <a:gd name="connsiteX35" fmla="*/ 2823865 w 5037736"/>
              <a:gd name="connsiteY35" fmla="*/ 2546183 h 4110086"/>
              <a:gd name="connsiteX36" fmla="*/ 2829878 w 5037736"/>
              <a:gd name="connsiteY36" fmla="*/ 2546818 h 4110086"/>
              <a:gd name="connsiteX37" fmla="*/ 2835557 w 5037736"/>
              <a:gd name="connsiteY37" fmla="*/ 2547453 h 4110086"/>
              <a:gd name="connsiteX38" fmla="*/ 2841236 w 5037736"/>
              <a:gd name="connsiteY38" fmla="*/ 2548406 h 4110086"/>
              <a:gd name="connsiteX39" fmla="*/ 2847250 w 5037736"/>
              <a:gd name="connsiteY39" fmla="*/ 2549675 h 4110086"/>
              <a:gd name="connsiteX40" fmla="*/ 2852929 w 5037736"/>
              <a:gd name="connsiteY40" fmla="*/ 2551263 h 4110086"/>
              <a:gd name="connsiteX41" fmla="*/ 2858608 w 5037736"/>
              <a:gd name="connsiteY41" fmla="*/ 2552850 h 4110086"/>
              <a:gd name="connsiteX42" fmla="*/ 2864287 w 5037736"/>
              <a:gd name="connsiteY42" fmla="*/ 2555073 h 4110086"/>
              <a:gd name="connsiteX43" fmla="*/ 2869966 w 5037736"/>
              <a:gd name="connsiteY43" fmla="*/ 2557295 h 4110086"/>
              <a:gd name="connsiteX44" fmla="*/ 2875311 w 5037736"/>
              <a:gd name="connsiteY44" fmla="*/ 2560152 h 4110086"/>
              <a:gd name="connsiteX45" fmla="*/ 2880322 w 5037736"/>
              <a:gd name="connsiteY45" fmla="*/ 2563327 h 4110086"/>
              <a:gd name="connsiteX46" fmla="*/ 2885667 w 5037736"/>
              <a:gd name="connsiteY46" fmla="*/ 2566184 h 4110086"/>
              <a:gd name="connsiteX47" fmla="*/ 2890678 w 5037736"/>
              <a:gd name="connsiteY47" fmla="*/ 2569994 h 4110086"/>
              <a:gd name="connsiteX48" fmla="*/ 2895689 w 5037736"/>
              <a:gd name="connsiteY48" fmla="*/ 2573804 h 4110086"/>
              <a:gd name="connsiteX49" fmla="*/ 2900366 w 5037736"/>
              <a:gd name="connsiteY49" fmla="*/ 2577931 h 4110086"/>
              <a:gd name="connsiteX50" fmla="*/ 2905043 w 5037736"/>
              <a:gd name="connsiteY50" fmla="*/ 2582058 h 4110086"/>
              <a:gd name="connsiteX51" fmla="*/ 4398989 w 5037736"/>
              <a:gd name="connsiteY51" fmla="*/ 4073893 h 4110086"/>
              <a:gd name="connsiteX52" fmla="*/ 4403332 w 5037736"/>
              <a:gd name="connsiteY52" fmla="*/ 4078338 h 4110086"/>
              <a:gd name="connsiteX53" fmla="*/ 4408009 w 5037736"/>
              <a:gd name="connsiteY53" fmla="*/ 4082465 h 4110086"/>
              <a:gd name="connsiteX54" fmla="*/ 4413020 w 5037736"/>
              <a:gd name="connsiteY54" fmla="*/ 4086275 h 4110086"/>
              <a:gd name="connsiteX55" fmla="*/ 4418031 w 5037736"/>
              <a:gd name="connsiteY55" fmla="*/ 4089767 h 4110086"/>
              <a:gd name="connsiteX56" fmla="*/ 4423042 w 5037736"/>
              <a:gd name="connsiteY56" fmla="*/ 4093259 h 4110086"/>
              <a:gd name="connsiteX57" fmla="*/ 4428721 w 5037736"/>
              <a:gd name="connsiteY57" fmla="*/ 4095799 h 4110086"/>
              <a:gd name="connsiteX58" fmla="*/ 4433732 w 5037736"/>
              <a:gd name="connsiteY58" fmla="*/ 4098656 h 4110086"/>
              <a:gd name="connsiteX59" fmla="*/ 4439745 w 5037736"/>
              <a:gd name="connsiteY59" fmla="*/ 4101196 h 4110086"/>
              <a:gd name="connsiteX60" fmla="*/ 4445090 w 5037736"/>
              <a:gd name="connsiteY60" fmla="*/ 4103101 h 4110086"/>
              <a:gd name="connsiteX61" fmla="*/ 4450769 w 5037736"/>
              <a:gd name="connsiteY61" fmla="*/ 4105006 h 4110086"/>
              <a:gd name="connsiteX62" fmla="*/ 4456449 w 5037736"/>
              <a:gd name="connsiteY62" fmla="*/ 4106593 h 4110086"/>
              <a:gd name="connsiteX63" fmla="*/ 4462127 w 5037736"/>
              <a:gd name="connsiteY63" fmla="*/ 4107863 h 4110086"/>
              <a:gd name="connsiteX64" fmla="*/ 4468140 w 5037736"/>
              <a:gd name="connsiteY64" fmla="*/ 4108816 h 4110086"/>
              <a:gd name="connsiteX65" fmla="*/ 4474154 w 5037736"/>
              <a:gd name="connsiteY65" fmla="*/ 4109451 h 4110086"/>
              <a:gd name="connsiteX66" fmla="*/ 4480167 w 5037736"/>
              <a:gd name="connsiteY66" fmla="*/ 4110086 h 4110086"/>
              <a:gd name="connsiteX67" fmla="*/ 4485846 w 5037736"/>
              <a:gd name="connsiteY67" fmla="*/ 4110086 h 4110086"/>
              <a:gd name="connsiteX68" fmla="*/ 4491526 w 5037736"/>
              <a:gd name="connsiteY68" fmla="*/ 4110086 h 4110086"/>
              <a:gd name="connsiteX69" fmla="*/ 4497538 w 5037736"/>
              <a:gd name="connsiteY69" fmla="*/ 4109451 h 4110086"/>
              <a:gd name="connsiteX70" fmla="*/ 4503551 w 5037736"/>
              <a:gd name="connsiteY70" fmla="*/ 4108816 h 4110086"/>
              <a:gd name="connsiteX71" fmla="*/ 4509565 w 5037736"/>
              <a:gd name="connsiteY71" fmla="*/ 4107863 h 4110086"/>
              <a:gd name="connsiteX72" fmla="*/ 4515244 w 5037736"/>
              <a:gd name="connsiteY72" fmla="*/ 4106593 h 4110086"/>
              <a:gd name="connsiteX73" fmla="*/ 4520589 w 5037736"/>
              <a:gd name="connsiteY73" fmla="*/ 4105006 h 4110086"/>
              <a:gd name="connsiteX74" fmla="*/ 4526602 w 5037736"/>
              <a:gd name="connsiteY74" fmla="*/ 4103101 h 4110086"/>
              <a:gd name="connsiteX75" fmla="*/ 4531948 w 5037736"/>
              <a:gd name="connsiteY75" fmla="*/ 4101196 h 4110086"/>
              <a:gd name="connsiteX76" fmla="*/ 4537960 w 5037736"/>
              <a:gd name="connsiteY76" fmla="*/ 4098656 h 4110086"/>
              <a:gd name="connsiteX77" fmla="*/ 4542971 w 5037736"/>
              <a:gd name="connsiteY77" fmla="*/ 4095799 h 4110086"/>
              <a:gd name="connsiteX78" fmla="*/ 4548650 w 5037736"/>
              <a:gd name="connsiteY78" fmla="*/ 4093259 h 4110086"/>
              <a:gd name="connsiteX79" fmla="*/ 4553661 w 5037736"/>
              <a:gd name="connsiteY79" fmla="*/ 4089767 h 4110086"/>
              <a:gd name="connsiteX80" fmla="*/ 4558672 w 5037736"/>
              <a:gd name="connsiteY80" fmla="*/ 4086275 h 4110086"/>
              <a:gd name="connsiteX81" fmla="*/ 4563683 w 5037736"/>
              <a:gd name="connsiteY81" fmla="*/ 4082465 h 4110086"/>
              <a:gd name="connsiteX82" fmla="*/ 4568360 w 5037736"/>
              <a:gd name="connsiteY82" fmla="*/ 4078338 h 4110086"/>
              <a:gd name="connsiteX83" fmla="*/ 4572704 w 5037736"/>
              <a:gd name="connsiteY83" fmla="*/ 4073893 h 4110086"/>
              <a:gd name="connsiteX84" fmla="*/ 4577381 w 5037736"/>
              <a:gd name="connsiteY84" fmla="*/ 4069448 h 4110086"/>
              <a:gd name="connsiteX85" fmla="*/ 4581389 w 5037736"/>
              <a:gd name="connsiteY85" fmla="*/ 4064686 h 4110086"/>
              <a:gd name="connsiteX86" fmla="*/ 4585064 w 5037736"/>
              <a:gd name="connsiteY86" fmla="*/ 4059606 h 4110086"/>
              <a:gd name="connsiteX87" fmla="*/ 4588738 w 5037736"/>
              <a:gd name="connsiteY87" fmla="*/ 4054844 h 4110086"/>
              <a:gd name="connsiteX88" fmla="*/ 4592079 w 5037736"/>
              <a:gd name="connsiteY88" fmla="*/ 4049447 h 4110086"/>
              <a:gd name="connsiteX89" fmla="*/ 4595086 w 5037736"/>
              <a:gd name="connsiteY89" fmla="*/ 4044367 h 4110086"/>
              <a:gd name="connsiteX90" fmla="*/ 4597424 w 5037736"/>
              <a:gd name="connsiteY90" fmla="*/ 4038653 h 4110086"/>
              <a:gd name="connsiteX91" fmla="*/ 4599763 w 5037736"/>
              <a:gd name="connsiteY91" fmla="*/ 4033256 h 4110086"/>
              <a:gd name="connsiteX92" fmla="*/ 4602101 w 5037736"/>
              <a:gd name="connsiteY92" fmla="*/ 4027859 h 4110086"/>
              <a:gd name="connsiteX93" fmla="*/ 4604106 w 5037736"/>
              <a:gd name="connsiteY93" fmla="*/ 4022144 h 4110086"/>
              <a:gd name="connsiteX94" fmla="*/ 4605776 w 5037736"/>
              <a:gd name="connsiteY94" fmla="*/ 4016112 h 4110086"/>
              <a:gd name="connsiteX95" fmla="*/ 4606778 w 5037736"/>
              <a:gd name="connsiteY95" fmla="*/ 4010397 h 4110086"/>
              <a:gd name="connsiteX96" fmla="*/ 4607781 w 5037736"/>
              <a:gd name="connsiteY96" fmla="*/ 4004683 h 4110086"/>
              <a:gd name="connsiteX97" fmla="*/ 4608448 w 5037736"/>
              <a:gd name="connsiteY97" fmla="*/ 3998650 h 4110086"/>
              <a:gd name="connsiteX98" fmla="*/ 4608782 w 5037736"/>
              <a:gd name="connsiteY98" fmla="*/ 3992936 h 4110086"/>
              <a:gd name="connsiteX99" fmla="*/ 4609117 w 5037736"/>
              <a:gd name="connsiteY99" fmla="*/ 3987221 h 4110086"/>
              <a:gd name="connsiteX100" fmla="*/ 4608782 w 5037736"/>
              <a:gd name="connsiteY100" fmla="*/ 3980872 h 4110086"/>
              <a:gd name="connsiteX101" fmla="*/ 4608448 w 5037736"/>
              <a:gd name="connsiteY101" fmla="*/ 3975157 h 4110086"/>
              <a:gd name="connsiteX102" fmla="*/ 4607781 w 5037736"/>
              <a:gd name="connsiteY102" fmla="*/ 3969442 h 4110086"/>
              <a:gd name="connsiteX103" fmla="*/ 4606778 w 5037736"/>
              <a:gd name="connsiteY103" fmla="*/ 3963410 h 4110086"/>
              <a:gd name="connsiteX104" fmla="*/ 4605776 w 5037736"/>
              <a:gd name="connsiteY104" fmla="*/ 3957696 h 4110086"/>
              <a:gd name="connsiteX105" fmla="*/ 4604106 w 5037736"/>
              <a:gd name="connsiteY105" fmla="*/ 3951981 h 4110086"/>
              <a:gd name="connsiteX106" fmla="*/ 4602101 w 5037736"/>
              <a:gd name="connsiteY106" fmla="*/ 3946584 h 4110086"/>
              <a:gd name="connsiteX107" fmla="*/ 4599763 w 5037736"/>
              <a:gd name="connsiteY107" fmla="*/ 3940552 h 4110086"/>
              <a:gd name="connsiteX108" fmla="*/ 4597424 w 5037736"/>
              <a:gd name="connsiteY108" fmla="*/ 3935155 h 4110086"/>
              <a:gd name="connsiteX109" fmla="*/ 4595086 w 5037736"/>
              <a:gd name="connsiteY109" fmla="*/ 3929757 h 4110086"/>
              <a:gd name="connsiteX110" fmla="*/ 4592079 w 5037736"/>
              <a:gd name="connsiteY110" fmla="*/ 3924678 h 4110086"/>
              <a:gd name="connsiteX111" fmla="*/ 4588738 w 5037736"/>
              <a:gd name="connsiteY111" fmla="*/ 3919281 h 4110086"/>
              <a:gd name="connsiteX112" fmla="*/ 4585064 w 5037736"/>
              <a:gd name="connsiteY112" fmla="*/ 3914201 h 4110086"/>
              <a:gd name="connsiteX113" fmla="*/ 4581389 w 5037736"/>
              <a:gd name="connsiteY113" fmla="*/ 3909121 h 4110086"/>
              <a:gd name="connsiteX114" fmla="*/ 4577381 w 5037736"/>
              <a:gd name="connsiteY114" fmla="*/ 3904677 h 4110086"/>
              <a:gd name="connsiteX115" fmla="*/ 4572704 w 5037736"/>
              <a:gd name="connsiteY115" fmla="*/ 3899914 h 4110086"/>
              <a:gd name="connsiteX116" fmla="*/ 3276525 w 5037736"/>
              <a:gd name="connsiteY116" fmla="*/ 2605234 h 4110086"/>
              <a:gd name="connsiteX117" fmla="*/ 3272182 w 5037736"/>
              <a:gd name="connsiteY117" fmla="*/ 2600472 h 4110086"/>
              <a:gd name="connsiteX118" fmla="*/ 3268174 w 5037736"/>
              <a:gd name="connsiteY118" fmla="*/ 2596027 h 4110086"/>
              <a:gd name="connsiteX119" fmla="*/ 3264165 w 5037736"/>
              <a:gd name="connsiteY119" fmla="*/ 2590948 h 4110086"/>
              <a:gd name="connsiteX120" fmla="*/ 3260824 w 5037736"/>
              <a:gd name="connsiteY120" fmla="*/ 2585868 h 4110086"/>
              <a:gd name="connsiteX121" fmla="*/ 3257818 w 5037736"/>
              <a:gd name="connsiteY121" fmla="*/ 2580788 h 4110086"/>
              <a:gd name="connsiteX122" fmla="*/ 3254811 w 5037736"/>
              <a:gd name="connsiteY122" fmla="*/ 2575709 h 4110086"/>
              <a:gd name="connsiteX123" fmla="*/ 3252138 w 5037736"/>
              <a:gd name="connsiteY123" fmla="*/ 2569994 h 4110086"/>
              <a:gd name="connsiteX124" fmla="*/ 3249466 w 5037736"/>
              <a:gd name="connsiteY124" fmla="*/ 2564597 h 4110086"/>
              <a:gd name="connsiteX125" fmla="*/ 3247461 w 5037736"/>
              <a:gd name="connsiteY125" fmla="*/ 2558882 h 4110086"/>
              <a:gd name="connsiteX126" fmla="*/ 3245791 w 5037736"/>
              <a:gd name="connsiteY126" fmla="*/ 2553168 h 4110086"/>
              <a:gd name="connsiteX127" fmla="*/ 3244121 w 5037736"/>
              <a:gd name="connsiteY127" fmla="*/ 2547453 h 4110086"/>
              <a:gd name="connsiteX128" fmla="*/ 3242785 w 5037736"/>
              <a:gd name="connsiteY128" fmla="*/ 2541738 h 4110086"/>
              <a:gd name="connsiteX129" fmla="*/ 3241782 w 5037736"/>
              <a:gd name="connsiteY129" fmla="*/ 2536024 h 4110086"/>
              <a:gd name="connsiteX130" fmla="*/ 3241114 w 5037736"/>
              <a:gd name="connsiteY130" fmla="*/ 2529992 h 4110086"/>
              <a:gd name="connsiteX131" fmla="*/ 3240780 w 5037736"/>
              <a:gd name="connsiteY131" fmla="*/ 2524277 h 4110086"/>
              <a:gd name="connsiteX132" fmla="*/ 3240780 w 5037736"/>
              <a:gd name="connsiteY132" fmla="*/ 2518245 h 4110086"/>
              <a:gd name="connsiteX133" fmla="*/ 3240780 w 5037736"/>
              <a:gd name="connsiteY133" fmla="*/ 2512213 h 4110086"/>
              <a:gd name="connsiteX134" fmla="*/ 3241114 w 5037736"/>
              <a:gd name="connsiteY134" fmla="*/ 2506498 h 4110086"/>
              <a:gd name="connsiteX135" fmla="*/ 3241782 w 5037736"/>
              <a:gd name="connsiteY135" fmla="*/ 2500784 h 4110086"/>
              <a:gd name="connsiteX136" fmla="*/ 3242785 w 5037736"/>
              <a:gd name="connsiteY136" fmla="*/ 2494752 h 4110086"/>
              <a:gd name="connsiteX137" fmla="*/ 3244121 w 5037736"/>
              <a:gd name="connsiteY137" fmla="*/ 2489037 h 4110086"/>
              <a:gd name="connsiteX138" fmla="*/ 3245791 w 5037736"/>
              <a:gd name="connsiteY138" fmla="*/ 2483322 h 4110086"/>
              <a:gd name="connsiteX139" fmla="*/ 3247461 w 5037736"/>
              <a:gd name="connsiteY139" fmla="*/ 2477290 h 4110086"/>
              <a:gd name="connsiteX140" fmla="*/ 3249466 w 5037736"/>
              <a:gd name="connsiteY140" fmla="*/ 2471893 h 4110086"/>
              <a:gd name="connsiteX141" fmla="*/ 3252138 w 5037736"/>
              <a:gd name="connsiteY141" fmla="*/ 2466496 h 4110086"/>
              <a:gd name="connsiteX142" fmla="*/ 3254811 w 5037736"/>
              <a:gd name="connsiteY142" fmla="*/ 2461099 h 4110086"/>
              <a:gd name="connsiteX143" fmla="*/ 3257818 w 5037736"/>
              <a:gd name="connsiteY143" fmla="*/ 2455702 h 4110086"/>
              <a:gd name="connsiteX144" fmla="*/ 3260824 w 5037736"/>
              <a:gd name="connsiteY144" fmla="*/ 2450304 h 4110086"/>
              <a:gd name="connsiteX145" fmla="*/ 3264165 w 5037736"/>
              <a:gd name="connsiteY145" fmla="*/ 2445542 h 4110086"/>
              <a:gd name="connsiteX146" fmla="*/ 3268174 w 5037736"/>
              <a:gd name="connsiteY146" fmla="*/ 2440463 h 4110086"/>
              <a:gd name="connsiteX147" fmla="*/ 3272182 w 5037736"/>
              <a:gd name="connsiteY147" fmla="*/ 2435700 h 4110086"/>
              <a:gd name="connsiteX148" fmla="*/ 3276525 w 5037736"/>
              <a:gd name="connsiteY148" fmla="*/ 2431256 h 4110086"/>
              <a:gd name="connsiteX149" fmla="*/ 3281536 w 5037736"/>
              <a:gd name="connsiteY149" fmla="*/ 2426811 h 4110086"/>
              <a:gd name="connsiteX150" fmla="*/ 3285879 w 5037736"/>
              <a:gd name="connsiteY150" fmla="*/ 2422684 h 4110086"/>
              <a:gd name="connsiteX151" fmla="*/ 3290890 w 5037736"/>
              <a:gd name="connsiteY151" fmla="*/ 2418874 h 4110086"/>
              <a:gd name="connsiteX152" fmla="*/ 3296235 w 5037736"/>
              <a:gd name="connsiteY152" fmla="*/ 2415382 h 4110086"/>
              <a:gd name="connsiteX153" fmla="*/ 3301246 w 5037736"/>
              <a:gd name="connsiteY153" fmla="*/ 2412207 h 4110086"/>
              <a:gd name="connsiteX154" fmla="*/ 3306591 w 5037736"/>
              <a:gd name="connsiteY154" fmla="*/ 2409350 h 4110086"/>
              <a:gd name="connsiteX155" fmla="*/ 3311936 w 5037736"/>
              <a:gd name="connsiteY155" fmla="*/ 2406492 h 4110086"/>
              <a:gd name="connsiteX156" fmla="*/ 3317281 w 5037736"/>
              <a:gd name="connsiteY156" fmla="*/ 2404270 h 4110086"/>
              <a:gd name="connsiteX157" fmla="*/ 3323295 w 5037736"/>
              <a:gd name="connsiteY157" fmla="*/ 2402048 h 4110086"/>
              <a:gd name="connsiteX158" fmla="*/ 3328640 w 5037736"/>
              <a:gd name="connsiteY158" fmla="*/ 2400143 h 4110086"/>
              <a:gd name="connsiteX159" fmla="*/ 3334653 w 5037736"/>
              <a:gd name="connsiteY159" fmla="*/ 2398873 h 4110086"/>
              <a:gd name="connsiteX160" fmla="*/ 3340332 w 5037736"/>
              <a:gd name="connsiteY160" fmla="*/ 2397285 h 4110086"/>
              <a:gd name="connsiteX161" fmla="*/ 3346011 w 5037736"/>
              <a:gd name="connsiteY161" fmla="*/ 2396333 h 4110086"/>
              <a:gd name="connsiteX162" fmla="*/ 3352024 w 5037736"/>
              <a:gd name="connsiteY162" fmla="*/ 2395698 h 4110086"/>
              <a:gd name="connsiteX163" fmla="*/ 3357703 w 5037736"/>
              <a:gd name="connsiteY163" fmla="*/ 2395381 h 4110086"/>
              <a:gd name="connsiteX164" fmla="*/ 3364051 w 5037736"/>
              <a:gd name="connsiteY164" fmla="*/ 2395381 h 4110086"/>
              <a:gd name="connsiteX165" fmla="*/ 3369730 w 5037736"/>
              <a:gd name="connsiteY165" fmla="*/ 2395381 h 4110086"/>
              <a:gd name="connsiteX166" fmla="*/ 3375743 w 5037736"/>
              <a:gd name="connsiteY166" fmla="*/ 2395698 h 4110086"/>
              <a:gd name="connsiteX167" fmla="*/ 3381422 w 5037736"/>
              <a:gd name="connsiteY167" fmla="*/ 2396333 h 4110086"/>
              <a:gd name="connsiteX168" fmla="*/ 3387101 w 5037736"/>
              <a:gd name="connsiteY168" fmla="*/ 2397285 h 4110086"/>
              <a:gd name="connsiteX169" fmla="*/ 3393114 w 5037736"/>
              <a:gd name="connsiteY169" fmla="*/ 2398873 h 4110086"/>
              <a:gd name="connsiteX170" fmla="*/ 3398794 w 5037736"/>
              <a:gd name="connsiteY170" fmla="*/ 2400143 h 4110086"/>
              <a:gd name="connsiteX171" fmla="*/ 3404807 w 5037736"/>
              <a:gd name="connsiteY171" fmla="*/ 2402048 h 4110086"/>
              <a:gd name="connsiteX172" fmla="*/ 3410152 w 5037736"/>
              <a:gd name="connsiteY172" fmla="*/ 2404270 h 4110086"/>
              <a:gd name="connsiteX173" fmla="*/ 3415831 w 5037736"/>
              <a:gd name="connsiteY173" fmla="*/ 2406492 h 4110086"/>
              <a:gd name="connsiteX174" fmla="*/ 3421176 w 5037736"/>
              <a:gd name="connsiteY174" fmla="*/ 2409350 h 4110086"/>
              <a:gd name="connsiteX175" fmla="*/ 3426187 w 5037736"/>
              <a:gd name="connsiteY175" fmla="*/ 2412207 h 4110086"/>
              <a:gd name="connsiteX176" fmla="*/ 3431866 w 5037736"/>
              <a:gd name="connsiteY176" fmla="*/ 2415382 h 4110086"/>
              <a:gd name="connsiteX177" fmla="*/ 3436543 w 5037736"/>
              <a:gd name="connsiteY177" fmla="*/ 2418874 h 4110086"/>
              <a:gd name="connsiteX178" fmla="*/ 3441554 w 5037736"/>
              <a:gd name="connsiteY178" fmla="*/ 2422684 h 4110086"/>
              <a:gd name="connsiteX179" fmla="*/ 3446565 w 5037736"/>
              <a:gd name="connsiteY179" fmla="*/ 2426811 h 4110086"/>
              <a:gd name="connsiteX180" fmla="*/ 3450908 w 5037736"/>
              <a:gd name="connsiteY180" fmla="*/ 2431256 h 4110086"/>
              <a:gd name="connsiteX181" fmla="*/ 4169819 w 5037736"/>
              <a:gd name="connsiteY181" fmla="*/ 3149076 h 4110086"/>
              <a:gd name="connsiteX182" fmla="*/ 4174496 w 5037736"/>
              <a:gd name="connsiteY182" fmla="*/ 3153521 h 4110086"/>
              <a:gd name="connsiteX183" fmla="*/ 4179173 w 5037736"/>
              <a:gd name="connsiteY183" fmla="*/ 3157648 h 4110086"/>
              <a:gd name="connsiteX184" fmla="*/ 4184184 w 5037736"/>
              <a:gd name="connsiteY184" fmla="*/ 3161458 h 4110086"/>
              <a:gd name="connsiteX185" fmla="*/ 4189195 w 5037736"/>
              <a:gd name="connsiteY185" fmla="*/ 3164950 h 4110086"/>
              <a:gd name="connsiteX186" fmla="*/ 4194540 w 5037736"/>
              <a:gd name="connsiteY186" fmla="*/ 3168442 h 4110086"/>
              <a:gd name="connsiteX187" fmla="*/ 4199551 w 5037736"/>
              <a:gd name="connsiteY187" fmla="*/ 3170982 h 4110086"/>
              <a:gd name="connsiteX188" fmla="*/ 4204896 w 5037736"/>
              <a:gd name="connsiteY188" fmla="*/ 3173840 h 4110086"/>
              <a:gd name="connsiteX189" fmla="*/ 4210576 w 5037736"/>
              <a:gd name="connsiteY189" fmla="*/ 3176062 h 4110086"/>
              <a:gd name="connsiteX190" fmla="*/ 4216255 w 5037736"/>
              <a:gd name="connsiteY190" fmla="*/ 3178284 h 4110086"/>
              <a:gd name="connsiteX191" fmla="*/ 4221934 w 5037736"/>
              <a:gd name="connsiteY191" fmla="*/ 3180189 h 4110086"/>
              <a:gd name="connsiteX192" fmla="*/ 4227613 w 5037736"/>
              <a:gd name="connsiteY192" fmla="*/ 3181776 h 4110086"/>
              <a:gd name="connsiteX193" fmla="*/ 4233292 w 5037736"/>
              <a:gd name="connsiteY193" fmla="*/ 3183046 h 4110086"/>
              <a:gd name="connsiteX194" fmla="*/ 4239305 w 5037736"/>
              <a:gd name="connsiteY194" fmla="*/ 3183999 h 4110086"/>
              <a:gd name="connsiteX195" fmla="*/ 4244984 w 5037736"/>
              <a:gd name="connsiteY195" fmla="*/ 3184634 h 4110086"/>
              <a:gd name="connsiteX196" fmla="*/ 4250998 w 5037736"/>
              <a:gd name="connsiteY196" fmla="*/ 3184951 h 4110086"/>
              <a:gd name="connsiteX197" fmla="*/ 4257011 w 5037736"/>
              <a:gd name="connsiteY197" fmla="*/ 3185269 h 4110086"/>
              <a:gd name="connsiteX198" fmla="*/ 4263024 w 5037736"/>
              <a:gd name="connsiteY198" fmla="*/ 3184951 h 4110086"/>
              <a:gd name="connsiteX199" fmla="*/ 4268703 w 5037736"/>
              <a:gd name="connsiteY199" fmla="*/ 3184634 h 4110086"/>
              <a:gd name="connsiteX200" fmla="*/ 4274382 w 5037736"/>
              <a:gd name="connsiteY200" fmla="*/ 3183999 h 4110086"/>
              <a:gd name="connsiteX201" fmla="*/ 4280395 w 5037736"/>
              <a:gd name="connsiteY201" fmla="*/ 3183046 h 4110086"/>
              <a:gd name="connsiteX202" fmla="*/ 4286075 w 5037736"/>
              <a:gd name="connsiteY202" fmla="*/ 3181776 h 4110086"/>
              <a:gd name="connsiteX203" fmla="*/ 4292088 w 5037736"/>
              <a:gd name="connsiteY203" fmla="*/ 3180189 h 4110086"/>
              <a:gd name="connsiteX204" fmla="*/ 4297767 w 5037736"/>
              <a:gd name="connsiteY204" fmla="*/ 3178284 h 4110086"/>
              <a:gd name="connsiteX205" fmla="*/ 4303446 w 5037736"/>
              <a:gd name="connsiteY205" fmla="*/ 3176062 h 4110086"/>
              <a:gd name="connsiteX206" fmla="*/ 4308791 w 5037736"/>
              <a:gd name="connsiteY206" fmla="*/ 3173840 h 4110086"/>
              <a:gd name="connsiteX207" fmla="*/ 4314136 w 5037736"/>
              <a:gd name="connsiteY207" fmla="*/ 3170982 h 4110086"/>
              <a:gd name="connsiteX208" fmla="*/ 4319815 w 5037736"/>
              <a:gd name="connsiteY208" fmla="*/ 3168442 h 4110086"/>
              <a:gd name="connsiteX209" fmla="*/ 4324826 w 5037736"/>
              <a:gd name="connsiteY209" fmla="*/ 3164950 h 4110086"/>
              <a:gd name="connsiteX210" fmla="*/ 4329503 w 5037736"/>
              <a:gd name="connsiteY210" fmla="*/ 3161458 h 4110086"/>
              <a:gd name="connsiteX211" fmla="*/ 4334848 w 5037736"/>
              <a:gd name="connsiteY211" fmla="*/ 3157648 h 4110086"/>
              <a:gd name="connsiteX212" fmla="*/ 4339525 w 5037736"/>
              <a:gd name="connsiteY212" fmla="*/ 3153521 h 4110086"/>
              <a:gd name="connsiteX213" fmla="*/ 4344202 w 5037736"/>
              <a:gd name="connsiteY213" fmla="*/ 3149076 h 4110086"/>
              <a:gd name="connsiteX214" fmla="*/ 4348545 w 5037736"/>
              <a:gd name="connsiteY214" fmla="*/ 3144631 h 4110086"/>
              <a:gd name="connsiteX215" fmla="*/ 4352554 w 5037736"/>
              <a:gd name="connsiteY215" fmla="*/ 3139869 h 4110086"/>
              <a:gd name="connsiteX216" fmla="*/ 4356228 w 5037736"/>
              <a:gd name="connsiteY216" fmla="*/ 3134790 h 4110086"/>
              <a:gd name="connsiteX217" fmla="*/ 4359903 w 5037736"/>
              <a:gd name="connsiteY217" fmla="*/ 3130027 h 4110086"/>
              <a:gd name="connsiteX218" fmla="*/ 4363244 w 5037736"/>
              <a:gd name="connsiteY218" fmla="*/ 3124948 h 4110086"/>
              <a:gd name="connsiteX219" fmla="*/ 4365916 w 5037736"/>
              <a:gd name="connsiteY219" fmla="*/ 3119551 h 4110086"/>
              <a:gd name="connsiteX220" fmla="*/ 4368589 w 5037736"/>
              <a:gd name="connsiteY220" fmla="*/ 3113836 h 4110086"/>
              <a:gd name="connsiteX221" fmla="*/ 4371261 w 5037736"/>
              <a:gd name="connsiteY221" fmla="*/ 3108439 h 4110086"/>
              <a:gd name="connsiteX222" fmla="*/ 4373266 w 5037736"/>
              <a:gd name="connsiteY222" fmla="*/ 3103042 h 4110086"/>
              <a:gd name="connsiteX223" fmla="*/ 4375270 w 5037736"/>
              <a:gd name="connsiteY223" fmla="*/ 3097010 h 4110086"/>
              <a:gd name="connsiteX224" fmla="*/ 4376606 w 5037736"/>
              <a:gd name="connsiteY224" fmla="*/ 3091295 h 4110086"/>
              <a:gd name="connsiteX225" fmla="*/ 4377943 w 5037736"/>
              <a:gd name="connsiteY225" fmla="*/ 3085580 h 4110086"/>
              <a:gd name="connsiteX226" fmla="*/ 4378945 w 5037736"/>
              <a:gd name="connsiteY226" fmla="*/ 3079866 h 4110086"/>
              <a:gd name="connsiteX227" fmla="*/ 4379613 w 5037736"/>
              <a:gd name="connsiteY227" fmla="*/ 3073834 h 4110086"/>
              <a:gd name="connsiteX228" fmla="*/ 4379947 w 5037736"/>
              <a:gd name="connsiteY228" fmla="*/ 3068119 h 4110086"/>
              <a:gd name="connsiteX229" fmla="*/ 4380281 w 5037736"/>
              <a:gd name="connsiteY229" fmla="*/ 3062404 h 4110086"/>
              <a:gd name="connsiteX230" fmla="*/ 4379947 w 5037736"/>
              <a:gd name="connsiteY230" fmla="*/ 3056055 h 4110086"/>
              <a:gd name="connsiteX231" fmla="*/ 4379613 w 5037736"/>
              <a:gd name="connsiteY231" fmla="*/ 3050340 h 4110086"/>
              <a:gd name="connsiteX232" fmla="*/ 4378945 w 5037736"/>
              <a:gd name="connsiteY232" fmla="*/ 3044625 h 4110086"/>
              <a:gd name="connsiteX233" fmla="*/ 4377943 w 5037736"/>
              <a:gd name="connsiteY233" fmla="*/ 3038593 h 4110086"/>
              <a:gd name="connsiteX234" fmla="*/ 4376606 w 5037736"/>
              <a:gd name="connsiteY234" fmla="*/ 3032879 h 4110086"/>
              <a:gd name="connsiteX235" fmla="*/ 4375270 w 5037736"/>
              <a:gd name="connsiteY235" fmla="*/ 3027164 h 4110086"/>
              <a:gd name="connsiteX236" fmla="*/ 4373266 w 5037736"/>
              <a:gd name="connsiteY236" fmla="*/ 3021449 h 4110086"/>
              <a:gd name="connsiteX237" fmla="*/ 4371261 w 5037736"/>
              <a:gd name="connsiteY237" fmla="*/ 3015735 h 4110086"/>
              <a:gd name="connsiteX238" fmla="*/ 4368589 w 5037736"/>
              <a:gd name="connsiteY238" fmla="*/ 3010338 h 4110086"/>
              <a:gd name="connsiteX239" fmla="*/ 4365916 w 5037736"/>
              <a:gd name="connsiteY239" fmla="*/ 3004941 h 4110086"/>
              <a:gd name="connsiteX240" fmla="*/ 4363244 w 5037736"/>
              <a:gd name="connsiteY240" fmla="*/ 2999543 h 4110086"/>
              <a:gd name="connsiteX241" fmla="*/ 4359903 w 5037736"/>
              <a:gd name="connsiteY241" fmla="*/ 2994464 h 4110086"/>
              <a:gd name="connsiteX242" fmla="*/ 4356228 w 5037736"/>
              <a:gd name="connsiteY242" fmla="*/ 2989384 h 4110086"/>
              <a:gd name="connsiteX243" fmla="*/ 4352554 w 5037736"/>
              <a:gd name="connsiteY243" fmla="*/ 2984622 h 4110086"/>
              <a:gd name="connsiteX244" fmla="*/ 4348545 w 5037736"/>
              <a:gd name="connsiteY244" fmla="*/ 2979860 h 4110086"/>
              <a:gd name="connsiteX245" fmla="*/ 4344202 w 5037736"/>
              <a:gd name="connsiteY245" fmla="*/ 2975098 h 4110086"/>
              <a:gd name="connsiteX246" fmla="*/ 4244650 w 5037736"/>
              <a:gd name="connsiteY246" fmla="*/ 2875727 h 4110086"/>
              <a:gd name="connsiteX247" fmla="*/ 3995771 w 5037736"/>
              <a:gd name="connsiteY247" fmla="*/ 2627140 h 4110086"/>
              <a:gd name="connsiteX248" fmla="*/ 3991428 w 5037736"/>
              <a:gd name="connsiteY248" fmla="*/ 2622696 h 4110086"/>
              <a:gd name="connsiteX249" fmla="*/ 3987419 w 5037736"/>
              <a:gd name="connsiteY249" fmla="*/ 2617933 h 4110086"/>
              <a:gd name="connsiteX250" fmla="*/ 3983410 w 5037736"/>
              <a:gd name="connsiteY250" fmla="*/ 2613171 h 4110086"/>
              <a:gd name="connsiteX251" fmla="*/ 3980070 w 5037736"/>
              <a:gd name="connsiteY251" fmla="*/ 2608092 h 4110086"/>
              <a:gd name="connsiteX252" fmla="*/ 3977063 w 5037736"/>
              <a:gd name="connsiteY252" fmla="*/ 2603012 h 4110086"/>
              <a:gd name="connsiteX253" fmla="*/ 3973722 w 5037736"/>
              <a:gd name="connsiteY253" fmla="*/ 2597297 h 4110086"/>
              <a:gd name="connsiteX254" fmla="*/ 3971050 w 5037736"/>
              <a:gd name="connsiteY254" fmla="*/ 2591900 h 4110086"/>
              <a:gd name="connsiteX255" fmla="*/ 3968711 w 5037736"/>
              <a:gd name="connsiteY255" fmla="*/ 2586503 h 4110086"/>
              <a:gd name="connsiteX256" fmla="*/ 3966707 w 5037736"/>
              <a:gd name="connsiteY256" fmla="*/ 2581106 h 4110086"/>
              <a:gd name="connsiteX257" fmla="*/ 3965037 w 5037736"/>
              <a:gd name="connsiteY257" fmla="*/ 2575074 h 4110086"/>
              <a:gd name="connsiteX258" fmla="*/ 3963366 w 5037736"/>
              <a:gd name="connsiteY258" fmla="*/ 2569677 h 4110086"/>
              <a:gd name="connsiteX259" fmla="*/ 3962030 w 5037736"/>
              <a:gd name="connsiteY259" fmla="*/ 2563962 h 4110086"/>
              <a:gd name="connsiteX260" fmla="*/ 3961028 w 5037736"/>
              <a:gd name="connsiteY260" fmla="*/ 2558247 h 4110086"/>
              <a:gd name="connsiteX261" fmla="*/ 3960026 w 5037736"/>
              <a:gd name="connsiteY261" fmla="*/ 2551898 h 4110086"/>
              <a:gd name="connsiteX262" fmla="*/ 3959691 w 5037736"/>
              <a:gd name="connsiteY262" fmla="*/ 2546183 h 4110086"/>
              <a:gd name="connsiteX263" fmla="*/ 3959691 w 5037736"/>
              <a:gd name="connsiteY263" fmla="*/ 2540469 h 4110086"/>
              <a:gd name="connsiteX264" fmla="*/ 3959691 w 5037736"/>
              <a:gd name="connsiteY264" fmla="*/ 2534436 h 4110086"/>
              <a:gd name="connsiteX265" fmla="*/ 3960026 w 5037736"/>
              <a:gd name="connsiteY265" fmla="*/ 2528404 h 4110086"/>
              <a:gd name="connsiteX266" fmla="*/ 3961028 w 5037736"/>
              <a:gd name="connsiteY266" fmla="*/ 2522690 h 4110086"/>
              <a:gd name="connsiteX267" fmla="*/ 3962030 w 5037736"/>
              <a:gd name="connsiteY267" fmla="*/ 2516658 h 4110086"/>
              <a:gd name="connsiteX268" fmla="*/ 3963366 w 5037736"/>
              <a:gd name="connsiteY268" fmla="*/ 2510943 h 4110086"/>
              <a:gd name="connsiteX269" fmla="*/ 3965037 w 5037736"/>
              <a:gd name="connsiteY269" fmla="*/ 2505228 h 4110086"/>
              <a:gd name="connsiteX270" fmla="*/ 3966707 w 5037736"/>
              <a:gd name="connsiteY270" fmla="*/ 2499514 h 4110086"/>
              <a:gd name="connsiteX271" fmla="*/ 3968711 w 5037736"/>
              <a:gd name="connsiteY271" fmla="*/ 2494117 h 4110086"/>
              <a:gd name="connsiteX272" fmla="*/ 3971050 w 5037736"/>
              <a:gd name="connsiteY272" fmla="*/ 2488402 h 4110086"/>
              <a:gd name="connsiteX273" fmla="*/ 3973722 w 5037736"/>
              <a:gd name="connsiteY273" fmla="*/ 2483322 h 4110086"/>
              <a:gd name="connsiteX274" fmla="*/ 3977063 w 5037736"/>
              <a:gd name="connsiteY274" fmla="*/ 2477608 h 4110086"/>
              <a:gd name="connsiteX275" fmla="*/ 3980070 w 5037736"/>
              <a:gd name="connsiteY275" fmla="*/ 2472528 h 4110086"/>
              <a:gd name="connsiteX276" fmla="*/ 3983410 w 5037736"/>
              <a:gd name="connsiteY276" fmla="*/ 2467448 h 4110086"/>
              <a:gd name="connsiteX277" fmla="*/ 3987419 w 5037736"/>
              <a:gd name="connsiteY277" fmla="*/ 2462686 h 4110086"/>
              <a:gd name="connsiteX278" fmla="*/ 3991428 w 5037736"/>
              <a:gd name="connsiteY278" fmla="*/ 2457924 h 4110086"/>
              <a:gd name="connsiteX279" fmla="*/ 3995771 w 5037736"/>
              <a:gd name="connsiteY279" fmla="*/ 2453162 h 4110086"/>
              <a:gd name="connsiteX280" fmla="*/ 4000448 w 5037736"/>
              <a:gd name="connsiteY280" fmla="*/ 2449035 h 4110086"/>
              <a:gd name="connsiteX281" fmla="*/ 4005459 w 5037736"/>
              <a:gd name="connsiteY281" fmla="*/ 2444907 h 4110086"/>
              <a:gd name="connsiteX282" fmla="*/ 4010135 w 5037736"/>
              <a:gd name="connsiteY282" fmla="*/ 2441098 h 4110086"/>
              <a:gd name="connsiteX283" fmla="*/ 4015146 w 5037736"/>
              <a:gd name="connsiteY283" fmla="*/ 2437288 h 4110086"/>
              <a:gd name="connsiteX284" fmla="*/ 4020492 w 5037736"/>
              <a:gd name="connsiteY284" fmla="*/ 2434430 h 4110086"/>
              <a:gd name="connsiteX285" fmla="*/ 4025503 w 5037736"/>
              <a:gd name="connsiteY285" fmla="*/ 2431256 h 4110086"/>
              <a:gd name="connsiteX286" fmla="*/ 4031182 w 5037736"/>
              <a:gd name="connsiteY286" fmla="*/ 2428398 h 4110086"/>
              <a:gd name="connsiteX287" fmla="*/ 4036527 w 5037736"/>
              <a:gd name="connsiteY287" fmla="*/ 2426176 h 4110086"/>
              <a:gd name="connsiteX288" fmla="*/ 4042206 w 5037736"/>
              <a:gd name="connsiteY288" fmla="*/ 2423954 h 4110086"/>
              <a:gd name="connsiteX289" fmla="*/ 4047885 w 5037736"/>
              <a:gd name="connsiteY289" fmla="*/ 2422366 h 4110086"/>
              <a:gd name="connsiteX290" fmla="*/ 4053564 w 5037736"/>
              <a:gd name="connsiteY290" fmla="*/ 2420461 h 4110086"/>
              <a:gd name="connsiteX291" fmla="*/ 4059577 w 5037736"/>
              <a:gd name="connsiteY291" fmla="*/ 2419509 h 4110086"/>
              <a:gd name="connsiteX292" fmla="*/ 4065256 w 5037736"/>
              <a:gd name="connsiteY292" fmla="*/ 2418557 h 4110086"/>
              <a:gd name="connsiteX293" fmla="*/ 4071270 w 5037736"/>
              <a:gd name="connsiteY293" fmla="*/ 2417922 h 4110086"/>
              <a:gd name="connsiteX294" fmla="*/ 4076949 w 5037736"/>
              <a:gd name="connsiteY294" fmla="*/ 2417287 h 4110086"/>
              <a:gd name="connsiteX295" fmla="*/ 4082962 w 5037736"/>
              <a:gd name="connsiteY295" fmla="*/ 2417287 h 4110086"/>
              <a:gd name="connsiteX296" fmla="*/ 4088975 w 5037736"/>
              <a:gd name="connsiteY296" fmla="*/ 2417287 h 4110086"/>
              <a:gd name="connsiteX297" fmla="*/ 4094654 w 5037736"/>
              <a:gd name="connsiteY297" fmla="*/ 2417922 h 4110086"/>
              <a:gd name="connsiteX298" fmla="*/ 4100668 w 5037736"/>
              <a:gd name="connsiteY298" fmla="*/ 2418557 h 4110086"/>
              <a:gd name="connsiteX299" fmla="*/ 4106347 w 5037736"/>
              <a:gd name="connsiteY299" fmla="*/ 2419509 h 4110086"/>
              <a:gd name="connsiteX300" fmla="*/ 4112360 w 5037736"/>
              <a:gd name="connsiteY300" fmla="*/ 2420461 h 4110086"/>
              <a:gd name="connsiteX301" fmla="*/ 4118039 w 5037736"/>
              <a:gd name="connsiteY301" fmla="*/ 2422366 h 4110086"/>
              <a:gd name="connsiteX302" fmla="*/ 4123718 w 5037736"/>
              <a:gd name="connsiteY302" fmla="*/ 2423954 h 4110086"/>
              <a:gd name="connsiteX303" fmla="*/ 4129397 w 5037736"/>
              <a:gd name="connsiteY303" fmla="*/ 2426176 h 4110086"/>
              <a:gd name="connsiteX304" fmla="*/ 4134742 w 5037736"/>
              <a:gd name="connsiteY304" fmla="*/ 2428398 h 4110086"/>
              <a:gd name="connsiteX305" fmla="*/ 4140421 w 5037736"/>
              <a:gd name="connsiteY305" fmla="*/ 2431256 h 4110086"/>
              <a:gd name="connsiteX306" fmla="*/ 4145767 w 5037736"/>
              <a:gd name="connsiteY306" fmla="*/ 2434430 h 4110086"/>
              <a:gd name="connsiteX307" fmla="*/ 4150778 w 5037736"/>
              <a:gd name="connsiteY307" fmla="*/ 2437288 h 4110086"/>
              <a:gd name="connsiteX308" fmla="*/ 4155789 w 5037736"/>
              <a:gd name="connsiteY308" fmla="*/ 2441098 h 4110086"/>
              <a:gd name="connsiteX309" fmla="*/ 4160800 w 5037736"/>
              <a:gd name="connsiteY309" fmla="*/ 2444907 h 4110086"/>
              <a:gd name="connsiteX310" fmla="*/ 4165476 w 5037736"/>
              <a:gd name="connsiteY310" fmla="*/ 2449035 h 4110086"/>
              <a:gd name="connsiteX311" fmla="*/ 4170153 w 5037736"/>
              <a:gd name="connsiteY311" fmla="*/ 2453162 h 4110086"/>
              <a:gd name="connsiteX312" fmla="*/ 4969908 w 5037736"/>
              <a:gd name="connsiteY312" fmla="*/ 3252257 h 4110086"/>
              <a:gd name="connsiteX313" fmla="*/ 5037736 w 5037736"/>
              <a:gd name="connsiteY313" fmla="*/ 3319991 h 411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</a:cxnLst>
            <a:rect l="l" t="t" r="r" b="b"/>
            <a:pathLst>
              <a:path w="5037736" h="4110086">
                <a:moveTo>
                  <a:pt x="5037736" y="0"/>
                </a:moveTo>
                <a:lnTo>
                  <a:pt x="0" y="0"/>
                </a:lnTo>
                <a:lnTo>
                  <a:pt x="2696252" y="2688414"/>
                </a:lnTo>
                <a:cubicBezTo>
                  <a:pt x="2695918" y="2685874"/>
                  <a:pt x="2695918" y="2683652"/>
                  <a:pt x="2695583" y="2681112"/>
                </a:cubicBezTo>
                <a:cubicBezTo>
                  <a:pt x="2695249" y="2678889"/>
                  <a:pt x="2695249" y="2676350"/>
                  <a:pt x="2694915" y="2674127"/>
                </a:cubicBezTo>
                <a:lnTo>
                  <a:pt x="2694915" y="2667143"/>
                </a:lnTo>
                <a:cubicBezTo>
                  <a:pt x="2694915" y="2664920"/>
                  <a:pt x="2695249" y="2662381"/>
                  <a:pt x="2695249" y="2660158"/>
                </a:cubicBezTo>
                <a:cubicBezTo>
                  <a:pt x="2695583" y="2657618"/>
                  <a:pt x="2695583" y="2655396"/>
                  <a:pt x="2695918" y="2652856"/>
                </a:cubicBezTo>
                <a:cubicBezTo>
                  <a:pt x="2696252" y="2650634"/>
                  <a:pt x="2696586" y="2648094"/>
                  <a:pt x="2696920" y="2645872"/>
                </a:cubicBezTo>
                <a:cubicBezTo>
                  <a:pt x="2697588" y="2643649"/>
                  <a:pt x="2697922" y="2641109"/>
                  <a:pt x="2698590" y="2638887"/>
                </a:cubicBezTo>
                <a:cubicBezTo>
                  <a:pt x="2699258" y="2636665"/>
                  <a:pt x="2699592" y="2634125"/>
                  <a:pt x="2700260" y="2631903"/>
                </a:cubicBezTo>
                <a:cubicBezTo>
                  <a:pt x="2700929" y="2629680"/>
                  <a:pt x="2701931" y="2627458"/>
                  <a:pt x="2702599" y="2625235"/>
                </a:cubicBezTo>
                <a:lnTo>
                  <a:pt x="2705605" y="2618568"/>
                </a:lnTo>
                <a:cubicBezTo>
                  <a:pt x="2706608" y="2616346"/>
                  <a:pt x="2707944" y="2614441"/>
                  <a:pt x="2708946" y="2612219"/>
                </a:cubicBezTo>
                <a:cubicBezTo>
                  <a:pt x="2709948" y="2609996"/>
                  <a:pt x="2711285" y="2607774"/>
                  <a:pt x="2712287" y="2605552"/>
                </a:cubicBezTo>
                <a:cubicBezTo>
                  <a:pt x="2713623" y="2603647"/>
                  <a:pt x="2714959" y="2601425"/>
                  <a:pt x="2716296" y="2599520"/>
                </a:cubicBezTo>
                <a:cubicBezTo>
                  <a:pt x="2717966" y="2597615"/>
                  <a:pt x="2719302" y="2595392"/>
                  <a:pt x="2720973" y="2593488"/>
                </a:cubicBezTo>
                <a:cubicBezTo>
                  <a:pt x="2722643" y="2591583"/>
                  <a:pt x="2723979" y="2589678"/>
                  <a:pt x="2725649" y="2587773"/>
                </a:cubicBezTo>
                <a:lnTo>
                  <a:pt x="2730660" y="2582058"/>
                </a:lnTo>
                <a:cubicBezTo>
                  <a:pt x="2732331" y="2580788"/>
                  <a:pt x="2733667" y="2579201"/>
                  <a:pt x="2735337" y="2577931"/>
                </a:cubicBezTo>
                <a:cubicBezTo>
                  <a:pt x="2737008" y="2576661"/>
                  <a:pt x="2738344" y="2575074"/>
                  <a:pt x="2740014" y="2573804"/>
                </a:cubicBezTo>
                <a:lnTo>
                  <a:pt x="2745025" y="2569994"/>
                </a:lnTo>
                <a:lnTo>
                  <a:pt x="2750036" y="2566184"/>
                </a:lnTo>
                <a:cubicBezTo>
                  <a:pt x="2751707" y="2565232"/>
                  <a:pt x="2753711" y="2564279"/>
                  <a:pt x="2755381" y="2563327"/>
                </a:cubicBezTo>
                <a:cubicBezTo>
                  <a:pt x="2757052" y="2562375"/>
                  <a:pt x="2759056" y="2561105"/>
                  <a:pt x="2760726" y="2560152"/>
                </a:cubicBezTo>
                <a:cubicBezTo>
                  <a:pt x="2762397" y="2559200"/>
                  <a:pt x="2764401" y="2558247"/>
                  <a:pt x="2766072" y="2557295"/>
                </a:cubicBezTo>
                <a:cubicBezTo>
                  <a:pt x="2767742" y="2556660"/>
                  <a:pt x="2769746" y="2555708"/>
                  <a:pt x="2771417" y="2555073"/>
                </a:cubicBezTo>
                <a:cubicBezTo>
                  <a:pt x="2773421" y="2554438"/>
                  <a:pt x="2775091" y="2553485"/>
                  <a:pt x="2777096" y="2552850"/>
                </a:cubicBezTo>
                <a:cubicBezTo>
                  <a:pt x="2779100" y="2552215"/>
                  <a:pt x="2780770" y="2551898"/>
                  <a:pt x="2782775" y="2551263"/>
                </a:cubicBezTo>
                <a:cubicBezTo>
                  <a:pt x="2784779" y="2550628"/>
                  <a:pt x="2786784" y="2550310"/>
                  <a:pt x="2788788" y="2549675"/>
                </a:cubicBezTo>
                <a:cubicBezTo>
                  <a:pt x="2790792" y="2549358"/>
                  <a:pt x="2792463" y="2548723"/>
                  <a:pt x="2794467" y="2548406"/>
                </a:cubicBezTo>
                <a:lnTo>
                  <a:pt x="2800146" y="2547453"/>
                </a:lnTo>
                <a:cubicBezTo>
                  <a:pt x="2802151" y="2547136"/>
                  <a:pt x="2804155" y="2547136"/>
                  <a:pt x="2806159" y="2546818"/>
                </a:cubicBezTo>
                <a:cubicBezTo>
                  <a:pt x="2808164" y="2546501"/>
                  <a:pt x="2809834" y="2546501"/>
                  <a:pt x="2811839" y="2546183"/>
                </a:cubicBezTo>
                <a:lnTo>
                  <a:pt x="2817852" y="2546183"/>
                </a:lnTo>
                <a:lnTo>
                  <a:pt x="2823865" y="2546183"/>
                </a:lnTo>
                <a:cubicBezTo>
                  <a:pt x="2825869" y="2546501"/>
                  <a:pt x="2827874" y="2546501"/>
                  <a:pt x="2829878" y="2546818"/>
                </a:cubicBezTo>
                <a:cubicBezTo>
                  <a:pt x="2831883" y="2547136"/>
                  <a:pt x="2833553" y="2547136"/>
                  <a:pt x="2835557" y="2547453"/>
                </a:cubicBezTo>
                <a:lnTo>
                  <a:pt x="2841236" y="2548406"/>
                </a:lnTo>
                <a:cubicBezTo>
                  <a:pt x="2843241" y="2548723"/>
                  <a:pt x="2845245" y="2549358"/>
                  <a:pt x="2847250" y="2549675"/>
                </a:cubicBezTo>
                <a:cubicBezTo>
                  <a:pt x="2849254" y="2550310"/>
                  <a:pt x="2850924" y="2550628"/>
                  <a:pt x="2852929" y="2551263"/>
                </a:cubicBezTo>
                <a:cubicBezTo>
                  <a:pt x="2854933" y="2551898"/>
                  <a:pt x="2856604" y="2552215"/>
                  <a:pt x="2858608" y="2552850"/>
                </a:cubicBezTo>
                <a:cubicBezTo>
                  <a:pt x="2860612" y="2553485"/>
                  <a:pt x="2862283" y="2554438"/>
                  <a:pt x="2864287" y="2555073"/>
                </a:cubicBezTo>
                <a:cubicBezTo>
                  <a:pt x="2866291" y="2555708"/>
                  <a:pt x="2867962" y="2556660"/>
                  <a:pt x="2869966" y="2557295"/>
                </a:cubicBezTo>
                <a:cubicBezTo>
                  <a:pt x="2871637" y="2558247"/>
                  <a:pt x="2873641" y="2559200"/>
                  <a:pt x="2875311" y="2560152"/>
                </a:cubicBezTo>
                <a:cubicBezTo>
                  <a:pt x="2876982" y="2561105"/>
                  <a:pt x="2878652" y="2562375"/>
                  <a:pt x="2880322" y="2563327"/>
                </a:cubicBezTo>
                <a:cubicBezTo>
                  <a:pt x="2881993" y="2564279"/>
                  <a:pt x="2883997" y="2565232"/>
                  <a:pt x="2885667" y="2566184"/>
                </a:cubicBezTo>
                <a:lnTo>
                  <a:pt x="2890678" y="2569994"/>
                </a:lnTo>
                <a:lnTo>
                  <a:pt x="2895689" y="2573804"/>
                </a:lnTo>
                <a:cubicBezTo>
                  <a:pt x="2897360" y="2575074"/>
                  <a:pt x="2898696" y="2576661"/>
                  <a:pt x="2900366" y="2577931"/>
                </a:cubicBezTo>
                <a:cubicBezTo>
                  <a:pt x="2902037" y="2579201"/>
                  <a:pt x="2903373" y="2580788"/>
                  <a:pt x="2905043" y="2582058"/>
                </a:cubicBezTo>
                <a:lnTo>
                  <a:pt x="4398989" y="4073893"/>
                </a:lnTo>
                <a:cubicBezTo>
                  <a:pt x="4400325" y="4075480"/>
                  <a:pt x="4401995" y="4076750"/>
                  <a:pt x="4403332" y="4078338"/>
                </a:cubicBezTo>
                <a:cubicBezTo>
                  <a:pt x="4405002" y="4079608"/>
                  <a:pt x="4406338" y="4081195"/>
                  <a:pt x="4408009" y="4082465"/>
                </a:cubicBezTo>
                <a:lnTo>
                  <a:pt x="4413020" y="4086275"/>
                </a:lnTo>
                <a:cubicBezTo>
                  <a:pt x="4414690" y="4087545"/>
                  <a:pt x="4416360" y="4088497"/>
                  <a:pt x="4418031" y="4089767"/>
                </a:cubicBezTo>
                <a:cubicBezTo>
                  <a:pt x="4419701" y="4091037"/>
                  <a:pt x="4421372" y="4091989"/>
                  <a:pt x="4423042" y="4093259"/>
                </a:cubicBezTo>
                <a:cubicBezTo>
                  <a:pt x="4425046" y="4094212"/>
                  <a:pt x="4426716" y="4094847"/>
                  <a:pt x="4428721" y="4095799"/>
                </a:cubicBezTo>
                <a:lnTo>
                  <a:pt x="4433732" y="4098656"/>
                </a:lnTo>
                <a:cubicBezTo>
                  <a:pt x="4435736" y="4099609"/>
                  <a:pt x="4437741" y="4100244"/>
                  <a:pt x="4439745" y="4101196"/>
                </a:cubicBezTo>
                <a:cubicBezTo>
                  <a:pt x="4441416" y="4101831"/>
                  <a:pt x="4443420" y="4102466"/>
                  <a:pt x="4445090" y="4103101"/>
                </a:cubicBezTo>
                <a:cubicBezTo>
                  <a:pt x="4447094" y="4103736"/>
                  <a:pt x="4448765" y="4104371"/>
                  <a:pt x="4450769" y="4105006"/>
                </a:cubicBezTo>
                <a:cubicBezTo>
                  <a:pt x="4452774" y="4105641"/>
                  <a:pt x="4454444" y="4105958"/>
                  <a:pt x="4456449" y="4106593"/>
                </a:cubicBezTo>
                <a:cubicBezTo>
                  <a:pt x="4458453" y="4106911"/>
                  <a:pt x="4460123" y="4107546"/>
                  <a:pt x="4462127" y="4107863"/>
                </a:cubicBezTo>
                <a:lnTo>
                  <a:pt x="4468140" y="4108816"/>
                </a:lnTo>
                <a:cubicBezTo>
                  <a:pt x="4470145" y="4109133"/>
                  <a:pt x="4472149" y="4109133"/>
                  <a:pt x="4474154" y="4109451"/>
                </a:cubicBezTo>
                <a:cubicBezTo>
                  <a:pt x="4476158" y="4109768"/>
                  <a:pt x="4478162" y="4109768"/>
                  <a:pt x="4480167" y="4110086"/>
                </a:cubicBezTo>
                <a:lnTo>
                  <a:pt x="4485846" y="4110086"/>
                </a:lnTo>
                <a:lnTo>
                  <a:pt x="4491526" y="4110086"/>
                </a:lnTo>
                <a:cubicBezTo>
                  <a:pt x="4493529" y="4109768"/>
                  <a:pt x="4495534" y="4109768"/>
                  <a:pt x="4497538" y="4109451"/>
                </a:cubicBezTo>
                <a:cubicBezTo>
                  <a:pt x="4499543" y="4109133"/>
                  <a:pt x="4501547" y="4109133"/>
                  <a:pt x="4503551" y="4108816"/>
                </a:cubicBezTo>
                <a:lnTo>
                  <a:pt x="4509565" y="4107863"/>
                </a:lnTo>
                <a:cubicBezTo>
                  <a:pt x="4511569" y="4107546"/>
                  <a:pt x="4513239" y="4106911"/>
                  <a:pt x="4515244" y="4106593"/>
                </a:cubicBezTo>
                <a:cubicBezTo>
                  <a:pt x="4516915" y="4105958"/>
                  <a:pt x="4518919" y="4105641"/>
                  <a:pt x="4520589" y="4105006"/>
                </a:cubicBezTo>
                <a:lnTo>
                  <a:pt x="4526602" y="4103101"/>
                </a:lnTo>
                <a:cubicBezTo>
                  <a:pt x="4528272" y="4102466"/>
                  <a:pt x="4530277" y="4101831"/>
                  <a:pt x="4531948" y="4101196"/>
                </a:cubicBezTo>
                <a:cubicBezTo>
                  <a:pt x="4533952" y="4100244"/>
                  <a:pt x="4535956" y="4099609"/>
                  <a:pt x="4537960" y="4098656"/>
                </a:cubicBezTo>
                <a:lnTo>
                  <a:pt x="4542971" y="4095799"/>
                </a:lnTo>
                <a:cubicBezTo>
                  <a:pt x="4544976" y="4094847"/>
                  <a:pt x="4546646" y="4094212"/>
                  <a:pt x="4548650" y="4093259"/>
                </a:cubicBezTo>
                <a:cubicBezTo>
                  <a:pt x="4550321" y="4091989"/>
                  <a:pt x="4551991" y="4091037"/>
                  <a:pt x="4553661" y="4089767"/>
                </a:cubicBezTo>
                <a:cubicBezTo>
                  <a:pt x="4555332" y="4088497"/>
                  <a:pt x="4557002" y="4087545"/>
                  <a:pt x="4558672" y="4086275"/>
                </a:cubicBezTo>
                <a:lnTo>
                  <a:pt x="4563683" y="4082465"/>
                </a:lnTo>
                <a:cubicBezTo>
                  <a:pt x="4565354" y="4081195"/>
                  <a:pt x="4566690" y="4079608"/>
                  <a:pt x="4568360" y="4078338"/>
                </a:cubicBezTo>
                <a:cubicBezTo>
                  <a:pt x="4569697" y="4076750"/>
                  <a:pt x="4571367" y="4075480"/>
                  <a:pt x="4572704" y="4073893"/>
                </a:cubicBezTo>
                <a:lnTo>
                  <a:pt x="4577381" y="4069448"/>
                </a:lnTo>
                <a:lnTo>
                  <a:pt x="4581389" y="4064686"/>
                </a:lnTo>
                <a:cubicBezTo>
                  <a:pt x="4582726" y="4063099"/>
                  <a:pt x="4583727" y="4061194"/>
                  <a:pt x="4585064" y="4059606"/>
                </a:cubicBezTo>
                <a:cubicBezTo>
                  <a:pt x="4586400" y="4058019"/>
                  <a:pt x="4587403" y="4056432"/>
                  <a:pt x="4588738" y="4054844"/>
                </a:cubicBezTo>
                <a:cubicBezTo>
                  <a:pt x="4589741" y="4052939"/>
                  <a:pt x="4591077" y="4051352"/>
                  <a:pt x="4592079" y="4049447"/>
                </a:cubicBezTo>
                <a:cubicBezTo>
                  <a:pt x="4593081" y="4047860"/>
                  <a:pt x="4594084" y="4045955"/>
                  <a:pt x="4595086" y="4044367"/>
                </a:cubicBezTo>
                <a:cubicBezTo>
                  <a:pt x="4595754" y="4042463"/>
                  <a:pt x="4596756" y="4040558"/>
                  <a:pt x="4597424" y="4038653"/>
                </a:cubicBezTo>
                <a:cubicBezTo>
                  <a:pt x="4598092" y="4036748"/>
                  <a:pt x="4599095" y="4035161"/>
                  <a:pt x="4599763" y="4033256"/>
                </a:cubicBezTo>
                <a:cubicBezTo>
                  <a:pt x="4600431" y="4031351"/>
                  <a:pt x="4601433" y="4029763"/>
                  <a:pt x="4602101" y="4027859"/>
                </a:cubicBezTo>
                <a:lnTo>
                  <a:pt x="4604106" y="4022144"/>
                </a:lnTo>
                <a:cubicBezTo>
                  <a:pt x="4604774" y="4020239"/>
                  <a:pt x="4605108" y="4018017"/>
                  <a:pt x="4605776" y="4016112"/>
                </a:cubicBezTo>
                <a:lnTo>
                  <a:pt x="4606778" y="4010397"/>
                </a:lnTo>
                <a:lnTo>
                  <a:pt x="4607781" y="4004683"/>
                </a:lnTo>
                <a:cubicBezTo>
                  <a:pt x="4608115" y="4002778"/>
                  <a:pt x="4608115" y="4000555"/>
                  <a:pt x="4608448" y="3998650"/>
                </a:cubicBezTo>
                <a:cubicBezTo>
                  <a:pt x="4608448" y="3996746"/>
                  <a:pt x="4608782" y="3994841"/>
                  <a:pt x="4608782" y="3992936"/>
                </a:cubicBezTo>
                <a:cubicBezTo>
                  <a:pt x="4608782" y="3991031"/>
                  <a:pt x="4609117" y="3989126"/>
                  <a:pt x="4609117" y="3987221"/>
                </a:cubicBezTo>
                <a:cubicBezTo>
                  <a:pt x="4609117" y="3984999"/>
                  <a:pt x="4608782" y="3983094"/>
                  <a:pt x="4608782" y="3980872"/>
                </a:cubicBezTo>
                <a:cubicBezTo>
                  <a:pt x="4608782" y="3978967"/>
                  <a:pt x="4608448" y="3977062"/>
                  <a:pt x="4608448" y="3975157"/>
                </a:cubicBezTo>
                <a:cubicBezTo>
                  <a:pt x="4608115" y="3973252"/>
                  <a:pt x="4608115" y="3971347"/>
                  <a:pt x="4607781" y="3969442"/>
                </a:cubicBezTo>
                <a:cubicBezTo>
                  <a:pt x="4607446" y="3967537"/>
                  <a:pt x="4607112" y="3965315"/>
                  <a:pt x="4606778" y="3963410"/>
                </a:cubicBezTo>
                <a:lnTo>
                  <a:pt x="4605776" y="3957696"/>
                </a:lnTo>
                <a:cubicBezTo>
                  <a:pt x="4605108" y="3955791"/>
                  <a:pt x="4604774" y="3953886"/>
                  <a:pt x="4604106" y="3951981"/>
                </a:cubicBezTo>
                <a:cubicBezTo>
                  <a:pt x="4603437" y="3950076"/>
                  <a:pt x="4602770" y="3948489"/>
                  <a:pt x="4602101" y="3946584"/>
                </a:cubicBezTo>
                <a:cubicBezTo>
                  <a:pt x="4601433" y="3944679"/>
                  <a:pt x="4600431" y="3942457"/>
                  <a:pt x="4599763" y="3940552"/>
                </a:cubicBezTo>
                <a:cubicBezTo>
                  <a:pt x="4599095" y="3938647"/>
                  <a:pt x="4598092" y="3937059"/>
                  <a:pt x="4597424" y="3935155"/>
                </a:cubicBezTo>
                <a:cubicBezTo>
                  <a:pt x="4596756" y="3933250"/>
                  <a:pt x="4595754" y="3931662"/>
                  <a:pt x="4595086" y="3929757"/>
                </a:cubicBezTo>
                <a:cubicBezTo>
                  <a:pt x="4594084" y="3928170"/>
                  <a:pt x="4593081" y="3926265"/>
                  <a:pt x="4592079" y="3924678"/>
                </a:cubicBezTo>
                <a:cubicBezTo>
                  <a:pt x="4591077" y="3922773"/>
                  <a:pt x="4589741" y="3921185"/>
                  <a:pt x="4588738" y="3919281"/>
                </a:cubicBezTo>
                <a:cubicBezTo>
                  <a:pt x="4587403" y="3917693"/>
                  <a:pt x="4586400" y="3915788"/>
                  <a:pt x="4585064" y="3914201"/>
                </a:cubicBezTo>
                <a:cubicBezTo>
                  <a:pt x="4583727" y="3912614"/>
                  <a:pt x="4582726" y="3910709"/>
                  <a:pt x="4581389" y="3909121"/>
                </a:cubicBezTo>
                <a:cubicBezTo>
                  <a:pt x="4580053" y="3907534"/>
                  <a:pt x="4578716" y="3906264"/>
                  <a:pt x="4577381" y="3904677"/>
                </a:cubicBezTo>
                <a:cubicBezTo>
                  <a:pt x="4575710" y="3903089"/>
                  <a:pt x="4574374" y="3901502"/>
                  <a:pt x="4572704" y="3899914"/>
                </a:cubicBezTo>
                <a:lnTo>
                  <a:pt x="3276525" y="2605234"/>
                </a:lnTo>
                <a:cubicBezTo>
                  <a:pt x="3275189" y="2603647"/>
                  <a:pt x="3273519" y="2602059"/>
                  <a:pt x="3272182" y="2600472"/>
                </a:cubicBezTo>
                <a:cubicBezTo>
                  <a:pt x="3270846" y="2598885"/>
                  <a:pt x="3269510" y="2597615"/>
                  <a:pt x="3268174" y="2596027"/>
                </a:cubicBezTo>
                <a:cubicBezTo>
                  <a:pt x="3266837" y="2594440"/>
                  <a:pt x="3265501" y="2592535"/>
                  <a:pt x="3264165" y="2590948"/>
                </a:cubicBezTo>
                <a:cubicBezTo>
                  <a:pt x="3263163" y="2589360"/>
                  <a:pt x="3261826" y="2587455"/>
                  <a:pt x="3260824" y="2585868"/>
                </a:cubicBezTo>
                <a:cubicBezTo>
                  <a:pt x="3259822" y="2584281"/>
                  <a:pt x="3258820" y="2582376"/>
                  <a:pt x="3257818" y="2580788"/>
                </a:cubicBezTo>
                <a:cubicBezTo>
                  <a:pt x="3256815" y="2579201"/>
                  <a:pt x="3255813" y="2577296"/>
                  <a:pt x="3254811" y="2575709"/>
                </a:cubicBezTo>
                <a:cubicBezTo>
                  <a:pt x="3253809" y="2573804"/>
                  <a:pt x="3253141" y="2571899"/>
                  <a:pt x="3252138" y="2569994"/>
                </a:cubicBezTo>
                <a:cubicBezTo>
                  <a:pt x="3251136" y="2568089"/>
                  <a:pt x="3250468" y="2566502"/>
                  <a:pt x="3249466" y="2564597"/>
                </a:cubicBezTo>
                <a:lnTo>
                  <a:pt x="3247461" y="2558882"/>
                </a:lnTo>
                <a:cubicBezTo>
                  <a:pt x="3246793" y="2556977"/>
                  <a:pt x="3246459" y="2555073"/>
                  <a:pt x="3245791" y="2553168"/>
                </a:cubicBezTo>
                <a:cubicBezTo>
                  <a:pt x="3245123" y="2551263"/>
                  <a:pt x="3244789" y="2549358"/>
                  <a:pt x="3244121" y="2547453"/>
                </a:cubicBezTo>
                <a:cubicBezTo>
                  <a:pt x="3243787" y="2545548"/>
                  <a:pt x="3243119" y="2543643"/>
                  <a:pt x="3242785" y="2541738"/>
                </a:cubicBezTo>
                <a:lnTo>
                  <a:pt x="3241782" y="2536024"/>
                </a:lnTo>
                <a:cubicBezTo>
                  <a:pt x="3241448" y="2534119"/>
                  <a:pt x="3241448" y="2531897"/>
                  <a:pt x="3241114" y="2529992"/>
                </a:cubicBezTo>
                <a:cubicBezTo>
                  <a:pt x="3241114" y="2528087"/>
                  <a:pt x="3240780" y="2526182"/>
                  <a:pt x="3240780" y="2524277"/>
                </a:cubicBezTo>
                <a:lnTo>
                  <a:pt x="3240780" y="2518245"/>
                </a:lnTo>
                <a:lnTo>
                  <a:pt x="3240780" y="2512213"/>
                </a:lnTo>
                <a:cubicBezTo>
                  <a:pt x="3240780" y="2510308"/>
                  <a:pt x="3241114" y="2508403"/>
                  <a:pt x="3241114" y="2506498"/>
                </a:cubicBezTo>
                <a:cubicBezTo>
                  <a:pt x="3241448" y="2504593"/>
                  <a:pt x="3241448" y="2502689"/>
                  <a:pt x="3241782" y="2500784"/>
                </a:cubicBezTo>
                <a:cubicBezTo>
                  <a:pt x="3242116" y="2498879"/>
                  <a:pt x="3242450" y="2496656"/>
                  <a:pt x="3242785" y="2494752"/>
                </a:cubicBezTo>
                <a:cubicBezTo>
                  <a:pt x="3243119" y="2492847"/>
                  <a:pt x="3243787" y="2490942"/>
                  <a:pt x="3244121" y="2489037"/>
                </a:cubicBezTo>
                <a:cubicBezTo>
                  <a:pt x="3244789" y="2487132"/>
                  <a:pt x="3245123" y="2485227"/>
                  <a:pt x="3245791" y="2483322"/>
                </a:cubicBezTo>
                <a:cubicBezTo>
                  <a:pt x="3246459" y="2481417"/>
                  <a:pt x="3246793" y="2479195"/>
                  <a:pt x="3247461" y="2477290"/>
                </a:cubicBezTo>
                <a:cubicBezTo>
                  <a:pt x="3248130" y="2475385"/>
                  <a:pt x="3248798" y="2473798"/>
                  <a:pt x="3249466" y="2471893"/>
                </a:cubicBezTo>
                <a:cubicBezTo>
                  <a:pt x="3250468" y="2469988"/>
                  <a:pt x="3251136" y="2468401"/>
                  <a:pt x="3252138" y="2466496"/>
                </a:cubicBezTo>
                <a:cubicBezTo>
                  <a:pt x="3253141" y="2464591"/>
                  <a:pt x="3253809" y="2463004"/>
                  <a:pt x="3254811" y="2461099"/>
                </a:cubicBezTo>
                <a:cubicBezTo>
                  <a:pt x="3255813" y="2459194"/>
                  <a:pt x="3256815" y="2457606"/>
                  <a:pt x="3257818" y="2455702"/>
                </a:cubicBezTo>
                <a:cubicBezTo>
                  <a:pt x="3258820" y="2453797"/>
                  <a:pt x="3259822" y="2452209"/>
                  <a:pt x="3260824" y="2450304"/>
                </a:cubicBezTo>
                <a:cubicBezTo>
                  <a:pt x="3261826" y="2448717"/>
                  <a:pt x="3263163" y="2447130"/>
                  <a:pt x="3264165" y="2445542"/>
                </a:cubicBezTo>
                <a:cubicBezTo>
                  <a:pt x="3265501" y="2443955"/>
                  <a:pt x="3266837" y="2442050"/>
                  <a:pt x="3268174" y="2440463"/>
                </a:cubicBezTo>
                <a:lnTo>
                  <a:pt x="3272182" y="2435700"/>
                </a:lnTo>
                <a:cubicBezTo>
                  <a:pt x="3273519" y="2434113"/>
                  <a:pt x="3275189" y="2432843"/>
                  <a:pt x="3276525" y="2431256"/>
                </a:cubicBezTo>
                <a:cubicBezTo>
                  <a:pt x="3278196" y="2429668"/>
                  <a:pt x="3279866" y="2428398"/>
                  <a:pt x="3281536" y="2426811"/>
                </a:cubicBezTo>
                <a:lnTo>
                  <a:pt x="3285879" y="2422684"/>
                </a:lnTo>
                <a:lnTo>
                  <a:pt x="3290890" y="2418874"/>
                </a:lnTo>
                <a:cubicBezTo>
                  <a:pt x="3292560" y="2417604"/>
                  <a:pt x="3294565" y="2416652"/>
                  <a:pt x="3296235" y="2415382"/>
                </a:cubicBezTo>
                <a:cubicBezTo>
                  <a:pt x="3297906" y="2414429"/>
                  <a:pt x="3299576" y="2413159"/>
                  <a:pt x="3301246" y="2412207"/>
                </a:cubicBezTo>
                <a:cubicBezTo>
                  <a:pt x="3302917" y="2411255"/>
                  <a:pt x="3304921" y="2410302"/>
                  <a:pt x="3306591" y="2409350"/>
                </a:cubicBezTo>
                <a:cubicBezTo>
                  <a:pt x="3308262" y="2408397"/>
                  <a:pt x="3310266" y="2407445"/>
                  <a:pt x="3311936" y="2406492"/>
                </a:cubicBezTo>
                <a:cubicBezTo>
                  <a:pt x="3313607" y="2405857"/>
                  <a:pt x="3315611" y="2404905"/>
                  <a:pt x="3317281" y="2404270"/>
                </a:cubicBezTo>
                <a:cubicBezTo>
                  <a:pt x="3319286" y="2403635"/>
                  <a:pt x="3321290" y="2402683"/>
                  <a:pt x="3323295" y="2402048"/>
                </a:cubicBezTo>
                <a:cubicBezTo>
                  <a:pt x="3324965" y="2401413"/>
                  <a:pt x="3326969" y="2400778"/>
                  <a:pt x="3328640" y="2400143"/>
                </a:cubicBezTo>
                <a:cubicBezTo>
                  <a:pt x="3330644" y="2399825"/>
                  <a:pt x="3332648" y="2399190"/>
                  <a:pt x="3334653" y="2398873"/>
                </a:cubicBezTo>
                <a:cubicBezTo>
                  <a:pt x="3336657" y="2398238"/>
                  <a:pt x="3338328" y="2397920"/>
                  <a:pt x="3340332" y="2397285"/>
                </a:cubicBezTo>
                <a:lnTo>
                  <a:pt x="3346011" y="2396333"/>
                </a:lnTo>
                <a:cubicBezTo>
                  <a:pt x="3348016" y="2396016"/>
                  <a:pt x="3350020" y="2396016"/>
                  <a:pt x="3352024" y="2395698"/>
                </a:cubicBezTo>
                <a:cubicBezTo>
                  <a:pt x="3354029" y="2395698"/>
                  <a:pt x="3355699" y="2395381"/>
                  <a:pt x="3357703" y="2395381"/>
                </a:cubicBezTo>
                <a:lnTo>
                  <a:pt x="3364051" y="2395381"/>
                </a:lnTo>
                <a:lnTo>
                  <a:pt x="3369730" y="2395381"/>
                </a:lnTo>
                <a:cubicBezTo>
                  <a:pt x="3371734" y="2395381"/>
                  <a:pt x="3373739" y="2395698"/>
                  <a:pt x="3375743" y="2395698"/>
                </a:cubicBezTo>
                <a:cubicBezTo>
                  <a:pt x="3377747" y="2396016"/>
                  <a:pt x="3379418" y="2396016"/>
                  <a:pt x="3381422" y="2396333"/>
                </a:cubicBezTo>
                <a:lnTo>
                  <a:pt x="3387101" y="2397285"/>
                </a:lnTo>
                <a:cubicBezTo>
                  <a:pt x="3389106" y="2397920"/>
                  <a:pt x="3391110" y="2398238"/>
                  <a:pt x="3393114" y="2398873"/>
                </a:cubicBezTo>
                <a:cubicBezTo>
                  <a:pt x="3395119" y="2399190"/>
                  <a:pt x="3396789" y="2399825"/>
                  <a:pt x="3398794" y="2400143"/>
                </a:cubicBezTo>
                <a:lnTo>
                  <a:pt x="3404807" y="2402048"/>
                </a:lnTo>
                <a:cubicBezTo>
                  <a:pt x="3406477" y="2402683"/>
                  <a:pt x="3408482" y="2403635"/>
                  <a:pt x="3410152" y="2404270"/>
                </a:cubicBezTo>
                <a:cubicBezTo>
                  <a:pt x="3412156" y="2404905"/>
                  <a:pt x="3413827" y="2405857"/>
                  <a:pt x="3415831" y="2406492"/>
                </a:cubicBezTo>
                <a:cubicBezTo>
                  <a:pt x="3417501" y="2407445"/>
                  <a:pt x="3419506" y="2408397"/>
                  <a:pt x="3421176" y="2409350"/>
                </a:cubicBezTo>
                <a:lnTo>
                  <a:pt x="3426187" y="2412207"/>
                </a:lnTo>
                <a:cubicBezTo>
                  <a:pt x="3428191" y="2413159"/>
                  <a:pt x="3429862" y="2414429"/>
                  <a:pt x="3431866" y="2415382"/>
                </a:cubicBezTo>
                <a:cubicBezTo>
                  <a:pt x="3433537" y="2416652"/>
                  <a:pt x="3434873" y="2417604"/>
                  <a:pt x="3436543" y="2418874"/>
                </a:cubicBezTo>
                <a:lnTo>
                  <a:pt x="3441554" y="2422684"/>
                </a:lnTo>
                <a:cubicBezTo>
                  <a:pt x="3443224" y="2423954"/>
                  <a:pt x="3444895" y="2425541"/>
                  <a:pt x="3446565" y="2426811"/>
                </a:cubicBezTo>
                <a:cubicBezTo>
                  <a:pt x="3447901" y="2428398"/>
                  <a:pt x="3449572" y="2429668"/>
                  <a:pt x="3450908" y="2431256"/>
                </a:cubicBezTo>
                <a:lnTo>
                  <a:pt x="4169819" y="3149076"/>
                </a:lnTo>
                <a:lnTo>
                  <a:pt x="4174496" y="3153521"/>
                </a:lnTo>
                <a:cubicBezTo>
                  <a:pt x="4176167" y="3154791"/>
                  <a:pt x="4177503" y="3156378"/>
                  <a:pt x="4179173" y="3157648"/>
                </a:cubicBezTo>
                <a:lnTo>
                  <a:pt x="4184184" y="3161458"/>
                </a:lnTo>
                <a:cubicBezTo>
                  <a:pt x="4185855" y="3162728"/>
                  <a:pt x="4187525" y="3163680"/>
                  <a:pt x="4189195" y="3164950"/>
                </a:cubicBezTo>
                <a:cubicBezTo>
                  <a:pt x="4190866" y="3166220"/>
                  <a:pt x="4192870" y="3167172"/>
                  <a:pt x="4194540" y="3168442"/>
                </a:cubicBezTo>
                <a:cubicBezTo>
                  <a:pt x="4196211" y="3169395"/>
                  <a:pt x="4197881" y="3170030"/>
                  <a:pt x="4199551" y="3170982"/>
                </a:cubicBezTo>
                <a:cubicBezTo>
                  <a:pt x="4201222" y="3171935"/>
                  <a:pt x="4203226" y="3172887"/>
                  <a:pt x="4204896" y="3173840"/>
                </a:cubicBezTo>
                <a:cubicBezTo>
                  <a:pt x="4206901" y="3174474"/>
                  <a:pt x="4208571" y="3175427"/>
                  <a:pt x="4210576" y="3176062"/>
                </a:cubicBezTo>
                <a:cubicBezTo>
                  <a:pt x="4212580" y="3176697"/>
                  <a:pt x="4214250" y="3177649"/>
                  <a:pt x="4216255" y="3178284"/>
                </a:cubicBezTo>
                <a:cubicBezTo>
                  <a:pt x="4218259" y="3178919"/>
                  <a:pt x="4219929" y="3179554"/>
                  <a:pt x="4221934" y="3180189"/>
                </a:cubicBezTo>
                <a:cubicBezTo>
                  <a:pt x="4223938" y="3180824"/>
                  <a:pt x="4225609" y="3181142"/>
                  <a:pt x="4227613" y="3181776"/>
                </a:cubicBezTo>
                <a:cubicBezTo>
                  <a:pt x="4229617" y="3182094"/>
                  <a:pt x="4231288" y="3182729"/>
                  <a:pt x="4233292" y="3183046"/>
                </a:cubicBezTo>
                <a:lnTo>
                  <a:pt x="4239305" y="3183999"/>
                </a:lnTo>
                <a:cubicBezTo>
                  <a:pt x="4241310" y="3184316"/>
                  <a:pt x="4242980" y="3184316"/>
                  <a:pt x="4244984" y="3184634"/>
                </a:cubicBezTo>
                <a:cubicBezTo>
                  <a:pt x="4246989" y="3184634"/>
                  <a:pt x="4248993" y="3184951"/>
                  <a:pt x="4250998" y="3184951"/>
                </a:cubicBezTo>
                <a:cubicBezTo>
                  <a:pt x="4253002" y="3184951"/>
                  <a:pt x="4255006" y="3185269"/>
                  <a:pt x="4257011" y="3185269"/>
                </a:cubicBezTo>
                <a:cubicBezTo>
                  <a:pt x="4259015" y="3185269"/>
                  <a:pt x="4261020" y="3184951"/>
                  <a:pt x="4263024" y="3184951"/>
                </a:cubicBezTo>
                <a:cubicBezTo>
                  <a:pt x="4265028" y="3184951"/>
                  <a:pt x="4266699" y="3184634"/>
                  <a:pt x="4268703" y="3184634"/>
                </a:cubicBezTo>
                <a:cubicBezTo>
                  <a:pt x="4270707" y="3184316"/>
                  <a:pt x="4272378" y="3184316"/>
                  <a:pt x="4274382" y="3183999"/>
                </a:cubicBezTo>
                <a:lnTo>
                  <a:pt x="4280395" y="3183046"/>
                </a:lnTo>
                <a:cubicBezTo>
                  <a:pt x="4282400" y="3182729"/>
                  <a:pt x="4284070" y="3182094"/>
                  <a:pt x="4286075" y="3181776"/>
                </a:cubicBezTo>
                <a:cubicBezTo>
                  <a:pt x="4288079" y="3181142"/>
                  <a:pt x="4290083" y="3180824"/>
                  <a:pt x="4292088" y="3180189"/>
                </a:cubicBezTo>
                <a:cubicBezTo>
                  <a:pt x="4294092" y="3179554"/>
                  <a:pt x="4295762" y="3178919"/>
                  <a:pt x="4297767" y="3178284"/>
                </a:cubicBezTo>
                <a:cubicBezTo>
                  <a:pt x="4299771" y="3177649"/>
                  <a:pt x="4301442" y="3176697"/>
                  <a:pt x="4303446" y="3176062"/>
                </a:cubicBezTo>
                <a:cubicBezTo>
                  <a:pt x="4305116" y="3175427"/>
                  <a:pt x="4307121" y="3174474"/>
                  <a:pt x="4308791" y="3173840"/>
                </a:cubicBezTo>
                <a:cubicBezTo>
                  <a:pt x="4310461" y="3172887"/>
                  <a:pt x="4312466" y="3171935"/>
                  <a:pt x="4314136" y="3170982"/>
                </a:cubicBezTo>
                <a:cubicBezTo>
                  <a:pt x="4316140" y="3170030"/>
                  <a:pt x="4317811" y="3169395"/>
                  <a:pt x="4319815" y="3168442"/>
                </a:cubicBezTo>
                <a:cubicBezTo>
                  <a:pt x="4321486" y="3167172"/>
                  <a:pt x="4323156" y="3166220"/>
                  <a:pt x="4324826" y="3164950"/>
                </a:cubicBezTo>
                <a:cubicBezTo>
                  <a:pt x="4326497" y="3163680"/>
                  <a:pt x="4327833" y="3162728"/>
                  <a:pt x="4329503" y="3161458"/>
                </a:cubicBezTo>
                <a:cubicBezTo>
                  <a:pt x="4331173" y="3160188"/>
                  <a:pt x="4333178" y="3158918"/>
                  <a:pt x="4334848" y="3157648"/>
                </a:cubicBezTo>
                <a:cubicBezTo>
                  <a:pt x="4336519" y="3156378"/>
                  <a:pt x="4337855" y="3154791"/>
                  <a:pt x="4339525" y="3153521"/>
                </a:cubicBezTo>
                <a:lnTo>
                  <a:pt x="4344202" y="3149076"/>
                </a:lnTo>
                <a:cubicBezTo>
                  <a:pt x="4345538" y="3147489"/>
                  <a:pt x="4347209" y="3146219"/>
                  <a:pt x="4348545" y="3144631"/>
                </a:cubicBezTo>
                <a:lnTo>
                  <a:pt x="4352554" y="3139869"/>
                </a:lnTo>
                <a:cubicBezTo>
                  <a:pt x="4353890" y="3138282"/>
                  <a:pt x="4354892" y="3136377"/>
                  <a:pt x="4356228" y="3134790"/>
                </a:cubicBezTo>
                <a:cubicBezTo>
                  <a:pt x="4357565" y="3133202"/>
                  <a:pt x="4358567" y="3131615"/>
                  <a:pt x="4359903" y="3130027"/>
                </a:cubicBezTo>
                <a:cubicBezTo>
                  <a:pt x="4360905" y="3128440"/>
                  <a:pt x="4362242" y="3126535"/>
                  <a:pt x="4363244" y="3124948"/>
                </a:cubicBezTo>
                <a:cubicBezTo>
                  <a:pt x="4364246" y="3123043"/>
                  <a:pt x="4364914" y="3121455"/>
                  <a:pt x="4365916" y="3119551"/>
                </a:cubicBezTo>
                <a:cubicBezTo>
                  <a:pt x="4366919" y="3117646"/>
                  <a:pt x="4367587" y="3115741"/>
                  <a:pt x="4368589" y="3113836"/>
                </a:cubicBezTo>
                <a:cubicBezTo>
                  <a:pt x="4369591" y="3111931"/>
                  <a:pt x="4370259" y="3110344"/>
                  <a:pt x="4371261" y="3108439"/>
                </a:cubicBezTo>
                <a:cubicBezTo>
                  <a:pt x="4371930" y="3106534"/>
                  <a:pt x="4372598" y="3104947"/>
                  <a:pt x="4373266" y="3103042"/>
                </a:cubicBezTo>
                <a:cubicBezTo>
                  <a:pt x="4373934" y="3101137"/>
                  <a:pt x="4374602" y="3098914"/>
                  <a:pt x="4375270" y="3097010"/>
                </a:cubicBezTo>
                <a:cubicBezTo>
                  <a:pt x="4375604" y="3095105"/>
                  <a:pt x="4376272" y="3093200"/>
                  <a:pt x="4376606" y="3091295"/>
                </a:cubicBezTo>
                <a:cubicBezTo>
                  <a:pt x="4376941" y="3089390"/>
                  <a:pt x="4377609" y="3087485"/>
                  <a:pt x="4377943" y="3085580"/>
                </a:cubicBezTo>
                <a:lnTo>
                  <a:pt x="4378945" y="3079866"/>
                </a:lnTo>
                <a:cubicBezTo>
                  <a:pt x="4379279" y="3077961"/>
                  <a:pt x="4379279" y="3075738"/>
                  <a:pt x="4379613" y="3073834"/>
                </a:cubicBezTo>
                <a:cubicBezTo>
                  <a:pt x="4379613" y="3071929"/>
                  <a:pt x="4379947" y="3070024"/>
                  <a:pt x="4379947" y="3068119"/>
                </a:cubicBezTo>
                <a:cubicBezTo>
                  <a:pt x="4379947" y="3066214"/>
                  <a:pt x="4380281" y="3064309"/>
                  <a:pt x="4380281" y="3062404"/>
                </a:cubicBezTo>
                <a:cubicBezTo>
                  <a:pt x="4380281" y="3060182"/>
                  <a:pt x="4379947" y="3058277"/>
                  <a:pt x="4379947" y="3056055"/>
                </a:cubicBezTo>
                <a:cubicBezTo>
                  <a:pt x="4379947" y="3054150"/>
                  <a:pt x="4379613" y="3052245"/>
                  <a:pt x="4379613" y="3050340"/>
                </a:cubicBezTo>
                <a:cubicBezTo>
                  <a:pt x="4379279" y="3048435"/>
                  <a:pt x="4379279" y="3046530"/>
                  <a:pt x="4378945" y="3044625"/>
                </a:cubicBezTo>
                <a:cubicBezTo>
                  <a:pt x="4378611" y="3042721"/>
                  <a:pt x="4378277" y="3040498"/>
                  <a:pt x="4377943" y="3038593"/>
                </a:cubicBezTo>
                <a:cubicBezTo>
                  <a:pt x="4377609" y="3036688"/>
                  <a:pt x="4376941" y="3034784"/>
                  <a:pt x="4376606" y="3032879"/>
                </a:cubicBezTo>
                <a:cubicBezTo>
                  <a:pt x="4376272" y="3030974"/>
                  <a:pt x="4375604" y="3029069"/>
                  <a:pt x="4375270" y="3027164"/>
                </a:cubicBezTo>
                <a:lnTo>
                  <a:pt x="4373266" y="3021449"/>
                </a:lnTo>
                <a:lnTo>
                  <a:pt x="4371261" y="3015735"/>
                </a:lnTo>
                <a:cubicBezTo>
                  <a:pt x="4370259" y="3013830"/>
                  <a:pt x="4369591" y="3012243"/>
                  <a:pt x="4368589" y="3010338"/>
                </a:cubicBezTo>
                <a:cubicBezTo>
                  <a:pt x="4367587" y="3008433"/>
                  <a:pt x="4366919" y="3006845"/>
                  <a:pt x="4365916" y="3004941"/>
                </a:cubicBezTo>
                <a:cubicBezTo>
                  <a:pt x="4364914" y="3003036"/>
                  <a:pt x="4364246" y="3001448"/>
                  <a:pt x="4363244" y="2999543"/>
                </a:cubicBezTo>
                <a:cubicBezTo>
                  <a:pt x="4362242" y="2997956"/>
                  <a:pt x="4360905" y="2996051"/>
                  <a:pt x="4359903" y="2994464"/>
                </a:cubicBezTo>
                <a:cubicBezTo>
                  <a:pt x="4358567" y="2992876"/>
                  <a:pt x="4357565" y="2990971"/>
                  <a:pt x="4356228" y="2989384"/>
                </a:cubicBezTo>
                <a:cubicBezTo>
                  <a:pt x="4354892" y="2987797"/>
                  <a:pt x="4353890" y="2986209"/>
                  <a:pt x="4352554" y="2984622"/>
                </a:cubicBezTo>
                <a:lnTo>
                  <a:pt x="4348545" y="2979860"/>
                </a:lnTo>
                <a:cubicBezTo>
                  <a:pt x="4347209" y="2978272"/>
                  <a:pt x="4345538" y="2976685"/>
                  <a:pt x="4344202" y="2975098"/>
                </a:cubicBezTo>
                <a:lnTo>
                  <a:pt x="4244650" y="2875727"/>
                </a:lnTo>
                <a:lnTo>
                  <a:pt x="3995771" y="2627140"/>
                </a:lnTo>
                <a:cubicBezTo>
                  <a:pt x="3994434" y="2625553"/>
                  <a:pt x="3992764" y="2624283"/>
                  <a:pt x="3991428" y="2622696"/>
                </a:cubicBezTo>
                <a:lnTo>
                  <a:pt x="3987419" y="2617933"/>
                </a:lnTo>
                <a:lnTo>
                  <a:pt x="3983410" y="2613171"/>
                </a:lnTo>
                <a:cubicBezTo>
                  <a:pt x="3982408" y="2611584"/>
                  <a:pt x="3981072" y="2609679"/>
                  <a:pt x="3980070" y="2608092"/>
                </a:cubicBezTo>
                <a:cubicBezTo>
                  <a:pt x="3979067" y="2606504"/>
                  <a:pt x="3978065" y="2604599"/>
                  <a:pt x="3977063" y="2603012"/>
                </a:cubicBezTo>
                <a:cubicBezTo>
                  <a:pt x="3976061" y="2601107"/>
                  <a:pt x="3974724" y="2599202"/>
                  <a:pt x="3973722" y="2597297"/>
                </a:cubicBezTo>
                <a:cubicBezTo>
                  <a:pt x="3972720" y="2595392"/>
                  <a:pt x="3972052" y="2593805"/>
                  <a:pt x="3971050" y="2591900"/>
                </a:cubicBezTo>
                <a:cubicBezTo>
                  <a:pt x="3970382" y="2589995"/>
                  <a:pt x="3969379" y="2588408"/>
                  <a:pt x="3968711" y="2586503"/>
                </a:cubicBezTo>
                <a:cubicBezTo>
                  <a:pt x="3968043" y="2584598"/>
                  <a:pt x="3967375" y="2583011"/>
                  <a:pt x="3966707" y="2581106"/>
                </a:cubicBezTo>
                <a:cubicBezTo>
                  <a:pt x="3966039" y="2579201"/>
                  <a:pt x="3965705" y="2576979"/>
                  <a:pt x="3965037" y="2575074"/>
                </a:cubicBezTo>
                <a:cubicBezTo>
                  <a:pt x="3964368" y="2573169"/>
                  <a:pt x="3964034" y="2571581"/>
                  <a:pt x="3963366" y="2569677"/>
                </a:cubicBezTo>
                <a:cubicBezTo>
                  <a:pt x="3963032" y="2567772"/>
                  <a:pt x="3962364" y="2565867"/>
                  <a:pt x="3962030" y="2563962"/>
                </a:cubicBezTo>
                <a:lnTo>
                  <a:pt x="3961028" y="2558247"/>
                </a:lnTo>
                <a:cubicBezTo>
                  <a:pt x="3960694" y="2556025"/>
                  <a:pt x="3960360" y="2554120"/>
                  <a:pt x="3960026" y="2551898"/>
                </a:cubicBezTo>
                <a:cubicBezTo>
                  <a:pt x="3960026" y="2549993"/>
                  <a:pt x="3959691" y="2548088"/>
                  <a:pt x="3959691" y="2546183"/>
                </a:cubicBezTo>
                <a:lnTo>
                  <a:pt x="3959691" y="2540469"/>
                </a:lnTo>
                <a:lnTo>
                  <a:pt x="3959691" y="2534436"/>
                </a:lnTo>
                <a:cubicBezTo>
                  <a:pt x="3959691" y="2532532"/>
                  <a:pt x="3960026" y="2530309"/>
                  <a:pt x="3960026" y="2528404"/>
                </a:cubicBezTo>
                <a:lnTo>
                  <a:pt x="3961028" y="2522690"/>
                </a:lnTo>
                <a:cubicBezTo>
                  <a:pt x="3961362" y="2520785"/>
                  <a:pt x="3961696" y="2518562"/>
                  <a:pt x="3962030" y="2516658"/>
                </a:cubicBezTo>
                <a:cubicBezTo>
                  <a:pt x="3962364" y="2514753"/>
                  <a:pt x="3963032" y="2512848"/>
                  <a:pt x="3963366" y="2510943"/>
                </a:cubicBezTo>
                <a:cubicBezTo>
                  <a:pt x="3964034" y="2509038"/>
                  <a:pt x="3964368" y="2507133"/>
                  <a:pt x="3965037" y="2505228"/>
                </a:cubicBezTo>
                <a:cubicBezTo>
                  <a:pt x="3965705" y="2503323"/>
                  <a:pt x="3966039" y="2501419"/>
                  <a:pt x="3966707" y="2499514"/>
                </a:cubicBezTo>
                <a:cubicBezTo>
                  <a:pt x="3967375" y="2497609"/>
                  <a:pt x="3968043" y="2496021"/>
                  <a:pt x="3968711" y="2494117"/>
                </a:cubicBezTo>
                <a:cubicBezTo>
                  <a:pt x="3969379" y="2492212"/>
                  <a:pt x="3970382" y="2490307"/>
                  <a:pt x="3971050" y="2488402"/>
                </a:cubicBezTo>
                <a:cubicBezTo>
                  <a:pt x="3972052" y="2486815"/>
                  <a:pt x="3972720" y="2484910"/>
                  <a:pt x="3973722" y="2483322"/>
                </a:cubicBezTo>
                <a:cubicBezTo>
                  <a:pt x="3974724" y="2481417"/>
                  <a:pt x="3976061" y="2479513"/>
                  <a:pt x="3977063" y="2477608"/>
                </a:cubicBezTo>
                <a:cubicBezTo>
                  <a:pt x="3978065" y="2476020"/>
                  <a:pt x="3979067" y="2474115"/>
                  <a:pt x="3980070" y="2472528"/>
                </a:cubicBezTo>
                <a:cubicBezTo>
                  <a:pt x="3981072" y="2470941"/>
                  <a:pt x="3982408" y="2469036"/>
                  <a:pt x="3983410" y="2467448"/>
                </a:cubicBezTo>
                <a:lnTo>
                  <a:pt x="3987419" y="2462686"/>
                </a:lnTo>
                <a:lnTo>
                  <a:pt x="3991428" y="2457924"/>
                </a:lnTo>
                <a:cubicBezTo>
                  <a:pt x="3992764" y="2456337"/>
                  <a:pt x="3994434" y="2454749"/>
                  <a:pt x="3995771" y="2453162"/>
                </a:cubicBezTo>
                <a:cubicBezTo>
                  <a:pt x="3997441" y="2451892"/>
                  <a:pt x="3998777" y="2450304"/>
                  <a:pt x="4000448" y="2449035"/>
                </a:cubicBezTo>
                <a:cubicBezTo>
                  <a:pt x="4002118" y="2447765"/>
                  <a:pt x="4003788" y="2446177"/>
                  <a:pt x="4005459" y="2444907"/>
                </a:cubicBezTo>
                <a:cubicBezTo>
                  <a:pt x="4007129" y="2443637"/>
                  <a:pt x="4008465" y="2442367"/>
                  <a:pt x="4010135" y="2441098"/>
                </a:cubicBezTo>
                <a:lnTo>
                  <a:pt x="4015146" y="2437288"/>
                </a:lnTo>
                <a:cubicBezTo>
                  <a:pt x="4016817" y="2436335"/>
                  <a:pt x="4018821" y="2435383"/>
                  <a:pt x="4020492" y="2434430"/>
                </a:cubicBezTo>
                <a:cubicBezTo>
                  <a:pt x="4022162" y="2433478"/>
                  <a:pt x="4023832" y="2432208"/>
                  <a:pt x="4025503" y="2431256"/>
                </a:cubicBezTo>
                <a:cubicBezTo>
                  <a:pt x="4027507" y="2430303"/>
                  <a:pt x="4029177" y="2429351"/>
                  <a:pt x="4031182" y="2428398"/>
                </a:cubicBezTo>
                <a:cubicBezTo>
                  <a:pt x="4032852" y="2427763"/>
                  <a:pt x="4034856" y="2426811"/>
                  <a:pt x="4036527" y="2426176"/>
                </a:cubicBezTo>
                <a:cubicBezTo>
                  <a:pt x="4038531" y="2425541"/>
                  <a:pt x="4040201" y="2424589"/>
                  <a:pt x="4042206" y="2423954"/>
                </a:cubicBezTo>
                <a:cubicBezTo>
                  <a:pt x="4044210" y="2423319"/>
                  <a:pt x="4045881" y="2423001"/>
                  <a:pt x="4047885" y="2422366"/>
                </a:cubicBezTo>
                <a:cubicBezTo>
                  <a:pt x="4049889" y="2421731"/>
                  <a:pt x="4051560" y="2421096"/>
                  <a:pt x="4053564" y="2420461"/>
                </a:cubicBezTo>
                <a:lnTo>
                  <a:pt x="4059577" y="2419509"/>
                </a:lnTo>
                <a:lnTo>
                  <a:pt x="4065256" y="2418557"/>
                </a:lnTo>
                <a:cubicBezTo>
                  <a:pt x="4067261" y="2418239"/>
                  <a:pt x="4069265" y="2418239"/>
                  <a:pt x="4071270" y="2417922"/>
                </a:cubicBezTo>
                <a:cubicBezTo>
                  <a:pt x="4073274" y="2417604"/>
                  <a:pt x="4074944" y="2417604"/>
                  <a:pt x="4076949" y="2417287"/>
                </a:cubicBezTo>
                <a:lnTo>
                  <a:pt x="4082962" y="2417287"/>
                </a:lnTo>
                <a:lnTo>
                  <a:pt x="4088975" y="2417287"/>
                </a:lnTo>
                <a:cubicBezTo>
                  <a:pt x="4090980" y="2417604"/>
                  <a:pt x="4092650" y="2417604"/>
                  <a:pt x="4094654" y="2417922"/>
                </a:cubicBezTo>
                <a:cubicBezTo>
                  <a:pt x="4096659" y="2418239"/>
                  <a:pt x="4098663" y="2418239"/>
                  <a:pt x="4100668" y="2418557"/>
                </a:cubicBezTo>
                <a:lnTo>
                  <a:pt x="4106347" y="2419509"/>
                </a:lnTo>
                <a:lnTo>
                  <a:pt x="4112360" y="2420461"/>
                </a:lnTo>
                <a:cubicBezTo>
                  <a:pt x="4114364" y="2421096"/>
                  <a:pt x="4116035" y="2421731"/>
                  <a:pt x="4118039" y="2422366"/>
                </a:cubicBezTo>
                <a:cubicBezTo>
                  <a:pt x="4120043" y="2423001"/>
                  <a:pt x="4121714" y="2423319"/>
                  <a:pt x="4123718" y="2423954"/>
                </a:cubicBezTo>
                <a:cubicBezTo>
                  <a:pt x="4125723" y="2424589"/>
                  <a:pt x="4127393" y="2425541"/>
                  <a:pt x="4129397" y="2426176"/>
                </a:cubicBezTo>
                <a:cubicBezTo>
                  <a:pt x="4131068" y="2426811"/>
                  <a:pt x="4133072" y="2427763"/>
                  <a:pt x="4134742" y="2428398"/>
                </a:cubicBezTo>
                <a:cubicBezTo>
                  <a:pt x="4136747" y="2429351"/>
                  <a:pt x="4138417" y="2430303"/>
                  <a:pt x="4140421" y="2431256"/>
                </a:cubicBezTo>
                <a:cubicBezTo>
                  <a:pt x="4142092" y="2432208"/>
                  <a:pt x="4144096" y="2433478"/>
                  <a:pt x="4145767" y="2434430"/>
                </a:cubicBezTo>
                <a:lnTo>
                  <a:pt x="4150778" y="2437288"/>
                </a:lnTo>
                <a:lnTo>
                  <a:pt x="4155789" y="2441098"/>
                </a:lnTo>
                <a:lnTo>
                  <a:pt x="4160800" y="2444907"/>
                </a:lnTo>
                <a:cubicBezTo>
                  <a:pt x="4162470" y="2446177"/>
                  <a:pt x="4163806" y="2447765"/>
                  <a:pt x="4165476" y="2449035"/>
                </a:cubicBezTo>
                <a:cubicBezTo>
                  <a:pt x="4167147" y="2450304"/>
                  <a:pt x="4168483" y="2451892"/>
                  <a:pt x="4170153" y="2453162"/>
                </a:cubicBezTo>
                <a:lnTo>
                  <a:pt x="4969908" y="3252257"/>
                </a:lnTo>
                <a:lnTo>
                  <a:pt x="5037736" y="3319991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Freeform 7">
            <a:extLst>
              <a:ext uri="{FF2B5EF4-FFF2-40B4-BE49-F238E27FC236}">
                <a16:creationId xmlns="" xmlns:a16="http://schemas.microsoft.com/office/drawing/2014/main" id="{CAA5433B-6317-4AE0-8AF4-192C75043E6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82995" y="0"/>
            <a:ext cx="3140546" cy="2959100"/>
          </a:xfrm>
          <a:custGeom>
            <a:avLst/>
            <a:gdLst>
              <a:gd name="T0" fmla="*/ 9290 w 9400"/>
              <a:gd name="T1" fmla="*/ 9207 h 9322"/>
              <a:gd name="T2" fmla="*/ 9276 w 9400"/>
              <a:gd name="T3" fmla="*/ 9221 h 9322"/>
              <a:gd name="T4" fmla="*/ 9246 w 9400"/>
              <a:gd name="T5" fmla="*/ 9247 h 9322"/>
              <a:gd name="T6" fmla="*/ 9215 w 9400"/>
              <a:gd name="T7" fmla="*/ 9269 h 9322"/>
              <a:gd name="T8" fmla="*/ 9183 w 9400"/>
              <a:gd name="T9" fmla="*/ 9287 h 9322"/>
              <a:gd name="T10" fmla="*/ 9149 w 9400"/>
              <a:gd name="T11" fmla="*/ 9301 h 9322"/>
              <a:gd name="T12" fmla="*/ 9114 w 9400"/>
              <a:gd name="T13" fmla="*/ 9312 h 9322"/>
              <a:gd name="T14" fmla="*/ 9079 w 9400"/>
              <a:gd name="T15" fmla="*/ 9319 h 9322"/>
              <a:gd name="T16" fmla="*/ 9043 w 9400"/>
              <a:gd name="T17" fmla="*/ 9322 h 9322"/>
              <a:gd name="T18" fmla="*/ 9007 w 9400"/>
              <a:gd name="T19" fmla="*/ 9322 h 9322"/>
              <a:gd name="T20" fmla="*/ 8971 w 9400"/>
              <a:gd name="T21" fmla="*/ 9319 h 9322"/>
              <a:gd name="T22" fmla="*/ 8937 w 9400"/>
              <a:gd name="T23" fmla="*/ 9312 h 9322"/>
              <a:gd name="T24" fmla="*/ 8902 w 9400"/>
              <a:gd name="T25" fmla="*/ 9301 h 9322"/>
              <a:gd name="T26" fmla="*/ 8868 w 9400"/>
              <a:gd name="T27" fmla="*/ 9287 h 9322"/>
              <a:gd name="T28" fmla="*/ 8835 w 9400"/>
              <a:gd name="T29" fmla="*/ 9269 h 9322"/>
              <a:gd name="T30" fmla="*/ 8804 w 9400"/>
              <a:gd name="T31" fmla="*/ 9247 h 9322"/>
              <a:gd name="T32" fmla="*/ 8775 w 9400"/>
              <a:gd name="T33" fmla="*/ 9221 h 9322"/>
              <a:gd name="T34" fmla="*/ 0 w 9400"/>
              <a:gd name="T35" fmla="*/ 0 h 9322"/>
              <a:gd name="T36" fmla="*/ 9290 w 9400"/>
              <a:gd name="T37" fmla="*/ 8651 h 9322"/>
              <a:gd name="T38" fmla="*/ 9303 w 9400"/>
              <a:gd name="T39" fmla="*/ 8666 h 9322"/>
              <a:gd name="T40" fmla="*/ 9327 w 9400"/>
              <a:gd name="T41" fmla="*/ 8696 h 9322"/>
              <a:gd name="T42" fmla="*/ 9348 w 9400"/>
              <a:gd name="T43" fmla="*/ 8730 h 9322"/>
              <a:gd name="T44" fmla="*/ 9365 w 9400"/>
              <a:gd name="T45" fmla="*/ 8764 h 9322"/>
              <a:gd name="T46" fmla="*/ 9378 w 9400"/>
              <a:gd name="T47" fmla="*/ 8800 h 9322"/>
              <a:gd name="T48" fmla="*/ 9389 w 9400"/>
              <a:gd name="T49" fmla="*/ 8835 h 9322"/>
              <a:gd name="T50" fmla="*/ 9396 w 9400"/>
              <a:gd name="T51" fmla="*/ 8873 h 9322"/>
              <a:gd name="T52" fmla="*/ 9399 w 9400"/>
              <a:gd name="T53" fmla="*/ 8911 h 9322"/>
              <a:gd name="T54" fmla="*/ 9399 w 9400"/>
              <a:gd name="T55" fmla="*/ 8949 h 9322"/>
              <a:gd name="T56" fmla="*/ 9396 w 9400"/>
              <a:gd name="T57" fmla="*/ 8986 h 9322"/>
              <a:gd name="T58" fmla="*/ 9389 w 9400"/>
              <a:gd name="T59" fmla="*/ 9023 h 9322"/>
              <a:gd name="T60" fmla="*/ 9378 w 9400"/>
              <a:gd name="T61" fmla="*/ 9060 h 9322"/>
              <a:gd name="T62" fmla="*/ 9365 w 9400"/>
              <a:gd name="T63" fmla="*/ 9095 h 9322"/>
              <a:gd name="T64" fmla="*/ 9348 w 9400"/>
              <a:gd name="T65" fmla="*/ 9130 h 9322"/>
              <a:gd name="T66" fmla="*/ 9327 w 9400"/>
              <a:gd name="T67" fmla="*/ 9162 h 9322"/>
              <a:gd name="T68" fmla="*/ 9303 w 9400"/>
              <a:gd name="T69" fmla="*/ 9193 h 9322"/>
              <a:gd name="T70" fmla="*/ 9290 w 9400"/>
              <a:gd name="T71" fmla="*/ 9207 h 9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00" h="9322">
                <a:moveTo>
                  <a:pt x="9290" y="9207"/>
                </a:moveTo>
                <a:lnTo>
                  <a:pt x="9290" y="9207"/>
                </a:lnTo>
                <a:lnTo>
                  <a:pt x="9290" y="9207"/>
                </a:lnTo>
                <a:lnTo>
                  <a:pt x="9276" y="9221"/>
                </a:lnTo>
                <a:lnTo>
                  <a:pt x="9261" y="9235"/>
                </a:lnTo>
                <a:lnTo>
                  <a:pt x="9246" y="9247"/>
                </a:lnTo>
                <a:lnTo>
                  <a:pt x="9231" y="9258"/>
                </a:lnTo>
                <a:lnTo>
                  <a:pt x="9215" y="9269"/>
                </a:lnTo>
                <a:lnTo>
                  <a:pt x="9199" y="9278"/>
                </a:lnTo>
                <a:lnTo>
                  <a:pt x="9183" y="9287"/>
                </a:lnTo>
                <a:lnTo>
                  <a:pt x="9166" y="9294"/>
                </a:lnTo>
                <a:lnTo>
                  <a:pt x="9149" y="9301"/>
                </a:lnTo>
                <a:lnTo>
                  <a:pt x="9131" y="9306"/>
                </a:lnTo>
                <a:lnTo>
                  <a:pt x="9114" y="9312"/>
                </a:lnTo>
                <a:lnTo>
                  <a:pt x="9096" y="9316"/>
                </a:lnTo>
                <a:lnTo>
                  <a:pt x="9079" y="9319"/>
                </a:lnTo>
                <a:lnTo>
                  <a:pt x="9061" y="9321"/>
                </a:lnTo>
                <a:lnTo>
                  <a:pt x="9043" y="9322"/>
                </a:lnTo>
                <a:lnTo>
                  <a:pt x="9025" y="9322"/>
                </a:lnTo>
                <a:lnTo>
                  <a:pt x="9007" y="9322"/>
                </a:lnTo>
                <a:lnTo>
                  <a:pt x="8989" y="9321"/>
                </a:lnTo>
                <a:lnTo>
                  <a:pt x="8971" y="9319"/>
                </a:lnTo>
                <a:lnTo>
                  <a:pt x="8954" y="9316"/>
                </a:lnTo>
                <a:lnTo>
                  <a:pt x="8937" y="9312"/>
                </a:lnTo>
                <a:lnTo>
                  <a:pt x="8919" y="9306"/>
                </a:lnTo>
                <a:lnTo>
                  <a:pt x="8902" y="9301"/>
                </a:lnTo>
                <a:lnTo>
                  <a:pt x="8884" y="9294"/>
                </a:lnTo>
                <a:lnTo>
                  <a:pt x="8868" y="9287"/>
                </a:lnTo>
                <a:lnTo>
                  <a:pt x="8851" y="9278"/>
                </a:lnTo>
                <a:lnTo>
                  <a:pt x="8835" y="9269"/>
                </a:lnTo>
                <a:lnTo>
                  <a:pt x="8820" y="9258"/>
                </a:lnTo>
                <a:lnTo>
                  <a:pt x="8804" y="9247"/>
                </a:lnTo>
                <a:lnTo>
                  <a:pt x="8789" y="9235"/>
                </a:lnTo>
                <a:lnTo>
                  <a:pt x="8775" y="9221"/>
                </a:lnTo>
                <a:lnTo>
                  <a:pt x="8760" y="9207"/>
                </a:lnTo>
                <a:lnTo>
                  <a:pt x="0" y="0"/>
                </a:lnTo>
                <a:lnTo>
                  <a:pt x="1059" y="0"/>
                </a:lnTo>
                <a:lnTo>
                  <a:pt x="9290" y="8651"/>
                </a:lnTo>
                <a:lnTo>
                  <a:pt x="9290" y="8651"/>
                </a:lnTo>
                <a:lnTo>
                  <a:pt x="9303" y="8666"/>
                </a:lnTo>
                <a:lnTo>
                  <a:pt x="9316" y="8681"/>
                </a:lnTo>
                <a:lnTo>
                  <a:pt x="9327" y="8696"/>
                </a:lnTo>
                <a:lnTo>
                  <a:pt x="9337" y="8713"/>
                </a:lnTo>
                <a:lnTo>
                  <a:pt x="9348" y="8730"/>
                </a:lnTo>
                <a:lnTo>
                  <a:pt x="9357" y="8747"/>
                </a:lnTo>
                <a:lnTo>
                  <a:pt x="9365" y="8764"/>
                </a:lnTo>
                <a:lnTo>
                  <a:pt x="9372" y="8782"/>
                </a:lnTo>
                <a:lnTo>
                  <a:pt x="9378" y="8800"/>
                </a:lnTo>
                <a:lnTo>
                  <a:pt x="9384" y="8817"/>
                </a:lnTo>
                <a:lnTo>
                  <a:pt x="9389" y="8835"/>
                </a:lnTo>
                <a:lnTo>
                  <a:pt x="9393" y="8855"/>
                </a:lnTo>
                <a:lnTo>
                  <a:pt x="9396" y="8873"/>
                </a:lnTo>
                <a:lnTo>
                  <a:pt x="9398" y="8891"/>
                </a:lnTo>
                <a:lnTo>
                  <a:pt x="9399" y="8911"/>
                </a:lnTo>
                <a:lnTo>
                  <a:pt x="9400" y="8929"/>
                </a:lnTo>
                <a:lnTo>
                  <a:pt x="9399" y="8949"/>
                </a:lnTo>
                <a:lnTo>
                  <a:pt x="9398" y="8967"/>
                </a:lnTo>
                <a:lnTo>
                  <a:pt x="9396" y="8986"/>
                </a:lnTo>
                <a:lnTo>
                  <a:pt x="9393" y="9005"/>
                </a:lnTo>
                <a:lnTo>
                  <a:pt x="9389" y="9023"/>
                </a:lnTo>
                <a:lnTo>
                  <a:pt x="9384" y="9041"/>
                </a:lnTo>
                <a:lnTo>
                  <a:pt x="9378" y="9060"/>
                </a:lnTo>
                <a:lnTo>
                  <a:pt x="9372" y="9078"/>
                </a:lnTo>
                <a:lnTo>
                  <a:pt x="9365" y="9095"/>
                </a:lnTo>
                <a:lnTo>
                  <a:pt x="9357" y="9112"/>
                </a:lnTo>
                <a:lnTo>
                  <a:pt x="9348" y="9130"/>
                </a:lnTo>
                <a:lnTo>
                  <a:pt x="9337" y="9146"/>
                </a:lnTo>
                <a:lnTo>
                  <a:pt x="9327" y="9162"/>
                </a:lnTo>
                <a:lnTo>
                  <a:pt x="9316" y="9178"/>
                </a:lnTo>
                <a:lnTo>
                  <a:pt x="9303" y="9193"/>
                </a:lnTo>
                <a:lnTo>
                  <a:pt x="9290" y="9207"/>
                </a:lnTo>
                <a:lnTo>
                  <a:pt x="9290" y="92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Freeform 9">
            <a:extLst>
              <a:ext uri="{FF2B5EF4-FFF2-40B4-BE49-F238E27FC236}">
                <a16:creationId xmlns="" xmlns:a16="http://schemas.microsoft.com/office/drawing/2014/main" id="{B3BEC474-7713-4A2C-87A2-796179AA479D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65213" y="5729288"/>
            <a:ext cx="1317693" cy="1128713"/>
          </a:xfrm>
          <a:custGeom>
            <a:avLst/>
            <a:gdLst>
              <a:gd name="T0" fmla="*/ 107 w 3945"/>
              <a:gd name="T1" fmla="*/ 113 h 3556"/>
              <a:gd name="T2" fmla="*/ 135 w 3945"/>
              <a:gd name="T3" fmla="*/ 86 h 3556"/>
              <a:gd name="T4" fmla="*/ 165 w 3945"/>
              <a:gd name="T5" fmla="*/ 63 h 3556"/>
              <a:gd name="T6" fmla="*/ 197 w 3945"/>
              <a:gd name="T7" fmla="*/ 44 h 3556"/>
              <a:gd name="T8" fmla="*/ 229 w 3945"/>
              <a:gd name="T9" fmla="*/ 28 h 3556"/>
              <a:gd name="T10" fmla="*/ 263 w 3945"/>
              <a:gd name="T11" fmla="*/ 15 h 3556"/>
              <a:gd name="T12" fmla="*/ 298 w 3945"/>
              <a:gd name="T13" fmla="*/ 6 h 3556"/>
              <a:gd name="T14" fmla="*/ 333 w 3945"/>
              <a:gd name="T15" fmla="*/ 1 h 3556"/>
              <a:gd name="T16" fmla="*/ 368 w 3945"/>
              <a:gd name="T17" fmla="*/ 0 h 3556"/>
              <a:gd name="T18" fmla="*/ 404 w 3945"/>
              <a:gd name="T19" fmla="*/ 1 h 3556"/>
              <a:gd name="T20" fmla="*/ 438 w 3945"/>
              <a:gd name="T21" fmla="*/ 6 h 3556"/>
              <a:gd name="T22" fmla="*/ 473 w 3945"/>
              <a:gd name="T23" fmla="*/ 15 h 3556"/>
              <a:gd name="T24" fmla="*/ 507 w 3945"/>
              <a:gd name="T25" fmla="*/ 28 h 3556"/>
              <a:gd name="T26" fmla="*/ 540 w 3945"/>
              <a:gd name="T27" fmla="*/ 44 h 3556"/>
              <a:gd name="T28" fmla="*/ 571 w 3945"/>
              <a:gd name="T29" fmla="*/ 63 h 3556"/>
              <a:gd name="T30" fmla="*/ 601 w 3945"/>
              <a:gd name="T31" fmla="*/ 86 h 3556"/>
              <a:gd name="T32" fmla="*/ 629 w 3945"/>
              <a:gd name="T33" fmla="*/ 113 h 3556"/>
              <a:gd name="T34" fmla="*/ 2863 w 3945"/>
              <a:gd name="T35" fmla="*/ 3556 h 3556"/>
              <a:gd name="T36" fmla="*/ 107 w 3945"/>
              <a:gd name="T37" fmla="*/ 661 h 3556"/>
              <a:gd name="T38" fmla="*/ 82 w 3945"/>
              <a:gd name="T39" fmla="*/ 632 h 3556"/>
              <a:gd name="T40" fmla="*/ 60 w 3945"/>
              <a:gd name="T41" fmla="*/ 600 h 3556"/>
              <a:gd name="T42" fmla="*/ 42 w 3945"/>
              <a:gd name="T43" fmla="*/ 567 h 3556"/>
              <a:gd name="T44" fmla="*/ 26 w 3945"/>
              <a:gd name="T45" fmla="*/ 533 h 3556"/>
              <a:gd name="T46" fmla="*/ 14 w 3945"/>
              <a:gd name="T47" fmla="*/ 497 h 3556"/>
              <a:gd name="T48" fmla="*/ 6 w 3945"/>
              <a:gd name="T49" fmla="*/ 461 h 3556"/>
              <a:gd name="T50" fmla="*/ 1 w 3945"/>
              <a:gd name="T51" fmla="*/ 424 h 3556"/>
              <a:gd name="T52" fmla="*/ 0 w 3945"/>
              <a:gd name="T53" fmla="*/ 386 h 3556"/>
              <a:gd name="T54" fmla="*/ 1 w 3945"/>
              <a:gd name="T55" fmla="*/ 350 h 3556"/>
              <a:gd name="T56" fmla="*/ 6 w 3945"/>
              <a:gd name="T57" fmla="*/ 313 h 3556"/>
              <a:gd name="T58" fmla="*/ 14 w 3945"/>
              <a:gd name="T59" fmla="*/ 277 h 3556"/>
              <a:gd name="T60" fmla="*/ 26 w 3945"/>
              <a:gd name="T61" fmla="*/ 241 h 3556"/>
              <a:gd name="T62" fmla="*/ 42 w 3945"/>
              <a:gd name="T63" fmla="*/ 206 h 3556"/>
              <a:gd name="T64" fmla="*/ 60 w 3945"/>
              <a:gd name="T65" fmla="*/ 173 h 3556"/>
              <a:gd name="T66" fmla="*/ 82 w 3945"/>
              <a:gd name="T67" fmla="*/ 142 h 3556"/>
              <a:gd name="T68" fmla="*/ 107 w 3945"/>
              <a:gd name="T69" fmla="*/ 113 h 3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45" h="3556">
                <a:moveTo>
                  <a:pt x="107" y="113"/>
                </a:moveTo>
                <a:lnTo>
                  <a:pt x="107" y="113"/>
                </a:lnTo>
                <a:lnTo>
                  <a:pt x="121" y="99"/>
                </a:lnTo>
                <a:lnTo>
                  <a:pt x="135" y="86"/>
                </a:lnTo>
                <a:lnTo>
                  <a:pt x="150" y="74"/>
                </a:lnTo>
                <a:lnTo>
                  <a:pt x="165" y="63"/>
                </a:lnTo>
                <a:lnTo>
                  <a:pt x="181" y="52"/>
                </a:lnTo>
                <a:lnTo>
                  <a:pt x="197" y="44"/>
                </a:lnTo>
                <a:lnTo>
                  <a:pt x="213" y="35"/>
                </a:lnTo>
                <a:lnTo>
                  <a:pt x="229" y="28"/>
                </a:lnTo>
                <a:lnTo>
                  <a:pt x="246" y="21"/>
                </a:lnTo>
                <a:lnTo>
                  <a:pt x="263" y="15"/>
                </a:lnTo>
                <a:lnTo>
                  <a:pt x="281" y="10"/>
                </a:lnTo>
                <a:lnTo>
                  <a:pt x="298" y="6"/>
                </a:lnTo>
                <a:lnTo>
                  <a:pt x="315" y="3"/>
                </a:lnTo>
                <a:lnTo>
                  <a:pt x="333" y="1"/>
                </a:lnTo>
                <a:lnTo>
                  <a:pt x="350" y="0"/>
                </a:lnTo>
                <a:lnTo>
                  <a:pt x="368" y="0"/>
                </a:lnTo>
                <a:lnTo>
                  <a:pt x="386" y="0"/>
                </a:lnTo>
                <a:lnTo>
                  <a:pt x="404" y="1"/>
                </a:lnTo>
                <a:lnTo>
                  <a:pt x="421" y="3"/>
                </a:lnTo>
                <a:lnTo>
                  <a:pt x="438" y="6"/>
                </a:lnTo>
                <a:lnTo>
                  <a:pt x="456" y="10"/>
                </a:lnTo>
                <a:lnTo>
                  <a:pt x="473" y="15"/>
                </a:lnTo>
                <a:lnTo>
                  <a:pt x="490" y="21"/>
                </a:lnTo>
                <a:lnTo>
                  <a:pt x="507" y="28"/>
                </a:lnTo>
                <a:lnTo>
                  <a:pt x="524" y="35"/>
                </a:lnTo>
                <a:lnTo>
                  <a:pt x="540" y="44"/>
                </a:lnTo>
                <a:lnTo>
                  <a:pt x="555" y="52"/>
                </a:lnTo>
                <a:lnTo>
                  <a:pt x="571" y="63"/>
                </a:lnTo>
                <a:lnTo>
                  <a:pt x="586" y="74"/>
                </a:lnTo>
                <a:lnTo>
                  <a:pt x="601" y="86"/>
                </a:lnTo>
                <a:lnTo>
                  <a:pt x="615" y="99"/>
                </a:lnTo>
                <a:lnTo>
                  <a:pt x="629" y="113"/>
                </a:lnTo>
                <a:lnTo>
                  <a:pt x="3945" y="3556"/>
                </a:lnTo>
                <a:lnTo>
                  <a:pt x="2863" y="3556"/>
                </a:lnTo>
                <a:lnTo>
                  <a:pt x="107" y="661"/>
                </a:lnTo>
                <a:lnTo>
                  <a:pt x="107" y="661"/>
                </a:lnTo>
                <a:lnTo>
                  <a:pt x="94" y="646"/>
                </a:lnTo>
                <a:lnTo>
                  <a:pt x="82" y="632"/>
                </a:lnTo>
                <a:lnTo>
                  <a:pt x="70" y="616"/>
                </a:lnTo>
                <a:lnTo>
                  <a:pt x="60" y="600"/>
                </a:lnTo>
                <a:lnTo>
                  <a:pt x="50" y="584"/>
                </a:lnTo>
                <a:lnTo>
                  <a:pt x="42" y="567"/>
                </a:lnTo>
                <a:lnTo>
                  <a:pt x="34" y="550"/>
                </a:lnTo>
                <a:lnTo>
                  <a:pt x="26" y="533"/>
                </a:lnTo>
                <a:lnTo>
                  <a:pt x="20" y="515"/>
                </a:lnTo>
                <a:lnTo>
                  <a:pt x="14" y="497"/>
                </a:lnTo>
                <a:lnTo>
                  <a:pt x="10" y="479"/>
                </a:lnTo>
                <a:lnTo>
                  <a:pt x="6" y="461"/>
                </a:lnTo>
                <a:lnTo>
                  <a:pt x="3" y="442"/>
                </a:lnTo>
                <a:lnTo>
                  <a:pt x="1" y="424"/>
                </a:lnTo>
                <a:lnTo>
                  <a:pt x="0" y="406"/>
                </a:lnTo>
                <a:lnTo>
                  <a:pt x="0" y="386"/>
                </a:lnTo>
                <a:lnTo>
                  <a:pt x="0" y="368"/>
                </a:lnTo>
                <a:lnTo>
                  <a:pt x="1" y="350"/>
                </a:lnTo>
                <a:lnTo>
                  <a:pt x="3" y="331"/>
                </a:lnTo>
                <a:lnTo>
                  <a:pt x="6" y="313"/>
                </a:lnTo>
                <a:lnTo>
                  <a:pt x="10" y="295"/>
                </a:lnTo>
                <a:lnTo>
                  <a:pt x="14" y="277"/>
                </a:lnTo>
                <a:lnTo>
                  <a:pt x="20" y="258"/>
                </a:lnTo>
                <a:lnTo>
                  <a:pt x="26" y="241"/>
                </a:lnTo>
                <a:lnTo>
                  <a:pt x="34" y="224"/>
                </a:lnTo>
                <a:lnTo>
                  <a:pt x="42" y="206"/>
                </a:lnTo>
                <a:lnTo>
                  <a:pt x="50" y="190"/>
                </a:lnTo>
                <a:lnTo>
                  <a:pt x="60" y="173"/>
                </a:lnTo>
                <a:lnTo>
                  <a:pt x="70" y="158"/>
                </a:lnTo>
                <a:lnTo>
                  <a:pt x="82" y="142"/>
                </a:lnTo>
                <a:lnTo>
                  <a:pt x="94" y="127"/>
                </a:lnTo>
                <a:lnTo>
                  <a:pt x="107" y="113"/>
                </a:lnTo>
                <a:lnTo>
                  <a:pt x="107" y="1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="" xmlns:a16="http://schemas.microsoft.com/office/drawing/2014/main" id="{3D86D05D-1030-4104-B69B-DD8B2CF0B665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601787"/>
            <a:ext cx="1112338" cy="1288180"/>
          </a:xfrm>
          <a:custGeom>
            <a:avLst/>
            <a:gdLst>
              <a:gd name="connsiteX0" fmla="*/ 124954 w 1112338"/>
              <a:gd name="connsiteY0" fmla="*/ 0 h 1288180"/>
              <a:gd name="connsiteX1" fmla="*/ 118940 w 1112338"/>
              <a:gd name="connsiteY1" fmla="*/ 318 h 1288180"/>
              <a:gd name="connsiteX2" fmla="*/ 112926 w 1112338"/>
              <a:gd name="connsiteY2" fmla="*/ 635 h 1288180"/>
              <a:gd name="connsiteX3" fmla="*/ 106912 w 1112338"/>
              <a:gd name="connsiteY3" fmla="*/ 1271 h 1288180"/>
              <a:gd name="connsiteX4" fmla="*/ 100898 w 1112338"/>
              <a:gd name="connsiteY4" fmla="*/ 2223 h 1288180"/>
              <a:gd name="connsiteX5" fmla="*/ 95219 w 1112338"/>
              <a:gd name="connsiteY5" fmla="*/ 3494 h 1288180"/>
              <a:gd name="connsiteX6" fmla="*/ 89539 w 1112338"/>
              <a:gd name="connsiteY6" fmla="*/ 5082 h 1288180"/>
              <a:gd name="connsiteX7" fmla="*/ 83525 w 1112338"/>
              <a:gd name="connsiteY7" fmla="*/ 6988 h 1288180"/>
              <a:gd name="connsiteX8" fmla="*/ 77845 w 1112338"/>
              <a:gd name="connsiteY8" fmla="*/ 9211 h 1288180"/>
              <a:gd name="connsiteX9" fmla="*/ 72166 w 1112338"/>
              <a:gd name="connsiteY9" fmla="*/ 11434 h 1288180"/>
              <a:gd name="connsiteX10" fmla="*/ 66820 w 1112338"/>
              <a:gd name="connsiteY10" fmla="*/ 14293 h 1288180"/>
              <a:gd name="connsiteX11" fmla="*/ 61475 w 1112338"/>
              <a:gd name="connsiteY11" fmla="*/ 17151 h 1288180"/>
              <a:gd name="connsiteX12" fmla="*/ 56129 w 1112338"/>
              <a:gd name="connsiteY12" fmla="*/ 20327 h 1288180"/>
              <a:gd name="connsiteX13" fmla="*/ 51117 w 1112338"/>
              <a:gd name="connsiteY13" fmla="*/ 24139 h 1288180"/>
              <a:gd name="connsiteX14" fmla="*/ 45772 w 1112338"/>
              <a:gd name="connsiteY14" fmla="*/ 27950 h 1288180"/>
              <a:gd name="connsiteX15" fmla="*/ 41094 w 1112338"/>
              <a:gd name="connsiteY15" fmla="*/ 32079 h 1288180"/>
              <a:gd name="connsiteX16" fmla="*/ 36751 w 1112338"/>
              <a:gd name="connsiteY16" fmla="*/ 36525 h 1288180"/>
              <a:gd name="connsiteX17" fmla="*/ 32074 w 1112338"/>
              <a:gd name="connsiteY17" fmla="*/ 41290 h 1288180"/>
              <a:gd name="connsiteX18" fmla="*/ 28065 w 1112338"/>
              <a:gd name="connsiteY18" fmla="*/ 46054 h 1288180"/>
              <a:gd name="connsiteX19" fmla="*/ 24055 w 1112338"/>
              <a:gd name="connsiteY19" fmla="*/ 50818 h 1288180"/>
              <a:gd name="connsiteX20" fmla="*/ 20714 w 1112338"/>
              <a:gd name="connsiteY20" fmla="*/ 55900 h 1288180"/>
              <a:gd name="connsiteX21" fmla="*/ 17039 w 1112338"/>
              <a:gd name="connsiteY21" fmla="*/ 61299 h 1288180"/>
              <a:gd name="connsiteX22" fmla="*/ 14032 w 1112338"/>
              <a:gd name="connsiteY22" fmla="*/ 67016 h 1288180"/>
              <a:gd name="connsiteX23" fmla="*/ 11694 w 1112338"/>
              <a:gd name="connsiteY23" fmla="*/ 72415 h 1288180"/>
              <a:gd name="connsiteX24" fmla="*/ 9021 w 1112338"/>
              <a:gd name="connsiteY24" fmla="*/ 77815 h 1288180"/>
              <a:gd name="connsiteX25" fmla="*/ 7016 w 1112338"/>
              <a:gd name="connsiteY25" fmla="*/ 83532 h 1288180"/>
              <a:gd name="connsiteX26" fmla="*/ 5012 w 1112338"/>
              <a:gd name="connsiteY26" fmla="*/ 89249 h 1288180"/>
              <a:gd name="connsiteX27" fmla="*/ 3341 w 1112338"/>
              <a:gd name="connsiteY27" fmla="*/ 94966 h 1288180"/>
              <a:gd name="connsiteX28" fmla="*/ 2005 w 1112338"/>
              <a:gd name="connsiteY28" fmla="*/ 101000 h 1288180"/>
              <a:gd name="connsiteX29" fmla="*/ 1002 w 1112338"/>
              <a:gd name="connsiteY29" fmla="*/ 107035 h 1288180"/>
              <a:gd name="connsiteX30" fmla="*/ 334 w 1112338"/>
              <a:gd name="connsiteY30" fmla="*/ 112752 h 1288180"/>
              <a:gd name="connsiteX31" fmla="*/ 0 w 1112338"/>
              <a:gd name="connsiteY31" fmla="*/ 118786 h 1288180"/>
              <a:gd name="connsiteX32" fmla="*/ 0 w 1112338"/>
              <a:gd name="connsiteY32" fmla="*/ 124821 h 1288180"/>
              <a:gd name="connsiteX33" fmla="*/ 0 w 1112338"/>
              <a:gd name="connsiteY33" fmla="*/ 130856 h 1288180"/>
              <a:gd name="connsiteX34" fmla="*/ 334 w 1112338"/>
              <a:gd name="connsiteY34" fmla="*/ 136573 h 1288180"/>
              <a:gd name="connsiteX35" fmla="*/ 1002 w 1112338"/>
              <a:gd name="connsiteY35" fmla="*/ 142925 h 1288180"/>
              <a:gd name="connsiteX36" fmla="*/ 2005 w 1112338"/>
              <a:gd name="connsiteY36" fmla="*/ 148642 h 1288180"/>
              <a:gd name="connsiteX37" fmla="*/ 3341 w 1112338"/>
              <a:gd name="connsiteY37" fmla="*/ 154359 h 1288180"/>
              <a:gd name="connsiteX38" fmla="*/ 5012 w 1112338"/>
              <a:gd name="connsiteY38" fmla="*/ 160393 h 1288180"/>
              <a:gd name="connsiteX39" fmla="*/ 7016 w 1112338"/>
              <a:gd name="connsiteY39" fmla="*/ 166110 h 1288180"/>
              <a:gd name="connsiteX40" fmla="*/ 9021 w 1112338"/>
              <a:gd name="connsiteY40" fmla="*/ 171827 h 1288180"/>
              <a:gd name="connsiteX41" fmla="*/ 11694 w 1112338"/>
              <a:gd name="connsiteY41" fmla="*/ 177544 h 1288180"/>
              <a:gd name="connsiteX42" fmla="*/ 14032 w 1112338"/>
              <a:gd name="connsiteY42" fmla="*/ 182944 h 1288180"/>
              <a:gd name="connsiteX43" fmla="*/ 17039 w 1112338"/>
              <a:gd name="connsiteY43" fmla="*/ 188343 h 1288180"/>
              <a:gd name="connsiteX44" fmla="*/ 20714 w 1112338"/>
              <a:gd name="connsiteY44" fmla="*/ 193425 h 1288180"/>
              <a:gd name="connsiteX45" fmla="*/ 24055 w 1112338"/>
              <a:gd name="connsiteY45" fmla="*/ 198507 h 1288180"/>
              <a:gd name="connsiteX46" fmla="*/ 28065 w 1112338"/>
              <a:gd name="connsiteY46" fmla="*/ 203906 h 1288180"/>
              <a:gd name="connsiteX47" fmla="*/ 32074 w 1112338"/>
              <a:gd name="connsiteY47" fmla="*/ 208670 h 1288180"/>
              <a:gd name="connsiteX48" fmla="*/ 36751 w 1112338"/>
              <a:gd name="connsiteY48" fmla="*/ 213434 h 1288180"/>
              <a:gd name="connsiteX49" fmla="*/ 1112338 w 1112338"/>
              <a:gd name="connsiteY49" fmla="*/ 1288180 h 1288180"/>
              <a:gd name="connsiteX50" fmla="*/ 1112338 w 1112338"/>
              <a:gd name="connsiteY50" fmla="*/ 934676 h 1288180"/>
              <a:gd name="connsiteX51" fmla="*/ 213490 w 1112338"/>
              <a:gd name="connsiteY51" fmla="*/ 36525 h 1288180"/>
              <a:gd name="connsiteX52" fmla="*/ 208479 w 1112338"/>
              <a:gd name="connsiteY52" fmla="*/ 32079 h 1288180"/>
              <a:gd name="connsiteX53" fmla="*/ 203801 w 1112338"/>
              <a:gd name="connsiteY53" fmla="*/ 27950 h 1288180"/>
              <a:gd name="connsiteX54" fmla="*/ 199124 w 1112338"/>
              <a:gd name="connsiteY54" fmla="*/ 24139 h 1288180"/>
              <a:gd name="connsiteX55" fmla="*/ 193778 w 1112338"/>
              <a:gd name="connsiteY55" fmla="*/ 20327 h 1288180"/>
              <a:gd name="connsiteX56" fmla="*/ 188433 w 1112338"/>
              <a:gd name="connsiteY56" fmla="*/ 17151 h 1288180"/>
              <a:gd name="connsiteX57" fmla="*/ 183087 w 1112338"/>
              <a:gd name="connsiteY57" fmla="*/ 14293 h 1288180"/>
              <a:gd name="connsiteX58" fmla="*/ 177407 w 1112338"/>
              <a:gd name="connsiteY58" fmla="*/ 11434 h 1288180"/>
              <a:gd name="connsiteX59" fmla="*/ 172062 w 1112338"/>
              <a:gd name="connsiteY59" fmla="*/ 9211 h 1288180"/>
              <a:gd name="connsiteX60" fmla="*/ 166382 w 1112338"/>
              <a:gd name="connsiteY60" fmla="*/ 6988 h 1288180"/>
              <a:gd name="connsiteX61" fmla="*/ 160702 w 1112338"/>
              <a:gd name="connsiteY61" fmla="*/ 5082 h 1288180"/>
              <a:gd name="connsiteX62" fmla="*/ 154689 w 1112338"/>
              <a:gd name="connsiteY62" fmla="*/ 3494 h 1288180"/>
              <a:gd name="connsiteX63" fmla="*/ 148675 w 1112338"/>
              <a:gd name="connsiteY63" fmla="*/ 2223 h 1288180"/>
              <a:gd name="connsiteX64" fmla="*/ 142661 w 1112338"/>
              <a:gd name="connsiteY64" fmla="*/ 1271 h 1288180"/>
              <a:gd name="connsiteX65" fmla="*/ 136981 w 1112338"/>
              <a:gd name="connsiteY65" fmla="*/ 635 h 1288180"/>
              <a:gd name="connsiteX66" fmla="*/ 130967 w 1112338"/>
              <a:gd name="connsiteY66" fmla="*/ 318 h 128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12338" h="1288180">
                <a:moveTo>
                  <a:pt x="124954" y="0"/>
                </a:moveTo>
                <a:lnTo>
                  <a:pt x="118940" y="318"/>
                </a:lnTo>
                <a:lnTo>
                  <a:pt x="112926" y="635"/>
                </a:lnTo>
                <a:lnTo>
                  <a:pt x="106912" y="1271"/>
                </a:lnTo>
                <a:lnTo>
                  <a:pt x="100898" y="2223"/>
                </a:lnTo>
                <a:lnTo>
                  <a:pt x="95219" y="3494"/>
                </a:lnTo>
                <a:lnTo>
                  <a:pt x="89539" y="5082"/>
                </a:lnTo>
                <a:lnTo>
                  <a:pt x="83525" y="6988"/>
                </a:lnTo>
                <a:lnTo>
                  <a:pt x="77845" y="9211"/>
                </a:lnTo>
                <a:lnTo>
                  <a:pt x="72166" y="11434"/>
                </a:lnTo>
                <a:lnTo>
                  <a:pt x="66820" y="14293"/>
                </a:lnTo>
                <a:lnTo>
                  <a:pt x="61475" y="17151"/>
                </a:lnTo>
                <a:lnTo>
                  <a:pt x="56129" y="20327"/>
                </a:lnTo>
                <a:lnTo>
                  <a:pt x="51117" y="24139"/>
                </a:lnTo>
                <a:lnTo>
                  <a:pt x="45772" y="27950"/>
                </a:lnTo>
                <a:lnTo>
                  <a:pt x="41094" y="32079"/>
                </a:lnTo>
                <a:lnTo>
                  <a:pt x="36751" y="36525"/>
                </a:lnTo>
                <a:lnTo>
                  <a:pt x="32074" y="41290"/>
                </a:lnTo>
                <a:lnTo>
                  <a:pt x="28065" y="46054"/>
                </a:lnTo>
                <a:lnTo>
                  <a:pt x="24055" y="50818"/>
                </a:lnTo>
                <a:lnTo>
                  <a:pt x="20714" y="55900"/>
                </a:lnTo>
                <a:lnTo>
                  <a:pt x="17039" y="61299"/>
                </a:lnTo>
                <a:lnTo>
                  <a:pt x="14032" y="67016"/>
                </a:lnTo>
                <a:lnTo>
                  <a:pt x="11694" y="72415"/>
                </a:lnTo>
                <a:lnTo>
                  <a:pt x="9021" y="77815"/>
                </a:lnTo>
                <a:lnTo>
                  <a:pt x="7016" y="83532"/>
                </a:lnTo>
                <a:lnTo>
                  <a:pt x="5012" y="89249"/>
                </a:lnTo>
                <a:lnTo>
                  <a:pt x="3341" y="94966"/>
                </a:lnTo>
                <a:lnTo>
                  <a:pt x="2005" y="101000"/>
                </a:lnTo>
                <a:lnTo>
                  <a:pt x="1002" y="107035"/>
                </a:lnTo>
                <a:lnTo>
                  <a:pt x="334" y="112752"/>
                </a:lnTo>
                <a:lnTo>
                  <a:pt x="0" y="118786"/>
                </a:lnTo>
                <a:lnTo>
                  <a:pt x="0" y="124821"/>
                </a:lnTo>
                <a:lnTo>
                  <a:pt x="0" y="130856"/>
                </a:lnTo>
                <a:lnTo>
                  <a:pt x="334" y="136573"/>
                </a:lnTo>
                <a:lnTo>
                  <a:pt x="1002" y="142925"/>
                </a:lnTo>
                <a:lnTo>
                  <a:pt x="2005" y="148642"/>
                </a:lnTo>
                <a:lnTo>
                  <a:pt x="3341" y="154359"/>
                </a:lnTo>
                <a:lnTo>
                  <a:pt x="5012" y="160393"/>
                </a:lnTo>
                <a:lnTo>
                  <a:pt x="7016" y="166110"/>
                </a:lnTo>
                <a:lnTo>
                  <a:pt x="9021" y="171827"/>
                </a:lnTo>
                <a:lnTo>
                  <a:pt x="11694" y="177544"/>
                </a:lnTo>
                <a:lnTo>
                  <a:pt x="14032" y="182944"/>
                </a:lnTo>
                <a:lnTo>
                  <a:pt x="17039" y="188343"/>
                </a:lnTo>
                <a:lnTo>
                  <a:pt x="20714" y="193425"/>
                </a:lnTo>
                <a:lnTo>
                  <a:pt x="24055" y="198507"/>
                </a:lnTo>
                <a:lnTo>
                  <a:pt x="28065" y="203906"/>
                </a:lnTo>
                <a:lnTo>
                  <a:pt x="32074" y="208670"/>
                </a:lnTo>
                <a:lnTo>
                  <a:pt x="36751" y="213434"/>
                </a:lnTo>
                <a:lnTo>
                  <a:pt x="1112338" y="1288180"/>
                </a:lnTo>
                <a:lnTo>
                  <a:pt x="1112338" y="934676"/>
                </a:lnTo>
                <a:lnTo>
                  <a:pt x="213490" y="36525"/>
                </a:lnTo>
                <a:lnTo>
                  <a:pt x="208479" y="32079"/>
                </a:lnTo>
                <a:lnTo>
                  <a:pt x="203801" y="27950"/>
                </a:lnTo>
                <a:lnTo>
                  <a:pt x="199124" y="24139"/>
                </a:lnTo>
                <a:lnTo>
                  <a:pt x="193778" y="20327"/>
                </a:lnTo>
                <a:lnTo>
                  <a:pt x="188433" y="17151"/>
                </a:lnTo>
                <a:lnTo>
                  <a:pt x="183087" y="14293"/>
                </a:lnTo>
                <a:lnTo>
                  <a:pt x="177407" y="11434"/>
                </a:lnTo>
                <a:lnTo>
                  <a:pt x="172062" y="9211"/>
                </a:lnTo>
                <a:lnTo>
                  <a:pt x="166382" y="6988"/>
                </a:lnTo>
                <a:lnTo>
                  <a:pt x="160702" y="5082"/>
                </a:lnTo>
                <a:lnTo>
                  <a:pt x="154689" y="3494"/>
                </a:lnTo>
                <a:lnTo>
                  <a:pt x="148675" y="2223"/>
                </a:lnTo>
                <a:lnTo>
                  <a:pt x="142661" y="1271"/>
                </a:lnTo>
                <a:lnTo>
                  <a:pt x="136981" y="635"/>
                </a:lnTo>
                <a:lnTo>
                  <a:pt x="130967" y="3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220072" y="365126"/>
            <a:ext cx="3295278" cy="1325563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8986095-26DC-48B9-BA7B-02E8DFBACA4C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3795333" y="2276871"/>
            <a:ext cx="4720017" cy="390009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FE15AE-9590-47E3-80CE-AC9507B56604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112338" y="6356351"/>
            <a:ext cx="891540" cy="365125"/>
          </a:xfrm>
        </p:spPr>
        <p:txBody>
          <a:bodyPr/>
          <a:lstStyle>
            <a:lvl1pPr algn="r">
              <a:defRPr/>
            </a:lvl1pPr>
          </a:lstStyle>
          <a:p>
            <a:pPr algn="l"/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A2FEFF5-D3AE-45CC-A046-CB5ADFA1DEF0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2626601" y="6356351"/>
            <a:ext cx="4374486" cy="365125"/>
          </a:xfrm>
        </p:spPr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7623810" y="6356351"/>
            <a:ext cx="89154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045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9489510-7210-4678-9D4D-B59893C679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4" b="3704"/>
          <a:stretch/>
        </p:blipFill>
        <p:spPr>
          <a:xfrm>
            <a:off x="0" y="1980974"/>
            <a:ext cx="4756794" cy="4877026"/>
          </a:xfrm>
          <a:custGeom>
            <a:avLst/>
            <a:gdLst>
              <a:gd name="connsiteX0" fmla="*/ 0 w 4756794"/>
              <a:gd name="connsiteY0" fmla="*/ 0 h 4877026"/>
              <a:gd name="connsiteX1" fmla="*/ 4756794 w 4756794"/>
              <a:gd name="connsiteY1" fmla="*/ 0 h 4877026"/>
              <a:gd name="connsiteX2" fmla="*/ 4756794 w 4756794"/>
              <a:gd name="connsiteY2" fmla="*/ 4877026 h 4877026"/>
              <a:gd name="connsiteX3" fmla="*/ 0 w 4756794"/>
              <a:gd name="connsiteY3" fmla="*/ 4877026 h 487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6794" h="4877026">
                <a:moveTo>
                  <a:pt x="0" y="0"/>
                </a:moveTo>
                <a:lnTo>
                  <a:pt x="4756794" y="0"/>
                </a:lnTo>
                <a:lnTo>
                  <a:pt x="4756794" y="4877026"/>
                </a:lnTo>
                <a:lnTo>
                  <a:pt x="0" y="4877026"/>
                </a:lnTo>
                <a:close/>
              </a:path>
            </a:pathLst>
          </a:custGeom>
        </p:spPr>
      </p:pic>
      <p:sp>
        <p:nvSpPr>
          <p:cNvPr id="40" name="Freeform: Shape 39">
            <a:extLst>
              <a:ext uri="{FF2B5EF4-FFF2-40B4-BE49-F238E27FC236}">
                <a16:creationId xmlns="" xmlns:a16="http://schemas.microsoft.com/office/drawing/2014/main" id="{55403DF4-BFEC-40A5-9CD2-4E06D54498D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9147326" cy="6858000"/>
          </a:xfrm>
          <a:custGeom>
            <a:avLst/>
            <a:gdLst>
              <a:gd name="connsiteX0" fmla="*/ 4108922 w 9147326"/>
              <a:gd name="connsiteY0" fmla="*/ 0 h 6858000"/>
              <a:gd name="connsiteX1" fmla="*/ 0 w 9147326"/>
              <a:gd name="connsiteY1" fmla="*/ 0 h 6858000"/>
              <a:gd name="connsiteX2" fmla="*/ 0 w 9147326"/>
              <a:gd name="connsiteY2" fmla="*/ 6858000 h 6858000"/>
              <a:gd name="connsiteX3" fmla="*/ 9147326 w 9147326"/>
              <a:gd name="connsiteY3" fmla="*/ 6858000 h 6858000"/>
              <a:gd name="connsiteX4" fmla="*/ 9147326 w 9147326"/>
              <a:gd name="connsiteY4" fmla="*/ 6459802 h 6858000"/>
              <a:gd name="connsiteX5" fmla="*/ 7513073 w 9147326"/>
              <a:gd name="connsiteY5" fmla="*/ 4816793 h 6858000"/>
              <a:gd name="connsiteX6" fmla="*/ 7497704 w 9147326"/>
              <a:gd name="connsiteY6" fmla="*/ 4803458 h 6858000"/>
              <a:gd name="connsiteX7" fmla="*/ 7482335 w 9147326"/>
              <a:gd name="connsiteY7" fmla="*/ 4789488 h 6858000"/>
              <a:gd name="connsiteX8" fmla="*/ 7467301 w 9147326"/>
              <a:gd name="connsiteY8" fmla="*/ 4775518 h 6858000"/>
              <a:gd name="connsiteX9" fmla="*/ 7452600 w 9147326"/>
              <a:gd name="connsiteY9" fmla="*/ 4760913 h 6858000"/>
              <a:gd name="connsiteX10" fmla="*/ 6518455 w 9147326"/>
              <a:gd name="connsiteY10" fmla="*/ 3828098 h 6858000"/>
              <a:gd name="connsiteX11" fmla="*/ 6513777 w 9147326"/>
              <a:gd name="connsiteY11" fmla="*/ 3823335 h 6858000"/>
              <a:gd name="connsiteX12" fmla="*/ 6509769 w 9147326"/>
              <a:gd name="connsiteY12" fmla="*/ 3818573 h 6858000"/>
              <a:gd name="connsiteX13" fmla="*/ 6506093 w 9147326"/>
              <a:gd name="connsiteY13" fmla="*/ 3813493 h 6858000"/>
              <a:gd name="connsiteX14" fmla="*/ 6502752 w 9147326"/>
              <a:gd name="connsiteY14" fmla="*/ 3808413 h 6858000"/>
              <a:gd name="connsiteX15" fmla="*/ 6499412 w 9147326"/>
              <a:gd name="connsiteY15" fmla="*/ 3803333 h 6858000"/>
              <a:gd name="connsiteX16" fmla="*/ 6496405 w 9147326"/>
              <a:gd name="connsiteY16" fmla="*/ 3798253 h 6858000"/>
              <a:gd name="connsiteX17" fmla="*/ 6493732 w 9147326"/>
              <a:gd name="connsiteY17" fmla="*/ 3792855 h 6858000"/>
              <a:gd name="connsiteX18" fmla="*/ 6491393 w 9147326"/>
              <a:gd name="connsiteY18" fmla="*/ 3787458 h 6858000"/>
              <a:gd name="connsiteX19" fmla="*/ 6489388 w 9147326"/>
              <a:gd name="connsiteY19" fmla="*/ 3781425 h 6858000"/>
              <a:gd name="connsiteX20" fmla="*/ 6487718 w 9147326"/>
              <a:gd name="connsiteY20" fmla="*/ 3776028 h 6858000"/>
              <a:gd name="connsiteX21" fmla="*/ 6485713 w 9147326"/>
              <a:gd name="connsiteY21" fmla="*/ 3770313 h 6858000"/>
              <a:gd name="connsiteX22" fmla="*/ 6484377 w 9147326"/>
              <a:gd name="connsiteY22" fmla="*/ 3764280 h 6858000"/>
              <a:gd name="connsiteX23" fmla="*/ 6483375 w 9147326"/>
              <a:gd name="connsiteY23" fmla="*/ 3758565 h 6858000"/>
              <a:gd name="connsiteX24" fmla="*/ 6482706 w 9147326"/>
              <a:gd name="connsiteY24" fmla="*/ 3752850 h 6858000"/>
              <a:gd name="connsiteX25" fmla="*/ 6482372 w 9147326"/>
              <a:gd name="connsiteY25" fmla="*/ 3746818 h 6858000"/>
              <a:gd name="connsiteX26" fmla="*/ 6482372 w 9147326"/>
              <a:gd name="connsiteY26" fmla="*/ 3740785 h 6858000"/>
              <a:gd name="connsiteX27" fmla="*/ 6482372 w 9147326"/>
              <a:gd name="connsiteY27" fmla="*/ 3735070 h 6858000"/>
              <a:gd name="connsiteX28" fmla="*/ 6482706 w 9147326"/>
              <a:gd name="connsiteY28" fmla="*/ 3729038 h 6858000"/>
              <a:gd name="connsiteX29" fmla="*/ 6483375 w 9147326"/>
              <a:gd name="connsiteY29" fmla="*/ 3723323 h 6858000"/>
              <a:gd name="connsiteX30" fmla="*/ 6484377 w 9147326"/>
              <a:gd name="connsiteY30" fmla="*/ 3717608 h 6858000"/>
              <a:gd name="connsiteX31" fmla="*/ 6485713 w 9147326"/>
              <a:gd name="connsiteY31" fmla="*/ 3711575 h 6858000"/>
              <a:gd name="connsiteX32" fmla="*/ 6487718 w 9147326"/>
              <a:gd name="connsiteY32" fmla="*/ 3705860 h 6858000"/>
              <a:gd name="connsiteX33" fmla="*/ 6489388 w 9147326"/>
              <a:gd name="connsiteY33" fmla="*/ 3700145 h 6858000"/>
              <a:gd name="connsiteX34" fmla="*/ 6491393 w 9147326"/>
              <a:gd name="connsiteY34" fmla="*/ 3694748 h 6858000"/>
              <a:gd name="connsiteX35" fmla="*/ 6493732 w 9147326"/>
              <a:gd name="connsiteY35" fmla="*/ 3689033 h 6858000"/>
              <a:gd name="connsiteX36" fmla="*/ 6496405 w 9147326"/>
              <a:gd name="connsiteY36" fmla="*/ 3683635 h 6858000"/>
              <a:gd name="connsiteX37" fmla="*/ 6499412 w 9147326"/>
              <a:gd name="connsiteY37" fmla="*/ 3678238 h 6858000"/>
              <a:gd name="connsiteX38" fmla="*/ 6502752 w 9147326"/>
              <a:gd name="connsiteY38" fmla="*/ 3673158 h 6858000"/>
              <a:gd name="connsiteX39" fmla="*/ 6506093 w 9147326"/>
              <a:gd name="connsiteY39" fmla="*/ 3668078 h 6858000"/>
              <a:gd name="connsiteX40" fmla="*/ 6509769 w 9147326"/>
              <a:gd name="connsiteY40" fmla="*/ 3662998 h 6858000"/>
              <a:gd name="connsiteX41" fmla="*/ 6513777 w 9147326"/>
              <a:gd name="connsiteY41" fmla="*/ 3658235 h 6858000"/>
              <a:gd name="connsiteX42" fmla="*/ 6518455 w 9147326"/>
              <a:gd name="connsiteY42" fmla="*/ 3653790 h 6858000"/>
              <a:gd name="connsiteX43" fmla="*/ 6523133 w 9147326"/>
              <a:gd name="connsiteY43" fmla="*/ 3649345 h 6858000"/>
              <a:gd name="connsiteX44" fmla="*/ 6527475 w 9147326"/>
              <a:gd name="connsiteY44" fmla="*/ 3645218 h 6858000"/>
              <a:gd name="connsiteX45" fmla="*/ 6532821 w 9147326"/>
              <a:gd name="connsiteY45" fmla="*/ 3641725 h 6858000"/>
              <a:gd name="connsiteX46" fmla="*/ 6537833 w 9147326"/>
              <a:gd name="connsiteY46" fmla="*/ 3638233 h 6858000"/>
              <a:gd name="connsiteX47" fmla="*/ 6543178 w 9147326"/>
              <a:gd name="connsiteY47" fmla="*/ 3634740 h 6858000"/>
              <a:gd name="connsiteX48" fmla="*/ 6548190 w 9147326"/>
              <a:gd name="connsiteY48" fmla="*/ 3631883 h 6858000"/>
              <a:gd name="connsiteX49" fmla="*/ 6553535 w 9147326"/>
              <a:gd name="connsiteY49" fmla="*/ 3629343 h 6858000"/>
              <a:gd name="connsiteX50" fmla="*/ 6559215 w 9147326"/>
              <a:gd name="connsiteY50" fmla="*/ 3626803 h 6858000"/>
              <a:gd name="connsiteX51" fmla="*/ 6564895 w 9147326"/>
              <a:gd name="connsiteY51" fmla="*/ 3624898 h 6858000"/>
              <a:gd name="connsiteX52" fmla="*/ 6570574 w 9147326"/>
              <a:gd name="connsiteY52" fmla="*/ 3622675 h 6858000"/>
              <a:gd name="connsiteX53" fmla="*/ 6576254 w 9147326"/>
              <a:gd name="connsiteY53" fmla="*/ 3621405 h 6858000"/>
              <a:gd name="connsiteX54" fmla="*/ 6581934 w 9147326"/>
              <a:gd name="connsiteY54" fmla="*/ 3620135 h 6858000"/>
              <a:gd name="connsiteX55" fmla="*/ 6587948 w 9147326"/>
              <a:gd name="connsiteY55" fmla="*/ 3618865 h 6858000"/>
              <a:gd name="connsiteX56" fmla="*/ 6593627 w 9147326"/>
              <a:gd name="connsiteY56" fmla="*/ 3618230 h 6858000"/>
              <a:gd name="connsiteX57" fmla="*/ 6599641 w 9147326"/>
              <a:gd name="connsiteY57" fmla="*/ 3617913 h 6858000"/>
              <a:gd name="connsiteX58" fmla="*/ 6605655 w 9147326"/>
              <a:gd name="connsiteY58" fmla="*/ 3617595 h 6858000"/>
              <a:gd name="connsiteX59" fmla="*/ 6611669 w 9147326"/>
              <a:gd name="connsiteY59" fmla="*/ 3617913 h 6858000"/>
              <a:gd name="connsiteX60" fmla="*/ 6617349 w 9147326"/>
              <a:gd name="connsiteY60" fmla="*/ 3618230 h 6858000"/>
              <a:gd name="connsiteX61" fmla="*/ 6623028 w 9147326"/>
              <a:gd name="connsiteY61" fmla="*/ 3618865 h 6858000"/>
              <a:gd name="connsiteX62" fmla="*/ 6629042 w 9147326"/>
              <a:gd name="connsiteY62" fmla="*/ 3620135 h 6858000"/>
              <a:gd name="connsiteX63" fmla="*/ 6634722 w 9147326"/>
              <a:gd name="connsiteY63" fmla="*/ 3621405 h 6858000"/>
              <a:gd name="connsiteX64" fmla="*/ 6640736 w 9147326"/>
              <a:gd name="connsiteY64" fmla="*/ 3622675 h 6858000"/>
              <a:gd name="connsiteX65" fmla="*/ 6646415 w 9147326"/>
              <a:gd name="connsiteY65" fmla="*/ 3624898 h 6858000"/>
              <a:gd name="connsiteX66" fmla="*/ 6652095 w 9147326"/>
              <a:gd name="connsiteY66" fmla="*/ 3626803 h 6858000"/>
              <a:gd name="connsiteX67" fmla="*/ 6657441 w 9147326"/>
              <a:gd name="connsiteY67" fmla="*/ 3629343 h 6858000"/>
              <a:gd name="connsiteX68" fmla="*/ 6662786 w 9147326"/>
              <a:gd name="connsiteY68" fmla="*/ 3631883 h 6858000"/>
              <a:gd name="connsiteX69" fmla="*/ 6668132 w 9147326"/>
              <a:gd name="connsiteY69" fmla="*/ 3634740 h 6858000"/>
              <a:gd name="connsiteX70" fmla="*/ 6673477 w 9147326"/>
              <a:gd name="connsiteY70" fmla="*/ 3638233 h 6858000"/>
              <a:gd name="connsiteX71" fmla="*/ 6678489 w 9147326"/>
              <a:gd name="connsiteY71" fmla="*/ 3641725 h 6858000"/>
              <a:gd name="connsiteX72" fmla="*/ 6683501 w 9147326"/>
              <a:gd name="connsiteY72" fmla="*/ 3645218 h 6858000"/>
              <a:gd name="connsiteX73" fmla="*/ 6688178 w 9147326"/>
              <a:gd name="connsiteY73" fmla="*/ 3649345 h 6858000"/>
              <a:gd name="connsiteX74" fmla="*/ 6692855 w 9147326"/>
              <a:gd name="connsiteY74" fmla="*/ 3653790 h 6858000"/>
              <a:gd name="connsiteX75" fmla="*/ 7361725 w 9147326"/>
              <a:gd name="connsiteY75" fmla="*/ 4321810 h 6858000"/>
              <a:gd name="connsiteX76" fmla="*/ 7366068 w 9147326"/>
              <a:gd name="connsiteY76" fmla="*/ 4325938 h 6858000"/>
              <a:gd name="connsiteX77" fmla="*/ 7370746 w 9147326"/>
              <a:gd name="connsiteY77" fmla="*/ 4330065 h 6858000"/>
              <a:gd name="connsiteX78" fmla="*/ 7376091 w 9147326"/>
              <a:gd name="connsiteY78" fmla="*/ 4334193 h 6858000"/>
              <a:gd name="connsiteX79" fmla="*/ 7380769 w 9147326"/>
              <a:gd name="connsiteY79" fmla="*/ 4337685 h 6858000"/>
              <a:gd name="connsiteX80" fmla="*/ 7386114 w 9147326"/>
              <a:gd name="connsiteY80" fmla="*/ 4340860 h 6858000"/>
              <a:gd name="connsiteX81" fmla="*/ 7391460 w 9147326"/>
              <a:gd name="connsiteY81" fmla="*/ 4343718 h 6858000"/>
              <a:gd name="connsiteX82" fmla="*/ 7396806 w 9147326"/>
              <a:gd name="connsiteY82" fmla="*/ 4346575 h 6858000"/>
              <a:gd name="connsiteX83" fmla="*/ 7402485 w 9147326"/>
              <a:gd name="connsiteY83" fmla="*/ 4349115 h 6858000"/>
              <a:gd name="connsiteX84" fmla="*/ 7407831 w 9147326"/>
              <a:gd name="connsiteY84" fmla="*/ 4351020 h 6858000"/>
              <a:gd name="connsiteX85" fmla="*/ 7413511 w 9147326"/>
              <a:gd name="connsiteY85" fmla="*/ 4352608 h 6858000"/>
              <a:gd name="connsiteX86" fmla="*/ 7419524 w 9147326"/>
              <a:gd name="connsiteY86" fmla="*/ 4354513 h 6858000"/>
              <a:gd name="connsiteX87" fmla="*/ 7425204 w 9147326"/>
              <a:gd name="connsiteY87" fmla="*/ 4355465 h 6858000"/>
              <a:gd name="connsiteX88" fmla="*/ 7431218 w 9147326"/>
              <a:gd name="connsiteY88" fmla="*/ 4356418 h 6858000"/>
              <a:gd name="connsiteX89" fmla="*/ 7436898 w 9147326"/>
              <a:gd name="connsiteY89" fmla="*/ 4357053 h 6858000"/>
              <a:gd name="connsiteX90" fmla="*/ 7442911 w 9147326"/>
              <a:gd name="connsiteY90" fmla="*/ 4358005 h 6858000"/>
              <a:gd name="connsiteX91" fmla="*/ 7448591 w 9147326"/>
              <a:gd name="connsiteY91" fmla="*/ 4358005 h 6858000"/>
              <a:gd name="connsiteX92" fmla="*/ 7454605 w 9147326"/>
              <a:gd name="connsiteY92" fmla="*/ 4358005 h 6858000"/>
              <a:gd name="connsiteX93" fmla="*/ 7460619 w 9147326"/>
              <a:gd name="connsiteY93" fmla="*/ 4357053 h 6858000"/>
              <a:gd name="connsiteX94" fmla="*/ 7466298 w 9147326"/>
              <a:gd name="connsiteY94" fmla="*/ 4356418 h 6858000"/>
              <a:gd name="connsiteX95" fmla="*/ 7472312 w 9147326"/>
              <a:gd name="connsiteY95" fmla="*/ 4355465 h 6858000"/>
              <a:gd name="connsiteX96" fmla="*/ 7477992 w 9147326"/>
              <a:gd name="connsiteY96" fmla="*/ 4354513 h 6858000"/>
              <a:gd name="connsiteX97" fmla="*/ 7484006 w 9147326"/>
              <a:gd name="connsiteY97" fmla="*/ 4352608 h 6858000"/>
              <a:gd name="connsiteX98" fmla="*/ 7489351 w 9147326"/>
              <a:gd name="connsiteY98" fmla="*/ 4351020 h 6858000"/>
              <a:gd name="connsiteX99" fmla="*/ 7495031 w 9147326"/>
              <a:gd name="connsiteY99" fmla="*/ 4349115 h 6858000"/>
              <a:gd name="connsiteX100" fmla="*/ 7500711 w 9147326"/>
              <a:gd name="connsiteY100" fmla="*/ 4346575 h 6858000"/>
              <a:gd name="connsiteX101" fmla="*/ 7506056 w 9147326"/>
              <a:gd name="connsiteY101" fmla="*/ 4343718 h 6858000"/>
              <a:gd name="connsiteX102" fmla="*/ 7511402 w 9147326"/>
              <a:gd name="connsiteY102" fmla="*/ 4340860 h 6858000"/>
              <a:gd name="connsiteX103" fmla="*/ 7516414 w 9147326"/>
              <a:gd name="connsiteY103" fmla="*/ 4337685 h 6858000"/>
              <a:gd name="connsiteX104" fmla="*/ 7521425 w 9147326"/>
              <a:gd name="connsiteY104" fmla="*/ 4334193 h 6858000"/>
              <a:gd name="connsiteX105" fmla="*/ 7526771 w 9147326"/>
              <a:gd name="connsiteY105" fmla="*/ 4330065 h 6858000"/>
              <a:gd name="connsiteX106" fmla="*/ 7531114 w 9147326"/>
              <a:gd name="connsiteY106" fmla="*/ 4325938 h 6858000"/>
              <a:gd name="connsiteX107" fmla="*/ 7535791 w 9147326"/>
              <a:gd name="connsiteY107" fmla="*/ 4321810 h 6858000"/>
              <a:gd name="connsiteX108" fmla="*/ 7540469 w 9147326"/>
              <a:gd name="connsiteY108" fmla="*/ 4317048 h 6858000"/>
              <a:gd name="connsiteX109" fmla="*/ 7544478 w 9147326"/>
              <a:gd name="connsiteY109" fmla="*/ 4312285 h 6858000"/>
              <a:gd name="connsiteX110" fmla="*/ 7548153 w 9147326"/>
              <a:gd name="connsiteY110" fmla="*/ 4307523 h 6858000"/>
              <a:gd name="connsiteX111" fmla="*/ 7551494 w 9147326"/>
              <a:gd name="connsiteY111" fmla="*/ 4302443 h 6858000"/>
              <a:gd name="connsiteX112" fmla="*/ 7554835 w 9147326"/>
              <a:gd name="connsiteY112" fmla="*/ 4297363 h 6858000"/>
              <a:gd name="connsiteX113" fmla="*/ 7557842 w 9147326"/>
              <a:gd name="connsiteY113" fmla="*/ 4292283 h 6858000"/>
              <a:gd name="connsiteX114" fmla="*/ 7560515 w 9147326"/>
              <a:gd name="connsiteY114" fmla="*/ 4286568 h 6858000"/>
              <a:gd name="connsiteX115" fmla="*/ 7562854 w 9147326"/>
              <a:gd name="connsiteY115" fmla="*/ 4281170 h 6858000"/>
              <a:gd name="connsiteX116" fmla="*/ 7564858 w 9147326"/>
              <a:gd name="connsiteY116" fmla="*/ 4275455 h 6858000"/>
              <a:gd name="connsiteX117" fmla="*/ 7566863 w 9147326"/>
              <a:gd name="connsiteY117" fmla="*/ 4270058 h 6858000"/>
              <a:gd name="connsiteX118" fmla="*/ 7568533 w 9147326"/>
              <a:gd name="connsiteY118" fmla="*/ 4264025 h 6858000"/>
              <a:gd name="connsiteX119" fmla="*/ 7569870 w 9147326"/>
              <a:gd name="connsiteY119" fmla="*/ 4258310 h 6858000"/>
              <a:gd name="connsiteX120" fmla="*/ 7570872 w 9147326"/>
              <a:gd name="connsiteY120" fmla="*/ 4252595 h 6858000"/>
              <a:gd name="connsiteX121" fmla="*/ 7571540 w 9147326"/>
              <a:gd name="connsiteY121" fmla="*/ 4246563 h 6858000"/>
              <a:gd name="connsiteX122" fmla="*/ 7571874 w 9147326"/>
              <a:gd name="connsiteY122" fmla="*/ 4240848 h 6858000"/>
              <a:gd name="connsiteX123" fmla="*/ 7571874 w 9147326"/>
              <a:gd name="connsiteY123" fmla="*/ 4234815 h 6858000"/>
              <a:gd name="connsiteX124" fmla="*/ 7571874 w 9147326"/>
              <a:gd name="connsiteY124" fmla="*/ 4228783 h 6858000"/>
              <a:gd name="connsiteX125" fmla="*/ 7571540 w 9147326"/>
              <a:gd name="connsiteY125" fmla="*/ 4223068 h 6858000"/>
              <a:gd name="connsiteX126" fmla="*/ 7570872 w 9147326"/>
              <a:gd name="connsiteY126" fmla="*/ 4217353 h 6858000"/>
              <a:gd name="connsiteX127" fmla="*/ 7569870 w 9147326"/>
              <a:gd name="connsiteY127" fmla="*/ 4211320 h 6858000"/>
              <a:gd name="connsiteX128" fmla="*/ 7568533 w 9147326"/>
              <a:gd name="connsiteY128" fmla="*/ 4205605 h 6858000"/>
              <a:gd name="connsiteX129" fmla="*/ 7566863 w 9147326"/>
              <a:gd name="connsiteY129" fmla="*/ 4199890 h 6858000"/>
              <a:gd name="connsiteX130" fmla="*/ 7564858 w 9147326"/>
              <a:gd name="connsiteY130" fmla="*/ 4194175 h 6858000"/>
              <a:gd name="connsiteX131" fmla="*/ 7562854 w 9147326"/>
              <a:gd name="connsiteY131" fmla="*/ 4188460 h 6858000"/>
              <a:gd name="connsiteX132" fmla="*/ 7560515 w 9147326"/>
              <a:gd name="connsiteY132" fmla="*/ 4183063 h 6858000"/>
              <a:gd name="connsiteX133" fmla="*/ 7557842 w 9147326"/>
              <a:gd name="connsiteY133" fmla="*/ 4177665 h 6858000"/>
              <a:gd name="connsiteX134" fmla="*/ 7554835 w 9147326"/>
              <a:gd name="connsiteY134" fmla="*/ 4172268 h 6858000"/>
              <a:gd name="connsiteX135" fmla="*/ 7551494 w 9147326"/>
              <a:gd name="connsiteY135" fmla="*/ 4166870 h 6858000"/>
              <a:gd name="connsiteX136" fmla="*/ 7548153 w 9147326"/>
              <a:gd name="connsiteY136" fmla="*/ 4161790 h 6858000"/>
              <a:gd name="connsiteX137" fmla="*/ 7544478 w 9147326"/>
              <a:gd name="connsiteY137" fmla="*/ 4157028 h 6858000"/>
              <a:gd name="connsiteX138" fmla="*/ 7540469 w 9147326"/>
              <a:gd name="connsiteY138" fmla="*/ 4152265 h 6858000"/>
              <a:gd name="connsiteX139" fmla="*/ 7535791 w 9147326"/>
              <a:gd name="connsiteY139" fmla="*/ 4147820 h 6858000"/>
              <a:gd name="connsiteX140" fmla="*/ 7148903 w 9147326"/>
              <a:gd name="connsiteY140" fmla="*/ 3761423 h 6858000"/>
              <a:gd name="connsiteX141" fmla="*/ 6952786 w 9147326"/>
              <a:gd name="connsiteY141" fmla="*/ 3565208 h 6858000"/>
              <a:gd name="connsiteX142" fmla="*/ 6948108 w 9147326"/>
              <a:gd name="connsiteY142" fmla="*/ 3560445 h 6858000"/>
              <a:gd name="connsiteX143" fmla="*/ 6944099 w 9147326"/>
              <a:gd name="connsiteY143" fmla="*/ 3555683 h 6858000"/>
              <a:gd name="connsiteX144" fmla="*/ 6940424 w 9147326"/>
              <a:gd name="connsiteY144" fmla="*/ 3550920 h 6858000"/>
              <a:gd name="connsiteX145" fmla="*/ 6936749 w 9147326"/>
              <a:gd name="connsiteY145" fmla="*/ 3545840 h 6858000"/>
              <a:gd name="connsiteX146" fmla="*/ 6933408 w 9147326"/>
              <a:gd name="connsiteY146" fmla="*/ 3540760 h 6858000"/>
              <a:gd name="connsiteX147" fmla="*/ 6930735 w 9147326"/>
              <a:gd name="connsiteY147" fmla="*/ 3535680 h 6858000"/>
              <a:gd name="connsiteX148" fmla="*/ 6928062 w 9147326"/>
              <a:gd name="connsiteY148" fmla="*/ 3529965 h 6858000"/>
              <a:gd name="connsiteX149" fmla="*/ 6925724 w 9147326"/>
              <a:gd name="connsiteY149" fmla="*/ 3524568 h 6858000"/>
              <a:gd name="connsiteX150" fmla="*/ 6923385 w 9147326"/>
              <a:gd name="connsiteY150" fmla="*/ 3518853 h 6858000"/>
              <a:gd name="connsiteX151" fmla="*/ 6921380 w 9147326"/>
              <a:gd name="connsiteY151" fmla="*/ 3513455 h 6858000"/>
              <a:gd name="connsiteX152" fmla="*/ 6920044 w 9147326"/>
              <a:gd name="connsiteY152" fmla="*/ 3507423 h 6858000"/>
              <a:gd name="connsiteX153" fmla="*/ 6918708 w 9147326"/>
              <a:gd name="connsiteY153" fmla="*/ 3501708 h 6858000"/>
              <a:gd name="connsiteX154" fmla="*/ 6917705 w 9147326"/>
              <a:gd name="connsiteY154" fmla="*/ 3495993 h 6858000"/>
              <a:gd name="connsiteX155" fmla="*/ 6917037 w 9147326"/>
              <a:gd name="connsiteY155" fmla="*/ 3489960 h 6858000"/>
              <a:gd name="connsiteX156" fmla="*/ 6916703 w 9147326"/>
              <a:gd name="connsiteY156" fmla="*/ 3484245 h 6858000"/>
              <a:gd name="connsiteX157" fmla="*/ 6916369 w 9147326"/>
              <a:gd name="connsiteY157" fmla="*/ 3478213 h 6858000"/>
              <a:gd name="connsiteX158" fmla="*/ 6916703 w 9147326"/>
              <a:gd name="connsiteY158" fmla="*/ 3472180 h 6858000"/>
              <a:gd name="connsiteX159" fmla="*/ 6917037 w 9147326"/>
              <a:gd name="connsiteY159" fmla="*/ 3466465 h 6858000"/>
              <a:gd name="connsiteX160" fmla="*/ 6917705 w 9147326"/>
              <a:gd name="connsiteY160" fmla="*/ 3460750 h 6858000"/>
              <a:gd name="connsiteX161" fmla="*/ 6918708 w 9147326"/>
              <a:gd name="connsiteY161" fmla="*/ 3454718 h 6858000"/>
              <a:gd name="connsiteX162" fmla="*/ 6920044 w 9147326"/>
              <a:gd name="connsiteY162" fmla="*/ 3449003 h 6858000"/>
              <a:gd name="connsiteX163" fmla="*/ 6921380 w 9147326"/>
              <a:gd name="connsiteY163" fmla="*/ 3443288 h 6858000"/>
              <a:gd name="connsiteX164" fmla="*/ 6923385 w 9147326"/>
              <a:gd name="connsiteY164" fmla="*/ 3437255 h 6858000"/>
              <a:gd name="connsiteX165" fmla="*/ 6925724 w 9147326"/>
              <a:gd name="connsiteY165" fmla="*/ 3431858 h 6858000"/>
              <a:gd name="connsiteX166" fmla="*/ 6928062 w 9147326"/>
              <a:gd name="connsiteY166" fmla="*/ 3426460 h 6858000"/>
              <a:gd name="connsiteX167" fmla="*/ 6930735 w 9147326"/>
              <a:gd name="connsiteY167" fmla="*/ 3421063 h 6858000"/>
              <a:gd name="connsiteX168" fmla="*/ 6933408 w 9147326"/>
              <a:gd name="connsiteY168" fmla="*/ 3415348 h 6858000"/>
              <a:gd name="connsiteX169" fmla="*/ 6936749 w 9147326"/>
              <a:gd name="connsiteY169" fmla="*/ 3410268 h 6858000"/>
              <a:gd name="connsiteX170" fmla="*/ 6940424 w 9147326"/>
              <a:gd name="connsiteY170" fmla="*/ 3405505 h 6858000"/>
              <a:gd name="connsiteX171" fmla="*/ 6944099 w 9147326"/>
              <a:gd name="connsiteY171" fmla="*/ 3400425 h 6858000"/>
              <a:gd name="connsiteX172" fmla="*/ 6948108 w 9147326"/>
              <a:gd name="connsiteY172" fmla="*/ 3395663 h 6858000"/>
              <a:gd name="connsiteX173" fmla="*/ 6952786 w 9147326"/>
              <a:gd name="connsiteY173" fmla="*/ 3391218 h 6858000"/>
              <a:gd name="connsiteX174" fmla="*/ 6957129 w 9147326"/>
              <a:gd name="connsiteY174" fmla="*/ 3386773 h 6858000"/>
              <a:gd name="connsiteX175" fmla="*/ 6961807 w 9147326"/>
              <a:gd name="connsiteY175" fmla="*/ 3382645 h 6858000"/>
              <a:gd name="connsiteX176" fmla="*/ 6967152 w 9147326"/>
              <a:gd name="connsiteY176" fmla="*/ 3378835 h 6858000"/>
              <a:gd name="connsiteX177" fmla="*/ 6971830 w 9147326"/>
              <a:gd name="connsiteY177" fmla="*/ 3375343 h 6858000"/>
              <a:gd name="connsiteX178" fmla="*/ 6976841 w 9147326"/>
              <a:gd name="connsiteY178" fmla="*/ 3372168 h 6858000"/>
              <a:gd name="connsiteX179" fmla="*/ 6982521 w 9147326"/>
              <a:gd name="connsiteY179" fmla="*/ 3369310 h 6858000"/>
              <a:gd name="connsiteX180" fmla="*/ 6987866 w 9147326"/>
              <a:gd name="connsiteY180" fmla="*/ 3366453 h 6858000"/>
              <a:gd name="connsiteX181" fmla="*/ 6993546 w 9147326"/>
              <a:gd name="connsiteY181" fmla="*/ 3364230 h 6858000"/>
              <a:gd name="connsiteX182" fmla="*/ 6998892 w 9147326"/>
              <a:gd name="connsiteY182" fmla="*/ 3362008 h 6858000"/>
              <a:gd name="connsiteX183" fmla="*/ 7004571 w 9147326"/>
              <a:gd name="connsiteY183" fmla="*/ 3360103 h 6858000"/>
              <a:gd name="connsiteX184" fmla="*/ 7010585 w 9147326"/>
              <a:gd name="connsiteY184" fmla="*/ 3358833 h 6858000"/>
              <a:gd name="connsiteX185" fmla="*/ 7016265 w 9147326"/>
              <a:gd name="connsiteY185" fmla="*/ 3357245 h 6858000"/>
              <a:gd name="connsiteX186" fmla="*/ 7022279 w 9147326"/>
              <a:gd name="connsiteY186" fmla="*/ 3356293 h 6858000"/>
              <a:gd name="connsiteX187" fmla="*/ 7027958 w 9147326"/>
              <a:gd name="connsiteY187" fmla="*/ 3355658 h 6858000"/>
              <a:gd name="connsiteX188" fmla="*/ 7033972 w 9147326"/>
              <a:gd name="connsiteY188" fmla="*/ 3355340 h 6858000"/>
              <a:gd name="connsiteX189" fmla="*/ 7039652 w 9147326"/>
              <a:gd name="connsiteY189" fmla="*/ 3355023 h 6858000"/>
              <a:gd name="connsiteX190" fmla="*/ 7045666 w 9147326"/>
              <a:gd name="connsiteY190" fmla="*/ 3355340 h 6858000"/>
              <a:gd name="connsiteX191" fmla="*/ 7051680 w 9147326"/>
              <a:gd name="connsiteY191" fmla="*/ 3355658 h 6858000"/>
              <a:gd name="connsiteX192" fmla="*/ 7057359 w 9147326"/>
              <a:gd name="connsiteY192" fmla="*/ 3356293 h 6858000"/>
              <a:gd name="connsiteX193" fmla="*/ 7063373 w 9147326"/>
              <a:gd name="connsiteY193" fmla="*/ 3357245 h 6858000"/>
              <a:gd name="connsiteX194" fmla="*/ 7069053 w 9147326"/>
              <a:gd name="connsiteY194" fmla="*/ 3358833 h 6858000"/>
              <a:gd name="connsiteX195" fmla="*/ 7075067 w 9147326"/>
              <a:gd name="connsiteY195" fmla="*/ 3360103 h 6858000"/>
              <a:gd name="connsiteX196" fmla="*/ 7080412 w 9147326"/>
              <a:gd name="connsiteY196" fmla="*/ 3362008 h 6858000"/>
              <a:gd name="connsiteX197" fmla="*/ 7086092 w 9147326"/>
              <a:gd name="connsiteY197" fmla="*/ 3364230 h 6858000"/>
              <a:gd name="connsiteX198" fmla="*/ 7091772 w 9147326"/>
              <a:gd name="connsiteY198" fmla="*/ 3366453 h 6858000"/>
              <a:gd name="connsiteX199" fmla="*/ 7097117 w 9147326"/>
              <a:gd name="connsiteY199" fmla="*/ 3369310 h 6858000"/>
              <a:gd name="connsiteX200" fmla="*/ 7102463 w 9147326"/>
              <a:gd name="connsiteY200" fmla="*/ 3372168 h 6858000"/>
              <a:gd name="connsiteX201" fmla="*/ 7107474 w 9147326"/>
              <a:gd name="connsiteY201" fmla="*/ 3375343 h 6858000"/>
              <a:gd name="connsiteX202" fmla="*/ 7112486 w 9147326"/>
              <a:gd name="connsiteY202" fmla="*/ 3378835 h 6858000"/>
              <a:gd name="connsiteX203" fmla="*/ 7117497 w 9147326"/>
              <a:gd name="connsiteY203" fmla="*/ 3382645 h 6858000"/>
              <a:gd name="connsiteX204" fmla="*/ 7122175 w 9147326"/>
              <a:gd name="connsiteY204" fmla="*/ 3386773 h 6858000"/>
              <a:gd name="connsiteX205" fmla="*/ 7126852 w 9147326"/>
              <a:gd name="connsiteY205" fmla="*/ 3391218 h 6858000"/>
              <a:gd name="connsiteX206" fmla="*/ 7334329 w 9147326"/>
              <a:gd name="connsiteY206" fmla="*/ 3598228 h 6858000"/>
              <a:gd name="connsiteX207" fmla="*/ 7338672 w 9147326"/>
              <a:gd name="connsiteY207" fmla="*/ 3602673 h 6858000"/>
              <a:gd name="connsiteX208" fmla="*/ 7343349 w 9147326"/>
              <a:gd name="connsiteY208" fmla="*/ 3606800 h 6858000"/>
              <a:gd name="connsiteX209" fmla="*/ 7348695 w 9147326"/>
              <a:gd name="connsiteY209" fmla="*/ 3610610 h 6858000"/>
              <a:gd name="connsiteX210" fmla="*/ 7353372 w 9147326"/>
              <a:gd name="connsiteY210" fmla="*/ 3613785 h 6858000"/>
              <a:gd name="connsiteX211" fmla="*/ 7358718 w 9147326"/>
              <a:gd name="connsiteY211" fmla="*/ 3617278 h 6858000"/>
              <a:gd name="connsiteX212" fmla="*/ 7364064 w 9147326"/>
              <a:gd name="connsiteY212" fmla="*/ 3620135 h 6858000"/>
              <a:gd name="connsiteX213" fmla="*/ 7369409 w 9147326"/>
              <a:gd name="connsiteY213" fmla="*/ 3622675 h 6858000"/>
              <a:gd name="connsiteX214" fmla="*/ 7375089 w 9147326"/>
              <a:gd name="connsiteY214" fmla="*/ 3625215 h 6858000"/>
              <a:gd name="connsiteX215" fmla="*/ 7380435 w 9147326"/>
              <a:gd name="connsiteY215" fmla="*/ 3627120 h 6858000"/>
              <a:gd name="connsiteX216" fmla="*/ 7386114 w 9147326"/>
              <a:gd name="connsiteY216" fmla="*/ 3629343 h 6858000"/>
              <a:gd name="connsiteX217" fmla="*/ 7392128 w 9147326"/>
              <a:gd name="connsiteY217" fmla="*/ 3630613 h 6858000"/>
              <a:gd name="connsiteX218" fmla="*/ 7397808 w 9147326"/>
              <a:gd name="connsiteY218" fmla="*/ 3631883 h 6858000"/>
              <a:gd name="connsiteX219" fmla="*/ 7403822 w 9147326"/>
              <a:gd name="connsiteY219" fmla="*/ 3633153 h 6858000"/>
              <a:gd name="connsiteX220" fmla="*/ 7409501 w 9147326"/>
              <a:gd name="connsiteY220" fmla="*/ 3633788 h 6858000"/>
              <a:gd name="connsiteX221" fmla="*/ 7415515 w 9147326"/>
              <a:gd name="connsiteY221" fmla="*/ 3634105 h 6858000"/>
              <a:gd name="connsiteX222" fmla="*/ 7421195 w 9147326"/>
              <a:gd name="connsiteY222" fmla="*/ 3634105 h 6858000"/>
              <a:gd name="connsiteX223" fmla="*/ 7427209 w 9147326"/>
              <a:gd name="connsiteY223" fmla="*/ 3634105 h 6858000"/>
              <a:gd name="connsiteX224" fmla="*/ 7433223 w 9147326"/>
              <a:gd name="connsiteY224" fmla="*/ 3633788 h 6858000"/>
              <a:gd name="connsiteX225" fmla="*/ 7438902 w 9147326"/>
              <a:gd name="connsiteY225" fmla="*/ 3633153 h 6858000"/>
              <a:gd name="connsiteX226" fmla="*/ 7444916 w 9147326"/>
              <a:gd name="connsiteY226" fmla="*/ 3631883 h 6858000"/>
              <a:gd name="connsiteX227" fmla="*/ 7450596 w 9147326"/>
              <a:gd name="connsiteY227" fmla="*/ 3630613 h 6858000"/>
              <a:gd name="connsiteX228" fmla="*/ 7456610 w 9147326"/>
              <a:gd name="connsiteY228" fmla="*/ 3629343 h 6858000"/>
              <a:gd name="connsiteX229" fmla="*/ 7461955 w 9147326"/>
              <a:gd name="connsiteY229" fmla="*/ 3627120 h 6858000"/>
              <a:gd name="connsiteX230" fmla="*/ 7467635 w 9147326"/>
              <a:gd name="connsiteY230" fmla="*/ 3625215 h 6858000"/>
              <a:gd name="connsiteX231" fmla="*/ 7473315 w 9147326"/>
              <a:gd name="connsiteY231" fmla="*/ 3622675 h 6858000"/>
              <a:gd name="connsiteX232" fmla="*/ 7478660 w 9147326"/>
              <a:gd name="connsiteY232" fmla="*/ 3620135 h 6858000"/>
              <a:gd name="connsiteX233" fmla="*/ 7484006 w 9147326"/>
              <a:gd name="connsiteY233" fmla="*/ 3617278 h 6858000"/>
              <a:gd name="connsiteX234" fmla="*/ 7489017 w 9147326"/>
              <a:gd name="connsiteY234" fmla="*/ 3613785 h 6858000"/>
              <a:gd name="connsiteX235" fmla="*/ 7494029 w 9147326"/>
              <a:gd name="connsiteY235" fmla="*/ 3610610 h 6858000"/>
              <a:gd name="connsiteX236" fmla="*/ 7499374 w 9147326"/>
              <a:gd name="connsiteY236" fmla="*/ 3606800 h 6858000"/>
              <a:gd name="connsiteX237" fmla="*/ 7503718 w 9147326"/>
              <a:gd name="connsiteY237" fmla="*/ 3602673 h 6858000"/>
              <a:gd name="connsiteX238" fmla="*/ 7508395 w 9147326"/>
              <a:gd name="connsiteY238" fmla="*/ 3598228 h 6858000"/>
              <a:gd name="connsiteX239" fmla="*/ 7513073 w 9147326"/>
              <a:gd name="connsiteY239" fmla="*/ 3593783 h 6858000"/>
              <a:gd name="connsiteX240" fmla="*/ 7517082 w 9147326"/>
              <a:gd name="connsiteY240" fmla="*/ 3589020 h 6858000"/>
              <a:gd name="connsiteX241" fmla="*/ 7520757 w 9147326"/>
              <a:gd name="connsiteY241" fmla="*/ 3583940 h 6858000"/>
              <a:gd name="connsiteX242" fmla="*/ 7524098 w 9147326"/>
              <a:gd name="connsiteY242" fmla="*/ 3578860 h 6858000"/>
              <a:gd name="connsiteX243" fmla="*/ 7527439 w 9147326"/>
              <a:gd name="connsiteY243" fmla="*/ 3573463 h 6858000"/>
              <a:gd name="connsiteX244" fmla="*/ 7530446 w 9147326"/>
              <a:gd name="connsiteY244" fmla="*/ 3568383 h 6858000"/>
              <a:gd name="connsiteX245" fmla="*/ 7533119 w 9147326"/>
              <a:gd name="connsiteY245" fmla="*/ 3562985 h 6858000"/>
              <a:gd name="connsiteX246" fmla="*/ 7535457 w 9147326"/>
              <a:gd name="connsiteY246" fmla="*/ 3557588 h 6858000"/>
              <a:gd name="connsiteX247" fmla="*/ 7537462 w 9147326"/>
              <a:gd name="connsiteY247" fmla="*/ 3551873 h 6858000"/>
              <a:gd name="connsiteX248" fmla="*/ 7539467 w 9147326"/>
              <a:gd name="connsiteY248" fmla="*/ 3546158 h 6858000"/>
              <a:gd name="connsiteX249" fmla="*/ 7541137 w 9147326"/>
              <a:gd name="connsiteY249" fmla="*/ 3540443 h 6858000"/>
              <a:gd name="connsiteX250" fmla="*/ 7542473 w 9147326"/>
              <a:gd name="connsiteY250" fmla="*/ 3534410 h 6858000"/>
              <a:gd name="connsiteX251" fmla="*/ 7543476 w 9147326"/>
              <a:gd name="connsiteY251" fmla="*/ 3528695 h 6858000"/>
              <a:gd name="connsiteX252" fmla="*/ 7544144 w 9147326"/>
              <a:gd name="connsiteY252" fmla="*/ 3522980 h 6858000"/>
              <a:gd name="connsiteX253" fmla="*/ 7544478 w 9147326"/>
              <a:gd name="connsiteY253" fmla="*/ 3516948 h 6858000"/>
              <a:gd name="connsiteX254" fmla="*/ 7544478 w 9147326"/>
              <a:gd name="connsiteY254" fmla="*/ 3511233 h 6858000"/>
              <a:gd name="connsiteX255" fmla="*/ 7544478 w 9147326"/>
              <a:gd name="connsiteY255" fmla="*/ 3505200 h 6858000"/>
              <a:gd name="connsiteX256" fmla="*/ 7544144 w 9147326"/>
              <a:gd name="connsiteY256" fmla="*/ 3499168 h 6858000"/>
              <a:gd name="connsiteX257" fmla="*/ 7543476 w 9147326"/>
              <a:gd name="connsiteY257" fmla="*/ 3493453 h 6858000"/>
              <a:gd name="connsiteX258" fmla="*/ 7542473 w 9147326"/>
              <a:gd name="connsiteY258" fmla="*/ 3487738 h 6858000"/>
              <a:gd name="connsiteX259" fmla="*/ 7541137 w 9147326"/>
              <a:gd name="connsiteY259" fmla="*/ 3481705 h 6858000"/>
              <a:gd name="connsiteX260" fmla="*/ 7539467 w 9147326"/>
              <a:gd name="connsiteY260" fmla="*/ 3475990 h 6858000"/>
              <a:gd name="connsiteX261" fmla="*/ 7537462 w 9147326"/>
              <a:gd name="connsiteY261" fmla="*/ 3470593 h 6858000"/>
              <a:gd name="connsiteX262" fmla="*/ 7535457 w 9147326"/>
              <a:gd name="connsiteY262" fmla="*/ 3464878 h 6858000"/>
              <a:gd name="connsiteX263" fmla="*/ 7533119 w 9147326"/>
              <a:gd name="connsiteY263" fmla="*/ 3459163 h 6858000"/>
              <a:gd name="connsiteX264" fmla="*/ 7530446 w 9147326"/>
              <a:gd name="connsiteY264" fmla="*/ 3453765 h 6858000"/>
              <a:gd name="connsiteX265" fmla="*/ 7527439 w 9147326"/>
              <a:gd name="connsiteY265" fmla="*/ 3448685 h 6858000"/>
              <a:gd name="connsiteX266" fmla="*/ 7524098 w 9147326"/>
              <a:gd name="connsiteY266" fmla="*/ 3443605 h 6858000"/>
              <a:gd name="connsiteX267" fmla="*/ 7520757 w 9147326"/>
              <a:gd name="connsiteY267" fmla="*/ 3438525 h 6858000"/>
              <a:gd name="connsiteX268" fmla="*/ 7517082 w 9147326"/>
              <a:gd name="connsiteY268" fmla="*/ 3433763 h 6858000"/>
              <a:gd name="connsiteX269" fmla="*/ 7513073 w 9147326"/>
              <a:gd name="connsiteY269" fmla="*/ 3428683 h 6858000"/>
              <a:gd name="connsiteX270" fmla="*/ 7508395 w 9147326"/>
              <a:gd name="connsiteY270" fmla="*/ 3423920 h 6858000"/>
              <a:gd name="connsiteX271" fmla="*/ 6839860 w 9147326"/>
              <a:gd name="connsiteY271" fmla="*/ 2756218 h 6858000"/>
              <a:gd name="connsiteX272" fmla="*/ 6836519 w 9147326"/>
              <a:gd name="connsiteY272" fmla="*/ 2753043 h 6858000"/>
              <a:gd name="connsiteX273" fmla="*/ 6833178 w 9147326"/>
              <a:gd name="connsiteY273" fmla="*/ 2749233 h 6858000"/>
              <a:gd name="connsiteX274" fmla="*/ 6826830 w 9147326"/>
              <a:gd name="connsiteY274" fmla="*/ 2741295 h 6858000"/>
              <a:gd name="connsiteX275" fmla="*/ 6821818 w 9147326"/>
              <a:gd name="connsiteY275" fmla="*/ 2733040 h 6858000"/>
              <a:gd name="connsiteX276" fmla="*/ 6817141 w 9147326"/>
              <a:gd name="connsiteY276" fmla="*/ 2724468 h 6858000"/>
              <a:gd name="connsiteX277" fmla="*/ 6812797 w 9147326"/>
              <a:gd name="connsiteY277" fmla="*/ 2715895 h 6858000"/>
              <a:gd name="connsiteX278" fmla="*/ 6809791 w 9147326"/>
              <a:gd name="connsiteY278" fmla="*/ 2707005 h 6858000"/>
              <a:gd name="connsiteX279" fmla="*/ 6807452 w 9147326"/>
              <a:gd name="connsiteY279" fmla="*/ 2697798 h 6858000"/>
              <a:gd name="connsiteX280" fmla="*/ 6805447 w 9147326"/>
              <a:gd name="connsiteY280" fmla="*/ 26885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9147326" h="6858000">
                <a:moveTo>
                  <a:pt x="4108922" y="0"/>
                </a:moveTo>
                <a:lnTo>
                  <a:pt x="0" y="0"/>
                </a:lnTo>
                <a:lnTo>
                  <a:pt x="0" y="6858000"/>
                </a:lnTo>
                <a:lnTo>
                  <a:pt x="9147326" y="6858000"/>
                </a:lnTo>
                <a:lnTo>
                  <a:pt x="9147326" y="6459802"/>
                </a:lnTo>
                <a:lnTo>
                  <a:pt x="7513073" y="4816793"/>
                </a:lnTo>
                <a:lnTo>
                  <a:pt x="7497704" y="4803458"/>
                </a:lnTo>
                <a:lnTo>
                  <a:pt x="7482335" y="4789488"/>
                </a:lnTo>
                <a:lnTo>
                  <a:pt x="7467301" y="4775518"/>
                </a:lnTo>
                <a:lnTo>
                  <a:pt x="7452600" y="4760913"/>
                </a:lnTo>
                <a:lnTo>
                  <a:pt x="6518455" y="3828098"/>
                </a:lnTo>
                <a:lnTo>
                  <a:pt x="6513777" y="3823335"/>
                </a:lnTo>
                <a:lnTo>
                  <a:pt x="6509769" y="3818573"/>
                </a:lnTo>
                <a:lnTo>
                  <a:pt x="6506093" y="3813493"/>
                </a:lnTo>
                <a:lnTo>
                  <a:pt x="6502752" y="3808413"/>
                </a:lnTo>
                <a:lnTo>
                  <a:pt x="6499412" y="3803333"/>
                </a:lnTo>
                <a:lnTo>
                  <a:pt x="6496405" y="3798253"/>
                </a:lnTo>
                <a:lnTo>
                  <a:pt x="6493732" y="3792855"/>
                </a:lnTo>
                <a:lnTo>
                  <a:pt x="6491393" y="3787458"/>
                </a:lnTo>
                <a:lnTo>
                  <a:pt x="6489388" y="3781425"/>
                </a:lnTo>
                <a:lnTo>
                  <a:pt x="6487718" y="3776028"/>
                </a:lnTo>
                <a:lnTo>
                  <a:pt x="6485713" y="3770313"/>
                </a:lnTo>
                <a:lnTo>
                  <a:pt x="6484377" y="3764280"/>
                </a:lnTo>
                <a:lnTo>
                  <a:pt x="6483375" y="3758565"/>
                </a:lnTo>
                <a:lnTo>
                  <a:pt x="6482706" y="3752850"/>
                </a:lnTo>
                <a:cubicBezTo>
                  <a:pt x="6482595" y="3750839"/>
                  <a:pt x="6482483" y="3748829"/>
                  <a:pt x="6482372" y="3746818"/>
                </a:cubicBezTo>
                <a:lnTo>
                  <a:pt x="6482372" y="3740785"/>
                </a:lnTo>
                <a:lnTo>
                  <a:pt x="6482372" y="3735070"/>
                </a:lnTo>
                <a:cubicBezTo>
                  <a:pt x="6482483" y="3733059"/>
                  <a:pt x="6482595" y="3731049"/>
                  <a:pt x="6482706" y="3729038"/>
                </a:cubicBezTo>
                <a:lnTo>
                  <a:pt x="6483375" y="3723323"/>
                </a:lnTo>
                <a:lnTo>
                  <a:pt x="6484377" y="3717608"/>
                </a:lnTo>
                <a:lnTo>
                  <a:pt x="6485713" y="3711575"/>
                </a:lnTo>
                <a:lnTo>
                  <a:pt x="6487718" y="3705860"/>
                </a:lnTo>
                <a:lnTo>
                  <a:pt x="6489388" y="3700145"/>
                </a:lnTo>
                <a:lnTo>
                  <a:pt x="6491393" y="3694748"/>
                </a:lnTo>
                <a:lnTo>
                  <a:pt x="6493732" y="3689033"/>
                </a:lnTo>
                <a:lnTo>
                  <a:pt x="6496405" y="3683635"/>
                </a:lnTo>
                <a:lnTo>
                  <a:pt x="6499412" y="3678238"/>
                </a:lnTo>
                <a:lnTo>
                  <a:pt x="6502752" y="3673158"/>
                </a:lnTo>
                <a:lnTo>
                  <a:pt x="6506093" y="3668078"/>
                </a:lnTo>
                <a:lnTo>
                  <a:pt x="6509769" y="3662998"/>
                </a:lnTo>
                <a:lnTo>
                  <a:pt x="6513777" y="3658235"/>
                </a:lnTo>
                <a:lnTo>
                  <a:pt x="6518455" y="3653790"/>
                </a:lnTo>
                <a:lnTo>
                  <a:pt x="6523133" y="3649345"/>
                </a:lnTo>
                <a:lnTo>
                  <a:pt x="6527475" y="3645218"/>
                </a:lnTo>
                <a:lnTo>
                  <a:pt x="6532821" y="3641725"/>
                </a:lnTo>
                <a:lnTo>
                  <a:pt x="6537833" y="3638233"/>
                </a:lnTo>
                <a:lnTo>
                  <a:pt x="6543178" y="3634740"/>
                </a:lnTo>
                <a:lnTo>
                  <a:pt x="6548190" y="3631883"/>
                </a:lnTo>
                <a:lnTo>
                  <a:pt x="6553535" y="3629343"/>
                </a:lnTo>
                <a:lnTo>
                  <a:pt x="6559215" y="3626803"/>
                </a:lnTo>
                <a:lnTo>
                  <a:pt x="6564895" y="3624898"/>
                </a:lnTo>
                <a:lnTo>
                  <a:pt x="6570574" y="3622675"/>
                </a:lnTo>
                <a:lnTo>
                  <a:pt x="6576254" y="3621405"/>
                </a:lnTo>
                <a:lnTo>
                  <a:pt x="6581934" y="3620135"/>
                </a:lnTo>
                <a:lnTo>
                  <a:pt x="6587948" y="3618865"/>
                </a:lnTo>
                <a:lnTo>
                  <a:pt x="6593627" y="3618230"/>
                </a:lnTo>
                <a:lnTo>
                  <a:pt x="6599641" y="3617913"/>
                </a:lnTo>
                <a:lnTo>
                  <a:pt x="6605655" y="3617595"/>
                </a:lnTo>
                <a:lnTo>
                  <a:pt x="6611669" y="3617913"/>
                </a:lnTo>
                <a:lnTo>
                  <a:pt x="6617349" y="3618230"/>
                </a:lnTo>
                <a:lnTo>
                  <a:pt x="6623028" y="3618865"/>
                </a:lnTo>
                <a:lnTo>
                  <a:pt x="6629042" y="3620135"/>
                </a:lnTo>
                <a:lnTo>
                  <a:pt x="6634722" y="3621405"/>
                </a:lnTo>
                <a:lnTo>
                  <a:pt x="6640736" y="3622675"/>
                </a:lnTo>
                <a:lnTo>
                  <a:pt x="6646415" y="3624898"/>
                </a:lnTo>
                <a:lnTo>
                  <a:pt x="6652095" y="3626803"/>
                </a:lnTo>
                <a:lnTo>
                  <a:pt x="6657441" y="3629343"/>
                </a:lnTo>
                <a:lnTo>
                  <a:pt x="6662786" y="3631883"/>
                </a:lnTo>
                <a:lnTo>
                  <a:pt x="6668132" y="3634740"/>
                </a:lnTo>
                <a:lnTo>
                  <a:pt x="6673477" y="3638233"/>
                </a:lnTo>
                <a:lnTo>
                  <a:pt x="6678489" y="3641725"/>
                </a:lnTo>
                <a:lnTo>
                  <a:pt x="6683501" y="3645218"/>
                </a:lnTo>
                <a:lnTo>
                  <a:pt x="6688178" y="3649345"/>
                </a:lnTo>
                <a:lnTo>
                  <a:pt x="6692855" y="3653790"/>
                </a:lnTo>
                <a:lnTo>
                  <a:pt x="7361725" y="4321810"/>
                </a:lnTo>
                <a:lnTo>
                  <a:pt x="7366068" y="4325938"/>
                </a:lnTo>
                <a:lnTo>
                  <a:pt x="7370746" y="4330065"/>
                </a:lnTo>
                <a:lnTo>
                  <a:pt x="7376091" y="4334193"/>
                </a:lnTo>
                <a:lnTo>
                  <a:pt x="7380769" y="4337685"/>
                </a:lnTo>
                <a:lnTo>
                  <a:pt x="7386114" y="4340860"/>
                </a:lnTo>
                <a:lnTo>
                  <a:pt x="7391460" y="4343718"/>
                </a:lnTo>
                <a:lnTo>
                  <a:pt x="7396806" y="4346575"/>
                </a:lnTo>
                <a:lnTo>
                  <a:pt x="7402485" y="4349115"/>
                </a:lnTo>
                <a:lnTo>
                  <a:pt x="7407831" y="4351020"/>
                </a:lnTo>
                <a:lnTo>
                  <a:pt x="7413511" y="4352608"/>
                </a:lnTo>
                <a:lnTo>
                  <a:pt x="7419524" y="4354513"/>
                </a:lnTo>
                <a:lnTo>
                  <a:pt x="7425204" y="4355465"/>
                </a:lnTo>
                <a:lnTo>
                  <a:pt x="7431218" y="4356418"/>
                </a:lnTo>
                <a:lnTo>
                  <a:pt x="7436898" y="4357053"/>
                </a:lnTo>
                <a:lnTo>
                  <a:pt x="7442911" y="4358005"/>
                </a:lnTo>
                <a:lnTo>
                  <a:pt x="7448591" y="4358005"/>
                </a:lnTo>
                <a:lnTo>
                  <a:pt x="7454605" y="4358005"/>
                </a:lnTo>
                <a:lnTo>
                  <a:pt x="7460619" y="4357053"/>
                </a:lnTo>
                <a:lnTo>
                  <a:pt x="7466298" y="4356418"/>
                </a:lnTo>
                <a:lnTo>
                  <a:pt x="7472312" y="4355465"/>
                </a:lnTo>
                <a:lnTo>
                  <a:pt x="7477992" y="4354513"/>
                </a:lnTo>
                <a:lnTo>
                  <a:pt x="7484006" y="4352608"/>
                </a:lnTo>
                <a:lnTo>
                  <a:pt x="7489351" y="4351020"/>
                </a:lnTo>
                <a:lnTo>
                  <a:pt x="7495031" y="4349115"/>
                </a:lnTo>
                <a:lnTo>
                  <a:pt x="7500711" y="4346575"/>
                </a:lnTo>
                <a:lnTo>
                  <a:pt x="7506056" y="4343718"/>
                </a:lnTo>
                <a:lnTo>
                  <a:pt x="7511402" y="4340860"/>
                </a:lnTo>
                <a:lnTo>
                  <a:pt x="7516414" y="4337685"/>
                </a:lnTo>
                <a:lnTo>
                  <a:pt x="7521425" y="4334193"/>
                </a:lnTo>
                <a:lnTo>
                  <a:pt x="7526771" y="4330065"/>
                </a:lnTo>
                <a:lnTo>
                  <a:pt x="7531114" y="4325938"/>
                </a:lnTo>
                <a:lnTo>
                  <a:pt x="7535791" y="4321810"/>
                </a:lnTo>
                <a:lnTo>
                  <a:pt x="7540469" y="4317048"/>
                </a:lnTo>
                <a:lnTo>
                  <a:pt x="7544478" y="4312285"/>
                </a:lnTo>
                <a:lnTo>
                  <a:pt x="7548153" y="4307523"/>
                </a:lnTo>
                <a:lnTo>
                  <a:pt x="7551494" y="4302443"/>
                </a:lnTo>
                <a:lnTo>
                  <a:pt x="7554835" y="4297363"/>
                </a:lnTo>
                <a:lnTo>
                  <a:pt x="7557842" y="4292283"/>
                </a:lnTo>
                <a:lnTo>
                  <a:pt x="7560515" y="4286568"/>
                </a:lnTo>
                <a:lnTo>
                  <a:pt x="7562854" y="4281170"/>
                </a:lnTo>
                <a:lnTo>
                  <a:pt x="7564858" y="4275455"/>
                </a:lnTo>
                <a:lnTo>
                  <a:pt x="7566863" y="4270058"/>
                </a:lnTo>
                <a:lnTo>
                  <a:pt x="7568533" y="4264025"/>
                </a:lnTo>
                <a:lnTo>
                  <a:pt x="7569870" y="4258310"/>
                </a:lnTo>
                <a:lnTo>
                  <a:pt x="7570872" y="4252595"/>
                </a:lnTo>
                <a:cubicBezTo>
                  <a:pt x="7571095" y="4250584"/>
                  <a:pt x="7571317" y="4248574"/>
                  <a:pt x="7571540" y="4246563"/>
                </a:cubicBezTo>
                <a:cubicBezTo>
                  <a:pt x="7571651" y="4244658"/>
                  <a:pt x="7571763" y="4242753"/>
                  <a:pt x="7571874" y="4240848"/>
                </a:cubicBezTo>
                <a:lnTo>
                  <a:pt x="7571874" y="4234815"/>
                </a:lnTo>
                <a:lnTo>
                  <a:pt x="7571874" y="4228783"/>
                </a:lnTo>
                <a:cubicBezTo>
                  <a:pt x="7571763" y="4226878"/>
                  <a:pt x="7571651" y="4224973"/>
                  <a:pt x="7571540" y="4223068"/>
                </a:cubicBezTo>
                <a:cubicBezTo>
                  <a:pt x="7571317" y="4221163"/>
                  <a:pt x="7571095" y="4219258"/>
                  <a:pt x="7570872" y="4217353"/>
                </a:cubicBezTo>
                <a:lnTo>
                  <a:pt x="7569870" y="4211320"/>
                </a:lnTo>
                <a:lnTo>
                  <a:pt x="7568533" y="4205605"/>
                </a:lnTo>
                <a:lnTo>
                  <a:pt x="7566863" y="4199890"/>
                </a:lnTo>
                <a:lnTo>
                  <a:pt x="7564858" y="4194175"/>
                </a:lnTo>
                <a:lnTo>
                  <a:pt x="7562854" y="4188460"/>
                </a:lnTo>
                <a:lnTo>
                  <a:pt x="7560515" y="4183063"/>
                </a:lnTo>
                <a:lnTo>
                  <a:pt x="7557842" y="4177665"/>
                </a:lnTo>
                <a:lnTo>
                  <a:pt x="7554835" y="4172268"/>
                </a:lnTo>
                <a:lnTo>
                  <a:pt x="7551494" y="4166870"/>
                </a:lnTo>
                <a:lnTo>
                  <a:pt x="7548153" y="4161790"/>
                </a:lnTo>
                <a:lnTo>
                  <a:pt x="7544478" y="4157028"/>
                </a:lnTo>
                <a:lnTo>
                  <a:pt x="7540469" y="4152265"/>
                </a:lnTo>
                <a:lnTo>
                  <a:pt x="7535791" y="4147820"/>
                </a:lnTo>
                <a:lnTo>
                  <a:pt x="7148903" y="3761423"/>
                </a:lnTo>
                <a:lnTo>
                  <a:pt x="6952786" y="3565208"/>
                </a:lnTo>
                <a:lnTo>
                  <a:pt x="6948108" y="3560445"/>
                </a:lnTo>
                <a:lnTo>
                  <a:pt x="6944099" y="3555683"/>
                </a:lnTo>
                <a:lnTo>
                  <a:pt x="6940424" y="3550920"/>
                </a:lnTo>
                <a:lnTo>
                  <a:pt x="6936749" y="3545840"/>
                </a:lnTo>
                <a:lnTo>
                  <a:pt x="6933408" y="3540760"/>
                </a:lnTo>
                <a:lnTo>
                  <a:pt x="6930735" y="3535680"/>
                </a:lnTo>
                <a:lnTo>
                  <a:pt x="6928062" y="3529965"/>
                </a:lnTo>
                <a:lnTo>
                  <a:pt x="6925724" y="3524568"/>
                </a:lnTo>
                <a:lnTo>
                  <a:pt x="6923385" y="3518853"/>
                </a:lnTo>
                <a:lnTo>
                  <a:pt x="6921380" y="3513455"/>
                </a:lnTo>
                <a:lnTo>
                  <a:pt x="6920044" y="3507423"/>
                </a:lnTo>
                <a:lnTo>
                  <a:pt x="6918708" y="3501708"/>
                </a:lnTo>
                <a:lnTo>
                  <a:pt x="6917705" y="3495993"/>
                </a:lnTo>
                <a:cubicBezTo>
                  <a:pt x="6917482" y="3493982"/>
                  <a:pt x="6917260" y="3491971"/>
                  <a:pt x="6917037" y="3489960"/>
                </a:cubicBezTo>
                <a:cubicBezTo>
                  <a:pt x="6916926" y="3488055"/>
                  <a:pt x="6916814" y="3486150"/>
                  <a:pt x="6916703" y="3484245"/>
                </a:cubicBezTo>
                <a:cubicBezTo>
                  <a:pt x="6916592" y="3482234"/>
                  <a:pt x="6916480" y="3480224"/>
                  <a:pt x="6916369" y="3478213"/>
                </a:cubicBezTo>
                <a:cubicBezTo>
                  <a:pt x="6916480" y="3476202"/>
                  <a:pt x="6916592" y="3474191"/>
                  <a:pt x="6916703" y="3472180"/>
                </a:cubicBezTo>
                <a:cubicBezTo>
                  <a:pt x="6916814" y="3470275"/>
                  <a:pt x="6916926" y="3468370"/>
                  <a:pt x="6917037" y="3466465"/>
                </a:cubicBezTo>
                <a:cubicBezTo>
                  <a:pt x="6917260" y="3464560"/>
                  <a:pt x="6917482" y="3462655"/>
                  <a:pt x="6917705" y="3460750"/>
                </a:cubicBezTo>
                <a:lnTo>
                  <a:pt x="6918708" y="3454718"/>
                </a:lnTo>
                <a:lnTo>
                  <a:pt x="6920044" y="3449003"/>
                </a:lnTo>
                <a:lnTo>
                  <a:pt x="6921380" y="3443288"/>
                </a:lnTo>
                <a:lnTo>
                  <a:pt x="6923385" y="3437255"/>
                </a:lnTo>
                <a:lnTo>
                  <a:pt x="6925724" y="3431858"/>
                </a:lnTo>
                <a:lnTo>
                  <a:pt x="6928062" y="3426460"/>
                </a:lnTo>
                <a:lnTo>
                  <a:pt x="6930735" y="3421063"/>
                </a:lnTo>
                <a:lnTo>
                  <a:pt x="6933408" y="3415348"/>
                </a:lnTo>
                <a:lnTo>
                  <a:pt x="6936749" y="3410268"/>
                </a:lnTo>
                <a:lnTo>
                  <a:pt x="6940424" y="3405505"/>
                </a:lnTo>
                <a:lnTo>
                  <a:pt x="6944099" y="3400425"/>
                </a:lnTo>
                <a:lnTo>
                  <a:pt x="6948108" y="3395663"/>
                </a:lnTo>
                <a:lnTo>
                  <a:pt x="6952786" y="3391218"/>
                </a:lnTo>
                <a:lnTo>
                  <a:pt x="6957129" y="3386773"/>
                </a:lnTo>
                <a:lnTo>
                  <a:pt x="6961807" y="3382645"/>
                </a:lnTo>
                <a:lnTo>
                  <a:pt x="6967152" y="3378835"/>
                </a:lnTo>
                <a:lnTo>
                  <a:pt x="6971830" y="3375343"/>
                </a:lnTo>
                <a:lnTo>
                  <a:pt x="6976841" y="3372168"/>
                </a:lnTo>
                <a:lnTo>
                  <a:pt x="6982521" y="3369310"/>
                </a:lnTo>
                <a:lnTo>
                  <a:pt x="6987866" y="3366453"/>
                </a:lnTo>
                <a:lnTo>
                  <a:pt x="6993546" y="3364230"/>
                </a:lnTo>
                <a:lnTo>
                  <a:pt x="6998892" y="3362008"/>
                </a:lnTo>
                <a:lnTo>
                  <a:pt x="7004571" y="3360103"/>
                </a:lnTo>
                <a:lnTo>
                  <a:pt x="7010585" y="3358833"/>
                </a:lnTo>
                <a:lnTo>
                  <a:pt x="7016265" y="3357245"/>
                </a:lnTo>
                <a:lnTo>
                  <a:pt x="7022279" y="3356293"/>
                </a:lnTo>
                <a:lnTo>
                  <a:pt x="7027958" y="3355658"/>
                </a:lnTo>
                <a:lnTo>
                  <a:pt x="7033972" y="3355340"/>
                </a:lnTo>
                <a:lnTo>
                  <a:pt x="7039652" y="3355023"/>
                </a:lnTo>
                <a:lnTo>
                  <a:pt x="7045666" y="3355340"/>
                </a:lnTo>
                <a:lnTo>
                  <a:pt x="7051680" y="3355658"/>
                </a:lnTo>
                <a:lnTo>
                  <a:pt x="7057359" y="3356293"/>
                </a:lnTo>
                <a:lnTo>
                  <a:pt x="7063373" y="3357245"/>
                </a:lnTo>
                <a:lnTo>
                  <a:pt x="7069053" y="3358833"/>
                </a:lnTo>
                <a:lnTo>
                  <a:pt x="7075067" y="3360103"/>
                </a:lnTo>
                <a:lnTo>
                  <a:pt x="7080412" y="3362008"/>
                </a:lnTo>
                <a:lnTo>
                  <a:pt x="7086092" y="3364230"/>
                </a:lnTo>
                <a:lnTo>
                  <a:pt x="7091772" y="3366453"/>
                </a:lnTo>
                <a:lnTo>
                  <a:pt x="7097117" y="3369310"/>
                </a:lnTo>
                <a:lnTo>
                  <a:pt x="7102463" y="3372168"/>
                </a:lnTo>
                <a:lnTo>
                  <a:pt x="7107474" y="3375343"/>
                </a:lnTo>
                <a:lnTo>
                  <a:pt x="7112486" y="3378835"/>
                </a:lnTo>
                <a:lnTo>
                  <a:pt x="7117497" y="3382645"/>
                </a:lnTo>
                <a:lnTo>
                  <a:pt x="7122175" y="3386773"/>
                </a:lnTo>
                <a:lnTo>
                  <a:pt x="7126852" y="3391218"/>
                </a:lnTo>
                <a:lnTo>
                  <a:pt x="7334329" y="3598228"/>
                </a:lnTo>
                <a:lnTo>
                  <a:pt x="7338672" y="3602673"/>
                </a:lnTo>
                <a:lnTo>
                  <a:pt x="7343349" y="3606800"/>
                </a:lnTo>
                <a:lnTo>
                  <a:pt x="7348695" y="3610610"/>
                </a:lnTo>
                <a:lnTo>
                  <a:pt x="7353372" y="3613785"/>
                </a:lnTo>
                <a:lnTo>
                  <a:pt x="7358718" y="3617278"/>
                </a:lnTo>
                <a:lnTo>
                  <a:pt x="7364064" y="3620135"/>
                </a:lnTo>
                <a:lnTo>
                  <a:pt x="7369409" y="3622675"/>
                </a:lnTo>
                <a:lnTo>
                  <a:pt x="7375089" y="3625215"/>
                </a:lnTo>
                <a:lnTo>
                  <a:pt x="7380435" y="3627120"/>
                </a:lnTo>
                <a:lnTo>
                  <a:pt x="7386114" y="3629343"/>
                </a:lnTo>
                <a:lnTo>
                  <a:pt x="7392128" y="3630613"/>
                </a:lnTo>
                <a:lnTo>
                  <a:pt x="7397808" y="3631883"/>
                </a:lnTo>
                <a:lnTo>
                  <a:pt x="7403822" y="3633153"/>
                </a:lnTo>
                <a:lnTo>
                  <a:pt x="7409501" y="3633788"/>
                </a:lnTo>
                <a:lnTo>
                  <a:pt x="7415515" y="3634105"/>
                </a:lnTo>
                <a:lnTo>
                  <a:pt x="7421195" y="3634105"/>
                </a:lnTo>
                <a:lnTo>
                  <a:pt x="7427209" y="3634105"/>
                </a:lnTo>
                <a:lnTo>
                  <a:pt x="7433223" y="3633788"/>
                </a:lnTo>
                <a:lnTo>
                  <a:pt x="7438902" y="3633153"/>
                </a:lnTo>
                <a:lnTo>
                  <a:pt x="7444916" y="3631883"/>
                </a:lnTo>
                <a:lnTo>
                  <a:pt x="7450596" y="3630613"/>
                </a:lnTo>
                <a:lnTo>
                  <a:pt x="7456610" y="3629343"/>
                </a:lnTo>
                <a:lnTo>
                  <a:pt x="7461955" y="3627120"/>
                </a:lnTo>
                <a:lnTo>
                  <a:pt x="7467635" y="3625215"/>
                </a:lnTo>
                <a:lnTo>
                  <a:pt x="7473315" y="3622675"/>
                </a:lnTo>
                <a:lnTo>
                  <a:pt x="7478660" y="3620135"/>
                </a:lnTo>
                <a:lnTo>
                  <a:pt x="7484006" y="3617278"/>
                </a:lnTo>
                <a:lnTo>
                  <a:pt x="7489017" y="3613785"/>
                </a:lnTo>
                <a:lnTo>
                  <a:pt x="7494029" y="3610610"/>
                </a:lnTo>
                <a:lnTo>
                  <a:pt x="7499374" y="3606800"/>
                </a:lnTo>
                <a:lnTo>
                  <a:pt x="7503718" y="3602673"/>
                </a:lnTo>
                <a:lnTo>
                  <a:pt x="7508395" y="3598228"/>
                </a:lnTo>
                <a:lnTo>
                  <a:pt x="7513073" y="3593783"/>
                </a:lnTo>
                <a:lnTo>
                  <a:pt x="7517082" y="3589020"/>
                </a:lnTo>
                <a:lnTo>
                  <a:pt x="7520757" y="3583940"/>
                </a:lnTo>
                <a:lnTo>
                  <a:pt x="7524098" y="3578860"/>
                </a:lnTo>
                <a:lnTo>
                  <a:pt x="7527439" y="3573463"/>
                </a:lnTo>
                <a:lnTo>
                  <a:pt x="7530446" y="3568383"/>
                </a:lnTo>
                <a:lnTo>
                  <a:pt x="7533119" y="3562985"/>
                </a:lnTo>
                <a:lnTo>
                  <a:pt x="7535457" y="3557588"/>
                </a:lnTo>
                <a:lnTo>
                  <a:pt x="7537462" y="3551873"/>
                </a:lnTo>
                <a:lnTo>
                  <a:pt x="7539467" y="3546158"/>
                </a:lnTo>
                <a:lnTo>
                  <a:pt x="7541137" y="3540443"/>
                </a:lnTo>
                <a:lnTo>
                  <a:pt x="7542473" y="3534410"/>
                </a:lnTo>
                <a:lnTo>
                  <a:pt x="7543476" y="3528695"/>
                </a:lnTo>
                <a:cubicBezTo>
                  <a:pt x="7543699" y="3526790"/>
                  <a:pt x="7543921" y="3524885"/>
                  <a:pt x="7544144" y="3522980"/>
                </a:cubicBezTo>
                <a:cubicBezTo>
                  <a:pt x="7544255" y="3520969"/>
                  <a:pt x="7544367" y="3518959"/>
                  <a:pt x="7544478" y="3516948"/>
                </a:cubicBezTo>
                <a:lnTo>
                  <a:pt x="7544478" y="3511233"/>
                </a:lnTo>
                <a:lnTo>
                  <a:pt x="7544478" y="3505200"/>
                </a:lnTo>
                <a:cubicBezTo>
                  <a:pt x="7544367" y="3503189"/>
                  <a:pt x="7544255" y="3501179"/>
                  <a:pt x="7544144" y="3499168"/>
                </a:cubicBezTo>
                <a:cubicBezTo>
                  <a:pt x="7543921" y="3497263"/>
                  <a:pt x="7543699" y="3495358"/>
                  <a:pt x="7543476" y="3493453"/>
                </a:cubicBezTo>
                <a:lnTo>
                  <a:pt x="7542473" y="3487738"/>
                </a:lnTo>
                <a:lnTo>
                  <a:pt x="7541137" y="3481705"/>
                </a:lnTo>
                <a:lnTo>
                  <a:pt x="7539467" y="3475990"/>
                </a:lnTo>
                <a:lnTo>
                  <a:pt x="7537462" y="3470593"/>
                </a:lnTo>
                <a:lnTo>
                  <a:pt x="7535457" y="3464878"/>
                </a:lnTo>
                <a:lnTo>
                  <a:pt x="7533119" y="3459163"/>
                </a:lnTo>
                <a:lnTo>
                  <a:pt x="7530446" y="3453765"/>
                </a:lnTo>
                <a:lnTo>
                  <a:pt x="7527439" y="3448685"/>
                </a:lnTo>
                <a:lnTo>
                  <a:pt x="7524098" y="3443605"/>
                </a:lnTo>
                <a:lnTo>
                  <a:pt x="7520757" y="3438525"/>
                </a:lnTo>
                <a:lnTo>
                  <a:pt x="7517082" y="3433763"/>
                </a:lnTo>
                <a:lnTo>
                  <a:pt x="7513073" y="3428683"/>
                </a:lnTo>
                <a:lnTo>
                  <a:pt x="7508395" y="3423920"/>
                </a:lnTo>
                <a:lnTo>
                  <a:pt x="6839860" y="2756218"/>
                </a:lnTo>
                <a:lnTo>
                  <a:pt x="6836519" y="2753043"/>
                </a:lnTo>
                <a:lnTo>
                  <a:pt x="6833178" y="2749233"/>
                </a:lnTo>
                <a:lnTo>
                  <a:pt x="6826830" y="2741295"/>
                </a:lnTo>
                <a:lnTo>
                  <a:pt x="6821818" y="2733040"/>
                </a:lnTo>
                <a:lnTo>
                  <a:pt x="6817141" y="2724468"/>
                </a:lnTo>
                <a:lnTo>
                  <a:pt x="6812797" y="2715895"/>
                </a:lnTo>
                <a:lnTo>
                  <a:pt x="6809791" y="2707005"/>
                </a:lnTo>
                <a:lnTo>
                  <a:pt x="6807452" y="2697798"/>
                </a:lnTo>
                <a:lnTo>
                  <a:pt x="6805447" y="2688590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/>
              </a:gs>
              <a:gs pos="0">
                <a:schemeClr val="tx2"/>
              </a:gs>
            </a:gsLst>
            <a:lin ang="135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="" xmlns:a16="http://schemas.microsoft.com/office/drawing/2014/main" id="{F894F013-C30B-40EF-AA61-23994479BBF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5037736" cy="4110086"/>
          </a:xfrm>
          <a:custGeom>
            <a:avLst/>
            <a:gdLst>
              <a:gd name="connsiteX0" fmla="*/ 5037736 w 5037736"/>
              <a:gd name="connsiteY0" fmla="*/ 0 h 4110086"/>
              <a:gd name="connsiteX1" fmla="*/ 0 w 5037736"/>
              <a:gd name="connsiteY1" fmla="*/ 0 h 4110086"/>
              <a:gd name="connsiteX2" fmla="*/ 2696252 w 5037736"/>
              <a:gd name="connsiteY2" fmla="*/ 2688414 h 4110086"/>
              <a:gd name="connsiteX3" fmla="*/ 2695583 w 5037736"/>
              <a:gd name="connsiteY3" fmla="*/ 2681112 h 4110086"/>
              <a:gd name="connsiteX4" fmla="*/ 2694915 w 5037736"/>
              <a:gd name="connsiteY4" fmla="*/ 2674127 h 4110086"/>
              <a:gd name="connsiteX5" fmla="*/ 2694915 w 5037736"/>
              <a:gd name="connsiteY5" fmla="*/ 2667143 h 4110086"/>
              <a:gd name="connsiteX6" fmla="*/ 2695249 w 5037736"/>
              <a:gd name="connsiteY6" fmla="*/ 2660158 h 4110086"/>
              <a:gd name="connsiteX7" fmla="*/ 2695918 w 5037736"/>
              <a:gd name="connsiteY7" fmla="*/ 2652856 h 4110086"/>
              <a:gd name="connsiteX8" fmla="*/ 2696920 w 5037736"/>
              <a:gd name="connsiteY8" fmla="*/ 2645872 h 4110086"/>
              <a:gd name="connsiteX9" fmla="*/ 2698590 w 5037736"/>
              <a:gd name="connsiteY9" fmla="*/ 2638887 h 4110086"/>
              <a:gd name="connsiteX10" fmla="*/ 2700260 w 5037736"/>
              <a:gd name="connsiteY10" fmla="*/ 2631903 h 4110086"/>
              <a:gd name="connsiteX11" fmla="*/ 2702599 w 5037736"/>
              <a:gd name="connsiteY11" fmla="*/ 2625235 h 4110086"/>
              <a:gd name="connsiteX12" fmla="*/ 2705605 w 5037736"/>
              <a:gd name="connsiteY12" fmla="*/ 2618568 h 4110086"/>
              <a:gd name="connsiteX13" fmla="*/ 2708946 w 5037736"/>
              <a:gd name="connsiteY13" fmla="*/ 2612219 h 4110086"/>
              <a:gd name="connsiteX14" fmla="*/ 2712287 w 5037736"/>
              <a:gd name="connsiteY14" fmla="*/ 2605552 h 4110086"/>
              <a:gd name="connsiteX15" fmla="*/ 2716296 w 5037736"/>
              <a:gd name="connsiteY15" fmla="*/ 2599520 h 4110086"/>
              <a:gd name="connsiteX16" fmla="*/ 2720973 w 5037736"/>
              <a:gd name="connsiteY16" fmla="*/ 2593488 h 4110086"/>
              <a:gd name="connsiteX17" fmla="*/ 2725649 w 5037736"/>
              <a:gd name="connsiteY17" fmla="*/ 2587773 h 4110086"/>
              <a:gd name="connsiteX18" fmla="*/ 2730660 w 5037736"/>
              <a:gd name="connsiteY18" fmla="*/ 2582058 h 4110086"/>
              <a:gd name="connsiteX19" fmla="*/ 2735337 w 5037736"/>
              <a:gd name="connsiteY19" fmla="*/ 2577931 h 4110086"/>
              <a:gd name="connsiteX20" fmla="*/ 2740014 w 5037736"/>
              <a:gd name="connsiteY20" fmla="*/ 2573804 h 4110086"/>
              <a:gd name="connsiteX21" fmla="*/ 2745025 w 5037736"/>
              <a:gd name="connsiteY21" fmla="*/ 2569994 h 4110086"/>
              <a:gd name="connsiteX22" fmla="*/ 2750036 w 5037736"/>
              <a:gd name="connsiteY22" fmla="*/ 2566184 h 4110086"/>
              <a:gd name="connsiteX23" fmla="*/ 2755381 w 5037736"/>
              <a:gd name="connsiteY23" fmla="*/ 2563327 h 4110086"/>
              <a:gd name="connsiteX24" fmla="*/ 2760726 w 5037736"/>
              <a:gd name="connsiteY24" fmla="*/ 2560152 h 4110086"/>
              <a:gd name="connsiteX25" fmla="*/ 2766072 w 5037736"/>
              <a:gd name="connsiteY25" fmla="*/ 2557295 h 4110086"/>
              <a:gd name="connsiteX26" fmla="*/ 2771417 w 5037736"/>
              <a:gd name="connsiteY26" fmla="*/ 2555073 h 4110086"/>
              <a:gd name="connsiteX27" fmla="*/ 2777096 w 5037736"/>
              <a:gd name="connsiteY27" fmla="*/ 2552850 h 4110086"/>
              <a:gd name="connsiteX28" fmla="*/ 2782775 w 5037736"/>
              <a:gd name="connsiteY28" fmla="*/ 2551263 h 4110086"/>
              <a:gd name="connsiteX29" fmla="*/ 2788788 w 5037736"/>
              <a:gd name="connsiteY29" fmla="*/ 2549675 h 4110086"/>
              <a:gd name="connsiteX30" fmla="*/ 2794467 w 5037736"/>
              <a:gd name="connsiteY30" fmla="*/ 2548406 h 4110086"/>
              <a:gd name="connsiteX31" fmla="*/ 2800146 w 5037736"/>
              <a:gd name="connsiteY31" fmla="*/ 2547453 h 4110086"/>
              <a:gd name="connsiteX32" fmla="*/ 2806159 w 5037736"/>
              <a:gd name="connsiteY32" fmla="*/ 2546818 h 4110086"/>
              <a:gd name="connsiteX33" fmla="*/ 2811839 w 5037736"/>
              <a:gd name="connsiteY33" fmla="*/ 2546183 h 4110086"/>
              <a:gd name="connsiteX34" fmla="*/ 2817852 w 5037736"/>
              <a:gd name="connsiteY34" fmla="*/ 2546183 h 4110086"/>
              <a:gd name="connsiteX35" fmla="*/ 2823865 w 5037736"/>
              <a:gd name="connsiteY35" fmla="*/ 2546183 h 4110086"/>
              <a:gd name="connsiteX36" fmla="*/ 2829878 w 5037736"/>
              <a:gd name="connsiteY36" fmla="*/ 2546818 h 4110086"/>
              <a:gd name="connsiteX37" fmla="*/ 2835557 w 5037736"/>
              <a:gd name="connsiteY37" fmla="*/ 2547453 h 4110086"/>
              <a:gd name="connsiteX38" fmla="*/ 2841236 w 5037736"/>
              <a:gd name="connsiteY38" fmla="*/ 2548406 h 4110086"/>
              <a:gd name="connsiteX39" fmla="*/ 2847250 w 5037736"/>
              <a:gd name="connsiteY39" fmla="*/ 2549675 h 4110086"/>
              <a:gd name="connsiteX40" fmla="*/ 2852929 w 5037736"/>
              <a:gd name="connsiteY40" fmla="*/ 2551263 h 4110086"/>
              <a:gd name="connsiteX41" fmla="*/ 2858608 w 5037736"/>
              <a:gd name="connsiteY41" fmla="*/ 2552850 h 4110086"/>
              <a:gd name="connsiteX42" fmla="*/ 2864287 w 5037736"/>
              <a:gd name="connsiteY42" fmla="*/ 2555073 h 4110086"/>
              <a:gd name="connsiteX43" fmla="*/ 2869966 w 5037736"/>
              <a:gd name="connsiteY43" fmla="*/ 2557295 h 4110086"/>
              <a:gd name="connsiteX44" fmla="*/ 2875311 w 5037736"/>
              <a:gd name="connsiteY44" fmla="*/ 2560152 h 4110086"/>
              <a:gd name="connsiteX45" fmla="*/ 2880322 w 5037736"/>
              <a:gd name="connsiteY45" fmla="*/ 2563327 h 4110086"/>
              <a:gd name="connsiteX46" fmla="*/ 2885667 w 5037736"/>
              <a:gd name="connsiteY46" fmla="*/ 2566184 h 4110086"/>
              <a:gd name="connsiteX47" fmla="*/ 2890678 w 5037736"/>
              <a:gd name="connsiteY47" fmla="*/ 2569994 h 4110086"/>
              <a:gd name="connsiteX48" fmla="*/ 2895689 w 5037736"/>
              <a:gd name="connsiteY48" fmla="*/ 2573804 h 4110086"/>
              <a:gd name="connsiteX49" fmla="*/ 2900366 w 5037736"/>
              <a:gd name="connsiteY49" fmla="*/ 2577931 h 4110086"/>
              <a:gd name="connsiteX50" fmla="*/ 2905043 w 5037736"/>
              <a:gd name="connsiteY50" fmla="*/ 2582058 h 4110086"/>
              <a:gd name="connsiteX51" fmla="*/ 4398989 w 5037736"/>
              <a:gd name="connsiteY51" fmla="*/ 4073893 h 4110086"/>
              <a:gd name="connsiteX52" fmla="*/ 4403332 w 5037736"/>
              <a:gd name="connsiteY52" fmla="*/ 4078338 h 4110086"/>
              <a:gd name="connsiteX53" fmla="*/ 4408009 w 5037736"/>
              <a:gd name="connsiteY53" fmla="*/ 4082465 h 4110086"/>
              <a:gd name="connsiteX54" fmla="*/ 4413020 w 5037736"/>
              <a:gd name="connsiteY54" fmla="*/ 4086275 h 4110086"/>
              <a:gd name="connsiteX55" fmla="*/ 4418031 w 5037736"/>
              <a:gd name="connsiteY55" fmla="*/ 4089767 h 4110086"/>
              <a:gd name="connsiteX56" fmla="*/ 4423042 w 5037736"/>
              <a:gd name="connsiteY56" fmla="*/ 4093259 h 4110086"/>
              <a:gd name="connsiteX57" fmla="*/ 4428721 w 5037736"/>
              <a:gd name="connsiteY57" fmla="*/ 4095799 h 4110086"/>
              <a:gd name="connsiteX58" fmla="*/ 4433732 w 5037736"/>
              <a:gd name="connsiteY58" fmla="*/ 4098656 h 4110086"/>
              <a:gd name="connsiteX59" fmla="*/ 4439745 w 5037736"/>
              <a:gd name="connsiteY59" fmla="*/ 4101196 h 4110086"/>
              <a:gd name="connsiteX60" fmla="*/ 4445090 w 5037736"/>
              <a:gd name="connsiteY60" fmla="*/ 4103101 h 4110086"/>
              <a:gd name="connsiteX61" fmla="*/ 4450769 w 5037736"/>
              <a:gd name="connsiteY61" fmla="*/ 4105006 h 4110086"/>
              <a:gd name="connsiteX62" fmla="*/ 4456449 w 5037736"/>
              <a:gd name="connsiteY62" fmla="*/ 4106593 h 4110086"/>
              <a:gd name="connsiteX63" fmla="*/ 4462127 w 5037736"/>
              <a:gd name="connsiteY63" fmla="*/ 4107863 h 4110086"/>
              <a:gd name="connsiteX64" fmla="*/ 4468140 w 5037736"/>
              <a:gd name="connsiteY64" fmla="*/ 4108816 h 4110086"/>
              <a:gd name="connsiteX65" fmla="*/ 4474154 w 5037736"/>
              <a:gd name="connsiteY65" fmla="*/ 4109451 h 4110086"/>
              <a:gd name="connsiteX66" fmla="*/ 4480167 w 5037736"/>
              <a:gd name="connsiteY66" fmla="*/ 4110086 h 4110086"/>
              <a:gd name="connsiteX67" fmla="*/ 4485846 w 5037736"/>
              <a:gd name="connsiteY67" fmla="*/ 4110086 h 4110086"/>
              <a:gd name="connsiteX68" fmla="*/ 4491526 w 5037736"/>
              <a:gd name="connsiteY68" fmla="*/ 4110086 h 4110086"/>
              <a:gd name="connsiteX69" fmla="*/ 4497538 w 5037736"/>
              <a:gd name="connsiteY69" fmla="*/ 4109451 h 4110086"/>
              <a:gd name="connsiteX70" fmla="*/ 4503551 w 5037736"/>
              <a:gd name="connsiteY70" fmla="*/ 4108816 h 4110086"/>
              <a:gd name="connsiteX71" fmla="*/ 4509565 w 5037736"/>
              <a:gd name="connsiteY71" fmla="*/ 4107863 h 4110086"/>
              <a:gd name="connsiteX72" fmla="*/ 4515244 w 5037736"/>
              <a:gd name="connsiteY72" fmla="*/ 4106593 h 4110086"/>
              <a:gd name="connsiteX73" fmla="*/ 4520589 w 5037736"/>
              <a:gd name="connsiteY73" fmla="*/ 4105006 h 4110086"/>
              <a:gd name="connsiteX74" fmla="*/ 4526602 w 5037736"/>
              <a:gd name="connsiteY74" fmla="*/ 4103101 h 4110086"/>
              <a:gd name="connsiteX75" fmla="*/ 4531948 w 5037736"/>
              <a:gd name="connsiteY75" fmla="*/ 4101196 h 4110086"/>
              <a:gd name="connsiteX76" fmla="*/ 4537960 w 5037736"/>
              <a:gd name="connsiteY76" fmla="*/ 4098656 h 4110086"/>
              <a:gd name="connsiteX77" fmla="*/ 4542971 w 5037736"/>
              <a:gd name="connsiteY77" fmla="*/ 4095799 h 4110086"/>
              <a:gd name="connsiteX78" fmla="*/ 4548650 w 5037736"/>
              <a:gd name="connsiteY78" fmla="*/ 4093259 h 4110086"/>
              <a:gd name="connsiteX79" fmla="*/ 4553661 w 5037736"/>
              <a:gd name="connsiteY79" fmla="*/ 4089767 h 4110086"/>
              <a:gd name="connsiteX80" fmla="*/ 4558672 w 5037736"/>
              <a:gd name="connsiteY80" fmla="*/ 4086275 h 4110086"/>
              <a:gd name="connsiteX81" fmla="*/ 4563683 w 5037736"/>
              <a:gd name="connsiteY81" fmla="*/ 4082465 h 4110086"/>
              <a:gd name="connsiteX82" fmla="*/ 4568360 w 5037736"/>
              <a:gd name="connsiteY82" fmla="*/ 4078338 h 4110086"/>
              <a:gd name="connsiteX83" fmla="*/ 4572704 w 5037736"/>
              <a:gd name="connsiteY83" fmla="*/ 4073893 h 4110086"/>
              <a:gd name="connsiteX84" fmla="*/ 4577381 w 5037736"/>
              <a:gd name="connsiteY84" fmla="*/ 4069448 h 4110086"/>
              <a:gd name="connsiteX85" fmla="*/ 4581389 w 5037736"/>
              <a:gd name="connsiteY85" fmla="*/ 4064686 h 4110086"/>
              <a:gd name="connsiteX86" fmla="*/ 4585064 w 5037736"/>
              <a:gd name="connsiteY86" fmla="*/ 4059606 h 4110086"/>
              <a:gd name="connsiteX87" fmla="*/ 4588738 w 5037736"/>
              <a:gd name="connsiteY87" fmla="*/ 4054844 h 4110086"/>
              <a:gd name="connsiteX88" fmla="*/ 4592079 w 5037736"/>
              <a:gd name="connsiteY88" fmla="*/ 4049447 h 4110086"/>
              <a:gd name="connsiteX89" fmla="*/ 4595086 w 5037736"/>
              <a:gd name="connsiteY89" fmla="*/ 4044367 h 4110086"/>
              <a:gd name="connsiteX90" fmla="*/ 4597424 w 5037736"/>
              <a:gd name="connsiteY90" fmla="*/ 4038653 h 4110086"/>
              <a:gd name="connsiteX91" fmla="*/ 4599763 w 5037736"/>
              <a:gd name="connsiteY91" fmla="*/ 4033256 h 4110086"/>
              <a:gd name="connsiteX92" fmla="*/ 4602101 w 5037736"/>
              <a:gd name="connsiteY92" fmla="*/ 4027859 h 4110086"/>
              <a:gd name="connsiteX93" fmla="*/ 4604106 w 5037736"/>
              <a:gd name="connsiteY93" fmla="*/ 4022144 h 4110086"/>
              <a:gd name="connsiteX94" fmla="*/ 4605776 w 5037736"/>
              <a:gd name="connsiteY94" fmla="*/ 4016112 h 4110086"/>
              <a:gd name="connsiteX95" fmla="*/ 4606778 w 5037736"/>
              <a:gd name="connsiteY95" fmla="*/ 4010397 h 4110086"/>
              <a:gd name="connsiteX96" fmla="*/ 4607781 w 5037736"/>
              <a:gd name="connsiteY96" fmla="*/ 4004683 h 4110086"/>
              <a:gd name="connsiteX97" fmla="*/ 4608448 w 5037736"/>
              <a:gd name="connsiteY97" fmla="*/ 3998650 h 4110086"/>
              <a:gd name="connsiteX98" fmla="*/ 4608782 w 5037736"/>
              <a:gd name="connsiteY98" fmla="*/ 3992936 h 4110086"/>
              <a:gd name="connsiteX99" fmla="*/ 4609117 w 5037736"/>
              <a:gd name="connsiteY99" fmla="*/ 3987221 h 4110086"/>
              <a:gd name="connsiteX100" fmla="*/ 4608782 w 5037736"/>
              <a:gd name="connsiteY100" fmla="*/ 3980872 h 4110086"/>
              <a:gd name="connsiteX101" fmla="*/ 4608448 w 5037736"/>
              <a:gd name="connsiteY101" fmla="*/ 3975157 h 4110086"/>
              <a:gd name="connsiteX102" fmla="*/ 4607781 w 5037736"/>
              <a:gd name="connsiteY102" fmla="*/ 3969442 h 4110086"/>
              <a:gd name="connsiteX103" fmla="*/ 4606778 w 5037736"/>
              <a:gd name="connsiteY103" fmla="*/ 3963410 h 4110086"/>
              <a:gd name="connsiteX104" fmla="*/ 4605776 w 5037736"/>
              <a:gd name="connsiteY104" fmla="*/ 3957696 h 4110086"/>
              <a:gd name="connsiteX105" fmla="*/ 4604106 w 5037736"/>
              <a:gd name="connsiteY105" fmla="*/ 3951981 h 4110086"/>
              <a:gd name="connsiteX106" fmla="*/ 4602101 w 5037736"/>
              <a:gd name="connsiteY106" fmla="*/ 3946584 h 4110086"/>
              <a:gd name="connsiteX107" fmla="*/ 4599763 w 5037736"/>
              <a:gd name="connsiteY107" fmla="*/ 3940552 h 4110086"/>
              <a:gd name="connsiteX108" fmla="*/ 4597424 w 5037736"/>
              <a:gd name="connsiteY108" fmla="*/ 3935155 h 4110086"/>
              <a:gd name="connsiteX109" fmla="*/ 4595086 w 5037736"/>
              <a:gd name="connsiteY109" fmla="*/ 3929757 h 4110086"/>
              <a:gd name="connsiteX110" fmla="*/ 4592079 w 5037736"/>
              <a:gd name="connsiteY110" fmla="*/ 3924678 h 4110086"/>
              <a:gd name="connsiteX111" fmla="*/ 4588738 w 5037736"/>
              <a:gd name="connsiteY111" fmla="*/ 3919281 h 4110086"/>
              <a:gd name="connsiteX112" fmla="*/ 4585064 w 5037736"/>
              <a:gd name="connsiteY112" fmla="*/ 3914201 h 4110086"/>
              <a:gd name="connsiteX113" fmla="*/ 4581389 w 5037736"/>
              <a:gd name="connsiteY113" fmla="*/ 3909121 h 4110086"/>
              <a:gd name="connsiteX114" fmla="*/ 4577381 w 5037736"/>
              <a:gd name="connsiteY114" fmla="*/ 3904677 h 4110086"/>
              <a:gd name="connsiteX115" fmla="*/ 4572704 w 5037736"/>
              <a:gd name="connsiteY115" fmla="*/ 3899914 h 4110086"/>
              <a:gd name="connsiteX116" fmla="*/ 3276525 w 5037736"/>
              <a:gd name="connsiteY116" fmla="*/ 2605234 h 4110086"/>
              <a:gd name="connsiteX117" fmla="*/ 3272182 w 5037736"/>
              <a:gd name="connsiteY117" fmla="*/ 2600472 h 4110086"/>
              <a:gd name="connsiteX118" fmla="*/ 3268174 w 5037736"/>
              <a:gd name="connsiteY118" fmla="*/ 2596027 h 4110086"/>
              <a:gd name="connsiteX119" fmla="*/ 3264165 w 5037736"/>
              <a:gd name="connsiteY119" fmla="*/ 2590948 h 4110086"/>
              <a:gd name="connsiteX120" fmla="*/ 3260824 w 5037736"/>
              <a:gd name="connsiteY120" fmla="*/ 2585868 h 4110086"/>
              <a:gd name="connsiteX121" fmla="*/ 3257818 w 5037736"/>
              <a:gd name="connsiteY121" fmla="*/ 2580788 h 4110086"/>
              <a:gd name="connsiteX122" fmla="*/ 3254811 w 5037736"/>
              <a:gd name="connsiteY122" fmla="*/ 2575709 h 4110086"/>
              <a:gd name="connsiteX123" fmla="*/ 3252138 w 5037736"/>
              <a:gd name="connsiteY123" fmla="*/ 2569994 h 4110086"/>
              <a:gd name="connsiteX124" fmla="*/ 3249466 w 5037736"/>
              <a:gd name="connsiteY124" fmla="*/ 2564597 h 4110086"/>
              <a:gd name="connsiteX125" fmla="*/ 3247461 w 5037736"/>
              <a:gd name="connsiteY125" fmla="*/ 2558882 h 4110086"/>
              <a:gd name="connsiteX126" fmla="*/ 3245791 w 5037736"/>
              <a:gd name="connsiteY126" fmla="*/ 2553168 h 4110086"/>
              <a:gd name="connsiteX127" fmla="*/ 3244121 w 5037736"/>
              <a:gd name="connsiteY127" fmla="*/ 2547453 h 4110086"/>
              <a:gd name="connsiteX128" fmla="*/ 3242785 w 5037736"/>
              <a:gd name="connsiteY128" fmla="*/ 2541738 h 4110086"/>
              <a:gd name="connsiteX129" fmla="*/ 3241782 w 5037736"/>
              <a:gd name="connsiteY129" fmla="*/ 2536024 h 4110086"/>
              <a:gd name="connsiteX130" fmla="*/ 3241114 w 5037736"/>
              <a:gd name="connsiteY130" fmla="*/ 2529992 h 4110086"/>
              <a:gd name="connsiteX131" fmla="*/ 3240780 w 5037736"/>
              <a:gd name="connsiteY131" fmla="*/ 2524277 h 4110086"/>
              <a:gd name="connsiteX132" fmla="*/ 3240780 w 5037736"/>
              <a:gd name="connsiteY132" fmla="*/ 2518245 h 4110086"/>
              <a:gd name="connsiteX133" fmla="*/ 3240780 w 5037736"/>
              <a:gd name="connsiteY133" fmla="*/ 2512213 h 4110086"/>
              <a:gd name="connsiteX134" fmla="*/ 3241114 w 5037736"/>
              <a:gd name="connsiteY134" fmla="*/ 2506498 h 4110086"/>
              <a:gd name="connsiteX135" fmla="*/ 3241782 w 5037736"/>
              <a:gd name="connsiteY135" fmla="*/ 2500784 h 4110086"/>
              <a:gd name="connsiteX136" fmla="*/ 3242785 w 5037736"/>
              <a:gd name="connsiteY136" fmla="*/ 2494752 h 4110086"/>
              <a:gd name="connsiteX137" fmla="*/ 3244121 w 5037736"/>
              <a:gd name="connsiteY137" fmla="*/ 2489037 h 4110086"/>
              <a:gd name="connsiteX138" fmla="*/ 3245791 w 5037736"/>
              <a:gd name="connsiteY138" fmla="*/ 2483322 h 4110086"/>
              <a:gd name="connsiteX139" fmla="*/ 3247461 w 5037736"/>
              <a:gd name="connsiteY139" fmla="*/ 2477290 h 4110086"/>
              <a:gd name="connsiteX140" fmla="*/ 3249466 w 5037736"/>
              <a:gd name="connsiteY140" fmla="*/ 2471893 h 4110086"/>
              <a:gd name="connsiteX141" fmla="*/ 3252138 w 5037736"/>
              <a:gd name="connsiteY141" fmla="*/ 2466496 h 4110086"/>
              <a:gd name="connsiteX142" fmla="*/ 3254811 w 5037736"/>
              <a:gd name="connsiteY142" fmla="*/ 2461099 h 4110086"/>
              <a:gd name="connsiteX143" fmla="*/ 3257818 w 5037736"/>
              <a:gd name="connsiteY143" fmla="*/ 2455702 h 4110086"/>
              <a:gd name="connsiteX144" fmla="*/ 3260824 w 5037736"/>
              <a:gd name="connsiteY144" fmla="*/ 2450304 h 4110086"/>
              <a:gd name="connsiteX145" fmla="*/ 3264165 w 5037736"/>
              <a:gd name="connsiteY145" fmla="*/ 2445542 h 4110086"/>
              <a:gd name="connsiteX146" fmla="*/ 3268174 w 5037736"/>
              <a:gd name="connsiteY146" fmla="*/ 2440463 h 4110086"/>
              <a:gd name="connsiteX147" fmla="*/ 3272182 w 5037736"/>
              <a:gd name="connsiteY147" fmla="*/ 2435700 h 4110086"/>
              <a:gd name="connsiteX148" fmla="*/ 3276525 w 5037736"/>
              <a:gd name="connsiteY148" fmla="*/ 2431256 h 4110086"/>
              <a:gd name="connsiteX149" fmla="*/ 3281536 w 5037736"/>
              <a:gd name="connsiteY149" fmla="*/ 2426811 h 4110086"/>
              <a:gd name="connsiteX150" fmla="*/ 3285879 w 5037736"/>
              <a:gd name="connsiteY150" fmla="*/ 2422684 h 4110086"/>
              <a:gd name="connsiteX151" fmla="*/ 3290890 w 5037736"/>
              <a:gd name="connsiteY151" fmla="*/ 2418874 h 4110086"/>
              <a:gd name="connsiteX152" fmla="*/ 3296235 w 5037736"/>
              <a:gd name="connsiteY152" fmla="*/ 2415382 h 4110086"/>
              <a:gd name="connsiteX153" fmla="*/ 3301246 w 5037736"/>
              <a:gd name="connsiteY153" fmla="*/ 2412207 h 4110086"/>
              <a:gd name="connsiteX154" fmla="*/ 3306591 w 5037736"/>
              <a:gd name="connsiteY154" fmla="*/ 2409350 h 4110086"/>
              <a:gd name="connsiteX155" fmla="*/ 3311936 w 5037736"/>
              <a:gd name="connsiteY155" fmla="*/ 2406492 h 4110086"/>
              <a:gd name="connsiteX156" fmla="*/ 3317281 w 5037736"/>
              <a:gd name="connsiteY156" fmla="*/ 2404270 h 4110086"/>
              <a:gd name="connsiteX157" fmla="*/ 3323295 w 5037736"/>
              <a:gd name="connsiteY157" fmla="*/ 2402048 h 4110086"/>
              <a:gd name="connsiteX158" fmla="*/ 3328640 w 5037736"/>
              <a:gd name="connsiteY158" fmla="*/ 2400143 h 4110086"/>
              <a:gd name="connsiteX159" fmla="*/ 3334653 w 5037736"/>
              <a:gd name="connsiteY159" fmla="*/ 2398873 h 4110086"/>
              <a:gd name="connsiteX160" fmla="*/ 3340332 w 5037736"/>
              <a:gd name="connsiteY160" fmla="*/ 2397285 h 4110086"/>
              <a:gd name="connsiteX161" fmla="*/ 3346011 w 5037736"/>
              <a:gd name="connsiteY161" fmla="*/ 2396333 h 4110086"/>
              <a:gd name="connsiteX162" fmla="*/ 3352024 w 5037736"/>
              <a:gd name="connsiteY162" fmla="*/ 2395698 h 4110086"/>
              <a:gd name="connsiteX163" fmla="*/ 3357703 w 5037736"/>
              <a:gd name="connsiteY163" fmla="*/ 2395381 h 4110086"/>
              <a:gd name="connsiteX164" fmla="*/ 3364051 w 5037736"/>
              <a:gd name="connsiteY164" fmla="*/ 2395381 h 4110086"/>
              <a:gd name="connsiteX165" fmla="*/ 3369730 w 5037736"/>
              <a:gd name="connsiteY165" fmla="*/ 2395381 h 4110086"/>
              <a:gd name="connsiteX166" fmla="*/ 3375743 w 5037736"/>
              <a:gd name="connsiteY166" fmla="*/ 2395698 h 4110086"/>
              <a:gd name="connsiteX167" fmla="*/ 3381422 w 5037736"/>
              <a:gd name="connsiteY167" fmla="*/ 2396333 h 4110086"/>
              <a:gd name="connsiteX168" fmla="*/ 3387101 w 5037736"/>
              <a:gd name="connsiteY168" fmla="*/ 2397285 h 4110086"/>
              <a:gd name="connsiteX169" fmla="*/ 3393114 w 5037736"/>
              <a:gd name="connsiteY169" fmla="*/ 2398873 h 4110086"/>
              <a:gd name="connsiteX170" fmla="*/ 3398794 w 5037736"/>
              <a:gd name="connsiteY170" fmla="*/ 2400143 h 4110086"/>
              <a:gd name="connsiteX171" fmla="*/ 3404807 w 5037736"/>
              <a:gd name="connsiteY171" fmla="*/ 2402048 h 4110086"/>
              <a:gd name="connsiteX172" fmla="*/ 3410152 w 5037736"/>
              <a:gd name="connsiteY172" fmla="*/ 2404270 h 4110086"/>
              <a:gd name="connsiteX173" fmla="*/ 3415831 w 5037736"/>
              <a:gd name="connsiteY173" fmla="*/ 2406492 h 4110086"/>
              <a:gd name="connsiteX174" fmla="*/ 3421176 w 5037736"/>
              <a:gd name="connsiteY174" fmla="*/ 2409350 h 4110086"/>
              <a:gd name="connsiteX175" fmla="*/ 3426187 w 5037736"/>
              <a:gd name="connsiteY175" fmla="*/ 2412207 h 4110086"/>
              <a:gd name="connsiteX176" fmla="*/ 3431866 w 5037736"/>
              <a:gd name="connsiteY176" fmla="*/ 2415382 h 4110086"/>
              <a:gd name="connsiteX177" fmla="*/ 3436543 w 5037736"/>
              <a:gd name="connsiteY177" fmla="*/ 2418874 h 4110086"/>
              <a:gd name="connsiteX178" fmla="*/ 3441554 w 5037736"/>
              <a:gd name="connsiteY178" fmla="*/ 2422684 h 4110086"/>
              <a:gd name="connsiteX179" fmla="*/ 3446565 w 5037736"/>
              <a:gd name="connsiteY179" fmla="*/ 2426811 h 4110086"/>
              <a:gd name="connsiteX180" fmla="*/ 3450908 w 5037736"/>
              <a:gd name="connsiteY180" fmla="*/ 2431256 h 4110086"/>
              <a:gd name="connsiteX181" fmla="*/ 4169819 w 5037736"/>
              <a:gd name="connsiteY181" fmla="*/ 3149076 h 4110086"/>
              <a:gd name="connsiteX182" fmla="*/ 4174496 w 5037736"/>
              <a:gd name="connsiteY182" fmla="*/ 3153521 h 4110086"/>
              <a:gd name="connsiteX183" fmla="*/ 4179173 w 5037736"/>
              <a:gd name="connsiteY183" fmla="*/ 3157648 h 4110086"/>
              <a:gd name="connsiteX184" fmla="*/ 4184184 w 5037736"/>
              <a:gd name="connsiteY184" fmla="*/ 3161458 h 4110086"/>
              <a:gd name="connsiteX185" fmla="*/ 4189195 w 5037736"/>
              <a:gd name="connsiteY185" fmla="*/ 3164950 h 4110086"/>
              <a:gd name="connsiteX186" fmla="*/ 4194540 w 5037736"/>
              <a:gd name="connsiteY186" fmla="*/ 3168442 h 4110086"/>
              <a:gd name="connsiteX187" fmla="*/ 4199551 w 5037736"/>
              <a:gd name="connsiteY187" fmla="*/ 3170982 h 4110086"/>
              <a:gd name="connsiteX188" fmla="*/ 4204896 w 5037736"/>
              <a:gd name="connsiteY188" fmla="*/ 3173840 h 4110086"/>
              <a:gd name="connsiteX189" fmla="*/ 4210576 w 5037736"/>
              <a:gd name="connsiteY189" fmla="*/ 3176062 h 4110086"/>
              <a:gd name="connsiteX190" fmla="*/ 4216255 w 5037736"/>
              <a:gd name="connsiteY190" fmla="*/ 3178284 h 4110086"/>
              <a:gd name="connsiteX191" fmla="*/ 4221934 w 5037736"/>
              <a:gd name="connsiteY191" fmla="*/ 3180189 h 4110086"/>
              <a:gd name="connsiteX192" fmla="*/ 4227613 w 5037736"/>
              <a:gd name="connsiteY192" fmla="*/ 3181776 h 4110086"/>
              <a:gd name="connsiteX193" fmla="*/ 4233292 w 5037736"/>
              <a:gd name="connsiteY193" fmla="*/ 3183046 h 4110086"/>
              <a:gd name="connsiteX194" fmla="*/ 4239305 w 5037736"/>
              <a:gd name="connsiteY194" fmla="*/ 3183999 h 4110086"/>
              <a:gd name="connsiteX195" fmla="*/ 4244984 w 5037736"/>
              <a:gd name="connsiteY195" fmla="*/ 3184634 h 4110086"/>
              <a:gd name="connsiteX196" fmla="*/ 4250998 w 5037736"/>
              <a:gd name="connsiteY196" fmla="*/ 3184951 h 4110086"/>
              <a:gd name="connsiteX197" fmla="*/ 4257011 w 5037736"/>
              <a:gd name="connsiteY197" fmla="*/ 3185269 h 4110086"/>
              <a:gd name="connsiteX198" fmla="*/ 4263024 w 5037736"/>
              <a:gd name="connsiteY198" fmla="*/ 3184951 h 4110086"/>
              <a:gd name="connsiteX199" fmla="*/ 4268703 w 5037736"/>
              <a:gd name="connsiteY199" fmla="*/ 3184634 h 4110086"/>
              <a:gd name="connsiteX200" fmla="*/ 4274382 w 5037736"/>
              <a:gd name="connsiteY200" fmla="*/ 3183999 h 4110086"/>
              <a:gd name="connsiteX201" fmla="*/ 4280395 w 5037736"/>
              <a:gd name="connsiteY201" fmla="*/ 3183046 h 4110086"/>
              <a:gd name="connsiteX202" fmla="*/ 4286075 w 5037736"/>
              <a:gd name="connsiteY202" fmla="*/ 3181776 h 4110086"/>
              <a:gd name="connsiteX203" fmla="*/ 4292088 w 5037736"/>
              <a:gd name="connsiteY203" fmla="*/ 3180189 h 4110086"/>
              <a:gd name="connsiteX204" fmla="*/ 4297767 w 5037736"/>
              <a:gd name="connsiteY204" fmla="*/ 3178284 h 4110086"/>
              <a:gd name="connsiteX205" fmla="*/ 4303446 w 5037736"/>
              <a:gd name="connsiteY205" fmla="*/ 3176062 h 4110086"/>
              <a:gd name="connsiteX206" fmla="*/ 4308791 w 5037736"/>
              <a:gd name="connsiteY206" fmla="*/ 3173840 h 4110086"/>
              <a:gd name="connsiteX207" fmla="*/ 4314136 w 5037736"/>
              <a:gd name="connsiteY207" fmla="*/ 3170982 h 4110086"/>
              <a:gd name="connsiteX208" fmla="*/ 4319815 w 5037736"/>
              <a:gd name="connsiteY208" fmla="*/ 3168442 h 4110086"/>
              <a:gd name="connsiteX209" fmla="*/ 4324826 w 5037736"/>
              <a:gd name="connsiteY209" fmla="*/ 3164950 h 4110086"/>
              <a:gd name="connsiteX210" fmla="*/ 4329503 w 5037736"/>
              <a:gd name="connsiteY210" fmla="*/ 3161458 h 4110086"/>
              <a:gd name="connsiteX211" fmla="*/ 4334848 w 5037736"/>
              <a:gd name="connsiteY211" fmla="*/ 3157648 h 4110086"/>
              <a:gd name="connsiteX212" fmla="*/ 4339525 w 5037736"/>
              <a:gd name="connsiteY212" fmla="*/ 3153521 h 4110086"/>
              <a:gd name="connsiteX213" fmla="*/ 4344202 w 5037736"/>
              <a:gd name="connsiteY213" fmla="*/ 3149076 h 4110086"/>
              <a:gd name="connsiteX214" fmla="*/ 4348545 w 5037736"/>
              <a:gd name="connsiteY214" fmla="*/ 3144631 h 4110086"/>
              <a:gd name="connsiteX215" fmla="*/ 4352554 w 5037736"/>
              <a:gd name="connsiteY215" fmla="*/ 3139869 h 4110086"/>
              <a:gd name="connsiteX216" fmla="*/ 4356228 w 5037736"/>
              <a:gd name="connsiteY216" fmla="*/ 3134790 h 4110086"/>
              <a:gd name="connsiteX217" fmla="*/ 4359903 w 5037736"/>
              <a:gd name="connsiteY217" fmla="*/ 3130027 h 4110086"/>
              <a:gd name="connsiteX218" fmla="*/ 4363244 w 5037736"/>
              <a:gd name="connsiteY218" fmla="*/ 3124948 h 4110086"/>
              <a:gd name="connsiteX219" fmla="*/ 4365916 w 5037736"/>
              <a:gd name="connsiteY219" fmla="*/ 3119551 h 4110086"/>
              <a:gd name="connsiteX220" fmla="*/ 4368589 w 5037736"/>
              <a:gd name="connsiteY220" fmla="*/ 3113836 h 4110086"/>
              <a:gd name="connsiteX221" fmla="*/ 4371261 w 5037736"/>
              <a:gd name="connsiteY221" fmla="*/ 3108439 h 4110086"/>
              <a:gd name="connsiteX222" fmla="*/ 4373266 w 5037736"/>
              <a:gd name="connsiteY222" fmla="*/ 3103042 h 4110086"/>
              <a:gd name="connsiteX223" fmla="*/ 4375270 w 5037736"/>
              <a:gd name="connsiteY223" fmla="*/ 3097010 h 4110086"/>
              <a:gd name="connsiteX224" fmla="*/ 4376606 w 5037736"/>
              <a:gd name="connsiteY224" fmla="*/ 3091295 h 4110086"/>
              <a:gd name="connsiteX225" fmla="*/ 4377943 w 5037736"/>
              <a:gd name="connsiteY225" fmla="*/ 3085580 h 4110086"/>
              <a:gd name="connsiteX226" fmla="*/ 4378945 w 5037736"/>
              <a:gd name="connsiteY226" fmla="*/ 3079866 h 4110086"/>
              <a:gd name="connsiteX227" fmla="*/ 4379613 w 5037736"/>
              <a:gd name="connsiteY227" fmla="*/ 3073834 h 4110086"/>
              <a:gd name="connsiteX228" fmla="*/ 4379947 w 5037736"/>
              <a:gd name="connsiteY228" fmla="*/ 3068119 h 4110086"/>
              <a:gd name="connsiteX229" fmla="*/ 4380281 w 5037736"/>
              <a:gd name="connsiteY229" fmla="*/ 3062404 h 4110086"/>
              <a:gd name="connsiteX230" fmla="*/ 4379947 w 5037736"/>
              <a:gd name="connsiteY230" fmla="*/ 3056055 h 4110086"/>
              <a:gd name="connsiteX231" fmla="*/ 4379613 w 5037736"/>
              <a:gd name="connsiteY231" fmla="*/ 3050340 h 4110086"/>
              <a:gd name="connsiteX232" fmla="*/ 4378945 w 5037736"/>
              <a:gd name="connsiteY232" fmla="*/ 3044625 h 4110086"/>
              <a:gd name="connsiteX233" fmla="*/ 4377943 w 5037736"/>
              <a:gd name="connsiteY233" fmla="*/ 3038593 h 4110086"/>
              <a:gd name="connsiteX234" fmla="*/ 4376606 w 5037736"/>
              <a:gd name="connsiteY234" fmla="*/ 3032879 h 4110086"/>
              <a:gd name="connsiteX235" fmla="*/ 4375270 w 5037736"/>
              <a:gd name="connsiteY235" fmla="*/ 3027164 h 4110086"/>
              <a:gd name="connsiteX236" fmla="*/ 4373266 w 5037736"/>
              <a:gd name="connsiteY236" fmla="*/ 3021449 h 4110086"/>
              <a:gd name="connsiteX237" fmla="*/ 4371261 w 5037736"/>
              <a:gd name="connsiteY237" fmla="*/ 3015735 h 4110086"/>
              <a:gd name="connsiteX238" fmla="*/ 4368589 w 5037736"/>
              <a:gd name="connsiteY238" fmla="*/ 3010338 h 4110086"/>
              <a:gd name="connsiteX239" fmla="*/ 4365916 w 5037736"/>
              <a:gd name="connsiteY239" fmla="*/ 3004941 h 4110086"/>
              <a:gd name="connsiteX240" fmla="*/ 4363244 w 5037736"/>
              <a:gd name="connsiteY240" fmla="*/ 2999543 h 4110086"/>
              <a:gd name="connsiteX241" fmla="*/ 4359903 w 5037736"/>
              <a:gd name="connsiteY241" fmla="*/ 2994464 h 4110086"/>
              <a:gd name="connsiteX242" fmla="*/ 4356228 w 5037736"/>
              <a:gd name="connsiteY242" fmla="*/ 2989384 h 4110086"/>
              <a:gd name="connsiteX243" fmla="*/ 4352554 w 5037736"/>
              <a:gd name="connsiteY243" fmla="*/ 2984622 h 4110086"/>
              <a:gd name="connsiteX244" fmla="*/ 4348545 w 5037736"/>
              <a:gd name="connsiteY244" fmla="*/ 2979860 h 4110086"/>
              <a:gd name="connsiteX245" fmla="*/ 4344202 w 5037736"/>
              <a:gd name="connsiteY245" fmla="*/ 2975098 h 4110086"/>
              <a:gd name="connsiteX246" fmla="*/ 4244650 w 5037736"/>
              <a:gd name="connsiteY246" fmla="*/ 2875727 h 4110086"/>
              <a:gd name="connsiteX247" fmla="*/ 3995771 w 5037736"/>
              <a:gd name="connsiteY247" fmla="*/ 2627140 h 4110086"/>
              <a:gd name="connsiteX248" fmla="*/ 3991428 w 5037736"/>
              <a:gd name="connsiteY248" fmla="*/ 2622696 h 4110086"/>
              <a:gd name="connsiteX249" fmla="*/ 3987419 w 5037736"/>
              <a:gd name="connsiteY249" fmla="*/ 2617933 h 4110086"/>
              <a:gd name="connsiteX250" fmla="*/ 3983410 w 5037736"/>
              <a:gd name="connsiteY250" fmla="*/ 2613171 h 4110086"/>
              <a:gd name="connsiteX251" fmla="*/ 3980070 w 5037736"/>
              <a:gd name="connsiteY251" fmla="*/ 2608092 h 4110086"/>
              <a:gd name="connsiteX252" fmla="*/ 3977063 w 5037736"/>
              <a:gd name="connsiteY252" fmla="*/ 2603012 h 4110086"/>
              <a:gd name="connsiteX253" fmla="*/ 3973722 w 5037736"/>
              <a:gd name="connsiteY253" fmla="*/ 2597297 h 4110086"/>
              <a:gd name="connsiteX254" fmla="*/ 3971050 w 5037736"/>
              <a:gd name="connsiteY254" fmla="*/ 2591900 h 4110086"/>
              <a:gd name="connsiteX255" fmla="*/ 3968711 w 5037736"/>
              <a:gd name="connsiteY255" fmla="*/ 2586503 h 4110086"/>
              <a:gd name="connsiteX256" fmla="*/ 3966707 w 5037736"/>
              <a:gd name="connsiteY256" fmla="*/ 2581106 h 4110086"/>
              <a:gd name="connsiteX257" fmla="*/ 3965037 w 5037736"/>
              <a:gd name="connsiteY257" fmla="*/ 2575074 h 4110086"/>
              <a:gd name="connsiteX258" fmla="*/ 3963366 w 5037736"/>
              <a:gd name="connsiteY258" fmla="*/ 2569677 h 4110086"/>
              <a:gd name="connsiteX259" fmla="*/ 3962030 w 5037736"/>
              <a:gd name="connsiteY259" fmla="*/ 2563962 h 4110086"/>
              <a:gd name="connsiteX260" fmla="*/ 3961028 w 5037736"/>
              <a:gd name="connsiteY260" fmla="*/ 2558247 h 4110086"/>
              <a:gd name="connsiteX261" fmla="*/ 3960026 w 5037736"/>
              <a:gd name="connsiteY261" fmla="*/ 2551898 h 4110086"/>
              <a:gd name="connsiteX262" fmla="*/ 3959691 w 5037736"/>
              <a:gd name="connsiteY262" fmla="*/ 2546183 h 4110086"/>
              <a:gd name="connsiteX263" fmla="*/ 3959691 w 5037736"/>
              <a:gd name="connsiteY263" fmla="*/ 2540469 h 4110086"/>
              <a:gd name="connsiteX264" fmla="*/ 3959691 w 5037736"/>
              <a:gd name="connsiteY264" fmla="*/ 2534436 h 4110086"/>
              <a:gd name="connsiteX265" fmla="*/ 3960026 w 5037736"/>
              <a:gd name="connsiteY265" fmla="*/ 2528404 h 4110086"/>
              <a:gd name="connsiteX266" fmla="*/ 3961028 w 5037736"/>
              <a:gd name="connsiteY266" fmla="*/ 2522690 h 4110086"/>
              <a:gd name="connsiteX267" fmla="*/ 3962030 w 5037736"/>
              <a:gd name="connsiteY267" fmla="*/ 2516658 h 4110086"/>
              <a:gd name="connsiteX268" fmla="*/ 3963366 w 5037736"/>
              <a:gd name="connsiteY268" fmla="*/ 2510943 h 4110086"/>
              <a:gd name="connsiteX269" fmla="*/ 3965037 w 5037736"/>
              <a:gd name="connsiteY269" fmla="*/ 2505228 h 4110086"/>
              <a:gd name="connsiteX270" fmla="*/ 3966707 w 5037736"/>
              <a:gd name="connsiteY270" fmla="*/ 2499514 h 4110086"/>
              <a:gd name="connsiteX271" fmla="*/ 3968711 w 5037736"/>
              <a:gd name="connsiteY271" fmla="*/ 2494117 h 4110086"/>
              <a:gd name="connsiteX272" fmla="*/ 3971050 w 5037736"/>
              <a:gd name="connsiteY272" fmla="*/ 2488402 h 4110086"/>
              <a:gd name="connsiteX273" fmla="*/ 3973722 w 5037736"/>
              <a:gd name="connsiteY273" fmla="*/ 2483322 h 4110086"/>
              <a:gd name="connsiteX274" fmla="*/ 3977063 w 5037736"/>
              <a:gd name="connsiteY274" fmla="*/ 2477608 h 4110086"/>
              <a:gd name="connsiteX275" fmla="*/ 3980070 w 5037736"/>
              <a:gd name="connsiteY275" fmla="*/ 2472528 h 4110086"/>
              <a:gd name="connsiteX276" fmla="*/ 3983410 w 5037736"/>
              <a:gd name="connsiteY276" fmla="*/ 2467448 h 4110086"/>
              <a:gd name="connsiteX277" fmla="*/ 3987419 w 5037736"/>
              <a:gd name="connsiteY277" fmla="*/ 2462686 h 4110086"/>
              <a:gd name="connsiteX278" fmla="*/ 3991428 w 5037736"/>
              <a:gd name="connsiteY278" fmla="*/ 2457924 h 4110086"/>
              <a:gd name="connsiteX279" fmla="*/ 3995771 w 5037736"/>
              <a:gd name="connsiteY279" fmla="*/ 2453162 h 4110086"/>
              <a:gd name="connsiteX280" fmla="*/ 4000448 w 5037736"/>
              <a:gd name="connsiteY280" fmla="*/ 2449035 h 4110086"/>
              <a:gd name="connsiteX281" fmla="*/ 4005459 w 5037736"/>
              <a:gd name="connsiteY281" fmla="*/ 2444907 h 4110086"/>
              <a:gd name="connsiteX282" fmla="*/ 4010135 w 5037736"/>
              <a:gd name="connsiteY282" fmla="*/ 2441098 h 4110086"/>
              <a:gd name="connsiteX283" fmla="*/ 4015146 w 5037736"/>
              <a:gd name="connsiteY283" fmla="*/ 2437288 h 4110086"/>
              <a:gd name="connsiteX284" fmla="*/ 4020492 w 5037736"/>
              <a:gd name="connsiteY284" fmla="*/ 2434430 h 4110086"/>
              <a:gd name="connsiteX285" fmla="*/ 4025503 w 5037736"/>
              <a:gd name="connsiteY285" fmla="*/ 2431256 h 4110086"/>
              <a:gd name="connsiteX286" fmla="*/ 4031182 w 5037736"/>
              <a:gd name="connsiteY286" fmla="*/ 2428398 h 4110086"/>
              <a:gd name="connsiteX287" fmla="*/ 4036527 w 5037736"/>
              <a:gd name="connsiteY287" fmla="*/ 2426176 h 4110086"/>
              <a:gd name="connsiteX288" fmla="*/ 4042206 w 5037736"/>
              <a:gd name="connsiteY288" fmla="*/ 2423954 h 4110086"/>
              <a:gd name="connsiteX289" fmla="*/ 4047885 w 5037736"/>
              <a:gd name="connsiteY289" fmla="*/ 2422366 h 4110086"/>
              <a:gd name="connsiteX290" fmla="*/ 4053564 w 5037736"/>
              <a:gd name="connsiteY290" fmla="*/ 2420461 h 4110086"/>
              <a:gd name="connsiteX291" fmla="*/ 4059577 w 5037736"/>
              <a:gd name="connsiteY291" fmla="*/ 2419509 h 4110086"/>
              <a:gd name="connsiteX292" fmla="*/ 4065256 w 5037736"/>
              <a:gd name="connsiteY292" fmla="*/ 2418557 h 4110086"/>
              <a:gd name="connsiteX293" fmla="*/ 4071270 w 5037736"/>
              <a:gd name="connsiteY293" fmla="*/ 2417922 h 4110086"/>
              <a:gd name="connsiteX294" fmla="*/ 4076949 w 5037736"/>
              <a:gd name="connsiteY294" fmla="*/ 2417287 h 4110086"/>
              <a:gd name="connsiteX295" fmla="*/ 4082962 w 5037736"/>
              <a:gd name="connsiteY295" fmla="*/ 2417287 h 4110086"/>
              <a:gd name="connsiteX296" fmla="*/ 4088975 w 5037736"/>
              <a:gd name="connsiteY296" fmla="*/ 2417287 h 4110086"/>
              <a:gd name="connsiteX297" fmla="*/ 4094654 w 5037736"/>
              <a:gd name="connsiteY297" fmla="*/ 2417922 h 4110086"/>
              <a:gd name="connsiteX298" fmla="*/ 4100668 w 5037736"/>
              <a:gd name="connsiteY298" fmla="*/ 2418557 h 4110086"/>
              <a:gd name="connsiteX299" fmla="*/ 4106347 w 5037736"/>
              <a:gd name="connsiteY299" fmla="*/ 2419509 h 4110086"/>
              <a:gd name="connsiteX300" fmla="*/ 4112360 w 5037736"/>
              <a:gd name="connsiteY300" fmla="*/ 2420461 h 4110086"/>
              <a:gd name="connsiteX301" fmla="*/ 4118039 w 5037736"/>
              <a:gd name="connsiteY301" fmla="*/ 2422366 h 4110086"/>
              <a:gd name="connsiteX302" fmla="*/ 4123718 w 5037736"/>
              <a:gd name="connsiteY302" fmla="*/ 2423954 h 4110086"/>
              <a:gd name="connsiteX303" fmla="*/ 4129397 w 5037736"/>
              <a:gd name="connsiteY303" fmla="*/ 2426176 h 4110086"/>
              <a:gd name="connsiteX304" fmla="*/ 4134742 w 5037736"/>
              <a:gd name="connsiteY304" fmla="*/ 2428398 h 4110086"/>
              <a:gd name="connsiteX305" fmla="*/ 4140421 w 5037736"/>
              <a:gd name="connsiteY305" fmla="*/ 2431256 h 4110086"/>
              <a:gd name="connsiteX306" fmla="*/ 4145767 w 5037736"/>
              <a:gd name="connsiteY306" fmla="*/ 2434430 h 4110086"/>
              <a:gd name="connsiteX307" fmla="*/ 4150778 w 5037736"/>
              <a:gd name="connsiteY307" fmla="*/ 2437288 h 4110086"/>
              <a:gd name="connsiteX308" fmla="*/ 4155789 w 5037736"/>
              <a:gd name="connsiteY308" fmla="*/ 2441098 h 4110086"/>
              <a:gd name="connsiteX309" fmla="*/ 4160800 w 5037736"/>
              <a:gd name="connsiteY309" fmla="*/ 2444907 h 4110086"/>
              <a:gd name="connsiteX310" fmla="*/ 4165476 w 5037736"/>
              <a:gd name="connsiteY310" fmla="*/ 2449035 h 4110086"/>
              <a:gd name="connsiteX311" fmla="*/ 4170153 w 5037736"/>
              <a:gd name="connsiteY311" fmla="*/ 2453162 h 4110086"/>
              <a:gd name="connsiteX312" fmla="*/ 4969908 w 5037736"/>
              <a:gd name="connsiteY312" fmla="*/ 3252257 h 4110086"/>
              <a:gd name="connsiteX313" fmla="*/ 5037736 w 5037736"/>
              <a:gd name="connsiteY313" fmla="*/ 3319991 h 411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</a:cxnLst>
            <a:rect l="l" t="t" r="r" b="b"/>
            <a:pathLst>
              <a:path w="5037736" h="4110086">
                <a:moveTo>
                  <a:pt x="5037736" y="0"/>
                </a:moveTo>
                <a:lnTo>
                  <a:pt x="0" y="0"/>
                </a:lnTo>
                <a:lnTo>
                  <a:pt x="2696252" y="2688414"/>
                </a:lnTo>
                <a:cubicBezTo>
                  <a:pt x="2695918" y="2685874"/>
                  <a:pt x="2695918" y="2683652"/>
                  <a:pt x="2695583" y="2681112"/>
                </a:cubicBezTo>
                <a:cubicBezTo>
                  <a:pt x="2695249" y="2678889"/>
                  <a:pt x="2695249" y="2676350"/>
                  <a:pt x="2694915" y="2674127"/>
                </a:cubicBezTo>
                <a:lnTo>
                  <a:pt x="2694915" y="2667143"/>
                </a:lnTo>
                <a:cubicBezTo>
                  <a:pt x="2694915" y="2664920"/>
                  <a:pt x="2695249" y="2662381"/>
                  <a:pt x="2695249" y="2660158"/>
                </a:cubicBezTo>
                <a:cubicBezTo>
                  <a:pt x="2695583" y="2657618"/>
                  <a:pt x="2695583" y="2655396"/>
                  <a:pt x="2695918" y="2652856"/>
                </a:cubicBezTo>
                <a:cubicBezTo>
                  <a:pt x="2696252" y="2650634"/>
                  <a:pt x="2696586" y="2648094"/>
                  <a:pt x="2696920" y="2645872"/>
                </a:cubicBezTo>
                <a:cubicBezTo>
                  <a:pt x="2697588" y="2643649"/>
                  <a:pt x="2697922" y="2641109"/>
                  <a:pt x="2698590" y="2638887"/>
                </a:cubicBezTo>
                <a:cubicBezTo>
                  <a:pt x="2699258" y="2636665"/>
                  <a:pt x="2699592" y="2634125"/>
                  <a:pt x="2700260" y="2631903"/>
                </a:cubicBezTo>
                <a:cubicBezTo>
                  <a:pt x="2700929" y="2629680"/>
                  <a:pt x="2701931" y="2627458"/>
                  <a:pt x="2702599" y="2625235"/>
                </a:cubicBezTo>
                <a:lnTo>
                  <a:pt x="2705605" y="2618568"/>
                </a:lnTo>
                <a:cubicBezTo>
                  <a:pt x="2706608" y="2616346"/>
                  <a:pt x="2707944" y="2614441"/>
                  <a:pt x="2708946" y="2612219"/>
                </a:cubicBezTo>
                <a:cubicBezTo>
                  <a:pt x="2709948" y="2609996"/>
                  <a:pt x="2711285" y="2607774"/>
                  <a:pt x="2712287" y="2605552"/>
                </a:cubicBezTo>
                <a:cubicBezTo>
                  <a:pt x="2713623" y="2603647"/>
                  <a:pt x="2714959" y="2601425"/>
                  <a:pt x="2716296" y="2599520"/>
                </a:cubicBezTo>
                <a:cubicBezTo>
                  <a:pt x="2717966" y="2597615"/>
                  <a:pt x="2719302" y="2595392"/>
                  <a:pt x="2720973" y="2593488"/>
                </a:cubicBezTo>
                <a:cubicBezTo>
                  <a:pt x="2722643" y="2591583"/>
                  <a:pt x="2723979" y="2589678"/>
                  <a:pt x="2725649" y="2587773"/>
                </a:cubicBezTo>
                <a:lnTo>
                  <a:pt x="2730660" y="2582058"/>
                </a:lnTo>
                <a:cubicBezTo>
                  <a:pt x="2732331" y="2580788"/>
                  <a:pt x="2733667" y="2579201"/>
                  <a:pt x="2735337" y="2577931"/>
                </a:cubicBezTo>
                <a:cubicBezTo>
                  <a:pt x="2737008" y="2576661"/>
                  <a:pt x="2738344" y="2575074"/>
                  <a:pt x="2740014" y="2573804"/>
                </a:cubicBezTo>
                <a:lnTo>
                  <a:pt x="2745025" y="2569994"/>
                </a:lnTo>
                <a:lnTo>
                  <a:pt x="2750036" y="2566184"/>
                </a:lnTo>
                <a:cubicBezTo>
                  <a:pt x="2751707" y="2565232"/>
                  <a:pt x="2753711" y="2564279"/>
                  <a:pt x="2755381" y="2563327"/>
                </a:cubicBezTo>
                <a:cubicBezTo>
                  <a:pt x="2757052" y="2562375"/>
                  <a:pt x="2759056" y="2561105"/>
                  <a:pt x="2760726" y="2560152"/>
                </a:cubicBezTo>
                <a:cubicBezTo>
                  <a:pt x="2762397" y="2559200"/>
                  <a:pt x="2764401" y="2558247"/>
                  <a:pt x="2766072" y="2557295"/>
                </a:cubicBezTo>
                <a:cubicBezTo>
                  <a:pt x="2767742" y="2556660"/>
                  <a:pt x="2769746" y="2555708"/>
                  <a:pt x="2771417" y="2555073"/>
                </a:cubicBezTo>
                <a:cubicBezTo>
                  <a:pt x="2773421" y="2554438"/>
                  <a:pt x="2775091" y="2553485"/>
                  <a:pt x="2777096" y="2552850"/>
                </a:cubicBezTo>
                <a:cubicBezTo>
                  <a:pt x="2779100" y="2552215"/>
                  <a:pt x="2780770" y="2551898"/>
                  <a:pt x="2782775" y="2551263"/>
                </a:cubicBezTo>
                <a:cubicBezTo>
                  <a:pt x="2784779" y="2550628"/>
                  <a:pt x="2786784" y="2550310"/>
                  <a:pt x="2788788" y="2549675"/>
                </a:cubicBezTo>
                <a:cubicBezTo>
                  <a:pt x="2790792" y="2549358"/>
                  <a:pt x="2792463" y="2548723"/>
                  <a:pt x="2794467" y="2548406"/>
                </a:cubicBezTo>
                <a:lnTo>
                  <a:pt x="2800146" y="2547453"/>
                </a:lnTo>
                <a:cubicBezTo>
                  <a:pt x="2802151" y="2547136"/>
                  <a:pt x="2804155" y="2547136"/>
                  <a:pt x="2806159" y="2546818"/>
                </a:cubicBezTo>
                <a:cubicBezTo>
                  <a:pt x="2808164" y="2546501"/>
                  <a:pt x="2809834" y="2546501"/>
                  <a:pt x="2811839" y="2546183"/>
                </a:cubicBezTo>
                <a:lnTo>
                  <a:pt x="2817852" y="2546183"/>
                </a:lnTo>
                <a:lnTo>
                  <a:pt x="2823865" y="2546183"/>
                </a:lnTo>
                <a:cubicBezTo>
                  <a:pt x="2825869" y="2546501"/>
                  <a:pt x="2827874" y="2546501"/>
                  <a:pt x="2829878" y="2546818"/>
                </a:cubicBezTo>
                <a:cubicBezTo>
                  <a:pt x="2831883" y="2547136"/>
                  <a:pt x="2833553" y="2547136"/>
                  <a:pt x="2835557" y="2547453"/>
                </a:cubicBezTo>
                <a:lnTo>
                  <a:pt x="2841236" y="2548406"/>
                </a:lnTo>
                <a:cubicBezTo>
                  <a:pt x="2843241" y="2548723"/>
                  <a:pt x="2845245" y="2549358"/>
                  <a:pt x="2847250" y="2549675"/>
                </a:cubicBezTo>
                <a:cubicBezTo>
                  <a:pt x="2849254" y="2550310"/>
                  <a:pt x="2850924" y="2550628"/>
                  <a:pt x="2852929" y="2551263"/>
                </a:cubicBezTo>
                <a:cubicBezTo>
                  <a:pt x="2854933" y="2551898"/>
                  <a:pt x="2856604" y="2552215"/>
                  <a:pt x="2858608" y="2552850"/>
                </a:cubicBezTo>
                <a:cubicBezTo>
                  <a:pt x="2860612" y="2553485"/>
                  <a:pt x="2862283" y="2554438"/>
                  <a:pt x="2864287" y="2555073"/>
                </a:cubicBezTo>
                <a:cubicBezTo>
                  <a:pt x="2866291" y="2555708"/>
                  <a:pt x="2867962" y="2556660"/>
                  <a:pt x="2869966" y="2557295"/>
                </a:cubicBezTo>
                <a:cubicBezTo>
                  <a:pt x="2871637" y="2558247"/>
                  <a:pt x="2873641" y="2559200"/>
                  <a:pt x="2875311" y="2560152"/>
                </a:cubicBezTo>
                <a:cubicBezTo>
                  <a:pt x="2876982" y="2561105"/>
                  <a:pt x="2878652" y="2562375"/>
                  <a:pt x="2880322" y="2563327"/>
                </a:cubicBezTo>
                <a:cubicBezTo>
                  <a:pt x="2881993" y="2564279"/>
                  <a:pt x="2883997" y="2565232"/>
                  <a:pt x="2885667" y="2566184"/>
                </a:cubicBezTo>
                <a:lnTo>
                  <a:pt x="2890678" y="2569994"/>
                </a:lnTo>
                <a:lnTo>
                  <a:pt x="2895689" y="2573804"/>
                </a:lnTo>
                <a:cubicBezTo>
                  <a:pt x="2897360" y="2575074"/>
                  <a:pt x="2898696" y="2576661"/>
                  <a:pt x="2900366" y="2577931"/>
                </a:cubicBezTo>
                <a:cubicBezTo>
                  <a:pt x="2902037" y="2579201"/>
                  <a:pt x="2903373" y="2580788"/>
                  <a:pt x="2905043" y="2582058"/>
                </a:cubicBezTo>
                <a:lnTo>
                  <a:pt x="4398989" y="4073893"/>
                </a:lnTo>
                <a:cubicBezTo>
                  <a:pt x="4400325" y="4075480"/>
                  <a:pt x="4401995" y="4076750"/>
                  <a:pt x="4403332" y="4078338"/>
                </a:cubicBezTo>
                <a:cubicBezTo>
                  <a:pt x="4405002" y="4079608"/>
                  <a:pt x="4406338" y="4081195"/>
                  <a:pt x="4408009" y="4082465"/>
                </a:cubicBezTo>
                <a:lnTo>
                  <a:pt x="4413020" y="4086275"/>
                </a:lnTo>
                <a:cubicBezTo>
                  <a:pt x="4414690" y="4087545"/>
                  <a:pt x="4416360" y="4088497"/>
                  <a:pt x="4418031" y="4089767"/>
                </a:cubicBezTo>
                <a:cubicBezTo>
                  <a:pt x="4419701" y="4091037"/>
                  <a:pt x="4421372" y="4091989"/>
                  <a:pt x="4423042" y="4093259"/>
                </a:cubicBezTo>
                <a:cubicBezTo>
                  <a:pt x="4425046" y="4094212"/>
                  <a:pt x="4426716" y="4094847"/>
                  <a:pt x="4428721" y="4095799"/>
                </a:cubicBezTo>
                <a:lnTo>
                  <a:pt x="4433732" y="4098656"/>
                </a:lnTo>
                <a:cubicBezTo>
                  <a:pt x="4435736" y="4099609"/>
                  <a:pt x="4437741" y="4100244"/>
                  <a:pt x="4439745" y="4101196"/>
                </a:cubicBezTo>
                <a:cubicBezTo>
                  <a:pt x="4441416" y="4101831"/>
                  <a:pt x="4443420" y="4102466"/>
                  <a:pt x="4445090" y="4103101"/>
                </a:cubicBezTo>
                <a:cubicBezTo>
                  <a:pt x="4447094" y="4103736"/>
                  <a:pt x="4448765" y="4104371"/>
                  <a:pt x="4450769" y="4105006"/>
                </a:cubicBezTo>
                <a:cubicBezTo>
                  <a:pt x="4452774" y="4105641"/>
                  <a:pt x="4454444" y="4105958"/>
                  <a:pt x="4456449" y="4106593"/>
                </a:cubicBezTo>
                <a:cubicBezTo>
                  <a:pt x="4458453" y="4106911"/>
                  <a:pt x="4460123" y="4107546"/>
                  <a:pt x="4462127" y="4107863"/>
                </a:cubicBezTo>
                <a:lnTo>
                  <a:pt x="4468140" y="4108816"/>
                </a:lnTo>
                <a:cubicBezTo>
                  <a:pt x="4470145" y="4109133"/>
                  <a:pt x="4472149" y="4109133"/>
                  <a:pt x="4474154" y="4109451"/>
                </a:cubicBezTo>
                <a:cubicBezTo>
                  <a:pt x="4476158" y="4109768"/>
                  <a:pt x="4478162" y="4109768"/>
                  <a:pt x="4480167" y="4110086"/>
                </a:cubicBezTo>
                <a:lnTo>
                  <a:pt x="4485846" y="4110086"/>
                </a:lnTo>
                <a:lnTo>
                  <a:pt x="4491526" y="4110086"/>
                </a:lnTo>
                <a:cubicBezTo>
                  <a:pt x="4493529" y="4109768"/>
                  <a:pt x="4495534" y="4109768"/>
                  <a:pt x="4497538" y="4109451"/>
                </a:cubicBezTo>
                <a:cubicBezTo>
                  <a:pt x="4499543" y="4109133"/>
                  <a:pt x="4501547" y="4109133"/>
                  <a:pt x="4503551" y="4108816"/>
                </a:cubicBezTo>
                <a:lnTo>
                  <a:pt x="4509565" y="4107863"/>
                </a:lnTo>
                <a:cubicBezTo>
                  <a:pt x="4511569" y="4107546"/>
                  <a:pt x="4513239" y="4106911"/>
                  <a:pt x="4515244" y="4106593"/>
                </a:cubicBezTo>
                <a:cubicBezTo>
                  <a:pt x="4516915" y="4105958"/>
                  <a:pt x="4518919" y="4105641"/>
                  <a:pt x="4520589" y="4105006"/>
                </a:cubicBezTo>
                <a:lnTo>
                  <a:pt x="4526602" y="4103101"/>
                </a:lnTo>
                <a:cubicBezTo>
                  <a:pt x="4528272" y="4102466"/>
                  <a:pt x="4530277" y="4101831"/>
                  <a:pt x="4531948" y="4101196"/>
                </a:cubicBezTo>
                <a:cubicBezTo>
                  <a:pt x="4533952" y="4100244"/>
                  <a:pt x="4535956" y="4099609"/>
                  <a:pt x="4537960" y="4098656"/>
                </a:cubicBezTo>
                <a:lnTo>
                  <a:pt x="4542971" y="4095799"/>
                </a:lnTo>
                <a:cubicBezTo>
                  <a:pt x="4544976" y="4094847"/>
                  <a:pt x="4546646" y="4094212"/>
                  <a:pt x="4548650" y="4093259"/>
                </a:cubicBezTo>
                <a:cubicBezTo>
                  <a:pt x="4550321" y="4091989"/>
                  <a:pt x="4551991" y="4091037"/>
                  <a:pt x="4553661" y="4089767"/>
                </a:cubicBezTo>
                <a:cubicBezTo>
                  <a:pt x="4555332" y="4088497"/>
                  <a:pt x="4557002" y="4087545"/>
                  <a:pt x="4558672" y="4086275"/>
                </a:cubicBezTo>
                <a:lnTo>
                  <a:pt x="4563683" y="4082465"/>
                </a:lnTo>
                <a:cubicBezTo>
                  <a:pt x="4565354" y="4081195"/>
                  <a:pt x="4566690" y="4079608"/>
                  <a:pt x="4568360" y="4078338"/>
                </a:cubicBezTo>
                <a:cubicBezTo>
                  <a:pt x="4569697" y="4076750"/>
                  <a:pt x="4571367" y="4075480"/>
                  <a:pt x="4572704" y="4073893"/>
                </a:cubicBezTo>
                <a:lnTo>
                  <a:pt x="4577381" y="4069448"/>
                </a:lnTo>
                <a:lnTo>
                  <a:pt x="4581389" y="4064686"/>
                </a:lnTo>
                <a:cubicBezTo>
                  <a:pt x="4582726" y="4063099"/>
                  <a:pt x="4583727" y="4061194"/>
                  <a:pt x="4585064" y="4059606"/>
                </a:cubicBezTo>
                <a:cubicBezTo>
                  <a:pt x="4586400" y="4058019"/>
                  <a:pt x="4587403" y="4056432"/>
                  <a:pt x="4588738" y="4054844"/>
                </a:cubicBezTo>
                <a:cubicBezTo>
                  <a:pt x="4589741" y="4052939"/>
                  <a:pt x="4591077" y="4051352"/>
                  <a:pt x="4592079" y="4049447"/>
                </a:cubicBezTo>
                <a:cubicBezTo>
                  <a:pt x="4593081" y="4047860"/>
                  <a:pt x="4594084" y="4045955"/>
                  <a:pt x="4595086" y="4044367"/>
                </a:cubicBezTo>
                <a:cubicBezTo>
                  <a:pt x="4595754" y="4042463"/>
                  <a:pt x="4596756" y="4040558"/>
                  <a:pt x="4597424" y="4038653"/>
                </a:cubicBezTo>
                <a:cubicBezTo>
                  <a:pt x="4598092" y="4036748"/>
                  <a:pt x="4599095" y="4035161"/>
                  <a:pt x="4599763" y="4033256"/>
                </a:cubicBezTo>
                <a:cubicBezTo>
                  <a:pt x="4600431" y="4031351"/>
                  <a:pt x="4601433" y="4029763"/>
                  <a:pt x="4602101" y="4027859"/>
                </a:cubicBezTo>
                <a:lnTo>
                  <a:pt x="4604106" y="4022144"/>
                </a:lnTo>
                <a:cubicBezTo>
                  <a:pt x="4604774" y="4020239"/>
                  <a:pt x="4605108" y="4018017"/>
                  <a:pt x="4605776" y="4016112"/>
                </a:cubicBezTo>
                <a:lnTo>
                  <a:pt x="4606778" y="4010397"/>
                </a:lnTo>
                <a:lnTo>
                  <a:pt x="4607781" y="4004683"/>
                </a:lnTo>
                <a:cubicBezTo>
                  <a:pt x="4608115" y="4002778"/>
                  <a:pt x="4608115" y="4000555"/>
                  <a:pt x="4608448" y="3998650"/>
                </a:cubicBezTo>
                <a:cubicBezTo>
                  <a:pt x="4608448" y="3996746"/>
                  <a:pt x="4608782" y="3994841"/>
                  <a:pt x="4608782" y="3992936"/>
                </a:cubicBezTo>
                <a:cubicBezTo>
                  <a:pt x="4608782" y="3991031"/>
                  <a:pt x="4609117" y="3989126"/>
                  <a:pt x="4609117" y="3987221"/>
                </a:cubicBezTo>
                <a:cubicBezTo>
                  <a:pt x="4609117" y="3984999"/>
                  <a:pt x="4608782" y="3983094"/>
                  <a:pt x="4608782" y="3980872"/>
                </a:cubicBezTo>
                <a:cubicBezTo>
                  <a:pt x="4608782" y="3978967"/>
                  <a:pt x="4608448" y="3977062"/>
                  <a:pt x="4608448" y="3975157"/>
                </a:cubicBezTo>
                <a:cubicBezTo>
                  <a:pt x="4608115" y="3973252"/>
                  <a:pt x="4608115" y="3971347"/>
                  <a:pt x="4607781" y="3969442"/>
                </a:cubicBezTo>
                <a:cubicBezTo>
                  <a:pt x="4607446" y="3967537"/>
                  <a:pt x="4607112" y="3965315"/>
                  <a:pt x="4606778" y="3963410"/>
                </a:cubicBezTo>
                <a:lnTo>
                  <a:pt x="4605776" y="3957696"/>
                </a:lnTo>
                <a:cubicBezTo>
                  <a:pt x="4605108" y="3955791"/>
                  <a:pt x="4604774" y="3953886"/>
                  <a:pt x="4604106" y="3951981"/>
                </a:cubicBezTo>
                <a:cubicBezTo>
                  <a:pt x="4603437" y="3950076"/>
                  <a:pt x="4602770" y="3948489"/>
                  <a:pt x="4602101" y="3946584"/>
                </a:cubicBezTo>
                <a:cubicBezTo>
                  <a:pt x="4601433" y="3944679"/>
                  <a:pt x="4600431" y="3942457"/>
                  <a:pt x="4599763" y="3940552"/>
                </a:cubicBezTo>
                <a:cubicBezTo>
                  <a:pt x="4599095" y="3938647"/>
                  <a:pt x="4598092" y="3937059"/>
                  <a:pt x="4597424" y="3935155"/>
                </a:cubicBezTo>
                <a:cubicBezTo>
                  <a:pt x="4596756" y="3933250"/>
                  <a:pt x="4595754" y="3931662"/>
                  <a:pt x="4595086" y="3929757"/>
                </a:cubicBezTo>
                <a:cubicBezTo>
                  <a:pt x="4594084" y="3928170"/>
                  <a:pt x="4593081" y="3926265"/>
                  <a:pt x="4592079" y="3924678"/>
                </a:cubicBezTo>
                <a:cubicBezTo>
                  <a:pt x="4591077" y="3922773"/>
                  <a:pt x="4589741" y="3921185"/>
                  <a:pt x="4588738" y="3919281"/>
                </a:cubicBezTo>
                <a:cubicBezTo>
                  <a:pt x="4587403" y="3917693"/>
                  <a:pt x="4586400" y="3915788"/>
                  <a:pt x="4585064" y="3914201"/>
                </a:cubicBezTo>
                <a:cubicBezTo>
                  <a:pt x="4583727" y="3912614"/>
                  <a:pt x="4582726" y="3910709"/>
                  <a:pt x="4581389" y="3909121"/>
                </a:cubicBezTo>
                <a:cubicBezTo>
                  <a:pt x="4580053" y="3907534"/>
                  <a:pt x="4578716" y="3906264"/>
                  <a:pt x="4577381" y="3904677"/>
                </a:cubicBezTo>
                <a:cubicBezTo>
                  <a:pt x="4575710" y="3903089"/>
                  <a:pt x="4574374" y="3901502"/>
                  <a:pt x="4572704" y="3899914"/>
                </a:cubicBezTo>
                <a:lnTo>
                  <a:pt x="3276525" y="2605234"/>
                </a:lnTo>
                <a:cubicBezTo>
                  <a:pt x="3275189" y="2603647"/>
                  <a:pt x="3273519" y="2602059"/>
                  <a:pt x="3272182" y="2600472"/>
                </a:cubicBezTo>
                <a:cubicBezTo>
                  <a:pt x="3270846" y="2598885"/>
                  <a:pt x="3269510" y="2597615"/>
                  <a:pt x="3268174" y="2596027"/>
                </a:cubicBezTo>
                <a:cubicBezTo>
                  <a:pt x="3266837" y="2594440"/>
                  <a:pt x="3265501" y="2592535"/>
                  <a:pt x="3264165" y="2590948"/>
                </a:cubicBezTo>
                <a:cubicBezTo>
                  <a:pt x="3263163" y="2589360"/>
                  <a:pt x="3261826" y="2587455"/>
                  <a:pt x="3260824" y="2585868"/>
                </a:cubicBezTo>
                <a:cubicBezTo>
                  <a:pt x="3259822" y="2584281"/>
                  <a:pt x="3258820" y="2582376"/>
                  <a:pt x="3257818" y="2580788"/>
                </a:cubicBezTo>
                <a:cubicBezTo>
                  <a:pt x="3256815" y="2579201"/>
                  <a:pt x="3255813" y="2577296"/>
                  <a:pt x="3254811" y="2575709"/>
                </a:cubicBezTo>
                <a:cubicBezTo>
                  <a:pt x="3253809" y="2573804"/>
                  <a:pt x="3253141" y="2571899"/>
                  <a:pt x="3252138" y="2569994"/>
                </a:cubicBezTo>
                <a:cubicBezTo>
                  <a:pt x="3251136" y="2568089"/>
                  <a:pt x="3250468" y="2566502"/>
                  <a:pt x="3249466" y="2564597"/>
                </a:cubicBezTo>
                <a:lnTo>
                  <a:pt x="3247461" y="2558882"/>
                </a:lnTo>
                <a:cubicBezTo>
                  <a:pt x="3246793" y="2556977"/>
                  <a:pt x="3246459" y="2555073"/>
                  <a:pt x="3245791" y="2553168"/>
                </a:cubicBezTo>
                <a:cubicBezTo>
                  <a:pt x="3245123" y="2551263"/>
                  <a:pt x="3244789" y="2549358"/>
                  <a:pt x="3244121" y="2547453"/>
                </a:cubicBezTo>
                <a:cubicBezTo>
                  <a:pt x="3243787" y="2545548"/>
                  <a:pt x="3243119" y="2543643"/>
                  <a:pt x="3242785" y="2541738"/>
                </a:cubicBezTo>
                <a:lnTo>
                  <a:pt x="3241782" y="2536024"/>
                </a:lnTo>
                <a:cubicBezTo>
                  <a:pt x="3241448" y="2534119"/>
                  <a:pt x="3241448" y="2531897"/>
                  <a:pt x="3241114" y="2529992"/>
                </a:cubicBezTo>
                <a:cubicBezTo>
                  <a:pt x="3241114" y="2528087"/>
                  <a:pt x="3240780" y="2526182"/>
                  <a:pt x="3240780" y="2524277"/>
                </a:cubicBezTo>
                <a:lnTo>
                  <a:pt x="3240780" y="2518245"/>
                </a:lnTo>
                <a:lnTo>
                  <a:pt x="3240780" y="2512213"/>
                </a:lnTo>
                <a:cubicBezTo>
                  <a:pt x="3240780" y="2510308"/>
                  <a:pt x="3241114" y="2508403"/>
                  <a:pt x="3241114" y="2506498"/>
                </a:cubicBezTo>
                <a:cubicBezTo>
                  <a:pt x="3241448" y="2504593"/>
                  <a:pt x="3241448" y="2502689"/>
                  <a:pt x="3241782" y="2500784"/>
                </a:cubicBezTo>
                <a:cubicBezTo>
                  <a:pt x="3242116" y="2498879"/>
                  <a:pt x="3242450" y="2496656"/>
                  <a:pt x="3242785" y="2494752"/>
                </a:cubicBezTo>
                <a:cubicBezTo>
                  <a:pt x="3243119" y="2492847"/>
                  <a:pt x="3243787" y="2490942"/>
                  <a:pt x="3244121" y="2489037"/>
                </a:cubicBezTo>
                <a:cubicBezTo>
                  <a:pt x="3244789" y="2487132"/>
                  <a:pt x="3245123" y="2485227"/>
                  <a:pt x="3245791" y="2483322"/>
                </a:cubicBezTo>
                <a:cubicBezTo>
                  <a:pt x="3246459" y="2481417"/>
                  <a:pt x="3246793" y="2479195"/>
                  <a:pt x="3247461" y="2477290"/>
                </a:cubicBezTo>
                <a:cubicBezTo>
                  <a:pt x="3248130" y="2475385"/>
                  <a:pt x="3248798" y="2473798"/>
                  <a:pt x="3249466" y="2471893"/>
                </a:cubicBezTo>
                <a:cubicBezTo>
                  <a:pt x="3250468" y="2469988"/>
                  <a:pt x="3251136" y="2468401"/>
                  <a:pt x="3252138" y="2466496"/>
                </a:cubicBezTo>
                <a:cubicBezTo>
                  <a:pt x="3253141" y="2464591"/>
                  <a:pt x="3253809" y="2463004"/>
                  <a:pt x="3254811" y="2461099"/>
                </a:cubicBezTo>
                <a:cubicBezTo>
                  <a:pt x="3255813" y="2459194"/>
                  <a:pt x="3256815" y="2457606"/>
                  <a:pt x="3257818" y="2455702"/>
                </a:cubicBezTo>
                <a:cubicBezTo>
                  <a:pt x="3258820" y="2453797"/>
                  <a:pt x="3259822" y="2452209"/>
                  <a:pt x="3260824" y="2450304"/>
                </a:cubicBezTo>
                <a:cubicBezTo>
                  <a:pt x="3261826" y="2448717"/>
                  <a:pt x="3263163" y="2447130"/>
                  <a:pt x="3264165" y="2445542"/>
                </a:cubicBezTo>
                <a:cubicBezTo>
                  <a:pt x="3265501" y="2443955"/>
                  <a:pt x="3266837" y="2442050"/>
                  <a:pt x="3268174" y="2440463"/>
                </a:cubicBezTo>
                <a:lnTo>
                  <a:pt x="3272182" y="2435700"/>
                </a:lnTo>
                <a:cubicBezTo>
                  <a:pt x="3273519" y="2434113"/>
                  <a:pt x="3275189" y="2432843"/>
                  <a:pt x="3276525" y="2431256"/>
                </a:cubicBezTo>
                <a:cubicBezTo>
                  <a:pt x="3278196" y="2429668"/>
                  <a:pt x="3279866" y="2428398"/>
                  <a:pt x="3281536" y="2426811"/>
                </a:cubicBezTo>
                <a:lnTo>
                  <a:pt x="3285879" y="2422684"/>
                </a:lnTo>
                <a:lnTo>
                  <a:pt x="3290890" y="2418874"/>
                </a:lnTo>
                <a:cubicBezTo>
                  <a:pt x="3292560" y="2417604"/>
                  <a:pt x="3294565" y="2416652"/>
                  <a:pt x="3296235" y="2415382"/>
                </a:cubicBezTo>
                <a:cubicBezTo>
                  <a:pt x="3297906" y="2414429"/>
                  <a:pt x="3299576" y="2413159"/>
                  <a:pt x="3301246" y="2412207"/>
                </a:cubicBezTo>
                <a:cubicBezTo>
                  <a:pt x="3302917" y="2411255"/>
                  <a:pt x="3304921" y="2410302"/>
                  <a:pt x="3306591" y="2409350"/>
                </a:cubicBezTo>
                <a:cubicBezTo>
                  <a:pt x="3308262" y="2408397"/>
                  <a:pt x="3310266" y="2407445"/>
                  <a:pt x="3311936" y="2406492"/>
                </a:cubicBezTo>
                <a:cubicBezTo>
                  <a:pt x="3313607" y="2405857"/>
                  <a:pt x="3315611" y="2404905"/>
                  <a:pt x="3317281" y="2404270"/>
                </a:cubicBezTo>
                <a:cubicBezTo>
                  <a:pt x="3319286" y="2403635"/>
                  <a:pt x="3321290" y="2402683"/>
                  <a:pt x="3323295" y="2402048"/>
                </a:cubicBezTo>
                <a:cubicBezTo>
                  <a:pt x="3324965" y="2401413"/>
                  <a:pt x="3326969" y="2400778"/>
                  <a:pt x="3328640" y="2400143"/>
                </a:cubicBezTo>
                <a:cubicBezTo>
                  <a:pt x="3330644" y="2399825"/>
                  <a:pt x="3332648" y="2399190"/>
                  <a:pt x="3334653" y="2398873"/>
                </a:cubicBezTo>
                <a:cubicBezTo>
                  <a:pt x="3336657" y="2398238"/>
                  <a:pt x="3338328" y="2397920"/>
                  <a:pt x="3340332" y="2397285"/>
                </a:cubicBezTo>
                <a:lnTo>
                  <a:pt x="3346011" y="2396333"/>
                </a:lnTo>
                <a:cubicBezTo>
                  <a:pt x="3348016" y="2396016"/>
                  <a:pt x="3350020" y="2396016"/>
                  <a:pt x="3352024" y="2395698"/>
                </a:cubicBezTo>
                <a:cubicBezTo>
                  <a:pt x="3354029" y="2395698"/>
                  <a:pt x="3355699" y="2395381"/>
                  <a:pt x="3357703" y="2395381"/>
                </a:cubicBezTo>
                <a:lnTo>
                  <a:pt x="3364051" y="2395381"/>
                </a:lnTo>
                <a:lnTo>
                  <a:pt x="3369730" y="2395381"/>
                </a:lnTo>
                <a:cubicBezTo>
                  <a:pt x="3371734" y="2395381"/>
                  <a:pt x="3373739" y="2395698"/>
                  <a:pt x="3375743" y="2395698"/>
                </a:cubicBezTo>
                <a:cubicBezTo>
                  <a:pt x="3377747" y="2396016"/>
                  <a:pt x="3379418" y="2396016"/>
                  <a:pt x="3381422" y="2396333"/>
                </a:cubicBezTo>
                <a:lnTo>
                  <a:pt x="3387101" y="2397285"/>
                </a:lnTo>
                <a:cubicBezTo>
                  <a:pt x="3389106" y="2397920"/>
                  <a:pt x="3391110" y="2398238"/>
                  <a:pt x="3393114" y="2398873"/>
                </a:cubicBezTo>
                <a:cubicBezTo>
                  <a:pt x="3395119" y="2399190"/>
                  <a:pt x="3396789" y="2399825"/>
                  <a:pt x="3398794" y="2400143"/>
                </a:cubicBezTo>
                <a:lnTo>
                  <a:pt x="3404807" y="2402048"/>
                </a:lnTo>
                <a:cubicBezTo>
                  <a:pt x="3406477" y="2402683"/>
                  <a:pt x="3408482" y="2403635"/>
                  <a:pt x="3410152" y="2404270"/>
                </a:cubicBezTo>
                <a:cubicBezTo>
                  <a:pt x="3412156" y="2404905"/>
                  <a:pt x="3413827" y="2405857"/>
                  <a:pt x="3415831" y="2406492"/>
                </a:cubicBezTo>
                <a:cubicBezTo>
                  <a:pt x="3417501" y="2407445"/>
                  <a:pt x="3419506" y="2408397"/>
                  <a:pt x="3421176" y="2409350"/>
                </a:cubicBezTo>
                <a:lnTo>
                  <a:pt x="3426187" y="2412207"/>
                </a:lnTo>
                <a:cubicBezTo>
                  <a:pt x="3428191" y="2413159"/>
                  <a:pt x="3429862" y="2414429"/>
                  <a:pt x="3431866" y="2415382"/>
                </a:cubicBezTo>
                <a:cubicBezTo>
                  <a:pt x="3433537" y="2416652"/>
                  <a:pt x="3434873" y="2417604"/>
                  <a:pt x="3436543" y="2418874"/>
                </a:cubicBezTo>
                <a:lnTo>
                  <a:pt x="3441554" y="2422684"/>
                </a:lnTo>
                <a:cubicBezTo>
                  <a:pt x="3443224" y="2423954"/>
                  <a:pt x="3444895" y="2425541"/>
                  <a:pt x="3446565" y="2426811"/>
                </a:cubicBezTo>
                <a:cubicBezTo>
                  <a:pt x="3447901" y="2428398"/>
                  <a:pt x="3449572" y="2429668"/>
                  <a:pt x="3450908" y="2431256"/>
                </a:cubicBezTo>
                <a:lnTo>
                  <a:pt x="4169819" y="3149076"/>
                </a:lnTo>
                <a:lnTo>
                  <a:pt x="4174496" y="3153521"/>
                </a:lnTo>
                <a:cubicBezTo>
                  <a:pt x="4176167" y="3154791"/>
                  <a:pt x="4177503" y="3156378"/>
                  <a:pt x="4179173" y="3157648"/>
                </a:cubicBezTo>
                <a:lnTo>
                  <a:pt x="4184184" y="3161458"/>
                </a:lnTo>
                <a:cubicBezTo>
                  <a:pt x="4185855" y="3162728"/>
                  <a:pt x="4187525" y="3163680"/>
                  <a:pt x="4189195" y="3164950"/>
                </a:cubicBezTo>
                <a:cubicBezTo>
                  <a:pt x="4190866" y="3166220"/>
                  <a:pt x="4192870" y="3167172"/>
                  <a:pt x="4194540" y="3168442"/>
                </a:cubicBezTo>
                <a:cubicBezTo>
                  <a:pt x="4196211" y="3169395"/>
                  <a:pt x="4197881" y="3170030"/>
                  <a:pt x="4199551" y="3170982"/>
                </a:cubicBezTo>
                <a:cubicBezTo>
                  <a:pt x="4201222" y="3171935"/>
                  <a:pt x="4203226" y="3172887"/>
                  <a:pt x="4204896" y="3173840"/>
                </a:cubicBezTo>
                <a:cubicBezTo>
                  <a:pt x="4206901" y="3174474"/>
                  <a:pt x="4208571" y="3175427"/>
                  <a:pt x="4210576" y="3176062"/>
                </a:cubicBezTo>
                <a:cubicBezTo>
                  <a:pt x="4212580" y="3176697"/>
                  <a:pt x="4214250" y="3177649"/>
                  <a:pt x="4216255" y="3178284"/>
                </a:cubicBezTo>
                <a:cubicBezTo>
                  <a:pt x="4218259" y="3178919"/>
                  <a:pt x="4219929" y="3179554"/>
                  <a:pt x="4221934" y="3180189"/>
                </a:cubicBezTo>
                <a:cubicBezTo>
                  <a:pt x="4223938" y="3180824"/>
                  <a:pt x="4225609" y="3181142"/>
                  <a:pt x="4227613" y="3181776"/>
                </a:cubicBezTo>
                <a:cubicBezTo>
                  <a:pt x="4229617" y="3182094"/>
                  <a:pt x="4231288" y="3182729"/>
                  <a:pt x="4233292" y="3183046"/>
                </a:cubicBezTo>
                <a:lnTo>
                  <a:pt x="4239305" y="3183999"/>
                </a:lnTo>
                <a:cubicBezTo>
                  <a:pt x="4241310" y="3184316"/>
                  <a:pt x="4242980" y="3184316"/>
                  <a:pt x="4244984" y="3184634"/>
                </a:cubicBezTo>
                <a:cubicBezTo>
                  <a:pt x="4246989" y="3184634"/>
                  <a:pt x="4248993" y="3184951"/>
                  <a:pt x="4250998" y="3184951"/>
                </a:cubicBezTo>
                <a:cubicBezTo>
                  <a:pt x="4253002" y="3184951"/>
                  <a:pt x="4255006" y="3185269"/>
                  <a:pt x="4257011" y="3185269"/>
                </a:cubicBezTo>
                <a:cubicBezTo>
                  <a:pt x="4259015" y="3185269"/>
                  <a:pt x="4261020" y="3184951"/>
                  <a:pt x="4263024" y="3184951"/>
                </a:cubicBezTo>
                <a:cubicBezTo>
                  <a:pt x="4265028" y="3184951"/>
                  <a:pt x="4266699" y="3184634"/>
                  <a:pt x="4268703" y="3184634"/>
                </a:cubicBezTo>
                <a:cubicBezTo>
                  <a:pt x="4270707" y="3184316"/>
                  <a:pt x="4272378" y="3184316"/>
                  <a:pt x="4274382" y="3183999"/>
                </a:cubicBezTo>
                <a:lnTo>
                  <a:pt x="4280395" y="3183046"/>
                </a:lnTo>
                <a:cubicBezTo>
                  <a:pt x="4282400" y="3182729"/>
                  <a:pt x="4284070" y="3182094"/>
                  <a:pt x="4286075" y="3181776"/>
                </a:cubicBezTo>
                <a:cubicBezTo>
                  <a:pt x="4288079" y="3181142"/>
                  <a:pt x="4290083" y="3180824"/>
                  <a:pt x="4292088" y="3180189"/>
                </a:cubicBezTo>
                <a:cubicBezTo>
                  <a:pt x="4294092" y="3179554"/>
                  <a:pt x="4295762" y="3178919"/>
                  <a:pt x="4297767" y="3178284"/>
                </a:cubicBezTo>
                <a:cubicBezTo>
                  <a:pt x="4299771" y="3177649"/>
                  <a:pt x="4301442" y="3176697"/>
                  <a:pt x="4303446" y="3176062"/>
                </a:cubicBezTo>
                <a:cubicBezTo>
                  <a:pt x="4305116" y="3175427"/>
                  <a:pt x="4307121" y="3174474"/>
                  <a:pt x="4308791" y="3173840"/>
                </a:cubicBezTo>
                <a:cubicBezTo>
                  <a:pt x="4310461" y="3172887"/>
                  <a:pt x="4312466" y="3171935"/>
                  <a:pt x="4314136" y="3170982"/>
                </a:cubicBezTo>
                <a:cubicBezTo>
                  <a:pt x="4316140" y="3170030"/>
                  <a:pt x="4317811" y="3169395"/>
                  <a:pt x="4319815" y="3168442"/>
                </a:cubicBezTo>
                <a:cubicBezTo>
                  <a:pt x="4321486" y="3167172"/>
                  <a:pt x="4323156" y="3166220"/>
                  <a:pt x="4324826" y="3164950"/>
                </a:cubicBezTo>
                <a:cubicBezTo>
                  <a:pt x="4326497" y="3163680"/>
                  <a:pt x="4327833" y="3162728"/>
                  <a:pt x="4329503" y="3161458"/>
                </a:cubicBezTo>
                <a:cubicBezTo>
                  <a:pt x="4331173" y="3160188"/>
                  <a:pt x="4333178" y="3158918"/>
                  <a:pt x="4334848" y="3157648"/>
                </a:cubicBezTo>
                <a:cubicBezTo>
                  <a:pt x="4336519" y="3156378"/>
                  <a:pt x="4337855" y="3154791"/>
                  <a:pt x="4339525" y="3153521"/>
                </a:cubicBezTo>
                <a:lnTo>
                  <a:pt x="4344202" y="3149076"/>
                </a:lnTo>
                <a:cubicBezTo>
                  <a:pt x="4345538" y="3147489"/>
                  <a:pt x="4347209" y="3146219"/>
                  <a:pt x="4348545" y="3144631"/>
                </a:cubicBezTo>
                <a:lnTo>
                  <a:pt x="4352554" y="3139869"/>
                </a:lnTo>
                <a:cubicBezTo>
                  <a:pt x="4353890" y="3138282"/>
                  <a:pt x="4354892" y="3136377"/>
                  <a:pt x="4356228" y="3134790"/>
                </a:cubicBezTo>
                <a:cubicBezTo>
                  <a:pt x="4357565" y="3133202"/>
                  <a:pt x="4358567" y="3131615"/>
                  <a:pt x="4359903" y="3130027"/>
                </a:cubicBezTo>
                <a:cubicBezTo>
                  <a:pt x="4360905" y="3128440"/>
                  <a:pt x="4362242" y="3126535"/>
                  <a:pt x="4363244" y="3124948"/>
                </a:cubicBezTo>
                <a:cubicBezTo>
                  <a:pt x="4364246" y="3123043"/>
                  <a:pt x="4364914" y="3121455"/>
                  <a:pt x="4365916" y="3119551"/>
                </a:cubicBezTo>
                <a:cubicBezTo>
                  <a:pt x="4366919" y="3117646"/>
                  <a:pt x="4367587" y="3115741"/>
                  <a:pt x="4368589" y="3113836"/>
                </a:cubicBezTo>
                <a:cubicBezTo>
                  <a:pt x="4369591" y="3111931"/>
                  <a:pt x="4370259" y="3110344"/>
                  <a:pt x="4371261" y="3108439"/>
                </a:cubicBezTo>
                <a:cubicBezTo>
                  <a:pt x="4371930" y="3106534"/>
                  <a:pt x="4372598" y="3104947"/>
                  <a:pt x="4373266" y="3103042"/>
                </a:cubicBezTo>
                <a:cubicBezTo>
                  <a:pt x="4373934" y="3101137"/>
                  <a:pt x="4374602" y="3098914"/>
                  <a:pt x="4375270" y="3097010"/>
                </a:cubicBezTo>
                <a:cubicBezTo>
                  <a:pt x="4375604" y="3095105"/>
                  <a:pt x="4376272" y="3093200"/>
                  <a:pt x="4376606" y="3091295"/>
                </a:cubicBezTo>
                <a:cubicBezTo>
                  <a:pt x="4376941" y="3089390"/>
                  <a:pt x="4377609" y="3087485"/>
                  <a:pt x="4377943" y="3085580"/>
                </a:cubicBezTo>
                <a:lnTo>
                  <a:pt x="4378945" y="3079866"/>
                </a:lnTo>
                <a:cubicBezTo>
                  <a:pt x="4379279" y="3077961"/>
                  <a:pt x="4379279" y="3075738"/>
                  <a:pt x="4379613" y="3073834"/>
                </a:cubicBezTo>
                <a:cubicBezTo>
                  <a:pt x="4379613" y="3071929"/>
                  <a:pt x="4379947" y="3070024"/>
                  <a:pt x="4379947" y="3068119"/>
                </a:cubicBezTo>
                <a:cubicBezTo>
                  <a:pt x="4379947" y="3066214"/>
                  <a:pt x="4380281" y="3064309"/>
                  <a:pt x="4380281" y="3062404"/>
                </a:cubicBezTo>
                <a:cubicBezTo>
                  <a:pt x="4380281" y="3060182"/>
                  <a:pt x="4379947" y="3058277"/>
                  <a:pt x="4379947" y="3056055"/>
                </a:cubicBezTo>
                <a:cubicBezTo>
                  <a:pt x="4379947" y="3054150"/>
                  <a:pt x="4379613" y="3052245"/>
                  <a:pt x="4379613" y="3050340"/>
                </a:cubicBezTo>
                <a:cubicBezTo>
                  <a:pt x="4379279" y="3048435"/>
                  <a:pt x="4379279" y="3046530"/>
                  <a:pt x="4378945" y="3044625"/>
                </a:cubicBezTo>
                <a:cubicBezTo>
                  <a:pt x="4378611" y="3042721"/>
                  <a:pt x="4378277" y="3040498"/>
                  <a:pt x="4377943" y="3038593"/>
                </a:cubicBezTo>
                <a:cubicBezTo>
                  <a:pt x="4377609" y="3036688"/>
                  <a:pt x="4376941" y="3034784"/>
                  <a:pt x="4376606" y="3032879"/>
                </a:cubicBezTo>
                <a:cubicBezTo>
                  <a:pt x="4376272" y="3030974"/>
                  <a:pt x="4375604" y="3029069"/>
                  <a:pt x="4375270" y="3027164"/>
                </a:cubicBezTo>
                <a:lnTo>
                  <a:pt x="4373266" y="3021449"/>
                </a:lnTo>
                <a:lnTo>
                  <a:pt x="4371261" y="3015735"/>
                </a:lnTo>
                <a:cubicBezTo>
                  <a:pt x="4370259" y="3013830"/>
                  <a:pt x="4369591" y="3012243"/>
                  <a:pt x="4368589" y="3010338"/>
                </a:cubicBezTo>
                <a:cubicBezTo>
                  <a:pt x="4367587" y="3008433"/>
                  <a:pt x="4366919" y="3006845"/>
                  <a:pt x="4365916" y="3004941"/>
                </a:cubicBezTo>
                <a:cubicBezTo>
                  <a:pt x="4364914" y="3003036"/>
                  <a:pt x="4364246" y="3001448"/>
                  <a:pt x="4363244" y="2999543"/>
                </a:cubicBezTo>
                <a:cubicBezTo>
                  <a:pt x="4362242" y="2997956"/>
                  <a:pt x="4360905" y="2996051"/>
                  <a:pt x="4359903" y="2994464"/>
                </a:cubicBezTo>
                <a:cubicBezTo>
                  <a:pt x="4358567" y="2992876"/>
                  <a:pt x="4357565" y="2990971"/>
                  <a:pt x="4356228" y="2989384"/>
                </a:cubicBezTo>
                <a:cubicBezTo>
                  <a:pt x="4354892" y="2987797"/>
                  <a:pt x="4353890" y="2986209"/>
                  <a:pt x="4352554" y="2984622"/>
                </a:cubicBezTo>
                <a:lnTo>
                  <a:pt x="4348545" y="2979860"/>
                </a:lnTo>
                <a:cubicBezTo>
                  <a:pt x="4347209" y="2978272"/>
                  <a:pt x="4345538" y="2976685"/>
                  <a:pt x="4344202" y="2975098"/>
                </a:cubicBezTo>
                <a:lnTo>
                  <a:pt x="4244650" y="2875727"/>
                </a:lnTo>
                <a:lnTo>
                  <a:pt x="3995771" y="2627140"/>
                </a:lnTo>
                <a:cubicBezTo>
                  <a:pt x="3994434" y="2625553"/>
                  <a:pt x="3992764" y="2624283"/>
                  <a:pt x="3991428" y="2622696"/>
                </a:cubicBezTo>
                <a:lnTo>
                  <a:pt x="3987419" y="2617933"/>
                </a:lnTo>
                <a:lnTo>
                  <a:pt x="3983410" y="2613171"/>
                </a:lnTo>
                <a:cubicBezTo>
                  <a:pt x="3982408" y="2611584"/>
                  <a:pt x="3981072" y="2609679"/>
                  <a:pt x="3980070" y="2608092"/>
                </a:cubicBezTo>
                <a:cubicBezTo>
                  <a:pt x="3979067" y="2606504"/>
                  <a:pt x="3978065" y="2604599"/>
                  <a:pt x="3977063" y="2603012"/>
                </a:cubicBezTo>
                <a:cubicBezTo>
                  <a:pt x="3976061" y="2601107"/>
                  <a:pt x="3974724" y="2599202"/>
                  <a:pt x="3973722" y="2597297"/>
                </a:cubicBezTo>
                <a:cubicBezTo>
                  <a:pt x="3972720" y="2595392"/>
                  <a:pt x="3972052" y="2593805"/>
                  <a:pt x="3971050" y="2591900"/>
                </a:cubicBezTo>
                <a:cubicBezTo>
                  <a:pt x="3970382" y="2589995"/>
                  <a:pt x="3969379" y="2588408"/>
                  <a:pt x="3968711" y="2586503"/>
                </a:cubicBezTo>
                <a:cubicBezTo>
                  <a:pt x="3968043" y="2584598"/>
                  <a:pt x="3967375" y="2583011"/>
                  <a:pt x="3966707" y="2581106"/>
                </a:cubicBezTo>
                <a:cubicBezTo>
                  <a:pt x="3966039" y="2579201"/>
                  <a:pt x="3965705" y="2576979"/>
                  <a:pt x="3965037" y="2575074"/>
                </a:cubicBezTo>
                <a:cubicBezTo>
                  <a:pt x="3964368" y="2573169"/>
                  <a:pt x="3964034" y="2571581"/>
                  <a:pt x="3963366" y="2569677"/>
                </a:cubicBezTo>
                <a:cubicBezTo>
                  <a:pt x="3963032" y="2567772"/>
                  <a:pt x="3962364" y="2565867"/>
                  <a:pt x="3962030" y="2563962"/>
                </a:cubicBezTo>
                <a:lnTo>
                  <a:pt x="3961028" y="2558247"/>
                </a:lnTo>
                <a:cubicBezTo>
                  <a:pt x="3960694" y="2556025"/>
                  <a:pt x="3960360" y="2554120"/>
                  <a:pt x="3960026" y="2551898"/>
                </a:cubicBezTo>
                <a:cubicBezTo>
                  <a:pt x="3960026" y="2549993"/>
                  <a:pt x="3959691" y="2548088"/>
                  <a:pt x="3959691" y="2546183"/>
                </a:cubicBezTo>
                <a:lnTo>
                  <a:pt x="3959691" y="2540469"/>
                </a:lnTo>
                <a:lnTo>
                  <a:pt x="3959691" y="2534436"/>
                </a:lnTo>
                <a:cubicBezTo>
                  <a:pt x="3959691" y="2532532"/>
                  <a:pt x="3960026" y="2530309"/>
                  <a:pt x="3960026" y="2528404"/>
                </a:cubicBezTo>
                <a:lnTo>
                  <a:pt x="3961028" y="2522690"/>
                </a:lnTo>
                <a:cubicBezTo>
                  <a:pt x="3961362" y="2520785"/>
                  <a:pt x="3961696" y="2518562"/>
                  <a:pt x="3962030" y="2516658"/>
                </a:cubicBezTo>
                <a:cubicBezTo>
                  <a:pt x="3962364" y="2514753"/>
                  <a:pt x="3963032" y="2512848"/>
                  <a:pt x="3963366" y="2510943"/>
                </a:cubicBezTo>
                <a:cubicBezTo>
                  <a:pt x="3964034" y="2509038"/>
                  <a:pt x="3964368" y="2507133"/>
                  <a:pt x="3965037" y="2505228"/>
                </a:cubicBezTo>
                <a:cubicBezTo>
                  <a:pt x="3965705" y="2503323"/>
                  <a:pt x="3966039" y="2501419"/>
                  <a:pt x="3966707" y="2499514"/>
                </a:cubicBezTo>
                <a:cubicBezTo>
                  <a:pt x="3967375" y="2497609"/>
                  <a:pt x="3968043" y="2496021"/>
                  <a:pt x="3968711" y="2494117"/>
                </a:cubicBezTo>
                <a:cubicBezTo>
                  <a:pt x="3969379" y="2492212"/>
                  <a:pt x="3970382" y="2490307"/>
                  <a:pt x="3971050" y="2488402"/>
                </a:cubicBezTo>
                <a:cubicBezTo>
                  <a:pt x="3972052" y="2486815"/>
                  <a:pt x="3972720" y="2484910"/>
                  <a:pt x="3973722" y="2483322"/>
                </a:cubicBezTo>
                <a:cubicBezTo>
                  <a:pt x="3974724" y="2481417"/>
                  <a:pt x="3976061" y="2479513"/>
                  <a:pt x="3977063" y="2477608"/>
                </a:cubicBezTo>
                <a:cubicBezTo>
                  <a:pt x="3978065" y="2476020"/>
                  <a:pt x="3979067" y="2474115"/>
                  <a:pt x="3980070" y="2472528"/>
                </a:cubicBezTo>
                <a:cubicBezTo>
                  <a:pt x="3981072" y="2470941"/>
                  <a:pt x="3982408" y="2469036"/>
                  <a:pt x="3983410" y="2467448"/>
                </a:cubicBezTo>
                <a:lnTo>
                  <a:pt x="3987419" y="2462686"/>
                </a:lnTo>
                <a:lnTo>
                  <a:pt x="3991428" y="2457924"/>
                </a:lnTo>
                <a:cubicBezTo>
                  <a:pt x="3992764" y="2456337"/>
                  <a:pt x="3994434" y="2454749"/>
                  <a:pt x="3995771" y="2453162"/>
                </a:cubicBezTo>
                <a:cubicBezTo>
                  <a:pt x="3997441" y="2451892"/>
                  <a:pt x="3998777" y="2450304"/>
                  <a:pt x="4000448" y="2449035"/>
                </a:cubicBezTo>
                <a:cubicBezTo>
                  <a:pt x="4002118" y="2447765"/>
                  <a:pt x="4003788" y="2446177"/>
                  <a:pt x="4005459" y="2444907"/>
                </a:cubicBezTo>
                <a:cubicBezTo>
                  <a:pt x="4007129" y="2443637"/>
                  <a:pt x="4008465" y="2442367"/>
                  <a:pt x="4010135" y="2441098"/>
                </a:cubicBezTo>
                <a:lnTo>
                  <a:pt x="4015146" y="2437288"/>
                </a:lnTo>
                <a:cubicBezTo>
                  <a:pt x="4016817" y="2436335"/>
                  <a:pt x="4018821" y="2435383"/>
                  <a:pt x="4020492" y="2434430"/>
                </a:cubicBezTo>
                <a:cubicBezTo>
                  <a:pt x="4022162" y="2433478"/>
                  <a:pt x="4023832" y="2432208"/>
                  <a:pt x="4025503" y="2431256"/>
                </a:cubicBezTo>
                <a:cubicBezTo>
                  <a:pt x="4027507" y="2430303"/>
                  <a:pt x="4029177" y="2429351"/>
                  <a:pt x="4031182" y="2428398"/>
                </a:cubicBezTo>
                <a:cubicBezTo>
                  <a:pt x="4032852" y="2427763"/>
                  <a:pt x="4034856" y="2426811"/>
                  <a:pt x="4036527" y="2426176"/>
                </a:cubicBezTo>
                <a:cubicBezTo>
                  <a:pt x="4038531" y="2425541"/>
                  <a:pt x="4040201" y="2424589"/>
                  <a:pt x="4042206" y="2423954"/>
                </a:cubicBezTo>
                <a:cubicBezTo>
                  <a:pt x="4044210" y="2423319"/>
                  <a:pt x="4045881" y="2423001"/>
                  <a:pt x="4047885" y="2422366"/>
                </a:cubicBezTo>
                <a:cubicBezTo>
                  <a:pt x="4049889" y="2421731"/>
                  <a:pt x="4051560" y="2421096"/>
                  <a:pt x="4053564" y="2420461"/>
                </a:cubicBezTo>
                <a:lnTo>
                  <a:pt x="4059577" y="2419509"/>
                </a:lnTo>
                <a:lnTo>
                  <a:pt x="4065256" y="2418557"/>
                </a:lnTo>
                <a:cubicBezTo>
                  <a:pt x="4067261" y="2418239"/>
                  <a:pt x="4069265" y="2418239"/>
                  <a:pt x="4071270" y="2417922"/>
                </a:cubicBezTo>
                <a:cubicBezTo>
                  <a:pt x="4073274" y="2417604"/>
                  <a:pt x="4074944" y="2417604"/>
                  <a:pt x="4076949" y="2417287"/>
                </a:cubicBezTo>
                <a:lnTo>
                  <a:pt x="4082962" y="2417287"/>
                </a:lnTo>
                <a:lnTo>
                  <a:pt x="4088975" y="2417287"/>
                </a:lnTo>
                <a:cubicBezTo>
                  <a:pt x="4090980" y="2417604"/>
                  <a:pt x="4092650" y="2417604"/>
                  <a:pt x="4094654" y="2417922"/>
                </a:cubicBezTo>
                <a:cubicBezTo>
                  <a:pt x="4096659" y="2418239"/>
                  <a:pt x="4098663" y="2418239"/>
                  <a:pt x="4100668" y="2418557"/>
                </a:cubicBezTo>
                <a:lnTo>
                  <a:pt x="4106347" y="2419509"/>
                </a:lnTo>
                <a:lnTo>
                  <a:pt x="4112360" y="2420461"/>
                </a:lnTo>
                <a:cubicBezTo>
                  <a:pt x="4114364" y="2421096"/>
                  <a:pt x="4116035" y="2421731"/>
                  <a:pt x="4118039" y="2422366"/>
                </a:cubicBezTo>
                <a:cubicBezTo>
                  <a:pt x="4120043" y="2423001"/>
                  <a:pt x="4121714" y="2423319"/>
                  <a:pt x="4123718" y="2423954"/>
                </a:cubicBezTo>
                <a:cubicBezTo>
                  <a:pt x="4125723" y="2424589"/>
                  <a:pt x="4127393" y="2425541"/>
                  <a:pt x="4129397" y="2426176"/>
                </a:cubicBezTo>
                <a:cubicBezTo>
                  <a:pt x="4131068" y="2426811"/>
                  <a:pt x="4133072" y="2427763"/>
                  <a:pt x="4134742" y="2428398"/>
                </a:cubicBezTo>
                <a:cubicBezTo>
                  <a:pt x="4136747" y="2429351"/>
                  <a:pt x="4138417" y="2430303"/>
                  <a:pt x="4140421" y="2431256"/>
                </a:cubicBezTo>
                <a:cubicBezTo>
                  <a:pt x="4142092" y="2432208"/>
                  <a:pt x="4144096" y="2433478"/>
                  <a:pt x="4145767" y="2434430"/>
                </a:cubicBezTo>
                <a:lnTo>
                  <a:pt x="4150778" y="2437288"/>
                </a:lnTo>
                <a:lnTo>
                  <a:pt x="4155789" y="2441098"/>
                </a:lnTo>
                <a:lnTo>
                  <a:pt x="4160800" y="2444907"/>
                </a:lnTo>
                <a:cubicBezTo>
                  <a:pt x="4162470" y="2446177"/>
                  <a:pt x="4163806" y="2447765"/>
                  <a:pt x="4165476" y="2449035"/>
                </a:cubicBezTo>
                <a:cubicBezTo>
                  <a:pt x="4167147" y="2450304"/>
                  <a:pt x="4168483" y="2451892"/>
                  <a:pt x="4170153" y="2453162"/>
                </a:cubicBezTo>
                <a:lnTo>
                  <a:pt x="4969908" y="3252257"/>
                </a:lnTo>
                <a:lnTo>
                  <a:pt x="5037736" y="3319991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 7">
            <a:extLst>
              <a:ext uri="{FF2B5EF4-FFF2-40B4-BE49-F238E27FC236}">
                <a16:creationId xmlns="" xmlns:a16="http://schemas.microsoft.com/office/drawing/2014/main" id="{FE884A75-A388-4694-AA3C-63A8B13669A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82995" y="0"/>
            <a:ext cx="3140546" cy="2959100"/>
          </a:xfrm>
          <a:custGeom>
            <a:avLst/>
            <a:gdLst>
              <a:gd name="T0" fmla="*/ 9290 w 9400"/>
              <a:gd name="T1" fmla="*/ 9207 h 9322"/>
              <a:gd name="T2" fmla="*/ 9276 w 9400"/>
              <a:gd name="T3" fmla="*/ 9221 h 9322"/>
              <a:gd name="T4" fmla="*/ 9246 w 9400"/>
              <a:gd name="T5" fmla="*/ 9247 h 9322"/>
              <a:gd name="T6" fmla="*/ 9215 w 9400"/>
              <a:gd name="T7" fmla="*/ 9269 h 9322"/>
              <a:gd name="T8" fmla="*/ 9183 w 9400"/>
              <a:gd name="T9" fmla="*/ 9287 h 9322"/>
              <a:gd name="T10" fmla="*/ 9149 w 9400"/>
              <a:gd name="T11" fmla="*/ 9301 h 9322"/>
              <a:gd name="T12" fmla="*/ 9114 w 9400"/>
              <a:gd name="T13" fmla="*/ 9312 h 9322"/>
              <a:gd name="T14" fmla="*/ 9079 w 9400"/>
              <a:gd name="T15" fmla="*/ 9319 h 9322"/>
              <a:gd name="T16" fmla="*/ 9043 w 9400"/>
              <a:gd name="T17" fmla="*/ 9322 h 9322"/>
              <a:gd name="T18" fmla="*/ 9007 w 9400"/>
              <a:gd name="T19" fmla="*/ 9322 h 9322"/>
              <a:gd name="T20" fmla="*/ 8971 w 9400"/>
              <a:gd name="T21" fmla="*/ 9319 h 9322"/>
              <a:gd name="T22" fmla="*/ 8937 w 9400"/>
              <a:gd name="T23" fmla="*/ 9312 h 9322"/>
              <a:gd name="T24" fmla="*/ 8902 w 9400"/>
              <a:gd name="T25" fmla="*/ 9301 h 9322"/>
              <a:gd name="T26" fmla="*/ 8868 w 9400"/>
              <a:gd name="T27" fmla="*/ 9287 h 9322"/>
              <a:gd name="T28" fmla="*/ 8835 w 9400"/>
              <a:gd name="T29" fmla="*/ 9269 h 9322"/>
              <a:gd name="T30" fmla="*/ 8804 w 9400"/>
              <a:gd name="T31" fmla="*/ 9247 h 9322"/>
              <a:gd name="T32" fmla="*/ 8775 w 9400"/>
              <a:gd name="T33" fmla="*/ 9221 h 9322"/>
              <a:gd name="T34" fmla="*/ 0 w 9400"/>
              <a:gd name="T35" fmla="*/ 0 h 9322"/>
              <a:gd name="T36" fmla="*/ 9290 w 9400"/>
              <a:gd name="T37" fmla="*/ 8651 h 9322"/>
              <a:gd name="T38" fmla="*/ 9303 w 9400"/>
              <a:gd name="T39" fmla="*/ 8666 h 9322"/>
              <a:gd name="T40" fmla="*/ 9327 w 9400"/>
              <a:gd name="T41" fmla="*/ 8696 h 9322"/>
              <a:gd name="T42" fmla="*/ 9348 w 9400"/>
              <a:gd name="T43" fmla="*/ 8730 h 9322"/>
              <a:gd name="T44" fmla="*/ 9365 w 9400"/>
              <a:gd name="T45" fmla="*/ 8764 h 9322"/>
              <a:gd name="T46" fmla="*/ 9378 w 9400"/>
              <a:gd name="T47" fmla="*/ 8800 h 9322"/>
              <a:gd name="T48" fmla="*/ 9389 w 9400"/>
              <a:gd name="T49" fmla="*/ 8835 h 9322"/>
              <a:gd name="T50" fmla="*/ 9396 w 9400"/>
              <a:gd name="T51" fmla="*/ 8873 h 9322"/>
              <a:gd name="T52" fmla="*/ 9399 w 9400"/>
              <a:gd name="T53" fmla="*/ 8911 h 9322"/>
              <a:gd name="T54" fmla="*/ 9399 w 9400"/>
              <a:gd name="T55" fmla="*/ 8949 h 9322"/>
              <a:gd name="T56" fmla="*/ 9396 w 9400"/>
              <a:gd name="T57" fmla="*/ 8986 h 9322"/>
              <a:gd name="T58" fmla="*/ 9389 w 9400"/>
              <a:gd name="T59" fmla="*/ 9023 h 9322"/>
              <a:gd name="T60" fmla="*/ 9378 w 9400"/>
              <a:gd name="T61" fmla="*/ 9060 h 9322"/>
              <a:gd name="T62" fmla="*/ 9365 w 9400"/>
              <a:gd name="T63" fmla="*/ 9095 h 9322"/>
              <a:gd name="T64" fmla="*/ 9348 w 9400"/>
              <a:gd name="T65" fmla="*/ 9130 h 9322"/>
              <a:gd name="T66" fmla="*/ 9327 w 9400"/>
              <a:gd name="T67" fmla="*/ 9162 h 9322"/>
              <a:gd name="T68" fmla="*/ 9303 w 9400"/>
              <a:gd name="T69" fmla="*/ 9193 h 9322"/>
              <a:gd name="T70" fmla="*/ 9290 w 9400"/>
              <a:gd name="T71" fmla="*/ 9207 h 9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00" h="9322">
                <a:moveTo>
                  <a:pt x="9290" y="9207"/>
                </a:moveTo>
                <a:lnTo>
                  <a:pt x="9290" y="9207"/>
                </a:lnTo>
                <a:lnTo>
                  <a:pt x="9290" y="9207"/>
                </a:lnTo>
                <a:lnTo>
                  <a:pt x="9276" y="9221"/>
                </a:lnTo>
                <a:lnTo>
                  <a:pt x="9261" y="9235"/>
                </a:lnTo>
                <a:lnTo>
                  <a:pt x="9246" y="9247"/>
                </a:lnTo>
                <a:lnTo>
                  <a:pt x="9231" y="9258"/>
                </a:lnTo>
                <a:lnTo>
                  <a:pt x="9215" y="9269"/>
                </a:lnTo>
                <a:lnTo>
                  <a:pt x="9199" y="9278"/>
                </a:lnTo>
                <a:lnTo>
                  <a:pt x="9183" y="9287"/>
                </a:lnTo>
                <a:lnTo>
                  <a:pt x="9166" y="9294"/>
                </a:lnTo>
                <a:lnTo>
                  <a:pt x="9149" y="9301"/>
                </a:lnTo>
                <a:lnTo>
                  <a:pt x="9131" y="9306"/>
                </a:lnTo>
                <a:lnTo>
                  <a:pt x="9114" y="9312"/>
                </a:lnTo>
                <a:lnTo>
                  <a:pt x="9096" y="9316"/>
                </a:lnTo>
                <a:lnTo>
                  <a:pt x="9079" y="9319"/>
                </a:lnTo>
                <a:lnTo>
                  <a:pt x="9061" y="9321"/>
                </a:lnTo>
                <a:lnTo>
                  <a:pt x="9043" y="9322"/>
                </a:lnTo>
                <a:lnTo>
                  <a:pt x="9025" y="9322"/>
                </a:lnTo>
                <a:lnTo>
                  <a:pt x="9007" y="9322"/>
                </a:lnTo>
                <a:lnTo>
                  <a:pt x="8989" y="9321"/>
                </a:lnTo>
                <a:lnTo>
                  <a:pt x="8971" y="9319"/>
                </a:lnTo>
                <a:lnTo>
                  <a:pt x="8954" y="9316"/>
                </a:lnTo>
                <a:lnTo>
                  <a:pt x="8937" y="9312"/>
                </a:lnTo>
                <a:lnTo>
                  <a:pt x="8919" y="9306"/>
                </a:lnTo>
                <a:lnTo>
                  <a:pt x="8902" y="9301"/>
                </a:lnTo>
                <a:lnTo>
                  <a:pt x="8884" y="9294"/>
                </a:lnTo>
                <a:lnTo>
                  <a:pt x="8868" y="9287"/>
                </a:lnTo>
                <a:lnTo>
                  <a:pt x="8851" y="9278"/>
                </a:lnTo>
                <a:lnTo>
                  <a:pt x="8835" y="9269"/>
                </a:lnTo>
                <a:lnTo>
                  <a:pt x="8820" y="9258"/>
                </a:lnTo>
                <a:lnTo>
                  <a:pt x="8804" y="9247"/>
                </a:lnTo>
                <a:lnTo>
                  <a:pt x="8789" y="9235"/>
                </a:lnTo>
                <a:lnTo>
                  <a:pt x="8775" y="9221"/>
                </a:lnTo>
                <a:lnTo>
                  <a:pt x="8760" y="9207"/>
                </a:lnTo>
                <a:lnTo>
                  <a:pt x="0" y="0"/>
                </a:lnTo>
                <a:lnTo>
                  <a:pt x="1059" y="0"/>
                </a:lnTo>
                <a:lnTo>
                  <a:pt x="9290" y="8651"/>
                </a:lnTo>
                <a:lnTo>
                  <a:pt x="9290" y="8651"/>
                </a:lnTo>
                <a:lnTo>
                  <a:pt x="9303" y="8666"/>
                </a:lnTo>
                <a:lnTo>
                  <a:pt x="9316" y="8681"/>
                </a:lnTo>
                <a:lnTo>
                  <a:pt x="9327" y="8696"/>
                </a:lnTo>
                <a:lnTo>
                  <a:pt x="9337" y="8713"/>
                </a:lnTo>
                <a:lnTo>
                  <a:pt x="9348" y="8730"/>
                </a:lnTo>
                <a:lnTo>
                  <a:pt x="9357" y="8747"/>
                </a:lnTo>
                <a:lnTo>
                  <a:pt x="9365" y="8764"/>
                </a:lnTo>
                <a:lnTo>
                  <a:pt x="9372" y="8782"/>
                </a:lnTo>
                <a:lnTo>
                  <a:pt x="9378" y="8800"/>
                </a:lnTo>
                <a:lnTo>
                  <a:pt x="9384" y="8817"/>
                </a:lnTo>
                <a:lnTo>
                  <a:pt x="9389" y="8835"/>
                </a:lnTo>
                <a:lnTo>
                  <a:pt x="9393" y="8855"/>
                </a:lnTo>
                <a:lnTo>
                  <a:pt x="9396" y="8873"/>
                </a:lnTo>
                <a:lnTo>
                  <a:pt x="9398" y="8891"/>
                </a:lnTo>
                <a:lnTo>
                  <a:pt x="9399" y="8911"/>
                </a:lnTo>
                <a:lnTo>
                  <a:pt x="9400" y="8929"/>
                </a:lnTo>
                <a:lnTo>
                  <a:pt x="9399" y="8949"/>
                </a:lnTo>
                <a:lnTo>
                  <a:pt x="9398" y="8967"/>
                </a:lnTo>
                <a:lnTo>
                  <a:pt x="9396" y="8986"/>
                </a:lnTo>
                <a:lnTo>
                  <a:pt x="9393" y="9005"/>
                </a:lnTo>
                <a:lnTo>
                  <a:pt x="9389" y="9023"/>
                </a:lnTo>
                <a:lnTo>
                  <a:pt x="9384" y="9041"/>
                </a:lnTo>
                <a:lnTo>
                  <a:pt x="9378" y="9060"/>
                </a:lnTo>
                <a:lnTo>
                  <a:pt x="9372" y="9078"/>
                </a:lnTo>
                <a:lnTo>
                  <a:pt x="9365" y="9095"/>
                </a:lnTo>
                <a:lnTo>
                  <a:pt x="9357" y="9112"/>
                </a:lnTo>
                <a:lnTo>
                  <a:pt x="9348" y="9130"/>
                </a:lnTo>
                <a:lnTo>
                  <a:pt x="9337" y="9146"/>
                </a:lnTo>
                <a:lnTo>
                  <a:pt x="9327" y="9162"/>
                </a:lnTo>
                <a:lnTo>
                  <a:pt x="9316" y="9178"/>
                </a:lnTo>
                <a:lnTo>
                  <a:pt x="9303" y="9193"/>
                </a:lnTo>
                <a:lnTo>
                  <a:pt x="9290" y="9207"/>
                </a:lnTo>
                <a:lnTo>
                  <a:pt x="9290" y="9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Freeform 9">
            <a:extLst>
              <a:ext uri="{FF2B5EF4-FFF2-40B4-BE49-F238E27FC236}">
                <a16:creationId xmlns="" xmlns:a16="http://schemas.microsoft.com/office/drawing/2014/main" id="{FB3459B0-92FF-4D00-B91D-795B01CFF52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65213" y="5729288"/>
            <a:ext cx="1317693" cy="1128713"/>
          </a:xfrm>
          <a:custGeom>
            <a:avLst/>
            <a:gdLst>
              <a:gd name="T0" fmla="*/ 107 w 3945"/>
              <a:gd name="T1" fmla="*/ 113 h 3556"/>
              <a:gd name="T2" fmla="*/ 135 w 3945"/>
              <a:gd name="T3" fmla="*/ 86 h 3556"/>
              <a:gd name="T4" fmla="*/ 165 w 3945"/>
              <a:gd name="T5" fmla="*/ 63 h 3556"/>
              <a:gd name="T6" fmla="*/ 197 w 3945"/>
              <a:gd name="T7" fmla="*/ 44 h 3556"/>
              <a:gd name="T8" fmla="*/ 229 w 3945"/>
              <a:gd name="T9" fmla="*/ 28 h 3556"/>
              <a:gd name="T10" fmla="*/ 263 w 3945"/>
              <a:gd name="T11" fmla="*/ 15 h 3556"/>
              <a:gd name="T12" fmla="*/ 298 w 3945"/>
              <a:gd name="T13" fmla="*/ 6 h 3556"/>
              <a:gd name="T14" fmla="*/ 333 w 3945"/>
              <a:gd name="T15" fmla="*/ 1 h 3556"/>
              <a:gd name="T16" fmla="*/ 368 w 3945"/>
              <a:gd name="T17" fmla="*/ 0 h 3556"/>
              <a:gd name="T18" fmla="*/ 404 w 3945"/>
              <a:gd name="T19" fmla="*/ 1 h 3556"/>
              <a:gd name="T20" fmla="*/ 438 w 3945"/>
              <a:gd name="T21" fmla="*/ 6 h 3556"/>
              <a:gd name="T22" fmla="*/ 473 w 3945"/>
              <a:gd name="T23" fmla="*/ 15 h 3556"/>
              <a:gd name="T24" fmla="*/ 507 w 3945"/>
              <a:gd name="T25" fmla="*/ 28 h 3556"/>
              <a:gd name="T26" fmla="*/ 540 w 3945"/>
              <a:gd name="T27" fmla="*/ 44 h 3556"/>
              <a:gd name="T28" fmla="*/ 571 w 3945"/>
              <a:gd name="T29" fmla="*/ 63 h 3556"/>
              <a:gd name="T30" fmla="*/ 601 w 3945"/>
              <a:gd name="T31" fmla="*/ 86 h 3556"/>
              <a:gd name="T32" fmla="*/ 629 w 3945"/>
              <a:gd name="T33" fmla="*/ 113 h 3556"/>
              <a:gd name="T34" fmla="*/ 2863 w 3945"/>
              <a:gd name="T35" fmla="*/ 3556 h 3556"/>
              <a:gd name="T36" fmla="*/ 107 w 3945"/>
              <a:gd name="T37" fmla="*/ 661 h 3556"/>
              <a:gd name="T38" fmla="*/ 82 w 3945"/>
              <a:gd name="T39" fmla="*/ 632 h 3556"/>
              <a:gd name="T40" fmla="*/ 60 w 3945"/>
              <a:gd name="T41" fmla="*/ 600 h 3556"/>
              <a:gd name="T42" fmla="*/ 42 w 3945"/>
              <a:gd name="T43" fmla="*/ 567 h 3556"/>
              <a:gd name="T44" fmla="*/ 26 w 3945"/>
              <a:gd name="T45" fmla="*/ 533 h 3556"/>
              <a:gd name="T46" fmla="*/ 14 w 3945"/>
              <a:gd name="T47" fmla="*/ 497 h 3556"/>
              <a:gd name="T48" fmla="*/ 6 w 3945"/>
              <a:gd name="T49" fmla="*/ 461 h 3556"/>
              <a:gd name="T50" fmla="*/ 1 w 3945"/>
              <a:gd name="T51" fmla="*/ 424 h 3556"/>
              <a:gd name="T52" fmla="*/ 0 w 3945"/>
              <a:gd name="T53" fmla="*/ 386 h 3556"/>
              <a:gd name="T54" fmla="*/ 1 w 3945"/>
              <a:gd name="T55" fmla="*/ 350 h 3556"/>
              <a:gd name="T56" fmla="*/ 6 w 3945"/>
              <a:gd name="T57" fmla="*/ 313 h 3556"/>
              <a:gd name="T58" fmla="*/ 14 w 3945"/>
              <a:gd name="T59" fmla="*/ 277 h 3556"/>
              <a:gd name="T60" fmla="*/ 26 w 3945"/>
              <a:gd name="T61" fmla="*/ 241 h 3556"/>
              <a:gd name="T62" fmla="*/ 42 w 3945"/>
              <a:gd name="T63" fmla="*/ 206 h 3556"/>
              <a:gd name="T64" fmla="*/ 60 w 3945"/>
              <a:gd name="T65" fmla="*/ 173 h 3556"/>
              <a:gd name="T66" fmla="*/ 82 w 3945"/>
              <a:gd name="T67" fmla="*/ 142 h 3556"/>
              <a:gd name="T68" fmla="*/ 107 w 3945"/>
              <a:gd name="T69" fmla="*/ 113 h 3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45" h="3556">
                <a:moveTo>
                  <a:pt x="107" y="113"/>
                </a:moveTo>
                <a:lnTo>
                  <a:pt x="107" y="113"/>
                </a:lnTo>
                <a:lnTo>
                  <a:pt x="121" y="99"/>
                </a:lnTo>
                <a:lnTo>
                  <a:pt x="135" y="86"/>
                </a:lnTo>
                <a:lnTo>
                  <a:pt x="150" y="74"/>
                </a:lnTo>
                <a:lnTo>
                  <a:pt x="165" y="63"/>
                </a:lnTo>
                <a:lnTo>
                  <a:pt x="181" y="52"/>
                </a:lnTo>
                <a:lnTo>
                  <a:pt x="197" y="44"/>
                </a:lnTo>
                <a:lnTo>
                  <a:pt x="213" y="35"/>
                </a:lnTo>
                <a:lnTo>
                  <a:pt x="229" y="28"/>
                </a:lnTo>
                <a:lnTo>
                  <a:pt x="246" y="21"/>
                </a:lnTo>
                <a:lnTo>
                  <a:pt x="263" y="15"/>
                </a:lnTo>
                <a:lnTo>
                  <a:pt x="281" y="10"/>
                </a:lnTo>
                <a:lnTo>
                  <a:pt x="298" y="6"/>
                </a:lnTo>
                <a:lnTo>
                  <a:pt x="315" y="3"/>
                </a:lnTo>
                <a:lnTo>
                  <a:pt x="333" y="1"/>
                </a:lnTo>
                <a:lnTo>
                  <a:pt x="350" y="0"/>
                </a:lnTo>
                <a:lnTo>
                  <a:pt x="368" y="0"/>
                </a:lnTo>
                <a:lnTo>
                  <a:pt x="386" y="0"/>
                </a:lnTo>
                <a:lnTo>
                  <a:pt x="404" y="1"/>
                </a:lnTo>
                <a:lnTo>
                  <a:pt x="421" y="3"/>
                </a:lnTo>
                <a:lnTo>
                  <a:pt x="438" y="6"/>
                </a:lnTo>
                <a:lnTo>
                  <a:pt x="456" y="10"/>
                </a:lnTo>
                <a:lnTo>
                  <a:pt x="473" y="15"/>
                </a:lnTo>
                <a:lnTo>
                  <a:pt x="490" y="21"/>
                </a:lnTo>
                <a:lnTo>
                  <a:pt x="507" y="28"/>
                </a:lnTo>
                <a:lnTo>
                  <a:pt x="524" y="35"/>
                </a:lnTo>
                <a:lnTo>
                  <a:pt x="540" y="44"/>
                </a:lnTo>
                <a:lnTo>
                  <a:pt x="555" y="52"/>
                </a:lnTo>
                <a:lnTo>
                  <a:pt x="571" y="63"/>
                </a:lnTo>
                <a:lnTo>
                  <a:pt x="586" y="74"/>
                </a:lnTo>
                <a:lnTo>
                  <a:pt x="601" y="86"/>
                </a:lnTo>
                <a:lnTo>
                  <a:pt x="615" y="99"/>
                </a:lnTo>
                <a:lnTo>
                  <a:pt x="629" y="113"/>
                </a:lnTo>
                <a:lnTo>
                  <a:pt x="3945" y="3556"/>
                </a:lnTo>
                <a:lnTo>
                  <a:pt x="2863" y="3556"/>
                </a:lnTo>
                <a:lnTo>
                  <a:pt x="107" y="661"/>
                </a:lnTo>
                <a:lnTo>
                  <a:pt x="107" y="661"/>
                </a:lnTo>
                <a:lnTo>
                  <a:pt x="94" y="646"/>
                </a:lnTo>
                <a:lnTo>
                  <a:pt x="82" y="632"/>
                </a:lnTo>
                <a:lnTo>
                  <a:pt x="70" y="616"/>
                </a:lnTo>
                <a:lnTo>
                  <a:pt x="60" y="600"/>
                </a:lnTo>
                <a:lnTo>
                  <a:pt x="50" y="584"/>
                </a:lnTo>
                <a:lnTo>
                  <a:pt x="42" y="567"/>
                </a:lnTo>
                <a:lnTo>
                  <a:pt x="34" y="550"/>
                </a:lnTo>
                <a:lnTo>
                  <a:pt x="26" y="533"/>
                </a:lnTo>
                <a:lnTo>
                  <a:pt x="20" y="515"/>
                </a:lnTo>
                <a:lnTo>
                  <a:pt x="14" y="497"/>
                </a:lnTo>
                <a:lnTo>
                  <a:pt x="10" y="479"/>
                </a:lnTo>
                <a:lnTo>
                  <a:pt x="6" y="461"/>
                </a:lnTo>
                <a:lnTo>
                  <a:pt x="3" y="442"/>
                </a:lnTo>
                <a:lnTo>
                  <a:pt x="1" y="424"/>
                </a:lnTo>
                <a:lnTo>
                  <a:pt x="0" y="406"/>
                </a:lnTo>
                <a:lnTo>
                  <a:pt x="0" y="386"/>
                </a:lnTo>
                <a:lnTo>
                  <a:pt x="0" y="368"/>
                </a:lnTo>
                <a:lnTo>
                  <a:pt x="1" y="350"/>
                </a:lnTo>
                <a:lnTo>
                  <a:pt x="3" y="331"/>
                </a:lnTo>
                <a:lnTo>
                  <a:pt x="6" y="313"/>
                </a:lnTo>
                <a:lnTo>
                  <a:pt x="10" y="295"/>
                </a:lnTo>
                <a:lnTo>
                  <a:pt x="14" y="277"/>
                </a:lnTo>
                <a:lnTo>
                  <a:pt x="20" y="258"/>
                </a:lnTo>
                <a:lnTo>
                  <a:pt x="26" y="241"/>
                </a:lnTo>
                <a:lnTo>
                  <a:pt x="34" y="224"/>
                </a:lnTo>
                <a:lnTo>
                  <a:pt x="42" y="206"/>
                </a:lnTo>
                <a:lnTo>
                  <a:pt x="50" y="190"/>
                </a:lnTo>
                <a:lnTo>
                  <a:pt x="60" y="173"/>
                </a:lnTo>
                <a:lnTo>
                  <a:pt x="70" y="158"/>
                </a:lnTo>
                <a:lnTo>
                  <a:pt x="82" y="142"/>
                </a:lnTo>
                <a:lnTo>
                  <a:pt x="94" y="127"/>
                </a:lnTo>
                <a:lnTo>
                  <a:pt x="107" y="113"/>
                </a:lnTo>
                <a:lnTo>
                  <a:pt x="107" y="1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220072" y="365126"/>
            <a:ext cx="329527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C107F5E5-6C8F-471E-B6C4-E1D657ED2F0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601787"/>
            <a:ext cx="1112338" cy="1288180"/>
          </a:xfrm>
          <a:custGeom>
            <a:avLst/>
            <a:gdLst>
              <a:gd name="connsiteX0" fmla="*/ 124954 w 1112338"/>
              <a:gd name="connsiteY0" fmla="*/ 0 h 1288180"/>
              <a:gd name="connsiteX1" fmla="*/ 118940 w 1112338"/>
              <a:gd name="connsiteY1" fmla="*/ 318 h 1288180"/>
              <a:gd name="connsiteX2" fmla="*/ 112926 w 1112338"/>
              <a:gd name="connsiteY2" fmla="*/ 635 h 1288180"/>
              <a:gd name="connsiteX3" fmla="*/ 106912 w 1112338"/>
              <a:gd name="connsiteY3" fmla="*/ 1271 h 1288180"/>
              <a:gd name="connsiteX4" fmla="*/ 100898 w 1112338"/>
              <a:gd name="connsiteY4" fmla="*/ 2223 h 1288180"/>
              <a:gd name="connsiteX5" fmla="*/ 95219 w 1112338"/>
              <a:gd name="connsiteY5" fmla="*/ 3494 h 1288180"/>
              <a:gd name="connsiteX6" fmla="*/ 89539 w 1112338"/>
              <a:gd name="connsiteY6" fmla="*/ 5082 h 1288180"/>
              <a:gd name="connsiteX7" fmla="*/ 83525 w 1112338"/>
              <a:gd name="connsiteY7" fmla="*/ 6988 h 1288180"/>
              <a:gd name="connsiteX8" fmla="*/ 77845 w 1112338"/>
              <a:gd name="connsiteY8" fmla="*/ 9211 h 1288180"/>
              <a:gd name="connsiteX9" fmla="*/ 72166 w 1112338"/>
              <a:gd name="connsiteY9" fmla="*/ 11434 h 1288180"/>
              <a:gd name="connsiteX10" fmla="*/ 66820 w 1112338"/>
              <a:gd name="connsiteY10" fmla="*/ 14293 h 1288180"/>
              <a:gd name="connsiteX11" fmla="*/ 61475 w 1112338"/>
              <a:gd name="connsiteY11" fmla="*/ 17151 h 1288180"/>
              <a:gd name="connsiteX12" fmla="*/ 56129 w 1112338"/>
              <a:gd name="connsiteY12" fmla="*/ 20327 h 1288180"/>
              <a:gd name="connsiteX13" fmla="*/ 51117 w 1112338"/>
              <a:gd name="connsiteY13" fmla="*/ 24139 h 1288180"/>
              <a:gd name="connsiteX14" fmla="*/ 45772 w 1112338"/>
              <a:gd name="connsiteY14" fmla="*/ 27950 h 1288180"/>
              <a:gd name="connsiteX15" fmla="*/ 41094 w 1112338"/>
              <a:gd name="connsiteY15" fmla="*/ 32079 h 1288180"/>
              <a:gd name="connsiteX16" fmla="*/ 36751 w 1112338"/>
              <a:gd name="connsiteY16" fmla="*/ 36525 h 1288180"/>
              <a:gd name="connsiteX17" fmla="*/ 32074 w 1112338"/>
              <a:gd name="connsiteY17" fmla="*/ 41290 h 1288180"/>
              <a:gd name="connsiteX18" fmla="*/ 28065 w 1112338"/>
              <a:gd name="connsiteY18" fmla="*/ 46054 h 1288180"/>
              <a:gd name="connsiteX19" fmla="*/ 24055 w 1112338"/>
              <a:gd name="connsiteY19" fmla="*/ 50818 h 1288180"/>
              <a:gd name="connsiteX20" fmla="*/ 20714 w 1112338"/>
              <a:gd name="connsiteY20" fmla="*/ 55900 h 1288180"/>
              <a:gd name="connsiteX21" fmla="*/ 17039 w 1112338"/>
              <a:gd name="connsiteY21" fmla="*/ 61299 h 1288180"/>
              <a:gd name="connsiteX22" fmla="*/ 14032 w 1112338"/>
              <a:gd name="connsiteY22" fmla="*/ 67016 h 1288180"/>
              <a:gd name="connsiteX23" fmla="*/ 11694 w 1112338"/>
              <a:gd name="connsiteY23" fmla="*/ 72415 h 1288180"/>
              <a:gd name="connsiteX24" fmla="*/ 9021 w 1112338"/>
              <a:gd name="connsiteY24" fmla="*/ 77815 h 1288180"/>
              <a:gd name="connsiteX25" fmla="*/ 7016 w 1112338"/>
              <a:gd name="connsiteY25" fmla="*/ 83532 h 1288180"/>
              <a:gd name="connsiteX26" fmla="*/ 5012 w 1112338"/>
              <a:gd name="connsiteY26" fmla="*/ 89249 h 1288180"/>
              <a:gd name="connsiteX27" fmla="*/ 3341 w 1112338"/>
              <a:gd name="connsiteY27" fmla="*/ 94966 h 1288180"/>
              <a:gd name="connsiteX28" fmla="*/ 2005 w 1112338"/>
              <a:gd name="connsiteY28" fmla="*/ 101000 h 1288180"/>
              <a:gd name="connsiteX29" fmla="*/ 1002 w 1112338"/>
              <a:gd name="connsiteY29" fmla="*/ 107035 h 1288180"/>
              <a:gd name="connsiteX30" fmla="*/ 334 w 1112338"/>
              <a:gd name="connsiteY30" fmla="*/ 112752 h 1288180"/>
              <a:gd name="connsiteX31" fmla="*/ 0 w 1112338"/>
              <a:gd name="connsiteY31" fmla="*/ 118786 h 1288180"/>
              <a:gd name="connsiteX32" fmla="*/ 0 w 1112338"/>
              <a:gd name="connsiteY32" fmla="*/ 124821 h 1288180"/>
              <a:gd name="connsiteX33" fmla="*/ 0 w 1112338"/>
              <a:gd name="connsiteY33" fmla="*/ 130856 h 1288180"/>
              <a:gd name="connsiteX34" fmla="*/ 334 w 1112338"/>
              <a:gd name="connsiteY34" fmla="*/ 136573 h 1288180"/>
              <a:gd name="connsiteX35" fmla="*/ 1002 w 1112338"/>
              <a:gd name="connsiteY35" fmla="*/ 142925 h 1288180"/>
              <a:gd name="connsiteX36" fmla="*/ 2005 w 1112338"/>
              <a:gd name="connsiteY36" fmla="*/ 148642 h 1288180"/>
              <a:gd name="connsiteX37" fmla="*/ 3341 w 1112338"/>
              <a:gd name="connsiteY37" fmla="*/ 154359 h 1288180"/>
              <a:gd name="connsiteX38" fmla="*/ 5012 w 1112338"/>
              <a:gd name="connsiteY38" fmla="*/ 160393 h 1288180"/>
              <a:gd name="connsiteX39" fmla="*/ 7016 w 1112338"/>
              <a:gd name="connsiteY39" fmla="*/ 166110 h 1288180"/>
              <a:gd name="connsiteX40" fmla="*/ 9021 w 1112338"/>
              <a:gd name="connsiteY40" fmla="*/ 171827 h 1288180"/>
              <a:gd name="connsiteX41" fmla="*/ 11694 w 1112338"/>
              <a:gd name="connsiteY41" fmla="*/ 177544 h 1288180"/>
              <a:gd name="connsiteX42" fmla="*/ 14032 w 1112338"/>
              <a:gd name="connsiteY42" fmla="*/ 182944 h 1288180"/>
              <a:gd name="connsiteX43" fmla="*/ 17039 w 1112338"/>
              <a:gd name="connsiteY43" fmla="*/ 188343 h 1288180"/>
              <a:gd name="connsiteX44" fmla="*/ 20714 w 1112338"/>
              <a:gd name="connsiteY44" fmla="*/ 193425 h 1288180"/>
              <a:gd name="connsiteX45" fmla="*/ 24055 w 1112338"/>
              <a:gd name="connsiteY45" fmla="*/ 198507 h 1288180"/>
              <a:gd name="connsiteX46" fmla="*/ 28065 w 1112338"/>
              <a:gd name="connsiteY46" fmla="*/ 203906 h 1288180"/>
              <a:gd name="connsiteX47" fmla="*/ 32074 w 1112338"/>
              <a:gd name="connsiteY47" fmla="*/ 208670 h 1288180"/>
              <a:gd name="connsiteX48" fmla="*/ 36751 w 1112338"/>
              <a:gd name="connsiteY48" fmla="*/ 213434 h 1288180"/>
              <a:gd name="connsiteX49" fmla="*/ 1112338 w 1112338"/>
              <a:gd name="connsiteY49" fmla="*/ 1288180 h 1288180"/>
              <a:gd name="connsiteX50" fmla="*/ 1112338 w 1112338"/>
              <a:gd name="connsiteY50" fmla="*/ 934676 h 1288180"/>
              <a:gd name="connsiteX51" fmla="*/ 213490 w 1112338"/>
              <a:gd name="connsiteY51" fmla="*/ 36525 h 1288180"/>
              <a:gd name="connsiteX52" fmla="*/ 208479 w 1112338"/>
              <a:gd name="connsiteY52" fmla="*/ 32079 h 1288180"/>
              <a:gd name="connsiteX53" fmla="*/ 203801 w 1112338"/>
              <a:gd name="connsiteY53" fmla="*/ 27950 h 1288180"/>
              <a:gd name="connsiteX54" fmla="*/ 199124 w 1112338"/>
              <a:gd name="connsiteY54" fmla="*/ 24139 h 1288180"/>
              <a:gd name="connsiteX55" fmla="*/ 193778 w 1112338"/>
              <a:gd name="connsiteY55" fmla="*/ 20327 h 1288180"/>
              <a:gd name="connsiteX56" fmla="*/ 188433 w 1112338"/>
              <a:gd name="connsiteY56" fmla="*/ 17151 h 1288180"/>
              <a:gd name="connsiteX57" fmla="*/ 183087 w 1112338"/>
              <a:gd name="connsiteY57" fmla="*/ 14293 h 1288180"/>
              <a:gd name="connsiteX58" fmla="*/ 177407 w 1112338"/>
              <a:gd name="connsiteY58" fmla="*/ 11434 h 1288180"/>
              <a:gd name="connsiteX59" fmla="*/ 172062 w 1112338"/>
              <a:gd name="connsiteY59" fmla="*/ 9211 h 1288180"/>
              <a:gd name="connsiteX60" fmla="*/ 166382 w 1112338"/>
              <a:gd name="connsiteY60" fmla="*/ 6988 h 1288180"/>
              <a:gd name="connsiteX61" fmla="*/ 160702 w 1112338"/>
              <a:gd name="connsiteY61" fmla="*/ 5082 h 1288180"/>
              <a:gd name="connsiteX62" fmla="*/ 154689 w 1112338"/>
              <a:gd name="connsiteY62" fmla="*/ 3494 h 1288180"/>
              <a:gd name="connsiteX63" fmla="*/ 148675 w 1112338"/>
              <a:gd name="connsiteY63" fmla="*/ 2223 h 1288180"/>
              <a:gd name="connsiteX64" fmla="*/ 142661 w 1112338"/>
              <a:gd name="connsiteY64" fmla="*/ 1271 h 1288180"/>
              <a:gd name="connsiteX65" fmla="*/ 136981 w 1112338"/>
              <a:gd name="connsiteY65" fmla="*/ 635 h 1288180"/>
              <a:gd name="connsiteX66" fmla="*/ 130967 w 1112338"/>
              <a:gd name="connsiteY66" fmla="*/ 318 h 128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12338" h="1288180">
                <a:moveTo>
                  <a:pt x="124954" y="0"/>
                </a:moveTo>
                <a:lnTo>
                  <a:pt x="118940" y="318"/>
                </a:lnTo>
                <a:lnTo>
                  <a:pt x="112926" y="635"/>
                </a:lnTo>
                <a:lnTo>
                  <a:pt x="106912" y="1271"/>
                </a:lnTo>
                <a:lnTo>
                  <a:pt x="100898" y="2223"/>
                </a:lnTo>
                <a:lnTo>
                  <a:pt x="95219" y="3494"/>
                </a:lnTo>
                <a:lnTo>
                  <a:pt x="89539" y="5082"/>
                </a:lnTo>
                <a:lnTo>
                  <a:pt x="83525" y="6988"/>
                </a:lnTo>
                <a:lnTo>
                  <a:pt x="77845" y="9211"/>
                </a:lnTo>
                <a:lnTo>
                  <a:pt x="72166" y="11434"/>
                </a:lnTo>
                <a:lnTo>
                  <a:pt x="66820" y="14293"/>
                </a:lnTo>
                <a:lnTo>
                  <a:pt x="61475" y="17151"/>
                </a:lnTo>
                <a:lnTo>
                  <a:pt x="56129" y="20327"/>
                </a:lnTo>
                <a:lnTo>
                  <a:pt x="51117" y="24139"/>
                </a:lnTo>
                <a:lnTo>
                  <a:pt x="45772" y="27950"/>
                </a:lnTo>
                <a:lnTo>
                  <a:pt x="41094" y="32079"/>
                </a:lnTo>
                <a:lnTo>
                  <a:pt x="36751" y="36525"/>
                </a:lnTo>
                <a:lnTo>
                  <a:pt x="32074" y="41290"/>
                </a:lnTo>
                <a:lnTo>
                  <a:pt x="28065" y="46054"/>
                </a:lnTo>
                <a:lnTo>
                  <a:pt x="24055" y="50818"/>
                </a:lnTo>
                <a:lnTo>
                  <a:pt x="20714" y="55900"/>
                </a:lnTo>
                <a:lnTo>
                  <a:pt x="17039" y="61299"/>
                </a:lnTo>
                <a:lnTo>
                  <a:pt x="14032" y="67016"/>
                </a:lnTo>
                <a:lnTo>
                  <a:pt x="11694" y="72415"/>
                </a:lnTo>
                <a:lnTo>
                  <a:pt x="9021" y="77815"/>
                </a:lnTo>
                <a:lnTo>
                  <a:pt x="7016" y="83532"/>
                </a:lnTo>
                <a:lnTo>
                  <a:pt x="5012" y="89249"/>
                </a:lnTo>
                <a:lnTo>
                  <a:pt x="3341" y="94966"/>
                </a:lnTo>
                <a:lnTo>
                  <a:pt x="2005" y="101000"/>
                </a:lnTo>
                <a:lnTo>
                  <a:pt x="1002" y="107035"/>
                </a:lnTo>
                <a:lnTo>
                  <a:pt x="334" y="112752"/>
                </a:lnTo>
                <a:lnTo>
                  <a:pt x="0" y="118786"/>
                </a:lnTo>
                <a:lnTo>
                  <a:pt x="0" y="124821"/>
                </a:lnTo>
                <a:lnTo>
                  <a:pt x="0" y="130856"/>
                </a:lnTo>
                <a:lnTo>
                  <a:pt x="334" y="136573"/>
                </a:lnTo>
                <a:lnTo>
                  <a:pt x="1002" y="142925"/>
                </a:lnTo>
                <a:lnTo>
                  <a:pt x="2005" y="148642"/>
                </a:lnTo>
                <a:lnTo>
                  <a:pt x="3341" y="154359"/>
                </a:lnTo>
                <a:lnTo>
                  <a:pt x="5012" y="160393"/>
                </a:lnTo>
                <a:lnTo>
                  <a:pt x="7016" y="166110"/>
                </a:lnTo>
                <a:lnTo>
                  <a:pt x="9021" y="171827"/>
                </a:lnTo>
                <a:lnTo>
                  <a:pt x="11694" y="177544"/>
                </a:lnTo>
                <a:lnTo>
                  <a:pt x="14032" y="182944"/>
                </a:lnTo>
                <a:lnTo>
                  <a:pt x="17039" y="188343"/>
                </a:lnTo>
                <a:lnTo>
                  <a:pt x="20714" y="193425"/>
                </a:lnTo>
                <a:lnTo>
                  <a:pt x="24055" y="198507"/>
                </a:lnTo>
                <a:lnTo>
                  <a:pt x="28065" y="203906"/>
                </a:lnTo>
                <a:lnTo>
                  <a:pt x="32074" y="208670"/>
                </a:lnTo>
                <a:lnTo>
                  <a:pt x="36751" y="213434"/>
                </a:lnTo>
                <a:lnTo>
                  <a:pt x="1112338" y="1288180"/>
                </a:lnTo>
                <a:lnTo>
                  <a:pt x="1112338" y="934676"/>
                </a:lnTo>
                <a:lnTo>
                  <a:pt x="213490" y="36525"/>
                </a:lnTo>
                <a:lnTo>
                  <a:pt x="208479" y="32079"/>
                </a:lnTo>
                <a:lnTo>
                  <a:pt x="203801" y="27950"/>
                </a:lnTo>
                <a:lnTo>
                  <a:pt x="199124" y="24139"/>
                </a:lnTo>
                <a:lnTo>
                  <a:pt x="193778" y="20327"/>
                </a:lnTo>
                <a:lnTo>
                  <a:pt x="188433" y="17151"/>
                </a:lnTo>
                <a:lnTo>
                  <a:pt x="183087" y="14293"/>
                </a:lnTo>
                <a:lnTo>
                  <a:pt x="177407" y="11434"/>
                </a:lnTo>
                <a:lnTo>
                  <a:pt x="172062" y="9211"/>
                </a:lnTo>
                <a:lnTo>
                  <a:pt x="166382" y="6988"/>
                </a:lnTo>
                <a:lnTo>
                  <a:pt x="160702" y="5082"/>
                </a:lnTo>
                <a:lnTo>
                  <a:pt x="154689" y="3494"/>
                </a:lnTo>
                <a:lnTo>
                  <a:pt x="148675" y="2223"/>
                </a:lnTo>
                <a:lnTo>
                  <a:pt x="142661" y="1271"/>
                </a:lnTo>
                <a:lnTo>
                  <a:pt x="136981" y="635"/>
                </a:lnTo>
                <a:lnTo>
                  <a:pt x="130967" y="3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1" name="Date Placeholder 3">
            <a:extLst>
              <a:ext uri="{FF2B5EF4-FFF2-40B4-BE49-F238E27FC236}">
                <a16:creationId xmlns="" xmlns:a16="http://schemas.microsoft.com/office/drawing/2014/main" id="{4804318B-5023-48F8-B8C2-128CB79B1A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2338" y="6356351"/>
            <a:ext cx="891540" cy="365125"/>
          </a:xfrm>
        </p:spPr>
        <p:txBody>
          <a:bodyPr/>
          <a:lstStyle>
            <a:lvl1pPr algn="r">
              <a:defRPr/>
            </a:lvl1pPr>
          </a:lstStyle>
          <a:p>
            <a:pPr algn="l"/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2" name="Footer Placeholder 4">
            <a:extLst>
              <a:ext uri="{FF2B5EF4-FFF2-40B4-BE49-F238E27FC236}">
                <a16:creationId xmlns="" xmlns:a16="http://schemas.microsoft.com/office/drawing/2014/main" id="{5CA42EF4-EAC4-4054-8995-75773B24F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6601" y="6356351"/>
            <a:ext cx="4374486" cy="365125"/>
          </a:xfrm>
        </p:spPr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3" name="Slide Number Placeholder 5">
            <a:extLst>
              <a:ext uri="{FF2B5EF4-FFF2-40B4-BE49-F238E27FC236}">
                <a16:creationId xmlns="" xmlns:a16="http://schemas.microsoft.com/office/drawing/2014/main" id="{8A60880F-38A4-41DF-92D1-136F68F65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3810" y="6356351"/>
            <a:ext cx="89154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4" name="Content Placeholder 2">
            <a:extLst>
              <a:ext uri="{FF2B5EF4-FFF2-40B4-BE49-F238E27FC236}">
                <a16:creationId xmlns="" xmlns:a16="http://schemas.microsoft.com/office/drawing/2014/main" id="{4ACBA3D5-33ED-43EA-A06A-F3B2DFCF0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5333" y="2276871"/>
            <a:ext cx="4720017" cy="39000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062093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1" r="45114"/>
          <a:stretch/>
        </p:blipFill>
        <p:spPr>
          <a:xfrm>
            <a:off x="3641463" y="44623"/>
            <a:ext cx="5505864" cy="5904657"/>
          </a:xfrm>
          <a:prstGeom prst="rect">
            <a:avLst/>
          </a:prstGeom>
        </p:spPr>
      </p:pic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E8459D55-0CCF-48A5-A1A5-6A1157784D1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094594" y="3257279"/>
            <a:ext cx="5052732" cy="3600722"/>
          </a:xfrm>
          <a:custGeom>
            <a:avLst/>
            <a:gdLst>
              <a:gd name="connsiteX0" fmla="*/ 0 w 5052732"/>
              <a:gd name="connsiteY0" fmla="*/ 0 h 3600722"/>
              <a:gd name="connsiteX1" fmla="*/ 0 w 5052732"/>
              <a:gd name="connsiteY1" fmla="*/ 3600722 h 3600722"/>
              <a:gd name="connsiteX2" fmla="*/ 5052732 w 5052732"/>
              <a:gd name="connsiteY2" fmla="*/ 3600722 h 3600722"/>
              <a:gd name="connsiteX3" fmla="*/ 2447800 w 5052732"/>
              <a:gd name="connsiteY3" fmla="*/ 1003416 h 3600722"/>
              <a:gd name="connsiteX4" fmla="*/ 2441867 w 5052732"/>
              <a:gd name="connsiteY4" fmla="*/ 1003416 h 3600722"/>
              <a:gd name="connsiteX5" fmla="*/ 2435585 w 5052732"/>
              <a:gd name="connsiteY5" fmla="*/ 1003098 h 3600722"/>
              <a:gd name="connsiteX6" fmla="*/ 2429652 w 5052732"/>
              <a:gd name="connsiteY6" fmla="*/ 1002463 h 3600722"/>
              <a:gd name="connsiteX7" fmla="*/ 2423719 w 5052732"/>
              <a:gd name="connsiteY7" fmla="*/ 1001511 h 3600722"/>
              <a:gd name="connsiteX8" fmla="*/ 2417786 w 5052732"/>
              <a:gd name="connsiteY8" fmla="*/ 1000241 h 3600722"/>
              <a:gd name="connsiteX9" fmla="*/ 2411853 w 5052732"/>
              <a:gd name="connsiteY9" fmla="*/ 998653 h 3600722"/>
              <a:gd name="connsiteX10" fmla="*/ 2406269 w 5052732"/>
              <a:gd name="connsiteY10" fmla="*/ 996749 h 3600722"/>
              <a:gd name="connsiteX11" fmla="*/ 2400336 w 5052732"/>
              <a:gd name="connsiteY11" fmla="*/ 994844 h 3600722"/>
              <a:gd name="connsiteX12" fmla="*/ 2394752 w 5052732"/>
              <a:gd name="connsiteY12" fmla="*/ 992304 h 3600722"/>
              <a:gd name="connsiteX13" fmla="*/ 2389168 w 5052732"/>
              <a:gd name="connsiteY13" fmla="*/ 989447 h 3600722"/>
              <a:gd name="connsiteX14" fmla="*/ 2383584 w 5052732"/>
              <a:gd name="connsiteY14" fmla="*/ 986589 h 3600722"/>
              <a:gd name="connsiteX15" fmla="*/ 2378349 w 5052732"/>
              <a:gd name="connsiteY15" fmla="*/ 983097 h 3600722"/>
              <a:gd name="connsiteX16" fmla="*/ 2373114 w 5052732"/>
              <a:gd name="connsiteY16" fmla="*/ 979605 h 3600722"/>
              <a:gd name="connsiteX17" fmla="*/ 2368228 w 5052732"/>
              <a:gd name="connsiteY17" fmla="*/ 975795 h 3600722"/>
              <a:gd name="connsiteX18" fmla="*/ 2363342 w 5052732"/>
              <a:gd name="connsiteY18" fmla="*/ 971668 h 3600722"/>
              <a:gd name="connsiteX19" fmla="*/ 2358456 w 5052732"/>
              <a:gd name="connsiteY19" fmla="*/ 967223 h 3600722"/>
              <a:gd name="connsiteX20" fmla="*/ 1745612 w 5052732"/>
              <a:gd name="connsiteY20" fmla="*/ 355121 h 3600722"/>
              <a:gd name="connsiteX21" fmla="*/ 1740726 w 5052732"/>
              <a:gd name="connsiteY21" fmla="*/ 350994 h 3600722"/>
              <a:gd name="connsiteX22" fmla="*/ 1736190 w 5052732"/>
              <a:gd name="connsiteY22" fmla="*/ 346866 h 3600722"/>
              <a:gd name="connsiteX23" fmla="*/ 1730954 w 5052732"/>
              <a:gd name="connsiteY23" fmla="*/ 343057 h 3600722"/>
              <a:gd name="connsiteX24" fmla="*/ 1726068 w 5052732"/>
              <a:gd name="connsiteY24" fmla="*/ 339564 h 3600722"/>
              <a:gd name="connsiteX25" fmla="*/ 1720834 w 5052732"/>
              <a:gd name="connsiteY25" fmla="*/ 336072 h 3600722"/>
              <a:gd name="connsiteX26" fmla="*/ 1715250 w 5052732"/>
              <a:gd name="connsiteY26" fmla="*/ 333215 h 3600722"/>
              <a:gd name="connsiteX27" fmla="*/ 1710014 w 5052732"/>
              <a:gd name="connsiteY27" fmla="*/ 330357 h 3600722"/>
              <a:gd name="connsiteX28" fmla="*/ 1704430 w 5052732"/>
              <a:gd name="connsiteY28" fmla="*/ 327818 h 3600722"/>
              <a:gd name="connsiteX29" fmla="*/ 1698498 w 5052732"/>
              <a:gd name="connsiteY29" fmla="*/ 325913 h 3600722"/>
              <a:gd name="connsiteX30" fmla="*/ 1692914 w 5052732"/>
              <a:gd name="connsiteY30" fmla="*/ 323690 h 3600722"/>
              <a:gd name="connsiteX31" fmla="*/ 1686980 w 5052732"/>
              <a:gd name="connsiteY31" fmla="*/ 322420 h 3600722"/>
              <a:gd name="connsiteX32" fmla="*/ 1681396 w 5052732"/>
              <a:gd name="connsiteY32" fmla="*/ 320833 h 3600722"/>
              <a:gd name="connsiteX33" fmla="*/ 1675464 w 5052732"/>
              <a:gd name="connsiteY33" fmla="*/ 319881 h 3600722"/>
              <a:gd name="connsiteX34" fmla="*/ 1669531 w 5052732"/>
              <a:gd name="connsiteY34" fmla="*/ 319246 h 3600722"/>
              <a:gd name="connsiteX35" fmla="*/ 1663598 w 5052732"/>
              <a:gd name="connsiteY35" fmla="*/ 318928 h 3600722"/>
              <a:gd name="connsiteX36" fmla="*/ 1657316 w 5052732"/>
              <a:gd name="connsiteY36" fmla="*/ 318928 h 3600722"/>
              <a:gd name="connsiteX37" fmla="*/ 1651383 w 5052732"/>
              <a:gd name="connsiteY37" fmla="*/ 318928 h 3600722"/>
              <a:gd name="connsiteX38" fmla="*/ 1645450 w 5052732"/>
              <a:gd name="connsiteY38" fmla="*/ 319246 h 3600722"/>
              <a:gd name="connsiteX39" fmla="*/ 1639517 w 5052732"/>
              <a:gd name="connsiteY39" fmla="*/ 319881 h 3600722"/>
              <a:gd name="connsiteX40" fmla="*/ 1633584 w 5052732"/>
              <a:gd name="connsiteY40" fmla="*/ 320833 h 3600722"/>
              <a:gd name="connsiteX41" fmla="*/ 1627651 w 5052732"/>
              <a:gd name="connsiteY41" fmla="*/ 322420 h 3600722"/>
              <a:gd name="connsiteX42" fmla="*/ 1622067 w 5052732"/>
              <a:gd name="connsiteY42" fmla="*/ 323690 h 3600722"/>
              <a:gd name="connsiteX43" fmla="*/ 1616134 w 5052732"/>
              <a:gd name="connsiteY43" fmla="*/ 325913 h 3600722"/>
              <a:gd name="connsiteX44" fmla="*/ 1610550 w 5052732"/>
              <a:gd name="connsiteY44" fmla="*/ 327818 h 3600722"/>
              <a:gd name="connsiteX45" fmla="*/ 1604966 w 5052732"/>
              <a:gd name="connsiteY45" fmla="*/ 330357 h 3600722"/>
              <a:gd name="connsiteX46" fmla="*/ 1599731 w 5052732"/>
              <a:gd name="connsiteY46" fmla="*/ 333215 h 3600722"/>
              <a:gd name="connsiteX47" fmla="*/ 1594147 w 5052732"/>
              <a:gd name="connsiteY47" fmla="*/ 336072 h 3600722"/>
              <a:gd name="connsiteX48" fmla="*/ 1588912 w 5052732"/>
              <a:gd name="connsiteY48" fmla="*/ 339564 h 3600722"/>
              <a:gd name="connsiteX49" fmla="*/ 1583677 w 5052732"/>
              <a:gd name="connsiteY49" fmla="*/ 343057 h 3600722"/>
              <a:gd name="connsiteX50" fmla="*/ 1578791 w 5052732"/>
              <a:gd name="connsiteY50" fmla="*/ 346866 h 3600722"/>
              <a:gd name="connsiteX51" fmla="*/ 1573905 w 5052732"/>
              <a:gd name="connsiteY51" fmla="*/ 350994 h 3600722"/>
              <a:gd name="connsiteX52" fmla="*/ 1569368 w 5052732"/>
              <a:gd name="connsiteY52" fmla="*/ 355121 h 3600722"/>
              <a:gd name="connsiteX53" fmla="*/ 1564831 w 5052732"/>
              <a:gd name="connsiteY53" fmla="*/ 359883 h 3600722"/>
              <a:gd name="connsiteX54" fmla="*/ 1560992 w 5052732"/>
              <a:gd name="connsiteY54" fmla="*/ 364645 h 3600722"/>
              <a:gd name="connsiteX55" fmla="*/ 1557153 w 5052732"/>
              <a:gd name="connsiteY55" fmla="*/ 369725 h 3600722"/>
              <a:gd name="connsiteX56" fmla="*/ 1553314 w 5052732"/>
              <a:gd name="connsiteY56" fmla="*/ 374805 h 3600722"/>
              <a:gd name="connsiteX57" fmla="*/ 1550173 w 5052732"/>
              <a:gd name="connsiteY57" fmla="*/ 379884 h 3600722"/>
              <a:gd name="connsiteX58" fmla="*/ 1547032 w 5052732"/>
              <a:gd name="connsiteY58" fmla="*/ 385599 h 3600722"/>
              <a:gd name="connsiteX59" fmla="*/ 1544589 w 5052732"/>
              <a:gd name="connsiteY59" fmla="*/ 390679 h 3600722"/>
              <a:gd name="connsiteX60" fmla="*/ 1542146 w 5052732"/>
              <a:gd name="connsiteY60" fmla="*/ 396393 h 3600722"/>
              <a:gd name="connsiteX61" fmla="*/ 1540052 w 5052732"/>
              <a:gd name="connsiteY61" fmla="*/ 401791 h 3600722"/>
              <a:gd name="connsiteX62" fmla="*/ 1537958 w 5052732"/>
              <a:gd name="connsiteY62" fmla="*/ 407823 h 3600722"/>
              <a:gd name="connsiteX63" fmla="*/ 1536562 w 5052732"/>
              <a:gd name="connsiteY63" fmla="*/ 413855 h 3600722"/>
              <a:gd name="connsiteX64" fmla="*/ 1535166 w 5052732"/>
              <a:gd name="connsiteY64" fmla="*/ 419252 h 3600722"/>
              <a:gd name="connsiteX65" fmla="*/ 1534119 w 5052732"/>
              <a:gd name="connsiteY65" fmla="*/ 425284 h 3600722"/>
              <a:gd name="connsiteX66" fmla="*/ 1533421 w 5052732"/>
              <a:gd name="connsiteY66" fmla="*/ 431316 h 3600722"/>
              <a:gd name="connsiteX67" fmla="*/ 1533072 w 5052732"/>
              <a:gd name="connsiteY67" fmla="*/ 437031 h 3600722"/>
              <a:gd name="connsiteX68" fmla="*/ 1533072 w 5052732"/>
              <a:gd name="connsiteY68" fmla="*/ 443380 h 3600722"/>
              <a:gd name="connsiteX69" fmla="*/ 1533072 w 5052732"/>
              <a:gd name="connsiteY69" fmla="*/ 449413 h 3600722"/>
              <a:gd name="connsiteX70" fmla="*/ 1533421 w 5052732"/>
              <a:gd name="connsiteY70" fmla="*/ 455127 h 3600722"/>
              <a:gd name="connsiteX71" fmla="*/ 1534119 w 5052732"/>
              <a:gd name="connsiteY71" fmla="*/ 461159 h 3600722"/>
              <a:gd name="connsiteX72" fmla="*/ 1535166 w 5052732"/>
              <a:gd name="connsiteY72" fmla="*/ 467191 h 3600722"/>
              <a:gd name="connsiteX73" fmla="*/ 1536562 w 5052732"/>
              <a:gd name="connsiteY73" fmla="*/ 472589 h 3600722"/>
              <a:gd name="connsiteX74" fmla="*/ 1537958 w 5052732"/>
              <a:gd name="connsiteY74" fmla="*/ 478621 h 3600722"/>
              <a:gd name="connsiteX75" fmla="*/ 1540052 w 5052732"/>
              <a:gd name="connsiteY75" fmla="*/ 484653 h 3600722"/>
              <a:gd name="connsiteX76" fmla="*/ 1542146 w 5052732"/>
              <a:gd name="connsiteY76" fmla="*/ 490050 h 3600722"/>
              <a:gd name="connsiteX77" fmla="*/ 1544589 w 5052732"/>
              <a:gd name="connsiteY77" fmla="*/ 495765 h 3600722"/>
              <a:gd name="connsiteX78" fmla="*/ 1547032 w 5052732"/>
              <a:gd name="connsiteY78" fmla="*/ 500844 h 3600722"/>
              <a:gd name="connsiteX79" fmla="*/ 1550173 w 5052732"/>
              <a:gd name="connsiteY79" fmla="*/ 506559 h 3600722"/>
              <a:gd name="connsiteX80" fmla="*/ 1553314 w 5052732"/>
              <a:gd name="connsiteY80" fmla="*/ 511956 h 3600722"/>
              <a:gd name="connsiteX81" fmla="*/ 1557153 w 5052732"/>
              <a:gd name="connsiteY81" fmla="*/ 516718 h 3600722"/>
              <a:gd name="connsiteX82" fmla="*/ 1560992 w 5052732"/>
              <a:gd name="connsiteY82" fmla="*/ 521798 h 3600722"/>
              <a:gd name="connsiteX83" fmla="*/ 1564831 w 5052732"/>
              <a:gd name="connsiteY83" fmla="*/ 526878 h 3600722"/>
              <a:gd name="connsiteX84" fmla="*/ 1569368 w 5052732"/>
              <a:gd name="connsiteY84" fmla="*/ 531322 h 3600722"/>
              <a:gd name="connsiteX85" fmla="*/ 2395799 w 5052732"/>
              <a:gd name="connsiteY85" fmla="*/ 1356136 h 3600722"/>
              <a:gd name="connsiteX86" fmla="*/ 2399987 w 5052732"/>
              <a:gd name="connsiteY86" fmla="*/ 1361216 h 3600722"/>
              <a:gd name="connsiteX87" fmla="*/ 2404175 w 5052732"/>
              <a:gd name="connsiteY87" fmla="*/ 1365661 h 3600722"/>
              <a:gd name="connsiteX88" fmla="*/ 2408014 w 5052732"/>
              <a:gd name="connsiteY88" fmla="*/ 1371058 h 3600722"/>
              <a:gd name="connsiteX89" fmla="*/ 2411504 w 5052732"/>
              <a:gd name="connsiteY89" fmla="*/ 1375820 h 3600722"/>
              <a:gd name="connsiteX90" fmla="*/ 2414994 w 5052732"/>
              <a:gd name="connsiteY90" fmla="*/ 1380900 h 3600722"/>
              <a:gd name="connsiteX91" fmla="*/ 2417786 w 5052732"/>
              <a:gd name="connsiteY91" fmla="*/ 1386614 h 3600722"/>
              <a:gd name="connsiteX92" fmla="*/ 2420578 w 5052732"/>
              <a:gd name="connsiteY92" fmla="*/ 1392012 h 3600722"/>
              <a:gd name="connsiteX93" fmla="*/ 2423021 w 5052732"/>
              <a:gd name="connsiteY93" fmla="*/ 1397409 h 3600722"/>
              <a:gd name="connsiteX94" fmla="*/ 2425115 w 5052732"/>
              <a:gd name="connsiteY94" fmla="*/ 1403123 h 3600722"/>
              <a:gd name="connsiteX95" fmla="*/ 2426860 w 5052732"/>
              <a:gd name="connsiteY95" fmla="*/ 1408838 h 3600722"/>
              <a:gd name="connsiteX96" fmla="*/ 2428605 w 5052732"/>
              <a:gd name="connsiteY96" fmla="*/ 1414870 h 3600722"/>
              <a:gd name="connsiteX97" fmla="*/ 2430001 w 5052732"/>
              <a:gd name="connsiteY97" fmla="*/ 1420585 h 3600722"/>
              <a:gd name="connsiteX98" fmla="*/ 2430699 w 5052732"/>
              <a:gd name="connsiteY98" fmla="*/ 1426299 h 3600722"/>
              <a:gd name="connsiteX99" fmla="*/ 2431397 w 5052732"/>
              <a:gd name="connsiteY99" fmla="*/ 1432332 h 3600722"/>
              <a:gd name="connsiteX100" fmla="*/ 2432095 w 5052732"/>
              <a:gd name="connsiteY100" fmla="*/ 1438364 h 3600722"/>
              <a:gd name="connsiteX101" fmla="*/ 2432095 w 5052732"/>
              <a:gd name="connsiteY101" fmla="*/ 1444713 h 3600722"/>
              <a:gd name="connsiteX102" fmla="*/ 2432095 w 5052732"/>
              <a:gd name="connsiteY102" fmla="*/ 1450428 h 3600722"/>
              <a:gd name="connsiteX103" fmla="*/ 2431397 w 5052732"/>
              <a:gd name="connsiteY103" fmla="*/ 1456460 h 3600722"/>
              <a:gd name="connsiteX104" fmla="*/ 2430699 w 5052732"/>
              <a:gd name="connsiteY104" fmla="*/ 1462492 h 3600722"/>
              <a:gd name="connsiteX105" fmla="*/ 2430001 w 5052732"/>
              <a:gd name="connsiteY105" fmla="*/ 1468207 h 3600722"/>
              <a:gd name="connsiteX106" fmla="*/ 2428605 w 5052732"/>
              <a:gd name="connsiteY106" fmla="*/ 1473921 h 3600722"/>
              <a:gd name="connsiteX107" fmla="*/ 2426860 w 5052732"/>
              <a:gd name="connsiteY107" fmla="*/ 1479954 h 3600722"/>
              <a:gd name="connsiteX108" fmla="*/ 2425115 w 5052732"/>
              <a:gd name="connsiteY108" fmla="*/ 1485668 h 3600722"/>
              <a:gd name="connsiteX109" fmla="*/ 2423021 w 5052732"/>
              <a:gd name="connsiteY109" fmla="*/ 1491383 h 3600722"/>
              <a:gd name="connsiteX110" fmla="*/ 2420578 w 5052732"/>
              <a:gd name="connsiteY110" fmla="*/ 1496780 h 3600722"/>
              <a:gd name="connsiteX111" fmla="*/ 2417786 w 5052732"/>
              <a:gd name="connsiteY111" fmla="*/ 1502177 h 3600722"/>
              <a:gd name="connsiteX112" fmla="*/ 2414994 w 5052732"/>
              <a:gd name="connsiteY112" fmla="*/ 1507574 h 3600722"/>
              <a:gd name="connsiteX113" fmla="*/ 2411504 w 5052732"/>
              <a:gd name="connsiteY113" fmla="*/ 1512972 h 3600722"/>
              <a:gd name="connsiteX114" fmla="*/ 2408014 w 5052732"/>
              <a:gd name="connsiteY114" fmla="*/ 1517734 h 3600722"/>
              <a:gd name="connsiteX115" fmla="*/ 2404175 w 5052732"/>
              <a:gd name="connsiteY115" fmla="*/ 1523131 h 3600722"/>
              <a:gd name="connsiteX116" fmla="*/ 2399987 w 5052732"/>
              <a:gd name="connsiteY116" fmla="*/ 1527576 h 3600722"/>
              <a:gd name="connsiteX117" fmla="*/ 2395799 w 5052732"/>
              <a:gd name="connsiteY117" fmla="*/ 1532338 h 3600722"/>
              <a:gd name="connsiteX118" fmla="*/ 2390913 w 5052732"/>
              <a:gd name="connsiteY118" fmla="*/ 1536783 h 3600722"/>
              <a:gd name="connsiteX119" fmla="*/ 2386027 w 5052732"/>
              <a:gd name="connsiteY119" fmla="*/ 1540910 h 3600722"/>
              <a:gd name="connsiteX120" fmla="*/ 2381141 w 5052732"/>
              <a:gd name="connsiteY120" fmla="*/ 1544720 h 3600722"/>
              <a:gd name="connsiteX121" fmla="*/ 2376255 w 5052732"/>
              <a:gd name="connsiteY121" fmla="*/ 1548529 h 3600722"/>
              <a:gd name="connsiteX122" fmla="*/ 2371020 w 5052732"/>
              <a:gd name="connsiteY122" fmla="*/ 1551704 h 3600722"/>
              <a:gd name="connsiteX123" fmla="*/ 2365436 w 5052732"/>
              <a:gd name="connsiteY123" fmla="*/ 1554561 h 3600722"/>
              <a:gd name="connsiteX124" fmla="*/ 2359503 w 5052732"/>
              <a:gd name="connsiteY124" fmla="*/ 1557419 h 3600722"/>
              <a:gd name="connsiteX125" fmla="*/ 2353919 w 5052732"/>
              <a:gd name="connsiteY125" fmla="*/ 1559641 h 3600722"/>
              <a:gd name="connsiteX126" fmla="*/ 2348335 w 5052732"/>
              <a:gd name="connsiteY126" fmla="*/ 1561864 h 3600722"/>
              <a:gd name="connsiteX127" fmla="*/ 2342751 w 5052732"/>
              <a:gd name="connsiteY127" fmla="*/ 1563768 h 3600722"/>
              <a:gd name="connsiteX128" fmla="*/ 2336818 w 5052732"/>
              <a:gd name="connsiteY128" fmla="*/ 1565356 h 3600722"/>
              <a:gd name="connsiteX129" fmla="*/ 2330885 w 5052732"/>
              <a:gd name="connsiteY129" fmla="*/ 1566626 h 3600722"/>
              <a:gd name="connsiteX130" fmla="*/ 2324952 w 5052732"/>
              <a:gd name="connsiteY130" fmla="*/ 1567578 h 3600722"/>
              <a:gd name="connsiteX131" fmla="*/ 2319019 w 5052732"/>
              <a:gd name="connsiteY131" fmla="*/ 1568531 h 3600722"/>
              <a:gd name="connsiteX132" fmla="*/ 2313086 w 5052732"/>
              <a:gd name="connsiteY132" fmla="*/ 1568848 h 3600722"/>
              <a:gd name="connsiteX133" fmla="*/ 2307153 w 5052732"/>
              <a:gd name="connsiteY133" fmla="*/ 1568848 h 3600722"/>
              <a:gd name="connsiteX134" fmla="*/ 2301220 w 5052732"/>
              <a:gd name="connsiteY134" fmla="*/ 1568848 h 3600722"/>
              <a:gd name="connsiteX135" fmla="*/ 2295287 w 5052732"/>
              <a:gd name="connsiteY135" fmla="*/ 1568531 h 3600722"/>
              <a:gd name="connsiteX136" fmla="*/ 2289354 w 5052732"/>
              <a:gd name="connsiteY136" fmla="*/ 1567578 h 3600722"/>
              <a:gd name="connsiteX137" fmla="*/ 2283421 w 5052732"/>
              <a:gd name="connsiteY137" fmla="*/ 1566626 h 3600722"/>
              <a:gd name="connsiteX138" fmla="*/ 2277488 w 5052732"/>
              <a:gd name="connsiteY138" fmla="*/ 1565356 h 3600722"/>
              <a:gd name="connsiteX139" fmla="*/ 2271904 w 5052732"/>
              <a:gd name="connsiteY139" fmla="*/ 1563768 h 3600722"/>
              <a:gd name="connsiteX140" fmla="*/ 2265971 w 5052732"/>
              <a:gd name="connsiteY140" fmla="*/ 1561864 h 3600722"/>
              <a:gd name="connsiteX141" fmla="*/ 2260387 w 5052732"/>
              <a:gd name="connsiteY141" fmla="*/ 1559641 h 3600722"/>
              <a:gd name="connsiteX142" fmla="*/ 2254803 w 5052732"/>
              <a:gd name="connsiteY142" fmla="*/ 1557419 h 3600722"/>
              <a:gd name="connsiteX143" fmla="*/ 2249219 w 5052732"/>
              <a:gd name="connsiteY143" fmla="*/ 1554561 h 3600722"/>
              <a:gd name="connsiteX144" fmla="*/ 2243984 w 5052732"/>
              <a:gd name="connsiteY144" fmla="*/ 1551704 h 3600722"/>
              <a:gd name="connsiteX145" fmla="*/ 2238749 w 5052732"/>
              <a:gd name="connsiteY145" fmla="*/ 1548529 h 3600722"/>
              <a:gd name="connsiteX146" fmla="*/ 2233514 w 5052732"/>
              <a:gd name="connsiteY146" fmla="*/ 1544720 h 3600722"/>
              <a:gd name="connsiteX147" fmla="*/ 2228628 w 5052732"/>
              <a:gd name="connsiteY147" fmla="*/ 1540910 h 3600722"/>
              <a:gd name="connsiteX148" fmla="*/ 2223742 w 5052732"/>
              <a:gd name="connsiteY148" fmla="*/ 1536783 h 3600722"/>
              <a:gd name="connsiteX149" fmla="*/ 2219205 w 5052732"/>
              <a:gd name="connsiteY149" fmla="*/ 1532338 h 3600722"/>
              <a:gd name="connsiteX150" fmla="*/ 1493286 w 5052732"/>
              <a:gd name="connsiteY150" fmla="*/ 807848 h 3600722"/>
              <a:gd name="connsiteX151" fmla="*/ 1488749 w 5052732"/>
              <a:gd name="connsiteY151" fmla="*/ 803086 h 3600722"/>
              <a:gd name="connsiteX152" fmla="*/ 1483863 w 5052732"/>
              <a:gd name="connsiteY152" fmla="*/ 798958 h 3600722"/>
              <a:gd name="connsiteX153" fmla="*/ 1478977 w 5052732"/>
              <a:gd name="connsiteY153" fmla="*/ 795149 h 3600722"/>
              <a:gd name="connsiteX154" fmla="*/ 1473742 w 5052732"/>
              <a:gd name="connsiteY154" fmla="*/ 791656 h 3600722"/>
              <a:gd name="connsiteX155" fmla="*/ 1468507 w 5052732"/>
              <a:gd name="connsiteY155" fmla="*/ 788481 h 3600722"/>
              <a:gd name="connsiteX156" fmla="*/ 1463272 w 5052732"/>
              <a:gd name="connsiteY156" fmla="*/ 785307 h 3600722"/>
              <a:gd name="connsiteX157" fmla="*/ 1457688 w 5052732"/>
              <a:gd name="connsiteY157" fmla="*/ 782449 h 3600722"/>
              <a:gd name="connsiteX158" fmla="*/ 1452104 w 5052732"/>
              <a:gd name="connsiteY158" fmla="*/ 780227 h 3600722"/>
              <a:gd name="connsiteX159" fmla="*/ 1446520 w 5052732"/>
              <a:gd name="connsiteY159" fmla="*/ 778005 h 3600722"/>
              <a:gd name="connsiteX160" fmla="*/ 1440587 w 5052732"/>
              <a:gd name="connsiteY160" fmla="*/ 776417 h 3600722"/>
              <a:gd name="connsiteX161" fmla="*/ 1435003 w 5052732"/>
              <a:gd name="connsiteY161" fmla="*/ 774512 h 3600722"/>
              <a:gd name="connsiteX162" fmla="*/ 1429070 w 5052732"/>
              <a:gd name="connsiteY162" fmla="*/ 773560 h 3600722"/>
              <a:gd name="connsiteX163" fmla="*/ 1423137 w 5052732"/>
              <a:gd name="connsiteY163" fmla="*/ 772607 h 3600722"/>
              <a:gd name="connsiteX164" fmla="*/ 1417204 w 5052732"/>
              <a:gd name="connsiteY164" fmla="*/ 771655 h 3600722"/>
              <a:gd name="connsiteX165" fmla="*/ 1411271 w 5052732"/>
              <a:gd name="connsiteY165" fmla="*/ 771338 h 3600722"/>
              <a:gd name="connsiteX166" fmla="*/ 1405338 w 5052732"/>
              <a:gd name="connsiteY166" fmla="*/ 771020 h 3600722"/>
              <a:gd name="connsiteX167" fmla="*/ 1399056 w 5052732"/>
              <a:gd name="connsiteY167" fmla="*/ 771338 h 3600722"/>
              <a:gd name="connsiteX168" fmla="*/ 1393123 w 5052732"/>
              <a:gd name="connsiteY168" fmla="*/ 771655 h 3600722"/>
              <a:gd name="connsiteX169" fmla="*/ 1387190 w 5052732"/>
              <a:gd name="connsiteY169" fmla="*/ 772607 h 3600722"/>
              <a:gd name="connsiteX170" fmla="*/ 1381257 w 5052732"/>
              <a:gd name="connsiteY170" fmla="*/ 773560 h 3600722"/>
              <a:gd name="connsiteX171" fmla="*/ 1375673 w 5052732"/>
              <a:gd name="connsiteY171" fmla="*/ 774512 h 3600722"/>
              <a:gd name="connsiteX172" fmla="*/ 1369740 w 5052732"/>
              <a:gd name="connsiteY172" fmla="*/ 776417 h 3600722"/>
              <a:gd name="connsiteX173" fmla="*/ 1364156 w 5052732"/>
              <a:gd name="connsiteY173" fmla="*/ 778005 h 3600722"/>
              <a:gd name="connsiteX174" fmla="*/ 1358223 w 5052732"/>
              <a:gd name="connsiteY174" fmla="*/ 780227 h 3600722"/>
              <a:gd name="connsiteX175" fmla="*/ 1352639 w 5052732"/>
              <a:gd name="connsiteY175" fmla="*/ 782449 h 3600722"/>
              <a:gd name="connsiteX176" fmla="*/ 1347404 w 5052732"/>
              <a:gd name="connsiteY176" fmla="*/ 785307 h 3600722"/>
              <a:gd name="connsiteX177" fmla="*/ 1341820 w 5052732"/>
              <a:gd name="connsiteY177" fmla="*/ 788481 h 3600722"/>
              <a:gd name="connsiteX178" fmla="*/ 1336585 w 5052732"/>
              <a:gd name="connsiteY178" fmla="*/ 791656 h 3600722"/>
              <a:gd name="connsiteX179" fmla="*/ 1331699 w 5052732"/>
              <a:gd name="connsiteY179" fmla="*/ 795149 h 3600722"/>
              <a:gd name="connsiteX180" fmla="*/ 1326464 w 5052732"/>
              <a:gd name="connsiteY180" fmla="*/ 798958 h 3600722"/>
              <a:gd name="connsiteX181" fmla="*/ 1321927 w 5052732"/>
              <a:gd name="connsiteY181" fmla="*/ 803086 h 3600722"/>
              <a:gd name="connsiteX182" fmla="*/ 1317041 w 5052732"/>
              <a:gd name="connsiteY182" fmla="*/ 807848 h 3600722"/>
              <a:gd name="connsiteX183" fmla="*/ 1312853 w 5052732"/>
              <a:gd name="connsiteY183" fmla="*/ 812293 h 3600722"/>
              <a:gd name="connsiteX184" fmla="*/ 1308665 w 5052732"/>
              <a:gd name="connsiteY184" fmla="*/ 817055 h 3600722"/>
              <a:gd name="connsiteX185" fmla="*/ 1304826 w 5052732"/>
              <a:gd name="connsiteY185" fmla="*/ 822134 h 3600722"/>
              <a:gd name="connsiteX186" fmla="*/ 1301336 w 5052732"/>
              <a:gd name="connsiteY186" fmla="*/ 827214 h 3600722"/>
              <a:gd name="connsiteX187" fmla="*/ 1297846 w 5052732"/>
              <a:gd name="connsiteY187" fmla="*/ 832611 h 3600722"/>
              <a:gd name="connsiteX188" fmla="*/ 1295054 w 5052732"/>
              <a:gd name="connsiteY188" fmla="*/ 837691 h 3600722"/>
              <a:gd name="connsiteX189" fmla="*/ 1292262 w 5052732"/>
              <a:gd name="connsiteY189" fmla="*/ 843406 h 3600722"/>
              <a:gd name="connsiteX190" fmla="*/ 1289819 w 5052732"/>
              <a:gd name="connsiteY190" fmla="*/ 848803 h 3600722"/>
              <a:gd name="connsiteX191" fmla="*/ 1287725 w 5052732"/>
              <a:gd name="connsiteY191" fmla="*/ 854517 h 3600722"/>
              <a:gd name="connsiteX192" fmla="*/ 1285631 w 5052732"/>
              <a:gd name="connsiteY192" fmla="*/ 859915 h 3600722"/>
              <a:gd name="connsiteX193" fmla="*/ 1284235 w 5052732"/>
              <a:gd name="connsiteY193" fmla="*/ 865947 h 3600722"/>
              <a:gd name="connsiteX194" fmla="*/ 1282839 w 5052732"/>
              <a:gd name="connsiteY194" fmla="*/ 871979 h 3600722"/>
              <a:gd name="connsiteX195" fmla="*/ 1281792 w 5052732"/>
              <a:gd name="connsiteY195" fmla="*/ 878011 h 3600722"/>
              <a:gd name="connsiteX196" fmla="*/ 1281094 w 5052732"/>
              <a:gd name="connsiteY196" fmla="*/ 883726 h 3600722"/>
              <a:gd name="connsiteX197" fmla="*/ 1280745 w 5052732"/>
              <a:gd name="connsiteY197" fmla="*/ 889758 h 3600722"/>
              <a:gd name="connsiteX198" fmla="*/ 1280745 w 5052732"/>
              <a:gd name="connsiteY198" fmla="*/ 895790 h 3600722"/>
              <a:gd name="connsiteX199" fmla="*/ 1280745 w 5052732"/>
              <a:gd name="connsiteY199" fmla="*/ 901504 h 3600722"/>
              <a:gd name="connsiteX200" fmla="*/ 1281094 w 5052732"/>
              <a:gd name="connsiteY200" fmla="*/ 907537 h 3600722"/>
              <a:gd name="connsiteX201" fmla="*/ 1281792 w 5052732"/>
              <a:gd name="connsiteY201" fmla="*/ 913569 h 3600722"/>
              <a:gd name="connsiteX202" fmla="*/ 1282839 w 5052732"/>
              <a:gd name="connsiteY202" fmla="*/ 919283 h 3600722"/>
              <a:gd name="connsiteX203" fmla="*/ 1284235 w 5052732"/>
              <a:gd name="connsiteY203" fmla="*/ 925315 h 3600722"/>
              <a:gd name="connsiteX204" fmla="*/ 1285631 w 5052732"/>
              <a:gd name="connsiteY204" fmla="*/ 931348 h 3600722"/>
              <a:gd name="connsiteX205" fmla="*/ 1287725 w 5052732"/>
              <a:gd name="connsiteY205" fmla="*/ 936745 h 3600722"/>
              <a:gd name="connsiteX206" fmla="*/ 1289819 w 5052732"/>
              <a:gd name="connsiteY206" fmla="*/ 942459 h 3600722"/>
              <a:gd name="connsiteX207" fmla="*/ 1292262 w 5052732"/>
              <a:gd name="connsiteY207" fmla="*/ 947857 h 3600722"/>
              <a:gd name="connsiteX208" fmla="*/ 1295054 w 5052732"/>
              <a:gd name="connsiteY208" fmla="*/ 953571 h 3600722"/>
              <a:gd name="connsiteX209" fmla="*/ 1297846 w 5052732"/>
              <a:gd name="connsiteY209" fmla="*/ 958968 h 3600722"/>
              <a:gd name="connsiteX210" fmla="*/ 1301336 w 5052732"/>
              <a:gd name="connsiteY210" fmla="*/ 964048 h 3600722"/>
              <a:gd name="connsiteX211" fmla="*/ 1304826 w 5052732"/>
              <a:gd name="connsiteY211" fmla="*/ 969445 h 3600722"/>
              <a:gd name="connsiteX212" fmla="*/ 1308665 w 5052732"/>
              <a:gd name="connsiteY212" fmla="*/ 974207 h 3600722"/>
              <a:gd name="connsiteX213" fmla="*/ 1312853 w 5052732"/>
              <a:gd name="connsiteY213" fmla="*/ 978970 h 3600722"/>
              <a:gd name="connsiteX214" fmla="*/ 1317041 w 5052732"/>
              <a:gd name="connsiteY214" fmla="*/ 983732 h 3600722"/>
              <a:gd name="connsiteX215" fmla="*/ 2756315 w 5052732"/>
              <a:gd name="connsiteY215" fmla="*/ 2420965 h 3600722"/>
              <a:gd name="connsiteX216" fmla="*/ 2760503 w 5052732"/>
              <a:gd name="connsiteY216" fmla="*/ 2425410 h 3600722"/>
              <a:gd name="connsiteX217" fmla="*/ 2764691 w 5052732"/>
              <a:gd name="connsiteY217" fmla="*/ 2430490 h 3600722"/>
              <a:gd name="connsiteX218" fmla="*/ 2768530 w 5052732"/>
              <a:gd name="connsiteY218" fmla="*/ 2435252 h 3600722"/>
              <a:gd name="connsiteX219" fmla="*/ 2772020 w 5052732"/>
              <a:gd name="connsiteY219" fmla="*/ 2440332 h 3600722"/>
              <a:gd name="connsiteX220" fmla="*/ 2775510 w 5052732"/>
              <a:gd name="connsiteY220" fmla="*/ 2445729 h 3600722"/>
              <a:gd name="connsiteX221" fmla="*/ 2778302 w 5052732"/>
              <a:gd name="connsiteY221" fmla="*/ 2450808 h 3600722"/>
              <a:gd name="connsiteX222" fmla="*/ 2781094 w 5052732"/>
              <a:gd name="connsiteY222" fmla="*/ 2456523 h 3600722"/>
              <a:gd name="connsiteX223" fmla="*/ 2783537 w 5052732"/>
              <a:gd name="connsiteY223" fmla="*/ 2462238 h 3600722"/>
              <a:gd name="connsiteX224" fmla="*/ 2785631 w 5052732"/>
              <a:gd name="connsiteY224" fmla="*/ 2467635 h 3600722"/>
              <a:gd name="connsiteX225" fmla="*/ 2787376 w 5052732"/>
              <a:gd name="connsiteY225" fmla="*/ 2473350 h 3600722"/>
              <a:gd name="connsiteX226" fmla="*/ 2789121 w 5052732"/>
              <a:gd name="connsiteY226" fmla="*/ 2479064 h 3600722"/>
              <a:gd name="connsiteX227" fmla="*/ 2790517 w 5052732"/>
              <a:gd name="connsiteY227" fmla="*/ 2485096 h 3600722"/>
              <a:gd name="connsiteX228" fmla="*/ 2791215 w 5052732"/>
              <a:gd name="connsiteY228" fmla="*/ 2491128 h 3600722"/>
              <a:gd name="connsiteX229" fmla="*/ 2791913 w 5052732"/>
              <a:gd name="connsiteY229" fmla="*/ 2496843 h 3600722"/>
              <a:gd name="connsiteX230" fmla="*/ 2792611 w 5052732"/>
              <a:gd name="connsiteY230" fmla="*/ 2502875 h 3600722"/>
              <a:gd name="connsiteX231" fmla="*/ 2792611 w 5052732"/>
              <a:gd name="connsiteY231" fmla="*/ 2508907 h 3600722"/>
              <a:gd name="connsiteX232" fmla="*/ 2792611 w 5052732"/>
              <a:gd name="connsiteY232" fmla="*/ 2514939 h 3600722"/>
              <a:gd name="connsiteX233" fmla="*/ 2791913 w 5052732"/>
              <a:gd name="connsiteY233" fmla="*/ 2520654 h 3600722"/>
              <a:gd name="connsiteX234" fmla="*/ 2791215 w 5052732"/>
              <a:gd name="connsiteY234" fmla="*/ 2526686 h 3600722"/>
              <a:gd name="connsiteX235" fmla="*/ 2790517 w 5052732"/>
              <a:gd name="connsiteY235" fmla="*/ 2532718 h 3600722"/>
              <a:gd name="connsiteX236" fmla="*/ 2789121 w 5052732"/>
              <a:gd name="connsiteY236" fmla="*/ 2538433 h 3600722"/>
              <a:gd name="connsiteX237" fmla="*/ 2787376 w 5052732"/>
              <a:gd name="connsiteY237" fmla="*/ 2544465 h 3600722"/>
              <a:gd name="connsiteX238" fmla="*/ 2785631 w 5052732"/>
              <a:gd name="connsiteY238" fmla="*/ 2550180 h 3600722"/>
              <a:gd name="connsiteX239" fmla="*/ 2783537 w 5052732"/>
              <a:gd name="connsiteY239" fmla="*/ 2555577 h 3600722"/>
              <a:gd name="connsiteX240" fmla="*/ 2781094 w 5052732"/>
              <a:gd name="connsiteY240" fmla="*/ 2561292 h 3600722"/>
              <a:gd name="connsiteX241" fmla="*/ 2778302 w 5052732"/>
              <a:gd name="connsiteY241" fmla="*/ 2566689 h 3600722"/>
              <a:gd name="connsiteX242" fmla="*/ 2775510 w 5052732"/>
              <a:gd name="connsiteY242" fmla="*/ 2572086 h 3600722"/>
              <a:gd name="connsiteX243" fmla="*/ 2772020 w 5052732"/>
              <a:gd name="connsiteY243" fmla="*/ 2577166 h 3600722"/>
              <a:gd name="connsiteX244" fmla="*/ 2768530 w 5052732"/>
              <a:gd name="connsiteY244" fmla="*/ 2582563 h 3600722"/>
              <a:gd name="connsiteX245" fmla="*/ 2764691 w 5052732"/>
              <a:gd name="connsiteY245" fmla="*/ 2587325 h 3600722"/>
              <a:gd name="connsiteX246" fmla="*/ 2760503 w 5052732"/>
              <a:gd name="connsiteY246" fmla="*/ 2592405 h 3600722"/>
              <a:gd name="connsiteX247" fmla="*/ 2756315 w 5052732"/>
              <a:gd name="connsiteY247" fmla="*/ 2596849 h 3600722"/>
              <a:gd name="connsiteX248" fmla="*/ 2752127 w 5052732"/>
              <a:gd name="connsiteY248" fmla="*/ 2600659 h 3600722"/>
              <a:gd name="connsiteX249" fmla="*/ 2747939 w 5052732"/>
              <a:gd name="connsiteY249" fmla="*/ 2604469 h 3600722"/>
              <a:gd name="connsiteX250" fmla="*/ 2743751 w 5052732"/>
              <a:gd name="connsiteY250" fmla="*/ 2607644 h 3600722"/>
              <a:gd name="connsiteX251" fmla="*/ 2739214 w 5052732"/>
              <a:gd name="connsiteY251" fmla="*/ 2611136 h 3600722"/>
              <a:gd name="connsiteX252" fmla="*/ 2735026 w 5052732"/>
              <a:gd name="connsiteY252" fmla="*/ 2613993 h 3600722"/>
              <a:gd name="connsiteX253" fmla="*/ 2730140 w 5052732"/>
              <a:gd name="connsiteY253" fmla="*/ 2616533 h 3600722"/>
              <a:gd name="connsiteX254" fmla="*/ 2725603 w 5052732"/>
              <a:gd name="connsiteY254" fmla="*/ 2619390 h 3600722"/>
              <a:gd name="connsiteX255" fmla="*/ 2720717 w 5052732"/>
              <a:gd name="connsiteY255" fmla="*/ 2621613 h 3600722"/>
              <a:gd name="connsiteX256" fmla="*/ 2716180 w 5052732"/>
              <a:gd name="connsiteY256" fmla="*/ 2623518 h 3600722"/>
              <a:gd name="connsiteX257" fmla="*/ 2710945 w 5052732"/>
              <a:gd name="connsiteY257" fmla="*/ 2625740 h 3600722"/>
              <a:gd name="connsiteX258" fmla="*/ 2706059 w 5052732"/>
              <a:gd name="connsiteY258" fmla="*/ 2627645 h 3600722"/>
              <a:gd name="connsiteX259" fmla="*/ 2701173 w 5052732"/>
              <a:gd name="connsiteY259" fmla="*/ 2628915 h 3600722"/>
              <a:gd name="connsiteX260" fmla="*/ 2695938 w 5052732"/>
              <a:gd name="connsiteY260" fmla="*/ 2630185 h 3600722"/>
              <a:gd name="connsiteX261" fmla="*/ 2691052 w 5052732"/>
              <a:gd name="connsiteY261" fmla="*/ 2631455 h 3600722"/>
              <a:gd name="connsiteX262" fmla="*/ 2685817 w 5052732"/>
              <a:gd name="connsiteY262" fmla="*/ 2632090 h 3600722"/>
              <a:gd name="connsiteX263" fmla="*/ 2680582 w 5052732"/>
              <a:gd name="connsiteY263" fmla="*/ 2632725 h 3600722"/>
              <a:gd name="connsiteX264" fmla="*/ 2675348 w 5052732"/>
              <a:gd name="connsiteY264" fmla="*/ 2633042 h 3600722"/>
              <a:gd name="connsiteX265" fmla="*/ 2670461 w 5052732"/>
              <a:gd name="connsiteY265" fmla="*/ 2633042 h 3600722"/>
              <a:gd name="connsiteX266" fmla="*/ 2665226 w 5052732"/>
              <a:gd name="connsiteY266" fmla="*/ 2633042 h 3600722"/>
              <a:gd name="connsiteX267" fmla="*/ 2659991 w 5052732"/>
              <a:gd name="connsiteY267" fmla="*/ 2633042 h 3600722"/>
              <a:gd name="connsiteX268" fmla="*/ 2654756 w 5052732"/>
              <a:gd name="connsiteY268" fmla="*/ 2632407 h 3600722"/>
              <a:gd name="connsiteX269" fmla="*/ 2649521 w 5052732"/>
              <a:gd name="connsiteY269" fmla="*/ 2632090 h 3600722"/>
              <a:gd name="connsiteX270" fmla="*/ 2644635 w 5052732"/>
              <a:gd name="connsiteY270" fmla="*/ 2631137 h 3600722"/>
              <a:gd name="connsiteX271" fmla="*/ 2639051 w 5052732"/>
              <a:gd name="connsiteY271" fmla="*/ 2629867 h 3600722"/>
              <a:gd name="connsiteX272" fmla="*/ 2633816 w 5052732"/>
              <a:gd name="connsiteY272" fmla="*/ 2628597 h 3600722"/>
              <a:gd name="connsiteX273" fmla="*/ 2628930 w 5052732"/>
              <a:gd name="connsiteY273" fmla="*/ 2627010 h 3600722"/>
              <a:gd name="connsiteX274" fmla="*/ 2624044 w 5052732"/>
              <a:gd name="connsiteY274" fmla="*/ 2625423 h 3600722"/>
              <a:gd name="connsiteX275" fmla="*/ 2619158 w 5052732"/>
              <a:gd name="connsiteY275" fmla="*/ 2623200 h 3600722"/>
              <a:gd name="connsiteX276" fmla="*/ 2614272 w 5052732"/>
              <a:gd name="connsiteY276" fmla="*/ 2621295 h 3600722"/>
              <a:gd name="connsiteX277" fmla="*/ 2609735 w 5052732"/>
              <a:gd name="connsiteY277" fmla="*/ 2618756 h 3600722"/>
              <a:gd name="connsiteX278" fmla="*/ 2604849 w 5052732"/>
              <a:gd name="connsiteY278" fmla="*/ 2616216 h 3600722"/>
              <a:gd name="connsiteX279" fmla="*/ 2600312 w 5052732"/>
              <a:gd name="connsiteY279" fmla="*/ 2613676 h 360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5052732" h="3600722">
                <a:moveTo>
                  <a:pt x="0" y="0"/>
                </a:moveTo>
                <a:lnTo>
                  <a:pt x="0" y="3600722"/>
                </a:lnTo>
                <a:lnTo>
                  <a:pt x="5052732" y="3600722"/>
                </a:lnTo>
                <a:lnTo>
                  <a:pt x="2447800" y="1003416"/>
                </a:lnTo>
                <a:lnTo>
                  <a:pt x="2441867" y="1003416"/>
                </a:lnTo>
                <a:lnTo>
                  <a:pt x="2435585" y="1003098"/>
                </a:lnTo>
                <a:lnTo>
                  <a:pt x="2429652" y="1002463"/>
                </a:lnTo>
                <a:lnTo>
                  <a:pt x="2423719" y="1001511"/>
                </a:lnTo>
                <a:lnTo>
                  <a:pt x="2417786" y="1000241"/>
                </a:lnTo>
                <a:lnTo>
                  <a:pt x="2411853" y="998653"/>
                </a:lnTo>
                <a:lnTo>
                  <a:pt x="2406269" y="996749"/>
                </a:lnTo>
                <a:lnTo>
                  <a:pt x="2400336" y="994844"/>
                </a:lnTo>
                <a:lnTo>
                  <a:pt x="2394752" y="992304"/>
                </a:lnTo>
                <a:lnTo>
                  <a:pt x="2389168" y="989447"/>
                </a:lnTo>
                <a:lnTo>
                  <a:pt x="2383584" y="986589"/>
                </a:lnTo>
                <a:lnTo>
                  <a:pt x="2378349" y="983097"/>
                </a:lnTo>
                <a:lnTo>
                  <a:pt x="2373114" y="979605"/>
                </a:lnTo>
                <a:lnTo>
                  <a:pt x="2368228" y="975795"/>
                </a:lnTo>
                <a:lnTo>
                  <a:pt x="2363342" y="971668"/>
                </a:lnTo>
                <a:lnTo>
                  <a:pt x="2358456" y="967223"/>
                </a:lnTo>
                <a:lnTo>
                  <a:pt x="1745612" y="355121"/>
                </a:lnTo>
                <a:lnTo>
                  <a:pt x="1740726" y="350994"/>
                </a:lnTo>
                <a:lnTo>
                  <a:pt x="1736190" y="346866"/>
                </a:lnTo>
                <a:lnTo>
                  <a:pt x="1730954" y="343057"/>
                </a:lnTo>
                <a:lnTo>
                  <a:pt x="1726068" y="339564"/>
                </a:lnTo>
                <a:lnTo>
                  <a:pt x="1720834" y="336072"/>
                </a:lnTo>
                <a:lnTo>
                  <a:pt x="1715250" y="333215"/>
                </a:lnTo>
                <a:lnTo>
                  <a:pt x="1710014" y="330357"/>
                </a:lnTo>
                <a:lnTo>
                  <a:pt x="1704430" y="327818"/>
                </a:lnTo>
                <a:lnTo>
                  <a:pt x="1698498" y="325913"/>
                </a:lnTo>
                <a:lnTo>
                  <a:pt x="1692914" y="323690"/>
                </a:lnTo>
                <a:lnTo>
                  <a:pt x="1686980" y="322420"/>
                </a:lnTo>
                <a:lnTo>
                  <a:pt x="1681396" y="320833"/>
                </a:lnTo>
                <a:lnTo>
                  <a:pt x="1675464" y="319881"/>
                </a:lnTo>
                <a:lnTo>
                  <a:pt x="1669531" y="319246"/>
                </a:lnTo>
                <a:lnTo>
                  <a:pt x="1663598" y="318928"/>
                </a:lnTo>
                <a:lnTo>
                  <a:pt x="1657316" y="318928"/>
                </a:lnTo>
                <a:lnTo>
                  <a:pt x="1651383" y="318928"/>
                </a:lnTo>
                <a:lnTo>
                  <a:pt x="1645450" y="319246"/>
                </a:lnTo>
                <a:lnTo>
                  <a:pt x="1639517" y="319881"/>
                </a:lnTo>
                <a:lnTo>
                  <a:pt x="1633584" y="320833"/>
                </a:lnTo>
                <a:lnTo>
                  <a:pt x="1627651" y="322420"/>
                </a:lnTo>
                <a:lnTo>
                  <a:pt x="1622067" y="323690"/>
                </a:lnTo>
                <a:lnTo>
                  <a:pt x="1616134" y="325913"/>
                </a:lnTo>
                <a:lnTo>
                  <a:pt x="1610550" y="327818"/>
                </a:lnTo>
                <a:lnTo>
                  <a:pt x="1604966" y="330357"/>
                </a:lnTo>
                <a:lnTo>
                  <a:pt x="1599731" y="333215"/>
                </a:lnTo>
                <a:lnTo>
                  <a:pt x="1594147" y="336072"/>
                </a:lnTo>
                <a:lnTo>
                  <a:pt x="1588912" y="339564"/>
                </a:lnTo>
                <a:lnTo>
                  <a:pt x="1583677" y="343057"/>
                </a:lnTo>
                <a:lnTo>
                  <a:pt x="1578791" y="346866"/>
                </a:lnTo>
                <a:lnTo>
                  <a:pt x="1573905" y="350994"/>
                </a:lnTo>
                <a:lnTo>
                  <a:pt x="1569368" y="355121"/>
                </a:lnTo>
                <a:lnTo>
                  <a:pt x="1564831" y="359883"/>
                </a:lnTo>
                <a:lnTo>
                  <a:pt x="1560992" y="364645"/>
                </a:lnTo>
                <a:lnTo>
                  <a:pt x="1557153" y="369725"/>
                </a:lnTo>
                <a:lnTo>
                  <a:pt x="1553314" y="374805"/>
                </a:lnTo>
                <a:lnTo>
                  <a:pt x="1550173" y="379884"/>
                </a:lnTo>
                <a:lnTo>
                  <a:pt x="1547032" y="385599"/>
                </a:lnTo>
                <a:lnTo>
                  <a:pt x="1544589" y="390679"/>
                </a:lnTo>
                <a:lnTo>
                  <a:pt x="1542146" y="396393"/>
                </a:lnTo>
                <a:lnTo>
                  <a:pt x="1540052" y="401791"/>
                </a:lnTo>
                <a:lnTo>
                  <a:pt x="1537958" y="407823"/>
                </a:lnTo>
                <a:lnTo>
                  <a:pt x="1536562" y="413855"/>
                </a:lnTo>
                <a:lnTo>
                  <a:pt x="1535166" y="419252"/>
                </a:lnTo>
                <a:lnTo>
                  <a:pt x="1534119" y="425284"/>
                </a:lnTo>
                <a:cubicBezTo>
                  <a:pt x="1533886" y="427295"/>
                  <a:pt x="1533654" y="429305"/>
                  <a:pt x="1533421" y="431316"/>
                </a:cubicBezTo>
                <a:cubicBezTo>
                  <a:pt x="1533305" y="433221"/>
                  <a:pt x="1533188" y="435126"/>
                  <a:pt x="1533072" y="437031"/>
                </a:cubicBezTo>
                <a:lnTo>
                  <a:pt x="1533072" y="443380"/>
                </a:lnTo>
                <a:lnTo>
                  <a:pt x="1533072" y="449413"/>
                </a:lnTo>
                <a:cubicBezTo>
                  <a:pt x="1533188" y="451318"/>
                  <a:pt x="1533305" y="453222"/>
                  <a:pt x="1533421" y="455127"/>
                </a:cubicBezTo>
                <a:cubicBezTo>
                  <a:pt x="1533654" y="457138"/>
                  <a:pt x="1533886" y="459148"/>
                  <a:pt x="1534119" y="461159"/>
                </a:cubicBezTo>
                <a:lnTo>
                  <a:pt x="1535166" y="467191"/>
                </a:lnTo>
                <a:lnTo>
                  <a:pt x="1536562" y="472589"/>
                </a:lnTo>
                <a:lnTo>
                  <a:pt x="1537958" y="478621"/>
                </a:lnTo>
                <a:lnTo>
                  <a:pt x="1540052" y="484653"/>
                </a:lnTo>
                <a:lnTo>
                  <a:pt x="1542146" y="490050"/>
                </a:lnTo>
                <a:lnTo>
                  <a:pt x="1544589" y="495765"/>
                </a:lnTo>
                <a:lnTo>
                  <a:pt x="1547032" y="500844"/>
                </a:lnTo>
                <a:lnTo>
                  <a:pt x="1550173" y="506559"/>
                </a:lnTo>
                <a:lnTo>
                  <a:pt x="1553314" y="511956"/>
                </a:lnTo>
                <a:lnTo>
                  <a:pt x="1557153" y="516718"/>
                </a:lnTo>
                <a:lnTo>
                  <a:pt x="1560992" y="521798"/>
                </a:lnTo>
                <a:lnTo>
                  <a:pt x="1564831" y="526878"/>
                </a:lnTo>
                <a:lnTo>
                  <a:pt x="1569368" y="531322"/>
                </a:lnTo>
                <a:lnTo>
                  <a:pt x="2395799" y="1356136"/>
                </a:lnTo>
                <a:lnTo>
                  <a:pt x="2399987" y="1361216"/>
                </a:lnTo>
                <a:lnTo>
                  <a:pt x="2404175" y="1365661"/>
                </a:lnTo>
                <a:lnTo>
                  <a:pt x="2408014" y="1371058"/>
                </a:lnTo>
                <a:lnTo>
                  <a:pt x="2411504" y="1375820"/>
                </a:lnTo>
                <a:lnTo>
                  <a:pt x="2414994" y="1380900"/>
                </a:lnTo>
                <a:lnTo>
                  <a:pt x="2417786" y="1386614"/>
                </a:lnTo>
                <a:lnTo>
                  <a:pt x="2420578" y="1392012"/>
                </a:lnTo>
                <a:lnTo>
                  <a:pt x="2423021" y="1397409"/>
                </a:lnTo>
                <a:lnTo>
                  <a:pt x="2425115" y="1403123"/>
                </a:lnTo>
                <a:lnTo>
                  <a:pt x="2426860" y="1408838"/>
                </a:lnTo>
                <a:lnTo>
                  <a:pt x="2428605" y="1414870"/>
                </a:lnTo>
                <a:lnTo>
                  <a:pt x="2430001" y="1420585"/>
                </a:lnTo>
                <a:cubicBezTo>
                  <a:pt x="2430234" y="1422490"/>
                  <a:pt x="2430466" y="1424394"/>
                  <a:pt x="2430699" y="1426299"/>
                </a:cubicBezTo>
                <a:cubicBezTo>
                  <a:pt x="2430932" y="1428310"/>
                  <a:pt x="2431164" y="1430321"/>
                  <a:pt x="2431397" y="1432332"/>
                </a:cubicBezTo>
                <a:cubicBezTo>
                  <a:pt x="2431630" y="1434343"/>
                  <a:pt x="2431862" y="1436353"/>
                  <a:pt x="2432095" y="1438364"/>
                </a:cubicBezTo>
                <a:lnTo>
                  <a:pt x="2432095" y="1444713"/>
                </a:lnTo>
                <a:lnTo>
                  <a:pt x="2432095" y="1450428"/>
                </a:lnTo>
                <a:cubicBezTo>
                  <a:pt x="2431862" y="1452439"/>
                  <a:pt x="2431630" y="1454449"/>
                  <a:pt x="2431397" y="1456460"/>
                </a:cubicBezTo>
                <a:cubicBezTo>
                  <a:pt x="2431164" y="1458471"/>
                  <a:pt x="2430932" y="1460481"/>
                  <a:pt x="2430699" y="1462492"/>
                </a:cubicBezTo>
                <a:cubicBezTo>
                  <a:pt x="2430466" y="1464397"/>
                  <a:pt x="2430234" y="1466302"/>
                  <a:pt x="2430001" y="1468207"/>
                </a:cubicBezTo>
                <a:lnTo>
                  <a:pt x="2428605" y="1473921"/>
                </a:lnTo>
                <a:lnTo>
                  <a:pt x="2426860" y="1479954"/>
                </a:lnTo>
                <a:lnTo>
                  <a:pt x="2425115" y="1485668"/>
                </a:lnTo>
                <a:lnTo>
                  <a:pt x="2423021" y="1491383"/>
                </a:lnTo>
                <a:lnTo>
                  <a:pt x="2420578" y="1496780"/>
                </a:lnTo>
                <a:lnTo>
                  <a:pt x="2417786" y="1502177"/>
                </a:lnTo>
                <a:lnTo>
                  <a:pt x="2414994" y="1507574"/>
                </a:lnTo>
                <a:lnTo>
                  <a:pt x="2411504" y="1512972"/>
                </a:lnTo>
                <a:lnTo>
                  <a:pt x="2408014" y="1517734"/>
                </a:lnTo>
                <a:lnTo>
                  <a:pt x="2404175" y="1523131"/>
                </a:lnTo>
                <a:lnTo>
                  <a:pt x="2399987" y="1527576"/>
                </a:lnTo>
                <a:lnTo>
                  <a:pt x="2395799" y="1532338"/>
                </a:lnTo>
                <a:lnTo>
                  <a:pt x="2390913" y="1536783"/>
                </a:lnTo>
                <a:lnTo>
                  <a:pt x="2386027" y="1540910"/>
                </a:lnTo>
                <a:lnTo>
                  <a:pt x="2381141" y="1544720"/>
                </a:lnTo>
                <a:lnTo>
                  <a:pt x="2376255" y="1548529"/>
                </a:lnTo>
                <a:lnTo>
                  <a:pt x="2371020" y="1551704"/>
                </a:lnTo>
                <a:lnTo>
                  <a:pt x="2365436" y="1554561"/>
                </a:lnTo>
                <a:lnTo>
                  <a:pt x="2359503" y="1557419"/>
                </a:lnTo>
                <a:lnTo>
                  <a:pt x="2353919" y="1559641"/>
                </a:lnTo>
                <a:lnTo>
                  <a:pt x="2348335" y="1561864"/>
                </a:lnTo>
                <a:lnTo>
                  <a:pt x="2342751" y="1563768"/>
                </a:lnTo>
                <a:lnTo>
                  <a:pt x="2336818" y="1565356"/>
                </a:lnTo>
                <a:lnTo>
                  <a:pt x="2330885" y="1566626"/>
                </a:lnTo>
                <a:lnTo>
                  <a:pt x="2324952" y="1567578"/>
                </a:lnTo>
                <a:lnTo>
                  <a:pt x="2319019" y="1568531"/>
                </a:lnTo>
                <a:lnTo>
                  <a:pt x="2313086" y="1568848"/>
                </a:lnTo>
                <a:lnTo>
                  <a:pt x="2307153" y="1568848"/>
                </a:lnTo>
                <a:lnTo>
                  <a:pt x="2301220" y="1568848"/>
                </a:lnTo>
                <a:lnTo>
                  <a:pt x="2295287" y="1568531"/>
                </a:lnTo>
                <a:lnTo>
                  <a:pt x="2289354" y="1567578"/>
                </a:lnTo>
                <a:lnTo>
                  <a:pt x="2283421" y="1566626"/>
                </a:lnTo>
                <a:lnTo>
                  <a:pt x="2277488" y="1565356"/>
                </a:lnTo>
                <a:lnTo>
                  <a:pt x="2271904" y="1563768"/>
                </a:lnTo>
                <a:lnTo>
                  <a:pt x="2265971" y="1561864"/>
                </a:lnTo>
                <a:lnTo>
                  <a:pt x="2260387" y="1559641"/>
                </a:lnTo>
                <a:lnTo>
                  <a:pt x="2254803" y="1557419"/>
                </a:lnTo>
                <a:lnTo>
                  <a:pt x="2249219" y="1554561"/>
                </a:lnTo>
                <a:lnTo>
                  <a:pt x="2243984" y="1551704"/>
                </a:lnTo>
                <a:lnTo>
                  <a:pt x="2238749" y="1548529"/>
                </a:lnTo>
                <a:lnTo>
                  <a:pt x="2233514" y="1544720"/>
                </a:lnTo>
                <a:lnTo>
                  <a:pt x="2228628" y="1540910"/>
                </a:lnTo>
                <a:lnTo>
                  <a:pt x="2223742" y="1536783"/>
                </a:lnTo>
                <a:lnTo>
                  <a:pt x="2219205" y="1532338"/>
                </a:lnTo>
                <a:lnTo>
                  <a:pt x="1493286" y="807848"/>
                </a:lnTo>
                <a:lnTo>
                  <a:pt x="1488749" y="803086"/>
                </a:lnTo>
                <a:lnTo>
                  <a:pt x="1483863" y="798958"/>
                </a:lnTo>
                <a:lnTo>
                  <a:pt x="1478977" y="795149"/>
                </a:lnTo>
                <a:lnTo>
                  <a:pt x="1473742" y="791656"/>
                </a:lnTo>
                <a:lnTo>
                  <a:pt x="1468507" y="788481"/>
                </a:lnTo>
                <a:lnTo>
                  <a:pt x="1463272" y="785307"/>
                </a:lnTo>
                <a:lnTo>
                  <a:pt x="1457688" y="782449"/>
                </a:lnTo>
                <a:lnTo>
                  <a:pt x="1452104" y="780227"/>
                </a:lnTo>
                <a:lnTo>
                  <a:pt x="1446520" y="778005"/>
                </a:lnTo>
                <a:lnTo>
                  <a:pt x="1440587" y="776417"/>
                </a:lnTo>
                <a:lnTo>
                  <a:pt x="1435003" y="774512"/>
                </a:lnTo>
                <a:lnTo>
                  <a:pt x="1429070" y="773560"/>
                </a:lnTo>
                <a:lnTo>
                  <a:pt x="1423137" y="772607"/>
                </a:lnTo>
                <a:lnTo>
                  <a:pt x="1417204" y="771655"/>
                </a:lnTo>
                <a:lnTo>
                  <a:pt x="1411271" y="771338"/>
                </a:lnTo>
                <a:lnTo>
                  <a:pt x="1405338" y="771020"/>
                </a:lnTo>
                <a:lnTo>
                  <a:pt x="1399056" y="771338"/>
                </a:lnTo>
                <a:lnTo>
                  <a:pt x="1393123" y="771655"/>
                </a:lnTo>
                <a:lnTo>
                  <a:pt x="1387190" y="772607"/>
                </a:lnTo>
                <a:lnTo>
                  <a:pt x="1381257" y="773560"/>
                </a:lnTo>
                <a:lnTo>
                  <a:pt x="1375673" y="774512"/>
                </a:lnTo>
                <a:lnTo>
                  <a:pt x="1369740" y="776417"/>
                </a:lnTo>
                <a:lnTo>
                  <a:pt x="1364156" y="778005"/>
                </a:lnTo>
                <a:lnTo>
                  <a:pt x="1358223" y="780227"/>
                </a:lnTo>
                <a:lnTo>
                  <a:pt x="1352639" y="782449"/>
                </a:lnTo>
                <a:lnTo>
                  <a:pt x="1347404" y="785307"/>
                </a:lnTo>
                <a:lnTo>
                  <a:pt x="1341820" y="788481"/>
                </a:lnTo>
                <a:lnTo>
                  <a:pt x="1336585" y="791656"/>
                </a:lnTo>
                <a:lnTo>
                  <a:pt x="1331699" y="795149"/>
                </a:lnTo>
                <a:lnTo>
                  <a:pt x="1326464" y="798958"/>
                </a:lnTo>
                <a:lnTo>
                  <a:pt x="1321927" y="803086"/>
                </a:lnTo>
                <a:lnTo>
                  <a:pt x="1317041" y="807848"/>
                </a:lnTo>
                <a:lnTo>
                  <a:pt x="1312853" y="812293"/>
                </a:lnTo>
                <a:lnTo>
                  <a:pt x="1308665" y="817055"/>
                </a:lnTo>
                <a:lnTo>
                  <a:pt x="1304826" y="822134"/>
                </a:lnTo>
                <a:lnTo>
                  <a:pt x="1301336" y="827214"/>
                </a:lnTo>
                <a:lnTo>
                  <a:pt x="1297846" y="832611"/>
                </a:lnTo>
                <a:lnTo>
                  <a:pt x="1295054" y="837691"/>
                </a:lnTo>
                <a:lnTo>
                  <a:pt x="1292262" y="843406"/>
                </a:lnTo>
                <a:lnTo>
                  <a:pt x="1289819" y="848803"/>
                </a:lnTo>
                <a:lnTo>
                  <a:pt x="1287725" y="854517"/>
                </a:lnTo>
                <a:lnTo>
                  <a:pt x="1285631" y="859915"/>
                </a:lnTo>
                <a:lnTo>
                  <a:pt x="1284235" y="865947"/>
                </a:lnTo>
                <a:lnTo>
                  <a:pt x="1282839" y="871979"/>
                </a:lnTo>
                <a:lnTo>
                  <a:pt x="1281792" y="878011"/>
                </a:lnTo>
                <a:cubicBezTo>
                  <a:pt x="1281559" y="879916"/>
                  <a:pt x="1281327" y="881821"/>
                  <a:pt x="1281094" y="883726"/>
                </a:cubicBezTo>
                <a:cubicBezTo>
                  <a:pt x="1280978" y="885737"/>
                  <a:pt x="1280861" y="887747"/>
                  <a:pt x="1280745" y="889758"/>
                </a:cubicBezTo>
                <a:lnTo>
                  <a:pt x="1280745" y="895790"/>
                </a:lnTo>
                <a:lnTo>
                  <a:pt x="1280745" y="901504"/>
                </a:lnTo>
                <a:cubicBezTo>
                  <a:pt x="1280861" y="903515"/>
                  <a:pt x="1280978" y="905526"/>
                  <a:pt x="1281094" y="907537"/>
                </a:cubicBezTo>
                <a:cubicBezTo>
                  <a:pt x="1281327" y="909548"/>
                  <a:pt x="1281559" y="911558"/>
                  <a:pt x="1281792" y="913569"/>
                </a:cubicBezTo>
                <a:lnTo>
                  <a:pt x="1282839" y="919283"/>
                </a:lnTo>
                <a:lnTo>
                  <a:pt x="1284235" y="925315"/>
                </a:lnTo>
                <a:lnTo>
                  <a:pt x="1285631" y="931348"/>
                </a:lnTo>
                <a:lnTo>
                  <a:pt x="1287725" y="936745"/>
                </a:lnTo>
                <a:lnTo>
                  <a:pt x="1289819" y="942459"/>
                </a:lnTo>
                <a:lnTo>
                  <a:pt x="1292262" y="947857"/>
                </a:lnTo>
                <a:lnTo>
                  <a:pt x="1295054" y="953571"/>
                </a:lnTo>
                <a:lnTo>
                  <a:pt x="1297846" y="958968"/>
                </a:lnTo>
                <a:lnTo>
                  <a:pt x="1301336" y="964048"/>
                </a:lnTo>
                <a:lnTo>
                  <a:pt x="1304826" y="969445"/>
                </a:lnTo>
                <a:lnTo>
                  <a:pt x="1308665" y="974207"/>
                </a:lnTo>
                <a:lnTo>
                  <a:pt x="1312853" y="978970"/>
                </a:lnTo>
                <a:lnTo>
                  <a:pt x="1317041" y="983732"/>
                </a:lnTo>
                <a:lnTo>
                  <a:pt x="2756315" y="2420965"/>
                </a:lnTo>
                <a:lnTo>
                  <a:pt x="2760503" y="2425410"/>
                </a:lnTo>
                <a:lnTo>
                  <a:pt x="2764691" y="2430490"/>
                </a:lnTo>
                <a:lnTo>
                  <a:pt x="2768530" y="2435252"/>
                </a:lnTo>
                <a:lnTo>
                  <a:pt x="2772020" y="2440332"/>
                </a:lnTo>
                <a:lnTo>
                  <a:pt x="2775510" y="2445729"/>
                </a:lnTo>
                <a:lnTo>
                  <a:pt x="2778302" y="2450808"/>
                </a:lnTo>
                <a:lnTo>
                  <a:pt x="2781094" y="2456523"/>
                </a:lnTo>
                <a:lnTo>
                  <a:pt x="2783537" y="2462238"/>
                </a:lnTo>
                <a:lnTo>
                  <a:pt x="2785631" y="2467635"/>
                </a:lnTo>
                <a:lnTo>
                  <a:pt x="2787376" y="2473350"/>
                </a:lnTo>
                <a:lnTo>
                  <a:pt x="2789121" y="2479064"/>
                </a:lnTo>
                <a:lnTo>
                  <a:pt x="2790517" y="2485096"/>
                </a:lnTo>
                <a:cubicBezTo>
                  <a:pt x="2790750" y="2487107"/>
                  <a:pt x="2790982" y="2489117"/>
                  <a:pt x="2791215" y="2491128"/>
                </a:cubicBezTo>
                <a:cubicBezTo>
                  <a:pt x="2791448" y="2493033"/>
                  <a:pt x="2791680" y="2494938"/>
                  <a:pt x="2791913" y="2496843"/>
                </a:cubicBezTo>
                <a:cubicBezTo>
                  <a:pt x="2792146" y="2498854"/>
                  <a:pt x="2792378" y="2500864"/>
                  <a:pt x="2792611" y="2502875"/>
                </a:cubicBezTo>
                <a:lnTo>
                  <a:pt x="2792611" y="2508907"/>
                </a:lnTo>
                <a:lnTo>
                  <a:pt x="2792611" y="2514939"/>
                </a:lnTo>
                <a:cubicBezTo>
                  <a:pt x="2792378" y="2516844"/>
                  <a:pt x="2792146" y="2518749"/>
                  <a:pt x="2791913" y="2520654"/>
                </a:cubicBezTo>
                <a:cubicBezTo>
                  <a:pt x="2791680" y="2522665"/>
                  <a:pt x="2791448" y="2524675"/>
                  <a:pt x="2791215" y="2526686"/>
                </a:cubicBezTo>
                <a:cubicBezTo>
                  <a:pt x="2790982" y="2528697"/>
                  <a:pt x="2790750" y="2530707"/>
                  <a:pt x="2790517" y="2532718"/>
                </a:cubicBezTo>
                <a:lnTo>
                  <a:pt x="2789121" y="2538433"/>
                </a:lnTo>
                <a:lnTo>
                  <a:pt x="2787376" y="2544465"/>
                </a:lnTo>
                <a:lnTo>
                  <a:pt x="2785631" y="2550180"/>
                </a:lnTo>
                <a:lnTo>
                  <a:pt x="2783537" y="2555577"/>
                </a:lnTo>
                <a:lnTo>
                  <a:pt x="2781094" y="2561292"/>
                </a:lnTo>
                <a:lnTo>
                  <a:pt x="2778302" y="2566689"/>
                </a:lnTo>
                <a:lnTo>
                  <a:pt x="2775510" y="2572086"/>
                </a:lnTo>
                <a:lnTo>
                  <a:pt x="2772020" y="2577166"/>
                </a:lnTo>
                <a:lnTo>
                  <a:pt x="2768530" y="2582563"/>
                </a:lnTo>
                <a:lnTo>
                  <a:pt x="2764691" y="2587325"/>
                </a:lnTo>
                <a:lnTo>
                  <a:pt x="2760503" y="2592405"/>
                </a:lnTo>
                <a:lnTo>
                  <a:pt x="2756315" y="2596849"/>
                </a:lnTo>
                <a:lnTo>
                  <a:pt x="2752127" y="2600659"/>
                </a:lnTo>
                <a:lnTo>
                  <a:pt x="2747939" y="2604469"/>
                </a:lnTo>
                <a:lnTo>
                  <a:pt x="2743751" y="2607644"/>
                </a:lnTo>
                <a:lnTo>
                  <a:pt x="2739214" y="2611136"/>
                </a:lnTo>
                <a:lnTo>
                  <a:pt x="2735026" y="2613993"/>
                </a:lnTo>
                <a:lnTo>
                  <a:pt x="2730140" y="2616533"/>
                </a:lnTo>
                <a:lnTo>
                  <a:pt x="2725603" y="2619390"/>
                </a:lnTo>
                <a:lnTo>
                  <a:pt x="2720717" y="2621613"/>
                </a:lnTo>
                <a:lnTo>
                  <a:pt x="2716180" y="2623518"/>
                </a:lnTo>
                <a:lnTo>
                  <a:pt x="2710945" y="2625740"/>
                </a:lnTo>
                <a:lnTo>
                  <a:pt x="2706059" y="2627645"/>
                </a:lnTo>
                <a:lnTo>
                  <a:pt x="2701173" y="2628915"/>
                </a:lnTo>
                <a:lnTo>
                  <a:pt x="2695938" y="2630185"/>
                </a:lnTo>
                <a:lnTo>
                  <a:pt x="2691052" y="2631455"/>
                </a:lnTo>
                <a:lnTo>
                  <a:pt x="2685817" y="2632090"/>
                </a:lnTo>
                <a:lnTo>
                  <a:pt x="2680582" y="2632725"/>
                </a:lnTo>
                <a:lnTo>
                  <a:pt x="2675348" y="2633042"/>
                </a:lnTo>
                <a:lnTo>
                  <a:pt x="2670461" y="2633042"/>
                </a:lnTo>
                <a:lnTo>
                  <a:pt x="2665226" y="2633042"/>
                </a:lnTo>
                <a:lnTo>
                  <a:pt x="2659991" y="2633042"/>
                </a:lnTo>
                <a:lnTo>
                  <a:pt x="2654756" y="2632407"/>
                </a:lnTo>
                <a:lnTo>
                  <a:pt x="2649521" y="2632090"/>
                </a:lnTo>
                <a:lnTo>
                  <a:pt x="2644635" y="2631137"/>
                </a:lnTo>
                <a:lnTo>
                  <a:pt x="2639051" y="2629867"/>
                </a:lnTo>
                <a:lnTo>
                  <a:pt x="2633816" y="2628597"/>
                </a:lnTo>
                <a:lnTo>
                  <a:pt x="2628930" y="2627010"/>
                </a:lnTo>
                <a:lnTo>
                  <a:pt x="2624044" y="2625423"/>
                </a:lnTo>
                <a:lnTo>
                  <a:pt x="2619158" y="2623200"/>
                </a:lnTo>
                <a:lnTo>
                  <a:pt x="2614272" y="2621295"/>
                </a:lnTo>
                <a:lnTo>
                  <a:pt x="2609735" y="2618756"/>
                </a:lnTo>
                <a:lnTo>
                  <a:pt x="2604849" y="2616216"/>
                </a:lnTo>
                <a:lnTo>
                  <a:pt x="2600312" y="2613676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BEEF950F-E0C6-4638-98FF-E50797CFD1E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9147326" cy="6857999"/>
          </a:xfrm>
          <a:custGeom>
            <a:avLst/>
            <a:gdLst>
              <a:gd name="connsiteX0" fmla="*/ 9147326 w 9147326"/>
              <a:gd name="connsiteY0" fmla="*/ 0 h 6857999"/>
              <a:gd name="connsiteX1" fmla="*/ 0 w 9147326"/>
              <a:gd name="connsiteY1" fmla="*/ 0 h 6857999"/>
              <a:gd name="connsiteX2" fmla="*/ 0 w 9147326"/>
              <a:gd name="connsiteY2" fmla="*/ 117731 h 6857999"/>
              <a:gd name="connsiteX3" fmla="*/ 2563450 w 9147326"/>
              <a:gd name="connsiteY3" fmla="*/ 2678112 h 6857999"/>
              <a:gd name="connsiteX4" fmla="*/ 2567987 w 9147326"/>
              <a:gd name="connsiteY4" fmla="*/ 2682875 h 6857999"/>
              <a:gd name="connsiteX5" fmla="*/ 2572175 w 9147326"/>
              <a:gd name="connsiteY5" fmla="*/ 2687320 h 6857999"/>
              <a:gd name="connsiteX6" fmla="*/ 2576014 w 9147326"/>
              <a:gd name="connsiteY6" fmla="*/ 2692717 h 6857999"/>
              <a:gd name="connsiteX7" fmla="*/ 2579503 w 9147326"/>
              <a:gd name="connsiteY7" fmla="*/ 2697480 h 6857999"/>
              <a:gd name="connsiteX8" fmla="*/ 2582644 w 9147326"/>
              <a:gd name="connsiteY8" fmla="*/ 2702877 h 6857999"/>
              <a:gd name="connsiteX9" fmla="*/ 2585785 w 9147326"/>
              <a:gd name="connsiteY9" fmla="*/ 2708275 h 6857999"/>
              <a:gd name="connsiteX10" fmla="*/ 2588577 w 9147326"/>
              <a:gd name="connsiteY10" fmla="*/ 2713672 h 6857999"/>
              <a:gd name="connsiteX11" fmla="*/ 2591020 w 9147326"/>
              <a:gd name="connsiteY11" fmla="*/ 2719070 h 6857999"/>
              <a:gd name="connsiteX12" fmla="*/ 2593114 w 9147326"/>
              <a:gd name="connsiteY12" fmla="*/ 2725102 h 6857999"/>
              <a:gd name="connsiteX13" fmla="*/ 2594859 w 9147326"/>
              <a:gd name="connsiteY13" fmla="*/ 2730817 h 6857999"/>
              <a:gd name="connsiteX14" fmla="*/ 2596254 w 9147326"/>
              <a:gd name="connsiteY14" fmla="*/ 2736532 h 6857999"/>
              <a:gd name="connsiteX15" fmla="*/ 2597650 w 9147326"/>
              <a:gd name="connsiteY15" fmla="*/ 2742565 h 6857999"/>
              <a:gd name="connsiteX16" fmla="*/ 2598697 w 9147326"/>
              <a:gd name="connsiteY16" fmla="*/ 2748280 h 6857999"/>
              <a:gd name="connsiteX17" fmla="*/ 2599395 w 9147326"/>
              <a:gd name="connsiteY17" fmla="*/ 2753995 h 6857999"/>
              <a:gd name="connsiteX18" fmla="*/ 2599744 w 9147326"/>
              <a:gd name="connsiteY18" fmla="*/ 2760345 h 6857999"/>
              <a:gd name="connsiteX19" fmla="*/ 2600093 w 9147326"/>
              <a:gd name="connsiteY19" fmla="*/ 2766377 h 6857999"/>
              <a:gd name="connsiteX20" fmla="*/ 2599744 w 9147326"/>
              <a:gd name="connsiteY20" fmla="*/ 2772092 h 6857999"/>
              <a:gd name="connsiteX21" fmla="*/ 2599395 w 9147326"/>
              <a:gd name="connsiteY21" fmla="*/ 2778125 h 6857999"/>
              <a:gd name="connsiteX22" fmla="*/ 2598697 w 9147326"/>
              <a:gd name="connsiteY22" fmla="*/ 2784157 h 6857999"/>
              <a:gd name="connsiteX23" fmla="*/ 2597650 w 9147326"/>
              <a:gd name="connsiteY23" fmla="*/ 2790190 h 6857999"/>
              <a:gd name="connsiteX24" fmla="*/ 2596254 w 9147326"/>
              <a:gd name="connsiteY24" fmla="*/ 2795905 h 6857999"/>
              <a:gd name="connsiteX25" fmla="*/ 2594859 w 9147326"/>
              <a:gd name="connsiteY25" fmla="*/ 2801620 h 6857999"/>
              <a:gd name="connsiteX26" fmla="*/ 2593114 w 9147326"/>
              <a:gd name="connsiteY26" fmla="*/ 2807335 h 6857999"/>
              <a:gd name="connsiteX27" fmla="*/ 2591020 w 9147326"/>
              <a:gd name="connsiteY27" fmla="*/ 2813050 h 6857999"/>
              <a:gd name="connsiteX28" fmla="*/ 2588577 w 9147326"/>
              <a:gd name="connsiteY28" fmla="*/ 2818765 h 6857999"/>
              <a:gd name="connsiteX29" fmla="*/ 2585785 w 9147326"/>
              <a:gd name="connsiteY29" fmla="*/ 2824162 h 6857999"/>
              <a:gd name="connsiteX30" fmla="*/ 2582644 w 9147326"/>
              <a:gd name="connsiteY30" fmla="*/ 2829560 h 6857999"/>
              <a:gd name="connsiteX31" fmla="*/ 2579503 w 9147326"/>
              <a:gd name="connsiteY31" fmla="*/ 2834640 h 6857999"/>
              <a:gd name="connsiteX32" fmla="*/ 2576014 w 9147326"/>
              <a:gd name="connsiteY32" fmla="*/ 2840037 h 6857999"/>
              <a:gd name="connsiteX33" fmla="*/ 2572175 w 9147326"/>
              <a:gd name="connsiteY33" fmla="*/ 2844800 h 6857999"/>
              <a:gd name="connsiteX34" fmla="*/ 2567987 w 9147326"/>
              <a:gd name="connsiteY34" fmla="*/ 2849562 h 6857999"/>
              <a:gd name="connsiteX35" fmla="*/ 2563450 w 9147326"/>
              <a:gd name="connsiteY35" fmla="*/ 2854325 h 6857999"/>
              <a:gd name="connsiteX36" fmla="*/ 2558913 w 9147326"/>
              <a:gd name="connsiteY36" fmla="*/ 2858770 h 6857999"/>
              <a:gd name="connsiteX37" fmla="*/ 2554028 w 9147326"/>
              <a:gd name="connsiteY37" fmla="*/ 2862580 h 6857999"/>
              <a:gd name="connsiteX38" fmla="*/ 2549142 w 9147326"/>
              <a:gd name="connsiteY38" fmla="*/ 2866390 h 6857999"/>
              <a:gd name="connsiteX39" fmla="*/ 2543907 w 9147326"/>
              <a:gd name="connsiteY39" fmla="*/ 2870200 h 6857999"/>
              <a:gd name="connsiteX40" fmla="*/ 2538673 w 9147326"/>
              <a:gd name="connsiteY40" fmla="*/ 2873375 h 6857999"/>
              <a:gd name="connsiteX41" fmla="*/ 2533438 w 9147326"/>
              <a:gd name="connsiteY41" fmla="*/ 2876550 h 6857999"/>
              <a:gd name="connsiteX42" fmla="*/ 2527854 w 9147326"/>
              <a:gd name="connsiteY42" fmla="*/ 2879090 h 6857999"/>
              <a:gd name="connsiteX43" fmla="*/ 2522270 w 9147326"/>
              <a:gd name="connsiteY43" fmla="*/ 2881312 h 6857999"/>
              <a:gd name="connsiteX44" fmla="*/ 2516687 w 9147326"/>
              <a:gd name="connsiteY44" fmla="*/ 2883535 h 6857999"/>
              <a:gd name="connsiteX45" fmla="*/ 2510754 w 9147326"/>
              <a:gd name="connsiteY45" fmla="*/ 2885757 h 6857999"/>
              <a:gd name="connsiteX46" fmla="*/ 2505170 w 9147326"/>
              <a:gd name="connsiteY46" fmla="*/ 2887027 h 6857999"/>
              <a:gd name="connsiteX47" fmla="*/ 2499238 w 9147326"/>
              <a:gd name="connsiteY47" fmla="*/ 2888297 h 6857999"/>
              <a:gd name="connsiteX48" fmla="*/ 2493305 w 9147326"/>
              <a:gd name="connsiteY48" fmla="*/ 2889567 h 6857999"/>
              <a:gd name="connsiteX49" fmla="*/ 2487372 w 9147326"/>
              <a:gd name="connsiteY49" fmla="*/ 2890202 h 6857999"/>
              <a:gd name="connsiteX50" fmla="*/ 2481440 w 9147326"/>
              <a:gd name="connsiteY50" fmla="*/ 2890520 h 6857999"/>
              <a:gd name="connsiteX51" fmla="*/ 2475507 w 9147326"/>
              <a:gd name="connsiteY51" fmla="*/ 2890520 h 6857999"/>
              <a:gd name="connsiteX52" fmla="*/ 2469574 w 9147326"/>
              <a:gd name="connsiteY52" fmla="*/ 2890520 h 6857999"/>
              <a:gd name="connsiteX53" fmla="*/ 2463642 w 9147326"/>
              <a:gd name="connsiteY53" fmla="*/ 2890202 h 6857999"/>
              <a:gd name="connsiteX54" fmla="*/ 2457709 w 9147326"/>
              <a:gd name="connsiteY54" fmla="*/ 2889567 h 6857999"/>
              <a:gd name="connsiteX55" fmla="*/ 2451776 w 9147326"/>
              <a:gd name="connsiteY55" fmla="*/ 2888297 h 6857999"/>
              <a:gd name="connsiteX56" fmla="*/ 2445844 w 9147326"/>
              <a:gd name="connsiteY56" fmla="*/ 2887027 h 6857999"/>
              <a:gd name="connsiteX57" fmla="*/ 2439911 w 9147326"/>
              <a:gd name="connsiteY57" fmla="*/ 2885757 h 6857999"/>
              <a:gd name="connsiteX58" fmla="*/ 2434327 w 9147326"/>
              <a:gd name="connsiteY58" fmla="*/ 2883535 h 6857999"/>
              <a:gd name="connsiteX59" fmla="*/ 2428744 w 9147326"/>
              <a:gd name="connsiteY59" fmla="*/ 2881312 h 6857999"/>
              <a:gd name="connsiteX60" fmla="*/ 2423160 w 9147326"/>
              <a:gd name="connsiteY60" fmla="*/ 2879090 h 6857999"/>
              <a:gd name="connsiteX61" fmla="*/ 2417576 w 9147326"/>
              <a:gd name="connsiteY61" fmla="*/ 2876550 h 6857999"/>
              <a:gd name="connsiteX62" fmla="*/ 2412341 w 9147326"/>
              <a:gd name="connsiteY62" fmla="*/ 2873375 h 6857999"/>
              <a:gd name="connsiteX63" fmla="*/ 2407107 w 9147326"/>
              <a:gd name="connsiteY63" fmla="*/ 2870200 h 6857999"/>
              <a:gd name="connsiteX64" fmla="*/ 2401872 w 9147326"/>
              <a:gd name="connsiteY64" fmla="*/ 2866390 h 6857999"/>
              <a:gd name="connsiteX65" fmla="*/ 2396986 w 9147326"/>
              <a:gd name="connsiteY65" fmla="*/ 2862580 h 6857999"/>
              <a:gd name="connsiteX66" fmla="*/ 2392101 w 9147326"/>
              <a:gd name="connsiteY66" fmla="*/ 2858770 h 6857999"/>
              <a:gd name="connsiteX67" fmla="*/ 2387564 w 9147326"/>
              <a:gd name="connsiteY67" fmla="*/ 2854325 h 6857999"/>
              <a:gd name="connsiteX68" fmla="*/ 2273098 w 9147326"/>
              <a:gd name="connsiteY68" fmla="*/ 2740025 h 6857999"/>
              <a:gd name="connsiteX69" fmla="*/ 2268212 w 9147326"/>
              <a:gd name="connsiteY69" fmla="*/ 2735580 h 6857999"/>
              <a:gd name="connsiteX70" fmla="*/ 2263326 w 9147326"/>
              <a:gd name="connsiteY70" fmla="*/ 2731452 h 6857999"/>
              <a:gd name="connsiteX71" fmla="*/ 2258441 w 9147326"/>
              <a:gd name="connsiteY71" fmla="*/ 2727642 h 6857999"/>
              <a:gd name="connsiteX72" fmla="*/ 2253555 w 9147326"/>
              <a:gd name="connsiteY72" fmla="*/ 2724150 h 6857999"/>
              <a:gd name="connsiteX73" fmla="*/ 2248320 w 9147326"/>
              <a:gd name="connsiteY73" fmla="*/ 2720975 h 6857999"/>
              <a:gd name="connsiteX74" fmla="*/ 2242736 w 9147326"/>
              <a:gd name="connsiteY74" fmla="*/ 2717800 h 6857999"/>
              <a:gd name="connsiteX75" fmla="*/ 2237502 w 9147326"/>
              <a:gd name="connsiteY75" fmla="*/ 2715260 h 6857999"/>
              <a:gd name="connsiteX76" fmla="*/ 2231918 w 9147326"/>
              <a:gd name="connsiteY76" fmla="*/ 2713037 h 6857999"/>
              <a:gd name="connsiteX77" fmla="*/ 2225986 w 9147326"/>
              <a:gd name="connsiteY77" fmla="*/ 2710497 h 6857999"/>
              <a:gd name="connsiteX78" fmla="*/ 2220402 w 9147326"/>
              <a:gd name="connsiteY78" fmla="*/ 2708592 h 6857999"/>
              <a:gd name="connsiteX79" fmla="*/ 2214469 w 9147326"/>
              <a:gd name="connsiteY79" fmla="*/ 2707322 h 6857999"/>
              <a:gd name="connsiteX80" fmla="*/ 2208536 w 9147326"/>
              <a:gd name="connsiteY80" fmla="*/ 2706052 h 6857999"/>
              <a:gd name="connsiteX81" fmla="*/ 2202953 w 9147326"/>
              <a:gd name="connsiteY81" fmla="*/ 2704782 h 6857999"/>
              <a:gd name="connsiteX82" fmla="*/ 2196671 w 9147326"/>
              <a:gd name="connsiteY82" fmla="*/ 2704147 h 6857999"/>
              <a:gd name="connsiteX83" fmla="*/ 2190738 w 9147326"/>
              <a:gd name="connsiteY83" fmla="*/ 2703830 h 6857999"/>
              <a:gd name="connsiteX84" fmla="*/ 2184806 w 9147326"/>
              <a:gd name="connsiteY84" fmla="*/ 2703512 h 6857999"/>
              <a:gd name="connsiteX85" fmla="*/ 2178873 w 9147326"/>
              <a:gd name="connsiteY85" fmla="*/ 2703830 h 6857999"/>
              <a:gd name="connsiteX86" fmla="*/ 2172940 w 9147326"/>
              <a:gd name="connsiteY86" fmla="*/ 2704147 h 6857999"/>
              <a:gd name="connsiteX87" fmla="*/ 2167008 w 9147326"/>
              <a:gd name="connsiteY87" fmla="*/ 2704782 h 6857999"/>
              <a:gd name="connsiteX88" fmla="*/ 2161075 w 9147326"/>
              <a:gd name="connsiteY88" fmla="*/ 2706052 h 6857999"/>
              <a:gd name="connsiteX89" fmla="*/ 2155142 w 9147326"/>
              <a:gd name="connsiteY89" fmla="*/ 2707322 h 6857999"/>
              <a:gd name="connsiteX90" fmla="*/ 2149559 w 9147326"/>
              <a:gd name="connsiteY90" fmla="*/ 2708592 h 6857999"/>
              <a:gd name="connsiteX91" fmla="*/ 2143626 w 9147326"/>
              <a:gd name="connsiteY91" fmla="*/ 2710497 h 6857999"/>
              <a:gd name="connsiteX92" fmla="*/ 2138042 w 9147326"/>
              <a:gd name="connsiteY92" fmla="*/ 2713037 h 6857999"/>
              <a:gd name="connsiteX93" fmla="*/ 2132458 w 9147326"/>
              <a:gd name="connsiteY93" fmla="*/ 2715260 h 6857999"/>
              <a:gd name="connsiteX94" fmla="*/ 2126875 w 9147326"/>
              <a:gd name="connsiteY94" fmla="*/ 2717800 h 6857999"/>
              <a:gd name="connsiteX95" fmla="*/ 2121640 w 9147326"/>
              <a:gd name="connsiteY95" fmla="*/ 2720975 h 6857999"/>
              <a:gd name="connsiteX96" fmla="*/ 2116406 w 9147326"/>
              <a:gd name="connsiteY96" fmla="*/ 2724150 h 6857999"/>
              <a:gd name="connsiteX97" fmla="*/ 2111171 w 9147326"/>
              <a:gd name="connsiteY97" fmla="*/ 2727642 h 6857999"/>
              <a:gd name="connsiteX98" fmla="*/ 2106285 w 9147326"/>
              <a:gd name="connsiteY98" fmla="*/ 2731452 h 6857999"/>
              <a:gd name="connsiteX99" fmla="*/ 2101399 w 9147326"/>
              <a:gd name="connsiteY99" fmla="*/ 2735580 h 6857999"/>
              <a:gd name="connsiteX100" fmla="*/ 2096862 w 9147326"/>
              <a:gd name="connsiteY100" fmla="*/ 2740025 h 6857999"/>
              <a:gd name="connsiteX101" fmla="*/ 2092326 w 9147326"/>
              <a:gd name="connsiteY101" fmla="*/ 2744787 h 6857999"/>
              <a:gd name="connsiteX102" fmla="*/ 2088487 w 9147326"/>
              <a:gd name="connsiteY102" fmla="*/ 2749550 h 6857999"/>
              <a:gd name="connsiteX103" fmla="*/ 2084299 w 9147326"/>
              <a:gd name="connsiteY103" fmla="*/ 2754312 h 6857999"/>
              <a:gd name="connsiteX104" fmla="*/ 2080810 w 9147326"/>
              <a:gd name="connsiteY104" fmla="*/ 2759710 h 6857999"/>
              <a:gd name="connsiteX105" fmla="*/ 2077320 w 9147326"/>
              <a:gd name="connsiteY105" fmla="*/ 2764790 h 6857999"/>
              <a:gd name="connsiteX106" fmla="*/ 2074179 w 9147326"/>
              <a:gd name="connsiteY106" fmla="*/ 2770187 h 6857999"/>
              <a:gd name="connsiteX107" fmla="*/ 2071736 w 9147326"/>
              <a:gd name="connsiteY107" fmla="*/ 2775585 h 6857999"/>
              <a:gd name="connsiteX108" fmla="*/ 2069293 w 9147326"/>
              <a:gd name="connsiteY108" fmla="*/ 2781300 h 6857999"/>
              <a:gd name="connsiteX109" fmla="*/ 2066850 w 9147326"/>
              <a:gd name="connsiteY109" fmla="*/ 2787015 h 6857999"/>
              <a:gd name="connsiteX110" fmla="*/ 2065105 w 9147326"/>
              <a:gd name="connsiteY110" fmla="*/ 2792730 h 6857999"/>
              <a:gd name="connsiteX111" fmla="*/ 2063709 w 9147326"/>
              <a:gd name="connsiteY111" fmla="*/ 2798445 h 6857999"/>
              <a:gd name="connsiteX112" fmla="*/ 2062314 w 9147326"/>
              <a:gd name="connsiteY112" fmla="*/ 2804477 h 6857999"/>
              <a:gd name="connsiteX113" fmla="*/ 2061266 w 9147326"/>
              <a:gd name="connsiteY113" fmla="*/ 2810192 h 6857999"/>
              <a:gd name="connsiteX114" fmla="*/ 2060568 w 9147326"/>
              <a:gd name="connsiteY114" fmla="*/ 2816225 h 6857999"/>
              <a:gd name="connsiteX115" fmla="*/ 2060220 w 9147326"/>
              <a:gd name="connsiteY115" fmla="*/ 2822257 h 6857999"/>
              <a:gd name="connsiteX116" fmla="*/ 2059870 w 9147326"/>
              <a:gd name="connsiteY116" fmla="*/ 2827972 h 6857999"/>
              <a:gd name="connsiteX117" fmla="*/ 2060220 w 9147326"/>
              <a:gd name="connsiteY117" fmla="*/ 2834005 h 6857999"/>
              <a:gd name="connsiteX118" fmla="*/ 2060568 w 9147326"/>
              <a:gd name="connsiteY118" fmla="*/ 2840037 h 6857999"/>
              <a:gd name="connsiteX119" fmla="*/ 2061266 w 9147326"/>
              <a:gd name="connsiteY119" fmla="*/ 2845752 h 6857999"/>
              <a:gd name="connsiteX120" fmla="*/ 2062314 w 9147326"/>
              <a:gd name="connsiteY120" fmla="*/ 2851785 h 6857999"/>
              <a:gd name="connsiteX121" fmla="*/ 2063709 w 9147326"/>
              <a:gd name="connsiteY121" fmla="*/ 2857817 h 6857999"/>
              <a:gd name="connsiteX122" fmla="*/ 2065105 w 9147326"/>
              <a:gd name="connsiteY122" fmla="*/ 2863532 h 6857999"/>
              <a:gd name="connsiteX123" fmla="*/ 2066850 w 9147326"/>
              <a:gd name="connsiteY123" fmla="*/ 2869247 h 6857999"/>
              <a:gd name="connsiteX124" fmla="*/ 2069293 w 9147326"/>
              <a:gd name="connsiteY124" fmla="*/ 2875280 h 6857999"/>
              <a:gd name="connsiteX125" fmla="*/ 2071736 w 9147326"/>
              <a:gd name="connsiteY125" fmla="*/ 2880677 h 6857999"/>
              <a:gd name="connsiteX126" fmla="*/ 2074179 w 9147326"/>
              <a:gd name="connsiteY126" fmla="*/ 2886075 h 6857999"/>
              <a:gd name="connsiteX127" fmla="*/ 2077320 w 9147326"/>
              <a:gd name="connsiteY127" fmla="*/ 2891472 h 6857999"/>
              <a:gd name="connsiteX128" fmla="*/ 2080810 w 9147326"/>
              <a:gd name="connsiteY128" fmla="*/ 2896870 h 6857999"/>
              <a:gd name="connsiteX129" fmla="*/ 2084299 w 9147326"/>
              <a:gd name="connsiteY129" fmla="*/ 2901632 h 6857999"/>
              <a:gd name="connsiteX130" fmla="*/ 2088487 w 9147326"/>
              <a:gd name="connsiteY130" fmla="*/ 2906712 h 6857999"/>
              <a:gd name="connsiteX131" fmla="*/ 2092326 w 9147326"/>
              <a:gd name="connsiteY131" fmla="*/ 2911475 h 6857999"/>
              <a:gd name="connsiteX132" fmla="*/ 2096862 w 9147326"/>
              <a:gd name="connsiteY132" fmla="*/ 2916237 h 6857999"/>
              <a:gd name="connsiteX133" fmla="*/ 2820649 w 9147326"/>
              <a:gd name="connsiteY133" fmla="*/ 3639502 h 6857999"/>
              <a:gd name="connsiteX134" fmla="*/ 2825186 w 9147326"/>
              <a:gd name="connsiteY134" fmla="*/ 3643947 h 6857999"/>
              <a:gd name="connsiteX135" fmla="*/ 2829374 w 9147326"/>
              <a:gd name="connsiteY135" fmla="*/ 3648710 h 6857999"/>
              <a:gd name="connsiteX136" fmla="*/ 2833213 w 9147326"/>
              <a:gd name="connsiteY136" fmla="*/ 3653790 h 6857999"/>
              <a:gd name="connsiteX137" fmla="*/ 2836702 w 9147326"/>
              <a:gd name="connsiteY137" fmla="*/ 3658870 h 6857999"/>
              <a:gd name="connsiteX138" fmla="*/ 2839843 w 9147326"/>
              <a:gd name="connsiteY138" fmla="*/ 3664267 h 6857999"/>
              <a:gd name="connsiteX139" fmla="*/ 2842984 w 9147326"/>
              <a:gd name="connsiteY139" fmla="*/ 3669347 h 6857999"/>
              <a:gd name="connsiteX140" fmla="*/ 2845776 w 9147326"/>
              <a:gd name="connsiteY140" fmla="*/ 3675062 h 6857999"/>
              <a:gd name="connsiteX141" fmla="*/ 2847870 w 9147326"/>
              <a:gd name="connsiteY141" fmla="*/ 3680460 h 6857999"/>
              <a:gd name="connsiteX142" fmla="*/ 2850313 w 9147326"/>
              <a:gd name="connsiteY142" fmla="*/ 3686175 h 6857999"/>
              <a:gd name="connsiteX143" fmla="*/ 2852058 w 9147326"/>
              <a:gd name="connsiteY143" fmla="*/ 3691890 h 6857999"/>
              <a:gd name="connsiteX144" fmla="*/ 2853453 w 9147326"/>
              <a:gd name="connsiteY144" fmla="*/ 3697605 h 6857999"/>
              <a:gd name="connsiteX145" fmla="*/ 2854849 w 9147326"/>
              <a:gd name="connsiteY145" fmla="*/ 3703637 h 6857999"/>
              <a:gd name="connsiteX146" fmla="*/ 2855896 w 9147326"/>
              <a:gd name="connsiteY146" fmla="*/ 3709670 h 6857999"/>
              <a:gd name="connsiteX147" fmla="*/ 2856594 w 9147326"/>
              <a:gd name="connsiteY147" fmla="*/ 3715385 h 6857999"/>
              <a:gd name="connsiteX148" fmla="*/ 2856943 w 9147326"/>
              <a:gd name="connsiteY148" fmla="*/ 3721417 h 6857999"/>
              <a:gd name="connsiteX149" fmla="*/ 2857292 w 9147326"/>
              <a:gd name="connsiteY149" fmla="*/ 3727450 h 6857999"/>
              <a:gd name="connsiteX150" fmla="*/ 2856943 w 9147326"/>
              <a:gd name="connsiteY150" fmla="*/ 3733165 h 6857999"/>
              <a:gd name="connsiteX151" fmla="*/ 2856594 w 9147326"/>
              <a:gd name="connsiteY151" fmla="*/ 3739197 h 6857999"/>
              <a:gd name="connsiteX152" fmla="*/ 2855896 w 9147326"/>
              <a:gd name="connsiteY152" fmla="*/ 3745230 h 6857999"/>
              <a:gd name="connsiteX153" fmla="*/ 2854849 w 9147326"/>
              <a:gd name="connsiteY153" fmla="*/ 3750945 h 6857999"/>
              <a:gd name="connsiteX154" fmla="*/ 2853453 w 9147326"/>
              <a:gd name="connsiteY154" fmla="*/ 3756977 h 6857999"/>
              <a:gd name="connsiteX155" fmla="*/ 2852058 w 9147326"/>
              <a:gd name="connsiteY155" fmla="*/ 3763010 h 6857999"/>
              <a:gd name="connsiteX156" fmla="*/ 2850313 w 9147326"/>
              <a:gd name="connsiteY156" fmla="*/ 3768407 h 6857999"/>
              <a:gd name="connsiteX157" fmla="*/ 2847870 w 9147326"/>
              <a:gd name="connsiteY157" fmla="*/ 3774122 h 6857999"/>
              <a:gd name="connsiteX158" fmla="*/ 2845776 w 9147326"/>
              <a:gd name="connsiteY158" fmla="*/ 3779837 h 6857999"/>
              <a:gd name="connsiteX159" fmla="*/ 2842984 w 9147326"/>
              <a:gd name="connsiteY159" fmla="*/ 3785235 h 6857999"/>
              <a:gd name="connsiteX160" fmla="*/ 2839843 w 9147326"/>
              <a:gd name="connsiteY160" fmla="*/ 3790632 h 6857999"/>
              <a:gd name="connsiteX161" fmla="*/ 2836702 w 9147326"/>
              <a:gd name="connsiteY161" fmla="*/ 3795712 h 6857999"/>
              <a:gd name="connsiteX162" fmla="*/ 2833213 w 9147326"/>
              <a:gd name="connsiteY162" fmla="*/ 3801110 h 6857999"/>
              <a:gd name="connsiteX163" fmla="*/ 2829374 w 9147326"/>
              <a:gd name="connsiteY163" fmla="*/ 3805872 h 6857999"/>
              <a:gd name="connsiteX164" fmla="*/ 2825186 w 9147326"/>
              <a:gd name="connsiteY164" fmla="*/ 3810635 h 6857999"/>
              <a:gd name="connsiteX165" fmla="*/ 2820649 w 9147326"/>
              <a:gd name="connsiteY165" fmla="*/ 3815397 h 6857999"/>
              <a:gd name="connsiteX166" fmla="*/ 2816113 w 9147326"/>
              <a:gd name="connsiteY166" fmla="*/ 3819842 h 6857999"/>
              <a:gd name="connsiteX167" fmla="*/ 2811227 w 9147326"/>
              <a:gd name="connsiteY167" fmla="*/ 3823970 h 6857999"/>
              <a:gd name="connsiteX168" fmla="*/ 2806341 w 9147326"/>
              <a:gd name="connsiteY168" fmla="*/ 3827780 h 6857999"/>
              <a:gd name="connsiteX169" fmla="*/ 2801106 w 9147326"/>
              <a:gd name="connsiteY169" fmla="*/ 3831272 h 6857999"/>
              <a:gd name="connsiteX170" fmla="*/ 2795872 w 9147326"/>
              <a:gd name="connsiteY170" fmla="*/ 3834447 h 6857999"/>
              <a:gd name="connsiteX171" fmla="*/ 2790637 w 9147326"/>
              <a:gd name="connsiteY171" fmla="*/ 3837622 h 6857999"/>
              <a:gd name="connsiteX172" fmla="*/ 2785053 w 9147326"/>
              <a:gd name="connsiteY172" fmla="*/ 3840480 h 6857999"/>
              <a:gd name="connsiteX173" fmla="*/ 2779469 w 9147326"/>
              <a:gd name="connsiteY173" fmla="*/ 3843020 h 6857999"/>
              <a:gd name="connsiteX174" fmla="*/ 2773886 w 9147326"/>
              <a:gd name="connsiteY174" fmla="*/ 3844925 h 6857999"/>
              <a:gd name="connsiteX175" fmla="*/ 2767953 w 9147326"/>
              <a:gd name="connsiteY175" fmla="*/ 3846830 h 6857999"/>
              <a:gd name="connsiteX176" fmla="*/ 2762369 w 9147326"/>
              <a:gd name="connsiteY176" fmla="*/ 3848417 h 6857999"/>
              <a:gd name="connsiteX177" fmla="*/ 2756437 w 9147326"/>
              <a:gd name="connsiteY177" fmla="*/ 3849370 h 6857999"/>
              <a:gd name="connsiteX178" fmla="*/ 2750504 w 9147326"/>
              <a:gd name="connsiteY178" fmla="*/ 3850640 h 6857999"/>
              <a:gd name="connsiteX179" fmla="*/ 2744571 w 9147326"/>
              <a:gd name="connsiteY179" fmla="*/ 3851275 h 6857999"/>
              <a:gd name="connsiteX180" fmla="*/ 2738639 w 9147326"/>
              <a:gd name="connsiteY180" fmla="*/ 3851592 h 6857999"/>
              <a:gd name="connsiteX181" fmla="*/ 2732706 w 9147326"/>
              <a:gd name="connsiteY181" fmla="*/ 3851910 h 6857999"/>
              <a:gd name="connsiteX182" fmla="*/ 2726773 w 9147326"/>
              <a:gd name="connsiteY182" fmla="*/ 3851592 h 6857999"/>
              <a:gd name="connsiteX183" fmla="*/ 2720841 w 9147326"/>
              <a:gd name="connsiteY183" fmla="*/ 3851275 h 6857999"/>
              <a:gd name="connsiteX184" fmla="*/ 2714908 w 9147326"/>
              <a:gd name="connsiteY184" fmla="*/ 3850640 h 6857999"/>
              <a:gd name="connsiteX185" fmla="*/ 2708975 w 9147326"/>
              <a:gd name="connsiteY185" fmla="*/ 3849370 h 6857999"/>
              <a:gd name="connsiteX186" fmla="*/ 2703043 w 9147326"/>
              <a:gd name="connsiteY186" fmla="*/ 3848417 h 6857999"/>
              <a:gd name="connsiteX187" fmla="*/ 2697110 w 9147326"/>
              <a:gd name="connsiteY187" fmla="*/ 3846830 h 6857999"/>
              <a:gd name="connsiteX188" fmla="*/ 2691526 w 9147326"/>
              <a:gd name="connsiteY188" fmla="*/ 3844925 h 6857999"/>
              <a:gd name="connsiteX189" fmla="*/ 2685943 w 9147326"/>
              <a:gd name="connsiteY189" fmla="*/ 3843020 h 6857999"/>
              <a:gd name="connsiteX190" fmla="*/ 2680359 w 9147326"/>
              <a:gd name="connsiteY190" fmla="*/ 3840480 h 6857999"/>
              <a:gd name="connsiteX191" fmla="*/ 2674775 w 9147326"/>
              <a:gd name="connsiteY191" fmla="*/ 3837622 h 6857999"/>
              <a:gd name="connsiteX192" fmla="*/ 2669540 w 9147326"/>
              <a:gd name="connsiteY192" fmla="*/ 3834447 h 6857999"/>
              <a:gd name="connsiteX193" fmla="*/ 2664306 w 9147326"/>
              <a:gd name="connsiteY193" fmla="*/ 3831272 h 6857999"/>
              <a:gd name="connsiteX194" fmla="*/ 2659071 w 9147326"/>
              <a:gd name="connsiteY194" fmla="*/ 3827780 h 6857999"/>
              <a:gd name="connsiteX195" fmla="*/ 2654185 w 9147326"/>
              <a:gd name="connsiteY195" fmla="*/ 3823970 h 6857999"/>
              <a:gd name="connsiteX196" fmla="*/ 2649300 w 9147326"/>
              <a:gd name="connsiteY196" fmla="*/ 3819842 h 6857999"/>
              <a:gd name="connsiteX197" fmla="*/ 2644763 w 9147326"/>
              <a:gd name="connsiteY197" fmla="*/ 3815397 h 6857999"/>
              <a:gd name="connsiteX198" fmla="*/ 2548793 w 9147326"/>
              <a:gd name="connsiteY198" fmla="*/ 3720147 h 6857999"/>
              <a:gd name="connsiteX199" fmla="*/ 2441307 w 9147326"/>
              <a:gd name="connsiteY199" fmla="*/ 3612515 h 6857999"/>
              <a:gd name="connsiteX200" fmla="*/ 2436770 w 9147326"/>
              <a:gd name="connsiteY200" fmla="*/ 3608070 h 6857999"/>
              <a:gd name="connsiteX201" fmla="*/ 2431884 w 9147326"/>
              <a:gd name="connsiteY201" fmla="*/ 3604260 h 6857999"/>
              <a:gd name="connsiteX202" fmla="*/ 2426999 w 9147326"/>
              <a:gd name="connsiteY202" fmla="*/ 3600132 h 6857999"/>
              <a:gd name="connsiteX203" fmla="*/ 2421764 w 9147326"/>
              <a:gd name="connsiteY203" fmla="*/ 3596640 h 6857999"/>
              <a:gd name="connsiteX204" fmla="*/ 2416529 w 9147326"/>
              <a:gd name="connsiteY204" fmla="*/ 3593465 h 6857999"/>
              <a:gd name="connsiteX205" fmla="*/ 2411295 w 9147326"/>
              <a:gd name="connsiteY205" fmla="*/ 3590290 h 6857999"/>
              <a:gd name="connsiteX206" fmla="*/ 2405711 w 9147326"/>
              <a:gd name="connsiteY206" fmla="*/ 3587750 h 6857999"/>
              <a:gd name="connsiteX207" fmla="*/ 2400127 w 9147326"/>
              <a:gd name="connsiteY207" fmla="*/ 3585210 h 6857999"/>
              <a:gd name="connsiteX208" fmla="*/ 2394543 w 9147326"/>
              <a:gd name="connsiteY208" fmla="*/ 3583305 h 6857999"/>
              <a:gd name="connsiteX209" fmla="*/ 2388960 w 9147326"/>
              <a:gd name="connsiteY209" fmla="*/ 3581082 h 6857999"/>
              <a:gd name="connsiteX210" fmla="*/ 2383027 w 9147326"/>
              <a:gd name="connsiteY210" fmla="*/ 3579812 h 6857999"/>
              <a:gd name="connsiteX211" fmla="*/ 2377094 w 9147326"/>
              <a:gd name="connsiteY211" fmla="*/ 3578225 h 6857999"/>
              <a:gd name="connsiteX212" fmla="*/ 2371162 w 9147326"/>
              <a:gd name="connsiteY212" fmla="*/ 3577272 h 6857999"/>
              <a:gd name="connsiteX213" fmla="*/ 2365229 w 9147326"/>
              <a:gd name="connsiteY213" fmla="*/ 3576637 h 6857999"/>
              <a:gd name="connsiteX214" fmla="*/ 2358947 w 9147326"/>
              <a:gd name="connsiteY214" fmla="*/ 3576320 h 6857999"/>
              <a:gd name="connsiteX215" fmla="*/ 2353015 w 9147326"/>
              <a:gd name="connsiteY215" fmla="*/ 3576320 h 6857999"/>
              <a:gd name="connsiteX216" fmla="*/ 2347082 w 9147326"/>
              <a:gd name="connsiteY216" fmla="*/ 3576320 h 6857999"/>
              <a:gd name="connsiteX217" fmla="*/ 2341149 w 9147326"/>
              <a:gd name="connsiteY217" fmla="*/ 3576637 h 6857999"/>
              <a:gd name="connsiteX218" fmla="*/ 2335217 w 9147326"/>
              <a:gd name="connsiteY218" fmla="*/ 3577272 h 6857999"/>
              <a:gd name="connsiteX219" fmla="*/ 2329284 w 9147326"/>
              <a:gd name="connsiteY219" fmla="*/ 3578225 h 6857999"/>
              <a:gd name="connsiteX220" fmla="*/ 2323351 w 9147326"/>
              <a:gd name="connsiteY220" fmla="*/ 3579812 h 6857999"/>
              <a:gd name="connsiteX221" fmla="*/ 2317419 w 9147326"/>
              <a:gd name="connsiteY221" fmla="*/ 3581082 h 6857999"/>
              <a:gd name="connsiteX222" fmla="*/ 2311835 w 9147326"/>
              <a:gd name="connsiteY222" fmla="*/ 3583305 h 6857999"/>
              <a:gd name="connsiteX223" fmla="*/ 2306251 w 9147326"/>
              <a:gd name="connsiteY223" fmla="*/ 3585210 h 6857999"/>
              <a:gd name="connsiteX224" fmla="*/ 2300668 w 9147326"/>
              <a:gd name="connsiteY224" fmla="*/ 3587750 h 6857999"/>
              <a:gd name="connsiteX225" fmla="*/ 2295084 w 9147326"/>
              <a:gd name="connsiteY225" fmla="*/ 3590290 h 6857999"/>
              <a:gd name="connsiteX226" fmla="*/ 2289849 w 9147326"/>
              <a:gd name="connsiteY226" fmla="*/ 3593465 h 6857999"/>
              <a:gd name="connsiteX227" fmla="*/ 2284614 w 9147326"/>
              <a:gd name="connsiteY227" fmla="*/ 3596640 h 6857999"/>
              <a:gd name="connsiteX228" fmla="*/ 2279380 w 9147326"/>
              <a:gd name="connsiteY228" fmla="*/ 3600450 h 6857999"/>
              <a:gd name="connsiteX229" fmla="*/ 2274494 w 9147326"/>
              <a:gd name="connsiteY229" fmla="*/ 3604260 h 6857999"/>
              <a:gd name="connsiteX230" fmla="*/ 2269608 w 9147326"/>
              <a:gd name="connsiteY230" fmla="*/ 3608070 h 6857999"/>
              <a:gd name="connsiteX231" fmla="*/ 2265071 w 9147326"/>
              <a:gd name="connsiteY231" fmla="*/ 3612515 h 6857999"/>
              <a:gd name="connsiteX232" fmla="*/ 2261232 w 9147326"/>
              <a:gd name="connsiteY232" fmla="*/ 3616325 h 6857999"/>
              <a:gd name="connsiteX233" fmla="*/ 2258092 w 9147326"/>
              <a:gd name="connsiteY233" fmla="*/ 3620135 h 6857999"/>
              <a:gd name="connsiteX234" fmla="*/ 2251810 w 9147326"/>
              <a:gd name="connsiteY234" fmla="*/ 3628390 h 6857999"/>
              <a:gd name="connsiteX235" fmla="*/ 2246226 w 9147326"/>
              <a:gd name="connsiteY235" fmla="*/ 3636327 h 6857999"/>
              <a:gd name="connsiteX236" fmla="*/ 2241690 w 9147326"/>
              <a:gd name="connsiteY236" fmla="*/ 3644900 h 6857999"/>
              <a:gd name="connsiteX237" fmla="*/ 2237502 w 9147326"/>
              <a:gd name="connsiteY237" fmla="*/ 3654107 h 6857999"/>
              <a:gd name="connsiteX238" fmla="*/ 2234361 w 9147326"/>
              <a:gd name="connsiteY238" fmla="*/ 3663315 h 6857999"/>
              <a:gd name="connsiteX239" fmla="*/ 2231918 w 9147326"/>
              <a:gd name="connsiteY239" fmla="*/ 3672522 h 6857999"/>
              <a:gd name="connsiteX240" fmla="*/ 2230173 w 9147326"/>
              <a:gd name="connsiteY240" fmla="*/ 3682047 h 6857999"/>
              <a:gd name="connsiteX241" fmla="*/ 2229126 w 9147326"/>
              <a:gd name="connsiteY241" fmla="*/ 3691572 h 6857999"/>
              <a:gd name="connsiteX242" fmla="*/ 2228777 w 9147326"/>
              <a:gd name="connsiteY242" fmla="*/ 3701097 h 6857999"/>
              <a:gd name="connsiteX243" fmla="*/ 2229475 w 9147326"/>
              <a:gd name="connsiteY243" fmla="*/ 3710622 h 6857999"/>
              <a:gd name="connsiteX244" fmla="*/ 2230522 w 9147326"/>
              <a:gd name="connsiteY244" fmla="*/ 3720465 h 6857999"/>
              <a:gd name="connsiteX245" fmla="*/ 2232616 w 9147326"/>
              <a:gd name="connsiteY245" fmla="*/ 3729672 h 6857999"/>
              <a:gd name="connsiteX246" fmla="*/ 2235059 w 9147326"/>
              <a:gd name="connsiteY246" fmla="*/ 3739197 h 6857999"/>
              <a:gd name="connsiteX247" fmla="*/ 2238549 w 9147326"/>
              <a:gd name="connsiteY247" fmla="*/ 3748405 h 6857999"/>
              <a:gd name="connsiteX248" fmla="*/ 2242736 w 9147326"/>
              <a:gd name="connsiteY248" fmla="*/ 3756977 h 6857999"/>
              <a:gd name="connsiteX249" fmla="*/ 2534136 w 9147326"/>
              <a:gd name="connsiteY249" fmla="*/ 4048442 h 6857999"/>
              <a:gd name="connsiteX250" fmla="*/ 2538673 w 9147326"/>
              <a:gd name="connsiteY250" fmla="*/ 4052887 h 6857999"/>
              <a:gd name="connsiteX251" fmla="*/ 2542860 w 9147326"/>
              <a:gd name="connsiteY251" fmla="*/ 4057967 h 6857999"/>
              <a:gd name="connsiteX252" fmla="*/ 2546699 w 9147326"/>
              <a:gd name="connsiteY252" fmla="*/ 4062730 h 6857999"/>
              <a:gd name="connsiteX253" fmla="*/ 2550189 w 9147326"/>
              <a:gd name="connsiteY253" fmla="*/ 4067810 h 6857999"/>
              <a:gd name="connsiteX254" fmla="*/ 2553330 w 9147326"/>
              <a:gd name="connsiteY254" fmla="*/ 4073207 h 6857999"/>
              <a:gd name="connsiteX255" fmla="*/ 2556471 w 9147326"/>
              <a:gd name="connsiteY255" fmla="*/ 4078287 h 6857999"/>
              <a:gd name="connsiteX256" fmla="*/ 2559262 w 9147326"/>
              <a:gd name="connsiteY256" fmla="*/ 4084002 h 6857999"/>
              <a:gd name="connsiteX257" fmla="*/ 2561705 w 9147326"/>
              <a:gd name="connsiteY257" fmla="*/ 4089717 h 6857999"/>
              <a:gd name="connsiteX258" fmla="*/ 2563799 w 9147326"/>
              <a:gd name="connsiteY258" fmla="*/ 4095115 h 6857999"/>
              <a:gd name="connsiteX259" fmla="*/ 2565544 w 9147326"/>
              <a:gd name="connsiteY259" fmla="*/ 4100830 h 6857999"/>
              <a:gd name="connsiteX260" fmla="*/ 2566940 w 9147326"/>
              <a:gd name="connsiteY260" fmla="*/ 4106862 h 6857999"/>
              <a:gd name="connsiteX261" fmla="*/ 2568336 w 9147326"/>
              <a:gd name="connsiteY261" fmla="*/ 4112577 h 6857999"/>
              <a:gd name="connsiteX262" fmla="*/ 2569383 w 9147326"/>
              <a:gd name="connsiteY262" fmla="*/ 4118610 h 6857999"/>
              <a:gd name="connsiteX263" fmla="*/ 2570081 w 9147326"/>
              <a:gd name="connsiteY263" fmla="*/ 4124642 h 6857999"/>
              <a:gd name="connsiteX264" fmla="*/ 2570430 w 9147326"/>
              <a:gd name="connsiteY264" fmla="*/ 4130357 h 6857999"/>
              <a:gd name="connsiteX265" fmla="*/ 2570779 w 9147326"/>
              <a:gd name="connsiteY265" fmla="*/ 4136390 h 6857999"/>
              <a:gd name="connsiteX266" fmla="*/ 2570430 w 9147326"/>
              <a:gd name="connsiteY266" fmla="*/ 4142422 h 6857999"/>
              <a:gd name="connsiteX267" fmla="*/ 2570081 w 9147326"/>
              <a:gd name="connsiteY267" fmla="*/ 4148137 h 6857999"/>
              <a:gd name="connsiteX268" fmla="*/ 2569383 w 9147326"/>
              <a:gd name="connsiteY268" fmla="*/ 4154170 h 6857999"/>
              <a:gd name="connsiteX269" fmla="*/ 2568336 w 9147326"/>
              <a:gd name="connsiteY269" fmla="*/ 4160202 h 6857999"/>
              <a:gd name="connsiteX270" fmla="*/ 2566940 w 9147326"/>
              <a:gd name="connsiteY270" fmla="*/ 4165917 h 6857999"/>
              <a:gd name="connsiteX271" fmla="*/ 2565544 w 9147326"/>
              <a:gd name="connsiteY271" fmla="*/ 4171632 h 6857999"/>
              <a:gd name="connsiteX272" fmla="*/ 2563799 w 9147326"/>
              <a:gd name="connsiteY272" fmla="*/ 4177665 h 6857999"/>
              <a:gd name="connsiteX273" fmla="*/ 2561705 w 9147326"/>
              <a:gd name="connsiteY273" fmla="*/ 4183062 h 6857999"/>
              <a:gd name="connsiteX274" fmla="*/ 2559262 w 9147326"/>
              <a:gd name="connsiteY274" fmla="*/ 4188777 h 6857999"/>
              <a:gd name="connsiteX275" fmla="*/ 2556471 w 9147326"/>
              <a:gd name="connsiteY275" fmla="*/ 4194175 h 6857999"/>
              <a:gd name="connsiteX276" fmla="*/ 2553330 w 9147326"/>
              <a:gd name="connsiteY276" fmla="*/ 4199572 h 6857999"/>
              <a:gd name="connsiteX277" fmla="*/ 2550189 w 9147326"/>
              <a:gd name="connsiteY277" fmla="*/ 4204652 h 6857999"/>
              <a:gd name="connsiteX278" fmla="*/ 2546699 w 9147326"/>
              <a:gd name="connsiteY278" fmla="*/ 4210050 h 6857999"/>
              <a:gd name="connsiteX279" fmla="*/ 2542860 w 9147326"/>
              <a:gd name="connsiteY279" fmla="*/ 4214812 h 6857999"/>
              <a:gd name="connsiteX280" fmla="*/ 2538673 w 9147326"/>
              <a:gd name="connsiteY280" fmla="*/ 4219892 h 6857999"/>
              <a:gd name="connsiteX281" fmla="*/ 2534136 w 9147326"/>
              <a:gd name="connsiteY281" fmla="*/ 4224337 h 6857999"/>
              <a:gd name="connsiteX282" fmla="*/ 2529599 w 9147326"/>
              <a:gd name="connsiteY282" fmla="*/ 4228782 h 6857999"/>
              <a:gd name="connsiteX283" fmla="*/ 2524713 w 9147326"/>
              <a:gd name="connsiteY283" fmla="*/ 4232592 h 6857999"/>
              <a:gd name="connsiteX284" fmla="*/ 2519828 w 9147326"/>
              <a:gd name="connsiteY284" fmla="*/ 4236402 h 6857999"/>
              <a:gd name="connsiteX285" fmla="*/ 2514942 w 9147326"/>
              <a:gd name="connsiteY285" fmla="*/ 4239895 h 6857999"/>
              <a:gd name="connsiteX286" fmla="*/ 2509707 w 9147326"/>
              <a:gd name="connsiteY286" fmla="*/ 4243387 h 6857999"/>
              <a:gd name="connsiteX287" fmla="*/ 2504472 w 9147326"/>
              <a:gd name="connsiteY287" fmla="*/ 4246245 h 6857999"/>
              <a:gd name="connsiteX288" fmla="*/ 2498889 w 9147326"/>
              <a:gd name="connsiteY288" fmla="*/ 4249102 h 6857999"/>
              <a:gd name="connsiteX289" fmla="*/ 2493654 w 9147326"/>
              <a:gd name="connsiteY289" fmla="*/ 4251642 h 6857999"/>
              <a:gd name="connsiteX290" fmla="*/ 2488070 w 9147326"/>
              <a:gd name="connsiteY290" fmla="*/ 4253547 h 6857999"/>
              <a:gd name="connsiteX291" fmla="*/ 2482138 w 9147326"/>
              <a:gd name="connsiteY291" fmla="*/ 4255452 h 6857999"/>
              <a:gd name="connsiteX292" fmla="*/ 2476554 w 9147326"/>
              <a:gd name="connsiteY292" fmla="*/ 4257040 h 6857999"/>
              <a:gd name="connsiteX293" fmla="*/ 2470621 w 9147326"/>
              <a:gd name="connsiteY293" fmla="*/ 4258627 h 6857999"/>
              <a:gd name="connsiteX294" fmla="*/ 2465038 w 9147326"/>
              <a:gd name="connsiteY294" fmla="*/ 4259262 h 6857999"/>
              <a:gd name="connsiteX295" fmla="*/ 2459105 w 9147326"/>
              <a:gd name="connsiteY295" fmla="*/ 4260215 h 6857999"/>
              <a:gd name="connsiteX296" fmla="*/ 2453172 w 9147326"/>
              <a:gd name="connsiteY296" fmla="*/ 4260532 h 6857999"/>
              <a:gd name="connsiteX297" fmla="*/ 2447240 w 9147326"/>
              <a:gd name="connsiteY297" fmla="*/ 4260532 h 6857999"/>
              <a:gd name="connsiteX298" fmla="*/ 5052034 w 9147326"/>
              <a:gd name="connsiteY298" fmla="*/ 6857999 h 6857999"/>
              <a:gd name="connsiteX299" fmla="*/ 9147326 w 9147326"/>
              <a:gd name="connsiteY299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</a:cxnLst>
            <a:rect l="l" t="t" r="r" b="b"/>
            <a:pathLst>
              <a:path w="9147326" h="6857999">
                <a:moveTo>
                  <a:pt x="9147326" y="0"/>
                </a:moveTo>
                <a:lnTo>
                  <a:pt x="0" y="0"/>
                </a:lnTo>
                <a:lnTo>
                  <a:pt x="0" y="117731"/>
                </a:lnTo>
                <a:lnTo>
                  <a:pt x="2563450" y="2678112"/>
                </a:lnTo>
                <a:lnTo>
                  <a:pt x="2567987" y="2682875"/>
                </a:lnTo>
                <a:lnTo>
                  <a:pt x="2572175" y="2687320"/>
                </a:lnTo>
                <a:lnTo>
                  <a:pt x="2576014" y="2692717"/>
                </a:lnTo>
                <a:lnTo>
                  <a:pt x="2579503" y="2697480"/>
                </a:lnTo>
                <a:lnTo>
                  <a:pt x="2582644" y="2702877"/>
                </a:lnTo>
                <a:lnTo>
                  <a:pt x="2585785" y="2708275"/>
                </a:lnTo>
                <a:lnTo>
                  <a:pt x="2588577" y="2713672"/>
                </a:lnTo>
                <a:lnTo>
                  <a:pt x="2591020" y="2719070"/>
                </a:lnTo>
                <a:lnTo>
                  <a:pt x="2593114" y="2725102"/>
                </a:lnTo>
                <a:lnTo>
                  <a:pt x="2594859" y="2730817"/>
                </a:lnTo>
                <a:lnTo>
                  <a:pt x="2596254" y="2736532"/>
                </a:lnTo>
                <a:lnTo>
                  <a:pt x="2597650" y="2742565"/>
                </a:lnTo>
                <a:lnTo>
                  <a:pt x="2598697" y="2748280"/>
                </a:lnTo>
                <a:cubicBezTo>
                  <a:pt x="2598930" y="2750185"/>
                  <a:pt x="2599162" y="2752090"/>
                  <a:pt x="2599395" y="2753995"/>
                </a:cubicBezTo>
                <a:cubicBezTo>
                  <a:pt x="2599511" y="2756112"/>
                  <a:pt x="2599628" y="2758228"/>
                  <a:pt x="2599744" y="2760345"/>
                </a:cubicBezTo>
                <a:cubicBezTo>
                  <a:pt x="2599860" y="2762356"/>
                  <a:pt x="2599977" y="2764366"/>
                  <a:pt x="2600093" y="2766377"/>
                </a:cubicBezTo>
                <a:cubicBezTo>
                  <a:pt x="2599977" y="2768282"/>
                  <a:pt x="2599860" y="2770187"/>
                  <a:pt x="2599744" y="2772092"/>
                </a:cubicBezTo>
                <a:cubicBezTo>
                  <a:pt x="2599628" y="2774103"/>
                  <a:pt x="2599511" y="2776114"/>
                  <a:pt x="2599395" y="2778125"/>
                </a:cubicBezTo>
                <a:cubicBezTo>
                  <a:pt x="2599162" y="2780136"/>
                  <a:pt x="2598930" y="2782146"/>
                  <a:pt x="2598697" y="2784157"/>
                </a:cubicBezTo>
                <a:lnTo>
                  <a:pt x="2597650" y="2790190"/>
                </a:lnTo>
                <a:lnTo>
                  <a:pt x="2596254" y="2795905"/>
                </a:lnTo>
                <a:lnTo>
                  <a:pt x="2594859" y="2801620"/>
                </a:lnTo>
                <a:lnTo>
                  <a:pt x="2593114" y="2807335"/>
                </a:lnTo>
                <a:lnTo>
                  <a:pt x="2591020" y="2813050"/>
                </a:lnTo>
                <a:lnTo>
                  <a:pt x="2588577" y="2818765"/>
                </a:lnTo>
                <a:lnTo>
                  <a:pt x="2585785" y="2824162"/>
                </a:lnTo>
                <a:lnTo>
                  <a:pt x="2582644" y="2829560"/>
                </a:lnTo>
                <a:lnTo>
                  <a:pt x="2579503" y="2834640"/>
                </a:lnTo>
                <a:lnTo>
                  <a:pt x="2576014" y="2840037"/>
                </a:lnTo>
                <a:lnTo>
                  <a:pt x="2572175" y="2844800"/>
                </a:lnTo>
                <a:lnTo>
                  <a:pt x="2567987" y="2849562"/>
                </a:lnTo>
                <a:lnTo>
                  <a:pt x="2563450" y="2854325"/>
                </a:lnTo>
                <a:lnTo>
                  <a:pt x="2558913" y="2858770"/>
                </a:lnTo>
                <a:lnTo>
                  <a:pt x="2554028" y="2862580"/>
                </a:lnTo>
                <a:lnTo>
                  <a:pt x="2549142" y="2866390"/>
                </a:lnTo>
                <a:lnTo>
                  <a:pt x="2543907" y="2870200"/>
                </a:lnTo>
                <a:lnTo>
                  <a:pt x="2538673" y="2873375"/>
                </a:lnTo>
                <a:lnTo>
                  <a:pt x="2533438" y="2876550"/>
                </a:lnTo>
                <a:lnTo>
                  <a:pt x="2527854" y="2879090"/>
                </a:lnTo>
                <a:lnTo>
                  <a:pt x="2522270" y="2881312"/>
                </a:lnTo>
                <a:lnTo>
                  <a:pt x="2516687" y="2883535"/>
                </a:lnTo>
                <a:lnTo>
                  <a:pt x="2510754" y="2885757"/>
                </a:lnTo>
                <a:lnTo>
                  <a:pt x="2505170" y="2887027"/>
                </a:lnTo>
                <a:lnTo>
                  <a:pt x="2499238" y="2888297"/>
                </a:lnTo>
                <a:lnTo>
                  <a:pt x="2493305" y="2889567"/>
                </a:lnTo>
                <a:lnTo>
                  <a:pt x="2487372" y="2890202"/>
                </a:lnTo>
                <a:lnTo>
                  <a:pt x="2481440" y="2890520"/>
                </a:lnTo>
                <a:lnTo>
                  <a:pt x="2475507" y="2890520"/>
                </a:lnTo>
                <a:lnTo>
                  <a:pt x="2469574" y="2890520"/>
                </a:lnTo>
                <a:lnTo>
                  <a:pt x="2463642" y="2890202"/>
                </a:lnTo>
                <a:lnTo>
                  <a:pt x="2457709" y="2889567"/>
                </a:lnTo>
                <a:lnTo>
                  <a:pt x="2451776" y="2888297"/>
                </a:lnTo>
                <a:lnTo>
                  <a:pt x="2445844" y="2887027"/>
                </a:lnTo>
                <a:lnTo>
                  <a:pt x="2439911" y="2885757"/>
                </a:lnTo>
                <a:lnTo>
                  <a:pt x="2434327" y="2883535"/>
                </a:lnTo>
                <a:lnTo>
                  <a:pt x="2428744" y="2881312"/>
                </a:lnTo>
                <a:lnTo>
                  <a:pt x="2423160" y="2879090"/>
                </a:lnTo>
                <a:lnTo>
                  <a:pt x="2417576" y="2876550"/>
                </a:lnTo>
                <a:lnTo>
                  <a:pt x="2412341" y="2873375"/>
                </a:lnTo>
                <a:lnTo>
                  <a:pt x="2407107" y="2870200"/>
                </a:lnTo>
                <a:lnTo>
                  <a:pt x="2401872" y="2866390"/>
                </a:lnTo>
                <a:lnTo>
                  <a:pt x="2396986" y="2862580"/>
                </a:lnTo>
                <a:lnTo>
                  <a:pt x="2392101" y="2858770"/>
                </a:lnTo>
                <a:lnTo>
                  <a:pt x="2387564" y="2854325"/>
                </a:lnTo>
                <a:lnTo>
                  <a:pt x="2273098" y="2740025"/>
                </a:lnTo>
                <a:lnTo>
                  <a:pt x="2268212" y="2735580"/>
                </a:lnTo>
                <a:lnTo>
                  <a:pt x="2263326" y="2731452"/>
                </a:lnTo>
                <a:lnTo>
                  <a:pt x="2258441" y="2727642"/>
                </a:lnTo>
                <a:lnTo>
                  <a:pt x="2253555" y="2724150"/>
                </a:lnTo>
                <a:lnTo>
                  <a:pt x="2248320" y="2720975"/>
                </a:lnTo>
                <a:lnTo>
                  <a:pt x="2242736" y="2717800"/>
                </a:lnTo>
                <a:lnTo>
                  <a:pt x="2237502" y="2715260"/>
                </a:lnTo>
                <a:lnTo>
                  <a:pt x="2231918" y="2713037"/>
                </a:lnTo>
                <a:lnTo>
                  <a:pt x="2225986" y="2710497"/>
                </a:lnTo>
                <a:lnTo>
                  <a:pt x="2220402" y="2708592"/>
                </a:lnTo>
                <a:lnTo>
                  <a:pt x="2214469" y="2707322"/>
                </a:lnTo>
                <a:lnTo>
                  <a:pt x="2208536" y="2706052"/>
                </a:lnTo>
                <a:lnTo>
                  <a:pt x="2202953" y="2704782"/>
                </a:lnTo>
                <a:lnTo>
                  <a:pt x="2196671" y="2704147"/>
                </a:lnTo>
                <a:lnTo>
                  <a:pt x="2190738" y="2703830"/>
                </a:lnTo>
                <a:lnTo>
                  <a:pt x="2184806" y="2703512"/>
                </a:lnTo>
                <a:lnTo>
                  <a:pt x="2178873" y="2703830"/>
                </a:lnTo>
                <a:lnTo>
                  <a:pt x="2172940" y="2704147"/>
                </a:lnTo>
                <a:lnTo>
                  <a:pt x="2167008" y="2704782"/>
                </a:lnTo>
                <a:lnTo>
                  <a:pt x="2161075" y="2706052"/>
                </a:lnTo>
                <a:lnTo>
                  <a:pt x="2155142" y="2707322"/>
                </a:lnTo>
                <a:lnTo>
                  <a:pt x="2149559" y="2708592"/>
                </a:lnTo>
                <a:lnTo>
                  <a:pt x="2143626" y="2710497"/>
                </a:lnTo>
                <a:lnTo>
                  <a:pt x="2138042" y="2713037"/>
                </a:lnTo>
                <a:lnTo>
                  <a:pt x="2132458" y="2715260"/>
                </a:lnTo>
                <a:lnTo>
                  <a:pt x="2126875" y="2717800"/>
                </a:lnTo>
                <a:lnTo>
                  <a:pt x="2121640" y="2720975"/>
                </a:lnTo>
                <a:lnTo>
                  <a:pt x="2116406" y="2724150"/>
                </a:lnTo>
                <a:lnTo>
                  <a:pt x="2111171" y="2727642"/>
                </a:lnTo>
                <a:lnTo>
                  <a:pt x="2106285" y="2731452"/>
                </a:lnTo>
                <a:lnTo>
                  <a:pt x="2101399" y="2735580"/>
                </a:lnTo>
                <a:lnTo>
                  <a:pt x="2096862" y="2740025"/>
                </a:lnTo>
                <a:lnTo>
                  <a:pt x="2092326" y="2744787"/>
                </a:lnTo>
                <a:lnTo>
                  <a:pt x="2088487" y="2749550"/>
                </a:lnTo>
                <a:lnTo>
                  <a:pt x="2084299" y="2754312"/>
                </a:lnTo>
                <a:lnTo>
                  <a:pt x="2080810" y="2759710"/>
                </a:lnTo>
                <a:lnTo>
                  <a:pt x="2077320" y="2764790"/>
                </a:lnTo>
                <a:lnTo>
                  <a:pt x="2074179" y="2770187"/>
                </a:lnTo>
                <a:lnTo>
                  <a:pt x="2071736" y="2775585"/>
                </a:lnTo>
                <a:lnTo>
                  <a:pt x="2069293" y="2781300"/>
                </a:lnTo>
                <a:lnTo>
                  <a:pt x="2066850" y="2787015"/>
                </a:lnTo>
                <a:lnTo>
                  <a:pt x="2065105" y="2792730"/>
                </a:lnTo>
                <a:lnTo>
                  <a:pt x="2063709" y="2798445"/>
                </a:lnTo>
                <a:lnTo>
                  <a:pt x="2062314" y="2804477"/>
                </a:lnTo>
                <a:lnTo>
                  <a:pt x="2061266" y="2810192"/>
                </a:lnTo>
                <a:cubicBezTo>
                  <a:pt x="2061033" y="2812203"/>
                  <a:pt x="2060801" y="2814214"/>
                  <a:pt x="2060568" y="2816225"/>
                </a:cubicBezTo>
                <a:lnTo>
                  <a:pt x="2060220" y="2822257"/>
                </a:lnTo>
                <a:cubicBezTo>
                  <a:pt x="2060103" y="2824162"/>
                  <a:pt x="2059987" y="2826067"/>
                  <a:pt x="2059870" y="2827972"/>
                </a:cubicBezTo>
                <a:cubicBezTo>
                  <a:pt x="2059987" y="2829983"/>
                  <a:pt x="2060103" y="2831994"/>
                  <a:pt x="2060220" y="2834005"/>
                </a:cubicBezTo>
                <a:lnTo>
                  <a:pt x="2060568" y="2840037"/>
                </a:lnTo>
                <a:cubicBezTo>
                  <a:pt x="2060801" y="2841942"/>
                  <a:pt x="2061033" y="2843847"/>
                  <a:pt x="2061266" y="2845752"/>
                </a:cubicBezTo>
                <a:lnTo>
                  <a:pt x="2062314" y="2851785"/>
                </a:lnTo>
                <a:lnTo>
                  <a:pt x="2063709" y="2857817"/>
                </a:lnTo>
                <a:lnTo>
                  <a:pt x="2065105" y="2863532"/>
                </a:lnTo>
                <a:lnTo>
                  <a:pt x="2066850" y="2869247"/>
                </a:lnTo>
                <a:lnTo>
                  <a:pt x="2069293" y="2875280"/>
                </a:lnTo>
                <a:lnTo>
                  <a:pt x="2071736" y="2880677"/>
                </a:lnTo>
                <a:lnTo>
                  <a:pt x="2074179" y="2886075"/>
                </a:lnTo>
                <a:lnTo>
                  <a:pt x="2077320" y="2891472"/>
                </a:lnTo>
                <a:lnTo>
                  <a:pt x="2080810" y="2896870"/>
                </a:lnTo>
                <a:lnTo>
                  <a:pt x="2084299" y="2901632"/>
                </a:lnTo>
                <a:lnTo>
                  <a:pt x="2088487" y="2906712"/>
                </a:lnTo>
                <a:lnTo>
                  <a:pt x="2092326" y="2911475"/>
                </a:lnTo>
                <a:lnTo>
                  <a:pt x="2096862" y="2916237"/>
                </a:lnTo>
                <a:lnTo>
                  <a:pt x="2820649" y="3639502"/>
                </a:lnTo>
                <a:lnTo>
                  <a:pt x="2825186" y="3643947"/>
                </a:lnTo>
                <a:lnTo>
                  <a:pt x="2829374" y="3648710"/>
                </a:lnTo>
                <a:lnTo>
                  <a:pt x="2833213" y="3653790"/>
                </a:lnTo>
                <a:lnTo>
                  <a:pt x="2836702" y="3658870"/>
                </a:lnTo>
                <a:lnTo>
                  <a:pt x="2839843" y="3664267"/>
                </a:lnTo>
                <a:lnTo>
                  <a:pt x="2842984" y="3669347"/>
                </a:lnTo>
                <a:lnTo>
                  <a:pt x="2845776" y="3675062"/>
                </a:lnTo>
                <a:lnTo>
                  <a:pt x="2847870" y="3680460"/>
                </a:lnTo>
                <a:lnTo>
                  <a:pt x="2850313" y="3686175"/>
                </a:lnTo>
                <a:lnTo>
                  <a:pt x="2852058" y="3691890"/>
                </a:lnTo>
                <a:lnTo>
                  <a:pt x="2853453" y="3697605"/>
                </a:lnTo>
                <a:lnTo>
                  <a:pt x="2854849" y="3703637"/>
                </a:lnTo>
                <a:lnTo>
                  <a:pt x="2855896" y="3709670"/>
                </a:lnTo>
                <a:cubicBezTo>
                  <a:pt x="2856129" y="3711575"/>
                  <a:pt x="2856361" y="3713480"/>
                  <a:pt x="2856594" y="3715385"/>
                </a:cubicBezTo>
                <a:cubicBezTo>
                  <a:pt x="2856710" y="3717396"/>
                  <a:pt x="2856827" y="3719406"/>
                  <a:pt x="2856943" y="3721417"/>
                </a:cubicBezTo>
                <a:cubicBezTo>
                  <a:pt x="2857059" y="3723428"/>
                  <a:pt x="2857176" y="3725439"/>
                  <a:pt x="2857292" y="3727450"/>
                </a:cubicBezTo>
                <a:cubicBezTo>
                  <a:pt x="2857176" y="3729355"/>
                  <a:pt x="2857059" y="3731260"/>
                  <a:pt x="2856943" y="3733165"/>
                </a:cubicBezTo>
                <a:cubicBezTo>
                  <a:pt x="2856827" y="3735176"/>
                  <a:pt x="2856710" y="3737186"/>
                  <a:pt x="2856594" y="3739197"/>
                </a:cubicBezTo>
                <a:cubicBezTo>
                  <a:pt x="2856361" y="3741208"/>
                  <a:pt x="2856129" y="3743219"/>
                  <a:pt x="2855896" y="3745230"/>
                </a:cubicBezTo>
                <a:lnTo>
                  <a:pt x="2854849" y="3750945"/>
                </a:lnTo>
                <a:lnTo>
                  <a:pt x="2853453" y="3756977"/>
                </a:lnTo>
                <a:lnTo>
                  <a:pt x="2852058" y="3763010"/>
                </a:lnTo>
                <a:lnTo>
                  <a:pt x="2850313" y="3768407"/>
                </a:lnTo>
                <a:lnTo>
                  <a:pt x="2847870" y="3774122"/>
                </a:lnTo>
                <a:lnTo>
                  <a:pt x="2845776" y="3779837"/>
                </a:lnTo>
                <a:lnTo>
                  <a:pt x="2842984" y="3785235"/>
                </a:lnTo>
                <a:lnTo>
                  <a:pt x="2839843" y="3790632"/>
                </a:lnTo>
                <a:lnTo>
                  <a:pt x="2836702" y="3795712"/>
                </a:lnTo>
                <a:lnTo>
                  <a:pt x="2833213" y="3801110"/>
                </a:lnTo>
                <a:lnTo>
                  <a:pt x="2829374" y="3805872"/>
                </a:lnTo>
                <a:lnTo>
                  <a:pt x="2825186" y="3810635"/>
                </a:lnTo>
                <a:lnTo>
                  <a:pt x="2820649" y="3815397"/>
                </a:lnTo>
                <a:lnTo>
                  <a:pt x="2816113" y="3819842"/>
                </a:lnTo>
                <a:lnTo>
                  <a:pt x="2811227" y="3823970"/>
                </a:lnTo>
                <a:lnTo>
                  <a:pt x="2806341" y="3827780"/>
                </a:lnTo>
                <a:lnTo>
                  <a:pt x="2801106" y="3831272"/>
                </a:lnTo>
                <a:lnTo>
                  <a:pt x="2795872" y="3834447"/>
                </a:lnTo>
                <a:lnTo>
                  <a:pt x="2790637" y="3837622"/>
                </a:lnTo>
                <a:lnTo>
                  <a:pt x="2785053" y="3840480"/>
                </a:lnTo>
                <a:lnTo>
                  <a:pt x="2779469" y="3843020"/>
                </a:lnTo>
                <a:lnTo>
                  <a:pt x="2773886" y="3844925"/>
                </a:lnTo>
                <a:lnTo>
                  <a:pt x="2767953" y="3846830"/>
                </a:lnTo>
                <a:lnTo>
                  <a:pt x="2762369" y="3848417"/>
                </a:lnTo>
                <a:lnTo>
                  <a:pt x="2756437" y="3849370"/>
                </a:lnTo>
                <a:lnTo>
                  <a:pt x="2750504" y="3850640"/>
                </a:lnTo>
                <a:lnTo>
                  <a:pt x="2744571" y="3851275"/>
                </a:lnTo>
                <a:lnTo>
                  <a:pt x="2738639" y="3851592"/>
                </a:lnTo>
                <a:lnTo>
                  <a:pt x="2732706" y="3851910"/>
                </a:lnTo>
                <a:lnTo>
                  <a:pt x="2726773" y="3851592"/>
                </a:lnTo>
                <a:lnTo>
                  <a:pt x="2720841" y="3851275"/>
                </a:lnTo>
                <a:lnTo>
                  <a:pt x="2714908" y="3850640"/>
                </a:lnTo>
                <a:lnTo>
                  <a:pt x="2708975" y="3849370"/>
                </a:lnTo>
                <a:lnTo>
                  <a:pt x="2703043" y="3848417"/>
                </a:lnTo>
                <a:lnTo>
                  <a:pt x="2697110" y="3846830"/>
                </a:lnTo>
                <a:lnTo>
                  <a:pt x="2691526" y="3844925"/>
                </a:lnTo>
                <a:lnTo>
                  <a:pt x="2685943" y="3843020"/>
                </a:lnTo>
                <a:lnTo>
                  <a:pt x="2680359" y="3840480"/>
                </a:lnTo>
                <a:lnTo>
                  <a:pt x="2674775" y="3837622"/>
                </a:lnTo>
                <a:lnTo>
                  <a:pt x="2669540" y="3834447"/>
                </a:lnTo>
                <a:lnTo>
                  <a:pt x="2664306" y="3831272"/>
                </a:lnTo>
                <a:lnTo>
                  <a:pt x="2659071" y="3827780"/>
                </a:lnTo>
                <a:lnTo>
                  <a:pt x="2654185" y="3823970"/>
                </a:lnTo>
                <a:lnTo>
                  <a:pt x="2649300" y="3819842"/>
                </a:lnTo>
                <a:lnTo>
                  <a:pt x="2644763" y="3815397"/>
                </a:lnTo>
                <a:lnTo>
                  <a:pt x="2548793" y="3720147"/>
                </a:lnTo>
                <a:lnTo>
                  <a:pt x="2441307" y="3612515"/>
                </a:lnTo>
                <a:lnTo>
                  <a:pt x="2436770" y="3608070"/>
                </a:lnTo>
                <a:lnTo>
                  <a:pt x="2431884" y="3604260"/>
                </a:lnTo>
                <a:lnTo>
                  <a:pt x="2426999" y="3600132"/>
                </a:lnTo>
                <a:lnTo>
                  <a:pt x="2421764" y="3596640"/>
                </a:lnTo>
                <a:lnTo>
                  <a:pt x="2416529" y="3593465"/>
                </a:lnTo>
                <a:lnTo>
                  <a:pt x="2411295" y="3590290"/>
                </a:lnTo>
                <a:lnTo>
                  <a:pt x="2405711" y="3587750"/>
                </a:lnTo>
                <a:lnTo>
                  <a:pt x="2400127" y="3585210"/>
                </a:lnTo>
                <a:lnTo>
                  <a:pt x="2394543" y="3583305"/>
                </a:lnTo>
                <a:lnTo>
                  <a:pt x="2388960" y="3581082"/>
                </a:lnTo>
                <a:lnTo>
                  <a:pt x="2383027" y="3579812"/>
                </a:lnTo>
                <a:lnTo>
                  <a:pt x="2377094" y="3578225"/>
                </a:lnTo>
                <a:lnTo>
                  <a:pt x="2371162" y="3577272"/>
                </a:lnTo>
                <a:lnTo>
                  <a:pt x="2365229" y="3576637"/>
                </a:lnTo>
                <a:lnTo>
                  <a:pt x="2358947" y="3576320"/>
                </a:lnTo>
                <a:lnTo>
                  <a:pt x="2353015" y="3576320"/>
                </a:lnTo>
                <a:lnTo>
                  <a:pt x="2347082" y="3576320"/>
                </a:lnTo>
                <a:lnTo>
                  <a:pt x="2341149" y="3576637"/>
                </a:lnTo>
                <a:lnTo>
                  <a:pt x="2335217" y="3577272"/>
                </a:lnTo>
                <a:lnTo>
                  <a:pt x="2329284" y="3578225"/>
                </a:lnTo>
                <a:lnTo>
                  <a:pt x="2323351" y="3579812"/>
                </a:lnTo>
                <a:lnTo>
                  <a:pt x="2317419" y="3581082"/>
                </a:lnTo>
                <a:lnTo>
                  <a:pt x="2311835" y="3583305"/>
                </a:lnTo>
                <a:lnTo>
                  <a:pt x="2306251" y="3585210"/>
                </a:lnTo>
                <a:lnTo>
                  <a:pt x="2300668" y="3587750"/>
                </a:lnTo>
                <a:lnTo>
                  <a:pt x="2295084" y="3590290"/>
                </a:lnTo>
                <a:lnTo>
                  <a:pt x="2289849" y="3593465"/>
                </a:lnTo>
                <a:lnTo>
                  <a:pt x="2284614" y="3596640"/>
                </a:lnTo>
                <a:lnTo>
                  <a:pt x="2279380" y="3600450"/>
                </a:lnTo>
                <a:lnTo>
                  <a:pt x="2274494" y="3604260"/>
                </a:lnTo>
                <a:lnTo>
                  <a:pt x="2269608" y="3608070"/>
                </a:lnTo>
                <a:lnTo>
                  <a:pt x="2265071" y="3612515"/>
                </a:lnTo>
                <a:lnTo>
                  <a:pt x="2261232" y="3616325"/>
                </a:lnTo>
                <a:lnTo>
                  <a:pt x="2258092" y="3620135"/>
                </a:lnTo>
                <a:lnTo>
                  <a:pt x="2251810" y="3628390"/>
                </a:lnTo>
                <a:lnTo>
                  <a:pt x="2246226" y="3636327"/>
                </a:lnTo>
                <a:lnTo>
                  <a:pt x="2241690" y="3644900"/>
                </a:lnTo>
                <a:lnTo>
                  <a:pt x="2237502" y="3654107"/>
                </a:lnTo>
                <a:lnTo>
                  <a:pt x="2234361" y="3663315"/>
                </a:lnTo>
                <a:lnTo>
                  <a:pt x="2231918" y="3672522"/>
                </a:lnTo>
                <a:lnTo>
                  <a:pt x="2230173" y="3682047"/>
                </a:lnTo>
                <a:lnTo>
                  <a:pt x="2229126" y="3691572"/>
                </a:lnTo>
                <a:cubicBezTo>
                  <a:pt x="2229010" y="3694747"/>
                  <a:pt x="2228893" y="3697922"/>
                  <a:pt x="2228777" y="3701097"/>
                </a:cubicBezTo>
                <a:cubicBezTo>
                  <a:pt x="2229010" y="3704272"/>
                  <a:pt x="2229242" y="3707447"/>
                  <a:pt x="2229475" y="3710622"/>
                </a:cubicBezTo>
                <a:lnTo>
                  <a:pt x="2230522" y="3720465"/>
                </a:lnTo>
                <a:lnTo>
                  <a:pt x="2232616" y="3729672"/>
                </a:lnTo>
                <a:lnTo>
                  <a:pt x="2235059" y="3739197"/>
                </a:lnTo>
                <a:lnTo>
                  <a:pt x="2238549" y="3748405"/>
                </a:lnTo>
                <a:lnTo>
                  <a:pt x="2242736" y="3756977"/>
                </a:lnTo>
                <a:lnTo>
                  <a:pt x="2534136" y="4048442"/>
                </a:lnTo>
                <a:lnTo>
                  <a:pt x="2538673" y="4052887"/>
                </a:lnTo>
                <a:lnTo>
                  <a:pt x="2542860" y="4057967"/>
                </a:lnTo>
                <a:lnTo>
                  <a:pt x="2546699" y="4062730"/>
                </a:lnTo>
                <a:lnTo>
                  <a:pt x="2550189" y="4067810"/>
                </a:lnTo>
                <a:lnTo>
                  <a:pt x="2553330" y="4073207"/>
                </a:lnTo>
                <a:lnTo>
                  <a:pt x="2556471" y="4078287"/>
                </a:lnTo>
                <a:lnTo>
                  <a:pt x="2559262" y="4084002"/>
                </a:lnTo>
                <a:lnTo>
                  <a:pt x="2561705" y="4089717"/>
                </a:lnTo>
                <a:lnTo>
                  <a:pt x="2563799" y="4095115"/>
                </a:lnTo>
                <a:lnTo>
                  <a:pt x="2565544" y="4100830"/>
                </a:lnTo>
                <a:lnTo>
                  <a:pt x="2566940" y="4106862"/>
                </a:lnTo>
                <a:lnTo>
                  <a:pt x="2568336" y="4112577"/>
                </a:lnTo>
                <a:lnTo>
                  <a:pt x="2569383" y="4118610"/>
                </a:lnTo>
                <a:cubicBezTo>
                  <a:pt x="2569616" y="4120621"/>
                  <a:pt x="2569848" y="4122631"/>
                  <a:pt x="2570081" y="4124642"/>
                </a:cubicBezTo>
                <a:cubicBezTo>
                  <a:pt x="2570197" y="4126547"/>
                  <a:pt x="2570314" y="4128452"/>
                  <a:pt x="2570430" y="4130357"/>
                </a:cubicBezTo>
                <a:cubicBezTo>
                  <a:pt x="2570546" y="4132368"/>
                  <a:pt x="2570663" y="4134379"/>
                  <a:pt x="2570779" y="4136390"/>
                </a:cubicBezTo>
                <a:cubicBezTo>
                  <a:pt x="2570663" y="4138401"/>
                  <a:pt x="2570546" y="4140411"/>
                  <a:pt x="2570430" y="4142422"/>
                </a:cubicBezTo>
                <a:cubicBezTo>
                  <a:pt x="2570314" y="4144327"/>
                  <a:pt x="2570197" y="4146232"/>
                  <a:pt x="2570081" y="4148137"/>
                </a:cubicBezTo>
                <a:cubicBezTo>
                  <a:pt x="2569848" y="4150148"/>
                  <a:pt x="2569616" y="4152159"/>
                  <a:pt x="2569383" y="4154170"/>
                </a:cubicBezTo>
                <a:lnTo>
                  <a:pt x="2568336" y="4160202"/>
                </a:lnTo>
                <a:lnTo>
                  <a:pt x="2566940" y="4165917"/>
                </a:lnTo>
                <a:lnTo>
                  <a:pt x="2565544" y="4171632"/>
                </a:lnTo>
                <a:lnTo>
                  <a:pt x="2563799" y="4177665"/>
                </a:lnTo>
                <a:lnTo>
                  <a:pt x="2561705" y="4183062"/>
                </a:lnTo>
                <a:lnTo>
                  <a:pt x="2559262" y="4188777"/>
                </a:lnTo>
                <a:lnTo>
                  <a:pt x="2556471" y="4194175"/>
                </a:lnTo>
                <a:lnTo>
                  <a:pt x="2553330" y="4199572"/>
                </a:lnTo>
                <a:lnTo>
                  <a:pt x="2550189" y="4204652"/>
                </a:lnTo>
                <a:lnTo>
                  <a:pt x="2546699" y="4210050"/>
                </a:lnTo>
                <a:lnTo>
                  <a:pt x="2542860" y="4214812"/>
                </a:lnTo>
                <a:lnTo>
                  <a:pt x="2538673" y="4219892"/>
                </a:lnTo>
                <a:lnTo>
                  <a:pt x="2534136" y="4224337"/>
                </a:lnTo>
                <a:lnTo>
                  <a:pt x="2529599" y="4228782"/>
                </a:lnTo>
                <a:lnTo>
                  <a:pt x="2524713" y="4232592"/>
                </a:lnTo>
                <a:lnTo>
                  <a:pt x="2519828" y="4236402"/>
                </a:lnTo>
                <a:lnTo>
                  <a:pt x="2514942" y="4239895"/>
                </a:lnTo>
                <a:lnTo>
                  <a:pt x="2509707" y="4243387"/>
                </a:lnTo>
                <a:lnTo>
                  <a:pt x="2504472" y="4246245"/>
                </a:lnTo>
                <a:lnTo>
                  <a:pt x="2498889" y="4249102"/>
                </a:lnTo>
                <a:lnTo>
                  <a:pt x="2493654" y="4251642"/>
                </a:lnTo>
                <a:lnTo>
                  <a:pt x="2488070" y="4253547"/>
                </a:lnTo>
                <a:lnTo>
                  <a:pt x="2482138" y="4255452"/>
                </a:lnTo>
                <a:lnTo>
                  <a:pt x="2476554" y="4257040"/>
                </a:lnTo>
                <a:lnTo>
                  <a:pt x="2470621" y="4258627"/>
                </a:lnTo>
                <a:lnTo>
                  <a:pt x="2465038" y="4259262"/>
                </a:lnTo>
                <a:lnTo>
                  <a:pt x="2459105" y="4260215"/>
                </a:lnTo>
                <a:lnTo>
                  <a:pt x="2453172" y="4260532"/>
                </a:lnTo>
                <a:lnTo>
                  <a:pt x="2447240" y="4260532"/>
                </a:lnTo>
                <a:lnTo>
                  <a:pt x="5052034" y="6857999"/>
                </a:lnTo>
                <a:lnTo>
                  <a:pt x="9147326" y="6857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="" xmlns:a16="http://schemas.microsoft.com/office/drawing/2014/main" id="{3414F6C0-EC74-4F78-A8BB-EE8A6F486E9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719220" y="1011444"/>
            <a:ext cx="428107" cy="601306"/>
          </a:xfrm>
          <a:custGeom>
            <a:avLst/>
            <a:gdLst>
              <a:gd name="connsiteX0" fmla="*/ 0 w 428107"/>
              <a:gd name="connsiteY0" fmla="*/ 0 h 601306"/>
              <a:gd name="connsiteX1" fmla="*/ 0 w 428107"/>
              <a:gd name="connsiteY1" fmla="*/ 347543 h 601306"/>
              <a:gd name="connsiteX2" fmla="*/ 217740 w 428107"/>
              <a:gd name="connsiteY2" fmla="*/ 564820 h 601306"/>
              <a:gd name="connsiteX3" fmla="*/ 222275 w 428107"/>
              <a:gd name="connsiteY3" fmla="*/ 569579 h 601306"/>
              <a:gd name="connsiteX4" fmla="*/ 226811 w 428107"/>
              <a:gd name="connsiteY4" fmla="*/ 573386 h 601306"/>
              <a:gd name="connsiteX5" fmla="*/ 231695 w 428107"/>
              <a:gd name="connsiteY5" fmla="*/ 577193 h 601306"/>
              <a:gd name="connsiteX6" fmla="*/ 236928 w 428107"/>
              <a:gd name="connsiteY6" fmla="*/ 580683 h 601306"/>
              <a:gd name="connsiteX7" fmla="*/ 242161 w 428107"/>
              <a:gd name="connsiteY7" fmla="*/ 584173 h 601306"/>
              <a:gd name="connsiteX8" fmla="*/ 247394 w 428107"/>
              <a:gd name="connsiteY8" fmla="*/ 586712 h 601306"/>
              <a:gd name="connsiteX9" fmla="*/ 252627 w 428107"/>
              <a:gd name="connsiteY9" fmla="*/ 589567 h 601306"/>
              <a:gd name="connsiteX10" fmla="*/ 258209 w 428107"/>
              <a:gd name="connsiteY10" fmla="*/ 592105 h 601306"/>
              <a:gd name="connsiteX11" fmla="*/ 263791 w 428107"/>
              <a:gd name="connsiteY11" fmla="*/ 594326 h 601306"/>
              <a:gd name="connsiteX12" fmla="*/ 269372 w 428107"/>
              <a:gd name="connsiteY12" fmla="*/ 595912 h 601306"/>
              <a:gd name="connsiteX13" fmla="*/ 275303 w 428107"/>
              <a:gd name="connsiteY13" fmla="*/ 597182 h 601306"/>
              <a:gd name="connsiteX14" fmla="*/ 281234 w 428107"/>
              <a:gd name="connsiteY14" fmla="*/ 598768 h 601306"/>
              <a:gd name="connsiteX15" fmla="*/ 286816 w 428107"/>
              <a:gd name="connsiteY15" fmla="*/ 599720 h 601306"/>
              <a:gd name="connsiteX16" fmla="*/ 292747 w 428107"/>
              <a:gd name="connsiteY16" fmla="*/ 600354 h 601306"/>
              <a:gd name="connsiteX17" fmla="*/ 298677 w 428107"/>
              <a:gd name="connsiteY17" fmla="*/ 600672 h 601306"/>
              <a:gd name="connsiteX18" fmla="*/ 304608 w 428107"/>
              <a:gd name="connsiteY18" fmla="*/ 601306 h 601306"/>
              <a:gd name="connsiteX19" fmla="*/ 310539 w 428107"/>
              <a:gd name="connsiteY19" fmla="*/ 600672 h 601306"/>
              <a:gd name="connsiteX20" fmla="*/ 316470 w 428107"/>
              <a:gd name="connsiteY20" fmla="*/ 600354 h 601306"/>
              <a:gd name="connsiteX21" fmla="*/ 322400 w 428107"/>
              <a:gd name="connsiteY21" fmla="*/ 599720 h 601306"/>
              <a:gd name="connsiteX22" fmla="*/ 327982 w 428107"/>
              <a:gd name="connsiteY22" fmla="*/ 598768 h 601306"/>
              <a:gd name="connsiteX23" fmla="*/ 333913 w 428107"/>
              <a:gd name="connsiteY23" fmla="*/ 597182 h 601306"/>
              <a:gd name="connsiteX24" fmla="*/ 339495 w 428107"/>
              <a:gd name="connsiteY24" fmla="*/ 595912 h 601306"/>
              <a:gd name="connsiteX25" fmla="*/ 345426 w 428107"/>
              <a:gd name="connsiteY25" fmla="*/ 594326 h 601306"/>
              <a:gd name="connsiteX26" fmla="*/ 351007 w 428107"/>
              <a:gd name="connsiteY26" fmla="*/ 592105 h 601306"/>
              <a:gd name="connsiteX27" fmla="*/ 356240 w 428107"/>
              <a:gd name="connsiteY27" fmla="*/ 589567 h 601306"/>
              <a:gd name="connsiteX28" fmla="*/ 361822 w 428107"/>
              <a:gd name="connsiteY28" fmla="*/ 586712 h 601306"/>
              <a:gd name="connsiteX29" fmla="*/ 367055 w 428107"/>
              <a:gd name="connsiteY29" fmla="*/ 584173 h 601306"/>
              <a:gd name="connsiteX30" fmla="*/ 372288 w 428107"/>
              <a:gd name="connsiteY30" fmla="*/ 580683 h 601306"/>
              <a:gd name="connsiteX31" fmla="*/ 377172 w 428107"/>
              <a:gd name="connsiteY31" fmla="*/ 577193 h 601306"/>
              <a:gd name="connsiteX32" fmla="*/ 382405 w 428107"/>
              <a:gd name="connsiteY32" fmla="*/ 573386 h 601306"/>
              <a:gd name="connsiteX33" fmla="*/ 386941 w 428107"/>
              <a:gd name="connsiteY33" fmla="*/ 569579 h 601306"/>
              <a:gd name="connsiteX34" fmla="*/ 391476 w 428107"/>
              <a:gd name="connsiteY34" fmla="*/ 564820 h 601306"/>
              <a:gd name="connsiteX35" fmla="*/ 396011 w 428107"/>
              <a:gd name="connsiteY35" fmla="*/ 560378 h 601306"/>
              <a:gd name="connsiteX36" fmla="*/ 400198 w 428107"/>
              <a:gd name="connsiteY36" fmla="*/ 555619 h 601306"/>
              <a:gd name="connsiteX37" fmla="*/ 403686 w 428107"/>
              <a:gd name="connsiteY37" fmla="*/ 550542 h 601306"/>
              <a:gd name="connsiteX38" fmla="*/ 407524 w 428107"/>
              <a:gd name="connsiteY38" fmla="*/ 545783 h 601306"/>
              <a:gd name="connsiteX39" fmla="*/ 410664 w 428107"/>
              <a:gd name="connsiteY39" fmla="*/ 540390 h 601306"/>
              <a:gd name="connsiteX40" fmla="*/ 413455 w 428107"/>
              <a:gd name="connsiteY40" fmla="*/ 535313 h 601306"/>
              <a:gd name="connsiteX41" fmla="*/ 416594 w 428107"/>
              <a:gd name="connsiteY41" fmla="*/ 529602 h 601306"/>
              <a:gd name="connsiteX42" fmla="*/ 419036 w 428107"/>
              <a:gd name="connsiteY42" fmla="*/ 524526 h 601306"/>
              <a:gd name="connsiteX43" fmla="*/ 421130 w 428107"/>
              <a:gd name="connsiteY43" fmla="*/ 518815 h 601306"/>
              <a:gd name="connsiteX44" fmla="*/ 422874 w 428107"/>
              <a:gd name="connsiteY44" fmla="*/ 512787 h 601306"/>
              <a:gd name="connsiteX45" fmla="*/ 424618 w 428107"/>
              <a:gd name="connsiteY45" fmla="*/ 507393 h 601306"/>
              <a:gd name="connsiteX46" fmla="*/ 425665 w 428107"/>
              <a:gd name="connsiteY46" fmla="*/ 501365 h 601306"/>
              <a:gd name="connsiteX47" fmla="*/ 426712 w 428107"/>
              <a:gd name="connsiteY47" fmla="*/ 495654 h 601306"/>
              <a:gd name="connsiteX48" fmla="*/ 427409 w 428107"/>
              <a:gd name="connsiteY48" fmla="*/ 489943 h 601306"/>
              <a:gd name="connsiteX49" fmla="*/ 427758 w 428107"/>
              <a:gd name="connsiteY49" fmla="*/ 483915 h 601306"/>
              <a:gd name="connsiteX50" fmla="*/ 428107 w 428107"/>
              <a:gd name="connsiteY50" fmla="*/ 478204 h 601306"/>
              <a:gd name="connsiteX51" fmla="*/ 427758 w 428107"/>
              <a:gd name="connsiteY51" fmla="*/ 472176 h 601306"/>
              <a:gd name="connsiteX52" fmla="*/ 427409 w 428107"/>
              <a:gd name="connsiteY52" fmla="*/ 466147 h 601306"/>
              <a:gd name="connsiteX53" fmla="*/ 426712 w 428107"/>
              <a:gd name="connsiteY53" fmla="*/ 460436 h 601306"/>
              <a:gd name="connsiteX54" fmla="*/ 425665 w 428107"/>
              <a:gd name="connsiteY54" fmla="*/ 454408 h 601306"/>
              <a:gd name="connsiteX55" fmla="*/ 424618 w 428107"/>
              <a:gd name="connsiteY55" fmla="*/ 448697 h 601306"/>
              <a:gd name="connsiteX56" fmla="*/ 422874 w 428107"/>
              <a:gd name="connsiteY56" fmla="*/ 442986 h 601306"/>
              <a:gd name="connsiteX57" fmla="*/ 421130 w 428107"/>
              <a:gd name="connsiteY57" fmla="*/ 437275 h 601306"/>
              <a:gd name="connsiteX58" fmla="*/ 419036 w 428107"/>
              <a:gd name="connsiteY58" fmla="*/ 431564 h 601306"/>
              <a:gd name="connsiteX59" fmla="*/ 416594 w 428107"/>
              <a:gd name="connsiteY59" fmla="*/ 426171 h 601306"/>
              <a:gd name="connsiteX60" fmla="*/ 413455 w 428107"/>
              <a:gd name="connsiteY60" fmla="*/ 420777 h 601306"/>
              <a:gd name="connsiteX61" fmla="*/ 410664 w 428107"/>
              <a:gd name="connsiteY61" fmla="*/ 415701 h 601306"/>
              <a:gd name="connsiteX62" fmla="*/ 407524 w 428107"/>
              <a:gd name="connsiteY62" fmla="*/ 410307 h 601306"/>
              <a:gd name="connsiteX63" fmla="*/ 403686 w 428107"/>
              <a:gd name="connsiteY63" fmla="*/ 405231 h 601306"/>
              <a:gd name="connsiteX64" fmla="*/ 400198 w 428107"/>
              <a:gd name="connsiteY64" fmla="*/ 400154 h 601306"/>
              <a:gd name="connsiteX65" fmla="*/ 396011 w 428107"/>
              <a:gd name="connsiteY65" fmla="*/ 395712 h 601306"/>
              <a:gd name="connsiteX66" fmla="*/ 391476 w 428107"/>
              <a:gd name="connsiteY66" fmla="*/ 390953 h 60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28107" h="601306">
                <a:moveTo>
                  <a:pt x="0" y="0"/>
                </a:moveTo>
                <a:lnTo>
                  <a:pt x="0" y="347543"/>
                </a:lnTo>
                <a:lnTo>
                  <a:pt x="217740" y="564820"/>
                </a:lnTo>
                <a:lnTo>
                  <a:pt x="222275" y="569579"/>
                </a:lnTo>
                <a:lnTo>
                  <a:pt x="226811" y="573386"/>
                </a:lnTo>
                <a:lnTo>
                  <a:pt x="231695" y="577193"/>
                </a:lnTo>
                <a:lnTo>
                  <a:pt x="236928" y="580683"/>
                </a:lnTo>
                <a:lnTo>
                  <a:pt x="242161" y="584173"/>
                </a:lnTo>
                <a:lnTo>
                  <a:pt x="247394" y="586712"/>
                </a:lnTo>
                <a:lnTo>
                  <a:pt x="252627" y="589567"/>
                </a:lnTo>
                <a:lnTo>
                  <a:pt x="258209" y="592105"/>
                </a:lnTo>
                <a:lnTo>
                  <a:pt x="263791" y="594326"/>
                </a:lnTo>
                <a:lnTo>
                  <a:pt x="269372" y="595912"/>
                </a:lnTo>
                <a:lnTo>
                  <a:pt x="275303" y="597182"/>
                </a:lnTo>
                <a:lnTo>
                  <a:pt x="281234" y="598768"/>
                </a:lnTo>
                <a:lnTo>
                  <a:pt x="286816" y="599720"/>
                </a:lnTo>
                <a:lnTo>
                  <a:pt x="292747" y="600354"/>
                </a:lnTo>
                <a:lnTo>
                  <a:pt x="298677" y="600672"/>
                </a:lnTo>
                <a:lnTo>
                  <a:pt x="304608" y="601306"/>
                </a:lnTo>
                <a:lnTo>
                  <a:pt x="310539" y="600672"/>
                </a:lnTo>
                <a:lnTo>
                  <a:pt x="316470" y="600354"/>
                </a:lnTo>
                <a:lnTo>
                  <a:pt x="322400" y="599720"/>
                </a:lnTo>
                <a:lnTo>
                  <a:pt x="327982" y="598768"/>
                </a:lnTo>
                <a:lnTo>
                  <a:pt x="333913" y="597182"/>
                </a:lnTo>
                <a:lnTo>
                  <a:pt x="339495" y="595912"/>
                </a:lnTo>
                <a:lnTo>
                  <a:pt x="345426" y="594326"/>
                </a:lnTo>
                <a:lnTo>
                  <a:pt x="351007" y="592105"/>
                </a:lnTo>
                <a:lnTo>
                  <a:pt x="356240" y="589567"/>
                </a:lnTo>
                <a:lnTo>
                  <a:pt x="361822" y="586712"/>
                </a:lnTo>
                <a:lnTo>
                  <a:pt x="367055" y="584173"/>
                </a:lnTo>
                <a:lnTo>
                  <a:pt x="372288" y="580683"/>
                </a:lnTo>
                <a:lnTo>
                  <a:pt x="377172" y="577193"/>
                </a:lnTo>
                <a:lnTo>
                  <a:pt x="382405" y="573386"/>
                </a:lnTo>
                <a:lnTo>
                  <a:pt x="386941" y="569579"/>
                </a:lnTo>
                <a:lnTo>
                  <a:pt x="391476" y="564820"/>
                </a:lnTo>
                <a:lnTo>
                  <a:pt x="396011" y="560378"/>
                </a:lnTo>
                <a:lnTo>
                  <a:pt x="400198" y="555619"/>
                </a:lnTo>
                <a:lnTo>
                  <a:pt x="403686" y="550542"/>
                </a:lnTo>
                <a:lnTo>
                  <a:pt x="407524" y="545783"/>
                </a:lnTo>
                <a:lnTo>
                  <a:pt x="410664" y="540390"/>
                </a:lnTo>
                <a:lnTo>
                  <a:pt x="413455" y="535313"/>
                </a:lnTo>
                <a:lnTo>
                  <a:pt x="416594" y="529602"/>
                </a:lnTo>
                <a:lnTo>
                  <a:pt x="419036" y="524526"/>
                </a:lnTo>
                <a:lnTo>
                  <a:pt x="421130" y="518815"/>
                </a:lnTo>
                <a:lnTo>
                  <a:pt x="422874" y="512787"/>
                </a:lnTo>
                <a:lnTo>
                  <a:pt x="424618" y="507393"/>
                </a:lnTo>
                <a:lnTo>
                  <a:pt x="425665" y="501365"/>
                </a:lnTo>
                <a:lnTo>
                  <a:pt x="426712" y="495654"/>
                </a:lnTo>
                <a:lnTo>
                  <a:pt x="427409" y="489943"/>
                </a:lnTo>
                <a:lnTo>
                  <a:pt x="427758" y="483915"/>
                </a:lnTo>
                <a:lnTo>
                  <a:pt x="428107" y="478204"/>
                </a:lnTo>
                <a:lnTo>
                  <a:pt x="427758" y="472176"/>
                </a:lnTo>
                <a:lnTo>
                  <a:pt x="427409" y="466147"/>
                </a:lnTo>
                <a:lnTo>
                  <a:pt x="426712" y="460436"/>
                </a:lnTo>
                <a:lnTo>
                  <a:pt x="425665" y="454408"/>
                </a:lnTo>
                <a:lnTo>
                  <a:pt x="424618" y="448697"/>
                </a:lnTo>
                <a:lnTo>
                  <a:pt x="422874" y="442986"/>
                </a:lnTo>
                <a:lnTo>
                  <a:pt x="421130" y="437275"/>
                </a:lnTo>
                <a:lnTo>
                  <a:pt x="419036" y="431564"/>
                </a:lnTo>
                <a:lnTo>
                  <a:pt x="416594" y="426171"/>
                </a:lnTo>
                <a:lnTo>
                  <a:pt x="413455" y="420777"/>
                </a:lnTo>
                <a:lnTo>
                  <a:pt x="410664" y="415701"/>
                </a:lnTo>
                <a:lnTo>
                  <a:pt x="407524" y="410307"/>
                </a:lnTo>
                <a:lnTo>
                  <a:pt x="403686" y="405231"/>
                </a:lnTo>
                <a:lnTo>
                  <a:pt x="400198" y="400154"/>
                </a:lnTo>
                <a:lnTo>
                  <a:pt x="396011" y="395712"/>
                </a:lnTo>
                <a:lnTo>
                  <a:pt x="391476" y="3909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Freeform 9">
            <a:extLst>
              <a:ext uri="{FF2B5EF4-FFF2-40B4-BE49-F238E27FC236}">
                <a16:creationId xmlns="" xmlns:a16="http://schemas.microsoft.com/office/drawing/2014/main" id="{A42BCB42-08AF-41F0-A87D-DE5118C7ADC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038598" y="1"/>
            <a:ext cx="1897061" cy="1717675"/>
          </a:xfrm>
          <a:custGeom>
            <a:avLst/>
            <a:gdLst>
              <a:gd name="T0" fmla="*/ 5330 w 5436"/>
              <a:gd name="T1" fmla="*/ 5296 h 5411"/>
              <a:gd name="T2" fmla="*/ 5303 w 5436"/>
              <a:gd name="T3" fmla="*/ 5323 h 5411"/>
              <a:gd name="T4" fmla="*/ 5274 w 5436"/>
              <a:gd name="T5" fmla="*/ 5346 h 5411"/>
              <a:gd name="T6" fmla="*/ 5244 w 5436"/>
              <a:gd name="T7" fmla="*/ 5366 h 5411"/>
              <a:gd name="T8" fmla="*/ 5212 w 5436"/>
              <a:gd name="T9" fmla="*/ 5382 h 5411"/>
              <a:gd name="T10" fmla="*/ 5179 w 5436"/>
              <a:gd name="T11" fmla="*/ 5395 h 5411"/>
              <a:gd name="T12" fmla="*/ 5145 w 5436"/>
              <a:gd name="T13" fmla="*/ 5403 h 5411"/>
              <a:gd name="T14" fmla="*/ 5111 w 5436"/>
              <a:gd name="T15" fmla="*/ 5409 h 5411"/>
              <a:gd name="T16" fmla="*/ 5077 w 5436"/>
              <a:gd name="T17" fmla="*/ 5411 h 5411"/>
              <a:gd name="T18" fmla="*/ 5043 w 5436"/>
              <a:gd name="T19" fmla="*/ 5409 h 5411"/>
              <a:gd name="T20" fmla="*/ 5009 w 5436"/>
              <a:gd name="T21" fmla="*/ 5403 h 5411"/>
              <a:gd name="T22" fmla="*/ 4975 w 5436"/>
              <a:gd name="T23" fmla="*/ 5395 h 5411"/>
              <a:gd name="T24" fmla="*/ 4942 w 5436"/>
              <a:gd name="T25" fmla="*/ 5382 h 5411"/>
              <a:gd name="T26" fmla="*/ 4911 w 5436"/>
              <a:gd name="T27" fmla="*/ 5366 h 5411"/>
              <a:gd name="T28" fmla="*/ 4880 w 5436"/>
              <a:gd name="T29" fmla="*/ 5346 h 5411"/>
              <a:gd name="T30" fmla="*/ 4851 w 5436"/>
              <a:gd name="T31" fmla="*/ 5323 h 5411"/>
              <a:gd name="T32" fmla="*/ 4824 w 5436"/>
              <a:gd name="T33" fmla="*/ 5296 h 5411"/>
              <a:gd name="T34" fmla="*/ 1013 w 5436"/>
              <a:gd name="T35" fmla="*/ 0 h 5411"/>
              <a:gd name="T36" fmla="*/ 5330 w 5436"/>
              <a:gd name="T37" fmla="*/ 4739 h 5411"/>
              <a:gd name="T38" fmla="*/ 5356 w 5436"/>
              <a:gd name="T39" fmla="*/ 4769 h 5411"/>
              <a:gd name="T40" fmla="*/ 5377 w 5436"/>
              <a:gd name="T41" fmla="*/ 4801 h 5411"/>
              <a:gd name="T42" fmla="*/ 5395 w 5436"/>
              <a:gd name="T43" fmla="*/ 4835 h 5411"/>
              <a:gd name="T44" fmla="*/ 5410 w 5436"/>
              <a:gd name="T45" fmla="*/ 4869 h 5411"/>
              <a:gd name="T46" fmla="*/ 5421 w 5436"/>
              <a:gd name="T47" fmla="*/ 4905 h 5411"/>
              <a:gd name="T48" fmla="*/ 5429 w 5436"/>
              <a:gd name="T49" fmla="*/ 4943 h 5411"/>
              <a:gd name="T50" fmla="*/ 5434 w 5436"/>
              <a:gd name="T51" fmla="*/ 4980 h 5411"/>
              <a:gd name="T52" fmla="*/ 5436 w 5436"/>
              <a:gd name="T53" fmla="*/ 5018 h 5411"/>
              <a:gd name="T54" fmla="*/ 5434 w 5436"/>
              <a:gd name="T55" fmla="*/ 5055 h 5411"/>
              <a:gd name="T56" fmla="*/ 5429 w 5436"/>
              <a:gd name="T57" fmla="*/ 5092 h 5411"/>
              <a:gd name="T58" fmla="*/ 5421 w 5436"/>
              <a:gd name="T59" fmla="*/ 5130 h 5411"/>
              <a:gd name="T60" fmla="*/ 5410 w 5436"/>
              <a:gd name="T61" fmla="*/ 5166 h 5411"/>
              <a:gd name="T62" fmla="*/ 5395 w 5436"/>
              <a:gd name="T63" fmla="*/ 5200 h 5411"/>
              <a:gd name="T64" fmla="*/ 5377 w 5436"/>
              <a:gd name="T65" fmla="*/ 5234 h 5411"/>
              <a:gd name="T66" fmla="*/ 5356 w 5436"/>
              <a:gd name="T67" fmla="*/ 5266 h 5411"/>
              <a:gd name="T68" fmla="*/ 5330 w 5436"/>
              <a:gd name="T69" fmla="*/ 5296 h 5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436" h="5411">
                <a:moveTo>
                  <a:pt x="5330" y="5296"/>
                </a:moveTo>
                <a:lnTo>
                  <a:pt x="5330" y="5296"/>
                </a:lnTo>
                <a:lnTo>
                  <a:pt x="5317" y="5310"/>
                </a:lnTo>
                <a:lnTo>
                  <a:pt x="5303" y="5323"/>
                </a:lnTo>
                <a:lnTo>
                  <a:pt x="5289" y="5335"/>
                </a:lnTo>
                <a:lnTo>
                  <a:pt x="5274" y="5346"/>
                </a:lnTo>
                <a:lnTo>
                  <a:pt x="5259" y="5356"/>
                </a:lnTo>
                <a:lnTo>
                  <a:pt x="5244" y="5366"/>
                </a:lnTo>
                <a:lnTo>
                  <a:pt x="5228" y="5375"/>
                </a:lnTo>
                <a:lnTo>
                  <a:pt x="5212" y="5382"/>
                </a:lnTo>
                <a:lnTo>
                  <a:pt x="5196" y="5389"/>
                </a:lnTo>
                <a:lnTo>
                  <a:pt x="5179" y="5395"/>
                </a:lnTo>
                <a:lnTo>
                  <a:pt x="5162" y="5400"/>
                </a:lnTo>
                <a:lnTo>
                  <a:pt x="5145" y="5403"/>
                </a:lnTo>
                <a:lnTo>
                  <a:pt x="5129" y="5407"/>
                </a:lnTo>
                <a:lnTo>
                  <a:pt x="5111" y="5409"/>
                </a:lnTo>
                <a:lnTo>
                  <a:pt x="5094" y="5410"/>
                </a:lnTo>
                <a:lnTo>
                  <a:pt x="5077" y="5411"/>
                </a:lnTo>
                <a:lnTo>
                  <a:pt x="5060" y="5410"/>
                </a:lnTo>
                <a:lnTo>
                  <a:pt x="5043" y="5409"/>
                </a:lnTo>
                <a:lnTo>
                  <a:pt x="5026" y="5407"/>
                </a:lnTo>
                <a:lnTo>
                  <a:pt x="5009" y="5403"/>
                </a:lnTo>
                <a:lnTo>
                  <a:pt x="4992" y="5400"/>
                </a:lnTo>
                <a:lnTo>
                  <a:pt x="4975" y="5395"/>
                </a:lnTo>
                <a:lnTo>
                  <a:pt x="4959" y="5389"/>
                </a:lnTo>
                <a:lnTo>
                  <a:pt x="4942" y="5382"/>
                </a:lnTo>
                <a:lnTo>
                  <a:pt x="4926" y="5375"/>
                </a:lnTo>
                <a:lnTo>
                  <a:pt x="4911" y="5366"/>
                </a:lnTo>
                <a:lnTo>
                  <a:pt x="4895" y="5356"/>
                </a:lnTo>
                <a:lnTo>
                  <a:pt x="4880" y="5346"/>
                </a:lnTo>
                <a:lnTo>
                  <a:pt x="4866" y="5335"/>
                </a:lnTo>
                <a:lnTo>
                  <a:pt x="4851" y="5323"/>
                </a:lnTo>
                <a:lnTo>
                  <a:pt x="4837" y="5310"/>
                </a:lnTo>
                <a:lnTo>
                  <a:pt x="4824" y="5296"/>
                </a:lnTo>
                <a:lnTo>
                  <a:pt x="0" y="0"/>
                </a:lnTo>
                <a:lnTo>
                  <a:pt x="1013" y="0"/>
                </a:lnTo>
                <a:lnTo>
                  <a:pt x="5330" y="4739"/>
                </a:lnTo>
                <a:lnTo>
                  <a:pt x="5330" y="4739"/>
                </a:lnTo>
                <a:lnTo>
                  <a:pt x="5343" y="4754"/>
                </a:lnTo>
                <a:lnTo>
                  <a:pt x="5356" y="4769"/>
                </a:lnTo>
                <a:lnTo>
                  <a:pt x="5367" y="4784"/>
                </a:lnTo>
                <a:lnTo>
                  <a:pt x="5377" y="4801"/>
                </a:lnTo>
                <a:lnTo>
                  <a:pt x="5386" y="4817"/>
                </a:lnTo>
                <a:lnTo>
                  <a:pt x="5395" y="4835"/>
                </a:lnTo>
                <a:lnTo>
                  <a:pt x="5403" y="4852"/>
                </a:lnTo>
                <a:lnTo>
                  <a:pt x="5410" y="4869"/>
                </a:lnTo>
                <a:lnTo>
                  <a:pt x="5416" y="4888"/>
                </a:lnTo>
                <a:lnTo>
                  <a:pt x="5421" y="4905"/>
                </a:lnTo>
                <a:lnTo>
                  <a:pt x="5426" y="4924"/>
                </a:lnTo>
                <a:lnTo>
                  <a:pt x="5429" y="4943"/>
                </a:lnTo>
                <a:lnTo>
                  <a:pt x="5432" y="4961"/>
                </a:lnTo>
                <a:lnTo>
                  <a:pt x="5434" y="4980"/>
                </a:lnTo>
                <a:lnTo>
                  <a:pt x="5436" y="4999"/>
                </a:lnTo>
                <a:lnTo>
                  <a:pt x="5436" y="5018"/>
                </a:lnTo>
                <a:lnTo>
                  <a:pt x="5436" y="5036"/>
                </a:lnTo>
                <a:lnTo>
                  <a:pt x="5434" y="5055"/>
                </a:lnTo>
                <a:lnTo>
                  <a:pt x="5432" y="5074"/>
                </a:lnTo>
                <a:lnTo>
                  <a:pt x="5429" y="5092"/>
                </a:lnTo>
                <a:lnTo>
                  <a:pt x="5426" y="5111"/>
                </a:lnTo>
                <a:lnTo>
                  <a:pt x="5421" y="5130"/>
                </a:lnTo>
                <a:lnTo>
                  <a:pt x="5416" y="5147"/>
                </a:lnTo>
                <a:lnTo>
                  <a:pt x="5410" y="5166"/>
                </a:lnTo>
                <a:lnTo>
                  <a:pt x="5403" y="5183"/>
                </a:lnTo>
                <a:lnTo>
                  <a:pt x="5395" y="5200"/>
                </a:lnTo>
                <a:lnTo>
                  <a:pt x="5386" y="5218"/>
                </a:lnTo>
                <a:lnTo>
                  <a:pt x="5377" y="5234"/>
                </a:lnTo>
                <a:lnTo>
                  <a:pt x="5367" y="5251"/>
                </a:lnTo>
                <a:lnTo>
                  <a:pt x="5356" y="5266"/>
                </a:lnTo>
                <a:lnTo>
                  <a:pt x="5343" y="5281"/>
                </a:lnTo>
                <a:lnTo>
                  <a:pt x="5330" y="5296"/>
                </a:lnTo>
                <a:lnTo>
                  <a:pt x="5330" y="52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Freeform 10">
            <a:extLst>
              <a:ext uri="{FF2B5EF4-FFF2-40B4-BE49-F238E27FC236}">
                <a16:creationId xmlns="" xmlns:a16="http://schemas.microsoft.com/office/drawing/2014/main" id="{FEC998CD-1D9C-4251-80DB-CCE1F89AC2B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097745" y="4983163"/>
            <a:ext cx="2074343" cy="1874838"/>
          </a:xfrm>
          <a:custGeom>
            <a:avLst/>
            <a:gdLst>
              <a:gd name="T0" fmla="*/ 104 w 5944"/>
              <a:gd name="T1" fmla="*/ 114 h 5907"/>
              <a:gd name="T2" fmla="*/ 131 w 5944"/>
              <a:gd name="T3" fmla="*/ 87 h 5907"/>
              <a:gd name="T4" fmla="*/ 159 w 5944"/>
              <a:gd name="T5" fmla="*/ 64 h 5907"/>
              <a:gd name="T6" fmla="*/ 189 w 5944"/>
              <a:gd name="T7" fmla="*/ 44 h 5907"/>
              <a:gd name="T8" fmla="*/ 220 w 5944"/>
              <a:gd name="T9" fmla="*/ 29 h 5907"/>
              <a:gd name="T10" fmla="*/ 253 w 5944"/>
              <a:gd name="T11" fmla="*/ 16 h 5907"/>
              <a:gd name="T12" fmla="*/ 286 w 5944"/>
              <a:gd name="T13" fmla="*/ 7 h 5907"/>
              <a:gd name="T14" fmla="*/ 319 w 5944"/>
              <a:gd name="T15" fmla="*/ 3 h 5907"/>
              <a:gd name="T16" fmla="*/ 353 w 5944"/>
              <a:gd name="T17" fmla="*/ 0 h 5907"/>
              <a:gd name="T18" fmla="*/ 387 w 5944"/>
              <a:gd name="T19" fmla="*/ 3 h 5907"/>
              <a:gd name="T20" fmla="*/ 421 w 5944"/>
              <a:gd name="T21" fmla="*/ 7 h 5907"/>
              <a:gd name="T22" fmla="*/ 454 w 5944"/>
              <a:gd name="T23" fmla="*/ 16 h 5907"/>
              <a:gd name="T24" fmla="*/ 486 w 5944"/>
              <a:gd name="T25" fmla="*/ 29 h 5907"/>
              <a:gd name="T26" fmla="*/ 517 w 5944"/>
              <a:gd name="T27" fmla="*/ 44 h 5907"/>
              <a:gd name="T28" fmla="*/ 547 w 5944"/>
              <a:gd name="T29" fmla="*/ 64 h 5907"/>
              <a:gd name="T30" fmla="*/ 576 w 5944"/>
              <a:gd name="T31" fmla="*/ 87 h 5907"/>
              <a:gd name="T32" fmla="*/ 603 w 5944"/>
              <a:gd name="T33" fmla="*/ 114 h 5907"/>
              <a:gd name="T34" fmla="*/ 4883 w 5944"/>
              <a:gd name="T35" fmla="*/ 5907 h 5907"/>
              <a:gd name="T36" fmla="*/ 104 w 5944"/>
              <a:gd name="T37" fmla="*/ 662 h 5907"/>
              <a:gd name="T38" fmla="*/ 80 w 5944"/>
              <a:gd name="T39" fmla="*/ 632 h 5907"/>
              <a:gd name="T40" fmla="*/ 59 w 5944"/>
              <a:gd name="T41" fmla="*/ 602 h 5907"/>
              <a:gd name="T42" fmla="*/ 41 w 5944"/>
              <a:gd name="T43" fmla="*/ 569 h 5907"/>
              <a:gd name="T44" fmla="*/ 26 w 5944"/>
              <a:gd name="T45" fmla="*/ 533 h 5907"/>
              <a:gd name="T46" fmla="*/ 15 w 5944"/>
              <a:gd name="T47" fmla="*/ 498 h 5907"/>
              <a:gd name="T48" fmla="*/ 7 w 5944"/>
              <a:gd name="T49" fmla="*/ 462 h 5907"/>
              <a:gd name="T50" fmla="*/ 2 w 5944"/>
              <a:gd name="T51" fmla="*/ 425 h 5907"/>
              <a:gd name="T52" fmla="*/ 0 w 5944"/>
              <a:gd name="T53" fmla="*/ 388 h 5907"/>
              <a:gd name="T54" fmla="*/ 2 w 5944"/>
              <a:gd name="T55" fmla="*/ 351 h 5907"/>
              <a:gd name="T56" fmla="*/ 7 w 5944"/>
              <a:gd name="T57" fmla="*/ 314 h 5907"/>
              <a:gd name="T58" fmla="*/ 15 w 5944"/>
              <a:gd name="T59" fmla="*/ 277 h 5907"/>
              <a:gd name="T60" fmla="*/ 26 w 5944"/>
              <a:gd name="T61" fmla="*/ 242 h 5907"/>
              <a:gd name="T62" fmla="*/ 41 w 5944"/>
              <a:gd name="T63" fmla="*/ 208 h 5907"/>
              <a:gd name="T64" fmla="*/ 59 w 5944"/>
              <a:gd name="T65" fmla="*/ 175 h 5907"/>
              <a:gd name="T66" fmla="*/ 80 w 5944"/>
              <a:gd name="T67" fmla="*/ 143 h 5907"/>
              <a:gd name="T68" fmla="*/ 104 w 5944"/>
              <a:gd name="T69" fmla="*/ 114 h 5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44" h="5907">
                <a:moveTo>
                  <a:pt x="104" y="114"/>
                </a:moveTo>
                <a:lnTo>
                  <a:pt x="104" y="114"/>
                </a:lnTo>
                <a:lnTo>
                  <a:pt x="117" y="100"/>
                </a:lnTo>
                <a:lnTo>
                  <a:pt x="131" y="87"/>
                </a:lnTo>
                <a:lnTo>
                  <a:pt x="145" y="75"/>
                </a:lnTo>
                <a:lnTo>
                  <a:pt x="159" y="64"/>
                </a:lnTo>
                <a:lnTo>
                  <a:pt x="174" y="54"/>
                </a:lnTo>
                <a:lnTo>
                  <a:pt x="189" y="44"/>
                </a:lnTo>
                <a:lnTo>
                  <a:pt x="205" y="37"/>
                </a:lnTo>
                <a:lnTo>
                  <a:pt x="220" y="29"/>
                </a:lnTo>
                <a:lnTo>
                  <a:pt x="237" y="22"/>
                </a:lnTo>
                <a:lnTo>
                  <a:pt x="253" y="16"/>
                </a:lnTo>
                <a:lnTo>
                  <a:pt x="269" y="11"/>
                </a:lnTo>
                <a:lnTo>
                  <a:pt x="286" y="7"/>
                </a:lnTo>
                <a:lnTo>
                  <a:pt x="303" y="5"/>
                </a:lnTo>
                <a:lnTo>
                  <a:pt x="319" y="3"/>
                </a:lnTo>
                <a:lnTo>
                  <a:pt x="336" y="0"/>
                </a:lnTo>
                <a:lnTo>
                  <a:pt x="353" y="0"/>
                </a:lnTo>
                <a:lnTo>
                  <a:pt x="370" y="0"/>
                </a:lnTo>
                <a:lnTo>
                  <a:pt x="387" y="3"/>
                </a:lnTo>
                <a:lnTo>
                  <a:pt x="404" y="5"/>
                </a:lnTo>
                <a:lnTo>
                  <a:pt x="421" y="7"/>
                </a:lnTo>
                <a:lnTo>
                  <a:pt x="437" y="11"/>
                </a:lnTo>
                <a:lnTo>
                  <a:pt x="454" y="16"/>
                </a:lnTo>
                <a:lnTo>
                  <a:pt x="470" y="22"/>
                </a:lnTo>
                <a:lnTo>
                  <a:pt x="486" y="29"/>
                </a:lnTo>
                <a:lnTo>
                  <a:pt x="502" y="37"/>
                </a:lnTo>
                <a:lnTo>
                  <a:pt x="517" y="44"/>
                </a:lnTo>
                <a:lnTo>
                  <a:pt x="532" y="54"/>
                </a:lnTo>
                <a:lnTo>
                  <a:pt x="547" y="64"/>
                </a:lnTo>
                <a:lnTo>
                  <a:pt x="562" y="75"/>
                </a:lnTo>
                <a:lnTo>
                  <a:pt x="576" y="87"/>
                </a:lnTo>
                <a:lnTo>
                  <a:pt x="589" y="100"/>
                </a:lnTo>
                <a:lnTo>
                  <a:pt x="603" y="114"/>
                </a:lnTo>
                <a:lnTo>
                  <a:pt x="5944" y="5907"/>
                </a:lnTo>
                <a:lnTo>
                  <a:pt x="4883" y="5907"/>
                </a:lnTo>
                <a:lnTo>
                  <a:pt x="104" y="662"/>
                </a:lnTo>
                <a:lnTo>
                  <a:pt x="104" y="662"/>
                </a:lnTo>
                <a:lnTo>
                  <a:pt x="91" y="648"/>
                </a:lnTo>
                <a:lnTo>
                  <a:pt x="80" y="632"/>
                </a:lnTo>
                <a:lnTo>
                  <a:pt x="69" y="617"/>
                </a:lnTo>
                <a:lnTo>
                  <a:pt x="59" y="602"/>
                </a:lnTo>
                <a:lnTo>
                  <a:pt x="49" y="585"/>
                </a:lnTo>
                <a:lnTo>
                  <a:pt x="41" y="569"/>
                </a:lnTo>
                <a:lnTo>
                  <a:pt x="33" y="551"/>
                </a:lnTo>
                <a:lnTo>
                  <a:pt x="26" y="533"/>
                </a:lnTo>
                <a:lnTo>
                  <a:pt x="20" y="516"/>
                </a:lnTo>
                <a:lnTo>
                  <a:pt x="15" y="498"/>
                </a:lnTo>
                <a:lnTo>
                  <a:pt x="11" y="481"/>
                </a:lnTo>
                <a:lnTo>
                  <a:pt x="7" y="462"/>
                </a:lnTo>
                <a:lnTo>
                  <a:pt x="4" y="443"/>
                </a:lnTo>
                <a:lnTo>
                  <a:pt x="2" y="425"/>
                </a:lnTo>
                <a:lnTo>
                  <a:pt x="1" y="407"/>
                </a:lnTo>
                <a:lnTo>
                  <a:pt x="0" y="388"/>
                </a:lnTo>
                <a:lnTo>
                  <a:pt x="1" y="370"/>
                </a:lnTo>
                <a:lnTo>
                  <a:pt x="2" y="351"/>
                </a:lnTo>
                <a:lnTo>
                  <a:pt x="4" y="332"/>
                </a:lnTo>
                <a:lnTo>
                  <a:pt x="7" y="314"/>
                </a:lnTo>
                <a:lnTo>
                  <a:pt x="11" y="296"/>
                </a:lnTo>
                <a:lnTo>
                  <a:pt x="15" y="277"/>
                </a:lnTo>
                <a:lnTo>
                  <a:pt x="20" y="260"/>
                </a:lnTo>
                <a:lnTo>
                  <a:pt x="26" y="242"/>
                </a:lnTo>
                <a:lnTo>
                  <a:pt x="33" y="225"/>
                </a:lnTo>
                <a:lnTo>
                  <a:pt x="41" y="208"/>
                </a:lnTo>
                <a:lnTo>
                  <a:pt x="49" y="190"/>
                </a:lnTo>
                <a:lnTo>
                  <a:pt x="59" y="175"/>
                </a:lnTo>
                <a:lnTo>
                  <a:pt x="69" y="159"/>
                </a:lnTo>
                <a:lnTo>
                  <a:pt x="80" y="143"/>
                </a:lnTo>
                <a:lnTo>
                  <a:pt x="91" y="128"/>
                </a:lnTo>
                <a:lnTo>
                  <a:pt x="104" y="114"/>
                </a:lnTo>
                <a:lnTo>
                  <a:pt x="104" y="1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="" xmlns:a16="http://schemas.microsoft.com/office/drawing/2014/main" id="{CBBA4EED-BA00-4BA2-B75F-21EBE0BF6A6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618968" y="3700862"/>
            <a:ext cx="528358" cy="705171"/>
          </a:xfrm>
          <a:custGeom>
            <a:avLst/>
            <a:gdLst>
              <a:gd name="connsiteX0" fmla="*/ 0 w 528358"/>
              <a:gd name="connsiteY0" fmla="*/ 0 h 705171"/>
              <a:gd name="connsiteX1" fmla="*/ 0 w 528358"/>
              <a:gd name="connsiteY1" fmla="*/ 353336 h 705171"/>
              <a:gd name="connsiteX2" fmla="*/ 315271 w 528358"/>
              <a:gd name="connsiteY2" fmla="*/ 668640 h 705171"/>
              <a:gd name="connsiteX3" fmla="*/ 319805 w 528358"/>
              <a:gd name="connsiteY3" fmla="*/ 673087 h 705171"/>
              <a:gd name="connsiteX4" fmla="*/ 324688 w 528358"/>
              <a:gd name="connsiteY4" fmla="*/ 677217 h 705171"/>
              <a:gd name="connsiteX5" fmla="*/ 329919 w 528358"/>
              <a:gd name="connsiteY5" fmla="*/ 681029 h 705171"/>
              <a:gd name="connsiteX6" fmla="*/ 334801 w 528358"/>
              <a:gd name="connsiteY6" fmla="*/ 684523 h 705171"/>
              <a:gd name="connsiteX7" fmla="*/ 340033 w 528358"/>
              <a:gd name="connsiteY7" fmla="*/ 687700 h 705171"/>
              <a:gd name="connsiteX8" fmla="*/ 345613 w 528358"/>
              <a:gd name="connsiteY8" fmla="*/ 690876 h 705171"/>
              <a:gd name="connsiteX9" fmla="*/ 350844 w 528358"/>
              <a:gd name="connsiteY9" fmla="*/ 693735 h 705171"/>
              <a:gd name="connsiteX10" fmla="*/ 356424 w 528358"/>
              <a:gd name="connsiteY10" fmla="*/ 695959 h 705171"/>
              <a:gd name="connsiteX11" fmla="*/ 362353 w 528358"/>
              <a:gd name="connsiteY11" fmla="*/ 698183 h 705171"/>
              <a:gd name="connsiteX12" fmla="*/ 367933 w 528358"/>
              <a:gd name="connsiteY12" fmla="*/ 700089 h 705171"/>
              <a:gd name="connsiteX13" fmla="*/ 373861 w 528358"/>
              <a:gd name="connsiteY13" fmla="*/ 701677 h 705171"/>
              <a:gd name="connsiteX14" fmla="*/ 379790 w 528358"/>
              <a:gd name="connsiteY14" fmla="*/ 702630 h 705171"/>
              <a:gd name="connsiteX15" fmla="*/ 385719 w 528358"/>
              <a:gd name="connsiteY15" fmla="*/ 703901 h 705171"/>
              <a:gd name="connsiteX16" fmla="*/ 391648 w 528358"/>
              <a:gd name="connsiteY16" fmla="*/ 704536 h 705171"/>
              <a:gd name="connsiteX17" fmla="*/ 397576 w 528358"/>
              <a:gd name="connsiteY17" fmla="*/ 704854 h 705171"/>
              <a:gd name="connsiteX18" fmla="*/ 403505 w 528358"/>
              <a:gd name="connsiteY18" fmla="*/ 705171 h 705171"/>
              <a:gd name="connsiteX19" fmla="*/ 409434 w 528358"/>
              <a:gd name="connsiteY19" fmla="*/ 704854 h 705171"/>
              <a:gd name="connsiteX20" fmla="*/ 415363 w 528358"/>
              <a:gd name="connsiteY20" fmla="*/ 704536 h 705171"/>
              <a:gd name="connsiteX21" fmla="*/ 421292 w 528358"/>
              <a:gd name="connsiteY21" fmla="*/ 703901 h 705171"/>
              <a:gd name="connsiteX22" fmla="*/ 427220 w 528358"/>
              <a:gd name="connsiteY22" fmla="*/ 702630 h 705171"/>
              <a:gd name="connsiteX23" fmla="*/ 433149 w 528358"/>
              <a:gd name="connsiteY23" fmla="*/ 701677 h 705171"/>
              <a:gd name="connsiteX24" fmla="*/ 439078 w 528358"/>
              <a:gd name="connsiteY24" fmla="*/ 700089 h 705171"/>
              <a:gd name="connsiteX25" fmla="*/ 445007 w 528358"/>
              <a:gd name="connsiteY25" fmla="*/ 698183 h 705171"/>
              <a:gd name="connsiteX26" fmla="*/ 450587 w 528358"/>
              <a:gd name="connsiteY26" fmla="*/ 695959 h 705171"/>
              <a:gd name="connsiteX27" fmla="*/ 456167 w 528358"/>
              <a:gd name="connsiteY27" fmla="*/ 693735 h 705171"/>
              <a:gd name="connsiteX28" fmla="*/ 461747 w 528358"/>
              <a:gd name="connsiteY28" fmla="*/ 690876 h 705171"/>
              <a:gd name="connsiteX29" fmla="*/ 466978 w 528358"/>
              <a:gd name="connsiteY29" fmla="*/ 687700 h 705171"/>
              <a:gd name="connsiteX30" fmla="*/ 472209 w 528358"/>
              <a:gd name="connsiteY30" fmla="*/ 684523 h 705171"/>
              <a:gd name="connsiteX31" fmla="*/ 477440 w 528358"/>
              <a:gd name="connsiteY31" fmla="*/ 681029 h 705171"/>
              <a:gd name="connsiteX32" fmla="*/ 482323 w 528358"/>
              <a:gd name="connsiteY32" fmla="*/ 677217 h 705171"/>
              <a:gd name="connsiteX33" fmla="*/ 487205 w 528358"/>
              <a:gd name="connsiteY33" fmla="*/ 673087 h 705171"/>
              <a:gd name="connsiteX34" fmla="*/ 491739 w 528358"/>
              <a:gd name="connsiteY34" fmla="*/ 668640 h 705171"/>
              <a:gd name="connsiteX35" fmla="*/ 496273 w 528358"/>
              <a:gd name="connsiteY35" fmla="*/ 663875 h 705171"/>
              <a:gd name="connsiteX36" fmla="*/ 500458 w 528358"/>
              <a:gd name="connsiteY36" fmla="*/ 659110 h 705171"/>
              <a:gd name="connsiteX37" fmla="*/ 504294 w 528358"/>
              <a:gd name="connsiteY37" fmla="*/ 654345 h 705171"/>
              <a:gd name="connsiteX38" fmla="*/ 507782 w 528358"/>
              <a:gd name="connsiteY38" fmla="*/ 648945 h 705171"/>
              <a:gd name="connsiteX39" fmla="*/ 510920 w 528358"/>
              <a:gd name="connsiteY39" fmla="*/ 643862 h 705171"/>
              <a:gd name="connsiteX40" fmla="*/ 514059 w 528358"/>
              <a:gd name="connsiteY40" fmla="*/ 638144 h 705171"/>
              <a:gd name="connsiteX41" fmla="*/ 516849 w 528358"/>
              <a:gd name="connsiteY41" fmla="*/ 632744 h 705171"/>
              <a:gd name="connsiteX42" fmla="*/ 519290 w 528358"/>
              <a:gd name="connsiteY42" fmla="*/ 627344 h 705171"/>
              <a:gd name="connsiteX43" fmla="*/ 521383 w 528358"/>
              <a:gd name="connsiteY43" fmla="*/ 621308 h 705171"/>
              <a:gd name="connsiteX44" fmla="*/ 523127 w 528358"/>
              <a:gd name="connsiteY44" fmla="*/ 615908 h 705171"/>
              <a:gd name="connsiteX45" fmla="*/ 524870 w 528358"/>
              <a:gd name="connsiteY45" fmla="*/ 609872 h 705171"/>
              <a:gd name="connsiteX46" fmla="*/ 525917 w 528358"/>
              <a:gd name="connsiteY46" fmla="*/ 603836 h 705171"/>
              <a:gd name="connsiteX47" fmla="*/ 526963 w 528358"/>
              <a:gd name="connsiteY47" fmla="*/ 598119 h 705171"/>
              <a:gd name="connsiteX48" fmla="*/ 527660 w 528358"/>
              <a:gd name="connsiteY48" fmla="*/ 592083 h 705171"/>
              <a:gd name="connsiteX49" fmla="*/ 528358 w 528358"/>
              <a:gd name="connsiteY49" fmla="*/ 586047 h 705171"/>
              <a:gd name="connsiteX50" fmla="*/ 528358 w 528358"/>
              <a:gd name="connsiteY50" fmla="*/ 580329 h 705171"/>
              <a:gd name="connsiteX51" fmla="*/ 528358 w 528358"/>
              <a:gd name="connsiteY51" fmla="*/ 574294 h 705171"/>
              <a:gd name="connsiteX52" fmla="*/ 527660 w 528358"/>
              <a:gd name="connsiteY52" fmla="*/ 568258 h 705171"/>
              <a:gd name="connsiteX53" fmla="*/ 526963 w 528358"/>
              <a:gd name="connsiteY53" fmla="*/ 562223 h 705171"/>
              <a:gd name="connsiteX54" fmla="*/ 525917 w 528358"/>
              <a:gd name="connsiteY54" fmla="*/ 556505 h 705171"/>
              <a:gd name="connsiteX55" fmla="*/ 524870 w 528358"/>
              <a:gd name="connsiteY55" fmla="*/ 550469 h 705171"/>
              <a:gd name="connsiteX56" fmla="*/ 523127 w 528358"/>
              <a:gd name="connsiteY56" fmla="*/ 544433 h 705171"/>
              <a:gd name="connsiteX57" fmla="*/ 521383 w 528358"/>
              <a:gd name="connsiteY57" fmla="*/ 539033 h 705171"/>
              <a:gd name="connsiteX58" fmla="*/ 519290 w 528358"/>
              <a:gd name="connsiteY58" fmla="*/ 532997 h 705171"/>
              <a:gd name="connsiteX59" fmla="*/ 516849 w 528358"/>
              <a:gd name="connsiteY59" fmla="*/ 527597 h 705171"/>
              <a:gd name="connsiteX60" fmla="*/ 514059 w 528358"/>
              <a:gd name="connsiteY60" fmla="*/ 522197 h 705171"/>
              <a:gd name="connsiteX61" fmla="*/ 510920 w 528358"/>
              <a:gd name="connsiteY61" fmla="*/ 516479 h 705171"/>
              <a:gd name="connsiteX62" fmla="*/ 507782 w 528358"/>
              <a:gd name="connsiteY62" fmla="*/ 511396 h 705171"/>
              <a:gd name="connsiteX63" fmla="*/ 504294 w 528358"/>
              <a:gd name="connsiteY63" fmla="*/ 505996 h 705171"/>
              <a:gd name="connsiteX64" fmla="*/ 500458 w 528358"/>
              <a:gd name="connsiteY64" fmla="*/ 501231 h 705171"/>
              <a:gd name="connsiteX65" fmla="*/ 496273 w 528358"/>
              <a:gd name="connsiteY65" fmla="*/ 496466 h 705171"/>
              <a:gd name="connsiteX66" fmla="*/ 491739 w 528358"/>
              <a:gd name="connsiteY66" fmla="*/ 491701 h 7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28358" h="705171">
                <a:moveTo>
                  <a:pt x="0" y="0"/>
                </a:moveTo>
                <a:lnTo>
                  <a:pt x="0" y="353336"/>
                </a:lnTo>
                <a:lnTo>
                  <a:pt x="315271" y="668640"/>
                </a:lnTo>
                <a:lnTo>
                  <a:pt x="319805" y="673087"/>
                </a:lnTo>
                <a:lnTo>
                  <a:pt x="324688" y="677217"/>
                </a:lnTo>
                <a:lnTo>
                  <a:pt x="329919" y="681029"/>
                </a:lnTo>
                <a:lnTo>
                  <a:pt x="334801" y="684523"/>
                </a:lnTo>
                <a:lnTo>
                  <a:pt x="340033" y="687700"/>
                </a:lnTo>
                <a:lnTo>
                  <a:pt x="345613" y="690876"/>
                </a:lnTo>
                <a:lnTo>
                  <a:pt x="350844" y="693735"/>
                </a:lnTo>
                <a:lnTo>
                  <a:pt x="356424" y="695959"/>
                </a:lnTo>
                <a:lnTo>
                  <a:pt x="362353" y="698183"/>
                </a:lnTo>
                <a:lnTo>
                  <a:pt x="367933" y="700089"/>
                </a:lnTo>
                <a:lnTo>
                  <a:pt x="373861" y="701677"/>
                </a:lnTo>
                <a:lnTo>
                  <a:pt x="379790" y="702630"/>
                </a:lnTo>
                <a:lnTo>
                  <a:pt x="385719" y="703901"/>
                </a:lnTo>
                <a:lnTo>
                  <a:pt x="391648" y="704536"/>
                </a:lnTo>
                <a:lnTo>
                  <a:pt x="397576" y="704854"/>
                </a:lnTo>
                <a:lnTo>
                  <a:pt x="403505" y="705171"/>
                </a:lnTo>
                <a:lnTo>
                  <a:pt x="409434" y="704854"/>
                </a:lnTo>
                <a:lnTo>
                  <a:pt x="415363" y="704536"/>
                </a:lnTo>
                <a:lnTo>
                  <a:pt x="421292" y="703901"/>
                </a:lnTo>
                <a:lnTo>
                  <a:pt x="427220" y="702630"/>
                </a:lnTo>
                <a:lnTo>
                  <a:pt x="433149" y="701677"/>
                </a:lnTo>
                <a:lnTo>
                  <a:pt x="439078" y="700089"/>
                </a:lnTo>
                <a:lnTo>
                  <a:pt x="445007" y="698183"/>
                </a:lnTo>
                <a:lnTo>
                  <a:pt x="450587" y="695959"/>
                </a:lnTo>
                <a:lnTo>
                  <a:pt x="456167" y="693735"/>
                </a:lnTo>
                <a:lnTo>
                  <a:pt x="461747" y="690876"/>
                </a:lnTo>
                <a:lnTo>
                  <a:pt x="466978" y="687700"/>
                </a:lnTo>
                <a:lnTo>
                  <a:pt x="472209" y="684523"/>
                </a:lnTo>
                <a:lnTo>
                  <a:pt x="477440" y="681029"/>
                </a:lnTo>
                <a:lnTo>
                  <a:pt x="482323" y="677217"/>
                </a:lnTo>
                <a:lnTo>
                  <a:pt x="487205" y="673087"/>
                </a:lnTo>
                <a:lnTo>
                  <a:pt x="491739" y="668640"/>
                </a:lnTo>
                <a:lnTo>
                  <a:pt x="496273" y="663875"/>
                </a:lnTo>
                <a:lnTo>
                  <a:pt x="500458" y="659110"/>
                </a:lnTo>
                <a:lnTo>
                  <a:pt x="504294" y="654345"/>
                </a:lnTo>
                <a:lnTo>
                  <a:pt x="507782" y="648945"/>
                </a:lnTo>
                <a:lnTo>
                  <a:pt x="510920" y="643862"/>
                </a:lnTo>
                <a:lnTo>
                  <a:pt x="514059" y="638144"/>
                </a:lnTo>
                <a:lnTo>
                  <a:pt x="516849" y="632744"/>
                </a:lnTo>
                <a:lnTo>
                  <a:pt x="519290" y="627344"/>
                </a:lnTo>
                <a:lnTo>
                  <a:pt x="521383" y="621308"/>
                </a:lnTo>
                <a:lnTo>
                  <a:pt x="523127" y="615908"/>
                </a:lnTo>
                <a:lnTo>
                  <a:pt x="524870" y="609872"/>
                </a:lnTo>
                <a:lnTo>
                  <a:pt x="525917" y="603836"/>
                </a:lnTo>
                <a:lnTo>
                  <a:pt x="526963" y="598119"/>
                </a:lnTo>
                <a:lnTo>
                  <a:pt x="527660" y="592083"/>
                </a:lnTo>
                <a:lnTo>
                  <a:pt x="528358" y="586047"/>
                </a:lnTo>
                <a:lnTo>
                  <a:pt x="528358" y="580329"/>
                </a:lnTo>
                <a:lnTo>
                  <a:pt x="528358" y="574294"/>
                </a:lnTo>
                <a:lnTo>
                  <a:pt x="527660" y="568258"/>
                </a:lnTo>
                <a:lnTo>
                  <a:pt x="526963" y="562223"/>
                </a:lnTo>
                <a:lnTo>
                  <a:pt x="525917" y="556505"/>
                </a:lnTo>
                <a:lnTo>
                  <a:pt x="524870" y="550469"/>
                </a:lnTo>
                <a:lnTo>
                  <a:pt x="523127" y="544433"/>
                </a:lnTo>
                <a:lnTo>
                  <a:pt x="521383" y="539033"/>
                </a:lnTo>
                <a:lnTo>
                  <a:pt x="519290" y="532997"/>
                </a:lnTo>
                <a:lnTo>
                  <a:pt x="516849" y="527597"/>
                </a:lnTo>
                <a:lnTo>
                  <a:pt x="514059" y="522197"/>
                </a:lnTo>
                <a:lnTo>
                  <a:pt x="510920" y="516479"/>
                </a:lnTo>
                <a:lnTo>
                  <a:pt x="507782" y="511396"/>
                </a:lnTo>
                <a:lnTo>
                  <a:pt x="504294" y="505996"/>
                </a:lnTo>
                <a:lnTo>
                  <a:pt x="500458" y="501231"/>
                </a:lnTo>
                <a:lnTo>
                  <a:pt x="496273" y="496466"/>
                </a:lnTo>
                <a:lnTo>
                  <a:pt x="491739" y="4917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251520" y="365126"/>
            <a:ext cx="5544616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8986095-26DC-48B9-BA7B-02E8DFBACA4C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251520" y="1825625"/>
            <a:ext cx="5544616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FE15AE-9590-47E3-80CE-AC9507B56604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251520" y="6356351"/>
            <a:ext cx="905496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A2FEFF5-D3AE-45CC-A046-CB5ADFA1DEF0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1182620" y="6356351"/>
            <a:ext cx="30861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347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47FF-93F8-4F88-BEF2-679AB68A4A2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5C87-A97C-4BF2-B61A-3DB27A55F0C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06959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EECB6C89-3B51-45D8-8530-DC7149FDBA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3" r="48818"/>
          <a:stretch/>
        </p:blipFill>
        <p:spPr>
          <a:xfrm>
            <a:off x="3878924" y="0"/>
            <a:ext cx="5268402" cy="6538912"/>
          </a:xfrm>
          <a:custGeom>
            <a:avLst/>
            <a:gdLst>
              <a:gd name="connsiteX0" fmla="*/ 0 w 5268402"/>
              <a:gd name="connsiteY0" fmla="*/ 0 h 6538912"/>
              <a:gd name="connsiteX1" fmla="*/ 5268402 w 5268402"/>
              <a:gd name="connsiteY1" fmla="*/ 0 h 6538912"/>
              <a:gd name="connsiteX2" fmla="*/ 5268402 w 5268402"/>
              <a:gd name="connsiteY2" fmla="*/ 6538912 h 6538912"/>
              <a:gd name="connsiteX3" fmla="*/ 0 w 5268402"/>
              <a:gd name="connsiteY3" fmla="*/ 6538912 h 653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402" h="6538912">
                <a:moveTo>
                  <a:pt x="0" y="0"/>
                </a:moveTo>
                <a:lnTo>
                  <a:pt x="5268402" y="0"/>
                </a:lnTo>
                <a:lnTo>
                  <a:pt x="5268402" y="6538912"/>
                </a:lnTo>
                <a:lnTo>
                  <a:pt x="0" y="6538912"/>
                </a:lnTo>
                <a:close/>
              </a:path>
            </a:pathLst>
          </a:custGeom>
        </p:spPr>
      </p:pic>
      <p:sp>
        <p:nvSpPr>
          <p:cNvPr id="37" name="Freeform: Shape 36">
            <a:extLst>
              <a:ext uri="{FF2B5EF4-FFF2-40B4-BE49-F238E27FC236}">
                <a16:creationId xmlns="" xmlns:a16="http://schemas.microsoft.com/office/drawing/2014/main" id="{39042DB5-AE66-44E1-82DE-D2BDDCDFF44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094594" y="3257279"/>
            <a:ext cx="5052732" cy="3600722"/>
          </a:xfrm>
          <a:custGeom>
            <a:avLst/>
            <a:gdLst>
              <a:gd name="connsiteX0" fmla="*/ 0 w 5052732"/>
              <a:gd name="connsiteY0" fmla="*/ 0 h 3600722"/>
              <a:gd name="connsiteX1" fmla="*/ 0 w 5052732"/>
              <a:gd name="connsiteY1" fmla="*/ 3600722 h 3600722"/>
              <a:gd name="connsiteX2" fmla="*/ 5052732 w 5052732"/>
              <a:gd name="connsiteY2" fmla="*/ 3600722 h 3600722"/>
              <a:gd name="connsiteX3" fmla="*/ 2447800 w 5052732"/>
              <a:gd name="connsiteY3" fmla="*/ 1003416 h 3600722"/>
              <a:gd name="connsiteX4" fmla="*/ 2441867 w 5052732"/>
              <a:gd name="connsiteY4" fmla="*/ 1003416 h 3600722"/>
              <a:gd name="connsiteX5" fmla="*/ 2435585 w 5052732"/>
              <a:gd name="connsiteY5" fmla="*/ 1003098 h 3600722"/>
              <a:gd name="connsiteX6" fmla="*/ 2429652 w 5052732"/>
              <a:gd name="connsiteY6" fmla="*/ 1002463 h 3600722"/>
              <a:gd name="connsiteX7" fmla="*/ 2423719 w 5052732"/>
              <a:gd name="connsiteY7" fmla="*/ 1001511 h 3600722"/>
              <a:gd name="connsiteX8" fmla="*/ 2417786 w 5052732"/>
              <a:gd name="connsiteY8" fmla="*/ 1000241 h 3600722"/>
              <a:gd name="connsiteX9" fmla="*/ 2411853 w 5052732"/>
              <a:gd name="connsiteY9" fmla="*/ 998653 h 3600722"/>
              <a:gd name="connsiteX10" fmla="*/ 2406269 w 5052732"/>
              <a:gd name="connsiteY10" fmla="*/ 996749 h 3600722"/>
              <a:gd name="connsiteX11" fmla="*/ 2400336 w 5052732"/>
              <a:gd name="connsiteY11" fmla="*/ 994844 h 3600722"/>
              <a:gd name="connsiteX12" fmla="*/ 2394752 w 5052732"/>
              <a:gd name="connsiteY12" fmla="*/ 992304 h 3600722"/>
              <a:gd name="connsiteX13" fmla="*/ 2389168 w 5052732"/>
              <a:gd name="connsiteY13" fmla="*/ 989447 h 3600722"/>
              <a:gd name="connsiteX14" fmla="*/ 2383584 w 5052732"/>
              <a:gd name="connsiteY14" fmla="*/ 986589 h 3600722"/>
              <a:gd name="connsiteX15" fmla="*/ 2378349 w 5052732"/>
              <a:gd name="connsiteY15" fmla="*/ 983097 h 3600722"/>
              <a:gd name="connsiteX16" fmla="*/ 2373114 w 5052732"/>
              <a:gd name="connsiteY16" fmla="*/ 979605 h 3600722"/>
              <a:gd name="connsiteX17" fmla="*/ 2368228 w 5052732"/>
              <a:gd name="connsiteY17" fmla="*/ 975795 h 3600722"/>
              <a:gd name="connsiteX18" fmla="*/ 2363342 w 5052732"/>
              <a:gd name="connsiteY18" fmla="*/ 971668 h 3600722"/>
              <a:gd name="connsiteX19" fmla="*/ 2358456 w 5052732"/>
              <a:gd name="connsiteY19" fmla="*/ 967223 h 3600722"/>
              <a:gd name="connsiteX20" fmla="*/ 1745612 w 5052732"/>
              <a:gd name="connsiteY20" fmla="*/ 355121 h 3600722"/>
              <a:gd name="connsiteX21" fmla="*/ 1740726 w 5052732"/>
              <a:gd name="connsiteY21" fmla="*/ 350994 h 3600722"/>
              <a:gd name="connsiteX22" fmla="*/ 1736190 w 5052732"/>
              <a:gd name="connsiteY22" fmla="*/ 346866 h 3600722"/>
              <a:gd name="connsiteX23" fmla="*/ 1730954 w 5052732"/>
              <a:gd name="connsiteY23" fmla="*/ 343057 h 3600722"/>
              <a:gd name="connsiteX24" fmla="*/ 1726068 w 5052732"/>
              <a:gd name="connsiteY24" fmla="*/ 339564 h 3600722"/>
              <a:gd name="connsiteX25" fmla="*/ 1720834 w 5052732"/>
              <a:gd name="connsiteY25" fmla="*/ 336072 h 3600722"/>
              <a:gd name="connsiteX26" fmla="*/ 1715250 w 5052732"/>
              <a:gd name="connsiteY26" fmla="*/ 333215 h 3600722"/>
              <a:gd name="connsiteX27" fmla="*/ 1710014 w 5052732"/>
              <a:gd name="connsiteY27" fmla="*/ 330357 h 3600722"/>
              <a:gd name="connsiteX28" fmla="*/ 1704430 w 5052732"/>
              <a:gd name="connsiteY28" fmla="*/ 327818 h 3600722"/>
              <a:gd name="connsiteX29" fmla="*/ 1698498 w 5052732"/>
              <a:gd name="connsiteY29" fmla="*/ 325913 h 3600722"/>
              <a:gd name="connsiteX30" fmla="*/ 1692914 w 5052732"/>
              <a:gd name="connsiteY30" fmla="*/ 323690 h 3600722"/>
              <a:gd name="connsiteX31" fmla="*/ 1686980 w 5052732"/>
              <a:gd name="connsiteY31" fmla="*/ 322420 h 3600722"/>
              <a:gd name="connsiteX32" fmla="*/ 1681396 w 5052732"/>
              <a:gd name="connsiteY32" fmla="*/ 320833 h 3600722"/>
              <a:gd name="connsiteX33" fmla="*/ 1675464 w 5052732"/>
              <a:gd name="connsiteY33" fmla="*/ 319881 h 3600722"/>
              <a:gd name="connsiteX34" fmla="*/ 1669531 w 5052732"/>
              <a:gd name="connsiteY34" fmla="*/ 319246 h 3600722"/>
              <a:gd name="connsiteX35" fmla="*/ 1663598 w 5052732"/>
              <a:gd name="connsiteY35" fmla="*/ 318928 h 3600722"/>
              <a:gd name="connsiteX36" fmla="*/ 1657316 w 5052732"/>
              <a:gd name="connsiteY36" fmla="*/ 318928 h 3600722"/>
              <a:gd name="connsiteX37" fmla="*/ 1651383 w 5052732"/>
              <a:gd name="connsiteY37" fmla="*/ 318928 h 3600722"/>
              <a:gd name="connsiteX38" fmla="*/ 1645450 w 5052732"/>
              <a:gd name="connsiteY38" fmla="*/ 319246 h 3600722"/>
              <a:gd name="connsiteX39" fmla="*/ 1639517 w 5052732"/>
              <a:gd name="connsiteY39" fmla="*/ 319881 h 3600722"/>
              <a:gd name="connsiteX40" fmla="*/ 1633584 w 5052732"/>
              <a:gd name="connsiteY40" fmla="*/ 320833 h 3600722"/>
              <a:gd name="connsiteX41" fmla="*/ 1627651 w 5052732"/>
              <a:gd name="connsiteY41" fmla="*/ 322420 h 3600722"/>
              <a:gd name="connsiteX42" fmla="*/ 1622067 w 5052732"/>
              <a:gd name="connsiteY42" fmla="*/ 323690 h 3600722"/>
              <a:gd name="connsiteX43" fmla="*/ 1616134 w 5052732"/>
              <a:gd name="connsiteY43" fmla="*/ 325913 h 3600722"/>
              <a:gd name="connsiteX44" fmla="*/ 1610550 w 5052732"/>
              <a:gd name="connsiteY44" fmla="*/ 327818 h 3600722"/>
              <a:gd name="connsiteX45" fmla="*/ 1604966 w 5052732"/>
              <a:gd name="connsiteY45" fmla="*/ 330357 h 3600722"/>
              <a:gd name="connsiteX46" fmla="*/ 1599731 w 5052732"/>
              <a:gd name="connsiteY46" fmla="*/ 333215 h 3600722"/>
              <a:gd name="connsiteX47" fmla="*/ 1594147 w 5052732"/>
              <a:gd name="connsiteY47" fmla="*/ 336072 h 3600722"/>
              <a:gd name="connsiteX48" fmla="*/ 1588912 w 5052732"/>
              <a:gd name="connsiteY48" fmla="*/ 339564 h 3600722"/>
              <a:gd name="connsiteX49" fmla="*/ 1583677 w 5052732"/>
              <a:gd name="connsiteY49" fmla="*/ 343057 h 3600722"/>
              <a:gd name="connsiteX50" fmla="*/ 1578791 w 5052732"/>
              <a:gd name="connsiteY50" fmla="*/ 346866 h 3600722"/>
              <a:gd name="connsiteX51" fmla="*/ 1573905 w 5052732"/>
              <a:gd name="connsiteY51" fmla="*/ 350994 h 3600722"/>
              <a:gd name="connsiteX52" fmla="*/ 1569368 w 5052732"/>
              <a:gd name="connsiteY52" fmla="*/ 355121 h 3600722"/>
              <a:gd name="connsiteX53" fmla="*/ 1564831 w 5052732"/>
              <a:gd name="connsiteY53" fmla="*/ 359883 h 3600722"/>
              <a:gd name="connsiteX54" fmla="*/ 1560992 w 5052732"/>
              <a:gd name="connsiteY54" fmla="*/ 364645 h 3600722"/>
              <a:gd name="connsiteX55" fmla="*/ 1557153 w 5052732"/>
              <a:gd name="connsiteY55" fmla="*/ 369725 h 3600722"/>
              <a:gd name="connsiteX56" fmla="*/ 1553314 w 5052732"/>
              <a:gd name="connsiteY56" fmla="*/ 374805 h 3600722"/>
              <a:gd name="connsiteX57" fmla="*/ 1550173 w 5052732"/>
              <a:gd name="connsiteY57" fmla="*/ 379884 h 3600722"/>
              <a:gd name="connsiteX58" fmla="*/ 1547032 w 5052732"/>
              <a:gd name="connsiteY58" fmla="*/ 385599 h 3600722"/>
              <a:gd name="connsiteX59" fmla="*/ 1544589 w 5052732"/>
              <a:gd name="connsiteY59" fmla="*/ 390679 h 3600722"/>
              <a:gd name="connsiteX60" fmla="*/ 1542146 w 5052732"/>
              <a:gd name="connsiteY60" fmla="*/ 396393 h 3600722"/>
              <a:gd name="connsiteX61" fmla="*/ 1540052 w 5052732"/>
              <a:gd name="connsiteY61" fmla="*/ 401791 h 3600722"/>
              <a:gd name="connsiteX62" fmla="*/ 1537958 w 5052732"/>
              <a:gd name="connsiteY62" fmla="*/ 407823 h 3600722"/>
              <a:gd name="connsiteX63" fmla="*/ 1536562 w 5052732"/>
              <a:gd name="connsiteY63" fmla="*/ 413855 h 3600722"/>
              <a:gd name="connsiteX64" fmla="*/ 1535166 w 5052732"/>
              <a:gd name="connsiteY64" fmla="*/ 419252 h 3600722"/>
              <a:gd name="connsiteX65" fmla="*/ 1534119 w 5052732"/>
              <a:gd name="connsiteY65" fmla="*/ 425284 h 3600722"/>
              <a:gd name="connsiteX66" fmla="*/ 1533421 w 5052732"/>
              <a:gd name="connsiteY66" fmla="*/ 431316 h 3600722"/>
              <a:gd name="connsiteX67" fmla="*/ 1533072 w 5052732"/>
              <a:gd name="connsiteY67" fmla="*/ 437031 h 3600722"/>
              <a:gd name="connsiteX68" fmla="*/ 1533072 w 5052732"/>
              <a:gd name="connsiteY68" fmla="*/ 443380 h 3600722"/>
              <a:gd name="connsiteX69" fmla="*/ 1533072 w 5052732"/>
              <a:gd name="connsiteY69" fmla="*/ 449413 h 3600722"/>
              <a:gd name="connsiteX70" fmla="*/ 1533421 w 5052732"/>
              <a:gd name="connsiteY70" fmla="*/ 455127 h 3600722"/>
              <a:gd name="connsiteX71" fmla="*/ 1534119 w 5052732"/>
              <a:gd name="connsiteY71" fmla="*/ 461159 h 3600722"/>
              <a:gd name="connsiteX72" fmla="*/ 1535166 w 5052732"/>
              <a:gd name="connsiteY72" fmla="*/ 467191 h 3600722"/>
              <a:gd name="connsiteX73" fmla="*/ 1536562 w 5052732"/>
              <a:gd name="connsiteY73" fmla="*/ 472589 h 3600722"/>
              <a:gd name="connsiteX74" fmla="*/ 1537958 w 5052732"/>
              <a:gd name="connsiteY74" fmla="*/ 478621 h 3600722"/>
              <a:gd name="connsiteX75" fmla="*/ 1540052 w 5052732"/>
              <a:gd name="connsiteY75" fmla="*/ 484653 h 3600722"/>
              <a:gd name="connsiteX76" fmla="*/ 1542146 w 5052732"/>
              <a:gd name="connsiteY76" fmla="*/ 490050 h 3600722"/>
              <a:gd name="connsiteX77" fmla="*/ 1544589 w 5052732"/>
              <a:gd name="connsiteY77" fmla="*/ 495765 h 3600722"/>
              <a:gd name="connsiteX78" fmla="*/ 1547032 w 5052732"/>
              <a:gd name="connsiteY78" fmla="*/ 500844 h 3600722"/>
              <a:gd name="connsiteX79" fmla="*/ 1550173 w 5052732"/>
              <a:gd name="connsiteY79" fmla="*/ 506559 h 3600722"/>
              <a:gd name="connsiteX80" fmla="*/ 1553314 w 5052732"/>
              <a:gd name="connsiteY80" fmla="*/ 511956 h 3600722"/>
              <a:gd name="connsiteX81" fmla="*/ 1557153 w 5052732"/>
              <a:gd name="connsiteY81" fmla="*/ 516718 h 3600722"/>
              <a:gd name="connsiteX82" fmla="*/ 1560992 w 5052732"/>
              <a:gd name="connsiteY82" fmla="*/ 521798 h 3600722"/>
              <a:gd name="connsiteX83" fmla="*/ 1564831 w 5052732"/>
              <a:gd name="connsiteY83" fmla="*/ 526878 h 3600722"/>
              <a:gd name="connsiteX84" fmla="*/ 1569368 w 5052732"/>
              <a:gd name="connsiteY84" fmla="*/ 531322 h 3600722"/>
              <a:gd name="connsiteX85" fmla="*/ 2395799 w 5052732"/>
              <a:gd name="connsiteY85" fmla="*/ 1356136 h 3600722"/>
              <a:gd name="connsiteX86" fmla="*/ 2399987 w 5052732"/>
              <a:gd name="connsiteY86" fmla="*/ 1361216 h 3600722"/>
              <a:gd name="connsiteX87" fmla="*/ 2404175 w 5052732"/>
              <a:gd name="connsiteY87" fmla="*/ 1365661 h 3600722"/>
              <a:gd name="connsiteX88" fmla="*/ 2408014 w 5052732"/>
              <a:gd name="connsiteY88" fmla="*/ 1371058 h 3600722"/>
              <a:gd name="connsiteX89" fmla="*/ 2411504 w 5052732"/>
              <a:gd name="connsiteY89" fmla="*/ 1375820 h 3600722"/>
              <a:gd name="connsiteX90" fmla="*/ 2414994 w 5052732"/>
              <a:gd name="connsiteY90" fmla="*/ 1380900 h 3600722"/>
              <a:gd name="connsiteX91" fmla="*/ 2417786 w 5052732"/>
              <a:gd name="connsiteY91" fmla="*/ 1386614 h 3600722"/>
              <a:gd name="connsiteX92" fmla="*/ 2420578 w 5052732"/>
              <a:gd name="connsiteY92" fmla="*/ 1392012 h 3600722"/>
              <a:gd name="connsiteX93" fmla="*/ 2423021 w 5052732"/>
              <a:gd name="connsiteY93" fmla="*/ 1397409 h 3600722"/>
              <a:gd name="connsiteX94" fmla="*/ 2425115 w 5052732"/>
              <a:gd name="connsiteY94" fmla="*/ 1403123 h 3600722"/>
              <a:gd name="connsiteX95" fmla="*/ 2426860 w 5052732"/>
              <a:gd name="connsiteY95" fmla="*/ 1408838 h 3600722"/>
              <a:gd name="connsiteX96" fmla="*/ 2428605 w 5052732"/>
              <a:gd name="connsiteY96" fmla="*/ 1414870 h 3600722"/>
              <a:gd name="connsiteX97" fmla="*/ 2430001 w 5052732"/>
              <a:gd name="connsiteY97" fmla="*/ 1420585 h 3600722"/>
              <a:gd name="connsiteX98" fmla="*/ 2430699 w 5052732"/>
              <a:gd name="connsiteY98" fmla="*/ 1426299 h 3600722"/>
              <a:gd name="connsiteX99" fmla="*/ 2431397 w 5052732"/>
              <a:gd name="connsiteY99" fmla="*/ 1432332 h 3600722"/>
              <a:gd name="connsiteX100" fmla="*/ 2432095 w 5052732"/>
              <a:gd name="connsiteY100" fmla="*/ 1438364 h 3600722"/>
              <a:gd name="connsiteX101" fmla="*/ 2432095 w 5052732"/>
              <a:gd name="connsiteY101" fmla="*/ 1444713 h 3600722"/>
              <a:gd name="connsiteX102" fmla="*/ 2432095 w 5052732"/>
              <a:gd name="connsiteY102" fmla="*/ 1450428 h 3600722"/>
              <a:gd name="connsiteX103" fmla="*/ 2431397 w 5052732"/>
              <a:gd name="connsiteY103" fmla="*/ 1456460 h 3600722"/>
              <a:gd name="connsiteX104" fmla="*/ 2430699 w 5052732"/>
              <a:gd name="connsiteY104" fmla="*/ 1462492 h 3600722"/>
              <a:gd name="connsiteX105" fmla="*/ 2430001 w 5052732"/>
              <a:gd name="connsiteY105" fmla="*/ 1468207 h 3600722"/>
              <a:gd name="connsiteX106" fmla="*/ 2428605 w 5052732"/>
              <a:gd name="connsiteY106" fmla="*/ 1473921 h 3600722"/>
              <a:gd name="connsiteX107" fmla="*/ 2426860 w 5052732"/>
              <a:gd name="connsiteY107" fmla="*/ 1479954 h 3600722"/>
              <a:gd name="connsiteX108" fmla="*/ 2425115 w 5052732"/>
              <a:gd name="connsiteY108" fmla="*/ 1485668 h 3600722"/>
              <a:gd name="connsiteX109" fmla="*/ 2423021 w 5052732"/>
              <a:gd name="connsiteY109" fmla="*/ 1491383 h 3600722"/>
              <a:gd name="connsiteX110" fmla="*/ 2420578 w 5052732"/>
              <a:gd name="connsiteY110" fmla="*/ 1496780 h 3600722"/>
              <a:gd name="connsiteX111" fmla="*/ 2417786 w 5052732"/>
              <a:gd name="connsiteY111" fmla="*/ 1502177 h 3600722"/>
              <a:gd name="connsiteX112" fmla="*/ 2414994 w 5052732"/>
              <a:gd name="connsiteY112" fmla="*/ 1507574 h 3600722"/>
              <a:gd name="connsiteX113" fmla="*/ 2411504 w 5052732"/>
              <a:gd name="connsiteY113" fmla="*/ 1512972 h 3600722"/>
              <a:gd name="connsiteX114" fmla="*/ 2408014 w 5052732"/>
              <a:gd name="connsiteY114" fmla="*/ 1517734 h 3600722"/>
              <a:gd name="connsiteX115" fmla="*/ 2404175 w 5052732"/>
              <a:gd name="connsiteY115" fmla="*/ 1523131 h 3600722"/>
              <a:gd name="connsiteX116" fmla="*/ 2399987 w 5052732"/>
              <a:gd name="connsiteY116" fmla="*/ 1527576 h 3600722"/>
              <a:gd name="connsiteX117" fmla="*/ 2395799 w 5052732"/>
              <a:gd name="connsiteY117" fmla="*/ 1532338 h 3600722"/>
              <a:gd name="connsiteX118" fmla="*/ 2390913 w 5052732"/>
              <a:gd name="connsiteY118" fmla="*/ 1536783 h 3600722"/>
              <a:gd name="connsiteX119" fmla="*/ 2386027 w 5052732"/>
              <a:gd name="connsiteY119" fmla="*/ 1540910 h 3600722"/>
              <a:gd name="connsiteX120" fmla="*/ 2381141 w 5052732"/>
              <a:gd name="connsiteY120" fmla="*/ 1544720 h 3600722"/>
              <a:gd name="connsiteX121" fmla="*/ 2376255 w 5052732"/>
              <a:gd name="connsiteY121" fmla="*/ 1548529 h 3600722"/>
              <a:gd name="connsiteX122" fmla="*/ 2371020 w 5052732"/>
              <a:gd name="connsiteY122" fmla="*/ 1551704 h 3600722"/>
              <a:gd name="connsiteX123" fmla="*/ 2365436 w 5052732"/>
              <a:gd name="connsiteY123" fmla="*/ 1554561 h 3600722"/>
              <a:gd name="connsiteX124" fmla="*/ 2359503 w 5052732"/>
              <a:gd name="connsiteY124" fmla="*/ 1557419 h 3600722"/>
              <a:gd name="connsiteX125" fmla="*/ 2353919 w 5052732"/>
              <a:gd name="connsiteY125" fmla="*/ 1559641 h 3600722"/>
              <a:gd name="connsiteX126" fmla="*/ 2348335 w 5052732"/>
              <a:gd name="connsiteY126" fmla="*/ 1561864 h 3600722"/>
              <a:gd name="connsiteX127" fmla="*/ 2342751 w 5052732"/>
              <a:gd name="connsiteY127" fmla="*/ 1563768 h 3600722"/>
              <a:gd name="connsiteX128" fmla="*/ 2336818 w 5052732"/>
              <a:gd name="connsiteY128" fmla="*/ 1565356 h 3600722"/>
              <a:gd name="connsiteX129" fmla="*/ 2330885 w 5052732"/>
              <a:gd name="connsiteY129" fmla="*/ 1566626 h 3600722"/>
              <a:gd name="connsiteX130" fmla="*/ 2324952 w 5052732"/>
              <a:gd name="connsiteY130" fmla="*/ 1567578 h 3600722"/>
              <a:gd name="connsiteX131" fmla="*/ 2319019 w 5052732"/>
              <a:gd name="connsiteY131" fmla="*/ 1568531 h 3600722"/>
              <a:gd name="connsiteX132" fmla="*/ 2313086 w 5052732"/>
              <a:gd name="connsiteY132" fmla="*/ 1568848 h 3600722"/>
              <a:gd name="connsiteX133" fmla="*/ 2307153 w 5052732"/>
              <a:gd name="connsiteY133" fmla="*/ 1568848 h 3600722"/>
              <a:gd name="connsiteX134" fmla="*/ 2301220 w 5052732"/>
              <a:gd name="connsiteY134" fmla="*/ 1568848 h 3600722"/>
              <a:gd name="connsiteX135" fmla="*/ 2295287 w 5052732"/>
              <a:gd name="connsiteY135" fmla="*/ 1568531 h 3600722"/>
              <a:gd name="connsiteX136" fmla="*/ 2289354 w 5052732"/>
              <a:gd name="connsiteY136" fmla="*/ 1567578 h 3600722"/>
              <a:gd name="connsiteX137" fmla="*/ 2283421 w 5052732"/>
              <a:gd name="connsiteY137" fmla="*/ 1566626 h 3600722"/>
              <a:gd name="connsiteX138" fmla="*/ 2277488 w 5052732"/>
              <a:gd name="connsiteY138" fmla="*/ 1565356 h 3600722"/>
              <a:gd name="connsiteX139" fmla="*/ 2271904 w 5052732"/>
              <a:gd name="connsiteY139" fmla="*/ 1563768 h 3600722"/>
              <a:gd name="connsiteX140" fmla="*/ 2265971 w 5052732"/>
              <a:gd name="connsiteY140" fmla="*/ 1561864 h 3600722"/>
              <a:gd name="connsiteX141" fmla="*/ 2260387 w 5052732"/>
              <a:gd name="connsiteY141" fmla="*/ 1559641 h 3600722"/>
              <a:gd name="connsiteX142" fmla="*/ 2254803 w 5052732"/>
              <a:gd name="connsiteY142" fmla="*/ 1557419 h 3600722"/>
              <a:gd name="connsiteX143" fmla="*/ 2249219 w 5052732"/>
              <a:gd name="connsiteY143" fmla="*/ 1554561 h 3600722"/>
              <a:gd name="connsiteX144" fmla="*/ 2243984 w 5052732"/>
              <a:gd name="connsiteY144" fmla="*/ 1551704 h 3600722"/>
              <a:gd name="connsiteX145" fmla="*/ 2238749 w 5052732"/>
              <a:gd name="connsiteY145" fmla="*/ 1548529 h 3600722"/>
              <a:gd name="connsiteX146" fmla="*/ 2233514 w 5052732"/>
              <a:gd name="connsiteY146" fmla="*/ 1544720 h 3600722"/>
              <a:gd name="connsiteX147" fmla="*/ 2228628 w 5052732"/>
              <a:gd name="connsiteY147" fmla="*/ 1540910 h 3600722"/>
              <a:gd name="connsiteX148" fmla="*/ 2223742 w 5052732"/>
              <a:gd name="connsiteY148" fmla="*/ 1536783 h 3600722"/>
              <a:gd name="connsiteX149" fmla="*/ 2219205 w 5052732"/>
              <a:gd name="connsiteY149" fmla="*/ 1532338 h 3600722"/>
              <a:gd name="connsiteX150" fmla="*/ 1493286 w 5052732"/>
              <a:gd name="connsiteY150" fmla="*/ 807848 h 3600722"/>
              <a:gd name="connsiteX151" fmla="*/ 1488749 w 5052732"/>
              <a:gd name="connsiteY151" fmla="*/ 803086 h 3600722"/>
              <a:gd name="connsiteX152" fmla="*/ 1483863 w 5052732"/>
              <a:gd name="connsiteY152" fmla="*/ 798958 h 3600722"/>
              <a:gd name="connsiteX153" fmla="*/ 1478977 w 5052732"/>
              <a:gd name="connsiteY153" fmla="*/ 795149 h 3600722"/>
              <a:gd name="connsiteX154" fmla="*/ 1473742 w 5052732"/>
              <a:gd name="connsiteY154" fmla="*/ 791656 h 3600722"/>
              <a:gd name="connsiteX155" fmla="*/ 1468507 w 5052732"/>
              <a:gd name="connsiteY155" fmla="*/ 788481 h 3600722"/>
              <a:gd name="connsiteX156" fmla="*/ 1463272 w 5052732"/>
              <a:gd name="connsiteY156" fmla="*/ 785307 h 3600722"/>
              <a:gd name="connsiteX157" fmla="*/ 1457688 w 5052732"/>
              <a:gd name="connsiteY157" fmla="*/ 782449 h 3600722"/>
              <a:gd name="connsiteX158" fmla="*/ 1452104 w 5052732"/>
              <a:gd name="connsiteY158" fmla="*/ 780227 h 3600722"/>
              <a:gd name="connsiteX159" fmla="*/ 1446520 w 5052732"/>
              <a:gd name="connsiteY159" fmla="*/ 778005 h 3600722"/>
              <a:gd name="connsiteX160" fmla="*/ 1440587 w 5052732"/>
              <a:gd name="connsiteY160" fmla="*/ 776417 h 3600722"/>
              <a:gd name="connsiteX161" fmla="*/ 1435003 w 5052732"/>
              <a:gd name="connsiteY161" fmla="*/ 774512 h 3600722"/>
              <a:gd name="connsiteX162" fmla="*/ 1429070 w 5052732"/>
              <a:gd name="connsiteY162" fmla="*/ 773560 h 3600722"/>
              <a:gd name="connsiteX163" fmla="*/ 1423137 w 5052732"/>
              <a:gd name="connsiteY163" fmla="*/ 772607 h 3600722"/>
              <a:gd name="connsiteX164" fmla="*/ 1417204 w 5052732"/>
              <a:gd name="connsiteY164" fmla="*/ 771655 h 3600722"/>
              <a:gd name="connsiteX165" fmla="*/ 1411271 w 5052732"/>
              <a:gd name="connsiteY165" fmla="*/ 771338 h 3600722"/>
              <a:gd name="connsiteX166" fmla="*/ 1405338 w 5052732"/>
              <a:gd name="connsiteY166" fmla="*/ 771020 h 3600722"/>
              <a:gd name="connsiteX167" fmla="*/ 1399056 w 5052732"/>
              <a:gd name="connsiteY167" fmla="*/ 771338 h 3600722"/>
              <a:gd name="connsiteX168" fmla="*/ 1393123 w 5052732"/>
              <a:gd name="connsiteY168" fmla="*/ 771655 h 3600722"/>
              <a:gd name="connsiteX169" fmla="*/ 1387190 w 5052732"/>
              <a:gd name="connsiteY169" fmla="*/ 772607 h 3600722"/>
              <a:gd name="connsiteX170" fmla="*/ 1381257 w 5052732"/>
              <a:gd name="connsiteY170" fmla="*/ 773560 h 3600722"/>
              <a:gd name="connsiteX171" fmla="*/ 1375673 w 5052732"/>
              <a:gd name="connsiteY171" fmla="*/ 774512 h 3600722"/>
              <a:gd name="connsiteX172" fmla="*/ 1369740 w 5052732"/>
              <a:gd name="connsiteY172" fmla="*/ 776417 h 3600722"/>
              <a:gd name="connsiteX173" fmla="*/ 1364156 w 5052732"/>
              <a:gd name="connsiteY173" fmla="*/ 778005 h 3600722"/>
              <a:gd name="connsiteX174" fmla="*/ 1358223 w 5052732"/>
              <a:gd name="connsiteY174" fmla="*/ 780227 h 3600722"/>
              <a:gd name="connsiteX175" fmla="*/ 1352639 w 5052732"/>
              <a:gd name="connsiteY175" fmla="*/ 782449 h 3600722"/>
              <a:gd name="connsiteX176" fmla="*/ 1347404 w 5052732"/>
              <a:gd name="connsiteY176" fmla="*/ 785307 h 3600722"/>
              <a:gd name="connsiteX177" fmla="*/ 1341820 w 5052732"/>
              <a:gd name="connsiteY177" fmla="*/ 788481 h 3600722"/>
              <a:gd name="connsiteX178" fmla="*/ 1336585 w 5052732"/>
              <a:gd name="connsiteY178" fmla="*/ 791656 h 3600722"/>
              <a:gd name="connsiteX179" fmla="*/ 1331699 w 5052732"/>
              <a:gd name="connsiteY179" fmla="*/ 795149 h 3600722"/>
              <a:gd name="connsiteX180" fmla="*/ 1326464 w 5052732"/>
              <a:gd name="connsiteY180" fmla="*/ 798958 h 3600722"/>
              <a:gd name="connsiteX181" fmla="*/ 1321927 w 5052732"/>
              <a:gd name="connsiteY181" fmla="*/ 803086 h 3600722"/>
              <a:gd name="connsiteX182" fmla="*/ 1317041 w 5052732"/>
              <a:gd name="connsiteY182" fmla="*/ 807848 h 3600722"/>
              <a:gd name="connsiteX183" fmla="*/ 1312853 w 5052732"/>
              <a:gd name="connsiteY183" fmla="*/ 812293 h 3600722"/>
              <a:gd name="connsiteX184" fmla="*/ 1308665 w 5052732"/>
              <a:gd name="connsiteY184" fmla="*/ 817055 h 3600722"/>
              <a:gd name="connsiteX185" fmla="*/ 1304826 w 5052732"/>
              <a:gd name="connsiteY185" fmla="*/ 822134 h 3600722"/>
              <a:gd name="connsiteX186" fmla="*/ 1301336 w 5052732"/>
              <a:gd name="connsiteY186" fmla="*/ 827214 h 3600722"/>
              <a:gd name="connsiteX187" fmla="*/ 1297846 w 5052732"/>
              <a:gd name="connsiteY187" fmla="*/ 832611 h 3600722"/>
              <a:gd name="connsiteX188" fmla="*/ 1295054 w 5052732"/>
              <a:gd name="connsiteY188" fmla="*/ 837691 h 3600722"/>
              <a:gd name="connsiteX189" fmla="*/ 1292262 w 5052732"/>
              <a:gd name="connsiteY189" fmla="*/ 843406 h 3600722"/>
              <a:gd name="connsiteX190" fmla="*/ 1289819 w 5052732"/>
              <a:gd name="connsiteY190" fmla="*/ 848803 h 3600722"/>
              <a:gd name="connsiteX191" fmla="*/ 1287725 w 5052732"/>
              <a:gd name="connsiteY191" fmla="*/ 854517 h 3600722"/>
              <a:gd name="connsiteX192" fmla="*/ 1285631 w 5052732"/>
              <a:gd name="connsiteY192" fmla="*/ 859915 h 3600722"/>
              <a:gd name="connsiteX193" fmla="*/ 1284235 w 5052732"/>
              <a:gd name="connsiteY193" fmla="*/ 865947 h 3600722"/>
              <a:gd name="connsiteX194" fmla="*/ 1282839 w 5052732"/>
              <a:gd name="connsiteY194" fmla="*/ 871979 h 3600722"/>
              <a:gd name="connsiteX195" fmla="*/ 1281792 w 5052732"/>
              <a:gd name="connsiteY195" fmla="*/ 878011 h 3600722"/>
              <a:gd name="connsiteX196" fmla="*/ 1281094 w 5052732"/>
              <a:gd name="connsiteY196" fmla="*/ 883726 h 3600722"/>
              <a:gd name="connsiteX197" fmla="*/ 1280745 w 5052732"/>
              <a:gd name="connsiteY197" fmla="*/ 889758 h 3600722"/>
              <a:gd name="connsiteX198" fmla="*/ 1280745 w 5052732"/>
              <a:gd name="connsiteY198" fmla="*/ 895790 h 3600722"/>
              <a:gd name="connsiteX199" fmla="*/ 1280745 w 5052732"/>
              <a:gd name="connsiteY199" fmla="*/ 901504 h 3600722"/>
              <a:gd name="connsiteX200" fmla="*/ 1281094 w 5052732"/>
              <a:gd name="connsiteY200" fmla="*/ 907537 h 3600722"/>
              <a:gd name="connsiteX201" fmla="*/ 1281792 w 5052732"/>
              <a:gd name="connsiteY201" fmla="*/ 913569 h 3600722"/>
              <a:gd name="connsiteX202" fmla="*/ 1282839 w 5052732"/>
              <a:gd name="connsiteY202" fmla="*/ 919283 h 3600722"/>
              <a:gd name="connsiteX203" fmla="*/ 1284235 w 5052732"/>
              <a:gd name="connsiteY203" fmla="*/ 925315 h 3600722"/>
              <a:gd name="connsiteX204" fmla="*/ 1285631 w 5052732"/>
              <a:gd name="connsiteY204" fmla="*/ 931348 h 3600722"/>
              <a:gd name="connsiteX205" fmla="*/ 1287725 w 5052732"/>
              <a:gd name="connsiteY205" fmla="*/ 936745 h 3600722"/>
              <a:gd name="connsiteX206" fmla="*/ 1289819 w 5052732"/>
              <a:gd name="connsiteY206" fmla="*/ 942459 h 3600722"/>
              <a:gd name="connsiteX207" fmla="*/ 1292262 w 5052732"/>
              <a:gd name="connsiteY207" fmla="*/ 947857 h 3600722"/>
              <a:gd name="connsiteX208" fmla="*/ 1295054 w 5052732"/>
              <a:gd name="connsiteY208" fmla="*/ 953571 h 3600722"/>
              <a:gd name="connsiteX209" fmla="*/ 1297846 w 5052732"/>
              <a:gd name="connsiteY209" fmla="*/ 958968 h 3600722"/>
              <a:gd name="connsiteX210" fmla="*/ 1301336 w 5052732"/>
              <a:gd name="connsiteY210" fmla="*/ 964048 h 3600722"/>
              <a:gd name="connsiteX211" fmla="*/ 1304826 w 5052732"/>
              <a:gd name="connsiteY211" fmla="*/ 969445 h 3600722"/>
              <a:gd name="connsiteX212" fmla="*/ 1308665 w 5052732"/>
              <a:gd name="connsiteY212" fmla="*/ 974207 h 3600722"/>
              <a:gd name="connsiteX213" fmla="*/ 1312853 w 5052732"/>
              <a:gd name="connsiteY213" fmla="*/ 978970 h 3600722"/>
              <a:gd name="connsiteX214" fmla="*/ 1317041 w 5052732"/>
              <a:gd name="connsiteY214" fmla="*/ 983732 h 3600722"/>
              <a:gd name="connsiteX215" fmla="*/ 2756315 w 5052732"/>
              <a:gd name="connsiteY215" fmla="*/ 2420965 h 3600722"/>
              <a:gd name="connsiteX216" fmla="*/ 2760503 w 5052732"/>
              <a:gd name="connsiteY216" fmla="*/ 2425410 h 3600722"/>
              <a:gd name="connsiteX217" fmla="*/ 2764691 w 5052732"/>
              <a:gd name="connsiteY217" fmla="*/ 2430490 h 3600722"/>
              <a:gd name="connsiteX218" fmla="*/ 2768530 w 5052732"/>
              <a:gd name="connsiteY218" fmla="*/ 2435252 h 3600722"/>
              <a:gd name="connsiteX219" fmla="*/ 2772020 w 5052732"/>
              <a:gd name="connsiteY219" fmla="*/ 2440332 h 3600722"/>
              <a:gd name="connsiteX220" fmla="*/ 2775510 w 5052732"/>
              <a:gd name="connsiteY220" fmla="*/ 2445729 h 3600722"/>
              <a:gd name="connsiteX221" fmla="*/ 2778302 w 5052732"/>
              <a:gd name="connsiteY221" fmla="*/ 2450808 h 3600722"/>
              <a:gd name="connsiteX222" fmla="*/ 2781094 w 5052732"/>
              <a:gd name="connsiteY222" fmla="*/ 2456523 h 3600722"/>
              <a:gd name="connsiteX223" fmla="*/ 2783537 w 5052732"/>
              <a:gd name="connsiteY223" fmla="*/ 2462238 h 3600722"/>
              <a:gd name="connsiteX224" fmla="*/ 2785631 w 5052732"/>
              <a:gd name="connsiteY224" fmla="*/ 2467635 h 3600722"/>
              <a:gd name="connsiteX225" fmla="*/ 2787376 w 5052732"/>
              <a:gd name="connsiteY225" fmla="*/ 2473350 h 3600722"/>
              <a:gd name="connsiteX226" fmla="*/ 2789121 w 5052732"/>
              <a:gd name="connsiteY226" fmla="*/ 2479064 h 3600722"/>
              <a:gd name="connsiteX227" fmla="*/ 2790517 w 5052732"/>
              <a:gd name="connsiteY227" fmla="*/ 2485096 h 3600722"/>
              <a:gd name="connsiteX228" fmla="*/ 2791215 w 5052732"/>
              <a:gd name="connsiteY228" fmla="*/ 2491128 h 3600722"/>
              <a:gd name="connsiteX229" fmla="*/ 2791913 w 5052732"/>
              <a:gd name="connsiteY229" fmla="*/ 2496843 h 3600722"/>
              <a:gd name="connsiteX230" fmla="*/ 2792611 w 5052732"/>
              <a:gd name="connsiteY230" fmla="*/ 2502875 h 3600722"/>
              <a:gd name="connsiteX231" fmla="*/ 2792611 w 5052732"/>
              <a:gd name="connsiteY231" fmla="*/ 2508907 h 3600722"/>
              <a:gd name="connsiteX232" fmla="*/ 2792611 w 5052732"/>
              <a:gd name="connsiteY232" fmla="*/ 2514939 h 3600722"/>
              <a:gd name="connsiteX233" fmla="*/ 2791913 w 5052732"/>
              <a:gd name="connsiteY233" fmla="*/ 2520654 h 3600722"/>
              <a:gd name="connsiteX234" fmla="*/ 2791215 w 5052732"/>
              <a:gd name="connsiteY234" fmla="*/ 2526686 h 3600722"/>
              <a:gd name="connsiteX235" fmla="*/ 2790517 w 5052732"/>
              <a:gd name="connsiteY235" fmla="*/ 2532718 h 3600722"/>
              <a:gd name="connsiteX236" fmla="*/ 2789121 w 5052732"/>
              <a:gd name="connsiteY236" fmla="*/ 2538433 h 3600722"/>
              <a:gd name="connsiteX237" fmla="*/ 2787376 w 5052732"/>
              <a:gd name="connsiteY237" fmla="*/ 2544465 h 3600722"/>
              <a:gd name="connsiteX238" fmla="*/ 2785631 w 5052732"/>
              <a:gd name="connsiteY238" fmla="*/ 2550180 h 3600722"/>
              <a:gd name="connsiteX239" fmla="*/ 2783537 w 5052732"/>
              <a:gd name="connsiteY239" fmla="*/ 2555577 h 3600722"/>
              <a:gd name="connsiteX240" fmla="*/ 2781094 w 5052732"/>
              <a:gd name="connsiteY240" fmla="*/ 2561292 h 3600722"/>
              <a:gd name="connsiteX241" fmla="*/ 2778302 w 5052732"/>
              <a:gd name="connsiteY241" fmla="*/ 2566689 h 3600722"/>
              <a:gd name="connsiteX242" fmla="*/ 2775510 w 5052732"/>
              <a:gd name="connsiteY242" fmla="*/ 2572086 h 3600722"/>
              <a:gd name="connsiteX243" fmla="*/ 2772020 w 5052732"/>
              <a:gd name="connsiteY243" fmla="*/ 2577166 h 3600722"/>
              <a:gd name="connsiteX244" fmla="*/ 2768530 w 5052732"/>
              <a:gd name="connsiteY244" fmla="*/ 2582563 h 3600722"/>
              <a:gd name="connsiteX245" fmla="*/ 2764691 w 5052732"/>
              <a:gd name="connsiteY245" fmla="*/ 2587325 h 3600722"/>
              <a:gd name="connsiteX246" fmla="*/ 2760503 w 5052732"/>
              <a:gd name="connsiteY246" fmla="*/ 2592405 h 3600722"/>
              <a:gd name="connsiteX247" fmla="*/ 2756315 w 5052732"/>
              <a:gd name="connsiteY247" fmla="*/ 2596849 h 3600722"/>
              <a:gd name="connsiteX248" fmla="*/ 2752127 w 5052732"/>
              <a:gd name="connsiteY248" fmla="*/ 2600659 h 3600722"/>
              <a:gd name="connsiteX249" fmla="*/ 2747939 w 5052732"/>
              <a:gd name="connsiteY249" fmla="*/ 2604469 h 3600722"/>
              <a:gd name="connsiteX250" fmla="*/ 2743751 w 5052732"/>
              <a:gd name="connsiteY250" fmla="*/ 2607644 h 3600722"/>
              <a:gd name="connsiteX251" fmla="*/ 2739214 w 5052732"/>
              <a:gd name="connsiteY251" fmla="*/ 2611136 h 3600722"/>
              <a:gd name="connsiteX252" fmla="*/ 2735026 w 5052732"/>
              <a:gd name="connsiteY252" fmla="*/ 2613993 h 3600722"/>
              <a:gd name="connsiteX253" fmla="*/ 2730140 w 5052732"/>
              <a:gd name="connsiteY253" fmla="*/ 2616533 h 3600722"/>
              <a:gd name="connsiteX254" fmla="*/ 2725603 w 5052732"/>
              <a:gd name="connsiteY254" fmla="*/ 2619390 h 3600722"/>
              <a:gd name="connsiteX255" fmla="*/ 2720717 w 5052732"/>
              <a:gd name="connsiteY255" fmla="*/ 2621613 h 3600722"/>
              <a:gd name="connsiteX256" fmla="*/ 2716180 w 5052732"/>
              <a:gd name="connsiteY256" fmla="*/ 2623518 h 3600722"/>
              <a:gd name="connsiteX257" fmla="*/ 2710945 w 5052732"/>
              <a:gd name="connsiteY257" fmla="*/ 2625740 h 3600722"/>
              <a:gd name="connsiteX258" fmla="*/ 2706059 w 5052732"/>
              <a:gd name="connsiteY258" fmla="*/ 2627645 h 3600722"/>
              <a:gd name="connsiteX259" fmla="*/ 2701173 w 5052732"/>
              <a:gd name="connsiteY259" fmla="*/ 2628915 h 3600722"/>
              <a:gd name="connsiteX260" fmla="*/ 2695938 w 5052732"/>
              <a:gd name="connsiteY260" fmla="*/ 2630185 h 3600722"/>
              <a:gd name="connsiteX261" fmla="*/ 2691052 w 5052732"/>
              <a:gd name="connsiteY261" fmla="*/ 2631455 h 3600722"/>
              <a:gd name="connsiteX262" fmla="*/ 2685817 w 5052732"/>
              <a:gd name="connsiteY262" fmla="*/ 2632090 h 3600722"/>
              <a:gd name="connsiteX263" fmla="*/ 2680582 w 5052732"/>
              <a:gd name="connsiteY263" fmla="*/ 2632725 h 3600722"/>
              <a:gd name="connsiteX264" fmla="*/ 2675348 w 5052732"/>
              <a:gd name="connsiteY264" fmla="*/ 2633042 h 3600722"/>
              <a:gd name="connsiteX265" fmla="*/ 2670461 w 5052732"/>
              <a:gd name="connsiteY265" fmla="*/ 2633042 h 3600722"/>
              <a:gd name="connsiteX266" fmla="*/ 2665226 w 5052732"/>
              <a:gd name="connsiteY266" fmla="*/ 2633042 h 3600722"/>
              <a:gd name="connsiteX267" fmla="*/ 2659991 w 5052732"/>
              <a:gd name="connsiteY267" fmla="*/ 2633042 h 3600722"/>
              <a:gd name="connsiteX268" fmla="*/ 2654756 w 5052732"/>
              <a:gd name="connsiteY268" fmla="*/ 2632407 h 3600722"/>
              <a:gd name="connsiteX269" fmla="*/ 2649521 w 5052732"/>
              <a:gd name="connsiteY269" fmla="*/ 2632090 h 3600722"/>
              <a:gd name="connsiteX270" fmla="*/ 2644635 w 5052732"/>
              <a:gd name="connsiteY270" fmla="*/ 2631137 h 3600722"/>
              <a:gd name="connsiteX271" fmla="*/ 2639051 w 5052732"/>
              <a:gd name="connsiteY271" fmla="*/ 2629867 h 3600722"/>
              <a:gd name="connsiteX272" fmla="*/ 2633816 w 5052732"/>
              <a:gd name="connsiteY272" fmla="*/ 2628597 h 3600722"/>
              <a:gd name="connsiteX273" fmla="*/ 2628930 w 5052732"/>
              <a:gd name="connsiteY273" fmla="*/ 2627010 h 3600722"/>
              <a:gd name="connsiteX274" fmla="*/ 2624044 w 5052732"/>
              <a:gd name="connsiteY274" fmla="*/ 2625423 h 3600722"/>
              <a:gd name="connsiteX275" fmla="*/ 2619158 w 5052732"/>
              <a:gd name="connsiteY275" fmla="*/ 2623200 h 3600722"/>
              <a:gd name="connsiteX276" fmla="*/ 2614272 w 5052732"/>
              <a:gd name="connsiteY276" fmla="*/ 2621295 h 3600722"/>
              <a:gd name="connsiteX277" fmla="*/ 2609735 w 5052732"/>
              <a:gd name="connsiteY277" fmla="*/ 2618756 h 3600722"/>
              <a:gd name="connsiteX278" fmla="*/ 2604849 w 5052732"/>
              <a:gd name="connsiteY278" fmla="*/ 2616216 h 3600722"/>
              <a:gd name="connsiteX279" fmla="*/ 2600312 w 5052732"/>
              <a:gd name="connsiteY279" fmla="*/ 2613676 h 360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5052732" h="3600722">
                <a:moveTo>
                  <a:pt x="0" y="0"/>
                </a:moveTo>
                <a:lnTo>
                  <a:pt x="0" y="3600722"/>
                </a:lnTo>
                <a:lnTo>
                  <a:pt x="5052732" y="3600722"/>
                </a:lnTo>
                <a:lnTo>
                  <a:pt x="2447800" y="1003416"/>
                </a:lnTo>
                <a:lnTo>
                  <a:pt x="2441867" y="1003416"/>
                </a:lnTo>
                <a:lnTo>
                  <a:pt x="2435585" y="1003098"/>
                </a:lnTo>
                <a:lnTo>
                  <a:pt x="2429652" y="1002463"/>
                </a:lnTo>
                <a:lnTo>
                  <a:pt x="2423719" y="1001511"/>
                </a:lnTo>
                <a:lnTo>
                  <a:pt x="2417786" y="1000241"/>
                </a:lnTo>
                <a:lnTo>
                  <a:pt x="2411853" y="998653"/>
                </a:lnTo>
                <a:lnTo>
                  <a:pt x="2406269" y="996749"/>
                </a:lnTo>
                <a:lnTo>
                  <a:pt x="2400336" y="994844"/>
                </a:lnTo>
                <a:lnTo>
                  <a:pt x="2394752" y="992304"/>
                </a:lnTo>
                <a:lnTo>
                  <a:pt x="2389168" y="989447"/>
                </a:lnTo>
                <a:lnTo>
                  <a:pt x="2383584" y="986589"/>
                </a:lnTo>
                <a:lnTo>
                  <a:pt x="2378349" y="983097"/>
                </a:lnTo>
                <a:lnTo>
                  <a:pt x="2373114" y="979605"/>
                </a:lnTo>
                <a:lnTo>
                  <a:pt x="2368228" y="975795"/>
                </a:lnTo>
                <a:lnTo>
                  <a:pt x="2363342" y="971668"/>
                </a:lnTo>
                <a:lnTo>
                  <a:pt x="2358456" y="967223"/>
                </a:lnTo>
                <a:lnTo>
                  <a:pt x="1745612" y="355121"/>
                </a:lnTo>
                <a:lnTo>
                  <a:pt x="1740726" y="350994"/>
                </a:lnTo>
                <a:lnTo>
                  <a:pt x="1736190" y="346866"/>
                </a:lnTo>
                <a:lnTo>
                  <a:pt x="1730954" y="343057"/>
                </a:lnTo>
                <a:lnTo>
                  <a:pt x="1726068" y="339564"/>
                </a:lnTo>
                <a:lnTo>
                  <a:pt x="1720834" y="336072"/>
                </a:lnTo>
                <a:lnTo>
                  <a:pt x="1715250" y="333215"/>
                </a:lnTo>
                <a:lnTo>
                  <a:pt x="1710014" y="330357"/>
                </a:lnTo>
                <a:lnTo>
                  <a:pt x="1704430" y="327818"/>
                </a:lnTo>
                <a:lnTo>
                  <a:pt x="1698498" y="325913"/>
                </a:lnTo>
                <a:lnTo>
                  <a:pt x="1692914" y="323690"/>
                </a:lnTo>
                <a:lnTo>
                  <a:pt x="1686980" y="322420"/>
                </a:lnTo>
                <a:lnTo>
                  <a:pt x="1681396" y="320833"/>
                </a:lnTo>
                <a:lnTo>
                  <a:pt x="1675464" y="319881"/>
                </a:lnTo>
                <a:lnTo>
                  <a:pt x="1669531" y="319246"/>
                </a:lnTo>
                <a:lnTo>
                  <a:pt x="1663598" y="318928"/>
                </a:lnTo>
                <a:lnTo>
                  <a:pt x="1657316" y="318928"/>
                </a:lnTo>
                <a:lnTo>
                  <a:pt x="1651383" y="318928"/>
                </a:lnTo>
                <a:lnTo>
                  <a:pt x="1645450" y="319246"/>
                </a:lnTo>
                <a:lnTo>
                  <a:pt x="1639517" y="319881"/>
                </a:lnTo>
                <a:lnTo>
                  <a:pt x="1633584" y="320833"/>
                </a:lnTo>
                <a:lnTo>
                  <a:pt x="1627651" y="322420"/>
                </a:lnTo>
                <a:lnTo>
                  <a:pt x="1622067" y="323690"/>
                </a:lnTo>
                <a:lnTo>
                  <a:pt x="1616134" y="325913"/>
                </a:lnTo>
                <a:lnTo>
                  <a:pt x="1610550" y="327818"/>
                </a:lnTo>
                <a:lnTo>
                  <a:pt x="1604966" y="330357"/>
                </a:lnTo>
                <a:lnTo>
                  <a:pt x="1599731" y="333215"/>
                </a:lnTo>
                <a:lnTo>
                  <a:pt x="1594147" y="336072"/>
                </a:lnTo>
                <a:lnTo>
                  <a:pt x="1588912" y="339564"/>
                </a:lnTo>
                <a:lnTo>
                  <a:pt x="1583677" y="343057"/>
                </a:lnTo>
                <a:lnTo>
                  <a:pt x="1578791" y="346866"/>
                </a:lnTo>
                <a:lnTo>
                  <a:pt x="1573905" y="350994"/>
                </a:lnTo>
                <a:lnTo>
                  <a:pt x="1569368" y="355121"/>
                </a:lnTo>
                <a:lnTo>
                  <a:pt x="1564831" y="359883"/>
                </a:lnTo>
                <a:lnTo>
                  <a:pt x="1560992" y="364645"/>
                </a:lnTo>
                <a:lnTo>
                  <a:pt x="1557153" y="369725"/>
                </a:lnTo>
                <a:lnTo>
                  <a:pt x="1553314" y="374805"/>
                </a:lnTo>
                <a:lnTo>
                  <a:pt x="1550173" y="379884"/>
                </a:lnTo>
                <a:lnTo>
                  <a:pt x="1547032" y="385599"/>
                </a:lnTo>
                <a:lnTo>
                  <a:pt x="1544589" y="390679"/>
                </a:lnTo>
                <a:lnTo>
                  <a:pt x="1542146" y="396393"/>
                </a:lnTo>
                <a:lnTo>
                  <a:pt x="1540052" y="401791"/>
                </a:lnTo>
                <a:lnTo>
                  <a:pt x="1537958" y="407823"/>
                </a:lnTo>
                <a:lnTo>
                  <a:pt x="1536562" y="413855"/>
                </a:lnTo>
                <a:lnTo>
                  <a:pt x="1535166" y="419252"/>
                </a:lnTo>
                <a:lnTo>
                  <a:pt x="1534119" y="425284"/>
                </a:lnTo>
                <a:cubicBezTo>
                  <a:pt x="1533886" y="427295"/>
                  <a:pt x="1533654" y="429305"/>
                  <a:pt x="1533421" y="431316"/>
                </a:cubicBezTo>
                <a:cubicBezTo>
                  <a:pt x="1533305" y="433221"/>
                  <a:pt x="1533188" y="435126"/>
                  <a:pt x="1533072" y="437031"/>
                </a:cubicBezTo>
                <a:lnTo>
                  <a:pt x="1533072" y="443380"/>
                </a:lnTo>
                <a:lnTo>
                  <a:pt x="1533072" y="449413"/>
                </a:lnTo>
                <a:cubicBezTo>
                  <a:pt x="1533188" y="451318"/>
                  <a:pt x="1533305" y="453222"/>
                  <a:pt x="1533421" y="455127"/>
                </a:cubicBezTo>
                <a:cubicBezTo>
                  <a:pt x="1533654" y="457138"/>
                  <a:pt x="1533886" y="459148"/>
                  <a:pt x="1534119" y="461159"/>
                </a:cubicBezTo>
                <a:lnTo>
                  <a:pt x="1535166" y="467191"/>
                </a:lnTo>
                <a:lnTo>
                  <a:pt x="1536562" y="472589"/>
                </a:lnTo>
                <a:lnTo>
                  <a:pt x="1537958" y="478621"/>
                </a:lnTo>
                <a:lnTo>
                  <a:pt x="1540052" y="484653"/>
                </a:lnTo>
                <a:lnTo>
                  <a:pt x="1542146" y="490050"/>
                </a:lnTo>
                <a:lnTo>
                  <a:pt x="1544589" y="495765"/>
                </a:lnTo>
                <a:lnTo>
                  <a:pt x="1547032" y="500844"/>
                </a:lnTo>
                <a:lnTo>
                  <a:pt x="1550173" y="506559"/>
                </a:lnTo>
                <a:lnTo>
                  <a:pt x="1553314" y="511956"/>
                </a:lnTo>
                <a:lnTo>
                  <a:pt x="1557153" y="516718"/>
                </a:lnTo>
                <a:lnTo>
                  <a:pt x="1560992" y="521798"/>
                </a:lnTo>
                <a:lnTo>
                  <a:pt x="1564831" y="526878"/>
                </a:lnTo>
                <a:lnTo>
                  <a:pt x="1569368" y="531322"/>
                </a:lnTo>
                <a:lnTo>
                  <a:pt x="2395799" y="1356136"/>
                </a:lnTo>
                <a:lnTo>
                  <a:pt x="2399987" y="1361216"/>
                </a:lnTo>
                <a:lnTo>
                  <a:pt x="2404175" y="1365661"/>
                </a:lnTo>
                <a:lnTo>
                  <a:pt x="2408014" y="1371058"/>
                </a:lnTo>
                <a:lnTo>
                  <a:pt x="2411504" y="1375820"/>
                </a:lnTo>
                <a:lnTo>
                  <a:pt x="2414994" y="1380900"/>
                </a:lnTo>
                <a:lnTo>
                  <a:pt x="2417786" y="1386614"/>
                </a:lnTo>
                <a:lnTo>
                  <a:pt x="2420578" y="1392012"/>
                </a:lnTo>
                <a:lnTo>
                  <a:pt x="2423021" y="1397409"/>
                </a:lnTo>
                <a:lnTo>
                  <a:pt x="2425115" y="1403123"/>
                </a:lnTo>
                <a:lnTo>
                  <a:pt x="2426860" y="1408838"/>
                </a:lnTo>
                <a:lnTo>
                  <a:pt x="2428605" y="1414870"/>
                </a:lnTo>
                <a:lnTo>
                  <a:pt x="2430001" y="1420585"/>
                </a:lnTo>
                <a:cubicBezTo>
                  <a:pt x="2430234" y="1422490"/>
                  <a:pt x="2430466" y="1424394"/>
                  <a:pt x="2430699" y="1426299"/>
                </a:cubicBezTo>
                <a:cubicBezTo>
                  <a:pt x="2430932" y="1428310"/>
                  <a:pt x="2431164" y="1430321"/>
                  <a:pt x="2431397" y="1432332"/>
                </a:cubicBezTo>
                <a:cubicBezTo>
                  <a:pt x="2431630" y="1434343"/>
                  <a:pt x="2431862" y="1436353"/>
                  <a:pt x="2432095" y="1438364"/>
                </a:cubicBezTo>
                <a:lnTo>
                  <a:pt x="2432095" y="1444713"/>
                </a:lnTo>
                <a:lnTo>
                  <a:pt x="2432095" y="1450428"/>
                </a:lnTo>
                <a:cubicBezTo>
                  <a:pt x="2431862" y="1452439"/>
                  <a:pt x="2431630" y="1454449"/>
                  <a:pt x="2431397" y="1456460"/>
                </a:cubicBezTo>
                <a:cubicBezTo>
                  <a:pt x="2431164" y="1458471"/>
                  <a:pt x="2430932" y="1460481"/>
                  <a:pt x="2430699" y="1462492"/>
                </a:cubicBezTo>
                <a:cubicBezTo>
                  <a:pt x="2430466" y="1464397"/>
                  <a:pt x="2430234" y="1466302"/>
                  <a:pt x="2430001" y="1468207"/>
                </a:cubicBezTo>
                <a:lnTo>
                  <a:pt x="2428605" y="1473921"/>
                </a:lnTo>
                <a:lnTo>
                  <a:pt x="2426860" y="1479954"/>
                </a:lnTo>
                <a:lnTo>
                  <a:pt x="2425115" y="1485668"/>
                </a:lnTo>
                <a:lnTo>
                  <a:pt x="2423021" y="1491383"/>
                </a:lnTo>
                <a:lnTo>
                  <a:pt x="2420578" y="1496780"/>
                </a:lnTo>
                <a:lnTo>
                  <a:pt x="2417786" y="1502177"/>
                </a:lnTo>
                <a:lnTo>
                  <a:pt x="2414994" y="1507574"/>
                </a:lnTo>
                <a:lnTo>
                  <a:pt x="2411504" y="1512972"/>
                </a:lnTo>
                <a:lnTo>
                  <a:pt x="2408014" y="1517734"/>
                </a:lnTo>
                <a:lnTo>
                  <a:pt x="2404175" y="1523131"/>
                </a:lnTo>
                <a:lnTo>
                  <a:pt x="2399987" y="1527576"/>
                </a:lnTo>
                <a:lnTo>
                  <a:pt x="2395799" y="1532338"/>
                </a:lnTo>
                <a:lnTo>
                  <a:pt x="2390913" y="1536783"/>
                </a:lnTo>
                <a:lnTo>
                  <a:pt x="2386027" y="1540910"/>
                </a:lnTo>
                <a:lnTo>
                  <a:pt x="2381141" y="1544720"/>
                </a:lnTo>
                <a:lnTo>
                  <a:pt x="2376255" y="1548529"/>
                </a:lnTo>
                <a:lnTo>
                  <a:pt x="2371020" y="1551704"/>
                </a:lnTo>
                <a:lnTo>
                  <a:pt x="2365436" y="1554561"/>
                </a:lnTo>
                <a:lnTo>
                  <a:pt x="2359503" y="1557419"/>
                </a:lnTo>
                <a:lnTo>
                  <a:pt x="2353919" y="1559641"/>
                </a:lnTo>
                <a:lnTo>
                  <a:pt x="2348335" y="1561864"/>
                </a:lnTo>
                <a:lnTo>
                  <a:pt x="2342751" y="1563768"/>
                </a:lnTo>
                <a:lnTo>
                  <a:pt x="2336818" y="1565356"/>
                </a:lnTo>
                <a:lnTo>
                  <a:pt x="2330885" y="1566626"/>
                </a:lnTo>
                <a:lnTo>
                  <a:pt x="2324952" y="1567578"/>
                </a:lnTo>
                <a:lnTo>
                  <a:pt x="2319019" y="1568531"/>
                </a:lnTo>
                <a:lnTo>
                  <a:pt x="2313086" y="1568848"/>
                </a:lnTo>
                <a:lnTo>
                  <a:pt x="2307153" y="1568848"/>
                </a:lnTo>
                <a:lnTo>
                  <a:pt x="2301220" y="1568848"/>
                </a:lnTo>
                <a:lnTo>
                  <a:pt x="2295287" y="1568531"/>
                </a:lnTo>
                <a:lnTo>
                  <a:pt x="2289354" y="1567578"/>
                </a:lnTo>
                <a:lnTo>
                  <a:pt x="2283421" y="1566626"/>
                </a:lnTo>
                <a:lnTo>
                  <a:pt x="2277488" y="1565356"/>
                </a:lnTo>
                <a:lnTo>
                  <a:pt x="2271904" y="1563768"/>
                </a:lnTo>
                <a:lnTo>
                  <a:pt x="2265971" y="1561864"/>
                </a:lnTo>
                <a:lnTo>
                  <a:pt x="2260387" y="1559641"/>
                </a:lnTo>
                <a:lnTo>
                  <a:pt x="2254803" y="1557419"/>
                </a:lnTo>
                <a:lnTo>
                  <a:pt x="2249219" y="1554561"/>
                </a:lnTo>
                <a:lnTo>
                  <a:pt x="2243984" y="1551704"/>
                </a:lnTo>
                <a:lnTo>
                  <a:pt x="2238749" y="1548529"/>
                </a:lnTo>
                <a:lnTo>
                  <a:pt x="2233514" y="1544720"/>
                </a:lnTo>
                <a:lnTo>
                  <a:pt x="2228628" y="1540910"/>
                </a:lnTo>
                <a:lnTo>
                  <a:pt x="2223742" y="1536783"/>
                </a:lnTo>
                <a:lnTo>
                  <a:pt x="2219205" y="1532338"/>
                </a:lnTo>
                <a:lnTo>
                  <a:pt x="1493286" y="807848"/>
                </a:lnTo>
                <a:lnTo>
                  <a:pt x="1488749" y="803086"/>
                </a:lnTo>
                <a:lnTo>
                  <a:pt x="1483863" y="798958"/>
                </a:lnTo>
                <a:lnTo>
                  <a:pt x="1478977" y="795149"/>
                </a:lnTo>
                <a:lnTo>
                  <a:pt x="1473742" y="791656"/>
                </a:lnTo>
                <a:lnTo>
                  <a:pt x="1468507" y="788481"/>
                </a:lnTo>
                <a:lnTo>
                  <a:pt x="1463272" y="785307"/>
                </a:lnTo>
                <a:lnTo>
                  <a:pt x="1457688" y="782449"/>
                </a:lnTo>
                <a:lnTo>
                  <a:pt x="1452104" y="780227"/>
                </a:lnTo>
                <a:lnTo>
                  <a:pt x="1446520" y="778005"/>
                </a:lnTo>
                <a:lnTo>
                  <a:pt x="1440587" y="776417"/>
                </a:lnTo>
                <a:lnTo>
                  <a:pt x="1435003" y="774512"/>
                </a:lnTo>
                <a:lnTo>
                  <a:pt x="1429070" y="773560"/>
                </a:lnTo>
                <a:lnTo>
                  <a:pt x="1423137" y="772607"/>
                </a:lnTo>
                <a:lnTo>
                  <a:pt x="1417204" y="771655"/>
                </a:lnTo>
                <a:lnTo>
                  <a:pt x="1411271" y="771338"/>
                </a:lnTo>
                <a:lnTo>
                  <a:pt x="1405338" y="771020"/>
                </a:lnTo>
                <a:lnTo>
                  <a:pt x="1399056" y="771338"/>
                </a:lnTo>
                <a:lnTo>
                  <a:pt x="1393123" y="771655"/>
                </a:lnTo>
                <a:lnTo>
                  <a:pt x="1387190" y="772607"/>
                </a:lnTo>
                <a:lnTo>
                  <a:pt x="1381257" y="773560"/>
                </a:lnTo>
                <a:lnTo>
                  <a:pt x="1375673" y="774512"/>
                </a:lnTo>
                <a:lnTo>
                  <a:pt x="1369740" y="776417"/>
                </a:lnTo>
                <a:lnTo>
                  <a:pt x="1364156" y="778005"/>
                </a:lnTo>
                <a:lnTo>
                  <a:pt x="1358223" y="780227"/>
                </a:lnTo>
                <a:lnTo>
                  <a:pt x="1352639" y="782449"/>
                </a:lnTo>
                <a:lnTo>
                  <a:pt x="1347404" y="785307"/>
                </a:lnTo>
                <a:lnTo>
                  <a:pt x="1341820" y="788481"/>
                </a:lnTo>
                <a:lnTo>
                  <a:pt x="1336585" y="791656"/>
                </a:lnTo>
                <a:lnTo>
                  <a:pt x="1331699" y="795149"/>
                </a:lnTo>
                <a:lnTo>
                  <a:pt x="1326464" y="798958"/>
                </a:lnTo>
                <a:lnTo>
                  <a:pt x="1321927" y="803086"/>
                </a:lnTo>
                <a:lnTo>
                  <a:pt x="1317041" y="807848"/>
                </a:lnTo>
                <a:lnTo>
                  <a:pt x="1312853" y="812293"/>
                </a:lnTo>
                <a:lnTo>
                  <a:pt x="1308665" y="817055"/>
                </a:lnTo>
                <a:lnTo>
                  <a:pt x="1304826" y="822134"/>
                </a:lnTo>
                <a:lnTo>
                  <a:pt x="1301336" y="827214"/>
                </a:lnTo>
                <a:lnTo>
                  <a:pt x="1297846" y="832611"/>
                </a:lnTo>
                <a:lnTo>
                  <a:pt x="1295054" y="837691"/>
                </a:lnTo>
                <a:lnTo>
                  <a:pt x="1292262" y="843406"/>
                </a:lnTo>
                <a:lnTo>
                  <a:pt x="1289819" y="848803"/>
                </a:lnTo>
                <a:lnTo>
                  <a:pt x="1287725" y="854517"/>
                </a:lnTo>
                <a:lnTo>
                  <a:pt x="1285631" y="859915"/>
                </a:lnTo>
                <a:lnTo>
                  <a:pt x="1284235" y="865947"/>
                </a:lnTo>
                <a:lnTo>
                  <a:pt x="1282839" y="871979"/>
                </a:lnTo>
                <a:lnTo>
                  <a:pt x="1281792" y="878011"/>
                </a:lnTo>
                <a:cubicBezTo>
                  <a:pt x="1281559" y="879916"/>
                  <a:pt x="1281327" y="881821"/>
                  <a:pt x="1281094" y="883726"/>
                </a:cubicBezTo>
                <a:cubicBezTo>
                  <a:pt x="1280978" y="885737"/>
                  <a:pt x="1280861" y="887747"/>
                  <a:pt x="1280745" y="889758"/>
                </a:cubicBezTo>
                <a:lnTo>
                  <a:pt x="1280745" y="895790"/>
                </a:lnTo>
                <a:lnTo>
                  <a:pt x="1280745" y="901504"/>
                </a:lnTo>
                <a:cubicBezTo>
                  <a:pt x="1280861" y="903515"/>
                  <a:pt x="1280978" y="905526"/>
                  <a:pt x="1281094" y="907537"/>
                </a:cubicBezTo>
                <a:cubicBezTo>
                  <a:pt x="1281327" y="909548"/>
                  <a:pt x="1281559" y="911558"/>
                  <a:pt x="1281792" y="913569"/>
                </a:cubicBezTo>
                <a:lnTo>
                  <a:pt x="1282839" y="919283"/>
                </a:lnTo>
                <a:lnTo>
                  <a:pt x="1284235" y="925315"/>
                </a:lnTo>
                <a:lnTo>
                  <a:pt x="1285631" y="931348"/>
                </a:lnTo>
                <a:lnTo>
                  <a:pt x="1287725" y="936745"/>
                </a:lnTo>
                <a:lnTo>
                  <a:pt x="1289819" y="942459"/>
                </a:lnTo>
                <a:lnTo>
                  <a:pt x="1292262" y="947857"/>
                </a:lnTo>
                <a:lnTo>
                  <a:pt x="1295054" y="953571"/>
                </a:lnTo>
                <a:lnTo>
                  <a:pt x="1297846" y="958968"/>
                </a:lnTo>
                <a:lnTo>
                  <a:pt x="1301336" y="964048"/>
                </a:lnTo>
                <a:lnTo>
                  <a:pt x="1304826" y="969445"/>
                </a:lnTo>
                <a:lnTo>
                  <a:pt x="1308665" y="974207"/>
                </a:lnTo>
                <a:lnTo>
                  <a:pt x="1312853" y="978970"/>
                </a:lnTo>
                <a:lnTo>
                  <a:pt x="1317041" y="983732"/>
                </a:lnTo>
                <a:lnTo>
                  <a:pt x="2756315" y="2420965"/>
                </a:lnTo>
                <a:lnTo>
                  <a:pt x="2760503" y="2425410"/>
                </a:lnTo>
                <a:lnTo>
                  <a:pt x="2764691" y="2430490"/>
                </a:lnTo>
                <a:lnTo>
                  <a:pt x="2768530" y="2435252"/>
                </a:lnTo>
                <a:lnTo>
                  <a:pt x="2772020" y="2440332"/>
                </a:lnTo>
                <a:lnTo>
                  <a:pt x="2775510" y="2445729"/>
                </a:lnTo>
                <a:lnTo>
                  <a:pt x="2778302" y="2450808"/>
                </a:lnTo>
                <a:lnTo>
                  <a:pt x="2781094" y="2456523"/>
                </a:lnTo>
                <a:lnTo>
                  <a:pt x="2783537" y="2462238"/>
                </a:lnTo>
                <a:lnTo>
                  <a:pt x="2785631" y="2467635"/>
                </a:lnTo>
                <a:lnTo>
                  <a:pt x="2787376" y="2473350"/>
                </a:lnTo>
                <a:lnTo>
                  <a:pt x="2789121" y="2479064"/>
                </a:lnTo>
                <a:lnTo>
                  <a:pt x="2790517" y="2485096"/>
                </a:lnTo>
                <a:cubicBezTo>
                  <a:pt x="2790750" y="2487107"/>
                  <a:pt x="2790982" y="2489117"/>
                  <a:pt x="2791215" y="2491128"/>
                </a:cubicBezTo>
                <a:cubicBezTo>
                  <a:pt x="2791448" y="2493033"/>
                  <a:pt x="2791680" y="2494938"/>
                  <a:pt x="2791913" y="2496843"/>
                </a:cubicBezTo>
                <a:cubicBezTo>
                  <a:pt x="2792146" y="2498854"/>
                  <a:pt x="2792378" y="2500864"/>
                  <a:pt x="2792611" y="2502875"/>
                </a:cubicBezTo>
                <a:lnTo>
                  <a:pt x="2792611" y="2508907"/>
                </a:lnTo>
                <a:lnTo>
                  <a:pt x="2792611" y="2514939"/>
                </a:lnTo>
                <a:cubicBezTo>
                  <a:pt x="2792378" y="2516844"/>
                  <a:pt x="2792146" y="2518749"/>
                  <a:pt x="2791913" y="2520654"/>
                </a:cubicBezTo>
                <a:cubicBezTo>
                  <a:pt x="2791680" y="2522665"/>
                  <a:pt x="2791448" y="2524675"/>
                  <a:pt x="2791215" y="2526686"/>
                </a:cubicBezTo>
                <a:cubicBezTo>
                  <a:pt x="2790982" y="2528697"/>
                  <a:pt x="2790750" y="2530707"/>
                  <a:pt x="2790517" y="2532718"/>
                </a:cubicBezTo>
                <a:lnTo>
                  <a:pt x="2789121" y="2538433"/>
                </a:lnTo>
                <a:lnTo>
                  <a:pt x="2787376" y="2544465"/>
                </a:lnTo>
                <a:lnTo>
                  <a:pt x="2785631" y="2550180"/>
                </a:lnTo>
                <a:lnTo>
                  <a:pt x="2783537" y="2555577"/>
                </a:lnTo>
                <a:lnTo>
                  <a:pt x="2781094" y="2561292"/>
                </a:lnTo>
                <a:lnTo>
                  <a:pt x="2778302" y="2566689"/>
                </a:lnTo>
                <a:lnTo>
                  <a:pt x="2775510" y="2572086"/>
                </a:lnTo>
                <a:lnTo>
                  <a:pt x="2772020" y="2577166"/>
                </a:lnTo>
                <a:lnTo>
                  <a:pt x="2768530" y="2582563"/>
                </a:lnTo>
                <a:lnTo>
                  <a:pt x="2764691" y="2587325"/>
                </a:lnTo>
                <a:lnTo>
                  <a:pt x="2760503" y="2592405"/>
                </a:lnTo>
                <a:lnTo>
                  <a:pt x="2756315" y="2596849"/>
                </a:lnTo>
                <a:lnTo>
                  <a:pt x="2752127" y="2600659"/>
                </a:lnTo>
                <a:lnTo>
                  <a:pt x="2747939" y="2604469"/>
                </a:lnTo>
                <a:lnTo>
                  <a:pt x="2743751" y="2607644"/>
                </a:lnTo>
                <a:lnTo>
                  <a:pt x="2739214" y="2611136"/>
                </a:lnTo>
                <a:lnTo>
                  <a:pt x="2735026" y="2613993"/>
                </a:lnTo>
                <a:lnTo>
                  <a:pt x="2730140" y="2616533"/>
                </a:lnTo>
                <a:lnTo>
                  <a:pt x="2725603" y="2619390"/>
                </a:lnTo>
                <a:lnTo>
                  <a:pt x="2720717" y="2621613"/>
                </a:lnTo>
                <a:lnTo>
                  <a:pt x="2716180" y="2623518"/>
                </a:lnTo>
                <a:lnTo>
                  <a:pt x="2710945" y="2625740"/>
                </a:lnTo>
                <a:lnTo>
                  <a:pt x="2706059" y="2627645"/>
                </a:lnTo>
                <a:lnTo>
                  <a:pt x="2701173" y="2628915"/>
                </a:lnTo>
                <a:lnTo>
                  <a:pt x="2695938" y="2630185"/>
                </a:lnTo>
                <a:lnTo>
                  <a:pt x="2691052" y="2631455"/>
                </a:lnTo>
                <a:lnTo>
                  <a:pt x="2685817" y="2632090"/>
                </a:lnTo>
                <a:lnTo>
                  <a:pt x="2680582" y="2632725"/>
                </a:lnTo>
                <a:lnTo>
                  <a:pt x="2675348" y="2633042"/>
                </a:lnTo>
                <a:lnTo>
                  <a:pt x="2670461" y="2633042"/>
                </a:lnTo>
                <a:lnTo>
                  <a:pt x="2665226" y="2633042"/>
                </a:lnTo>
                <a:lnTo>
                  <a:pt x="2659991" y="2633042"/>
                </a:lnTo>
                <a:lnTo>
                  <a:pt x="2654756" y="2632407"/>
                </a:lnTo>
                <a:lnTo>
                  <a:pt x="2649521" y="2632090"/>
                </a:lnTo>
                <a:lnTo>
                  <a:pt x="2644635" y="2631137"/>
                </a:lnTo>
                <a:lnTo>
                  <a:pt x="2639051" y="2629867"/>
                </a:lnTo>
                <a:lnTo>
                  <a:pt x="2633816" y="2628597"/>
                </a:lnTo>
                <a:lnTo>
                  <a:pt x="2628930" y="2627010"/>
                </a:lnTo>
                <a:lnTo>
                  <a:pt x="2624044" y="2625423"/>
                </a:lnTo>
                <a:lnTo>
                  <a:pt x="2619158" y="2623200"/>
                </a:lnTo>
                <a:lnTo>
                  <a:pt x="2614272" y="2621295"/>
                </a:lnTo>
                <a:lnTo>
                  <a:pt x="2609735" y="2618756"/>
                </a:lnTo>
                <a:lnTo>
                  <a:pt x="2604849" y="2616216"/>
                </a:lnTo>
                <a:lnTo>
                  <a:pt x="2600312" y="26136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="" xmlns:a16="http://schemas.microsoft.com/office/drawing/2014/main" id="{85663283-ED1E-428C-85B6-7EC9AAAD4C7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9147326" cy="6857999"/>
          </a:xfrm>
          <a:custGeom>
            <a:avLst/>
            <a:gdLst>
              <a:gd name="connsiteX0" fmla="*/ 9147326 w 9147326"/>
              <a:gd name="connsiteY0" fmla="*/ 0 h 6857999"/>
              <a:gd name="connsiteX1" fmla="*/ 0 w 9147326"/>
              <a:gd name="connsiteY1" fmla="*/ 0 h 6857999"/>
              <a:gd name="connsiteX2" fmla="*/ 0 w 9147326"/>
              <a:gd name="connsiteY2" fmla="*/ 117731 h 6857999"/>
              <a:gd name="connsiteX3" fmla="*/ 2563450 w 9147326"/>
              <a:gd name="connsiteY3" fmla="*/ 2678112 h 6857999"/>
              <a:gd name="connsiteX4" fmla="*/ 2567987 w 9147326"/>
              <a:gd name="connsiteY4" fmla="*/ 2682875 h 6857999"/>
              <a:gd name="connsiteX5" fmla="*/ 2572175 w 9147326"/>
              <a:gd name="connsiteY5" fmla="*/ 2687320 h 6857999"/>
              <a:gd name="connsiteX6" fmla="*/ 2576014 w 9147326"/>
              <a:gd name="connsiteY6" fmla="*/ 2692717 h 6857999"/>
              <a:gd name="connsiteX7" fmla="*/ 2579503 w 9147326"/>
              <a:gd name="connsiteY7" fmla="*/ 2697480 h 6857999"/>
              <a:gd name="connsiteX8" fmla="*/ 2582644 w 9147326"/>
              <a:gd name="connsiteY8" fmla="*/ 2702877 h 6857999"/>
              <a:gd name="connsiteX9" fmla="*/ 2585785 w 9147326"/>
              <a:gd name="connsiteY9" fmla="*/ 2708275 h 6857999"/>
              <a:gd name="connsiteX10" fmla="*/ 2588577 w 9147326"/>
              <a:gd name="connsiteY10" fmla="*/ 2713672 h 6857999"/>
              <a:gd name="connsiteX11" fmla="*/ 2591020 w 9147326"/>
              <a:gd name="connsiteY11" fmla="*/ 2719070 h 6857999"/>
              <a:gd name="connsiteX12" fmla="*/ 2593114 w 9147326"/>
              <a:gd name="connsiteY12" fmla="*/ 2725102 h 6857999"/>
              <a:gd name="connsiteX13" fmla="*/ 2594859 w 9147326"/>
              <a:gd name="connsiteY13" fmla="*/ 2730817 h 6857999"/>
              <a:gd name="connsiteX14" fmla="*/ 2596254 w 9147326"/>
              <a:gd name="connsiteY14" fmla="*/ 2736532 h 6857999"/>
              <a:gd name="connsiteX15" fmla="*/ 2597650 w 9147326"/>
              <a:gd name="connsiteY15" fmla="*/ 2742565 h 6857999"/>
              <a:gd name="connsiteX16" fmla="*/ 2598697 w 9147326"/>
              <a:gd name="connsiteY16" fmla="*/ 2748280 h 6857999"/>
              <a:gd name="connsiteX17" fmla="*/ 2599395 w 9147326"/>
              <a:gd name="connsiteY17" fmla="*/ 2753995 h 6857999"/>
              <a:gd name="connsiteX18" fmla="*/ 2599744 w 9147326"/>
              <a:gd name="connsiteY18" fmla="*/ 2760345 h 6857999"/>
              <a:gd name="connsiteX19" fmla="*/ 2600093 w 9147326"/>
              <a:gd name="connsiteY19" fmla="*/ 2766377 h 6857999"/>
              <a:gd name="connsiteX20" fmla="*/ 2599744 w 9147326"/>
              <a:gd name="connsiteY20" fmla="*/ 2772092 h 6857999"/>
              <a:gd name="connsiteX21" fmla="*/ 2599395 w 9147326"/>
              <a:gd name="connsiteY21" fmla="*/ 2778125 h 6857999"/>
              <a:gd name="connsiteX22" fmla="*/ 2598697 w 9147326"/>
              <a:gd name="connsiteY22" fmla="*/ 2784157 h 6857999"/>
              <a:gd name="connsiteX23" fmla="*/ 2597650 w 9147326"/>
              <a:gd name="connsiteY23" fmla="*/ 2790190 h 6857999"/>
              <a:gd name="connsiteX24" fmla="*/ 2596254 w 9147326"/>
              <a:gd name="connsiteY24" fmla="*/ 2795905 h 6857999"/>
              <a:gd name="connsiteX25" fmla="*/ 2594859 w 9147326"/>
              <a:gd name="connsiteY25" fmla="*/ 2801620 h 6857999"/>
              <a:gd name="connsiteX26" fmla="*/ 2593114 w 9147326"/>
              <a:gd name="connsiteY26" fmla="*/ 2807335 h 6857999"/>
              <a:gd name="connsiteX27" fmla="*/ 2591020 w 9147326"/>
              <a:gd name="connsiteY27" fmla="*/ 2813050 h 6857999"/>
              <a:gd name="connsiteX28" fmla="*/ 2588577 w 9147326"/>
              <a:gd name="connsiteY28" fmla="*/ 2818765 h 6857999"/>
              <a:gd name="connsiteX29" fmla="*/ 2585785 w 9147326"/>
              <a:gd name="connsiteY29" fmla="*/ 2824162 h 6857999"/>
              <a:gd name="connsiteX30" fmla="*/ 2582644 w 9147326"/>
              <a:gd name="connsiteY30" fmla="*/ 2829560 h 6857999"/>
              <a:gd name="connsiteX31" fmla="*/ 2579503 w 9147326"/>
              <a:gd name="connsiteY31" fmla="*/ 2834640 h 6857999"/>
              <a:gd name="connsiteX32" fmla="*/ 2576014 w 9147326"/>
              <a:gd name="connsiteY32" fmla="*/ 2840037 h 6857999"/>
              <a:gd name="connsiteX33" fmla="*/ 2572175 w 9147326"/>
              <a:gd name="connsiteY33" fmla="*/ 2844800 h 6857999"/>
              <a:gd name="connsiteX34" fmla="*/ 2567987 w 9147326"/>
              <a:gd name="connsiteY34" fmla="*/ 2849562 h 6857999"/>
              <a:gd name="connsiteX35" fmla="*/ 2563450 w 9147326"/>
              <a:gd name="connsiteY35" fmla="*/ 2854325 h 6857999"/>
              <a:gd name="connsiteX36" fmla="*/ 2558913 w 9147326"/>
              <a:gd name="connsiteY36" fmla="*/ 2858770 h 6857999"/>
              <a:gd name="connsiteX37" fmla="*/ 2554028 w 9147326"/>
              <a:gd name="connsiteY37" fmla="*/ 2862580 h 6857999"/>
              <a:gd name="connsiteX38" fmla="*/ 2549142 w 9147326"/>
              <a:gd name="connsiteY38" fmla="*/ 2866390 h 6857999"/>
              <a:gd name="connsiteX39" fmla="*/ 2543907 w 9147326"/>
              <a:gd name="connsiteY39" fmla="*/ 2870200 h 6857999"/>
              <a:gd name="connsiteX40" fmla="*/ 2538673 w 9147326"/>
              <a:gd name="connsiteY40" fmla="*/ 2873375 h 6857999"/>
              <a:gd name="connsiteX41" fmla="*/ 2533438 w 9147326"/>
              <a:gd name="connsiteY41" fmla="*/ 2876550 h 6857999"/>
              <a:gd name="connsiteX42" fmla="*/ 2527854 w 9147326"/>
              <a:gd name="connsiteY42" fmla="*/ 2879090 h 6857999"/>
              <a:gd name="connsiteX43" fmla="*/ 2522270 w 9147326"/>
              <a:gd name="connsiteY43" fmla="*/ 2881312 h 6857999"/>
              <a:gd name="connsiteX44" fmla="*/ 2516687 w 9147326"/>
              <a:gd name="connsiteY44" fmla="*/ 2883535 h 6857999"/>
              <a:gd name="connsiteX45" fmla="*/ 2510754 w 9147326"/>
              <a:gd name="connsiteY45" fmla="*/ 2885757 h 6857999"/>
              <a:gd name="connsiteX46" fmla="*/ 2505170 w 9147326"/>
              <a:gd name="connsiteY46" fmla="*/ 2887027 h 6857999"/>
              <a:gd name="connsiteX47" fmla="*/ 2499238 w 9147326"/>
              <a:gd name="connsiteY47" fmla="*/ 2888297 h 6857999"/>
              <a:gd name="connsiteX48" fmla="*/ 2493305 w 9147326"/>
              <a:gd name="connsiteY48" fmla="*/ 2889567 h 6857999"/>
              <a:gd name="connsiteX49" fmla="*/ 2487372 w 9147326"/>
              <a:gd name="connsiteY49" fmla="*/ 2890202 h 6857999"/>
              <a:gd name="connsiteX50" fmla="*/ 2481440 w 9147326"/>
              <a:gd name="connsiteY50" fmla="*/ 2890520 h 6857999"/>
              <a:gd name="connsiteX51" fmla="*/ 2475507 w 9147326"/>
              <a:gd name="connsiteY51" fmla="*/ 2890520 h 6857999"/>
              <a:gd name="connsiteX52" fmla="*/ 2469574 w 9147326"/>
              <a:gd name="connsiteY52" fmla="*/ 2890520 h 6857999"/>
              <a:gd name="connsiteX53" fmla="*/ 2463642 w 9147326"/>
              <a:gd name="connsiteY53" fmla="*/ 2890202 h 6857999"/>
              <a:gd name="connsiteX54" fmla="*/ 2457709 w 9147326"/>
              <a:gd name="connsiteY54" fmla="*/ 2889567 h 6857999"/>
              <a:gd name="connsiteX55" fmla="*/ 2451776 w 9147326"/>
              <a:gd name="connsiteY55" fmla="*/ 2888297 h 6857999"/>
              <a:gd name="connsiteX56" fmla="*/ 2445844 w 9147326"/>
              <a:gd name="connsiteY56" fmla="*/ 2887027 h 6857999"/>
              <a:gd name="connsiteX57" fmla="*/ 2439911 w 9147326"/>
              <a:gd name="connsiteY57" fmla="*/ 2885757 h 6857999"/>
              <a:gd name="connsiteX58" fmla="*/ 2434327 w 9147326"/>
              <a:gd name="connsiteY58" fmla="*/ 2883535 h 6857999"/>
              <a:gd name="connsiteX59" fmla="*/ 2428744 w 9147326"/>
              <a:gd name="connsiteY59" fmla="*/ 2881312 h 6857999"/>
              <a:gd name="connsiteX60" fmla="*/ 2423160 w 9147326"/>
              <a:gd name="connsiteY60" fmla="*/ 2879090 h 6857999"/>
              <a:gd name="connsiteX61" fmla="*/ 2417576 w 9147326"/>
              <a:gd name="connsiteY61" fmla="*/ 2876550 h 6857999"/>
              <a:gd name="connsiteX62" fmla="*/ 2412341 w 9147326"/>
              <a:gd name="connsiteY62" fmla="*/ 2873375 h 6857999"/>
              <a:gd name="connsiteX63" fmla="*/ 2407107 w 9147326"/>
              <a:gd name="connsiteY63" fmla="*/ 2870200 h 6857999"/>
              <a:gd name="connsiteX64" fmla="*/ 2401872 w 9147326"/>
              <a:gd name="connsiteY64" fmla="*/ 2866390 h 6857999"/>
              <a:gd name="connsiteX65" fmla="*/ 2396986 w 9147326"/>
              <a:gd name="connsiteY65" fmla="*/ 2862580 h 6857999"/>
              <a:gd name="connsiteX66" fmla="*/ 2392101 w 9147326"/>
              <a:gd name="connsiteY66" fmla="*/ 2858770 h 6857999"/>
              <a:gd name="connsiteX67" fmla="*/ 2387564 w 9147326"/>
              <a:gd name="connsiteY67" fmla="*/ 2854325 h 6857999"/>
              <a:gd name="connsiteX68" fmla="*/ 2273098 w 9147326"/>
              <a:gd name="connsiteY68" fmla="*/ 2740025 h 6857999"/>
              <a:gd name="connsiteX69" fmla="*/ 2268212 w 9147326"/>
              <a:gd name="connsiteY69" fmla="*/ 2735580 h 6857999"/>
              <a:gd name="connsiteX70" fmla="*/ 2263326 w 9147326"/>
              <a:gd name="connsiteY70" fmla="*/ 2731452 h 6857999"/>
              <a:gd name="connsiteX71" fmla="*/ 2258441 w 9147326"/>
              <a:gd name="connsiteY71" fmla="*/ 2727642 h 6857999"/>
              <a:gd name="connsiteX72" fmla="*/ 2253555 w 9147326"/>
              <a:gd name="connsiteY72" fmla="*/ 2724150 h 6857999"/>
              <a:gd name="connsiteX73" fmla="*/ 2248320 w 9147326"/>
              <a:gd name="connsiteY73" fmla="*/ 2720975 h 6857999"/>
              <a:gd name="connsiteX74" fmla="*/ 2242736 w 9147326"/>
              <a:gd name="connsiteY74" fmla="*/ 2717800 h 6857999"/>
              <a:gd name="connsiteX75" fmla="*/ 2237502 w 9147326"/>
              <a:gd name="connsiteY75" fmla="*/ 2715260 h 6857999"/>
              <a:gd name="connsiteX76" fmla="*/ 2231918 w 9147326"/>
              <a:gd name="connsiteY76" fmla="*/ 2713037 h 6857999"/>
              <a:gd name="connsiteX77" fmla="*/ 2225986 w 9147326"/>
              <a:gd name="connsiteY77" fmla="*/ 2710497 h 6857999"/>
              <a:gd name="connsiteX78" fmla="*/ 2220402 w 9147326"/>
              <a:gd name="connsiteY78" fmla="*/ 2708592 h 6857999"/>
              <a:gd name="connsiteX79" fmla="*/ 2214469 w 9147326"/>
              <a:gd name="connsiteY79" fmla="*/ 2707322 h 6857999"/>
              <a:gd name="connsiteX80" fmla="*/ 2208536 w 9147326"/>
              <a:gd name="connsiteY80" fmla="*/ 2706052 h 6857999"/>
              <a:gd name="connsiteX81" fmla="*/ 2202953 w 9147326"/>
              <a:gd name="connsiteY81" fmla="*/ 2704782 h 6857999"/>
              <a:gd name="connsiteX82" fmla="*/ 2196671 w 9147326"/>
              <a:gd name="connsiteY82" fmla="*/ 2704147 h 6857999"/>
              <a:gd name="connsiteX83" fmla="*/ 2190738 w 9147326"/>
              <a:gd name="connsiteY83" fmla="*/ 2703830 h 6857999"/>
              <a:gd name="connsiteX84" fmla="*/ 2184806 w 9147326"/>
              <a:gd name="connsiteY84" fmla="*/ 2703512 h 6857999"/>
              <a:gd name="connsiteX85" fmla="*/ 2178873 w 9147326"/>
              <a:gd name="connsiteY85" fmla="*/ 2703830 h 6857999"/>
              <a:gd name="connsiteX86" fmla="*/ 2172940 w 9147326"/>
              <a:gd name="connsiteY86" fmla="*/ 2704147 h 6857999"/>
              <a:gd name="connsiteX87" fmla="*/ 2167008 w 9147326"/>
              <a:gd name="connsiteY87" fmla="*/ 2704782 h 6857999"/>
              <a:gd name="connsiteX88" fmla="*/ 2161075 w 9147326"/>
              <a:gd name="connsiteY88" fmla="*/ 2706052 h 6857999"/>
              <a:gd name="connsiteX89" fmla="*/ 2155142 w 9147326"/>
              <a:gd name="connsiteY89" fmla="*/ 2707322 h 6857999"/>
              <a:gd name="connsiteX90" fmla="*/ 2149559 w 9147326"/>
              <a:gd name="connsiteY90" fmla="*/ 2708592 h 6857999"/>
              <a:gd name="connsiteX91" fmla="*/ 2143626 w 9147326"/>
              <a:gd name="connsiteY91" fmla="*/ 2710497 h 6857999"/>
              <a:gd name="connsiteX92" fmla="*/ 2138042 w 9147326"/>
              <a:gd name="connsiteY92" fmla="*/ 2713037 h 6857999"/>
              <a:gd name="connsiteX93" fmla="*/ 2132458 w 9147326"/>
              <a:gd name="connsiteY93" fmla="*/ 2715260 h 6857999"/>
              <a:gd name="connsiteX94" fmla="*/ 2126875 w 9147326"/>
              <a:gd name="connsiteY94" fmla="*/ 2717800 h 6857999"/>
              <a:gd name="connsiteX95" fmla="*/ 2121640 w 9147326"/>
              <a:gd name="connsiteY95" fmla="*/ 2720975 h 6857999"/>
              <a:gd name="connsiteX96" fmla="*/ 2116406 w 9147326"/>
              <a:gd name="connsiteY96" fmla="*/ 2724150 h 6857999"/>
              <a:gd name="connsiteX97" fmla="*/ 2111171 w 9147326"/>
              <a:gd name="connsiteY97" fmla="*/ 2727642 h 6857999"/>
              <a:gd name="connsiteX98" fmla="*/ 2106285 w 9147326"/>
              <a:gd name="connsiteY98" fmla="*/ 2731452 h 6857999"/>
              <a:gd name="connsiteX99" fmla="*/ 2101399 w 9147326"/>
              <a:gd name="connsiteY99" fmla="*/ 2735580 h 6857999"/>
              <a:gd name="connsiteX100" fmla="*/ 2096862 w 9147326"/>
              <a:gd name="connsiteY100" fmla="*/ 2740025 h 6857999"/>
              <a:gd name="connsiteX101" fmla="*/ 2092326 w 9147326"/>
              <a:gd name="connsiteY101" fmla="*/ 2744787 h 6857999"/>
              <a:gd name="connsiteX102" fmla="*/ 2088487 w 9147326"/>
              <a:gd name="connsiteY102" fmla="*/ 2749550 h 6857999"/>
              <a:gd name="connsiteX103" fmla="*/ 2084299 w 9147326"/>
              <a:gd name="connsiteY103" fmla="*/ 2754312 h 6857999"/>
              <a:gd name="connsiteX104" fmla="*/ 2080810 w 9147326"/>
              <a:gd name="connsiteY104" fmla="*/ 2759710 h 6857999"/>
              <a:gd name="connsiteX105" fmla="*/ 2077320 w 9147326"/>
              <a:gd name="connsiteY105" fmla="*/ 2764790 h 6857999"/>
              <a:gd name="connsiteX106" fmla="*/ 2074179 w 9147326"/>
              <a:gd name="connsiteY106" fmla="*/ 2770187 h 6857999"/>
              <a:gd name="connsiteX107" fmla="*/ 2071736 w 9147326"/>
              <a:gd name="connsiteY107" fmla="*/ 2775585 h 6857999"/>
              <a:gd name="connsiteX108" fmla="*/ 2069293 w 9147326"/>
              <a:gd name="connsiteY108" fmla="*/ 2781300 h 6857999"/>
              <a:gd name="connsiteX109" fmla="*/ 2066850 w 9147326"/>
              <a:gd name="connsiteY109" fmla="*/ 2787015 h 6857999"/>
              <a:gd name="connsiteX110" fmla="*/ 2065105 w 9147326"/>
              <a:gd name="connsiteY110" fmla="*/ 2792730 h 6857999"/>
              <a:gd name="connsiteX111" fmla="*/ 2063709 w 9147326"/>
              <a:gd name="connsiteY111" fmla="*/ 2798445 h 6857999"/>
              <a:gd name="connsiteX112" fmla="*/ 2062314 w 9147326"/>
              <a:gd name="connsiteY112" fmla="*/ 2804477 h 6857999"/>
              <a:gd name="connsiteX113" fmla="*/ 2061266 w 9147326"/>
              <a:gd name="connsiteY113" fmla="*/ 2810192 h 6857999"/>
              <a:gd name="connsiteX114" fmla="*/ 2060568 w 9147326"/>
              <a:gd name="connsiteY114" fmla="*/ 2816225 h 6857999"/>
              <a:gd name="connsiteX115" fmla="*/ 2060220 w 9147326"/>
              <a:gd name="connsiteY115" fmla="*/ 2822257 h 6857999"/>
              <a:gd name="connsiteX116" fmla="*/ 2059870 w 9147326"/>
              <a:gd name="connsiteY116" fmla="*/ 2827972 h 6857999"/>
              <a:gd name="connsiteX117" fmla="*/ 2060220 w 9147326"/>
              <a:gd name="connsiteY117" fmla="*/ 2834005 h 6857999"/>
              <a:gd name="connsiteX118" fmla="*/ 2060568 w 9147326"/>
              <a:gd name="connsiteY118" fmla="*/ 2840037 h 6857999"/>
              <a:gd name="connsiteX119" fmla="*/ 2061266 w 9147326"/>
              <a:gd name="connsiteY119" fmla="*/ 2845752 h 6857999"/>
              <a:gd name="connsiteX120" fmla="*/ 2062314 w 9147326"/>
              <a:gd name="connsiteY120" fmla="*/ 2851785 h 6857999"/>
              <a:gd name="connsiteX121" fmla="*/ 2063709 w 9147326"/>
              <a:gd name="connsiteY121" fmla="*/ 2857817 h 6857999"/>
              <a:gd name="connsiteX122" fmla="*/ 2065105 w 9147326"/>
              <a:gd name="connsiteY122" fmla="*/ 2863532 h 6857999"/>
              <a:gd name="connsiteX123" fmla="*/ 2066850 w 9147326"/>
              <a:gd name="connsiteY123" fmla="*/ 2869247 h 6857999"/>
              <a:gd name="connsiteX124" fmla="*/ 2069293 w 9147326"/>
              <a:gd name="connsiteY124" fmla="*/ 2875280 h 6857999"/>
              <a:gd name="connsiteX125" fmla="*/ 2071736 w 9147326"/>
              <a:gd name="connsiteY125" fmla="*/ 2880677 h 6857999"/>
              <a:gd name="connsiteX126" fmla="*/ 2074179 w 9147326"/>
              <a:gd name="connsiteY126" fmla="*/ 2886075 h 6857999"/>
              <a:gd name="connsiteX127" fmla="*/ 2077320 w 9147326"/>
              <a:gd name="connsiteY127" fmla="*/ 2891472 h 6857999"/>
              <a:gd name="connsiteX128" fmla="*/ 2080810 w 9147326"/>
              <a:gd name="connsiteY128" fmla="*/ 2896870 h 6857999"/>
              <a:gd name="connsiteX129" fmla="*/ 2084299 w 9147326"/>
              <a:gd name="connsiteY129" fmla="*/ 2901632 h 6857999"/>
              <a:gd name="connsiteX130" fmla="*/ 2088487 w 9147326"/>
              <a:gd name="connsiteY130" fmla="*/ 2906712 h 6857999"/>
              <a:gd name="connsiteX131" fmla="*/ 2092326 w 9147326"/>
              <a:gd name="connsiteY131" fmla="*/ 2911475 h 6857999"/>
              <a:gd name="connsiteX132" fmla="*/ 2096862 w 9147326"/>
              <a:gd name="connsiteY132" fmla="*/ 2916237 h 6857999"/>
              <a:gd name="connsiteX133" fmla="*/ 2820649 w 9147326"/>
              <a:gd name="connsiteY133" fmla="*/ 3639502 h 6857999"/>
              <a:gd name="connsiteX134" fmla="*/ 2825186 w 9147326"/>
              <a:gd name="connsiteY134" fmla="*/ 3643947 h 6857999"/>
              <a:gd name="connsiteX135" fmla="*/ 2829374 w 9147326"/>
              <a:gd name="connsiteY135" fmla="*/ 3648710 h 6857999"/>
              <a:gd name="connsiteX136" fmla="*/ 2833213 w 9147326"/>
              <a:gd name="connsiteY136" fmla="*/ 3653790 h 6857999"/>
              <a:gd name="connsiteX137" fmla="*/ 2836702 w 9147326"/>
              <a:gd name="connsiteY137" fmla="*/ 3658870 h 6857999"/>
              <a:gd name="connsiteX138" fmla="*/ 2839843 w 9147326"/>
              <a:gd name="connsiteY138" fmla="*/ 3664267 h 6857999"/>
              <a:gd name="connsiteX139" fmla="*/ 2842984 w 9147326"/>
              <a:gd name="connsiteY139" fmla="*/ 3669347 h 6857999"/>
              <a:gd name="connsiteX140" fmla="*/ 2845776 w 9147326"/>
              <a:gd name="connsiteY140" fmla="*/ 3675062 h 6857999"/>
              <a:gd name="connsiteX141" fmla="*/ 2847870 w 9147326"/>
              <a:gd name="connsiteY141" fmla="*/ 3680460 h 6857999"/>
              <a:gd name="connsiteX142" fmla="*/ 2850313 w 9147326"/>
              <a:gd name="connsiteY142" fmla="*/ 3686175 h 6857999"/>
              <a:gd name="connsiteX143" fmla="*/ 2852058 w 9147326"/>
              <a:gd name="connsiteY143" fmla="*/ 3691890 h 6857999"/>
              <a:gd name="connsiteX144" fmla="*/ 2853453 w 9147326"/>
              <a:gd name="connsiteY144" fmla="*/ 3697605 h 6857999"/>
              <a:gd name="connsiteX145" fmla="*/ 2854849 w 9147326"/>
              <a:gd name="connsiteY145" fmla="*/ 3703637 h 6857999"/>
              <a:gd name="connsiteX146" fmla="*/ 2855896 w 9147326"/>
              <a:gd name="connsiteY146" fmla="*/ 3709670 h 6857999"/>
              <a:gd name="connsiteX147" fmla="*/ 2856594 w 9147326"/>
              <a:gd name="connsiteY147" fmla="*/ 3715385 h 6857999"/>
              <a:gd name="connsiteX148" fmla="*/ 2856943 w 9147326"/>
              <a:gd name="connsiteY148" fmla="*/ 3721417 h 6857999"/>
              <a:gd name="connsiteX149" fmla="*/ 2857292 w 9147326"/>
              <a:gd name="connsiteY149" fmla="*/ 3727450 h 6857999"/>
              <a:gd name="connsiteX150" fmla="*/ 2856943 w 9147326"/>
              <a:gd name="connsiteY150" fmla="*/ 3733165 h 6857999"/>
              <a:gd name="connsiteX151" fmla="*/ 2856594 w 9147326"/>
              <a:gd name="connsiteY151" fmla="*/ 3739197 h 6857999"/>
              <a:gd name="connsiteX152" fmla="*/ 2855896 w 9147326"/>
              <a:gd name="connsiteY152" fmla="*/ 3745230 h 6857999"/>
              <a:gd name="connsiteX153" fmla="*/ 2854849 w 9147326"/>
              <a:gd name="connsiteY153" fmla="*/ 3750945 h 6857999"/>
              <a:gd name="connsiteX154" fmla="*/ 2853453 w 9147326"/>
              <a:gd name="connsiteY154" fmla="*/ 3756977 h 6857999"/>
              <a:gd name="connsiteX155" fmla="*/ 2852058 w 9147326"/>
              <a:gd name="connsiteY155" fmla="*/ 3763010 h 6857999"/>
              <a:gd name="connsiteX156" fmla="*/ 2850313 w 9147326"/>
              <a:gd name="connsiteY156" fmla="*/ 3768407 h 6857999"/>
              <a:gd name="connsiteX157" fmla="*/ 2847870 w 9147326"/>
              <a:gd name="connsiteY157" fmla="*/ 3774122 h 6857999"/>
              <a:gd name="connsiteX158" fmla="*/ 2845776 w 9147326"/>
              <a:gd name="connsiteY158" fmla="*/ 3779837 h 6857999"/>
              <a:gd name="connsiteX159" fmla="*/ 2842984 w 9147326"/>
              <a:gd name="connsiteY159" fmla="*/ 3785235 h 6857999"/>
              <a:gd name="connsiteX160" fmla="*/ 2839843 w 9147326"/>
              <a:gd name="connsiteY160" fmla="*/ 3790632 h 6857999"/>
              <a:gd name="connsiteX161" fmla="*/ 2836702 w 9147326"/>
              <a:gd name="connsiteY161" fmla="*/ 3795712 h 6857999"/>
              <a:gd name="connsiteX162" fmla="*/ 2833213 w 9147326"/>
              <a:gd name="connsiteY162" fmla="*/ 3801110 h 6857999"/>
              <a:gd name="connsiteX163" fmla="*/ 2829374 w 9147326"/>
              <a:gd name="connsiteY163" fmla="*/ 3805872 h 6857999"/>
              <a:gd name="connsiteX164" fmla="*/ 2825186 w 9147326"/>
              <a:gd name="connsiteY164" fmla="*/ 3810635 h 6857999"/>
              <a:gd name="connsiteX165" fmla="*/ 2820649 w 9147326"/>
              <a:gd name="connsiteY165" fmla="*/ 3815397 h 6857999"/>
              <a:gd name="connsiteX166" fmla="*/ 2816113 w 9147326"/>
              <a:gd name="connsiteY166" fmla="*/ 3819842 h 6857999"/>
              <a:gd name="connsiteX167" fmla="*/ 2811227 w 9147326"/>
              <a:gd name="connsiteY167" fmla="*/ 3823970 h 6857999"/>
              <a:gd name="connsiteX168" fmla="*/ 2806341 w 9147326"/>
              <a:gd name="connsiteY168" fmla="*/ 3827780 h 6857999"/>
              <a:gd name="connsiteX169" fmla="*/ 2801106 w 9147326"/>
              <a:gd name="connsiteY169" fmla="*/ 3831272 h 6857999"/>
              <a:gd name="connsiteX170" fmla="*/ 2795872 w 9147326"/>
              <a:gd name="connsiteY170" fmla="*/ 3834447 h 6857999"/>
              <a:gd name="connsiteX171" fmla="*/ 2790637 w 9147326"/>
              <a:gd name="connsiteY171" fmla="*/ 3837622 h 6857999"/>
              <a:gd name="connsiteX172" fmla="*/ 2785053 w 9147326"/>
              <a:gd name="connsiteY172" fmla="*/ 3840480 h 6857999"/>
              <a:gd name="connsiteX173" fmla="*/ 2779469 w 9147326"/>
              <a:gd name="connsiteY173" fmla="*/ 3843020 h 6857999"/>
              <a:gd name="connsiteX174" fmla="*/ 2773886 w 9147326"/>
              <a:gd name="connsiteY174" fmla="*/ 3844925 h 6857999"/>
              <a:gd name="connsiteX175" fmla="*/ 2767953 w 9147326"/>
              <a:gd name="connsiteY175" fmla="*/ 3846830 h 6857999"/>
              <a:gd name="connsiteX176" fmla="*/ 2762369 w 9147326"/>
              <a:gd name="connsiteY176" fmla="*/ 3848417 h 6857999"/>
              <a:gd name="connsiteX177" fmla="*/ 2756437 w 9147326"/>
              <a:gd name="connsiteY177" fmla="*/ 3849370 h 6857999"/>
              <a:gd name="connsiteX178" fmla="*/ 2750504 w 9147326"/>
              <a:gd name="connsiteY178" fmla="*/ 3850640 h 6857999"/>
              <a:gd name="connsiteX179" fmla="*/ 2744571 w 9147326"/>
              <a:gd name="connsiteY179" fmla="*/ 3851275 h 6857999"/>
              <a:gd name="connsiteX180" fmla="*/ 2738639 w 9147326"/>
              <a:gd name="connsiteY180" fmla="*/ 3851592 h 6857999"/>
              <a:gd name="connsiteX181" fmla="*/ 2732706 w 9147326"/>
              <a:gd name="connsiteY181" fmla="*/ 3851910 h 6857999"/>
              <a:gd name="connsiteX182" fmla="*/ 2726773 w 9147326"/>
              <a:gd name="connsiteY182" fmla="*/ 3851592 h 6857999"/>
              <a:gd name="connsiteX183" fmla="*/ 2720841 w 9147326"/>
              <a:gd name="connsiteY183" fmla="*/ 3851275 h 6857999"/>
              <a:gd name="connsiteX184" fmla="*/ 2714908 w 9147326"/>
              <a:gd name="connsiteY184" fmla="*/ 3850640 h 6857999"/>
              <a:gd name="connsiteX185" fmla="*/ 2708975 w 9147326"/>
              <a:gd name="connsiteY185" fmla="*/ 3849370 h 6857999"/>
              <a:gd name="connsiteX186" fmla="*/ 2703043 w 9147326"/>
              <a:gd name="connsiteY186" fmla="*/ 3848417 h 6857999"/>
              <a:gd name="connsiteX187" fmla="*/ 2697110 w 9147326"/>
              <a:gd name="connsiteY187" fmla="*/ 3846830 h 6857999"/>
              <a:gd name="connsiteX188" fmla="*/ 2691526 w 9147326"/>
              <a:gd name="connsiteY188" fmla="*/ 3844925 h 6857999"/>
              <a:gd name="connsiteX189" fmla="*/ 2685943 w 9147326"/>
              <a:gd name="connsiteY189" fmla="*/ 3843020 h 6857999"/>
              <a:gd name="connsiteX190" fmla="*/ 2680359 w 9147326"/>
              <a:gd name="connsiteY190" fmla="*/ 3840480 h 6857999"/>
              <a:gd name="connsiteX191" fmla="*/ 2674775 w 9147326"/>
              <a:gd name="connsiteY191" fmla="*/ 3837622 h 6857999"/>
              <a:gd name="connsiteX192" fmla="*/ 2669540 w 9147326"/>
              <a:gd name="connsiteY192" fmla="*/ 3834447 h 6857999"/>
              <a:gd name="connsiteX193" fmla="*/ 2664306 w 9147326"/>
              <a:gd name="connsiteY193" fmla="*/ 3831272 h 6857999"/>
              <a:gd name="connsiteX194" fmla="*/ 2659071 w 9147326"/>
              <a:gd name="connsiteY194" fmla="*/ 3827780 h 6857999"/>
              <a:gd name="connsiteX195" fmla="*/ 2654185 w 9147326"/>
              <a:gd name="connsiteY195" fmla="*/ 3823970 h 6857999"/>
              <a:gd name="connsiteX196" fmla="*/ 2649300 w 9147326"/>
              <a:gd name="connsiteY196" fmla="*/ 3819842 h 6857999"/>
              <a:gd name="connsiteX197" fmla="*/ 2644763 w 9147326"/>
              <a:gd name="connsiteY197" fmla="*/ 3815397 h 6857999"/>
              <a:gd name="connsiteX198" fmla="*/ 2548793 w 9147326"/>
              <a:gd name="connsiteY198" fmla="*/ 3720147 h 6857999"/>
              <a:gd name="connsiteX199" fmla="*/ 2441307 w 9147326"/>
              <a:gd name="connsiteY199" fmla="*/ 3612515 h 6857999"/>
              <a:gd name="connsiteX200" fmla="*/ 2436770 w 9147326"/>
              <a:gd name="connsiteY200" fmla="*/ 3608070 h 6857999"/>
              <a:gd name="connsiteX201" fmla="*/ 2431884 w 9147326"/>
              <a:gd name="connsiteY201" fmla="*/ 3604260 h 6857999"/>
              <a:gd name="connsiteX202" fmla="*/ 2426999 w 9147326"/>
              <a:gd name="connsiteY202" fmla="*/ 3600132 h 6857999"/>
              <a:gd name="connsiteX203" fmla="*/ 2421764 w 9147326"/>
              <a:gd name="connsiteY203" fmla="*/ 3596640 h 6857999"/>
              <a:gd name="connsiteX204" fmla="*/ 2416529 w 9147326"/>
              <a:gd name="connsiteY204" fmla="*/ 3593465 h 6857999"/>
              <a:gd name="connsiteX205" fmla="*/ 2411295 w 9147326"/>
              <a:gd name="connsiteY205" fmla="*/ 3590290 h 6857999"/>
              <a:gd name="connsiteX206" fmla="*/ 2405711 w 9147326"/>
              <a:gd name="connsiteY206" fmla="*/ 3587750 h 6857999"/>
              <a:gd name="connsiteX207" fmla="*/ 2400127 w 9147326"/>
              <a:gd name="connsiteY207" fmla="*/ 3585210 h 6857999"/>
              <a:gd name="connsiteX208" fmla="*/ 2394543 w 9147326"/>
              <a:gd name="connsiteY208" fmla="*/ 3583305 h 6857999"/>
              <a:gd name="connsiteX209" fmla="*/ 2388960 w 9147326"/>
              <a:gd name="connsiteY209" fmla="*/ 3581082 h 6857999"/>
              <a:gd name="connsiteX210" fmla="*/ 2383027 w 9147326"/>
              <a:gd name="connsiteY210" fmla="*/ 3579812 h 6857999"/>
              <a:gd name="connsiteX211" fmla="*/ 2377094 w 9147326"/>
              <a:gd name="connsiteY211" fmla="*/ 3578225 h 6857999"/>
              <a:gd name="connsiteX212" fmla="*/ 2371162 w 9147326"/>
              <a:gd name="connsiteY212" fmla="*/ 3577272 h 6857999"/>
              <a:gd name="connsiteX213" fmla="*/ 2365229 w 9147326"/>
              <a:gd name="connsiteY213" fmla="*/ 3576637 h 6857999"/>
              <a:gd name="connsiteX214" fmla="*/ 2358947 w 9147326"/>
              <a:gd name="connsiteY214" fmla="*/ 3576320 h 6857999"/>
              <a:gd name="connsiteX215" fmla="*/ 2353015 w 9147326"/>
              <a:gd name="connsiteY215" fmla="*/ 3576320 h 6857999"/>
              <a:gd name="connsiteX216" fmla="*/ 2347082 w 9147326"/>
              <a:gd name="connsiteY216" fmla="*/ 3576320 h 6857999"/>
              <a:gd name="connsiteX217" fmla="*/ 2341149 w 9147326"/>
              <a:gd name="connsiteY217" fmla="*/ 3576637 h 6857999"/>
              <a:gd name="connsiteX218" fmla="*/ 2335217 w 9147326"/>
              <a:gd name="connsiteY218" fmla="*/ 3577272 h 6857999"/>
              <a:gd name="connsiteX219" fmla="*/ 2329284 w 9147326"/>
              <a:gd name="connsiteY219" fmla="*/ 3578225 h 6857999"/>
              <a:gd name="connsiteX220" fmla="*/ 2323351 w 9147326"/>
              <a:gd name="connsiteY220" fmla="*/ 3579812 h 6857999"/>
              <a:gd name="connsiteX221" fmla="*/ 2317419 w 9147326"/>
              <a:gd name="connsiteY221" fmla="*/ 3581082 h 6857999"/>
              <a:gd name="connsiteX222" fmla="*/ 2311835 w 9147326"/>
              <a:gd name="connsiteY222" fmla="*/ 3583305 h 6857999"/>
              <a:gd name="connsiteX223" fmla="*/ 2306251 w 9147326"/>
              <a:gd name="connsiteY223" fmla="*/ 3585210 h 6857999"/>
              <a:gd name="connsiteX224" fmla="*/ 2300668 w 9147326"/>
              <a:gd name="connsiteY224" fmla="*/ 3587750 h 6857999"/>
              <a:gd name="connsiteX225" fmla="*/ 2295084 w 9147326"/>
              <a:gd name="connsiteY225" fmla="*/ 3590290 h 6857999"/>
              <a:gd name="connsiteX226" fmla="*/ 2289849 w 9147326"/>
              <a:gd name="connsiteY226" fmla="*/ 3593465 h 6857999"/>
              <a:gd name="connsiteX227" fmla="*/ 2284614 w 9147326"/>
              <a:gd name="connsiteY227" fmla="*/ 3596640 h 6857999"/>
              <a:gd name="connsiteX228" fmla="*/ 2279380 w 9147326"/>
              <a:gd name="connsiteY228" fmla="*/ 3600450 h 6857999"/>
              <a:gd name="connsiteX229" fmla="*/ 2274494 w 9147326"/>
              <a:gd name="connsiteY229" fmla="*/ 3604260 h 6857999"/>
              <a:gd name="connsiteX230" fmla="*/ 2269608 w 9147326"/>
              <a:gd name="connsiteY230" fmla="*/ 3608070 h 6857999"/>
              <a:gd name="connsiteX231" fmla="*/ 2265071 w 9147326"/>
              <a:gd name="connsiteY231" fmla="*/ 3612515 h 6857999"/>
              <a:gd name="connsiteX232" fmla="*/ 2261232 w 9147326"/>
              <a:gd name="connsiteY232" fmla="*/ 3616325 h 6857999"/>
              <a:gd name="connsiteX233" fmla="*/ 2258092 w 9147326"/>
              <a:gd name="connsiteY233" fmla="*/ 3620135 h 6857999"/>
              <a:gd name="connsiteX234" fmla="*/ 2251810 w 9147326"/>
              <a:gd name="connsiteY234" fmla="*/ 3628390 h 6857999"/>
              <a:gd name="connsiteX235" fmla="*/ 2246226 w 9147326"/>
              <a:gd name="connsiteY235" fmla="*/ 3636327 h 6857999"/>
              <a:gd name="connsiteX236" fmla="*/ 2241690 w 9147326"/>
              <a:gd name="connsiteY236" fmla="*/ 3644900 h 6857999"/>
              <a:gd name="connsiteX237" fmla="*/ 2237502 w 9147326"/>
              <a:gd name="connsiteY237" fmla="*/ 3654107 h 6857999"/>
              <a:gd name="connsiteX238" fmla="*/ 2234361 w 9147326"/>
              <a:gd name="connsiteY238" fmla="*/ 3663315 h 6857999"/>
              <a:gd name="connsiteX239" fmla="*/ 2231918 w 9147326"/>
              <a:gd name="connsiteY239" fmla="*/ 3672522 h 6857999"/>
              <a:gd name="connsiteX240" fmla="*/ 2230173 w 9147326"/>
              <a:gd name="connsiteY240" fmla="*/ 3682047 h 6857999"/>
              <a:gd name="connsiteX241" fmla="*/ 2229126 w 9147326"/>
              <a:gd name="connsiteY241" fmla="*/ 3691572 h 6857999"/>
              <a:gd name="connsiteX242" fmla="*/ 2228777 w 9147326"/>
              <a:gd name="connsiteY242" fmla="*/ 3701097 h 6857999"/>
              <a:gd name="connsiteX243" fmla="*/ 2229475 w 9147326"/>
              <a:gd name="connsiteY243" fmla="*/ 3710622 h 6857999"/>
              <a:gd name="connsiteX244" fmla="*/ 2230522 w 9147326"/>
              <a:gd name="connsiteY244" fmla="*/ 3720465 h 6857999"/>
              <a:gd name="connsiteX245" fmla="*/ 2232616 w 9147326"/>
              <a:gd name="connsiteY245" fmla="*/ 3729672 h 6857999"/>
              <a:gd name="connsiteX246" fmla="*/ 2235059 w 9147326"/>
              <a:gd name="connsiteY246" fmla="*/ 3739197 h 6857999"/>
              <a:gd name="connsiteX247" fmla="*/ 2238549 w 9147326"/>
              <a:gd name="connsiteY247" fmla="*/ 3748405 h 6857999"/>
              <a:gd name="connsiteX248" fmla="*/ 2242736 w 9147326"/>
              <a:gd name="connsiteY248" fmla="*/ 3756977 h 6857999"/>
              <a:gd name="connsiteX249" fmla="*/ 2534136 w 9147326"/>
              <a:gd name="connsiteY249" fmla="*/ 4048442 h 6857999"/>
              <a:gd name="connsiteX250" fmla="*/ 2538673 w 9147326"/>
              <a:gd name="connsiteY250" fmla="*/ 4052887 h 6857999"/>
              <a:gd name="connsiteX251" fmla="*/ 2542860 w 9147326"/>
              <a:gd name="connsiteY251" fmla="*/ 4057967 h 6857999"/>
              <a:gd name="connsiteX252" fmla="*/ 2546699 w 9147326"/>
              <a:gd name="connsiteY252" fmla="*/ 4062730 h 6857999"/>
              <a:gd name="connsiteX253" fmla="*/ 2550189 w 9147326"/>
              <a:gd name="connsiteY253" fmla="*/ 4067810 h 6857999"/>
              <a:gd name="connsiteX254" fmla="*/ 2553330 w 9147326"/>
              <a:gd name="connsiteY254" fmla="*/ 4073207 h 6857999"/>
              <a:gd name="connsiteX255" fmla="*/ 2556471 w 9147326"/>
              <a:gd name="connsiteY255" fmla="*/ 4078287 h 6857999"/>
              <a:gd name="connsiteX256" fmla="*/ 2559262 w 9147326"/>
              <a:gd name="connsiteY256" fmla="*/ 4084002 h 6857999"/>
              <a:gd name="connsiteX257" fmla="*/ 2561705 w 9147326"/>
              <a:gd name="connsiteY257" fmla="*/ 4089717 h 6857999"/>
              <a:gd name="connsiteX258" fmla="*/ 2563799 w 9147326"/>
              <a:gd name="connsiteY258" fmla="*/ 4095115 h 6857999"/>
              <a:gd name="connsiteX259" fmla="*/ 2565544 w 9147326"/>
              <a:gd name="connsiteY259" fmla="*/ 4100830 h 6857999"/>
              <a:gd name="connsiteX260" fmla="*/ 2566940 w 9147326"/>
              <a:gd name="connsiteY260" fmla="*/ 4106862 h 6857999"/>
              <a:gd name="connsiteX261" fmla="*/ 2568336 w 9147326"/>
              <a:gd name="connsiteY261" fmla="*/ 4112577 h 6857999"/>
              <a:gd name="connsiteX262" fmla="*/ 2569383 w 9147326"/>
              <a:gd name="connsiteY262" fmla="*/ 4118610 h 6857999"/>
              <a:gd name="connsiteX263" fmla="*/ 2570081 w 9147326"/>
              <a:gd name="connsiteY263" fmla="*/ 4124642 h 6857999"/>
              <a:gd name="connsiteX264" fmla="*/ 2570430 w 9147326"/>
              <a:gd name="connsiteY264" fmla="*/ 4130357 h 6857999"/>
              <a:gd name="connsiteX265" fmla="*/ 2570779 w 9147326"/>
              <a:gd name="connsiteY265" fmla="*/ 4136390 h 6857999"/>
              <a:gd name="connsiteX266" fmla="*/ 2570430 w 9147326"/>
              <a:gd name="connsiteY266" fmla="*/ 4142422 h 6857999"/>
              <a:gd name="connsiteX267" fmla="*/ 2570081 w 9147326"/>
              <a:gd name="connsiteY267" fmla="*/ 4148137 h 6857999"/>
              <a:gd name="connsiteX268" fmla="*/ 2569383 w 9147326"/>
              <a:gd name="connsiteY268" fmla="*/ 4154170 h 6857999"/>
              <a:gd name="connsiteX269" fmla="*/ 2568336 w 9147326"/>
              <a:gd name="connsiteY269" fmla="*/ 4160202 h 6857999"/>
              <a:gd name="connsiteX270" fmla="*/ 2566940 w 9147326"/>
              <a:gd name="connsiteY270" fmla="*/ 4165917 h 6857999"/>
              <a:gd name="connsiteX271" fmla="*/ 2565544 w 9147326"/>
              <a:gd name="connsiteY271" fmla="*/ 4171632 h 6857999"/>
              <a:gd name="connsiteX272" fmla="*/ 2563799 w 9147326"/>
              <a:gd name="connsiteY272" fmla="*/ 4177665 h 6857999"/>
              <a:gd name="connsiteX273" fmla="*/ 2561705 w 9147326"/>
              <a:gd name="connsiteY273" fmla="*/ 4183062 h 6857999"/>
              <a:gd name="connsiteX274" fmla="*/ 2559262 w 9147326"/>
              <a:gd name="connsiteY274" fmla="*/ 4188777 h 6857999"/>
              <a:gd name="connsiteX275" fmla="*/ 2556471 w 9147326"/>
              <a:gd name="connsiteY275" fmla="*/ 4194175 h 6857999"/>
              <a:gd name="connsiteX276" fmla="*/ 2553330 w 9147326"/>
              <a:gd name="connsiteY276" fmla="*/ 4199572 h 6857999"/>
              <a:gd name="connsiteX277" fmla="*/ 2550189 w 9147326"/>
              <a:gd name="connsiteY277" fmla="*/ 4204652 h 6857999"/>
              <a:gd name="connsiteX278" fmla="*/ 2546699 w 9147326"/>
              <a:gd name="connsiteY278" fmla="*/ 4210050 h 6857999"/>
              <a:gd name="connsiteX279" fmla="*/ 2542860 w 9147326"/>
              <a:gd name="connsiteY279" fmla="*/ 4214812 h 6857999"/>
              <a:gd name="connsiteX280" fmla="*/ 2538673 w 9147326"/>
              <a:gd name="connsiteY280" fmla="*/ 4219892 h 6857999"/>
              <a:gd name="connsiteX281" fmla="*/ 2534136 w 9147326"/>
              <a:gd name="connsiteY281" fmla="*/ 4224337 h 6857999"/>
              <a:gd name="connsiteX282" fmla="*/ 2529599 w 9147326"/>
              <a:gd name="connsiteY282" fmla="*/ 4228782 h 6857999"/>
              <a:gd name="connsiteX283" fmla="*/ 2524713 w 9147326"/>
              <a:gd name="connsiteY283" fmla="*/ 4232592 h 6857999"/>
              <a:gd name="connsiteX284" fmla="*/ 2519828 w 9147326"/>
              <a:gd name="connsiteY284" fmla="*/ 4236402 h 6857999"/>
              <a:gd name="connsiteX285" fmla="*/ 2514942 w 9147326"/>
              <a:gd name="connsiteY285" fmla="*/ 4239895 h 6857999"/>
              <a:gd name="connsiteX286" fmla="*/ 2509707 w 9147326"/>
              <a:gd name="connsiteY286" fmla="*/ 4243387 h 6857999"/>
              <a:gd name="connsiteX287" fmla="*/ 2504472 w 9147326"/>
              <a:gd name="connsiteY287" fmla="*/ 4246245 h 6857999"/>
              <a:gd name="connsiteX288" fmla="*/ 2498889 w 9147326"/>
              <a:gd name="connsiteY288" fmla="*/ 4249102 h 6857999"/>
              <a:gd name="connsiteX289" fmla="*/ 2493654 w 9147326"/>
              <a:gd name="connsiteY289" fmla="*/ 4251642 h 6857999"/>
              <a:gd name="connsiteX290" fmla="*/ 2488070 w 9147326"/>
              <a:gd name="connsiteY290" fmla="*/ 4253547 h 6857999"/>
              <a:gd name="connsiteX291" fmla="*/ 2482138 w 9147326"/>
              <a:gd name="connsiteY291" fmla="*/ 4255452 h 6857999"/>
              <a:gd name="connsiteX292" fmla="*/ 2476554 w 9147326"/>
              <a:gd name="connsiteY292" fmla="*/ 4257040 h 6857999"/>
              <a:gd name="connsiteX293" fmla="*/ 2470621 w 9147326"/>
              <a:gd name="connsiteY293" fmla="*/ 4258627 h 6857999"/>
              <a:gd name="connsiteX294" fmla="*/ 2465038 w 9147326"/>
              <a:gd name="connsiteY294" fmla="*/ 4259262 h 6857999"/>
              <a:gd name="connsiteX295" fmla="*/ 2459105 w 9147326"/>
              <a:gd name="connsiteY295" fmla="*/ 4260215 h 6857999"/>
              <a:gd name="connsiteX296" fmla="*/ 2453172 w 9147326"/>
              <a:gd name="connsiteY296" fmla="*/ 4260532 h 6857999"/>
              <a:gd name="connsiteX297" fmla="*/ 2447240 w 9147326"/>
              <a:gd name="connsiteY297" fmla="*/ 4260532 h 6857999"/>
              <a:gd name="connsiteX298" fmla="*/ 5052034 w 9147326"/>
              <a:gd name="connsiteY298" fmla="*/ 6857999 h 6857999"/>
              <a:gd name="connsiteX299" fmla="*/ 9147326 w 9147326"/>
              <a:gd name="connsiteY299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</a:cxnLst>
            <a:rect l="l" t="t" r="r" b="b"/>
            <a:pathLst>
              <a:path w="9147326" h="6857999">
                <a:moveTo>
                  <a:pt x="9147326" y="0"/>
                </a:moveTo>
                <a:lnTo>
                  <a:pt x="0" y="0"/>
                </a:lnTo>
                <a:lnTo>
                  <a:pt x="0" y="117731"/>
                </a:lnTo>
                <a:lnTo>
                  <a:pt x="2563450" y="2678112"/>
                </a:lnTo>
                <a:lnTo>
                  <a:pt x="2567987" y="2682875"/>
                </a:lnTo>
                <a:lnTo>
                  <a:pt x="2572175" y="2687320"/>
                </a:lnTo>
                <a:lnTo>
                  <a:pt x="2576014" y="2692717"/>
                </a:lnTo>
                <a:lnTo>
                  <a:pt x="2579503" y="2697480"/>
                </a:lnTo>
                <a:lnTo>
                  <a:pt x="2582644" y="2702877"/>
                </a:lnTo>
                <a:lnTo>
                  <a:pt x="2585785" y="2708275"/>
                </a:lnTo>
                <a:lnTo>
                  <a:pt x="2588577" y="2713672"/>
                </a:lnTo>
                <a:lnTo>
                  <a:pt x="2591020" y="2719070"/>
                </a:lnTo>
                <a:lnTo>
                  <a:pt x="2593114" y="2725102"/>
                </a:lnTo>
                <a:lnTo>
                  <a:pt x="2594859" y="2730817"/>
                </a:lnTo>
                <a:lnTo>
                  <a:pt x="2596254" y="2736532"/>
                </a:lnTo>
                <a:lnTo>
                  <a:pt x="2597650" y="2742565"/>
                </a:lnTo>
                <a:lnTo>
                  <a:pt x="2598697" y="2748280"/>
                </a:lnTo>
                <a:cubicBezTo>
                  <a:pt x="2598930" y="2750185"/>
                  <a:pt x="2599162" y="2752090"/>
                  <a:pt x="2599395" y="2753995"/>
                </a:cubicBezTo>
                <a:cubicBezTo>
                  <a:pt x="2599511" y="2756112"/>
                  <a:pt x="2599628" y="2758228"/>
                  <a:pt x="2599744" y="2760345"/>
                </a:cubicBezTo>
                <a:cubicBezTo>
                  <a:pt x="2599860" y="2762356"/>
                  <a:pt x="2599977" y="2764366"/>
                  <a:pt x="2600093" y="2766377"/>
                </a:cubicBezTo>
                <a:cubicBezTo>
                  <a:pt x="2599977" y="2768282"/>
                  <a:pt x="2599860" y="2770187"/>
                  <a:pt x="2599744" y="2772092"/>
                </a:cubicBezTo>
                <a:cubicBezTo>
                  <a:pt x="2599628" y="2774103"/>
                  <a:pt x="2599511" y="2776114"/>
                  <a:pt x="2599395" y="2778125"/>
                </a:cubicBezTo>
                <a:cubicBezTo>
                  <a:pt x="2599162" y="2780136"/>
                  <a:pt x="2598930" y="2782146"/>
                  <a:pt x="2598697" y="2784157"/>
                </a:cubicBezTo>
                <a:lnTo>
                  <a:pt x="2597650" y="2790190"/>
                </a:lnTo>
                <a:lnTo>
                  <a:pt x="2596254" y="2795905"/>
                </a:lnTo>
                <a:lnTo>
                  <a:pt x="2594859" y="2801620"/>
                </a:lnTo>
                <a:lnTo>
                  <a:pt x="2593114" y="2807335"/>
                </a:lnTo>
                <a:lnTo>
                  <a:pt x="2591020" y="2813050"/>
                </a:lnTo>
                <a:lnTo>
                  <a:pt x="2588577" y="2818765"/>
                </a:lnTo>
                <a:lnTo>
                  <a:pt x="2585785" y="2824162"/>
                </a:lnTo>
                <a:lnTo>
                  <a:pt x="2582644" y="2829560"/>
                </a:lnTo>
                <a:lnTo>
                  <a:pt x="2579503" y="2834640"/>
                </a:lnTo>
                <a:lnTo>
                  <a:pt x="2576014" y="2840037"/>
                </a:lnTo>
                <a:lnTo>
                  <a:pt x="2572175" y="2844800"/>
                </a:lnTo>
                <a:lnTo>
                  <a:pt x="2567987" y="2849562"/>
                </a:lnTo>
                <a:lnTo>
                  <a:pt x="2563450" y="2854325"/>
                </a:lnTo>
                <a:lnTo>
                  <a:pt x="2558913" y="2858770"/>
                </a:lnTo>
                <a:lnTo>
                  <a:pt x="2554028" y="2862580"/>
                </a:lnTo>
                <a:lnTo>
                  <a:pt x="2549142" y="2866390"/>
                </a:lnTo>
                <a:lnTo>
                  <a:pt x="2543907" y="2870200"/>
                </a:lnTo>
                <a:lnTo>
                  <a:pt x="2538673" y="2873375"/>
                </a:lnTo>
                <a:lnTo>
                  <a:pt x="2533438" y="2876550"/>
                </a:lnTo>
                <a:lnTo>
                  <a:pt x="2527854" y="2879090"/>
                </a:lnTo>
                <a:lnTo>
                  <a:pt x="2522270" y="2881312"/>
                </a:lnTo>
                <a:lnTo>
                  <a:pt x="2516687" y="2883535"/>
                </a:lnTo>
                <a:lnTo>
                  <a:pt x="2510754" y="2885757"/>
                </a:lnTo>
                <a:lnTo>
                  <a:pt x="2505170" y="2887027"/>
                </a:lnTo>
                <a:lnTo>
                  <a:pt x="2499238" y="2888297"/>
                </a:lnTo>
                <a:lnTo>
                  <a:pt x="2493305" y="2889567"/>
                </a:lnTo>
                <a:lnTo>
                  <a:pt x="2487372" y="2890202"/>
                </a:lnTo>
                <a:lnTo>
                  <a:pt x="2481440" y="2890520"/>
                </a:lnTo>
                <a:lnTo>
                  <a:pt x="2475507" y="2890520"/>
                </a:lnTo>
                <a:lnTo>
                  <a:pt x="2469574" y="2890520"/>
                </a:lnTo>
                <a:lnTo>
                  <a:pt x="2463642" y="2890202"/>
                </a:lnTo>
                <a:lnTo>
                  <a:pt x="2457709" y="2889567"/>
                </a:lnTo>
                <a:lnTo>
                  <a:pt x="2451776" y="2888297"/>
                </a:lnTo>
                <a:lnTo>
                  <a:pt x="2445844" y="2887027"/>
                </a:lnTo>
                <a:lnTo>
                  <a:pt x="2439911" y="2885757"/>
                </a:lnTo>
                <a:lnTo>
                  <a:pt x="2434327" y="2883535"/>
                </a:lnTo>
                <a:lnTo>
                  <a:pt x="2428744" y="2881312"/>
                </a:lnTo>
                <a:lnTo>
                  <a:pt x="2423160" y="2879090"/>
                </a:lnTo>
                <a:lnTo>
                  <a:pt x="2417576" y="2876550"/>
                </a:lnTo>
                <a:lnTo>
                  <a:pt x="2412341" y="2873375"/>
                </a:lnTo>
                <a:lnTo>
                  <a:pt x="2407107" y="2870200"/>
                </a:lnTo>
                <a:lnTo>
                  <a:pt x="2401872" y="2866390"/>
                </a:lnTo>
                <a:lnTo>
                  <a:pt x="2396986" y="2862580"/>
                </a:lnTo>
                <a:lnTo>
                  <a:pt x="2392101" y="2858770"/>
                </a:lnTo>
                <a:lnTo>
                  <a:pt x="2387564" y="2854325"/>
                </a:lnTo>
                <a:lnTo>
                  <a:pt x="2273098" y="2740025"/>
                </a:lnTo>
                <a:lnTo>
                  <a:pt x="2268212" y="2735580"/>
                </a:lnTo>
                <a:lnTo>
                  <a:pt x="2263326" y="2731452"/>
                </a:lnTo>
                <a:lnTo>
                  <a:pt x="2258441" y="2727642"/>
                </a:lnTo>
                <a:lnTo>
                  <a:pt x="2253555" y="2724150"/>
                </a:lnTo>
                <a:lnTo>
                  <a:pt x="2248320" y="2720975"/>
                </a:lnTo>
                <a:lnTo>
                  <a:pt x="2242736" y="2717800"/>
                </a:lnTo>
                <a:lnTo>
                  <a:pt x="2237502" y="2715260"/>
                </a:lnTo>
                <a:lnTo>
                  <a:pt x="2231918" y="2713037"/>
                </a:lnTo>
                <a:lnTo>
                  <a:pt x="2225986" y="2710497"/>
                </a:lnTo>
                <a:lnTo>
                  <a:pt x="2220402" y="2708592"/>
                </a:lnTo>
                <a:lnTo>
                  <a:pt x="2214469" y="2707322"/>
                </a:lnTo>
                <a:lnTo>
                  <a:pt x="2208536" y="2706052"/>
                </a:lnTo>
                <a:lnTo>
                  <a:pt x="2202953" y="2704782"/>
                </a:lnTo>
                <a:lnTo>
                  <a:pt x="2196671" y="2704147"/>
                </a:lnTo>
                <a:lnTo>
                  <a:pt x="2190738" y="2703830"/>
                </a:lnTo>
                <a:lnTo>
                  <a:pt x="2184806" y="2703512"/>
                </a:lnTo>
                <a:lnTo>
                  <a:pt x="2178873" y="2703830"/>
                </a:lnTo>
                <a:lnTo>
                  <a:pt x="2172940" y="2704147"/>
                </a:lnTo>
                <a:lnTo>
                  <a:pt x="2167008" y="2704782"/>
                </a:lnTo>
                <a:lnTo>
                  <a:pt x="2161075" y="2706052"/>
                </a:lnTo>
                <a:lnTo>
                  <a:pt x="2155142" y="2707322"/>
                </a:lnTo>
                <a:lnTo>
                  <a:pt x="2149559" y="2708592"/>
                </a:lnTo>
                <a:lnTo>
                  <a:pt x="2143626" y="2710497"/>
                </a:lnTo>
                <a:lnTo>
                  <a:pt x="2138042" y="2713037"/>
                </a:lnTo>
                <a:lnTo>
                  <a:pt x="2132458" y="2715260"/>
                </a:lnTo>
                <a:lnTo>
                  <a:pt x="2126875" y="2717800"/>
                </a:lnTo>
                <a:lnTo>
                  <a:pt x="2121640" y="2720975"/>
                </a:lnTo>
                <a:lnTo>
                  <a:pt x="2116406" y="2724150"/>
                </a:lnTo>
                <a:lnTo>
                  <a:pt x="2111171" y="2727642"/>
                </a:lnTo>
                <a:lnTo>
                  <a:pt x="2106285" y="2731452"/>
                </a:lnTo>
                <a:lnTo>
                  <a:pt x="2101399" y="2735580"/>
                </a:lnTo>
                <a:lnTo>
                  <a:pt x="2096862" y="2740025"/>
                </a:lnTo>
                <a:lnTo>
                  <a:pt x="2092326" y="2744787"/>
                </a:lnTo>
                <a:lnTo>
                  <a:pt x="2088487" y="2749550"/>
                </a:lnTo>
                <a:lnTo>
                  <a:pt x="2084299" y="2754312"/>
                </a:lnTo>
                <a:lnTo>
                  <a:pt x="2080810" y="2759710"/>
                </a:lnTo>
                <a:lnTo>
                  <a:pt x="2077320" y="2764790"/>
                </a:lnTo>
                <a:lnTo>
                  <a:pt x="2074179" y="2770187"/>
                </a:lnTo>
                <a:lnTo>
                  <a:pt x="2071736" y="2775585"/>
                </a:lnTo>
                <a:lnTo>
                  <a:pt x="2069293" y="2781300"/>
                </a:lnTo>
                <a:lnTo>
                  <a:pt x="2066850" y="2787015"/>
                </a:lnTo>
                <a:lnTo>
                  <a:pt x="2065105" y="2792730"/>
                </a:lnTo>
                <a:lnTo>
                  <a:pt x="2063709" y="2798445"/>
                </a:lnTo>
                <a:lnTo>
                  <a:pt x="2062314" y="2804477"/>
                </a:lnTo>
                <a:lnTo>
                  <a:pt x="2061266" y="2810192"/>
                </a:lnTo>
                <a:cubicBezTo>
                  <a:pt x="2061033" y="2812203"/>
                  <a:pt x="2060801" y="2814214"/>
                  <a:pt x="2060568" y="2816225"/>
                </a:cubicBezTo>
                <a:lnTo>
                  <a:pt x="2060220" y="2822257"/>
                </a:lnTo>
                <a:cubicBezTo>
                  <a:pt x="2060103" y="2824162"/>
                  <a:pt x="2059987" y="2826067"/>
                  <a:pt x="2059870" y="2827972"/>
                </a:cubicBezTo>
                <a:cubicBezTo>
                  <a:pt x="2059987" y="2829983"/>
                  <a:pt x="2060103" y="2831994"/>
                  <a:pt x="2060220" y="2834005"/>
                </a:cubicBezTo>
                <a:lnTo>
                  <a:pt x="2060568" y="2840037"/>
                </a:lnTo>
                <a:cubicBezTo>
                  <a:pt x="2060801" y="2841942"/>
                  <a:pt x="2061033" y="2843847"/>
                  <a:pt x="2061266" y="2845752"/>
                </a:cubicBezTo>
                <a:lnTo>
                  <a:pt x="2062314" y="2851785"/>
                </a:lnTo>
                <a:lnTo>
                  <a:pt x="2063709" y="2857817"/>
                </a:lnTo>
                <a:lnTo>
                  <a:pt x="2065105" y="2863532"/>
                </a:lnTo>
                <a:lnTo>
                  <a:pt x="2066850" y="2869247"/>
                </a:lnTo>
                <a:lnTo>
                  <a:pt x="2069293" y="2875280"/>
                </a:lnTo>
                <a:lnTo>
                  <a:pt x="2071736" y="2880677"/>
                </a:lnTo>
                <a:lnTo>
                  <a:pt x="2074179" y="2886075"/>
                </a:lnTo>
                <a:lnTo>
                  <a:pt x="2077320" y="2891472"/>
                </a:lnTo>
                <a:lnTo>
                  <a:pt x="2080810" y="2896870"/>
                </a:lnTo>
                <a:lnTo>
                  <a:pt x="2084299" y="2901632"/>
                </a:lnTo>
                <a:lnTo>
                  <a:pt x="2088487" y="2906712"/>
                </a:lnTo>
                <a:lnTo>
                  <a:pt x="2092326" y="2911475"/>
                </a:lnTo>
                <a:lnTo>
                  <a:pt x="2096862" y="2916237"/>
                </a:lnTo>
                <a:lnTo>
                  <a:pt x="2820649" y="3639502"/>
                </a:lnTo>
                <a:lnTo>
                  <a:pt x="2825186" y="3643947"/>
                </a:lnTo>
                <a:lnTo>
                  <a:pt x="2829374" y="3648710"/>
                </a:lnTo>
                <a:lnTo>
                  <a:pt x="2833213" y="3653790"/>
                </a:lnTo>
                <a:lnTo>
                  <a:pt x="2836702" y="3658870"/>
                </a:lnTo>
                <a:lnTo>
                  <a:pt x="2839843" y="3664267"/>
                </a:lnTo>
                <a:lnTo>
                  <a:pt x="2842984" y="3669347"/>
                </a:lnTo>
                <a:lnTo>
                  <a:pt x="2845776" y="3675062"/>
                </a:lnTo>
                <a:lnTo>
                  <a:pt x="2847870" y="3680460"/>
                </a:lnTo>
                <a:lnTo>
                  <a:pt x="2850313" y="3686175"/>
                </a:lnTo>
                <a:lnTo>
                  <a:pt x="2852058" y="3691890"/>
                </a:lnTo>
                <a:lnTo>
                  <a:pt x="2853453" y="3697605"/>
                </a:lnTo>
                <a:lnTo>
                  <a:pt x="2854849" y="3703637"/>
                </a:lnTo>
                <a:lnTo>
                  <a:pt x="2855896" y="3709670"/>
                </a:lnTo>
                <a:cubicBezTo>
                  <a:pt x="2856129" y="3711575"/>
                  <a:pt x="2856361" y="3713480"/>
                  <a:pt x="2856594" y="3715385"/>
                </a:cubicBezTo>
                <a:cubicBezTo>
                  <a:pt x="2856710" y="3717396"/>
                  <a:pt x="2856827" y="3719406"/>
                  <a:pt x="2856943" y="3721417"/>
                </a:cubicBezTo>
                <a:cubicBezTo>
                  <a:pt x="2857059" y="3723428"/>
                  <a:pt x="2857176" y="3725439"/>
                  <a:pt x="2857292" y="3727450"/>
                </a:cubicBezTo>
                <a:cubicBezTo>
                  <a:pt x="2857176" y="3729355"/>
                  <a:pt x="2857059" y="3731260"/>
                  <a:pt x="2856943" y="3733165"/>
                </a:cubicBezTo>
                <a:cubicBezTo>
                  <a:pt x="2856827" y="3735176"/>
                  <a:pt x="2856710" y="3737186"/>
                  <a:pt x="2856594" y="3739197"/>
                </a:cubicBezTo>
                <a:cubicBezTo>
                  <a:pt x="2856361" y="3741208"/>
                  <a:pt x="2856129" y="3743219"/>
                  <a:pt x="2855896" y="3745230"/>
                </a:cubicBezTo>
                <a:lnTo>
                  <a:pt x="2854849" y="3750945"/>
                </a:lnTo>
                <a:lnTo>
                  <a:pt x="2853453" y="3756977"/>
                </a:lnTo>
                <a:lnTo>
                  <a:pt x="2852058" y="3763010"/>
                </a:lnTo>
                <a:lnTo>
                  <a:pt x="2850313" y="3768407"/>
                </a:lnTo>
                <a:lnTo>
                  <a:pt x="2847870" y="3774122"/>
                </a:lnTo>
                <a:lnTo>
                  <a:pt x="2845776" y="3779837"/>
                </a:lnTo>
                <a:lnTo>
                  <a:pt x="2842984" y="3785235"/>
                </a:lnTo>
                <a:lnTo>
                  <a:pt x="2839843" y="3790632"/>
                </a:lnTo>
                <a:lnTo>
                  <a:pt x="2836702" y="3795712"/>
                </a:lnTo>
                <a:lnTo>
                  <a:pt x="2833213" y="3801110"/>
                </a:lnTo>
                <a:lnTo>
                  <a:pt x="2829374" y="3805872"/>
                </a:lnTo>
                <a:lnTo>
                  <a:pt x="2825186" y="3810635"/>
                </a:lnTo>
                <a:lnTo>
                  <a:pt x="2820649" y="3815397"/>
                </a:lnTo>
                <a:lnTo>
                  <a:pt x="2816113" y="3819842"/>
                </a:lnTo>
                <a:lnTo>
                  <a:pt x="2811227" y="3823970"/>
                </a:lnTo>
                <a:lnTo>
                  <a:pt x="2806341" y="3827780"/>
                </a:lnTo>
                <a:lnTo>
                  <a:pt x="2801106" y="3831272"/>
                </a:lnTo>
                <a:lnTo>
                  <a:pt x="2795872" y="3834447"/>
                </a:lnTo>
                <a:lnTo>
                  <a:pt x="2790637" y="3837622"/>
                </a:lnTo>
                <a:lnTo>
                  <a:pt x="2785053" y="3840480"/>
                </a:lnTo>
                <a:lnTo>
                  <a:pt x="2779469" y="3843020"/>
                </a:lnTo>
                <a:lnTo>
                  <a:pt x="2773886" y="3844925"/>
                </a:lnTo>
                <a:lnTo>
                  <a:pt x="2767953" y="3846830"/>
                </a:lnTo>
                <a:lnTo>
                  <a:pt x="2762369" y="3848417"/>
                </a:lnTo>
                <a:lnTo>
                  <a:pt x="2756437" y="3849370"/>
                </a:lnTo>
                <a:lnTo>
                  <a:pt x="2750504" y="3850640"/>
                </a:lnTo>
                <a:lnTo>
                  <a:pt x="2744571" y="3851275"/>
                </a:lnTo>
                <a:lnTo>
                  <a:pt x="2738639" y="3851592"/>
                </a:lnTo>
                <a:lnTo>
                  <a:pt x="2732706" y="3851910"/>
                </a:lnTo>
                <a:lnTo>
                  <a:pt x="2726773" y="3851592"/>
                </a:lnTo>
                <a:lnTo>
                  <a:pt x="2720841" y="3851275"/>
                </a:lnTo>
                <a:lnTo>
                  <a:pt x="2714908" y="3850640"/>
                </a:lnTo>
                <a:lnTo>
                  <a:pt x="2708975" y="3849370"/>
                </a:lnTo>
                <a:lnTo>
                  <a:pt x="2703043" y="3848417"/>
                </a:lnTo>
                <a:lnTo>
                  <a:pt x="2697110" y="3846830"/>
                </a:lnTo>
                <a:lnTo>
                  <a:pt x="2691526" y="3844925"/>
                </a:lnTo>
                <a:lnTo>
                  <a:pt x="2685943" y="3843020"/>
                </a:lnTo>
                <a:lnTo>
                  <a:pt x="2680359" y="3840480"/>
                </a:lnTo>
                <a:lnTo>
                  <a:pt x="2674775" y="3837622"/>
                </a:lnTo>
                <a:lnTo>
                  <a:pt x="2669540" y="3834447"/>
                </a:lnTo>
                <a:lnTo>
                  <a:pt x="2664306" y="3831272"/>
                </a:lnTo>
                <a:lnTo>
                  <a:pt x="2659071" y="3827780"/>
                </a:lnTo>
                <a:lnTo>
                  <a:pt x="2654185" y="3823970"/>
                </a:lnTo>
                <a:lnTo>
                  <a:pt x="2649300" y="3819842"/>
                </a:lnTo>
                <a:lnTo>
                  <a:pt x="2644763" y="3815397"/>
                </a:lnTo>
                <a:lnTo>
                  <a:pt x="2548793" y="3720147"/>
                </a:lnTo>
                <a:lnTo>
                  <a:pt x="2441307" y="3612515"/>
                </a:lnTo>
                <a:lnTo>
                  <a:pt x="2436770" y="3608070"/>
                </a:lnTo>
                <a:lnTo>
                  <a:pt x="2431884" y="3604260"/>
                </a:lnTo>
                <a:lnTo>
                  <a:pt x="2426999" y="3600132"/>
                </a:lnTo>
                <a:lnTo>
                  <a:pt x="2421764" y="3596640"/>
                </a:lnTo>
                <a:lnTo>
                  <a:pt x="2416529" y="3593465"/>
                </a:lnTo>
                <a:lnTo>
                  <a:pt x="2411295" y="3590290"/>
                </a:lnTo>
                <a:lnTo>
                  <a:pt x="2405711" y="3587750"/>
                </a:lnTo>
                <a:lnTo>
                  <a:pt x="2400127" y="3585210"/>
                </a:lnTo>
                <a:lnTo>
                  <a:pt x="2394543" y="3583305"/>
                </a:lnTo>
                <a:lnTo>
                  <a:pt x="2388960" y="3581082"/>
                </a:lnTo>
                <a:lnTo>
                  <a:pt x="2383027" y="3579812"/>
                </a:lnTo>
                <a:lnTo>
                  <a:pt x="2377094" y="3578225"/>
                </a:lnTo>
                <a:lnTo>
                  <a:pt x="2371162" y="3577272"/>
                </a:lnTo>
                <a:lnTo>
                  <a:pt x="2365229" y="3576637"/>
                </a:lnTo>
                <a:lnTo>
                  <a:pt x="2358947" y="3576320"/>
                </a:lnTo>
                <a:lnTo>
                  <a:pt x="2353015" y="3576320"/>
                </a:lnTo>
                <a:lnTo>
                  <a:pt x="2347082" y="3576320"/>
                </a:lnTo>
                <a:lnTo>
                  <a:pt x="2341149" y="3576637"/>
                </a:lnTo>
                <a:lnTo>
                  <a:pt x="2335217" y="3577272"/>
                </a:lnTo>
                <a:lnTo>
                  <a:pt x="2329284" y="3578225"/>
                </a:lnTo>
                <a:lnTo>
                  <a:pt x="2323351" y="3579812"/>
                </a:lnTo>
                <a:lnTo>
                  <a:pt x="2317419" y="3581082"/>
                </a:lnTo>
                <a:lnTo>
                  <a:pt x="2311835" y="3583305"/>
                </a:lnTo>
                <a:lnTo>
                  <a:pt x="2306251" y="3585210"/>
                </a:lnTo>
                <a:lnTo>
                  <a:pt x="2300668" y="3587750"/>
                </a:lnTo>
                <a:lnTo>
                  <a:pt x="2295084" y="3590290"/>
                </a:lnTo>
                <a:lnTo>
                  <a:pt x="2289849" y="3593465"/>
                </a:lnTo>
                <a:lnTo>
                  <a:pt x="2284614" y="3596640"/>
                </a:lnTo>
                <a:lnTo>
                  <a:pt x="2279380" y="3600450"/>
                </a:lnTo>
                <a:lnTo>
                  <a:pt x="2274494" y="3604260"/>
                </a:lnTo>
                <a:lnTo>
                  <a:pt x="2269608" y="3608070"/>
                </a:lnTo>
                <a:lnTo>
                  <a:pt x="2265071" y="3612515"/>
                </a:lnTo>
                <a:lnTo>
                  <a:pt x="2261232" y="3616325"/>
                </a:lnTo>
                <a:lnTo>
                  <a:pt x="2258092" y="3620135"/>
                </a:lnTo>
                <a:lnTo>
                  <a:pt x="2251810" y="3628390"/>
                </a:lnTo>
                <a:lnTo>
                  <a:pt x="2246226" y="3636327"/>
                </a:lnTo>
                <a:lnTo>
                  <a:pt x="2241690" y="3644900"/>
                </a:lnTo>
                <a:lnTo>
                  <a:pt x="2237502" y="3654107"/>
                </a:lnTo>
                <a:lnTo>
                  <a:pt x="2234361" y="3663315"/>
                </a:lnTo>
                <a:lnTo>
                  <a:pt x="2231918" y="3672522"/>
                </a:lnTo>
                <a:lnTo>
                  <a:pt x="2230173" y="3682047"/>
                </a:lnTo>
                <a:lnTo>
                  <a:pt x="2229126" y="3691572"/>
                </a:lnTo>
                <a:cubicBezTo>
                  <a:pt x="2229010" y="3694747"/>
                  <a:pt x="2228893" y="3697922"/>
                  <a:pt x="2228777" y="3701097"/>
                </a:cubicBezTo>
                <a:cubicBezTo>
                  <a:pt x="2229010" y="3704272"/>
                  <a:pt x="2229242" y="3707447"/>
                  <a:pt x="2229475" y="3710622"/>
                </a:cubicBezTo>
                <a:lnTo>
                  <a:pt x="2230522" y="3720465"/>
                </a:lnTo>
                <a:lnTo>
                  <a:pt x="2232616" y="3729672"/>
                </a:lnTo>
                <a:lnTo>
                  <a:pt x="2235059" y="3739197"/>
                </a:lnTo>
                <a:lnTo>
                  <a:pt x="2238549" y="3748405"/>
                </a:lnTo>
                <a:lnTo>
                  <a:pt x="2242736" y="3756977"/>
                </a:lnTo>
                <a:lnTo>
                  <a:pt x="2534136" y="4048442"/>
                </a:lnTo>
                <a:lnTo>
                  <a:pt x="2538673" y="4052887"/>
                </a:lnTo>
                <a:lnTo>
                  <a:pt x="2542860" y="4057967"/>
                </a:lnTo>
                <a:lnTo>
                  <a:pt x="2546699" y="4062730"/>
                </a:lnTo>
                <a:lnTo>
                  <a:pt x="2550189" y="4067810"/>
                </a:lnTo>
                <a:lnTo>
                  <a:pt x="2553330" y="4073207"/>
                </a:lnTo>
                <a:lnTo>
                  <a:pt x="2556471" y="4078287"/>
                </a:lnTo>
                <a:lnTo>
                  <a:pt x="2559262" y="4084002"/>
                </a:lnTo>
                <a:lnTo>
                  <a:pt x="2561705" y="4089717"/>
                </a:lnTo>
                <a:lnTo>
                  <a:pt x="2563799" y="4095115"/>
                </a:lnTo>
                <a:lnTo>
                  <a:pt x="2565544" y="4100830"/>
                </a:lnTo>
                <a:lnTo>
                  <a:pt x="2566940" y="4106862"/>
                </a:lnTo>
                <a:lnTo>
                  <a:pt x="2568336" y="4112577"/>
                </a:lnTo>
                <a:lnTo>
                  <a:pt x="2569383" y="4118610"/>
                </a:lnTo>
                <a:cubicBezTo>
                  <a:pt x="2569616" y="4120621"/>
                  <a:pt x="2569848" y="4122631"/>
                  <a:pt x="2570081" y="4124642"/>
                </a:cubicBezTo>
                <a:cubicBezTo>
                  <a:pt x="2570197" y="4126547"/>
                  <a:pt x="2570314" y="4128452"/>
                  <a:pt x="2570430" y="4130357"/>
                </a:cubicBezTo>
                <a:cubicBezTo>
                  <a:pt x="2570546" y="4132368"/>
                  <a:pt x="2570663" y="4134379"/>
                  <a:pt x="2570779" y="4136390"/>
                </a:cubicBezTo>
                <a:cubicBezTo>
                  <a:pt x="2570663" y="4138401"/>
                  <a:pt x="2570546" y="4140411"/>
                  <a:pt x="2570430" y="4142422"/>
                </a:cubicBezTo>
                <a:cubicBezTo>
                  <a:pt x="2570314" y="4144327"/>
                  <a:pt x="2570197" y="4146232"/>
                  <a:pt x="2570081" y="4148137"/>
                </a:cubicBezTo>
                <a:cubicBezTo>
                  <a:pt x="2569848" y="4150148"/>
                  <a:pt x="2569616" y="4152159"/>
                  <a:pt x="2569383" y="4154170"/>
                </a:cubicBezTo>
                <a:lnTo>
                  <a:pt x="2568336" y="4160202"/>
                </a:lnTo>
                <a:lnTo>
                  <a:pt x="2566940" y="4165917"/>
                </a:lnTo>
                <a:lnTo>
                  <a:pt x="2565544" y="4171632"/>
                </a:lnTo>
                <a:lnTo>
                  <a:pt x="2563799" y="4177665"/>
                </a:lnTo>
                <a:lnTo>
                  <a:pt x="2561705" y="4183062"/>
                </a:lnTo>
                <a:lnTo>
                  <a:pt x="2559262" y="4188777"/>
                </a:lnTo>
                <a:lnTo>
                  <a:pt x="2556471" y="4194175"/>
                </a:lnTo>
                <a:lnTo>
                  <a:pt x="2553330" y="4199572"/>
                </a:lnTo>
                <a:lnTo>
                  <a:pt x="2550189" y="4204652"/>
                </a:lnTo>
                <a:lnTo>
                  <a:pt x="2546699" y="4210050"/>
                </a:lnTo>
                <a:lnTo>
                  <a:pt x="2542860" y="4214812"/>
                </a:lnTo>
                <a:lnTo>
                  <a:pt x="2538673" y="4219892"/>
                </a:lnTo>
                <a:lnTo>
                  <a:pt x="2534136" y="4224337"/>
                </a:lnTo>
                <a:lnTo>
                  <a:pt x="2529599" y="4228782"/>
                </a:lnTo>
                <a:lnTo>
                  <a:pt x="2524713" y="4232592"/>
                </a:lnTo>
                <a:lnTo>
                  <a:pt x="2519828" y="4236402"/>
                </a:lnTo>
                <a:lnTo>
                  <a:pt x="2514942" y="4239895"/>
                </a:lnTo>
                <a:lnTo>
                  <a:pt x="2509707" y="4243387"/>
                </a:lnTo>
                <a:lnTo>
                  <a:pt x="2504472" y="4246245"/>
                </a:lnTo>
                <a:lnTo>
                  <a:pt x="2498889" y="4249102"/>
                </a:lnTo>
                <a:lnTo>
                  <a:pt x="2493654" y="4251642"/>
                </a:lnTo>
                <a:lnTo>
                  <a:pt x="2488070" y="4253547"/>
                </a:lnTo>
                <a:lnTo>
                  <a:pt x="2482138" y="4255452"/>
                </a:lnTo>
                <a:lnTo>
                  <a:pt x="2476554" y="4257040"/>
                </a:lnTo>
                <a:lnTo>
                  <a:pt x="2470621" y="4258627"/>
                </a:lnTo>
                <a:lnTo>
                  <a:pt x="2465038" y="4259262"/>
                </a:lnTo>
                <a:lnTo>
                  <a:pt x="2459105" y="4260215"/>
                </a:lnTo>
                <a:lnTo>
                  <a:pt x="2453172" y="4260532"/>
                </a:lnTo>
                <a:lnTo>
                  <a:pt x="2447240" y="4260532"/>
                </a:lnTo>
                <a:lnTo>
                  <a:pt x="5052034" y="6857999"/>
                </a:lnTo>
                <a:lnTo>
                  <a:pt x="9147326" y="685799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Freeform 10">
            <a:extLst>
              <a:ext uri="{FF2B5EF4-FFF2-40B4-BE49-F238E27FC236}">
                <a16:creationId xmlns="" xmlns:a16="http://schemas.microsoft.com/office/drawing/2014/main" id="{C50266AE-4902-4D8D-90E1-CAA30CE30F5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097745" y="4983163"/>
            <a:ext cx="2074343" cy="1874838"/>
          </a:xfrm>
          <a:custGeom>
            <a:avLst/>
            <a:gdLst>
              <a:gd name="T0" fmla="*/ 104 w 5944"/>
              <a:gd name="T1" fmla="*/ 114 h 5907"/>
              <a:gd name="T2" fmla="*/ 131 w 5944"/>
              <a:gd name="T3" fmla="*/ 87 h 5907"/>
              <a:gd name="T4" fmla="*/ 159 w 5944"/>
              <a:gd name="T5" fmla="*/ 64 h 5907"/>
              <a:gd name="T6" fmla="*/ 189 w 5944"/>
              <a:gd name="T7" fmla="*/ 44 h 5907"/>
              <a:gd name="T8" fmla="*/ 220 w 5944"/>
              <a:gd name="T9" fmla="*/ 29 h 5907"/>
              <a:gd name="T10" fmla="*/ 253 w 5944"/>
              <a:gd name="T11" fmla="*/ 16 h 5907"/>
              <a:gd name="T12" fmla="*/ 286 w 5944"/>
              <a:gd name="T13" fmla="*/ 7 h 5907"/>
              <a:gd name="T14" fmla="*/ 319 w 5944"/>
              <a:gd name="T15" fmla="*/ 3 h 5907"/>
              <a:gd name="T16" fmla="*/ 353 w 5944"/>
              <a:gd name="T17" fmla="*/ 0 h 5907"/>
              <a:gd name="T18" fmla="*/ 387 w 5944"/>
              <a:gd name="T19" fmla="*/ 3 h 5907"/>
              <a:gd name="T20" fmla="*/ 421 w 5944"/>
              <a:gd name="T21" fmla="*/ 7 h 5907"/>
              <a:gd name="T22" fmla="*/ 454 w 5944"/>
              <a:gd name="T23" fmla="*/ 16 h 5907"/>
              <a:gd name="T24" fmla="*/ 486 w 5944"/>
              <a:gd name="T25" fmla="*/ 29 h 5907"/>
              <a:gd name="T26" fmla="*/ 517 w 5944"/>
              <a:gd name="T27" fmla="*/ 44 h 5907"/>
              <a:gd name="T28" fmla="*/ 547 w 5944"/>
              <a:gd name="T29" fmla="*/ 64 h 5907"/>
              <a:gd name="T30" fmla="*/ 576 w 5944"/>
              <a:gd name="T31" fmla="*/ 87 h 5907"/>
              <a:gd name="T32" fmla="*/ 603 w 5944"/>
              <a:gd name="T33" fmla="*/ 114 h 5907"/>
              <a:gd name="T34" fmla="*/ 4883 w 5944"/>
              <a:gd name="T35" fmla="*/ 5907 h 5907"/>
              <a:gd name="T36" fmla="*/ 104 w 5944"/>
              <a:gd name="T37" fmla="*/ 662 h 5907"/>
              <a:gd name="T38" fmla="*/ 80 w 5944"/>
              <a:gd name="T39" fmla="*/ 632 h 5907"/>
              <a:gd name="T40" fmla="*/ 59 w 5944"/>
              <a:gd name="T41" fmla="*/ 602 h 5907"/>
              <a:gd name="T42" fmla="*/ 41 w 5944"/>
              <a:gd name="T43" fmla="*/ 569 h 5907"/>
              <a:gd name="T44" fmla="*/ 26 w 5944"/>
              <a:gd name="T45" fmla="*/ 533 h 5907"/>
              <a:gd name="T46" fmla="*/ 15 w 5944"/>
              <a:gd name="T47" fmla="*/ 498 h 5907"/>
              <a:gd name="T48" fmla="*/ 7 w 5944"/>
              <a:gd name="T49" fmla="*/ 462 h 5907"/>
              <a:gd name="T50" fmla="*/ 2 w 5944"/>
              <a:gd name="T51" fmla="*/ 425 h 5907"/>
              <a:gd name="T52" fmla="*/ 0 w 5944"/>
              <a:gd name="T53" fmla="*/ 388 h 5907"/>
              <a:gd name="T54" fmla="*/ 2 w 5944"/>
              <a:gd name="T55" fmla="*/ 351 h 5907"/>
              <a:gd name="T56" fmla="*/ 7 w 5944"/>
              <a:gd name="T57" fmla="*/ 314 h 5907"/>
              <a:gd name="T58" fmla="*/ 15 w 5944"/>
              <a:gd name="T59" fmla="*/ 277 h 5907"/>
              <a:gd name="T60" fmla="*/ 26 w 5944"/>
              <a:gd name="T61" fmla="*/ 242 h 5907"/>
              <a:gd name="T62" fmla="*/ 41 w 5944"/>
              <a:gd name="T63" fmla="*/ 208 h 5907"/>
              <a:gd name="T64" fmla="*/ 59 w 5944"/>
              <a:gd name="T65" fmla="*/ 175 h 5907"/>
              <a:gd name="T66" fmla="*/ 80 w 5944"/>
              <a:gd name="T67" fmla="*/ 143 h 5907"/>
              <a:gd name="T68" fmla="*/ 104 w 5944"/>
              <a:gd name="T69" fmla="*/ 114 h 5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44" h="5907">
                <a:moveTo>
                  <a:pt x="104" y="114"/>
                </a:moveTo>
                <a:lnTo>
                  <a:pt x="104" y="114"/>
                </a:lnTo>
                <a:lnTo>
                  <a:pt x="117" y="100"/>
                </a:lnTo>
                <a:lnTo>
                  <a:pt x="131" y="87"/>
                </a:lnTo>
                <a:lnTo>
                  <a:pt x="145" y="75"/>
                </a:lnTo>
                <a:lnTo>
                  <a:pt x="159" y="64"/>
                </a:lnTo>
                <a:lnTo>
                  <a:pt x="174" y="54"/>
                </a:lnTo>
                <a:lnTo>
                  <a:pt x="189" y="44"/>
                </a:lnTo>
                <a:lnTo>
                  <a:pt x="205" y="37"/>
                </a:lnTo>
                <a:lnTo>
                  <a:pt x="220" y="29"/>
                </a:lnTo>
                <a:lnTo>
                  <a:pt x="237" y="22"/>
                </a:lnTo>
                <a:lnTo>
                  <a:pt x="253" y="16"/>
                </a:lnTo>
                <a:lnTo>
                  <a:pt x="269" y="11"/>
                </a:lnTo>
                <a:lnTo>
                  <a:pt x="286" y="7"/>
                </a:lnTo>
                <a:lnTo>
                  <a:pt x="303" y="5"/>
                </a:lnTo>
                <a:lnTo>
                  <a:pt x="319" y="3"/>
                </a:lnTo>
                <a:lnTo>
                  <a:pt x="336" y="0"/>
                </a:lnTo>
                <a:lnTo>
                  <a:pt x="353" y="0"/>
                </a:lnTo>
                <a:lnTo>
                  <a:pt x="370" y="0"/>
                </a:lnTo>
                <a:lnTo>
                  <a:pt x="387" y="3"/>
                </a:lnTo>
                <a:lnTo>
                  <a:pt x="404" y="5"/>
                </a:lnTo>
                <a:lnTo>
                  <a:pt x="421" y="7"/>
                </a:lnTo>
                <a:lnTo>
                  <a:pt x="437" y="11"/>
                </a:lnTo>
                <a:lnTo>
                  <a:pt x="454" y="16"/>
                </a:lnTo>
                <a:lnTo>
                  <a:pt x="470" y="22"/>
                </a:lnTo>
                <a:lnTo>
                  <a:pt x="486" y="29"/>
                </a:lnTo>
                <a:lnTo>
                  <a:pt x="502" y="37"/>
                </a:lnTo>
                <a:lnTo>
                  <a:pt x="517" y="44"/>
                </a:lnTo>
                <a:lnTo>
                  <a:pt x="532" y="54"/>
                </a:lnTo>
                <a:lnTo>
                  <a:pt x="547" y="64"/>
                </a:lnTo>
                <a:lnTo>
                  <a:pt x="562" y="75"/>
                </a:lnTo>
                <a:lnTo>
                  <a:pt x="576" y="87"/>
                </a:lnTo>
                <a:lnTo>
                  <a:pt x="589" y="100"/>
                </a:lnTo>
                <a:lnTo>
                  <a:pt x="603" y="114"/>
                </a:lnTo>
                <a:lnTo>
                  <a:pt x="5944" y="5907"/>
                </a:lnTo>
                <a:lnTo>
                  <a:pt x="4883" y="5907"/>
                </a:lnTo>
                <a:lnTo>
                  <a:pt x="104" y="662"/>
                </a:lnTo>
                <a:lnTo>
                  <a:pt x="104" y="662"/>
                </a:lnTo>
                <a:lnTo>
                  <a:pt x="91" y="648"/>
                </a:lnTo>
                <a:lnTo>
                  <a:pt x="80" y="632"/>
                </a:lnTo>
                <a:lnTo>
                  <a:pt x="69" y="617"/>
                </a:lnTo>
                <a:lnTo>
                  <a:pt x="59" y="602"/>
                </a:lnTo>
                <a:lnTo>
                  <a:pt x="49" y="585"/>
                </a:lnTo>
                <a:lnTo>
                  <a:pt x="41" y="569"/>
                </a:lnTo>
                <a:lnTo>
                  <a:pt x="33" y="551"/>
                </a:lnTo>
                <a:lnTo>
                  <a:pt x="26" y="533"/>
                </a:lnTo>
                <a:lnTo>
                  <a:pt x="20" y="516"/>
                </a:lnTo>
                <a:lnTo>
                  <a:pt x="15" y="498"/>
                </a:lnTo>
                <a:lnTo>
                  <a:pt x="11" y="481"/>
                </a:lnTo>
                <a:lnTo>
                  <a:pt x="7" y="462"/>
                </a:lnTo>
                <a:lnTo>
                  <a:pt x="4" y="443"/>
                </a:lnTo>
                <a:lnTo>
                  <a:pt x="2" y="425"/>
                </a:lnTo>
                <a:lnTo>
                  <a:pt x="1" y="407"/>
                </a:lnTo>
                <a:lnTo>
                  <a:pt x="0" y="388"/>
                </a:lnTo>
                <a:lnTo>
                  <a:pt x="1" y="370"/>
                </a:lnTo>
                <a:lnTo>
                  <a:pt x="2" y="351"/>
                </a:lnTo>
                <a:lnTo>
                  <a:pt x="4" y="332"/>
                </a:lnTo>
                <a:lnTo>
                  <a:pt x="7" y="314"/>
                </a:lnTo>
                <a:lnTo>
                  <a:pt x="11" y="296"/>
                </a:lnTo>
                <a:lnTo>
                  <a:pt x="15" y="277"/>
                </a:lnTo>
                <a:lnTo>
                  <a:pt x="20" y="260"/>
                </a:lnTo>
                <a:lnTo>
                  <a:pt x="26" y="242"/>
                </a:lnTo>
                <a:lnTo>
                  <a:pt x="33" y="225"/>
                </a:lnTo>
                <a:lnTo>
                  <a:pt x="41" y="208"/>
                </a:lnTo>
                <a:lnTo>
                  <a:pt x="49" y="190"/>
                </a:lnTo>
                <a:lnTo>
                  <a:pt x="59" y="175"/>
                </a:lnTo>
                <a:lnTo>
                  <a:pt x="69" y="159"/>
                </a:lnTo>
                <a:lnTo>
                  <a:pt x="80" y="143"/>
                </a:lnTo>
                <a:lnTo>
                  <a:pt x="91" y="128"/>
                </a:lnTo>
                <a:lnTo>
                  <a:pt x="104" y="114"/>
                </a:lnTo>
                <a:lnTo>
                  <a:pt x="104" y="11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15" name="Date Placeholder 3">
            <a:extLst>
              <a:ext uri="{FF2B5EF4-FFF2-40B4-BE49-F238E27FC236}">
                <a16:creationId xmlns="" xmlns:a16="http://schemas.microsoft.com/office/drawing/2014/main" id="{68C89AB9-4689-4928-BE61-60056166F4BE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251520" y="6356351"/>
            <a:ext cx="905496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="" xmlns:a16="http://schemas.microsoft.com/office/drawing/2014/main" id="{E6F296A3-464B-4D34-A303-3FBD62B75A5D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1182620" y="6356351"/>
            <a:ext cx="30861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9C2A44E7-32D4-40FC-9C95-AA5513F9D905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719220" y="1011444"/>
            <a:ext cx="428107" cy="601306"/>
          </a:xfrm>
          <a:custGeom>
            <a:avLst/>
            <a:gdLst>
              <a:gd name="connsiteX0" fmla="*/ 0 w 428107"/>
              <a:gd name="connsiteY0" fmla="*/ 0 h 601306"/>
              <a:gd name="connsiteX1" fmla="*/ 0 w 428107"/>
              <a:gd name="connsiteY1" fmla="*/ 347543 h 601306"/>
              <a:gd name="connsiteX2" fmla="*/ 217740 w 428107"/>
              <a:gd name="connsiteY2" fmla="*/ 564820 h 601306"/>
              <a:gd name="connsiteX3" fmla="*/ 222275 w 428107"/>
              <a:gd name="connsiteY3" fmla="*/ 569579 h 601306"/>
              <a:gd name="connsiteX4" fmla="*/ 226811 w 428107"/>
              <a:gd name="connsiteY4" fmla="*/ 573386 h 601306"/>
              <a:gd name="connsiteX5" fmla="*/ 231695 w 428107"/>
              <a:gd name="connsiteY5" fmla="*/ 577193 h 601306"/>
              <a:gd name="connsiteX6" fmla="*/ 236928 w 428107"/>
              <a:gd name="connsiteY6" fmla="*/ 580683 h 601306"/>
              <a:gd name="connsiteX7" fmla="*/ 242161 w 428107"/>
              <a:gd name="connsiteY7" fmla="*/ 584173 h 601306"/>
              <a:gd name="connsiteX8" fmla="*/ 247394 w 428107"/>
              <a:gd name="connsiteY8" fmla="*/ 586712 h 601306"/>
              <a:gd name="connsiteX9" fmla="*/ 252627 w 428107"/>
              <a:gd name="connsiteY9" fmla="*/ 589567 h 601306"/>
              <a:gd name="connsiteX10" fmla="*/ 258209 w 428107"/>
              <a:gd name="connsiteY10" fmla="*/ 592105 h 601306"/>
              <a:gd name="connsiteX11" fmla="*/ 263791 w 428107"/>
              <a:gd name="connsiteY11" fmla="*/ 594326 h 601306"/>
              <a:gd name="connsiteX12" fmla="*/ 269372 w 428107"/>
              <a:gd name="connsiteY12" fmla="*/ 595912 h 601306"/>
              <a:gd name="connsiteX13" fmla="*/ 275303 w 428107"/>
              <a:gd name="connsiteY13" fmla="*/ 597182 h 601306"/>
              <a:gd name="connsiteX14" fmla="*/ 281234 w 428107"/>
              <a:gd name="connsiteY14" fmla="*/ 598768 h 601306"/>
              <a:gd name="connsiteX15" fmla="*/ 286816 w 428107"/>
              <a:gd name="connsiteY15" fmla="*/ 599720 h 601306"/>
              <a:gd name="connsiteX16" fmla="*/ 292747 w 428107"/>
              <a:gd name="connsiteY16" fmla="*/ 600354 h 601306"/>
              <a:gd name="connsiteX17" fmla="*/ 298677 w 428107"/>
              <a:gd name="connsiteY17" fmla="*/ 600672 h 601306"/>
              <a:gd name="connsiteX18" fmla="*/ 304608 w 428107"/>
              <a:gd name="connsiteY18" fmla="*/ 601306 h 601306"/>
              <a:gd name="connsiteX19" fmla="*/ 310539 w 428107"/>
              <a:gd name="connsiteY19" fmla="*/ 600672 h 601306"/>
              <a:gd name="connsiteX20" fmla="*/ 316470 w 428107"/>
              <a:gd name="connsiteY20" fmla="*/ 600354 h 601306"/>
              <a:gd name="connsiteX21" fmla="*/ 322400 w 428107"/>
              <a:gd name="connsiteY21" fmla="*/ 599720 h 601306"/>
              <a:gd name="connsiteX22" fmla="*/ 327982 w 428107"/>
              <a:gd name="connsiteY22" fmla="*/ 598768 h 601306"/>
              <a:gd name="connsiteX23" fmla="*/ 333913 w 428107"/>
              <a:gd name="connsiteY23" fmla="*/ 597182 h 601306"/>
              <a:gd name="connsiteX24" fmla="*/ 339495 w 428107"/>
              <a:gd name="connsiteY24" fmla="*/ 595912 h 601306"/>
              <a:gd name="connsiteX25" fmla="*/ 345426 w 428107"/>
              <a:gd name="connsiteY25" fmla="*/ 594326 h 601306"/>
              <a:gd name="connsiteX26" fmla="*/ 351007 w 428107"/>
              <a:gd name="connsiteY26" fmla="*/ 592105 h 601306"/>
              <a:gd name="connsiteX27" fmla="*/ 356240 w 428107"/>
              <a:gd name="connsiteY27" fmla="*/ 589567 h 601306"/>
              <a:gd name="connsiteX28" fmla="*/ 361822 w 428107"/>
              <a:gd name="connsiteY28" fmla="*/ 586712 h 601306"/>
              <a:gd name="connsiteX29" fmla="*/ 367055 w 428107"/>
              <a:gd name="connsiteY29" fmla="*/ 584173 h 601306"/>
              <a:gd name="connsiteX30" fmla="*/ 372288 w 428107"/>
              <a:gd name="connsiteY30" fmla="*/ 580683 h 601306"/>
              <a:gd name="connsiteX31" fmla="*/ 377172 w 428107"/>
              <a:gd name="connsiteY31" fmla="*/ 577193 h 601306"/>
              <a:gd name="connsiteX32" fmla="*/ 382405 w 428107"/>
              <a:gd name="connsiteY32" fmla="*/ 573386 h 601306"/>
              <a:gd name="connsiteX33" fmla="*/ 386941 w 428107"/>
              <a:gd name="connsiteY33" fmla="*/ 569579 h 601306"/>
              <a:gd name="connsiteX34" fmla="*/ 391476 w 428107"/>
              <a:gd name="connsiteY34" fmla="*/ 564820 h 601306"/>
              <a:gd name="connsiteX35" fmla="*/ 396011 w 428107"/>
              <a:gd name="connsiteY35" fmla="*/ 560378 h 601306"/>
              <a:gd name="connsiteX36" fmla="*/ 400198 w 428107"/>
              <a:gd name="connsiteY36" fmla="*/ 555619 h 601306"/>
              <a:gd name="connsiteX37" fmla="*/ 403686 w 428107"/>
              <a:gd name="connsiteY37" fmla="*/ 550542 h 601306"/>
              <a:gd name="connsiteX38" fmla="*/ 407524 w 428107"/>
              <a:gd name="connsiteY38" fmla="*/ 545783 h 601306"/>
              <a:gd name="connsiteX39" fmla="*/ 410664 w 428107"/>
              <a:gd name="connsiteY39" fmla="*/ 540390 h 601306"/>
              <a:gd name="connsiteX40" fmla="*/ 413455 w 428107"/>
              <a:gd name="connsiteY40" fmla="*/ 535313 h 601306"/>
              <a:gd name="connsiteX41" fmla="*/ 416594 w 428107"/>
              <a:gd name="connsiteY41" fmla="*/ 529602 h 601306"/>
              <a:gd name="connsiteX42" fmla="*/ 419036 w 428107"/>
              <a:gd name="connsiteY42" fmla="*/ 524526 h 601306"/>
              <a:gd name="connsiteX43" fmla="*/ 421130 w 428107"/>
              <a:gd name="connsiteY43" fmla="*/ 518815 h 601306"/>
              <a:gd name="connsiteX44" fmla="*/ 422874 w 428107"/>
              <a:gd name="connsiteY44" fmla="*/ 512787 h 601306"/>
              <a:gd name="connsiteX45" fmla="*/ 424618 w 428107"/>
              <a:gd name="connsiteY45" fmla="*/ 507393 h 601306"/>
              <a:gd name="connsiteX46" fmla="*/ 425665 w 428107"/>
              <a:gd name="connsiteY46" fmla="*/ 501365 h 601306"/>
              <a:gd name="connsiteX47" fmla="*/ 426712 w 428107"/>
              <a:gd name="connsiteY47" fmla="*/ 495654 h 601306"/>
              <a:gd name="connsiteX48" fmla="*/ 427409 w 428107"/>
              <a:gd name="connsiteY48" fmla="*/ 489943 h 601306"/>
              <a:gd name="connsiteX49" fmla="*/ 427758 w 428107"/>
              <a:gd name="connsiteY49" fmla="*/ 483915 h 601306"/>
              <a:gd name="connsiteX50" fmla="*/ 428107 w 428107"/>
              <a:gd name="connsiteY50" fmla="*/ 478204 h 601306"/>
              <a:gd name="connsiteX51" fmla="*/ 427758 w 428107"/>
              <a:gd name="connsiteY51" fmla="*/ 472176 h 601306"/>
              <a:gd name="connsiteX52" fmla="*/ 427409 w 428107"/>
              <a:gd name="connsiteY52" fmla="*/ 466147 h 601306"/>
              <a:gd name="connsiteX53" fmla="*/ 426712 w 428107"/>
              <a:gd name="connsiteY53" fmla="*/ 460436 h 601306"/>
              <a:gd name="connsiteX54" fmla="*/ 425665 w 428107"/>
              <a:gd name="connsiteY54" fmla="*/ 454408 h 601306"/>
              <a:gd name="connsiteX55" fmla="*/ 424618 w 428107"/>
              <a:gd name="connsiteY55" fmla="*/ 448697 h 601306"/>
              <a:gd name="connsiteX56" fmla="*/ 422874 w 428107"/>
              <a:gd name="connsiteY56" fmla="*/ 442986 h 601306"/>
              <a:gd name="connsiteX57" fmla="*/ 421130 w 428107"/>
              <a:gd name="connsiteY57" fmla="*/ 437275 h 601306"/>
              <a:gd name="connsiteX58" fmla="*/ 419036 w 428107"/>
              <a:gd name="connsiteY58" fmla="*/ 431564 h 601306"/>
              <a:gd name="connsiteX59" fmla="*/ 416594 w 428107"/>
              <a:gd name="connsiteY59" fmla="*/ 426171 h 601306"/>
              <a:gd name="connsiteX60" fmla="*/ 413455 w 428107"/>
              <a:gd name="connsiteY60" fmla="*/ 420777 h 601306"/>
              <a:gd name="connsiteX61" fmla="*/ 410664 w 428107"/>
              <a:gd name="connsiteY61" fmla="*/ 415701 h 601306"/>
              <a:gd name="connsiteX62" fmla="*/ 407524 w 428107"/>
              <a:gd name="connsiteY62" fmla="*/ 410307 h 601306"/>
              <a:gd name="connsiteX63" fmla="*/ 403686 w 428107"/>
              <a:gd name="connsiteY63" fmla="*/ 405231 h 601306"/>
              <a:gd name="connsiteX64" fmla="*/ 400198 w 428107"/>
              <a:gd name="connsiteY64" fmla="*/ 400154 h 601306"/>
              <a:gd name="connsiteX65" fmla="*/ 396011 w 428107"/>
              <a:gd name="connsiteY65" fmla="*/ 395712 h 601306"/>
              <a:gd name="connsiteX66" fmla="*/ 391476 w 428107"/>
              <a:gd name="connsiteY66" fmla="*/ 390953 h 60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28107" h="601306">
                <a:moveTo>
                  <a:pt x="0" y="0"/>
                </a:moveTo>
                <a:lnTo>
                  <a:pt x="0" y="347543"/>
                </a:lnTo>
                <a:lnTo>
                  <a:pt x="217740" y="564820"/>
                </a:lnTo>
                <a:lnTo>
                  <a:pt x="222275" y="569579"/>
                </a:lnTo>
                <a:lnTo>
                  <a:pt x="226811" y="573386"/>
                </a:lnTo>
                <a:lnTo>
                  <a:pt x="231695" y="577193"/>
                </a:lnTo>
                <a:lnTo>
                  <a:pt x="236928" y="580683"/>
                </a:lnTo>
                <a:lnTo>
                  <a:pt x="242161" y="584173"/>
                </a:lnTo>
                <a:lnTo>
                  <a:pt x="247394" y="586712"/>
                </a:lnTo>
                <a:lnTo>
                  <a:pt x="252627" y="589567"/>
                </a:lnTo>
                <a:lnTo>
                  <a:pt x="258209" y="592105"/>
                </a:lnTo>
                <a:lnTo>
                  <a:pt x="263791" y="594326"/>
                </a:lnTo>
                <a:lnTo>
                  <a:pt x="269372" y="595912"/>
                </a:lnTo>
                <a:lnTo>
                  <a:pt x="275303" y="597182"/>
                </a:lnTo>
                <a:lnTo>
                  <a:pt x="281234" y="598768"/>
                </a:lnTo>
                <a:lnTo>
                  <a:pt x="286816" y="599720"/>
                </a:lnTo>
                <a:lnTo>
                  <a:pt x="292747" y="600354"/>
                </a:lnTo>
                <a:lnTo>
                  <a:pt x="298677" y="600672"/>
                </a:lnTo>
                <a:lnTo>
                  <a:pt x="304608" y="601306"/>
                </a:lnTo>
                <a:lnTo>
                  <a:pt x="310539" y="600672"/>
                </a:lnTo>
                <a:lnTo>
                  <a:pt x="316470" y="600354"/>
                </a:lnTo>
                <a:lnTo>
                  <a:pt x="322400" y="599720"/>
                </a:lnTo>
                <a:lnTo>
                  <a:pt x="327982" y="598768"/>
                </a:lnTo>
                <a:lnTo>
                  <a:pt x="333913" y="597182"/>
                </a:lnTo>
                <a:lnTo>
                  <a:pt x="339495" y="595912"/>
                </a:lnTo>
                <a:lnTo>
                  <a:pt x="345426" y="594326"/>
                </a:lnTo>
                <a:lnTo>
                  <a:pt x="351007" y="592105"/>
                </a:lnTo>
                <a:lnTo>
                  <a:pt x="356240" y="589567"/>
                </a:lnTo>
                <a:lnTo>
                  <a:pt x="361822" y="586712"/>
                </a:lnTo>
                <a:lnTo>
                  <a:pt x="367055" y="584173"/>
                </a:lnTo>
                <a:lnTo>
                  <a:pt x="372288" y="580683"/>
                </a:lnTo>
                <a:lnTo>
                  <a:pt x="377172" y="577193"/>
                </a:lnTo>
                <a:lnTo>
                  <a:pt x="382405" y="573386"/>
                </a:lnTo>
                <a:lnTo>
                  <a:pt x="386941" y="569579"/>
                </a:lnTo>
                <a:lnTo>
                  <a:pt x="391476" y="564820"/>
                </a:lnTo>
                <a:lnTo>
                  <a:pt x="396011" y="560378"/>
                </a:lnTo>
                <a:lnTo>
                  <a:pt x="400198" y="555619"/>
                </a:lnTo>
                <a:lnTo>
                  <a:pt x="403686" y="550542"/>
                </a:lnTo>
                <a:lnTo>
                  <a:pt x="407524" y="545783"/>
                </a:lnTo>
                <a:lnTo>
                  <a:pt x="410664" y="540390"/>
                </a:lnTo>
                <a:lnTo>
                  <a:pt x="413455" y="535313"/>
                </a:lnTo>
                <a:lnTo>
                  <a:pt x="416594" y="529602"/>
                </a:lnTo>
                <a:lnTo>
                  <a:pt x="419036" y="524526"/>
                </a:lnTo>
                <a:lnTo>
                  <a:pt x="421130" y="518815"/>
                </a:lnTo>
                <a:lnTo>
                  <a:pt x="422874" y="512787"/>
                </a:lnTo>
                <a:lnTo>
                  <a:pt x="424618" y="507393"/>
                </a:lnTo>
                <a:lnTo>
                  <a:pt x="425665" y="501365"/>
                </a:lnTo>
                <a:lnTo>
                  <a:pt x="426712" y="495654"/>
                </a:lnTo>
                <a:lnTo>
                  <a:pt x="427409" y="489943"/>
                </a:lnTo>
                <a:lnTo>
                  <a:pt x="427758" y="483915"/>
                </a:lnTo>
                <a:lnTo>
                  <a:pt x="428107" y="478204"/>
                </a:lnTo>
                <a:lnTo>
                  <a:pt x="427758" y="472176"/>
                </a:lnTo>
                <a:lnTo>
                  <a:pt x="427409" y="466147"/>
                </a:lnTo>
                <a:lnTo>
                  <a:pt x="426712" y="460436"/>
                </a:lnTo>
                <a:lnTo>
                  <a:pt x="425665" y="454408"/>
                </a:lnTo>
                <a:lnTo>
                  <a:pt x="424618" y="448697"/>
                </a:lnTo>
                <a:lnTo>
                  <a:pt x="422874" y="442986"/>
                </a:lnTo>
                <a:lnTo>
                  <a:pt x="421130" y="437275"/>
                </a:lnTo>
                <a:lnTo>
                  <a:pt x="419036" y="431564"/>
                </a:lnTo>
                <a:lnTo>
                  <a:pt x="416594" y="426171"/>
                </a:lnTo>
                <a:lnTo>
                  <a:pt x="413455" y="420777"/>
                </a:lnTo>
                <a:lnTo>
                  <a:pt x="410664" y="415701"/>
                </a:lnTo>
                <a:lnTo>
                  <a:pt x="407524" y="410307"/>
                </a:lnTo>
                <a:lnTo>
                  <a:pt x="403686" y="405231"/>
                </a:lnTo>
                <a:lnTo>
                  <a:pt x="400198" y="400154"/>
                </a:lnTo>
                <a:lnTo>
                  <a:pt x="396011" y="395712"/>
                </a:lnTo>
                <a:lnTo>
                  <a:pt x="391476" y="3909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35C9DB8C-02D8-45A0-AD81-144A5F0303F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618968" y="3700862"/>
            <a:ext cx="528358" cy="705171"/>
          </a:xfrm>
          <a:custGeom>
            <a:avLst/>
            <a:gdLst>
              <a:gd name="connsiteX0" fmla="*/ 0 w 528358"/>
              <a:gd name="connsiteY0" fmla="*/ 0 h 705171"/>
              <a:gd name="connsiteX1" fmla="*/ 0 w 528358"/>
              <a:gd name="connsiteY1" fmla="*/ 353336 h 705171"/>
              <a:gd name="connsiteX2" fmla="*/ 315271 w 528358"/>
              <a:gd name="connsiteY2" fmla="*/ 668640 h 705171"/>
              <a:gd name="connsiteX3" fmla="*/ 319805 w 528358"/>
              <a:gd name="connsiteY3" fmla="*/ 673087 h 705171"/>
              <a:gd name="connsiteX4" fmla="*/ 324688 w 528358"/>
              <a:gd name="connsiteY4" fmla="*/ 677217 h 705171"/>
              <a:gd name="connsiteX5" fmla="*/ 329919 w 528358"/>
              <a:gd name="connsiteY5" fmla="*/ 681029 h 705171"/>
              <a:gd name="connsiteX6" fmla="*/ 334801 w 528358"/>
              <a:gd name="connsiteY6" fmla="*/ 684523 h 705171"/>
              <a:gd name="connsiteX7" fmla="*/ 340033 w 528358"/>
              <a:gd name="connsiteY7" fmla="*/ 687700 h 705171"/>
              <a:gd name="connsiteX8" fmla="*/ 345613 w 528358"/>
              <a:gd name="connsiteY8" fmla="*/ 690876 h 705171"/>
              <a:gd name="connsiteX9" fmla="*/ 350844 w 528358"/>
              <a:gd name="connsiteY9" fmla="*/ 693735 h 705171"/>
              <a:gd name="connsiteX10" fmla="*/ 356424 w 528358"/>
              <a:gd name="connsiteY10" fmla="*/ 695959 h 705171"/>
              <a:gd name="connsiteX11" fmla="*/ 362353 w 528358"/>
              <a:gd name="connsiteY11" fmla="*/ 698183 h 705171"/>
              <a:gd name="connsiteX12" fmla="*/ 367933 w 528358"/>
              <a:gd name="connsiteY12" fmla="*/ 700089 h 705171"/>
              <a:gd name="connsiteX13" fmla="*/ 373861 w 528358"/>
              <a:gd name="connsiteY13" fmla="*/ 701677 h 705171"/>
              <a:gd name="connsiteX14" fmla="*/ 379790 w 528358"/>
              <a:gd name="connsiteY14" fmla="*/ 702630 h 705171"/>
              <a:gd name="connsiteX15" fmla="*/ 385719 w 528358"/>
              <a:gd name="connsiteY15" fmla="*/ 703901 h 705171"/>
              <a:gd name="connsiteX16" fmla="*/ 391648 w 528358"/>
              <a:gd name="connsiteY16" fmla="*/ 704536 h 705171"/>
              <a:gd name="connsiteX17" fmla="*/ 397576 w 528358"/>
              <a:gd name="connsiteY17" fmla="*/ 704854 h 705171"/>
              <a:gd name="connsiteX18" fmla="*/ 403505 w 528358"/>
              <a:gd name="connsiteY18" fmla="*/ 705171 h 705171"/>
              <a:gd name="connsiteX19" fmla="*/ 409434 w 528358"/>
              <a:gd name="connsiteY19" fmla="*/ 704854 h 705171"/>
              <a:gd name="connsiteX20" fmla="*/ 415363 w 528358"/>
              <a:gd name="connsiteY20" fmla="*/ 704536 h 705171"/>
              <a:gd name="connsiteX21" fmla="*/ 421292 w 528358"/>
              <a:gd name="connsiteY21" fmla="*/ 703901 h 705171"/>
              <a:gd name="connsiteX22" fmla="*/ 427220 w 528358"/>
              <a:gd name="connsiteY22" fmla="*/ 702630 h 705171"/>
              <a:gd name="connsiteX23" fmla="*/ 433149 w 528358"/>
              <a:gd name="connsiteY23" fmla="*/ 701677 h 705171"/>
              <a:gd name="connsiteX24" fmla="*/ 439078 w 528358"/>
              <a:gd name="connsiteY24" fmla="*/ 700089 h 705171"/>
              <a:gd name="connsiteX25" fmla="*/ 445007 w 528358"/>
              <a:gd name="connsiteY25" fmla="*/ 698183 h 705171"/>
              <a:gd name="connsiteX26" fmla="*/ 450587 w 528358"/>
              <a:gd name="connsiteY26" fmla="*/ 695959 h 705171"/>
              <a:gd name="connsiteX27" fmla="*/ 456167 w 528358"/>
              <a:gd name="connsiteY27" fmla="*/ 693735 h 705171"/>
              <a:gd name="connsiteX28" fmla="*/ 461747 w 528358"/>
              <a:gd name="connsiteY28" fmla="*/ 690876 h 705171"/>
              <a:gd name="connsiteX29" fmla="*/ 466978 w 528358"/>
              <a:gd name="connsiteY29" fmla="*/ 687700 h 705171"/>
              <a:gd name="connsiteX30" fmla="*/ 472209 w 528358"/>
              <a:gd name="connsiteY30" fmla="*/ 684523 h 705171"/>
              <a:gd name="connsiteX31" fmla="*/ 477440 w 528358"/>
              <a:gd name="connsiteY31" fmla="*/ 681029 h 705171"/>
              <a:gd name="connsiteX32" fmla="*/ 482323 w 528358"/>
              <a:gd name="connsiteY32" fmla="*/ 677217 h 705171"/>
              <a:gd name="connsiteX33" fmla="*/ 487205 w 528358"/>
              <a:gd name="connsiteY33" fmla="*/ 673087 h 705171"/>
              <a:gd name="connsiteX34" fmla="*/ 491739 w 528358"/>
              <a:gd name="connsiteY34" fmla="*/ 668640 h 705171"/>
              <a:gd name="connsiteX35" fmla="*/ 496273 w 528358"/>
              <a:gd name="connsiteY35" fmla="*/ 663875 h 705171"/>
              <a:gd name="connsiteX36" fmla="*/ 500458 w 528358"/>
              <a:gd name="connsiteY36" fmla="*/ 659110 h 705171"/>
              <a:gd name="connsiteX37" fmla="*/ 504294 w 528358"/>
              <a:gd name="connsiteY37" fmla="*/ 654345 h 705171"/>
              <a:gd name="connsiteX38" fmla="*/ 507782 w 528358"/>
              <a:gd name="connsiteY38" fmla="*/ 648945 h 705171"/>
              <a:gd name="connsiteX39" fmla="*/ 510920 w 528358"/>
              <a:gd name="connsiteY39" fmla="*/ 643862 h 705171"/>
              <a:gd name="connsiteX40" fmla="*/ 514059 w 528358"/>
              <a:gd name="connsiteY40" fmla="*/ 638144 h 705171"/>
              <a:gd name="connsiteX41" fmla="*/ 516849 w 528358"/>
              <a:gd name="connsiteY41" fmla="*/ 632744 h 705171"/>
              <a:gd name="connsiteX42" fmla="*/ 519290 w 528358"/>
              <a:gd name="connsiteY42" fmla="*/ 627344 h 705171"/>
              <a:gd name="connsiteX43" fmla="*/ 521383 w 528358"/>
              <a:gd name="connsiteY43" fmla="*/ 621308 h 705171"/>
              <a:gd name="connsiteX44" fmla="*/ 523127 w 528358"/>
              <a:gd name="connsiteY44" fmla="*/ 615908 h 705171"/>
              <a:gd name="connsiteX45" fmla="*/ 524870 w 528358"/>
              <a:gd name="connsiteY45" fmla="*/ 609872 h 705171"/>
              <a:gd name="connsiteX46" fmla="*/ 525917 w 528358"/>
              <a:gd name="connsiteY46" fmla="*/ 603836 h 705171"/>
              <a:gd name="connsiteX47" fmla="*/ 526963 w 528358"/>
              <a:gd name="connsiteY47" fmla="*/ 598119 h 705171"/>
              <a:gd name="connsiteX48" fmla="*/ 527660 w 528358"/>
              <a:gd name="connsiteY48" fmla="*/ 592083 h 705171"/>
              <a:gd name="connsiteX49" fmla="*/ 528358 w 528358"/>
              <a:gd name="connsiteY49" fmla="*/ 586047 h 705171"/>
              <a:gd name="connsiteX50" fmla="*/ 528358 w 528358"/>
              <a:gd name="connsiteY50" fmla="*/ 580329 h 705171"/>
              <a:gd name="connsiteX51" fmla="*/ 528358 w 528358"/>
              <a:gd name="connsiteY51" fmla="*/ 574294 h 705171"/>
              <a:gd name="connsiteX52" fmla="*/ 527660 w 528358"/>
              <a:gd name="connsiteY52" fmla="*/ 568258 h 705171"/>
              <a:gd name="connsiteX53" fmla="*/ 526963 w 528358"/>
              <a:gd name="connsiteY53" fmla="*/ 562223 h 705171"/>
              <a:gd name="connsiteX54" fmla="*/ 525917 w 528358"/>
              <a:gd name="connsiteY54" fmla="*/ 556505 h 705171"/>
              <a:gd name="connsiteX55" fmla="*/ 524870 w 528358"/>
              <a:gd name="connsiteY55" fmla="*/ 550469 h 705171"/>
              <a:gd name="connsiteX56" fmla="*/ 523127 w 528358"/>
              <a:gd name="connsiteY56" fmla="*/ 544433 h 705171"/>
              <a:gd name="connsiteX57" fmla="*/ 521383 w 528358"/>
              <a:gd name="connsiteY57" fmla="*/ 539033 h 705171"/>
              <a:gd name="connsiteX58" fmla="*/ 519290 w 528358"/>
              <a:gd name="connsiteY58" fmla="*/ 532997 h 705171"/>
              <a:gd name="connsiteX59" fmla="*/ 516849 w 528358"/>
              <a:gd name="connsiteY59" fmla="*/ 527597 h 705171"/>
              <a:gd name="connsiteX60" fmla="*/ 514059 w 528358"/>
              <a:gd name="connsiteY60" fmla="*/ 522197 h 705171"/>
              <a:gd name="connsiteX61" fmla="*/ 510920 w 528358"/>
              <a:gd name="connsiteY61" fmla="*/ 516479 h 705171"/>
              <a:gd name="connsiteX62" fmla="*/ 507782 w 528358"/>
              <a:gd name="connsiteY62" fmla="*/ 511396 h 705171"/>
              <a:gd name="connsiteX63" fmla="*/ 504294 w 528358"/>
              <a:gd name="connsiteY63" fmla="*/ 505996 h 705171"/>
              <a:gd name="connsiteX64" fmla="*/ 500458 w 528358"/>
              <a:gd name="connsiteY64" fmla="*/ 501231 h 705171"/>
              <a:gd name="connsiteX65" fmla="*/ 496273 w 528358"/>
              <a:gd name="connsiteY65" fmla="*/ 496466 h 705171"/>
              <a:gd name="connsiteX66" fmla="*/ 491739 w 528358"/>
              <a:gd name="connsiteY66" fmla="*/ 491701 h 7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28358" h="705171">
                <a:moveTo>
                  <a:pt x="0" y="0"/>
                </a:moveTo>
                <a:lnTo>
                  <a:pt x="0" y="353336"/>
                </a:lnTo>
                <a:lnTo>
                  <a:pt x="315271" y="668640"/>
                </a:lnTo>
                <a:lnTo>
                  <a:pt x="319805" y="673087"/>
                </a:lnTo>
                <a:lnTo>
                  <a:pt x="324688" y="677217"/>
                </a:lnTo>
                <a:lnTo>
                  <a:pt x="329919" y="681029"/>
                </a:lnTo>
                <a:lnTo>
                  <a:pt x="334801" y="684523"/>
                </a:lnTo>
                <a:lnTo>
                  <a:pt x="340033" y="687700"/>
                </a:lnTo>
                <a:lnTo>
                  <a:pt x="345613" y="690876"/>
                </a:lnTo>
                <a:lnTo>
                  <a:pt x="350844" y="693735"/>
                </a:lnTo>
                <a:lnTo>
                  <a:pt x="356424" y="695959"/>
                </a:lnTo>
                <a:lnTo>
                  <a:pt x="362353" y="698183"/>
                </a:lnTo>
                <a:lnTo>
                  <a:pt x="367933" y="700089"/>
                </a:lnTo>
                <a:lnTo>
                  <a:pt x="373861" y="701677"/>
                </a:lnTo>
                <a:lnTo>
                  <a:pt x="379790" y="702630"/>
                </a:lnTo>
                <a:lnTo>
                  <a:pt x="385719" y="703901"/>
                </a:lnTo>
                <a:lnTo>
                  <a:pt x="391648" y="704536"/>
                </a:lnTo>
                <a:lnTo>
                  <a:pt x="397576" y="704854"/>
                </a:lnTo>
                <a:lnTo>
                  <a:pt x="403505" y="705171"/>
                </a:lnTo>
                <a:lnTo>
                  <a:pt x="409434" y="704854"/>
                </a:lnTo>
                <a:lnTo>
                  <a:pt x="415363" y="704536"/>
                </a:lnTo>
                <a:lnTo>
                  <a:pt x="421292" y="703901"/>
                </a:lnTo>
                <a:lnTo>
                  <a:pt x="427220" y="702630"/>
                </a:lnTo>
                <a:lnTo>
                  <a:pt x="433149" y="701677"/>
                </a:lnTo>
                <a:lnTo>
                  <a:pt x="439078" y="700089"/>
                </a:lnTo>
                <a:lnTo>
                  <a:pt x="445007" y="698183"/>
                </a:lnTo>
                <a:lnTo>
                  <a:pt x="450587" y="695959"/>
                </a:lnTo>
                <a:lnTo>
                  <a:pt x="456167" y="693735"/>
                </a:lnTo>
                <a:lnTo>
                  <a:pt x="461747" y="690876"/>
                </a:lnTo>
                <a:lnTo>
                  <a:pt x="466978" y="687700"/>
                </a:lnTo>
                <a:lnTo>
                  <a:pt x="472209" y="684523"/>
                </a:lnTo>
                <a:lnTo>
                  <a:pt x="477440" y="681029"/>
                </a:lnTo>
                <a:lnTo>
                  <a:pt x="482323" y="677217"/>
                </a:lnTo>
                <a:lnTo>
                  <a:pt x="487205" y="673087"/>
                </a:lnTo>
                <a:lnTo>
                  <a:pt x="491739" y="668640"/>
                </a:lnTo>
                <a:lnTo>
                  <a:pt x="496273" y="663875"/>
                </a:lnTo>
                <a:lnTo>
                  <a:pt x="500458" y="659110"/>
                </a:lnTo>
                <a:lnTo>
                  <a:pt x="504294" y="654345"/>
                </a:lnTo>
                <a:lnTo>
                  <a:pt x="507782" y="648945"/>
                </a:lnTo>
                <a:lnTo>
                  <a:pt x="510920" y="643862"/>
                </a:lnTo>
                <a:lnTo>
                  <a:pt x="514059" y="638144"/>
                </a:lnTo>
                <a:lnTo>
                  <a:pt x="516849" y="632744"/>
                </a:lnTo>
                <a:lnTo>
                  <a:pt x="519290" y="627344"/>
                </a:lnTo>
                <a:lnTo>
                  <a:pt x="521383" y="621308"/>
                </a:lnTo>
                <a:lnTo>
                  <a:pt x="523127" y="615908"/>
                </a:lnTo>
                <a:lnTo>
                  <a:pt x="524870" y="609872"/>
                </a:lnTo>
                <a:lnTo>
                  <a:pt x="525917" y="603836"/>
                </a:lnTo>
                <a:lnTo>
                  <a:pt x="526963" y="598119"/>
                </a:lnTo>
                <a:lnTo>
                  <a:pt x="527660" y="592083"/>
                </a:lnTo>
                <a:lnTo>
                  <a:pt x="528358" y="586047"/>
                </a:lnTo>
                <a:lnTo>
                  <a:pt x="528358" y="580329"/>
                </a:lnTo>
                <a:lnTo>
                  <a:pt x="528358" y="574294"/>
                </a:lnTo>
                <a:lnTo>
                  <a:pt x="527660" y="568258"/>
                </a:lnTo>
                <a:lnTo>
                  <a:pt x="526963" y="562223"/>
                </a:lnTo>
                <a:lnTo>
                  <a:pt x="525917" y="556505"/>
                </a:lnTo>
                <a:lnTo>
                  <a:pt x="524870" y="550469"/>
                </a:lnTo>
                <a:lnTo>
                  <a:pt x="523127" y="544433"/>
                </a:lnTo>
                <a:lnTo>
                  <a:pt x="521383" y="539033"/>
                </a:lnTo>
                <a:lnTo>
                  <a:pt x="519290" y="532997"/>
                </a:lnTo>
                <a:lnTo>
                  <a:pt x="516849" y="527597"/>
                </a:lnTo>
                <a:lnTo>
                  <a:pt x="514059" y="522197"/>
                </a:lnTo>
                <a:lnTo>
                  <a:pt x="510920" y="516479"/>
                </a:lnTo>
                <a:lnTo>
                  <a:pt x="507782" y="511396"/>
                </a:lnTo>
                <a:lnTo>
                  <a:pt x="504294" y="505996"/>
                </a:lnTo>
                <a:lnTo>
                  <a:pt x="500458" y="501231"/>
                </a:lnTo>
                <a:lnTo>
                  <a:pt x="496273" y="496466"/>
                </a:lnTo>
                <a:lnTo>
                  <a:pt x="491739" y="4917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0" name="Title 1">
            <a:extLst>
              <a:ext uri="{FF2B5EF4-FFF2-40B4-BE49-F238E27FC236}">
                <a16:creationId xmlns="" xmlns:a16="http://schemas.microsoft.com/office/drawing/2014/main" id="{662E5132-A7A1-488D-9B70-70768FCF1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365126"/>
            <a:ext cx="5544616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="" xmlns:a16="http://schemas.microsoft.com/office/drawing/2014/main" id="{8ED6518A-DFCF-48C7-ACB1-F7CE9A707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825625"/>
            <a:ext cx="5544616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742012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266F7E2-04F1-46F6-BC28-860498EA0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8D4BF316-3424-4800-B236-6546FB94A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22248BB-BC4E-49A2-B98C-5009DC6A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827CA6B-FF7F-4D8F-8569-BF95071BA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2352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353B-EC9C-4144-A72C-9AD5B8055475}" type="datetimeFigureOut">
              <a:rPr lang="es-ES" smtClean="0">
                <a:solidFill>
                  <a:srgbClr val="CBCBCA">
                    <a:lumMod val="75000"/>
                  </a:srgbClr>
                </a:solidFill>
              </a:rPr>
              <a:pPr/>
              <a:t>30/08/2018</a:t>
            </a:fld>
            <a:endParaRPr lang="es-E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87039-5387-4ABD-A4AA-E4DA5C3E9269}" type="slidenum">
              <a:rPr lang="es-E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s-E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5248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D53BA069-D012-428D-9307-69262E7980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54"/>
          <a:stretch>
            <a:fillRect/>
          </a:stretch>
        </p:blipFill>
        <p:spPr>
          <a:xfrm>
            <a:off x="279966" y="0"/>
            <a:ext cx="8867360" cy="6858000"/>
          </a:xfrm>
          <a:custGeom>
            <a:avLst/>
            <a:gdLst>
              <a:gd name="connsiteX0" fmla="*/ 0 w 8867360"/>
              <a:gd name="connsiteY0" fmla="*/ 0 h 6858000"/>
              <a:gd name="connsiteX1" fmla="*/ 8867360 w 8867360"/>
              <a:gd name="connsiteY1" fmla="*/ 0 h 6858000"/>
              <a:gd name="connsiteX2" fmla="*/ 8867360 w 8867360"/>
              <a:gd name="connsiteY2" fmla="*/ 6858000 h 6858000"/>
              <a:gd name="connsiteX3" fmla="*/ 0 w 88673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7360" h="6858000">
                <a:moveTo>
                  <a:pt x="0" y="0"/>
                </a:moveTo>
                <a:lnTo>
                  <a:pt x="8867360" y="0"/>
                </a:lnTo>
                <a:lnTo>
                  <a:pt x="886736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70D0F2FC-A5E2-45DE-988F-0396FA7D0DE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8071474" cy="6858000"/>
          </a:xfrm>
          <a:custGeom>
            <a:avLst/>
            <a:gdLst>
              <a:gd name="connsiteX0" fmla="*/ 8071474 w 8071474"/>
              <a:gd name="connsiteY0" fmla="*/ 0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</a:cxnLst>
            <a:rect l="l" t="t" r="r" b="b"/>
            <a:pathLst>
              <a:path w="8071474" h="6858000">
                <a:moveTo>
                  <a:pt x="8071474" y="0"/>
                </a:moveTo>
                <a:lnTo>
                  <a:pt x="0" y="0"/>
                </a:lnTo>
                <a:lnTo>
                  <a:pt x="692823" y="691198"/>
                </a:lnTo>
                <a:cubicBezTo>
                  <a:pt x="692231" y="688658"/>
                  <a:pt x="691936" y="686435"/>
                  <a:pt x="691345" y="683895"/>
                </a:cubicBezTo>
                <a:cubicBezTo>
                  <a:pt x="691049" y="681355"/>
                  <a:pt x="691049" y="678815"/>
                  <a:pt x="690754" y="676275"/>
                </a:cubicBezTo>
                <a:lnTo>
                  <a:pt x="690754" y="669290"/>
                </a:lnTo>
                <a:lnTo>
                  <a:pt x="690754" y="661988"/>
                </a:lnTo>
                <a:cubicBezTo>
                  <a:pt x="691049" y="659448"/>
                  <a:pt x="691049" y="656908"/>
                  <a:pt x="691345" y="654368"/>
                </a:cubicBezTo>
                <a:cubicBezTo>
                  <a:pt x="691640" y="652145"/>
                  <a:pt x="692231" y="649605"/>
                  <a:pt x="692527" y="647383"/>
                </a:cubicBezTo>
                <a:cubicBezTo>
                  <a:pt x="693118" y="644843"/>
                  <a:pt x="693414" y="642620"/>
                  <a:pt x="694005" y="640080"/>
                </a:cubicBezTo>
                <a:cubicBezTo>
                  <a:pt x="694596" y="637858"/>
                  <a:pt x="695187" y="635318"/>
                  <a:pt x="695778" y="633095"/>
                </a:cubicBezTo>
                <a:cubicBezTo>
                  <a:pt x="696665" y="630555"/>
                  <a:pt x="697256" y="628333"/>
                  <a:pt x="698143" y="625793"/>
                </a:cubicBezTo>
                <a:cubicBezTo>
                  <a:pt x="699030" y="623570"/>
                  <a:pt x="699916" y="621030"/>
                  <a:pt x="700803" y="618808"/>
                </a:cubicBezTo>
                <a:cubicBezTo>
                  <a:pt x="701985" y="616585"/>
                  <a:pt x="702872" y="614363"/>
                  <a:pt x="704054" y="612140"/>
                </a:cubicBezTo>
                <a:cubicBezTo>
                  <a:pt x="705237" y="609918"/>
                  <a:pt x="706419" y="608013"/>
                  <a:pt x="707601" y="605790"/>
                </a:cubicBezTo>
                <a:lnTo>
                  <a:pt x="712035" y="599123"/>
                </a:lnTo>
                <a:cubicBezTo>
                  <a:pt x="713513" y="596900"/>
                  <a:pt x="714695" y="594995"/>
                  <a:pt x="716173" y="592773"/>
                </a:cubicBezTo>
                <a:cubicBezTo>
                  <a:pt x="717946" y="590868"/>
                  <a:pt x="719424" y="588963"/>
                  <a:pt x="721198" y="587058"/>
                </a:cubicBezTo>
                <a:lnTo>
                  <a:pt x="726518" y="581343"/>
                </a:lnTo>
                <a:cubicBezTo>
                  <a:pt x="727996" y="579755"/>
                  <a:pt x="729769" y="578485"/>
                  <a:pt x="731247" y="576898"/>
                </a:cubicBezTo>
                <a:cubicBezTo>
                  <a:pt x="732725" y="575310"/>
                  <a:pt x="734498" y="574040"/>
                  <a:pt x="735976" y="572453"/>
                </a:cubicBezTo>
                <a:cubicBezTo>
                  <a:pt x="737750" y="571183"/>
                  <a:pt x="739227" y="570230"/>
                  <a:pt x="741001" y="568960"/>
                </a:cubicBezTo>
                <a:cubicBezTo>
                  <a:pt x="742774" y="567690"/>
                  <a:pt x="744252" y="566738"/>
                  <a:pt x="746026" y="565468"/>
                </a:cubicBezTo>
                <a:cubicBezTo>
                  <a:pt x="747799" y="564515"/>
                  <a:pt x="749277" y="563245"/>
                  <a:pt x="751050" y="562293"/>
                </a:cubicBezTo>
                <a:cubicBezTo>
                  <a:pt x="752824" y="561023"/>
                  <a:pt x="754597" y="560070"/>
                  <a:pt x="756371" y="558800"/>
                </a:cubicBezTo>
                <a:cubicBezTo>
                  <a:pt x="758144" y="558165"/>
                  <a:pt x="759918" y="557213"/>
                  <a:pt x="761691" y="556578"/>
                </a:cubicBezTo>
                <a:cubicBezTo>
                  <a:pt x="763760" y="555625"/>
                  <a:pt x="765533" y="554990"/>
                  <a:pt x="767602" y="554038"/>
                </a:cubicBezTo>
                <a:cubicBezTo>
                  <a:pt x="769376" y="553403"/>
                  <a:pt x="771149" y="552450"/>
                  <a:pt x="772923" y="551815"/>
                </a:cubicBezTo>
                <a:cubicBezTo>
                  <a:pt x="774992" y="551180"/>
                  <a:pt x="776765" y="550545"/>
                  <a:pt x="778834" y="549910"/>
                </a:cubicBezTo>
                <a:cubicBezTo>
                  <a:pt x="780608" y="549593"/>
                  <a:pt x="782677" y="548958"/>
                  <a:pt x="784450" y="548640"/>
                </a:cubicBezTo>
                <a:cubicBezTo>
                  <a:pt x="786224" y="548323"/>
                  <a:pt x="788293" y="547688"/>
                  <a:pt x="790066" y="547370"/>
                </a:cubicBezTo>
                <a:lnTo>
                  <a:pt x="795977" y="546418"/>
                </a:lnTo>
                <a:cubicBezTo>
                  <a:pt x="798046" y="546100"/>
                  <a:pt x="800115" y="546100"/>
                  <a:pt x="802184" y="545783"/>
                </a:cubicBezTo>
                <a:cubicBezTo>
                  <a:pt x="803958" y="545783"/>
                  <a:pt x="806027" y="545465"/>
                  <a:pt x="807800" y="545465"/>
                </a:cubicBezTo>
                <a:cubicBezTo>
                  <a:pt x="809869" y="545148"/>
                  <a:pt x="811938" y="545148"/>
                  <a:pt x="814007" y="544830"/>
                </a:cubicBezTo>
                <a:cubicBezTo>
                  <a:pt x="815781" y="545148"/>
                  <a:pt x="817850" y="545148"/>
                  <a:pt x="819623" y="545465"/>
                </a:cubicBezTo>
                <a:cubicBezTo>
                  <a:pt x="821692" y="545465"/>
                  <a:pt x="823761" y="545783"/>
                  <a:pt x="825830" y="545783"/>
                </a:cubicBezTo>
                <a:cubicBezTo>
                  <a:pt x="827604" y="546100"/>
                  <a:pt x="829673" y="546100"/>
                  <a:pt x="831446" y="546418"/>
                </a:cubicBezTo>
                <a:lnTo>
                  <a:pt x="837358" y="547370"/>
                </a:lnTo>
                <a:cubicBezTo>
                  <a:pt x="839131" y="547688"/>
                  <a:pt x="841200" y="548323"/>
                  <a:pt x="842974" y="548640"/>
                </a:cubicBezTo>
                <a:cubicBezTo>
                  <a:pt x="845042" y="548958"/>
                  <a:pt x="846816" y="549593"/>
                  <a:pt x="848885" y="549910"/>
                </a:cubicBezTo>
                <a:cubicBezTo>
                  <a:pt x="850658" y="550545"/>
                  <a:pt x="852727" y="551180"/>
                  <a:pt x="854501" y="551815"/>
                </a:cubicBezTo>
                <a:cubicBezTo>
                  <a:pt x="856274" y="552450"/>
                  <a:pt x="858343" y="553403"/>
                  <a:pt x="860117" y="554038"/>
                </a:cubicBezTo>
                <a:cubicBezTo>
                  <a:pt x="861890" y="554990"/>
                  <a:pt x="863959" y="555625"/>
                  <a:pt x="865733" y="556578"/>
                </a:cubicBezTo>
                <a:cubicBezTo>
                  <a:pt x="867506" y="557213"/>
                  <a:pt x="869280" y="558165"/>
                  <a:pt x="871053" y="558800"/>
                </a:cubicBezTo>
                <a:cubicBezTo>
                  <a:pt x="872826" y="560070"/>
                  <a:pt x="874600" y="561023"/>
                  <a:pt x="876373" y="562293"/>
                </a:cubicBezTo>
                <a:cubicBezTo>
                  <a:pt x="878147" y="563245"/>
                  <a:pt x="879624" y="564515"/>
                  <a:pt x="881398" y="565468"/>
                </a:cubicBezTo>
                <a:cubicBezTo>
                  <a:pt x="883171" y="566738"/>
                  <a:pt x="884945" y="567690"/>
                  <a:pt x="886718" y="568960"/>
                </a:cubicBezTo>
                <a:cubicBezTo>
                  <a:pt x="888196" y="570230"/>
                  <a:pt x="889970" y="571183"/>
                  <a:pt x="891447" y="572453"/>
                </a:cubicBezTo>
                <a:cubicBezTo>
                  <a:pt x="892925" y="574040"/>
                  <a:pt x="894699" y="575310"/>
                  <a:pt x="896177" y="576898"/>
                </a:cubicBezTo>
                <a:cubicBezTo>
                  <a:pt x="897654" y="578485"/>
                  <a:pt x="899428" y="579755"/>
                  <a:pt x="900906" y="581343"/>
                </a:cubicBezTo>
                <a:lnTo>
                  <a:pt x="1431459" y="1111568"/>
                </a:lnTo>
                <a:lnTo>
                  <a:pt x="2394731" y="2074863"/>
                </a:lnTo>
                <a:cubicBezTo>
                  <a:pt x="2396208" y="2076450"/>
                  <a:pt x="2397686" y="2077720"/>
                  <a:pt x="2399164" y="2079308"/>
                </a:cubicBezTo>
                <a:cubicBezTo>
                  <a:pt x="2400938" y="2080578"/>
                  <a:pt x="2402415" y="2082165"/>
                  <a:pt x="2404189" y="2083435"/>
                </a:cubicBezTo>
                <a:cubicBezTo>
                  <a:pt x="2405667" y="2084705"/>
                  <a:pt x="2407440" y="2085975"/>
                  <a:pt x="2408918" y="2087245"/>
                </a:cubicBezTo>
                <a:cubicBezTo>
                  <a:pt x="2410692" y="2088515"/>
                  <a:pt x="2412169" y="2089468"/>
                  <a:pt x="2413943" y="2090738"/>
                </a:cubicBezTo>
                <a:cubicBezTo>
                  <a:pt x="2415716" y="2091690"/>
                  <a:pt x="2417490" y="2092960"/>
                  <a:pt x="2419263" y="2093913"/>
                </a:cubicBezTo>
                <a:lnTo>
                  <a:pt x="2424583" y="2096770"/>
                </a:lnTo>
                <a:cubicBezTo>
                  <a:pt x="2426357" y="2097723"/>
                  <a:pt x="2428426" y="2098675"/>
                  <a:pt x="2430199" y="2099628"/>
                </a:cubicBezTo>
                <a:cubicBezTo>
                  <a:pt x="2431973" y="2100263"/>
                  <a:pt x="2433746" y="2101215"/>
                  <a:pt x="2435520" y="2101850"/>
                </a:cubicBezTo>
                <a:cubicBezTo>
                  <a:pt x="2437293" y="2102485"/>
                  <a:pt x="2439362" y="2103438"/>
                  <a:pt x="2441136" y="2104073"/>
                </a:cubicBezTo>
                <a:cubicBezTo>
                  <a:pt x="2443205" y="2104708"/>
                  <a:pt x="2444978" y="2105025"/>
                  <a:pt x="2447047" y="2105660"/>
                </a:cubicBezTo>
                <a:cubicBezTo>
                  <a:pt x="2448820" y="2106295"/>
                  <a:pt x="2450889" y="2106930"/>
                  <a:pt x="2452663" y="2107565"/>
                </a:cubicBezTo>
                <a:lnTo>
                  <a:pt x="2458574" y="2108518"/>
                </a:lnTo>
                <a:cubicBezTo>
                  <a:pt x="2460348" y="2108835"/>
                  <a:pt x="2462417" y="2109470"/>
                  <a:pt x="2464190" y="2109788"/>
                </a:cubicBezTo>
                <a:cubicBezTo>
                  <a:pt x="2465964" y="2110105"/>
                  <a:pt x="2468033" y="2110105"/>
                  <a:pt x="2469806" y="2110423"/>
                </a:cubicBezTo>
                <a:cubicBezTo>
                  <a:pt x="2471875" y="2110423"/>
                  <a:pt x="2473944" y="2110740"/>
                  <a:pt x="2476013" y="2110740"/>
                </a:cubicBezTo>
                <a:cubicBezTo>
                  <a:pt x="2478082" y="2110740"/>
                  <a:pt x="2479856" y="2111058"/>
                  <a:pt x="2481925" y="2111058"/>
                </a:cubicBezTo>
                <a:cubicBezTo>
                  <a:pt x="2483994" y="2111058"/>
                  <a:pt x="2485767" y="2110740"/>
                  <a:pt x="2487836" y="2110740"/>
                </a:cubicBezTo>
                <a:cubicBezTo>
                  <a:pt x="2489905" y="2110740"/>
                  <a:pt x="2491678" y="2110423"/>
                  <a:pt x="2493747" y="2110423"/>
                </a:cubicBezTo>
                <a:cubicBezTo>
                  <a:pt x="2495521" y="2110105"/>
                  <a:pt x="2497590" y="2110105"/>
                  <a:pt x="2499363" y="2109788"/>
                </a:cubicBezTo>
                <a:cubicBezTo>
                  <a:pt x="2501432" y="2109470"/>
                  <a:pt x="2503501" y="2108835"/>
                  <a:pt x="2505570" y="2108518"/>
                </a:cubicBezTo>
                <a:lnTo>
                  <a:pt x="2511186" y="2107565"/>
                </a:lnTo>
                <a:cubicBezTo>
                  <a:pt x="2513255" y="2106930"/>
                  <a:pt x="2515029" y="2106295"/>
                  <a:pt x="2517098" y="2105660"/>
                </a:cubicBezTo>
                <a:cubicBezTo>
                  <a:pt x="2518871" y="2105025"/>
                  <a:pt x="2520940" y="2104708"/>
                  <a:pt x="2522714" y="2104073"/>
                </a:cubicBezTo>
                <a:cubicBezTo>
                  <a:pt x="2524487" y="2103438"/>
                  <a:pt x="2526260" y="2102485"/>
                  <a:pt x="2528034" y="2101850"/>
                </a:cubicBezTo>
                <a:cubicBezTo>
                  <a:pt x="2530103" y="2101215"/>
                  <a:pt x="2531876" y="2100263"/>
                  <a:pt x="2533945" y="2099628"/>
                </a:cubicBezTo>
                <a:lnTo>
                  <a:pt x="2539266" y="2096770"/>
                </a:lnTo>
                <a:cubicBezTo>
                  <a:pt x="2541039" y="2095818"/>
                  <a:pt x="2542517" y="2094865"/>
                  <a:pt x="2544290" y="2093913"/>
                </a:cubicBezTo>
                <a:cubicBezTo>
                  <a:pt x="2546064" y="2092960"/>
                  <a:pt x="2547837" y="2091690"/>
                  <a:pt x="2549611" y="2090738"/>
                </a:cubicBezTo>
                <a:cubicBezTo>
                  <a:pt x="2551384" y="2089468"/>
                  <a:pt x="2552862" y="2088515"/>
                  <a:pt x="2554635" y="2087245"/>
                </a:cubicBezTo>
                <a:cubicBezTo>
                  <a:pt x="2556409" y="2085975"/>
                  <a:pt x="2557887" y="2084705"/>
                  <a:pt x="2559660" y="2083435"/>
                </a:cubicBezTo>
                <a:cubicBezTo>
                  <a:pt x="2561138" y="2082165"/>
                  <a:pt x="2562912" y="2080578"/>
                  <a:pt x="2564389" y="2079308"/>
                </a:cubicBezTo>
                <a:cubicBezTo>
                  <a:pt x="2565867" y="2077720"/>
                  <a:pt x="2567641" y="2076450"/>
                  <a:pt x="2569119" y="2074863"/>
                </a:cubicBezTo>
                <a:cubicBezTo>
                  <a:pt x="2570596" y="2073275"/>
                  <a:pt x="2571779" y="2071688"/>
                  <a:pt x="2573257" y="2070100"/>
                </a:cubicBezTo>
                <a:lnTo>
                  <a:pt x="2577395" y="2065655"/>
                </a:lnTo>
                <a:cubicBezTo>
                  <a:pt x="2578577" y="2064068"/>
                  <a:pt x="2580055" y="2062163"/>
                  <a:pt x="2581237" y="2060575"/>
                </a:cubicBezTo>
                <a:cubicBezTo>
                  <a:pt x="2582419" y="2058988"/>
                  <a:pt x="2583602" y="2057083"/>
                  <a:pt x="2584784" y="2055495"/>
                </a:cubicBezTo>
                <a:cubicBezTo>
                  <a:pt x="2585966" y="2053908"/>
                  <a:pt x="2586853" y="2052003"/>
                  <a:pt x="2588035" y="2050415"/>
                </a:cubicBezTo>
                <a:cubicBezTo>
                  <a:pt x="2588922" y="2048510"/>
                  <a:pt x="2590104" y="2046923"/>
                  <a:pt x="2590991" y="2045018"/>
                </a:cubicBezTo>
                <a:cubicBezTo>
                  <a:pt x="2591878" y="2043113"/>
                  <a:pt x="2592764" y="2041525"/>
                  <a:pt x="2593651" y="2039620"/>
                </a:cubicBezTo>
                <a:cubicBezTo>
                  <a:pt x="2594538" y="2037715"/>
                  <a:pt x="2595129" y="2036128"/>
                  <a:pt x="2596016" y="2034223"/>
                </a:cubicBezTo>
                <a:cubicBezTo>
                  <a:pt x="2596607" y="2032318"/>
                  <a:pt x="2597494" y="2030413"/>
                  <a:pt x="2598085" y="2028508"/>
                </a:cubicBezTo>
                <a:lnTo>
                  <a:pt x="2599858" y="2022793"/>
                </a:lnTo>
                <a:cubicBezTo>
                  <a:pt x="2600449" y="2020888"/>
                  <a:pt x="2600745" y="2018983"/>
                  <a:pt x="2601336" y="2017078"/>
                </a:cubicBezTo>
                <a:cubicBezTo>
                  <a:pt x="2601927" y="2015173"/>
                  <a:pt x="2602223" y="2013268"/>
                  <a:pt x="2602814" y="2011363"/>
                </a:cubicBezTo>
                <a:cubicBezTo>
                  <a:pt x="2603109" y="2009458"/>
                  <a:pt x="2603701" y="2007553"/>
                  <a:pt x="2603996" y="2005648"/>
                </a:cubicBezTo>
                <a:cubicBezTo>
                  <a:pt x="2604292" y="2003743"/>
                  <a:pt x="2604292" y="2001520"/>
                  <a:pt x="2604587" y="1999615"/>
                </a:cubicBezTo>
                <a:cubicBezTo>
                  <a:pt x="2604587" y="1997710"/>
                  <a:pt x="2604883" y="1995488"/>
                  <a:pt x="2604883" y="1993583"/>
                </a:cubicBezTo>
                <a:lnTo>
                  <a:pt x="2604883" y="1987550"/>
                </a:lnTo>
                <a:lnTo>
                  <a:pt x="2604883" y="1981835"/>
                </a:lnTo>
                <a:cubicBezTo>
                  <a:pt x="2604883" y="1979930"/>
                  <a:pt x="2604587" y="1978025"/>
                  <a:pt x="2604587" y="1976120"/>
                </a:cubicBezTo>
                <a:cubicBezTo>
                  <a:pt x="2604292" y="1974215"/>
                  <a:pt x="2604292" y="1971993"/>
                  <a:pt x="2603996" y="1970088"/>
                </a:cubicBezTo>
                <a:cubicBezTo>
                  <a:pt x="2603701" y="1968183"/>
                  <a:pt x="2603109" y="1966278"/>
                  <a:pt x="2602814" y="1964373"/>
                </a:cubicBezTo>
                <a:cubicBezTo>
                  <a:pt x="2602223" y="1962468"/>
                  <a:pt x="2601927" y="1960563"/>
                  <a:pt x="2601336" y="1958658"/>
                </a:cubicBezTo>
                <a:cubicBezTo>
                  <a:pt x="2600745" y="1956753"/>
                  <a:pt x="2600449" y="1954530"/>
                  <a:pt x="2599858" y="1952625"/>
                </a:cubicBezTo>
                <a:lnTo>
                  <a:pt x="2598085" y="1946910"/>
                </a:lnTo>
                <a:cubicBezTo>
                  <a:pt x="2597494" y="1945005"/>
                  <a:pt x="2596607" y="1943100"/>
                  <a:pt x="2596016" y="1941195"/>
                </a:cubicBezTo>
                <a:cubicBezTo>
                  <a:pt x="2595129" y="1939290"/>
                  <a:pt x="2594538" y="1937703"/>
                  <a:pt x="2593651" y="1935798"/>
                </a:cubicBezTo>
                <a:cubicBezTo>
                  <a:pt x="2592764" y="1933893"/>
                  <a:pt x="2591878" y="1932305"/>
                  <a:pt x="2590991" y="1930400"/>
                </a:cubicBezTo>
                <a:cubicBezTo>
                  <a:pt x="2590104" y="1928495"/>
                  <a:pt x="2588922" y="1926908"/>
                  <a:pt x="2588035" y="1925003"/>
                </a:cubicBezTo>
                <a:cubicBezTo>
                  <a:pt x="2586853" y="1923415"/>
                  <a:pt x="2585966" y="1921510"/>
                  <a:pt x="2584784" y="1919923"/>
                </a:cubicBezTo>
                <a:lnTo>
                  <a:pt x="2581237" y="1915160"/>
                </a:lnTo>
                <a:cubicBezTo>
                  <a:pt x="2580055" y="1913573"/>
                  <a:pt x="2578577" y="1911668"/>
                  <a:pt x="2577395" y="1910080"/>
                </a:cubicBezTo>
                <a:cubicBezTo>
                  <a:pt x="2575917" y="1908493"/>
                  <a:pt x="2574734" y="1906905"/>
                  <a:pt x="2573257" y="1905318"/>
                </a:cubicBezTo>
                <a:cubicBezTo>
                  <a:pt x="2571779" y="1903730"/>
                  <a:pt x="2570596" y="1902143"/>
                  <a:pt x="2569119" y="1900555"/>
                </a:cubicBezTo>
                <a:lnTo>
                  <a:pt x="1590477" y="922020"/>
                </a:lnTo>
                <a:lnTo>
                  <a:pt x="1272736" y="604203"/>
                </a:lnTo>
                <a:lnTo>
                  <a:pt x="1268303" y="599440"/>
                </a:lnTo>
                <a:lnTo>
                  <a:pt x="1264165" y="594995"/>
                </a:lnTo>
                <a:cubicBezTo>
                  <a:pt x="1262983" y="593408"/>
                  <a:pt x="1261505" y="591503"/>
                  <a:pt x="1260322" y="589915"/>
                </a:cubicBezTo>
                <a:cubicBezTo>
                  <a:pt x="1259140" y="588328"/>
                  <a:pt x="1257958" y="586423"/>
                  <a:pt x="1256776" y="584835"/>
                </a:cubicBezTo>
                <a:cubicBezTo>
                  <a:pt x="1255593" y="583248"/>
                  <a:pt x="1254707" y="581343"/>
                  <a:pt x="1253524" y="579755"/>
                </a:cubicBezTo>
                <a:cubicBezTo>
                  <a:pt x="1252638" y="577850"/>
                  <a:pt x="1251751" y="576263"/>
                  <a:pt x="1250864" y="574358"/>
                </a:cubicBezTo>
                <a:cubicBezTo>
                  <a:pt x="1249977" y="572453"/>
                  <a:pt x="1248795" y="570865"/>
                  <a:pt x="1247908" y="568960"/>
                </a:cubicBezTo>
                <a:cubicBezTo>
                  <a:pt x="1247317" y="567055"/>
                  <a:pt x="1246431" y="565468"/>
                  <a:pt x="1245839" y="563563"/>
                </a:cubicBezTo>
                <a:cubicBezTo>
                  <a:pt x="1244953" y="561658"/>
                  <a:pt x="1244361" y="559753"/>
                  <a:pt x="1243475" y="557848"/>
                </a:cubicBezTo>
                <a:lnTo>
                  <a:pt x="1241701" y="552133"/>
                </a:lnTo>
                <a:lnTo>
                  <a:pt x="1239928" y="546418"/>
                </a:lnTo>
                <a:cubicBezTo>
                  <a:pt x="1239632" y="544513"/>
                  <a:pt x="1239041" y="542608"/>
                  <a:pt x="1238746" y="540703"/>
                </a:cubicBezTo>
                <a:lnTo>
                  <a:pt x="1237859" y="534988"/>
                </a:lnTo>
                <a:cubicBezTo>
                  <a:pt x="1237563" y="532765"/>
                  <a:pt x="1237268" y="530860"/>
                  <a:pt x="1236972" y="528638"/>
                </a:cubicBezTo>
                <a:cubicBezTo>
                  <a:pt x="1236972" y="526733"/>
                  <a:pt x="1236677" y="524828"/>
                  <a:pt x="1236677" y="522923"/>
                </a:cubicBezTo>
                <a:cubicBezTo>
                  <a:pt x="1236677" y="521018"/>
                  <a:pt x="1236381" y="518795"/>
                  <a:pt x="1236381" y="516890"/>
                </a:cubicBezTo>
                <a:cubicBezTo>
                  <a:pt x="1236381" y="514985"/>
                  <a:pt x="1236677" y="513080"/>
                  <a:pt x="1236677" y="511175"/>
                </a:cubicBezTo>
                <a:cubicBezTo>
                  <a:pt x="1236677" y="509270"/>
                  <a:pt x="1236972" y="507365"/>
                  <a:pt x="1236972" y="505460"/>
                </a:cubicBezTo>
                <a:cubicBezTo>
                  <a:pt x="1237268" y="503555"/>
                  <a:pt x="1237563" y="501333"/>
                  <a:pt x="1237859" y="499428"/>
                </a:cubicBezTo>
                <a:lnTo>
                  <a:pt x="1238746" y="493713"/>
                </a:lnTo>
                <a:cubicBezTo>
                  <a:pt x="1239041" y="491808"/>
                  <a:pt x="1239632" y="489585"/>
                  <a:pt x="1239928" y="487680"/>
                </a:cubicBezTo>
                <a:lnTo>
                  <a:pt x="1241701" y="481965"/>
                </a:lnTo>
                <a:lnTo>
                  <a:pt x="1243475" y="476250"/>
                </a:lnTo>
                <a:cubicBezTo>
                  <a:pt x="1244361" y="474345"/>
                  <a:pt x="1244953" y="472440"/>
                  <a:pt x="1245839" y="470535"/>
                </a:cubicBezTo>
                <a:cubicBezTo>
                  <a:pt x="1246431" y="468630"/>
                  <a:pt x="1247317" y="467043"/>
                  <a:pt x="1247908" y="465138"/>
                </a:cubicBezTo>
                <a:cubicBezTo>
                  <a:pt x="1248795" y="463233"/>
                  <a:pt x="1249977" y="461645"/>
                  <a:pt x="1250864" y="459740"/>
                </a:cubicBezTo>
                <a:cubicBezTo>
                  <a:pt x="1251751" y="457835"/>
                  <a:pt x="1252638" y="456248"/>
                  <a:pt x="1253524" y="454343"/>
                </a:cubicBezTo>
                <a:cubicBezTo>
                  <a:pt x="1254707" y="452755"/>
                  <a:pt x="1255593" y="450850"/>
                  <a:pt x="1256776" y="449263"/>
                </a:cubicBezTo>
                <a:lnTo>
                  <a:pt x="1260322" y="444500"/>
                </a:lnTo>
                <a:cubicBezTo>
                  <a:pt x="1261505" y="442913"/>
                  <a:pt x="1262983" y="441008"/>
                  <a:pt x="1264165" y="439420"/>
                </a:cubicBezTo>
                <a:cubicBezTo>
                  <a:pt x="1265643" y="437833"/>
                  <a:pt x="1266825" y="436245"/>
                  <a:pt x="1268303" y="434658"/>
                </a:cubicBezTo>
                <a:lnTo>
                  <a:pt x="1272736" y="429895"/>
                </a:lnTo>
                <a:cubicBezTo>
                  <a:pt x="1274214" y="428625"/>
                  <a:pt x="1275988" y="427038"/>
                  <a:pt x="1277466" y="425768"/>
                </a:cubicBezTo>
                <a:cubicBezTo>
                  <a:pt x="1278944" y="424180"/>
                  <a:pt x="1280421" y="422910"/>
                  <a:pt x="1281899" y="421323"/>
                </a:cubicBezTo>
                <a:cubicBezTo>
                  <a:pt x="1283673" y="420053"/>
                  <a:pt x="1285151" y="419100"/>
                  <a:pt x="1286924" y="417830"/>
                </a:cubicBezTo>
                <a:cubicBezTo>
                  <a:pt x="1288697" y="416560"/>
                  <a:pt x="1290175" y="415608"/>
                  <a:pt x="1291949" y="414338"/>
                </a:cubicBezTo>
                <a:cubicBezTo>
                  <a:pt x="1293722" y="413068"/>
                  <a:pt x="1295200" y="412115"/>
                  <a:pt x="1296973" y="410845"/>
                </a:cubicBezTo>
                <a:cubicBezTo>
                  <a:pt x="1298747" y="409893"/>
                  <a:pt x="1300816" y="408940"/>
                  <a:pt x="1302589" y="407988"/>
                </a:cubicBezTo>
                <a:lnTo>
                  <a:pt x="1307910" y="405130"/>
                </a:lnTo>
                <a:cubicBezTo>
                  <a:pt x="1309683" y="404495"/>
                  <a:pt x="1311457" y="403543"/>
                  <a:pt x="1313230" y="402908"/>
                </a:cubicBezTo>
                <a:cubicBezTo>
                  <a:pt x="1315003" y="402273"/>
                  <a:pt x="1317072" y="401638"/>
                  <a:pt x="1318846" y="401003"/>
                </a:cubicBezTo>
                <a:cubicBezTo>
                  <a:pt x="1320915" y="400368"/>
                  <a:pt x="1322688" y="399733"/>
                  <a:pt x="1324757" y="399098"/>
                </a:cubicBezTo>
                <a:cubicBezTo>
                  <a:pt x="1326531" y="398463"/>
                  <a:pt x="1328600" y="397828"/>
                  <a:pt x="1330373" y="397193"/>
                </a:cubicBezTo>
                <a:lnTo>
                  <a:pt x="1336285" y="396240"/>
                </a:lnTo>
                <a:lnTo>
                  <a:pt x="1341901" y="395288"/>
                </a:lnTo>
                <a:lnTo>
                  <a:pt x="1348108" y="394335"/>
                </a:lnTo>
                <a:cubicBezTo>
                  <a:pt x="1349881" y="394335"/>
                  <a:pt x="1351950" y="394018"/>
                  <a:pt x="1353723" y="394018"/>
                </a:cubicBezTo>
                <a:cubicBezTo>
                  <a:pt x="1355792" y="394018"/>
                  <a:pt x="1357861" y="393700"/>
                  <a:pt x="1359930" y="393700"/>
                </a:cubicBezTo>
                <a:cubicBezTo>
                  <a:pt x="1361704" y="393700"/>
                  <a:pt x="1363773" y="394018"/>
                  <a:pt x="1365546" y="394018"/>
                </a:cubicBezTo>
                <a:cubicBezTo>
                  <a:pt x="1367615" y="394018"/>
                  <a:pt x="1369389" y="394335"/>
                  <a:pt x="1371458" y="394335"/>
                </a:cubicBezTo>
                <a:lnTo>
                  <a:pt x="1377665" y="395288"/>
                </a:lnTo>
                <a:lnTo>
                  <a:pt x="1383281" y="396240"/>
                </a:lnTo>
                <a:lnTo>
                  <a:pt x="1388897" y="397193"/>
                </a:lnTo>
                <a:cubicBezTo>
                  <a:pt x="1390966" y="397828"/>
                  <a:pt x="1392739" y="398463"/>
                  <a:pt x="1394808" y="399098"/>
                </a:cubicBezTo>
                <a:cubicBezTo>
                  <a:pt x="1396581" y="399733"/>
                  <a:pt x="1398650" y="400368"/>
                  <a:pt x="1400424" y="401003"/>
                </a:cubicBezTo>
                <a:cubicBezTo>
                  <a:pt x="1402493" y="401638"/>
                  <a:pt x="1404266" y="402273"/>
                  <a:pt x="1406335" y="402908"/>
                </a:cubicBezTo>
                <a:cubicBezTo>
                  <a:pt x="1408109" y="403543"/>
                  <a:pt x="1409882" y="404495"/>
                  <a:pt x="1411656" y="405130"/>
                </a:cubicBezTo>
                <a:lnTo>
                  <a:pt x="1416976" y="407988"/>
                </a:lnTo>
                <a:lnTo>
                  <a:pt x="1422296" y="410845"/>
                </a:lnTo>
                <a:cubicBezTo>
                  <a:pt x="1424070" y="412115"/>
                  <a:pt x="1425843" y="413068"/>
                  <a:pt x="1427617" y="414338"/>
                </a:cubicBezTo>
                <a:cubicBezTo>
                  <a:pt x="1429390" y="415608"/>
                  <a:pt x="1430868" y="416560"/>
                  <a:pt x="1432641" y="417830"/>
                </a:cubicBezTo>
                <a:cubicBezTo>
                  <a:pt x="1434415" y="419100"/>
                  <a:pt x="1435893" y="420053"/>
                  <a:pt x="1437666" y="421323"/>
                </a:cubicBezTo>
                <a:cubicBezTo>
                  <a:pt x="1439144" y="422910"/>
                  <a:pt x="1440622" y="424180"/>
                  <a:pt x="1442100" y="425768"/>
                </a:cubicBezTo>
                <a:cubicBezTo>
                  <a:pt x="1443578" y="427038"/>
                  <a:pt x="1445351" y="428625"/>
                  <a:pt x="1446829" y="429895"/>
                </a:cubicBezTo>
                <a:lnTo>
                  <a:pt x="1907036" y="890270"/>
                </a:lnTo>
                <a:lnTo>
                  <a:pt x="2165662" y="1148715"/>
                </a:lnTo>
                <a:cubicBezTo>
                  <a:pt x="2167140" y="1150303"/>
                  <a:pt x="2168913" y="1151573"/>
                  <a:pt x="2170391" y="1153160"/>
                </a:cubicBezTo>
                <a:cubicBezTo>
                  <a:pt x="2172164" y="1154430"/>
                  <a:pt x="2173642" y="1156018"/>
                  <a:pt x="2175416" y="1157288"/>
                </a:cubicBezTo>
                <a:cubicBezTo>
                  <a:pt x="2176893" y="1158558"/>
                  <a:pt x="2178667" y="1159828"/>
                  <a:pt x="2180145" y="1161098"/>
                </a:cubicBezTo>
                <a:cubicBezTo>
                  <a:pt x="2181918" y="1162368"/>
                  <a:pt x="2183396" y="1163320"/>
                  <a:pt x="2185170" y="1164590"/>
                </a:cubicBezTo>
                <a:cubicBezTo>
                  <a:pt x="2186943" y="1165543"/>
                  <a:pt x="2188716" y="1166813"/>
                  <a:pt x="2190490" y="1167765"/>
                </a:cubicBezTo>
                <a:lnTo>
                  <a:pt x="2195810" y="1170623"/>
                </a:lnTo>
                <a:lnTo>
                  <a:pt x="2201130" y="1173480"/>
                </a:lnTo>
                <a:cubicBezTo>
                  <a:pt x="2202904" y="1174433"/>
                  <a:pt x="2204973" y="1175068"/>
                  <a:pt x="2206746" y="1176020"/>
                </a:cubicBezTo>
                <a:cubicBezTo>
                  <a:pt x="2208520" y="1176655"/>
                  <a:pt x="2210589" y="1177290"/>
                  <a:pt x="2212362" y="1177925"/>
                </a:cubicBezTo>
                <a:cubicBezTo>
                  <a:pt x="2214136" y="1178560"/>
                  <a:pt x="2215909" y="1179513"/>
                  <a:pt x="2217683" y="1180148"/>
                </a:cubicBezTo>
                <a:cubicBezTo>
                  <a:pt x="2219752" y="1180465"/>
                  <a:pt x="2221525" y="1181100"/>
                  <a:pt x="2223594" y="1181418"/>
                </a:cubicBezTo>
                <a:cubicBezTo>
                  <a:pt x="2225663" y="1181735"/>
                  <a:pt x="2227436" y="1182370"/>
                  <a:pt x="2229505" y="1182688"/>
                </a:cubicBezTo>
                <a:lnTo>
                  <a:pt x="2235417" y="1183640"/>
                </a:lnTo>
                <a:cubicBezTo>
                  <a:pt x="2237190" y="1183958"/>
                  <a:pt x="2239259" y="1183958"/>
                  <a:pt x="2241033" y="1184275"/>
                </a:cubicBezTo>
                <a:cubicBezTo>
                  <a:pt x="2243102" y="1184275"/>
                  <a:pt x="2245171" y="1184593"/>
                  <a:pt x="2247240" y="1184593"/>
                </a:cubicBezTo>
                <a:cubicBezTo>
                  <a:pt x="2249013" y="1184910"/>
                  <a:pt x="2251082" y="1184910"/>
                  <a:pt x="2252856" y="1185228"/>
                </a:cubicBezTo>
                <a:cubicBezTo>
                  <a:pt x="2254925" y="1184910"/>
                  <a:pt x="2256994" y="1184910"/>
                  <a:pt x="2259063" y="1184593"/>
                </a:cubicBezTo>
                <a:cubicBezTo>
                  <a:pt x="2260836" y="1184593"/>
                  <a:pt x="2262905" y="1184275"/>
                  <a:pt x="2264679" y="1184275"/>
                </a:cubicBezTo>
                <a:cubicBezTo>
                  <a:pt x="2266748" y="1183958"/>
                  <a:pt x="2268521" y="1183958"/>
                  <a:pt x="2270590" y="1183640"/>
                </a:cubicBezTo>
                <a:lnTo>
                  <a:pt x="2276797" y="1182688"/>
                </a:lnTo>
                <a:cubicBezTo>
                  <a:pt x="2278571" y="1182370"/>
                  <a:pt x="2280640" y="1181735"/>
                  <a:pt x="2282413" y="1181418"/>
                </a:cubicBezTo>
                <a:cubicBezTo>
                  <a:pt x="2284186" y="1181100"/>
                  <a:pt x="2286255" y="1180465"/>
                  <a:pt x="2288029" y="1180148"/>
                </a:cubicBezTo>
                <a:cubicBezTo>
                  <a:pt x="2290098" y="1179513"/>
                  <a:pt x="2291871" y="1178560"/>
                  <a:pt x="2293940" y="1177925"/>
                </a:cubicBezTo>
                <a:lnTo>
                  <a:pt x="2299261" y="1176020"/>
                </a:lnTo>
                <a:cubicBezTo>
                  <a:pt x="2301034" y="1175068"/>
                  <a:pt x="2302807" y="1174433"/>
                  <a:pt x="2304581" y="1173480"/>
                </a:cubicBezTo>
                <a:cubicBezTo>
                  <a:pt x="2306650" y="1172528"/>
                  <a:pt x="2308423" y="1171575"/>
                  <a:pt x="2310492" y="1170623"/>
                </a:cubicBezTo>
                <a:cubicBezTo>
                  <a:pt x="2312266" y="1169670"/>
                  <a:pt x="2313744" y="1168718"/>
                  <a:pt x="2315517" y="1167765"/>
                </a:cubicBezTo>
                <a:cubicBezTo>
                  <a:pt x="2317291" y="1166813"/>
                  <a:pt x="2319064" y="1165543"/>
                  <a:pt x="2320837" y="1164590"/>
                </a:cubicBezTo>
                <a:cubicBezTo>
                  <a:pt x="2322611" y="1163320"/>
                  <a:pt x="2324089" y="1162368"/>
                  <a:pt x="2325862" y="1161098"/>
                </a:cubicBezTo>
                <a:cubicBezTo>
                  <a:pt x="2327636" y="1159828"/>
                  <a:pt x="2329113" y="1158558"/>
                  <a:pt x="2330887" y="1157288"/>
                </a:cubicBezTo>
                <a:cubicBezTo>
                  <a:pt x="2332365" y="1156018"/>
                  <a:pt x="2334138" y="1154430"/>
                  <a:pt x="2335616" y="1153160"/>
                </a:cubicBezTo>
                <a:cubicBezTo>
                  <a:pt x="2337094" y="1151573"/>
                  <a:pt x="2338867" y="1150303"/>
                  <a:pt x="2340345" y="1148715"/>
                </a:cubicBezTo>
                <a:lnTo>
                  <a:pt x="2344483" y="1144270"/>
                </a:lnTo>
                <a:cubicBezTo>
                  <a:pt x="2345961" y="1142683"/>
                  <a:pt x="2347143" y="1141095"/>
                  <a:pt x="2348621" y="1139508"/>
                </a:cubicBezTo>
                <a:cubicBezTo>
                  <a:pt x="2349804" y="1137920"/>
                  <a:pt x="2351281" y="1136015"/>
                  <a:pt x="2352464" y="1134428"/>
                </a:cubicBezTo>
                <a:cubicBezTo>
                  <a:pt x="2353646" y="1132840"/>
                  <a:pt x="2354828" y="1130935"/>
                  <a:pt x="2356011" y="1129348"/>
                </a:cubicBezTo>
                <a:cubicBezTo>
                  <a:pt x="2357193" y="1127760"/>
                  <a:pt x="2358080" y="1125855"/>
                  <a:pt x="2359262" y="1124268"/>
                </a:cubicBezTo>
                <a:cubicBezTo>
                  <a:pt x="2360149" y="1122363"/>
                  <a:pt x="2361331" y="1120775"/>
                  <a:pt x="2362218" y="1118870"/>
                </a:cubicBezTo>
                <a:cubicBezTo>
                  <a:pt x="2363104" y="1116965"/>
                  <a:pt x="2363695" y="1115378"/>
                  <a:pt x="2364582" y="1113473"/>
                </a:cubicBezTo>
                <a:cubicBezTo>
                  <a:pt x="2365469" y="1111568"/>
                  <a:pt x="2366356" y="1109980"/>
                  <a:pt x="2367242" y="1108075"/>
                </a:cubicBezTo>
                <a:cubicBezTo>
                  <a:pt x="2367833" y="1106170"/>
                  <a:pt x="2368720" y="1104265"/>
                  <a:pt x="2369311" y="1102360"/>
                </a:cubicBezTo>
                <a:lnTo>
                  <a:pt x="2371085" y="1096645"/>
                </a:lnTo>
                <a:cubicBezTo>
                  <a:pt x="2371676" y="1094740"/>
                  <a:pt x="2371972" y="1092835"/>
                  <a:pt x="2372563" y="1090930"/>
                </a:cubicBezTo>
                <a:cubicBezTo>
                  <a:pt x="2373154" y="1089025"/>
                  <a:pt x="2373449" y="1087120"/>
                  <a:pt x="2374041" y="1085215"/>
                </a:cubicBezTo>
                <a:cubicBezTo>
                  <a:pt x="2374336" y="1083310"/>
                  <a:pt x="2374927" y="1081405"/>
                  <a:pt x="2375223" y="1079500"/>
                </a:cubicBezTo>
                <a:cubicBezTo>
                  <a:pt x="2375518" y="1077595"/>
                  <a:pt x="2375518" y="1075690"/>
                  <a:pt x="2375814" y="1073785"/>
                </a:cubicBezTo>
                <a:cubicBezTo>
                  <a:pt x="2375814" y="1071880"/>
                  <a:pt x="2376110" y="1069658"/>
                  <a:pt x="2376110" y="1067753"/>
                </a:cubicBezTo>
                <a:lnTo>
                  <a:pt x="2376110" y="1061720"/>
                </a:lnTo>
                <a:lnTo>
                  <a:pt x="2376110" y="1055688"/>
                </a:lnTo>
                <a:cubicBezTo>
                  <a:pt x="2376110" y="1053783"/>
                  <a:pt x="2375814" y="1051878"/>
                  <a:pt x="2375814" y="1049973"/>
                </a:cubicBezTo>
                <a:cubicBezTo>
                  <a:pt x="2375518" y="1048068"/>
                  <a:pt x="2375518" y="1045845"/>
                  <a:pt x="2375223" y="1043940"/>
                </a:cubicBezTo>
                <a:cubicBezTo>
                  <a:pt x="2374927" y="1042035"/>
                  <a:pt x="2374336" y="1040130"/>
                  <a:pt x="2374041" y="1038225"/>
                </a:cubicBezTo>
                <a:cubicBezTo>
                  <a:pt x="2373449" y="1036320"/>
                  <a:pt x="2373154" y="1034415"/>
                  <a:pt x="2372563" y="1032510"/>
                </a:cubicBezTo>
                <a:cubicBezTo>
                  <a:pt x="2371972" y="1030605"/>
                  <a:pt x="2371676" y="1028700"/>
                  <a:pt x="2371085" y="1026795"/>
                </a:cubicBezTo>
                <a:lnTo>
                  <a:pt x="2369311" y="1021080"/>
                </a:lnTo>
                <a:cubicBezTo>
                  <a:pt x="2368720" y="1019175"/>
                  <a:pt x="2367833" y="1017588"/>
                  <a:pt x="2367242" y="1015683"/>
                </a:cubicBezTo>
                <a:cubicBezTo>
                  <a:pt x="2366356" y="1013778"/>
                  <a:pt x="2365469" y="1011555"/>
                  <a:pt x="2364582" y="1009650"/>
                </a:cubicBezTo>
                <a:cubicBezTo>
                  <a:pt x="2363695" y="1007745"/>
                  <a:pt x="2363104" y="1006158"/>
                  <a:pt x="2362218" y="1004253"/>
                </a:cubicBezTo>
                <a:cubicBezTo>
                  <a:pt x="2361331" y="1002348"/>
                  <a:pt x="2360149" y="1000760"/>
                  <a:pt x="2359262" y="998855"/>
                </a:cubicBezTo>
                <a:cubicBezTo>
                  <a:pt x="2358080" y="997268"/>
                  <a:pt x="2357193" y="995680"/>
                  <a:pt x="2356011" y="994093"/>
                </a:cubicBezTo>
                <a:cubicBezTo>
                  <a:pt x="2354828" y="992505"/>
                  <a:pt x="2353646" y="990600"/>
                  <a:pt x="2352464" y="989013"/>
                </a:cubicBezTo>
                <a:cubicBezTo>
                  <a:pt x="2351281" y="987425"/>
                  <a:pt x="2349804" y="985520"/>
                  <a:pt x="2348621" y="983933"/>
                </a:cubicBezTo>
                <a:cubicBezTo>
                  <a:pt x="2347143" y="982345"/>
                  <a:pt x="2345961" y="980758"/>
                  <a:pt x="2344483" y="979170"/>
                </a:cubicBezTo>
                <a:lnTo>
                  <a:pt x="2340345" y="974725"/>
                </a:lnTo>
                <a:lnTo>
                  <a:pt x="2240737" y="875030"/>
                </a:lnTo>
                <a:lnTo>
                  <a:pt x="1991865" y="626428"/>
                </a:lnTo>
                <a:lnTo>
                  <a:pt x="1987431" y="621665"/>
                </a:lnTo>
                <a:cubicBezTo>
                  <a:pt x="1986249" y="620078"/>
                  <a:pt x="1984771" y="618490"/>
                  <a:pt x="1983589" y="616903"/>
                </a:cubicBezTo>
                <a:cubicBezTo>
                  <a:pt x="1982111" y="615315"/>
                  <a:pt x="1980929" y="613728"/>
                  <a:pt x="1979451" y="612140"/>
                </a:cubicBezTo>
                <a:cubicBezTo>
                  <a:pt x="1978269" y="610553"/>
                  <a:pt x="1977086" y="608648"/>
                  <a:pt x="1975904" y="607060"/>
                </a:cubicBezTo>
                <a:cubicBezTo>
                  <a:pt x="1974722" y="605155"/>
                  <a:pt x="1973835" y="603568"/>
                  <a:pt x="1972653" y="601663"/>
                </a:cubicBezTo>
                <a:cubicBezTo>
                  <a:pt x="1971766" y="599758"/>
                  <a:pt x="1970879" y="598170"/>
                  <a:pt x="1969993" y="596265"/>
                </a:cubicBezTo>
                <a:cubicBezTo>
                  <a:pt x="1969106" y="594360"/>
                  <a:pt x="1967924" y="592773"/>
                  <a:pt x="1967037" y="590868"/>
                </a:cubicBezTo>
                <a:cubicBezTo>
                  <a:pt x="1966446" y="588963"/>
                  <a:pt x="1965559" y="587375"/>
                  <a:pt x="1964968" y="585470"/>
                </a:cubicBezTo>
                <a:cubicBezTo>
                  <a:pt x="1964081" y="583565"/>
                  <a:pt x="1963490" y="581660"/>
                  <a:pt x="1962603" y="579755"/>
                </a:cubicBezTo>
                <a:cubicBezTo>
                  <a:pt x="1962012" y="577850"/>
                  <a:pt x="1961421" y="576263"/>
                  <a:pt x="1960830" y="574358"/>
                </a:cubicBezTo>
                <a:lnTo>
                  <a:pt x="1959056" y="568643"/>
                </a:lnTo>
                <a:cubicBezTo>
                  <a:pt x="1958761" y="566738"/>
                  <a:pt x="1958465" y="564515"/>
                  <a:pt x="1958170" y="562610"/>
                </a:cubicBezTo>
                <a:cubicBezTo>
                  <a:pt x="1957874" y="560705"/>
                  <a:pt x="1957283" y="558800"/>
                  <a:pt x="1956987" y="556895"/>
                </a:cubicBezTo>
                <a:cubicBezTo>
                  <a:pt x="1956692" y="554990"/>
                  <a:pt x="1956692" y="553085"/>
                  <a:pt x="1956396" y="551180"/>
                </a:cubicBezTo>
                <a:cubicBezTo>
                  <a:pt x="1956101" y="548958"/>
                  <a:pt x="1956101" y="547053"/>
                  <a:pt x="1955805" y="544830"/>
                </a:cubicBezTo>
                <a:lnTo>
                  <a:pt x="1955805" y="539115"/>
                </a:lnTo>
                <a:lnTo>
                  <a:pt x="1955805" y="533083"/>
                </a:lnTo>
                <a:cubicBezTo>
                  <a:pt x="1956101" y="531178"/>
                  <a:pt x="1956101" y="529273"/>
                  <a:pt x="1956396" y="527368"/>
                </a:cubicBezTo>
                <a:cubicBezTo>
                  <a:pt x="1956692" y="525463"/>
                  <a:pt x="1956692" y="523558"/>
                  <a:pt x="1956987" y="521653"/>
                </a:cubicBezTo>
                <a:cubicBezTo>
                  <a:pt x="1957283" y="519748"/>
                  <a:pt x="1957874" y="517525"/>
                  <a:pt x="1958170" y="515620"/>
                </a:cubicBezTo>
                <a:cubicBezTo>
                  <a:pt x="1958465" y="513715"/>
                  <a:pt x="1958761" y="511493"/>
                  <a:pt x="1959056" y="509588"/>
                </a:cubicBezTo>
                <a:lnTo>
                  <a:pt x="1960830" y="503873"/>
                </a:lnTo>
                <a:lnTo>
                  <a:pt x="1962603" y="498158"/>
                </a:lnTo>
                <a:cubicBezTo>
                  <a:pt x="1963490" y="496253"/>
                  <a:pt x="1964081" y="494665"/>
                  <a:pt x="1964968" y="492760"/>
                </a:cubicBezTo>
                <a:cubicBezTo>
                  <a:pt x="1965559" y="490855"/>
                  <a:pt x="1966446" y="489268"/>
                  <a:pt x="1967037" y="487363"/>
                </a:cubicBezTo>
                <a:cubicBezTo>
                  <a:pt x="1967924" y="485458"/>
                  <a:pt x="1969106" y="483553"/>
                  <a:pt x="1969993" y="481648"/>
                </a:cubicBezTo>
                <a:cubicBezTo>
                  <a:pt x="1970879" y="480060"/>
                  <a:pt x="1971766" y="478155"/>
                  <a:pt x="1972653" y="476568"/>
                </a:cubicBezTo>
                <a:cubicBezTo>
                  <a:pt x="1973835" y="474663"/>
                  <a:pt x="1974722" y="473075"/>
                  <a:pt x="1975904" y="471170"/>
                </a:cubicBezTo>
                <a:lnTo>
                  <a:pt x="1979451" y="466408"/>
                </a:lnTo>
                <a:cubicBezTo>
                  <a:pt x="1980929" y="464820"/>
                  <a:pt x="1982111" y="462915"/>
                  <a:pt x="1983589" y="461328"/>
                </a:cubicBezTo>
                <a:cubicBezTo>
                  <a:pt x="1984771" y="459740"/>
                  <a:pt x="1986249" y="458153"/>
                  <a:pt x="1987431" y="456565"/>
                </a:cubicBezTo>
                <a:lnTo>
                  <a:pt x="1991865" y="451803"/>
                </a:lnTo>
                <a:cubicBezTo>
                  <a:pt x="1993343" y="450533"/>
                  <a:pt x="1995116" y="448945"/>
                  <a:pt x="1996594" y="447675"/>
                </a:cubicBezTo>
                <a:cubicBezTo>
                  <a:pt x="1998072" y="446405"/>
                  <a:pt x="1999550" y="444818"/>
                  <a:pt x="2001028" y="443548"/>
                </a:cubicBezTo>
                <a:cubicBezTo>
                  <a:pt x="2002801" y="442278"/>
                  <a:pt x="2004279" y="441008"/>
                  <a:pt x="2006052" y="439738"/>
                </a:cubicBezTo>
                <a:cubicBezTo>
                  <a:pt x="2007826" y="438468"/>
                  <a:pt x="2009304" y="437515"/>
                  <a:pt x="2011077" y="436245"/>
                </a:cubicBezTo>
                <a:cubicBezTo>
                  <a:pt x="2012851" y="434975"/>
                  <a:pt x="2014329" y="434023"/>
                  <a:pt x="2016102" y="432753"/>
                </a:cubicBezTo>
                <a:cubicBezTo>
                  <a:pt x="2017875" y="431800"/>
                  <a:pt x="2019944" y="430848"/>
                  <a:pt x="2021718" y="429895"/>
                </a:cubicBezTo>
                <a:cubicBezTo>
                  <a:pt x="2023491" y="428943"/>
                  <a:pt x="2025265" y="428308"/>
                  <a:pt x="2027038" y="427355"/>
                </a:cubicBezTo>
                <a:cubicBezTo>
                  <a:pt x="2028812" y="426403"/>
                  <a:pt x="2030881" y="425768"/>
                  <a:pt x="2032654" y="424815"/>
                </a:cubicBezTo>
                <a:cubicBezTo>
                  <a:pt x="2034427" y="424180"/>
                  <a:pt x="2036496" y="423545"/>
                  <a:pt x="2038270" y="422910"/>
                </a:cubicBezTo>
                <a:cubicBezTo>
                  <a:pt x="2040043" y="422275"/>
                  <a:pt x="2042112" y="421640"/>
                  <a:pt x="2043886" y="421005"/>
                </a:cubicBezTo>
                <a:cubicBezTo>
                  <a:pt x="2045659" y="420688"/>
                  <a:pt x="2047728" y="420053"/>
                  <a:pt x="2049502" y="419735"/>
                </a:cubicBezTo>
                <a:cubicBezTo>
                  <a:pt x="2051571" y="419100"/>
                  <a:pt x="2053344" y="418783"/>
                  <a:pt x="2055413" y="418148"/>
                </a:cubicBezTo>
                <a:lnTo>
                  <a:pt x="2061029" y="417195"/>
                </a:lnTo>
                <a:lnTo>
                  <a:pt x="2067236" y="416243"/>
                </a:lnTo>
                <a:cubicBezTo>
                  <a:pt x="2069009" y="416243"/>
                  <a:pt x="2071078" y="415925"/>
                  <a:pt x="2072852" y="415925"/>
                </a:cubicBezTo>
                <a:lnTo>
                  <a:pt x="2079059" y="415925"/>
                </a:lnTo>
                <a:lnTo>
                  <a:pt x="2084970" y="415925"/>
                </a:lnTo>
                <a:cubicBezTo>
                  <a:pt x="2087039" y="415925"/>
                  <a:pt x="2088813" y="416243"/>
                  <a:pt x="2090882" y="416243"/>
                </a:cubicBezTo>
                <a:lnTo>
                  <a:pt x="2096793" y="417195"/>
                </a:lnTo>
                <a:lnTo>
                  <a:pt x="2102409" y="418148"/>
                </a:lnTo>
                <a:cubicBezTo>
                  <a:pt x="2104478" y="418783"/>
                  <a:pt x="2106252" y="419100"/>
                  <a:pt x="2108321" y="419735"/>
                </a:cubicBezTo>
                <a:cubicBezTo>
                  <a:pt x="2110094" y="420053"/>
                  <a:pt x="2112163" y="420688"/>
                  <a:pt x="2113936" y="421005"/>
                </a:cubicBezTo>
                <a:cubicBezTo>
                  <a:pt x="2115710" y="421640"/>
                  <a:pt x="2117779" y="422275"/>
                  <a:pt x="2119552" y="422910"/>
                </a:cubicBezTo>
                <a:cubicBezTo>
                  <a:pt x="2121621" y="423545"/>
                  <a:pt x="2123395" y="424180"/>
                  <a:pt x="2125464" y="424815"/>
                </a:cubicBezTo>
                <a:cubicBezTo>
                  <a:pt x="2127237" y="425768"/>
                  <a:pt x="2129011" y="426403"/>
                  <a:pt x="2130784" y="427355"/>
                </a:cubicBezTo>
                <a:cubicBezTo>
                  <a:pt x="2132558" y="428308"/>
                  <a:pt x="2134331" y="428943"/>
                  <a:pt x="2136104" y="429895"/>
                </a:cubicBezTo>
                <a:cubicBezTo>
                  <a:pt x="2137878" y="430848"/>
                  <a:pt x="2139947" y="431800"/>
                  <a:pt x="2141720" y="432753"/>
                </a:cubicBezTo>
                <a:cubicBezTo>
                  <a:pt x="2143494" y="434023"/>
                  <a:pt x="2144972" y="434975"/>
                  <a:pt x="2146745" y="436245"/>
                </a:cubicBezTo>
                <a:cubicBezTo>
                  <a:pt x="2148518" y="437515"/>
                  <a:pt x="2150292" y="438468"/>
                  <a:pt x="2152065" y="439738"/>
                </a:cubicBezTo>
                <a:cubicBezTo>
                  <a:pt x="2153543" y="441008"/>
                  <a:pt x="2155317" y="442278"/>
                  <a:pt x="2156795" y="443548"/>
                </a:cubicBezTo>
                <a:cubicBezTo>
                  <a:pt x="2158568" y="444818"/>
                  <a:pt x="2160046" y="446405"/>
                  <a:pt x="2161819" y="447675"/>
                </a:cubicBezTo>
                <a:cubicBezTo>
                  <a:pt x="2163297" y="448945"/>
                  <a:pt x="2164479" y="450533"/>
                  <a:pt x="2165957" y="451803"/>
                </a:cubicBezTo>
                <a:lnTo>
                  <a:pt x="2966073" y="1251903"/>
                </a:lnTo>
                <a:lnTo>
                  <a:pt x="5612631" y="3898583"/>
                </a:lnTo>
                <a:cubicBezTo>
                  <a:pt x="5614109" y="3900170"/>
                  <a:pt x="5615882" y="3901758"/>
                  <a:pt x="5617360" y="3903345"/>
                </a:cubicBezTo>
                <a:cubicBezTo>
                  <a:pt x="5618838" y="3904933"/>
                  <a:pt x="5620021" y="3906838"/>
                  <a:pt x="5621498" y="3908425"/>
                </a:cubicBezTo>
                <a:cubicBezTo>
                  <a:pt x="5622680" y="3910013"/>
                  <a:pt x="5624158" y="3911918"/>
                  <a:pt x="5625341" y="3913505"/>
                </a:cubicBezTo>
                <a:cubicBezTo>
                  <a:pt x="5626523" y="3915093"/>
                  <a:pt x="5627705" y="3916998"/>
                  <a:pt x="5628888" y="3918585"/>
                </a:cubicBezTo>
                <a:cubicBezTo>
                  <a:pt x="5630070" y="3920173"/>
                  <a:pt x="5630957" y="3921760"/>
                  <a:pt x="5632139" y="3923348"/>
                </a:cubicBezTo>
                <a:cubicBezTo>
                  <a:pt x="5633025" y="3925253"/>
                  <a:pt x="5634208" y="3926840"/>
                  <a:pt x="5635094" y="3928745"/>
                </a:cubicBezTo>
                <a:cubicBezTo>
                  <a:pt x="5635982" y="3930650"/>
                  <a:pt x="5637163" y="3932555"/>
                  <a:pt x="5638050" y="3934460"/>
                </a:cubicBezTo>
                <a:cubicBezTo>
                  <a:pt x="5638937" y="3936365"/>
                  <a:pt x="5639528" y="3937953"/>
                  <a:pt x="5640415" y="3939858"/>
                </a:cubicBezTo>
                <a:cubicBezTo>
                  <a:pt x="5641006" y="3941763"/>
                  <a:pt x="5641893" y="3943985"/>
                  <a:pt x="5642484" y="3945890"/>
                </a:cubicBezTo>
                <a:lnTo>
                  <a:pt x="5644257" y="3951605"/>
                </a:lnTo>
                <a:cubicBezTo>
                  <a:pt x="5644849" y="3953510"/>
                  <a:pt x="5645144" y="3955415"/>
                  <a:pt x="5645735" y="3957320"/>
                </a:cubicBezTo>
                <a:cubicBezTo>
                  <a:pt x="5646327" y="3959225"/>
                  <a:pt x="5646622" y="3961448"/>
                  <a:pt x="5647213" y="3963353"/>
                </a:cubicBezTo>
                <a:lnTo>
                  <a:pt x="5648100" y="3969068"/>
                </a:lnTo>
                <a:cubicBezTo>
                  <a:pt x="5648396" y="3970973"/>
                  <a:pt x="5648396" y="3973195"/>
                  <a:pt x="5648691" y="3975100"/>
                </a:cubicBezTo>
                <a:cubicBezTo>
                  <a:pt x="5648986" y="3977005"/>
                  <a:pt x="5648986" y="3978910"/>
                  <a:pt x="5649282" y="3980815"/>
                </a:cubicBezTo>
                <a:lnTo>
                  <a:pt x="5649282" y="3987165"/>
                </a:lnTo>
                <a:lnTo>
                  <a:pt x="5649282" y="3992880"/>
                </a:lnTo>
                <a:cubicBezTo>
                  <a:pt x="5648986" y="3994785"/>
                  <a:pt x="5648986" y="3997008"/>
                  <a:pt x="5648691" y="3998913"/>
                </a:cubicBezTo>
                <a:cubicBezTo>
                  <a:pt x="5648396" y="4000818"/>
                  <a:pt x="5648396" y="4003040"/>
                  <a:pt x="5648100" y="4004945"/>
                </a:cubicBezTo>
                <a:lnTo>
                  <a:pt x="5647213" y="4010660"/>
                </a:lnTo>
                <a:cubicBezTo>
                  <a:pt x="5646622" y="4012565"/>
                  <a:pt x="5646327" y="4014470"/>
                  <a:pt x="5645735" y="4016375"/>
                </a:cubicBezTo>
                <a:cubicBezTo>
                  <a:pt x="5645144" y="4018598"/>
                  <a:pt x="5644849" y="4020503"/>
                  <a:pt x="5644257" y="4022725"/>
                </a:cubicBezTo>
                <a:lnTo>
                  <a:pt x="5642484" y="4028440"/>
                </a:lnTo>
                <a:cubicBezTo>
                  <a:pt x="5641893" y="4030345"/>
                  <a:pt x="5641006" y="4031933"/>
                  <a:pt x="5640415" y="4033838"/>
                </a:cubicBezTo>
                <a:cubicBezTo>
                  <a:pt x="5639528" y="4035743"/>
                  <a:pt x="5638937" y="4037648"/>
                  <a:pt x="5638050" y="4039553"/>
                </a:cubicBezTo>
                <a:cubicBezTo>
                  <a:pt x="5637163" y="4041458"/>
                  <a:pt x="5635982" y="4043045"/>
                  <a:pt x="5635094" y="4044950"/>
                </a:cubicBezTo>
                <a:cubicBezTo>
                  <a:pt x="5634208" y="4046855"/>
                  <a:pt x="5633025" y="4048443"/>
                  <a:pt x="5632139" y="4050348"/>
                </a:cubicBezTo>
                <a:cubicBezTo>
                  <a:pt x="5630957" y="4052253"/>
                  <a:pt x="5630070" y="4053840"/>
                  <a:pt x="5628888" y="4055745"/>
                </a:cubicBezTo>
                <a:cubicBezTo>
                  <a:pt x="5627705" y="4057333"/>
                  <a:pt x="5626523" y="4059238"/>
                  <a:pt x="5625341" y="4060825"/>
                </a:cubicBezTo>
                <a:cubicBezTo>
                  <a:pt x="5624158" y="4062413"/>
                  <a:pt x="5622680" y="4064000"/>
                  <a:pt x="5621498" y="4065588"/>
                </a:cubicBezTo>
                <a:cubicBezTo>
                  <a:pt x="5620021" y="4067175"/>
                  <a:pt x="5618838" y="4068763"/>
                  <a:pt x="5617360" y="4070350"/>
                </a:cubicBezTo>
                <a:cubicBezTo>
                  <a:pt x="5615882" y="4071938"/>
                  <a:pt x="5614109" y="4073525"/>
                  <a:pt x="5612631" y="4075113"/>
                </a:cubicBezTo>
                <a:lnTo>
                  <a:pt x="5608198" y="4079875"/>
                </a:lnTo>
                <a:cubicBezTo>
                  <a:pt x="5606719" y="4081145"/>
                  <a:pt x="5604946" y="4082415"/>
                  <a:pt x="5603468" y="4083685"/>
                </a:cubicBezTo>
                <a:cubicBezTo>
                  <a:pt x="5601695" y="4084955"/>
                  <a:pt x="5600217" y="4086225"/>
                  <a:pt x="5598443" y="4087495"/>
                </a:cubicBezTo>
                <a:cubicBezTo>
                  <a:pt x="5596670" y="4088765"/>
                  <a:pt x="5595192" y="4090035"/>
                  <a:pt x="5593419" y="4091305"/>
                </a:cubicBezTo>
                <a:cubicBezTo>
                  <a:pt x="5591645" y="4092258"/>
                  <a:pt x="5589872" y="4093528"/>
                  <a:pt x="5588098" y="4094480"/>
                </a:cubicBezTo>
                <a:cubicBezTo>
                  <a:pt x="5586325" y="4095433"/>
                  <a:pt x="5584256" y="4096385"/>
                  <a:pt x="5582482" y="4097338"/>
                </a:cubicBezTo>
                <a:lnTo>
                  <a:pt x="5577162" y="4100195"/>
                </a:lnTo>
                <a:cubicBezTo>
                  <a:pt x="5575389" y="4100830"/>
                  <a:pt x="5573615" y="4101783"/>
                  <a:pt x="5571842" y="4102418"/>
                </a:cubicBezTo>
                <a:cubicBezTo>
                  <a:pt x="5569773" y="4103053"/>
                  <a:pt x="5567999" y="4104005"/>
                  <a:pt x="5565931" y="4104640"/>
                </a:cubicBezTo>
                <a:cubicBezTo>
                  <a:pt x="5564157" y="4105275"/>
                  <a:pt x="5562088" y="4105910"/>
                  <a:pt x="5560315" y="4106545"/>
                </a:cubicBezTo>
                <a:cubicBezTo>
                  <a:pt x="5558542" y="4107180"/>
                  <a:pt x="5556472" y="4107498"/>
                  <a:pt x="5554699" y="4108133"/>
                </a:cubicBezTo>
                <a:cubicBezTo>
                  <a:pt x="5552630" y="4108450"/>
                  <a:pt x="5550561" y="4109085"/>
                  <a:pt x="5548492" y="4109403"/>
                </a:cubicBezTo>
                <a:lnTo>
                  <a:pt x="5542580" y="4110355"/>
                </a:lnTo>
                <a:cubicBezTo>
                  <a:pt x="5540511" y="4110673"/>
                  <a:pt x="5538738" y="4110673"/>
                  <a:pt x="5536669" y="4110990"/>
                </a:cubicBezTo>
                <a:cubicBezTo>
                  <a:pt x="5534600" y="4110990"/>
                  <a:pt x="5532827" y="4111308"/>
                  <a:pt x="5530758" y="4111308"/>
                </a:cubicBezTo>
                <a:cubicBezTo>
                  <a:pt x="5528688" y="4111308"/>
                  <a:pt x="5526915" y="4111625"/>
                  <a:pt x="5524846" y="4111625"/>
                </a:cubicBezTo>
                <a:cubicBezTo>
                  <a:pt x="5522777" y="4111625"/>
                  <a:pt x="5520708" y="4111308"/>
                  <a:pt x="5518639" y="4111308"/>
                </a:cubicBezTo>
                <a:cubicBezTo>
                  <a:pt x="5516866" y="4111308"/>
                  <a:pt x="5514797" y="4110990"/>
                  <a:pt x="5513023" y="4110990"/>
                </a:cubicBezTo>
                <a:cubicBezTo>
                  <a:pt x="5510954" y="4110673"/>
                  <a:pt x="5508885" y="4110673"/>
                  <a:pt x="5506816" y="4110355"/>
                </a:cubicBezTo>
                <a:lnTo>
                  <a:pt x="5501200" y="4109403"/>
                </a:lnTo>
                <a:cubicBezTo>
                  <a:pt x="5499131" y="4109085"/>
                  <a:pt x="5497062" y="4108450"/>
                  <a:pt x="5494993" y="4108133"/>
                </a:cubicBezTo>
                <a:cubicBezTo>
                  <a:pt x="5492924" y="4107498"/>
                  <a:pt x="5491150" y="4107180"/>
                  <a:pt x="5489081" y="4106545"/>
                </a:cubicBezTo>
                <a:cubicBezTo>
                  <a:pt x="5487308" y="4105910"/>
                  <a:pt x="5485239" y="4105275"/>
                  <a:pt x="5483466" y="4104640"/>
                </a:cubicBezTo>
                <a:cubicBezTo>
                  <a:pt x="5481693" y="4104005"/>
                  <a:pt x="5479623" y="4103053"/>
                  <a:pt x="5477850" y="4102418"/>
                </a:cubicBezTo>
                <a:cubicBezTo>
                  <a:pt x="5476076" y="4101783"/>
                  <a:pt x="5474007" y="4100830"/>
                  <a:pt x="5472234" y="4100195"/>
                </a:cubicBezTo>
                <a:lnTo>
                  <a:pt x="5466913" y="4097338"/>
                </a:lnTo>
                <a:lnTo>
                  <a:pt x="5461593" y="4094480"/>
                </a:lnTo>
                <a:cubicBezTo>
                  <a:pt x="5459820" y="4093528"/>
                  <a:pt x="5458046" y="4092258"/>
                  <a:pt x="5456273" y="4091305"/>
                </a:cubicBezTo>
                <a:cubicBezTo>
                  <a:pt x="5454499" y="4090035"/>
                  <a:pt x="5453022" y="4088765"/>
                  <a:pt x="5451248" y="4087495"/>
                </a:cubicBezTo>
                <a:cubicBezTo>
                  <a:pt x="5449475" y="4086225"/>
                  <a:pt x="5447997" y="4084955"/>
                  <a:pt x="5446223" y="4083685"/>
                </a:cubicBezTo>
                <a:cubicBezTo>
                  <a:pt x="5444746" y="4082415"/>
                  <a:pt x="5442973" y="4081145"/>
                  <a:pt x="5441495" y="4079875"/>
                </a:cubicBezTo>
                <a:cubicBezTo>
                  <a:pt x="5440016" y="4078288"/>
                  <a:pt x="5438243" y="4076700"/>
                  <a:pt x="5436765" y="4075113"/>
                </a:cubicBezTo>
                <a:lnTo>
                  <a:pt x="5322379" y="3960813"/>
                </a:lnTo>
                <a:cubicBezTo>
                  <a:pt x="5320901" y="3959225"/>
                  <a:pt x="5319423" y="3957955"/>
                  <a:pt x="5317945" y="3956368"/>
                </a:cubicBezTo>
                <a:cubicBezTo>
                  <a:pt x="5316172" y="3955098"/>
                  <a:pt x="5314694" y="3953510"/>
                  <a:pt x="5312921" y="3952240"/>
                </a:cubicBezTo>
                <a:cubicBezTo>
                  <a:pt x="5311147" y="3950970"/>
                  <a:pt x="5309669" y="3950018"/>
                  <a:pt x="5307896" y="3948748"/>
                </a:cubicBezTo>
                <a:cubicBezTo>
                  <a:pt x="5306122" y="3947478"/>
                  <a:pt x="5304645" y="3946208"/>
                  <a:pt x="5302871" y="3944938"/>
                </a:cubicBezTo>
                <a:cubicBezTo>
                  <a:pt x="5301098" y="3943985"/>
                  <a:pt x="5299029" y="3942715"/>
                  <a:pt x="5297255" y="3941763"/>
                </a:cubicBezTo>
                <a:cubicBezTo>
                  <a:pt x="5295482" y="3940810"/>
                  <a:pt x="5294004" y="3939540"/>
                  <a:pt x="5292230" y="3938588"/>
                </a:cubicBezTo>
                <a:cubicBezTo>
                  <a:pt x="5290457" y="3937635"/>
                  <a:pt x="5288388" y="3937000"/>
                  <a:pt x="5286615" y="3936048"/>
                </a:cubicBezTo>
                <a:cubicBezTo>
                  <a:pt x="5284841" y="3935095"/>
                  <a:pt x="5283068" y="3934460"/>
                  <a:pt x="5281294" y="3933508"/>
                </a:cubicBezTo>
                <a:cubicBezTo>
                  <a:pt x="5279225" y="3932873"/>
                  <a:pt x="5277452" y="3931920"/>
                  <a:pt x="5275383" y="3931285"/>
                </a:cubicBezTo>
                <a:cubicBezTo>
                  <a:pt x="5273609" y="3930650"/>
                  <a:pt x="5271540" y="3930333"/>
                  <a:pt x="5269767" y="3929698"/>
                </a:cubicBezTo>
                <a:cubicBezTo>
                  <a:pt x="5267698" y="3929063"/>
                  <a:pt x="5265924" y="3928428"/>
                  <a:pt x="5263855" y="3927793"/>
                </a:cubicBezTo>
                <a:lnTo>
                  <a:pt x="5257944" y="3926840"/>
                </a:lnTo>
                <a:cubicBezTo>
                  <a:pt x="5255875" y="3926523"/>
                  <a:pt x="5254102" y="3925888"/>
                  <a:pt x="5252033" y="3925570"/>
                </a:cubicBezTo>
                <a:cubicBezTo>
                  <a:pt x="5249964" y="3925253"/>
                  <a:pt x="5248190" y="3925253"/>
                  <a:pt x="5246121" y="3924935"/>
                </a:cubicBezTo>
                <a:cubicBezTo>
                  <a:pt x="5244052" y="3924935"/>
                  <a:pt x="5242279" y="3924618"/>
                  <a:pt x="5240210" y="3924618"/>
                </a:cubicBezTo>
                <a:lnTo>
                  <a:pt x="5234298" y="3924618"/>
                </a:lnTo>
                <a:lnTo>
                  <a:pt x="5228091" y="3924618"/>
                </a:lnTo>
                <a:cubicBezTo>
                  <a:pt x="5226022" y="3924618"/>
                  <a:pt x="5224249" y="3924935"/>
                  <a:pt x="5222180" y="3924935"/>
                </a:cubicBezTo>
                <a:cubicBezTo>
                  <a:pt x="5220111" y="3925253"/>
                  <a:pt x="5218337" y="3925253"/>
                  <a:pt x="5216268" y="3925570"/>
                </a:cubicBezTo>
                <a:cubicBezTo>
                  <a:pt x="5214199" y="3925888"/>
                  <a:pt x="5212426" y="3926523"/>
                  <a:pt x="5210357" y="3926840"/>
                </a:cubicBezTo>
                <a:lnTo>
                  <a:pt x="5204741" y="3927793"/>
                </a:lnTo>
                <a:lnTo>
                  <a:pt x="5198534" y="3929698"/>
                </a:lnTo>
                <a:cubicBezTo>
                  <a:pt x="5196760" y="3930333"/>
                  <a:pt x="5194691" y="3930650"/>
                  <a:pt x="5192918" y="3931285"/>
                </a:cubicBezTo>
                <a:cubicBezTo>
                  <a:pt x="5191145" y="3931920"/>
                  <a:pt x="5189371" y="3932873"/>
                  <a:pt x="5187598" y="3933508"/>
                </a:cubicBezTo>
                <a:cubicBezTo>
                  <a:pt x="5185529" y="3934460"/>
                  <a:pt x="5183755" y="3935095"/>
                  <a:pt x="5181686" y="3936048"/>
                </a:cubicBezTo>
                <a:cubicBezTo>
                  <a:pt x="5179913" y="3937000"/>
                  <a:pt x="5178139" y="3937635"/>
                  <a:pt x="5176366" y="3938588"/>
                </a:cubicBezTo>
                <a:cubicBezTo>
                  <a:pt x="5174593" y="3939540"/>
                  <a:pt x="5172819" y="3940810"/>
                  <a:pt x="5171046" y="3941763"/>
                </a:cubicBezTo>
                <a:cubicBezTo>
                  <a:pt x="5169272" y="3942715"/>
                  <a:pt x="5167203" y="3943985"/>
                  <a:pt x="5165430" y="3944938"/>
                </a:cubicBezTo>
                <a:cubicBezTo>
                  <a:pt x="5163656" y="3946208"/>
                  <a:pt x="5162178" y="3947478"/>
                  <a:pt x="5160405" y="3948748"/>
                </a:cubicBezTo>
                <a:cubicBezTo>
                  <a:pt x="5158632" y="3950018"/>
                  <a:pt x="5157154" y="3950970"/>
                  <a:pt x="5155380" y="3952240"/>
                </a:cubicBezTo>
                <a:cubicBezTo>
                  <a:pt x="5153902" y="3953510"/>
                  <a:pt x="5152425" y="3955098"/>
                  <a:pt x="5150947" y="3956368"/>
                </a:cubicBezTo>
                <a:cubicBezTo>
                  <a:pt x="5149469" y="3957955"/>
                  <a:pt x="5147695" y="3959225"/>
                  <a:pt x="5146218" y="3960813"/>
                </a:cubicBezTo>
                <a:cubicBezTo>
                  <a:pt x="5144740" y="3962400"/>
                  <a:pt x="5142966" y="3963988"/>
                  <a:pt x="5141488" y="3965575"/>
                </a:cubicBezTo>
                <a:cubicBezTo>
                  <a:pt x="5140306" y="3967163"/>
                  <a:pt x="5138828" y="3969068"/>
                  <a:pt x="5137646" y="3970655"/>
                </a:cubicBezTo>
                <a:lnTo>
                  <a:pt x="5133508" y="3975100"/>
                </a:lnTo>
                <a:cubicBezTo>
                  <a:pt x="5132326" y="3977005"/>
                  <a:pt x="5131143" y="3978593"/>
                  <a:pt x="5129961" y="3980498"/>
                </a:cubicBezTo>
                <a:cubicBezTo>
                  <a:pt x="5128779" y="3982085"/>
                  <a:pt x="5127892" y="3983990"/>
                  <a:pt x="5126710" y="3985578"/>
                </a:cubicBezTo>
                <a:cubicBezTo>
                  <a:pt x="5125823" y="3987483"/>
                  <a:pt x="5124641" y="3989070"/>
                  <a:pt x="5123754" y="3990975"/>
                </a:cubicBezTo>
                <a:cubicBezTo>
                  <a:pt x="5122867" y="3992880"/>
                  <a:pt x="5121981" y="3994468"/>
                  <a:pt x="5121094" y="3996373"/>
                </a:cubicBezTo>
                <a:cubicBezTo>
                  <a:pt x="5120207" y="3998278"/>
                  <a:pt x="5119616" y="4000183"/>
                  <a:pt x="5118729" y="4002088"/>
                </a:cubicBezTo>
                <a:cubicBezTo>
                  <a:pt x="5118138" y="4003993"/>
                  <a:pt x="5117251" y="4005898"/>
                  <a:pt x="5116660" y="4007803"/>
                </a:cubicBezTo>
                <a:cubicBezTo>
                  <a:pt x="5116069" y="4009708"/>
                  <a:pt x="5115182" y="4011613"/>
                  <a:pt x="5114591" y="4013518"/>
                </a:cubicBezTo>
                <a:cubicBezTo>
                  <a:pt x="5114000" y="4015423"/>
                  <a:pt x="5113705" y="4017328"/>
                  <a:pt x="5113113" y="4019233"/>
                </a:cubicBezTo>
                <a:cubicBezTo>
                  <a:pt x="5112522" y="4021138"/>
                  <a:pt x="5112227" y="4023360"/>
                  <a:pt x="5111636" y="4025265"/>
                </a:cubicBezTo>
                <a:cubicBezTo>
                  <a:pt x="5111340" y="4027170"/>
                  <a:pt x="5111340" y="4029393"/>
                  <a:pt x="5111044" y="4031298"/>
                </a:cubicBezTo>
                <a:lnTo>
                  <a:pt x="5110158" y="4037013"/>
                </a:lnTo>
                <a:cubicBezTo>
                  <a:pt x="5110158" y="4038918"/>
                  <a:pt x="5109862" y="4041140"/>
                  <a:pt x="5109862" y="4043045"/>
                </a:cubicBezTo>
                <a:cubicBezTo>
                  <a:pt x="5109862" y="4044950"/>
                  <a:pt x="5109567" y="4047173"/>
                  <a:pt x="5109567" y="4049078"/>
                </a:cubicBezTo>
                <a:cubicBezTo>
                  <a:pt x="5109567" y="4050983"/>
                  <a:pt x="5109862" y="4053205"/>
                  <a:pt x="5109862" y="4055110"/>
                </a:cubicBezTo>
                <a:cubicBezTo>
                  <a:pt x="5109862" y="4057015"/>
                  <a:pt x="5110158" y="4059238"/>
                  <a:pt x="5110158" y="4061143"/>
                </a:cubicBezTo>
                <a:lnTo>
                  <a:pt x="5111044" y="4066858"/>
                </a:lnTo>
                <a:cubicBezTo>
                  <a:pt x="5111340" y="4068763"/>
                  <a:pt x="5111340" y="4070985"/>
                  <a:pt x="5111636" y="4072890"/>
                </a:cubicBezTo>
                <a:cubicBezTo>
                  <a:pt x="5112227" y="4074795"/>
                  <a:pt x="5112522" y="4076700"/>
                  <a:pt x="5113113" y="4078605"/>
                </a:cubicBezTo>
                <a:cubicBezTo>
                  <a:pt x="5113705" y="4080510"/>
                  <a:pt x="5114000" y="4082415"/>
                  <a:pt x="5114591" y="4084320"/>
                </a:cubicBezTo>
                <a:cubicBezTo>
                  <a:pt x="5115182" y="4086225"/>
                  <a:pt x="5116069" y="4088130"/>
                  <a:pt x="5116660" y="4090035"/>
                </a:cubicBezTo>
                <a:cubicBezTo>
                  <a:pt x="5117251" y="4091940"/>
                  <a:pt x="5118138" y="4093845"/>
                  <a:pt x="5118729" y="4095750"/>
                </a:cubicBezTo>
                <a:cubicBezTo>
                  <a:pt x="5119616" y="4097655"/>
                  <a:pt x="5120207" y="4099878"/>
                  <a:pt x="5121094" y="4101783"/>
                </a:cubicBezTo>
                <a:cubicBezTo>
                  <a:pt x="5121981" y="4103688"/>
                  <a:pt x="5122867" y="4105275"/>
                  <a:pt x="5123754" y="4107180"/>
                </a:cubicBezTo>
                <a:cubicBezTo>
                  <a:pt x="5124641" y="4109085"/>
                  <a:pt x="5125823" y="4110673"/>
                  <a:pt x="5126710" y="4112578"/>
                </a:cubicBezTo>
                <a:cubicBezTo>
                  <a:pt x="5127892" y="4114483"/>
                  <a:pt x="5128779" y="4116070"/>
                  <a:pt x="5129961" y="4117975"/>
                </a:cubicBezTo>
                <a:lnTo>
                  <a:pt x="5133508" y="4122738"/>
                </a:lnTo>
                <a:cubicBezTo>
                  <a:pt x="5134986" y="4124325"/>
                  <a:pt x="5136168" y="4126230"/>
                  <a:pt x="5137646" y="4127818"/>
                </a:cubicBezTo>
                <a:cubicBezTo>
                  <a:pt x="5138828" y="4129405"/>
                  <a:pt x="5140306" y="4130993"/>
                  <a:pt x="5141488" y="4132580"/>
                </a:cubicBezTo>
                <a:cubicBezTo>
                  <a:pt x="5142966" y="4134168"/>
                  <a:pt x="5144740" y="4135755"/>
                  <a:pt x="5146218" y="4137343"/>
                </a:cubicBezTo>
                <a:lnTo>
                  <a:pt x="5870075" y="4860925"/>
                </a:lnTo>
                <a:lnTo>
                  <a:pt x="5874509" y="4865688"/>
                </a:lnTo>
                <a:cubicBezTo>
                  <a:pt x="5875987" y="4867275"/>
                  <a:pt x="5877168" y="4869180"/>
                  <a:pt x="5878646" y="4870768"/>
                </a:cubicBezTo>
                <a:cubicBezTo>
                  <a:pt x="5879829" y="4872355"/>
                  <a:pt x="5881307" y="4874260"/>
                  <a:pt x="5882489" y="4875848"/>
                </a:cubicBezTo>
                <a:cubicBezTo>
                  <a:pt x="5883671" y="4877435"/>
                  <a:pt x="5884854" y="4879340"/>
                  <a:pt x="5886036" y="4880928"/>
                </a:cubicBezTo>
                <a:cubicBezTo>
                  <a:pt x="5887218" y="4882515"/>
                  <a:pt x="5888105" y="4884103"/>
                  <a:pt x="5889287" y="4885690"/>
                </a:cubicBezTo>
                <a:cubicBezTo>
                  <a:pt x="5890174" y="4887595"/>
                  <a:pt x="5891356" y="4889183"/>
                  <a:pt x="5892243" y="4891088"/>
                </a:cubicBezTo>
                <a:cubicBezTo>
                  <a:pt x="5893129" y="4892993"/>
                  <a:pt x="5894312" y="4895215"/>
                  <a:pt x="5895199" y="4897120"/>
                </a:cubicBezTo>
                <a:cubicBezTo>
                  <a:pt x="5895790" y="4899025"/>
                  <a:pt x="5896676" y="4900613"/>
                  <a:pt x="5897268" y="4902518"/>
                </a:cubicBezTo>
                <a:cubicBezTo>
                  <a:pt x="5897859" y="4904423"/>
                  <a:pt x="5898746" y="4906328"/>
                  <a:pt x="5899336" y="4908233"/>
                </a:cubicBezTo>
                <a:cubicBezTo>
                  <a:pt x="5900223" y="4910138"/>
                  <a:pt x="5900815" y="4912043"/>
                  <a:pt x="5901701" y="4913948"/>
                </a:cubicBezTo>
                <a:cubicBezTo>
                  <a:pt x="5901997" y="4915853"/>
                  <a:pt x="5902588" y="4917758"/>
                  <a:pt x="5902883" y="4919663"/>
                </a:cubicBezTo>
                <a:cubicBezTo>
                  <a:pt x="5903179" y="4921568"/>
                  <a:pt x="5903770" y="4923790"/>
                  <a:pt x="5904066" y="4925695"/>
                </a:cubicBezTo>
                <a:cubicBezTo>
                  <a:pt x="5904362" y="4927600"/>
                  <a:pt x="5904952" y="4929505"/>
                  <a:pt x="5905248" y="4931410"/>
                </a:cubicBezTo>
                <a:cubicBezTo>
                  <a:pt x="5905543" y="4933315"/>
                  <a:pt x="5905543" y="4935538"/>
                  <a:pt x="5905840" y="4937443"/>
                </a:cubicBezTo>
                <a:cubicBezTo>
                  <a:pt x="5905840" y="4939348"/>
                  <a:pt x="5906135" y="4941570"/>
                  <a:pt x="5906135" y="4943475"/>
                </a:cubicBezTo>
                <a:cubicBezTo>
                  <a:pt x="5906430" y="4945380"/>
                  <a:pt x="5906430" y="4947603"/>
                  <a:pt x="5906726" y="4949508"/>
                </a:cubicBezTo>
                <a:cubicBezTo>
                  <a:pt x="5906430" y="4951413"/>
                  <a:pt x="5906430" y="4953318"/>
                  <a:pt x="5906135" y="4955223"/>
                </a:cubicBezTo>
                <a:cubicBezTo>
                  <a:pt x="5906135" y="4957128"/>
                  <a:pt x="5905840" y="4959350"/>
                  <a:pt x="5905840" y="4961255"/>
                </a:cubicBezTo>
                <a:cubicBezTo>
                  <a:pt x="5905543" y="4963160"/>
                  <a:pt x="5905543" y="4965383"/>
                  <a:pt x="5905248" y="4967288"/>
                </a:cubicBezTo>
                <a:cubicBezTo>
                  <a:pt x="5904952" y="4969193"/>
                  <a:pt x="5904362" y="4971098"/>
                  <a:pt x="5904066" y="4973003"/>
                </a:cubicBezTo>
                <a:cubicBezTo>
                  <a:pt x="5903770" y="4974908"/>
                  <a:pt x="5903179" y="4977130"/>
                  <a:pt x="5902883" y="4979035"/>
                </a:cubicBezTo>
                <a:cubicBezTo>
                  <a:pt x="5902588" y="4980940"/>
                  <a:pt x="5901997" y="4983163"/>
                  <a:pt x="5901701" y="4985068"/>
                </a:cubicBezTo>
                <a:cubicBezTo>
                  <a:pt x="5900815" y="4986973"/>
                  <a:pt x="5900223" y="4988878"/>
                  <a:pt x="5899336" y="4990783"/>
                </a:cubicBezTo>
                <a:cubicBezTo>
                  <a:pt x="5898746" y="4992688"/>
                  <a:pt x="5897859" y="4994275"/>
                  <a:pt x="5897268" y="4996180"/>
                </a:cubicBezTo>
                <a:cubicBezTo>
                  <a:pt x="5896676" y="4998085"/>
                  <a:pt x="5895790" y="4999990"/>
                  <a:pt x="5895199" y="5001895"/>
                </a:cubicBezTo>
                <a:cubicBezTo>
                  <a:pt x="5894312" y="5003800"/>
                  <a:pt x="5893129" y="5005388"/>
                  <a:pt x="5892243" y="5007293"/>
                </a:cubicBezTo>
                <a:cubicBezTo>
                  <a:pt x="5891356" y="5009198"/>
                  <a:pt x="5890174" y="5010785"/>
                  <a:pt x="5889287" y="5012690"/>
                </a:cubicBezTo>
                <a:cubicBezTo>
                  <a:pt x="5888105" y="5014595"/>
                  <a:pt x="5887218" y="5016183"/>
                  <a:pt x="5886036" y="5018088"/>
                </a:cubicBezTo>
                <a:cubicBezTo>
                  <a:pt x="5884854" y="5019675"/>
                  <a:pt x="5883671" y="5021580"/>
                  <a:pt x="5882489" y="5023168"/>
                </a:cubicBezTo>
                <a:cubicBezTo>
                  <a:pt x="5881307" y="5024755"/>
                  <a:pt x="5879829" y="5026660"/>
                  <a:pt x="5878646" y="5028248"/>
                </a:cubicBezTo>
                <a:lnTo>
                  <a:pt x="5874509" y="5032693"/>
                </a:lnTo>
                <a:lnTo>
                  <a:pt x="5870075" y="5037455"/>
                </a:lnTo>
                <a:cubicBezTo>
                  <a:pt x="5868597" y="5039043"/>
                  <a:pt x="5866823" y="5040313"/>
                  <a:pt x="5865346" y="5041900"/>
                </a:cubicBezTo>
                <a:cubicBezTo>
                  <a:pt x="5863868" y="5043170"/>
                  <a:pt x="5862095" y="5044758"/>
                  <a:pt x="5860617" y="5046028"/>
                </a:cubicBezTo>
                <a:cubicBezTo>
                  <a:pt x="5858843" y="5047298"/>
                  <a:pt x="5857365" y="5048885"/>
                  <a:pt x="5855592" y="5050155"/>
                </a:cubicBezTo>
                <a:cubicBezTo>
                  <a:pt x="5853818" y="5051425"/>
                  <a:pt x="5852340" y="5052378"/>
                  <a:pt x="5850567" y="5053648"/>
                </a:cubicBezTo>
                <a:cubicBezTo>
                  <a:pt x="5848793" y="5054600"/>
                  <a:pt x="5847020" y="5055870"/>
                  <a:pt x="5845247" y="5056823"/>
                </a:cubicBezTo>
                <a:lnTo>
                  <a:pt x="5839926" y="5059680"/>
                </a:lnTo>
                <a:cubicBezTo>
                  <a:pt x="5838153" y="5060633"/>
                  <a:pt x="5836084" y="5061585"/>
                  <a:pt x="5834311" y="5062538"/>
                </a:cubicBezTo>
                <a:cubicBezTo>
                  <a:pt x="5832537" y="5063173"/>
                  <a:pt x="5830468" y="5064125"/>
                  <a:pt x="5828695" y="5064760"/>
                </a:cubicBezTo>
                <a:cubicBezTo>
                  <a:pt x="5826922" y="5065395"/>
                  <a:pt x="5825148" y="5066348"/>
                  <a:pt x="5823375" y="5066983"/>
                </a:cubicBezTo>
                <a:cubicBezTo>
                  <a:pt x="5821305" y="5067618"/>
                  <a:pt x="5819532" y="5068570"/>
                  <a:pt x="5817463" y="5069205"/>
                </a:cubicBezTo>
                <a:cubicBezTo>
                  <a:pt x="5815394" y="5069523"/>
                  <a:pt x="5813620" y="5070158"/>
                  <a:pt x="5811552" y="5070475"/>
                </a:cubicBezTo>
                <a:lnTo>
                  <a:pt x="5805640" y="5071428"/>
                </a:lnTo>
                <a:cubicBezTo>
                  <a:pt x="5803866" y="5071745"/>
                  <a:pt x="5801797" y="5072380"/>
                  <a:pt x="5800024" y="5072698"/>
                </a:cubicBezTo>
                <a:cubicBezTo>
                  <a:pt x="5797955" y="5073015"/>
                  <a:pt x="5795886" y="5073015"/>
                  <a:pt x="5793817" y="5073333"/>
                </a:cubicBezTo>
                <a:cubicBezTo>
                  <a:pt x="5791748" y="5073333"/>
                  <a:pt x="5789679" y="5073650"/>
                  <a:pt x="5787610" y="5073650"/>
                </a:cubicBezTo>
                <a:cubicBezTo>
                  <a:pt x="5785836" y="5073650"/>
                  <a:pt x="5783767" y="5073968"/>
                  <a:pt x="5781994" y="5073968"/>
                </a:cubicBezTo>
                <a:cubicBezTo>
                  <a:pt x="5779926" y="5073968"/>
                  <a:pt x="5777857" y="5073650"/>
                  <a:pt x="5775787" y="5073650"/>
                </a:cubicBezTo>
                <a:cubicBezTo>
                  <a:pt x="5774014" y="5073650"/>
                  <a:pt x="5771945" y="5073333"/>
                  <a:pt x="5770171" y="5073333"/>
                </a:cubicBezTo>
                <a:cubicBezTo>
                  <a:pt x="5768102" y="5073015"/>
                  <a:pt x="5766033" y="5073015"/>
                  <a:pt x="5763965" y="5072698"/>
                </a:cubicBezTo>
                <a:cubicBezTo>
                  <a:pt x="5762191" y="5072380"/>
                  <a:pt x="5760122" y="5071745"/>
                  <a:pt x="5758349" y="5071428"/>
                </a:cubicBezTo>
                <a:lnTo>
                  <a:pt x="5752141" y="5070475"/>
                </a:lnTo>
                <a:cubicBezTo>
                  <a:pt x="5750368" y="5070158"/>
                  <a:pt x="5748299" y="5069523"/>
                  <a:pt x="5746526" y="5069205"/>
                </a:cubicBezTo>
                <a:cubicBezTo>
                  <a:pt x="5744457" y="5068570"/>
                  <a:pt x="5742683" y="5067618"/>
                  <a:pt x="5740614" y="5066983"/>
                </a:cubicBezTo>
                <a:cubicBezTo>
                  <a:pt x="5738840" y="5066348"/>
                  <a:pt x="5736771" y="5065395"/>
                  <a:pt x="5734998" y="5064760"/>
                </a:cubicBezTo>
                <a:cubicBezTo>
                  <a:pt x="5733225" y="5064125"/>
                  <a:pt x="5731156" y="5063173"/>
                  <a:pt x="5729382" y="5062538"/>
                </a:cubicBezTo>
                <a:cubicBezTo>
                  <a:pt x="5727609" y="5061585"/>
                  <a:pt x="5725540" y="5060633"/>
                  <a:pt x="5723767" y="5059680"/>
                </a:cubicBezTo>
                <a:lnTo>
                  <a:pt x="5718446" y="5056823"/>
                </a:lnTo>
                <a:cubicBezTo>
                  <a:pt x="5716673" y="5055870"/>
                  <a:pt x="5715195" y="5054600"/>
                  <a:pt x="5713421" y="5053648"/>
                </a:cubicBezTo>
                <a:cubicBezTo>
                  <a:pt x="5711648" y="5052378"/>
                  <a:pt x="5710170" y="5051425"/>
                  <a:pt x="5708396" y="5050155"/>
                </a:cubicBezTo>
                <a:cubicBezTo>
                  <a:pt x="5706623" y="5048885"/>
                  <a:pt x="5705145" y="5047298"/>
                  <a:pt x="5703372" y="5046028"/>
                </a:cubicBezTo>
                <a:cubicBezTo>
                  <a:pt x="5701598" y="5044758"/>
                  <a:pt x="5700120" y="5043170"/>
                  <a:pt x="5698347" y="5041900"/>
                </a:cubicBezTo>
                <a:cubicBezTo>
                  <a:pt x="5696869" y="5040313"/>
                  <a:pt x="5695096" y="5039043"/>
                  <a:pt x="5693618" y="5037455"/>
                </a:cubicBezTo>
                <a:lnTo>
                  <a:pt x="5598148" y="4941888"/>
                </a:lnTo>
                <a:lnTo>
                  <a:pt x="5490560" y="4834573"/>
                </a:lnTo>
                <a:cubicBezTo>
                  <a:pt x="5489081" y="4832985"/>
                  <a:pt x="5487308" y="4831715"/>
                  <a:pt x="5485830" y="4830128"/>
                </a:cubicBezTo>
                <a:cubicBezTo>
                  <a:pt x="5484352" y="4828858"/>
                  <a:pt x="5482874" y="4827270"/>
                  <a:pt x="5481397" y="4826000"/>
                </a:cubicBezTo>
                <a:cubicBezTo>
                  <a:pt x="5479623" y="4824730"/>
                  <a:pt x="5478146" y="4823143"/>
                  <a:pt x="5476372" y="4821873"/>
                </a:cubicBezTo>
                <a:cubicBezTo>
                  <a:pt x="5474599" y="4820603"/>
                  <a:pt x="5473121" y="4819650"/>
                  <a:pt x="5471348" y="4818380"/>
                </a:cubicBezTo>
                <a:cubicBezTo>
                  <a:pt x="5469574" y="4817428"/>
                  <a:pt x="5467505" y="4816158"/>
                  <a:pt x="5465732" y="4815205"/>
                </a:cubicBezTo>
                <a:lnTo>
                  <a:pt x="5460411" y="4812348"/>
                </a:lnTo>
                <a:cubicBezTo>
                  <a:pt x="5458638" y="4811395"/>
                  <a:pt x="5456864" y="4810125"/>
                  <a:pt x="5455091" y="4809173"/>
                </a:cubicBezTo>
                <a:cubicBezTo>
                  <a:pt x="5453317" y="4808538"/>
                  <a:pt x="5451248" y="4807903"/>
                  <a:pt x="5449475" y="4807268"/>
                </a:cubicBezTo>
                <a:cubicBezTo>
                  <a:pt x="5447406" y="4806633"/>
                  <a:pt x="5445632" y="4805680"/>
                  <a:pt x="5443563" y="4805045"/>
                </a:cubicBezTo>
                <a:cubicBezTo>
                  <a:pt x="5441790" y="4804410"/>
                  <a:pt x="5439721" y="4803458"/>
                  <a:pt x="5437948" y="4802823"/>
                </a:cubicBezTo>
                <a:cubicBezTo>
                  <a:pt x="5435879" y="4802505"/>
                  <a:pt x="5434105" y="4801870"/>
                  <a:pt x="5432036" y="4801553"/>
                </a:cubicBezTo>
                <a:cubicBezTo>
                  <a:pt x="5430262" y="4801235"/>
                  <a:pt x="5428193" y="4800600"/>
                  <a:pt x="5426420" y="4800283"/>
                </a:cubicBezTo>
                <a:lnTo>
                  <a:pt x="5420509" y="4799330"/>
                </a:lnTo>
                <a:cubicBezTo>
                  <a:pt x="5418440" y="4799013"/>
                  <a:pt x="5416667" y="4799013"/>
                  <a:pt x="5414597" y="4798695"/>
                </a:cubicBezTo>
                <a:cubicBezTo>
                  <a:pt x="5412528" y="4798378"/>
                  <a:pt x="5410459" y="4798378"/>
                  <a:pt x="5408391" y="4798060"/>
                </a:cubicBezTo>
                <a:cubicBezTo>
                  <a:pt x="5406617" y="4798060"/>
                  <a:pt x="5404548" y="4797743"/>
                  <a:pt x="5402775" y="4797743"/>
                </a:cubicBezTo>
                <a:cubicBezTo>
                  <a:pt x="5400706" y="4797743"/>
                  <a:pt x="5398637" y="4798060"/>
                  <a:pt x="5396568" y="4798060"/>
                </a:cubicBezTo>
                <a:cubicBezTo>
                  <a:pt x="5394499" y="4798378"/>
                  <a:pt x="5392430" y="4798378"/>
                  <a:pt x="5390361" y="4798695"/>
                </a:cubicBezTo>
                <a:cubicBezTo>
                  <a:pt x="5388587" y="4799013"/>
                  <a:pt x="5386518" y="4799013"/>
                  <a:pt x="5384745" y="4799330"/>
                </a:cubicBezTo>
                <a:lnTo>
                  <a:pt x="5378538" y="4800283"/>
                </a:lnTo>
                <a:cubicBezTo>
                  <a:pt x="5376764" y="4800600"/>
                  <a:pt x="5374695" y="4801235"/>
                  <a:pt x="5372922" y="4801553"/>
                </a:cubicBezTo>
                <a:cubicBezTo>
                  <a:pt x="5370853" y="4801870"/>
                  <a:pt x="5369079" y="4802505"/>
                  <a:pt x="5367010" y="4802823"/>
                </a:cubicBezTo>
                <a:cubicBezTo>
                  <a:pt x="5365237" y="4803458"/>
                  <a:pt x="5363168" y="4804410"/>
                  <a:pt x="5361394" y="4805045"/>
                </a:cubicBezTo>
                <a:cubicBezTo>
                  <a:pt x="5359325" y="4805680"/>
                  <a:pt x="5357552" y="4806633"/>
                  <a:pt x="5355483" y="4807268"/>
                </a:cubicBezTo>
                <a:lnTo>
                  <a:pt x="5350163" y="4809173"/>
                </a:lnTo>
                <a:cubicBezTo>
                  <a:pt x="5348389" y="4810125"/>
                  <a:pt x="5346320" y="4811395"/>
                  <a:pt x="5344547" y="4812348"/>
                </a:cubicBezTo>
                <a:cubicBezTo>
                  <a:pt x="5342773" y="4813300"/>
                  <a:pt x="5340704" y="4814253"/>
                  <a:pt x="5338931" y="4815205"/>
                </a:cubicBezTo>
                <a:cubicBezTo>
                  <a:pt x="5337158" y="4816158"/>
                  <a:pt x="5335680" y="4817428"/>
                  <a:pt x="5333906" y="4818380"/>
                </a:cubicBezTo>
                <a:cubicBezTo>
                  <a:pt x="5332133" y="4819650"/>
                  <a:pt x="5330655" y="4820603"/>
                  <a:pt x="5328881" y="4821873"/>
                </a:cubicBezTo>
                <a:cubicBezTo>
                  <a:pt x="5327108" y="4823143"/>
                  <a:pt x="5325630" y="4824730"/>
                  <a:pt x="5323857" y="4826000"/>
                </a:cubicBezTo>
                <a:cubicBezTo>
                  <a:pt x="5322083" y="4827270"/>
                  <a:pt x="5320605" y="4828858"/>
                  <a:pt x="5318832" y="4830128"/>
                </a:cubicBezTo>
                <a:cubicBezTo>
                  <a:pt x="5317354" y="4831715"/>
                  <a:pt x="5315876" y="4832985"/>
                  <a:pt x="5314398" y="4834573"/>
                </a:cubicBezTo>
                <a:cubicBezTo>
                  <a:pt x="5312034" y="4837113"/>
                  <a:pt x="5309669" y="4839335"/>
                  <a:pt x="5307305" y="4841875"/>
                </a:cubicBezTo>
                <a:cubicBezTo>
                  <a:pt x="5305236" y="4844415"/>
                  <a:pt x="5303462" y="4847273"/>
                  <a:pt x="5301393" y="4849813"/>
                </a:cubicBezTo>
                <a:cubicBezTo>
                  <a:pt x="5299324" y="4852670"/>
                  <a:pt x="5297551" y="4855210"/>
                  <a:pt x="5295482" y="4858068"/>
                </a:cubicBezTo>
                <a:cubicBezTo>
                  <a:pt x="5294004" y="4861243"/>
                  <a:pt x="5292526" y="4864100"/>
                  <a:pt x="5291048" y="4867275"/>
                </a:cubicBezTo>
                <a:cubicBezTo>
                  <a:pt x="5289570" y="4870133"/>
                  <a:pt x="5288388" y="4872990"/>
                  <a:pt x="5286910" y="4875848"/>
                </a:cubicBezTo>
                <a:cubicBezTo>
                  <a:pt x="5285728" y="4879023"/>
                  <a:pt x="5284841" y="4881880"/>
                  <a:pt x="5283659" y="4885055"/>
                </a:cubicBezTo>
                <a:cubicBezTo>
                  <a:pt x="5282772" y="4888230"/>
                  <a:pt x="5282181" y="4891405"/>
                  <a:pt x="5281294" y="4894580"/>
                </a:cubicBezTo>
                <a:cubicBezTo>
                  <a:pt x="5280703" y="4897755"/>
                  <a:pt x="5280112" y="4900613"/>
                  <a:pt x="5279521" y="4903788"/>
                </a:cubicBezTo>
                <a:cubicBezTo>
                  <a:pt x="5279225" y="4906963"/>
                  <a:pt x="5278634" y="4910455"/>
                  <a:pt x="5278339" y="4913630"/>
                </a:cubicBezTo>
                <a:lnTo>
                  <a:pt x="5278339" y="4923155"/>
                </a:lnTo>
                <a:cubicBezTo>
                  <a:pt x="5278339" y="4926330"/>
                  <a:pt x="5278634" y="4929823"/>
                  <a:pt x="5278634" y="4932998"/>
                </a:cubicBezTo>
                <a:cubicBezTo>
                  <a:pt x="5278930" y="4936173"/>
                  <a:pt x="5279521" y="4939030"/>
                  <a:pt x="5279816" y="4942205"/>
                </a:cubicBezTo>
                <a:cubicBezTo>
                  <a:pt x="5280408" y="4945380"/>
                  <a:pt x="5281294" y="4948873"/>
                  <a:pt x="5281885" y="4952048"/>
                </a:cubicBezTo>
                <a:cubicBezTo>
                  <a:pt x="5282772" y="4954905"/>
                  <a:pt x="5283659" y="4958080"/>
                  <a:pt x="5284546" y="4960938"/>
                </a:cubicBezTo>
                <a:cubicBezTo>
                  <a:pt x="5285728" y="4964113"/>
                  <a:pt x="5286910" y="4966970"/>
                  <a:pt x="5288092" y="4970145"/>
                </a:cubicBezTo>
                <a:cubicBezTo>
                  <a:pt x="5289275" y="4973320"/>
                  <a:pt x="5290753" y="4976178"/>
                  <a:pt x="5291935" y="4979353"/>
                </a:cubicBezTo>
                <a:lnTo>
                  <a:pt x="5583665" y="5270500"/>
                </a:lnTo>
                <a:lnTo>
                  <a:pt x="5588098" y="5275263"/>
                </a:lnTo>
                <a:cubicBezTo>
                  <a:pt x="5589576" y="5276850"/>
                  <a:pt x="5590758" y="5278755"/>
                  <a:pt x="5592237" y="5280343"/>
                </a:cubicBezTo>
                <a:cubicBezTo>
                  <a:pt x="5593419" y="5281930"/>
                  <a:pt x="5594601" y="5283200"/>
                  <a:pt x="5595784" y="5284788"/>
                </a:cubicBezTo>
                <a:cubicBezTo>
                  <a:pt x="5596965" y="5286693"/>
                  <a:pt x="5598443" y="5288280"/>
                  <a:pt x="5599626" y="5290185"/>
                </a:cubicBezTo>
                <a:cubicBezTo>
                  <a:pt x="5600512" y="5291773"/>
                  <a:pt x="5601695" y="5293678"/>
                  <a:pt x="5602582" y="5295265"/>
                </a:cubicBezTo>
                <a:cubicBezTo>
                  <a:pt x="5603764" y="5297170"/>
                  <a:pt x="5604651" y="5298758"/>
                  <a:pt x="5605833" y="5300663"/>
                </a:cubicBezTo>
                <a:cubicBezTo>
                  <a:pt x="5606719" y="5302568"/>
                  <a:pt x="5607607" y="5304155"/>
                  <a:pt x="5608493" y="5306060"/>
                </a:cubicBezTo>
                <a:cubicBezTo>
                  <a:pt x="5609380" y="5307965"/>
                  <a:pt x="5609971" y="5309870"/>
                  <a:pt x="5610857" y="5311775"/>
                </a:cubicBezTo>
                <a:cubicBezTo>
                  <a:pt x="5611745" y="5313680"/>
                  <a:pt x="5612335" y="5315585"/>
                  <a:pt x="5613222" y="5317490"/>
                </a:cubicBezTo>
                <a:cubicBezTo>
                  <a:pt x="5613813" y="5319395"/>
                  <a:pt x="5614404" y="5321618"/>
                  <a:pt x="5614996" y="5323523"/>
                </a:cubicBezTo>
                <a:cubicBezTo>
                  <a:pt x="5615587" y="5325428"/>
                  <a:pt x="5615882" y="5327333"/>
                  <a:pt x="5616474" y="5329238"/>
                </a:cubicBezTo>
                <a:cubicBezTo>
                  <a:pt x="5616769" y="5331143"/>
                  <a:pt x="5617360" y="5333048"/>
                  <a:pt x="5617656" y="5334953"/>
                </a:cubicBezTo>
                <a:cubicBezTo>
                  <a:pt x="5617951" y="5336858"/>
                  <a:pt x="5618543" y="5339080"/>
                  <a:pt x="5618838" y="5340985"/>
                </a:cubicBezTo>
                <a:lnTo>
                  <a:pt x="5619725" y="5346700"/>
                </a:lnTo>
                <a:cubicBezTo>
                  <a:pt x="5619725" y="5348605"/>
                  <a:pt x="5620021" y="5350828"/>
                  <a:pt x="5620021" y="5352733"/>
                </a:cubicBezTo>
                <a:lnTo>
                  <a:pt x="5620021" y="5359083"/>
                </a:lnTo>
                <a:lnTo>
                  <a:pt x="5620021" y="5364798"/>
                </a:lnTo>
                <a:cubicBezTo>
                  <a:pt x="5620021" y="5366703"/>
                  <a:pt x="5619725" y="5368925"/>
                  <a:pt x="5619725" y="5370830"/>
                </a:cubicBezTo>
                <a:lnTo>
                  <a:pt x="5618838" y="5376545"/>
                </a:lnTo>
                <a:cubicBezTo>
                  <a:pt x="5618543" y="5378450"/>
                  <a:pt x="5617951" y="5380673"/>
                  <a:pt x="5617656" y="5382578"/>
                </a:cubicBezTo>
                <a:cubicBezTo>
                  <a:pt x="5617360" y="5384483"/>
                  <a:pt x="5616769" y="5386388"/>
                  <a:pt x="5616474" y="5388293"/>
                </a:cubicBezTo>
                <a:cubicBezTo>
                  <a:pt x="5615882" y="5390198"/>
                  <a:pt x="5615587" y="5392103"/>
                  <a:pt x="5614996" y="5394008"/>
                </a:cubicBezTo>
                <a:cubicBezTo>
                  <a:pt x="5614404" y="5395913"/>
                  <a:pt x="5613813" y="5398135"/>
                  <a:pt x="5613222" y="5400040"/>
                </a:cubicBezTo>
                <a:cubicBezTo>
                  <a:pt x="5612335" y="5401945"/>
                  <a:pt x="5611745" y="5403850"/>
                  <a:pt x="5610857" y="5405755"/>
                </a:cubicBezTo>
                <a:cubicBezTo>
                  <a:pt x="5609971" y="5407660"/>
                  <a:pt x="5609380" y="5409565"/>
                  <a:pt x="5608493" y="5411470"/>
                </a:cubicBezTo>
                <a:cubicBezTo>
                  <a:pt x="5607607" y="5413375"/>
                  <a:pt x="5606719" y="5414963"/>
                  <a:pt x="5605833" y="5416868"/>
                </a:cubicBezTo>
                <a:cubicBezTo>
                  <a:pt x="5604651" y="5418773"/>
                  <a:pt x="5603764" y="5420360"/>
                  <a:pt x="5602582" y="5422265"/>
                </a:cubicBezTo>
                <a:cubicBezTo>
                  <a:pt x="5601695" y="5424170"/>
                  <a:pt x="5600512" y="5425758"/>
                  <a:pt x="5599626" y="5427663"/>
                </a:cubicBezTo>
                <a:cubicBezTo>
                  <a:pt x="5598443" y="5429250"/>
                  <a:pt x="5596965" y="5431155"/>
                  <a:pt x="5595784" y="5432743"/>
                </a:cubicBezTo>
                <a:lnTo>
                  <a:pt x="5592237" y="5437505"/>
                </a:lnTo>
                <a:cubicBezTo>
                  <a:pt x="5590758" y="5439093"/>
                  <a:pt x="5589576" y="5440680"/>
                  <a:pt x="5588098" y="5442268"/>
                </a:cubicBezTo>
                <a:lnTo>
                  <a:pt x="5583665" y="5447030"/>
                </a:lnTo>
                <a:cubicBezTo>
                  <a:pt x="5582187" y="5448300"/>
                  <a:pt x="5580413" y="5449888"/>
                  <a:pt x="5578936" y="5451158"/>
                </a:cubicBezTo>
                <a:lnTo>
                  <a:pt x="5573911" y="5455603"/>
                </a:lnTo>
                <a:cubicBezTo>
                  <a:pt x="5572433" y="5456873"/>
                  <a:pt x="5570660" y="5457825"/>
                  <a:pt x="5569182" y="5459095"/>
                </a:cubicBezTo>
                <a:lnTo>
                  <a:pt x="5563862" y="5462905"/>
                </a:lnTo>
                <a:cubicBezTo>
                  <a:pt x="5562088" y="5463858"/>
                  <a:pt x="5560611" y="5465128"/>
                  <a:pt x="5558837" y="5466080"/>
                </a:cubicBezTo>
                <a:cubicBezTo>
                  <a:pt x="5557064" y="5467033"/>
                  <a:pt x="5555290" y="5468303"/>
                  <a:pt x="5553517" y="5469255"/>
                </a:cubicBezTo>
                <a:cubicBezTo>
                  <a:pt x="5551743" y="5470208"/>
                  <a:pt x="5549970" y="5470843"/>
                  <a:pt x="5548196" y="5471795"/>
                </a:cubicBezTo>
                <a:cubicBezTo>
                  <a:pt x="5546127" y="5472748"/>
                  <a:pt x="5544354" y="5473383"/>
                  <a:pt x="5542285" y="5474335"/>
                </a:cubicBezTo>
                <a:cubicBezTo>
                  <a:pt x="5540511" y="5474970"/>
                  <a:pt x="5538738" y="5475923"/>
                  <a:pt x="5536964" y="5476558"/>
                </a:cubicBezTo>
                <a:cubicBezTo>
                  <a:pt x="5535191" y="5477193"/>
                  <a:pt x="5533122" y="5477510"/>
                  <a:pt x="5531348" y="5478145"/>
                </a:cubicBezTo>
                <a:cubicBezTo>
                  <a:pt x="5529280" y="5478780"/>
                  <a:pt x="5527506" y="5479098"/>
                  <a:pt x="5525437" y="5479733"/>
                </a:cubicBezTo>
                <a:cubicBezTo>
                  <a:pt x="5523368" y="5480050"/>
                  <a:pt x="5521299" y="5480685"/>
                  <a:pt x="5519230" y="5481003"/>
                </a:cubicBezTo>
                <a:cubicBezTo>
                  <a:pt x="5517456" y="5481320"/>
                  <a:pt x="5515387" y="5481955"/>
                  <a:pt x="5513614" y="5482273"/>
                </a:cubicBezTo>
                <a:cubicBezTo>
                  <a:pt x="5511841" y="5482590"/>
                  <a:pt x="5509772" y="5482590"/>
                  <a:pt x="5507999" y="5482908"/>
                </a:cubicBezTo>
                <a:cubicBezTo>
                  <a:pt x="5505930" y="5482908"/>
                  <a:pt x="5503860" y="5483225"/>
                  <a:pt x="5501791" y="5483225"/>
                </a:cubicBezTo>
                <a:cubicBezTo>
                  <a:pt x="5499722" y="5483225"/>
                  <a:pt x="5497654" y="5483543"/>
                  <a:pt x="5495585" y="5483543"/>
                </a:cubicBezTo>
                <a:lnTo>
                  <a:pt x="6873545" y="6858000"/>
                </a:lnTo>
                <a:lnTo>
                  <a:pt x="8071474" y="6858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C511D52E-A7D8-4001-83FA-9C7F0E7CB17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58225" y="0"/>
            <a:ext cx="6489101" cy="6858000"/>
          </a:xfrm>
          <a:custGeom>
            <a:avLst/>
            <a:gdLst>
              <a:gd name="connsiteX0" fmla="*/ 1075853 w 6489101"/>
              <a:gd name="connsiteY0" fmla="*/ 0 h 6858000"/>
              <a:gd name="connsiteX1" fmla="*/ 644330 w 6489101"/>
              <a:gd name="connsiteY1" fmla="*/ 0 h 6858000"/>
              <a:gd name="connsiteX2" fmla="*/ 1745304 w 6489101"/>
              <a:gd name="connsiteY2" fmla="*/ 1101091 h 6858000"/>
              <a:gd name="connsiteX3" fmla="*/ 1750034 w 6489101"/>
              <a:gd name="connsiteY3" fmla="*/ 1105854 h 6858000"/>
              <a:gd name="connsiteX4" fmla="*/ 1753876 w 6489101"/>
              <a:gd name="connsiteY4" fmla="*/ 1110615 h 6858000"/>
              <a:gd name="connsiteX5" fmla="*/ 1758014 w 6489101"/>
              <a:gd name="connsiteY5" fmla="*/ 1115696 h 6858000"/>
              <a:gd name="connsiteX6" fmla="*/ 1761560 w 6489101"/>
              <a:gd name="connsiteY6" fmla="*/ 1120776 h 6858000"/>
              <a:gd name="connsiteX7" fmla="*/ 1764812 w 6489101"/>
              <a:gd name="connsiteY7" fmla="*/ 1126174 h 6858000"/>
              <a:gd name="connsiteX8" fmla="*/ 1767472 w 6489101"/>
              <a:gd name="connsiteY8" fmla="*/ 1131570 h 6858000"/>
              <a:gd name="connsiteX9" fmla="*/ 1770427 w 6489101"/>
              <a:gd name="connsiteY9" fmla="*/ 1136968 h 6858000"/>
              <a:gd name="connsiteX10" fmla="*/ 1773087 w 6489101"/>
              <a:gd name="connsiteY10" fmla="*/ 1142366 h 6858000"/>
              <a:gd name="connsiteX11" fmla="*/ 1775156 w 6489101"/>
              <a:gd name="connsiteY11" fmla="*/ 1148081 h 6858000"/>
              <a:gd name="connsiteX12" fmla="*/ 1776930 w 6489101"/>
              <a:gd name="connsiteY12" fmla="*/ 1153796 h 6858000"/>
              <a:gd name="connsiteX13" fmla="*/ 1778408 w 6489101"/>
              <a:gd name="connsiteY13" fmla="*/ 1159829 h 6858000"/>
              <a:gd name="connsiteX14" fmla="*/ 1779885 w 6489101"/>
              <a:gd name="connsiteY14" fmla="*/ 1165544 h 6858000"/>
              <a:gd name="connsiteX15" fmla="*/ 1780772 w 6489101"/>
              <a:gd name="connsiteY15" fmla="*/ 1171893 h 6858000"/>
              <a:gd name="connsiteX16" fmla="*/ 1781659 w 6489101"/>
              <a:gd name="connsiteY16" fmla="*/ 1177608 h 6858000"/>
              <a:gd name="connsiteX17" fmla="*/ 1781954 w 6489101"/>
              <a:gd name="connsiteY17" fmla="*/ 1183641 h 6858000"/>
              <a:gd name="connsiteX18" fmla="*/ 1781954 w 6489101"/>
              <a:gd name="connsiteY18" fmla="*/ 1189356 h 6858000"/>
              <a:gd name="connsiteX19" fmla="*/ 1781954 w 6489101"/>
              <a:gd name="connsiteY19" fmla="*/ 1195388 h 6858000"/>
              <a:gd name="connsiteX20" fmla="*/ 1781659 w 6489101"/>
              <a:gd name="connsiteY20" fmla="*/ 1201739 h 6858000"/>
              <a:gd name="connsiteX21" fmla="*/ 1780772 w 6489101"/>
              <a:gd name="connsiteY21" fmla="*/ 1207454 h 6858000"/>
              <a:gd name="connsiteX22" fmla="*/ 1779885 w 6489101"/>
              <a:gd name="connsiteY22" fmla="*/ 1213486 h 6858000"/>
              <a:gd name="connsiteX23" fmla="*/ 1778408 w 6489101"/>
              <a:gd name="connsiteY23" fmla="*/ 1219200 h 6858000"/>
              <a:gd name="connsiteX24" fmla="*/ 1776930 w 6489101"/>
              <a:gd name="connsiteY24" fmla="*/ 1225233 h 6858000"/>
              <a:gd name="connsiteX25" fmla="*/ 1775156 w 6489101"/>
              <a:gd name="connsiteY25" fmla="*/ 1230949 h 6858000"/>
              <a:gd name="connsiteX26" fmla="*/ 1773087 w 6489101"/>
              <a:gd name="connsiteY26" fmla="*/ 1236346 h 6858000"/>
              <a:gd name="connsiteX27" fmla="*/ 1770427 w 6489101"/>
              <a:gd name="connsiteY27" fmla="*/ 1242061 h 6858000"/>
              <a:gd name="connsiteX28" fmla="*/ 1767472 w 6489101"/>
              <a:gd name="connsiteY28" fmla="*/ 1247459 h 6858000"/>
              <a:gd name="connsiteX29" fmla="*/ 1764812 w 6489101"/>
              <a:gd name="connsiteY29" fmla="*/ 1252855 h 6858000"/>
              <a:gd name="connsiteX30" fmla="*/ 1761560 w 6489101"/>
              <a:gd name="connsiteY30" fmla="*/ 1258254 h 6858000"/>
              <a:gd name="connsiteX31" fmla="*/ 1758014 w 6489101"/>
              <a:gd name="connsiteY31" fmla="*/ 1263333 h 6858000"/>
              <a:gd name="connsiteX32" fmla="*/ 1753876 w 6489101"/>
              <a:gd name="connsiteY32" fmla="*/ 1268413 h 6858000"/>
              <a:gd name="connsiteX33" fmla="*/ 1750034 w 6489101"/>
              <a:gd name="connsiteY33" fmla="*/ 1273494 h 6858000"/>
              <a:gd name="connsiteX34" fmla="*/ 1745304 w 6489101"/>
              <a:gd name="connsiteY34" fmla="*/ 1278255 h 6858000"/>
              <a:gd name="connsiteX35" fmla="*/ 1740575 w 6489101"/>
              <a:gd name="connsiteY35" fmla="*/ 1282384 h 6858000"/>
              <a:gd name="connsiteX36" fmla="*/ 1736142 w 6489101"/>
              <a:gd name="connsiteY36" fmla="*/ 1286510 h 6858000"/>
              <a:gd name="connsiteX37" fmla="*/ 1731117 w 6489101"/>
              <a:gd name="connsiteY37" fmla="*/ 1290321 h 6858000"/>
              <a:gd name="connsiteX38" fmla="*/ 1726093 w 6489101"/>
              <a:gd name="connsiteY38" fmla="*/ 1293814 h 6858000"/>
              <a:gd name="connsiteX39" fmla="*/ 1720477 w 6489101"/>
              <a:gd name="connsiteY39" fmla="*/ 1297306 h 6858000"/>
              <a:gd name="connsiteX40" fmla="*/ 1715157 w 6489101"/>
              <a:gd name="connsiteY40" fmla="*/ 1300481 h 6858000"/>
              <a:gd name="connsiteX41" fmla="*/ 1709837 w 6489101"/>
              <a:gd name="connsiteY41" fmla="*/ 1303021 h 6858000"/>
              <a:gd name="connsiteX42" fmla="*/ 1703926 w 6489101"/>
              <a:gd name="connsiteY42" fmla="*/ 1305560 h 6858000"/>
              <a:gd name="connsiteX43" fmla="*/ 1698310 w 6489101"/>
              <a:gd name="connsiteY43" fmla="*/ 1307465 h 6858000"/>
              <a:gd name="connsiteX44" fmla="*/ 1692398 w 6489101"/>
              <a:gd name="connsiteY44" fmla="*/ 1309371 h 6858000"/>
              <a:gd name="connsiteX45" fmla="*/ 1686783 w 6489101"/>
              <a:gd name="connsiteY45" fmla="*/ 1311275 h 6858000"/>
              <a:gd name="connsiteX46" fmla="*/ 1681167 w 6489101"/>
              <a:gd name="connsiteY46" fmla="*/ 1312228 h 6858000"/>
              <a:gd name="connsiteX47" fmla="*/ 1674960 w 6489101"/>
              <a:gd name="connsiteY47" fmla="*/ 1313180 h 6858000"/>
              <a:gd name="connsiteX48" fmla="*/ 1668754 w 6489101"/>
              <a:gd name="connsiteY48" fmla="*/ 1314133 h 6858000"/>
              <a:gd name="connsiteX49" fmla="*/ 1663138 w 6489101"/>
              <a:gd name="connsiteY49" fmla="*/ 1314450 h 6858000"/>
              <a:gd name="connsiteX50" fmla="*/ 1656931 w 6489101"/>
              <a:gd name="connsiteY50" fmla="*/ 1314769 h 6858000"/>
              <a:gd name="connsiteX51" fmla="*/ 1651020 w 6489101"/>
              <a:gd name="connsiteY51" fmla="*/ 1314450 h 6858000"/>
              <a:gd name="connsiteX52" fmla="*/ 1645108 w 6489101"/>
              <a:gd name="connsiteY52" fmla="*/ 1314133 h 6858000"/>
              <a:gd name="connsiteX53" fmla="*/ 1638902 w 6489101"/>
              <a:gd name="connsiteY53" fmla="*/ 1313180 h 6858000"/>
              <a:gd name="connsiteX54" fmla="*/ 1633286 w 6489101"/>
              <a:gd name="connsiteY54" fmla="*/ 1312228 h 6858000"/>
              <a:gd name="connsiteX55" fmla="*/ 1627079 w 6489101"/>
              <a:gd name="connsiteY55" fmla="*/ 1311275 h 6858000"/>
              <a:gd name="connsiteX56" fmla="*/ 1621463 w 6489101"/>
              <a:gd name="connsiteY56" fmla="*/ 1309371 h 6858000"/>
              <a:gd name="connsiteX57" fmla="*/ 1615552 w 6489101"/>
              <a:gd name="connsiteY57" fmla="*/ 1307465 h 6858000"/>
              <a:gd name="connsiteX58" fmla="*/ 1609936 w 6489101"/>
              <a:gd name="connsiteY58" fmla="*/ 1305560 h 6858000"/>
              <a:gd name="connsiteX59" fmla="*/ 1604320 w 6489101"/>
              <a:gd name="connsiteY59" fmla="*/ 1303021 h 6858000"/>
              <a:gd name="connsiteX60" fmla="*/ 1598705 w 6489101"/>
              <a:gd name="connsiteY60" fmla="*/ 1300481 h 6858000"/>
              <a:gd name="connsiteX61" fmla="*/ 1593385 w 6489101"/>
              <a:gd name="connsiteY61" fmla="*/ 1297306 h 6858000"/>
              <a:gd name="connsiteX62" fmla="*/ 1588360 w 6489101"/>
              <a:gd name="connsiteY62" fmla="*/ 1293814 h 6858000"/>
              <a:gd name="connsiteX63" fmla="*/ 1583040 w 6489101"/>
              <a:gd name="connsiteY63" fmla="*/ 1290321 h 6858000"/>
              <a:gd name="connsiteX64" fmla="*/ 1578015 w 6489101"/>
              <a:gd name="connsiteY64" fmla="*/ 1286510 h 6858000"/>
              <a:gd name="connsiteX65" fmla="*/ 1573286 w 6489101"/>
              <a:gd name="connsiteY65" fmla="*/ 1282384 h 6858000"/>
              <a:gd name="connsiteX66" fmla="*/ 1568557 w 6489101"/>
              <a:gd name="connsiteY66" fmla="*/ 1278255 h 6858000"/>
              <a:gd name="connsiteX67" fmla="*/ 290540 w 6489101"/>
              <a:gd name="connsiteY67" fmla="*/ 0 h 6858000"/>
              <a:gd name="connsiteX68" fmla="*/ 0 w 6489101"/>
              <a:gd name="connsiteY68" fmla="*/ 0 h 6858000"/>
              <a:gd name="connsiteX69" fmla="*/ 0 w 6489101"/>
              <a:gd name="connsiteY69" fmla="*/ 6858000 h 6858000"/>
              <a:gd name="connsiteX70" fmla="*/ 6489101 w 6489101"/>
              <a:gd name="connsiteY70" fmla="*/ 6858000 h 6858000"/>
              <a:gd name="connsiteX71" fmla="*/ 1481070 w 6489101"/>
              <a:gd name="connsiteY71" fmla="*/ 1828166 h 6858000"/>
              <a:gd name="connsiteX72" fmla="*/ 1476637 w 6489101"/>
              <a:gd name="connsiteY72" fmla="*/ 1823404 h 6858000"/>
              <a:gd name="connsiteX73" fmla="*/ 1472204 w 6489101"/>
              <a:gd name="connsiteY73" fmla="*/ 1818640 h 6858000"/>
              <a:gd name="connsiteX74" fmla="*/ 1468657 w 6489101"/>
              <a:gd name="connsiteY74" fmla="*/ 1814195 h 6858000"/>
              <a:gd name="connsiteX75" fmla="*/ 1465110 w 6489101"/>
              <a:gd name="connsiteY75" fmla="*/ 1808799 h 6858000"/>
              <a:gd name="connsiteX76" fmla="*/ 1461859 w 6489101"/>
              <a:gd name="connsiteY76" fmla="*/ 1803718 h 6858000"/>
              <a:gd name="connsiteX77" fmla="*/ 1459199 w 6489101"/>
              <a:gd name="connsiteY77" fmla="*/ 1798321 h 6858000"/>
              <a:gd name="connsiteX78" fmla="*/ 1456243 w 6489101"/>
              <a:gd name="connsiteY78" fmla="*/ 1792924 h 6858000"/>
              <a:gd name="connsiteX79" fmla="*/ 1453878 w 6489101"/>
              <a:gd name="connsiteY79" fmla="*/ 1787526 h 6858000"/>
              <a:gd name="connsiteX80" fmla="*/ 1451810 w 6489101"/>
              <a:gd name="connsiteY80" fmla="*/ 1781811 h 6858000"/>
              <a:gd name="connsiteX81" fmla="*/ 1450036 w 6489101"/>
              <a:gd name="connsiteY81" fmla="*/ 1776095 h 6858000"/>
              <a:gd name="connsiteX82" fmla="*/ 1448263 w 6489101"/>
              <a:gd name="connsiteY82" fmla="*/ 1770380 h 6858000"/>
              <a:gd name="connsiteX83" fmla="*/ 1447081 w 6489101"/>
              <a:gd name="connsiteY83" fmla="*/ 1764665 h 6858000"/>
              <a:gd name="connsiteX84" fmla="*/ 1446194 w 6489101"/>
              <a:gd name="connsiteY84" fmla="*/ 1758634 h 6858000"/>
              <a:gd name="connsiteX85" fmla="*/ 1445307 w 6489101"/>
              <a:gd name="connsiteY85" fmla="*/ 1752919 h 6858000"/>
              <a:gd name="connsiteX86" fmla="*/ 1445012 w 6489101"/>
              <a:gd name="connsiteY86" fmla="*/ 1746885 h 6858000"/>
              <a:gd name="connsiteX87" fmla="*/ 1445012 w 6489101"/>
              <a:gd name="connsiteY87" fmla="*/ 1741170 h 6858000"/>
              <a:gd name="connsiteX88" fmla="*/ 1445012 w 6489101"/>
              <a:gd name="connsiteY88" fmla="*/ 1735139 h 6858000"/>
              <a:gd name="connsiteX89" fmla="*/ 1445307 w 6489101"/>
              <a:gd name="connsiteY89" fmla="*/ 1729424 h 6858000"/>
              <a:gd name="connsiteX90" fmla="*/ 1446194 w 6489101"/>
              <a:gd name="connsiteY90" fmla="*/ 1723074 h 6858000"/>
              <a:gd name="connsiteX91" fmla="*/ 1447081 w 6489101"/>
              <a:gd name="connsiteY91" fmla="*/ 1717358 h 6858000"/>
              <a:gd name="connsiteX92" fmla="*/ 1448263 w 6489101"/>
              <a:gd name="connsiteY92" fmla="*/ 1711643 h 6858000"/>
              <a:gd name="connsiteX93" fmla="*/ 1450036 w 6489101"/>
              <a:gd name="connsiteY93" fmla="*/ 1705929 h 6858000"/>
              <a:gd name="connsiteX94" fmla="*/ 1451810 w 6489101"/>
              <a:gd name="connsiteY94" fmla="*/ 1700214 h 6858000"/>
              <a:gd name="connsiteX95" fmla="*/ 1453878 w 6489101"/>
              <a:gd name="connsiteY95" fmla="*/ 1694816 h 6858000"/>
              <a:gd name="connsiteX96" fmla="*/ 1456243 w 6489101"/>
              <a:gd name="connsiteY96" fmla="*/ 1689101 h 6858000"/>
              <a:gd name="connsiteX97" fmla="*/ 1459199 w 6489101"/>
              <a:gd name="connsiteY97" fmla="*/ 1683703 h 6858000"/>
              <a:gd name="connsiteX98" fmla="*/ 1461859 w 6489101"/>
              <a:gd name="connsiteY98" fmla="*/ 1678305 h 6858000"/>
              <a:gd name="connsiteX99" fmla="*/ 1465110 w 6489101"/>
              <a:gd name="connsiteY99" fmla="*/ 1673226 h 6858000"/>
              <a:gd name="connsiteX100" fmla="*/ 1468657 w 6489101"/>
              <a:gd name="connsiteY100" fmla="*/ 1668145 h 6858000"/>
              <a:gd name="connsiteX101" fmla="*/ 1472204 w 6489101"/>
              <a:gd name="connsiteY101" fmla="*/ 1663066 h 6858000"/>
              <a:gd name="connsiteX102" fmla="*/ 1476637 w 6489101"/>
              <a:gd name="connsiteY102" fmla="*/ 1658621 h 6858000"/>
              <a:gd name="connsiteX103" fmla="*/ 1481070 w 6489101"/>
              <a:gd name="connsiteY103" fmla="*/ 1653859 h 6858000"/>
              <a:gd name="connsiteX104" fmla="*/ 1485504 w 6489101"/>
              <a:gd name="connsiteY104" fmla="*/ 1649414 h 6858000"/>
              <a:gd name="connsiteX105" fmla="*/ 1490233 w 6489101"/>
              <a:gd name="connsiteY105" fmla="*/ 1645603 h 6858000"/>
              <a:gd name="connsiteX106" fmla="*/ 1495258 w 6489101"/>
              <a:gd name="connsiteY106" fmla="*/ 1641794 h 6858000"/>
              <a:gd name="connsiteX107" fmla="*/ 1500282 w 6489101"/>
              <a:gd name="connsiteY107" fmla="*/ 1637984 h 6858000"/>
              <a:gd name="connsiteX108" fmla="*/ 1505307 w 6489101"/>
              <a:gd name="connsiteY108" fmla="*/ 1634809 h 6858000"/>
              <a:gd name="connsiteX109" fmla="*/ 1510922 w 6489101"/>
              <a:gd name="connsiteY109" fmla="*/ 1631950 h 6858000"/>
              <a:gd name="connsiteX110" fmla="*/ 1516242 w 6489101"/>
              <a:gd name="connsiteY110" fmla="*/ 1629094 h 6858000"/>
              <a:gd name="connsiteX111" fmla="*/ 1521858 w 6489101"/>
              <a:gd name="connsiteY111" fmla="*/ 1626871 h 6858000"/>
              <a:gd name="connsiteX112" fmla="*/ 1527178 w 6489101"/>
              <a:gd name="connsiteY112" fmla="*/ 1624649 h 6858000"/>
              <a:gd name="connsiteX113" fmla="*/ 1533090 w 6489101"/>
              <a:gd name="connsiteY113" fmla="*/ 1623061 h 6858000"/>
              <a:gd name="connsiteX114" fmla="*/ 1538705 w 6489101"/>
              <a:gd name="connsiteY114" fmla="*/ 1621155 h 6858000"/>
              <a:gd name="connsiteX115" fmla="*/ 1544617 w 6489101"/>
              <a:gd name="connsiteY115" fmla="*/ 1620204 h 6858000"/>
              <a:gd name="connsiteX116" fmla="*/ 1550232 w 6489101"/>
              <a:gd name="connsiteY116" fmla="*/ 1618934 h 6858000"/>
              <a:gd name="connsiteX117" fmla="*/ 1556439 w 6489101"/>
              <a:gd name="connsiteY117" fmla="*/ 1618299 h 6858000"/>
              <a:gd name="connsiteX118" fmla="*/ 1562055 w 6489101"/>
              <a:gd name="connsiteY118" fmla="*/ 1617981 h 6858000"/>
              <a:gd name="connsiteX119" fmla="*/ 1568262 w 6489101"/>
              <a:gd name="connsiteY119" fmla="*/ 1617981 h 6858000"/>
              <a:gd name="connsiteX120" fmla="*/ 1573878 w 6489101"/>
              <a:gd name="connsiteY120" fmla="*/ 1617981 h 6858000"/>
              <a:gd name="connsiteX121" fmla="*/ 1580084 w 6489101"/>
              <a:gd name="connsiteY121" fmla="*/ 1618299 h 6858000"/>
              <a:gd name="connsiteX122" fmla="*/ 1585996 w 6489101"/>
              <a:gd name="connsiteY122" fmla="*/ 1618934 h 6858000"/>
              <a:gd name="connsiteX123" fmla="*/ 1591611 w 6489101"/>
              <a:gd name="connsiteY123" fmla="*/ 1620204 h 6858000"/>
              <a:gd name="connsiteX124" fmla="*/ 1597227 w 6489101"/>
              <a:gd name="connsiteY124" fmla="*/ 1621155 h 6858000"/>
              <a:gd name="connsiteX125" fmla="*/ 1603138 w 6489101"/>
              <a:gd name="connsiteY125" fmla="*/ 1623061 h 6858000"/>
              <a:gd name="connsiteX126" fmla="*/ 1608754 w 6489101"/>
              <a:gd name="connsiteY126" fmla="*/ 1624649 h 6858000"/>
              <a:gd name="connsiteX127" fmla="*/ 1614665 w 6489101"/>
              <a:gd name="connsiteY127" fmla="*/ 1626871 h 6858000"/>
              <a:gd name="connsiteX128" fmla="*/ 1619986 w 6489101"/>
              <a:gd name="connsiteY128" fmla="*/ 1629094 h 6858000"/>
              <a:gd name="connsiteX129" fmla="*/ 1625306 w 6489101"/>
              <a:gd name="connsiteY129" fmla="*/ 1631950 h 6858000"/>
              <a:gd name="connsiteX130" fmla="*/ 1630626 w 6489101"/>
              <a:gd name="connsiteY130" fmla="*/ 1634809 h 6858000"/>
              <a:gd name="connsiteX131" fmla="*/ 1635650 w 6489101"/>
              <a:gd name="connsiteY131" fmla="*/ 1637984 h 6858000"/>
              <a:gd name="connsiteX132" fmla="*/ 1640675 w 6489101"/>
              <a:gd name="connsiteY132" fmla="*/ 1641794 h 6858000"/>
              <a:gd name="connsiteX133" fmla="*/ 1645700 w 6489101"/>
              <a:gd name="connsiteY133" fmla="*/ 1645603 h 6858000"/>
              <a:gd name="connsiteX134" fmla="*/ 1650428 w 6489101"/>
              <a:gd name="connsiteY134" fmla="*/ 1649414 h 6858000"/>
              <a:gd name="connsiteX135" fmla="*/ 1655158 w 6489101"/>
              <a:gd name="connsiteY135" fmla="*/ 1653859 h 6858000"/>
              <a:gd name="connsiteX136" fmla="*/ 2324018 w 6489101"/>
              <a:gd name="connsiteY136" fmla="*/ 2322830 h 6858000"/>
              <a:gd name="connsiteX137" fmla="*/ 2328747 w 6489101"/>
              <a:gd name="connsiteY137" fmla="*/ 2326958 h 6858000"/>
              <a:gd name="connsiteX138" fmla="*/ 2333476 w 6489101"/>
              <a:gd name="connsiteY138" fmla="*/ 2331085 h 6858000"/>
              <a:gd name="connsiteX139" fmla="*/ 2338501 w 6489101"/>
              <a:gd name="connsiteY139" fmla="*/ 2334895 h 6858000"/>
              <a:gd name="connsiteX140" fmla="*/ 2343525 w 6489101"/>
              <a:gd name="connsiteY140" fmla="*/ 2338705 h 6858000"/>
              <a:gd name="connsiteX141" fmla="*/ 2348550 w 6489101"/>
              <a:gd name="connsiteY141" fmla="*/ 2341880 h 6858000"/>
              <a:gd name="connsiteX142" fmla="*/ 2353870 w 6489101"/>
              <a:gd name="connsiteY142" fmla="*/ 2344738 h 6858000"/>
              <a:gd name="connsiteX143" fmla="*/ 2359190 w 6489101"/>
              <a:gd name="connsiteY143" fmla="*/ 2347595 h 6858000"/>
              <a:gd name="connsiteX144" fmla="*/ 2365101 w 6489101"/>
              <a:gd name="connsiteY144" fmla="*/ 2349818 h 6858000"/>
              <a:gd name="connsiteX145" fmla="*/ 2370422 w 6489101"/>
              <a:gd name="connsiteY145" fmla="*/ 2351723 h 6858000"/>
              <a:gd name="connsiteX146" fmla="*/ 2376037 w 6489101"/>
              <a:gd name="connsiteY146" fmla="*/ 2353628 h 6858000"/>
              <a:gd name="connsiteX147" fmla="*/ 2381949 w 6489101"/>
              <a:gd name="connsiteY147" fmla="*/ 2355534 h 6858000"/>
              <a:gd name="connsiteX148" fmla="*/ 2387564 w 6489101"/>
              <a:gd name="connsiteY148" fmla="*/ 2356485 h 6858000"/>
              <a:gd name="connsiteX149" fmla="*/ 2393476 w 6489101"/>
              <a:gd name="connsiteY149" fmla="*/ 2357755 h 6858000"/>
              <a:gd name="connsiteX150" fmla="*/ 2399387 w 6489101"/>
              <a:gd name="connsiteY150" fmla="*/ 2358391 h 6858000"/>
              <a:gd name="connsiteX151" fmla="*/ 2405298 w 6489101"/>
              <a:gd name="connsiteY151" fmla="*/ 2358708 h 6858000"/>
              <a:gd name="connsiteX152" fmla="*/ 2411209 w 6489101"/>
              <a:gd name="connsiteY152" fmla="*/ 2358708 h 6858000"/>
              <a:gd name="connsiteX153" fmla="*/ 2417121 w 6489101"/>
              <a:gd name="connsiteY153" fmla="*/ 2358708 h 6858000"/>
              <a:gd name="connsiteX154" fmla="*/ 2423032 w 6489101"/>
              <a:gd name="connsiteY154" fmla="*/ 2358391 h 6858000"/>
              <a:gd name="connsiteX155" fmla="*/ 2428943 w 6489101"/>
              <a:gd name="connsiteY155" fmla="*/ 2357755 h 6858000"/>
              <a:gd name="connsiteX156" fmla="*/ 2434559 w 6489101"/>
              <a:gd name="connsiteY156" fmla="*/ 2356485 h 6858000"/>
              <a:gd name="connsiteX157" fmla="*/ 2440470 w 6489101"/>
              <a:gd name="connsiteY157" fmla="*/ 2355534 h 6858000"/>
              <a:gd name="connsiteX158" fmla="*/ 2446086 w 6489101"/>
              <a:gd name="connsiteY158" fmla="*/ 2353628 h 6858000"/>
              <a:gd name="connsiteX159" fmla="*/ 2451997 w 6489101"/>
              <a:gd name="connsiteY159" fmla="*/ 2351723 h 6858000"/>
              <a:gd name="connsiteX160" fmla="*/ 2457613 w 6489101"/>
              <a:gd name="connsiteY160" fmla="*/ 2349818 h 6858000"/>
              <a:gd name="connsiteX161" fmla="*/ 2462933 w 6489101"/>
              <a:gd name="connsiteY161" fmla="*/ 2347595 h 6858000"/>
              <a:gd name="connsiteX162" fmla="*/ 2468549 w 6489101"/>
              <a:gd name="connsiteY162" fmla="*/ 2344738 h 6858000"/>
              <a:gd name="connsiteX163" fmla="*/ 2473869 w 6489101"/>
              <a:gd name="connsiteY163" fmla="*/ 2341880 h 6858000"/>
              <a:gd name="connsiteX164" fmla="*/ 2478893 w 6489101"/>
              <a:gd name="connsiteY164" fmla="*/ 2338705 h 6858000"/>
              <a:gd name="connsiteX165" fmla="*/ 2484214 w 6489101"/>
              <a:gd name="connsiteY165" fmla="*/ 2334895 h 6858000"/>
              <a:gd name="connsiteX166" fmla="*/ 2488943 w 6489101"/>
              <a:gd name="connsiteY166" fmla="*/ 2331085 h 6858000"/>
              <a:gd name="connsiteX167" fmla="*/ 2493672 w 6489101"/>
              <a:gd name="connsiteY167" fmla="*/ 2326958 h 6858000"/>
              <a:gd name="connsiteX168" fmla="*/ 2498105 w 6489101"/>
              <a:gd name="connsiteY168" fmla="*/ 2322830 h 6858000"/>
              <a:gd name="connsiteX169" fmla="*/ 2502539 w 6489101"/>
              <a:gd name="connsiteY169" fmla="*/ 2318068 h 6858000"/>
              <a:gd name="connsiteX170" fmla="*/ 2506972 w 6489101"/>
              <a:gd name="connsiteY170" fmla="*/ 2313306 h 6858000"/>
              <a:gd name="connsiteX171" fmla="*/ 2510519 w 6489101"/>
              <a:gd name="connsiteY171" fmla="*/ 2308544 h 6858000"/>
              <a:gd name="connsiteX172" fmla="*/ 2514066 w 6489101"/>
              <a:gd name="connsiteY172" fmla="*/ 2303463 h 6858000"/>
              <a:gd name="connsiteX173" fmla="*/ 2517317 w 6489101"/>
              <a:gd name="connsiteY173" fmla="*/ 2298384 h 6858000"/>
              <a:gd name="connsiteX174" fmla="*/ 2520272 w 6489101"/>
              <a:gd name="connsiteY174" fmla="*/ 2292985 h 6858000"/>
              <a:gd name="connsiteX175" fmla="*/ 2522932 w 6489101"/>
              <a:gd name="connsiteY175" fmla="*/ 2287588 h 6858000"/>
              <a:gd name="connsiteX176" fmla="*/ 2525593 w 6489101"/>
              <a:gd name="connsiteY176" fmla="*/ 2281873 h 6858000"/>
              <a:gd name="connsiteX177" fmla="*/ 2527366 w 6489101"/>
              <a:gd name="connsiteY177" fmla="*/ 2276476 h 6858000"/>
              <a:gd name="connsiteX178" fmla="*/ 2529435 w 6489101"/>
              <a:gd name="connsiteY178" fmla="*/ 2270761 h 6858000"/>
              <a:gd name="connsiteX179" fmla="*/ 2530913 w 6489101"/>
              <a:gd name="connsiteY179" fmla="*/ 2265046 h 6858000"/>
              <a:gd name="connsiteX180" fmla="*/ 2532095 w 6489101"/>
              <a:gd name="connsiteY180" fmla="*/ 2259331 h 6858000"/>
              <a:gd name="connsiteX181" fmla="*/ 2532982 w 6489101"/>
              <a:gd name="connsiteY181" fmla="*/ 2253298 h 6858000"/>
              <a:gd name="connsiteX182" fmla="*/ 2533868 w 6489101"/>
              <a:gd name="connsiteY182" fmla="*/ 2247266 h 6858000"/>
              <a:gd name="connsiteX183" fmla="*/ 2534164 w 6489101"/>
              <a:gd name="connsiteY183" fmla="*/ 2241551 h 6858000"/>
              <a:gd name="connsiteX184" fmla="*/ 2534459 w 6489101"/>
              <a:gd name="connsiteY184" fmla="*/ 2235519 h 6858000"/>
              <a:gd name="connsiteX185" fmla="*/ 2534164 w 6489101"/>
              <a:gd name="connsiteY185" fmla="*/ 2229804 h 6858000"/>
              <a:gd name="connsiteX186" fmla="*/ 2533868 w 6489101"/>
              <a:gd name="connsiteY186" fmla="*/ 2223770 h 6858000"/>
              <a:gd name="connsiteX187" fmla="*/ 2532982 w 6489101"/>
              <a:gd name="connsiteY187" fmla="*/ 2217739 h 6858000"/>
              <a:gd name="connsiteX188" fmla="*/ 2532095 w 6489101"/>
              <a:gd name="connsiteY188" fmla="*/ 2212024 h 6858000"/>
              <a:gd name="connsiteX189" fmla="*/ 2530913 w 6489101"/>
              <a:gd name="connsiteY189" fmla="*/ 2206309 h 6858000"/>
              <a:gd name="connsiteX190" fmla="*/ 2529435 w 6489101"/>
              <a:gd name="connsiteY190" fmla="*/ 2200593 h 6858000"/>
              <a:gd name="connsiteX191" fmla="*/ 2527366 w 6489101"/>
              <a:gd name="connsiteY191" fmla="*/ 2194878 h 6858000"/>
              <a:gd name="connsiteX192" fmla="*/ 2525593 w 6489101"/>
              <a:gd name="connsiteY192" fmla="*/ 2189163 h 6858000"/>
              <a:gd name="connsiteX193" fmla="*/ 2522932 w 6489101"/>
              <a:gd name="connsiteY193" fmla="*/ 2183765 h 6858000"/>
              <a:gd name="connsiteX194" fmla="*/ 2520272 w 6489101"/>
              <a:gd name="connsiteY194" fmla="*/ 2178368 h 6858000"/>
              <a:gd name="connsiteX195" fmla="*/ 2517317 w 6489101"/>
              <a:gd name="connsiteY195" fmla="*/ 2172970 h 6858000"/>
              <a:gd name="connsiteX196" fmla="*/ 2514066 w 6489101"/>
              <a:gd name="connsiteY196" fmla="*/ 2167890 h 6858000"/>
              <a:gd name="connsiteX197" fmla="*/ 2510519 w 6489101"/>
              <a:gd name="connsiteY197" fmla="*/ 2162494 h 6858000"/>
              <a:gd name="connsiteX198" fmla="*/ 2506972 w 6489101"/>
              <a:gd name="connsiteY198" fmla="*/ 2157730 h 6858000"/>
              <a:gd name="connsiteX199" fmla="*/ 2502539 w 6489101"/>
              <a:gd name="connsiteY199" fmla="*/ 2153285 h 6858000"/>
              <a:gd name="connsiteX200" fmla="*/ 2498105 w 6489101"/>
              <a:gd name="connsiteY200" fmla="*/ 2148523 h 6858000"/>
              <a:gd name="connsiteX201" fmla="*/ 2111508 w 6489101"/>
              <a:gd name="connsiteY201" fmla="*/ 1761490 h 6858000"/>
              <a:gd name="connsiteX202" fmla="*/ 1915254 w 6489101"/>
              <a:gd name="connsiteY202" fmla="*/ 1565276 h 6858000"/>
              <a:gd name="connsiteX203" fmla="*/ 1910524 w 6489101"/>
              <a:gd name="connsiteY203" fmla="*/ 1560514 h 6858000"/>
              <a:gd name="connsiteX204" fmla="*/ 1906682 w 6489101"/>
              <a:gd name="connsiteY204" fmla="*/ 1555751 h 6858000"/>
              <a:gd name="connsiteX205" fmla="*/ 1902544 w 6489101"/>
              <a:gd name="connsiteY205" fmla="*/ 1550671 h 6858000"/>
              <a:gd name="connsiteX206" fmla="*/ 1899588 w 6489101"/>
              <a:gd name="connsiteY206" fmla="*/ 1545909 h 6858000"/>
              <a:gd name="connsiteX207" fmla="*/ 1896338 w 6489101"/>
              <a:gd name="connsiteY207" fmla="*/ 1540829 h 6858000"/>
              <a:gd name="connsiteX208" fmla="*/ 1893086 w 6489101"/>
              <a:gd name="connsiteY208" fmla="*/ 1535430 h 6858000"/>
              <a:gd name="connsiteX209" fmla="*/ 1890426 w 6489101"/>
              <a:gd name="connsiteY209" fmla="*/ 1530034 h 6858000"/>
              <a:gd name="connsiteX210" fmla="*/ 1888062 w 6489101"/>
              <a:gd name="connsiteY210" fmla="*/ 1524635 h 6858000"/>
              <a:gd name="connsiteX211" fmla="*/ 1885697 w 6489101"/>
              <a:gd name="connsiteY211" fmla="*/ 1518920 h 6858000"/>
              <a:gd name="connsiteX212" fmla="*/ 1883924 w 6489101"/>
              <a:gd name="connsiteY212" fmla="*/ 1513205 h 6858000"/>
              <a:gd name="connsiteX213" fmla="*/ 1882446 w 6489101"/>
              <a:gd name="connsiteY213" fmla="*/ 1507174 h 6858000"/>
              <a:gd name="connsiteX214" fmla="*/ 1881264 w 6489101"/>
              <a:gd name="connsiteY214" fmla="*/ 1501459 h 6858000"/>
              <a:gd name="connsiteX215" fmla="*/ 1880377 w 6489101"/>
              <a:gd name="connsiteY215" fmla="*/ 1495744 h 6858000"/>
              <a:gd name="connsiteX216" fmla="*/ 1879786 w 6489101"/>
              <a:gd name="connsiteY216" fmla="*/ 1489710 h 6858000"/>
              <a:gd name="connsiteX217" fmla="*/ 1879195 w 6489101"/>
              <a:gd name="connsiteY217" fmla="*/ 1483995 h 6858000"/>
              <a:gd name="connsiteX218" fmla="*/ 1878899 w 6489101"/>
              <a:gd name="connsiteY218" fmla="*/ 1478281 h 6858000"/>
              <a:gd name="connsiteX219" fmla="*/ 1879195 w 6489101"/>
              <a:gd name="connsiteY219" fmla="*/ 1472249 h 6858000"/>
              <a:gd name="connsiteX220" fmla="*/ 1879786 w 6489101"/>
              <a:gd name="connsiteY220" fmla="*/ 1466215 h 6858000"/>
              <a:gd name="connsiteX221" fmla="*/ 1880377 w 6489101"/>
              <a:gd name="connsiteY221" fmla="*/ 1460183 h 6858000"/>
              <a:gd name="connsiteX222" fmla="*/ 1881264 w 6489101"/>
              <a:gd name="connsiteY222" fmla="*/ 1454468 h 6858000"/>
              <a:gd name="connsiteX223" fmla="*/ 1882446 w 6489101"/>
              <a:gd name="connsiteY223" fmla="*/ 1448754 h 6858000"/>
              <a:gd name="connsiteX224" fmla="*/ 1883924 w 6489101"/>
              <a:gd name="connsiteY224" fmla="*/ 1443039 h 6858000"/>
              <a:gd name="connsiteX225" fmla="*/ 1885697 w 6489101"/>
              <a:gd name="connsiteY225" fmla="*/ 1437324 h 6858000"/>
              <a:gd name="connsiteX226" fmla="*/ 1888062 w 6489101"/>
              <a:gd name="connsiteY226" fmla="*/ 1431609 h 6858000"/>
              <a:gd name="connsiteX227" fmla="*/ 1890426 w 6489101"/>
              <a:gd name="connsiteY227" fmla="*/ 1426211 h 6858000"/>
              <a:gd name="connsiteX228" fmla="*/ 1893086 w 6489101"/>
              <a:gd name="connsiteY228" fmla="*/ 1420814 h 6858000"/>
              <a:gd name="connsiteX229" fmla="*/ 1896338 w 6489101"/>
              <a:gd name="connsiteY229" fmla="*/ 1415416 h 6858000"/>
              <a:gd name="connsiteX230" fmla="*/ 1899588 w 6489101"/>
              <a:gd name="connsiteY230" fmla="*/ 1410336 h 6858000"/>
              <a:gd name="connsiteX231" fmla="*/ 1902544 w 6489101"/>
              <a:gd name="connsiteY231" fmla="*/ 1405256 h 6858000"/>
              <a:gd name="connsiteX232" fmla="*/ 1906682 w 6489101"/>
              <a:gd name="connsiteY232" fmla="*/ 1400175 h 6858000"/>
              <a:gd name="connsiteX233" fmla="*/ 1910524 w 6489101"/>
              <a:gd name="connsiteY233" fmla="*/ 1395731 h 6858000"/>
              <a:gd name="connsiteX234" fmla="*/ 1915254 w 6489101"/>
              <a:gd name="connsiteY234" fmla="*/ 1390969 h 6858000"/>
              <a:gd name="connsiteX235" fmla="*/ 1919687 w 6489101"/>
              <a:gd name="connsiteY235" fmla="*/ 1386524 h 6858000"/>
              <a:gd name="connsiteX236" fmla="*/ 1924712 w 6489101"/>
              <a:gd name="connsiteY236" fmla="*/ 1382396 h 6858000"/>
              <a:gd name="connsiteX237" fmla="*/ 1929145 w 6489101"/>
              <a:gd name="connsiteY237" fmla="*/ 1378585 h 6858000"/>
              <a:gd name="connsiteX238" fmla="*/ 1934170 w 6489101"/>
              <a:gd name="connsiteY238" fmla="*/ 1375094 h 6858000"/>
              <a:gd name="connsiteX239" fmla="*/ 1939785 w 6489101"/>
              <a:gd name="connsiteY239" fmla="*/ 1371919 h 6858000"/>
              <a:gd name="connsiteX240" fmla="*/ 1945106 w 6489101"/>
              <a:gd name="connsiteY240" fmla="*/ 1369061 h 6858000"/>
              <a:gd name="connsiteX241" fmla="*/ 1950426 w 6489101"/>
              <a:gd name="connsiteY241" fmla="*/ 1366204 h 6858000"/>
              <a:gd name="connsiteX242" fmla="*/ 1955746 w 6489101"/>
              <a:gd name="connsiteY242" fmla="*/ 1363980 h 6858000"/>
              <a:gd name="connsiteX243" fmla="*/ 1961657 w 6489101"/>
              <a:gd name="connsiteY243" fmla="*/ 1361759 h 6858000"/>
              <a:gd name="connsiteX244" fmla="*/ 1967273 w 6489101"/>
              <a:gd name="connsiteY244" fmla="*/ 1360170 h 6858000"/>
              <a:gd name="connsiteX245" fmla="*/ 1973184 w 6489101"/>
              <a:gd name="connsiteY245" fmla="*/ 1358265 h 6858000"/>
              <a:gd name="connsiteX246" fmla="*/ 1978800 w 6489101"/>
              <a:gd name="connsiteY246" fmla="*/ 1357314 h 6858000"/>
              <a:gd name="connsiteX247" fmla="*/ 1984711 w 6489101"/>
              <a:gd name="connsiteY247" fmla="*/ 1356043 h 6858000"/>
              <a:gd name="connsiteX248" fmla="*/ 1990327 w 6489101"/>
              <a:gd name="connsiteY248" fmla="*/ 1355409 h 6858000"/>
              <a:gd name="connsiteX249" fmla="*/ 1996534 w 6489101"/>
              <a:gd name="connsiteY249" fmla="*/ 1355090 h 6858000"/>
              <a:gd name="connsiteX250" fmla="*/ 2002149 w 6489101"/>
              <a:gd name="connsiteY250" fmla="*/ 1354773 h 6858000"/>
              <a:gd name="connsiteX251" fmla="*/ 2008356 w 6489101"/>
              <a:gd name="connsiteY251" fmla="*/ 1355090 h 6858000"/>
              <a:gd name="connsiteX252" fmla="*/ 2013972 w 6489101"/>
              <a:gd name="connsiteY252" fmla="*/ 1355409 h 6858000"/>
              <a:gd name="connsiteX253" fmla="*/ 2019883 w 6489101"/>
              <a:gd name="connsiteY253" fmla="*/ 1356043 h 6858000"/>
              <a:gd name="connsiteX254" fmla="*/ 2025794 w 6489101"/>
              <a:gd name="connsiteY254" fmla="*/ 1357314 h 6858000"/>
              <a:gd name="connsiteX255" fmla="*/ 2031706 w 6489101"/>
              <a:gd name="connsiteY255" fmla="*/ 1358265 h 6858000"/>
              <a:gd name="connsiteX256" fmla="*/ 2037321 w 6489101"/>
              <a:gd name="connsiteY256" fmla="*/ 1360170 h 6858000"/>
              <a:gd name="connsiteX257" fmla="*/ 2043232 w 6489101"/>
              <a:gd name="connsiteY257" fmla="*/ 1361759 h 6858000"/>
              <a:gd name="connsiteX258" fmla="*/ 2048553 w 6489101"/>
              <a:gd name="connsiteY258" fmla="*/ 1363980 h 6858000"/>
              <a:gd name="connsiteX259" fmla="*/ 2054168 w 6489101"/>
              <a:gd name="connsiteY259" fmla="*/ 1366204 h 6858000"/>
              <a:gd name="connsiteX260" fmla="*/ 2059784 w 6489101"/>
              <a:gd name="connsiteY260" fmla="*/ 1369061 h 6858000"/>
              <a:gd name="connsiteX261" fmla="*/ 2065104 w 6489101"/>
              <a:gd name="connsiteY261" fmla="*/ 1371919 h 6858000"/>
              <a:gd name="connsiteX262" fmla="*/ 2070129 w 6489101"/>
              <a:gd name="connsiteY262" fmla="*/ 1375094 h 6858000"/>
              <a:gd name="connsiteX263" fmla="*/ 2075154 w 6489101"/>
              <a:gd name="connsiteY263" fmla="*/ 1378585 h 6858000"/>
              <a:gd name="connsiteX264" fmla="*/ 2080178 w 6489101"/>
              <a:gd name="connsiteY264" fmla="*/ 1382396 h 6858000"/>
              <a:gd name="connsiteX265" fmla="*/ 2084907 w 6489101"/>
              <a:gd name="connsiteY265" fmla="*/ 1386524 h 6858000"/>
              <a:gd name="connsiteX266" fmla="*/ 2089340 w 6489101"/>
              <a:gd name="connsiteY266" fmla="*/ 1390969 h 6858000"/>
              <a:gd name="connsiteX267" fmla="*/ 2296826 w 6489101"/>
              <a:gd name="connsiteY267" fmla="*/ 1598296 h 6858000"/>
              <a:gd name="connsiteX268" fmla="*/ 2301260 w 6489101"/>
              <a:gd name="connsiteY268" fmla="*/ 1602423 h 6858000"/>
              <a:gd name="connsiteX269" fmla="*/ 2305989 w 6489101"/>
              <a:gd name="connsiteY269" fmla="*/ 1606869 h 6858000"/>
              <a:gd name="connsiteX270" fmla="*/ 2311013 w 6489101"/>
              <a:gd name="connsiteY270" fmla="*/ 1610361 h 6858000"/>
              <a:gd name="connsiteX271" fmla="*/ 2316038 w 6489101"/>
              <a:gd name="connsiteY271" fmla="*/ 1613854 h 6858000"/>
              <a:gd name="connsiteX272" fmla="*/ 2321062 w 6489101"/>
              <a:gd name="connsiteY272" fmla="*/ 1617345 h 6858000"/>
              <a:gd name="connsiteX273" fmla="*/ 2326678 w 6489101"/>
              <a:gd name="connsiteY273" fmla="*/ 1620204 h 6858000"/>
              <a:gd name="connsiteX274" fmla="*/ 2331998 w 6489101"/>
              <a:gd name="connsiteY274" fmla="*/ 1623061 h 6858000"/>
              <a:gd name="connsiteX275" fmla="*/ 2337318 w 6489101"/>
              <a:gd name="connsiteY275" fmla="*/ 1625283 h 6858000"/>
              <a:gd name="connsiteX276" fmla="*/ 2342934 w 6489101"/>
              <a:gd name="connsiteY276" fmla="*/ 1627189 h 6858000"/>
              <a:gd name="connsiteX277" fmla="*/ 2348845 w 6489101"/>
              <a:gd name="connsiteY277" fmla="*/ 1629094 h 6858000"/>
              <a:gd name="connsiteX278" fmla="*/ 2354461 w 6489101"/>
              <a:gd name="connsiteY278" fmla="*/ 1630998 h 6858000"/>
              <a:gd name="connsiteX279" fmla="*/ 2360372 w 6489101"/>
              <a:gd name="connsiteY279" fmla="*/ 1631950 h 6858000"/>
              <a:gd name="connsiteX280" fmla="*/ 2365988 w 6489101"/>
              <a:gd name="connsiteY280" fmla="*/ 1632904 h 6858000"/>
              <a:gd name="connsiteX281" fmla="*/ 2372195 w 6489101"/>
              <a:gd name="connsiteY281" fmla="*/ 1633856 h 6858000"/>
              <a:gd name="connsiteX282" fmla="*/ 2377811 w 6489101"/>
              <a:gd name="connsiteY282" fmla="*/ 1634174 h 6858000"/>
              <a:gd name="connsiteX283" fmla="*/ 2383722 w 6489101"/>
              <a:gd name="connsiteY283" fmla="*/ 1634174 h 6858000"/>
              <a:gd name="connsiteX284" fmla="*/ 2389633 w 6489101"/>
              <a:gd name="connsiteY284" fmla="*/ 1634174 h 6858000"/>
              <a:gd name="connsiteX285" fmla="*/ 2395545 w 6489101"/>
              <a:gd name="connsiteY285" fmla="*/ 1633856 h 6858000"/>
              <a:gd name="connsiteX286" fmla="*/ 2401751 w 6489101"/>
              <a:gd name="connsiteY286" fmla="*/ 1632904 h 6858000"/>
              <a:gd name="connsiteX287" fmla="*/ 2407367 w 6489101"/>
              <a:gd name="connsiteY287" fmla="*/ 1631950 h 6858000"/>
              <a:gd name="connsiteX288" fmla="*/ 2412983 w 6489101"/>
              <a:gd name="connsiteY288" fmla="*/ 1630998 h 6858000"/>
              <a:gd name="connsiteX289" fmla="*/ 2418894 w 6489101"/>
              <a:gd name="connsiteY289" fmla="*/ 1629094 h 6858000"/>
              <a:gd name="connsiteX290" fmla="*/ 2424510 w 6489101"/>
              <a:gd name="connsiteY290" fmla="*/ 1627189 h 6858000"/>
              <a:gd name="connsiteX291" fmla="*/ 2430125 w 6489101"/>
              <a:gd name="connsiteY291" fmla="*/ 1625283 h 6858000"/>
              <a:gd name="connsiteX292" fmla="*/ 2435741 w 6489101"/>
              <a:gd name="connsiteY292" fmla="*/ 1623061 h 6858000"/>
              <a:gd name="connsiteX293" fmla="*/ 2441061 w 6489101"/>
              <a:gd name="connsiteY293" fmla="*/ 1620204 h 6858000"/>
              <a:gd name="connsiteX294" fmla="*/ 2446381 w 6489101"/>
              <a:gd name="connsiteY294" fmla="*/ 1617345 h 6858000"/>
              <a:gd name="connsiteX295" fmla="*/ 2451702 w 6489101"/>
              <a:gd name="connsiteY295" fmla="*/ 1613854 h 6858000"/>
              <a:gd name="connsiteX296" fmla="*/ 2456726 w 6489101"/>
              <a:gd name="connsiteY296" fmla="*/ 1610361 h 6858000"/>
              <a:gd name="connsiteX297" fmla="*/ 2461751 w 6489101"/>
              <a:gd name="connsiteY297" fmla="*/ 1606869 h 6858000"/>
              <a:gd name="connsiteX298" fmla="*/ 2466184 w 6489101"/>
              <a:gd name="connsiteY298" fmla="*/ 1602423 h 6858000"/>
              <a:gd name="connsiteX299" fmla="*/ 2470913 w 6489101"/>
              <a:gd name="connsiteY299" fmla="*/ 1598296 h 6858000"/>
              <a:gd name="connsiteX300" fmla="*/ 2475347 w 6489101"/>
              <a:gd name="connsiteY300" fmla="*/ 1593533 h 6858000"/>
              <a:gd name="connsiteX301" fmla="*/ 2479485 w 6489101"/>
              <a:gd name="connsiteY301" fmla="*/ 1588771 h 6858000"/>
              <a:gd name="connsiteX302" fmla="*/ 2483031 w 6489101"/>
              <a:gd name="connsiteY302" fmla="*/ 1583691 h 6858000"/>
              <a:gd name="connsiteX303" fmla="*/ 2486874 w 6489101"/>
              <a:gd name="connsiteY303" fmla="*/ 1578928 h 6858000"/>
              <a:gd name="connsiteX304" fmla="*/ 2490125 w 6489101"/>
              <a:gd name="connsiteY304" fmla="*/ 1573849 h 6858000"/>
              <a:gd name="connsiteX305" fmla="*/ 2492785 w 6489101"/>
              <a:gd name="connsiteY305" fmla="*/ 1568451 h 6858000"/>
              <a:gd name="connsiteX306" fmla="*/ 2495741 w 6489101"/>
              <a:gd name="connsiteY306" fmla="*/ 1563054 h 6858000"/>
              <a:gd name="connsiteX307" fmla="*/ 2497810 w 6489101"/>
              <a:gd name="connsiteY307" fmla="*/ 1557339 h 6858000"/>
              <a:gd name="connsiteX308" fmla="*/ 2500174 w 6489101"/>
              <a:gd name="connsiteY308" fmla="*/ 1551941 h 6858000"/>
              <a:gd name="connsiteX309" fmla="*/ 2501947 w 6489101"/>
              <a:gd name="connsiteY309" fmla="*/ 1546226 h 6858000"/>
              <a:gd name="connsiteX310" fmla="*/ 2503721 w 6489101"/>
              <a:gd name="connsiteY310" fmla="*/ 1540511 h 6858000"/>
              <a:gd name="connsiteX311" fmla="*/ 2504608 w 6489101"/>
              <a:gd name="connsiteY311" fmla="*/ 1534478 h 6858000"/>
              <a:gd name="connsiteX312" fmla="*/ 2505790 w 6489101"/>
              <a:gd name="connsiteY312" fmla="*/ 1528763 h 6858000"/>
              <a:gd name="connsiteX313" fmla="*/ 2506381 w 6489101"/>
              <a:gd name="connsiteY313" fmla="*/ 1522731 h 6858000"/>
              <a:gd name="connsiteX314" fmla="*/ 2506972 w 6489101"/>
              <a:gd name="connsiteY314" fmla="*/ 1517016 h 6858000"/>
              <a:gd name="connsiteX315" fmla="*/ 2506972 w 6489101"/>
              <a:gd name="connsiteY315" fmla="*/ 1510984 h 6858000"/>
              <a:gd name="connsiteX316" fmla="*/ 2506972 w 6489101"/>
              <a:gd name="connsiteY316" fmla="*/ 1505268 h 6858000"/>
              <a:gd name="connsiteX317" fmla="*/ 2506381 w 6489101"/>
              <a:gd name="connsiteY317" fmla="*/ 1499553 h 6858000"/>
              <a:gd name="connsiteX318" fmla="*/ 2505790 w 6489101"/>
              <a:gd name="connsiteY318" fmla="*/ 1493204 h 6858000"/>
              <a:gd name="connsiteX319" fmla="*/ 2504608 w 6489101"/>
              <a:gd name="connsiteY319" fmla="*/ 1487489 h 6858000"/>
              <a:gd name="connsiteX320" fmla="*/ 2503721 w 6489101"/>
              <a:gd name="connsiteY320" fmla="*/ 1481773 h 6858000"/>
              <a:gd name="connsiteX321" fmla="*/ 2501947 w 6489101"/>
              <a:gd name="connsiteY321" fmla="*/ 1476058 h 6858000"/>
              <a:gd name="connsiteX322" fmla="*/ 2500174 w 6489101"/>
              <a:gd name="connsiteY322" fmla="*/ 1470343 h 6858000"/>
              <a:gd name="connsiteX323" fmla="*/ 2497810 w 6489101"/>
              <a:gd name="connsiteY323" fmla="*/ 1464629 h 6858000"/>
              <a:gd name="connsiteX324" fmla="*/ 2495741 w 6489101"/>
              <a:gd name="connsiteY324" fmla="*/ 1459231 h 6858000"/>
              <a:gd name="connsiteX325" fmla="*/ 2492785 w 6489101"/>
              <a:gd name="connsiteY325" fmla="*/ 1453834 h 6858000"/>
              <a:gd name="connsiteX326" fmla="*/ 2490125 w 6489101"/>
              <a:gd name="connsiteY326" fmla="*/ 1448436 h 6858000"/>
              <a:gd name="connsiteX327" fmla="*/ 2486874 w 6489101"/>
              <a:gd name="connsiteY327" fmla="*/ 1443356 h 6858000"/>
              <a:gd name="connsiteX328" fmla="*/ 2483031 w 6489101"/>
              <a:gd name="connsiteY328" fmla="*/ 1438275 h 6858000"/>
              <a:gd name="connsiteX329" fmla="*/ 2479485 w 6489101"/>
              <a:gd name="connsiteY329" fmla="*/ 1433195 h 6858000"/>
              <a:gd name="connsiteX330" fmla="*/ 2475347 w 6489101"/>
              <a:gd name="connsiteY330" fmla="*/ 1428751 h 6858000"/>
              <a:gd name="connsiteX331" fmla="*/ 2470913 w 6489101"/>
              <a:gd name="connsiteY331" fmla="*/ 1423988 h 6858000"/>
              <a:gd name="connsiteX332" fmla="*/ 1802348 w 6489101"/>
              <a:gd name="connsiteY332" fmla="*/ 755333 h 6858000"/>
              <a:gd name="connsiteX333" fmla="*/ 1796141 w 6489101"/>
              <a:gd name="connsiteY333" fmla="*/ 748348 h 6858000"/>
              <a:gd name="connsiteX334" fmla="*/ 1790230 w 6489101"/>
              <a:gd name="connsiteY334" fmla="*/ 741045 h 6858000"/>
              <a:gd name="connsiteX335" fmla="*/ 1784910 w 6489101"/>
              <a:gd name="connsiteY335" fmla="*/ 733108 h 6858000"/>
              <a:gd name="connsiteX336" fmla="*/ 1780181 w 6489101"/>
              <a:gd name="connsiteY336" fmla="*/ 725170 h 6858000"/>
              <a:gd name="connsiteX337" fmla="*/ 1776634 w 6489101"/>
              <a:gd name="connsiteY337" fmla="*/ 716915 h 6858000"/>
              <a:gd name="connsiteX338" fmla="*/ 1773087 w 6489101"/>
              <a:gd name="connsiteY338" fmla="*/ 708660 h 6858000"/>
              <a:gd name="connsiteX339" fmla="*/ 1770427 w 6489101"/>
              <a:gd name="connsiteY339" fmla="*/ 699770 h 6858000"/>
              <a:gd name="connsiteX340" fmla="*/ 1768654 w 6489101"/>
              <a:gd name="connsiteY340" fmla="*/ 6911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</a:cxnLst>
            <a:rect l="l" t="t" r="r" b="b"/>
            <a:pathLst>
              <a:path w="6489101" h="6858000">
                <a:moveTo>
                  <a:pt x="1075853" y="0"/>
                </a:moveTo>
                <a:lnTo>
                  <a:pt x="644330" y="0"/>
                </a:lnTo>
                <a:lnTo>
                  <a:pt x="1745304" y="1101091"/>
                </a:lnTo>
                <a:lnTo>
                  <a:pt x="1750034" y="1105854"/>
                </a:lnTo>
                <a:lnTo>
                  <a:pt x="1753876" y="1110615"/>
                </a:lnTo>
                <a:lnTo>
                  <a:pt x="1758014" y="1115696"/>
                </a:lnTo>
                <a:lnTo>
                  <a:pt x="1761560" y="1120776"/>
                </a:lnTo>
                <a:lnTo>
                  <a:pt x="1764812" y="1126174"/>
                </a:lnTo>
                <a:lnTo>
                  <a:pt x="1767472" y="1131570"/>
                </a:lnTo>
                <a:lnTo>
                  <a:pt x="1770427" y="1136968"/>
                </a:lnTo>
                <a:lnTo>
                  <a:pt x="1773087" y="1142366"/>
                </a:lnTo>
                <a:lnTo>
                  <a:pt x="1775156" y="1148081"/>
                </a:lnTo>
                <a:lnTo>
                  <a:pt x="1776930" y="1153796"/>
                </a:lnTo>
                <a:lnTo>
                  <a:pt x="1778408" y="1159829"/>
                </a:lnTo>
                <a:lnTo>
                  <a:pt x="1779885" y="1165544"/>
                </a:lnTo>
                <a:lnTo>
                  <a:pt x="1780772" y="1171893"/>
                </a:lnTo>
                <a:lnTo>
                  <a:pt x="1781659" y="1177608"/>
                </a:lnTo>
                <a:cubicBezTo>
                  <a:pt x="1781757" y="1179619"/>
                  <a:pt x="1781856" y="1181630"/>
                  <a:pt x="1781954" y="1183641"/>
                </a:cubicBezTo>
                <a:lnTo>
                  <a:pt x="1781954" y="1189356"/>
                </a:lnTo>
                <a:lnTo>
                  <a:pt x="1781954" y="1195388"/>
                </a:lnTo>
                <a:cubicBezTo>
                  <a:pt x="1781856" y="1197505"/>
                  <a:pt x="1781757" y="1199622"/>
                  <a:pt x="1781659" y="1201739"/>
                </a:cubicBezTo>
                <a:lnTo>
                  <a:pt x="1780772" y="1207454"/>
                </a:lnTo>
                <a:lnTo>
                  <a:pt x="1779885" y="1213486"/>
                </a:lnTo>
                <a:lnTo>
                  <a:pt x="1778408" y="1219200"/>
                </a:lnTo>
                <a:lnTo>
                  <a:pt x="1776930" y="1225233"/>
                </a:lnTo>
                <a:lnTo>
                  <a:pt x="1775156" y="1230949"/>
                </a:lnTo>
                <a:lnTo>
                  <a:pt x="1773087" y="1236346"/>
                </a:lnTo>
                <a:lnTo>
                  <a:pt x="1770427" y="1242061"/>
                </a:lnTo>
                <a:lnTo>
                  <a:pt x="1767472" y="1247459"/>
                </a:lnTo>
                <a:lnTo>
                  <a:pt x="1764812" y="1252855"/>
                </a:lnTo>
                <a:lnTo>
                  <a:pt x="1761560" y="1258254"/>
                </a:lnTo>
                <a:lnTo>
                  <a:pt x="1758014" y="1263333"/>
                </a:lnTo>
                <a:lnTo>
                  <a:pt x="1753876" y="1268413"/>
                </a:lnTo>
                <a:lnTo>
                  <a:pt x="1750034" y="1273494"/>
                </a:lnTo>
                <a:lnTo>
                  <a:pt x="1745304" y="1278255"/>
                </a:lnTo>
                <a:lnTo>
                  <a:pt x="1740575" y="1282384"/>
                </a:lnTo>
                <a:lnTo>
                  <a:pt x="1736142" y="1286510"/>
                </a:lnTo>
                <a:lnTo>
                  <a:pt x="1731117" y="1290321"/>
                </a:lnTo>
                <a:lnTo>
                  <a:pt x="1726093" y="1293814"/>
                </a:lnTo>
                <a:lnTo>
                  <a:pt x="1720477" y="1297306"/>
                </a:lnTo>
                <a:lnTo>
                  <a:pt x="1715157" y="1300481"/>
                </a:lnTo>
                <a:lnTo>
                  <a:pt x="1709837" y="1303021"/>
                </a:lnTo>
                <a:lnTo>
                  <a:pt x="1703926" y="1305560"/>
                </a:lnTo>
                <a:lnTo>
                  <a:pt x="1698310" y="1307465"/>
                </a:lnTo>
                <a:lnTo>
                  <a:pt x="1692398" y="1309371"/>
                </a:lnTo>
                <a:lnTo>
                  <a:pt x="1686783" y="1311275"/>
                </a:lnTo>
                <a:lnTo>
                  <a:pt x="1681167" y="1312228"/>
                </a:lnTo>
                <a:lnTo>
                  <a:pt x="1674960" y="1313180"/>
                </a:lnTo>
                <a:lnTo>
                  <a:pt x="1668754" y="1314133"/>
                </a:lnTo>
                <a:lnTo>
                  <a:pt x="1663138" y="1314450"/>
                </a:lnTo>
                <a:lnTo>
                  <a:pt x="1656931" y="1314769"/>
                </a:lnTo>
                <a:lnTo>
                  <a:pt x="1651020" y="1314450"/>
                </a:lnTo>
                <a:lnTo>
                  <a:pt x="1645108" y="1314133"/>
                </a:lnTo>
                <a:lnTo>
                  <a:pt x="1638902" y="1313180"/>
                </a:lnTo>
                <a:lnTo>
                  <a:pt x="1633286" y="1312228"/>
                </a:lnTo>
                <a:lnTo>
                  <a:pt x="1627079" y="1311275"/>
                </a:lnTo>
                <a:lnTo>
                  <a:pt x="1621463" y="1309371"/>
                </a:lnTo>
                <a:lnTo>
                  <a:pt x="1615552" y="1307465"/>
                </a:lnTo>
                <a:lnTo>
                  <a:pt x="1609936" y="1305560"/>
                </a:lnTo>
                <a:lnTo>
                  <a:pt x="1604320" y="1303021"/>
                </a:lnTo>
                <a:lnTo>
                  <a:pt x="1598705" y="1300481"/>
                </a:lnTo>
                <a:lnTo>
                  <a:pt x="1593385" y="1297306"/>
                </a:lnTo>
                <a:lnTo>
                  <a:pt x="1588360" y="1293814"/>
                </a:lnTo>
                <a:lnTo>
                  <a:pt x="1583040" y="1290321"/>
                </a:lnTo>
                <a:lnTo>
                  <a:pt x="1578015" y="1286510"/>
                </a:lnTo>
                <a:lnTo>
                  <a:pt x="1573286" y="1282384"/>
                </a:lnTo>
                <a:lnTo>
                  <a:pt x="1568557" y="1278255"/>
                </a:lnTo>
                <a:lnTo>
                  <a:pt x="290540" y="0"/>
                </a:lnTo>
                <a:lnTo>
                  <a:pt x="0" y="0"/>
                </a:lnTo>
                <a:lnTo>
                  <a:pt x="0" y="6858000"/>
                </a:lnTo>
                <a:lnTo>
                  <a:pt x="6489101" y="6858000"/>
                </a:lnTo>
                <a:lnTo>
                  <a:pt x="1481070" y="1828166"/>
                </a:lnTo>
                <a:lnTo>
                  <a:pt x="1476637" y="1823404"/>
                </a:lnTo>
                <a:lnTo>
                  <a:pt x="1472204" y="1818640"/>
                </a:lnTo>
                <a:lnTo>
                  <a:pt x="1468657" y="1814195"/>
                </a:lnTo>
                <a:lnTo>
                  <a:pt x="1465110" y="1808799"/>
                </a:lnTo>
                <a:lnTo>
                  <a:pt x="1461859" y="1803718"/>
                </a:lnTo>
                <a:lnTo>
                  <a:pt x="1459199" y="1798321"/>
                </a:lnTo>
                <a:lnTo>
                  <a:pt x="1456243" y="1792924"/>
                </a:lnTo>
                <a:lnTo>
                  <a:pt x="1453878" y="1787526"/>
                </a:lnTo>
                <a:lnTo>
                  <a:pt x="1451810" y="1781811"/>
                </a:lnTo>
                <a:lnTo>
                  <a:pt x="1450036" y="1776095"/>
                </a:lnTo>
                <a:lnTo>
                  <a:pt x="1448263" y="1770380"/>
                </a:lnTo>
                <a:lnTo>
                  <a:pt x="1447081" y="1764665"/>
                </a:lnTo>
                <a:lnTo>
                  <a:pt x="1446194" y="1758634"/>
                </a:lnTo>
                <a:lnTo>
                  <a:pt x="1445307" y="1752919"/>
                </a:lnTo>
                <a:cubicBezTo>
                  <a:pt x="1445209" y="1750908"/>
                  <a:pt x="1445110" y="1748896"/>
                  <a:pt x="1445012" y="1746885"/>
                </a:cubicBezTo>
                <a:lnTo>
                  <a:pt x="1445012" y="1741170"/>
                </a:lnTo>
                <a:lnTo>
                  <a:pt x="1445012" y="1735139"/>
                </a:lnTo>
                <a:cubicBezTo>
                  <a:pt x="1445110" y="1733234"/>
                  <a:pt x="1445209" y="1731329"/>
                  <a:pt x="1445307" y="1729424"/>
                </a:cubicBezTo>
                <a:lnTo>
                  <a:pt x="1446194" y="1723074"/>
                </a:lnTo>
                <a:lnTo>
                  <a:pt x="1447081" y="1717358"/>
                </a:lnTo>
                <a:lnTo>
                  <a:pt x="1448263" y="1711643"/>
                </a:lnTo>
                <a:lnTo>
                  <a:pt x="1450036" y="1705929"/>
                </a:lnTo>
                <a:lnTo>
                  <a:pt x="1451810" y="1700214"/>
                </a:lnTo>
                <a:lnTo>
                  <a:pt x="1453878" y="1694816"/>
                </a:lnTo>
                <a:lnTo>
                  <a:pt x="1456243" y="1689101"/>
                </a:lnTo>
                <a:lnTo>
                  <a:pt x="1459199" y="1683703"/>
                </a:lnTo>
                <a:lnTo>
                  <a:pt x="1461859" y="1678305"/>
                </a:lnTo>
                <a:lnTo>
                  <a:pt x="1465110" y="1673226"/>
                </a:lnTo>
                <a:lnTo>
                  <a:pt x="1468657" y="1668145"/>
                </a:lnTo>
                <a:lnTo>
                  <a:pt x="1472204" y="1663066"/>
                </a:lnTo>
                <a:lnTo>
                  <a:pt x="1476637" y="1658621"/>
                </a:lnTo>
                <a:lnTo>
                  <a:pt x="1481070" y="1653859"/>
                </a:lnTo>
                <a:lnTo>
                  <a:pt x="1485504" y="1649414"/>
                </a:lnTo>
                <a:lnTo>
                  <a:pt x="1490233" y="1645603"/>
                </a:lnTo>
                <a:lnTo>
                  <a:pt x="1495258" y="1641794"/>
                </a:lnTo>
                <a:lnTo>
                  <a:pt x="1500282" y="1637984"/>
                </a:lnTo>
                <a:lnTo>
                  <a:pt x="1505307" y="1634809"/>
                </a:lnTo>
                <a:lnTo>
                  <a:pt x="1510922" y="1631950"/>
                </a:lnTo>
                <a:lnTo>
                  <a:pt x="1516242" y="1629094"/>
                </a:lnTo>
                <a:lnTo>
                  <a:pt x="1521858" y="1626871"/>
                </a:lnTo>
                <a:lnTo>
                  <a:pt x="1527178" y="1624649"/>
                </a:lnTo>
                <a:lnTo>
                  <a:pt x="1533090" y="1623061"/>
                </a:lnTo>
                <a:lnTo>
                  <a:pt x="1538705" y="1621155"/>
                </a:lnTo>
                <a:lnTo>
                  <a:pt x="1544617" y="1620204"/>
                </a:lnTo>
                <a:lnTo>
                  <a:pt x="1550232" y="1618934"/>
                </a:lnTo>
                <a:lnTo>
                  <a:pt x="1556439" y="1618299"/>
                </a:lnTo>
                <a:lnTo>
                  <a:pt x="1562055" y="1617981"/>
                </a:lnTo>
                <a:lnTo>
                  <a:pt x="1568262" y="1617981"/>
                </a:lnTo>
                <a:lnTo>
                  <a:pt x="1573878" y="1617981"/>
                </a:lnTo>
                <a:lnTo>
                  <a:pt x="1580084" y="1618299"/>
                </a:lnTo>
                <a:lnTo>
                  <a:pt x="1585996" y="1618934"/>
                </a:lnTo>
                <a:lnTo>
                  <a:pt x="1591611" y="1620204"/>
                </a:lnTo>
                <a:lnTo>
                  <a:pt x="1597227" y="1621155"/>
                </a:lnTo>
                <a:lnTo>
                  <a:pt x="1603138" y="1623061"/>
                </a:lnTo>
                <a:lnTo>
                  <a:pt x="1608754" y="1624649"/>
                </a:lnTo>
                <a:lnTo>
                  <a:pt x="1614665" y="1626871"/>
                </a:lnTo>
                <a:lnTo>
                  <a:pt x="1619986" y="1629094"/>
                </a:lnTo>
                <a:lnTo>
                  <a:pt x="1625306" y="1631950"/>
                </a:lnTo>
                <a:lnTo>
                  <a:pt x="1630626" y="1634809"/>
                </a:lnTo>
                <a:lnTo>
                  <a:pt x="1635650" y="1637984"/>
                </a:lnTo>
                <a:lnTo>
                  <a:pt x="1640675" y="1641794"/>
                </a:lnTo>
                <a:lnTo>
                  <a:pt x="1645700" y="1645603"/>
                </a:lnTo>
                <a:lnTo>
                  <a:pt x="1650428" y="1649414"/>
                </a:lnTo>
                <a:lnTo>
                  <a:pt x="1655158" y="1653859"/>
                </a:lnTo>
                <a:lnTo>
                  <a:pt x="2324018" y="2322830"/>
                </a:lnTo>
                <a:lnTo>
                  <a:pt x="2328747" y="2326958"/>
                </a:lnTo>
                <a:lnTo>
                  <a:pt x="2333476" y="2331085"/>
                </a:lnTo>
                <a:lnTo>
                  <a:pt x="2338501" y="2334895"/>
                </a:lnTo>
                <a:lnTo>
                  <a:pt x="2343525" y="2338705"/>
                </a:lnTo>
                <a:lnTo>
                  <a:pt x="2348550" y="2341880"/>
                </a:lnTo>
                <a:lnTo>
                  <a:pt x="2353870" y="2344738"/>
                </a:lnTo>
                <a:lnTo>
                  <a:pt x="2359190" y="2347595"/>
                </a:lnTo>
                <a:lnTo>
                  <a:pt x="2365101" y="2349818"/>
                </a:lnTo>
                <a:lnTo>
                  <a:pt x="2370422" y="2351723"/>
                </a:lnTo>
                <a:lnTo>
                  <a:pt x="2376037" y="2353628"/>
                </a:lnTo>
                <a:lnTo>
                  <a:pt x="2381949" y="2355534"/>
                </a:lnTo>
                <a:lnTo>
                  <a:pt x="2387564" y="2356485"/>
                </a:lnTo>
                <a:lnTo>
                  <a:pt x="2393476" y="2357755"/>
                </a:lnTo>
                <a:lnTo>
                  <a:pt x="2399387" y="2358391"/>
                </a:lnTo>
                <a:lnTo>
                  <a:pt x="2405298" y="2358708"/>
                </a:lnTo>
                <a:lnTo>
                  <a:pt x="2411209" y="2358708"/>
                </a:lnTo>
                <a:lnTo>
                  <a:pt x="2417121" y="2358708"/>
                </a:lnTo>
                <a:lnTo>
                  <a:pt x="2423032" y="2358391"/>
                </a:lnTo>
                <a:lnTo>
                  <a:pt x="2428943" y="2357755"/>
                </a:lnTo>
                <a:lnTo>
                  <a:pt x="2434559" y="2356485"/>
                </a:lnTo>
                <a:lnTo>
                  <a:pt x="2440470" y="2355534"/>
                </a:lnTo>
                <a:lnTo>
                  <a:pt x="2446086" y="2353628"/>
                </a:lnTo>
                <a:lnTo>
                  <a:pt x="2451997" y="2351723"/>
                </a:lnTo>
                <a:lnTo>
                  <a:pt x="2457613" y="2349818"/>
                </a:lnTo>
                <a:lnTo>
                  <a:pt x="2462933" y="2347595"/>
                </a:lnTo>
                <a:lnTo>
                  <a:pt x="2468549" y="2344738"/>
                </a:lnTo>
                <a:lnTo>
                  <a:pt x="2473869" y="2341880"/>
                </a:lnTo>
                <a:lnTo>
                  <a:pt x="2478893" y="2338705"/>
                </a:lnTo>
                <a:lnTo>
                  <a:pt x="2484214" y="2334895"/>
                </a:lnTo>
                <a:lnTo>
                  <a:pt x="2488943" y="2331085"/>
                </a:lnTo>
                <a:lnTo>
                  <a:pt x="2493672" y="2326958"/>
                </a:lnTo>
                <a:lnTo>
                  <a:pt x="2498105" y="2322830"/>
                </a:lnTo>
                <a:lnTo>
                  <a:pt x="2502539" y="2318068"/>
                </a:lnTo>
                <a:lnTo>
                  <a:pt x="2506972" y="2313306"/>
                </a:lnTo>
                <a:lnTo>
                  <a:pt x="2510519" y="2308544"/>
                </a:lnTo>
                <a:lnTo>
                  <a:pt x="2514066" y="2303463"/>
                </a:lnTo>
                <a:lnTo>
                  <a:pt x="2517317" y="2298384"/>
                </a:lnTo>
                <a:lnTo>
                  <a:pt x="2520272" y="2292985"/>
                </a:lnTo>
                <a:lnTo>
                  <a:pt x="2522932" y="2287588"/>
                </a:lnTo>
                <a:lnTo>
                  <a:pt x="2525593" y="2281873"/>
                </a:lnTo>
                <a:lnTo>
                  <a:pt x="2527366" y="2276476"/>
                </a:lnTo>
                <a:lnTo>
                  <a:pt x="2529435" y="2270761"/>
                </a:lnTo>
                <a:lnTo>
                  <a:pt x="2530913" y="2265046"/>
                </a:lnTo>
                <a:lnTo>
                  <a:pt x="2532095" y="2259331"/>
                </a:lnTo>
                <a:lnTo>
                  <a:pt x="2532982" y="2253298"/>
                </a:lnTo>
                <a:lnTo>
                  <a:pt x="2533868" y="2247266"/>
                </a:lnTo>
                <a:cubicBezTo>
                  <a:pt x="2533967" y="2245362"/>
                  <a:pt x="2534065" y="2243456"/>
                  <a:pt x="2534164" y="2241551"/>
                </a:cubicBezTo>
                <a:cubicBezTo>
                  <a:pt x="2534262" y="2239540"/>
                  <a:pt x="2534361" y="2237530"/>
                  <a:pt x="2534459" y="2235519"/>
                </a:cubicBezTo>
                <a:cubicBezTo>
                  <a:pt x="2534361" y="2233614"/>
                  <a:pt x="2534262" y="2231709"/>
                  <a:pt x="2534164" y="2229804"/>
                </a:cubicBezTo>
                <a:cubicBezTo>
                  <a:pt x="2534065" y="2227793"/>
                  <a:pt x="2533967" y="2225781"/>
                  <a:pt x="2533868" y="2223770"/>
                </a:cubicBezTo>
                <a:lnTo>
                  <a:pt x="2532982" y="2217739"/>
                </a:lnTo>
                <a:lnTo>
                  <a:pt x="2532095" y="2212024"/>
                </a:lnTo>
                <a:lnTo>
                  <a:pt x="2530913" y="2206309"/>
                </a:lnTo>
                <a:lnTo>
                  <a:pt x="2529435" y="2200593"/>
                </a:lnTo>
                <a:lnTo>
                  <a:pt x="2527366" y="2194878"/>
                </a:lnTo>
                <a:lnTo>
                  <a:pt x="2525593" y="2189163"/>
                </a:lnTo>
                <a:lnTo>
                  <a:pt x="2522932" y="2183765"/>
                </a:lnTo>
                <a:lnTo>
                  <a:pt x="2520272" y="2178368"/>
                </a:lnTo>
                <a:lnTo>
                  <a:pt x="2517317" y="2172970"/>
                </a:lnTo>
                <a:lnTo>
                  <a:pt x="2514066" y="2167890"/>
                </a:lnTo>
                <a:lnTo>
                  <a:pt x="2510519" y="2162494"/>
                </a:lnTo>
                <a:lnTo>
                  <a:pt x="2506972" y="2157730"/>
                </a:lnTo>
                <a:lnTo>
                  <a:pt x="2502539" y="2153285"/>
                </a:lnTo>
                <a:lnTo>
                  <a:pt x="2498105" y="2148523"/>
                </a:lnTo>
                <a:lnTo>
                  <a:pt x="2111508" y="1761490"/>
                </a:lnTo>
                <a:lnTo>
                  <a:pt x="1915254" y="1565276"/>
                </a:lnTo>
                <a:lnTo>
                  <a:pt x="1910524" y="1560514"/>
                </a:lnTo>
                <a:lnTo>
                  <a:pt x="1906682" y="1555751"/>
                </a:lnTo>
                <a:lnTo>
                  <a:pt x="1902544" y="1550671"/>
                </a:lnTo>
                <a:lnTo>
                  <a:pt x="1899588" y="1545909"/>
                </a:lnTo>
                <a:lnTo>
                  <a:pt x="1896338" y="1540829"/>
                </a:lnTo>
                <a:lnTo>
                  <a:pt x="1893086" y="1535430"/>
                </a:lnTo>
                <a:lnTo>
                  <a:pt x="1890426" y="1530034"/>
                </a:lnTo>
                <a:lnTo>
                  <a:pt x="1888062" y="1524635"/>
                </a:lnTo>
                <a:lnTo>
                  <a:pt x="1885697" y="1518920"/>
                </a:lnTo>
                <a:lnTo>
                  <a:pt x="1883924" y="1513205"/>
                </a:lnTo>
                <a:lnTo>
                  <a:pt x="1882446" y="1507174"/>
                </a:lnTo>
                <a:lnTo>
                  <a:pt x="1881264" y="1501459"/>
                </a:lnTo>
                <a:lnTo>
                  <a:pt x="1880377" y="1495744"/>
                </a:lnTo>
                <a:lnTo>
                  <a:pt x="1879786" y="1489710"/>
                </a:lnTo>
                <a:lnTo>
                  <a:pt x="1879195" y="1483995"/>
                </a:lnTo>
                <a:cubicBezTo>
                  <a:pt x="1879096" y="1482090"/>
                  <a:pt x="1878998" y="1480186"/>
                  <a:pt x="1878899" y="1478281"/>
                </a:cubicBezTo>
                <a:cubicBezTo>
                  <a:pt x="1878998" y="1476270"/>
                  <a:pt x="1879096" y="1474260"/>
                  <a:pt x="1879195" y="1472249"/>
                </a:cubicBezTo>
                <a:lnTo>
                  <a:pt x="1879786" y="1466215"/>
                </a:lnTo>
                <a:lnTo>
                  <a:pt x="1880377" y="1460183"/>
                </a:lnTo>
                <a:lnTo>
                  <a:pt x="1881264" y="1454468"/>
                </a:lnTo>
                <a:lnTo>
                  <a:pt x="1882446" y="1448754"/>
                </a:lnTo>
                <a:lnTo>
                  <a:pt x="1883924" y="1443039"/>
                </a:lnTo>
                <a:lnTo>
                  <a:pt x="1885697" y="1437324"/>
                </a:lnTo>
                <a:lnTo>
                  <a:pt x="1888062" y="1431609"/>
                </a:lnTo>
                <a:lnTo>
                  <a:pt x="1890426" y="1426211"/>
                </a:lnTo>
                <a:lnTo>
                  <a:pt x="1893086" y="1420814"/>
                </a:lnTo>
                <a:lnTo>
                  <a:pt x="1896338" y="1415416"/>
                </a:lnTo>
                <a:lnTo>
                  <a:pt x="1899588" y="1410336"/>
                </a:lnTo>
                <a:lnTo>
                  <a:pt x="1902544" y="1405256"/>
                </a:lnTo>
                <a:lnTo>
                  <a:pt x="1906682" y="1400175"/>
                </a:lnTo>
                <a:lnTo>
                  <a:pt x="1910524" y="1395731"/>
                </a:lnTo>
                <a:lnTo>
                  <a:pt x="1915254" y="1390969"/>
                </a:lnTo>
                <a:lnTo>
                  <a:pt x="1919687" y="1386524"/>
                </a:lnTo>
                <a:lnTo>
                  <a:pt x="1924712" y="1382396"/>
                </a:lnTo>
                <a:lnTo>
                  <a:pt x="1929145" y="1378585"/>
                </a:lnTo>
                <a:lnTo>
                  <a:pt x="1934170" y="1375094"/>
                </a:lnTo>
                <a:lnTo>
                  <a:pt x="1939785" y="1371919"/>
                </a:lnTo>
                <a:lnTo>
                  <a:pt x="1945106" y="1369061"/>
                </a:lnTo>
                <a:lnTo>
                  <a:pt x="1950426" y="1366204"/>
                </a:lnTo>
                <a:lnTo>
                  <a:pt x="1955746" y="1363980"/>
                </a:lnTo>
                <a:lnTo>
                  <a:pt x="1961657" y="1361759"/>
                </a:lnTo>
                <a:lnTo>
                  <a:pt x="1967273" y="1360170"/>
                </a:lnTo>
                <a:lnTo>
                  <a:pt x="1973184" y="1358265"/>
                </a:lnTo>
                <a:lnTo>
                  <a:pt x="1978800" y="1357314"/>
                </a:lnTo>
                <a:lnTo>
                  <a:pt x="1984711" y="1356043"/>
                </a:lnTo>
                <a:lnTo>
                  <a:pt x="1990327" y="1355409"/>
                </a:lnTo>
                <a:lnTo>
                  <a:pt x="1996534" y="1355090"/>
                </a:lnTo>
                <a:lnTo>
                  <a:pt x="2002149" y="1354773"/>
                </a:lnTo>
                <a:lnTo>
                  <a:pt x="2008356" y="1355090"/>
                </a:lnTo>
                <a:lnTo>
                  <a:pt x="2013972" y="1355409"/>
                </a:lnTo>
                <a:lnTo>
                  <a:pt x="2019883" y="1356043"/>
                </a:lnTo>
                <a:lnTo>
                  <a:pt x="2025794" y="1357314"/>
                </a:lnTo>
                <a:lnTo>
                  <a:pt x="2031706" y="1358265"/>
                </a:lnTo>
                <a:lnTo>
                  <a:pt x="2037321" y="1360170"/>
                </a:lnTo>
                <a:lnTo>
                  <a:pt x="2043232" y="1361759"/>
                </a:lnTo>
                <a:lnTo>
                  <a:pt x="2048553" y="1363980"/>
                </a:lnTo>
                <a:lnTo>
                  <a:pt x="2054168" y="1366204"/>
                </a:lnTo>
                <a:lnTo>
                  <a:pt x="2059784" y="1369061"/>
                </a:lnTo>
                <a:lnTo>
                  <a:pt x="2065104" y="1371919"/>
                </a:lnTo>
                <a:lnTo>
                  <a:pt x="2070129" y="1375094"/>
                </a:lnTo>
                <a:lnTo>
                  <a:pt x="2075154" y="1378585"/>
                </a:lnTo>
                <a:lnTo>
                  <a:pt x="2080178" y="1382396"/>
                </a:lnTo>
                <a:lnTo>
                  <a:pt x="2084907" y="1386524"/>
                </a:lnTo>
                <a:lnTo>
                  <a:pt x="2089340" y="1390969"/>
                </a:lnTo>
                <a:lnTo>
                  <a:pt x="2296826" y="1598296"/>
                </a:lnTo>
                <a:lnTo>
                  <a:pt x="2301260" y="1602423"/>
                </a:lnTo>
                <a:lnTo>
                  <a:pt x="2305989" y="1606869"/>
                </a:lnTo>
                <a:lnTo>
                  <a:pt x="2311013" y="1610361"/>
                </a:lnTo>
                <a:lnTo>
                  <a:pt x="2316038" y="1613854"/>
                </a:lnTo>
                <a:lnTo>
                  <a:pt x="2321062" y="1617345"/>
                </a:lnTo>
                <a:lnTo>
                  <a:pt x="2326678" y="1620204"/>
                </a:lnTo>
                <a:lnTo>
                  <a:pt x="2331998" y="1623061"/>
                </a:lnTo>
                <a:lnTo>
                  <a:pt x="2337318" y="1625283"/>
                </a:lnTo>
                <a:lnTo>
                  <a:pt x="2342934" y="1627189"/>
                </a:lnTo>
                <a:lnTo>
                  <a:pt x="2348845" y="1629094"/>
                </a:lnTo>
                <a:lnTo>
                  <a:pt x="2354461" y="1630998"/>
                </a:lnTo>
                <a:lnTo>
                  <a:pt x="2360372" y="1631950"/>
                </a:lnTo>
                <a:lnTo>
                  <a:pt x="2365988" y="1632904"/>
                </a:lnTo>
                <a:lnTo>
                  <a:pt x="2372195" y="1633856"/>
                </a:lnTo>
                <a:lnTo>
                  <a:pt x="2377811" y="1634174"/>
                </a:lnTo>
                <a:lnTo>
                  <a:pt x="2383722" y="1634174"/>
                </a:lnTo>
                <a:lnTo>
                  <a:pt x="2389633" y="1634174"/>
                </a:lnTo>
                <a:lnTo>
                  <a:pt x="2395545" y="1633856"/>
                </a:lnTo>
                <a:lnTo>
                  <a:pt x="2401751" y="1632904"/>
                </a:lnTo>
                <a:lnTo>
                  <a:pt x="2407367" y="1631950"/>
                </a:lnTo>
                <a:lnTo>
                  <a:pt x="2412983" y="1630998"/>
                </a:lnTo>
                <a:lnTo>
                  <a:pt x="2418894" y="1629094"/>
                </a:lnTo>
                <a:lnTo>
                  <a:pt x="2424510" y="1627189"/>
                </a:lnTo>
                <a:lnTo>
                  <a:pt x="2430125" y="1625283"/>
                </a:lnTo>
                <a:lnTo>
                  <a:pt x="2435741" y="1623061"/>
                </a:lnTo>
                <a:lnTo>
                  <a:pt x="2441061" y="1620204"/>
                </a:lnTo>
                <a:lnTo>
                  <a:pt x="2446381" y="1617345"/>
                </a:lnTo>
                <a:lnTo>
                  <a:pt x="2451702" y="1613854"/>
                </a:lnTo>
                <a:lnTo>
                  <a:pt x="2456726" y="1610361"/>
                </a:lnTo>
                <a:lnTo>
                  <a:pt x="2461751" y="1606869"/>
                </a:lnTo>
                <a:lnTo>
                  <a:pt x="2466184" y="1602423"/>
                </a:lnTo>
                <a:lnTo>
                  <a:pt x="2470913" y="1598296"/>
                </a:lnTo>
                <a:lnTo>
                  <a:pt x="2475347" y="1593533"/>
                </a:lnTo>
                <a:lnTo>
                  <a:pt x="2479485" y="1588771"/>
                </a:lnTo>
                <a:lnTo>
                  <a:pt x="2483031" y="1583691"/>
                </a:lnTo>
                <a:lnTo>
                  <a:pt x="2486874" y="1578928"/>
                </a:lnTo>
                <a:lnTo>
                  <a:pt x="2490125" y="1573849"/>
                </a:lnTo>
                <a:lnTo>
                  <a:pt x="2492785" y="1568451"/>
                </a:lnTo>
                <a:lnTo>
                  <a:pt x="2495741" y="1563054"/>
                </a:lnTo>
                <a:lnTo>
                  <a:pt x="2497810" y="1557339"/>
                </a:lnTo>
                <a:lnTo>
                  <a:pt x="2500174" y="1551941"/>
                </a:lnTo>
                <a:lnTo>
                  <a:pt x="2501947" y="1546226"/>
                </a:lnTo>
                <a:lnTo>
                  <a:pt x="2503721" y="1540511"/>
                </a:lnTo>
                <a:lnTo>
                  <a:pt x="2504608" y="1534478"/>
                </a:lnTo>
                <a:lnTo>
                  <a:pt x="2505790" y="1528763"/>
                </a:lnTo>
                <a:lnTo>
                  <a:pt x="2506381" y="1522731"/>
                </a:lnTo>
                <a:lnTo>
                  <a:pt x="2506972" y="1517016"/>
                </a:lnTo>
                <a:lnTo>
                  <a:pt x="2506972" y="1510984"/>
                </a:lnTo>
                <a:lnTo>
                  <a:pt x="2506972" y="1505268"/>
                </a:lnTo>
                <a:lnTo>
                  <a:pt x="2506381" y="1499553"/>
                </a:lnTo>
                <a:lnTo>
                  <a:pt x="2505790" y="1493204"/>
                </a:lnTo>
                <a:lnTo>
                  <a:pt x="2504608" y="1487489"/>
                </a:lnTo>
                <a:lnTo>
                  <a:pt x="2503721" y="1481773"/>
                </a:lnTo>
                <a:lnTo>
                  <a:pt x="2501947" y="1476058"/>
                </a:lnTo>
                <a:lnTo>
                  <a:pt x="2500174" y="1470343"/>
                </a:lnTo>
                <a:lnTo>
                  <a:pt x="2497810" y="1464629"/>
                </a:lnTo>
                <a:lnTo>
                  <a:pt x="2495741" y="1459231"/>
                </a:lnTo>
                <a:lnTo>
                  <a:pt x="2492785" y="1453834"/>
                </a:lnTo>
                <a:lnTo>
                  <a:pt x="2490125" y="1448436"/>
                </a:lnTo>
                <a:lnTo>
                  <a:pt x="2486874" y="1443356"/>
                </a:lnTo>
                <a:lnTo>
                  <a:pt x="2483031" y="1438275"/>
                </a:lnTo>
                <a:lnTo>
                  <a:pt x="2479485" y="1433195"/>
                </a:lnTo>
                <a:lnTo>
                  <a:pt x="2475347" y="1428751"/>
                </a:lnTo>
                <a:lnTo>
                  <a:pt x="2470913" y="1423988"/>
                </a:lnTo>
                <a:lnTo>
                  <a:pt x="1802348" y="755333"/>
                </a:lnTo>
                <a:lnTo>
                  <a:pt x="1796141" y="748348"/>
                </a:lnTo>
                <a:lnTo>
                  <a:pt x="1790230" y="741045"/>
                </a:lnTo>
                <a:lnTo>
                  <a:pt x="1784910" y="733108"/>
                </a:lnTo>
                <a:lnTo>
                  <a:pt x="1780181" y="725170"/>
                </a:lnTo>
                <a:lnTo>
                  <a:pt x="1776634" y="716915"/>
                </a:lnTo>
                <a:lnTo>
                  <a:pt x="1773087" y="708660"/>
                </a:lnTo>
                <a:lnTo>
                  <a:pt x="1770427" y="699770"/>
                </a:lnTo>
                <a:lnTo>
                  <a:pt x="1768654" y="69119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="" xmlns:a16="http://schemas.microsoft.com/office/drawing/2014/main" id="{4B070DC8-431E-4EBE-9CBE-35AB4A6A60E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98141" y="4797425"/>
            <a:ext cx="2543326" cy="2060575"/>
          </a:xfrm>
          <a:custGeom>
            <a:avLst/>
            <a:gdLst>
              <a:gd name="T0" fmla="*/ 156 w 8608"/>
              <a:gd name="T1" fmla="*/ 1515 h 6490"/>
              <a:gd name="T2" fmla="*/ 226 w 8608"/>
              <a:gd name="T3" fmla="*/ 1472 h 6490"/>
              <a:gd name="T4" fmla="*/ 303 w 8608"/>
              <a:gd name="T5" fmla="*/ 1444 h 6490"/>
              <a:gd name="T6" fmla="*/ 382 w 8608"/>
              <a:gd name="T7" fmla="*/ 1429 h 6490"/>
              <a:gd name="T8" fmla="*/ 463 w 8608"/>
              <a:gd name="T9" fmla="*/ 1429 h 6490"/>
              <a:gd name="T10" fmla="*/ 542 w 8608"/>
              <a:gd name="T11" fmla="*/ 1444 h 6490"/>
              <a:gd name="T12" fmla="*/ 619 w 8608"/>
              <a:gd name="T13" fmla="*/ 1472 h 6490"/>
              <a:gd name="T14" fmla="*/ 689 w 8608"/>
              <a:gd name="T15" fmla="*/ 1515 h 6490"/>
              <a:gd name="T16" fmla="*/ 3176 w 8608"/>
              <a:gd name="T17" fmla="*/ 3828 h 6490"/>
              <a:gd name="T18" fmla="*/ 3243 w 8608"/>
              <a:gd name="T19" fmla="*/ 3879 h 6490"/>
              <a:gd name="T20" fmla="*/ 3316 w 8608"/>
              <a:gd name="T21" fmla="*/ 3915 h 6490"/>
              <a:gd name="T22" fmla="*/ 3393 w 8608"/>
              <a:gd name="T23" fmla="*/ 3936 h 6490"/>
              <a:gd name="T24" fmla="*/ 3475 w 8608"/>
              <a:gd name="T25" fmla="*/ 3943 h 6490"/>
              <a:gd name="T26" fmla="*/ 3555 w 8608"/>
              <a:gd name="T27" fmla="*/ 3936 h 6490"/>
              <a:gd name="T28" fmla="*/ 3633 w 8608"/>
              <a:gd name="T29" fmla="*/ 3915 h 6490"/>
              <a:gd name="T30" fmla="*/ 3706 w 8608"/>
              <a:gd name="T31" fmla="*/ 3879 h 6490"/>
              <a:gd name="T32" fmla="*/ 3772 w 8608"/>
              <a:gd name="T33" fmla="*/ 3828 h 6490"/>
              <a:gd name="T34" fmla="*/ 3814 w 8608"/>
              <a:gd name="T35" fmla="*/ 3783 h 6490"/>
              <a:gd name="T36" fmla="*/ 3856 w 8608"/>
              <a:gd name="T37" fmla="*/ 3716 h 6490"/>
              <a:gd name="T38" fmla="*/ 3884 w 8608"/>
              <a:gd name="T39" fmla="*/ 3644 h 6490"/>
              <a:gd name="T40" fmla="*/ 3895 w 8608"/>
              <a:gd name="T41" fmla="*/ 3570 h 6490"/>
              <a:gd name="T42" fmla="*/ 3892 w 8608"/>
              <a:gd name="T43" fmla="*/ 3494 h 6490"/>
              <a:gd name="T44" fmla="*/ 3872 w 8608"/>
              <a:gd name="T45" fmla="*/ 3420 h 6490"/>
              <a:gd name="T46" fmla="*/ 3838 w 8608"/>
              <a:gd name="T47" fmla="*/ 3351 h 6490"/>
              <a:gd name="T48" fmla="*/ 3787 w 8608"/>
              <a:gd name="T49" fmla="*/ 3288 h 6490"/>
              <a:gd name="T50" fmla="*/ 963 w 8608"/>
              <a:gd name="T51" fmla="*/ 656 h 6490"/>
              <a:gd name="T52" fmla="*/ 913 w 8608"/>
              <a:gd name="T53" fmla="*/ 593 h 6490"/>
              <a:gd name="T54" fmla="*/ 878 w 8608"/>
              <a:gd name="T55" fmla="*/ 523 h 6490"/>
              <a:gd name="T56" fmla="*/ 858 w 8608"/>
              <a:gd name="T57" fmla="*/ 449 h 6490"/>
              <a:gd name="T58" fmla="*/ 854 w 8608"/>
              <a:gd name="T59" fmla="*/ 375 h 6490"/>
              <a:gd name="T60" fmla="*/ 865 w 8608"/>
              <a:gd name="T61" fmla="*/ 300 h 6490"/>
              <a:gd name="T62" fmla="*/ 893 w 8608"/>
              <a:gd name="T63" fmla="*/ 228 h 6490"/>
              <a:gd name="T64" fmla="*/ 936 w 8608"/>
              <a:gd name="T65" fmla="*/ 161 h 6490"/>
              <a:gd name="T66" fmla="*/ 977 w 8608"/>
              <a:gd name="T67" fmla="*/ 116 h 6490"/>
              <a:gd name="T68" fmla="*/ 1044 w 8608"/>
              <a:gd name="T69" fmla="*/ 66 h 6490"/>
              <a:gd name="T70" fmla="*/ 1117 w 8608"/>
              <a:gd name="T71" fmla="*/ 30 h 6490"/>
              <a:gd name="T72" fmla="*/ 1195 w 8608"/>
              <a:gd name="T73" fmla="*/ 8 h 6490"/>
              <a:gd name="T74" fmla="*/ 1276 w 8608"/>
              <a:gd name="T75" fmla="*/ 0 h 6490"/>
              <a:gd name="T76" fmla="*/ 1356 w 8608"/>
              <a:gd name="T77" fmla="*/ 8 h 6490"/>
              <a:gd name="T78" fmla="*/ 1434 w 8608"/>
              <a:gd name="T79" fmla="*/ 30 h 6490"/>
              <a:gd name="T80" fmla="*/ 1508 w 8608"/>
              <a:gd name="T81" fmla="*/ 66 h 6490"/>
              <a:gd name="T82" fmla="*/ 1574 w 8608"/>
              <a:gd name="T83" fmla="*/ 116 h 6490"/>
              <a:gd name="T84" fmla="*/ 3679 w 8608"/>
              <a:gd name="T85" fmla="*/ 2073 h 6490"/>
              <a:gd name="T86" fmla="*/ 3749 w 8608"/>
              <a:gd name="T87" fmla="*/ 2116 h 6490"/>
              <a:gd name="T88" fmla="*/ 3826 w 8608"/>
              <a:gd name="T89" fmla="*/ 2145 h 6490"/>
              <a:gd name="T90" fmla="*/ 3906 w 8608"/>
              <a:gd name="T91" fmla="*/ 2159 h 6490"/>
              <a:gd name="T92" fmla="*/ 4842 w 8608"/>
              <a:gd name="T93" fmla="*/ 6490 h 6490"/>
              <a:gd name="T94" fmla="*/ 95 w 8608"/>
              <a:gd name="T95" fmla="*/ 2068 h 6490"/>
              <a:gd name="T96" fmla="*/ 49 w 8608"/>
              <a:gd name="T97" fmla="*/ 2003 h 6490"/>
              <a:gd name="T98" fmla="*/ 18 w 8608"/>
              <a:gd name="T99" fmla="*/ 1931 h 6490"/>
              <a:gd name="T100" fmla="*/ 2 w 8608"/>
              <a:gd name="T101" fmla="*/ 1858 h 6490"/>
              <a:gd name="T102" fmla="*/ 2 w 8608"/>
              <a:gd name="T103" fmla="*/ 1782 h 6490"/>
              <a:gd name="T104" fmla="*/ 18 w 8608"/>
              <a:gd name="T105" fmla="*/ 1709 h 6490"/>
              <a:gd name="T106" fmla="*/ 49 w 8608"/>
              <a:gd name="T107" fmla="*/ 1637 h 6490"/>
              <a:gd name="T108" fmla="*/ 95 w 8608"/>
              <a:gd name="T109" fmla="*/ 1572 h 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608" h="6490">
                <a:moveTo>
                  <a:pt x="124" y="1542"/>
                </a:moveTo>
                <a:lnTo>
                  <a:pt x="124" y="1542"/>
                </a:lnTo>
                <a:lnTo>
                  <a:pt x="140" y="1529"/>
                </a:lnTo>
                <a:lnTo>
                  <a:pt x="156" y="1515"/>
                </a:lnTo>
                <a:lnTo>
                  <a:pt x="173" y="1504"/>
                </a:lnTo>
                <a:lnTo>
                  <a:pt x="191" y="1493"/>
                </a:lnTo>
                <a:lnTo>
                  <a:pt x="208" y="1482"/>
                </a:lnTo>
                <a:lnTo>
                  <a:pt x="226" y="1472"/>
                </a:lnTo>
                <a:lnTo>
                  <a:pt x="244" y="1464"/>
                </a:lnTo>
                <a:lnTo>
                  <a:pt x="264" y="1456"/>
                </a:lnTo>
                <a:lnTo>
                  <a:pt x="283" y="1450"/>
                </a:lnTo>
                <a:lnTo>
                  <a:pt x="303" y="1444"/>
                </a:lnTo>
                <a:lnTo>
                  <a:pt x="322" y="1438"/>
                </a:lnTo>
                <a:lnTo>
                  <a:pt x="342" y="1435"/>
                </a:lnTo>
                <a:lnTo>
                  <a:pt x="362" y="1431"/>
                </a:lnTo>
                <a:lnTo>
                  <a:pt x="382" y="1429"/>
                </a:lnTo>
                <a:lnTo>
                  <a:pt x="402" y="1428"/>
                </a:lnTo>
                <a:lnTo>
                  <a:pt x="422" y="1427"/>
                </a:lnTo>
                <a:lnTo>
                  <a:pt x="442" y="1428"/>
                </a:lnTo>
                <a:lnTo>
                  <a:pt x="463" y="1429"/>
                </a:lnTo>
                <a:lnTo>
                  <a:pt x="483" y="1431"/>
                </a:lnTo>
                <a:lnTo>
                  <a:pt x="503" y="1435"/>
                </a:lnTo>
                <a:lnTo>
                  <a:pt x="523" y="1438"/>
                </a:lnTo>
                <a:lnTo>
                  <a:pt x="542" y="1444"/>
                </a:lnTo>
                <a:lnTo>
                  <a:pt x="562" y="1450"/>
                </a:lnTo>
                <a:lnTo>
                  <a:pt x="581" y="1456"/>
                </a:lnTo>
                <a:lnTo>
                  <a:pt x="600" y="1464"/>
                </a:lnTo>
                <a:lnTo>
                  <a:pt x="619" y="1472"/>
                </a:lnTo>
                <a:lnTo>
                  <a:pt x="637" y="1482"/>
                </a:lnTo>
                <a:lnTo>
                  <a:pt x="654" y="1493"/>
                </a:lnTo>
                <a:lnTo>
                  <a:pt x="672" y="1504"/>
                </a:lnTo>
                <a:lnTo>
                  <a:pt x="689" y="1515"/>
                </a:lnTo>
                <a:lnTo>
                  <a:pt x="705" y="1529"/>
                </a:lnTo>
                <a:lnTo>
                  <a:pt x="721" y="1542"/>
                </a:lnTo>
                <a:lnTo>
                  <a:pt x="3176" y="3828"/>
                </a:lnTo>
                <a:lnTo>
                  <a:pt x="3176" y="3828"/>
                </a:lnTo>
                <a:lnTo>
                  <a:pt x="3192" y="3842"/>
                </a:lnTo>
                <a:lnTo>
                  <a:pt x="3209" y="3855"/>
                </a:lnTo>
                <a:lnTo>
                  <a:pt x="3224" y="3867"/>
                </a:lnTo>
                <a:lnTo>
                  <a:pt x="3243" y="3879"/>
                </a:lnTo>
                <a:lnTo>
                  <a:pt x="3260" y="3889"/>
                </a:lnTo>
                <a:lnTo>
                  <a:pt x="3278" y="3898"/>
                </a:lnTo>
                <a:lnTo>
                  <a:pt x="3296" y="3907"/>
                </a:lnTo>
                <a:lnTo>
                  <a:pt x="3316" y="3915"/>
                </a:lnTo>
                <a:lnTo>
                  <a:pt x="3335" y="3922"/>
                </a:lnTo>
                <a:lnTo>
                  <a:pt x="3354" y="3927"/>
                </a:lnTo>
                <a:lnTo>
                  <a:pt x="3374" y="3932"/>
                </a:lnTo>
                <a:lnTo>
                  <a:pt x="3393" y="3936"/>
                </a:lnTo>
                <a:lnTo>
                  <a:pt x="3414" y="3939"/>
                </a:lnTo>
                <a:lnTo>
                  <a:pt x="3433" y="3941"/>
                </a:lnTo>
                <a:lnTo>
                  <a:pt x="3454" y="3943"/>
                </a:lnTo>
                <a:lnTo>
                  <a:pt x="3475" y="3943"/>
                </a:lnTo>
                <a:lnTo>
                  <a:pt x="3494" y="3943"/>
                </a:lnTo>
                <a:lnTo>
                  <a:pt x="3515" y="3941"/>
                </a:lnTo>
                <a:lnTo>
                  <a:pt x="3534" y="3939"/>
                </a:lnTo>
                <a:lnTo>
                  <a:pt x="3555" y="3936"/>
                </a:lnTo>
                <a:lnTo>
                  <a:pt x="3574" y="3932"/>
                </a:lnTo>
                <a:lnTo>
                  <a:pt x="3594" y="3927"/>
                </a:lnTo>
                <a:lnTo>
                  <a:pt x="3613" y="3922"/>
                </a:lnTo>
                <a:lnTo>
                  <a:pt x="3633" y="3915"/>
                </a:lnTo>
                <a:lnTo>
                  <a:pt x="3652" y="3907"/>
                </a:lnTo>
                <a:lnTo>
                  <a:pt x="3670" y="3898"/>
                </a:lnTo>
                <a:lnTo>
                  <a:pt x="3689" y="3889"/>
                </a:lnTo>
                <a:lnTo>
                  <a:pt x="3706" y="3879"/>
                </a:lnTo>
                <a:lnTo>
                  <a:pt x="3724" y="3867"/>
                </a:lnTo>
                <a:lnTo>
                  <a:pt x="3741" y="3855"/>
                </a:lnTo>
                <a:lnTo>
                  <a:pt x="3757" y="3842"/>
                </a:lnTo>
                <a:lnTo>
                  <a:pt x="3772" y="3828"/>
                </a:lnTo>
                <a:lnTo>
                  <a:pt x="3772" y="3828"/>
                </a:lnTo>
                <a:lnTo>
                  <a:pt x="3787" y="3813"/>
                </a:lnTo>
                <a:lnTo>
                  <a:pt x="3802" y="3798"/>
                </a:lnTo>
                <a:lnTo>
                  <a:pt x="3814" y="3783"/>
                </a:lnTo>
                <a:lnTo>
                  <a:pt x="3826" y="3767"/>
                </a:lnTo>
                <a:lnTo>
                  <a:pt x="3838" y="3750"/>
                </a:lnTo>
                <a:lnTo>
                  <a:pt x="3848" y="3733"/>
                </a:lnTo>
                <a:lnTo>
                  <a:pt x="3856" y="3716"/>
                </a:lnTo>
                <a:lnTo>
                  <a:pt x="3865" y="3699"/>
                </a:lnTo>
                <a:lnTo>
                  <a:pt x="3872" y="3681"/>
                </a:lnTo>
                <a:lnTo>
                  <a:pt x="3878" y="3663"/>
                </a:lnTo>
                <a:lnTo>
                  <a:pt x="3884" y="3644"/>
                </a:lnTo>
                <a:lnTo>
                  <a:pt x="3888" y="3625"/>
                </a:lnTo>
                <a:lnTo>
                  <a:pt x="3892" y="3607"/>
                </a:lnTo>
                <a:lnTo>
                  <a:pt x="3894" y="3588"/>
                </a:lnTo>
                <a:lnTo>
                  <a:pt x="3895" y="3570"/>
                </a:lnTo>
                <a:lnTo>
                  <a:pt x="3896" y="3551"/>
                </a:lnTo>
                <a:lnTo>
                  <a:pt x="3895" y="3531"/>
                </a:lnTo>
                <a:lnTo>
                  <a:pt x="3894" y="3513"/>
                </a:lnTo>
                <a:lnTo>
                  <a:pt x="3892" y="3494"/>
                </a:lnTo>
                <a:lnTo>
                  <a:pt x="3888" y="3476"/>
                </a:lnTo>
                <a:lnTo>
                  <a:pt x="3884" y="3457"/>
                </a:lnTo>
                <a:lnTo>
                  <a:pt x="3878" y="3439"/>
                </a:lnTo>
                <a:lnTo>
                  <a:pt x="3872" y="3420"/>
                </a:lnTo>
                <a:lnTo>
                  <a:pt x="3865" y="3402"/>
                </a:lnTo>
                <a:lnTo>
                  <a:pt x="3856" y="3385"/>
                </a:lnTo>
                <a:lnTo>
                  <a:pt x="3848" y="3368"/>
                </a:lnTo>
                <a:lnTo>
                  <a:pt x="3838" y="3351"/>
                </a:lnTo>
                <a:lnTo>
                  <a:pt x="3826" y="3334"/>
                </a:lnTo>
                <a:lnTo>
                  <a:pt x="3814" y="3319"/>
                </a:lnTo>
                <a:lnTo>
                  <a:pt x="3802" y="3303"/>
                </a:lnTo>
                <a:lnTo>
                  <a:pt x="3787" y="3288"/>
                </a:lnTo>
                <a:lnTo>
                  <a:pt x="3772" y="3273"/>
                </a:lnTo>
                <a:lnTo>
                  <a:pt x="977" y="671"/>
                </a:lnTo>
                <a:lnTo>
                  <a:pt x="977" y="671"/>
                </a:lnTo>
                <a:lnTo>
                  <a:pt x="963" y="656"/>
                </a:lnTo>
                <a:lnTo>
                  <a:pt x="948" y="642"/>
                </a:lnTo>
                <a:lnTo>
                  <a:pt x="936" y="626"/>
                </a:lnTo>
                <a:lnTo>
                  <a:pt x="924" y="609"/>
                </a:lnTo>
                <a:lnTo>
                  <a:pt x="913" y="593"/>
                </a:lnTo>
                <a:lnTo>
                  <a:pt x="902" y="576"/>
                </a:lnTo>
                <a:lnTo>
                  <a:pt x="893" y="559"/>
                </a:lnTo>
                <a:lnTo>
                  <a:pt x="885" y="541"/>
                </a:lnTo>
                <a:lnTo>
                  <a:pt x="878" y="523"/>
                </a:lnTo>
                <a:lnTo>
                  <a:pt x="871" y="505"/>
                </a:lnTo>
                <a:lnTo>
                  <a:pt x="865" y="487"/>
                </a:lnTo>
                <a:lnTo>
                  <a:pt x="862" y="469"/>
                </a:lnTo>
                <a:lnTo>
                  <a:pt x="858" y="449"/>
                </a:lnTo>
                <a:lnTo>
                  <a:pt x="856" y="431"/>
                </a:lnTo>
                <a:lnTo>
                  <a:pt x="854" y="412"/>
                </a:lnTo>
                <a:lnTo>
                  <a:pt x="854" y="393"/>
                </a:lnTo>
                <a:lnTo>
                  <a:pt x="854" y="375"/>
                </a:lnTo>
                <a:lnTo>
                  <a:pt x="856" y="355"/>
                </a:lnTo>
                <a:lnTo>
                  <a:pt x="858" y="337"/>
                </a:lnTo>
                <a:lnTo>
                  <a:pt x="862" y="318"/>
                </a:lnTo>
                <a:lnTo>
                  <a:pt x="865" y="300"/>
                </a:lnTo>
                <a:lnTo>
                  <a:pt x="871" y="282"/>
                </a:lnTo>
                <a:lnTo>
                  <a:pt x="878" y="264"/>
                </a:lnTo>
                <a:lnTo>
                  <a:pt x="885" y="246"/>
                </a:lnTo>
                <a:lnTo>
                  <a:pt x="893" y="228"/>
                </a:lnTo>
                <a:lnTo>
                  <a:pt x="902" y="211"/>
                </a:lnTo>
                <a:lnTo>
                  <a:pt x="913" y="194"/>
                </a:lnTo>
                <a:lnTo>
                  <a:pt x="924" y="178"/>
                </a:lnTo>
                <a:lnTo>
                  <a:pt x="936" y="161"/>
                </a:lnTo>
                <a:lnTo>
                  <a:pt x="948" y="145"/>
                </a:lnTo>
                <a:lnTo>
                  <a:pt x="963" y="130"/>
                </a:lnTo>
                <a:lnTo>
                  <a:pt x="977" y="116"/>
                </a:lnTo>
                <a:lnTo>
                  <a:pt x="977" y="116"/>
                </a:lnTo>
                <a:lnTo>
                  <a:pt x="993" y="102"/>
                </a:lnTo>
                <a:lnTo>
                  <a:pt x="1010" y="88"/>
                </a:lnTo>
                <a:lnTo>
                  <a:pt x="1026" y="77"/>
                </a:lnTo>
                <a:lnTo>
                  <a:pt x="1044" y="66"/>
                </a:lnTo>
                <a:lnTo>
                  <a:pt x="1061" y="54"/>
                </a:lnTo>
                <a:lnTo>
                  <a:pt x="1079" y="45"/>
                </a:lnTo>
                <a:lnTo>
                  <a:pt x="1098" y="37"/>
                </a:lnTo>
                <a:lnTo>
                  <a:pt x="1117" y="30"/>
                </a:lnTo>
                <a:lnTo>
                  <a:pt x="1136" y="23"/>
                </a:lnTo>
                <a:lnTo>
                  <a:pt x="1156" y="17"/>
                </a:lnTo>
                <a:lnTo>
                  <a:pt x="1175" y="11"/>
                </a:lnTo>
                <a:lnTo>
                  <a:pt x="1195" y="8"/>
                </a:lnTo>
                <a:lnTo>
                  <a:pt x="1215" y="5"/>
                </a:lnTo>
                <a:lnTo>
                  <a:pt x="1235" y="2"/>
                </a:lnTo>
                <a:lnTo>
                  <a:pt x="1256" y="1"/>
                </a:lnTo>
                <a:lnTo>
                  <a:pt x="1276" y="0"/>
                </a:lnTo>
                <a:lnTo>
                  <a:pt x="1296" y="1"/>
                </a:lnTo>
                <a:lnTo>
                  <a:pt x="1316" y="2"/>
                </a:lnTo>
                <a:lnTo>
                  <a:pt x="1336" y="5"/>
                </a:lnTo>
                <a:lnTo>
                  <a:pt x="1356" y="8"/>
                </a:lnTo>
                <a:lnTo>
                  <a:pt x="1376" y="11"/>
                </a:lnTo>
                <a:lnTo>
                  <a:pt x="1395" y="17"/>
                </a:lnTo>
                <a:lnTo>
                  <a:pt x="1415" y="23"/>
                </a:lnTo>
                <a:lnTo>
                  <a:pt x="1434" y="30"/>
                </a:lnTo>
                <a:lnTo>
                  <a:pt x="1454" y="37"/>
                </a:lnTo>
                <a:lnTo>
                  <a:pt x="1472" y="45"/>
                </a:lnTo>
                <a:lnTo>
                  <a:pt x="1490" y="54"/>
                </a:lnTo>
                <a:lnTo>
                  <a:pt x="1508" y="66"/>
                </a:lnTo>
                <a:lnTo>
                  <a:pt x="1525" y="77"/>
                </a:lnTo>
                <a:lnTo>
                  <a:pt x="1542" y="88"/>
                </a:lnTo>
                <a:lnTo>
                  <a:pt x="1558" y="102"/>
                </a:lnTo>
                <a:lnTo>
                  <a:pt x="1574" y="116"/>
                </a:lnTo>
                <a:lnTo>
                  <a:pt x="3647" y="2046"/>
                </a:lnTo>
                <a:lnTo>
                  <a:pt x="3647" y="2046"/>
                </a:lnTo>
                <a:lnTo>
                  <a:pt x="3663" y="2059"/>
                </a:lnTo>
                <a:lnTo>
                  <a:pt x="3679" y="2073"/>
                </a:lnTo>
                <a:lnTo>
                  <a:pt x="3696" y="2085"/>
                </a:lnTo>
                <a:lnTo>
                  <a:pt x="3714" y="2097"/>
                </a:lnTo>
                <a:lnTo>
                  <a:pt x="3731" y="2107"/>
                </a:lnTo>
                <a:lnTo>
                  <a:pt x="3749" y="2116"/>
                </a:lnTo>
                <a:lnTo>
                  <a:pt x="3769" y="2125"/>
                </a:lnTo>
                <a:lnTo>
                  <a:pt x="3787" y="2132"/>
                </a:lnTo>
                <a:lnTo>
                  <a:pt x="3807" y="2139"/>
                </a:lnTo>
                <a:lnTo>
                  <a:pt x="3826" y="2145"/>
                </a:lnTo>
                <a:lnTo>
                  <a:pt x="3845" y="2150"/>
                </a:lnTo>
                <a:lnTo>
                  <a:pt x="3866" y="2153"/>
                </a:lnTo>
                <a:lnTo>
                  <a:pt x="3886" y="2157"/>
                </a:lnTo>
                <a:lnTo>
                  <a:pt x="3906" y="2159"/>
                </a:lnTo>
                <a:lnTo>
                  <a:pt x="3927" y="2160"/>
                </a:lnTo>
                <a:lnTo>
                  <a:pt x="3946" y="2161"/>
                </a:lnTo>
                <a:lnTo>
                  <a:pt x="8608" y="6490"/>
                </a:lnTo>
                <a:lnTo>
                  <a:pt x="4842" y="6490"/>
                </a:lnTo>
                <a:lnTo>
                  <a:pt x="124" y="2098"/>
                </a:lnTo>
                <a:lnTo>
                  <a:pt x="124" y="2098"/>
                </a:lnTo>
                <a:lnTo>
                  <a:pt x="109" y="2083"/>
                </a:lnTo>
                <a:lnTo>
                  <a:pt x="95" y="2068"/>
                </a:lnTo>
                <a:lnTo>
                  <a:pt x="83" y="2053"/>
                </a:lnTo>
                <a:lnTo>
                  <a:pt x="71" y="2036"/>
                </a:lnTo>
                <a:lnTo>
                  <a:pt x="60" y="2020"/>
                </a:lnTo>
                <a:lnTo>
                  <a:pt x="49" y="2003"/>
                </a:lnTo>
                <a:lnTo>
                  <a:pt x="40" y="1986"/>
                </a:lnTo>
                <a:lnTo>
                  <a:pt x="32" y="1968"/>
                </a:lnTo>
                <a:lnTo>
                  <a:pt x="24" y="1950"/>
                </a:lnTo>
                <a:lnTo>
                  <a:pt x="18" y="1931"/>
                </a:lnTo>
                <a:lnTo>
                  <a:pt x="12" y="1913"/>
                </a:lnTo>
                <a:lnTo>
                  <a:pt x="9" y="1895"/>
                </a:lnTo>
                <a:lnTo>
                  <a:pt x="5" y="1876"/>
                </a:lnTo>
                <a:lnTo>
                  <a:pt x="2" y="1858"/>
                </a:lnTo>
                <a:lnTo>
                  <a:pt x="1" y="1839"/>
                </a:lnTo>
                <a:lnTo>
                  <a:pt x="0" y="1821"/>
                </a:lnTo>
                <a:lnTo>
                  <a:pt x="1" y="1801"/>
                </a:lnTo>
                <a:lnTo>
                  <a:pt x="2" y="1782"/>
                </a:lnTo>
                <a:lnTo>
                  <a:pt x="5" y="1764"/>
                </a:lnTo>
                <a:lnTo>
                  <a:pt x="9" y="1745"/>
                </a:lnTo>
                <a:lnTo>
                  <a:pt x="12" y="1727"/>
                </a:lnTo>
                <a:lnTo>
                  <a:pt x="18" y="1709"/>
                </a:lnTo>
                <a:lnTo>
                  <a:pt x="24" y="1691"/>
                </a:lnTo>
                <a:lnTo>
                  <a:pt x="32" y="1672"/>
                </a:lnTo>
                <a:lnTo>
                  <a:pt x="40" y="1654"/>
                </a:lnTo>
                <a:lnTo>
                  <a:pt x="49" y="1637"/>
                </a:lnTo>
                <a:lnTo>
                  <a:pt x="60" y="1620"/>
                </a:lnTo>
                <a:lnTo>
                  <a:pt x="71" y="1605"/>
                </a:lnTo>
                <a:lnTo>
                  <a:pt x="83" y="1588"/>
                </a:lnTo>
                <a:lnTo>
                  <a:pt x="95" y="1572"/>
                </a:lnTo>
                <a:lnTo>
                  <a:pt x="109" y="1557"/>
                </a:lnTo>
                <a:lnTo>
                  <a:pt x="124" y="1542"/>
                </a:lnTo>
                <a:lnTo>
                  <a:pt x="124" y="15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Freeform 11">
            <a:extLst>
              <a:ext uri="{FF2B5EF4-FFF2-40B4-BE49-F238E27FC236}">
                <a16:creationId xmlns="" xmlns:a16="http://schemas.microsoft.com/office/drawing/2014/main" id="{9ED40513-1049-4FFF-9191-780765563F5A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365076" y="0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A4F16A08-FD52-4F03-89F2-9D4264C7062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289224" y="1016308"/>
            <a:ext cx="2858102" cy="3034992"/>
          </a:xfrm>
          <a:custGeom>
            <a:avLst/>
            <a:gdLst>
              <a:gd name="connsiteX0" fmla="*/ 0 w 2858102"/>
              <a:gd name="connsiteY0" fmla="*/ 0 h 3034992"/>
              <a:gd name="connsiteX1" fmla="*/ 0 w 2858102"/>
              <a:gd name="connsiteY1" fmla="*/ 353805 h 3034992"/>
              <a:gd name="connsiteX2" fmla="*/ 490082 w 2858102"/>
              <a:gd name="connsiteY2" fmla="*/ 843951 h 3034992"/>
              <a:gd name="connsiteX3" fmla="*/ 2645031 w 2858102"/>
              <a:gd name="connsiteY3" fmla="*/ 2998485 h 3034992"/>
              <a:gd name="connsiteX4" fmla="*/ 2649463 w 2858102"/>
              <a:gd name="connsiteY4" fmla="*/ 3003247 h 3034992"/>
              <a:gd name="connsiteX5" fmla="*/ 2654192 w 2858102"/>
              <a:gd name="connsiteY5" fmla="*/ 3007057 h 3034992"/>
              <a:gd name="connsiteX6" fmla="*/ 2659216 w 2858102"/>
              <a:gd name="connsiteY6" fmla="*/ 3011183 h 3034992"/>
              <a:gd name="connsiteX7" fmla="*/ 2664535 w 2858102"/>
              <a:gd name="connsiteY7" fmla="*/ 3014675 h 3034992"/>
              <a:gd name="connsiteX8" fmla="*/ 2669559 w 2858102"/>
              <a:gd name="connsiteY8" fmla="*/ 3017850 h 3034992"/>
              <a:gd name="connsiteX9" fmla="*/ 2675174 w 2858102"/>
              <a:gd name="connsiteY9" fmla="*/ 3020707 h 3034992"/>
              <a:gd name="connsiteX10" fmla="*/ 2680789 w 2858102"/>
              <a:gd name="connsiteY10" fmla="*/ 3023564 h 3034992"/>
              <a:gd name="connsiteX11" fmla="*/ 2686108 w 2858102"/>
              <a:gd name="connsiteY11" fmla="*/ 3026104 h 3034992"/>
              <a:gd name="connsiteX12" fmla="*/ 2692019 w 2858102"/>
              <a:gd name="connsiteY12" fmla="*/ 3028326 h 3034992"/>
              <a:gd name="connsiteX13" fmla="*/ 2697633 w 2858102"/>
              <a:gd name="connsiteY13" fmla="*/ 3030230 h 3034992"/>
              <a:gd name="connsiteX14" fmla="*/ 2703544 w 2858102"/>
              <a:gd name="connsiteY14" fmla="*/ 3031500 h 3034992"/>
              <a:gd name="connsiteX15" fmla="*/ 2709454 w 2858102"/>
              <a:gd name="connsiteY15" fmla="*/ 3033087 h 3034992"/>
              <a:gd name="connsiteX16" fmla="*/ 2715365 w 2858102"/>
              <a:gd name="connsiteY16" fmla="*/ 3034040 h 3034992"/>
              <a:gd name="connsiteX17" fmla="*/ 2721275 w 2858102"/>
              <a:gd name="connsiteY17" fmla="*/ 3034675 h 3034992"/>
              <a:gd name="connsiteX18" fmla="*/ 2727186 w 2858102"/>
              <a:gd name="connsiteY18" fmla="*/ 3034992 h 3034992"/>
              <a:gd name="connsiteX19" fmla="*/ 2733392 w 2858102"/>
              <a:gd name="connsiteY19" fmla="*/ 3034992 h 3034992"/>
              <a:gd name="connsiteX20" fmla="*/ 2739302 w 2858102"/>
              <a:gd name="connsiteY20" fmla="*/ 3034992 h 3034992"/>
              <a:gd name="connsiteX21" fmla="*/ 2745508 w 2858102"/>
              <a:gd name="connsiteY21" fmla="*/ 3034675 h 3034992"/>
              <a:gd name="connsiteX22" fmla="*/ 2751123 w 2858102"/>
              <a:gd name="connsiteY22" fmla="*/ 3034040 h 3034992"/>
              <a:gd name="connsiteX23" fmla="*/ 2757329 w 2858102"/>
              <a:gd name="connsiteY23" fmla="*/ 3033087 h 3034992"/>
              <a:gd name="connsiteX24" fmla="*/ 2762944 w 2858102"/>
              <a:gd name="connsiteY24" fmla="*/ 3031500 h 3034992"/>
              <a:gd name="connsiteX25" fmla="*/ 2768854 w 2858102"/>
              <a:gd name="connsiteY25" fmla="*/ 3030230 h 3034992"/>
              <a:gd name="connsiteX26" fmla="*/ 2774469 w 2858102"/>
              <a:gd name="connsiteY26" fmla="*/ 3028326 h 3034992"/>
              <a:gd name="connsiteX27" fmla="*/ 2780380 w 2858102"/>
              <a:gd name="connsiteY27" fmla="*/ 3026104 h 3034992"/>
              <a:gd name="connsiteX28" fmla="*/ 2785995 w 2858102"/>
              <a:gd name="connsiteY28" fmla="*/ 3023564 h 3034992"/>
              <a:gd name="connsiteX29" fmla="*/ 2791314 w 2858102"/>
              <a:gd name="connsiteY29" fmla="*/ 3020707 h 3034992"/>
              <a:gd name="connsiteX30" fmla="*/ 2796929 w 2858102"/>
              <a:gd name="connsiteY30" fmla="*/ 3017850 h 3034992"/>
              <a:gd name="connsiteX31" fmla="*/ 2802248 w 2858102"/>
              <a:gd name="connsiteY31" fmla="*/ 3014675 h 3034992"/>
              <a:gd name="connsiteX32" fmla="*/ 2807272 w 2858102"/>
              <a:gd name="connsiteY32" fmla="*/ 3011183 h 3034992"/>
              <a:gd name="connsiteX33" fmla="*/ 2812296 w 2858102"/>
              <a:gd name="connsiteY33" fmla="*/ 3007057 h 3034992"/>
              <a:gd name="connsiteX34" fmla="*/ 2817025 w 2858102"/>
              <a:gd name="connsiteY34" fmla="*/ 3003247 h 3034992"/>
              <a:gd name="connsiteX35" fmla="*/ 2821753 w 2858102"/>
              <a:gd name="connsiteY35" fmla="*/ 2998485 h 3034992"/>
              <a:gd name="connsiteX36" fmla="*/ 2826186 w 2858102"/>
              <a:gd name="connsiteY36" fmla="*/ 2993724 h 3034992"/>
              <a:gd name="connsiteX37" fmla="*/ 2830323 w 2858102"/>
              <a:gd name="connsiteY37" fmla="*/ 2989279 h 3034992"/>
              <a:gd name="connsiteX38" fmla="*/ 2834165 w 2858102"/>
              <a:gd name="connsiteY38" fmla="*/ 2984200 h 3034992"/>
              <a:gd name="connsiteX39" fmla="*/ 2837711 w 2858102"/>
              <a:gd name="connsiteY39" fmla="*/ 2979121 h 3034992"/>
              <a:gd name="connsiteX40" fmla="*/ 2840962 w 2858102"/>
              <a:gd name="connsiteY40" fmla="*/ 2973724 h 3034992"/>
              <a:gd name="connsiteX41" fmla="*/ 2843917 w 2858102"/>
              <a:gd name="connsiteY41" fmla="*/ 2968328 h 3034992"/>
              <a:gd name="connsiteX42" fmla="*/ 2846872 w 2858102"/>
              <a:gd name="connsiteY42" fmla="*/ 2962931 h 3034992"/>
              <a:gd name="connsiteX43" fmla="*/ 2849237 w 2858102"/>
              <a:gd name="connsiteY43" fmla="*/ 2957217 h 3034992"/>
              <a:gd name="connsiteX44" fmla="*/ 2851305 w 2858102"/>
              <a:gd name="connsiteY44" fmla="*/ 2951503 h 3034992"/>
              <a:gd name="connsiteX45" fmla="*/ 2853078 w 2858102"/>
              <a:gd name="connsiteY45" fmla="*/ 2945789 h 3034992"/>
              <a:gd name="connsiteX46" fmla="*/ 2854556 w 2858102"/>
              <a:gd name="connsiteY46" fmla="*/ 2940075 h 3034992"/>
              <a:gd name="connsiteX47" fmla="*/ 2856034 w 2858102"/>
              <a:gd name="connsiteY47" fmla="*/ 2934360 h 3034992"/>
              <a:gd name="connsiteX48" fmla="*/ 2857216 w 2858102"/>
              <a:gd name="connsiteY48" fmla="*/ 2928011 h 3034992"/>
              <a:gd name="connsiteX49" fmla="*/ 2857807 w 2858102"/>
              <a:gd name="connsiteY49" fmla="*/ 2922297 h 3034992"/>
              <a:gd name="connsiteX50" fmla="*/ 2858102 w 2858102"/>
              <a:gd name="connsiteY50" fmla="*/ 2916266 h 3034992"/>
              <a:gd name="connsiteX51" fmla="*/ 2858102 w 2858102"/>
              <a:gd name="connsiteY51" fmla="*/ 2910234 h 3034992"/>
              <a:gd name="connsiteX52" fmla="*/ 2858102 w 2858102"/>
              <a:gd name="connsiteY52" fmla="*/ 2903885 h 3034992"/>
              <a:gd name="connsiteX53" fmla="*/ 2857807 w 2858102"/>
              <a:gd name="connsiteY53" fmla="*/ 2898171 h 3034992"/>
              <a:gd name="connsiteX54" fmla="*/ 2857216 w 2858102"/>
              <a:gd name="connsiteY54" fmla="*/ 2892140 h 3034992"/>
              <a:gd name="connsiteX55" fmla="*/ 2856034 w 2858102"/>
              <a:gd name="connsiteY55" fmla="*/ 2886425 h 3034992"/>
              <a:gd name="connsiteX56" fmla="*/ 2854556 w 2858102"/>
              <a:gd name="connsiteY56" fmla="*/ 2880394 h 3034992"/>
              <a:gd name="connsiteX57" fmla="*/ 2853078 w 2858102"/>
              <a:gd name="connsiteY57" fmla="*/ 2874680 h 3034992"/>
              <a:gd name="connsiteX58" fmla="*/ 2851305 w 2858102"/>
              <a:gd name="connsiteY58" fmla="*/ 2868966 h 3034992"/>
              <a:gd name="connsiteX59" fmla="*/ 2849237 w 2858102"/>
              <a:gd name="connsiteY59" fmla="*/ 2863252 h 3034992"/>
              <a:gd name="connsiteX60" fmla="*/ 2846872 w 2858102"/>
              <a:gd name="connsiteY60" fmla="*/ 2857855 h 3034992"/>
              <a:gd name="connsiteX61" fmla="*/ 2843917 w 2858102"/>
              <a:gd name="connsiteY61" fmla="*/ 2851823 h 3034992"/>
              <a:gd name="connsiteX62" fmla="*/ 2840962 w 2858102"/>
              <a:gd name="connsiteY62" fmla="*/ 2846427 h 3034992"/>
              <a:gd name="connsiteX63" fmla="*/ 2837711 w 2858102"/>
              <a:gd name="connsiteY63" fmla="*/ 2841665 h 3034992"/>
              <a:gd name="connsiteX64" fmla="*/ 2834165 w 2858102"/>
              <a:gd name="connsiteY64" fmla="*/ 2836268 h 3034992"/>
              <a:gd name="connsiteX65" fmla="*/ 2830323 w 2858102"/>
              <a:gd name="connsiteY65" fmla="*/ 2831507 h 3034992"/>
              <a:gd name="connsiteX66" fmla="*/ 2826186 w 2858102"/>
              <a:gd name="connsiteY66" fmla="*/ 2826427 h 3034992"/>
              <a:gd name="connsiteX67" fmla="*/ 2821753 w 2858102"/>
              <a:gd name="connsiteY67" fmla="*/ 2821666 h 3034992"/>
              <a:gd name="connsiteX68" fmla="*/ 490082 w 2858102"/>
              <a:gd name="connsiteY68" fmla="*/ 489994 h 303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102" h="3034992">
                <a:moveTo>
                  <a:pt x="0" y="0"/>
                </a:moveTo>
                <a:lnTo>
                  <a:pt x="0" y="353805"/>
                </a:lnTo>
                <a:lnTo>
                  <a:pt x="490082" y="843951"/>
                </a:lnTo>
                <a:lnTo>
                  <a:pt x="2645031" y="2998485"/>
                </a:lnTo>
                <a:lnTo>
                  <a:pt x="2649463" y="3003247"/>
                </a:lnTo>
                <a:lnTo>
                  <a:pt x="2654192" y="3007057"/>
                </a:lnTo>
                <a:lnTo>
                  <a:pt x="2659216" y="3011183"/>
                </a:lnTo>
                <a:lnTo>
                  <a:pt x="2664535" y="3014675"/>
                </a:lnTo>
                <a:lnTo>
                  <a:pt x="2669559" y="3017850"/>
                </a:lnTo>
                <a:lnTo>
                  <a:pt x="2675174" y="3020707"/>
                </a:lnTo>
                <a:lnTo>
                  <a:pt x="2680789" y="3023564"/>
                </a:lnTo>
                <a:lnTo>
                  <a:pt x="2686108" y="3026104"/>
                </a:lnTo>
                <a:lnTo>
                  <a:pt x="2692019" y="3028326"/>
                </a:lnTo>
                <a:lnTo>
                  <a:pt x="2697633" y="3030230"/>
                </a:lnTo>
                <a:lnTo>
                  <a:pt x="2703544" y="3031500"/>
                </a:lnTo>
                <a:lnTo>
                  <a:pt x="2709454" y="3033087"/>
                </a:lnTo>
                <a:lnTo>
                  <a:pt x="2715365" y="3034040"/>
                </a:lnTo>
                <a:lnTo>
                  <a:pt x="2721275" y="3034675"/>
                </a:lnTo>
                <a:lnTo>
                  <a:pt x="2727186" y="3034992"/>
                </a:lnTo>
                <a:lnTo>
                  <a:pt x="2733392" y="3034992"/>
                </a:lnTo>
                <a:lnTo>
                  <a:pt x="2739302" y="3034992"/>
                </a:lnTo>
                <a:lnTo>
                  <a:pt x="2745508" y="3034675"/>
                </a:lnTo>
                <a:lnTo>
                  <a:pt x="2751123" y="3034040"/>
                </a:lnTo>
                <a:lnTo>
                  <a:pt x="2757329" y="3033087"/>
                </a:lnTo>
                <a:lnTo>
                  <a:pt x="2762944" y="3031500"/>
                </a:lnTo>
                <a:lnTo>
                  <a:pt x="2768854" y="3030230"/>
                </a:lnTo>
                <a:lnTo>
                  <a:pt x="2774469" y="3028326"/>
                </a:lnTo>
                <a:lnTo>
                  <a:pt x="2780380" y="3026104"/>
                </a:lnTo>
                <a:lnTo>
                  <a:pt x="2785995" y="3023564"/>
                </a:lnTo>
                <a:lnTo>
                  <a:pt x="2791314" y="3020707"/>
                </a:lnTo>
                <a:lnTo>
                  <a:pt x="2796929" y="3017850"/>
                </a:lnTo>
                <a:lnTo>
                  <a:pt x="2802248" y="3014675"/>
                </a:lnTo>
                <a:lnTo>
                  <a:pt x="2807272" y="3011183"/>
                </a:lnTo>
                <a:lnTo>
                  <a:pt x="2812296" y="3007057"/>
                </a:lnTo>
                <a:lnTo>
                  <a:pt x="2817025" y="3003247"/>
                </a:lnTo>
                <a:lnTo>
                  <a:pt x="2821753" y="2998485"/>
                </a:lnTo>
                <a:lnTo>
                  <a:pt x="2826186" y="2993724"/>
                </a:lnTo>
                <a:lnTo>
                  <a:pt x="2830323" y="2989279"/>
                </a:lnTo>
                <a:lnTo>
                  <a:pt x="2834165" y="2984200"/>
                </a:lnTo>
                <a:lnTo>
                  <a:pt x="2837711" y="2979121"/>
                </a:lnTo>
                <a:lnTo>
                  <a:pt x="2840962" y="2973724"/>
                </a:lnTo>
                <a:lnTo>
                  <a:pt x="2843917" y="2968328"/>
                </a:lnTo>
                <a:lnTo>
                  <a:pt x="2846872" y="2962931"/>
                </a:lnTo>
                <a:lnTo>
                  <a:pt x="2849237" y="2957217"/>
                </a:lnTo>
                <a:lnTo>
                  <a:pt x="2851305" y="2951503"/>
                </a:lnTo>
                <a:lnTo>
                  <a:pt x="2853078" y="2945789"/>
                </a:lnTo>
                <a:lnTo>
                  <a:pt x="2854556" y="2940075"/>
                </a:lnTo>
                <a:lnTo>
                  <a:pt x="2856034" y="2934360"/>
                </a:lnTo>
                <a:lnTo>
                  <a:pt x="2857216" y="2928011"/>
                </a:lnTo>
                <a:lnTo>
                  <a:pt x="2857807" y="2922297"/>
                </a:lnTo>
                <a:lnTo>
                  <a:pt x="2858102" y="2916266"/>
                </a:lnTo>
                <a:lnTo>
                  <a:pt x="2858102" y="2910234"/>
                </a:lnTo>
                <a:lnTo>
                  <a:pt x="2858102" y="2903885"/>
                </a:lnTo>
                <a:lnTo>
                  <a:pt x="2857807" y="2898171"/>
                </a:lnTo>
                <a:lnTo>
                  <a:pt x="2857216" y="2892140"/>
                </a:lnTo>
                <a:lnTo>
                  <a:pt x="2856034" y="2886425"/>
                </a:lnTo>
                <a:lnTo>
                  <a:pt x="2854556" y="2880394"/>
                </a:lnTo>
                <a:lnTo>
                  <a:pt x="2853078" y="2874680"/>
                </a:lnTo>
                <a:lnTo>
                  <a:pt x="2851305" y="2868966"/>
                </a:lnTo>
                <a:lnTo>
                  <a:pt x="2849237" y="2863252"/>
                </a:lnTo>
                <a:lnTo>
                  <a:pt x="2846872" y="2857855"/>
                </a:lnTo>
                <a:lnTo>
                  <a:pt x="2843917" y="2851823"/>
                </a:lnTo>
                <a:lnTo>
                  <a:pt x="2840962" y="2846427"/>
                </a:lnTo>
                <a:lnTo>
                  <a:pt x="2837711" y="2841665"/>
                </a:lnTo>
                <a:lnTo>
                  <a:pt x="2834165" y="2836268"/>
                </a:lnTo>
                <a:lnTo>
                  <a:pt x="2830323" y="2831507"/>
                </a:lnTo>
                <a:lnTo>
                  <a:pt x="2826186" y="2826427"/>
                </a:lnTo>
                <a:lnTo>
                  <a:pt x="2821753" y="2821666"/>
                </a:lnTo>
                <a:lnTo>
                  <a:pt x="490082" y="48999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Freeform 13">
            <a:extLst>
              <a:ext uri="{FF2B5EF4-FFF2-40B4-BE49-F238E27FC236}">
                <a16:creationId xmlns="" xmlns:a16="http://schemas.microsoft.com/office/drawing/2014/main" id="{470A16CE-D497-4A9F-98CC-D62D01E24F9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207974" y="5837238"/>
            <a:ext cx="1207378" cy="1020763"/>
          </a:xfrm>
          <a:custGeom>
            <a:avLst/>
            <a:gdLst>
              <a:gd name="T0" fmla="*/ 121 w 4084"/>
              <a:gd name="T1" fmla="*/ 115 h 3217"/>
              <a:gd name="T2" fmla="*/ 153 w 4084"/>
              <a:gd name="T3" fmla="*/ 87 h 3217"/>
              <a:gd name="T4" fmla="*/ 187 w 4084"/>
              <a:gd name="T5" fmla="*/ 65 h 3217"/>
              <a:gd name="T6" fmla="*/ 222 w 4084"/>
              <a:gd name="T7" fmla="*/ 44 h 3217"/>
              <a:gd name="T8" fmla="*/ 260 w 4084"/>
              <a:gd name="T9" fmla="*/ 29 h 3217"/>
              <a:gd name="T10" fmla="*/ 297 w 4084"/>
              <a:gd name="T11" fmla="*/ 16 h 3217"/>
              <a:gd name="T12" fmla="*/ 336 w 4084"/>
              <a:gd name="T13" fmla="*/ 7 h 3217"/>
              <a:gd name="T14" fmla="*/ 376 w 4084"/>
              <a:gd name="T15" fmla="*/ 3 h 3217"/>
              <a:gd name="T16" fmla="*/ 416 w 4084"/>
              <a:gd name="T17" fmla="*/ 0 h 3217"/>
              <a:gd name="T18" fmla="*/ 456 w 4084"/>
              <a:gd name="T19" fmla="*/ 3 h 3217"/>
              <a:gd name="T20" fmla="*/ 495 w 4084"/>
              <a:gd name="T21" fmla="*/ 7 h 3217"/>
              <a:gd name="T22" fmla="*/ 534 w 4084"/>
              <a:gd name="T23" fmla="*/ 16 h 3217"/>
              <a:gd name="T24" fmla="*/ 573 w 4084"/>
              <a:gd name="T25" fmla="*/ 29 h 3217"/>
              <a:gd name="T26" fmla="*/ 610 w 4084"/>
              <a:gd name="T27" fmla="*/ 44 h 3217"/>
              <a:gd name="T28" fmla="*/ 646 w 4084"/>
              <a:gd name="T29" fmla="*/ 65 h 3217"/>
              <a:gd name="T30" fmla="*/ 679 w 4084"/>
              <a:gd name="T31" fmla="*/ 87 h 3217"/>
              <a:gd name="T32" fmla="*/ 710 w 4084"/>
              <a:gd name="T33" fmla="*/ 115 h 3217"/>
              <a:gd name="T34" fmla="*/ 2865 w 4084"/>
              <a:gd name="T35" fmla="*/ 3217 h 3217"/>
              <a:gd name="T36" fmla="*/ 121 w 4084"/>
              <a:gd name="T37" fmla="*/ 663 h 3217"/>
              <a:gd name="T38" fmla="*/ 93 w 4084"/>
              <a:gd name="T39" fmla="*/ 634 h 3217"/>
              <a:gd name="T40" fmla="*/ 68 w 4084"/>
              <a:gd name="T41" fmla="*/ 602 h 3217"/>
              <a:gd name="T42" fmla="*/ 47 w 4084"/>
              <a:gd name="T43" fmla="*/ 569 h 3217"/>
              <a:gd name="T44" fmla="*/ 30 w 4084"/>
              <a:gd name="T45" fmla="*/ 534 h 3217"/>
              <a:gd name="T46" fmla="*/ 17 w 4084"/>
              <a:gd name="T47" fmla="*/ 499 h 3217"/>
              <a:gd name="T48" fmla="*/ 7 w 4084"/>
              <a:gd name="T49" fmla="*/ 463 h 3217"/>
              <a:gd name="T50" fmla="*/ 1 w 4084"/>
              <a:gd name="T51" fmla="*/ 426 h 3217"/>
              <a:gd name="T52" fmla="*/ 0 w 4084"/>
              <a:gd name="T53" fmla="*/ 388 h 3217"/>
              <a:gd name="T54" fmla="*/ 1 w 4084"/>
              <a:gd name="T55" fmla="*/ 351 h 3217"/>
              <a:gd name="T56" fmla="*/ 7 w 4084"/>
              <a:gd name="T57" fmla="*/ 315 h 3217"/>
              <a:gd name="T58" fmla="*/ 17 w 4084"/>
              <a:gd name="T59" fmla="*/ 279 h 3217"/>
              <a:gd name="T60" fmla="*/ 30 w 4084"/>
              <a:gd name="T61" fmla="*/ 242 h 3217"/>
              <a:gd name="T62" fmla="*/ 47 w 4084"/>
              <a:gd name="T63" fmla="*/ 209 h 3217"/>
              <a:gd name="T64" fmla="*/ 68 w 4084"/>
              <a:gd name="T65" fmla="*/ 175 h 3217"/>
              <a:gd name="T66" fmla="*/ 93 w 4084"/>
              <a:gd name="T67" fmla="*/ 144 h 3217"/>
              <a:gd name="T68" fmla="*/ 121 w 4084"/>
              <a:gd name="T69" fmla="*/ 115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4" h="3217">
                <a:moveTo>
                  <a:pt x="121" y="115"/>
                </a:moveTo>
                <a:lnTo>
                  <a:pt x="121" y="115"/>
                </a:lnTo>
                <a:lnTo>
                  <a:pt x="137" y="100"/>
                </a:lnTo>
                <a:lnTo>
                  <a:pt x="153" y="87"/>
                </a:lnTo>
                <a:lnTo>
                  <a:pt x="170" y="76"/>
                </a:lnTo>
                <a:lnTo>
                  <a:pt x="187" y="65"/>
                </a:lnTo>
                <a:lnTo>
                  <a:pt x="204" y="55"/>
                </a:lnTo>
                <a:lnTo>
                  <a:pt x="222" y="44"/>
                </a:lnTo>
                <a:lnTo>
                  <a:pt x="240" y="37"/>
                </a:lnTo>
                <a:lnTo>
                  <a:pt x="260" y="29"/>
                </a:lnTo>
                <a:lnTo>
                  <a:pt x="278" y="22"/>
                </a:lnTo>
                <a:lnTo>
                  <a:pt x="297" y="16"/>
                </a:lnTo>
                <a:lnTo>
                  <a:pt x="317" y="12"/>
                </a:lnTo>
                <a:lnTo>
                  <a:pt x="336" y="7"/>
                </a:lnTo>
                <a:lnTo>
                  <a:pt x="357" y="5"/>
                </a:lnTo>
                <a:lnTo>
                  <a:pt x="376" y="3"/>
                </a:lnTo>
                <a:lnTo>
                  <a:pt x="396" y="1"/>
                </a:lnTo>
                <a:lnTo>
                  <a:pt x="416" y="0"/>
                </a:lnTo>
                <a:lnTo>
                  <a:pt x="436" y="1"/>
                </a:lnTo>
                <a:lnTo>
                  <a:pt x="456" y="3"/>
                </a:lnTo>
                <a:lnTo>
                  <a:pt x="476" y="5"/>
                </a:lnTo>
                <a:lnTo>
                  <a:pt x="495" y="7"/>
                </a:lnTo>
                <a:lnTo>
                  <a:pt x="515" y="12"/>
                </a:lnTo>
                <a:lnTo>
                  <a:pt x="534" y="16"/>
                </a:lnTo>
                <a:lnTo>
                  <a:pt x="554" y="22"/>
                </a:lnTo>
                <a:lnTo>
                  <a:pt x="573" y="29"/>
                </a:lnTo>
                <a:lnTo>
                  <a:pt x="591" y="37"/>
                </a:lnTo>
                <a:lnTo>
                  <a:pt x="610" y="44"/>
                </a:lnTo>
                <a:lnTo>
                  <a:pt x="628" y="55"/>
                </a:lnTo>
                <a:lnTo>
                  <a:pt x="646" y="65"/>
                </a:lnTo>
                <a:lnTo>
                  <a:pt x="663" y="76"/>
                </a:lnTo>
                <a:lnTo>
                  <a:pt x="679" y="87"/>
                </a:lnTo>
                <a:lnTo>
                  <a:pt x="696" y="100"/>
                </a:lnTo>
                <a:lnTo>
                  <a:pt x="710" y="115"/>
                </a:lnTo>
                <a:lnTo>
                  <a:pt x="4084" y="3217"/>
                </a:lnTo>
                <a:lnTo>
                  <a:pt x="2865" y="3217"/>
                </a:lnTo>
                <a:lnTo>
                  <a:pt x="121" y="663"/>
                </a:lnTo>
                <a:lnTo>
                  <a:pt x="121" y="663"/>
                </a:lnTo>
                <a:lnTo>
                  <a:pt x="106" y="649"/>
                </a:lnTo>
                <a:lnTo>
                  <a:pt x="93" y="634"/>
                </a:lnTo>
                <a:lnTo>
                  <a:pt x="80" y="618"/>
                </a:lnTo>
                <a:lnTo>
                  <a:pt x="68" y="602"/>
                </a:lnTo>
                <a:lnTo>
                  <a:pt x="57" y="586"/>
                </a:lnTo>
                <a:lnTo>
                  <a:pt x="47" y="569"/>
                </a:lnTo>
                <a:lnTo>
                  <a:pt x="37" y="552"/>
                </a:lnTo>
                <a:lnTo>
                  <a:pt x="30" y="534"/>
                </a:lnTo>
                <a:lnTo>
                  <a:pt x="23" y="517"/>
                </a:lnTo>
                <a:lnTo>
                  <a:pt x="17" y="499"/>
                </a:lnTo>
                <a:lnTo>
                  <a:pt x="12" y="481"/>
                </a:lnTo>
                <a:lnTo>
                  <a:pt x="7" y="463"/>
                </a:lnTo>
                <a:lnTo>
                  <a:pt x="3" y="445"/>
                </a:lnTo>
                <a:lnTo>
                  <a:pt x="1" y="426"/>
                </a:lnTo>
                <a:lnTo>
                  <a:pt x="0" y="408"/>
                </a:lnTo>
                <a:lnTo>
                  <a:pt x="0" y="388"/>
                </a:lnTo>
                <a:lnTo>
                  <a:pt x="0" y="370"/>
                </a:lnTo>
                <a:lnTo>
                  <a:pt x="1" y="351"/>
                </a:lnTo>
                <a:lnTo>
                  <a:pt x="3" y="333"/>
                </a:lnTo>
                <a:lnTo>
                  <a:pt x="7" y="315"/>
                </a:lnTo>
                <a:lnTo>
                  <a:pt x="12" y="297"/>
                </a:lnTo>
                <a:lnTo>
                  <a:pt x="17" y="279"/>
                </a:lnTo>
                <a:lnTo>
                  <a:pt x="23" y="261"/>
                </a:lnTo>
                <a:lnTo>
                  <a:pt x="30" y="242"/>
                </a:lnTo>
                <a:lnTo>
                  <a:pt x="37" y="226"/>
                </a:lnTo>
                <a:lnTo>
                  <a:pt x="47" y="209"/>
                </a:lnTo>
                <a:lnTo>
                  <a:pt x="57" y="192"/>
                </a:lnTo>
                <a:lnTo>
                  <a:pt x="68" y="175"/>
                </a:lnTo>
                <a:lnTo>
                  <a:pt x="80" y="159"/>
                </a:lnTo>
                <a:lnTo>
                  <a:pt x="93" y="144"/>
                </a:lnTo>
                <a:lnTo>
                  <a:pt x="106" y="128"/>
                </a:lnTo>
                <a:lnTo>
                  <a:pt x="121" y="115"/>
                </a:lnTo>
                <a:lnTo>
                  <a:pt x="121" y="1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912410" y="685800"/>
            <a:ext cx="2252195" cy="2251075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680876" y="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5822719" y="3059087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5822719" y="5538763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8659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="" xmlns:a16="http://schemas.microsoft.com/office/drawing/2014/main" id="{23079954-2BF7-4E41-9996-833F5B3353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54"/>
          <a:stretch>
            <a:fillRect/>
          </a:stretch>
        </p:blipFill>
        <p:spPr>
          <a:xfrm>
            <a:off x="279966" y="0"/>
            <a:ext cx="8867360" cy="6858000"/>
          </a:xfrm>
          <a:custGeom>
            <a:avLst/>
            <a:gdLst>
              <a:gd name="connsiteX0" fmla="*/ 0 w 8867360"/>
              <a:gd name="connsiteY0" fmla="*/ 0 h 6858000"/>
              <a:gd name="connsiteX1" fmla="*/ 8867360 w 8867360"/>
              <a:gd name="connsiteY1" fmla="*/ 0 h 6858000"/>
              <a:gd name="connsiteX2" fmla="*/ 8867360 w 8867360"/>
              <a:gd name="connsiteY2" fmla="*/ 6858000 h 6858000"/>
              <a:gd name="connsiteX3" fmla="*/ 0 w 88673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7360" h="6858000">
                <a:moveTo>
                  <a:pt x="0" y="0"/>
                </a:moveTo>
                <a:lnTo>
                  <a:pt x="8867360" y="0"/>
                </a:lnTo>
                <a:lnTo>
                  <a:pt x="886736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4CCCE566-EF62-4011-89C4-16CB94BF16B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8071474" cy="6858000"/>
          </a:xfrm>
          <a:custGeom>
            <a:avLst/>
            <a:gdLst>
              <a:gd name="connsiteX0" fmla="*/ 8071474 w 8071474"/>
              <a:gd name="connsiteY0" fmla="*/ 0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</a:cxnLst>
            <a:rect l="l" t="t" r="r" b="b"/>
            <a:pathLst>
              <a:path w="8071474" h="6858000">
                <a:moveTo>
                  <a:pt x="8071474" y="0"/>
                </a:moveTo>
                <a:lnTo>
                  <a:pt x="0" y="0"/>
                </a:lnTo>
                <a:lnTo>
                  <a:pt x="692823" y="691198"/>
                </a:lnTo>
                <a:lnTo>
                  <a:pt x="691345" y="683895"/>
                </a:lnTo>
                <a:lnTo>
                  <a:pt x="690754" y="676275"/>
                </a:lnTo>
                <a:lnTo>
                  <a:pt x="690754" y="669290"/>
                </a:lnTo>
                <a:lnTo>
                  <a:pt x="690754" y="661988"/>
                </a:lnTo>
                <a:lnTo>
                  <a:pt x="691345" y="654368"/>
                </a:lnTo>
                <a:lnTo>
                  <a:pt x="692527" y="647383"/>
                </a:lnTo>
                <a:lnTo>
                  <a:pt x="694005" y="640080"/>
                </a:lnTo>
                <a:lnTo>
                  <a:pt x="695778" y="633095"/>
                </a:lnTo>
                <a:lnTo>
                  <a:pt x="698143" y="625793"/>
                </a:lnTo>
                <a:lnTo>
                  <a:pt x="700803" y="618808"/>
                </a:lnTo>
                <a:lnTo>
                  <a:pt x="704054" y="612140"/>
                </a:lnTo>
                <a:lnTo>
                  <a:pt x="707601" y="605790"/>
                </a:lnTo>
                <a:lnTo>
                  <a:pt x="712035" y="599123"/>
                </a:lnTo>
                <a:lnTo>
                  <a:pt x="716173" y="592773"/>
                </a:lnTo>
                <a:lnTo>
                  <a:pt x="721198" y="587058"/>
                </a:lnTo>
                <a:lnTo>
                  <a:pt x="726518" y="581343"/>
                </a:lnTo>
                <a:lnTo>
                  <a:pt x="731247" y="576898"/>
                </a:lnTo>
                <a:lnTo>
                  <a:pt x="735976" y="572453"/>
                </a:lnTo>
                <a:lnTo>
                  <a:pt x="741001" y="568960"/>
                </a:lnTo>
                <a:lnTo>
                  <a:pt x="746026" y="565468"/>
                </a:lnTo>
                <a:lnTo>
                  <a:pt x="751050" y="562293"/>
                </a:lnTo>
                <a:lnTo>
                  <a:pt x="756371" y="558800"/>
                </a:lnTo>
                <a:lnTo>
                  <a:pt x="761691" y="556578"/>
                </a:lnTo>
                <a:lnTo>
                  <a:pt x="767602" y="554038"/>
                </a:lnTo>
                <a:lnTo>
                  <a:pt x="772923" y="551815"/>
                </a:lnTo>
                <a:lnTo>
                  <a:pt x="778834" y="549910"/>
                </a:lnTo>
                <a:lnTo>
                  <a:pt x="784450" y="548640"/>
                </a:lnTo>
                <a:lnTo>
                  <a:pt x="790066" y="547370"/>
                </a:lnTo>
                <a:lnTo>
                  <a:pt x="795977" y="546418"/>
                </a:lnTo>
                <a:lnTo>
                  <a:pt x="802184" y="545783"/>
                </a:lnTo>
                <a:lnTo>
                  <a:pt x="807800" y="545465"/>
                </a:lnTo>
                <a:lnTo>
                  <a:pt x="814007" y="544830"/>
                </a:lnTo>
                <a:lnTo>
                  <a:pt x="819623" y="545465"/>
                </a:lnTo>
                <a:lnTo>
                  <a:pt x="825830" y="545783"/>
                </a:lnTo>
                <a:lnTo>
                  <a:pt x="831446" y="546418"/>
                </a:lnTo>
                <a:lnTo>
                  <a:pt x="837358" y="547370"/>
                </a:lnTo>
                <a:lnTo>
                  <a:pt x="842974" y="548640"/>
                </a:lnTo>
                <a:lnTo>
                  <a:pt x="848885" y="549910"/>
                </a:lnTo>
                <a:lnTo>
                  <a:pt x="854501" y="551815"/>
                </a:lnTo>
                <a:lnTo>
                  <a:pt x="860117" y="554038"/>
                </a:lnTo>
                <a:lnTo>
                  <a:pt x="865733" y="556578"/>
                </a:lnTo>
                <a:lnTo>
                  <a:pt x="871053" y="558800"/>
                </a:lnTo>
                <a:lnTo>
                  <a:pt x="876373" y="562293"/>
                </a:lnTo>
                <a:lnTo>
                  <a:pt x="881398" y="565468"/>
                </a:lnTo>
                <a:lnTo>
                  <a:pt x="886718" y="568960"/>
                </a:lnTo>
                <a:lnTo>
                  <a:pt x="891447" y="572453"/>
                </a:lnTo>
                <a:lnTo>
                  <a:pt x="896177" y="576898"/>
                </a:lnTo>
                <a:lnTo>
                  <a:pt x="900906" y="581343"/>
                </a:lnTo>
                <a:lnTo>
                  <a:pt x="1431459" y="1111568"/>
                </a:lnTo>
                <a:lnTo>
                  <a:pt x="2394731" y="2074863"/>
                </a:lnTo>
                <a:lnTo>
                  <a:pt x="2399164" y="2079308"/>
                </a:lnTo>
                <a:lnTo>
                  <a:pt x="2404189" y="2083435"/>
                </a:lnTo>
                <a:lnTo>
                  <a:pt x="2408918" y="2087245"/>
                </a:lnTo>
                <a:lnTo>
                  <a:pt x="2413943" y="2090738"/>
                </a:lnTo>
                <a:lnTo>
                  <a:pt x="2419263" y="2093913"/>
                </a:lnTo>
                <a:lnTo>
                  <a:pt x="2424583" y="2096770"/>
                </a:lnTo>
                <a:lnTo>
                  <a:pt x="2430199" y="2099628"/>
                </a:lnTo>
                <a:lnTo>
                  <a:pt x="2435520" y="2101850"/>
                </a:lnTo>
                <a:lnTo>
                  <a:pt x="2441136" y="2104073"/>
                </a:lnTo>
                <a:lnTo>
                  <a:pt x="2447047" y="2105660"/>
                </a:lnTo>
                <a:lnTo>
                  <a:pt x="2452663" y="2107565"/>
                </a:lnTo>
                <a:lnTo>
                  <a:pt x="2458574" y="2108518"/>
                </a:lnTo>
                <a:lnTo>
                  <a:pt x="2464190" y="2109788"/>
                </a:lnTo>
                <a:lnTo>
                  <a:pt x="2469806" y="2110423"/>
                </a:lnTo>
                <a:lnTo>
                  <a:pt x="2476013" y="2110740"/>
                </a:lnTo>
                <a:lnTo>
                  <a:pt x="2481925" y="2111058"/>
                </a:lnTo>
                <a:lnTo>
                  <a:pt x="2487836" y="2110740"/>
                </a:lnTo>
                <a:lnTo>
                  <a:pt x="2493747" y="2110423"/>
                </a:lnTo>
                <a:lnTo>
                  <a:pt x="2499363" y="2109788"/>
                </a:lnTo>
                <a:lnTo>
                  <a:pt x="2505570" y="2108518"/>
                </a:lnTo>
                <a:lnTo>
                  <a:pt x="2511186" y="2107565"/>
                </a:lnTo>
                <a:lnTo>
                  <a:pt x="2517098" y="2105660"/>
                </a:lnTo>
                <a:lnTo>
                  <a:pt x="2522714" y="2104073"/>
                </a:lnTo>
                <a:lnTo>
                  <a:pt x="2528034" y="2101850"/>
                </a:lnTo>
                <a:lnTo>
                  <a:pt x="2533945" y="2099628"/>
                </a:lnTo>
                <a:lnTo>
                  <a:pt x="2539266" y="2096770"/>
                </a:lnTo>
                <a:lnTo>
                  <a:pt x="2544290" y="2093913"/>
                </a:lnTo>
                <a:lnTo>
                  <a:pt x="2549611" y="2090738"/>
                </a:lnTo>
                <a:lnTo>
                  <a:pt x="2554635" y="2087245"/>
                </a:lnTo>
                <a:lnTo>
                  <a:pt x="2559660" y="2083435"/>
                </a:lnTo>
                <a:lnTo>
                  <a:pt x="2564389" y="2079308"/>
                </a:lnTo>
                <a:lnTo>
                  <a:pt x="2569119" y="2074863"/>
                </a:lnTo>
                <a:lnTo>
                  <a:pt x="2573257" y="2070100"/>
                </a:lnTo>
                <a:lnTo>
                  <a:pt x="2577395" y="2065655"/>
                </a:lnTo>
                <a:lnTo>
                  <a:pt x="2581237" y="2060575"/>
                </a:lnTo>
                <a:lnTo>
                  <a:pt x="2584784" y="2055495"/>
                </a:lnTo>
                <a:lnTo>
                  <a:pt x="2588035" y="2050415"/>
                </a:lnTo>
                <a:lnTo>
                  <a:pt x="2590991" y="2045018"/>
                </a:lnTo>
                <a:lnTo>
                  <a:pt x="2593651" y="2039620"/>
                </a:lnTo>
                <a:lnTo>
                  <a:pt x="2596016" y="2034223"/>
                </a:lnTo>
                <a:lnTo>
                  <a:pt x="2598085" y="2028508"/>
                </a:lnTo>
                <a:lnTo>
                  <a:pt x="2599858" y="2022793"/>
                </a:lnTo>
                <a:lnTo>
                  <a:pt x="2601336" y="2017078"/>
                </a:lnTo>
                <a:lnTo>
                  <a:pt x="2602814" y="2011363"/>
                </a:lnTo>
                <a:lnTo>
                  <a:pt x="2603996" y="2005648"/>
                </a:lnTo>
                <a:lnTo>
                  <a:pt x="2604587" y="1999615"/>
                </a:lnTo>
                <a:cubicBezTo>
                  <a:pt x="2604686" y="1997604"/>
                  <a:pt x="2604784" y="1995594"/>
                  <a:pt x="2604883" y="1993583"/>
                </a:cubicBezTo>
                <a:lnTo>
                  <a:pt x="2604883" y="1987550"/>
                </a:lnTo>
                <a:lnTo>
                  <a:pt x="2604883" y="1981835"/>
                </a:lnTo>
                <a:cubicBezTo>
                  <a:pt x="2604784" y="1979930"/>
                  <a:pt x="2604686" y="1978025"/>
                  <a:pt x="2604587" y="1976120"/>
                </a:cubicBezTo>
                <a:lnTo>
                  <a:pt x="2603996" y="1970088"/>
                </a:lnTo>
                <a:lnTo>
                  <a:pt x="2602814" y="1964373"/>
                </a:lnTo>
                <a:lnTo>
                  <a:pt x="2601336" y="1958658"/>
                </a:lnTo>
                <a:lnTo>
                  <a:pt x="2599858" y="1952625"/>
                </a:lnTo>
                <a:lnTo>
                  <a:pt x="2598085" y="1946910"/>
                </a:lnTo>
                <a:lnTo>
                  <a:pt x="2596016" y="1941195"/>
                </a:lnTo>
                <a:lnTo>
                  <a:pt x="2593651" y="1935798"/>
                </a:lnTo>
                <a:lnTo>
                  <a:pt x="2590991" y="1930400"/>
                </a:lnTo>
                <a:lnTo>
                  <a:pt x="2588035" y="1925003"/>
                </a:lnTo>
                <a:lnTo>
                  <a:pt x="2584784" y="1919923"/>
                </a:lnTo>
                <a:lnTo>
                  <a:pt x="2581237" y="1915160"/>
                </a:lnTo>
                <a:lnTo>
                  <a:pt x="2577395" y="1910080"/>
                </a:lnTo>
                <a:lnTo>
                  <a:pt x="2573257" y="1905318"/>
                </a:lnTo>
                <a:lnTo>
                  <a:pt x="2569119" y="1900555"/>
                </a:lnTo>
                <a:lnTo>
                  <a:pt x="1590477" y="922020"/>
                </a:lnTo>
                <a:lnTo>
                  <a:pt x="1272736" y="604203"/>
                </a:lnTo>
                <a:lnTo>
                  <a:pt x="1268303" y="599440"/>
                </a:lnTo>
                <a:lnTo>
                  <a:pt x="1264165" y="594995"/>
                </a:lnTo>
                <a:lnTo>
                  <a:pt x="1260322" y="589915"/>
                </a:lnTo>
                <a:lnTo>
                  <a:pt x="1256776" y="584835"/>
                </a:lnTo>
                <a:lnTo>
                  <a:pt x="1253524" y="579755"/>
                </a:lnTo>
                <a:lnTo>
                  <a:pt x="1250864" y="574358"/>
                </a:lnTo>
                <a:lnTo>
                  <a:pt x="1247908" y="568960"/>
                </a:lnTo>
                <a:lnTo>
                  <a:pt x="1245839" y="563563"/>
                </a:lnTo>
                <a:lnTo>
                  <a:pt x="1243475" y="557848"/>
                </a:lnTo>
                <a:lnTo>
                  <a:pt x="1241701" y="552133"/>
                </a:lnTo>
                <a:lnTo>
                  <a:pt x="1239928" y="546418"/>
                </a:lnTo>
                <a:lnTo>
                  <a:pt x="1238746" y="540703"/>
                </a:lnTo>
                <a:lnTo>
                  <a:pt x="1237859" y="534988"/>
                </a:lnTo>
                <a:lnTo>
                  <a:pt x="1236972" y="528638"/>
                </a:lnTo>
                <a:cubicBezTo>
                  <a:pt x="1236874" y="526733"/>
                  <a:pt x="1236775" y="524828"/>
                  <a:pt x="1236677" y="522923"/>
                </a:cubicBezTo>
                <a:cubicBezTo>
                  <a:pt x="1236578" y="520912"/>
                  <a:pt x="1236480" y="518901"/>
                  <a:pt x="1236381" y="516890"/>
                </a:cubicBezTo>
                <a:cubicBezTo>
                  <a:pt x="1236480" y="514985"/>
                  <a:pt x="1236578" y="513080"/>
                  <a:pt x="1236677" y="511175"/>
                </a:cubicBezTo>
                <a:cubicBezTo>
                  <a:pt x="1236775" y="509270"/>
                  <a:pt x="1236874" y="507365"/>
                  <a:pt x="1236972" y="505460"/>
                </a:cubicBezTo>
                <a:lnTo>
                  <a:pt x="1237859" y="499428"/>
                </a:lnTo>
                <a:lnTo>
                  <a:pt x="1238746" y="493713"/>
                </a:lnTo>
                <a:lnTo>
                  <a:pt x="1239928" y="487680"/>
                </a:lnTo>
                <a:lnTo>
                  <a:pt x="1241701" y="481965"/>
                </a:lnTo>
                <a:lnTo>
                  <a:pt x="1243475" y="476250"/>
                </a:lnTo>
                <a:lnTo>
                  <a:pt x="1245839" y="470535"/>
                </a:lnTo>
                <a:lnTo>
                  <a:pt x="1247908" y="465138"/>
                </a:lnTo>
                <a:lnTo>
                  <a:pt x="1250864" y="459740"/>
                </a:lnTo>
                <a:lnTo>
                  <a:pt x="1253524" y="454343"/>
                </a:lnTo>
                <a:lnTo>
                  <a:pt x="1256776" y="449263"/>
                </a:lnTo>
                <a:lnTo>
                  <a:pt x="1260322" y="444500"/>
                </a:lnTo>
                <a:lnTo>
                  <a:pt x="1264165" y="439420"/>
                </a:lnTo>
                <a:lnTo>
                  <a:pt x="1268303" y="434658"/>
                </a:lnTo>
                <a:lnTo>
                  <a:pt x="1272736" y="429895"/>
                </a:lnTo>
                <a:lnTo>
                  <a:pt x="1277466" y="425768"/>
                </a:lnTo>
                <a:lnTo>
                  <a:pt x="1281899" y="421323"/>
                </a:lnTo>
                <a:lnTo>
                  <a:pt x="1286924" y="417830"/>
                </a:lnTo>
                <a:lnTo>
                  <a:pt x="1291949" y="414338"/>
                </a:lnTo>
                <a:lnTo>
                  <a:pt x="1296973" y="410845"/>
                </a:lnTo>
                <a:lnTo>
                  <a:pt x="1302589" y="407988"/>
                </a:lnTo>
                <a:lnTo>
                  <a:pt x="1307910" y="405130"/>
                </a:lnTo>
                <a:lnTo>
                  <a:pt x="1313230" y="402908"/>
                </a:lnTo>
                <a:lnTo>
                  <a:pt x="1318846" y="401003"/>
                </a:lnTo>
                <a:lnTo>
                  <a:pt x="1324757" y="399098"/>
                </a:lnTo>
                <a:lnTo>
                  <a:pt x="1330373" y="397193"/>
                </a:lnTo>
                <a:lnTo>
                  <a:pt x="1336285" y="396240"/>
                </a:lnTo>
                <a:lnTo>
                  <a:pt x="1341901" y="395288"/>
                </a:lnTo>
                <a:lnTo>
                  <a:pt x="1348108" y="394335"/>
                </a:lnTo>
                <a:lnTo>
                  <a:pt x="1353723" y="394018"/>
                </a:lnTo>
                <a:lnTo>
                  <a:pt x="1359930" y="393700"/>
                </a:lnTo>
                <a:lnTo>
                  <a:pt x="1365546" y="394018"/>
                </a:lnTo>
                <a:lnTo>
                  <a:pt x="1371458" y="394335"/>
                </a:lnTo>
                <a:lnTo>
                  <a:pt x="1377665" y="395288"/>
                </a:lnTo>
                <a:lnTo>
                  <a:pt x="1383281" y="396240"/>
                </a:lnTo>
                <a:lnTo>
                  <a:pt x="1388897" y="397193"/>
                </a:lnTo>
                <a:lnTo>
                  <a:pt x="1394808" y="399098"/>
                </a:lnTo>
                <a:lnTo>
                  <a:pt x="1400424" y="401003"/>
                </a:lnTo>
                <a:lnTo>
                  <a:pt x="1406335" y="402908"/>
                </a:lnTo>
                <a:lnTo>
                  <a:pt x="1411656" y="405130"/>
                </a:lnTo>
                <a:lnTo>
                  <a:pt x="1416976" y="407988"/>
                </a:lnTo>
                <a:lnTo>
                  <a:pt x="1422296" y="410845"/>
                </a:lnTo>
                <a:lnTo>
                  <a:pt x="1427617" y="414338"/>
                </a:lnTo>
                <a:lnTo>
                  <a:pt x="1432641" y="417830"/>
                </a:lnTo>
                <a:lnTo>
                  <a:pt x="1437666" y="421323"/>
                </a:lnTo>
                <a:lnTo>
                  <a:pt x="1442100" y="425768"/>
                </a:lnTo>
                <a:lnTo>
                  <a:pt x="1446829" y="429895"/>
                </a:lnTo>
                <a:lnTo>
                  <a:pt x="1907036" y="890270"/>
                </a:lnTo>
                <a:lnTo>
                  <a:pt x="2165662" y="1148715"/>
                </a:lnTo>
                <a:lnTo>
                  <a:pt x="2170391" y="1153160"/>
                </a:lnTo>
                <a:lnTo>
                  <a:pt x="2175416" y="1157288"/>
                </a:lnTo>
                <a:lnTo>
                  <a:pt x="2180145" y="1161098"/>
                </a:lnTo>
                <a:lnTo>
                  <a:pt x="2185170" y="1164590"/>
                </a:lnTo>
                <a:lnTo>
                  <a:pt x="2190490" y="1167765"/>
                </a:lnTo>
                <a:lnTo>
                  <a:pt x="2195810" y="1170623"/>
                </a:lnTo>
                <a:lnTo>
                  <a:pt x="2201130" y="1173480"/>
                </a:lnTo>
                <a:lnTo>
                  <a:pt x="2206746" y="1176020"/>
                </a:lnTo>
                <a:lnTo>
                  <a:pt x="2212362" y="1177925"/>
                </a:lnTo>
                <a:lnTo>
                  <a:pt x="2217683" y="1180148"/>
                </a:lnTo>
                <a:lnTo>
                  <a:pt x="2223594" y="1181418"/>
                </a:lnTo>
                <a:lnTo>
                  <a:pt x="2229505" y="1182688"/>
                </a:lnTo>
                <a:lnTo>
                  <a:pt x="2235417" y="1183640"/>
                </a:lnTo>
                <a:lnTo>
                  <a:pt x="2241033" y="1184275"/>
                </a:lnTo>
                <a:lnTo>
                  <a:pt x="2247240" y="1184593"/>
                </a:lnTo>
                <a:lnTo>
                  <a:pt x="2252856" y="1185228"/>
                </a:lnTo>
                <a:lnTo>
                  <a:pt x="2259063" y="1184593"/>
                </a:lnTo>
                <a:lnTo>
                  <a:pt x="2264679" y="1184275"/>
                </a:lnTo>
                <a:lnTo>
                  <a:pt x="2270590" y="1183640"/>
                </a:lnTo>
                <a:lnTo>
                  <a:pt x="2276797" y="1182688"/>
                </a:lnTo>
                <a:lnTo>
                  <a:pt x="2282413" y="1181418"/>
                </a:lnTo>
                <a:lnTo>
                  <a:pt x="2288029" y="1180148"/>
                </a:lnTo>
                <a:lnTo>
                  <a:pt x="2293940" y="1177925"/>
                </a:lnTo>
                <a:lnTo>
                  <a:pt x="2299261" y="1176020"/>
                </a:lnTo>
                <a:lnTo>
                  <a:pt x="2304581" y="1173480"/>
                </a:lnTo>
                <a:lnTo>
                  <a:pt x="2310492" y="1170623"/>
                </a:lnTo>
                <a:lnTo>
                  <a:pt x="2315517" y="1167765"/>
                </a:lnTo>
                <a:lnTo>
                  <a:pt x="2320837" y="1164590"/>
                </a:lnTo>
                <a:lnTo>
                  <a:pt x="2325862" y="1161098"/>
                </a:lnTo>
                <a:lnTo>
                  <a:pt x="2330887" y="1157288"/>
                </a:lnTo>
                <a:lnTo>
                  <a:pt x="2335616" y="1153160"/>
                </a:lnTo>
                <a:lnTo>
                  <a:pt x="2340345" y="1148715"/>
                </a:lnTo>
                <a:lnTo>
                  <a:pt x="2344483" y="1144270"/>
                </a:lnTo>
                <a:lnTo>
                  <a:pt x="2348621" y="1139508"/>
                </a:lnTo>
                <a:lnTo>
                  <a:pt x="2352464" y="1134428"/>
                </a:lnTo>
                <a:lnTo>
                  <a:pt x="2356011" y="1129348"/>
                </a:lnTo>
                <a:lnTo>
                  <a:pt x="2359262" y="1124268"/>
                </a:lnTo>
                <a:lnTo>
                  <a:pt x="2362218" y="1118870"/>
                </a:lnTo>
                <a:lnTo>
                  <a:pt x="2364582" y="1113473"/>
                </a:lnTo>
                <a:lnTo>
                  <a:pt x="2367242" y="1108075"/>
                </a:lnTo>
                <a:lnTo>
                  <a:pt x="2369311" y="1102360"/>
                </a:lnTo>
                <a:lnTo>
                  <a:pt x="2371085" y="1096645"/>
                </a:lnTo>
                <a:lnTo>
                  <a:pt x="2372563" y="1090930"/>
                </a:lnTo>
                <a:lnTo>
                  <a:pt x="2374041" y="1085215"/>
                </a:lnTo>
                <a:lnTo>
                  <a:pt x="2375223" y="1079500"/>
                </a:lnTo>
                <a:lnTo>
                  <a:pt x="2375814" y="1073785"/>
                </a:lnTo>
                <a:cubicBezTo>
                  <a:pt x="2375913" y="1071774"/>
                  <a:pt x="2376011" y="1069764"/>
                  <a:pt x="2376110" y="1067753"/>
                </a:cubicBezTo>
                <a:lnTo>
                  <a:pt x="2376110" y="1061720"/>
                </a:lnTo>
                <a:lnTo>
                  <a:pt x="2376110" y="1055688"/>
                </a:lnTo>
                <a:cubicBezTo>
                  <a:pt x="2376011" y="1053783"/>
                  <a:pt x="2375913" y="1051878"/>
                  <a:pt x="2375814" y="1049973"/>
                </a:cubicBezTo>
                <a:lnTo>
                  <a:pt x="2375223" y="1043940"/>
                </a:lnTo>
                <a:lnTo>
                  <a:pt x="2374041" y="1038225"/>
                </a:lnTo>
                <a:lnTo>
                  <a:pt x="2372563" y="1032510"/>
                </a:lnTo>
                <a:lnTo>
                  <a:pt x="2371085" y="1026795"/>
                </a:lnTo>
                <a:lnTo>
                  <a:pt x="2369311" y="1021080"/>
                </a:lnTo>
                <a:lnTo>
                  <a:pt x="2367242" y="1015683"/>
                </a:lnTo>
                <a:lnTo>
                  <a:pt x="2364582" y="1009650"/>
                </a:lnTo>
                <a:lnTo>
                  <a:pt x="2362218" y="1004253"/>
                </a:lnTo>
                <a:lnTo>
                  <a:pt x="2359262" y="998855"/>
                </a:lnTo>
                <a:lnTo>
                  <a:pt x="2356011" y="994093"/>
                </a:lnTo>
                <a:lnTo>
                  <a:pt x="2352464" y="989013"/>
                </a:lnTo>
                <a:lnTo>
                  <a:pt x="2348621" y="983933"/>
                </a:lnTo>
                <a:lnTo>
                  <a:pt x="2344483" y="979170"/>
                </a:lnTo>
                <a:lnTo>
                  <a:pt x="2340345" y="974725"/>
                </a:lnTo>
                <a:lnTo>
                  <a:pt x="2240737" y="875030"/>
                </a:lnTo>
                <a:lnTo>
                  <a:pt x="1991865" y="626428"/>
                </a:lnTo>
                <a:lnTo>
                  <a:pt x="1987431" y="621665"/>
                </a:lnTo>
                <a:lnTo>
                  <a:pt x="1983589" y="616903"/>
                </a:lnTo>
                <a:lnTo>
                  <a:pt x="1979451" y="612140"/>
                </a:lnTo>
                <a:lnTo>
                  <a:pt x="1975904" y="607060"/>
                </a:lnTo>
                <a:lnTo>
                  <a:pt x="1972653" y="601663"/>
                </a:lnTo>
                <a:lnTo>
                  <a:pt x="1969993" y="596265"/>
                </a:lnTo>
                <a:lnTo>
                  <a:pt x="1967037" y="590868"/>
                </a:lnTo>
                <a:lnTo>
                  <a:pt x="1964968" y="585470"/>
                </a:lnTo>
                <a:lnTo>
                  <a:pt x="1962603" y="579755"/>
                </a:lnTo>
                <a:lnTo>
                  <a:pt x="1960830" y="574358"/>
                </a:lnTo>
                <a:lnTo>
                  <a:pt x="1959056" y="568643"/>
                </a:lnTo>
                <a:lnTo>
                  <a:pt x="1958170" y="562610"/>
                </a:lnTo>
                <a:lnTo>
                  <a:pt x="1956987" y="556895"/>
                </a:lnTo>
                <a:lnTo>
                  <a:pt x="1956396" y="551180"/>
                </a:lnTo>
                <a:lnTo>
                  <a:pt x="1955805" y="544830"/>
                </a:lnTo>
                <a:lnTo>
                  <a:pt x="1955805" y="539115"/>
                </a:lnTo>
                <a:lnTo>
                  <a:pt x="1955805" y="533083"/>
                </a:lnTo>
                <a:lnTo>
                  <a:pt x="1956396" y="527368"/>
                </a:lnTo>
                <a:lnTo>
                  <a:pt x="1956987" y="521653"/>
                </a:lnTo>
                <a:lnTo>
                  <a:pt x="1958170" y="515620"/>
                </a:lnTo>
                <a:lnTo>
                  <a:pt x="1959056" y="509588"/>
                </a:lnTo>
                <a:lnTo>
                  <a:pt x="1960830" y="503873"/>
                </a:lnTo>
                <a:lnTo>
                  <a:pt x="1962603" y="498158"/>
                </a:lnTo>
                <a:lnTo>
                  <a:pt x="1964968" y="492760"/>
                </a:lnTo>
                <a:lnTo>
                  <a:pt x="1967037" y="487363"/>
                </a:lnTo>
                <a:lnTo>
                  <a:pt x="1969993" y="481648"/>
                </a:lnTo>
                <a:lnTo>
                  <a:pt x="1972653" y="476568"/>
                </a:lnTo>
                <a:lnTo>
                  <a:pt x="1975904" y="471170"/>
                </a:lnTo>
                <a:lnTo>
                  <a:pt x="1979451" y="466408"/>
                </a:lnTo>
                <a:lnTo>
                  <a:pt x="1983589" y="461328"/>
                </a:lnTo>
                <a:lnTo>
                  <a:pt x="1987431" y="456565"/>
                </a:lnTo>
                <a:lnTo>
                  <a:pt x="1991865" y="451803"/>
                </a:lnTo>
                <a:lnTo>
                  <a:pt x="1996594" y="447675"/>
                </a:lnTo>
                <a:lnTo>
                  <a:pt x="2001028" y="443548"/>
                </a:lnTo>
                <a:lnTo>
                  <a:pt x="2006052" y="439738"/>
                </a:lnTo>
                <a:lnTo>
                  <a:pt x="2011077" y="436245"/>
                </a:lnTo>
                <a:lnTo>
                  <a:pt x="2016102" y="432753"/>
                </a:lnTo>
                <a:lnTo>
                  <a:pt x="2021718" y="429895"/>
                </a:lnTo>
                <a:lnTo>
                  <a:pt x="2027038" y="427355"/>
                </a:lnTo>
                <a:lnTo>
                  <a:pt x="2032654" y="424815"/>
                </a:lnTo>
                <a:lnTo>
                  <a:pt x="2038270" y="422910"/>
                </a:lnTo>
                <a:lnTo>
                  <a:pt x="2043886" y="421005"/>
                </a:lnTo>
                <a:lnTo>
                  <a:pt x="2049502" y="419735"/>
                </a:lnTo>
                <a:lnTo>
                  <a:pt x="2055413" y="418148"/>
                </a:lnTo>
                <a:lnTo>
                  <a:pt x="2061029" y="417195"/>
                </a:lnTo>
                <a:lnTo>
                  <a:pt x="2067236" y="416243"/>
                </a:lnTo>
                <a:lnTo>
                  <a:pt x="2072852" y="415925"/>
                </a:lnTo>
                <a:lnTo>
                  <a:pt x="2079059" y="415925"/>
                </a:lnTo>
                <a:lnTo>
                  <a:pt x="2084970" y="415925"/>
                </a:lnTo>
                <a:lnTo>
                  <a:pt x="2090882" y="416243"/>
                </a:lnTo>
                <a:lnTo>
                  <a:pt x="2096793" y="417195"/>
                </a:lnTo>
                <a:lnTo>
                  <a:pt x="2102409" y="418148"/>
                </a:lnTo>
                <a:lnTo>
                  <a:pt x="2108321" y="419735"/>
                </a:lnTo>
                <a:lnTo>
                  <a:pt x="2113936" y="421005"/>
                </a:lnTo>
                <a:lnTo>
                  <a:pt x="2119552" y="422910"/>
                </a:lnTo>
                <a:lnTo>
                  <a:pt x="2125464" y="424815"/>
                </a:lnTo>
                <a:lnTo>
                  <a:pt x="2130784" y="427355"/>
                </a:lnTo>
                <a:lnTo>
                  <a:pt x="2136104" y="429895"/>
                </a:lnTo>
                <a:lnTo>
                  <a:pt x="2141720" y="432753"/>
                </a:lnTo>
                <a:lnTo>
                  <a:pt x="2146745" y="436245"/>
                </a:lnTo>
                <a:lnTo>
                  <a:pt x="2152065" y="439738"/>
                </a:lnTo>
                <a:lnTo>
                  <a:pt x="2156795" y="443548"/>
                </a:lnTo>
                <a:lnTo>
                  <a:pt x="2161819" y="447675"/>
                </a:lnTo>
                <a:lnTo>
                  <a:pt x="2165957" y="451803"/>
                </a:lnTo>
                <a:lnTo>
                  <a:pt x="2966073" y="1251903"/>
                </a:lnTo>
                <a:lnTo>
                  <a:pt x="5612631" y="3898583"/>
                </a:lnTo>
                <a:lnTo>
                  <a:pt x="5617360" y="3903345"/>
                </a:lnTo>
                <a:lnTo>
                  <a:pt x="5621498" y="3908425"/>
                </a:lnTo>
                <a:lnTo>
                  <a:pt x="5625341" y="3913505"/>
                </a:lnTo>
                <a:lnTo>
                  <a:pt x="5628888" y="3918585"/>
                </a:lnTo>
                <a:lnTo>
                  <a:pt x="5632139" y="3923348"/>
                </a:lnTo>
                <a:lnTo>
                  <a:pt x="5635094" y="3928745"/>
                </a:lnTo>
                <a:lnTo>
                  <a:pt x="5638050" y="3934460"/>
                </a:lnTo>
                <a:lnTo>
                  <a:pt x="5640415" y="3939858"/>
                </a:lnTo>
                <a:lnTo>
                  <a:pt x="5642484" y="3945890"/>
                </a:lnTo>
                <a:lnTo>
                  <a:pt x="5644257" y="3951605"/>
                </a:lnTo>
                <a:lnTo>
                  <a:pt x="5645735" y="3957320"/>
                </a:lnTo>
                <a:lnTo>
                  <a:pt x="5647213" y="3963353"/>
                </a:lnTo>
                <a:lnTo>
                  <a:pt x="5648100" y="3969068"/>
                </a:lnTo>
                <a:lnTo>
                  <a:pt x="5648691" y="3975100"/>
                </a:lnTo>
                <a:lnTo>
                  <a:pt x="5649282" y="3980815"/>
                </a:lnTo>
                <a:lnTo>
                  <a:pt x="5649282" y="3987165"/>
                </a:lnTo>
                <a:lnTo>
                  <a:pt x="5649282" y="3992880"/>
                </a:lnTo>
                <a:lnTo>
                  <a:pt x="5648691" y="3998913"/>
                </a:lnTo>
                <a:lnTo>
                  <a:pt x="5648100" y="4004945"/>
                </a:lnTo>
                <a:lnTo>
                  <a:pt x="5647213" y="4010660"/>
                </a:lnTo>
                <a:lnTo>
                  <a:pt x="5645735" y="4016375"/>
                </a:lnTo>
                <a:lnTo>
                  <a:pt x="5644257" y="4022725"/>
                </a:lnTo>
                <a:lnTo>
                  <a:pt x="5642484" y="4028440"/>
                </a:lnTo>
                <a:lnTo>
                  <a:pt x="5640415" y="4033838"/>
                </a:lnTo>
                <a:lnTo>
                  <a:pt x="5638050" y="4039553"/>
                </a:lnTo>
                <a:lnTo>
                  <a:pt x="5635094" y="4044950"/>
                </a:lnTo>
                <a:lnTo>
                  <a:pt x="5632139" y="4050348"/>
                </a:lnTo>
                <a:lnTo>
                  <a:pt x="5628888" y="4055745"/>
                </a:lnTo>
                <a:lnTo>
                  <a:pt x="5625341" y="4060825"/>
                </a:lnTo>
                <a:lnTo>
                  <a:pt x="5621498" y="4065588"/>
                </a:lnTo>
                <a:lnTo>
                  <a:pt x="5617360" y="4070350"/>
                </a:lnTo>
                <a:lnTo>
                  <a:pt x="5612631" y="4075113"/>
                </a:lnTo>
                <a:lnTo>
                  <a:pt x="5608198" y="4079875"/>
                </a:lnTo>
                <a:lnTo>
                  <a:pt x="5603468" y="4083685"/>
                </a:lnTo>
                <a:lnTo>
                  <a:pt x="5598443" y="4087495"/>
                </a:lnTo>
                <a:lnTo>
                  <a:pt x="5593419" y="4091305"/>
                </a:lnTo>
                <a:lnTo>
                  <a:pt x="5588098" y="4094480"/>
                </a:lnTo>
                <a:lnTo>
                  <a:pt x="5582482" y="4097338"/>
                </a:lnTo>
                <a:lnTo>
                  <a:pt x="5577162" y="4100195"/>
                </a:lnTo>
                <a:lnTo>
                  <a:pt x="5571842" y="4102418"/>
                </a:lnTo>
                <a:lnTo>
                  <a:pt x="5565931" y="4104640"/>
                </a:lnTo>
                <a:lnTo>
                  <a:pt x="5560315" y="4106545"/>
                </a:lnTo>
                <a:lnTo>
                  <a:pt x="5554699" y="4108133"/>
                </a:lnTo>
                <a:lnTo>
                  <a:pt x="5548492" y="4109403"/>
                </a:lnTo>
                <a:lnTo>
                  <a:pt x="5542580" y="4110355"/>
                </a:lnTo>
                <a:lnTo>
                  <a:pt x="5536669" y="4110990"/>
                </a:lnTo>
                <a:lnTo>
                  <a:pt x="5530758" y="4111308"/>
                </a:lnTo>
                <a:lnTo>
                  <a:pt x="5524846" y="4111625"/>
                </a:lnTo>
                <a:lnTo>
                  <a:pt x="5518639" y="4111308"/>
                </a:lnTo>
                <a:lnTo>
                  <a:pt x="5513023" y="4110990"/>
                </a:lnTo>
                <a:lnTo>
                  <a:pt x="5506816" y="4110355"/>
                </a:lnTo>
                <a:lnTo>
                  <a:pt x="5501200" y="4109403"/>
                </a:lnTo>
                <a:lnTo>
                  <a:pt x="5494993" y="4108133"/>
                </a:lnTo>
                <a:lnTo>
                  <a:pt x="5489081" y="4106545"/>
                </a:lnTo>
                <a:lnTo>
                  <a:pt x="5483466" y="4104640"/>
                </a:lnTo>
                <a:lnTo>
                  <a:pt x="5477850" y="4102418"/>
                </a:lnTo>
                <a:lnTo>
                  <a:pt x="5472234" y="4100195"/>
                </a:lnTo>
                <a:lnTo>
                  <a:pt x="5466913" y="4097338"/>
                </a:lnTo>
                <a:lnTo>
                  <a:pt x="5461593" y="4094480"/>
                </a:lnTo>
                <a:lnTo>
                  <a:pt x="5456273" y="4091305"/>
                </a:lnTo>
                <a:lnTo>
                  <a:pt x="5451248" y="4087495"/>
                </a:lnTo>
                <a:lnTo>
                  <a:pt x="5446223" y="4083685"/>
                </a:lnTo>
                <a:lnTo>
                  <a:pt x="5441495" y="4079875"/>
                </a:lnTo>
                <a:lnTo>
                  <a:pt x="5436765" y="4075113"/>
                </a:lnTo>
                <a:lnTo>
                  <a:pt x="5322379" y="3960813"/>
                </a:lnTo>
                <a:lnTo>
                  <a:pt x="5317945" y="3956368"/>
                </a:lnTo>
                <a:lnTo>
                  <a:pt x="5312921" y="3952240"/>
                </a:lnTo>
                <a:lnTo>
                  <a:pt x="5307896" y="3948748"/>
                </a:lnTo>
                <a:lnTo>
                  <a:pt x="5302871" y="3944938"/>
                </a:lnTo>
                <a:lnTo>
                  <a:pt x="5297255" y="3941763"/>
                </a:lnTo>
                <a:lnTo>
                  <a:pt x="5292230" y="3938588"/>
                </a:lnTo>
                <a:lnTo>
                  <a:pt x="5286615" y="3936048"/>
                </a:lnTo>
                <a:lnTo>
                  <a:pt x="5281294" y="3933508"/>
                </a:lnTo>
                <a:lnTo>
                  <a:pt x="5275383" y="3931285"/>
                </a:lnTo>
                <a:lnTo>
                  <a:pt x="5269767" y="3929698"/>
                </a:lnTo>
                <a:lnTo>
                  <a:pt x="5263855" y="3927793"/>
                </a:lnTo>
                <a:lnTo>
                  <a:pt x="5257944" y="3926840"/>
                </a:lnTo>
                <a:lnTo>
                  <a:pt x="5252033" y="3925570"/>
                </a:lnTo>
                <a:lnTo>
                  <a:pt x="5246121" y="3924935"/>
                </a:lnTo>
                <a:lnTo>
                  <a:pt x="5240210" y="3924618"/>
                </a:lnTo>
                <a:lnTo>
                  <a:pt x="5234298" y="3924618"/>
                </a:lnTo>
                <a:lnTo>
                  <a:pt x="5228091" y="3924618"/>
                </a:lnTo>
                <a:lnTo>
                  <a:pt x="5222180" y="3924935"/>
                </a:lnTo>
                <a:lnTo>
                  <a:pt x="5216268" y="3925570"/>
                </a:lnTo>
                <a:lnTo>
                  <a:pt x="5210357" y="3926840"/>
                </a:lnTo>
                <a:lnTo>
                  <a:pt x="5204741" y="3927793"/>
                </a:lnTo>
                <a:lnTo>
                  <a:pt x="5198534" y="3929698"/>
                </a:lnTo>
                <a:lnTo>
                  <a:pt x="5192918" y="3931285"/>
                </a:lnTo>
                <a:lnTo>
                  <a:pt x="5187598" y="3933508"/>
                </a:lnTo>
                <a:lnTo>
                  <a:pt x="5181686" y="3936048"/>
                </a:lnTo>
                <a:lnTo>
                  <a:pt x="5176366" y="3938588"/>
                </a:lnTo>
                <a:lnTo>
                  <a:pt x="5171046" y="3941763"/>
                </a:lnTo>
                <a:lnTo>
                  <a:pt x="5165430" y="3944938"/>
                </a:lnTo>
                <a:lnTo>
                  <a:pt x="5160405" y="3948748"/>
                </a:lnTo>
                <a:lnTo>
                  <a:pt x="5155380" y="3952240"/>
                </a:lnTo>
                <a:lnTo>
                  <a:pt x="5150947" y="3956368"/>
                </a:lnTo>
                <a:lnTo>
                  <a:pt x="5146218" y="3960813"/>
                </a:lnTo>
                <a:lnTo>
                  <a:pt x="5141488" y="3965575"/>
                </a:lnTo>
                <a:lnTo>
                  <a:pt x="5137646" y="3970655"/>
                </a:lnTo>
                <a:lnTo>
                  <a:pt x="5133508" y="3975100"/>
                </a:lnTo>
                <a:lnTo>
                  <a:pt x="5129961" y="3980498"/>
                </a:lnTo>
                <a:lnTo>
                  <a:pt x="5126710" y="3985578"/>
                </a:lnTo>
                <a:lnTo>
                  <a:pt x="5123754" y="3990975"/>
                </a:lnTo>
                <a:lnTo>
                  <a:pt x="5121094" y="3996373"/>
                </a:lnTo>
                <a:lnTo>
                  <a:pt x="5118729" y="4002088"/>
                </a:lnTo>
                <a:lnTo>
                  <a:pt x="5116660" y="4007803"/>
                </a:lnTo>
                <a:lnTo>
                  <a:pt x="5114591" y="4013518"/>
                </a:lnTo>
                <a:lnTo>
                  <a:pt x="5113113" y="4019233"/>
                </a:lnTo>
                <a:lnTo>
                  <a:pt x="5111636" y="4025265"/>
                </a:lnTo>
                <a:cubicBezTo>
                  <a:pt x="5111439" y="4027276"/>
                  <a:pt x="5111241" y="4029287"/>
                  <a:pt x="5111044" y="4031298"/>
                </a:cubicBezTo>
                <a:lnTo>
                  <a:pt x="5110158" y="4037013"/>
                </a:lnTo>
                <a:cubicBezTo>
                  <a:pt x="5110059" y="4039024"/>
                  <a:pt x="5109961" y="4041034"/>
                  <a:pt x="5109862" y="4043045"/>
                </a:cubicBezTo>
                <a:cubicBezTo>
                  <a:pt x="5109764" y="4045056"/>
                  <a:pt x="5109665" y="4047067"/>
                  <a:pt x="5109567" y="4049078"/>
                </a:cubicBezTo>
                <a:cubicBezTo>
                  <a:pt x="5109665" y="4051089"/>
                  <a:pt x="5109764" y="4053099"/>
                  <a:pt x="5109862" y="4055110"/>
                </a:cubicBezTo>
                <a:cubicBezTo>
                  <a:pt x="5109961" y="4057121"/>
                  <a:pt x="5110059" y="4059132"/>
                  <a:pt x="5110158" y="4061143"/>
                </a:cubicBezTo>
                <a:lnTo>
                  <a:pt x="5111044" y="4066858"/>
                </a:lnTo>
                <a:cubicBezTo>
                  <a:pt x="5111241" y="4068869"/>
                  <a:pt x="5111439" y="4070879"/>
                  <a:pt x="5111636" y="4072890"/>
                </a:cubicBezTo>
                <a:lnTo>
                  <a:pt x="5113113" y="4078605"/>
                </a:lnTo>
                <a:lnTo>
                  <a:pt x="5114591" y="4084320"/>
                </a:lnTo>
                <a:lnTo>
                  <a:pt x="5116660" y="4090035"/>
                </a:lnTo>
                <a:lnTo>
                  <a:pt x="5118729" y="4095750"/>
                </a:lnTo>
                <a:lnTo>
                  <a:pt x="5121094" y="4101783"/>
                </a:lnTo>
                <a:lnTo>
                  <a:pt x="5123754" y="4107180"/>
                </a:lnTo>
                <a:lnTo>
                  <a:pt x="5126710" y="4112578"/>
                </a:lnTo>
                <a:lnTo>
                  <a:pt x="5129961" y="4117975"/>
                </a:lnTo>
                <a:lnTo>
                  <a:pt x="5133508" y="4122738"/>
                </a:lnTo>
                <a:lnTo>
                  <a:pt x="5137646" y="4127818"/>
                </a:lnTo>
                <a:lnTo>
                  <a:pt x="5141488" y="4132580"/>
                </a:lnTo>
                <a:lnTo>
                  <a:pt x="5146218" y="4137343"/>
                </a:lnTo>
                <a:lnTo>
                  <a:pt x="5870075" y="4860925"/>
                </a:lnTo>
                <a:lnTo>
                  <a:pt x="5874509" y="4865688"/>
                </a:lnTo>
                <a:lnTo>
                  <a:pt x="5878646" y="4870768"/>
                </a:lnTo>
                <a:lnTo>
                  <a:pt x="5882489" y="4875848"/>
                </a:lnTo>
                <a:lnTo>
                  <a:pt x="5886036" y="4880928"/>
                </a:lnTo>
                <a:lnTo>
                  <a:pt x="5889287" y="4885690"/>
                </a:lnTo>
                <a:lnTo>
                  <a:pt x="5892243" y="4891088"/>
                </a:lnTo>
                <a:lnTo>
                  <a:pt x="5895199" y="4897120"/>
                </a:lnTo>
                <a:lnTo>
                  <a:pt x="5897268" y="4902518"/>
                </a:lnTo>
                <a:lnTo>
                  <a:pt x="5899336" y="4908233"/>
                </a:lnTo>
                <a:lnTo>
                  <a:pt x="5901701" y="4913948"/>
                </a:lnTo>
                <a:lnTo>
                  <a:pt x="5902883" y="4919663"/>
                </a:lnTo>
                <a:lnTo>
                  <a:pt x="5904066" y="4925695"/>
                </a:lnTo>
                <a:lnTo>
                  <a:pt x="5905248" y="4931410"/>
                </a:lnTo>
                <a:cubicBezTo>
                  <a:pt x="5905445" y="4933421"/>
                  <a:pt x="5905643" y="4935432"/>
                  <a:pt x="5905840" y="4937443"/>
                </a:cubicBezTo>
                <a:cubicBezTo>
                  <a:pt x="5905938" y="4939454"/>
                  <a:pt x="5906037" y="4941464"/>
                  <a:pt x="5906135" y="4943475"/>
                </a:cubicBezTo>
                <a:lnTo>
                  <a:pt x="5906726" y="4949508"/>
                </a:lnTo>
                <a:lnTo>
                  <a:pt x="5906135" y="4955223"/>
                </a:lnTo>
                <a:cubicBezTo>
                  <a:pt x="5906037" y="4957234"/>
                  <a:pt x="5905938" y="4959244"/>
                  <a:pt x="5905840" y="4961255"/>
                </a:cubicBezTo>
                <a:cubicBezTo>
                  <a:pt x="5905643" y="4963266"/>
                  <a:pt x="5905445" y="4965277"/>
                  <a:pt x="5905248" y="4967288"/>
                </a:cubicBezTo>
                <a:lnTo>
                  <a:pt x="5904066" y="4973003"/>
                </a:lnTo>
                <a:lnTo>
                  <a:pt x="5902883" y="4979035"/>
                </a:lnTo>
                <a:lnTo>
                  <a:pt x="5901701" y="4985068"/>
                </a:lnTo>
                <a:lnTo>
                  <a:pt x="5899336" y="4990783"/>
                </a:lnTo>
                <a:lnTo>
                  <a:pt x="5897268" y="4996180"/>
                </a:lnTo>
                <a:lnTo>
                  <a:pt x="5895199" y="5001895"/>
                </a:lnTo>
                <a:lnTo>
                  <a:pt x="5892243" y="5007293"/>
                </a:lnTo>
                <a:lnTo>
                  <a:pt x="5889287" y="5012690"/>
                </a:lnTo>
                <a:lnTo>
                  <a:pt x="5886036" y="5018088"/>
                </a:lnTo>
                <a:lnTo>
                  <a:pt x="5882489" y="5023168"/>
                </a:lnTo>
                <a:lnTo>
                  <a:pt x="5878646" y="5028248"/>
                </a:lnTo>
                <a:lnTo>
                  <a:pt x="5874509" y="5032693"/>
                </a:lnTo>
                <a:lnTo>
                  <a:pt x="5870075" y="5037455"/>
                </a:lnTo>
                <a:lnTo>
                  <a:pt x="5865346" y="5041900"/>
                </a:lnTo>
                <a:lnTo>
                  <a:pt x="5860617" y="5046028"/>
                </a:lnTo>
                <a:lnTo>
                  <a:pt x="5855592" y="5050155"/>
                </a:lnTo>
                <a:lnTo>
                  <a:pt x="5850567" y="5053648"/>
                </a:lnTo>
                <a:lnTo>
                  <a:pt x="5845247" y="5056823"/>
                </a:lnTo>
                <a:lnTo>
                  <a:pt x="5839926" y="5059680"/>
                </a:lnTo>
                <a:lnTo>
                  <a:pt x="5834311" y="5062538"/>
                </a:lnTo>
                <a:lnTo>
                  <a:pt x="5828695" y="5064760"/>
                </a:lnTo>
                <a:lnTo>
                  <a:pt x="5823375" y="5066983"/>
                </a:lnTo>
                <a:lnTo>
                  <a:pt x="5817463" y="5069205"/>
                </a:lnTo>
                <a:lnTo>
                  <a:pt x="5811552" y="5070475"/>
                </a:lnTo>
                <a:lnTo>
                  <a:pt x="5805640" y="5071428"/>
                </a:lnTo>
                <a:lnTo>
                  <a:pt x="5800024" y="5072698"/>
                </a:lnTo>
                <a:lnTo>
                  <a:pt x="5793817" y="5073333"/>
                </a:lnTo>
                <a:lnTo>
                  <a:pt x="5787610" y="5073650"/>
                </a:lnTo>
                <a:lnTo>
                  <a:pt x="5781994" y="5073968"/>
                </a:lnTo>
                <a:lnTo>
                  <a:pt x="5775787" y="5073650"/>
                </a:lnTo>
                <a:lnTo>
                  <a:pt x="5770171" y="5073333"/>
                </a:lnTo>
                <a:lnTo>
                  <a:pt x="5763965" y="5072698"/>
                </a:lnTo>
                <a:lnTo>
                  <a:pt x="5758349" y="5071428"/>
                </a:lnTo>
                <a:lnTo>
                  <a:pt x="5752141" y="5070475"/>
                </a:lnTo>
                <a:lnTo>
                  <a:pt x="5746526" y="5069205"/>
                </a:lnTo>
                <a:lnTo>
                  <a:pt x="5740614" y="5066983"/>
                </a:lnTo>
                <a:lnTo>
                  <a:pt x="5734998" y="5064760"/>
                </a:lnTo>
                <a:lnTo>
                  <a:pt x="5729382" y="5062538"/>
                </a:lnTo>
                <a:lnTo>
                  <a:pt x="5723767" y="5059680"/>
                </a:lnTo>
                <a:lnTo>
                  <a:pt x="5718446" y="5056823"/>
                </a:lnTo>
                <a:lnTo>
                  <a:pt x="5713421" y="5053648"/>
                </a:lnTo>
                <a:lnTo>
                  <a:pt x="5708396" y="5050155"/>
                </a:lnTo>
                <a:lnTo>
                  <a:pt x="5703372" y="5046028"/>
                </a:lnTo>
                <a:lnTo>
                  <a:pt x="5698347" y="5041900"/>
                </a:lnTo>
                <a:lnTo>
                  <a:pt x="5693618" y="5037455"/>
                </a:lnTo>
                <a:lnTo>
                  <a:pt x="5598148" y="4941888"/>
                </a:lnTo>
                <a:lnTo>
                  <a:pt x="5490560" y="4834573"/>
                </a:lnTo>
                <a:lnTo>
                  <a:pt x="5485830" y="4830128"/>
                </a:lnTo>
                <a:lnTo>
                  <a:pt x="5481397" y="4826000"/>
                </a:lnTo>
                <a:lnTo>
                  <a:pt x="5476372" y="4821873"/>
                </a:lnTo>
                <a:lnTo>
                  <a:pt x="5471348" y="4818380"/>
                </a:lnTo>
                <a:lnTo>
                  <a:pt x="5465732" y="4815205"/>
                </a:lnTo>
                <a:lnTo>
                  <a:pt x="5460411" y="4812348"/>
                </a:lnTo>
                <a:lnTo>
                  <a:pt x="5455091" y="4809173"/>
                </a:lnTo>
                <a:lnTo>
                  <a:pt x="5449475" y="4807268"/>
                </a:lnTo>
                <a:lnTo>
                  <a:pt x="5443563" y="4805045"/>
                </a:lnTo>
                <a:lnTo>
                  <a:pt x="5437948" y="4802823"/>
                </a:lnTo>
                <a:lnTo>
                  <a:pt x="5432036" y="4801553"/>
                </a:lnTo>
                <a:lnTo>
                  <a:pt x="5426420" y="4800283"/>
                </a:lnTo>
                <a:lnTo>
                  <a:pt x="5420509" y="4799330"/>
                </a:lnTo>
                <a:lnTo>
                  <a:pt x="5414597" y="4798695"/>
                </a:lnTo>
                <a:lnTo>
                  <a:pt x="5408391" y="4798060"/>
                </a:lnTo>
                <a:lnTo>
                  <a:pt x="5402775" y="4797743"/>
                </a:lnTo>
                <a:lnTo>
                  <a:pt x="5396568" y="4798060"/>
                </a:lnTo>
                <a:lnTo>
                  <a:pt x="5390361" y="4798695"/>
                </a:lnTo>
                <a:lnTo>
                  <a:pt x="5384745" y="4799330"/>
                </a:lnTo>
                <a:lnTo>
                  <a:pt x="5378538" y="4800283"/>
                </a:lnTo>
                <a:lnTo>
                  <a:pt x="5372922" y="4801553"/>
                </a:lnTo>
                <a:lnTo>
                  <a:pt x="5367010" y="4802823"/>
                </a:lnTo>
                <a:lnTo>
                  <a:pt x="5361394" y="4805045"/>
                </a:lnTo>
                <a:lnTo>
                  <a:pt x="5355483" y="4807268"/>
                </a:lnTo>
                <a:lnTo>
                  <a:pt x="5350163" y="4809173"/>
                </a:lnTo>
                <a:lnTo>
                  <a:pt x="5344547" y="4812348"/>
                </a:lnTo>
                <a:lnTo>
                  <a:pt x="5338931" y="4815205"/>
                </a:lnTo>
                <a:lnTo>
                  <a:pt x="5333906" y="4818380"/>
                </a:lnTo>
                <a:lnTo>
                  <a:pt x="5328881" y="4821873"/>
                </a:lnTo>
                <a:lnTo>
                  <a:pt x="5323857" y="4826000"/>
                </a:lnTo>
                <a:lnTo>
                  <a:pt x="5318832" y="4830128"/>
                </a:lnTo>
                <a:lnTo>
                  <a:pt x="5314398" y="4834573"/>
                </a:lnTo>
                <a:lnTo>
                  <a:pt x="5307305" y="4841875"/>
                </a:lnTo>
                <a:lnTo>
                  <a:pt x="5301393" y="4849813"/>
                </a:lnTo>
                <a:lnTo>
                  <a:pt x="5295482" y="4858068"/>
                </a:lnTo>
                <a:lnTo>
                  <a:pt x="5291048" y="4867275"/>
                </a:lnTo>
                <a:lnTo>
                  <a:pt x="5286910" y="4875848"/>
                </a:lnTo>
                <a:lnTo>
                  <a:pt x="5283659" y="4885055"/>
                </a:lnTo>
                <a:lnTo>
                  <a:pt x="5281294" y="4894580"/>
                </a:lnTo>
                <a:lnTo>
                  <a:pt x="5279521" y="4903788"/>
                </a:lnTo>
                <a:lnTo>
                  <a:pt x="5278339" y="4913630"/>
                </a:lnTo>
                <a:lnTo>
                  <a:pt x="5278339" y="4923155"/>
                </a:lnTo>
                <a:cubicBezTo>
                  <a:pt x="5278437" y="4926436"/>
                  <a:pt x="5278536" y="4929717"/>
                  <a:pt x="5278634" y="4932998"/>
                </a:cubicBezTo>
                <a:lnTo>
                  <a:pt x="5279816" y="4942205"/>
                </a:lnTo>
                <a:lnTo>
                  <a:pt x="5281885" y="4952048"/>
                </a:lnTo>
                <a:lnTo>
                  <a:pt x="5284546" y="4960938"/>
                </a:lnTo>
                <a:lnTo>
                  <a:pt x="5288092" y="4970145"/>
                </a:lnTo>
                <a:lnTo>
                  <a:pt x="5291935" y="4979353"/>
                </a:lnTo>
                <a:lnTo>
                  <a:pt x="5583665" y="5270500"/>
                </a:lnTo>
                <a:lnTo>
                  <a:pt x="5588098" y="5275263"/>
                </a:lnTo>
                <a:lnTo>
                  <a:pt x="5592237" y="5280343"/>
                </a:lnTo>
                <a:lnTo>
                  <a:pt x="5595784" y="5284788"/>
                </a:lnTo>
                <a:lnTo>
                  <a:pt x="5599626" y="5290185"/>
                </a:lnTo>
                <a:lnTo>
                  <a:pt x="5602582" y="5295265"/>
                </a:lnTo>
                <a:lnTo>
                  <a:pt x="5605833" y="5300663"/>
                </a:lnTo>
                <a:lnTo>
                  <a:pt x="5608493" y="5306060"/>
                </a:lnTo>
                <a:lnTo>
                  <a:pt x="5610857" y="5311775"/>
                </a:lnTo>
                <a:lnTo>
                  <a:pt x="5613222" y="5317490"/>
                </a:lnTo>
                <a:lnTo>
                  <a:pt x="5614996" y="5323523"/>
                </a:lnTo>
                <a:lnTo>
                  <a:pt x="5616474" y="5329238"/>
                </a:lnTo>
                <a:lnTo>
                  <a:pt x="5617656" y="5334953"/>
                </a:lnTo>
                <a:lnTo>
                  <a:pt x="5618838" y="5340985"/>
                </a:lnTo>
                <a:lnTo>
                  <a:pt x="5619725" y="5346700"/>
                </a:lnTo>
                <a:cubicBezTo>
                  <a:pt x="5619824" y="5348711"/>
                  <a:pt x="5619922" y="5350722"/>
                  <a:pt x="5620021" y="5352733"/>
                </a:cubicBezTo>
                <a:lnTo>
                  <a:pt x="5620021" y="5359083"/>
                </a:lnTo>
                <a:lnTo>
                  <a:pt x="5620021" y="5364798"/>
                </a:lnTo>
                <a:cubicBezTo>
                  <a:pt x="5619922" y="5366809"/>
                  <a:pt x="5619824" y="5368819"/>
                  <a:pt x="5619725" y="5370830"/>
                </a:cubicBezTo>
                <a:lnTo>
                  <a:pt x="5618838" y="5376545"/>
                </a:lnTo>
                <a:lnTo>
                  <a:pt x="5617656" y="5382578"/>
                </a:lnTo>
                <a:lnTo>
                  <a:pt x="5616474" y="5388293"/>
                </a:lnTo>
                <a:lnTo>
                  <a:pt x="5614996" y="5394008"/>
                </a:lnTo>
                <a:lnTo>
                  <a:pt x="5613222" y="5400040"/>
                </a:lnTo>
                <a:lnTo>
                  <a:pt x="5610857" y="5405755"/>
                </a:lnTo>
                <a:lnTo>
                  <a:pt x="5608493" y="5411470"/>
                </a:lnTo>
                <a:lnTo>
                  <a:pt x="5605833" y="5416868"/>
                </a:lnTo>
                <a:lnTo>
                  <a:pt x="5602582" y="5422265"/>
                </a:lnTo>
                <a:lnTo>
                  <a:pt x="5599626" y="5427663"/>
                </a:lnTo>
                <a:lnTo>
                  <a:pt x="5595784" y="5432743"/>
                </a:lnTo>
                <a:lnTo>
                  <a:pt x="5592237" y="5437505"/>
                </a:lnTo>
                <a:lnTo>
                  <a:pt x="5588098" y="5442268"/>
                </a:lnTo>
                <a:lnTo>
                  <a:pt x="5583665" y="5447030"/>
                </a:lnTo>
                <a:lnTo>
                  <a:pt x="5578936" y="5451158"/>
                </a:lnTo>
                <a:lnTo>
                  <a:pt x="5573911" y="5455603"/>
                </a:lnTo>
                <a:lnTo>
                  <a:pt x="5569182" y="5459095"/>
                </a:lnTo>
                <a:lnTo>
                  <a:pt x="5563862" y="5462905"/>
                </a:lnTo>
                <a:lnTo>
                  <a:pt x="5558837" y="5466080"/>
                </a:lnTo>
                <a:lnTo>
                  <a:pt x="5553517" y="5469255"/>
                </a:lnTo>
                <a:lnTo>
                  <a:pt x="5548196" y="5471795"/>
                </a:lnTo>
                <a:lnTo>
                  <a:pt x="5542285" y="5474335"/>
                </a:lnTo>
                <a:lnTo>
                  <a:pt x="5536964" y="5476558"/>
                </a:lnTo>
                <a:lnTo>
                  <a:pt x="5531348" y="5478145"/>
                </a:lnTo>
                <a:lnTo>
                  <a:pt x="5525437" y="5479733"/>
                </a:lnTo>
                <a:lnTo>
                  <a:pt x="5519230" y="5481003"/>
                </a:lnTo>
                <a:lnTo>
                  <a:pt x="5513614" y="5482273"/>
                </a:lnTo>
                <a:lnTo>
                  <a:pt x="5507999" y="5482908"/>
                </a:lnTo>
                <a:lnTo>
                  <a:pt x="5501791" y="5483225"/>
                </a:lnTo>
                <a:lnTo>
                  <a:pt x="5495585" y="5483543"/>
                </a:lnTo>
                <a:lnTo>
                  <a:pt x="6873545" y="6858000"/>
                </a:lnTo>
                <a:lnTo>
                  <a:pt x="8071474" y="6858000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/>
              </a:gs>
              <a:gs pos="0">
                <a:schemeClr val="tx2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="" xmlns:a16="http://schemas.microsoft.com/office/drawing/2014/main" id="{ABFCEA73-BFF9-43A4-9CE6-B01E78C5A3EF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58225" y="0"/>
            <a:ext cx="6489101" cy="6858000"/>
          </a:xfrm>
          <a:custGeom>
            <a:avLst/>
            <a:gdLst>
              <a:gd name="connsiteX0" fmla="*/ 1075853 w 6489101"/>
              <a:gd name="connsiteY0" fmla="*/ 0 h 6858000"/>
              <a:gd name="connsiteX1" fmla="*/ 644330 w 6489101"/>
              <a:gd name="connsiteY1" fmla="*/ 0 h 6858000"/>
              <a:gd name="connsiteX2" fmla="*/ 1745304 w 6489101"/>
              <a:gd name="connsiteY2" fmla="*/ 1101091 h 6858000"/>
              <a:gd name="connsiteX3" fmla="*/ 1750034 w 6489101"/>
              <a:gd name="connsiteY3" fmla="*/ 1105854 h 6858000"/>
              <a:gd name="connsiteX4" fmla="*/ 1753876 w 6489101"/>
              <a:gd name="connsiteY4" fmla="*/ 1110615 h 6858000"/>
              <a:gd name="connsiteX5" fmla="*/ 1758014 w 6489101"/>
              <a:gd name="connsiteY5" fmla="*/ 1115696 h 6858000"/>
              <a:gd name="connsiteX6" fmla="*/ 1761560 w 6489101"/>
              <a:gd name="connsiteY6" fmla="*/ 1120776 h 6858000"/>
              <a:gd name="connsiteX7" fmla="*/ 1764812 w 6489101"/>
              <a:gd name="connsiteY7" fmla="*/ 1126174 h 6858000"/>
              <a:gd name="connsiteX8" fmla="*/ 1767472 w 6489101"/>
              <a:gd name="connsiteY8" fmla="*/ 1131570 h 6858000"/>
              <a:gd name="connsiteX9" fmla="*/ 1770427 w 6489101"/>
              <a:gd name="connsiteY9" fmla="*/ 1136968 h 6858000"/>
              <a:gd name="connsiteX10" fmla="*/ 1773087 w 6489101"/>
              <a:gd name="connsiteY10" fmla="*/ 1142366 h 6858000"/>
              <a:gd name="connsiteX11" fmla="*/ 1775156 w 6489101"/>
              <a:gd name="connsiteY11" fmla="*/ 1148081 h 6858000"/>
              <a:gd name="connsiteX12" fmla="*/ 1776930 w 6489101"/>
              <a:gd name="connsiteY12" fmla="*/ 1153796 h 6858000"/>
              <a:gd name="connsiteX13" fmla="*/ 1778408 w 6489101"/>
              <a:gd name="connsiteY13" fmla="*/ 1159829 h 6858000"/>
              <a:gd name="connsiteX14" fmla="*/ 1779885 w 6489101"/>
              <a:gd name="connsiteY14" fmla="*/ 1165544 h 6858000"/>
              <a:gd name="connsiteX15" fmla="*/ 1780772 w 6489101"/>
              <a:gd name="connsiteY15" fmla="*/ 1171893 h 6858000"/>
              <a:gd name="connsiteX16" fmla="*/ 1781659 w 6489101"/>
              <a:gd name="connsiteY16" fmla="*/ 1177608 h 6858000"/>
              <a:gd name="connsiteX17" fmla="*/ 1781954 w 6489101"/>
              <a:gd name="connsiteY17" fmla="*/ 1183641 h 6858000"/>
              <a:gd name="connsiteX18" fmla="*/ 1781954 w 6489101"/>
              <a:gd name="connsiteY18" fmla="*/ 1189356 h 6858000"/>
              <a:gd name="connsiteX19" fmla="*/ 1781954 w 6489101"/>
              <a:gd name="connsiteY19" fmla="*/ 1195388 h 6858000"/>
              <a:gd name="connsiteX20" fmla="*/ 1781659 w 6489101"/>
              <a:gd name="connsiteY20" fmla="*/ 1201739 h 6858000"/>
              <a:gd name="connsiteX21" fmla="*/ 1780772 w 6489101"/>
              <a:gd name="connsiteY21" fmla="*/ 1207454 h 6858000"/>
              <a:gd name="connsiteX22" fmla="*/ 1779885 w 6489101"/>
              <a:gd name="connsiteY22" fmla="*/ 1213486 h 6858000"/>
              <a:gd name="connsiteX23" fmla="*/ 1778408 w 6489101"/>
              <a:gd name="connsiteY23" fmla="*/ 1219200 h 6858000"/>
              <a:gd name="connsiteX24" fmla="*/ 1776930 w 6489101"/>
              <a:gd name="connsiteY24" fmla="*/ 1225233 h 6858000"/>
              <a:gd name="connsiteX25" fmla="*/ 1775156 w 6489101"/>
              <a:gd name="connsiteY25" fmla="*/ 1230949 h 6858000"/>
              <a:gd name="connsiteX26" fmla="*/ 1773087 w 6489101"/>
              <a:gd name="connsiteY26" fmla="*/ 1236346 h 6858000"/>
              <a:gd name="connsiteX27" fmla="*/ 1770427 w 6489101"/>
              <a:gd name="connsiteY27" fmla="*/ 1242061 h 6858000"/>
              <a:gd name="connsiteX28" fmla="*/ 1767472 w 6489101"/>
              <a:gd name="connsiteY28" fmla="*/ 1247459 h 6858000"/>
              <a:gd name="connsiteX29" fmla="*/ 1764812 w 6489101"/>
              <a:gd name="connsiteY29" fmla="*/ 1252855 h 6858000"/>
              <a:gd name="connsiteX30" fmla="*/ 1761560 w 6489101"/>
              <a:gd name="connsiteY30" fmla="*/ 1258254 h 6858000"/>
              <a:gd name="connsiteX31" fmla="*/ 1758014 w 6489101"/>
              <a:gd name="connsiteY31" fmla="*/ 1263333 h 6858000"/>
              <a:gd name="connsiteX32" fmla="*/ 1753876 w 6489101"/>
              <a:gd name="connsiteY32" fmla="*/ 1268413 h 6858000"/>
              <a:gd name="connsiteX33" fmla="*/ 1750034 w 6489101"/>
              <a:gd name="connsiteY33" fmla="*/ 1273494 h 6858000"/>
              <a:gd name="connsiteX34" fmla="*/ 1745304 w 6489101"/>
              <a:gd name="connsiteY34" fmla="*/ 1278255 h 6858000"/>
              <a:gd name="connsiteX35" fmla="*/ 1740575 w 6489101"/>
              <a:gd name="connsiteY35" fmla="*/ 1282384 h 6858000"/>
              <a:gd name="connsiteX36" fmla="*/ 1736142 w 6489101"/>
              <a:gd name="connsiteY36" fmla="*/ 1286510 h 6858000"/>
              <a:gd name="connsiteX37" fmla="*/ 1731117 w 6489101"/>
              <a:gd name="connsiteY37" fmla="*/ 1290321 h 6858000"/>
              <a:gd name="connsiteX38" fmla="*/ 1726093 w 6489101"/>
              <a:gd name="connsiteY38" fmla="*/ 1293814 h 6858000"/>
              <a:gd name="connsiteX39" fmla="*/ 1720477 w 6489101"/>
              <a:gd name="connsiteY39" fmla="*/ 1297306 h 6858000"/>
              <a:gd name="connsiteX40" fmla="*/ 1715157 w 6489101"/>
              <a:gd name="connsiteY40" fmla="*/ 1300481 h 6858000"/>
              <a:gd name="connsiteX41" fmla="*/ 1709837 w 6489101"/>
              <a:gd name="connsiteY41" fmla="*/ 1303021 h 6858000"/>
              <a:gd name="connsiteX42" fmla="*/ 1703926 w 6489101"/>
              <a:gd name="connsiteY42" fmla="*/ 1305560 h 6858000"/>
              <a:gd name="connsiteX43" fmla="*/ 1698310 w 6489101"/>
              <a:gd name="connsiteY43" fmla="*/ 1307465 h 6858000"/>
              <a:gd name="connsiteX44" fmla="*/ 1692398 w 6489101"/>
              <a:gd name="connsiteY44" fmla="*/ 1309371 h 6858000"/>
              <a:gd name="connsiteX45" fmla="*/ 1686783 w 6489101"/>
              <a:gd name="connsiteY45" fmla="*/ 1311275 h 6858000"/>
              <a:gd name="connsiteX46" fmla="*/ 1681167 w 6489101"/>
              <a:gd name="connsiteY46" fmla="*/ 1312228 h 6858000"/>
              <a:gd name="connsiteX47" fmla="*/ 1674960 w 6489101"/>
              <a:gd name="connsiteY47" fmla="*/ 1313180 h 6858000"/>
              <a:gd name="connsiteX48" fmla="*/ 1668754 w 6489101"/>
              <a:gd name="connsiteY48" fmla="*/ 1314133 h 6858000"/>
              <a:gd name="connsiteX49" fmla="*/ 1663138 w 6489101"/>
              <a:gd name="connsiteY49" fmla="*/ 1314450 h 6858000"/>
              <a:gd name="connsiteX50" fmla="*/ 1656931 w 6489101"/>
              <a:gd name="connsiteY50" fmla="*/ 1314769 h 6858000"/>
              <a:gd name="connsiteX51" fmla="*/ 1651020 w 6489101"/>
              <a:gd name="connsiteY51" fmla="*/ 1314450 h 6858000"/>
              <a:gd name="connsiteX52" fmla="*/ 1645108 w 6489101"/>
              <a:gd name="connsiteY52" fmla="*/ 1314133 h 6858000"/>
              <a:gd name="connsiteX53" fmla="*/ 1638902 w 6489101"/>
              <a:gd name="connsiteY53" fmla="*/ 1313180 h 6858000"/>
              <a:gd name="connsiteX54" fmla="*/ 1633286 w 6489101"/>
              <a:gd name="connsiteY54" fmla="*/ 1312228 h 6858000"/>
              <a:gd name="connsiteX55" fmla="*/ 1627079 w 6489101"/>
              <a:gd name="connsiteY55" fmla="*/ 1311275 h 6858000"/>
              <a:gd name="connsiteX56" fmla="*/ 1621463 w 6489101"/>
              <a:gd name="connsiteY56" fmla="*/ 1309371 h 6858000"/>
              <a:gd name="connsiteX57" fmla="*/ 1615552 w 6489101"/>
              <a:gd name="connsiteY57" fmla="*/ 1307465 h 6858000"/>
              <a:gd name="connsiteX58" fmla="*/ 1609936 w 6489101"/>
              <a:gd name="connsiteY58" fmla="*/ 1305560 h 6858000"/>
              <a:gd name="connsiteX59" fmla="*/ 1604320 w 6489101"/>
              <a:gd name="connsiteY59" fmla="*/ 1303021 h 6858000"/>
              <a:gd name="connsiteX60" fmla="*/ 1598705 w 6489101"/>
              <a:gd name="connsiteY60" fmla="*/ 1300481 h 6858000"/>
              <a:gd name="connsiteX61" fmla="*/ 1593385 w 6489101"/>
              <a:gd name="connsiteY61" fmla="*/ 1297306 h 6858000"/>
              <a:gd name="connsiteX62" fmla="*/ 1588360 w 6489101"/>
              <a:gd name="connsiteY62" fmla="*/ 1293814 h 6858000"/>
              <a:gd name="connsiteX63" fmla="*/ 1583040 w 6489101"/>
              <a:gd name="connsiteY63" fmla="*/ 1290321 h 6858000"/>
              <a:gd name="connsiteX64" fmla="*/ 1578015 w 6489101"/>
              <a:gd name="connsiteY64" fmla="*/ 1286510 h 6858000"/>
              <a:gd name="connsiteX65" fmla="*/ 1573286 w 6489101"/>
              <a:gd name="connsiteY65" fmla="*/ 1282384 h 6858000"/>
              <a:gd name="connsiteX66" fmla="*/ 1568557 w 6489101"/>
              <a:gd name="connsiteY66" fmla="*/ 1278255 h 6858000"/>
              <a:gd name="connsiteX67" fmla="*/ 290540 w 6489101"/>
              <a:gd name="connsiteY67" fmla="*/ 0 h 6858000"/>
              <a:gd name="connsiteX68" fmla="*/ 0 w 6489101"/>
              <a:gd name="connsiteY68" fmla="*/ 0 h 6858000"/>
              <a:gd name="connsiteX69" fmla="*/ 0 w 6489101"/>
              <a:gd name="connsiteY69" fmla="*/ 6858000 h 6858000"/>
              <a:gd name="connsiteX70" fmla="*/ 6489101 w 6489101"/>
              <a:gd name="connsiteY70" fmla="*/ 6858000 h 6858000"/>
              <a:gd name="connsiteX71" fmla="*/ 1481070 w 6489101"/>
              <a:gd name="connsiteY71" fmla="*/ 1828166 h 6858000"/>
              <a:gd name="connsiteX72" fmla="*/ 1476637 w 6489101"/>
              <a:gd name="connsiteY72" fmla="*/ 1823404 h 6858000"/>
              <a:gd name="connsiteX73" fmla="*/ 1472204 w 6489101"/>
              <a:gd name="connsiteY73" fmla="*/ 1818640 h 6858000"/>
              <a:gd name="connsiteX74" fmla="*/ 1468657 w 6489101"/>
              <a:gd name="connsiteY74" fmla="*/ 1814195 h 6858000"/>
              <a:gd name="connsiteX75" fmla="*/ 1465110 w 6489101"/>
              <a:gd name="connsiteY75" fmla="*/ 1808799 h 6858000"/>
              <a:gd name="connsiteX76" fmla="*/ 1461859 w 6489101"/>
              <a:gd name="connsiteY76" fmla="*/ 1803718 h 6858000"/>
              <a:gd name="connsiteX77" fmla="*/ 1459199 w 6489101"/>
              <a:gd name="connsiteY77" fmla="*/ 1798321 h 6858000"/>
              <a:gd name="connsiteX78" fmla="*/ 1456243 w 6489101"/>
              <a:gd name="connsiteY78" fmla="*/ 1792924 h 6858000"/>
              <a:gd name="connsiteX79" fmla="*/ 1453878 w 6489101"/>
              <a:gd name="connsiteY79" fmla="*/ 1787526 h 6858000"/>
              <a:gd name="connsiteX80" fmla="*/ 1451810 w 6489101"/>
              <a:gd name="connsiteY80" fmla="*/ 1781811 h 6858000"/>
              <a:gd name="connsiteX81" fmla="*/ 1450036 w 6489101"/>
              <a:gd name="connsiteY81" fmla="*/ 1776095 h 6858000"/>
              <a:gd name="connsiteX82" fmla="*/ 1448263 w 6489101"/>
              <a:gd name="connsiteY82" fmla="*/ 1770380 h 6858000"/>
              <a:gd name="connsiteX83" fmla="*/ 1447081 w 6489101"/>
              <a:gd name="connsiteY83" fmla="*/ 1764665 h 6858000"/>
              <a:gd name="connsiteX84" fmla="*/ 1446194 w 6489101"/>
              <a:gd name="connsiteY84" fmla="*/ 1758634 h 6858000"/>
              <a:gd name="connsiteX85" fmla="*/ 1445307 w 6489101"/>
              <a:gd name="connsiteY85" fmla="*/ 1752919 h 6858000"/>
              <a:gd name="connsiteX86" fmla="*/ 1445012 w 6489101"/>
              <a:gd name="connsiteY86" fmla="*/ 1746885 h 6858000"/>
              <a:gd name="connsiteX87" fmla="*/ 1445012 w 6489101"/>
              <a:gd name="connsiteY87" fmla="*/ 1741170 h 6858000"/>
              <a:gd name="connsiteX88" fmla="*/ 1445012 w 6489101"/>
              <a:gd name="connsiteY88" fmla="*/ 1735139 h 6858000"/>
              <a:gd name="connsiteX89" fmla="*/ 1445307 w 6489101"/>
              <a:gd name="connsiteY89" fmla="*/ 1729424 h 6858000"/>
              <a:gd name="connsiteX90" fmla="*/ 1446194 w 6489101"/>
              <a:gd name="connsiteY90" fmla="*/ 1723074 h 6858000"/>
              <a:gd name="connsiteX91" fmla="*/ 1447081 w 6489101"/>
              <a:gd name="connsiteY91" fmla="*/ 1717358 h 6858000"/>
              <a:gd name="connsiteX92" fmla="*/ 1448263 w 6489101"/>
              <a:gd name="connsiteY92" fmla="*/ 1711643 h 6858000"/>
              <a:gd name="connsiteX93" fmla="*/ 1450036 w 6489101"/>
              <a:gd name="connsiteY93" fmla="*/ 1705929 h 6858000"/>
              <a:gd name="connsiteX94" fmla="*/ 1451810 w 6489101"/>
              <a:gd name="connsiteY94" fmla="*/ 1700214 h 6858000"/>
              <a:gd name="connsiteX95" fmla="*/ 1453878 w 6489101"/>
              <a:gd name="connsiteY95" fmla="*/ 1694816 h 6858000"/>
              <a:gd name="connsiteX96" fmla="*/ 1456243 w 6489101"/>
              <a:gd name="connsiteY96" fmla="*/ 1689101 h 6858000"/>
              <a:gd name="connsiteX97" fmla="*/ 1459199 w 6489101"/>
              <a:gd name="connsiteY97" fmla="*/ 1683703 h 6858000"/>
              <a:gd name="connsiteX98" fmla="*/ 1461859 w 6489101"/>
              <a:gd name="connsiteY98" fmla="*/ 1678305 h 6858000"/>
              <a:gd name="connsiteX99" fmla="*/ 1465110 w 6489101"/>
              <a:gd name="connsiteY99" fmla="*/ 1673226 h 6858000"/>
              <a:gd name="connsiteX100" fmla="*/ 1468657 w 6489101"/>
              <a:gd name="connsiteY100" fmla="*/ 1668145 h 6858000"/>
              <a:gd name="connsiteX101" fmla="*/ 1472204 w 6489101"/>
              <a:gd name="connsiteY101" fmla="*/ 1663066 h 6858000"/>
              <a:gd name="connsiteX102" fmla="*/ 1476637 w 6489101"/>
              <a:gd name="connsiteY102" fmla="*/ 1658621 h 6858000"/>
              <a:gd name="connsiteX103" fmla="*/ 1481070 w 6489101"/>
              <a:gd name="connsiteY103" fmla="*/ 1653859 h 6858000"/>
              <a:gd name="connsiteX104" fmla="*/ 1485504 w 6489101"/>
              <a:gd name="connsiteY104" fmla="*/ 1649414 h 6858000"/>
              <a:gd name="connsiteX105" fmla="*/ 1490233 w 6489101"/>
              <a:gd name="connsiteY105" fmla="*/ 1645603 h 6858000"/>
              <a:gd name="connsiteX106" fmla="*/ 1495258 w 6489101"/>
              <a:gd name="connsiteY106" fmla="*/ 1641794 h 6858000"/>
              <a:gd name="connsiteX107" fmla="*/ 1500282 w 6489101"/>
              <a:gd name="connsiteY107" fmla="*/ 1637984 h 6858000"/>
              <a:gd name="connsiteX108" fmla="*/ 1505307 w 6489101"/>
              <a:gd name="connsiteY108" fmla="*/ 1634809 h 6858000"/>
              <a:gd name="connsiteX109" fmla="*/ 1510922 w 6489101"/>
              <a:gd name="connsiteY109" fmla="*/ 1631950 h 6858000"/>
              <a:gd name="connsiteX110" fmla="*/ 1516242 w 6489101"/>
              <a:gd name="connsiteY110" fmla="*/ 1629094 h 6858000"/>
              <a:gd name="connsiteX111" fmla="*/ 1521858 w 6489101"/>
              <a:gd name="connsiteY111" fmla="*/ 1626871 h 6858000"/>
              <a:gd name="connsiteX112" fmla="*/ 1527178 w 6489101"/>
              <a:gd name="connsiteY112" fmla="*/ 1624649 h 6858000"/>
              <a:gd name="connsiteX113" fmla="*/ 1533090 w 6489101"/>
              <a:gd name="connsiteY113" fmla="*/ 1623061 h 6858000"/>
              <a:gd name="connsiteX114" fmla="*/ 1538705 w 6489101"/>
              <a:gd name="connsiteY114" fmla="*/ 1621155 h 6858000"/>
              <a:gd name="connsiteX115" fmla="*/ 1544617 w 6489101"/>
              <a:gd name="connsiteY115" fmla="*/ 1620204 h 6858000"/>
              <a:gd name="connsiteX116" fmla="*/ 1550232 w 6489101"/>
              <a:gd name="connsiteY116" fmla="*/ 1618934 h 6858000"/>
              <a:gd name="connsiteX117" fmla="*/ 1556439 w 6489101"/>
              <a:gd name="connsiteY117" fmla="*/ 1618299 h 6858000"/>
              <a:gd name="connsiteX118" fmla="*/ 1562055 w 6489101"/>
              <a:gd name="connsiteY118" fmla="*/ 1617981 h 6858000"/>
              <a:gd name="connsiteX119" fmla="*/ 1568262 w 6489101"/>
              <a:gd name="connsiteY119" fmla="*/ 1617981 h 6858000"/>
              <a:gd name="connsiteX120" fmla="*/ 1573878 w 6489101"/>
              <a:gd name="connsiteY120" fmla="*/ 1617981 h 6858000"/>
              <a:gd name="connsiteX121" fmla="*/ 1580084 w 6489101"/>
              <a:gd name="connsiteY121" fmla="*/ 1618299 h 6858000"/>
              <a:gd name="connsiteX122" fmla="*/ 1585996 w 6489101"/>
              <a:gd name="connsiteY122" fmla="*/ 1618934 h 6858000"/>
              <a:gd name="connsiteX123" fmla="*/ 1591611 w 6489101"/>
              <a:gd name="connsiteY123" fmla="*/ 1620204 h 6858000"/>
              <a:gd name="connsiteX124" fmla="*/ 1597227 w 6489101"/>
              <a:gd name="connsiteY124" fmla="*/ 1621155 h 6858000"/>
              <a:gd name="connsiteX125" fmla="*/ 1603138 w 6489101"/>
              <a:gd name="connsiteY125" fmla="*/ 1623061 h 6858000"/>
              <a:gd name="connsiteX126" fmla="*/ 1608754 w 6489101"/>
              <a:gd name="connsiteY126" fmla="*/ 1624649 h 6858000"/>
              <a:gd name="connsiteX127" fmla="*/ 1614665 w 6489101"/>
              <a:gd name="connsiteY127" fmla="*/ 1626871 h 6858000"/>
              <a:gd name="connsiteX128" fmla="*/ 1619986 w 6489101"/>
              <a:gd name="connsiteY128" fmla="*/ 1629094 h 6858000"/>
              <a:gd name="connsiteX129" fmla="*/ 1625306 w 6489101"/>
              <a:gd name="connsiteY129" fmla="*/ 1631950 h 6858000"/>
              <a:gd name="connsiteX130" fmla="*/ 1630626 w 6489101"/>
              <a:gd name="connsiteY130" fmla="*/ 1634809 h 6858000"/>
              <a:gd name="connsiteX131" fmla="*/ 1635650 w 6489101"/>
              <a:gd name="connsiteY131" fmla="*/ 1637984 h 6858000"/>
              <a:gd name="connsiteX132" fmla="*/ 1640675 w 6489101"/>
              <a:gd name="connsiteY132" fmla="*/ 1641794 h 6858000"/>
              <a:gd name="connsiteX133" fmla="*/ 1645700 w 6489101"/>
              <a:gd name="connsiteY133" fmla="*/ 1645603 h 6858000"/>
              <a:gd name="connsiteX134" fmla="*/ 1650428 w 6489101"/>
              <a:gd name="connsiteY134" fmla="*/ 1649414 h 6858000"/>
              <a:gd name="connsiteX135" fmla="*/ 1655158 w 6489101"/>
              <a:gd name="connsiteY135" fmla="*/ 1653859 h 6858000"/>
              <a:gd name="connsiteX136" fmla="*/ 2324018 w 6489101"/>
              <a:gd name="connsiteY136" fmla="*/ 2322830 h 6858000"/>
              <a:gd name="connsiteX137" fmla="*/ 2328747 w 6489101"/>
              <a:gd name="connsiteY137" fmla="*/ 2326958 h 6858000"/>
              <a:gd name="connsiteX138" fmla="*/ 2333476 w 6489101"/>
              <a:gd name="connsiteY138" fmla="*/ 2331085 h 6858000"/>
              <a:gd name="connsiteX139" fmla="*/ 2338501 w 6489101"/>
              <a:gd name="connsiteY139" fmla="*/ 2334895 h 6858000"/>
              <a:gd name="connsiteX140" fmla="*/ 2343525 w 6489101"/>
              <a:gd name="connsiteY140" fmla="*/ 2338705 h 6858000"/>
              <a:gd name="connsiteX141" fmla="*/ 2348550 w 6489101"/>
              <a:gd name="connsiteY141" fmla="*/ 2341880 h 6858000"/>
              <a:gd name="connsiteX142" fmla="*/ 2353870 w 6489101"/>
              <a:gd name="connsiteY142" fmla="*/ 2344738 h 6858000"/>
              <a:gd name="connsiteX143" fmla="*/ 2359190 w 6489101"/>
              <a:gd name="connsiteY143" fmla="*/ 2347595 h 6858000"/>
              <a:gd name="connsiteX144" fmla="*/ 2365101 w 6489101"/>
              <a:gd name="connsiteY144" fmla="*/ 2349818 h 6858000"/>
              <a:gd name="connsiteX145" fmla="*/ 2370422 w 6489101"/>
              <a:gd name="connsiteY145" fmla="*/ 2351723 h 6858000"/>
              <a:gd name="connsiteX146" fmla="*/ 2376037 w 6489101"/>
              <a:gd name="connsiteY146" fmla="*/ 2353628 h 6858000"/>
              <a:gd name="connsiteX147" fmla="*/ 2381949 w 6489101"/>
              <a:gd name="connsiteY147" fmla="*/ 2355534 h 6858000"/>
              <a:gd name="connsiteX148" fmla="*/ 2387564 w 6489101"/>
              <a:gd name="connsiteY148" fmla="*/ 2356485 h 6858000"/>
              <a:gd name="connsiteX149" fmla="*/ 2393476 w 6489101"/>
              <a:gd name="connsiteY149" fmla="*/ 2357755 h 6858000"/>
              <a:gd name="connsiteX150" fmla="*/ 2399387 w 6489101"/>
              <a:gd name="connsiteY150" fmla="*/ 2358391 h 6858000"/>
              <a:gd name="connsiteX151" fmla="*/ 2405298 w 6489101"/>
              <a:gd name="connsiteY151" fmla="*/ 2358708 h 6858000"/>
              <a:gd name="connsiteX152" fmla="*/ 2411209 w 6489101"/>
              <a:gd name="connsiteY152" fmla="*/ 2358708 h 6858000"/>
              <a:gd name="connsiteX153" fmla="*/ 2417121 w 6489101"/>
              <a:gd name="connsiteY153" fmla="*/ 2358708 h 6858000"/>
              <a:gd name="connsiteX154" fmla="*/ 2423032 w 6489101"/>
              <a:gd name="connsiteY154" fmla="*/ 2358391 h 6858000"/>
              <a:gd name="connsiteX155" fmla="*/ 2428943 w 6489101"/>
              <a:gd name="connsiteY155" fmla="*/ 2357755 h 6858000"/>
              <a:gd name="connsiteX156" fmla="*/ 2434559 w 6489101"/>
              <a:gd name="connsiteY156" fmla="*/ 2356485 h 6858000"/>
              <a:gd name="connsiteX157" fmla="*/ 2440470 w 6489101"/>
              <a:gd name="connsiteY157" fmla="*/ 2355534 h 6858000"/>
              <a:gd name="connsiteX158" fmla="*/ 2446086 w 6489101"/>
              <a:gd name="connsiteY158" fmla="*/ 2353628 h 6858000"/>
              <a:gd name="connsiteX159" fmla="*/ 2451997 w 6489101"/>
              <a:gd name="connsiteY159" fmla="*/ 2351723 h 6858000"/>
              <a:gd name="connsiteX160" fmla="*/ 2457613 w 6489101"/>
              <a:gd name="connsiteY160" fmla="*/ 2349818 h 6858000"/>
              <a:gd name="connsiteX161" fmla="*/ 2462933 w 6489101"/>
              <a:gd name="connsiteY161" fmla="*/ 2347595 h 6858000"/>
              <a:gd name="connsiteX162" fmla="*/ 2468549 w 6489101"/>
              <a:gd name="connsiteY162" fmla="*/ 2344738 h 6858000"/>
              <a:gd name="connsiteX163" fmla="*/ 2473869 w 6489101"/>
              <a:gd name="connsiteY163" fmla="*/ 2341880 h 6858000"/>
              <a:gd name="connsiteX164" fmla="*/ 2478893 w 6489101"/>
              <a:gd name="connsiteY164" fmla="*/ 2338705 h 6858000"/>
              <a:gd name="connsiteX165" fmla="*/ 2484214 w 6489101"/>
              <a:gd name="connsiteY165" fmla="*/ 2334895 h 6858000"/>
              <a:gd name="connsiteX166" fmla="*/ 2488943 w 6489101"/>
              <a:gd name="connsiteY166" fmla="*/ 2331085 h 6858000"/>
              <a:gd name="connsiteX167" fmla="*/ 2493672 w 6489101"/>
              <a:gd name="connsiteY167" fmla="*/ 2326958 h 6858000"/>
              <a:gd name="connsiteX168" fmla="*/ 2498105 w 6489101"/>
              <a:gd name="connsiteY168" fmla="*/ 2322830 h 6858000"/>
              <a:gd name="connsiteX169" fmla="*/ 2502539 w 6489101"/>
              <a:gd name="connsiteY169" fmla="*/ 2318068 h 6858000"/>
              <a:gd name="connsiteX170" fmla="*/ 2506972 w 6489101"/>
              <a:gd name="connsiteY170" fmla="*/ 2313306 h 6858000"/>
              <a:gd name="connsiteX171" fmla="*/ 2510519 w 6489101"/>
              <a:gd name="connsiteY171" fmla="*/ 2308544 h 6858000"/>
              <a:gd name="connsiteX172" fmla="*/ 2514066 w 6489101"/>
              <a:gd name="connsiteY172" fmla="*/ 2303463 h 6858000"/>
              <a:gd name="connsiteX173" fmla="*/ 2517317 w 6489101"/>
              <a:gd name="connsiteY173" fmla="*/ 2298384 h 6858000"/>
              <a:gd name="connsiteX174" fmla="*/ 2520272 w 6489101"/>
              <a:gd name="connsiteY174" fmla="*/ 2292985 h 6858000"/>
              <a:gd name="connsiteX175" fmla="*/ 2522932 w 6489101"/>
              <a:gd name="connsiteY175" fmla="*/ 2287588 h 6858000"/>
              <a:gd name="connsiteX176" fmla="*/ 2525593 w 6489101"/>
              <a:gd name="connsiteY176" fmla="*/ 2281873 h 6858000"/>
              <a:gd name="connsiteX177" fmla="*/ 2527366 w 6489101"/>
              <a:gd name="connsiteY177" fmla="*/ 2276476 h 6858000"/>
              <a:gd name="connsiteX178" fmla="*/ 2529435 w 6489101"/>
              <a:gd name="connsiteY178" fmla="*/ 2270761 h 6858000"/>
              <a:gd name="connsiteX179" fmla="*/ 2530913 w 6489101"/>
              <a:gd name="connsiteY179" fmla="*/ 2265046 h 6858000"/>
              <a:gd name="connsiteX180" fmla="*/ 2532095 w 6489101"/>
              <a:gd name="connsiteY180" fmla="*/ 2259331 h 6858000"/>
              <a:gd name="connsiteX181" fmla="*/ 2532982 w 6489101"/>
              <a:gd name="connsiteY181" fmla="*/ 2253298 h 6858000"/>
              <a:gd name="connsiteX182" fmla="*/ 2533868 w 6489101"/>
              <a:gd name="connsiteY182" fmla="*/ 2247266 h 6858000"/>
              <a:gd name="connsiteX183" fmla="*/ 2534164 w 6489101"/>
              <a:gd name="connsiteY183" fmla="*/ 2241551 h 6858000"/>
              <a:gd name="connsiteX184" fmla="*/ 2534459 w 6489101"/>
              <a:gd name="connsiteY184" fmla="*/ 2235519 h 6858000"/>
              <a:gd name="connsiteX185" fmla="*/ 2534164 w 6489101"/>
              <a:gd name="connsiteY185" fmla="*/ 2229804 h 6858000"/>
              <a:gd name="connsiteX186" fmla="*/ 2533868 w 6489101"/>
              <a:gd name="connsiteY186" fmla="*/ 2223770 h 6858000"/>
              <a:gd name="connsiteX187" fmla="*/ 2532982 w 6489101"/>
              <a:gd name="connsiteY187" fmla="*/ 2217739 h 6858000"/>
              <a:gd name="connsiteX188" fmla="*/ 2532095 w 6489101"/>
              <a:gd name="connsiteY188" fmla="*/ 2212024 h 6858000"/>
              <a:gd name="connsiteX189" fmla="*/ 2530913 w 6489101"/>
              <a:gd name="connsiteY189" fmla="*/ 2206309 h 6858000"/>
              <a:gd name="connsiteX190" fmla="*/ 2529435 w 6489101"/>
              <a:gd name="connsiteY190" fmla="*/ 2200593 h 6858000"/>
              <a:gd name="connsiteX191" fmla="*/ 2527366 w 6489101"/>
              <a:gd name="connsiteY191" fmla="*/ 2194878 h 6858000"/>
              <a:gd name="connsiteX192" fmla="*/ 2525593 w 6489101"/>
              <a:gd name="connsiteY192" fmla="*/ 2189163 h 6858000"/>
              <a:gd name="connsiteX193" fmla="*/ 2522932 w 6489101"/>
              <a:gd name="connsiteY193" fmla="*/ 2183765 h 6858000"/>
              <a:gd name="connsiteX194" fmla="*/ 2520272 w 6489101"/>
              <a:gd name="connsiteY194" fmla="*/ 2178368 h 6858000"/>
              <a:gd name="connsiteX195" fmla="*/ 2517317 w 6489101"/>
              <a:gd name="connsiteY195" fmla="*/ 2172970 h 6858000"/>
              <a:gd name="connsiteX196" fmla="*/ 2514066 w 6489101"/>
              <a:gd name="connsiteY196" fmla="*/ 2167890 h 6858000"/>
              <a:gd name="connsiteX197" fmla="*/ 2510519 w 6489101"/>
              <a:gd name="connsiteY197" fmla="*/ 2162494 h 6858000"/>
              <a:gd name="connsiteX198" fmla="*/ 2506972 w 6489101"/>
              <a:gd name="connsiteY198" fmla="*/ 2157730 h 6858000"/>
              <a:gd name="connsiteX199" fmla="*/ 2502539 w 6489101"/>
              <a:gd name="connsiteY199" fmla="*/ 2153285 h 6858000"/>
              <a:gd name="connsiteX200" fmla="*/ 2498105 w 6489101"/>
              <a:gd name="connsiteY200" fmla="*/ 2148523 h 6858000"/>
              <a:gd name="connsiteX201" fmla="*/ 2111508 w 6489101"/>
              <a:gd name="connsiteY201" fmla="*/ 1761490 h 6858000"/>
              <a:gd name="connsiteX202" fmla="*/ 1915254 w 6489101"/>
              <a:gd name="connsiteY202" fmla="*/ 1565276 h 6858000"/>
              <a:gd name="connsiteX203" fmla="*/ 1910524 w 6489101"/>
              <a:gd name="connsiteY203" fmla="*/ 1560514 h 6858000"/>
              <a:gd name="connsiteX204" fmla="*/ 1906682 w 6489101"/>
              <a:gd name="connsiteY204" fmla="*/ 1555751 h 6858000"/>
              <a:gd name="connsiteX205" fmla="*/ 1902544 w 6489101"/>
              <a:gd name="connsiteY205" fmla="*/ 1550671 h 6858000"/>
              <a:gd name="connsiteX206" fmla="*/ 1899588 w 6489101"/>
              <a:gd name="connsiteY206" fmla="*/ 1545909 h 6858000"/>
              <a:gd name="connsiteX207" fmla="*/ 1896338 w 6489101"/>
              <a:gd name="connsiteY207" fmla="*/ 1540829 h 6858000"/>
              <a:gd name="connsiteX208" fmla="*/ 1893086 w 6489101"/>
              <a:gd name="connsiteY208" fmla="*/ 1535430 h 6858000"/>
              <a:gd name="connsiteX209" fmla="*/ 1890426 w 6489101"/>
              <a:gd name="connsiteY209" fmla="*/ 1530034 h 6858000"/>
              <a:gd name="connsiteX210" fmla="*/ 1888062 w 6489101"/>
              <a:gd name="connsiteY210" fmla="*/ 1524635 h 6858000"/>
              <a:gd name="connsiteX211" fmla="*/ 1885697 w 6489101"/>
              <a:gd name="connsiteY211" fmla="*/ 1518920 h 6858000"/>
              <a:gd name="connsiteX212" fmla="*/ 1883924 w 6489101"/>
              <a:gd name="connsiteY212" fmla="*/ 1513205 h 6858000"/>
              <a:gd name="connsiteX213" fmla="*/ 1882446 w 6489101"/>
              <a:gd name="connsiteY213" fmla="*/ 1507174 h 6858000"/>
              <a:gd name="connsiteX214" fmla="*/ 1881264 w 6489101"/>
              <a:gd name="connsiteY214" fmla="*/ 1501459 h 6858000"/>
              <a:gd name="connsiteX215" fmla="*/ 1880377 w 6489101"/>
              <a:gd name="connsiteY215" fmla="*/ 1495744 h 6858000"/>
              <a:gd name="connsiteX216" fmla="*/ 1879786 w 6489101"/>
              <a:gd name="connsiteY216" fmla="*/ 1489710 h 6858000"/>
              <a:gd name="connsiteX217" fmla="*/ 1879195 w 6489101"/>
              <a:gd name="connsiteY217" fmla="*/ 1483995 h 6858000"/>
              <a:gd name="connsiteX218" fmla="*/ 1878899 w 6489101"/>
              <a:gd name="connsiteY218" fmla="*/ 1478281 h 6858000"/>
              <a:gd name="connsiteX219" fmla="*/ 1879195 w 6489101"/>
              <a:gd name="connsiteY219" fmla="*/ 1472249 h 6858000"/>
              <a:gd name="connsiteX220" fmla="*/ 1879786 w 6489101"/>
              <a:gd name="connsiteY220" fmla="*/ 1466215 h 6858000"/>
              <a:gd name="connsiteX221" fmla="*/ 1880377 w 6489101"/>
              <a:gd name="connsiteY221" fmla="*/ 1460183 h 6858000"/>
              <a:gd name="connsiteX222" fmla="*/ 1881264 w 6489101"/>
              <a:gd name="connsiteY222" fmla="*/ 1454468 h 6858000"/>
              <a:gd name="connsiteX223" fmla="*/ 1882446 w 6489101"/>
              <a:gd name="connsiteY223" fmla="*/ 1448754 h 6858000"/>
              <a:gd name="connsiteX224" fmla="*/ 1883924 w 6489101"/>
              <a:gd name="connsiteY224" fmla="*/ 1443039 h 6858000"/>
              <a:gd name="connsiteX225" fmla="*/ 1885697 w 6489101"/>
              <a:gd name="connsiteY225" fmla="*/ 1437324 h 6858000"/>
              <a:gd name="connsiteX226" fmla="*/ 1888062 w 6489101"/>
              <a:gd name="connsiteY226" fmla="*/ 1431609 h 6858000"/>
              <a:gd name="connsiteX227" fmla="*/ 1890426 w 6489101"/>
              <a:gd name="connsiteY227" fmla="*/ 1426211 h 6858000"/>
              <a:gd name="connsiteX228" fmla="*/ 1893086 w 6489101"/>
              <a:gd name="connsiteY228" fmla="*/ 1420814 h 6858000"/>
              <a:gd name="connsiteX229" fmla="*/ 1896338 w 6489101"/>
              <a:gd name="connsiteY229" fmla="*/ 1415416 h 6858000"/>
              <a:gd name="connsiteX230" fmla="*/ 1899588 w 6489101"/>
              <a:gd name="connsiteY230" fmla="*/ 1410336 h 6858000"/>
              <a:gd name="connsiteX231" fmla="*/ 1902544 w 6489101"/>
              <a:gd name="connsiteY231" fmla="*/ 1405256 h 6858000"/>
              <a:gd name="connsiteX232" fmla="*/ 1906682 w 6489101"/>
              <a:gd name="connsiteY232" fmla="*/ 1400175 h 6858000"/>
              <a:gd name="connsiteX233" fmla="*/ 1910524 w 6489101"/>
              <a:gd name="connsiteY233" fmla="*/ 1395731 h 6858000"/>
              <a:gd name="connsiteX234" fmla="*/ 1915254 w 6489101"/>
              <a:gd name="connsiteY234" fmla="*/ 1390969 h 6858000"/>
              <a:gd name="connsiteX235" fmla="*/ 1919687 w 6489101"/>
              <a:gd name="connsiteY235" fmla="*/ 1386524 h 6858000"/>
              <a:gd name="connsiteX236" fmla="*/ 1924712 w 6489101"/>
              <a:gd name="connsiteY236" fmla="*/ 1382396 h 6858000"/>
              <a:gd name="connsiteX237" fmla="*/ 1929145 w 6489101"/>
              <a:gd name="connsiteY237" fmla="*/ 1378585 h 6858000"/>
              <a:gd name="connsiteX238" fmla="*/ 1934170 w 6489101"/>
              <a:gd name="connsiteY238" fmla="*/ 1375094 h 6858000"/>
              <a:gd name="connsiteX239" fmla="*/ 1939785 w 6489101"/>
              <a:gd name="connsiteY239" fmla="*/ 1371919 h 6858000"/>
              <a:gd name="connsiteX240" fmla="*/ 1945106 w 6489101"/>
              <a:gd name="connsiteY240" fmla="*/ 1369061 h 6858000"/>
              <a:gd name="connsiteX241" fmla="*/ 1950426 w 6489101"/>
              <a:gd name="connsiteY241" fmla="*/ 1366204 h 6858000"/>
              <a:gd name="connsiteX242" fmla="*/ 1955746 w 6489101"/>
              <a:gd name="connsiteY242" fmla="*/ 1363980 h 6858000"/>
              <a:gd name="connsiteX243" fmla="*/ 1961657 w 6489101"/>
              <a:gd name="connsiteY243" fmla="*/ 1361759 h 6858000"/>
              <a:gd name="connsiteX244" fmla="*/ 1967273 w 6489101"/>
              <a:gd name="connsiteY244" fmla="*/ 1360170 h 6858000"/>
              <a:gd name="connsiteX245" fmla="*/ 1973184 w 6489101"/>
              <a:gd name="connsiteY245" fmla="*/ 1358265 h 6858000"/>
              <a:gd name="connsiteX246" fmla="*/ 1978800 w 6489101"/>
              <a:gd name="connsiteY246" fmla="*/ 1357314 h 6858000"/>
              <a:gd name="connsiteX247" fmla="*/ 1984711 w 6489101"/>
              <a:gd name="connsiteY247" fmla="*/ 1356043 h 6858000"/>
              <a:gd name="connsiteX248" fmla="*/ 1990327 w 6489101"/>
              <a:gd name="connsiteY248" fmla="*/ 1355409 h 6858000"/>
              <a:gd name="connsiteX249" fmla="*/ 1996534 w 6489101"/>
              <a:gd name="connsiteY249" fmla="*/ 1355090 h 6858000"/>
              <a:gd name="connsiteX250" fmla="*/ 2002149 w 6489101"/>
              <a:gd name="connsiteY250" fmla="*/ 1354773 h 6858000"/>
              <a:gd name="connsiteX251" fmla="*/ 2008356 w 6489101"/>
              <a:gd name="connsiteY251" fmla="*/ 1355090 h 6858000"/>
              <a:gd name="connsiteX252" fmla="*/ 2013972 w 6489101"/>
              <a:gd name="connsiteY252" fmla="*/ 1355409 h 6858000"/>
              <a:gd name="connsiteX253" fmla="*/ 2019883 w 6489101"/>
              <a:gd name="connsiteY253" fmla="*/ 1356043 h 6858000"/>
              <a:gd name="connsiteX254" fmla="*/ 2025794 w 6489101"/>
              <a:gd name="connsiteY254" fmla="*/ 1357314 h 6858000"/>
              <a:gd name="connsiteX255" fmla="*/ 2031706 w 6489101"/>
              <a:gd name="connsiteY255" fmla="*/ 1358265 h 6858000"/>
              <a:gd name="connsiteX256" fmla="*/ 2037321 w 6489101"/>
              <a:gd name="connsiteY256" fmla="*/ 1360170 h 6858000"/>
              <a:gd name="connsiteX257" fmla="*/ 2043232 w 6489101"/>
              <a:gd name="connsiteY257" fmla="*/ 1361759 h 6858000"/>
              <a:gd name="connsiteX258" fmla="*/ 2048553 w 6489101"/>
              <a:gd name="connsiteY258" fmla="*/ 1363980 h 6858000"/>
              <a:gd name="connsiteX259" fmla="*/ 2054168 w 6489101"/>
              <a:gd name="connsiteY259" fmla="*/ 1366204 h 6858000"/>
              <a:gd name="connsiteX260" fmla="*/ 2059784 w 6489101"/>
              <a:gd name="connsiteY260" fmla="*/ 1369061 h 6858000"/>
              <a:gd name="connsiteX261" fmla="*/ 2065104 w 6489101"/>
              <a:gd name="connsiteY261" fmla="*/ 1371919 h 6858000"/>
              <a:gd name="connsiteX262" fmla="*/ 2070129 w 6489101"/>
              <a:gd name="connsiteY262" fmla="*/ 1375094 h 6858000"/>
              <a:gd name="connsiteX263" fmla="*/ 2075154 w 6489101"/>
              <a:gd name="connsiteY263" fmla="*/ 1378585 h 6858000"/>
              <a:gd name="connsiteX264" fmla="*/ 2080178 w 6489101"/>
              <a:gd name="connsiteY264" fmla="*/ 1382396 h 6858000"/>
              <a:gd name="connsiteX265" fmla="*/ 2084907 w 6489101"/>
              <a:gd name="connsiteY265" fmla="*/ 1386524 h 6858000"/>
              <a:gd name="connsiteX266" fmla="*/ 2089340 w 6489101"/>
              <a:gd name="connsiteY266" fmla="*/ 1390969 h 6858000"/>
              <a:gd name="connsiteX267" fmla="*/ 2296826 w 6489101"/>
              <a:gd name="connsiteY267" fmla="*/ 1598296 h 6858000"/>
              <a:gd name="connsiteX268" fmla="*/ 2301260 w 6489101"/>
              <a:gd name="connsiteY268" fmla="*/ 1602423 h 6858000"/>
              <a:gd name="connsiteX269" fmla="*/ 2305989 w 6489101"/>
              <a:gd name="connsiteY269" fmla="*/ 1606869 h 6858000"/>
              <a:gd name="connsiteX270" fmla="*/ 2311013 w 6489101"/>
              <a:gd name="connsiteY270" fmla="*/ 1610361 h 6858000"/>
              <a:gd name="connsiteX271" fmla="*/ 2316038 w 6489101"/>
              <a:gd name="connsiteY271" fmla="*/ 1613854 h 6858000"/>
              <a:gd name="connsiteX272" fmla="*/ 2321062 w 6489101"/>
              <a:gd name="connsiteY272" fmla="*/ 1617345 h 6858000"/>
              <a:gd name="connsiteX273" fmla="*/ 2326678 w 6489101"/>
              <a:gd name="connsiteY273" fmla="*/ 1620204 h 6858000"/>
              <a:gd name="connsiteX274" fmla="*/ 2331998 w 6489101"/>
              <a:gd name="connsiteY274" fmla="*/ 1623061 h 6858000"/>
              <a:gd name="connsiteX275" fmla="*/ 2337318 w 6489101"/>
              <a:gd name="connsiteY275" fmla="*/ 1625283 h 6858000"/>
              <a:gd name="connsiteX276" fmla="*/ 2342934 w 6489101"/>
              <a:gd name="connsiteY276" fmla="*/ 1627189 h 6858000"/>
              <a:gd name="connsiteX277" fmla="*/ 2348845 w 6489101"/>
              <a:gd name="connsiteY277" fmla="*/ 1629094 h 6858000"/>
              <a:gd name="connsiteX278" fmla="*/ 2354461 w 6489101"/>
              <a:gd name="connsiteY278" fmla="*/ 1630998 h 6858000"/>
              <a:gd name="connsiteX279" fmla="*/ 2360372 w 6489101"/>
              <a:gd name="connsiteY279" fmla="*/ 1631950 h 6858000"/>
              <a:gd name="connsiteX280" fmla="*/ 2365988 w 6489101"/>
              <a:gd name="connsiteY280" fmla="*/ 1632904 h 6858000"/>
              <a:gd name="connsiteX281" fmla="*/ 2372195 w 6489101"/>
              <a:gd name="connsiteY281" fmla="*/ 1633856 h 6858000"/>
              <a:gd name="connsiteX282" fmla="*/ 2377811 w 6489101"/>
              <a:gd name="connsiteY282" fmla="*/ 1634174 h 6858000"/>
              <a:gd name="connsiteX283" fmla="*/ 2383722 w 6489101"/>
              <a:gd name="connsiteY283" fmla="*/ 1634174 h 6858000"/>
              <a:gd name="connsiteX284" fmla="*/ 2389633 w 6489101"/>
              <a:gd name="connsiteY284" fmla="*/ 1634174 h 6858000"/>
              <a:gd name="connsiteX285" fmla="*/ 2395545 w 6489101"/>
              <a:gd name="connsiteY285" fmla="*/ 1633856 h 6858000"/>
              <a:gd name="connsiteX286" fmla="*/ 2401751 w 6489101"/>
              <a:gd name="connsiteY286" fmla="*/ 1632904 h 6858000"/>
              <a:gd name="connsiteX287" fmla="*/ 2407367 w 6489101"/>
              <a:gd name="connsiteY287" fmla="*/ 1631950 h 6858000"/>
              <a:gd name="connsiteX288" fmla="*/ 2412983 w 6489101"/>
              <a:gd name="connsiteY288" fmla="*/ 1630998 h 6858000"/>
              <a:gd name="connsiteX289" fmla="*/ 2418894 w 6489101"/>
              <a:gd name="connsiteY289" fmla="*/ 1629094 h 6858000"/>
              <a:gd name="connsiteX290" fmla="*/ 2424510 w 6489101"/>
              <a:gd name="connsiteY290" fmla="*/ 1627189 h 6858000"/>
              <a:gd name="connsiteX291" fmla="*/ 2430125 w 6489101"/>
              <a:gd name="connsiteY291" fmla="*/ 1625283 h 6858000"/>
              <a:gd name="connsiteX292" fmla="*/ 2435741 w 6489101"/>
              <a:gd name="connsiteY292" fmla="*/ 1623061 h 6858000"/>
              <a:gd name="connsiteX293" fmla="*/ 2441061 w 6489101"/>
              <a:gd name="connsiteY293" fmla="*/ 1620204 h 6858000"/>
              <a:gd name="connsiteX294" fmla="*/ 2446381 w 6489101"/>
              <a:gd name="connsiteY294" fmla="*/ 1617345 h 6858000"/>
              <a:gd name="connsiteX295" fmla="*/ 2451702 w 6489101"/>
              <a:gd name="connsiteY295" fmla="*/ 1613854 h 6858000"/>
              <a:gd name="connsiteX296" fmla="*/ 2456726 w 6489101"/>
              <a:gd name="connsiteY296" fmla="*/ 1610361 h 6858000"/>
              <a:gd name="connsiteX297" fmla="*/ 2461751 w 6489101"/>
              <a:gd name="connsiteY297" fmla="*/ 1606869 h 6858000"/>
              <a:gd name="connsiteX298" fmla="*/ 2466184 w 6489101"/>
              <a:gd name="connsiteY298" fmla="*/ 1602423 h 6858000"/>
              <a:gd name="connsiteX299" fmla="*/ 2470913 w 6489101"/>
              <a:gd name="connsiteY299" fmla="*/ 1598296 h 6858000"/>
              <a:gd name="connsiteX300" fmla="*/ 2475347 w 6489101"/>
              <a:gd name="connsiteY300" fmla="*/ 1593533 h 6858000"/>
              <a:gd name="connsiteX301" fmla="*/ 2479485 w 6489101"/>
              <a:gd name="connsiteY301" fmla="*/ 1588771 h 6858000"/>
              <a:gd name="connsiteX302" fmla="*/ 2483031 w 6489101"/>
              <a:gd name="connsiteY302" fmla="*/ 1583691 h 6858000"/>
              <a:gd name="connsiteX303" fmla="*/ 2486874 w 6489101"/>
              <a:gd name="connsiteY303" fmla="*/ 1578928 h 6858000"/>
              <a:gd name="connsiteX304" fmla="*/ 2490125 w 6489101"/>
              <a:gd name="connsiteY304" fmla="*/ 1573849 h 6858000"/>
              <a:gd name="connsiteX305" fmla="*/ 2492785 w 6489101"/>
              <a:gd name="connsiteY305" fmla="*/ 1568451 h 6858000"/>
              <a:gd name="connsiteX306" fmla="*/ 2495741 w 6489101"/>
              <a:gd name="connsiteY306" fmla="*/ 1563054 h 6858000"/>
              <a:gd name="connsiteX307" fmla="*/ 2497810 w 6489101"/>
              <a:gd name="connsiteY307" fmla="*/ 1557339 h 6858000"/>
              <a:gd name="connsiteX308" fmla="*/ 2500174 w 6489101"/>
              <a:gd name="connsiteY308" fmla="*/ 1551941 h 6858000"/>
              <a:gd name="connsiteX309" fmla="*/ 2501947 w 6489101"/>
              <a:gd name="connsiteY309" fmla="*/ 1546226 h 6858000"/>
              <a:gd name="connsiteX310" fmla="*/ 2503721 w 6489101"/>
              <a:gd name="connsiteY310" fmla="*/ 1540511 h 6858000"/>
              <a:gd name="connsiteX311" fmla="*/ 2504608 w 6489101"/>
              <a:gd name="connsiteY311" fmla="*/ 1534478 h 6858000"/>
              <a:gd name="connsiteX312" fmla="*/ 2505790 w 6489101"/>
              <a:gd name="connsiteY312" fmla="*/ 1528763 h 6858000"/>
              <a:gd name="connsiteX313" fmla="*/ 2506381 w 6489101"/>
              <a:gd name="connsiteY313" fmla="*/ 1522731 h 6858000"/>
              <a:gd name="connsiteX314" fmla="*/ 2506972 w 6489101"/>
              <a:gd name="connsiteY314" fmla="*/ 1517016 h 6858000"/>
              <a:gd name="connsiteX315" fmla="*/ 2506972 w 6489101"/>
              <a:gd name="connsiteY315" fmla="*/ 1510984 h 6858000"/>
              <a:gd name="connsiteX316" fmla="*/ 2506972 w 6489101"/>
              <a:gd name="connsiteY316" fmla="*/ 1505268 h 6858000"/>
              <a:gd name="connsiteX317" fmla="*/ 2506381 w 6489101"/>
              <a:gd name="connsiteY317" fmla="*/ 1499553 h 6858000"/>
              <a:gd name="connsiteX318" fmla="*/ 2505790 w 6489101"/>
              <a:gd name="connsiteY318" fmla="*/ 1493204 h 6858000"/>
              <a:gd name="connsiteX319" fmla="*/ 2504608 w 6489101"/>
              <a:gd name="connsiteY319" fmla="*/ 1487489 h 6858000"/>
              <a:gd name="connsiteX320" fmla="*/ 2503721 w 6489101"/>
              <a:gd name="connsiteY320" fmla="*/ 1481773 h 6858000"/>
              <a:gd name="connsiteX321" fmla="*/ 2501947 w 6489101"/>
              <a:gd name="connsiteY321" fmla="*/ 1476058 h 6858000"/>
              <a:gd name="connsiteX322" fmla="*/ 2500174 w 6489101"/>
              <a:gd name="connsiteY322" fmla="*/ 1470343 h 6858000"/>
              <a:gd name="connsiteX323" fmla="*/ 2497810 w 6489101"/>
              <a:gd name="connsiteY323" fmla="*/ 1464629 h 6858000"/>
              <a:gd name="connsiteX324" fmla="*/ 2495741 w 6489101"/>
              <a:gd name="connsiteY324" fmla="*/ 1459231 h 6858000"/>
              <a:gd name="connsiteX325" fmla="*/ 2492785 w 6489101"/>
              <a:gd name="connsiteY325" fmla="*/ 1453834 h 6858000"/>
              <a:gd name="connsiteX326" fmla="*/ 2490125 w 6489101"/>
              <a:gd name="connsiteY326" fmla="*/ 1448436 h 6858000"/>
              <a:gd name="connsiteX327" fmla="*/ 2486874 w 6489101"/>
              <a:gd name="connsiteY327" fmla="*/ 1443356 h 6858000"/>
              <a:gd name="connsiteX328" fmla="*/ 2483031 w 6489101"/>
              <a:gd name="connsiteY328" fmla="*/ 1438275 h 6858000"/>
              <a:gd name="connsiteX329" fmla="*/ 2479485 w 6489101"/>
              <a:gd name="connsiteY329" fmla="*/ 1433195 h 6858000"/>
              <a:gd name="connsiteX330" fmla="*/ 2475347 w 6489101"/>
              <a:gd name="connsiteY330" fmla="*/ 1428751 h 6858000"/>
              <a:gd name="connsiteX331" fmla="*/ 2470913 w 6489101"/>
              <a:gd name="connsiteY331" fmla="*/ 1423988 h 6858000"/>
              <a:gd name="connsiteX332" fmla="*/ 1802348 w 6489101"/>
              <a:gd name="connsiteY332" fmla="*/ 755333 h 6858000"/>
              <a:gd name="connsiteX333" fmla="*/ 1796141 w 6489101"/>
              <a:gd name="connsiteY333" fmla="*/ 748348 h 6858000"/>
              <a:gd name="connsiteX334" fmla="*/ 1790230 w 6489101"/>
              <a:gd name="connsiteY334" fmla="*/ 741045 h 6858000"/>
              <a:gd name="connsiteX335" fmla="*/ 1784910 w 6489101"/>
              <a:gd name="connsiteY335" fmla="*/ 733108 h 6858000"/>
              <a:gd name="connsiteX336" fmla="*/ 1780181 w 6489101"/>
              <a:gd name="connsiteY336" fmla="*/ 725170 h 6858000"/>
              <a:gd name="connsiteX337" fmla="*/ 1776634 w 6489101"/>
              <a:gd name="connsiteY337" fmla="*/ 716915 h 6858000"/>
              <a:gd name="connsiteX338" fmla="*/ 1773087 w 6489101"/>
              <a:gd name="connsiteY338" fmla="*/ 708660 h 6858000"/>
              <a:gd name="connsiteX339" fmla="*/ 1770427 w 6489101"/>
              <a:gd name="connsiteY339" fmla="*/ 699770 h 6858000"/>
              <a:gd name="connsiteX340" fmla="*/ 1768654 w 6489101"/>
              <a:gd name="connsiteY340" fmla="*/ 6911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</a:cxnLst>
            <a:rect l="l" t="t" r="r" b="b"/>
            <a:pathLst>
              <a:path w="6489101" h="6858000">
                <a:moveTo>
                  <a:pt x="1075853" y="0"/>
                </a:moveTo>
                <a:lnTo>
                  <a:pt x="644330" y="0"/>
                </a:lnTo>
                <a:lnTo>
                  <a:pt x="1745304" y="1101091"/>
                </a:lnTo>
                <a:lnTo>
                  <a:pt x="1750034" y="1105854"/>
                </a:lnTo>
                <a:lnTo>
                  <a:pt x="1753876" y="1110615"/>
                </a:lnTo>
                <a:lnTo>
                  <a:pt x="1758014" y="1115696"/>
                </a:lnTo>
                <a:lnTo>
                  <a:pt x="1761560" y="1120776"/>
                </a:lnTo>
                <a:lnTo>
                  <a:pt x="1764812" y="1126174"/>
                </a:lnTo>
                <a:lnTo>
                  <a:pt x="1767472" y="1131570"/>
                </a:lnTo>
                <a:lnTo>
                  <a:pt x="1770427" y="1136968"/>
                </a:lnTo>
                <a:lnTo>
                  <a:pt x="1773087" y="1142366"/>
                </a:lnTo>
                <a:lnTo>
                  <a:pt x="1775156" y="1148081"/>
                </a:lnTo>
                <a:lnTo>
                  <a:pt x="1776930" y="1153796"/>
                </a:lnTo>
                <a:lnTo>
                  <a:pt x="1778408" y="1159829"/>
                </a:lnTo>
                <a:lnTo>
                  <a:pt x="1779885" y="1165544"/>
                </a:lnTo>
                <a:lnTo>
                  <a:pt x="1780772" y="1171893"/>
                </a:lnTo>
                <a:lnTo>
                  <a:pt x="1781659" y="1177608"/>
                </a:lnTo>
                <a:cubicBezTo>
                  <a:pt x="1781757" y="1179619"/>
                  <a:pt x="1781856" y="1181630"/>
                  <a:pt x="1781954" y="1183641"/>
                </a:cubicBezTo>
                <a:lnTo>
                  <a:pt x="1781954" y="1189356"/>
                </a:lnTo>
                <a:lnTo>
                  <a:pt x="1781954" y="1195388"/>
                </a:lnTo>
                <a:cubicBezTo>
                  <a:pt x="1781856" y="1197505"/>
                  <a:pt x="1781757" y="1199622"/>
                  <a:pt x="1781659" y="1201739"/>
                </a:cubicBezTo>
                <a:lnTo>
                  <a:pt x="1780772" y="1207454"/>
                </a:lnTo>
                <a:lnTo>
                  <a:pt x="1779885" y="1213486"/>
                </a:lnTo>
                <a:lnTo>
                  <a:pt x="1778408" y="1219200"/>
                </a:lnTo>
                <a:lnTo>
                  <a:pt x="1776930" y="1225233"/>
                </a:lnTo>
                <a:lnTo>
                  <a:pt x="1775156" y="1230949"/>
                </a:lnTo>
                <a:lnTo>
                  <a:pt x="1773087" y="1236346"/>
                </a:lnTo>
                <a:lnTo>
                  <a:pt x="1770427" y="1242061"/>
                </a:lnTo>
                <a:lnTo>
                  <a:pt x="1767472" y="1247459"/>
                </a:lnTo>
                <a:lnTo>
                  <a:pt x="1764812" y="1252855"/>
                </a:lnTo>
                <a:lnTo>
                  <a:pt x="1761560" y="1258254"/>
                </a:lnTo>
                <a:lnTo>
                  <a:pt x="1758014" y="1263333"/>
                </a:lnTo>
                <a:lnTo>
                  <a:pt x="1753876" y="1268413"/>
                </a:lnTo>
                <a:lnTo>
                  <a:pt x="1750034" y="1273494"/>
                </a:lnTo>
                <a:lnTo>
                  <a:pt x="1745304" y="1278255"/>
                </a:lnTo>
                <a:lnTo>
                  <a:pt x="1740575" y="1282384"/>
                </a:lnTo>
                <a:lnTo>
                  <a:pt x="1736142" y="1286510"/>
                </a:lnTo>
                <a:lnTo>
                  <a:pt x="1731117" y="1290321"/>
                </a:lnTo>
                <a:lnTo>
                  <a:pt x="1726093" y="1293814"/>
                </a:lnTo>
                <a:lnTo>
                  <a:pt x="1720477" y="1297306"/>
                </a:lnTo>
                <a:lnTo>
                  <a:pt x="1715157" y="1300481"/>
                </a:lnTo>
                <a:lnTo>
                  <a:pt x="1709837" y="1303021"/>
                </a:lnTo>
                <a:lnTo>
                  <a:pt x="1703926" y="1305560"/>
                </a:lnTo>
                <a:lnTo>
                  <a:pt x="1698310" y="1307465"/>
                </a:lnTo>
                <a:lnTo>
                  <a:pt x="1692398" y="1309371"/>
                </a:lnTo>
                <a:lnTo>
                  <a:pt x="1686783" y="1311275"/>
                </a:lnTo>
                <a:lnTo>
                  <a:pt x="1681167" y="1312228"/>
                </a:lnTo>
                <a:lnTo>
                  <a:pt x="1674960" y="1313180"/>
                </a:lnTo>
                <a:lnTo>
                  <a:pt x="1668754" y="1314133"/>
                </a:lnTo>
                <a:lnTo>
                  <a:pt x="1663138" y="1314450"/>
                </a:lnTo>
                <a:lnTo>
                  <a:pt x="1656931" y="1314769"/>
                </a:lnTo>
                <a:lnTo>
                  <a:pt x="1651020" y="1314450"/>
                </a:lnTo>
                <a:lnTo>
                  <a:pt x="1645108" y="1314133"/>
                </a:lnTo>
                <a:lnTo>
                  <a:pt x="1638902" y="1313180"/>
                </a:lnTo>
                <a:lnTo>
                  <a:pt x="1633286" y="1312228"/>
                </a:lnTo>
                <a:lnTo>
                  <a:pt x="1627079" y="1311275"/>
                </a:lnTo>
                <a:lnTo>
                  <a:pt x="1621463" y="1309371"/>
                </a:lnTo>
                <a:lnTo>
                  <a:pt x="1615552" y="1307465"/>
                </a:lnTo>
                <a:lnTo>
                  <a:pt x="1609936" y="1305560"/>
                </a:lnTo>
                <a:lnTo>
                  <a:pt x="1604320" y="1303021"/>
                </a:lnTo>
                <a:lnTo>
                  <a:pt x="1598705" y="1300481"/>
                </a:lnTo>
                <a:lnTo>
                  <a:pt x="1593385" y="1297306"/>
                </a:lnTo>
                <a:lnTo>
                  <a:pt x="1588360" y="1293814"/>
                </a:lnTo>
                <a:lnTo>
                  <a:pt x="1583040" y="1290321"/>
                </a:lnTo>
                <a:lnTo>
                  <a:pt x="1578015" y="1286510"/>
                </a:lnTo>
                <a:lnTo>
                  <a:pt x="1573286" y="1282384"/>
                </a:lnTo>
                <a:lnTo>
                  <a:pt x="1568557" y="1278255"/>
                </a:lnTo>
                <a:lnTo>
                  <a:pt x="290540" y="0"/>
                </a:lnTo>
                <a:lnTo>
                  <a:pt x="0" y="0"/>
                </a:lnTo>
                <a:lnTo>
                  <a:pt x="0" y="6858000"/>
                </a:lnTo>
                <a:lnTo>
                  <a:pt x="6489101" y="6858000"/>
                </a:lnTo>
                <a:lnTo>
                  <a:pt x="1481070" y="1828166"/>
                </a:lnTo>
                <a:lnTo>
                  <a:pt x="1476637" y="1823404"/>
                </a:lnTo>
                <a:lnTo>
                  <a:pt x="1472204" y="1818640"/>
                </a:lnTo>
                <a:lnTo>
                  <a:pt x="1468657" y="1814195"/>
                </a:lnTo>
                <a:lnTo>
                  <a:pt x="1465110" y="1808799"/>
                </a:lnTo>
                <a:lnTo>
                  <a:pt x="1461859" y="1803718"/>
                </a:lnTo>
                <a:lnTo>
                  <a:pt x="1459199" y="1798321"/>
                </a:lnTo>
                <a:lnTo>
                  <a:pt x="1456243" y="1792924"/>
                </a:lnTo>
                <a:lnTo>
                  <a:pt x="1453878" y="1787526"/>
                </a:lnTo>
                <a:lnTo>
                  <a:pt x="1451810" y="1781811"/>
                </a:lnTo>
                <a:lnTo>
                  <a:pt x="1450036" y="1776095"/>
                </a:lnTo>
                <a:lnTo>
                  <a:pt x="1448263" y="1770380"/>
                </a:lnTo>
                <a:lnTo>
                  <a:pt x="1447081" y="1764665"/>
                </a:lnTo>
                <a:lnTo>
                  <a:pt x="1446194" y="1758634"/>
                </a:lnTo>
                <a:lnTo>
                  <a:pt x="1445307" y="1752919"/>
                </a:lnTo>
                <a:cubicBezTo>
                  <a:pt x="1445209" y="1750908"/>
                  <a:pt x="1445110" y="1748896"/>
                  <a:pt x="1445012" y="1746885"/>
                </a:cubicBezTo>
                <a:lnTo>
                  <a:pt x="1445012" y="1741170"/>
                </a:lnTo>
                <a:lnTo>
                  <a:pt x="1445012" y="1735139"/>
                </a:lnTo>
                <a:cubicBezTo>
                  <a:pt x="1445110" y="1733234"/>
                  <a:pt x="1445209" y="1731329"/>
                  <a:pt x="1445307" y="1729424"/>
                </a:cubicBezTo>
                <a:lnTo>
                  <a:pt x="1446194" y="1723074"/>
                </a:lnTo>
                <a:lnTo>
                  <a:pt x="1447081" y="1717358"/>
                </a:lnTo>
                <a:lnTo>
                  <a:pt x="1448263" y="1711643"/>
                </a:lnTo>
                <a:lnTo>
                  <a:pt x="1450036" y="1705929"/>
                </a:lnTo>
                <a:lnTo>
                  <a:pt x="1451810" y="1700214"/>
                </a:lnTo>
                <a:lnTo>
                  <a:pt x="1453878" y="1694816"/>
                </a:lnTo>
                <a:lnTo>
                  <a:pt x="1456243" y="1689101"/>
                </a:lnTo>
                <a:lnTo>
                  <a:pt x="1459199" y="1683703"/>
                </a:lnTo>
                <a:lnTo>
                  <a:pt x="1461859" y="1678305"/>
                </a:lnTo>
                <a:lnTo>
                  <a:pt x="1465110" y="1673226"/>
                </a:lnTo>
                <a:lnTo>
                  <a:pt x="1468657" y="1668145"/>
                </a:lnTo>
                <a:lnTo>
                  <a:pt x="1472204" y="1663066"/>
                </a:lnTo>
                <a:lnTo>
                  <a:pt x="1476637" y="1658621"/>
                </a:lnTo>
                <a:lnTo>
                  <a:pt x="1481070" y="1653859"/>
                </a:lnTo>
                <a:lnTo>
                  <a:pt x="1485504" y="1649414"/>
                </a:lnTo>
                <a:lnTo>
                  <a:pt x="1490233" y="1645603"/>
                </a:lnTo>
                <a:lnTo>
                  <a:pt x="1495258" y="1641794"/>
                </a:lnTo>
                <a:lnTo>
                  <a:pt x="1500282" y="1637984"/>
                </a:lnTo>
                <a:lnTo>
                  <a:pt x="1505307" y="1634809"/>
                </a:lnTo>
                <a:lnTo>
                  <a:pt x="1510922" y="1631950"/>
                </a:lnTo>
                <a:lnTo>
                  <a:pt x="1516242" y="1629094"/>
                </a:lnTo>
                <a:lnTo>
                  <a:pt x="1521858" y="1626871"/>
                </a:lnTo>
                <a:lnTo>
                  <a:pt x="1527178" y="1624649"/>
                </a:lnTo>
                <a:lnTo>
                  <a:pt x="1533090" y="1623061"/>
                </a:lnTo>
                <a:lnTo>
                  <a:pt x="1538705" y="1621155"/>
                </a:lnTo>
                <a:lnTo>
                  <a:pt x="1544617" y="1620204"/>
                </a:lnTo>
                <a:lnTo>
                  <a:pt x="1550232" y="1618934"/>
                </a:lnTo>
                <a:lnTo>
                  <a:pt x="1556439" y="1618299"/>
                </a:lnTo>
                <a:lnTo>
                  <a:pt x="1562055" y="1617981"/>
                </a:lnTo>
                <a:lnTo>
                  <a:pt x="1568262" y="1617981"/>
                </a:lnTo>
                <a:lnTo>
                  <a:pt x="1573878" y="1617981"/>
                </a:lnTo>
                <a:lnTo>
                  <a:pt x="1580084" y="1618299"/>
                </a:lnTo>
                <a:lnTo>
                  <a:pt x="1585996" y="1618934"/>
                </a:lnTo>
                <a:lnTo>
                  <a:pt x="1591611" y="1620204"/>
                </a:lnTo>
                <a:lnTo>
                  <a:pt x="1597227" y="1621155"/>
                </a:lnTo>
                <a:lnTo>
                  <a:pt x="1603138" y="1623061"/>
                </a:lnTo>
                <a:lnTo>
                  <a:pt x="1608754" y="1624649"/>
                </a:lnTo>
                <a:lnTo>
                  <a:pt x="1614665" y="1626871"/>
                </a:lnTo>
                <a:lnTo>
                  <a:pt x="1619986" y="1629094"/>
                </a:lnTo>
                <a:lnTo>
                  <a:pt x="1625306" y="1631950"/>
                </a:lnTo>
                <a:lnTo>
                  <a:pt x="1630626" y="1634809"/>
                </a:lnTo>
                <a:lnTo>
                  <a:pt x="1635650" y="1637984"/>
                </a:lnTo>
                <a:lnTo>
                  <a:pt x="1640675" y="1641794"/>
                </a:lnTo>
                <a:lnTo>
                  <a:pt x="1645700" y="1645603"/>
                </a:lnTo>
                <a:lnTo>
                  <a:pt x="1650428" y="1649414"/>
                </a:lnTo>
                <a:lnTo>
                  <a:pt x="1655158" y="1653859"/>
                </a:lnTo>
                <a:lnTo>
                  <a:pt x="2324018" y="2322830"/>
                </a:lnTo>
                <a:lnTo>
                  <a:pt x="2328747" y="2326958"/>
                </a:lnTo>
                <a:lnTo>
                  <a:pt x="2333476" y="2331085"/>
                </a:lnTo>
                <a:lnTo>
                  <a:pt x="2338501" y="2334895"/>
                </a:lnTo>
                <a:lnTo>
                  <a:pt x="2343525" y="2338705"/>
                </a:lnTo>
                <a:lnTo>
                  <a:pt x="2348550" y="2341880"/>
                </a:lnTo>
                <a:lnTo>
                  <a:pt x="2353870" y="2344738"/>
                </a:lnTo>
                <a:lnTo>
                  <a:pt x="2359190" y="2347595"/>
                </a:lnTo>
                <a:lnTo>
                  <a:pt x="2365101" y="2349818"/>
                </a:lnTo>
                <a:lnTo>
                  <a:pt x="2370422" y="2351723"/>
                </a:lnTo>
                <a:lnTo>
                  <a:pt x="2376037" y="2353628"/>
                </a:lnTo>
                <a:lnTo>
                  <a:pt x="2381949" y="2355534"/>
                </a:lnTo>
                <a:lnTo>
                  <a:pt x="2387564" y="2356485"/>
                </a:lnTo>
                <a:lnTo>
                  <a:pt x="2393476" y="2357755"/>
                </a:lnTo>
                <a:lnTo>
                  <a:pt x="2399387" y="2358391"/>
                </a:lnTo>
                <a:lnTo>
                  <a:pt x="2405298" y="2358708"/>
                </a:lnTo>
                <a:lnTo>
                  <a:pt x="2411209" y="2358708"/>
                </a:lnTo>
                <a:lnTo>
                  <a:pt x="2417121" y="2358708"/>
                </a:lnTo>
                <a:lnTo>
                  <a:pt x="2423032" y="2358391"/>
                </a:lnTo>
                <a:lnTo>
                  <a:pt x="2428943" y="2357755"/>
                </a:lnTo>
                <a:lnTo>
                  <a:pt x="2434559" y="2356485"/>
                </a:lnTo>
                <a:lnTo>
                  <a:pt x="2440470" y="2355534"/>
                </a:lnTo>
                <a:lnTo>
                  <a:pt x="2446086" y="2353628"/>
                </a:lnTo>
                <a:lnTo>
                  <a:pt x="2451997" y="2351723"/>
                </a:lnTo>
                <a:lnTo>
                  <a:pt x="2457613" y="2349818"/>
                </a:lnTo>
                <a:lnTo>
                  <a:pt x="2462933" y="2347595"/>
                </a:lnTo>
                <a:lnTo>
                  <a:pt x="2468549" y="2344738"/>
                </a:lnTo>
                <a:lnTo>
                  <a:pt x="2473869" y="2341880"/>
                </a:lnTo>
                <a:lnTo>
                  <a:pt x="2478893" y="2338705"/>
                </a:lnTo>
                <a:lnTo>
                  <a:pt x="2484214" y="2334895"/>
                </a:lnTo>
                <a:lnTo>
                  <a:pt x="2488943" y="2331085"/>
                </a:lnTo>
                <a:lnTo>
                  <a:pt x="2493672" y="2326958"/>
                </a:lnTo>
                <a:lnTo>
                  <a:pt x="2498105" y="2322830"/>
                </a:lnTo>
                <a:lnTo>
                  <a:pt x="2502539" y="2318068"/>
                </a:lnTo>
                <a:lnTo>
                  <a:pt x="2506972" y="2313306"/>
                </a:lnTo>
                <a:lnTo>
                  <a:pt x="2510519" y="2308544"/>
                </a:lnTo>
                <a:lnTo>
                  <a:pt x="2514066" y="2303463"/>
                </a:lnTo>
                <a:lnTo>
                  <a:pt x="2517317" y="2298384"/>
                </a:lnTo>
                <a:lnTo>
                  <a:pt x="2520272" y="2292985"/>
                </a:lnTo>
                <a:lnTo>
                  <a:pt x="2522932" y="2287588"/>
                </a:lnTo>
                <a:lnTo>
                  <a:pt x="2525593" y="2281873"/>
                </a:lnTo>
                <a:lnTo>
                  <a:pt x="2527366" y="2276476"/>
                </a:lnTo>
                <a:lnTo>
                  <a:pt x="2529435" y="2270761"/>
                </a:lnTo>
                <a:lnTo>
                  <a:pt x="2530913" y="2265046"/>
                </a:lnTo>
                <a:lnTo>
                  <a:pt x="2532095" y="2259331"/>
                </a:lnTo>
                <a:lnTo>
                  <a:pt x="2532982" y="2253298"/>
                </a:lnTo>
                <a:lnTo>
                  <a:pt x="2533868" y="2247266"/>
                </a:lnTo>
                <a:cubicBezTo>
                  <a:pt x="2533967" y="2245362"/>
                  <a:pt x="2534065" y="2243456"/>
                  <a:pt x="2534164" y="2241551"/>
                </a:cubicBezTo>
                <a:cubicBezTo>
                  <a:pt x="2534262" y="2239540"/>
                  <a:pt x="2534361" y="2237530"/>
                  <a:pt x="2534459" y="2235519"/>
                </a:cubicBezTo>
                <a:cubicBezTo>
                  <a:pt x="2534361" y="2233614"/>
                  <a:pt x="2534262" y="2231709"/>
                  <a:pt x="2534164" y="2229804"/>
                </a:cubicBezTo>
                <a:cubicBezTo>
                  <a:pt x="2534065" y="2227793"/>
                  <a:pt x="2533967" y="2225781"/>
                  <a:pt x="2533868" y="2223770"/>
                </a:cubicBezTo>
                <a:lnTo>
                  <a:pt x="2532982" y="2217739"/>
                </a:lnTo>
                <a:lnTo>
                  <a:pt x="2532095" y="2212024"/>
                </a:lnTo>
                <a:lnTo>
                  <a:pt x="2530913" y="2206309"/>
                </a:lnTo>
                <a:lnTo>
                  <a:pt x="2529435" y="2200593"/>
                </a:lnTo>
                <a:lnTo>
                  <a:pt x="2527366" y="2194878"/>
                </a:lnTo>
                <a:lnTo>
                  <a:pt x="2525593" y="2189163"/>
                </a:lnTo>
                <a:lnTo>
                  <a:pt x="2522932" y="2183765"/>
                </a:lnTo>
                <a:lnTo>
                  <a:pt x="2520272" y="2178368"/>
                </a:lnTo>
                <a:lnTo>
                  <a:pt x="2517317" y="2172970"/>
                </a:lnTo>
                <a:lnTo>
                  <a:pt x="2514066" y="2167890"/>
                </a:lnTo>
                <a:lnTo>
                  <a:pt x="2510519" y="2162494"/>
                </a:lnTo>
                <a:lnTo>
                  <a:pt x="2506972" y="2157730"/>
                </a:lnTo>
                <a:lnTo>
                  <a:pt x="2502539" y="2153285"/>
                </a:lnTo>
                <a:lnTo>
                  <a:pt x="2498105" y="2148523"/>
                </a:lnTo>
                <a:lnTo>
                  <a:pt x="2111508" y="1761490"/>
                </a:lnTo>
                <a:lnTo>
                  <a:pt x="1915254" y="1565276"/>
                </a:lnTo>
                <a:lnTo>
                  <a:pt x="1910524" y="1560514"/>
                </a:lnTo>
                <a:lnTo>
                  <a:pt x="1906682" y="1555751"/>
                </a:lnTo>
                <a:lnTo>
                  <a:pt x="1902544" y="1550671"/>
                </a:lnTo>
                <a:lnTo>
                  <a:pt x="1899588" y="1545909"/>
                </a:lnTo>
                <a:lnTo>
                  <a:pt x="1896338" y="1540829"/>
                </a:lnTo>
                <a:lnTo>
                  <a:pt x="1893086" y="1535430"/>
                </a:lnTo>
                <a:lnTo>
                  <a:pt x="1890426" y="1530034"/>
                </a:lnTo>
                <a:lnTo>
                  <a:pt x="1888062" y="1524635"/>
                </a:lnTo>
                <a:lnTo>
                  <a:pt x="1885697" y="1518920"/>
                </a:lnTo>
                <a:lnTo>
                  <a:pt x="1883924" y="1513205"/>
                </a:lnTo>
                <a:lnTo>
                  <a:pt x="1882446" y="1507174"/>
                </a:lnTo>
                <a:lnTo>
                  <a:pt x="1881264" y="1501459"/>
                </a:lnTo>
                <a:lnTo>
                  <a:pt x="1880377" y="1495744"/>
                </a:lnTo>
                <a:lnTo>
                  <a:pt x="1879786" y="1489710"/>
                </a:lnTo>
                <a:lnTo>
                  <a:pt x="1879195" y="1483995"/>
                </a:lnTo>
                <a:cubicBezTo>
                  <a:pt x="1879096" y="1482090"/>
                  <a:pt x="1878998" y="1480186"/>
                  <a:pt x="1878899" y="1478281"/>
                </a:cubicBezTo>
                <a:cubicBezTo>
                  <a:pt x="1878998" y="1476270"/>
                  <a:pt x="1879096" y="1474260"/>
                  <a:pt x="1879195" y="1472249"/>
                </a:cubicBezTo>
                <a:lnTo>
                  <a:pt x="1879786" y="1466215"/>
                </a:lnTo>
                <a:lnTo>
                  <a:pt x="1880377" y="1460183"/>
                </a:lnTo>
                <a:lnTo>
                  <a:pt x="1881264" y="1454468"/>
                </a:lnTo>
                <a:lnTo>
                  <a:pt x="1882446" y="1448754"/>
                </a:lnTo>
                <a:lnTo>
                  <a:pt x="1883924" y="1443039"/>
                </a:lnTo>
                <a:lnTo>
                  <a:pt x="1885697" y="1437324"/>
                </a:lnTo>
                <a:lnTo>
                  <a:pt x="1888062" y="1431609"/>
                </a:lnTo>
                <a:lnTo>
                  <a:pt x="1890426" y="1426211"/>
                </a:lnTo>
                <a:lnTo>
                  <a:pt x="1893086" y="1420814"/>
                </a:lnTo>
                <a:lnTo>
                  <a:pt x="1896338" y="1415416"/>
                </a:lnTo>
                <a:lnTo>
                  <a:pt x="1899588" y="1410336"/>
                </a:lnTo>
                <a:lnTo>
                  <a:pt x="1902544" y="1405256"/>
                </a:lnTo>
                <a:lnTo>
                  <a:pt x="1906682" y="1400175"/>
                </a:lnTo>
                <a:lnTo>
                  <a:pt x="1910524" y="1395731"/>
                </a:lnTo>
                <a:lnTo>
                  <a:pt x="1915254" y="1390969"/>
                </a:lnTo>
                <a:lnTo>
                  <a:pt x="1919687" y="1386524"/>
                </a:lnTo>
                <a:lnTo>
                  <a:pt x="1924712" y="1382396"/>
                </a:lnTo>
                <a:lnTo>
                  <a:pt x="1929145" y="1378585"/>
                </a:lnTo>
                <a:lnTo>
                  <a:pt x="1934170" y="1375094"/>
                </a:lnTo>
                <a:lnTo>
                  <a:pt x="1939785" y="1371919"/>
                </a:lnTo>
                <a:lnTo>
                  <a:pt x="1945106" y="1369061"/>
                </a:lnTo>
                <a:lnTo>
                  <a:pt x="1950426" y="1366204"/>
                </a:lnTo>
                <a:lnTo>
                  <a:pt x="1955746" y="1363980"/>
                </a:lnTo>
                <a:lnTo>
                  <a:pt x="1961657" y="1361759"/>
                </a:lnTo>
                <a:lnTo>
                  <a:pt x="1967273" y="1360170"/>
                </a:lnTo>
                <a:lnTo>
                  <a:pt x="1973184" y="1358265"/>
                </a:lnTo>
                <a:lnTo>
                  <a:pt x="1978800" y="1357314"/>
                </a:lnTo>
                <a:lnTo>
                  <a:pt x="1984711" y="1356043"/>
                </a:lnTo>
                <a:lnTo>
                  <a:pt x="1990327" y="1355409"/>
                </a:lnTo>
                <a:lnTo>
                  <a:pt x="1996534" y="1355090"/>
                </a:lnTo>
                <a:lnTo>
                  <a:pt x="2002149" y="1354773"/>
                </a:lnTo>
                <a:lnTo>
                  <a:pt x="2008356" y="1355090"/>
                </a:lnTo>
                <a:lnTo>
                  <a:pt x="2013972" y="1355409"/>
                </a:lnTo>
                <a:lnTo>
                  <a:pt x="2019883" y="1356043"/>
                </a:lnTo>
                <a:lnTo>
                  <a:pt x="2025794" y="1357314"/>
                </a:lnTo>
                <a:lnTo>
                  <a:pt x="2031706" y="1358265"/>
                </a:lnTo>
                <a:lnTo>
                  <a:pt x="2037321" y="1360170"/>
                </a:lnTo>
                <a:lnTo>
                  <a:pt x="2043232" y="1361759"/>
                </a:lnTo>
                <a:lnTo>
                  <a:pt x="2048553" y="1363980"/>
                </a:lnTo>
                <a:lnTo>
                  <a:pt x="2054168" y="1366204"/>
                </a:lnTo>
                <a:lnTo>
                  <a:pt x="2059784" y="1369061"/>
                </a:lnTo>
                <a:lnTo>
                  <a:pt x="2065104" y="1371919"/>
                </a:lnTo>
                <a:lnTo>
                  <a:pt x="2070129" y="1375094"/>
                </a:lnTo>
                <a:lnTo>
                  <a:pt x="2075154" y="1378585"/>
                </a:lnTo>
                <a:lnTo>
                  <a:pt x="2080178" y="1382396"/>
                </a:lnTo>
                <a:lnTo>
                  <a:pt x="2084907" y="1386524"/>
                </a:lnTo>
                <a:lnTo>
                  <a:pt x="2089340" y="1390969"/>
                </a:lnTo>
                <a:lnTo>
                  <a:pt x="2296826" y="1598296"/>
                </a:lnTo>
                <a:lnTo>
                  <a:pt x="2301260" y="1602423"/>
                </a:lnTo>
                <a:lnTo>
                  <a:pt x="2305989" y="1606869"/>
                </a:lnTo>
                <a:lnTo>
                  <a:pt x="2311013" y="1610361"/>
                </a:lnTo>
                <a:lnTo>
                  <a:pt x="2316038" y="1613854"/>
                </a:lnTo>
                <a:lnTo>
                  <a:pt x="2321062" y="1617345"/>
                </a:lnTo>
                <a:lnTo>
                  <a:pt x="2326678" y="1620204"/>
                </a:lnTo>
                <a:lnTo>
                  <a:pt x="2331998" y="1623061"/>
                </a:lnTo>
                <a:lnTo>
                  <a:pt x="2337318" y="1625283"/>
                </a:lnTo>
                <a:lnTo>
                  <a:pt x="2342934" y="1627189"/>
                </a:lnTo>
                <a:lnTo>
                  <a:pt x="2348845" y="1629094"/>
                </a:lnTo>
                <a:lnTo>
                  <a:pt x="2354461" y="1630998"/>
                </a:lnTo>
                <a:lnTo>
                  <a:pt x="2360372" y="1631950"/>
                </a:lnTo>
                <a:lnTo>
                  <a:pt x="2365988" y="1632904"/>
                </a:lnTo>
                <a:lnTo>
                  <a:pt x="2372195" y="1633856"/>
                </a:lnTo>
                <a:lnTo>
                  <a:pt x="2377811" y="1634174"/>
                </a:lnTo>
                <a:lnTo>
                  <a:pt x="2383722" y="1634174"/>
                </a:lnTo>
                <a:lnTo>
                  <a:pt x="2389633" y="1634174"/>
                </a:lnTo>
                <a:lnTo>
                  <a:pt x="2395545" y="1633856"/>
                </a:lnTo>
                <a:lnTo>
                  <a:pt x="2401751" y="1632904"/>
                </a:lnTo>
                <a:lnTo>
                  <a:pt x="2407367" y="1631950"/>
                </a:lnTo>
                <a:lnTo>
                  <a:pt x="2412983" y="1630998"/>
                </a:lnTo>
                <a:lnTo>
                  <a:pt x="2418894" y="1629094"/>
                </a:lnTo>
                <a:lnTo>
                  <a:pt x="2424510" y="1627189"/>
                </a:lnTo>
                <a:lnTo>
                  <a:pt x="2430125" y="1625283"/>
                </a:lnTo>
                <a:lnTo>
                  <a:pt x="2435741" y="1623061"/>
                </a:lnTo>
                <a:lnTo>
                  <a:pt x="2441061" y="1620204"/>
                </a:lnTo>
                <a:lnTo>
                  <a:pt x="2446381" y="1617345"/>
                </a:lnTo>
                <a:lnTo>
                  <a:pt x="2451702" y="1613854"/>
                </a:lnTo>
                <a:lnTo>
                  <a:pt x="2456726" y="1610361"/>
                </a:lnTo>
                <a:lnTo>
                  <a:pt x="2461751" y="1606869"/>
                </a:lnTo>
                <a:lnTo>
                  <a:pt x="2466184" y="1602423"/>
                </a:lnTo>
                <a:lnTo>
                  <a:pt x="2470913" y="1598296"/>
                </a:lnTo>
                <a:lnTo>
                  <a:pt x="2475347" y="1593533"/>
                </a:lnTo>
                <a:lnTo>
                  <a:pt x="2479485" y="1588771"/>
                </a:lnTo>
                <a:lnTo>
                  <a:pt x="2483031" y="1583691"/>
                </a:lnTo>
                <a:lnTo>
                  <a:pt x="2486874" y="1578928"/>
                </a:lnTo>
                <a:lnTo>
                  <a:pt x="2490125" y="1573849"/>
                </a:lnTo>
                <a:lnTo>
                  <a:pt x="2492785" y="1568451"/>
                </a:lnTo>
                <a:lnTo>
                  <a:pt x="2495741" y="1563054"/>
                </a:lnTo>
                <a:lnTo>
                  <a:pt x="2497810" y="1557339"/>
                </a:lnTo>
                <a:lnTo>
                  <a:pt x="2500174" y="1551941"/>
                </a:lnTo>
                <a:lnTo>
                  <a:pt x="2501947" y="1546226"/>
                </a:lnTo>
                <a:lnTo>
                  <a:pt x="2503721" y="1540511"/>
                </a:lnTo>
                <a:lnTo>
                  <a:pt x="2504608" y="1534478"/>
                </a:lnTo>
                <a:lnTo>
                  <a:pt x="2505790" y="1528763"/>
                </a:lnTo>
                <a:lnTo>
                  <a:pt x="2506381" y="1522731"/>
                </a:lnTo>
                <a:lnTo>
                  <a:pt x="2506972" y="1517016"/>
                </a:lnTo>
                <a:lnTo>
                  <a:pt x="2506972" y="1510984"/>
                </a:lnTo>
                <a:lnTo>
                  <a:pt x="2506972" y="1505268"/>
                </a:lnTo>
                <a:lnTo>
                  <a:pt x="2506381" y="1499553"/>
                </a:lnTo>
                <a:lnTo>
                  <a:pt x="2505790" y="1493204"/>
                </a:lnTo>
                <a:lnTo>
                  <a:pt x="2504608" y="1487489"/>
                </a:lnTo>
                <a:lnTo>
                  <a:pt x="2503721" y="1481773"/>
                </a:lnTo>
                <a:lnTo>
                  <a:pt x="2501947" y="1476058"/>
                </a:lnTo>
                <a:lnTo>
                  <a:pt x="2500174" y="1470343"/>
                </a:lnTo>
                <a:lnTo>
                  <a:pt x="2497810" y="1464629"/>
                </a:lnTo>
                <a:lnTo>
                  <a:pt x="2495741" y="1459231"/>
                </a:lnTo>
                <a:lnTo>
                  <a:pt x="2492785" y="1453834"/>
                </a:lnTo>
                <a:lnTo>
                  <a:pt x="2490125" y="1448436"/>
                </a:lnTo>
                <a:lnTo>
                  <a:pt x="2486874" y="1443356"/>
                </a:lnTo>
                <a:lnTo>
                  <a:pt x="2483031" y="1438275"/>
                </a:lnTo>
                <a:lnTo>
                  <a:pt x="2479485" y="1433195"/>
                </a:lnTo>
                <a:lnTo>
                  <a:pt x="2475347" y="1428751"/>
                </a:lnTo>
                <a:lnTo>
                  <a:pt x="2470913" y="1423988"/>
                </a:lnTo>
                <a:lnTo>
                  <a:pt x="1802348" y="755333"/>
                </a:lnTo>
                <a:lnTo>
                  <a:pt x="1796141" y="748348"/>
                </a:lnTo>
                <a:lnTo>
                  <a:pt x="1790230" y="741045"/>
                </a:lnTo>
                <a:lnTo>
                  <a:pt x="1784910" y="733108"/>
                </a:lnTo>
                <a:lnTo>
                  <a:pt x="1780181" y="725170"/>
                </a:lnTo>
                <a:lnTo>
                  <a:pt x="1776634" y="716915"/>
                </a:lnTo>
                <a:lnTo>
                  <a:pt x="1773087" y="708660"/>
                </a:lnTo>
                <a:lnTo>
                  <a:pt x="1770427" y="699770"/>
                </a:lnTo>
                <a:lnTo>
                  <a:pt x="1768654" y="69119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Freeform 7">
            <a:extLst>
              <a:ext uri="{FF2B5EF4-FFF2-40B4-BE49-F238E27FC236}">
                <a16:creationId xmlns="" xmlns:a16="http://schemas.microsoft.com/office/drawing/2014/main" id="{6B4AD8D0-8505-4533-8A1F-FDF084BC1431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98141" y="4797425"/>
            <a:ext cx="2543326" cy="2060575"/>
          </a:xfrm>
          <a:custGeom>
            <a:avLst/>
            <a:gdLst>
              <a:gd name="T0" fmla="*/ 156 w 8608"/>
              <a:gd name="T1" fmla="*/ 1515 h 6490"/>
              <a:gd name="T2" fmla="*/ 226 w 8608"/>
              <a:gd name="T3" fmla="*/ 1472 h 6490"/>
              <a:gd name="T4" fmla="*/ 303 w 8608"/>
              <a:gd name="T5" fmla="*/ 1444 h 6490"/>
              <a:gd name="T6" fmla="*/ 382 w 8608"/>
              <a:gd name="T7" fmla="*/ 1429 h 6490"/>
              <a:gd name="T8" fmla="*/ 463 w 8608"/>
              <a:gd name="T9" fmla="*/ 1429 h 6490"/>
              <a:gd name="T10" fmla="*/ 542 w 8608"/>
              <a:gd name="T11" fmla="*/ 1444 h 6490"/>
              <a:gd name="T12" fmla="*/ 619 w 8608"/>
              <a:gd name="T13" fmla="*/ 1472 h 6490"/>
              <a:gd name="T14" fmla="*/ 689 w 8608"/>
              <a:gd name="T15" fmla="*/ 1515 h 6490"/>
              <a:gd name="T16" fmla="*/ 3176 w 8608"/>
              <a:gd name="T17" fmla="*/ 3828 h 6490"/>
              <a:gd name="T18" fmla="*/ 3243 w 8608"/>
              <a:gd name="T19" fmla="*/ 3879 h 6490"/>
              <a:gd name="T20" fmla="*/ 3316 w 8608"/>
              <a:gd name="T21" fmla="*/ 3915 h 6490"/>
              <a:gd name="T22" fmla="*/ 3393 w 8608"/>
              <a:gd name="T23" fmla="*/ 3936 h 6490"/>
              <a:gd name="T24" fmla="*/ 3475 w 8608"/>
              <a:gd name="T25" fmla="*/ 3943 h 6490"/>
              <a:gd name="T26" fmla="*/ 3555 w 8608"/>
              <a:gd name="T27" fmla="*/ 3936 h 6490"/>
              <a:gd name="T28" fmla="*/ 3633 w 8608"/>
              <a:gd name="T29" fmla="*/ 3915 h 6490"/>
              <a:gd name="T30" fmla="*/ 3706 w 8608"/>
              <a:gd name="T31" fmla="*/ 3879 h 6490"/>
              <a:gd name="T32" fmla="*/ 3772 w 8608"/>
              <a:gd name="T33" fmla="*/ 3828 h 6490"/>
              <a:gd name="T34" fmla="*/ 3814 w 8608"/>
              <a:gd name="T35" fmla="*/ 3783 h 6490"/>
              <a:gd name="T36" fmla="*/ 3856 w 8608"/>
              <a:gd name="T37" fmla="*/ 3716 h 6490"/>
              <a:gd name="T38" fmla="*/ 3884 w 8608"/>
              <a:gd name="T39" fmla="*/ 3644 h 6490"/>
              <a:gd name="T40" fmla="*/ 3895 w 8608"/>
              <a:gd name="T41" fmla="*/ 3570 h 6490"/>
              <a:gd name="T42" fmla="*/ 3892 w 8608"/>
              <a:gd name="T43" fmla="*/ 3494 h 6490"/>
              <a:gd name="T44" fmla="*/ 3872 w 8608"/>
              <a:gd name="T45" fmla="*/ 3420 h 6490"/>
              <a:gd name="T46" fmla="*/ 3838 w 8608"/>
              <a:gd name="T47" fmla="*/ 3351 h 6490"/>
              <a:gd name="T48" fmla="*/ 3787 w 8608"/>
              <a:gd name="T49" fmla="*/ 3288 h 6490"/>
              <a:gd name="T50" fmla="*/ 963 w 8608"/>
              <a:gd name="T51" fmla="*/ 656 h 6490"/>
              <a:gd name="T52" fmla="*/ 913 w 8608"/>
              <a:gd name="T53" fmla="*/ 593 h 6490"/>
              <a:gd name="T54" fmla="*/ 878 w 8608"/>
              <a:gd name="T55" fmla="*/ 523 h 6490"/>
              <a:gd name="T56" fmla="*/ 858 w 8608"/>
              <a:gd name="T57" fmla="*/ 449 h 6490"/>
              <a:gd name="T58" fmla="*/ 854 w 8608"/>
              <a:gd name="T59" fmla="*/ 375 h 6490"/>
              <a:gd name="T60" fmla="*/ 865 w 8608"/>
              <a:gd name="T61" fmla="*/ 300 h 6490"/>
              <a:gd name="T62" fmla="*/ 893 w 8608"/>
              <a:gd name="T63" fmla="*/ 228 h 6490"/>
              <a:gd name="T64" fmla="*/ 936 w 8608"/>
              <a:gd name="T65" fmla="*/ 161 h 6490"/>
              <a:gd name="T66" fmla="*/ 977 w 8608"/>
              <a:gd name="T67" fmla="*/ 116 h 6490"/>
              <a:gd name="T68" fmla="*/ 1044 w 8608"/>
              <a:gd name="T69" fmla="*/ 66 h 6490"/>
              <a:gd name="T70" fmla="*/ 1117 w 8608"/>
              <a:gd name="T71" fmla="*/ 30 h 6490"/>
              <a:gd name="T72" fmla="*/ 1195 w 8608"/>
              <a:gd name="T73" fmla="*/ 8 h 6490"/>
              <a:gd name="T74" fmla="*/ 1276 w 8608"/>
              <a:gd name="T75" fmla="*/ 0 h 6490"/>
              <a:gd name="T76" fmla="*/ 1356 w 8608"/>
              <a:gd name="T77" fmla="*/ 8 h 6490"/>
              <a:gd name="T78" fmla="*/ 1434 w 8608"/>
              <a:gd name="T79" fmla="*/ 30 h 6490"/>
              <a:gd name="T80" fmla="*/ 1508 w 8608"/>
              <a:gd name="T81" fmla="*/ 66 h 6490"/>
              <a:gd name="T82" fmla="*/ 1574 w 8608"/>
              <a:gd name="T83" fmla="*/ 116 h 6490"/>
              <a:gd name="T84" fmla="*/ 3679 w 8608"/>
              <a:gd name="T85" fmla="*/ 2073 h 6490"/>
              <a:gd name="T86" fmla="*/ 3749 w 8608"/>
              <a:gd name="T87" fmla="*/ 2116 h 6490"/>
              <a:gd name="T88" fmla="*/ 3826 w 8608"/>
              <a:gd name="T89" fmla="*/ 2145 h 6490"/>
              <a:gd name="T90" fmla="*/ 3906 w 8608"/>
              <a:gd name="T91" fmla="*/ 2159 h 6490"/>
              <a:gd name="T92" fmla="*/ 4842 w 8608"/>
              <a:gd name="T93" fmla="*/ 6490 h 6490"/>
              <a:gd name="T94" fmla="*/ 95 w 8608"/>
              <a:gd name="T95" fmla="*/ 2068 h 6490"/>
              <a:gd name="T96" fmla="*/ 49 w 8608"/>
              <a:gd name="T97" fmla="*/ 2003 h 6490"/>
              <a:gd name="T98" fmla="*/ 18 w 8608"/>
              <a:gd name="T99" fmla="*/ 1931 h 6490"/>
              <a:gd name="T100" fmla="*/ 2 w 8608"/>
              <a:gd name="T101" fmla="*/ 1858 h 6490"/>
              <a:gd name="T102" fmla="*/ 2 w 8608"/>
              <a:gd name="T103" fmla="*/ 1782 h 6490"/>
              <a:gd name="T104" fmla="*/ 18 w 8608"/>
              <a:gd name="T105" fmla="*/ 1709 h 6490"/>
              <a:gd name="T106" fmla="*/ 49 w 8608"/>
              <a:gd name="T107" fmla="*/ 1637 h 6490"/>
              <a:gd name="T108" fmla="*/ 95 w 8608"/>
              <a:gd name="T109" fmla="*/ 1572 h 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608" h="6490">
                <a:moveTo>
                  <a:pt x="124" y="1542"/>
                </a:moveTo>
                <a:lnTo>
                  <a:pt x="124" y="1542"/>
                </a:lnTo>
                <a:lnTo>
                  <a:pt x="140" y="1529"/>
                </a:lnTo>
                <a:lnTo>
                  <a:pt x="156" y="1515"/>
                </a:lnTo>
                <a:lnTo>
                  <a:pt x="173" y="1504"/>
                </a:lnTo>
                <a:lnTo>
                  <a:pt x="191" y="1493"/>
                </a:lnTo>
                <a:lnTo>
                  <a:pt x="208" y="1482"/>
                </a:lnTo>
                <a:lnTo>
                  <a:pt x="226" y="1472"/>
                </a:lnTo>
                <a:lnTo>
                  <a:pt x="244" y="1464"/>
                </a:lnTo>
                <a:lnTo>
                  <a:pt x="264" y="1456"/>
                </a:lnTo>
                <a:lnTo>
                  <a:pt x="283" y="1450"/>
                </a:lnTo>
                <a:lnTo>
                  <a:pt x="303" y="1444"/>
                </a:lnTo>
                <a:lnTo>
                  <a:pt x="322" y="1438"/>
                </a:lnTo>
                <a:lnTo>
                  <a:pt x="342" y="1435"/>
                </a:lnTo>
                <a:lnTo>
                  <a:pt x="362" y="1431"/>
                </a:lnTo>
                <a:lnTo>
                  <a:pt x="382" y="1429"/>
                </a:lnTo>
                <a:lnTo>
                  <a:pt x="402" y="1428"/>
                </a:lnTo>
                <a:lnTo>
                  <a:pt x="422" y="1427"/>
                </a:lnTo>
                <a:lnTo>
                  <a:pt x="442" y="1428"/>
                </a:lnTo>
                <a:lnTo>
                  <a:pt x="463" y="1429"/>
                </a:lnTo>
                <a:lnTo>
                  <a:pt x="483" y="1431"/>
                </a:lnTo>
                <a:lnTo>
                  <a:pt x="503" y="1435"/>
                </a:lnTo>
                <a:lnTo>
                  <a:pt x="523" y="1438"/>
                </a:lnTo>
                <a:lnTo>
                  <a:pt x="542" y="1444"/>
                </a:lnTo>
                <a:lnTo>
                  <a:pt x="562" y="1450"/>
                </a:lnTo>
                <a:lnTo>
                  <a:pt x="581" y="1456"/>
                </a:lnTo>
                <a:lnTo>
                  <a:pt x="600" y="1464"/>
                </a:lnTo>
                <a:lnTo>
                  <a:pt x="619" y="1472"/>
                </a:lnTo>
                <a:lnTo>
                  <a:pt x="637" y="1482"/>
                </a:lnTo>
                <a:lnTo>
                  <a:pt x="654" y="1493"/>
                </a:lnTo>
                <a:lnTo>
                  <a:pt x="672" y="1504"/>
                </a:lnTo>
                <a:lnTo>
                  <a:pt x="689" y="1515"/>
                </a:lnTo>
                <a:lnTo>
                  <a:pt x="705" y="1529"/>
                </a:lnTo>
                <a:lnTo>
                  <a:pt x="721" y="1542"/>
                </a:lnTo>
                <a:lnTo>
                  <a:pt x="3176" y="3828"/>
                </a:lnTo>
                <a:lnTo>
                  <a:pt x="3176" y="3828"/>
                </a:lnTo>
                <a:lnTo>
                  <a:pt x="3192" y="3842"/>
                </a:lnTo>
                <a:lnTo>
                  <a:pt x="3209" y="3855"/>
                </a:lnTo>
                <a:lnTo>
                  <a:pt x="3224" y="3867"/>
                </a:lnTo>
                <a:lnTo>
                  <a:pt x="3243" y="3879"/>
                </a:lnTo>
                <a:lnTo>
                  <a:pt x="3260" y="3889"/>
                </a:lnTo>
                <a:lnTo>
                  <a:pt x="3278" y="3898"/>
                </a:lnTo>
                <a:lnTo>
                  <a:pt x="3296" y="3907"/>
                </a:lnTo>
                <a:lnTo>
                  <a:pt x="3316" y="3915"/>
                </a:lnTo>
                <a:lnTo>
                  <a:pt x="3335" y="3922"/>
                </a:lnTo>
                <a:lnTo>
                  <a:pt x="3354" y="3927"/>
                </a:lnTo>
                <a:lnTo>
                  <a:pt x="3374" y="3932"/>
                </a:lnTo>
                <a:lnTo>
                  <a:pt x="3393" y="3936"/>
                </a:lnTo>
                <a:lnTo>
                  <a:pt x="3414" y="3939"/>
                </a:lnTo>
                <a:lnTo>
                  <a:pt x="3433" y="3941"/>
                </a:lnTo>
                <a:lnTo>
                  <a:pt x="3454" y="3943"/>
                </a:lnTo>
                <a:lnTo>
                  <a:pt x="3475" y="3943"/>
                </a:lnTo>
                <a:lnTo>
                  <a:pt x="3494" y="3943"/>
                </a:lnTo>
                <a:lnTo>
                  <a:pt x="3515" y="3941"/>
                </a:lnTo>
                <a:lnTo>
                  <a:pt x="3534" y="3939"/>
                </a:lnTo>
                <a:lnTo>
                  <a:pt x="3555" y="3936"/>
                </a:lnTo>
                <a:lnTo>
                  <a:pt x="3574" y="3932"/>
                </a:lnTo>
                <a:lnTo>
                  <a:pt x="3594" y="3927"/>
                </a:lnTo>
                <a:lnTo>
                  <a:pt x="3613" y="3922"/>
                </a:lnTo>
                <a:lnTo>
                  <a:pt x="3633" y="3915"/>
                </a:lnTo>
                <a:lnTo>
                  <a:pt x="3652" y="3907"/>
                </a:lnTo>
                <a:lnTo>
                  <a:pt x="3670" y="3898"/>
                </a:lnTo>
                <a:lnTo>
                  <a:pt x="3689" y="3889"/>
                </a:lnTo>
                <a:lnTo>
                  <a:pt x="3706" y="3879"/>
                </a:lnTo>
                <a:lnTo>
                  <a:pt x="3724" y="3867"/>
                </a:lnTo>
                <a:lnTo>
                  <a:pt x="3741" y="3855"/>
                </a:lnTo>
                <a:lnTo>
                  <a:pt x="3757" y="3842"/>
                </a:lnTo>
                <a:lnTo>
                  <a:pt x="3772" y="3828"/>
                </a:lnTo>
                <a:lnTo>
                  <a:pt x="3772" y="3828"/>
                </a:lnTo>
                <a:lnTo>
                  <a:pt x="3787" y="3813"/>
                </a:lnTo>
                <a:lnTo>
                  <a:pt x="3802" y="3798"/>
                </a:lnTo>
                <a:lnTo>
                  <a:pt x="3814" y="3783"/>
                </a:lnTo>
                <a:lnTo>
                  <a:pt x="3826" y="3767"/>
                </a:lnTo>
                <a:lnTo>
                  <a:pt x="3838" y="3750"/>
                </a:lnTo>
                <a:lnTo>
                  <a:pt x="3848" y="3733"/>
                </a:lnTo>
                <a:lnTo>
                  <a:pt x="3856" y="3716"/>
                </a:lnTo>
                <a:lnTo>
                  <a:pt x="3865" y="3699"/>
                </a:lnTo>
                <a:lnTo>
                  <a:pt x="3872" y="3681"/>
                </a:lnTo>
                <a:lnTo>
                  <a:pt x="3878" y="3663"/>
                </a:lnTo>
                <a:lnTo>
                  <a:pt x="3884" y="3644"/>
                </a:lnTo>
                <a:lnTo>
                  <a:pt x="3888" y="3625"/>
                </a:lnTo>
                <a:lnTo>
                  <a:pt x="3892" y="3607"/>
                </a:lnTo>
                <a:lnTo>
                  <a:pt x="3894" y="3588"/>
                </a:lnTo>
                <a:lnTo>
                  <a:pt x="3895" y="3570"/>
                </a:lnTo>
                <a:lnTo>
                  <a:pt x="3896" y="3551"/>
                </a:lnTo>
                <a:lnTo>
                  <a:pt x="3895" y="3531"/>
                </a:lnTo>
                <a:lnTo>
                  <a:pt x="3894" y="3513"/>
                </a:lnTo>
                <a:lnTo>
                  <a:pt x="3892" y="3494"/>
                </a:lnTo>
                <a:lnTo>
                  <a:pt x="3888" y="3476"/>
                </a:lnTo>
                <a:lnTo>
                  <a:pt x="3884" y="3457"/>
                </a:lnTo>
                <a:lnTo>
                  <a:pt x="3878" y="3439"/>
                </a:lnTo>
                <a:lnTo>
                  <a:pt x="3872" y="3420"/>
                </a:lnTo>
                <a:lnTo>
                  <a:pt x="3865" y="3402"/>
                </a:lnTo>
                <a:lnTo>
                  <a:pt x="3856" y="3385"/>
                </a:lnTo>
                <a:lnTo>
                  <a:pt x="3848" y="3368"/>
                </a:lnTo>
                <a:lnTo>
                  <a:pt x="3838" y="3351"/>
                </a:lnTo>
                <a:lnTo>
                  <a:pt x="3826" y="3334"/>
                </a:lnTo>
                <a:lnTo>
                  <a:pt x="3814" y="3319"/>
                </a:lnTo>
                <a:lnTo>
                  <a:pt x="3802" y="3303"/>
                </a:lnTo>
                <a:lnTo>
                  <a:pt x="3787" y="3288"/>
                </a:lnTo>
                <a:lnTo>
                  <a:pt x="3772" y="3273"/>
                </a:lnTo>
                <a:lnTo>
                  <a:pt x="977" y="671"/>
                </a:lnTo>
                <a:lnTo>
                  <a:pt x="977" y="671"/>
                </a:lnTo>
                <a:lnTo>
                  <a:pt x="963" y="656"/>
                </a:lnTo>
                <a:lnTo>
                  <a:pt x="948" y="642"/>
                </a:lnTo>
                <a:lnTo>
                  <a:pt x="936" y="626"/>
                </a:lnTo>
                <a:lnTo>
                  <a:pt x="924" y="609"/>
                </a:lnTo>
                <a:lnTo>
                  <a:pt x="913" y="593"/>
                </a:lnTo>
                <a:lnTo>
                  <a:pt x="902" y="576"/>
                </a:lnTo>
                <a:lnTo>
                  <a:pt x="893" y="559"/>
                </a:lnTo>
                <a:lnTo>
                  <a:pt x="885" y="541"/>
                </a:lnTo>
                <a:lnTo>
                  <a:pt x="878" y="523"/>
                </a:lnTo>
                <a:lnTo>
                  <a:pt x="871" y="505"/>
                </a:lnTo>
                <a:lnTo>
                  <a:pt x="865" y="487"/>
                </a:lnTo>
                <a:lnTo>
                  <a:pt x="862" y="469"/>
                </a:lnTo>
                <a:lnTo>
                  <a:pt x="858" y="449"/>
                </a:lnTo>
                <a:lnTo>
                  <a:pt x="856" y="431"/>
                </a:lnTo>
                <a:lnTo>
                  <a:pt x="854" y="412"/>
                </a:lnTo>
                <a:lnTo>
                  <a:pt x="854" y="393"/>
                </a:lnTo>
                <a:lnTo>
                  <a:pt x="854" y="375"/>
                </a:lnTo>
                <a:lnTo>
                  <a:pt x="856" y="355"/>
                </a:lnTo>
                <a:lnTo>
                  <a:pt x="858" y="337"/>
                </a:lnTo>
                <a:lnTo>
                  <a:pt x="862" y="318"/>
                </a:lnTo>
                <a:lnTo>
                  <a:pt x="865" y="300"/>
                </a:lnTo>
                <a:lnTo>
                  <a:pt x="871" y="282"/>
                </a:lnTo>
                <a:lnTo>
                  <a:pt x="878" y="264"/>
                </a:lnTo>
                <a:lnTo>
                  <a:pt x="885" y="246"/>
                </a:lnTo>
                <a:lnTo>
                  <a:pt x="893" y="228"/>
                </a:lnTo>
                <a:lnTo>
                  <a:pt x="902" y="211"/>
                </a:lnTo>
                <a:lnTo>
                  <a:pt x="913" y="194"/>
                </a:lnTo>
                <a:lnTo>
                  <a:pt x="924" y="178"/>
                </a:lnTo>
                <a:lnTo>
                  <a:pt x="936" y="161"/>
                </a:lnTo>
                <a:lnTo>
                  <a:pt x="948" y="145"/>
                </a:lnTo>
                <a:lnTo>
                  <a:pt x="963" y="130"/>
                </a:lnTo>
                <a:lnTo>
                  <a:pt x="977" y="116"/>
                </a:lnTo>
                <a:lnTo>
                  <a:pt x="977" y="116"/>
                </a:lnTo>
                <a:lnTo>
                  <a:pt x="993" y="102"/>
                </a:lnTo>
                <a:lnTo>
                  <a:pt x="1010" y="88"/>
                </a:lnTo>
                <a:lnTo>
                  <a:pt x="1026" y="77"/>
                </a:lnTo>
                <a:lnTo>
                  <a:pt x="1044" y="66"/>
                </a:lnTo>
                <a:lnTo>
                  <a:pt x="1061" y="54"/>
                </a:lnTo>
                <a:lnTo>
                  <a:pt x="1079" y="45"/>
                </a:lnTo>
                <a:lnTo>
                  <a:pt x="1098" y="37"/>
                </a:lnTo>
                <a:lnTo>
                  <a:pt x="1117" y="30"/>
                </a:lnTo>
                <a:lnTo>
                  <a:pt x="1136" y="23"/>
                </a:lnTo>
                <a:lnTo>
                  <a:pt x="1156" y="17"/>
                </a:lnTo>
                <a:lnTo>
                  <a:pt x="1175" y="11"/>
                </a:lnTo>
                <a:lnTo>
                  <a:pt x="1195" y="8"/>
                </a:lnTo>
                <a:lnTo>
                  <a:pt x="1215" y="5"/>
                </a:lnTo>
                <a:lnTo>
                  <a:pt x="1235" y="2"/>
                </a:lnTo>
                <a:lnTo>
                  <a:pt x="1256" y="1"/>
                </a:lnTo>
                <a:lnTo>
                  <a:pt x="1276" y="0"/>
                </a:lnTo>
                <a:lnTo>
                  <a:pt x="1296" y="1"/>
                </a:lnTo>
                <a:lnTo>
                  <a:pt x="1316" y="2"/>
                </a:lnTo>
                <a:lnTo>
                  <a:pt x="1336" y="5"/>
                </a:lnTo>
                <a:lnTo>
                  <a:pt x="1356" y="8"/>
                </a:lnTo>
                <a:lnTo>
                  <a:pt x="1376" y="11"/>
                </a:lnTo>
                <a:lnTo>
                  <a:pt x="1395" y="17"/>
                </a:lnTo>
                <a:lnTo>
                  <a:pt x="1415" y="23"/>
                </a:lnTo>
                <a:lnTo>
                  <a:pt x="1434" y="30"/>
                </a:lnTo>
                <a:lnTo>
                  <a:pt x="1454" y="37"/>
                </a:lnTo>
                <a:lnTo>
                  <a:pt x="1472" y="45"/>
                </a:lnTo>
                <a:lnTo>
                  <a:pt x="1490" y="54"/>
                </a:lnTo>
                <a:lnTo>
                  <a:pt x="1508" y="66"/>
                </a:lnTo>
                <a:lnTo>
                  <a:pt x="1525" y="77"/>
                </a:lnTo>
                <a:lnTo>
                  <a:pt x="1542" y="88"/>
                </a:lnTo>
                <a:lnTo>
                  <a:pt x="1558" y="102"/>
                </a:lnTo>
                <a:lnTo>
                  <a:pt x="1574" y="116"/>
                </a:lnTo>
                <a:lnTo>
                  <a:pt x="3647" y="2046"/>
                </a:lnTo>
                <a:lnTo>
                  <a:pt x="3647" y="2046"/>
                </a:lnTo>
                <a:lnTo>
                  <a:pt x="3663" y="2059"/>
                </a:lnTo>
                <a:lnTo>
                  <a:pt x="3679" y="2073"/>
                </a:lnTo>
                <a:lnTo>
                  <a:pt x="3696" y="2085"/>
                </a:lnTo>
                <a:lnTo>
                  <a:pt x="3714" y="2097"/>
                </a:lnTo>
                <a:lnTo>
                  <a:pt x="3731" y="2107"/>
                </a:lnTo>
                <a:lnTo>
                  <a:pt x="3749" y="2116"/>
                </a:lnTo>
                <a:lnTo>
                  <a:pt x="3769" y="2125"/>
                </a:lnTo>
                <a:lnTo>
                  <a:pt x="3787" y="2132"/>
                </a:lnTo>
                <a:lnTo>
                  <a:pt x="3807" y="2139"/>
                </a:lnTo>
                <a:lnTo>
                  <a:pt x="3826" y="2145"/>
                </a:lnTo>
                <a:lnTo>
                  <a:pt x="3845" y="2150"/>
                </a:lnTo>
                <a:lnTo>
                  <a:pt x="3866" y="2153"/>
                </a:lnTo>
                <a:lnTo>
                  <a:pt x="3886" y="2157"/>
                </a:lnTo>
                <a:lnTo>
                  <a:pt x="3906" y="2159"/>
                </a:lnTo>
                <a:lnTo>
                  <a:pt x="3927" y="2160"/>
                </a:lnTo>
                <a:lnTo>
                  <a:pt x="3946" y="2161"/>
                </a:lnTo>
                <a:lnTo>
                  <a:pt x="8608" y="6490"/>
                </a:lnTo>
                <a:lnTo>
                  <a:pt x="4842" y="6490"/>
                </a:lnTo>
                <a:lnTo>
                  <a:pt x="124" y="2098"/>
                </a:lnTo>
                <a:lnTo>
                  <a:pt x="124" y="2098"/>
                </a:lnTo>
                <a:lnTo>
                  <a:pt x="109" y="2083"/>
                </a:lnTo>
                <a:lnTo>
                  <a:pt x="95" y="2068"/>
                </a:lnTo>
                <a:lnTo>
                  <a:pt x="83" y="2053"/>
                </a:lnTo>
                <a:lnTo>
                  <a:pt x="71" y="2036"/>
                </a:lnTo>
                <a:lnTo>
                  <a:pt x="60" y="2020"/>
                </a:lnTo>
                <a:lnTo>
                  <a:pt x="49" y="2003"/>
                </a:lnTo>
                <a:lnTo>
                  <a:pt x="40" y="1986"/>
                </a:lnTo>
                <a:lnTo>
                  <a:pt x="32" y="1968"/>
                </a:lnTo>
                <a:lnTo>
                  <a:pt x="24" y="1950"/>
                </a:lnTo>
                <a:lnTo>
                  <a:pt x="18" y="1931"/>
                </a:lnTo>
                <a:lnTo>
                  <a:pt x="12" y="1913"/>
                </a:lnTo>
                <a:lnTo>
                  <a:pt x="9" y="1895"/>
                </a:lnTo>
                <a:lnTo>
                  <a:pt x="5" y="1876"/>
                </a:lnTo>
                <a:lnTo>
                  <a:pt x="2" y="1858"/>
                </a:lnTo>
                <a:lnTo>
                  <a:pt x="1" y="1839"/>
                </a:lnTo>
                <a:lnTo>
                  <a:pt x="0" y="1821"/>
                </a:lnTo>
                <a:lnTo>
                  <a:pt x="1" y="1801"/>
                </a:lnTo>
                <a:lnTo>
                  <a:pt x="2" y="1782"/>
                </a:lnTo>
                <a:lnTo>
                  <a:pt x="5" y="1764"/>
                </a:lnTo>
                <a:lnTo>
                  <a:pt x="9" y="1745"/>
                </a:lnTo>
                <a:lnTo>
                  <a:pt x="12" y="1727"/>
                </a:lnTo>
                <a:lnTo>
                  <a:pt x="18" y="1709"/>
                </a:lnTo>
                <a:lnTo>
                  <a:pt x="24" y="1691"/>
                </a:lnTo>
                <a:lnTo>
                  <a:pt x="32" y="1672"/>
                </a:lnTo>
                <a:lnTo>
                  <a:pt x="40" y="1654"/>
                </a:lnTo>
                <a:lnTo>
                  <a:pt x="49" y="1637"/>
                </a:lnTo>
                <a:lnTo>
                  <a:pt x="60" y="1620"/>
                </a:lnTo>
                <a:lnTo>
                  <a:pt x="71" y="1605"/>
                </a:lnTo>
                <a:lnTo>
                  <a:pt x="83" y="1588"/>
                </a:lnTo>
                <a:lnTo>
                  <a:pt x="95" y="1572"/>
                </a:lnTo>
                <a:lnTo>
                  <a:pt x="109" y="1557"/>
                </a:lnTo>
                <a:lnTo>
                  <a:pt x="124" y="1542"/>
                </a:lnTo>
                <a:lnTo>
                  <a:pt x="124" y="154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Freeform 11">
            <a:extLst>
              <a:ext uri="{FF2B5EF4-FFF2-40B4-BE49-F238E27FC236}">
                <a16:creationId xmlns="" xmlns:a16="http://schemas.microsoft.com/office/drawing/2014/main" id="{6037D0D8-7716-41B6-AE2D-6EF8B3F54F3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365076" y="0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9183D350-3BD5-4E6F-BB75-0FF179C666B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289224" y="1016308"/>
            <a:ext cx="2858102" cy="3034992"/>
          </a:xfrm>
          <a:custGeom>
            <a:avLst/>
            <a:gdLst>
              <a:gd name="connsiteX0" fmla="*/ 0 w 2858102"/>
              <a:gd name="connsiteY0" fmla="*/ 0 h 3034992"/>
              <a:gd name="connsiteX1" fmla="*/ 0 w 2858102"/>
              <a:gd name="connsiteY1" fmla="*/ 353805 h 3034992"/>
              <a:gd name="connsiteX2" fmla="*/ 490082 w 2858102"/>
              <a:gd name="connsiteY2" fmla="*/ 843951 h 3034992"/>
              <a:gd name="connsiteX3" fmla="*/ 2645031 w 2858102"/>
              <a:gd name="connsiteY3" fmla="*/ 2998485 h 3034992"/>
              <a:gd name="connsiteX4" fmla="*/ 2649463 w 2858102"/>
              <a:gd name="connsiteY4" fmla="*/ 3003247 h 3034992"/>
              <a:gd name="connsiteX5" fmla="*/ 2654192 w 2858102"/>
              <a:gd name="connsiteY5" fmla="*/ 3007057 h 3034992"/>
              <a:gd name="connsiteX6" fmla="*/ 2659216 w 2858102"/>
              <a:gd name="connsiteY6" fmla="*/ 3011183 h 3034992"/>
              <a:gd name="connsiteX7" fmla="*/ 2664535 w 2858102"/>
              <a:gd name="connsiteY7" fmla="*/ 3014675 h 3034992"/>
              <a:gd name="connsiteX8" fmla="*/ 2669559 w 2858102"/>
              <a:gd name="connsiteY8" fmla="*/ 3017850 h 3034992"/>
              <a:gd name="connsiteX9" fmla="*/ 2675174 w 2858102"/>
              <a:gd name="connsiteY9" fmla="*/ 3020707 h 3034992"/>
              <a:gd name="connsiteX10" fmla="*/ 2680789 w 2858102"/>
              <a:gd name="connsiteY10" fmla="*/ 3023564 h 3034992"/>
              <a:gd name="connsiteX11" fmla="*/ 2686108 w 2858102"/>
              <a:gd name="connsiteY11" fmla="*/ 3026104 h 3034992"/>
              <a:gd name="connsiteX12" fmla="*/ 2692019 w 2858102"/>
              <a:gd name="connsiteY12" fmla="*/ 3028326 h 3034992"/>
              <a:gd name="connsiteX13" fmla="*/ 2697633 w 2858102"/>
              <a:gd name="connsiteY13" fmla="*/ 3030230 h 3034992"/>
              <a:gd name="connsiteX14" fmla="*/ 2703544 w 2858102"/>
              <a:gd name="connsiteY14" fmla="*/ 3031500 h 3034992"/>
              <a:gd name="connsiteX15" fmla="*/ 2709454 w 2858102"/>
              <a:gd name="connsiteY15" fmla="*/ 3033087 h 3034992"/>
              <a:gd name="connsiteX16" fmla="*/ 2715365 w 2858102"/>
              <a:gd name="connsiteY16" fmla="*/ 3034040 h 3034992"/>
              <a:gd name="connsiteX17" fmla="*/ 2721275 w 2858102"/>
              <a:gd name="connsiteY17" fmla="*/ 3034675 h 3034992"/>
              <a:gd name="connsiteX18" fmla="*/ 2727186 w 2858102"/>
              <a:gd name="connsiteY18" fmla="*/ 3034992 h 3034992"/>
              <a:gd name="connsiteX19" fmla="*/ 2733392 w 2858102"/>
              <a:gd name="connsiteY19" fmla="*/ 3034992 h 3034992"/>
              <a:gd name="connsiteX20" fmla="*/ 2739302 w 2858102"/>
              <a:gd name="connsiteY20" fmla="*/ 3034992 h 3034992"/>
              <a:gd name="connsiteX21" fmla="*/ 2745508 w 2858102"/>
              <a:gd name="connsiteY21" fmla="*/ 3034675 h 3034992"/>
              <a:gd name="connsiteX22" fmla="*/ 2751123 w 2858102"/>
              <a:gd name="connsiteY22" fmla="*/ 3034040 h 3034992"/>
              <a:gd name="connsiteX23" fmla="*/ 2757329 w 2858102"/>
              <a:gd name="connsiteY23" fmla="*/ 3033087 h 3034992"/>
              <a:gd name="connsiteX24" fmla="*/ 2762944 w 2858102"/>
              <a:gd name="connsiteY24" fmla="*/ 3031500 h 3034992"/>
              <a:gd name="connsiteX25" fmla="*/ 2768854 w 2858102"/>
              <a:gd name="connsiteY25" fmla="*/ 3030230 h 3034992"/>
              <a:gd name="connsiteX26" fmla="*/ 2774469 w 2858102"/>
              <a:gd name="connsiteY26" fmla="*/ 3028326 h 3034992"/>
              <a:gd name="connsiteX27" fmla="*/ 2780380 w 2858102"/>
              <a:gd name="connsiteY27" fmla="*/ 3026104 h 3034992"/>
              <a:gd name="connsiteX28" fmla="*/ 2785995 w 2858102"/>
              <a:gd name="connsiteY28" fmla="*/ 3023564 h 3034992"/>
              <a:gd name="connsiteX29" fmla="*/ 2791314 w 2858102"/>
              <a:gd name="connsiteY29" fmla="*/ 3020707 h 3034992"/>
              <a:gd name="connsiteX30" fmla="*/ 2796929 w 2858102"/>
              <a:gd name="connsiteY30" fmla="*/ 3017850 h 3034992"/>
              <a:gd name="connsiteX31" fmla="*/ 2802248 w 2858102"/>
              <a:gd name="connsiteY31" fmla="*/ 3014675 h 3034992"/>
              <a:gd name="connsiteX32" fmla="*/ 2807272 w 2858102"/>
              <a:gd name="connsiteY32" fmla="*/ 3011183 h 3034992"/>
              <a:gd name="connsiteX33" fmla="*/ 2812296 w 2858102"/>
              <a:gd name="connsiteY33" fmla="*/ 3007057 h 3034992"/>
              <a:gd name="connsiteX34" fmla="*/ 2817025 w 2858102"/>
              <a:gd name="connsiteY34" fmla="*/ 3003247 h 3034992"/>
              <a:gd name="connsiteX35" fmla="*/ 2821753 w 2858102"/>
              <a:gd name="connsiteY35" fmla="*/ 2998485 h 3034992"/>
              <a:gd name="connsiteX36" fmla="*/ 2826186 w 2858102"/>
              <a:gd name="connsiteY36" fmla="*/ 2993724 h 3034992"/>
              <a:gd name="connsiteX37" fmla="*/ 2830323 w 2858102"/>
              <a:gd name="connsiteY37" fmla="*/ 2989279 h 3034992"/>
              <a:gd name="connsiteX38" fmla="*/ 2834165 w 2858102"/>
              <a:gd name="connsiteY38" fmla="*/ 2984200 h 3034992"/>
              <a:gd name="connsiteX39" fmla="*/ 2837711 w 2858102"/>
              <a:gd name="connsiteY39" fmla="*/ 2979121 h 3034992"/>
              <a:gd name="connsiteX40" fmla="*/ 2840962 w 2858102"/>
              <a:gd name="connsiteY40" fmla="*/ 2973724 h 3034992"/>
              <a:gd name="connsiteX41" fmla="*/ 2843917 w 2858102"/>
              <a:gd name="connsiteY41" fmla="*/ 2968328 h 3034992"/>
              <a:gd name="connsiteX42" fmla="*/ 2846872 w 2858102"/>
              <a:gd name="connsiteY42" fmla="*/ 2962931 h 3034992"/>
              <a:gd name="connsiteX43" fmla="*/ 2849237 w 2858102"/>
              <a:gd name="connsiteY43" fmla="*/ 2957217 h 3034992"/>
              <a:gd name="connsiteX44" fmla="*/ 2851305 w 2858102"/>
              <a:gd name="connsiteY44" fmla="*/ 2951503 h 3034992"/>
              <a:gd name="connsiteX45" fmla="*/ 2853078 w 2858102"/>
              <a:gd name="connsiteY45" fmla="*/ 2945789 h 3034992"/>
              <a:gd name="connsiteX46" fmla="*/ 2854556 w 2858102"/>
              <a:gd name="connsiteY46" fmla="*/ 2940075 h 3034992"/>
              <a:gd name="connsiteX47" fmla="*/ 2856034 w 2858102"/>
              <a:gd name="connsiteY47" fmla="*/ 2934360 h 3034992"/>
              <a:gd name="connsiteX48" fmla="*/ 2857216 w 2858102"/>
              <a:gd name="connsiteY48" fmla="*/ 2928011 h 3034992"/>
              <a:gd name="connsiteX49" fmla="*/ 2857807 w 2858102"/>
              <a:gd name="connsiteY49" fmla="*/ 2922297 h 3034992"/>
              <a:gd name="connsiteX50" fmla="*/ 2858102 w 2858102"/>
              <a:gd name="connsiteY50" fmla="*/ 2916266 h 3034992"/>
              <a:gd name="connsiteX51" fmla="*/ 2858102 w 2858102"/>
              <a:gd name="connsiteY51" fmla="*/ 2910234 h 3034992"/>
              <a:gd name="connsiteX52" fmla="*/ 2858102 w 2858102"/>
              <a:gd name="connsiteY52" fmla="*/ 2903885 h 3034992"/>
              <a:gd name="connsiteX53" fmla="*/ 2857807 w 2858102"/>
              <a:gd name="connsiteY53" fmla="*/ 2898171 h 3034992"/>
              <a:gd name="connsiteX54" fmla="*/ 2857216 w 2858102"/>
              <a:gd name="connsiteY54" fmla="*/ 2892140 h 3034992"/>
              <a:gd name="connsiteX55" fmla="*/ 2856034 w 2858102"/>
              <a:gd name="connsiteY55" fmla="*/ 2886425 h 3034992"/>
              <a:gd name="connsiteX56" fmla="*/ 2854556 w 2858102"/>
              <a:gd name="connsiteY56" fmla="*/ 2880394 h 3034992"/>
              <a:gd name="connsiteX57" fmla="*/ 2853078 w 2858102"/>
              <a:gd name="connsiteY57" fmla="*/ 2874680 h 3034992"/>
              <a:gd name="connsiteX58" fmla="*/ 2851305 w 2858102"/>
              <a:gd name="connsiteY58" fmla="*/ 2868966 h 3034992"/>
              <a:gd name="connsiteX59" fmla="*/ 2849237 w 2858102"/>
              <a:gd name="connsiteY59" fmla="*/ 2863252 h 3034992"/>
              <a:gd name="connsiteX60" fmla="*/ 2846872 w 2858102"/>
              <a:gd name="connsiteY60" fmla="*/ 2857855 h 3034992"/>
              <a:gd name="connsiteX61" fmla="*/ 2843917 w 2858102"/>
              <a:gd name="connsiteY61" fmla="*/ 2851823 h 3034992"/>
              <a:gd name="connsiteX62" fmla="*/ 2840962 w 2858102"/>
              <a:gd name="connsiteY62" fmla="*/ 2846427 h 3034992"/>
              <a:gd name="connsiteX63" fmla="*/ 2837711 w 2858102"/>
              <a:gd name="connsiteY63" fmla="*/ 2841665 h 3034992"/>
              <a:gd name="connsiteX64" fmla="*/ 2834165 w 2858102"/>
              <a:gd name="connsiteY64" fmla="*/ 2836268 h 3034992"/>
              <a:gd name="connsiteX65" fmla="*/ 2830323 w 2858102"/>
              <a:gd name="connsiteY65" fmla="*/ 2831507 h 3034992"/>
              <a:gd name="connsiteX66" fmla="*/ 2826186 w 2858102"/>
              <a:gd name="connsiteY66" fmla="*/ 2826427 h 3034992"/>
              <a:gd name="connsiteX67" fmla="*/ 2821753 w 2858102"/>
              <a:gd name="connsiteY67" fmla="*/ 2821666 h 3034992"/>
              <a:gd name="connsiteX68" fmla="*/ 490082 w 2858102"/>
              <a:gd name="connsiteY68" fmla="*/ 489994 h 303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102" h="3034992">
                <a:moveTo>
                  <a:pt x="0" y="0"/>
                </a:moveTo>
                <a:lnTo>
                  <a:pt x="0" y="353805"/>
                </a:lnTo>
                <a:lnTo>
                  <a:pt x="490082" y="843951"/>
                </a:lnTo>
                <a:lnTo>
                  <a:pt x="2645031" y="2998485"/>
                </a:lnTo>
                <a:lnTo>
                  <a:pt x="2649463" y="3003247"/>
                </a:lnTo>
                <a:lnTo>
                  <a:pt x="2654192" y="3007057"/>
                </a:lnTo>
                <a:lnTo>
                  <a:pt x="2659216" y="3011183"/>
                </a:lnTo>
                <a:lnTo>
                  <a:pt x="2664535" y="3014675"/>
                </a:lnTo>
                <a:lnTo>
                  <a:pt x="2669559" y="3017850"/>
                </a:lnTo>
                <a:lnTo>
                  <a:pt x="2675174" y="3020707"/>
                </a:lnTo>
                <a:lnTo>
                  <a:pt x="2680789" y="3023564"/>
                </a:lnTo>
                <a:lnTo>
                  <a:pt x="2686108" y="3026104"/>
                </a:lnTo>
                <a:lnTo>
                  <a:pt x="2692019" y="3028326"/>
                </a:lnTo>
                <a:lnTo>
                  <a:pt x="2697633" y="3030230"/>
                </a:lnTo>
                <a:lnTo>
                  <a:pt x="2703544" y="3031500"/>
                </a:lnTo>
                <a:lnTo>
                  <a:pt x="2709454" y="3033087"/>
                </a:lnTo>
                <a:lnTo>
                  <a:pt x="2715365" y="3034040"/>
                </a:lnTo>
                <a:lnTo>
                  <a:pt x="2721275" y="3034675"/>
                </a:lnTo>
                <a:lnTo>
                  <a:pt x="2727186" y="3034992"/>
                </a:lnTo>
                <a:lnTo>
                  <a:pt x="2733392" y="3034992"/>
                </a:lnTo>
                <a:lnTo>
                  <a:pt x="2739302" y="3034992"/>
                </a:lnTo>
                <a:lnTo>
                  <a:pt x="2745508" y="3034675"/>
                </a:lnTo>
                <a:lnTo>
                  <a:pt x="2751123" y="3034040"/>
                </a:lnTo>
                <a:lnTo>
                  <a:pt x="2757329" y="3033087"/>
                </a:lnTo>
                <a:lnTo>
                  <a:pt x="2762944" y="3031500"/>
                </a:lnTo>
                <a:lnTo>
                  <a:pt x="2768854" y="3030230"/>
                </a:lnTo>
                <a:lnTo>
                  <a:pt x="2774469" y="3028326"/>
                </a:lnTo>
                <a:lnTo>
                  <a:pt x="2780380" y="3026104"/>
                </a:lnTo>
                <a:lnTo>
                  <a:pt x="2785995" y="3023564"/>
                </a:lnTo>
                <a:lnTo>
                  <a:pt x="2791314" y="3020707"/>
                </a:lnTo>
                <a:lnTo>
                  <a:pt x="2796929" y="3017850"/>
                </a:lnTo>
                <a:lnTo>
                  <a:pt x="2802248" y="3014675"/>
                </a:lnTo>
                <a:lnTo>
                  <a:pt x="2807272" y="3011183"/>
                </a:lnTo>
                <a:lnTo>
                  <a:pt x="2812296" y="3007057"/>
                </a:lnTo>
                <a:lnTo>
                  <a:pt x="2817025" y="3003247"/>
                </a:lnTo>
                <a:lnTo>
                  <a:pt x="2821753" y="2998485"/>
                </a:lnTo>
                <a:lnTo>
                  <a:pt x="2826186" y="2993724"/>
                </a:lnTo>
                <a:lnTo>
                  <a:pt x="2830323" y="2989279"/>
                </a:lnTo>
                <a:lnTo>
                  <a:pt x="2834165" y="2984200"/>
                </a:lnTo>
                <a:lnTo>
                  <a:pt x="2837711" y="2979121"/>
                </a:lnTo>
                <a:lnTo>
                  <a:pt x="2840962" y="2973724"/>
                </a:lnTo>
                <a:lnTo>
                  <a:pt x="2843917" y="2968328"/>
                </a:lnTo>
                <a:lnTo>
                  <a:pt x="2846872" y="2962931"/>
                </a:lnTo>
                <a:lnTo>
                  <a:pt x="2849237" y="2957217"/>
                </a:lnTo>
                <a:lnTo>
                  <a:pt x="2851305" y="2951503"/>
                </a:lnTo>
                <a:lnTo>
                  <a:pt x="2853078" y="2945789"/>
                </a:lnTo>
                <a:lnTo>
                  <a:pt x="2854556" y="2940075"/>
                </a:lnTo>
                <a:lnTo>
                  <a:pt x="2856034" y="2934360"/>
                </a:lnTo>
                <a:lnTo>
                  <a:pt x="2857216" y="2928011"/>
                </a:lnTo>
                <a:lnTo>
                  <a:pt x="2857807" y="2922297"/>
                </a:lnTo>
                <a:lnTo>
                  <a:pt x="2858102" y="2916266"/>
                </a:lnTo>
                <a:lnTo>
                  <a:pt x="2858102" y="2910234"/>
                </a:lnTo>
                <a:lnTo>
                  <a:pt x="2858102" y="2903885"/>
                </a:lnTo>
                <a:lnTo>
                  <a:pt x="2857807" y="2898171"/>
                </a:lnTo>
                <a:lnTo>
                  <a:pt x="2857216" y="2892140"/>
                </a:lnTo>
                <a:lnTo>
                  <a:pt x="2856034" y="2886425"/>
                </a:lnTo>
                <a:lnTo>
                  <a:pt x="2854556" y="2880394"/>
                </a:lnTo>
                <a:lnTo>
                  <a:pt x="2853078" y="2874680"/>
                </a:lnTo>
                <a:lnTo>
                  <a:pt x="2851305" y="2868966"/>
                </a:lnTo>
                <a:lnTo>
                  <a:pt x="2849237" y="2863252"/>
                </a:lnTo>
                <a:lnTo>
                  <a:pt x="2846872" y="2857855"/>
                </a:lnTo>
                <a:lnTo>
                  <a:pt x="2843917" y="2851823"/>
                </a:lnTo>
                <a:lnTo>
                  <a:pt x="2840962" y="2846427"/>
                </a:lnTo>
                <a:lnTo>
                  <a:pt x="2837711" y="2841665"/>
                </a:lnTo>
                <a:lnTo>
                  <a:pt x="2834165" y="2836268"/>
                </a:lnTo>
                <a:lnTo>
                  <a:pt x="2830323" y="2831507"/>
                </a:lnTo>
                <a:lnTo>
                  <a:pt x="2826186" y="2826427"/>
                </a:lnTo>
                <a:lnTo>
                  <a:pt x="2821753" y="2821666"/>
                </a:lnTo>
                <a:lnTo>
                  <a:pt x="490082" y="48999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Freeform 13">
            <a:extLst>
              <a:ext uri="{FF2B5EF4-FFF2-40B4-BE49-F238E27FC236}">
                <a16:creationId xmlns="" xmlns:a16="http://schemas.microsoft.com/office/drawing/2014/main" id="{772128E3-1CA7-42F7-A653-D18A8277E34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207974" y="5837238"/>
            <a:ext cx="1207378" cy="1020763"/>
          </a:xfrm>
          <a:custGeom>
            <a:avLst/>
            <a:gdLst>
              <a:gd name="T0" fmla="*/ 121 w 4084"/>
              <a:gd name="T1" fmla="*/ 115 h 3217"/>
              <a:gd name="T2" fmla="*/ 153 w 4084"/>
              <a:gd name="T3" fmla="*/ 87 h 3217"/>
              <a:gd name="T4" fmla="*/ 187 w 4084"/>
              <a:gd name="T5" fmla="*/ 65 h 3217"/>
              <a:gd name="T6" fmla="*/ 222 w 4084"/>
              <a:gd name="T7" fmla="*/ 44 h 3217"/>
              <a:gd name="T8" fmla="*/ 260 w 4084"/>
              <a:gd name="T9" fmla="*/ 29 h 3217"/>
              <a:gd name="T10" fmla="*/ 297 w 4084"/>
              <a:gd name="T11" fmla="*/ 16 h 3217"/>
              <a:gd name="T12" fmla="*/ 336 w 4084"/>
              <a:gd name="T13" fmla="*/ 7 h 3217"/>
              <a:gd name="T14" fmla="*/ 376 w 4084"/>
              <a:gd name="T15" fmla="*/ 3 h 3217"/>
              <a:gd name="T16" fmla="*/ 416 w 4084"/>
              <a:gd name="T17" fmla="*/ 0 h 3217"/>
              <a:gd name="T18" fmla="*/ 456 w 4084"/>
              <a:gd name="T19" fmla="*/ 3 h 3217"/>
              <a:gd name="T20" fmla="*/ 495 w 4084"/>
              <a:gd name="T21" fmla="*/ 7 h 3217"/>
              <a:gd name="T22" fmla="*/ 534 w 4084"/>
              <a:gd name="T23" fmla="*/ 16 h 3217"/>
              <a:gd name="T24" fmla="*/ 573 w 4084"/>
              <a:gd name="T25" fmla="*/ 29 h 3217"/>
              <a:gd name="T26" fmla="*/ 610 w 4084"/>
              <a:gd name="T27" fmla="*/ 44 h 3217"/>
              <a:gd name="T28" fmla="*/ 646 w 4084"/>
              <a:gd name="T29" fmla="*/ 65 h 3217"/>
              <a:gd name="T30" fmla="*/ 679 w 4084"/>
              <a:gd name="T31" fmla="*/ 87 h 3217"/>
              <a:gd name="T32" fmla="*/ 710 w 4084"/>
              <a:gd name="T33" fmla="*/ 115 h 3217"/>
              <a:gd name="T34" fmla="*/ 2865 w 4084"/>
              <a:gd name="T35" fmla="*/ 3217 h 3217"/>
              <a:gd name="T36" fmla="*/ 121 w 4084"/>
              <a:gd name="T37" fmla="*/ 663 h 3217"/>
              <a:gd name="T38" fmla="*/ 93 w 4084"/>
              <a:gd name="T39" fmla="*/ 634 h 3217"/>
              <a:gd name="T40" fmla="*/ 68 w 4084"/>
              <a:gd name="T41" fmla="*/ 602 h 3217"/>
              <a:gd name="T42" fmla="*/ 47 w 4084"/>
              <a:gd name="T43" fmla="*/ 569 h 3217"/>
              <a:gd name="T44" fmla="*/ 30 w 4084"/>
              <a:gd name="T45" fmla="*/ 534 h 3217"/>
              <a:gd name="T46" fmla="*/ 17 w 4084"/>
              <a:gd name="T47" fmla="*/ 499 h 3217"/>
              <a:gd name="T48" fmla="*/ 7 w 4084"/>
              <a:gd name="T49" fmla="*/ 463 h 3217"/>
              <a:gd name="T50" fmla="*/ 1 w 4084"/>
              <a:gd name="T51" fmla="*/ 426 h 3217"/>
              <a:gd name="T52" fmla="*/ 0 w 4084"/>
              <a:gd name="T53" fmla="*/ 388 h 3217"/>
              <a:gd name="T54" fmla="*/ 1 w 4084"/>
              <a:gd name="T55" fmla="*/ 351 h 3217"/>
              <a:gd name="T56" fmla="*/ 7 w 4084"/>
              <a:gd name="T57" fmla="*/ 315 h 3217"/>
              <a:gd name="T58" fmla="*/ 17 w 4084"/>
              <a:gd name="T59" fmla="*/ 279 h 3217"/>
              <a:gd name="T60" fmla="*/ 30 w 4084"/>
              <a:gd name="T61" fmla="*/ 242 h 3217"/>
              <a:gd name="T62" fmla="*/ 47 w 4084"/>
              <a:gd name="T63" fmla="*/ 209 h 3217"/>
              <a:gd name="T64" fmla="*/ 68 w 4084"/>
              <a:gd name="T65" fmla="*/ 175 h 3217"/>
              <a:gd name="T66" fmla="*/ 93 w 4084"/>
              <a:gd name="T67" fmla="*/ 144 h 3217"/>
              <a:gd name="T68" fmla="*/ 121 w 4084"/>
              <a:gd name="T69" fmla="*/ 115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4" h="3217">
                <a:moveTo>
                  <a:pt x="121" y="115"/>
                </a:moveTo>
                <a:lnTo>
                  <a:pt x="121" y="115"/>
                </a:lnTo>
                <a:lnTo>
                  <a:pt x="137" y="100"/>
                </a:lnTo>
                <a:lnTo>
                  <a:pt x="153" y="87"/>
                </a:lnTo>
                <a:lnTo>
                  <a:pt x="170" y="76"/>
                </a:lnTo>
                <a:lnTo>
                  <a:pt x="187" y="65"/>
                </a:lnTo>
                <a:lnTo>
                  <a:pt x="204" y="55"/>
                </a:lnTo>
                <a:lnTo>
                  <a:pt x="222" y="44"/>
                </a:lnTo>
                <a:lnTo>
                  <a:pt x="240" y="37"/>
                </a:lnTo>
                <a:lnTo>
                  <a:pt x="260" y="29"/>
                </a:lnTo>
                <a:lnTo>
                  <a:pt x="278" y="22"/>
                </a:lnTo>
                <a:lnTo>
                  <a:pt x="297" y="16"/>
                </a:lnTo>
                <a:lnTo>
                  <a:pt x="317" y="12"/>
                </a:lnTo>
                <a:lnTo>
                  <a:pt x="336" y="7"/>
                </a:lnTo>
                <a:lnTo>
                  <a:pt x="357" y="5"/>
                </a:lnTo>
                <a:lnTo>
                  <a:pt x="376" y="3"/>
                </a:lnTo>
                <a:lnTo>
                  <a:pt x="396" y="1"/>
                </a:lnTo>
                <a:lnTo>
                  <a:pt x="416" y="0"/>
                </a:lnTo>
                <a:lnTo>
                  <a:pt x="436" y="1"/>
                </a:lnTo>
                <a:lnTo>
                  <a:pt x="456" y="3"/>
                </a:lnTo>
                <a:lnTo>
                  <a:pt x="476" y="5"/>
                </a:lnTo>
                <a:lnTo>
                  <a:pt x="495" y="7"/>
                </a:lnTo>
                <a:lnTo>
                  <a:pt x="515" y="12"/>
                </a:lnTo>
                <a:lnTo>
                  <a:pt x="534" y="16"/>
                </a:lnTo>
                <a:lnTo>
                  <a:pt x="554" y="22"/>
                </a:lnTo>
                <a:lnTo>
                  <a:pt x="573" y="29"/>
                </a:lnTo>
                <a:lnTo>
                  <a:pt x="591" y="37"/>
                </a:lnTo>
                <a:lnTo>
                  <a:pt x="610" y="44"/>
                </a:lnTo>
                <a:lnTo>
                  <a:pt x="628" y="55"/>
                </a:lnTo>
                <a:lnTo>
                  <a:pt x="646" y="65"/>
                </a:lnTo>
                <a:lnTo>
                  <a:pt x="663" y="76"/>
                </a:lnTo>
                <a:lnTo>
                  <a:pt x="679" y="87"/>
                </a:lnTo>
                <a:lnTo>
                  <a:pt x="696" y="100"/>
                </a:lnTo>
                <a:lnTo>
                  <a:pt x="710" y="115"/>
                </a:lnTo>
                <a:lnTo>
                  <a:pt x="4084" y="3217"/>
                </a:lnTo>
                <a:lnTo>
                  <a:pt x="2865" y="3217"/>
                </a:lnTo>
                <a:lnTo>
                  <a:pt x="121" y="663"/>
                </a:lnTo>
                <a:lnTo>
                  <a:pt x="121" y="663"/>
                </a:lnTo>
                <a:lnTo>
                  <a:pt x="106" y="649"/>
                </a:lnTo>
                <a:lnTo>
                  <a:pt x="93" y="634"/>
                </a:lnTo>
                <a:lnTo>
                  <a:pt x="80" y="618"/>
                </a:lnTo>
                <a:lnTo>
                  <a:pt x="68" y="602"/>
                </a:lnTo>
                <a:lnTo>
                  <a:pt x="57" y="586"/>
                </a:lnTo>
                <a:lnTo>
                  <a:pt x="47" y="569"/>
                </a:lnTo>
                <a:lnTo>
                  <a:pt x="37" y="552"/>
                </a:lnTo>
                <a:lnTo>
                  <a:pt x="30" y="534"/>
                </a:lnTo>
                <a:lnTo>
                  <a:pt x="23" y="517"/>
                </a:lnTo>
                <a:lnTo>
                  <a:pt x="17" y="499"/>
                </a:lnTo>
                <a:lnTo>
                  <a:pt x="12" y="481"/>
                </a:lnTo>
                <a:lnTo>
                  <a:pt x="7" y="463"/>
                </a:lnTo>
                <a:lnTo>
                  <a:pt x="3" y="445"/>
                </a:lnTo>
                <a:lnTo>
                  <a:pt x="1" y="426"/>
                </a:lnTo>
                <a:lnTo>
                  <a:pt x="0" y="408"/>
                </a:lnTo>
                <a:lnTo>
                  <a:pt x="0" y="388"/>
                </a:lnTo>
                <a:lnTo>
                  <a:pt x="0" y="370"/>
                </a:lnTo>
                <a:lnTo>
                  <a:pt x="1" y="351"/>
                </a:lnTo>
                <a:lnTo>
                  <a:pt x="3" y="333"/>
                </a:lnTo>
                <a:lnTo>
                  <a:pt x="7" y="315"/>
                </a:lnTo>
                <a:lnTo>
                  <a:pt x="12" y="297"/>
                </a:lnTo>
                <a:lnTo>
                  <a:pt x="17" y="279"/>
                </a:lnTo>
                <a:lnTo>
                  <a:pt x="23" y="261"/>
                </a:lnTo>
                <a:lnTo>
                  <a:pt x="30" y="242"/>
                </a:lnTo>
                <a:lnTo>
                  <a:pt x="37" y="226"/>
                </a:lnTo>
                <a:lnTo>
                  <a:pt x="47" y="209"/>
                </a:lnTo>
                <a:lnTo>
                  <a:pt x="57" y="192"/>
                </a:lnTo>
                <a:lnTo>
                  <a:pt x="68" y="175"/>
                </a:lnTo>
                <a:lnTo>
                  <a:pt x="80" y="159"/>
                </a:lnTo>
                <a:lnTo>
                  <a:pt x="93" y="144"/>
                </a:lnTo>
                <a:lnTo>
                  <a:pt x="106" y="128"/>
                </a:lnTo>
                <a:lnTo>
                  <a:pt x="121" y="115"/>
                </a:lnTo>
                <a:lnTo>
                  <a:pt x="121" y="1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Freeform 12">
            <a:extLst>
              <a:ext uri="{FF2B5EF4-FFF2-40B4-BE49-F238E27FC236}">
                <a16:creationId xmlns="" xmlns:a16="http://schemas.microsoft.com/office/drawing/2014/main" id="{91FC7336-B8B1-4734-A0D0-85F70FE5553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912410" y="685800"/>
            <a:ext cx="2252195" cy="2251075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 10">
            <a:extLst>
              <a:ext uri="{FF2B5EF4-FFF2-40B4-BE49-F238E27FC236}">
                <a16:creationId xmlns="" xmlns:a16="http://schemas.microsoft.com/office/drawing/2014/main" id="{A638C627-F711-47E7-8564-9DC1999B3C1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680876" y="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5822719" y="3062287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5822719" y="5541963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9834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09BC75E3-B1A7-4A6E-89CB-36859A5B4A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5" r="50539"/>
          <a:stretch/>
        </p:blipFill>
        <p:spPr>
          <a:xfrm>
            <a:off x="5672359" y="0"/>
            <a:ext cx="3471641" cy="425291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="" xmlns:a16="http://schemas.microsoft.com/office/drawing/2014/main" id="{5B9AF108-CF1C-4DBA-9CB0-BDC5AB97987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8"/>
          <a:stretch>
            <a:fillRect/>
          </a:stretch>
        </p:blipFill>
        <p:spPr>
          <a:xfrm>
            <a:off x="0" y="2748565"/>
            <a:ext cx="4644008" cy="4109435"/>
          </a:xfrm>
          <a:custGeom>
            <a:avLst/>
            <a:gdLst>
              <a:gd name="connsiteX0" fmla="*/ 0 w 4644008"/>
              <a:gd name="connsiteY0" fmla="*/ 0 h 4109435"/>
              <a:gd name="connsiteX1" fmla="*/ 4644008 w 4644008"/>
              <a:gd name="connsiteY1" fmla="*/ 0 h 4109435"/>
              <a:gd name="connsiteX2" fmla="*/ 4644008 w 4644008"/>
              <a:gd name="connsiteY2" fmla="*/ 4109435 h 4109435"/>
              <a:gd name="connsiteX3" fmla="*/ 0 w 4644008"/>
              <a:gd name="connsiteY3" fmla="*/ 4109435 h 4109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008" h="4109435">
                <a:moveTo>
                  <a:pt x="0" y="0"/>
                </a:moveTo>
                <a:lnTo>
                  <a:pt x="4644008" y="0"/>
                </a:lnTo>
                <a:lnTo>
                  <a:pt x="4644008" y="4109435"/>
                </a:lnTo>
                <a:lnTo>
                  <a:pt x="0" y="4109435"/>
                </a:lnTo>
                <a:close/>
              </a:path>
            </a:pathLst>
          </a:custGeom>
        </p:spPr>
      </p:pic>
      <p:sp>
        <p:nvSpPr>
          <p:cNvPr id="33" name="Freeform 6">
            <a:extLst>
              <a:ext uri="{FF2B5EF4-FFF2-40B4-BE49-F238E27FC236}">
                <a16:creationId xmlns="" xmlns:a16="http://schemas.microsoft.com/office/drawing/2014/main" id="{7E14294D-8848-421B-9415-962D532BABB6}"/>
              </a:ext>
            </a:extLst>
          </p:cNvPr>
          <p:cNvSpPr>
            <a:spLocks/>
          </p:cNvSpPr>
          <p:nvPr userDrawn="1"/>
        </p:nvSpPr>
        <p:spPr bwMode="auto">
          <a:xfrm>
            <a:off x="0" y="6402388"/>
            <a:ext cx="618182" cy="455613"/>
          </a:xfrm>
          <a:custGeom>
            <a:avLst/>
            <a:gdLst>
              <a:gd name="T0" fmla="*/ 0 w 1944"/>
              <a:gd name="T1" fmla="*/ 1437 h 1437"/>
              <a:gd name="T2" fmla="*/ 1839 w 1944"/>
              <a:gd name="T3" fmla="*/ 612 h 1437"/>
              <a:gd name="T4" fmla="*/ 1852 w 1944"/>
              <a:gd name="T5" fmla="*/ 599 h 1437"/>
              <a:gd name="T6" fmla="*/ 1875 w 1944"/>
              <a:gd name="T7" fmla="*/ 571 h 1437"/>
              <a:gd name="T8" fmla="*/ 1894 w 1944"/>
              <a:gd name="T9" fmla="*/ 541 h 1437"/>
              <a:gd name="T10" fmla="*/ 1910 w 1944"/>
              <a:gd name="T11" fmla="*/ 510 h 1437"/>
              <a:gd name="T12" fmla="*/ 1924 w 1944"/>
              <a:gd name="T13" fmla="*/ 477 h 1437"/>
              <a:gd name="T14" fmla="*/ 1934 w 1944"/>
              <a:gd name="T15" fmla="*/ 444 h 1437"/>
              <a:gd name="T16" fmla="*/ 1941 w 1944"/>
              <a:gd name="T17" fmla="*/ 410 h 1437"/>
              <a:gd name="T18" fmla="*/ 1943 w 1944"/>
              <a:gd name="T19" fmla="*/ 376 h 1437"/>
              <a:gd name="T20" fmla="*/ 1943 w 1944"/>
              <a:gd name="T21" fmla="*/ 342 h 1437"/>
              <a:gd name="T22" fmla="*/ 1941 w 1944"/>
              <a:gd name="T23" fmla="*/ 308 h 1437"/>
              <a:gd name="T24" fmla="*/ 1934 w 1944"/>
              <a:gd name="T25" fmla="*/ 274 h 1437"/>
              <a:gd name="T26" fmla="*/ 1924 w 1944"/>
              <a:gd name="T27" fmla="*/ 241 h 1437"/>
              <a:gd name="T28" fmla="*/ 1910 w 1944"/>
              <a:gd name="T29" fmla="*/ 208 h 1437"/>
              <a:gd name="T30" fmla="*/ 1894 w 1944"/>
              <a:gd name="T31" fmla="*/ 176 h 1437"/>
              <a:gd name="T32" fmla="*/ 1875 w 1944"/>
              <a:gd name="T33" fmla="*/ 147 h 1437"/>
              <a:gd name="T34" fmla="*/ 1852 w 1944"/>
              <a:gd name="T35" fmla="*/ 119 h 1437"/>
              <a:gd name="T36" fmla="*/ 1839 w 1944"/>
              <a:gd name="T37" fmla="*/ 106 h 1437"/>
              <a:gd name="T38" fmla="*/ 1812 w 1944"/>
              <a:gd name="T39" fmla="*/ 81 h 1437"/>
              <a:gd name="T40" fmla="*/ 1782 w 1944"/>
              <a:gd name="T41" fmla="*/ 60 h 1437"/>
              <a:gd name="T42" fmla="*/ 1752 w 1944"/>
              <a:gd name="T43" fmla="*/ 41 h 1437"/>
              <a:gd name="T44" fmla="*/ 1720 w 1944"/>
              <a:gd name="T45" fmla="*/ 27 h 1437"/>
              <a:gd name="T46" fmla="*/ 1687 w 1944"/>
              <a:gd name="T47" fmla="*/ 16 h 1437"/>
              <a:gd name="T48" fmla="*/ 1654 w 1944"/>
              <a:gd name="T49" fmla="*/ 7 h 1437"/>
              <a:gd name="T50" fmla="*/ 1620 w 1944"/>
              <a:gd name="T51" fmla="*/ 3 h 1437"/>
              <a:gd name="T52" fmla="*/ 1585 w 1944"/>
              <a:gd name="T53" fmla="*/ 0 h 1437"/>
              <a:gd name="T54" fmla="*/ 1551 w 1944"/>
              <a:gd name="T55" fmla="*/ 3 h 1437"/>
              <a:gd name="T56" fmla="*/ 1517 w 1944"/>
              <a:gd name="T57" fmla="*/ 7 h 1437"/>
              <a:gd name="T58" fmla="*/ 1484 w 1944"/>
              <a:gd name="T59" fmla="*/ 16 h 1437"/>
              <a:gd name="T60" fmla="*/ 1451 w 1944"/>
              <a:gd name="T61" fmla="*/ 27 h 1437"/>
              <a:gd name="T62" fmla="*/ 1420 w 1944"/>
              <a:gd name="T63" fmla="*/ 41 h 1437"/>
              <a:gd name="T64" fmla="*/ 1389 w 1944"/>
              <a:gd name="T65" fmla="*/ 60 h 1437"/>
              <a:gd name="T66" fmla="*/ 1360 w 1944"/>
              <a:gd name="T67" fmla="*/ 81 h 1437"/>
              <a:gd name="T68" fmla="*/ 1333 w 1944"/>
              <a:gd name="T69" fmla="*/ 106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44" h="1437">
                <a:moveTo>
                  <a:pt x="1333" y="106"/>
                </a:moveTo>
                <a:lnTo>
                  <a:pt x="0" y="1437"/>
                </a:lnTo>
                <a:lnTo>
                  <a:pt x="1013" y="1437"/>
                </a:lnTo>
                <a:lnTo>
                  <a:pt x="1839" y="612"/>
                </a:lnTo>
                <a:lnTo>
                  <a:pt x="1839" y="612"/>
                </a:lnTo>
                <a:lnTo>
                  <a:pt x="1852" y="599"/>
                </a:lnTo>
                <a:lnTo>
                  <a:pt x="1863" y="585"/>
                </a:lnTo>
                <a:lnTo>
                  <a:pt x="1875" y="571"/>
                </a:lnTo>
                <a:lnTo>
                  <a:pt x="1884" y="556"/>
                </a:lnTo>
                <a:lnTo>
                  <a:pt x="1894" y="541"/>
                </a:lnTo>
                <a:lnTo>
                  <a:pt x="1903" y="525"/>
                </a:lnTo>
                <a:lnTo>
                  <a:pt x="1910" y="510"/>
                </a:lnTo>
                <a:lnTo>
                  <a:pt x="1917" y="493"/>
                </a:lnTo>
                <a:lnTo>
                  <a:pt x="1924" y="477"/>
                </a:lnTo>
                <a:lnTo>
                  <a:pt x="1929" y="460"/>
                </a:lnTo>
                <a:lnTo>
                  <a:pt x="1934" y="444"/>
                </a:lnTo>
                <a:lnTo>
                  <a:pt x="1937" y="428"/>
                </a:lnTo>
                <a:lnTo>
                  <a:pt x="1941" y="410"/>
                </a:lnTo>
                <a:lnTo>
                  <a:pt x="1942" y="394"/>
                </a:lnTo>
                <a:lnTo>
                  <a:pt x="1943" y="376"/>
                </a:lnTo>
                <a:lnTo>
                  <a:pt x="1944" y="360"/>
                </a:lnTo>
                <a:lnTo>
                  <a:pt x="1943" y="342"/>
                </a:lnTo>
                <a:lnTo>
                  <a:pt x="1942" y="324"/>
                </a:lnTo>
                <a:lnTo>
                  <a:pt x="1941" y="308"/>
                </a:lnTo>
                <a:lnTo>
                  <a:pt x="1937" y="290"/>
                </a:lnTo>
                <a:lnTo>
                  <a:pt x="1934" y="274"/>
                </a:lnTo>
                <a:lnTo>
                  <a:pt x="1929" y="257"/>
                </a:lnTo>
                <a:lnTo>
                  <a:pt x="1924" y="241"/>
                </a:lnTo>
                <a:lnTo>
                  <a:pt x="1917" y="225"/>
                </a:lnTo>
                <a:lnTo>
                  <a:pt x="1910" y="208"/>
                </a:lnTo>
                <a:lnTo>
                  <a:pt x="1903" y="193"/>
                </a:lnTo>
                <a:lnTo>
                  <a:pt x="1894" y="176"/>
                </a:lnTo>
                <a:lnTo>
                  <a:pt x="1884" y="162"/>
                </a:lnTo>
                <a:lnTo>
                  <a:pt x="1875" y="147"/>
                </a:lnTo>
                <a:lnTo>
                  <a:pt x="1863" y="133"/>
                </a:lnTo>
                <a:lnTo>
                  <a:pt x="1852" y="119"/>
                </a:lnTo>
                <a:lnTo>
                  <a:pt x="1839" y="106"/>
                </a:lnTo>
                <a:lnTo>
                  <a:pt x="1839" y="106"/>
                </a:lnTo>
                <a:lnTo>
                  <a:pt x="1826" y="93"/>
                </a:lnTo>
                <a:lnTo>
                  <a:pt x="1812" y="81"/>
                </a:lnTo>
                <a:lnTo>
                  <a:pt x="1798" y="70"/>
                </a:lnTo>
                <a:lnTo>
                  <a:pt x="1782" y="60"/>
                </a:lnTo>
                <a:lnTo>
                  <a:pt x="1768" y="51"/>
                </a:lnTo>
                <a:lnTo>
                  <a:pt x="1752" y="41"/>
                </a:lnTo>
                <a:lnTo>
                  <a:pt x="1737" y="34"/>
                </a:lnTo>
                <a:lnTo>
                  <a:pt x="1720" y="27"/>
                </a:lnTo>
                <a:lnTo>
                  <a:pt x="1704" y="20"/>
                </a:lnTo>
                <a:lnTo>
                  <a:pt x="1687" y="16"/>
                </a:lnTo>
                <a:lnTo>
                  <a:pt x="1671" y="11"/>
                </a:lnTo>
                <a:lnTo>
                  <a:pt x="1654" y="7"/>
                </a:lnTo>
                <a:lnTo>
                  <a:pt x="1637" y="4"/>
                </a:lnTo>
                <a:lnTo>
                  <a:pt x="1620" y="3"/>
                </a:lnTo>
                <a:lnTo>
                  <a:pt x="1603" y="2"/>
                </a:lnTo>
                <a:lnTo>
                  <a:pt x="1585" y="0"/>
                </a:lnTo>
                <a:lnTo>
                  <a:pt x="1569" y="2"/>
                </a:lnTo>
                <a:lnTo>
                  <a:pt x="1551" y="3"/>
                </a:lnTo>
                <a:lnTo>
                  <a:pt x="1535" y="4"/>
                </a:lnTo>
                <a:lnTo>
                  <a:pt x="1517" y="7"/>
                </a:lnTo>
                <a:lnTo>
                  <a:pt x="1501" y="11"/>
                </a:lnTo>
                <a:lnTo>
                  <a:pt x="1484" y="16"/>
                </a:lnTo>
                <a:lnTo>
                  <a:pt x="1468" y="20"/>
                </a:lnTo>
                <a:lnTo>
                  <a:pt x="1451" y="27"/>
                </a:lnTo>
                <a:lnTo>
                  <a:pt x="1435" y="34"/>
                </a:lnTo>
                <a:lnTo>
                  <a:pt x="1420" y="41"/>
                </a:lnTo>
                <a:lnTo>
                  <a:pt x="1403" y="51"/>
                </a:lnTo>
                <a:lnTo>
                  <a:pt x="1389" y="60"/>
                </a:lnTo>
                <a:lnTo>
                  <a:pt x="1374" y="70"/>
                </a:lnTo>
                <a:lnTo>
                  <a:pt x="1360" y="81"/>
                </a:lnTo>
                <a:lnTo>
                  <a:pt x="1346" y="93"/>
                </a:lnTo>
                <a:lnTo>
                  <a:pt x="1333" y="106"/>
                </a:lnTo>
                <a:lnTo>
                  <a:pt x="1333" y="10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="" xmlns:a16="http://schemas.microsoft.com/office/drawing/2014/main" id="{45187B53-8A47-44FB-AA15-37650DC31B68}"/>
              </a:ext>
            </a:extLst>
          </p:cNvPr>
          <p:cNvSpPr>
            <a:spLocks/>
          </p:cNvSpPr>
          <p:nvPr userDrawn="1"/>
        </p:nvSpPr>
        <p:spPr bwMode="auto">
          <a:xfrm>
            <a:off x="0" y="1"/>
            <a:ext cx="9147326" cy="6857999"/>
          </a:xfrm>
          <a:custGeom>
            <a:avLst/>
            <a:gdLst>
              <a:gd name="connsiteX0" fmla="*/ 0 w 9147326"/>
              <a:gd name="connsiteY0" fmla="*/ 0 h 6857999"/>
              <a:gd name="connsiteX1" fmla="*/ 9147326 w 9147326"/>
              <a:gd name="connsiteY1" fmla="*/ 0 h 6857999"/>
              <a:gd name="connsiteX2" fmla="*/ 9147326 w 9147326"/>
              <a:gd name="connsiteY2" fmla="*/ 126534 h 6857999"/>
              <a:gd name="connsiteX3" fmla="*/ 7728380 w 9147326"/>
              <a:gd name="connsiteY3" fmla="*/ 1544002 h 6857999"/>
              <a:gd name="connsiteX4" fmla="*/ 7724248 w 9147326"/>
              <a:gd name="connsiteY4" fmla="*/ 1548130 h 6857999"/>
              <a:gd name="connsiteX5" fmla="*/ 7720434 w 9147326"/>
              <a:gd name="connsiteY5" fmla="*/ 1552575 h 6857999"/>
              <a:gd name="connsiteX6" fmla="*/ 7717256 w 9147326"/>
              <a:gd name="connsiteY6" fmla="*/ 1557337 h 6857999"/>
              <a:gd name="connsiteX7" fmla="*/ 7713759 w 9147326"/>
              <a:gd name="connsiteY7" fmla="*/ 1561782 h 6857999"/>
              <a:gd name="connsiteX8" fmla="*/ 7710899 w 9147326"/>
              <a:gd name="connsiteY8" fmla="*/ 1566545 h 6857999"/>
              <a:gd name="connsiteX9" fmla="*/ 7707721 w 9147326"/>
              <a:gd name="connsiteY9" fmla="*/ 1571942 h 6857999"/>
              <a:gd name="connsiteX10" fmla="*/ 7705496 w 9147326"/>
              <a:gd name="connsiteY10" fmla="*/ 1576705 h 6857999"/>
              <a:gd name="connsiteX11" fmla="*/ 7702953 w 9147326"/>
              <a:gd name="connsiteY11" fmla="*/ 1581785 h 6857999"/>
              <a:gd name="connsiteX12" fmla="*/ 7701046 w 9147326"/>
              <a:gd name="connsiteY12" fmla="*/ 1587182 h 6857999"/>
              <a:gd name="connsiteX13" fmla="*/ 7699457 w 9147326"/>
              <a:gd name="connsiteY13" fmla="*/ 1592262 h 6857999"/>
              <a:gd name="connsiteX14" fmla="*/ 7698186 w 9147326"/>
              <a:gd name="connsiteY14" fmla="*/ 1597977 h 6857999"/>
              <a:gd name="connsiteX15" fmla="*/ 7696914 w 9147326"/>
              <a:gd name="connsiteY15" fmla="*/ 1603057 h 6857999"/>
              <a:gd name="connsiteX16" fmla="*/ 7695961 w 9147326"/>
              <a:gd name="connsiteY16" fmla="*/ 1608772 h 6857999"/>
              <a:gd name="connsiteX17" fmla="*/ 7695007 w 9147326"/>
              <a:gd name="connsiteY17" fmla="*/ 1614487 h 6857999"/>
              <a:gd name="connsiteX18" fmla="*/ 7694690 w 9147326"/>
              <a:gd name="connsiteY18" fmla="*/ 1619567 h 6857999"/>
              <a:gd name="connsiteX19" fmla="*/ 7694690 w 9147326"/>
              <a:gd name="connsiteY19" fmla="*/ 1625282 h 6857999"/>
              <a:gd name="connsiteX20" fmla="*/ 7694690 w 9147326"/>
              <a:gd name="connsiteY20" fmla="*/ 1630680 h 6857999"/>
              <a:gd name="connsiteX21" fmla="*/ 7695007 w 9147326"/>
              <a:gd name="connsiteY21" fmla="*/ 1636395 h 6857999"/>
              <a:gd name="connsiteX22" fmla="*/ 7695961 w 9147326"/>
              <a:gd name="connsiteY22" fmla="*/ 1641792 h 6857999"/>
              <a:gd name="connsiteX23" fmla="*/ 7696914 w 9147326"/>
              <a:gd name="connsiteY23" fmla="*/ 1647190 h 6857999"/>
              <a:gd name="connsiteX24" fmla="*/ 7698186 w 9147326"/>
              <a:gd name="connsiteY24" fmla="*/ 1652587 h 6857999"/>
              <a:gd name="connsiteX25" fmla="*/ 7699457 w 9147326"/>
              <a:gd name="connsiteY25" fmla="*/ 1657985 h 6857999"/>
              <a:gd name="connsiteX26" fmla="*/ 7701046 w 9147326"/>
              <a:gd name="connsiteY26" fmla="*/ 1663065 h 6857999"/>
              <a:gd name="connsiteX27" fmla="*/ 7702953 w 9147326"/>
              <a:gd name="connsiteY27" fmla="*/ 1668462 h 6857999"/>
              <a:gd name="connsiteX28" fmla="*/ 7705178 w 9147326"/>
              <a:gd name="connsiteY28" fmla="*/ 1673542 h 6857999"/>
              <a:gd name="connsiteX29" fmla="*/ 7707721 w 9147326"/>
              <a:gd name="connsiteY29" fmla="*/ 1678940 h 6857999"/>
              <a:gd name="connsiteX30" fmla="*/ 7710899 w 9147326"/>
              <a:gd name="connsiteY30" fmla="*/ 1683702 h 6857999"/>
              <a:gd name="connsiteX31" fmla="*/ 7713759 w 9147326"/>
              <a:gd name="connsiteY31" fmla="*/ 1688465 h 6857999"/>
              <a:gd name="connsiteX32" fmla="*/ 7717256 w 9147326"/>
              <a:gd name="connsiteY32" fmla="*/ 1693227 h 6857999"/>
              <a:gd name="connsiteX33" fmla="*/ 7720434 w 9147326"/>
              <a:gd name="connsiteY33" fmla="*/ 1697672 h 6857999"/>
              <a:gd name="connsiteX34" fmla="*/ 7724248 w 9147326"/>
              <a:gd name="connsiteY34" fmla="*/ 1702435 h 6857999"/>
              <a:gd name="connsiteX35" fmla="*/ 7728380 w 9147326"/>
              <a:gd name="connsiteY35" fmla="*/ 1706245 h 6857999"/>
              <a:gd name="connsiteX36" fmla="*/ 7732829 w 9147326"/>
              <a:gd name="connsiteY36" fmla="*/ 1710372 h 6857999"/>
              <a:gd name="connsiteX37" fmla="*/ 7737279 w 9147326"/>
              <a:gd name="connsiteY37" fmla="*/ 1714500 h 6857999"/>
              <a:gd name="connsiteX38" fmla="*/ 7741729 w 9147326"/>
              <a:gd name="connsiteY38" fmla="*/ 1717992 h 6857999"/>
              <a:gd name="connsiteX39" fmla="*/ 7746496 w 9147326"/>
              <a:gd name="connsiteY39" fmla="*/ 1721167 h 6857999"/>
              <a:gd name="connsiteX40" fmla="*/ 7751581 w 9147326"/>
              <a:gd name="connsiteY40" fmla="*/ 1724342 h 6857999"/>
              <a:gd name="connsiteX41" fmla="*/ 7756349 w 9147326"/>
              <a:gd name="connsiteY41" fmla="*/ 1727200 h 6857999"/>
              <a:gd name="connsiteX42" fmla="*/ 7761434 w 9147326"/>
              <a:gd name="connsiteY42" fmla="*/ 1729422 h 6857999"/>
              <a:gd name="connsiteX43" fmla="*/ 7766202 w 9147326"/>
              <a:gd name="connsiteY43" fmla="*/ 1731645 h 6857999"/>
              <a:gd name="connsiteX44" fmla="*/ 7771605 w 9147326"/>
              <a:gd name="connsiteY44" fmla="*/ 1733867 h 6857999"/>
              <a:gd name="connsiteX45" fmla="*/ 7777326 w 9147326"/>
              <a:gd name="connsiteY45" fmla="*/ 1735455 h 6857999"/>
              <a:gd name="connsiteX46" fmla="*/ 7782411 w 9147326"/>
              <a:gd name="connsiteY46" fmla="*/ 1737042 h 6857999"/>
              <a:gd name="connsiteX47" fmla="*/ 7788132 w 9147326"/>
              <a:gd name="connsiteY47" fmla="*/ 1737995 h 6857999"/>
              <a:gd name="connsiteX48" fmla="*/ 7793217 w 9147326"/>
              <a:gd name="connsiteY48" fmla="*/ 1739265 h 6857999"/>
              <a:gd name="connsiteX49" fmla="*/ 7798938 w 9147326"/>
              <a:gd name="connsiteY49" fmla="*/ 1739900 h 6857999"/>
              <a:gd name="connsiteX50" fmla="*/ 7804341 w 9147326"/>
              <a:gd name="connsiteY50" fmla="*/ 1740217 h 6857999"/>
              <a:gd name="connsiteX51" fmla="*/ 7810062 w 9147326"/>
              <a:gd name="connsiteY51" fmla="*/ 1740217 h 6857999"/>
              <a:gd name="connsiteX52" fmla="*/ 7815148 w 9147326"/>
              <a:gd name="connsiteY52" fmla="*/ 1740217 h 6857999"/>
              <a:gd name="connsiteX53" fmla="*/ 7820868 w 9147326"/>
              <a:gd name="connsiteY53" fmla="*/ 1739900 h 6857999"/>
              <a:gd name="connsiteX54" fmla="*/ 7826272 w 9147326"/>
              <a:gd name="connsiteY54" fmla="*/ 1739265 h 6857999"/>
              <a:gd name="connsiteX55" fmla="*/ 7831993 w 9147326"/>
              <a:gd name="connsiteY55" fmla="*/ 1737995 h 6857999"/>
              <a:gd name="connsiteX56" fmla="*/ 7837396 w 9147326"/>
              <a:gd name="connsiteY56" fmla="*/ 1737042 h 6857999"/>
              <a:gd name="connsiteX57" fmla="*/ 7842799 w 9147326"/>
              <a:gd name="connsiteY57" fmla="*/ 1735455 h 6857999"/>
              <a:gd name="connsiteX58" fmla="*/ 7848202 w 9147326"/>
              <a:gd name="connsiteY58" fmla="*/ 1733867 h 6857999"/>
              <a:gd name="connsiteX59" fmla="*/ 7853287 w 9147326"/>
              <a:gd name="connsiteY59" fmla="*/ 1731645 h 6857999"/>
              <a:gd name="connsiteX60" fmla="*/ 7858373 w 9147326"/>
              <a:gd name="connsiteY60" fmla="*/ 1729422 h 6857999"/>
              <a:gd name="connsiteX61" fmla="*/ 7863458 w 9147326"/>
              <a:gd name="connsiteY61" fmla="*/ 1727200 h 6857999"/>
              <a:gd name="connsiteX62" fmla="*/ 7868225 w 9147326"/>
              <a:gd name="connsiteY62" fmla="*/ 1724342 h 6857999"/>
              <a:gd name="connsiteX63" fmla="*/ 7872993 w 9147326"/>
              <a:gd name="connsiteY63" fmla="*/ 1721167 h 6857999"/>
              <a:gd name="connsiteX64" fmla="*/ 7877760 w 9147326"/>
              <a:gd name="connsiteY64" fmla="*/ 1717992 h 6857999"/>
              <a:gd name="connsiteX65" fmla="*/ 7882528 w 9147326"/>
              <a:gd name="connsiteY65" fmla="*/ 1714500 h 6857999"/>
              <a:gd name="connsiteX66" fmla="*/ 7886977 w 9147326"/>
              <a:gd name="connsiteY66" fmla="*/ 1710372 h 6857999"/>
              <a:gd name="connsiteX67" fmla="*/ 7891427 w 9147326"/>
              <a:gd name="connsiteY67" fmla="*/ 1706245 h 6857999"/>
              <a:gd name="connsiteX68" fmla="*/ 7996947 w 9147326"/>
              <a:gd name="connsiteY68" fmla="*/ 1601152 h 6857999"/>
              <a:gd name="connsiteX69" fmla="*/ 8001079 w 9147326"/>
              <a:gd name="connsiteY69" fmla="*/ 1597342 h 6857999"/>
              <a:gd name="connsiteX70" fmla="*/ 8005528 w 9147326"/>
              <a:gd name="connsiteY70" fmla="*/ 1593215 h 6857999"/>
              <a:gd name="connsiteX71" fmla="*/ 8010296 w 9147326"/>
              <a:gd name="connsiteY71" fmla="*/ 1589722 h 6857999"/>
              <a:gd name="connsiteX72" fmla="*/ 8014745 w 9147326"/>
              <a:gd name="connsiteY72" fmla="*/ 1586547 h 6857999"/>
              <a:gd name="connsiteX73" fmla="*/ 8019831 w 9147326"/>
              <a:gd name="connsiteY73" fmla="*/ 1583372 h 6857999"/>
              <a:gd name="connsiteX74" fmla="*/ 8024916 w 9147326"/>
              <a:gd name="connsiteY74" fmla="*/ 1580515 h 6857999"/>
              <a:gd name="connsiteX75" fmla="*/ 8029683 w 9147326"/>
              <a:gd name="connsiteY75" fmla="*/ 1578292 h 6857999"/>
              <a:gd name="connsiteX76" fmla="*/ 8035087 w 9147326"/>
              <a:gd name="connsiteY76" fmla="*/ 1576070 h 6857999"/>
              <a:gd name="connsiteX77" fmla="*/ 8040172 w 9147326"/>
              <a:gd name="connsiteY77" fmla="*/ 1573847 h 6857999"/>
              <a:gd name="connsiteX78" fmla="*/ 8045575 w 9147326"/>
              <a:gd name="connsiteY78" fmla="*/ 1572260 h 6857999"/>
              <a:gd name="connsiteX79" fmla="*/ 8050978 w 9147326"/>
              <a:gd name="connsiteY79" fmla="*/ 1570672 h 6857999"/>
              <a:gd name="connsiteX80" fmla="*/ 8056381 w 9147326"/>
              <a:gd name="connsiteY80" fmla="*/ 1569720 h 6857999"/>
              <a:gd name="connsiteX81" fmla="*/ 8061784 w 9147326"/>
              <a:gd name="connsiteY81" fmla="*/ 1568450 h 6857999"/>
              <a:gd name="connsiteX82" fmla="*/ 8067505 w 9147326"/>
              <a:gd name="connsiteY82" fmla="*/ 1568132 h 6857999"/>
              <a:gd name="connsiteX83" fmla="*/ 8072591 w 9147326"/>
              <a:gd name="connsiteY83" fmla="*/ 1567497 h 6857999"/>
              <a:gd name="connsiteX84" fmla="*/ 8078312 w 9147326"/>
              <a:gd name="connsiteY84" fmla="*/ 1567497 h 6857999"/>
              <a:gd name="connsiteX85" fmla="*/ 8083715 w 9147326"/>
              <a:gd name="connsiteY85" fmla="*/ 1567497 h 6857999"/>
              <a:gd name="connsiteX86" fmla="*/ 8089436 w 9147326"/>
              <a:gd name="connsiteY86" fmla="*/ 1568132 h 6857999"/>
              <a:gd name="connsiteX87" fmla="*/ 8095157 w 9147326"/>
              <a:gd name="connsiteY87" fmla="*/ 1568450 h 6857999"/>
              <a:gd name="connsiteX88" fmla="*/ 8100242 w 9147326"/>
              <a:gd name="connsiteY88" fmla="*/ 1569720 h 6857999"/>
              <a:gd name="connsiteX89" fmla="*/ 8105963 w 9147326"/>
              <a:gd name="connsiteY89" fmla="*/ 1570672 h 6857999"/>
              <a:gd name="connsiteX90" fmla="*/ 8111048 w 9147326"/>
              <a:gd name="connsiteY90" fmla="*/ 1572260 h 6857999"/>
              <a:gd name="connsiteX91" fmla="*/ 8116451 w 9147326"/>
              <a:gd name="connsiteY91" fmla="*/ 1573847 h 6857999"/>
              <a:gd name="connsiteX92" fmla="*/ 8121537 w 9147326"/>
              <a:gd name="connsiteY92" fmla="*/ 1576070 h 6857999"/>
              <a:gd name="connsiteX93" fmla="*/ 8126622 w 9147326"/>
              <a:gd name="connsiteY93" fmla="*/ 1578292 h 6857999"/>
              <a:gd name="connsiteX94" fmla="*/ 8132025 w 9147326"/>
              <a:gd name="connsiteY94" fmla="*/ 1580515 h 6857999"/>
              <a:gd name="connsiteX95" fmla="*/ 8136793 w 9147326"/>
              <a:gd name="connsiteY95" fmla="*/ 1583372 h 6857999"/>
              <a:gd name="connsiteX96" fmla="*/ 8141560 w 9147326"/>
              <a:gd name="connsiteY96" fmla="*/ 1586547 h 6857999"/>
              <a:gd name="connsiteX97" fmla="*/ 8146645 w 9147326"/>
              <a:gd name="connsiteY97" fmla="*/ 1589722 h 6857999"/>
              <a:gd name="connsiteX98" fmla="*/ 8151095 w 9147326"/>
              <a:gd name="connsiteY98" fmla="*/ 1593215 h 6857999"/>
              <a:gd name="connsiteX99" fmla="*/ 8155545 w 9147326"/>
              <a:gd name="connsiteY99" fmla="*/ 1597342 h 6857999"/>
              <a:gd name="connsiteX100" fmla="*/ 8159676 w 9147326"/>
              <a:gd name="connsiteY100" fmla="*/ 1601152 h 6857999"/>
              <a:gd name="connsiteX101" fmla="*/ 8163808 w 9147326"/>
              <a:gd name="connsiteY101" fmla="*/ 1605280 h 6857999"/>
              <a:gd name="connsiteX102" fmla="*/ 8167940 w 9147326"/>
              <a:gd name="connsiteY102" fmla="*/ 1609725 h 6857999"/>
              <a:gd name="connsiteX103" fmla="*/ 8171118 w 9147326"/>
              <a:gd name="connsiteY103" fmla="*/ 1614487 h 6857999"/>
              <a:gd name="connsiteX104" fmla="*/ 8174614 w 9147326"/>
              <a:gd name="connsiteY104" fmla="*/ 1619250 h 6857999"/>
              <a:gd name="connsiteX105" fmla="*/ 8177475 w 9147326"/>
              <a:gd name="connsiteY105" fmla="*/ 1624012 h 6857999"/>
              <a:gd name="connsiteX106" fmla="*/ 8180653 w 9147326"/>
              <a:gd name="connsiteY106" fmla="*/ 1628775 h 6857999"/>
              <a:gd name="connsiteX107" fmla="*/ 8182878 w 9147326"/>
              <a:gd name="connsiteY107" fmla="*/ 1634172 h 6857999"/>
              <a:gd name="connsiteX108" fmla="*/ 8185103 w 9147326"/>
              <a:gd name="connsiteY108" fmla="*/ 1639252 h 6857999"/>
              <a:gd name="connsiteX109" fmla="*/ 8187328 w 9147326"/>
              <a:gd name="connsiteY109" fmla="*/ 1644650 h 6857999"/>
              <a:gd name="connsiteX110" fmla="*/ 8188599 w 9147326"/>
              <a:gd name="connsiteY110" fmla="*/ 1649730 h 6857999"/>
              <a:gd name="connsiteX111" fmla="*/ 8190188 w 9147326"/>
              <a:gd name="connsiteY111" fmla="*/ 1654810 h 6857999"/>
              <a:gd name="connsiteX112" fmla="*/ 8191459 w 9147326"/>
              <a:gd name="connsiteY112" fmla="*/ 1660525 h 6857999"/>
              <a:gd name="connsiteX113" fmla="*/ 8192413 w 9147326"/>
              <a:gd name="connsiteY113" fmla="*/ 1666240 h 6857999"/>
              <a:gd name="connsiteX114" fmla="*/ 8192731 w 9147326"/>
              <a:gd name="connsiteY114" fmla="*/ 1671320 h 6857999"/>
              <a:gd name="connsiteX115" fmla="*/ 8193684 w 9147326"/>
              <a:gd name="connsiteY115" fmla="*/ 1677035 h 6857999"/>
              <a:gd name="connsiteX116" fmla="*/ 8193684 w 9147326"/>
              <a:gd name="connsiteY116" fmla="*/ 1682432 h 6857999"/>
              <a:gd name="connsiteX117" fmla="*/ 8193684 w 9147326"/>
              <a:gd name="connsiteY117" fmla="*/ 1688147 h 6857999"/>
              <a:gd name="connsiteX118" fmla="*/ 8192731 w 9147326"/>
              <a:gd name="connsiteY118" fmla="*/ 1693227 h 6857999"/>
              <a:gd name="connsiteX119" fmla="*/ 8192413 w 9147326"/>
              <a:gd name="connsiteY119" fmla="*/ 1698942 h 6857999"/>
              <a:gd name="connsiteX120" fmla="*/ 8191459 w 9147326"/>
              <a:gd name="connsiteY120" fmla="*/ 1704657 h 6857999"/>
              <a:gd name="connsiteX121" fmla="*/ 8190188 w 9147326"/>
              <a:gd name="connsiteY121" fmla="*/ 1709737 h 6857999"/>
              <a:gd name="connsiteX122" fmla="*/ 8188599 w 9147326"/>
              <a:gd name="connsiteY122" fmla="*/ 1715452 h 6857999"/>
              <a:gd name="connsiteX123" fmla="*/ 8187328 w 9147326"/>
              <a:gd name="connsiteY123" fmla="*/ 1720532 h 6857999"/>
              <a:gd name="connsiteX124" fmla="*/ 8185103 w 9147326"/>
              <a:gd name="connsiteY124" fmla="*/ 1725930 h 6857999"/>
              <a:gd name="connsiteX125" fmla="*/ 8182878 w 9147326"/>
              <a:gd name="connsiteY125" fmla="*/ 1731010 h 6857999"/>
              <a:gd name="connsiteX126" fmla="*/ 8180653 w 9147326"/>
              <a:gd name="connsiteY126" fmla="*/ 1735772 h 6857999"/>
              <a:gd name="connsiteX127" fmla="*/ 8177475 w 9147326"/>
              <a:gd name="connsiteY127" fmla="*/ 1741170 h 6857999"/>
              <a:gd name="connsiteX128" fmla="*/ 8174614 w 9147326"/>
              <a:gd name="connsiteY128" fmla="*/ 1745932 h 6857999"/>
              <a:gd name="connsiteX129" fmla="*/ 8171118 w 9147326"/>
              <a:gd name="connsiteY129" fmla="*/ 1750377 h 6857999"/>
              <a:gd name="connsiteX130" fmla="*/ 8167940 w 9147326"/>
              <a:gd name="connsiteY130" fmla="*/ 1755140 h 6857999"/>
              <a:gd name="connsiteX131" fmla="*/ 8163808 w 9147326"/>
              <a:gd name="connsiteY131" fmla="*/ 1759585 h 6857999"/>
              <a:gd name="connsiteX132" fmla="*/ 8159676 w 9147326"/>
              <a:gd name="connsiteY132" fmla="*/ 1763712 h 6857999"/>
              <a:gd name="connsiteX133" fmla="*/ 7490960 w 9147326"/>
              <a:gd name="connsiteY133" fmla="*/ 2432050 h 6857999"/>
              <a:gd name="connsiteX134" fmla="*/ 7486828 w 9147326"/>
              <a:gd name="connsiteY134" fmla="*/ 2436495 h 6857999"/>
              <a:gd name="connsiteX135" fmla="*/ 7482696 w 9147326"/>
              <a:gd name="connsiteY135" fmla="*/ 2440940 h 6857999"/>
              <a:gd name="connsiteX136" fmla="*/ 7479518 w 9147326"/>
              <a:gd name="connsiteY136" fmla="*/ 2445385 h 6857999"/>
              <a:gd name="connsiteX137" fmla="*/ 7476022 w 9147326"/>
              <a:gd name="connsiteY137" fmla="*/ 2450148 h 6857999"/>
              <a:gd name="connsiteX138" fmla="*/ 7473161 w 9147326"/>
              <a:gd name="connsiteY138" fmla="*/ 2454910 h 6857999"/>
              <a:gd name="connsiteX139" fmla="*/ 7469983 w 9147326"/>
              <a:gd name="connsiteY139" fmla="*/ 2459990 h 6857999"/>
              <a:gd name="connsiteX140" fmla="*/ 7467758 w 9147326"/>
              <a:gd name="connsiteY140" fmla="*/ 2464752 h 6857999"/>
              <a:gd name="connsiteX141" fmla="*/ 7465533 w 9147326"/>
              <a:gd name="connsiteY141" fmla="*/ 2469833 h 6857999"/>
              <a:gd name="connsiteX142" fmla="*/ 7463309 w 9147326"/>
              <a:gd name="connsiteY142" fmla="*/ 2475230 h 6857999"/>
              <a:gd name="connsiteX143" fmla="*/ 7462037 w 9147326"/>
              <a:gd name="connsiteY143" fmla="*/ 2480628 h 6857999"/>
              <a:gd name="connsiteX144" fmla="*/ 7460448 w 9147326"/>
              <a:gd name="connsiteY144" fmla="*/ 2486025 h 6857999"/>
              <a:gd name="connsiteX145" fmla="*/ 7459177 w 9147326"/>
              <a:gd name="connsiteY145" fmla="*/ 2491105 h 6857999"/>
              <a:gd name="connsiteX146" fmla="*/ 7458223 w 9147326"/>
              <a:gd name="connsiteY146" fmla="*/ 2496820 h 6857999"/>
              <a:gd name="connsiteX147" fmla="*/ 7457270 w 9147326"/>
              <a:gd name="connsiteY147" fmla="*/ 2502535 h 6857999"/>
              <a:gd name="connsiteX148" fmla="*/ 7456952 w 9147326"/>
              <a:gd name="connsiteY148" fmla="*/ 2507932 h 6857999"/>
              <a:gd name="connsiteX149" fmla="*/ 7456952 w 9147326"/>
              <a:gd name="connsiteY149" fmla="*/ 2513330 h 6857999"/>
              <a:gd name="connsiteX150" fmla="*/ 7456952 w 9147326"/>
              <a:gd name="connsiteY150" fmla="*/ 2518727 h 6857999"/>
              <a:gd name="connsiteX151" fmla="*/ 7457270 w 9147326"/>
              <a:gd name="connsiteY151" fmla="*/ 2524442 h 6857999"/>
              <a:gd name="connsiteX152" fmla="*/ 7458223 w 9147326"/>
              <a:gd name="connsiteY152" fmla="*/ 2529840 h 6857999"/>
              <a:gd name="connsiteX153" fmla="*/ 7459177 w 9147326"/>
              <a:gd name="connsiteY153" fmla="*/ 2535237 h 6857999"/>
              <a:gd name="connsiteX154" fmla="*/ 7460448 w 9147326"/>
              <a:gd name="connsiteY154" fmla="*/ 2540635 h 6857999"/>
              <a:gd name="connsiteX155" fmla="*/ 7462037 w 9147326"/>
              <a:gd name="connsiteY155" fmla="*/ 2546032 h 6857999"/>
              <a:gd name="connsiteX156" fmla="*/ 7463309 w 9147326"/>
              <a:gd name="connsiteY156" fmla="*/ 2551430 h 6857999"/>
              <a:gd name="connsiteX157" fmla="*/ 7465533 w 9147326"/>
              <a:gd name="connsiteY157" fmla="*/ 2556827 h 6857999"/>
              <a:gd name="connsiteX158" fmla="*/ 7467758 w 9147326"/>
              <a:gd name="connsiteY158" fmla="*/ 2561590 h 6857999"/>
              <a:gd name="connsiteX159" fmla="*/ 7469983 w 9147326"/>
              <a:gd name="connsiteY159" fmla="*/ 2566987 h 6857999"/>
              <a:gd name="connsiteX160" fmla="*/ 7473161 w 9147326"/>
              <a:gd name="connsiteY160" fmla="*/ 2571750 h 6857999"/>
              <a:gd name="connsiteX161" fmla="*/ 7476022 w 9147326"/>
              <a:gd name="connsiteY161" fmla="*/ 2576512 h 6857999"/>
              <a:gd name="connsiteX162" fmla="*/ 7479518 w 9147326"/>
              <a:gd name="connsiteY162" fmla="*/ 2581275 h 6857999"/>
              <a:gd name="connsiteX163" fmla="*/ 7482696 w 9147326"/>
              <a:gd name="connsiteY163" fmla="*/ 2585720 h 6857999"/>
              <a:gd name="connsiteX164" fmla="*/ 7486828 w 9147326"/>
              <a:gd name="connsiteY164" fmla="*/ 2590482 h 6857999"/>
              <a:gd name="connsiteX165" fmla="*/ 7490960 w 9147326"/>
              <a:gd name="connsiteY165" fmla="*/ 2594927 h 6857999"/>
              <a:gd name="connsiteX166" fmla="*/ 7495092 w 9147326"/>
              <a:gd name="connsiteY166" fmla="*/ 2599055 h 6857999"/>
              <a:gd name="connsiteX167" fmla="*/ 7499541 w 9147326"/>
              <a:gd name="connsiteY167" fmla="*/ 2602547 h 6857999"/>
              <a:gd name="connsiteX168" fmla="*/ 7503991 w 9147326"/>
              <a:gd name="connsiteY168" fmla="*/ 2606040 h 6857999"/>
              <a:gd name="connsiteX169" fmla="*/ 7508758 w 9147326"/>
              <a:gd name="connsiteY169" fmla="*/ 2609215 h 6857999"/>
              <a:gd name="connsiteX170" fmla="*/ 7513844 w 9147326"/>
              <a:gd name="connsiteY170" fmla="*/ 2612390 h 6857999"/>
              <a:gd name="connsiteX171" fmla="*/ 7518611 w 9147326"/>
              <a:gd name="connsiteY171" fmla="*/ 2615247 h 6857999"/>
              <a:gd name="connsiteX172" fmla="*/ 7523696 w 9147326"/>
              <a:gd name="connsiteY172" fmla="*/ 2617787 h 6857999"/>
              <a:gd name="connsiteX173" fmla="*/ 7529100 w 9147326"/>
              <a:gd name="connsiteY173" fmla="*/ 2620010 h 6857999"/>
              <a:gd name="connsiteX174" fmla="*/ 7534185 w 9147326"/>
              <a:gd name="connsiteY174" fmla="*/ 2621915 h 6857999"/>
              <a:gd name="connsiteX175" fmla="*/ 7539588 w 9147326"/>
              <a:gd name="connsiteY175" fmla="*/ 2623502 h 6857999"/>
              <a:gd name="connsiteX176" fmla="*/ 7544673 w 9147326"/>
              <a:gd name="connsiteY176" fmla="*/ 2625090 h 6857999"/>
              <a:gd name="connsiteX177" fmla="*/ 7550394 w 9147326"/>
              <a:gd name="connsiteY177" fmla="*/ 2626360 h 6857999"/>
              <a:gd name="connsiteX178" fmla="*/ 7555797 w 9147326"/>
              <a:gd name="connsiteY178" fmla="*/ 2627312 h 6857999"/>
              <a:gd name="connsiteX179" fmla="*/ 7561201 w 9147326"/>
              <a:gd name="connsiteY179" fmla="*/ 2627947 h 6857999"/>
              <a:gd name="connsiteX180" fmla="*/ 7566604 w 9147326"/>
              <a:gd name="connsiteY180" fmla="*/ 2628265 h 6857999"/>
              <a:gd name="connsiteX181" fmla="*/ 7572325 w 9147326"/>
              <a:gd name="connsiteY181" fmla="*/ 2628265 h 6857999"/>
              <a:gd name="connsiteX182" fmla="*/ 7578046 w 9147326"/>
              <a:gd name="connsiteY182" fmla="*/ 2628265 h 6857999"/>
              <a:gd name="connsiteX183" fmla="*/ 7583131 w 9147326"/>
              <a:gd name="connsiteY183" fmla="*/ 2627947 h 6857999"/>
              <a:gd name="connsiteX184" fmla="*/ 7588852 w 9147326"/>
              <a:gd name="connsiteY184" fmla="*/ 2627312 h 6857999"/>
              <a:gd name="connsiteX185" fmla="*/ 7594255 w 9147326"/>
              <a:gd name="connsiteY185" fmla="*/ 2626360 h 6857999"/>
              <a:gd name="connsiteX186" fmla="*/ 7599658 w 9147326"/>
              <a:gd name="connsiteY186" fmla="*/ 2625090 h 6857999"/>
              <a:gd name="connsiteX187" fmla="*/ 7605061 w 9147326"/>
              <a:gd name="connsiteY187" fmla="*/ 2623502 h 6857999"/>
              <a:gd name="connsiteX188" fmla="*/ 7610464 w 9147326"/>
              <a:gd name="connsiteY188" fmla="*/ 2621915 h 6857999"/>
              <a:gd name="connsiteX189" fmla="*/ 7615550 w 9147326"/>
              <a:gd name="connsiteY189" fmla="*/ 2620010 h 6857999"/>
              <a:gd name="connsiteX190" fmla="*/ 7620953 w 9147326"/>
              <a:gd name="connsiteY190" fmla="*/ 2617787 h 6857999"/>
              <a:gd name="connsiteX191" fmla="*/ 7625720 w 9147326"/>
              <a:gd name="connsiteY191" fmla="*/ 2615247 h 6857999"/>
              <a:gd name="connsiteX192" fmla="*/ 7630806 w 9147326"/>
              <a:gd name="connsiteY192" fmla="*/ 2612390 h 6857999"/>
              <a:gd name="connsiteX193" fmla="*/ 7635891 w 9147326"/>
              <a:gd name="connsiteY193" fmla="*/ 2609215 h 6857999"/>
              <a:gd name="connsiteX194" fmla="*/ 7640340 w 9147326"/>
              <a:gd name="connsiteY194" fmla="*/ 2606040 h 6857999"/>
              <a:gd name="connsiteX195" fmla="*/ 7645108 w 9147326"/>
              <a:gd name="connsiteY195" fmla="*/ 2602547 h 6857999"/>
              <a:gd name="connsiteX196" fmla="*/ 7649558 w 9147326"/>
              <a:gd name="connsiteY196" fmla="*/ 2599055 h 6857999"/>
              <a:gd name="connsiteX197" fmla="*/ 7653689 w 9147326"/>
              <a:gd name="connsiteY197" fmla="*/ 2594927 h 6857999"/>
              <a:gd name="connsiteX198" fmla="*/ 7742046 w 9147326"/>
              <a:gd name="connsiteY198" fmla="*/ 2506345 h 6857999"/>
              <a:gd name="connsiteX199" fmla="*/ 7841210 w 9147326"/>
              <a:gd name="connsiteY199" fmla="*/ 2407285 h 6857999"/>
              <a:gd name="connsiteX200" fmla="*/ 7845977 w 9147326"/>
              <a:gd name="connsiteY200" fmla="*/ 2403157 h 6857999"/>
              <a:gd name="connsiteX201" fmla="*/ 7850427 w 9147326"/>
              <a:gd name="connsiteY201" fmla="*/ 2399665 h 6857999"/>
              <a:gd name="connsiteX202" fmla="*/ 7854876 w 9147326"/>
              <a:gd name="connsiteY202" fmla="*/ 2395855 h 6857999"/>
              <a:gd name="connsiteX203" fmla="*/ 7859326 w 9147326"/>
              <a:gd name="connsiteY203" fmla="*/ 2392362 h 6857999"/>
              <a:gd name="connsiteX204" fmla="*/ 7864093 w 9147326"/>
              <a:gd name="connsiteY204" fmla="*/ 2389505 h 6857999"/>
              <a:gd name="connsiteX205" fmla="*/ 7869179 w 9147326"/>
              <a:gd name="connsiteY205" fmla="*/ 2386965 h 6857999"/>
              <a:gd name="connsiteX206" fmla="*/ 7874264 w 9147326"/>
              <a:gd name="connsiteY206" fmla="*/ 2384107 h 6857999"/>
              <a:gd name="connsiteX207" fmla="*/ 7879349 w 9147326"/>
              <a:gd name="connsiteY207" fmla="*/ 2381885 h 6857999"/>
              <a:gd name="connsiteX208" fmla="*/ 7884753 w 9147326"/>
              <a:gd name="connsiteY208" fmla="*/ 2380298 h 6857999"/>
              <a:gd name="connsiteX209" fmla="*/ 7889838 w 9147326"/>
              <a:gd name="connsiteY209" fmla="*/ 2378393 h 6857999"/>
              <a:gd name="connsiteX210" fmla="*/ 7895559 w 9147326"/>
              <a:gd name="connsiteY210" fmla="*/ 2376805 h 6857999"/>
              <a:gd name="connsiteX211" fmla="*/ 7900644 w 9147326"/>
              <a:gd name="connsiteY211" fmla="*/ 2375535 h 6857999"/>
              <a:gd name="connsiteX212" fmla="*/ 7906365 w 9147326"/>
              <a:gd name="connsiteY212" fmla="*/ 2374900 h 6857999"/>
              <a:gd name="connsiteX213" fmla="*/ 7911768 w 9147326"/>
              <a:gd name="connsiteY213" fmla="*/ 2374265 h 6857999"/>
              <a:gd name="connsiteX214" fmla="*/ 7917489 w 9147326"/>
              <a:gd name="connsiteY214" fmla="*/ 2373947 h 6857999"/>
              <a:gd name="connsiteX215" fmla="*/ 7922574 w 9147326"/>
              <a:gd name="connsiteY215" fmla="*/ 2373312 h 6857999"/>
              <a:gd name="connsiteX216" fmla="*/ 7928295 w 9147326"/>
              <a:gd name="connsiteY216" fmla="*/ 2373947 h 6857999"/>
              <a:gd name="connsiteX217" fmla="*/ 7934016 w 9147326"/>
              <a:gd name="connsiteY217" fmla="*/ 2374265 h 6857999"/>
              <a:gd name="connsiteX218" fmla="*/ 7939419 w 9147326"/>
              <a:gd name="connsiteY218" fmla="*/ 2374900 h 6857999"/>
              <a:gd name="connsiteX219" fmla="*/ 7944823 w 9147326"/>
              <a:gd name="connsiteY219" fmla="*/ 2375535 h 6857999"/>
              <a:gd name="connsiteX220" fmla="*/ 7950226 w 9147326"/>
              <a:gd name="connsiteY220" fmla="*/ 2376805 h 6857999"/>
              <a:gd name="connsiteX221" fmla="*/ 7955629 w 9147326"/>
              <a:gd name="connsiteY221" fmla="*/ 2378393 h 6857999"/>
              <a:gd name="connsiteX222" fmla="*/ 7960714 w 9147326"/>
              <a:gd name="connsiteY222" fmla="*/ 2380298 h 6857999"/>
              <a:gd name="connsiteX223" fmla="*/ 7966435 w 9147326"/>
              <a:gd name="connsiteY223" fmla="*/ 2381885 h 6857999"/>
              <a:gd name="connsiteX224" fmla="*/ 7971203 w 9147326"/>
              <a:gd name="connsiteY224" fmla="*/ 2384107 h 6857999"/>
              <a:gd name="connsiteX225" fmla="*/ 7976288 w 9147326"/>
              <a:gd name="connsiteY225" fmla="*/ 2386965 h 6857999"/>
              <a:gd name="connsiteX226" fmla="*/ 7981373 w 9147326"/>
              <a:gd name="connsiteY226" fmla="*/ 2389505 h 6857999"/>
              <a:gd name="connsiteX227" fmla="*/ 7986141 w 9147326"/>
              <a:gd name="connsiteY227" fmla="*/ 2392362 h 6857999"/>
              <a:gd name="connsiteX228" fmla="*/ 7990908 w 9147326"/>
              <a:gd name="connsiteY228" fmla="*/ 2395855 h 6857999"/>
              <a:gd name="connsiteX229" fmla="*/ 7995358 w 9147326"/>
              <a:gd name="connsiteY229" fmla="*/ 2399665 h 6857999"/>
              <a:gd name="connsiteX230" fmla="*/ 7999807 w 9147326"/>
              <a:gd name="connsiteY230" fmla="*/ 2403157 h 6857999"/>
              <a:gd name="connsiteX231" fmla="*/ 8004257 w 9147326"/>
              <a:gd name="connsiteY231" fmla="*/ 2407285 h 6857999"/>
              <a:gd name="connsiteX232" fmla="*/ 8010614 w 9147326"/>
              <a:gd name="connsiteY232" fmla="*/ 2414587 h 6857999"/>
              <a:gd name="connsiteX233" fmla="*/ 8016335 w 9147326"/>
              <a:gd name="connsiteY233" fmla="*/ 2421573 h 6857999"/>
              <a:gd name="connsiteX234" fmla="*/ 8021420 w 9147326"/>
              <a:gd name="connsiteY234" fmla="*/ 2429193 h 6857999"/>
              <a:gd name="connsiteX235" fmla="*/ 8026187 w 9147326"/>
              <a:gd name="connsiteY235" fmla="*/ 2437130 h 6857999"/>
              <a:gd name="connsiteX236" fmla="*/ 8029366 w 9147326"/>
              <a:gd name="connsiteY236" fmla="*/ 2445702 h 6857999"/>
              <a:gd name="connsiteX237" fmla="*/ 8032226 w 9147326"/>
              <a:gd name="connsiteY237" fmla="*/ 2453957 h 6857999"/>
              <a:gd name="connsiteX238" fmla="*/ 8035087 w 9147326"/>
              <a:gd name="connsiteY238" fmla="*/ 2462530 h 6857999"/>
              <a:gd name="connsiteX239" fmla="*/ 8036358 w 9147326"/>
              <a:gd name="connsiteY239" fmla="*/ 2471420 h 6857999"/>
              <a:gd name="connsiteX240" fmla="*/ 8037311 w 9147326"/>
              <a:gd name="connsiteY240" fmla="*/ 2480310 h 6857999"/>
              <a:gd name="connsiteX241" fmla="*/ 8037629 w 9147326"/>
              <a:gd name="connsiteY241" fmla="*/ 2488883 h 6857999"/>
              <a:gd name="connsiteX242" fmla="*/ 8037311 w 9147326"/>
              <a:gd name="connsiteY242" fmla="*/ 2497772 h 6857999"/>
              <a:gd name="connsiteX243" fmla="*/ 8036040 w 9147326"/>
              <a:gd name="connsiteY243" fmla="*/ 2506980 h 6857999"/>
              <a:gd name="connsiteX244" fmla="*/ 8034133 w 9147326"/>
              <a:gd name="connsiteY244" fmla="*/ 2515552 h 6857999"/>
              <a:gd name="connsiteX245" fmla="*/ 8031908 w 9147326"/>
              <a:gd name="connsiteY245" fmla="*/ 2524442 h 6857999"/>
              <a:gd name="connsiteX246" fmla="*/ 8028730 w 9147326"/>
              <a:gd name="connsiteY246" fmla="*/ 2532698 h 6857999"/>
              <a:gd name="connsiteX247" fmla="*/ 8024916 w 9147326"/>
              <a:gd name="connsiteY247" fmla="*/ 2540635 h 6857999"/>
              <a:gd name="connsiteX248" fmla="*/ 7755395 w 9147326"/>
              <a:gd name="connsiteY248" fmla="*/ 2809875 h 6857999"/>
              <a:gd name="connsiteX249" fmla="*/ 7751581 w 9147326"/>
              <a:gd name="connsiteY249" fmla="*/ 2814320 h 6857999"/>
              <a:gd name="connsiteX250" fmla="*/ 7747767 w 9147326"/>
              <a:gd name="connsiteY250" fmla="*/ 2818765 h 6857999"/>
              <a:gd name="connsiteX251" fmla="*/ 7743953 w 9147326"/>
              <a:gd name="connsiteY251" fmla="*/ 2823210 h 6857999"/>
              <a:gd name="connsiteX252" fmla="*/ 7740457 w 9147326"/>
              <a:gd name="connsiteY252" fmla="*/ 2827972 h 6857999"/>
              <a:gd name="connsiteX253" fmla="*/ 7737597 w 9147326"/>
              <a:gd name="connsiteY253" fmla="*/ 2833052 h 6857999"/>
              <a:gd name="connsiteX254" fmla="*/ 7735054 w 9147326"/>
              <a:gd name="connsiteY254" fmla="*/ 2837815 h 6857999"/>
              <a:gd name="connsiteX255" fmla="*/ 7732511 w 9147326"/>
              <a:gd name="connsiteY255" fmla="*/ 2842577 h 6857999"/>
              <a:gd name="connsiteX256" fmla="*/ 7730287 w 9147326"/>
              <a:gd name="connsiteY256" fmla="*/ 2847975 h 6857999"/>
              <a:gd name="connsiteX257" fmla="*/ 7728380 w 9147326"/>
              <a:gd name="connsiteY257" fmla="*/ 2853055 h 6857999"/>
              <a:gd name="connsiteX258" fmla="*/ 7726473 w 9147326"/>
              <a:gd name="connsiteY258" fmla="*/ 2858770 h 6857999"/>
              <a:gd name="connsiteX259" fmla="*/ 7724883 w 9147326"/>
              <a:gd name="connsiteY259" fmla="*/ 2863850 h 6857999"/>
              <a:gd name="connsiteX260" fmla="*/ 7723930 w 9147326"/>
              <a:gd name="connsiteY260" fmla="*/ 2868930 h 6857999"/>
              <a:gd name="connsiteX261" fmla="*/ 7722977 w 9147326"/>
              <a:gd name="connsiteY261" fmla="*/ 2874645 h 6857999"/>
              <a:gd name="connsiteX262" fmla="*/ 7722341 w 9147326"/>
              <a:gd name="connsiteY262" fmla="*/ 2880360 h 6857999"/>
              <a:gd name="connsiteX263" fmla="*/ 7722023 w 9147326"/>
              <a:gd name="connsiteY263" fmla="*/ 2885757 h 6857999"/>
              <a:gd name="connsiteX264" fmla="*/ 7722023 w 9147326"/>
              <a:gd name="connsiteY264" fmla="*/ 2891155 h 6857999"/>
              <a:gd name="connsiteX265" fmla="*/ 7722023 w 9147326"/>
              <a:gd name="connsiteY265" fmla="*/ 2896552 h 6857999"/>
              <a:gd name="connsiteX266" fmla="*/ 7722341 w 9147326"/>
              <a:gd name="connsiteY266" fmla="*/ 2902267 h 6857999"/>
              <a:gd name="connsiteX267" fmla="*/ 7722977 w 9147326"/>
              <a:gd name="connsiteY267" fmla="*/ 2907982 h 6857999"/>
              <a:gd name="connsiteX268" fmla="*/ 7723930 w 9147326"/>
              <a:gd name="connsiteY268" fmla="*/ 2913062 h 6857999"/>
              <a:gd name="connsiteX269" fmla="*/ 7724883 w 9147326"/>
              <a:gd name="connsiteY269" fmla="*/ 2918777 h 6857999"/>
              <a:gd name="connsiteX270" fmla="*/ 7726473 w 9147326"/>
              <a:gd name="connsiteY270" fmla="*/ 2923857 h 6857999"/>
              <a:gd name="connsiteX271" fmla="*/ 7728380 w 9147326"/>
              <a:gd name="connsiteY271" fmla="*/ 2929572 h 6857999"/>
              <a:gd name="connsiteX272" fmla="*/ 7730287 w 9147326"/>
              <a:gd name="connsiteY272" fmla="*/ 2934652 h 6857999"/>
              <a:gd name="connsiteX273" fmla="*/ 7732511 w 9147326"/>
              <a:gd name="connsiteY273" fmla="*/ 2939415 h 6857999"/>
              <a:gd name="connsiteX274" fmla="*/ 7735054 w 9147326"/>
              <a:gd name="connsiteY274" fmla="*/ 2944812 h 6857999"/>
              <a:gd name="connsiteX275" fmla="*/ 7737597 w 9147326"/>
              <a:gd name="connsiteY275" fmla="*/ 2949575 h 6857999"/>
              <a:gd name="connsiteX276" fmla="*/ 7740457 w 9147326"/>
              <a:gd name="connsiteY276" fmla="*/ 2954337 h 6857999"/>
              <a:gd name="connsiteX277" fmla="*/ 7743953 w 9147326"/>
              <a:gd name="connsiteY277" fmla="*/ 2959417 h 6857999"/>
              <a:gd name="connsiteX278" fmla="*/ 7747767 w 9147326"/>
              <a:gd name="connsiteY278" fmla="*/ 2963862 h 6857999"/>
              <a:gd name="connsiteX279" fmla="*/ 7751581 w 9147326"/>
              <a:gd name="connsiteY279" fmla="*/ 2968307 h 6857999"/>
              <a:gd name="connsiteX280" fmla="*/ 7755395 w 9147326"/>
              <a:gd name="connsiteY280" fmla="*/ 2972752 h 6857999"/>
              <a:gd name="connsiteX281" fmla="*/ 7760163 w 9147326"/>
              <a:gd name="connsiteY281" fmla="*/ 2976880 h 6857999"/>
              <a:gd name="connsiteX282" fmla="*/ 7763977 w 9147326"/>
              <a:gd name="connsiteY282" fmla="*/ 2980372 h 6857999"/>
              <a:gd name="connsiteX283" fmla="*/ 7769062 w 9147326"/>
              <a:gd name="connsiteY283" fmla="*/ 2983865 h 6857999"/>
              <a:gd name="connsiteX284" fmla="*/ 7773512 w 9147326"/>
              <a:gd name="connsiteY284" fmla="*/ 2987357 h 6857999"/>
              <a:gd name="connsiteX285" fmla="*/ 7778279 w 9147326"/>
              <a:gd name="connsiteY285" fmla="*/ 2990215 h 6857999"/>
              <a:gd name="connsiteX286" fmla="*/ 7783364 w 9147326"/>
              <a:gd name="connsiteY286" fmla="*/ 2993072 h 6857999"/>
              <a:gd name="connsiteX287" fmla="*/ 7788450 w 9147326"/>
              <a:gd name="connsiteY287" fmla="*/ 2995930 h 6857999"/>
              <a:gd name="connsiteX288" fmla="*/ 7793535 w 9147326"/>
              <a:gd name="connsiteY288" fmla="*/ 2998152 h 6857999"/>
              <a:gd name="connsiteX289" fmla="*/ 7798938 w 9147326"/>
              <a:gd name="connsiteY289" fmla="*/ 2999740 h 6857999"/>
              <a:gd name="connsiteX290" fmla="*/ 7804023 w 9147326"/>
              <a:gd name="connsiteY290" fmla="*/ 3001327 h 6857999"/>
              <a:gd name="connsiteX291" fmla="*/ 7809744 w 9147326"/>
              <a:gd name="connsiteY291" fmla="*/ 3002915 h 6857999"/>
              <a:gd name="connsiteX292" fmla="*/ 7814830 w 9147326"/>
              <a:gd name="connsiteY292" fmla="*/ 3004502 h 6857999"/>
              <a:gd name="connsiteX293" fmla="*/ 7820551 w 9147326"/>
              <a:gd name="connsiteY293" fmla="*/ 3005137 h 6857999"/>
              <a:gd name="connsiteX294" fmla="*/ 7825954 w 9147326"/>
              <a:gd name="connsiteY294" fmla="*/ 3005772 h 6857999"/>
              <a:gd name="connsiteX295" fmla="*/ 7831357 w 9147326"/>
              <a:gd name="connsiteY295" fmla="*/ 3006090 h 6857999"/>
              <a:gd name="connsiteX296" fmla="*/ 7836760 w 9147326"/>
              <a:gd name="connsiteY296" fmla="*/ 3006090 h 6857999"/>
              <a:gd name="connsiteX297" fmla="*/ 7842481 w 9147326"/>
              <a:gd name="connsiteY297" fmla="*/ 3006090 h 6857999"/>
              <a:gd name="connsiteX298" fmla="*/ 7848202 w 9147326"/>
              <a:gd name="connsiteY298" fmla="*/ 3005772 h 6857999"/>
              <a:gd name="connsiteX299" fmla="*/ 7853605 w 9147326"/>
              <a:gd name="connsiteY299" fmla="*/ 3005137 h 6857999"/>
              <a:gd name="connsiteX300" fmla="*/ 7859008 w 9147326"/>
              <a:gd name="connsiteY300" fmla="*/ 3003867 h 6857999"/>
              <a:gd name="connsiteX301" fmla="*/ 7864411 w 9147326"/>
              <a:gd name="connsiteY301" fmla="*/ 3002915 h 6857999"/>
              <a:gd name="connsiteX302" fmla="*/ 7869814 w 9147326"/>
              <a:gd name="connsiteY302" fmla="*/ 3001327 h 6857999"/>
              <a:gd name="connsiteX303" fmla="*/ 7874900 w 9147326"/>
              <a:gd name="connsiteY303" fmla="*/ 2999740 h 6857999"/>
              <a:gd name="connsiteX304" fmla="*/ 7880303 w 9147326"/>
              <a:gd name="connsiteY304" fmla="*/ 2998152 h 6857999"/>
              <a:gd name="connsiteX305" fmla="*/ 7885388 w 9147326"/>
              <a:gd name="connsiteY305" fmla="*/ 2995930 h 6857999"/>
              <a:gd name="connsiteX306" fmla="*/ 7890473 w 9147326"/>
              <a:gd name="connsiteY306" fmla="*/ 2993072 h 6857999"/>
              <a:gd name="connsiteX307" fmla="*/ 7895559 w 9147326"/>
              <a:gd name="connsiteY307" fmla="*/ 2990215 h 6857999"/>
              <a:gd name="connsiteX308" fmla="*/ 7900326 w 9147326"/>
              <a:gd name="connsiteY308" fmla="*/ 2987357 h 6857999"/>
              <a:gd name="connsiteX309" fmla="*/ 7905094 w 9147326"/>
              <a:gd name="connsiteY309" fmla="*/ 2983865 h 6857999"/>
              <a:gd name="connsiteX310" fmla="*/ 7909543 w 9147326"/>
              <a:gd name="connsiteY310" fmla="*/ 2980372 h 6857999"/>
              <a:gd name="connsiteX311" fmla="*/ 7913993 w 9147326"/>
              <a:gd name="connsiteY311" fmla="*/ 2976880 h 6857999"/>
              <a:gd name="connsiteX312" fmla="*/ 7918443 w 9147326"/>
              <a:gd name="connsiteY312" fmla="*/ 2972752 h 6857999"/>
              <a:gd name="connsiteX313" fmla="*/ 8484500 w 9147326"/>
              <a:gd name="connsiteY313" fmla="*/ 2406968 h 6857999"/>
              <a:gd name="connsiteX314" fmla="*/ 8488949 w 9147326"/>
              <a:gd name="connsiteY314" fmla="*/ 2402840 h 6857999"/>
              <a:gd name="connsiteX315" fmla="*/ 8493399 w 9147326"/>
              <a:gd name="connsiteY315" fmla="*/ 2399030 h 6857999"/>
              <a:gd name="connsiteX316" fmla="*/ 8498166 w 9147326"/>
              <a:gd name="connsiteY316" fmla="*/ 2395537 h 6857999"/>
              <a:gd name="connsiteX317" fmla="*/ 8502934 w 9147326"/>
              <a:gd name="connsiteY317" fmla="*/ 2392362 h 6857999"/>
              <a:gd name="connsiteX318" fmla="*/ 8507701 w 9147326"/>
              <a:gd name="connsiteY318" fmla="*/ 2389188 h 6857999"/>
              <a:gd name="connsiteX319" fmla="*/ 8512469 w 9147326"/>
              <a:gd name="connsiteY319" fmla="*/ 2386648 h 6857999"/>
              <a:gd name="connsiteX320" fmla="*/ 8517872 w 9147326"/>
              <a:gd name="connsiteY320" fmla="*/ 2383790 h 6857999"/>
              <a:gd name="connsiteX321" fmla="*/ 8522639 w 9147326"/>
              <a:gd name="connsiteY321" fmla="*/ 2381567 h 6857999"/>
              <a:gd name="connsiteX322" fmla="*/ 8527725 w 9147326"/>
              <a:gd name="connsiteY322" fmla="*/ 2379663 h 6857999"/>
              <a:gd name="connsiteX323" fmla="*/ 8533446 w 9147326"/>
              <a:gd name="connsiteY323" fmla="*/ 2378075 h 6857999"/>
              <a:gd name="connsiteX324" fmla="*/ 8538531 w 9147326"/>
              <a:gd name="connsiteY324" fmla="*/ 2376805 h 6857999"/>
              <a:gd name="connsiteX325" fmla="*/ 8544252 w 9147326"/>
              <a:gd name="connsiteY325" fmla="*/ 2375217 h 6857999"/>
              <a:gd name="connsiteX326" fmla="*/ 8549655 w 9147326"/>
              <a:gd name="connsiteY326" fmla="*/ 2374582 h 6857999"/>
              <a:gd name="connsiteX327" fmla="*/ 8555058 w 9147326"/>
              <a:gd name="connsiteY327" fmla="*/ 2373947 h 6857999"/>
              <a:gd name="connsiteX328" fmla="*/ 8560779 w 9147326"/>
              <a:gd name="connsiteY328" fmla="*/ 2373312 h 6857999"/>
              <a:gd name="connsiteX329" fmla="*/ 8566182 w 9147326"/>
              <a:gd name="connsiteY329" fmla="*/ 2373312 h 6857999"/>
              <a:gd name="connsiteX330" fmla="*/ 8571585 w 9147326"/>
              <a:gd name="connsiteY330" fmla="*/ 2373312 h 6857999"/>
              <a:gd name="connsiteX331" fmla="*/ 8576989 w 9147326"/>
              <a:gd name="connsiteY331" fmla="*/ 2373947 h 6857999"/>
              <a:gd name="connsiteX332" fmla="*/ 8582709 w 9147326"/>
              <a:gd name="connsiteY332" fmla="*/ 2374582 h 6857999"/>
              <a:gd name="connsiteX333" fmla="*/ 8587795 w 9147326"/>
              <a:gd name="connsiteY333" fmla="*/ 2375217 h 6857999"/>
              <a:gd name="connsiteX334" fmla="*/ 8593516 w 9147326"/>
              <a:gd name="connsiteY334" fmla="*/ 2376805 h 6857999"/>
              <a:gd name="connsiteX335" fmla="*/ 8598601 w 9147326"/>
              <a:gd name="connsiteY335" fmla="*/ 2378075 h 6857999"/>
              <a:gd name="connsiteX336" fmla="*/ 8604322 w 9147326"/>
              <a:gd name="connsiteY336" fmla="*/ 2379663 h 6857999"/>
              <a:gd name="connsiteX337" fmla="*/ 8609725 w 9147326"/>
              <a:gd name="connsiteY337" fmla="*/ 2381567 h 6857999"/>
              <a:gd name="connsiteX338" fmla="*/ 8614810 w 9147326"/>
              <a:gd name="connsiteY338" fmla="*/ 2383790 h 6857999"/>
              <a:gd name="connsiteX339" fmla="*/ 8619578 w 9147326"/>
              <a:gd name="connsiteY339" fmla="*/ 2386648 h 6857999"/>
              <a:gd name="connsiteX340" fmla="*/ 8624345 w 9147326"/>
              <a:gd name="connsiteY340" fmla="*/ 2389188 h 6857999"/>
              <a:gd name="connsiteX341" fmla="*/ 8629431 w 9147326"/>
              <a:gd name="connsiteY341" fmla="*/ 2392362 h 6857999"/>
              <a:gd name="connsiteX342" fmla="*/ 8634198 w 9147326"/>
              <a:gd name="connsiteY342" fmla="*/ 2395537 h 6857999"/>
              <a:gd name="connsiteX343" fmla="*/ 8638648 w 9147326"/>
              <a:gd name="connsiteY343" fmla="*/ 2399030 h 6857999"/>
              <a:gd name="connsiteX344" fmla="*/ 8643097 w 9147326"/>
              <a:gd name="connsiteY344" fmla="*/ 2402840 h 6857999"/>
              <a:gd name="connsiteX345" fmla="*/ 8647547 w 9147326"/>
              <a:gd name="connsiteY345" fmla="*/ 2406968 h 6857999"/>
              <a:gd name="connsiteX346" fmla="*/ 8651679 w 9147326"/>
              <a:gd name="connsiteY346" fmla="*/ 2411413 h 6857999"/>
              <a:gd name="connsiteX347" fmla="*/ 8655493 w 9147326"/>
              <a:gd name="connsiteY347" fmla="*/ 2415857 h 6857999"/>
              <a:gd name="connsiteX348" fmla="*/ 8659307 w 9147326"/>
              <a:gd name="connsiteY348" fmla="*/ 2420303 h 6857999"/>
              <a:gd name="connsiteX349" fmla="*/ 8662167 w 9147326"/>
              <a:gd name="connsiteY349" fmla="*/ 2425382 h 6857999"/>
              <a:gd name="connsiteX350" fmla="*/ 8665663 w 9147326"/>
              <a:gd name="connsiteY350" fmla="*/ 2430145 h 6857999"/>
              <a:gd name="connsiteX351" fmla="*/ 8668206 w 9147326"/>
              <a:gd name="connsiteY351" fmla="*/ 2434907 h 6857999"/>
              <a:gd name="connsiteX352" fmla="*/ 8670749 w 9147326"/>
              <a:gd name="connsiteY352" fmla="*/ 2439670 h 6857999"/>
              <a:gd name="connsiteX353" fmla="*/ 8672974 w 9147326"/>
              <a:gd name="connsiteY353" fmla="*/ 2445067 h 6857999"/>
              <a:gd name="connsiteX354" fmla="*/ 8674880 w 9147326"/>
              <a:gd name="connsiteY354" fmla="*/ 2450148 h 6857999"/>
              <a:gd name="connsiteX355" fmla="*/ 8676787 w 9147326"/>
              <a:gd name="connsiteY355" fmla="*/ 2455862 h 6857999"/>
              <a:gd name="connsiteX356" fmla="*/ 8677741 w 9147326"/>
              <a:gd name="connsiteY356" fmla="*/ 2460943 h 6857999"/>
              <a:gd name="connsiteX357" fmla="*/ 8679330 w 9147326"/>
              <a:gd name="connsiteY357" fmla="*/ 2466340 h 6857999"/>
              <a:gd name="connsiteX358" fmla="*/ 8679966 w 9147326"/>
              <a:gd name="connsiteY358" fmla="*/ 2471738 h 6857999"/>
              <a:gd name="connsiteX359" fmla="*/ 8680919 w 9147326"/>
              <a:gd name="connsiteY359" fmla="*/ 2477452 h 6857999"/>
              <a:gd name="connsiteX360" fmla="*/ 8681237 w 9147326"/>
              <a:gd name="connsiteY360" fmla="*/ 2483168 h 6857999"/>
              <a:gd name="connsiteX361" fmla="*/ 8681237 w 9147326"/>
              <a:gd name="connsiteY361" fmla="*/ 2488247 h 6857999"/>
              <a:gd name="connsiteX362" fmla="*/ 8681237 w 9147326"/>
              <a:gd name="connsiteY362" fmla="*/ 2493962 h 6857999"/>
              <a:gd name="connsiteX363" fmla="*/ 8680919 w 9147326"/>
              <a:gd name="connsiteY363" fmla="*/ 2499360 h 6857999"/>
              <a:gd name="connsiteX364" fmla="*/ 8679966 w 9147326"/>
              <a:gd name="connsiteY364" fmla="*/ 2505075 h 6857999"/>
              <a:gd name="connsiteX365" fmla="*/ 8679330 w 9147326"/>
              <a:gd name="connsiteY365" fmla="*/ 2510155 h 6857999"/>
              <a:gd name="connsiteX366" fmla="*/ 8677741 w 9147326"/>
              <a:gd name="connsiteY366" fmla="*/ 2515870 h 6857999"/>
              <a:gd name="connsiteX367" fmla="*/ 8676787 w 9147326"/>
              <a:gd name="connsiteY367" fmla="*/ 2520950 h 6857999"/>
              <a:gd name="connsiteX368" fmla="*/ 8674880 w 9147326"/>
              <a:gd name="connsiteY368" fmla="*/ 2526665 h 6857999"/>
              <a:gd name="connsiteX369" fmla="*/ 8672974 w 9147326"/>
              <a:gd name="connsiteY369" fmla="*/ 2531745 h 6857999"/>
              <a:gd name="connsiteX370" fmla="*/ 8670749 w 9147326"/>
              <a:gd name="connsiteY370" fmla="*/ 2536825 h 6857999"/>
              <a:gd name="connsiteX371" fmla="*/ 8668206 w 9147326"/>
              <a:gd name="connsiteY371" fmla="*/ 2541905 h 6857999"/>
              <a:gd name="connsiteX372" fmla="*/ 8665663 w 9147326"/>
              <a:gd name="connsiteY372" fmla="*/ 2546667 h 6857999"/>
              <a:gd name="connsiteX373" fmla="*/ 8662167 w 9147326"/>
              <a:gd name="connsiteY373" fmla="*/ 2551430 h 6857999"/>
              <a:gd name="connsiteX374" fmla="*/ 8659307 w 9147326"/>
              <a:gd name="connsiteY374" fmla="*/ 2556510 h 6857999"/>
              <a:gd name="connsiteX375" fmla="*/ 8655493 w 9147326"/>
              <a:gd name="connsiteY375" fmla="*/ 2560955 h 6857999"/>
              <a:gd name="connsiteX376" fmla="*/ 8651679 w 9147326"/>
              <a:gd name="connsiteY376" fmla="*/ 2565400 h 6857999"/>
              <a:gd name="connsiteX377" fmla="*/ 8647547 w 9147326"/>
              <a:gd name="connsiteY377" fmla="*/ 2569845 h 6857999"/>
              <a:gd name="connsiteX378" fmla="*/ 7392750 w 9147326"/>
              <a:gd name="connsiteY378" fmla="*/ 3822700 h 6857999"/>
              <a:gd name="connsiteX379" fmla="*/ 7388618 w 9147326"/>
              <a:gd name="connsiteY379" fmla="*/ 3827145 h 6857999"/>
              <a:gd name="connsiteX380" fmla="*/ 7385122 w 9147326"/>
              <a:gd name="connsiteY380" fmla="*/ 3831590 h 6857999"/>
              <a:gd name="connsiteX381" fmla="*/ 7381626 w 9147326"/>
              <a:gd name="connsiteY381" fmla="*/ 3836035 h 6857999"/>
              <a:gd name="connsiteX382" fmla="*/ 7378448 w 9147326"/>
              <a:gd name="connsiteY382" fmla="*/ 3841115 h 6857999"/>
              <a:gd name="connsiteX383" fmla="*/ 7375269 w 9147326"/>
              <a:gd name="connsiteY383" fmla="*/ 3845877 h 6857999"/>
              <a:gd name="connsiteX384" fmla="*/ 7372409 w 9147326"/>
              <a:gd name="connsiteY384" fmla="*/ 3850640 h 6857999"/>
              <a:gd name="connsiteX385" fmla="*/ 7369866 w 9147326"/>
              <a:gd name="connsiteY385" fmla="*/ 3855720 h 6857999"/>
              <a:gd name="connsiteX386" fmla="*/ 7367641 w 9147326"/>
              <a:gd name="connsiteY386" fmla="*/ 3860800 h 6857999"/>
              <a:gd name="connsiteX387" fmla="*/ 7365734 w 9147326"/>
              <a:gd name="connsiteY387" fmla="*/ 3865880 h 6857999"/>
              <a:gd name="connsiteX388" fmla="*/ 7364145 w 9147326"/>
              <a:gd name="connsiteY388" fmla="*/ 3871595 h 6857999"/>
              <a:gd name="connsiteX389" fmla="*/ 7362556 w 9147326"/>
              <a:gd name="connsiteY389" fmla="*/ 3876675 h 6857999"/>
              <a:gd name="connsiteX390" fmla="*/ 7361603 w 9147326"/>
              <a:gd name="connsiteY390" fmla="*/ 3882390 h 6857999"/>
              <a:gd name="connsiteX391" fmla="*/ 7360331 w 9147326"/>
              <a:gd name="connsiteY391" fmla="*/ 3887470 h 6857999"/>
              <a:gd name="connsiteX392" fmla="*/ 7359696 w 9147326"/>
              <a:gd name="connsiteY392" fmla="*/ 3893185 h 6857999"/>
              <a:gd name="connsiteX393" fmla="*/ 7359378 w 9147326"/>
              <a:gd name="connsiteY393" fmla="*/ 3898582 h 6857999"/>
              <a:gd name="connsiteX394" fmla="*/ 7359378 w 9147326"/>
              <a:gd name="connsiteY394" fmla="*/ 3904297 h 6857999"/>
              <a:gd name="connsiteX395" fmla="*/ 7359378 w 9147326"/>
              <a:gd name="connsiteY395" fmla="*/ 3909695 h 6857999"/>
              <a:gd name="connsiteX396" fmla="*/ 7359696 w 9147326"/>
              <a:gd name="connsiteY396" fmla="*/ 3915092 h 6857999"/>
              <a:gd name="connsiteX397" fmla="*/ 7360331 w 9147326"/>
              <a:gd name="connsiteY397" fmla="*/ 3920807 h 6857999"/>
              <a:gd name="connsiteX398" fmla="*/ 7361603 w 9147326"/>
              <a:gd name="connsiteY398" fmla="*/ 3926205 h 6857999"/>
              <a:gd name="connsiteX399" fmla="*/ 7362556 w 9147326"/>
              <a:gd name="connsiteY399" fmla="*/ 3931602 h 6857999"/>
              <a:gd name="connsiteX400" fmla="*/ 7364145 w 9147326"/>
              <a:gd name="connsiteY400" fmla="*/ 3936682 h 6857999"/>
              <a:gd name="connsiteX401" fmla="*/ 7365734 w 9147326"/>
              <a:gd name="connsiteY401" fmla="*/ 3942397 h 6857999"/>
              <a:gd name="connsiteX402" fmla="*/ 7367641 w 9147326"/>
              <a:gd name="connsiteY402" fmla="*/ 3947477 h 6857999"/>
              <a:gd name="connsiteX403" fmla="*/ 7369866 w 9147326"/>
              <a:gd name="connsiteY403" fmla="*/ 3952875 h 6857999"/>
              <a:gd name="connsiteX404" fmla="*/ 7372409 w 9147326"/>
              <a:gd name="connsiteY404" fmla="*/ 3957637 h 6857999"/>
              <a:gd name="connsiteX405" fmla="*/ 7375269 w 9147326"/>
              <a:gd name="connsiteY405" fmla="*/ 3962400 h 6857999"/>
              <a:gd name="connsiteX406" fmla="*/ 7378448 w 9147326"/>
              <a:gd name="connsiteY406" fmla="*/ 3967162 h 6857999"/>
              <a:gd name="connsiteX407" fmla="*/ 7381626 w 9147326"/>
              <a:gd name="connsiteY407" fmla="*/ 3972242 h 6857999"/>
              <a:gd name="connsiteX408" fmla="*/ 7385122 w 9147326"/>
              <a:gd name="connsiteY408" fmla="*/ 3976687 h 6857999"/>
              <a:gd name="connsiteX409" fmla="*/ 7388618 w 9147326"/>
              <a:gd name="connsiteY409" fmla="*/ 3981132 h 6857999"/>
              <a:gd name="connsiteX410" fmla="*/ 7392750 w 9147326"/>
              <a:gd name="connsiteY410" fmla="*/ 3985577 h 6857999"/>
              <a:gd name="connsiteX411" fmla="*/ 7397200 w 9147326"/>
              <a:gd name="connsiteY411" fmla="*/ 3989705 h 6857999"/>
              <a:gd name="connsiteX412" fmla="*/ 7401967 w 9147326"/>
              <a:gd name="connsiteY412" fmla="*/ 3993515 h 6857999"/>
              <a:gd name="connsiteX413" fmla="*/ 7406417 w 9147326"/>
              <a:gd name="connsiteY413" fmla="*/ 3997007 h 6857999"/>
              <a:gd name="connsiteX414" fmla="*/ 7411184 w 9147326"/>
              <a:gd name="connsiteY414" fmla="*/ 4000182 h 6857999"/>
              <a:gd name="connsiteX415" fmla="*/ 7415952 w 9147326"/>
              <a:gd name="connsiteY415" fmla="*/ 4003357 h 6857999"/>
              <a:gd name="connsiteX416" fmla="*/ 7420719 w 9147326"/>
              <a:gd name="connsiteY416" fmla="*/ 4006215 h 6857999"/>
              <a:gd name="connsiteX417" fmla="*/ 7426122 w 9147326"/>
              <a:gd name="connsiteY417" fmla="*/ 4008755 h 6857999"/>
              <a:gd name="connsiteX418" fmla="*/ 7430890 w 9147326"/>
              <a:gd name="connsiteY418" fmla="*/ 4010977 h 6857999"/>
              <a:gd name="connsiteX419" fmla="*/ 7436293 w 9147326"/>
              <a:gd name="connsiteY419" fmla="*/ 4012882 h 6857999"/>
              <a:gd name="connsiteX420" fmla="*/ 7441696 w 9147326"/>
              <a:gd name="connsiteY420" fmla="*/ 4014787 h 6857999"/>
              <a:gd name="connsiteX421" fmla="*/ 7447099 w 9147326"/>
              <a:gd name="connsiteY421" fmla="*/ 4015740 h 6857999"/>
              <a:gd name="connsiteX422" fmla="*/ 7452502 w 9147326"/>
              <a:gd name="connsiteY422" fmla="*/ 4017327 h 6857999"/>
              <a:gd name="connsiteX423" fmla="*/ 7457905 w 9147326"/>
              <a:gd name="connsiteY423" fmla="*/ 4017962 h 6857999"/>
              <a:gd name="connsiteX424" fmla="*/ 7463309 w 9147326"/>
              <a:gd name="connsiteY424" fmla="*/ 4018597 h 6857999"/>
              <a:gd name="connsiteX425" fmla="*/ 7469030 w 9147326"/>
              <a:gd name="connsiteY425" fmla="*/ 4019232 h 6857999"/>
              <a:gd name="connsiteX426" fmla="*/ 7474433 w 9147326"/>
              <a:gd name="connsiteY426" fmla="*/ 4019232 h 6857999"/>
              <a:gd name="connsiteX427" fmla="*/ 7479836 w 9147326"/>
              <a:gd name="connsiteY427" fmla="*/ 4019232 h 6857999"/>
              <a:gd name="connsiteX428" fmla="*/ 7485557 w 9147326"/>
              <a:gd name="connsiteY428" fmla="*/ 4018597 h 6857999"/>
              <a:gd name="connsiteX429" fmla="*/ 7490960 w 9147326"/>
              <a:gd name="connsiteY429" fmla="*/ 4017962 h 6857999"/>
              <a:gd name="connsiteX430" fmla="*/ 7496681 w 9147326"/>
              <a:gd name="connsiteY430" fmla="*/ 4017327 h 6857999"/>
              <a:gd name="connsiteX431" fmla="*/ 7501766 w 9147326"/>
              <a:gd name="connsiteY431" fmla="*/ 4015740 h 6857999"/>
              <a:gd name="connsiteX432" fmla="*/ 7507169 w 9147326"/>
              <a:gd name="connsiteY432" fmla="*/ 4014787 h 6857999"/>
              <a:gd name="connsiteX433" fmla="*/ 7512572 w 9147326"/>
              <a:gd name="connsiteY433" fmla="*/ 4012882 h 6857999"/>
              <a:gd name="connsiteX434" fmla="*/ 7517975 w 9147326"/>
              <a:gd name="connsiteY434" fmla="*/ 4010977 h 6857999"/>
              <a:gd name="connsiteX435" fmla="*/ 7523061 w 9147326"/>
              <a:gd name="connsiteY435" fmla="*/ 4008755 h 6857999"/>
              <a:gd name="connsiteX436" fmla="*/ 7527828 w 9147326"/>
              <a:gd name="connsiteY436" fmla="*/ 4006215 h 6857999"/>
              <a:gd name="connsiteX437" fmla="*/ 7532914 w 9147326"/>
              <a:gd name="connsiteY437" fmla="*/ 4003357 h 6857999"/>
              <a:gd name="connsiteX438" fmla="*/ 7537681 w 9147326"/>
              <a:gd name="connsiteY438" fmla="*/ 4000182 h 6857999"/>
              <a:gd name="connsiteX439" fmla="*/ 7542448 w 9147326"/>
              <a:gd name="connsiteY439" fmla="*/ 3997007 h 6857999"/>
              <a:gd name="connsiteX440" fmla="*/ 7546898 w 9147326"/>
              <a:gd name="connsiteY440" fmla="*/ 3993515 h 6857999"/>
              <a:gd name="connsiteX441" fmla="*/ 7551348 w 9147326"/>
              <a:gd name="connsiteY441" fmla="*/ 3989705 h 6857999"/>
              <a:gd name="connsiteX442" fmla="*/ 7555797 w 9147326"/>
              <a:gd name="connsiteY442" fmla="*/ 3985577 h 6857999"/>
              <a:gd name="connsiteX443" fmla="*/ 8717788 w 9147326"/>
              <a:gd name="connsiteY443" fmla="*/ 2825115 h 6857999"/>
              <a:gd name="connsiteX444" fmla="*/ 8721919 w 9147326"/>
              <a:gd name="connsiteY444" fmla="*/ 2820987 h 6857999"/>
              <a:gd name="connsiteX445" fmla="*/ 8726369 w 9147326"/>
              <a:gd name="connsiteY445" fmla="*/ 2817177 h 6857999"/>
              <a:gd name="connsiteX446" fmla="*/ 8731137 w 9147326"/>
              <a:gd name="connsiteY446" fmla="*/ 2813685 h 6857999"/>
              <a:gd name="connsiteX447" fmla="*/ 8735586 w 9147326"/>
              <a:gd name="connsiteY447" fmla="*/ 2810192 h 6857999"/>
              <a:gd name="connsiteX448" fmla="*/ 8740672 w 9147326"/>
              <a:gd name="connsiteY448" fmla="*/ 2807335 h 6857999"/>
              <a:gd name="connsiteX449" fmla="*/ 8745757 w 9147326"/>
              <a:gd name="connsiteY449" fmla="*/ 2804477 h 6857999"/>
              <a:gd name="connsiteX450" fmla="*/ 8750524 w 9147326"/>
              <a:gd name="connsiteY450" fmla="*/ 2801937 h 6857999"/>
              <a:gd name="connsiteX451" fmla="*/ 8755927 w 9147326"/>
              <a:gd name="connsiteY451" fmla="*/ 2799715 h 6857999"/>
              <a:gd name="connsiteX452" fmla="*/ 8761013 w 9147326"/>
              <a:gd name="connsiteY452" fmla="*/ 2797810 h 6857999"/>
              <a:gd name="connsiteX453" fmla="*/ 8766416 w 9147326"/>
              <a:gd name="connsiteY453" fmla="*/ 2795905 h 6857999"/>
              <a:gd name="connsiteX454" fmla="*/ 8771819 w 9147326"/>
              <a:gd name="connsiteY454" fmla="*/ 2794635 h 6857999"/>
              <a:gd name="connsiteX455" fmla="*/ 8777222 w 9147326"/>
              <a:gd name="connsiteY455" fmla="*/ 2793365 h 6857999"/>
              <a:gd name="connsiteX456" fmla="*/ 8782625 w 9147326"/>
              <a:gd name="connsiteY456" fmla="*/ 2792730 h 6857999"/>
              <a:gd name="connsiteX457" fmla="*/ 8788346 w 9147326"/>
              <a:gd name="connsiteY457" fmla="*/ 2792095 h 6857999"/>
              <a:gd name="connsiteX458" fmla="*/ 8793431 w 9147326"/>
              <a:gd name="connsiteY458" fmla="*/ 2791460 h 6857999"/>
              <a:gd name="connsiteX459" fmla="*/ 8799152 w 9147326"/>
              <a:gd name="connsiteY459" fmla="*/ 2791460 h 6857999"/>
              <a:gd name="connsiteX460" fmla="*/ 8804556 w 9147326"/>
              <a:gd name="connsiteY460" fmla="*/ 2791460 h 6857999"/>
              <a:gd name="connsiteX461" fmla="*/ 8810277 w 9147326"/>
              <a:gd name="connsiteY461" fmla="*/ 2792095 h 6857999"/>
              <a:gd name="connsiteX462" fmla="*/ 8815680 w 9147326"/>
              <a:gd name="connsiteY462" fmla="*/ 2792730 h 6857999"/>
              <a:gd name="connsiteX463" fmla="*/ 8821083 w 9147326"/>
              <a:gd name="connsiteY463" fmla="*/ 2793365 h 6857999"/>
              <a:gd name="connsiteX464" fmla="*/ 8826804 w 9147326"/>
              <a:gd name="connsiteY464" fmla="*/ 2794635 h 6857999"/>
              <a:gd name="connsiteX465" fmla="*/ 8831889 w 9147326"/>
              <a:gd name="connsiteY465" fmla="*/ 2795905 h 6857999"/>
              <a:gd name="connsiteX466" fmla="*/ 8837292 w 9147326"/>
              <a:gd name="connsiteY466" fmla="*/ 2797810 h 6857999"/>
              <a:gd name="connsiteX467" fmla="*/ 8842377 w 9147326"/>
              <a:gd name="connsiteY467" fmla="*/ 2799715 h 6857999"/>
              <a:gd name="connsiteX468" fmla="*/ 8847463 w 9147326"/>
              <a:gd name="connsiteY468" fmla="*/ 2801937 h 6857999"/>
              <a:gd name="connsiteX469" fmla="*/ 8852866 w 9147326"/>
              <a:gd name="connsiteY469" fmla="*/ 2804477 h 6857999"/>
              <a:gd name="connsiteX470" fmla="*/ 8857633 w 9147326"/>
              <a:gd name="connsiteY470" fmla="*/ 2807335 h 6857999"/>
              <a:gd name="connsiteX471" fmla="*/ 8862401 w 9147326"/>
              <a:gd name="connsiteY471" fmla="*/ 2810192 h 6857999"/>
              <a:gd name="connsiteX472" fmla="*/ 8867486 w 9147326"/>
              <a:gd name="connsiteY472" fmla="*/ 2813685 h 6857999"/>
              <a:gd name="connsiteX473" fmla="*/ 8871936 w 9147326"/>
              <a:gd name="connsiteY473" fmla="*/ 2817177 h 6857999"/>
              <a:gd name="connsiteX474" fmla="*/ 8876385 w 9147326"/>
              <a:gd name="connsiteY474" fmla="*/ 2820987 h 6857999"/>
              <a:gd name="connsiteX475" fmla="*/ 8880517 w 9147326"/>
              <a:gd name="connsiteY475" fmla="*/ 2825115 h 6857999"/>
              <a:gd name="connsiteX476" fmla="*/ 8884649 w 9147326"/>
              <a:gd name="connsiteY476" fmla="*/ 2829242 h 6857999"/>
              <a:gd name="connsiteX477" fmla="*/ 8888781 w 9147326"/>
              <a:gd name="connsiteY477" fmla="*/ 2833687 h 6857999"/>
              <a:gd name="connsiteX478" fmla="*/ 8891959 w 9147326"/>
              <a:gd name="connsiteY478" fmla="*/ 2838450 h 6857999"/>
              <a:gd name="connsiteX479" fmla="*/ 8895455 w 9147326"/>
              <a:gd name="connsiteY479" fmla="*/ 2842895 h 6857999"/>
              <a:gd name="connsiteX480" fmla="*/ 8898316 w 9147326"/>
              <a:gd name="connsiteY480" fmla="*/ 2847975 h 6857999"/>
              <a:gd name="connsiteX481" fmla="*/ 8901494 w 9147326"/>
              <a:gd name="connsiteY481" fmla="*/ 2853055 h 6857999"/>
              <a:gd name="connsiteX482" fmla="*/ 8903719 w 9147326"/>
              <a:gd name="connsiteY482" fmla="*/ 2857817 h 6857999"/>
              <a:gd name="connsiteX483" fmla="*/ 8905944 w 9147326"/>
              <a:gd name="connsiteY483" fmla="*/ 2863215 h 6857999"/>
              <a:gd name="connsiteX484" fmla="*/ 8908168 w 9147326"/>
              <a:gd name="connsiteY484" fmla="*/ 2868295 h 6857999"/>
              <a:gd name="connsiteX485" fmla="*/ 8909440 w 9147326"/>
              <a:gd name="connsiteY485" fmla="*/ 2873692 h 6857999"/>
              <a:gd name="connsiteX486" fmla="*/ 8911029 w 9147326"/>
              <a:gd name="connsiteY486" fmla="*/ 2879090 h 6857999"/>
              <a:gd name="connsiteX487" fmla="*/ 8912300 w 9147326"/>
              <a:gd name="connsiteY487" fmla="*/ 2884487 h 6857999"/>
              <a:gd name="connsiteX488" fmla="*/ 8913254 w 9147326"/>
              <a:gd name="connsiteY488" fmla="*/ 2889885 h 6857999"/>
              <a:gd name="connsiteX489" fmla="*/ 8913572 w 9147326"/>
              <a:gd name="connsiteY489" fmla="*/ 2895600 h 6857999"/>
              <a:gd name="connsiteX490" fmla="*/ 8913889 w 9147326"/>
              <a:gd name="connsiteY490" fmla="*/ 2900680 h 6857999"/>
              <a:gd name="connsiteX491" fmla="*/ 8914525 w 9147326"/>
              <a:gd name="connsiteY491" fmla="*/ 2906395 h 6857999"/>
              <a:gd name="connsiteX492" fmla="*/ 8913889 w 9147326"/>
              <a:gd name="connsiteY492" fmla="*/ 2911792 h 6857999"/>
              <a:gd name="connsiteX493" fmla="*/ 8913572 w 9147326"/>
              <a:gd name="connsiteY493" fmla="*/ 2917507 h 6857999"/>
              <a:gd name="connsiteX494" fmla="*/ 8913254 w 9147326"/>
              <a:gd name="connsiteY494" fmla="*/ 2923222 h 6857999"/>
              <a:gd name="connsiteX495" fmla="*/ 8912300 w 9147326"/>
              <a:gd name="connsiteY495" fmla="*/ 2928302 h 6857999"/>
              <a:gd name="connsiteX496" fmla="*/ 8911029 w 9147326"/>
              <a:gd name="connsiteY496" fmla="*/ 2934017 h 6857999"/>
              <a:gd name="connsiteX497" fmla="*/ 8909440 w 9147326"/>
              <a:gd name="connsiteY497" fmla="*/ 2939097 h 6857999"/>
              <a:gd name="connsiteX498" fmla="*/ 8908168 w 9147326"/>
              <a:gd name="connsiteY498" fmla="*/ 2944495 h 6857999"/>
              <a:gd name="connsiteX499" fmla="*/ 8905944 w 9147326"/>
              <a:gd name="connsiteY499" fmla="*/ 2949575 h 6857999"/>
              <a:gd name="connsiteX500" fmla="*/ 8903719 w 9147326"/>
              <a:gd name="connsiteY500" fmla="*/ 2954655 h 6857999"/>
              <a:gd name="connsiteX501" fmla="*/ 8901494 w 9147326"/>
              <a:gd name="connsiteY501" fmla="*/ 2960052 h 6857999"/>
              <a:gd name="connsiteX502" fmla="*/ 8898316 w 9147326"/>
              <a:gd name="connsiteY502" fmla="*/ 2964815 h 6857999"/>
              <a:gd name="connsiteX503" fmla="*/ 8895455 w 9147326"/>
              <a:gd name="connsiteY503" fmla="*/ 2969577 h 6857999"/>
              <a:gd name="connsiteX504" fmla="*/ 8891959 w 9147326"/>
              <a:gd name="connsiteY504" fmla="*/ 2974657 h 6857999"/>
              <a:gd name="connsiteX505" fmla="*/ 8888781 w 9147326"/>
              <a:gd name="connsiteY505" fmla="*/ 2979102 h 6857999"/>
              <a:gd name="connsiteX506" fmla="*/ 8884649 w 9147326"/>
              <a:gd name="connsiteY506" fmla="*/ 2983547 h 6857999"/>
              <a:gd name="connsiteX507" fmla="*/ 8880517 w 9147326"/>
              <a:gd name="connsiteY507" fmla="*/ 2987992 h 6857999"/>
              <a:gd name="connsiteX508" fmla="*/ 8288080 w 9147326"/>
              <a:gd name="connsiteY508" fmla="*/ 3579812 h 6857999"/>
              <a:gd name="connsiteX509" fmla="*/ 8283948 w 9147326"/>
              <a:gd name="connsiteY509" fmla="*/ 3584257 h 6857999"/>
              <a:gd name="connsiteX510" fmla="*/ 8280134 w 9147326"/>
              <a:gd name="connsiteY510" fmla="*/ 3588702 h 6857999"/>
              <a:gd name="connsiteX511" fmla="*/ 8276320 w 9147326"/>
              <a:gd name="connsiteY511" fmla="*/ 3593147 h 6857999"/>
              <a:gd name="connsiteX512" fmla="*/ 8273142 w 9147326"/>
              <a:gd name="connsiteY512" fmla="*/ 3597910 h 6857999"/>
              <a:gd name="connsiteX513" fmla="*/ 8269964 w 9147326"/>
              <a:gd name="connsiteY513" fmla="*/ 3602990 h 6857999"/>
              <a:gd name="connsiteX514" fmla="*/ 8267421 w 9147326"/>
              <a:gd name="connsiteY514" fmla="*/ 3607752 h 6857999"/>
              <a:gd name="connsiteX515" fmla="*/ 8264878 w 9147326"/>
              <a:gd name="connsiteY515" fmla="*/ 3612515 h 6857999"/>
              <a:gd name="connsiteX516" fmla="*/ 8262654 w 9147326"/>
              <a:gd name="connsiteY516" fmla="*/ 3617595 h 6857999"/>
              <a:gd name="connsiteX517" fmla="*/ 8260747 w 9147326"/>
              <a:gd name="connsiteY517" fmla="*/ 3622992 h 6857999"/>
              <a:gd name="connsiteX518" fmla="*/ 8258840 w 9147326"/>
              <a:gd name="connsiteY518" fmla="*/ 3628707 h 6857999"/>
              <a:gd name="connsiteX519" fmla="*/ 8257251 w 9147326"/>
              <a:gd name="connsiteY519" fmla="*/ 3633787 h 6857999"/>
              <a:gd name="connsiteX520" fmla="*/ 8256297 w 9147326"/>
              <a:gd name="connsiteY520" fmla="*/ 3638867 h 6857999"/>
              <a:gd name="connsiteX521" fmla="*/ 8255344 w 9147326"/>
              <a:gd name="connsiteY521" fmla="*/ 3644582 h 6857999"/>
              <a:gd name="connsiteX522" fmla="*/ 8254708 w 9147326"/>
              <a:gd name="connsiteY522" fmla="*/ 3650297 h 6857999"/>
              <a:gd name="connsiteX523" fmla="*/ 8254390 w 9147326"/>
              <a:gd name="connsiteY523" fmla="*/ 3655695 h 6857999"/>
              <a:gd name="connsiteX524" fmla="*/ 8254072 w 9147326"/>
              <a:gd name="connsiteY524" fmla="*/ 3661092 h 6857999"/>
              <a:gd name="connsiteX525" fmla="*/ 8254390 w 9147326"/>
              <a:gd name="connsiteY525" fmla="*/ 3666490 h 6857999"/>
              <a:gd name="connsiteX526" fmla="*/ 8254708 w 9147326"/>
              <a:gd name="connsiteY526" fmla="*/ 3672205 h 6857999"/>
              <a:gd name="connsiteX527" fmla="*/ 8255344 w 9147326"/>
              <a:gd name="connsiteY527" fmla="*/ 3677602 h 6857999"/>
              <a:gd name="connsiteX528" fmla="*/ 8256297 w 9147326"/>
              <a:gd name="connsiteY528" fmla="*/ 3683000 h 6857999"/>
              <a:gd name="connsiteX529" fmla="*/ 8257251 w 9147326"/>
              <a:gd name="connsiteY529" fmla="*/ 3688397 h 6857999"/>
              <a:gd name="connsiteX530" fmla="*/ 8258840 w 9147326"/>
              <a:gd name="connsiteY530" fmla="*/ 3693795 h 6857999"/>
              <a:gd name="connsiteX531" fmla="*/ 8260747 w 9147326"/>
              <a:gd name="connsiteY531" fmla="*/ 3699510 h 6857999"/>
              <a:gd name="connsiteX532" fmla="*/ 8262654 w 9147326"/>
              <a:gd name="connsiteY532" fmla="*/ 3704590 h 6857999"/>
              <a:gd name="connsiteX533" fmla="*/ 8264878 w 9147326"/>
              <a:gd name="connsiteY533" fmla="*/ 3709352 h 6857999"/>
              <a:gd name="connsiteX534" fmla="*/ 8267421 w 9147326"/>
              <a:gd name="connsiteY534" fmla="*/ 3714750 h 6857999"/>
              <a:gd name="connsiteX535" fmla="*/ 8269964 w 9147326"/>
              <a:gd name="connsiteY535" fmla="*/ 3719512 h 6857999"/>
              <a:gd name="connsiteX536" fmla="*/ 8273142 w 9147326"/>
              <a:gd name="connsiteY536" fmla="*/ 3724275 h 6857999"/>
              <a:gd name="connsiteX537" fmla="*/ 8276320 w 9147326"/>
              <a:gd name="connsiteY537" fmla="*/ 3729037 h 6857999"/>
              <a:gd name="connsiteX538" fmla="*/ 8280134 w 9147326"/>
              <a:gd name="connsiteY538" fmla="*/ 3733800 h 6857999"/>
              <a:gd name="connsiteX539" fmla="*/ 8283948 w 9147326"/>
              <a:gd name="connsiteY539" fmla="*/ 3738245 h 6857999"/>
              <a:gd name="connsiteX540" fmla="*/ 8288080 w 9147326"/>
              <a:gd name="connsiteY540" fmla="*/ 3742690 h 6857999"/>
              <a:gd name="connsiteX541" fmla="*/ 8291576 w 9147326"/>
              <a:gd name="connsiteY541" fmla="*/ 3745865 h 6857999"/>
              <a:gd name="connsiteX542" fmla="*/ 8295390 w 9147326"/>
              <a:gd name="connsiteY542" fmla="*/ 3749357 h 6857999"/>
              <a:gd name="connsiteX543" fmla="*/ 8303654 w 9147326"/>
              <a:gd name="connsiteY543" fmla="*/ 3755707 h 6857999"/>
              <a:gd name="connsiteX544" fmla="*/ 8311917 w 9147326"/>
              <a:gd name="connsiteY544" fmla="*/ 3760787 h 6857999"/>
              <a:gd name="connsiteX545" fmla="*/ 8320499 w 9147326"/>
              <a:gd name="connsiteY545" fmla="*/ 3765232 h 6857999"/>
              <a:gd name="connsiteX546" fmla="*/ 8329716 w 9147326"/>
              <a:gd name="connsiteY546" fmla="*/ 3769042 h 6857999"/>
              <a:gd name="connsiteX547" fmla="*/ 8338615 w 9147326"/>
              <a:gd name="connsiteY547" fmla="*/ 3771900 h 6857999"/>
              <a:gd name="connsiteX548" fmla="*/ 8348468 w 9147326"/>
              <a:gd name="connsiteY548" fmla="*/ 3774122 h 6857999"/>
              <a:gd name="connsiteX549" fmla="*/ 8357685 w 9147326"/>
              <a:gd name="connsiteY549" fmla="*/ 3775392 h 6857999"/>
              <a:gd name="connsiteX550" fmla="*/ 8367538 w 9147326"/>
              <a:gd name="connsiteY550" fmla="*/ 3776027 h 6857999"/>
              <a:gd name="connsiteX551" fmla="*/ 8376755 w 9147326"/>
              <a:gd name="connsiteY551" fmla="*/ 3775710 h 6857999"/>
              <a:gd name="connsiteX552" fmla="*/ 8386608 w 9147326"/>
              <a:gd name="connsiteY552" fmla="*/ 3775075 h 6857999"/>
              <a:gd name="connsiteX553" fmla="*/ 8395825 w 9147326"/>
              <a:gd name="connsiteY553" fmla="*/ 3773170 h 6857999"/>
              <a:gd name="connsiteX554" fmla="*/ 8405042 w 9147326"/>
              <a:gd name="connsiteY554" fmla="*/ 3770630 h 6857999"/>
              <a:gd name="connsiteX555" fmla="*/ 8414577 w 9147326"/>
              <a:gd name="connsiteY555" fmla="*/ 3766820 h 6857999"/>
              <a:gd name="connsiteX556" fmla="*/ 8423476 w 9147326"/>
              <a:gd name="connsiteY556" fmla="*/ 3762692 h 6857999"/>
              <a:gd name="connsiteX557" fmla="*/ 8431740 w 9147326"/>
              <a:gd name="connsiteY557" fmla="*/ 3757930 h 6857999"/>
              <a:gd name="connsiteX558" fmla="*/ 9147326 w 9147326"/>
              <a:gd name="connsiteY558" fmla="*/ 3037501 h 6857999"/>
              <a:gd name="connsiteX559" fmla="*/ 9147326 w 9147326"/>
              <a:gd name="connsiteY559" fmla="*/ 6857999 h 6857999"/>
              <a:gd name="connsiteX560" fmla="*/ 460220 w 9147326"/>
              <a:gd name="connsiteY560" fmla="*/ 6857999 h 6857999"/>
              <a:gd name="connsiteX561" fmla="*/ 2028398 w 9147326"/>
              <a:gd name="connsiteY561" fmla="*/ 5291772 h 6857999"/>
              <a:gd name="connsiteX562" fmla="*/ 2032530 w 9147326"/>
              <a:gd name="connsiteY562" fmla="*/ 5287644 h 6857999"/>
              <a:gd name="connsiteX563" fmla="*/ 2036026 w 9147326"/>
              <a:gd name="connsiteY563" fmla="*/ 5283199 h 6857999"/>
              <a:gd name="connsiteX564" fmla="*/ 2039840 w 9147326"/>
              <a:gd name="connsiteY564" fmla="*/ 5278437 h 6857999"/>
              <a:gd name="connsiteX565" fmla="*/ 2043336 w 9147326"/>
              <a:gd name="connsiteY565" fmla="*/ 5273992 h 6857999"/>
              <a:gd name="connsiteX566" fmla="*/ 2046196 w 9147326"/>
              <a:gd name="connsiteY566" fmla="*/ 5268912 h 6857999"/>
              <a:gd name="connsiteX567" fmla="*/ 2048739 w 9147326"/>
              <a:gd name="connsiteY567" fmla="*/ 5263832 h 6857999"/>
              <a:gd name="connsiteX568" fmla="*/ 2051600 w 9147326"/>
              <a:gd name="connsiteY568" fmla="*/ 5259069 h 6857999"/>
              <a:gd name="connsiteX569" fmla="*/ 2053824 w 9147326"/>
              <a:gd name="connsiteY569" fmla="*/ 5253672 h 6857999"/>
              <a:gd name="connsiteX570" fmla="*/ 2055731 w 9147326"/>
              <a:gd name="connsiteY570" fmla="*/ 5248592 h 6857999"/>
              <a:gd name="connsiteX571" fmla="*/ 2057321 w 9147326"/>
              <a:gd name="connsiteY571" fmla="*/ 5243194 h 6857999"/>
              <a:gd name="connsiteX572" fmla="*/ 2058910 w 9147326"/>
              <a:gd name="connsiteY572" fmla="*/ 5237797 h 6857999"/>
              <a:gd name="connsiteX573" fmla="*/ 2060181 w 9147326"/>
              <a:gd name="connsiteY573" fmla="*/ 5232399 h 6857999"/>
              <a:gd name="connsiteX574" fmla="*/ 2060817 w 9147326"/>
              <a:gd name="connsiteY574" fmla="*/ 5227002 h 6857999"/>
              <a:gd name="connsiteX575" fmla="*/ 2061452 w 9147326"/>
              <a:gd name="connsiteY575" fmla="*/ 5221287 h 6857999"/>
              <a:gd name="connsiteX576" fmla="*/ 2061770 w 9147326"/>
              <a:gd name="connsiteY576" fmla="*/ 5216207 h 6857999"/>
              <a:gd name="connsiteX577" fmla="*/ 2062406 w 9147326"/>
              <a:gd name="connsiteY577" fmla="*/ 5210492 h 6857999"/>
              <a:gd name="connsiteX578" fmla="*/ 2061770 w 9147326"/>
              <a:gd name="connsiteY578" fmla="*/ 5204777 h 6857999"/>
              <a:gd name="connsiteX579" fmla="*/ 2061452 w 9147326"/>
              <a:gd name="connsiteY579" fmla="*/ 5199379 h 6857999"/>
              <a:gd name="connsiteX580" fmla="*/ 2060817 w 9147326"/>
              <a:gd name="connsiteY580" fmla="*/ 5193664 h 6857999"/>
              <a:gd name="connsiteX581" fmla="*/ 2060181 w 9147326"/>
              <a:gd name="connsiteY581" fmla="*/ 5188584 h 6857999"/>
              <a:gd name="connsiteX582" fmla="*/ 2058910 w 9147326"/>
              <a:gd name="connsiteY582" fmla="*/ 5182869 h 6857999"/>
              <a:gd name="connsiteX583" fmla="*/ 2057321 w 9147326"/>
              <a:gd name="connsiteY583" fmla="*/ 5177789 h 6857999"/>
              <a:gd name="connsiteX584" fmla="*/ 2055731 w 9147326"/>
              <a:gd name="connsiteY584" fmla="*/ 5172392 h 6857999"/>
              <a:gd name="connsiteX585" fmla="*/ 2053824 w 9147326"/>
              <a:gd name="connsiteY585" fmla="*/ 5167312 h 6857999"/>
              <a:gd name="connsiteX586" fmla="*/ 2051600 w 9147326"/>
              <a:gd name="connsiteY586" fmla="*/ 5161914 h 6857999"/>
              <a:gd name="connsiteX587" fmla="*/ 2048739 w 9147326"/>
              <a:gd name="connsiteY587" fmla="*/ 5156834 h 6857999"/>
              <a:gd name="connsiteX588" fmla="*/ 2046196 w 9147326"/>
              <a:gd name="connsiteY588" fmla="*/ 5152072 h 6857999"/>
              <a:gd name="connsiteX589" fmla="*/ 2043336 w 9147326"/>
              <a:gd name="connsiteY589" fmla="*/ 5146992 h 6857999"/>
              <a:gd name="connsiteX590" fmla="*/ 2039840 w 9147326"/>
              <a:gd name="connsiteY590" fmla="*/ 5142230 h 6857999"/>
              <a:gd name="connsiteX591" fmla="*/ 2036026 w 9147326"/>
              <a:gd name="connsiteY591" fmla="*/ 5137785 h 6857999"/>
              <a:gd name="connsiteX592" fmla="*/ 2032530 w 9147326"/>
              <a:gd name="connsiteY592" fmla="*/ 5133340 h 6857999"/>
              <a:gd name="connsiteX593" fmla="*/ 2028398 w 9147326"/>
              <a:gd name="connsiteY593" fmla="*/ 5129212 h 6857999"/>
              <a:gd name="connsiteX594" fmla="*/ 2024266 w 9147326"/>
              <a:gd name="connsiteY594" fmla="*/ 5125085 h 6857999"/>
              <a:gd name="connsiteX595" fmla="*/ 2019816 w 9147326"/>
              <a:gd name="connsiteY595" fmla="*/ 5120957 h 6857999"/>
              <a:gd name="connsiteX596" fmla="*/ 2015049 w 9147326"/>
              <a:gd name="connsiteY596" fmla="*/ 5117782 h 6857999"/>
              <a:gd name="connsiteX597" fmla="*/ 2010281 w 9147326"/>
              <a:gd name="connsiteY597" fmla="*/ 5114290 h 6857999"/>
              <a:gd name="connsiteX598" fmla="*/ 2005514 w 9147326"/>
              <a:gd name="connsiteY598" fmla="*/ 5111432 h 6857999"/>
              <a:gd name="connsiteX599" fmla="*/ 2000429 w 9147326"/>
              <a:gd name="connsiteY599" fmla="*/ 5108257 h 6857999"/>
              <a:gd name="connsiteX600" fmla="*/ 1995661 w 9147326"/>
              <a:gd name="connsiteY600" fmla="*/ 5106035 h 6857999"/>
              <a:gd name="connsiteX601" fmla="*/ 1990258 w 9147326"/>
              <a:gd name="connsiteY601" fmla="*/ 5103812 h 6857999"/>
              <a:gd name="connsiteX602" fmla="*/ 1985173 w 9147326"/>
              <a:gd name="connsiteY602" fmla="*/ 5101590 h 6857999"/>
              <a:gd name="connsiteX603" fmla="*/ 1979770 w 9147326"/>
              <a:gd name="connsiteY603" fmla="*/ 5100320 h 6857999"/>
              <a:gd name="connsiteX604" fmla="*/ 1974367 w 9147326"/>
              <a:gd name="connsiteY604" fmla="*/ 5098732 h 6857999"/>
              <a:gd name="connsiteX605" fmla="*/ 1968964 w 9147326"/>
              <a:gd name="connsiteY605" fmla="*/ 5097462 h 6857999"/>
              <a:gd name="connsiteX606" fmla="*/ 1963560 w 9147326"/>
              <a:gd name="connsiteY606" fmla="*/ 5096510 h 6857999"/>
              <a:gd name="connsiteX607" fmla="*/ 1958157 w 9147326"/>
              <a:gd name="connsiteY607" fmla="*/ 5095557 h 6857999"/>
              <a:gd name="connsiteX608" fmla="*/ 1952754 w 9147326"/>
              <a:gd name="connsiteY608" fmla="*/ 5095240 h 6857999"/>
              <a:gd name="connsiteX609" fmla="*/ 1947033 w 9147326"/>
              <a:gd name="connsiteY609" fmla="*/ 5095240 h 6857999"/>
              <a:gd name="connsiteX610" fmla="*/ 1941312 w 9147326"/>
              <a:gd name="connsiteY610" fmla="*/ 5095240 h 6857999"/>
              <a:gd name="connsiteX611" fmla="*/ 1935909 w 9147326"/>
              <a:gd name="connsiteY611" fmla="*/ 5095557 h 6857999"/>
              <a:gd name="connsiteX612" fmla="*/ 1930506 w 9147326"/>
              <a:gd name="connsiteY612" fmla="*/ 5096510 h 6857999"/>
              <a:gd name="connsiteX613" fmla="*/ 1925103 w 9147326"/>
              <a:gd name="connsiteY613" fmla="*/ 5097462 h 6857999"/>
              <a:gd name="connsiteX614" fmla="*/ 1919382 w 9147326"/>
              <a:gd name="connsiteY614" fmla="*/ 5098732 h 6857999"/>
              <a:gd name="connsiteX615" fmla="*/ 1914297 w 9147326"/>
              <a:gd name="connsiteY615" fmla="*/ 5100320 h 6857999"/>
              <a:gd name="connsiteX616" fmla="*/ 1908894 w 9147326"/>
              <a:gd name="connsiteY616" fmla="*/ 5101590 h 6857999"/>
              <a:gd name="connsiteX617" fmla="*/ 1903808 w 9147326"/>
              <a:gd name="connsiteY617" fmla="*/ 5103812 h 6857999"/>
              <a:gd name="connsiteX618" fmla="*/ 1898405 w 9147326"/>
              <a:gd name="connsiteY618" fmla="*/ 5106035 h 6857999"/>
              <a:gd name="connsiteX619" fmla="*/ 1893320 w 9147326"/>
              <a:gd name="connsiteY619" fmla="*/ 5108257 h 6857999"/>
              <a:gd name="connsiteX620" fmla="*/ 1888552 w 9147326"/>
              <a:gd name="connsiteY620" fmla="*/ 5111432 h 6857999"/>
              <a:gd name="connsiteX621" fmla="*/ 1883467 w 9147326"/>
              <a:gd name="connsiteY621" fmla="*/ 5114290 h 6857999"/>
              <a:gd name="connsiteX622" fmla="*/ 1878700 w 9147326"/>
              <a:gd name="connsiteY622" fmla="*/ 5117782 h 6857999"/>
              <a:gd name="connsiteX623" fmla="*/ 1874250 w 9147326"/>
              <a:gd name="connsiteY623" fmla="*/ 5120957 h 6857999"/>
              <a:gd name="connsiteX624" fmla="*/ 1869800 w 9147326"/>
              <a:gd name="connsiteY624" fmla="*/ 5125085 h 6857999"/>
              <a:gd name="connsiteX625" fmla="*/ 1865668 w 9147326"/>
              <a:gd name="connsiteY625" fmla="*/ 5129212 h 6857999"/>
              <a:gd name="connsiteX626" fmla="*/ 1760149 w 9147326"/>
              <a:gd name="connsiteY626" fmla="*/ 5234304 h 6857999"/>
              <a:gd name="connsiteX627" fmla="*/ 1755699 w 9147326"/>
              <a:gd name="connsiteY627" fmla="*/ 5238432 h 6857999"/>
              <a:gd name="connsiteX628" fmla="*/ 1751249 w 9147326"/>
              <a:gd name="connsiteY628" fmla="*/ 5242559 h 6857999"/>
              <a:gd name="connsiteX629" fmla="*/ 1746799 w 9147326"/>
              <a:gd name="connsiteY629" fmla="*/ 5245734 h 6857999"/>
              <a:gd name="connsiteX630" fmla="*/ 1741714 w 9147326"/>
              <a:gd name="connsiteY630" fmla="*/ 5249227 h 6857999"/>
              <a:gd name="connsiteX631" fmla="*/ 1736947 w 9147326"/>
              <a:gd name="connsiteY631" fmla="*/ 5252084 h 6857999"/>
              <a:gd name="connsiteX632" fmla="*/ 1732179 w 9147326"/>
              <a:gd name="connsiteY632" fmla="*/ 5255259 h 6857999"/>
              <a:gd name="connsiteX633" fmla="*/ 1726776 w 9147326"/>
              <a:gd name="connsiteY633" fmla="*/ 5257482 h 6857999"/>
              <a:gd name="connsiteX634" fmla="*/ 1722009 w 9147326"/>
              <a:gd name="connsiteY634" fmla="*/ 5259704 h 6857999"/>
              <a:gd name="connsiteX635" fmla="*/ 1716288 w 9147326"/>
              <a:gd name="connsiteY635" fmla="*/ 5261927 h 6857999"/>
              <a:gd name="connsiteX636" fmla="*/ 1711202 w 9147326"/>
              <a:gd name="connsiteY636" fmla="*/ 5263514 h 6857999"/>
              <a:gd name="connsiteX637" fmla="*/ 1706117 w 9147326"/>
              <a:gd name="connsiteY637" fmla="*/ 5264784 h 6857999"/>
              <a:gd name="connsiteX638" fmla="*/ 1700396 w 9147326"/>
              <a:gd name="connsiteY638" fmla="*/ 5266054 h 6857999"/>
              <a:gd name="connsiteX639" fmla="*/ 1695311 w 9147326"/>
              <a:gd name="connsiteY639" fmla="*/ 5267007 h 6857999"/>
              <a:gd name="connsiteX640" fmla="*/ 1689590 w 9147326"/>
              <a:gd name="connsiteY640" fmla="*/ 5267642 h 6857999"/>
              <a:gd name="connsiteX641" fmla="*/ 1683869 w 9147326"/>
              <a:gd name="connsiteY641" fmla="*/ 5268277 h 6857999"/>
              <a:gd name="connsiteX642" fmla="*/ 1678466 w 9147326"/>
              <a:gd name="connsiteY642" fmla="*/ 5268277 h 6857999"/>
              <a:gd name="connsiteX643" fmla="*/ 1673063 w 9147326"/>
              <a:gd name="connsiteY643" fmla="*/ 5268277 h 6857999"/>
              <a:gd name="connsiteX644" fmla="*/ 1667660 w 9147326"/>
              <a:gd name="connsiteY644" fmla="*/ 5267642 h 6857999"/>
              <a:gd name="connsiteX645" fmla="*/ 1661939 w 9147326"/>
              <a:gd name="connsiteY645" fmla="*/ 5267007 h 6857999"/>
              <a:gd name="connsiteX646" fmla="*/ 1656218 w 9147326"/>
              <a:gd name="connsiteY646" fmla="*/ 5266054 h 6857999"/>
              <a:gd name="connsiteX647" fmla="*/ 1651132 w 9147326"/>
              <a:gd name="connsiteY647" fmla="*/ 5264784 h 6857999"/>
              <a:gd name="connsiteX648" fmla="*/ 1645412 w 9147326"/>
              <a:gd name="connsiteY648" fmla="*/ 5263514 h 6857999"/>
              <a:gd name="connsiteX649" fmla="*/ 1640326 w 9147326"/>
              <a:gd name="connsiteY649" fmla="*/ 5261927 h 6857999"/>
              <a:gd name="connsiteX650" fmla="*/ 1635241 w 9147326"/>
              <a:gd name="connsiteY650" fmla="*/ 5259704 h 6857999"/>
              <a:gd name="connsiteX651" fmla="*/ 1629838 w 9147326"/>
              <a:gd name="connsiteY651" fmla="*/ 5257482 h 6857999"/>
              <a:gd name="connsiteX652" fmla="*/ 1625070 w 9147326"/>
              <a:gd name="connsiteY652" fmla="*/ 5255259 h 6857999"/>
              <a:gd name="connsiteX653" fmla="*/ 1619667 w 9147326"/>
              <a:gd name="connsiteY653" fmla="*/ 5252084 h 6857999"/>
              <a:gd name="connsiteX654" fmla="*/ 1614900 w 9147326"/>
              <a:gd name="connsiteY654" fmla="*/ 5249227 h 6857999"/>
              <a:gd name="connsiteX655" fmla="*/ 1610450 w 9147326"/>
              <a:gd name="connsiteY655" fmla="*/ 5245734 h 6857999"/>
              <a:gd name="connsiteX656" fmla="*/ 1605683 w 9147326"/>
              <a:gd name="connsiteY656" fmla="*/ 5242559 h 6857999"/>
              <a:gd name="connsiteX657" fmla="*/ 1601551 w 9147326"/>
              <a:gd name="connsiteY657" fmla="*/ 5238432 h 6857999"/>
              <a:gd name="connsiteX658" fmla="*/ 1597101 w 9147326"/>
              <a:gd name="connsiteY658" fmla="*/ 5234304 h 6857999"/>
              <a:gd name="connsiteX659" fmla="*/ 1592969 w 9147326"/>
              <a:gd name="connsiteY659" fmla="*/ 5230177 h 6857999"/>
              <a:gd name="connsiteX660" fmla="*/ 1589155 w 9147326"/>
              <a:gd name="connsiteY660" fmla="*/ 5225732 h 6857999"/>
              <a:gd name="connsiteX661" fmla="*/ 1585342 w 9147326"/>
              <a:gd name="connsiteY661" fmla="*/ 5221287 h 6857999"/>
              <a:gd name="connsiteX662" fmla="*/ 1582163 w 9147326"/>
              <a:gd name="connsiteY662" fmla="*/ 5216524 h 6857999"/>
              <a:gd name="connsiteX663" fmla="*/ 1578985 w 9147326"/>
              <a:gd name="connsiteY663" fmla="*/ 5211444 h 6857999"/>
              <a:gd name="connsiteX664" fmla="*/ 1576442 w 9147326"/>
              <a:gd name="connsiteY664" fmla="*/ 5206682 h 6857999"/>
              <a:gd name="connsiteX665" fmla="*/ 1573900 w 9147326"/>
              <a:gd name="connsiteY665" fmla="*/ 5201602 h 6857999"/>
              <a:gd name="connsiteX666" fmla="*/ 1571675 w 9147326"/>
              <a:gd name="connsiteY666" fmla="*/ 5196204 h 6857999"/>
              <a:gd name="connsiteX667" fmla="*/ 1569768 w 9147326"/>
              <a:gd name="connsiteY667" fmla="*/ 5191124 h 6857999"/>
              <a:gd name="connsiteX668" fmla="*/ 1567861 w 9147326"/>
              <a:gd name="connsiteY668" fmla="*/ 5186044 h 6857999"/>
              <a:gd name="connsiteX669" fmla="*/ 1566589 w 9147326"/>
              <a:gd name="connsiteY669" fmla="*/ 5180647 h 6857999"/>
              <a:gd name="connsiteX670" fmla="*/ 1565318 w 9147326"/>
              <a:gd name="connsiteY670" fmla="*/ 5174932 h 6857999"/>
              <a:gd name="connsiteX671" fmla="*/ 1564682 w 9147326"/>
              <a:gd name="connsiteY671" fmla="*/ 5169534 h 6857999"/>
              <a:gd name="connsiteX672" fmla="*/ 1563729 w 9147326"/>
              <a:gd name="connsiteY672" fmla="*/ 5164137 h 6857999"/>
              <a:gd name="connsiteX673" fmla="*/ 1563411 w 9147326"/>
              <a:gd name="connsiteY673" fmla="*/ 5158739 h 6857999"/>
              <a:gd name="connsiteX674" fmla="*/ 1563411 w 9147326"/>
              <a:gd name="connsiteY674" fmla="*/ 5153024 h 6857999"/>
              <a:gd name="connsiteX675" fmla="*/ 1563411 w 9147326"/>
              <a:gd name="connsiteY675" fmla="*/ 5147627 h 6857999"/>
              <a:gd name="connsiteX676" fmla="*/ 1563729 w 9147326"/>
              <a:gd name="connsiteY676" fmla="*/ 5142230 h 6857999"/>
              <a:gd name="connsiteX677" fmla="*/ 1564682 w 9147326"/>
              <a:gd name="connsiteY677" fmla="*/ 5136832 h 6857999"/>
              <a:gd name="connsiteX678" fmla="*/ 1565318 w 9147326"/>
              <a:gd name="connsiteY678" fmla="*/ 5131117 h 6857999"/>
              <a:gd name="connsiteX679" fmla="*/ 1566589 w 9147326"/>
              <a:gd name="connsiteY679" fmla="*/ 5126037 h 6857999"/>
              <a:gd name="connsiteX680" fmla="*/ 1567861 w 9147326"/>
              <a:gd name="connsiteY680" fmla="*/ 5120322 h 6857999"/>
              <a:gd name="connsiteX681" fmla="*/ 1569768 w 9147326"/>
              <a:gd name="connsiteY681" fmla="*/ 5115242 h 6857999"/>
              <a:gd name="connsiteX682" fmla="*/ 1571675 w 9147326"/>
              <a:gd name="connsiteY682" fmla="*/ 5109845 h 6857999"/>
              <a:gd name="connsiteX683" fmla="*/ 1573900 w 9147326"/>
              <a:gd name="connsiteY683" fmla="*/ 5104765 h 6857999"/>
              <a:gd name="connsiteX684" fmla="*/ 1576442 w 9147326"/>
              <a:gd name="connsiteY684" fmla="*/ 5099685 h 6857999"/>
              <a:gd name="connsiteX685" fmla="*/ 1578985 w 9147326"/>
              <a:gd name="connsiteY685" fmla="*/ 5094605 h 6857999"/>
              <a:gd name="connsiteX686" fmla="*/ 1582163 w 9147326"/>
              <a:gd name="connsiteY686" fmla="*/ 5089842 h 6857999"/>
              <a:gd name="connsiteX687" fmla="*/ 1585342 w 9147326"/>
              <a:gd name="connsiteY687" fmla="*/ 5085397 h 6857999"/>
              <a:gd name="connsiteX688" fmla="*/ 1589155 w 9147326"/>
              <a:gd name="connsiteY688" fmla="*/ 5080317 h 6857999"/>
              <a:gd name="connsiteX689" fmla="*/ 1592969 w 9147326"/>
              <a:gd name="connsiteY689" fmla="*/ 5075872 h 6857999"/>
              <a:gd name="connsiteX690" fmla="*/ 1597101 w 9147326"/>
              <a:gd name="connsiteY690" fmla="*/ 5071745 h 6857999"/>
              <a:gd name="connsiteX691" fmla="*/ 2266136 w 9147326"/>
              <a:gd name="connsiteY691" fmla="*/ 4403725 h 6857999"/>
              <a:gd name="connsiteX692" fmla="*/ 2270267 w 9147326"/>
              <a:gd name="connsiteY692" fmla="*/ 4399280 h 6857999"/>
              <a:gd name="connsiteX693" fmla="*/ 2273764 w 9147326"/>
              <a:gd name="connsiteY693" fmla="*/ 4394835 h 6857999"/>
              <a:gd name="connsiteX694" fmla="*/ 2277578 w 9147326"/>
              <a:gd name="connsiteY694" fmla="*/ 4390390 h 6857999"/>
              <a:gd name="connsiteX695" fmla="*/ 2281074 w 9147326"/>
              <a:gd name="connsiteY695" fmla="*/ 4385310 h 6857999"/>
              <a:gd name="connsiteX696" fmla="*/ 2283934 w 9147326"/>
              <a:gd name="connsiteY696" fmla="*/ 4380547 h 6857999"/>
              <a:gd name="connsiteX697" fmla="*/ 2286477 w 9147326"/>
              <a:gd name="connsiteY697" fmla="*/ 4375785 h 6857999"/>
              <a:gd name="connsiteX698" fmla="*/ 2289019 w 9147326"/>
              <a:gd name="connsiteY698" fmla="*/ 4371022 h 6857999"/>
              <a:gd name="connsiteX699" fmla="*/ 2291244 w 9147326"/>
              <a:gd name="connsiteY699" fmla="*/ 4365625 h 6857999"/>
              <a:gd name="connsiteX700" fmla="*/ 2293151 w 9147326"/>
              <a:gd name="connsiteY700" fmla="*/ 4360545 h 6857999"/>
              <a:gd name="connsiteX701" fmla="*/ 2295058 w 9147326"/>
              <a:gd name="connsiteY701" fmla="*/ 4354830 h 6857999"/>
              <a:gd name="connsiteX702" fmla="*/ 2296647 w 9147326"/>
              <a:gd name="connsiteY702" fmla="*/ 4349750 h 6857999"/>
              <a:gd name="connsiteX703" fmla="*/ 2297601 w 9147326"/>
              <a:gd name="connsiteY703" fmla="*/ 4344352 h 6857999"/>
              <a:gd name="connsiteX704" fmla="*/ 2298554 w 9147326"/>
              <a:gd name="connsiteY704" fmla="*/ 4338955 h 6857999"/>
              <a:gd name="connsiteX705" fmla="*/ 2299190 w 9147326"/>
              <a:gd name="connsiteY705" fmla="*/ 4333240 h 6857999"/>
              <a:gd name="connsiteX706" fmla="*/ 2299508 w 9147326"/>
              <a:gd name="connsiteY706" fmla="*/ 4327525 h 6857999"/>
              <a:gd name="connsiteX707" fmla="*/ 2299508 w 9147326"/>
              <a:gd name="connsiteY707" fmla="*/ 4322445 h 6857999"/>
              <a:gd name="connsiteX708" fmla="*/ 2299508 w 9147326"/>
              <a:gd name="connsiteY708" fmla="*/ 4316730 h 6857999"/>
              <a:gd name="connsiteX709" fmla="*/ 2299190 w 9147326"/>
              <a:gd name="connsiteY709" fmla="*/ 4311332 h 6857999"/>
              <a:gd name="connsiteX710" fmla="*/ 2298554 w 9147326"/>
              <a:gd name="connsiteY710" fmla="*/ 4305617 h 6857999"/>
              <a:gd name="connsiteX711" fmla="*/ 2297601 w 9147326"/>
              <a:gd name="connsiteY711" fmla="*/ 4300537 h 6857999"/>
              <a:gd name="connsiteX712" fmla="*/ 2296647 w 9147326"/>
              <a:gd name="connsiteY712" fmla="*/ 4294822 h 6857999"/>
              <a:gd name="connsiteX713" fmla="*/ 2295058 w 9147326"/>
              <a:gd name="connsiteY713" fmla="*/ 4289742 h 6857999"/>
              <a:gd name="connsiteX714" fmla="*/ 2293151 w 9147326"/>
              <a:gd name="connsiteY714" fmla="*/ 4284027 h 6857999"/>
              <a:gd name="connsiteX715" fmla="*/ 2291244 w 9147326"/>
              <a:gd name="connsiteY715" fmla="*/ 4278947 h 6857999"/>
              <a:gd name="connsiteX716" fmla="*/ 2289019 w 9147326"/>
              <a:gd name="connsiteY716" fmla="*/ 4273867 h 6857999"/>
              <a:gd name="connsiteX717" fmla="*/ 2286477 w 9147326"/>
              <a:gd name="connsiteY717" fmla="*/ 4268787 h 6857999"/>
              <a:gd name="connsiteX718" fmla="*/ 2283934 w 9147326"/>
              <a:gd name="connsiteY718" fmla="*/ 4264025 h 6857999"/>
              <a:gd name="connsiteX719" fmla="*/ 2281074 w 9147326"/>
              <a:gd name="connsiteY719" fmla="*/ 4258945 h 6857999"/>
              <a:gd name="connsiteX720" fmla="*/ 2277578 w 9147326"/>
              <a:gd name="connsiteY720" fmla="*/ 4254182 h 6857999"/>
              <a:gd name="connsiteX721" fmla="*/ 2273764 w 9147326"/>
              <a:gd name="connsiteY721" fmla="*/ 4249737 h 6857999"/>
              <a:gd name="connsiteX722" fmla="*/ 2270267 w 9147326"/>
              <a:gd name="connsiteY722" fmla="*/ 4245292 h 6857999"/>
              <a:gd name="connsiteX723" fmla="*/ 2266136 w 9147326"/>
              <a:gd name="connsiteY723" fmla="*/ 4240847 h 6857999"/>
              <a:gd name="connsiteX724" fmla="*/ 2262004 w 9147326"/>
              <a:gd name="connsiteY724" fmla="*/ 4236720 h 6857999"/>
              <a:gd name="connsiteX725" fmla="*/ 2257554 w 9147326"/>
              <a:gd name="connsiteY725" fmla="*/ 4232910 h 6857999"/>
              <a:gd name="connsiteX726" fmla="*/ 2252469 w 9147326"/>
              <a:gd name="connsiteY726" fmla="*/ 4229735 h 6857999"/>
              <a:gd name="connsiteX727" fmla="*/ 2248019 w 9147326"/>
              <a:gd name="connsiteY727" fmla="*/ 4226242 h 6857999"/>
              <a:gd name="connsiteX728" fmla="*/ 2243252 w 9147326"/>
              <a:gd name="connsiteY728" fmla="*/ 4223385 h 6857999"/>
              <a:gd name="connsiteX729" fmla="*/ 2238166 w 9147326"/>
              <a:gd name="connsiteY729" fmla="*/ 4220210 h 6857999"/>
              <a:gd name="connsiteX730" fmla="*/ 2233081 w 9147326"/>
              <a:gd name="connsiteY730" fmla="*/ 4217670 h 6857999"/>
              <a:gd name="connsiteX731" fmla="*/ 2227996 w 9147326"/>
              <a:gd name="connsiteY731" fmla="*/ 4215447 h 6857999"/>
              <a:gd name="connsiteX732" fmla="*/ 2222593 w 9147326"/>
              <a:gd name="connsiteY732" fmla="*/ 4213542 h 6857999"/>
              <a:gd name="connsiteX733" fmla="*/ 2217507 w 9147326"/>
              <a:gd name="connsiteY733" fmla="*/ 4212272 h 6857999"/>
              <a:gd name="connsiteX734" fmla="*/ 2211787 w 9147326"/>
              <a:gd name="connsiteY734" fmla="*/ 4210685 h 6857999"/>
              <a:gd name="connsiteX735" fmla="*/ 2206701 w 9147326"/>
              <a:gd name="connsiteY735" fmla="*/ 4209097 h 6857999"/>
              <a:gd name="connsiteX736" fmla="*/ 2200980 w 9147326"/>
              <a:gd name="connsiteY736" fmla="*/ 4208462 h 6857999"/>
              <a:gd name="connsiteX737" fmla="*/ 2195577 w 9147326"/>
              <a:gd name="connsiteY737" fmla="*/ 4207510 h 6857999"/>
              <a:gd name="connsiteX738" fmla="*/ 2190174 w 9147326"/>
              <a:gd name="connsiteY738" fmla="*/ 4207192 h 6857999"/>
              <a:gd name="connsiteX739" fmla="*/ 2184771 w 9147326"/>
              <a:gd name="connsiteY739" fmla="*/ 4207192 h 6857999"/>
              <a:gd name="connsiteX740" fmla="*/ 2179050 w 9147326"/>
              <a:gd name="connsiteY740" fmla="*/ 4207192 h 6857999"/>
              <a:gd name="connsiteX741" fmla="*/ 2173329 w 9147326"/>
              <a:gd name="connsiteY741" fmla="*/ 4207510 h 6857999"/>
              <a:gd name="connsiteX742" fmla="*/ 2167926 w 9147326"/>
              <a:gd name="connsiteY742" fmla="*/ 4208462 h 6857999"/>
              <a:gd name="connsiteX743" fmla="*/ 2162523 w 9147326"/>
              <a:gd name="connsiteY743" fmla="*/ 4209097 h 6857999"/>
              <a:gd name="connsiteX744" fmla="*/ 2157120 w 9147326"/>
              <a:gd name="connsiteY744" fmla="*/ 4210685 h 6857999"/>
              <a:gd name="connsiteX745" fmla="*/ 2151716 w 9147326"/>
              <a:gd name="connsiteY745" fmla="*/ 4212272 h 6857999"/>
              <a:gd name="connsiteX746" fmla="*/ 2146631 w 9147326"/>
              <a:gd name="connsiteY746" fmla="*/ 4213542 h 6857999"/>
              <a:gd name="connsiteX747" fmla="*/ 2141546 w 9147326"/>
              <a:gd name="connsiteY747" fmla="*/ 4215447 h 6857999"/>
              <a:gd name="connsiteX748" fmla="*/ 2136143 w 9147326"/>
              <a:gd name="connsiteY748" fmla="*/ 4217670 h 6857999"/>
              <a:gd name="connsiteX749" fmla="*/ 2131057 w 9147326"/>
              <a:gd name="connsiteY749" fmla="*/ 4220210 h 6857999"/>
              <a:gd name="connsiteX750" fmla="*/ 2125972 w 9147326"/>
              <a:gd name="connsiteY750" fmla="*/ 4223385 h 6857999"/>
              <a:gd name="connsiteX751" fmla="*/ 2121205 w 9147326"/>
              <a:gd name="connsiteY751" fmla="*/ 4226242 h 6857999"/>
              <a:gd name="connsiteX752" fmla="*/ 2116437 w 9147326"/>
              <a:gd name="connsiteY752" fmla="*/ 4229735 h 6857999"/>
              <a:gd name="connsiteX753" fmla="*/ 2111988 w 9147326"/>
              <a:gd name="connsiteY753" fmla="*/ 4232910 h 6857999"/>
              <a:gd name="connsiteX754" fmla="*/ 2107538 w 9147326"/>
              <a:gd name="connsiteY754" fmla="*/ 4236720 h 6857999"/>
              <a:gd name="connsiteX755" fmla="*/ 2103088 w 9147326"/>
              <a:gd name="connsiteY755" fmla="*/ 4240847 h 6857999"/>
              <a:gd name="connsiteX756" fmla="*/ 2015049 w 9147326"/>
              <a:gd name="connsiteY756" fmla="*/ 4329112 h 6857999"/>
              <a:gd name="connsiteX757" fmla="*/ 1915250 w 9147326"/>
              <a:gd name="connsiteY757" fmla="*/ 4428172 h 6857999"/>
              <a:gd name="connsiteX758" fmla="*/ 1911118 w 9147326"/>
              <a:gd name="connsiteY758" fmla="*/ 4432300 h 6857999"/>
              <a:gd name="connsiteX759" fmla="*/ 1906668 w 9147326"/>
              <a:gd name="connsiteY759" fmla="*/ 4436110 h 6857999"/>
              <a:gd name="connsiteX760" fmla="*/ 1902219 w 9147326"/>
              <a:gd name="connsiteY760" fmla="*/ 4439920 h 6857999"/>
              <a:gd name="connsiteX761" fmla="*/ 1897452 w 9147326"/>
              <a:gd name="connsiteY761" fmla="*/ 4443095 h 6857999"/>
              <a:gd name="connsiteX762" fmla="*/ 1892684 w 9147326"/>
              <a:gd name="connsiteY762" fmla="*/ 4446270 h 6857999"/>
              <a:gd name="connsiteX763" fmla="*/ 1887599 w 9147326"/>
              <a:gd name="connsiteY763" fmla="*/ 4448810 h 6857999"/>
              <a:gd name="connsiteX764" fmla="*/ 1882514 w 9147326"/>
              <a:gd name="connsiteY764" fmla="*/ 4451350 h 6857999"/>
              <a:gd name="connsiteX765" fmla="*/ 1877110 w 9147326"/>
              <a:gd name="connsiteY765" fmla="*/ 4453572 h 6857999"/>
              <a:gd name="connsiteX766" fmla="*/ 1872025 w 9147326"/>
              <a:gd name="connsiteY766" fmla="*/ 4455477 h 6857999"/>
              <a:gd name="connsiteX767" fmla="*/ 1866940 w 9147326"/>
              <a:gd name="connsiteY767" fmla="*/ 4457382 h 6857999"/>
              <a:gd name="connsiteX768" fmla="*/ 1861536 w 9147326"/>
              <a:gd name="connsiteY768" fmla="*/ 4458970 h 6857999"/>
              <a:gd name="connsiteX769" fmla="*/ 1855815 w 9147326"/>
              <a:gd name="connsiteY769" fmla="*/ 4459922 h 6857999"/>
              <a:gd name="connsiteX770" fmla="*/ 1850412 w 9147326"/>
              <a:gd name="connsiteY770" fmla="*/ 4460557 h 6857999"/>
              <a:gd name="connsiteX771" fmla="*/ 1845009 w 9147326"/>
              <a:gd name="connsiteY771" fmla="*/ 4461510 h 6857999"/>
              <a:gd name="connsiteX772" fmla="*/ 1839606 w 9147326"/>
              <a:gd name="connsiteY772" fmla="*/ 4461827 h 6857999"/>
              <a:gd name="connsiteX773" fmla="*/ 1833885 w 9147326"/>
              <a:gd name="connsiteY773" fmla="*/ 4462145 h 6857999"/>
              <a:gd name="connsiteX774" fmla="*/ 1828482 w 9147326"/>
              <a:gd name="connsiteY774" fmla="*/ 4461827 h 6857999"/>
              <a:gd name="connsiteX775" fmla="*/ 1823079 w 9147326"/>
              <a:gd name="connsiteY775" fmla="*/ 4461510 h 6857999"/>
              <a:gd name="connsiteX776" fmla="*/ 1817676 w 9147326"/>
              <a:gd name="connsiteY776" fmla="*/ 4460557 h 6857999"/>
              <a:gd name="connsiteX777" fmla="*/ 1811955 w 9147326"/>
              <a:gd name="connsiteY777" fmla="*/ 4459922 h 6857999"/>
              <a:gd name="connsiteX778" fmla="*/ 1806870 w 9147326"/>
              <a:gd name="connsiteY778" fmla="*/ 4458970 h 6857999"/>
              <a:gd name="connsiteX779" fmla="*/ 1801149 w 9147326"/>
              <a:gd name="connsiteY779" fmla="*/ 4457382 h 6857999"/>
              <a:gd name="connsiteX780" fmla="*/ 1795745 w 9147326"/>
              <a:gd name="connsiteY780" fmla="*/ 4455477 h 6857999"/>
              <a:gd name="connsiteX781" fmla="*/ 1790660 w 9147326"/>
              <a:gd name="connsiteY781" fmla="*/ 4453572 h 6857999"/>
              <a:gd name="connsiteX782" fmla="*/ 1785575 w 9147326"/>
              <a:gd name="connsiteY782" fmla="*/ 4451350 h 6857999"/>
              <a:gd name="connsiteX783" fmla="*/ 1780490 w 9147326"/>
              <a:gd name="connsiteY783" fmla="*/ 4448810 h 6857999"/>
              <a:gd name="connsiteX784" fmla="*/ 1775404 w 9147326"/>
              <a:gd name="connsiteY784" fmla="*/ 4446270 h 6857999"/>
              <a:gd name="connsiteX785" fmla="*/ 1770637 w 9147326"/>
              <a:gd name="connsiteY785" fmla="*/ 4443095 h 6857999"/>
              <a:gd name="connsiteX786" fmla="*/ 1766187 w 9147326"/>
              <a:gd name="connsiteY786" fmla="*/ 4439920 h 6857999"/>
              <a:gd name="connsiteX787" fmla="*/ 1761102 w 9147326"/>
              <a:gd name="connsiteY787" fmla="*/ 4436110 h 6857999"/>
              <a:gd name="connsiteX788" fmla="*/ 1756652 w 9147326"/>
              <a:gd name="connsiteY788" fmla="*/ 4432300 h 6857999"/>
              <a:gd name="connsiteX789" fmla="*/ 1752520 w 9147326"/>
              <a:gd name="connsiteY789" fmla="*/ 4428172 h 6857999"/>
              <a:gd name="connsiteX790" fmla="*/ 1746164 w 9147326"/>
              <a:gd name="connsiteY790" fmla="*/ 4421187 h 6857999"/>
              <a:gd name="connsiteX791" fmla="*/ 1740443 w 9147326"/>
              <a:gd name="connsiteY791" fmla="*/ 4414202 h 6857999"/>
              <a:gd name="connsiteX792" fmla="*/ 1735358 w 9147326"/>
              <a:gd name="connsiteY792" fmla="*/ 4406265 h 6857999"/>
              <a:gd name="connsiteX793" fmla="*/ 1730908 w 9147326"/>
              <a:gd name="connsiteY793" fmla="*/ 4398327 h 6857999"/>
              <a:gd name="connsiteX794" fmla="*/ 1727094 w 9147326"/>
              <a:gd name="connsiteY794" fmla="*/ 4389755 h 6857999"/>
              <a:gd name="connsiteX795" fmla="*/ 1724234 w 9147326"/>
              <a:gd name="connsiteY795" fmla="*/ 4381817 h 6857999"/>
              <a:gd name="connsiteX796" fmla="*/ 1722009 w 9147326"/>
              <a:gd name="connsiteY796" fmla="*/ 4373245 h 6857999"/>
              <a:gd name="connsiteX797" fmla="*/ 1720420 w 9147326"/>
              <a:gd name="connsiteY797" fmla="*/ 4364037 h 6857999"/>
              <a:gd name="connsiteX798" fmla="*/ 1719466 w 9147326"/>
              <a:gd name="connsiteY798" fmla="*/ 4355147 h 6857999"/>
              <a:gd name="connsiteX799" fmla="*/ 1719148 w 9147326"/>
              <a:gd name="connsiteY799" fmla="*/ 4346575 h 6857999"/>
              <a:gd name="connsiteX800" fmla="*/ 1719784 w 9147326"/>
              <a:gd name="connsiteY800" fmla="*/ 4337685 h 6857999"/>
              <a:gd name="connsiteX801" fmla="*/ 1721055 w 9147326"/>
              <a:gd name="connsiteY801" fmla="*/ 4328795 h 6857999"/>
              <a:gd name="connsiteX802" fmla="*/ 1722326 w 9147326"/>
              <a:gd name="connsiteY802" fmla="*/ 4320222 h 6857999"/>
              <a:gd name="connsiteX803" fmla="*/ 1724869 w 9147326"/>
              <a:gd name="connsiteY803" fmla="*/ 4311332 h 6857999"/>
              <a:gd name="connsiteX804" fmla="*/ 1728048 w 9147326"/>
              <a:gd name="connsiteY804" fmla="*/ 4303077 h 6857999"/>
              <a:gd name="connsiteX805" fmla="*/ 1732179 w 9147326"/>
              <a:gd name="connsiteY805" fmla="*/ 4294822 h 6857999"/>
              <a:gd name="connsiteX806" fmla="*/ 2001382 w 9147326"/>
              <a:gd name="connsiteY806" fmla="*/ 4025900 h 6857999"/>
              <a:gd name="connsiteX807" fmla="*/ 2005196 w 9147326"/>
              <a:gd name="connsiteY807" fmla="*/ 4021455 h 6857999"/>
              <a:gd name="connsiteX808" fmla="*/ 2009328 w 9147326"/>
              <a:gd name="connsiteY808" fmla="*/ 4017010 h 6857999"/>
              <a:gd name="connsiteX809" fmla="*/ 2012824 w 9147326"/>
              <a:gd name="connsiteY809" fmla="*/ 4012247 h 6857999"/>
              <a:gd name="connsiteX810" fmla="*/ 2016002 w 9147326"/>
              <a:gd name="connsiteY810" fmla="*/ 4007485 h 6857999"/>
              <a:gd name="connsiteX811" fmla="*/ 2018863 w 9147326"/>
              <a:gd name="connsiteY811" fmla="*/ 4002722 h 6857999"/>
              <a:gd name="connsiteX812" fmla="*/ 2022041 w 9147326"/>
              <a:gd name="connsiteY812" fmla="*/ 3997960 h 6857999"/>
              <a:gd name="connsiteX813" fmla="*/ 2024266 w 9147326"/>
              <a:gd name="connsiteY813" fmla="*/ 3992880 h 6857999"/>
              <a:gd name="connsiteX814" fmla="*/ 2026491 w 9147326"/>
              <a:gd name="connsiteY814" fmla="*/ 3987800 h 6857999"/>
              <a:gd name="connsiteX815" fmla="*/ 2028716 w 9147326"/>
              <a:gd name="connsiteY815" fmla="*/ 3982720 h 6857999"/>
              <a:gd name="connsiteX816" fmla="*/ 2030305 w 9147326"/>
              <a:gd name="connsiteY816" fmla="*/ 3977005 h 6857999"/>
              <a:gd name="connsiteX817" fmla="*/ 2031576 w 9147326"/>
              <a:gd name="connsiteY817" fmla="*/ 3971925 h 6857999"/>
              <a:gd name="connsiteX818" fmla="*/ 2032848 w 9147326"/>
              <a:gd name="connsiteY818" fmla="*/ 3966527 h 6857999"/>
              <a:gd name="connsiteX819" fmla="*/ 2033801 w 9147326"/>
              <a:gd name="connsiteY819" fmla="*/ 3960812 h 6857999"/>
              <a:gd name="connsiteX820" fmla="*/ 2034754 w 9147326"/>
              <a:gd name="connsiteY820" fmla="*/ 3955415 h 6857999"/>
              <a:gd name="connsiteX821" fmla="*/ 2035072 w 9147326"/>
              <a:gd name="connsiteY821" fmla="*/ 3949700 h 6857999"/>
              <a:gd name="connsiteX822" fmla="*/ 2035072 w 9147326"/>
              <a:gd name="connsiteY822" fmla="*/ 3944620 h 6857999"/>
              <a:gd name="connsiteX823" fmla="*/ 2035072 w 9147326"/>
              <a:gd name="connsiteY823" fmla="*/ 3938905 h 6857999"/>
              <a:gd name="connsiteX824" fmla="*/ 2034754 w 9147326"/>
              <a:gd name="connsiteY824" fmla="*/ 3933507 h 6857999"/>
              <a:gd name="connsiteX825" fmla="*/ 2033801 w 9147326"/>
              <a:gd name="connsiteY825" fmla="*/ 3927792 h 6857999"/>
              <a:gd name="connsiteX826" fmla="*/ 2032848 w 9147326"/>
              <a:gd name="connsiteY826" fmla="*/ 3922712 h 6857999"/>
              <a:gd name="connsiteX827" fmla="*/ 2031576 w 9147326"/>
              <a:gd name="connsiteY827" fmla="*/ 3916997 h 6857999"/>
              <a:gd name="connsiteX828" fmla="*/ 2030305 w 9147326"/>
              <a:gd name="connsiteY828" fmla="*/ 3911917 h 6857999"/>
              <a:gd name="connsiteX829" fmla="*/ 2028716 w 9147326"/>
              <a:gd name="connsiteY829" fmla="*/ 3906202 h 6857999"/>
              <a:gd name="connsiteX830" fmla="*/ 2026491 w 9147326"/>
              <a:gd name="connsiteY830" fmla="*/ 3901122 h 6857999"/>
              <a:gd name="connsiteX831" fmla="*/ 2024266 w 9147326"/>
              <a:gd name="connsiteY831" fmla="*/ 3896042 h 6857999"/>
              <a:gd name="connsiteX832" fmla="*/ 2022041 w 9147326"/>
              <a:gd name="connsiteY832" fmla="*/ 3890962 h 6857999"/>
              <a:gd name="connsiteX833" fmla="*/ 2018863 w 9147326"/>
              <a:gd name="connsiteY833" fmla="*/ 3886200 h 6857999"/>
              <a:gd name="connsiteX834" fmla="*/ 2016002 w 9147326"/>
              <a:gd name="connsiteY834" fmla="*/ 3881120 h 6857999"/>
              <a:gd name="connsiteX835" fmla="*/ 2012824 w 9147326"/>
              <a:gd name="connsiteY835" fmla="*/ 3876357 h 6857999"/>
              <a:gd name="connsiteX836" fmla="*/ 2009328 w 9147326"/>
              <a:gd name="connsiteY836" fmla="*/ 3871912 h 6857999"/>
              <a:gd name="connsiteX837" fmla="*/ 2005196 w 9147326"/>
              <a:gd name="connsiteY837" fmla="*/ 3867467 h 6857999"/>
              <a:gd name="connsiteX838" fmla="*/ 2001382 w 9147326"/>
              <a:gd name="connsiteY838" fmla="*/ 3863022 h 6857999"/>
              <a:gd name="connsiteX839" fmla="*/ 1996933 w 9147326"/>
              <a:gd name="connsiteY839" fmla="*/ 3858895 h 6857999"/>
              <a:gd name="connsiteX840" fmla="*/ 1992483 w 9147326"/>
              <a:gd name="connsiteY840" fmla="*/ 3855085 h 6857999"/>
              <a:gd name="connsiteX841" fmla="*/ 1988033 w 9147326"/>
              <a:gd name="connsiteY841" fmla="*/ 3851910 h 6857999"/>
              <a:gd name="connsiteX842" fmla="*/ 1983266 w 9147326"/>
              <a:gd name="connsiteY842" fmla="*/ 3848417 h 6857999"/>
              <a:gd name="connsiteX843" fmla="*/ 1978499 w 9147326"/>
              <a:gd name="connsiteY843" fmla="*/ 3845560 h 6857999"/>
              <a:gd name="connsiteX844" fmla="*/ 1973413 w 9147326"/>
              <a:gd name="connsiteY844" fmla="*/ 3842385 h 6857999"/>
              <a:gd name="connsiteX845" fmla="*/ 1968328 w 9147326"/>
              <a:gd name="connsiteY845" fmla="*/ 3839845 h 6857999"/>
              <a:gd name="connsiteX846" fmla="*/ 1962925 w 9147326"/>
              <a:gd name="connsiteY846" fmla="*/ 3837622 h 6857999"/>
              <a:gd name="connsiteX847" fmla="*/ 1957840 w 9147326"/>
              <a:gd name="connsiteY847" fmla="*/ 3835717 h 6857999"/>
              <a:gd name="connsiteX848" fmla="*/ 1952754 w 9147326"/>
              <a:gd name="connsiteY848" fmla="*/ 3834130 h 6857999"/>
              <a:gd name="connsiteX849" fmla="*/ 1947351 w 9147326"/>
              <a:gd name="connsiteY849" fmla="*/ 3832860 h 6857999"/>
              <a:gd name="connsiteX850" fmla="*/ 1941630 w 9147326"/>
              <a:gd name="connsiteY850" fmla="*/ 3831272 h 6857999"/>
              <a:gd name="connsiteX851" fmla="*/ 1936545 w 9147326"/>
              <a:gd name="connsiteY851" fmla="*/ 3830637 h 6857999"/>
              <a:gd name="connsiteX852" fmla="*/ 1930824 w 9147326"/>
              <a:gd name="connsiteY852" fmla="*/ 3829685 h 6857999"/>
              <a:gd name="connsiteX853" fmla="*/ 1925420 w 9147326"/>
              <a:gd name="connsiteY853" fmla="*/ 3829367 h 6857999"/>
              <a:gd name="connsiteX854" fmla="*/ 1919700 w 9147326"/>
              <a:gd name="connsiteY854" fmla="*/ 3829367 h 6857999"/>
              <a:gd name="connsiteX855" fmla="*/ 1914297 w 9147326"/>
              <a:gd name="connsiteY855" fmla="*/ 3829367 h 6857999"/>
              <a:gd name="connsiteX856" fmla="*/ 1908894 w 9147326"/>
              <a:gd name="connsiteY856" fmla="*/ 3829685 h 6857999"/>
              <a:gd name="connsiteX857" fmla="*/ 1903490 w 9147326"/>
              <a:gd name="connsiteY857" fmla="*/ 3830637 h 6857999"/>
              <a:gd name="connsiteX858" fmla="*/ 1897769 w 9147326"/>
              <a:gd name="connsiteY858" fmla="*/ 3831272 h 6857999"/>
              <a:gd name="connsiteX859" fmla="*/ 1892684 w 9147326"/>
              <a:gd name="connsiteY859" fmla="*/ 3832860 h 6857999"/>
              <a:gd name="connsiteX860" fmla="*/ 1886963 w 9147326"/>
              <a:gd name="connsiteY860" fmla="*/ 3834130 h 6857999"/>
              <a:gd name="connsiteX861" fmla="*/ 1881560 w 9147326"/>
              <a:gd name="connsiteY861" fmla="*/ 3835717 h 6857999"/>
              <a:gd name="connsiteX862" fmla="*/ 1876475 w 9147326"/>
              <a:gd name="connsiteY862" fmla="*/ 3837622 h 6857999"/>
              <a:gd name="connsiteX863" fmla="*/ 1871389 w 9147326"/>
              <a:gd name="connsiteY863" fmla="*/ 3839845 h 6857999"/>
              <a:gd name="connsiteX864" fmla="*/ 1866304 w 9147326"/>
              <a:gd name="connsiteY864" fmla="*/ 3842385 h 6857999"/>
              <a:gd name="connsiteX865" fmla="*/ 1861219 w 9147326"/>
              <a:gd name="connsiteY865" fmla="*/ 3845560 h 6857999"/>
              <a:gd name="connsiteX866" fmla="*/ 1856451 w 9147326"/>
              <a:gd name="connsiteY866" fmla="*/ 3848417 h 6857999"/>
              <a:gd name="connsiteX867" fmla="*/ 1852002 w 9147326"/>
              <a:gd name="connsiteY867" fmla="*/ 3851910 h 6857999"/>
              <a:gd name="connsiteX868" fmla="*/ 1846916 w 9147326"/>
              <a:gd name="connsiteY868" fmla="*/ 3855085 h 6857999"/>
              <a:gd name="connsiteX869" fmla="*/ 1842467 w 9147326"/>
              <a:gd name="connsiteY869" fmla="*/ 3858895 h 6857999"/>
              <a:gd name="connsiteX870" fmla="*/ 1838335 w 9147326"/>
              <a:gd name="connsiteY870" fmla="*/ 3863022 h 6857999"/>
              <a:gd name="connsiteX871" fmla="*/ 1271960 w 9147326"/>
              <a:gd name="connsiteY871" fmla="*/ 4428807 h 6857999"/>
              <a:gd name="connsiteX872" fmla="*/ 1267828 w 9147326"/>
              <a:gd name="connsiteY872" fmla="*/ 4432617 h 6857999"/>
              <a:gd name="connsiteX873" fmla="*/ 1263378 w 9147326"/>
              <a:gd name="connsiteY873" fmla="*/ 4436427 h 6857999"/>
              <a:gd name="connsiteX874" fmla="*/ 1258929 w 9147326"/>
              <a:gd name="connsiteY874" fmla="*/ 4440237 h 6857999"/>
              <a:gd name="connsiteX875" fmla="*/ 1254161 w 9147326"/>
              <a:gd name="connsiteY875" fmla="*/ 4443095 h 6857999"/>
              <a:gd name="connsiteX876" fmla="*/ 1249394 w 9147326"/>
              <a:gd name="connsiteY876" fmla="*/ 4446587 h 6857999"/>
              <a:gd name="connsiteX877" fmla="*/ 1244309 w 9147326"/>
              <a:gd name="connsiteY877" fmla="*/ 4449127 h 6857999"/>
              <a:gd name="connsiteX878" fmla="*/ 1239223 w 9147326"/>
              <a:gd name="connsiteY878" fmla="*/ 4451667 h 6857999"/>
              <a:gd name="connsiteX879" fmla="*/ 1234138 w 9147326"/>
              <a:gd name="connsiteY879" fmla="*/ 4453890 h 6857999"/>
              <a:gd name="connsiteX880" fmla="*/ 1228735 w 9147326"/>
              <a:gd name="connsiteY880" fmla="*/ 4455795 h 6857999"/>
              <a:gd name="connsiteX881" fmla="*/ 1223650 w 9147326"/>
              <a:gd name="connsiteY881" fmla="*/ 4457700 h 6857999"/>
              <a:gd name="connsiteX882" fmla="*/ 1218246 w 9147326"/>
              <a:gd name="connsiteY882" fmla="*/ 4458970 h 6857999"/>
              <a:gd name="connsiteX883" fmla="*/ 1212844 w 9147326"/>
              <a:gd name="connsiteY883" fmla="*/ 4460240 h 6857999"/>
              <a:gd name="connsiteX884" fmla="*/ 1207123 w 9147326"/>
              <a:gd name="connsiteY884" fmla="*/ 4461192 h 6857999"/>
              <a:gd name="connsiteX885" fmla="*/ 1202037 w 9147326"/>
              <a:gd name="connsiteY885" fmla="*/ 4461827 h 6857999"/>
              <a:gd name="connsiteX886" fmla="*/ 1196316 w 9147326"/>
              <a:gd name="connsiteY886" fmla="*/ 4462145 h 6857999"/>
              <a:gd name="connsiteX887" fmla="*/ 1190595 w 9147326"/>
              <a:gd name="connsiteY887" fmla="*/ 4462145 h 6857999"/>
              <a:gd name="connsiteX888" fmla="*/ 1185192 w 9147326"/>
              <a:gd name="connsiteY888" fmla="*/ 4462145 h 6857999"/>
              <a:gd name="connsiteX889" fmla="*/ 1179471 w 9147326"/>
              <a:gd name="connsiteY889" fmla="*/ 4461827 h 6857999"/>
              <a:gd name="connsiteX890" fmla="*/ 1174386 w 9147326"/>
              <a:gd name="connsiteY890" fmla="*/ 4461192 h 6857999"/>
              <a:gd name="connsiteX891" fmla="*/ 1168665 w 9147326"/>
              <a:gd name="connsiteY891" fmla="*/ 4460240 h 6857999"/>
              <a:gd name="connsiteX892" fmla="*/ 1163579 w 9147326"/>
              <a:gd name="connsiteY892" fmla="*/ 4458970 h 6857999"/>
              <a:gd name="connsiteX893" fmla="*/ 1157859 w 9147326"/>
              <a:gd name="connsiteY893" fmla="*/ 4457700 h 6857999"/>
              <a:gd name="connsiteX894" fmla="*/ 1152773 w 9147326"/>
              <a:gd name="connsiteY894" fmla="*/ 4455795 h 6857999"/>
              <a:gd name="connsiteX895" fmla="*/ 1147370 w 9147326"/>
              <a:gd name="connsiteY895" fmla="*/ 4453890 h 6857999"/>
              <a:gd name="connsiteX896" fmla="*/ 1142285 w 9147326"/>
              <a:gd name="connsiteY896" fmla="*/ 4451667 h 6857999"/>
              <a:gd name="connsiteX897" fmla="*/ 1136882 w 9147326"/>
              <a:gd name="connsiteY897" fmla="*/ 4449127 h 6857999"/>
              <a:gd name="connsiteX898" fmla="*/ 1132114 w 9147326"/>
              <a:gd name="connsiteY898" fmla="*/ 4446587 h 6857999"/>
              <a:gd name="connsiteX899" fmla="*/ 1127347 w 9147326"/>
              <a:gd name="connsiteY899" fmla="*/ 4443095 h 6857999"/>
              <a:gd name="connsiteX900" fmla="*/ 1122580 w 9147326"/>
              <a:gd name="connsiteY900" fmla="*/ 4440237 h 6857999"/>
              <a:gd name="connsiteX901" fmla="*/ 1117812 w 9147326"/>
              <a:gd name="connsiteY901" fmla="*/ 4436427 h 6857999"/>
              <a:gd name="connsiteX902" fmla="*/ 1113362 w 9147326"/>
              <a:gd name="connsiteY902" fmla="*/ 4432617 h 6857999"/>
              <a:gd name="connsiteX903" fmla="*/ 1109230 w 9147326"/>
              <a:gd name="connsiteY903" fmla="*/ 4428807 h 6857999"/>
              <a:gd name="connsiteX904" fmla="*/ 1105416 w 9147326"/>
              <a:gd name="connsiteY904" fmla="*/ 4424045 h 6857999"/>
              <a:gd name="connsiteX905" fmla="*/ 1101603 w 9147326"/>
              <a:gd name="connsiteY905" fmla="*/ 4419600 h 6857999"/>
              <a:gd name="connsiteX906" fmla="*/ 1097789 w 9147326"/>
              <a:gd name="connsiteY906" fmla="*/ 4415155 h 6857999"/>
              <a:gd name="connsiteX907" fmla="*/ 1094610 w 9147326"/>
              <a:gd name="connsiteY907" fmla="*/ 4410392 h 6857999"/>
              <a:gd name="connsiteX908" fmla="*/ 1091432 w 9147326"/>
              <a:gd name="connsiteY908" fmla="*/ 4405630 h 6857999"/>
              <a:gd name="connsiteX909" fmla="*/ 1088889 w 9147326"/>
              <a:gd name="connsiteY909" fmla="*/ 4400550 h 6857999"/>
              <a:gd name="connsiteX910" fmla="*/ 1086347 w 9147326"/>
              <a:gd name="connsiteY910" fmla="*/ 4395787 h 6857999"/>
              <a:gd name="connsiteX911" fmla="*/ 1084122 w 9147326"/>
              <a:gd name="connsiteY911" fmla="*/ 4390707 h 6857999"/>
              <a:gd name="connsiteX912" fmla="*/ 1082215 w 9147326"/>
              <a:gd name="connsiteY912" fmla="*/ 4385310 h 6857999"/>
              <a:gd name="connsiteX913" fmla="*/ 1080308 w 9147326"/>
              <a:gd name="connsiteY913" fmla="*/ 4379912 h 6857999"/>
              <a:gd name="connsiteX914" fmla="*/ 1078719 w 9147326"/>
              <a:gd name="connsiteY914" fmla="*/ 4374515 h 6857999"/>
              <a:gd name="connsiteX915" fmla="*/ 1077765 w 9147326"/>
              <a:gd name="connsiteY915" fmla="*/ 4369435 h 6857999"/>
              <a:gd name="connsiteX916" fmla="*/ 1076494 w 9147326"/>
              <a:gd name="connsiteY916" fmla="*/ 4363720 h 6857999"/>
              <a:gd name="connsiteX917" fmla="*/ 1076176 w 9147326"/>
              <a:gd name="connsiteY917" fmla="*/ 4358322 h 6857999"/>
              <a:gd name="connsiteX918" fmla="*/ 1075858 w 9147326"/>
              <a:gd name="connsiteY918" fmla="*/ 4352607 h 6857999"/>
              <a:gd name="connsiteX919" fmla="*/ 1075540 w 9147326"/>
              <a:gd name="connsiteY919" fmla="*/ 4347527 h 6857999"/>
              <a:gd name="connsiteX920" fmla="*/ 1075858 w 9147326"/>
              <a:gd name="connsiteY920" fmla="*/ 4341812 h 6857999"/>
              <a:gd name="connsiteX921" fmla="*/ 1076176 w 9147326"/>
              <a:gd name="connsiteY921" fmla="*/ 4336097 h 6857999"/>
              <a:gd name="connsiteX922" fmla="*/ 1076494 w 9147326"/>
              <a:gd name="connsiteY922" fmla="*/ 4330700 h 6857999"/>
              <a:gd name="connsiteX923" fmla="*/ 1077765 w 9147326"/>
              <a:gd name="connsiteY923" fmla="*/ 4325302 h 6857999"/>
              <a:gd name="connsiteX924" fmla="*/ 1078719 w 9147326"/>
              <a:gd name="connsiteY924" fmla="*/ 4319905 h 6857999"/>
              <a:gd name="connsiteX925" fmla="*/ 1080308 w 9147326"/>
              <a:gd name="connsiteY925" fmla="*/ 4314507 h 6857999"/>
              <a:gd name="connsiteX926" fmla="*/ 1082215 w 9147326"/>
              <a:gd name="connsiteY926" fmla="*/ 4309110 h 6857999"/>
              <a:gd name="connsiteX927" fmla="*/ 1084122 w 9147326"/>
              <a:gd name="connsiteY927" fmla="*/ 4303712 h 6857999"/>
              <a:gd name="connsiteX928" fmla="*/ 1086347 w 9147326"/>
              <a:gd name="connsiteY928" fmla="*/ 4298950 h 6857999"/>
              <a:gd name="connsiteX929" fmla="*/ 1088889 w 9147326"/>
              <a:gd name="connsiteY929" fmla="*/ 4293870 h 6857999"/>
              <a:gd name="connsiteX930" fmla="*/ 1091432 w 9147326"/>
              <a:gd name="connsiteY930" fmla="*/ 4288790 h 6857999"/>
              <a:gd name="connsiteX931" fmla="*/ 1094610 w 9147326"/>
              <a:gd name="connsiteY931" fmla="*/ 4284027 h 6857999"/>
              <a:gd name="connsiteX932" fmla="*/ 1097789 w 9147326"/>
              <a:gd name="connsiteY932" fmla="*/ 4279265 h 6857999"/>
              <a:gd name="connsiteX933" fmla="*/ 1101603 w 9147326"/>
              <a:gd name="connsiteY933" fmla="*/ 4274820 h 6857999"/>
              <a:gd name="connsiteX934" fmla="*/ 1105416 w 9147326"/>
              <a:gd name="connsiteY934" fmla="*/ 4270375 h 6857999"/>
              <a:gd name="connsiteX935" fmla="*/ 1109230 w 9147326"/>
              <a:gd name="connsiteY935" fmla="*/ 4265930 h 6857999"/>
              <a:gd name="connsiteX936" fmla="*/ 2363710 w 9147326"/>
              <a:gd name="connsiteY936" fmla="*/ 3013075 h 6857999"/>
              <a:gd name="connsiteX937" fmla="*/ 2367841 w 9147326"/>
              <a:gd name="connsiteY937" fmla="*/ 3008312 h 6857999"/>
              <a:gd name="connsiteX938" fmla="*/ 2371656 w 9147326"/>
              <a:gd name="connsiteY938" fmla="*/ 3003867 h 6857999"/>
              <a:gd name="connsiteX939" fmla="*/ 2375470 w 9147326"/>
              <a:gd name="connsiteY939" fmla="*/ 2999422 h 6857999"/>
              <a:gd name="connsiteX940" fmla="*/ 2378648 w 9147326"/>
              <a:gd name="connsiteY940" fmla="*/ 2994660 h 6857999"/>
              <a:gd name="connsiteX941" fmla="*/ 2381826 w 9147326"/>
              <a:gd name="connsiteY941" fmla="*/ 2989897 h 6857999"/>
              <a:gd name="connsiteX942" fmla="*/ 2384369 w 9147326"/>
              <a:gd name="connsiteY942" fmla="*/ 2985135 h 6857999"/>
              <a:gd name="connsiteX943" fmla="*/ 2386911 w 9147326"/>
              <a:gd name="connsiteY943" fmla="*/ 2979737 h 6857999"/>
              <a:gd name="connsiteX944" fmla="*/ 2389136 w 9147326"/>
              <a:gd name="connsiteY944" fmla="*/ 2974975 h 6857999"/>
              <a:gd name="connsiteX945" fmla="*/ 2391043 w 9147326"/>
              <a:gd name="connsiteY945" fmla="*/ 2969577 h 6857999"/>
              <a:gd name="connsiteX946" fmla="*/ 2392950 w 9147326"/>
              <a:gd name="connsiteY946" fmla="*/ 2964180 h 6857999"/>
              <a:gd name="connsiteX947" fmla="*/ 2394222 w 9147326"/>
              <a:gd name="connsiteY947" fmla="*/ 2958782 h 6857999"/>
              <a:gd name="connsiteX948" fmla="*/ 2395493 w 9147326"/>
              <a:gd name="connsiteY948" fmla="*/ 2953385 h 6857999"/>
              <a:gd name="connsiteX949" fmla="*/ 2396129 w 9147326"/>
              <a:gd name="connsiteY949" fmla="*/ 2947987 h 6857999"/>
              <a:gd name="connsiteX950" fmla="*/ 2397082 w 9147326"/>
              <a:gd name="connsiteY950" fmla="*/ 2942590 h 6857999"/>
              <a:gd name="connsiteX951" fmla="*/ 2397400 w 9147326"/>
              <a:gd name="connsiteY951" fmla="*/ 2936875 h 6857999"/>
              <a:gd name="connsiteX952" fmla="*/ 2397717 w 9147326"/>
              <a:gd name="connsiteY952" fmla="*/ 2931160 h 6857999"/>
              <a:gd name="connsiteX953" fmla="*/ 2397400 w 9147326"/>
              <a:gd name="connsiteY953" fmla="*/ 2926080 h 6857999"/>
              <a:gd name="connsiteX954" fmla="*/ 2397082 w 9147326"/>
              <a:gd name="connsiteY954" fmla="*/ 2920365 h 6857999"/>
              <a:gd name="connsiteX955" fmla="*/ 2396129 w 9147326"/>
              <a:gd name="connsiteY955" fmla="*/ 2914967 h 6857999"/>
              <a:gd name="connsiteX956" fmla="*/ 2395493 w 9147326"/>
              <a:gd name="connsiteY956" fmla="*/ 2909252 h 6857999"/>
              <a:gd name="connsiteX957" fmla="*/ 2394222 w 9147326"/>
              <a:gd name="connsiteY957" fmla="*/ 2904172 h 6857999"/>
              <a:gd name="connsiteX958" fmla="*/ 2392950 w 9147326"/>
              <a:gd name="connsiteY958" fmla="*/ 2898775 h 6857999"/>
              <a:gd name="connsiteX959" fmla="*/ 2391043 w 9147326"/>
              <a:gd name="connsiteY959" fmla="*/ 2893377 h 6857999"/>
              <a:gd name="connsiteX960" fmla="*/ 2389136 w 9147326"/>
              <a:gd name="connsiteY960" fmla="*/ 2887980 h 6857999"/>
              <a:gd name="connsiteX961" fmla="*/ 2386911 w 9147326"/>
              <a:gd name="connsiteY961" fmla="*/ 2882900 h 6857999"/>
              <a:gd name="connsiteX962" fmla="*/ 2384369 w 9147326"/>
              <a:gd name="connsiteY962" fmla="*/ 2878137 h 6857999"/>
              <a:gd name="connsiteX963" fmla="*/ 2381826 w 9147326"/>
              <a:gd name="connsiteY963" fmla="*/ 2873057 h 6857999"/>
              <a:gd name="connsiteX964" fmla="*/ 2378648 w 9147326"/>
              <a:gd name="connsiteY964" fmla="*/ 2868295 h 6857999"/>
              <a:gd name="connsiteX965" fmla="*/ 2375470 w 9147326"/>
              <a:gd name="connsiteY965" fmla="*/ 2863532 h 6857999"/>
              <a:gd name="connsiteX966" fmla="*/ 2371656 w 9147326"/>
              <a:gd name="connsiteY966" fmla="*/ 2859087 h 6857999"/>
              <a:gd name="connsiteX967" fmla="*/ 2367841 w 9147326"/>
              <a:gd name="connsiteY967" fmla="*/ 2854642 h 6857999"/>
              <a:gd name="connsiteX968" fmla="*/ 2363710 w 9147326"/>
              <a:gd name="connsiteY968" fmla="*/ 2850197 h 6857999"/>
              <a:gd name="connsiteX969" fmla="*/ 2359578 w 9147326"/>
              <a:gd name="connsiteY969" fmla="*/ 2846070 h 6857999"/>
              <a:gd name="connsiteX970" fmla="*/ 2355128 w 9147326"/>
              <a:gd name="connsiteY970" fmla="*/ 2842260 h 6857999"/>
              <a:gd name="connsiteX971" fmla="*/ 2350361 w 9147326"/>
              <a:gd name="connsiteY971" fmla="*/ 2838450 h 6857999"/>
              <a:gd name="connsiteX972" fmla="*/ 2345911 w 9147326"/>
              <a:gd name="connsiteY972" fmla="*/ 2835592 h 6857999"/>
              <a:gd name="connsiteX973" fmla="*/ 2341144 w 9147326"/>
              <a:gd name="connsiteY973" fmla="*/ 2832100 h 6857999"/>
              <a:gd name="connsiteX974" fmla="*/ 2336058 w 9147326"/>
              <a:gd name="connsiteY974" fmla="*/ 2829560 h 6857999"/>
              <a:gd name="connsiteX975" fmla="*/ 2330973 w 9147326"/>
              <a:gd name="connsiteY975" fmla="*/ 2827020 h 6857999"/>
              <a:gd name="connsiteX976" fmla="*/ 2325570 w 9147326"/>
              <a:gd name="connsiteY976" fmla="*/ 2824797 h 6857999"/>
              <a:gd name="connsiteX977" fmla="*/ 2320485 w 9147326"/>
              <a:gd name="connsiteY977" fmla="*/ 2822892 h 6857999"/>
              <a:gd name="connsiteX978" fmla="*/ 2315399 w 9147326"/>
              <a:gd name="connsiteY978" fmla="*/ 2820987 h 6857999"/>
              <a:gd name="connsiteX979" fmla="*/ 2309678 w 9147326"/>
              <a:gd name="connsiteY979" fmla="*/ 2820035 h 6857999"/>
              <a:gd name="connsiteX980" fmla="*/ 2304593 w 9147326"/>
              <a:gd name="connsiteY980" fmla="*/ 2818447 h 6857999"/>
              <a:gd name="connsiteX981" fmla="*/ 2298872 w 9147326"/>
              <a:gd name="connsiteY981" fmla="*/ 2817812 h 6857999"/>
              <a:gd name="connsiteX982" fmla="*/ 2293469 w 9147326"/>
              <a:gd name="connsiteY982" fmla="*/ 2816860 h 6857999"/>
              <a:gd name="connsiteX983" fmla="*/ 2288066 w 9147326"/>
              <a:gd name="connsiteY983" fmla="*/ 2816542 h 6857999"/>
              <a:gd name="connsiteX984" fmla="*/ 2282345 w 9147326"/>
              <a:gd name="connsiteY984" fmla="*/ 2816542 h 6857999"/>
              <a:gd name="connsiteX985" fmla="*/ 2276942 w 9147326"/>
              <a:gd name="connsiteY985" fmla="*/ 2816542 h 6857999"/>
              <a:gd name="connsiteX986" fmla="*/ 2271221 w 9147326"/>
              <a:gd name="connsiteY986" fmla="*/ 2816860 h 6857999"/>
              <a:gd name="connsiteX987" fmla="*/ 2266136 w 9147326"/>
              <a:gd name="connsiteY987" fmla="*/ 2817812 h 6857999"/>
              <a:gd name="connsiteX988" fmla="*/ 2260415 w 9147326"/>
              <a:gd name="connsiteY988" fmla="*/ 2818447 h 6857999"/>
              <a:gd name="connsiteX989" fmla="*/ 2254694 w 9147326"/>
              <a:gd name="connsiteY989" fmla="*/ 2820035 h 6857999"/>
              <a:gd name="connsiteX990" fmla="*/ 2249608 w 9147326"/>
              <a:gd name="connsiteY990" fmla="*/ 2820987 h 6857999"/>
              <a:gd name="connsiteX991" fmla="*/ 2244523 w 9147326"/>
              <a:gd name="connsiteY991" fmla="*/ 2822892 h 6857999"/>
              <a:gd name="connsiteX992" fmla="*/ 2239120 w 9147326"/>
              <a:gd name="connsiteY992" fmla="*/ 2824797 h 6857999"/>
              <a:gd name="connsiteX993" fmla="*/ 2234035 w 9147326"/>
              <a:gd name="connsiteY993" fmla="*/ 2827020 h 6857999"/>
              <a:gd name="connsiteX994" fmla="*/ 2228631 w 9147326"/>
              <a:gd name="connsiteY994" fmla="*/ 2829560 h 6857999"/>
              <a:gd name="connsiteX995" fmla="*/ 2223864 w 9147326"/>
              <a:gd name="connsiteY995" fmla="*/ 2832100 h 6857999"/>
              <a:gd name="connsiteX996" fmla="*/ 2219097 w 9147326"/>
              <a:gd name="connsiteY996" fmla="*/ 2835592 h 6857999"/>
              <a:gd name="connsiteX997" fmla="*/ 2214011 w 9147326"/>
              <a:gd name="connsiteY997" fmla="*/ 2838450 h 6857999"/>
              <a:gd name="connsiteX998" fmla="*/ 2209562 w 9147326"/>
              <a:gd name="connsiteY998" fmla="*/ 2842260 h 6857999"/>
              <a:gd name="connsiteX999" fmla="*/ 2205112 w 9147326"/>
              <a:gd name="connsiteY999" fmla="*/ 2846070 h 6857999"/>
              <a:gd name="connsiteX1000" fmla="*/ 2200980 w 9147326"/>
              <a:gd name="connsiteY1000" fmla="*/ 2850197 h 6857999"/>
              <a:gd name="connsiteX1001" fmla="*/ 1039308 w 9147326"/>
              <a:gd name="connsiteY1001" fmla="*/ 4010660 h 6857999"/>
              <a:gd name="connsiteX1002" fmla="*/ 1034858 w 9147326"/>
              <a:gd name="connsiteY1002" fmla="*/ 4014787 h 6857999"/>
              <a:gd name="connsiteX1003" fmla="*/ 1030408 w 9147326"/>
              <a:gd name="connsiteY1003" fmla="*/ 4018280 h 6857999"/>
              <a:gd name="connsiteX1004" fmla="*/ 1025959 w 9147326"/>
              <a:gd name="connsiteY1004" fmla="*/ 4022090 h 6857999"/>
              <a:gd name="connsiteX1005" fmla="*/ 1020873 w 9147326"/>
              <a:gd name="connsiteY1005" fmla="*/ 4025582 h 6857999"/>
              <a:gd name="connsiteX1006" fmla="*/ 1016106 w 9147326"/>
              <a:gd name="connsiteY1006" fmla="*/ 4028440 h 6857999"/>
              <a:gd name="connsiteX1007" fmla="*/ 1011338 w 9147326"/>
              <a:gd name="connsiteY1007" fmla="*/ 4030980 h 6857999"/>
              <a:gd name="connsiteX1008" fmla="*/ 1005935 w 9147326"/>
              <a:gd name="connsiteY1008" fmla="*/ 4033520 h 6857999"/>
              <a:gd name="connsiteX1009" fmla="*/ 1001168 w 9147326"/>
              <a:gd name="connsiteY1009" fmla="*/ 4035742 h 6857999"/>
              <a:gd name="connsiteX1010" fmla="*/ 996083 w 9147326"/>
              <a:gd name="connsiteY1010" fmla="*/ 4037647 h 6857999"/>
              <a:gd name="connsiteX1011" fmla="*/ 990362 w 9147326"/>
              <a:gd name="connsiteY1011" fmla="*/ 4039552 h 6857999"/>
              <a:gd name="connsiteX1012" fmla="*/ 985276 w 9147326"/>
              <a:gd name="connsiteY1012" fmla="*/ 4041140 h 6857999"/>
              <a:gd name="connsiteX1013" fmla="*/ 979555 w 9147326"/>
              <a:gd name="connsiteY1013" fmla="*/ 4042092 h 6857999"/>
              <a:gd name="connsiteX1014" fmla="*/ 974470 w 9147326"/>
              <a:gd name="connsiteY1014" fmla="*/ 4043045 h 6857999"/>
              <a:gd name="connsiteX1015" fmla="*/ 968749 w 9147326"/>
              <a:gd name="connsiteY1015" fmla="*/ 4043680 h 6857999"/>
              <a:gd name="connsiteX1016" fmla="*/ 963028 w 9147326"/>
              <a:gd name="connsiteY1016" fmla="*/ 4043997 h 6857999"/>
              <a:gd name="connsiteX1017" fmla="*/ 957625 w 9147326"/>
              <a:gd name="connsiteY1017" fmla="*/ 4043997 h 6857999"/>
              <a:gd name="connsiteX1018" fmla="*/ 952222 w 9147326"/>
              <a:gd name="connsiteY1018" fmla="*/ 4043997 h 6857999"/>
              <a:gd name="connsiteX1019" fmla="*/ 946819 w 9147326"/>
              <a:gd name="connsiteY1019" fmla="*/ 4043680 h 6857999"/>
              <a:gd name="connsiteX1020" fmla="*/ 941098 w 9147326"/>
              <a:gd name="connsiteY1020" fmla="*/ 4043045 h 6857999"/>
              <a:gd name="connsiteX1021" fmla="*/ 935377 w 9147326"/>
              <a:gd name="connsiteY1021" fmla="*/ 4042092 h 6857999"/>
              <a:gd name="connsiteX1022" fmla="*/ 930291 w 9147326"/>
              <a:gd name="connsiteY1022" fmla="*/ 4041140 h 6857999"/>
              <a:gd name="connsiteX1023" fmla="*/ 925206 w 9147326"/>
              <a:gd name="connsiteY1023" fmla="*/ 4039552 h 6857999"/>
              <a:gd name="connsiteX1024" fmla="*/ 919485 w 9147326"/>
              <a:gd name="connsiteY1024" fmla="*/ 4037647 h 6857999"/>
              <a:gd name="connsiteX1025" fmla="*/ 914400 w 9147326"/>
              <a:gd name="connsiteY1025" fmla="*/ 4035742 h 6857999"/>
              <a:gd name="connsiteX1026" fmla="*/ 908997 w 9147326"/>
              <a:gd name="connsiteY1026" fmla="*/ 4033520 h 6857999"/>
              <a:gd name="connsiteX1027" fmla="*/ 904230 w 9147326"/>
              <a:gd name="connsiteY1027" fmla="*/ 4030980 h 6857999"/>
              <a:gd name="connsiteX1028" fmla="*/ 899462 w 9147326"/>
              <a:gd name="connsiteY1028" fmla="*/ 4028440 h 6857999"/>
              <a:gd name="connsiteX1029" fmla="*/ 894377 w 9147326"/>
              <a:gd name="connsiteY1029" fmla="*/ 4025582 h 6857999"/>
              <a:gd name="connsiteX1030" fmla="*/ 889609 w 9147326"/>
              <a:gd name="connsiteY1030" fmla="*/ 4022090 h 6857999"/>
              <a:gd name="connsiteX1031" fmla="*/ 885159 w 9147326"/>
              <a:gd name="connsiteY1031" fmla="*/ 4018280 h 6857999"/>
              <a:gd name="connsiteX1032" fmla="*/ 880710 w 9147326"/>
              <a:gd name="connsiteY1032" fmla="*/ 4014787 h 6857999"/>
              <a:gd name="connsiteX1033" fmla="*/ 876260 w 9147326"/>
              <a:gd name="connsiteY1033" fmla="*/ 4010660 h 6857999"/>
              <a:gd name="connsiteX1034" fmla="*/ 872128 w 9147326"/>
              <a:gd name="connsiteY1034" fmla="*/ 4006215 h 6857999"/>
              <a:gd name="connsiteX1035" fmla="*/ 868315 w 9147326"/>
              <a:gd name="connsiteY1035" fmla="*/ 4002087 h 6857999"/>
              <a:gd name="connsiteX1036" fmla="*/ 864501 w 9147326"/>
              <a:gd name="connsiteY1036" fmla="*/ 3997007 h 6857999"/>
              <a:gd name="connsiteX1037" fmla="*/ 861640 w 9147326"/>
              <a:gd name="connsiteY1037" fmla="*/ 3992562 h 6857999"/>
              <a:gd name="connsiteX1038" fmla="*/ 858144 w 9147326"/>
              <a:gd name="connsiteY1038" fmla="*/ 3987800 h 6857999"/>
              <a:gd name="connsiteX1039" fmla="*/ 855601 w 9147326"/>
              <a:gd name="connsiteY1039" fmla="*/ 3982720 h 6857999"/>
              <a:gd name="connsiteX1040" fmla="*/ 853059 w 9147326"/>
              <a:gd name="connsiteY1040" fmla="*/ 3977640 h 6857999"/>
              <a:gd name="connsiteX1041" fmla="*/ 850834 w 9147326"/>
              <a:gd name="connsiteY1041" fmla="*/ 3972560 h 6857999"/>
              <a:gd name="connsiteX1042" fmla="*/ 848927 w 9147326"/>
              <a:gd name="connsiteY1042" fmla="*/ 3967162 h 6857999"/>
              <a:gd name="connsiteX1043" fmla="*/ 847020 w 9147326"/>
              <a:gd name="connsiteY1043" fmla="*/ 3962082 h 6857999"/>
              <a:gd name="connsiteX1044" fmla="*/ 846066 w 9147326"/>
              <a:gd name="connsiteY1044" fmla="*/ 3956367 h 6857999"/>
              <a:gd name="connsiteX1045" fmla="*/ 844477 w 9147326"/>
              <a:gd name="connsiteY1045" fmla="*/ 3951287 h 6857999"/>
              <a:gd name="connsiteX1046" fmla="*/ 843842 w 9147326"/>
              <a:gd name="connsiteY1046" fmla="*/ 3945572 h 6857999"/>
              <a:gd name="connsiteX1047" fmla="*/ 842888 w 9147326"/>
              <a:gd name="connsiteY1047" fmla="*/ 3940175 h 6857999"/>
              <a:gd name="connsiteX1048" fmla="*/ 842570 w 9147326"/>
              <a:gd name="connsiteY1048" fmla="*/ 3934777 h 6857999"/>
              <a:gd name="connsiteX1049" fmla="*/ 842570 w 9147326"/>
              <a:gd name="connsiteY1049" fmla="*/ 3929380 h 6857999"/>
              <a:gd name="connsiteX1050" fmla="*/ 842570 w 9147326"/>
              <a:gd name="connsiteY1050" fmla="*/ 3923665 h 6857999"/>
              <a:gd name="connsiteX1051" fmla="*/ 842888 w 9147326"/>
              <a:gd name="connsiteY1051" fmla="*/ 3918267 h 6857999"/>
              <a:gd name="connsiteX1052" fmla="*/ 843842 w 9147326"/>
              <a:gd name="connsiteY1052" fmla="*/ 3912552 h 6857999"/>
              <a:gd name="connsiteX1053" fmla="*/ 844477 w 9147326"/>
              <a:gd name="connsiteY1053" fmla="*/ 3907155 h 6857999"/>
              <a:gd name="connsiteX1054" fmla="*/ 846066 w 9147326"/>
              <a:gd name="connsiteY1054" fmla="*/ 3901757 h 6857999"/>
              <a:gd name="connsiteX1055" fmla="*/ 847020 w 9147326"/>
              <a:gd name="connsiteY1055" fmla="*/ 3896360 h 6857999"/>
              <a:gd name="connsiteX1056" fmla="*/ 848927 w 9147326"/>
              <a:gd name="connsiteY1056" fmla="*/ 3891280 h 6857999"/>
              <a:gd name="connsiteX1057" fmla="*/ 850834 w 9147326"/>
              <a:gd name="connsiteY1057" fmla="*/ 3886200 h 6857999"/>
              <a:gd name="connsiteX1058" fmla="*/ 853059 w 9147326"/>
              <a:gd name="connsiteY1058" fmla="*/ 3880802 h 6857999"/>
              <a:gd name="connsiteX1059" fmla="*/ 855601 w 9147326"/>
              <a:gd name="connsiteY1059" fmla="*/ 3875722 h 6857999"/>
              <a:gd name="connsiteX1060" fmla="*/ 858144 w 9147326"/>
              <a:gd name="connsiteY1060" fmla="*/ 3870642 h 6857999"/>
              <a:gd name="connsiteX1061" fmla="*/ 861640 w 9147326"/>
              <a:gd name="connsiteY1061" fmla="*/ 3865880 h 6857999"/>
              <a:gd name="connsiteX1062" fmla="*/ 864501 w 9147326"/>
              <a:gd name="connsiteY1062" fmla="*/ 3861117 h 6857999"/>
              <a:gd name="connsiteX1063" fmla="*/ 868315 w 9147326"/>
              <a:gd name="connsiteY1063" fmla="*/ 3856672 h 6857999"/>
              <a:gd name="connsiteX1064" fmla="*/ 872128 w 9147326"/>
              <a:gd name="connsiteY1064" fmla="*/ 3852227 h 6857999"/>
              <a:gd name="connsiteX1065" fmla="*/ 876260 w 9147326"/>
              <a:gd name="connsiteY1065" fmla="*/ 3847782 h 6857999"/>
              <a:gd name="connsiteX1066" fmla="*/ 1469015 w 9147326"/>
              <a:gd name="connsiteY1066" fmla="*/ 3255962 h 6857999"/>
              <a:gd name="connsiteX1067" fmla="*/ 1473147 w 9147326"/>
              <a:gd name="connsiteY1067" fmla="*/ 3251517 h 6857999"/>
              <a:gd name="connsiteX1068" fmla="*/ 1476961 w 9147326"/>
              <a:gd name="connsiteY1068" fmla="*/ 3247072 h 6857999"/>
              <a:gd name="connsiteX1069" fmla="*/ 1480139 w 9147326"/>
              <a:gd name="connsiteY1069" fmla="*/ 3242627 h 6857999"/>
              <a:gd name="connsiteX1070" fmla="*/ 1483635 w 9147326"/>
              <a:gd name="connsiteY1070" fmla="*/ 3237547 h 6857999"/>
              <a:gd name="connsiteX1071" fmla="*/ 1486496 w 9147326"/>
              <a:gd name="connsiteY1071" fmla="*/ 3232785 h 6857999"/>
              <a:gd name="connsiteX1072" fmla="*/ 1489674 w 9147326"/>
              <a:gd name="connsiteY1072" fmla="*/ 3228022 h 6857999"/>
              <a:gd name="connsiteX1073" fmla="*/ 1491899 w 9147326"/>
              <a:gd name="connsiteY1073" fmla="*/ 3223260 h 6857999"/>
              <a:gd name="connsiteX1074" fmla="*/ 1494124 w 9147326"/>
              <a:gd name="connsiteY1074" fmla="*/ 3217862 h 6857999"/>
              <a:gd name="connsiteX1075" fmla="*/ 1496349 w 9147326"/>
              <a:gd name="connsiteY1075" fmla="*/ 3212782 h 6857999"/>
              <a:gd name="connsiteX1076" fmla="*/ 1497938 w 9147326"/>
              <a:gd name="connsiteY1076" fmla="*/ 3207067 h 6857999"/>
              <a:gd name="connsiteX1077" fmla="*/ 1499209 w 9147326"/>
              <a:gd name="connsiteY1077" fmla="*/ 3201987 h 6857999"/>
              <a:gd name="connsiteX1078" fmla="*/ 1500481 w 9147326"/>
              <a:gd name="connsiteY1078" fmla="*/ 3196590 h 6857999"/>
              <a:gd name="connsiteX1079" fmla="*/ 1501434 w 9147326"/>
              <a:gd name="connsiteY1079" fmla="*/ 3191192 h 6857999"/>
              <a:gd name="connsiteX1080" fmla="*/ 1502387 w 9147326"/>
              <a:gd name="connsiteY1080" fmla="*/ 3185477 h 6857999"/>
              <a:gd name="connsiteX1081" fmla="*/ 1502705 w 9147326"/>
              <a:gd name="connsiteY1081" fmla="*/ 3179762 h 6857999"/>
              <a:gd name="connsiteX1082" fmla="*/ 1502705 w 9147326"/>
              <a:gd name="connsiteY1082" fmla="*/ 3174682 h 6857999"/>
              <a:gd name="connsiteX1083" fmla="*/ 1502705 w 9147326"/>
              <a:gd name="connsiteY1083" fmla="*/ 3168967 h 6857999"/>
              <a:gd name="connsiteX1084" fmla="*/ 1502387 w 9147326"/>
              <a:gd name="connsiteY1084" fmla="*/ 3163570 h 6857999"/>
              <a:gd name="connsiteX1085" fmla="*/ 1501434 w 9147326"/>
              <a:gd name="connsiteY1085" fmla="*/ 3157855 h 6857999"/>
              <a:gd name="connsiteX1086" fmla="*/ 1500481 w 9147326"/>
              <a:gd name="connsiteY1086" fmla="*/ 3152775 h 6857999"/>
              <a:gd name="connsiteX1087" fmla="*/ 1499209 w 9147326"/>
              <a:gd name="connsiteY1087" fmla="*/ 3147060 h 6857999"/>
              <a:gd name="connsiteX1088" fmla="*/ 1497938 w 9147326"/>
              <a:gd name="connsiteY1088" fmla="*/ 3141980 h 6857999"/>
              <a:gd name="connsiteX1089" fmla="*/ 1496349 w 9147326"/>
              <a:gd name="connsiteY1089" fmla="*/ 3136265 h 6857999"/>
              <a:gd name="connsiteX1090" fmla="*/ 1494124 w 9147326"/>
              <a:gd name="connsiteY1090" fmla="*/ 3131185 h 6857999"/>
              <a:gd name="connsiteX1091" fmla="*/ 1491899 w 9147326"/>
              <a:gd name="connsiteY1091" fmla="*/ 3126105 h 6857999"/>
              <a:gd name="connsiteX1092" fmla="*/ 1489674 w 9147326"/>
              <a:gd name="connsiteY1092" fmla="*/ 3121025 h 6857999"/>
              <a:gd name="connsiteX1093" fmla="*/ 1486496 w 9147326"/>
              <a:gd name="connsiteY1093" fmla="*/ 3116262 h 6857999"/>
              <a:gd name="connsiteX1094" fmla="*/ 1483635 w 9147326"/>
              <a:gd name="connsiteY1094" fmla="*/ 3111182 h 6857999"/>
              <a:gd name="connsiteX1095" fmla="*/ 1480139 w 9147326"/>
              <a:gd name="connsiteY1095" fmla="*/ 3106420 h 6857999"/>
              <a:gd name="connsiteX1096" fmla="*/ 1476961 w 9147326"/>
              <a:gd name="connsiteY1096" fmla="*/ 3101975 h 6857999"/>
              <a:gd name="connsiteX1097" fmla="*/ 1473147 w 9147326"/>
              <a:gd name="connsiteY1097" fmla="*/ 3097530 h 6857999"/>
              <a:gd name="connsiteX1098" fmla="*/ 1469015 w 9147326"/>
              <a:gd name="connsiteY1098" fmla="*/ 3093085 h 6857999"/>
              <a:gd name="connsiteX1099" fmla="*/ 1465201 w 9147326"/>
              <a:gd name="connsiteY1099" fmla="*/ 3089592 h 6857999"/>
              <a:gd name="connsiteX1100" fmla="*/ 1461070 w 9147326"/>
              <a:gd name="connsiteY1100" fmla="*/ 3086417 h 6857999"/>
              <a:gd name="connsiteX1101" fmla="*/ 1453441 w 9147326"/>
              <a:gd name="connsiteY1101" fmla="*/ 3080067 h 6857999"/>
              <a:gd name="connsiteX1102" fmla="*/ 1444860 w 9147326"/>
              <a:gd name="connsiteY1102" fmla="*/ 3074670 h 6857999"/>
              <a:gd name="connsiteX1103" fmla="*/ 1436279 w 9147326"/>
              <a:gd name="connsiteY1103" fmla="*/ 3070225 h 6857999"/>
              <a:gd name="connsiteX1104" fmla="*/ 1427379 w 9147326"/>
              <a:gd name="connsiteY1104" fmla="*/ 3066732 h 6857999"/>
              <a:gd name="connsiteX1105" fmla="*/ 1417844 w 9147326"/>
              <a:gd name="connsiteY1105" fmla="*/ 3063557 h 6857999"/>
              <a:gd name="connsiteX1106" fmla="*/ 1408627 w 9147326"/>
              <a:gd name="connsiteY1106" fmla="*/ 3061335 h 6857999"/>
              <a:gd name="connsiteX1107" fmla="*/ 1398774 w 9147326"/>
              <a:gd name="connsiteY1107" fmla="*/ 3060382 h 6857999"/>
              <a:gd name="connsiteX1108" fmla="*/ 1389558 w 9147326"/>
              <a:gd name="connsiteY1108" fmla="*/ 3059430 h 6857999"/>
              <a:gd name="connsiteX1109" fmla="*/ 1380023 w 9147326"/>
              <a:gd name="connsiteY1109" fmla="*/ 3059747 h 6857999"/>
              <a:gd name="connsiteX1110" fmla="*/ 1370170 w 9147326"/>
              <a:gd name="connsiteY1110" fmla="*/ 3060700 h 6857999"/>
              <a:gd name="connsiteX1111" fmla="*/ 1360953 w 9147326"/>
              <a:gd name="connsiteY1111" fmla="*/ 3062605 h 6857999"/>
              <a:gd name="connsiteX1112" fmla="*/ 1351418 w 9147326"/>
              <a:gd name="connsiteY1112" fmla="*/ 3065145 h 6857999"/>
              <a:gd name="connsiteX1113" fmla="*/ 1342518 w 9147326"/>
              <a:gd name="connsiteY1113" fmla="*/ 3068955 h 6857999"/>
              <a:gd name="connsiteX1114" fmla="*/ 1333619 w 9147326"/>
              <a:gd name="connsiteY1114" fmla="*/ 3073082 h 6857999"/>
              <a:gd name="connsiteX1115" fmla="*/ 1325038 w 9147326"/>
              <a:gd name="connsiteY1115" fmla="*/ 3077845 h 6857999"/>
              <a:gd name="connsiteX1116" fmla="*/ 0 w 9147326"/>
              <a:gd name="connsiteY1116" fmla="*/ 441183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</a:cxnLst>
            <a:rect l="l" t="t" r="r" b="b"/>
            <a:pathLst>
              <a:path w="9147326" h="6857999">
                <a:moveTo>
                  <a:pt x="0" y="0"/>
                </a:moveTo>
                <a:lnTo>
                  <a:pt x="9147326" y="0"/>
                </a:lnTo>
                <a:lnTo>
                  <a:pt x="9147326" y="126534"/>
                </a:lnTo>
                <a:lnTo>
                  <a:pt x="7728380" y="1544002"/>
                </a:lnTo>
                <a:lnTo>
                  <a:pt x="7724248" y="1548130"/>
                </a:lnTo>
                <a:lnTo>
                  <a:pt x="7720434" y="1552575"/>
                </a:lnTo>
                <a:lnTo>
                  <a:pt x="7717256" y="1557337"/>
                </a:lnTo>
                <a:lnTo>
                  <a:pt x="7713759" y="1561782"/>
                </a:lnTo>
                <a:lnTo>
                  <a:pt x="7710899" y="1566545"/>
                </a:lnTo>
                <a:lnTo>
                  <a:pt x="7707721" y="1571942"/>
                </a:lnTo>
                <a:lnTo>
                  <a:pt x="7705496" y="1576705"/>
                </a:lnTo>
                <a:lnTo>
                  <a:pt x="7702953" y="1581785"/>
                </a:lnTo>
                <a:lnTo>
                  <a:pt x="7701046" y="1587182"/>
                </a:lnTo>
                <a:lnTo>
                  <a:pt x="7699457" y="1592262"/>
                </a:lnTo>
                <a:lnTo>
                  <a:pt x="7698186" y="1597977"/>
                </a:lnTo>
                <a:lnTo>
                  <a:pt x="7696914" y="1603057"/>
                </a:lnTo>
                <a:lnTo>
                  <a:pt x="7695961" y="1608772"/>
                </a:lnTo>
                <a:lnTo>
                  <a:pt x="7695007" y="1614487"/>
                </a:lnTo>
                <a:lnTo>
                  <a:pt x="7694690" y="1619567"/>
                </a:lnTo>
                <a:lnTo>
                  <a:pt x="7694690" y="1625282"/>
                </a:lnTo>
                <a:lnTo>
                  <a:pt x="7694690" y="1630680"/>
                </a:lnTo>
                <a:lnTo>
                  <a:pt x="7695007" y="1636395"/>
                </a:lnTo>
                <a:lnTo>
                  <a:pt x="7695961" y="1641792"/>
                </a:lnTo>
                <a:lnTo>
                  <a:pt x="7696914" y="1647190"/>
                </a:lnTo>
                <a:lnTo>
                  <a:pt x="7698186" y="1652587"/>
                </a:lnTo>
                <a:lnTo>
                  <a:pt x="7699457" y="1657985"/>
                </a:lnTo>
                <a:lnTo>
                  <a:pt x="7701046" y="1663065"/>
                </a:lnTo>
                <a:lnTo>
                  <a:pt x="7702953" y="1668462"/>
                </a:lnTo>
                <a:lnTo>
                  <a:pt x="7705178" y="1673542"/>
                </a:lnTo>
                <a:lnTo>
                  <a:pt x="7707721" y="1678940"/>
                </a:lnTo>
                <a:lnTo>
                  <a:pt x="7710899" y="1683702"/>
                </a:lnTo>
                <a:lnTo>
                  <a:pt x="7713759" y="1688465"/>
                </a:lnTo>
                <a:lnTo>
                  <a:pt x="7717256" y="1693227"/>
                </a:lnTo>
                <a:lnTo>
                  <a:pt x="7720434" y="1697672"/>
                </a:lnTo>
                <a:lnTo>
                  <a:pt x="7724248" y="1702435"/>
                </a:lnTo>
                <a:lnTo>
                  <a:pt x="7728380" y="1706245"/>
                </a:lnTo>
                <a:lnTo>
                  <a:pt x="7732829" y="1710372"/>
                </a:lnTo>
                <a:lnTo>
                  <a:pt x="7737279" y="1714500"/>
                </a:lnTo>
                <a:lnTo>
                  <a:pt x="7741729" y="1717992"/>
                </a:lnTo>
                <a:lnTo>
                  <a:pt x="7746496" y="1721167"/>
                </a:lnTo>
                <a:lnTo>
                  <a:pt x="7751581" y="1724342"/>
                </a:lnTo>
                <a:lnTo>
                  <a:pt x="7756349" y="1727200"/>
                </a:lnTo>
                <a:lnTo>
                  <a:pt x="7761434" y="1729422"/>
                </a:lnTo>
                <a:lnTo>
                  <a:pt x="7766202" y="1731645"/>
                </a:lnTo>
                <a:lnTo>
                  <a:pt x="7771605" y="1733867"/>
                </a:lnTo>
                <a:lnTo>
                  <a:pt x="7777326" y="1735455"/>
                </a:lnTo>
                <a:lnTo>
                  <a:pt x="7782411" y="1737042"/>
                </a:lnTo>
                <a:lnTo>
                  <a:pt x="7788132" y="1737995"/>
                </a:lnTo>
                <a:lnTo>
                  <a:pt x="7793217" y="1739265"/>
                </a:lnTo>
                <a:lnTo>
                  <a:pt x="7798938" y="1739900"/>
                </a:lnTo>
                <a:lnTo>
                  <a:pt x="7804341" y="1740217"/>
                </a:lnTo>
                <a:lnTo>
                  <a:pt x="7810062" y="1740217"/>
                </a:lnTo>
                <a:lnTo>
                  <a:pt x="7815148" y="1740217"/>
                </a:lnTo>
                <a:lnTo>
                  <a:pt x="7820868" y="1739900"/>
                </a:lnTo>
                <a:lnTo>
                  <a:pt x="7826272" y="1739265"/>
                </a:lnTo>
                <a:lnTo>
                  <a:pt x="7831993" y="1737995"/>
                </a:lnTo>
                <a:lnTo>
                  <a:pt x="7837396" y="1737042"/>
                </a:lnTo>
                <a:lnTo>
                  <a:pt x="7842799" y="1735455"/>
                </a:lnTo>
                <a:lnTo>
                  <a:pt x="7848202" y="1733867"/>
                </a:lnTo>
                <a:lnTo>
                  <a:pt x="7853287" y="1731645"/>
                </a:lnTo>
                <a:lnTo>
                  <a:pt x="7858373" y="1729422"/>
                </a:lnTo>
                <a:lnTo>
                  <a:pt x="7863458" y="1727200"/>
                </a:lnTo>
                <a:lnTo>
                  <a:pt x="7868225" y="1724342"/>
                </a:lnTo>
                <a:lnTo>
                  <a:pt x="7872993" y="1721167"/>
                </a:lnTo>
                <a:lnTo>
                  <a:pt x="7877760" y="1717992"/>
                </a:lnTo>
                <a:lnTo>
                  <a:pt x="7882528" y="1714500"/>
                </a:lnTo>
                <a:lnTo>
                  <a:pt x="7886977" y="1710372"/>
                </a:lnTo>
                <a:lnTo>
                  <a:pt x="7891427" y="1706245"/>
                </a:lnTo>
                <a:lnTo>
                  <a:pt x="7996947" y="1601152"/>
                </a:lnTo>
                <a:lnTo>
                  <a:pt x="8001079" y="1597342"/>
                </a:lnTo>
                <a:lnTo>
                  <a:pt x="8005528" y="1593215"/>
                </a:lnTo>
                <a:lnTo>
                  <a:pt x="8010296" y="1589722"/>
                </a:lnTo>
                <a:lnTo>
                  <a:pt x="8014745" y="1586547"/>
                </a:lnTo>
                <a:lnTo>
                  <a:pt x="8019831" y="1583372"/>
                </a:lnTo>
                <a:lnTo>
                  <a:pt x="8024916" y="1580515"/>
                </a:lnTo>
                <a:lnTo>
                  <a:pt x="8029683" y="1578292"/>
                </a:lnTo>
                <a:lnTo>
                  <a:pt x="8035087" y="1576070"/>
                </a:lnTo>
                <a:lnTo>
                  <a:pt x="8040172" y="1573847"/>
                </a:lnTo>
                <a:lnTo>
                  <a:pt x="8045575" y="1572260"/>
                </a:lnTo>
                <a:lnTo>
                  <a:pt x="8050978" y="1570672"/>
                </a:lnTo>
                <a:lnTo>
                  <a:pt x="8056381" y="1569720"/>
                </a:lnTo>
                <a:lnTo>
                  <a:pt x="8061784" y="1568450"/>
                </a:lnTo>
                <a:lnTo>
                  <a:pt x="8067505" y="1568132"/>
                </a:lnTo>
                <a:lnTo>
                  <a:pt x="8072591" y="1567497"/>
                </a:lnTo>
                <a:lnTo>
                  <a:pt x="8078312" y="1567497"/>
                </a:lnTo>
                <a:lnTo>
                  <a:pt x="8083715" y="1567497"/>
                </a:lnTo>
                <a:lnTo>
                  <a:pt x="8089436" y="1568132"/>
                </a:lnTo>
                <a:lnTo>
                  <a:pt x="8095157" y="1568450"/>
                </a:lnTo>
                <a:lnTo>
                  <a:pt x="8100242" y="1569720"/>
                </a:lnTo>
                <a:lnTo>
                  <a:pt x="8105963" y="1570672"/>
                </a:lnTo>
                <a:lnTo>
                  <a:pt x="8111048" y="1572260"/>
                </a:lnTo>
                <a:lnTo>
                  <a:pt x="8116451" y="1573847"/>
                </a:lnTo>
                <a:lnTo>
                  <a:pt x="8121537" y="1576070"/>
                </a:lnTo>
                <a:lnTo>
                  <a:pt x="8126622" y="1578292"/>
                </a:lnTo>
                <a:lnTo>
                  <a:pt x="8132025" y="1580515"/>
                </a:lnTo>
                <a:lnTo>
                  <a:pt x="8136793" y="1583372"/>
                </a:lnTo>
                <a:lnTo>
                  <a:pt x="8141560" y="1586547"/>
                </a:lnTo>
                <a:lnTo>
                  <a:pt x="8146645" y="1589722"/>
                </a:lnTo>
                <a:lnTo>
                  <a:pt x="8151095" y="1593215"/>
                </a:lnTo>
                <a:lnTo>
                  <a:pt x="8155545" y="1597342"/>
                </a:lnTo>
                <a:lnTo>
                  <a:pt x="8159676" y="1601152"/>
                </a:lnTo>
                <a:lnTo>
                  <a:pt x="8163808" y="1605280"/>
                </a:lnTo>
                <a:lnTo>
                  <a:pt x="8167940" y="1609725"/>
                </a:lnTo>
                <a:lnTo>
                  <a:pt x="8171118" y="1614487"/>
                </a:lnTo>
                <a:lnTo>
                  <a:pt x="8174614" y="1619250"/>
                </a:lnTo>
                <a:lnTo>
                  <a:pt x="8177475" y="1624012"/>
                </a:lnTo>
                <a:lnTo>
                  <a:pt x="8180653" y="1628775"/>
                </a:lnTo>
                <a:lnTo>
                  <a:pt x="8182878" y="1634172"/>
                </a:lnTo>
                <a:lnTo>
                  <a:pt x="8185103" y="1639252"/>
                </a:lnTo>
                <a:lnTo>
                  <a:pt x="8187328" y="1644650"/>
                </a:lnTo>
                <a:lnTo>
                  <a:pt x="8188599" y="1649730"/>
                </a:lnTo>
                <a:lnTo>
                  <a:pt x="8190188" y="1654810"/>
                </a:lnTo>
                <a:lnTo>
                  <a:pt x="8191459" y="1660525"/>
                </a:lnTo>
                <a:lnTo>
                  <a:pt x="8192413" y="1666240"/>
                </a:lnTo>
                <a:lnTo>
                  <a:pt x="8192731" y="1671320"/>
                </a:lnTo>
                <a:lnTo>
                  <a:pt x="8193684" y="1677035"/>
                </a:lnTo>
                <a:lnTo>
                  <a:pt x="8193684" y="1682432"/>
                </a:lnTo>
                <a:lnTo>
                  <a:pt x="8193684" y="1688147"/>
                </a:lnTo>
                <a:lnTo>
                  <a:pt x="8192731" y="1693227"/>
                </a:lnTo>
                <a:lnTo>
                  <a:pt x="8192413" y="1698942"/>
                </a:lnTo>
                <a:lnTo>
                  <a:pt x="8191459" y="1704657"/>
                </a:lnTo>
                <a:lnTo>
                  <a:pt x="8190188" y="1709737"/>
                </a:lnTo>
                <a:lnTo>
                  <a:pt x="8188599" y="1715452"/>
                </a:lnTo>
                <a:lnTo>
                  <a:pt x="8187328" y="1720532"/>
                </a:lnTo>
                <a:lnTo>
                  <a:pt x="8185103" y="1725930"/>
                </a:lnTo>
                <a:lnTo>
                  <a:pt x="8182878" y="1731010"/>
                </a:lnTo>
                <a:lnTo>
                  <a:pt x="8180653" y="1735772"/>
                </a:lnTo>
                <a:lnTo>
                  <a:pt x="8177475" y="1741170"/>
                </a:lnTo>
                <a:lnTo>
                  <a:pt x="8174614" y="1745932"/>
                </a:lnTo>
                <a:lnTo>
                  <a:pt x="8171118" y="1750377"/>
                </a:lnTo>
                <a:lnTo>
                  <a:pt x="8167940" y="1755140"/>
                </a:lnTo>
                <a:lnTo>
                  <a:pt x="8163808" y="1759585"/>
                </a:lnTo>
                <a:lnTo>
                  <a:pt x="8159676" y="1763712"/>
                </a:lnTo>
                <a:lnTo>
                  <a:pt x="7490960" y="2432050"/>
                </a:lnTo>
                <a:lnTo>
                  <a:pt x="7486828" y="2436495"/>
                </a:lnTo>
                <a:lnTo>
                  <a:pt x="7482696" y="2440940"/>
                </a:lnTo>
                <a:lnTo>
                  <a:pt x="7479518" y="2445385"/>
                </a:lnTo>
                <a:lnTo>
                  <a:pt x="7476022" y="2450148"/>
                </a:lnTo>
                <a:lnTo>
                  <a:pt x="7473161" y="2454910"/>
                </a:lnTo>
                <a:lnTo>
                  <a:pt x="7469983" y="2459990"/>
                </a:lnTo>
                <a:lnTo>
                  <a:pt x="7467758" y="2464752"/>
                </a:lnTo>
                <a:lnTo>
                  <a:pt x="7465533" y="2469833"/>
                </a:lnTo>
                <a:lnTo>
                  <a:pt x="7463309" y="2475230"/>
                </a:lnTo>
                <a:lnTo>
                  <a:pt x="7462037" y="2480628"/>
                </a:lnTo>
                <a:lnTo>
                  <a:pt x="7460448" y="2486025"/>
                </a:lnTo>
                <a:lnTo>
                  <a:pt x="7459177" y="2491105"/>
                </a:lnTo>
                <a:lnTo>
                  <a:pt x="7458223" y="2496820"/>
                </a:lnTo>
                <a:lnTo>
                  <a:pt x="7457270" y="2502535"/>
                </a:lnTo>
                <a:lnTo>
                  <a:pt x="7456952" y="2507932"/>
                </a:lnTo>
                <a:lnTo>
                  <a:pt x="7456952" y="2513330"/>
                </a:lnTo>
                <a:lnTo>
                  <a:pt x="7456952" y="2518727"/>
                </a:lnTo>
                <a:lnTo>
                  <a:pt x="7457270" y="2524442"/>
                </a:lnTo>
                <a:lnTo>
                  <a:pt x="7458223" y="2529840"/>
                </a:lnTo>
                <a:lnTo>
                  <a:pt x="7459177" y="2535237"/>
                </a:lnTo>
                <a:lnTo>
                  <a:pt x="7460448" y="2540635"/>
                </a:lnTo>
                <a:lnTo>
                  <a:pt x="7462037" y="2546032"/>
                </a:lnTo>
                <a:lnTo>
                  <a:pt x="7463309" y="2551430"/>
                </a:lnTo>
                <a:lnTo>
                  <a:pt x="7465533" y="2556827"/>
                </a:lnTo>
                <a:lnTo>
                  <a:pt x="7467758" y="2561590"/>
                </a:lnTo>
                <a:lnTo>
                  <a:pt x="7469983" y="2566987"/>
                </a:lnTo>
                <a:lnTo>
                  <a:pt x="7473161" y="2571750"/>
                </a:lnTo>
                <a:lnTo>
                  <a:pt x="7476022" y="2576512"/>
                </a:lnTo>
                <a:lnTo>
                  <a:pt x="7479518" y="2581275"/>
                </a:lnTo>
                <a:lnTo>
                  <a:pt x="7482696" y="2585720"/>
                </a:lnTo>
                <a:lnTo>
                  <a:pt x="7486828" y="2590482"/>
                </a:lnTo>
                <a:lnTo>
                  <a:pt x="7490960" y="2594927"/>
                </a:lnTo>
                <a:lnTo>
                  <a:pt x="7495092" y="2599055"/>
                </a:lnTo>
                <a:lnTo>
                  <a:pt x="7499541" y="2602547"/>
                </a:lnTo>
                <a:lnTo>
                  <a:pt x="7503991" y="2606040"/>
                </a:lnTo>
                <a:lnTo>
                  <a:pt x="7508758" y="2609215"/>
                </a:lnTo>
                <a:lnTo>
                  <a:pt x="7513844" y="2612390"/>
                </a:lnTo>
                <a:lnTo>
                  <a:pt x="7518611" y="2615247"/>
                </a:lnTo>
                <a:lnTo>
                  <a:pt x="7523696" y="2617787"/>
                </a:lnTo>
                <a:lnTo>
                  <a:pt x="7529100" y="2620010"/>
                </a:lnTo>
                <a:lnTo>
                  <a:pt x="7534185" y="2621915"/>
                </a:lnTo>
                <a:lnTo>
                  <a:pt x="7539588" y="2623502"/>
                </a:lnTo>
                <a:lnTo>
                  <a:pt x="7544673" y="2625090"/>
                </a:lnTo>
                <a:lnTo>
                  <a:pt x="7550394" y="2626360"/>
                </a:lnTo>
                <a:lnTo>
                  <a:pt x="7555797" y="2627312"/>
                </a:lnTo>
                <a:lnTo>
                  <a:pt x="7561201" y="2627947"/>
                </a:lnTo>
                <a:lnTo>
                  <a:pt x="7566604" y="2628265"/>
                </a:lnTo>
                <a:lnTo>
                  <a:pt x="7572325" y="2628265"/>
                </a:lnTo>
                <a:lnTo>
                  <a:pt x="7578046" y="2628265"/>
                </a:lnTo>
                <a:lnTo>
                  <a:pt x="7583131" y="2627947"/>
                </a:lnTo>
                <a:lnTo>
                  <a:pt x="7588852" y="2627312"/>
                </a:lnTo>
                <a:lnTo>
                  <a:pt x="7594255" y="2626360"/>
                </a:lnTo>
                <a:lnTo>
                  <a:pt x="7599658" y="2625090"/>
                </a:lnTo>
                <a:lnTo>
                  <a:pt x="7605061" y="2623502"/>
                </a:lnTo>
                <a:lnTo>
                  <a:pt x="7610464" y="2621915"/>
                </a:lnTo>
                <a:lnTo>
                  <a:pt x="7615550" y="2620010"/>
                </a:lnTo>
                <a:lnTo>
                  <a:pt x="7620953" y="2617787"/>
                </a:lnTo>
                <a:lnTo>
                  <a:pt x="7625720" y="2615247"/>
                </a:lnTo>
                <a:lnTo>
                  <a:pt x="7630806" y="2612390"/>
                </a:lnTo>
                <a:lnTo>
                  <a:pt x="7635891" y="2609215"/>
                </a:lnTo>
                <a:lnTo>
                  <a:pt x="7640340" y="2606040"/>
                </a:lnTo>
                <a:lnTo>
                  <a:pt x="7645108" y="2602547"/>
                </a:lnTo>
                <a:lnTo>
                  <a:pt x="7649558" y="2599055"/>
                </a:lnTo>
                <a:lnTo>
                  <a:pt x="7653689" y="2594927"/>
                </a:lnTo>
                <a:lnTo>
                  <a:pt x="7742046" y="2506345"/>
                </a:lnTo>
                <a:lnTo>
                  <a:pt x="7841210" y="2407285"/>
                </a:lnTo>
                <a:lnTo>
                  <a:pt x="7845977" y="2403157"/>
                </a:lnTo>
                <a:lnTo>
                  <a:pt x="7850427" y="2399665"/>
                </a:lnTo>
                <a:lnTo>
                  <a:pt x="7854876" y="2395855"/>
                </a:lnTo>
                <a:lnTo>
                  <a:pt x="7859326" y="2392362"/>
                </a:lnTo>
                <a:lnTo>
                  <a:pt x="7864093" y="2389505"/>
                </a:lnTo>
                <a:lnTo>
                  <a:pt x="7869179" y="2386965"/>
                </a:lnTo>
                <a:lnTo>
                  <a:pt x="7874264" y="2384107"/>
                </a:lnTo>
                <a:lnTo>
                  <a:pt x="7879349" y="2381885"/>
                </a:lnTo>
                <a:lnTo>
                  <a:pt x="7884753" y="2380298"/>
                </a:lnTo>
                <a:lnTo>
                  <a:pt x="7889838" y="2378393"/>
                </a:lnTo>
                <a:lnTo>
                  <a:pt x="7895559" y="2376805"/>
                </a:lnTo>
                <a:lnTo>
                  <a:pt x="7900644" y="2375535"/>
                </a:lnTo>
                <a:lnTo>
                  <a:pt x="7906365" y="2374900"/>
                </a:lnTo>
                <a:lnTo>
                  <a:pt x="7911768" y="2374265"/>
                </a:lnTo>
                <a:lnTo>
                  <a:pt x="7917489" y="2373947"/>
                </a:lnTo>
                <a:lnTo>
                  <a:pt x="7922574" y="2373312"/>
                </a:lnTo>
                <a:lnTo>
                  <a:pt x="7928295" y="2373947"/>
                </a:lnTo>
                <a:lnTo>
                  <a:pt x="7934016" y="2374265"/>
                </a:lnTo>
                <a:lnTo>
                  <a:pt x="7939419" y="2374900"/>
                </a:lnTo>
                <a:lnTo>
                  <a:pt x="7944823" y="2375535"/>
                </a:lnTo>
                <a:lnTo>
                  <a:pt x="7950226" y="2376805"/>
                </a:lnTo>
                <a:lnTo>
                  <a:pt x="7955629" y="2378393"/>
                </a:lnTo>
                <a:lnTo>
                  <a:pt x="7960714" y="2380298"/>
                </a:lnTo>
                <a:lnTo>
                  <a:pt x="7966435" y="2381885"/>
                </a:lnTo>
                <a:lnTo>
                  <a:pt x="7971203" y="2384107"/>
                </a:lnTo>
                <a:lnTo>
                  <a:pt x="7976288" y="2386965"/>
                </a:lnTo>
                <a:lnTo>
                  <a:pt x="7981373" y="2389505"/>
                </a:lnTo>
                <a:lnTo>
                  <a:pt x="7986141" y="2392362"/>
                </a:lnTo>
                <a:lnTo>
                  <a:pt x="7990908" y="2395855"/>
                </a:lnTo>
                <a:lnTo>
                  <a:pt x="7995358" y="2399665"/>
                </a:lnTo>
                <a:lnTo>
                  <a:pt x="7999807" y="2403157"/>
                </a:lnTo>
                <a:lnTo>
                  <a:pt x="8004257" y="2407285"/>
                </a:lnTo>
                <a:lnTo>
                  <a:pt x="8010614" y="2414587"/>
                </a:lnTo>
                <a:lnTo>
                  <a:pt x="8016335" y="2421573"/>
                </a:lnTo>
                <a:lnTo>
                  <a:pt x="8021420" y="2429193"/>
                </a:lnTo>
                <a:lnTo>
                  <a:pt x="8026187" y="2437130"/>
                </a:lnTo>
                <a:lnTo>
                  <a:pt x="8029366" y="2445702"/>
                </a:lnTo>
                <a:lnTo>
                  <a:pt x="8032226" y="2453957"/>
                </a:lnTo>
                <a:lnTo>
                  <a:pt x="8035087" y="2462530"/>
                </a:lnTo>
                <a:lnTo>
                  <a:pt x="8036358" y="2471420"/>
                </a:lnTo>
                <a:lnTo>
                  <a:pt x="8037311" y="2480310"/>
                </a:lnTo>
                <a:lnTo>
                  <a:pt x="8037629" y="2488883"/>
                </a:lnTo>
                <a:lnTo>
                  <a:pt x="8037311" y="2497772"/>
                </a:lnTo>
                <a:lnTo>
                  <a:pt x="8036040" y="2506980"/>
                </a:lnTo>
                <a:lnTo>
                  <a:pt x="8034133" y="2515552"/>
                </a:lnTo>
                <a:lnTo>
                  <a:pt x="8031908" y="2524442"/>
                </a:lnTo>
                <a:lnTo>
                  <a:pt x="8028730" y="2532698"/>
                </a:lnTo>
                <a:lnTo>
                  <a:pt x="8024916" y="2540635"/>
                </a:lnTo>
                <a:lnTo>
                  <a:pt x="7755395" y="2809875"/>
                </a:lnTo>
                <a:lnTo>
                  <a:pt x="7751581" y="2814320"/>
                </a:lnTo>
                <a:lnTo>
                  <a:pt x="7747767" y="2818765"/>
                </a:lnTo>
                <a:lnTo>
                  <a:pt x="7743953" y="2823210"/>
                </a:lnTo>
                <a:lnTo>
                  <a:pt x="7740457" y="2827972"/>
                </a:lnTo>
                <a:lnTo>
                  <a:pt x="7737597" y="2833052"/>
                </a:lnTo>
                <a:lnTo>
                  <a:pt x="7735054" y="2837815"/>
                </a:lnTo>
                <a:lnTo>
                  <a:pt x="7732511" y="2842577"/>
                </a:lnTo>
                <a:lnTo>
                  <a:pt x="7730287" y="2847975"/>
                </a:lnTo>
                <a:lnTo>
                  <a:pt x="7728380" y="2853055"/>
                </a:lnTo>
                <a:lnTo>
                  <a:pt x="7726473" y="2858770"/>
                </a:lnTo>
                <a:lnTo>
                  <a:pt x="7724883" y="2863850"/>
                </a:lnTo>
                <a:lnTo>
                  <a:pt x="7723930" y="2868930"/>
                </a:lnTo>
                <a:lnTo>
                  <a:pt x="7722977" y="2874645"/>
                </a:lnTo>
                <a:lnTo>
                  <a:pt x="7722341" y="2880360"/>
                </a:lnTo>
                <a:lnTo>
                  <a:pt x="7722023" y="2885757"/>
                </a:lnTo>
                <a:lnTo>
                  <a:pt x="7722023" y="2891155"/>
                </a:lnTo>
                <a:lnTo>
                  <a:pt x="7722023" y="2896552"/>
                </a:lnTo>
                <a:lnTo>
                  <a:pt x="7722341" y="2902267"/>
                </a:lnTo>
                <a:lnTo>
                  <a:pt x="7722977" y="2907982"/>
                </a:lnTo>
                <a:lnTo>
                  <a:pt x="7723930" y="2913062"/>
                </a:lnTo>
                <a:lnTo>
                  <a:pt x="7724883" y="2918777"/>
                </a:lnTo>
                <a:lnTo>
                  <a:pt x="7726473" y="2923857"/>
                </a:lnTo>
                <a:lnTo>
                  <a:pt x="7728380" y="2929572"/>
                </a:lnTo>
                <a:lnTo>
                  <a:pt x="7730287" y="2934652"/>
                </a:lnTo>
                <a:lnTo>
                  <a:pt x="7732511" y="2939415"/>
                </a:lnTo>
                <a:lnTo>
                  <a:pt x="7735054" y="2944812"/>
                </a:lnTo>
                <a:lnTo>
                  <a:pt x="7737597" y="2949575"/>
                </a:lnTo>
                <a:lnTo>
                  <a:pt x="7740457" y="2954337"/>
                </a:lnTo>
                <a:lnTo>
                  <a:pt x="7743953" y="2959417"/>
                </a:lnTo>
                <a:lnTo>
                  <a:pt x="7747767" y="2963862"/>
                </a:lnTo>
                <a:lnTo>
                  <a:pt x="7751581" y="2968307"/>
                </a:lnTo>
                <a:lnTo>
                  <a:pt x="7755395" y="2972752"/>
                </a:lnTo>
                <a:lnTo>
                  <a:pt x="7760163" y="2976880"/>
                </a:lnTo>
                <a:lnTo>
                  <a:pt x="7763977" y="2980372"/>
                </a:lnTo>
                <a:lnTo>
                  <a:pt x="7769062" y="2983865"/>
                </a:lnTo>
                <a:lnTo>
                  <a:pt x="7773512" y="2987357"/>
                </a:lnTo>
                <a:lnTo>
                  <a:pt x="7778279" y="2990215"/>
                </a:lnTo>
                <a:lnTo>
                  <a:pt x="7783364" y="2993072"/>
                </a:lnTo>
                <a:lnTo>
                  <a:pt x="7788450" y="2995930"/>
                </a:lnTo>
                <a:lnTo>
                  <a:pt x="7793535" y="2998152"/>
                </a:lnTo>
                <a:lnTo>
                  <a:pt x="7798938" y="2999740"/>
                </a:lnTo>
                <a:lnTo>
                  <a:pt x="7804023" y="3001327"/>
                </a:lnTo>
                <a:lnTo>
                  <a:pt x="7809744" y="3002915"/>
                </a:lnTo>
                <a:lnTo>
                  <a:pt x="7814830" y="3004502"/>
                </a:lnTo>
                <a:lnTo>
                  <a:pt x="7820551" y="3005137"/>
                </a:lnTo>
                <a:lnTo>
                  <a:pt x="7825954" y="3005772"/>
                </a:lnTo>
                <a:lnTo>
                  <a:pt x="7831357" y="3006090"/>
                </a:lnTo>
                <a:lnTo>
                  <a:pt x="7836760" y="3006090"/>
                </a:lnTo>
                <a:lnTo>
                  <a:pt x="7842481" y="3006090"/>
                </a:lnTo>
                <a:lnTo>
                  <a:pt x="7848202" y="3005772"/>
                </a:lnTo>
                <a:lnTo>
                  <a:pt x="7853605" y="3005137"/>
                </a:lnTo>
                <a:lnTo>
                  <a:pt x="7859008" y="3003867"/>
                </a:lnTo>
                <a:lnTo>
                  <a:pt x="7864411" y="3002915"/>
                </a:lnTo>
                <a:lnTo>
                  <a:pt x="7869814" y="3001327"/>
                </a:lnTo>
                <a:lnTo>
                  <a:pt x="7874900" y="2999740"/>
                </a:lnTo>
                <a:lnTo>
                  <a:pt x="7880303" y="2998152"/>
                </a:lnTo>
                <a:lnTo>
                  <a:pt x="7885388" y="2995930"/>
                </a:lnTo>
                <a:lnTo>
                  <a:pt x="7890473" y="2993072"/>
                </a:lnTo>
                <a:lnTo>
                  <a:pt x="7895559" y="2990215"/>
                </a:lnTo>
                <a:lnTo>
                  <a:pt x="7900326" y="2987357"/>
                </a:lnTo>
                <a:lnTo>
                  <a:pt x="7905094" y="2983865"/>
                </a:lnTo>
                <a:lnTo>
                  <a:pt x="7909543" y="2980372"/>
                </a:lnTo>
                <a:lnTo>
                  <a:pt x="7913993" y="2976880"/>
                </a:lnTo>
                <a:lnTo>
                  <a:pt x="7918443" y="2972752"/>
                </a:lnTo>
                <a:lnTo>
                  <a:pt x="8484500" y="2406968"/>
                </a:lnTo>
                <a:lnTo>
                  <a:pt x="8488949" y="2402840"/>
                </a:lnTo>
                <a:lnTo>
                  <a:pt x="8493399" y="2399030"/>
                </a:lnTo>
                <a:lnTo>
                  <a:pt x="8498166" y="2395537"/>
                </a:lnTo>
                <a:lnTo>
                  <a:pt x="8502934" y="2392362"/>
                </a:lnTo>
                <a:lnTo>
                  <a:pt x="8507701" y="2389188"/>
                </a:lnTo>
                <a:lnTo>
                  <a:pt x="8512469" y="2386648"/>
                </a:lnTo>
                <a:lnTo>
                  <a:pt x="8517872" y="2383790"/>
                </a:lnTo>
                <a:lnTo>
                  <a:pt x="8522639" y="2381567"/>
                </a:lnTo>
                <a:lnTo>
                  <a:pt x="8527725" y="2379663"/>
                </a:lnTo>
                <a:lnTo>
                  <a:pt x="8533446" y="2378075"/>
                </a:lnTo>
                <a:lnTo>
                  <a:pt x="8538531" y="2376805"/>
                </a:lnTo>
                <a:lnTo>
                  <a:pt x="8544252" y="2375217"/>
                </a:lnTo>
                <a:lnTo>
                  <a:pt x="8549655" y="2374582"/>
                </a:lnTo>
                <a:lnTo>
                  <a:pt x="8555058" y="2373947"/>
                </a:lnTo>
                <a:lnTo>
                  <a:pt x="8560779" y="2373312"/>
                </a:lnTo>
                <a:lnTo>
                  <a:pt x="8566182" y="2373312"/>
                </a:lnTo>
                <a:lnTo>
                  <a:pt x="8571585" y="2373312"/>
                </a:lnTo>
                <a:lnTo>
                  <a:pt x="8576989" y="2373947"/>
                </a:lnTo>
                <a:lnTo>
                  <a:pt x="8582709" y="2374582"/>
                </a:lnTo>
                <a:lnTo>
                  <a:pt x="8587795" y="2375217"/>
                </a:lnTo>
                <a:lnTo>
                  <a:pt x="8593516" y="2376805"/>
                </a:lnTo>
                <a:lnTo>
                  <a:pt x="8598601" y="2378075"/>
                </a:lnTo>
                <a:lnTo>
                  <a:pt x="8604322" y="2379663"/>
                </a:lnTo>
                <a:lnTo>
                  <a:pt x="8609725" y="2381567"/>
                </a:lnTo>
                <a:lnTo>
                  <a:pt x="8614810" y="2383790"/>
                </a:lnTo>
                <a:lnTo>
                  <a:pt x="8619578" y="2386648"/>
                </a:lnTo>
                <a:lnTo>
                  <a:pt x="8624345" y="2389188"/>
                </a:lnTo>
                <a:lnTo>
                  <a:pt x="8629431" y="2392362"/>
                </a:lnTo>
                <a:lnTo>
                  <a:pt x="8634198" y="2395537"/>
                </a:lnTo>
                <a:lnTo>
                  <a:pt x="8638648" y="2399030"/>
                </a:lnTo>
                <a:lnTo>
                  <a:pt x="8643097" y="2402840"/>
                </a:lnTo>
                <a:lnTo>
                  <a:pt x="8647547" y="2406968"/>
                </a:lnTo>
                <a:lnTo>
                  <a:pt x="8651679" y="2411413"/>
                </a:lnTo>
                <a:lnTo>
                  <a:pt x="8655493" y="2415857"/>
                </a:lnTo>
                <a:lnTo>
                  <a:pt x="8659307" y="2420303"/>
                </a:lnTo>
                <a:lnTo>
                  <a:pt x="8662167" y="2425382"/>
                </a:lnTo>
                <a:lnTo>
                  <a:pt x="8665663" y="2430145"/>
                </a:lnTo>
                <a:lnTo>
                  <a:pt x="8668206" y="2434907"/>
                </a:lnTo>
                <a:lnTo>
                  <a:pt x="8670749" y="2439670"/>
                </a:lnTo>
                <a:lnTo>
                  <a:pt x="8672974" y="2445067"/>
                </a:lnTo>
                <a:lnTo>
                  <a:pt x="8674880" y="2450148"/>
                </a:lnTo>
                <a:lnTo>
                  <a:pt x="8676787" y="2455862"/>
                </a:lnTo>
                <a:lnTo>
                  <a:pt x="8677741" y="2460943"/>
                </a:lnTo>
                <a:lnTo>
                  <a:pt x="8679330" y="2466340"/>
                </a:lnTo>
                <a:lnTo>
                  <a:pt x="8679966" y="2471738"/>
                </a:lnTo>
                <a:lnTo>
                  <a:pt x="8680919" y="2477452"/>
                </a:lnTo>
                <a:lnTo>
                  <a:pt x="8681237" y="2483168"/>
                </a:lnTo>
                <a:lnTo>
                  <a:pt x="8681237" y="2488247"/>
                </a:lnTo>
                <a:lnTo>
                  <a:pt x="8681237" y="2493962"/>
                </a:lnTo>
                <a:lnTo>
                  <a:pt x="8680919" y="2499360"/>
                </a:lnTo>
                <a:lnTo>
                  <a:pt x="8679966" y="2505075"/>
                </a:lnTo>
                <a:lnTo>
                  <a:pt x="8679330" y="2510155"/>
                </a:lnTo>
                <a:lnTo>
                  <a:pt x="8677741" y="2515870"/>
                </a:lnTo>
                <a:lnTo>
                  <a:pt x="8676787" y="2520950"/>
                </a:lnTo>
                <a:lnTo>
                  <a:pt x="8674880" y="2526665"/>
                </a:lnTo>
                <a:lnTo>
                  <a:pt x="8672974" y="2531745"/>
                </a:lnTo>
                <a:lnTo>
                  <a:pt x="8670749" y="2536825"/>
                </a:lnTo>
                <a:lnTo>
                  <a:pt x="8668206" y="2541905"/>
                </a:lnTo>
                <a:lnTo>
                  <a:pt x="8665663" y="2546667"/>
                </a:lnTo>
                <a:lnTo>
                  <a:pt x="8662167" y="2551430"/>
                </a:lnTo>
                <a:lnTo>
                  <a:pt x="8659307" y="2556510"/>
                </a:lnTo>
                <a:lnTo>
                  <a:pt x="8655493" y="2560955"/>
                </a:lnTo>
                <a:lnTo>
                  <a:pt x="8651679" y="2565400"/>
                </a:lnTo>
                <a:lnTo>
                  <a:pt x="8647547" y="2569845"/>
                </a:lnTo>
                <a:lnTo>
                  <a:pt x="7392750" y="3822700"/>
                </a:lnTo>
                <a:lnTo>
                  <a:pt x="7388618" y="3827145"/>
                </a:lnTo>
                <a:lnTo>
                  <a:pt x="7385122" y="3831590"/>
                </a:lnTo>
                <a:lnTo>
                  <a:pt x="7381626" y="3836035"/>
                </a:lnTo>
                <a:lnTo>
                  <a:pt x="7378448" y="3841115"/>
                </a:lnTo>
                <a:lnTo>
                  <a:pt x="7375269" y="3845877"/>
                </a:lnTo>
                <a:lnTo>
                  <a:pt x="7372409" y="3850640"/>
                </a:lnTo>
                <a:lnTo>
                  <a:pt x="7369866" y="3855720"/>
                </a:lnTo>
                <a:lnTo>
                  <a:pt x="7367641" y="3860800"/>
                </a:lnTo>
                <a:lnTo>
                  <a:pt x="7365734" y="3865880"/>
                </a:lnTo>
                <a:lnTo>
                  <a:pt x="7364145" y="3871595"/>
                </a:lnTo>
                <a:lnTo>
                  <a:pt x="7362556" y="3876675"/>
                </a:lnTo>
                <a:lnTo>
                  <a:pt x="7361603" y="3882390"/>
                </a:lnTo>
                <a:lnTo>
                  <a:pt x="7360331" y="3887470"/>
                </a:lnTo>
                <a:lnTo>
                  <a:pt x="7359696" y="3893185"/>
                </a:lnTo>
                <a:lnTo>
                  <a:pt x="7359378" y="3898582"/>
                </a:lnTo>
                <a:lnTo>
                  <a:pt x="7359378" y="3904297"/>
                </a:lnTo>
                <a:lnTo>
                  <a:pt x="7359378" y="3909695"/>
                </a:lnTo>
                <a:lnTo>
                  <a:pt x="7359696" y="3915092"/>
                </a:lnTo>
                <a:lnTo>
                  <a:pt x="7360331" y="3920807"/>
                </a:lnTo>
                <a:lnTo>
                  <a:pt x="7361603" y="3926205"/>
                </a:lnTo>
                <a:lnTo>
                  <a:pt x="7362556" y="3931602"/>
                </a:lnTo>
                <a:lnTo>
                  <a:pt x="7364145" y="3936682"/>
                </a:lnTo>
                <a:lnTo>
                  <a:pt x="7365734" y="3942397"/>
                </a:lnTo>
                <a:lnTo>
                  <a:pt x="7367641" y="3947477"/>
                </a:lnTo>
                <a:lnTo>
                  <a:pt x="7369866" y="3952875"/>
                </a:lnTo>
                <a:lnTo>
                  <a:pt x="7372409" y="3957637"/>
                </a:lnTo>
                <a:lnTo>
                  <a:pt x="7375269" y="3962400"/>
                </a:lnTo>
                <a:lnTo>
                  <a:pt x="7378448" y="3967162"/>
                </a:lnTo>
                <a:lnTo>
                  <a:pt x="7381626" y="3972242"/>
                </a:lnTo>
                <a:lnTo>
                  <a:pt x="7385122" y="3976687"/>
                </a:lnTo>
                <a:lnTo>
                  <a:pt x="7388618" y="3981132"/>
                </a:lnTo>
                <a:lnTo>
                  <a:pt x="7392750" y="3985577"/>
                </a:lnTo>
                <a:lnTo>
                  <a:pt x="7397200" y="3989705"/>
                </a:lnTo>
                <a:lnTo>
                  <a:pt x="7401967" y="3993515"/>
                </a:lnTo>
                <a:lnTo>
                  <a:pt x="7406417" y="3997007"/>
                </a:lnTo>
                <a:lnTo>
                  <a:pt x="7411184" y="4000182"/>
                </a:lnTo>
                <a:lnTo>
                  <a:pt x="7415952" y="4003357"/>
                </a:lnTo>
                <a:lnTo>
                  <a:pt x="7420719" y="4006215"/>
                </a:lnTo>
                <a:lnTo>
                  <a:pt x="7426122" y="4008755"/>
                </a:lnTo>
                <a:lnTo>
                  <a:pt x="7430890" y="4010977"/>
                </a:lnTo>
                <a:lnTo>
                  <a:pt x="7436293" y="4012882"/>
                </a:lnTo>
                <a:lnTo>
                  <a:pt x="7441696" y="4014787"/>
                </a:lnTo>
                <a:lnTo>
                  <a:pt x="7447099" y="4015740"/>
                </a:lnTo>
                <a:lnTo>
                  <a:pt x="7452502" y="4017327"/>
                </a:lnTo>
                <a:lnTo>
                  <a:pt x="7457905" y="4017962"/>
                </a:lnTo>
                <a:lnTo>
                  <a:pt x="7463309" y="4018597"/>
                </a:lnTo>
                <a:lnTo>
                  <a:pt x="7469030" y="4019232"/>
                </a:lnTo>
                <a:lnTo>
                  <a:pt x="7474433" y="4019232"/>
                </a:lnTo>
                <a:lnTo>
                  <a:pt x="7479836" y="4019232"/>
                </a:lnTo>
                <a:lnTo>
                  <a:pt x="7485557" y="4018597"/>
                </a:lnTo>
                <a:lnTo>
                  <a:pt x="7490960" y="4017962"/>
                </a:lnTo>
                <a:lnTo>
                  <a:pt x="7496681" y="4017327"/>
                </a:lnTo>
                <a:lnTo>
                  <a:pt x="7501766" y="4015740"/>
                </a:lnTo>
                <a:lnTo>
                  <a:pt x="7507169" y="4014787"/>
                </a:lnTo>
                <a:lnTo>
                  <a:pt x="7512572" y="4012882"/>
                </a:lnTo>
                <a:lnTo>
                  <a:pt x="7517975" y="4010977"/>
                </a:lnTo>
                <a:lnTo>
                  <a:pt x="7523061" y="4008755"/>
                </a:lnTo>
                <a:lnTo>
                  <a:pt x="7527828" y="4006215"/>
                </a:lnTo>
                <a:lnTo>
                  <a:pt x="7532914" y="4003357"/>
                </a:lnTo>
                <a:lnTo>
                  <a:pt x="7537681" y="4000182"/>
                </a:lnTo>
                <a:lnTo>
                  <a:pt x="7542448" y="3997007"/>
                </a:lnTo>
                <a:lnTo>
                  <a:pt x="7546898" y="3993515"/>
                </a:lnTo>
                <a:lnTo>
                  <a:pt x="7551348" y="3989705"/>
                </a:lnTo>
                <a:lnTo>
                  <a:pt x="7555797" y="3985577"/>
                </a:lnTo>
                <a:lnTo>
                  <a:pt x="8717788" y="2825115"/>
                </a:lnTo>
                <a:lnTo>
                  <a:pt x="8721919" y="2820987"/>
                </a:lnTo>
                <a:lnTo>
                  <a:pt x="8726369" y="2817177"/>
                </a:lnTo>
                <a:lnTo>
                  <a:pt x="8731137" y="2813685"/>
                </a:lnTo>
                <a:lnTo>
                  <a:pt x="8735586" y="2810192"/>
                </a:lnTo>
                <a:lnTo>
                  <a:pt x="8740672" y="2807335"/>
                </a:lnTo>
                <a:lnTo>
                  <a:pt x="8745757" y="2804477"/>
                </a:lnTo>
                <a:lnTo>
                  <a:pt x="8750524" y="2801937"/>
                </a:lnTo>
                <a:lnTo>
                  <a:pt x="8755927" y="2799715"/>
                </a:lnTo>
                <a:lnTo>
                  <a:pt x="8761013" y="2797810"/>
                </a:lnTo>
                <a:lnTo>
                  <a:pt x="8766416" y="2795905"/>
                </a:lnTo>
                <a:lnTo>
                  <a:pt x="8771819" y="2794635"/>
                </a:lnTo>
                <a:lnTo>
                  <a:pt x="8777222" y="2793365"/>
                </a:lnTo>
                <a:lnTo>
                  <a:pt x="8782625" y="2792730"/>
                </a:lnTo>
                <a:lnTo>
                  <a:pt x="8788346" y="2792095"/>
                </a:lnTo>
                <a:lnTo>
                  <a:pt x="8793431" y="2791460"/>
                </a:lnTo>
                <a:lnTo>
                  <a:pt x="8799152" y="2791460"/>
                </a:lnTo>
                <a:lnTo>
                  <a:pt x="8804556" y="2791460"/>
                </a:lnTo>
                <a:lnTo>
                  <a:pt x="8810277" y="2792095"/>
                </a:lnTo>
                <a:lnTo>
                  <a:pt x="8815680" y="2792730"/>
                </a:lnTo>
                <a:lnTo>
                  <a:pt x="8821083" y="2793365"/>
                </a:lnTo>
                <a:lnTo>
                  <a:pt x="8826804" y="2794635"/>
                </a:lnTo>
                <a:lnTo>
                  <a:pt x="8831889" y="2795905"/>
                </a:lnTo>
                <a:lnTo>
                  <a:pt x="8837292" y="2797810"/>
                </a:lnTo>
                <a:lnTo>
                  <a:pt x="8842377" y="2799715"/>
                </a:lnTo>
                <a:lnTo>
                  <a:pt x="8847463" y="2801937"/>
                </a:lnTo>
                <a:lnTo>
                  <a:pt x="8852866" y="2804477"/>
                </a:lnTo>
                <a:lnTo>
                  <a:pt x="8857633" y="2807335"/>
                </a:lnTo>
                <a:lnTo>
                  <a:pt x="8862401" y="2810192"/>
                </a:lnTo>
                <a:lnTo>
                  <a:pt x="8867486" y="2813685"/>
                </a:lnTo>
                <a:lnTo>
                  <a:pt x="8871936" y="2817177"/>
                </a:lnTo>
                <a:lnTo>
                  <a:pt x="8876385" y="2820987"/>
                </a:lnTo>
                <a:lnTo>
                  <a:pt x="8880517" y="2825115"/>
                </a:lnTo>
                <a:lnTo>
                  <a:pt x="8884649" y="2829242"/>
                </a:lnTo>
                <a:lnTo>
                  <a:pt x="8888781" y="2833687"/>
                </a:lnTo>
                <a:lnTo>
                  <a:pt x="8891959" y="2838450"/>
                </a:lnTo>
                <a:lnTo>
                  <a:pt x="8895455" y="2842895"/>
                </a:lnTo>
                <a:lnTo>
                  <a:pt x="8898316" y="2847975"/>
                </a:lnTo>
                <a:lnTo>
                  <a:pt x="8901494" y="2853055"/>
                </a:lnTo>
                <a:lnTo>
                  <a:pt x="8903719" y="2857817"/>
                </a:lnTo>
                <a:lnTo>
                  <a:pt x="8905944" y="2863215"/>
                </a:lnTo>
                <a:lnTo>
                  <a:pt x="8908168" y="2868295"/>
                </a:lnTo>
                <a:lnTo>
                  <a:pt x="8909440" y="2873692"/>
                </a:lnTo>
                <a:lnTo>
                  <a:pt x="8911029" y="2879090"/>
                </a:lnTo>
                <a:lnTo>
                  <a:pt x="8912300" y="2884487"/>
                </a:lnTo>
                <a:lnTo>
                  <a:pt x="8913254" y="2889885"/>
                </a:lnTo>
                <a:lnTo>
                  <a:pt x="8913572" y="2895600"/>
                </a:lnTo>
                <a:lnTo>
                  <a:pt x="8913889" y="2900680"/>
                </a:lnTo>
                <a:lnTo>
                  <a:pt x="8914525" y="2906395"/>
                </a:lnTo>
                <a:lnTo>
                  <a:pt x="8913889" y="2911792"/>
                </a:lnTo>
                <a:lnTo>
                  <a:pt x="8913572" y="2917507"/>
                </a:lnTo>
                <a:lnTo>
                  <a:pt x="8913254" y="2923222"/>
                </a:lnTo>
                <a:lnTo>
                  <a:pt x="8912300" y="2928302"/>
                </a:lnTo>
                <a:lnTo>
                  <a:pt x="8911029" y="2934017"/>
                </a:lnTo>
                <a:lnTo>
                  <a:pt x="8909440" y="2939097"/>
                </a:lnTo>
                <a:lnTo>
                  <a:pt x="8908168" y="2944495"/>
                </a:lnTo>
                <a:lnTo>
                  <a:pt x="8905944" y="2949575"/>
                </a:lnTo>
                <a:lnTo>
                  <a:pt x="8903719" y="2954655"/>
                </a:lnTo>
                <a:lnTo>
                  <a:pt x="8901494" y="2960052"/>
                </a:lnTo>
                <a:lnTo>
                  <a:pt x="8898316" y="2964815"/>
                </a:lnTo>
                <a:lnTo>
                  <a:pt x="8895455" y="2969577"/>
                </a:lnTo>
                <a:lnTo>
                  <a:pt x="8891959" y="2974657"/>
                </a:lnTo>
                <a:lnTo>
                  <a:pt x="8888781" y="2979102"/>
                </a:lnTo>
                <a:lnTo>
                  <a:pt x="8884649" y="2983547"/>
                </a:lnTo>
                <a:lnTo>
                  <a:pt x="8880517" y="2987992"/>
                </a:lnTo>
                <a:lnTo>
                  <a:pt x="8288080" y="3579812"/>
                </a:lnTo>
                <a:lnTo>
                  <a:pt x="8283948" y="3584257"/>
                </a:lnTo>
                <a:lnTo>
                  <a:pt x="8280134" y="3588702"/>
                </a:lnTo>
                <a:lnTo>
                  <a:pt x="8276320" y="3593147"/>
                </a:lnTo>
                <a:lnTo>
                  <a:pt x="8273142" y="3597910"/>
                </a:lnTo>
                <a:lnTo>
                  <a:pt x="8269964" y="3602990"/>
                </a:lnTo>
                <a:lnTo>
                  <a:pt x="8267421" y="3607752"/>
                </a:lnTo>
                <a:lnTo>
                  <a:pt x="8264878" y="3612515"/>
                </a:lnTo>
                <a:lnTo>
                  <a:pt x="8262654" y="3617595"/>
                </a:lnTo>
                <a:lnTo>
                  <a:pt x="8260747" y="3622992"/>
                </a:lnTo>
                <a:lnTo>
                  <a:pt x="8258840" y="3628707"/>
                </a:lnTo>
                <a:lnTo>
                  <a:pt x="8257251" y="3633787"/>
                </a:lnTo>
                <a:lnTo>
                  <a:pt x="8256297" y="3638867"/>
                </a:lnTo>
                <a:lnTo>
                  <a:pt x="8255344" y="3644582"/>
                </a:lnTo>
                <a:lnTo>
                  <a:pt x="8254708" y="3650297"/>
                </a:lnTo>
                <a:lnTo>
                  <a:pt x="8254390" y="3655695"/>
                </a:lnTo>
                <a:lnTo>
                  <a:pt x="8254072" y="3661092"/>
                </a:lnTo>
                <a:lnTo>
                  <a:pt x="8254390" y="3666490"/>
                </a:lnTo>
                <a:lnTo>
                  <a:pt x="8254708" y="3672205"/>
                </a:lnTo>
                <a:lnTo>
                  <a:pt x="8255344" y="3677602"/>
                </a:lnTo>
                <a:lnTo>
                  <a:pt x="8256297" y="3683000"/>
                </a:lnTo>
                <a:lnTo>
                  <a:pt x="8257251" y="3688397"/>
                </a:lnTo>
                <a:lnTo>
                  <a:pt x="8258840" y="3693795"/>
                </a:lnTo>
                <a:lnTo>
                  <a:pt x="8260747" y="3699510"/>
                </a:lnTo>
                <a:lnTo>
                  <a:pt x="8262654" y="3704590"/>
                </a:lnTo>
                <a:lnTo>
                  <a:pt x="8264878" y="3709352"/>
                </a:lnTo>
                <a:lnTo>
                  <a:pt x="8267421" y="3714750"/>
                </a:lnTo>
                <a:lnTo>
                  <a:pt x="8269964" y="3719512"/>
                </a:lnTo>
                <a:lnTo>
                  <a:pt x="8273142" y="3724275"/>
                </a:lnTo>
                <a:lnTo>
                  <a:pt x="8276320" y="3729037"/>
                </a:lnTo>
                <a:lnTo>
                  <a:pt x="8280134" y="3733800"/>
                </a:lnTo>
                <a:lnTo>
                  <a:pt x="8283948" y="3738245"/>
                </a:lnTo>
                <a:lnTo>
                  <a:pt x="8288080" y="3742690"/>
                </a:lnTo>
                <a:lnTo>
                  <a:pt x="8291576" y="3745865"/>
                </a:lnTo>
                <a:lnTo>
                  <a:pt x="8295390" y="3749357"/>
                </a:lnTo>
                <a:lnTo>
                  <a:pt x="8303654" y="3755707"/>
                </a:lnTo>
                <a:lnTo>
                  <a:pt x="8311917" y="3760787"/>
                </a:lnTo>
                <a:lnTo>
                  <a:pt x="8320499" y="3765232"/>
                </a:lnTo>
                <a:lnTo>
                  <a:pt x="8329716" y="3769042"/>
                </a:lnTo>
                <a:lnTo>
                  <a:pt x="8338615" y="3771900"/>
                </a:lnTo>
                <a:lnTo>
                  <a:pt x="8348468" y="3774122"/>
                </a:lnTo>
                <a:lnTo>
                  <a:pt x="8357685" y="3775392"/>
                </a:lnTo>
                <a:lnTo>
                  <a:pt x="8367538" y="3776027"/>
                </a:lnTo>
                <a:lnTo>
                  <a:pt x="8376755" y="3775710"/>
                </a:lnTo>
                <a:lnTo>
                  <a:pt x="8386608" y="3775075"/>
                </a:lnTo>
                <a:lnTo>
                  <a:pt x="8395825" y="3773170"/>
                </a:lnTo>
                <a:lnTo>
                  <a:pt x="8405042" y="3770630"/>
                </a:lnTo>
                <a:lnTo>
                  <a:pt x="8414577" y="3766820"/>
                </a:lnTo>
                <a:lnTo>
                  <a:pt x="8423476" y="3762692"/>
                </a:lnTo>
                <a:lnTo>
                  <a:pt x="8431740" y="3757930"/>
                </a:lnTo>
                <a:lnTo>
                  <a:pt x="9147326" y="3037501"/>
                </a:lnTo>
                <a:lnTo>
                  <a:pt x="9147326" y="6857999"/>
                </a:lnTo>
                <a:lnTo>
                  <a:pt x="460220" y="6857999"/>
                </a:lnTo>
                <a:lnTo>
                  <a:pt x="2028398" y="5291772"/>
                </a:lnTo>
                <a:lnTo>
                  <a:pt x="2032530" y="5287644"/>
                </a:lnTo>
                <a:lnTo>
                  <a:pt x="2036026" y="5283199"/>
                </a:lnTo>
                <a:lnTo>
                  <a:pt x="2039840" y="5278437"/>
                </a:lnTo>
                <a:lnTo>
                  <a:pt x="2043336" y="5273992"/>
                </a:lnTo>
                <a:lnTo>
                  <a:pt x="2046196" y="5268912"/>
                </a:lnTo>
                <a:lnTo>
                  <a:pt x="2048739" y="5263832"/>
                </a:lnTo>
                <a:lnTo>
                  <a:pt x="2051600" y="5259069"/>
                </a:lnTo>
                <a:lnTo>
                  <a:pt x="2053824" y="5253672"/>
                </a:lnTo>
                <a:lnTo>
                  <a:pt x="2055731" y="5248592"/>
                </a:lnTo>
                <a:lnTo>
                  <a:pt x="2057321" y="5243194"/>
                </a:lnTo>
                <a:lnTo>
                  <a:pt x="2058910" y="5237797"/>
                </a:lnTo>
                <a:lnTo>
                  <a:pt x="2060181" y="5232399"/>
                </a:lnTo>
                <a:lnTo>
                  <a:pt x="2060817" y="5227002"/>
                </a:lnTo>
                <a:lnTo>
                  <a:pt x="2061452" y="5221287"/>
                </a:lnTo>
                <a:lnTo>
                  <a:pt x="2061770" y="5216207"/>
                </a:lnTo>
                <a:lnTo>
                  <a:pt x="2062406" y="5210492"/>
                </a:lnTo>
                <a:lnTo>
                  <a:pt x="2061770" y="5204777"/>
                </a:lnTo>
                <a:lnTo>
                  <a:pt x="2061452" y="5199379"/>
                </a:lnTo>
                <a:lnTo>
                  <a:pt x="2060817" y="5193664"/>
                </a:lnTo>
                <a:lnTo>
                  <a:pt x="2060181" y="5188584"/>
                </a:lnTo>
                <a:lnTo>
                  <a:pt x="2058910" y="5182869"/>
                </a:lnTo>
                <a:lnTo>
                  <a:pt x="2057321" y="5177789"/>
                </a:lnTo>
                <a:lnTo>
                  <a:pt x="2055731" y="5172392"/>
                </a:lnTo>
                <a:lnTo>
                  <a:pt x="2053824" y="5167312"/>
                </a:lnTo>
                <a:lnTo>
                  <a:pt x="2051600" y="5161914"/>
                </a:lnTo>
                <a:lnTo>
                  <a:pt x="2048739" y="5156834"/>
                </a:lnTo>
                <a:lnTo>
                  <a:pt x="2046196" y="5152072"/>
                </a:lnTo>
                <a:lnTo>
                  <a:pt x="2043336" y="5146992"/>
                </a:lnTo>
                <a:lnTo>
                  <a:pt x="2039840" y="5142230"/>
                </a:lnTo>
                <a:lnTo>
                  <a:pt x="2036026" y="5137785"/>
                </a:lnTo>
                <a:lnTo>
                  <a:pt x="2032530" y="5133340"/>
                </a:lnTo>
                <a:lnTo>
                  <a:pt x="2028398" y="5129212"/>
                </a:lnTo>
                <a:lnTo>
                  <a:pt x="2024266" y="5125085"/>
                </a:lnTo>
                <a:lnTo>
                  <a:pt x="2019816" y="5120957"/>
                </a:lnTo>
                <a:lnTo>
                  <a:pt x="2015049" y="5117782"/>
                </a:lnTo>
                <a:lnTo>
                  <a:pt x="2010281" y="5114290"/>
                </a:lnTo>
                <a:lnTo>
                  <a:pt x="2005514" y="5111432"/>
                </a:lnTo>
                <a:lnTo>
                  <a:pt x="2000429" y="5108257"/>
                </a:lnTo>
                <a:lnTo>
                  <a:pt x="1995661" y="5106035"/>
                </a:lnTo>
                <a:lnTo>
                  <a:pt x="1990258" y="5103812"/>
                </a:lnTo>
                <a:lnTo>
                  <a:pt x="1985173" y="5101590"/>
                </a:lnTo>
                <a:lnTo>
                  <a:pt x="1979770" y="5100320"/>
                </a:lnTo>
                <a:lnTo>
                  <a:pt x="1974367" y="5098732"/>
                </a:lnTo>
                <a:lnTo>
                  <a:pt x="1968964" y="5097462"/>
                </a:lnTo>
                <a:lnTo>
                  <a:pt x="1963560" y="5096510"/>
                </a:lnTo>
                <a:lnTo>
                  <a:pt x="1958157" y="5095557"/>
                </a:lnTo>
                <a:lnTo>
                  <a:pt x="1952754" y="5095240"/>
                </a:lnTo>
                <a:lnTo>
                  <a:pt x="1947033" y="5095240"/>
                </a:lnTo>
                <a:lnTo>
                  <a:pt x="1941312" y="5095240"/>
                </a:lnTo>
                <a:lnTo>
                  <a:pt x="1935909" y="5095557"/>
                </a:lnTo>
                <a:lnTo>
                  <a:pt x="1930506" y="5096510"/>
                </a:lnTo>
                <a:lnTo>
                  <a:pt x="1925103" y="5097462"/>
                </a:lnTo>
                <a:lnTo>
                  <a:pt x="1919382" y="5098732"/>
                </a:lnTo>
                <a:lnTo>
                  <a:pt x="1914297" y="5100320"/>
                </a:lnTo>
                <a:lnTo>
                  <a:pt x="1908894" y="5101590"/>
                </a:lnTo>
                <a:lnTo>
                  <a:pt x="1903808" y="5103812"/>
                </a:lnTo>
                <a:lnTo>
                  <a:pt x="1898405" y="5106035"/>
                </a:lnTo>
                <a:lnTo>
                  <a:pt x="1893320" y="5108257"/>
                </a:lnTo>
                <a:lnTo>
                  <a:pt x="1888552" y="5111432"/>
                </a:lnTo>
                <a:lnTo>
                  <a:pt x="1883467" y="5114290"/>
                </a:lnTo>
                <a:lnTo>
                  <a:pt x="1878700" y="5117782"/>
                </a:lnTo>
                <a:lnTo>
                  <a:pt x="1874250" y="5120957"/>
                </a:lnTo>
                <a:lnTo>
                  <a:pt x="1869800" y="5125085"/>
                </a:lnTo>
                <a:lnTo>
                  <a:pt x="1865668" y="5129212"/>
                </a:lnTo>
                <a:lnTo>
                  <a:pt x="1760149" y="5234304"/>
                </a:lnTo>
                <a:lnTo>
                  <a:pt x="1755699" y="5238432"/>
                </a:lnTo>
                <a:lnTo>
                  <a:pt x="1751249" y="5242559"/>
                </a:lnTo>
                <a:lnTo>
                  <a:pt x="1746799" y="5245734"/>
                </a:lnTo>
                <a:lnTo>
                  <a:pt x="1741714" y="5249227"/>
                </a:lnTo>
                <a:lnTo>
                  <a:pt x="1736947" y="5252084"/>
                </a:lnTo>
                <a:lnTo>
                  <a:pt x="1732179" y="5255259"/>
                </a:lnTo>
                <a:lnTo>
                  <a:pt x="1726776" y="5257482"/>
                </a:lnTo>
                <a:lnTo>
                  <a:pt x="1722009" y="5259704"/>
                </a:lnTo>
                <a:lnTo>
                  <a:pt x="1716288" y="5261927"/>
                </a:lnTo>
                <a:lnTo>
                  <a:pt x="1711202" y="5263514"/>
                </a:lnTo>
                <a:lnTo>
                  <a:pt x="1706117" y="5264784"/>
                </a:lnTo>
                <a:lnTo>
                  <a:pt x="1700396" y="5266054"/>
                </a:lnTo>
                <a:lnTo>
                  <a:pt x="1695311" y="5267007"/>
                </a:lnTo>
                <a:lnTo>
                  <a:pt x="1689590" y="5267642"/>
                </a:lnTo>
                <a:lnTo>
                  <a:pt x="1683869" y="5268277"/>
                </a:lnTo>
                <a:lnTo>
                  <a:pt x="1678466" y="5268277"/>
                </a:lnTo>
                <a:lnTo>
                  <a:pt x="1673063" y="5268277"/>
                </a:lnTo>
                <a:lnTo>
                  <a:pt x="1667660" y="5267642"/>
                </a:lnTo>
                <a:lnTo>
                  <a:pt x="1661939" y="5267007"/>
                </a:lnTo>
                <a:lnTo>
                  <a:pt x="1656218" y="5266054"/>
                </a:lnTo>
                <a:lnTo>
                  <a:pt x="1651132" y="5264784"/>
                </a:lnTo>
                <a:lnTo>
                  <a:pt x="1645412" y="5263514"/>
                </a:lnTo>
                <a:lnTo>
                  <a:pt x="1640326" y="5261927"/>
                </a:lnTo>
                <a:lnTo>
                  <a:pt x="1635241" y="5259704"/>
                </a:lnTo>
                <a:lnTo>
                  <a:pt x="1629838" y="5257482"/>
                </a:lnTo>
                <a:lnTo>
                  <a:pt x="1625070" y="5255259"/>
                </a:lnTo>
                <a:lnTo>
                  <a:pt x="1619667" y="5252084"/>
                </a:lnTo>
                <a:lnTo>
                  <a:pt x="1614900" y="5249227"/>
                </a:lnTo>
                <a:lnTo>
                  <a:pt x="1610450" y="5245734"/>
                </a:lnTo>
                <a:lnTo>
                  <a:pt x="1605683" y="5242559"/>
                </a:lnTo>
                <a:lnTo>
                  <a:pt x="1601551" y="5238432"/>
                </a:lnTo>
                <a:lnTo>
                  <a:pt x="1597101" y="5234304"/>
                </a:lnTo>
                <a:lnTo>
                  <a:pt x="1592969" y="5230177"/>
                </a:lnTo>
                <a:lnTo>
                  <a:pt x="1589155" y="5225732"/>
                </a:lnTo>
                <a:lnTo>
                  <a:pt x="1585342" y="5221287"/>
                </a:lnTo>
                <a:lnTo>
                  <a:pt x="1582163" y="5216524"/>
                </a:lnTo>
                <a:lnTo>
                  <a:pt x="1578985" y="5211444"/>
                </a:lnTo>
                <a:lnTo>
                  <a:pt x="1576442" y="5206682"/>
                </a:lnTo>
                <a:lnTo>
                  <a:pt x="1573900" y="5201602"/>
                </a:lnTo>
                <a:lnTo>
                  <a:pt x="1571675" y="5196204"/>
                </a:lnTo>
                <a:lnTo>
                  <a:pt x="1569768" y="5191124"/>
                </a:lnTo>
                <a:lnTo>
                  <a:pt x="1567861" y="5186044"/>
                </a:lnTo>
                <a:lnTo>
                  <a:pt x="1566589" y="5180647"/>
                </a:lnTo>
                <a:lnTo>
                  <a:pt x="1565318" y="5174932"/>
                </a:lnTo>
                <a:lnTo>
                  <a:pt x="1564682" y="5169534"/>
                </a:lnTo>
                <a:lnTo>
                  <a:pt x="1563729" y="5164137"/>
                </a:lnTo>
                <a:lnTo>
                  <a:pt x="1563411" y="5158739"/>
                </a:lnTo>
                <a:lnTo>
                  <a:pt x="1563411" y="5153024"/>
                </a:lnTo>
                <a:lnTo>
                  <a:pt x="1563411" y="5147627"/>
                </a:lnTo>
                <a:lnTo>
                  <a:pt x="1563729" y="5142230"/>
                </a:lnTo>
                <a:lnTo>
                  <a:pt x="1564682" y="5136832"/>
                </a:lnTo>
                <a:lnTo>
                  <a:pt x="1565318" y="5131117"/>
                </a:lnTo>
                <a:lnTo>
                  <a:pt x="1566589" y="5126037"/>
                </a:lnTo>
                <a:lnTo>
                  <a:pt x="1567861" y="5120322"/>
                </a:lnTo>
                <a:lnTo>
                  <a:pt x="1569768" y="5115242"/>
                </a:lnTo>
                <a:lnTo>
                  <a:pt x="1571675" y="5109845"/>
                </a:lnTo>
                <a:lnTo>
                  <a:pt x="1573900" y="5104765"/>
                </a:lnTo>
                <a:lnTo>
                  <a:pt x="1576442" y="5099685"/>
                </a:lnTo>
                <a:lnTo>
                  <a:pt x="1578985" y="5094605"/>
                </a:lnTo>
                <a:lnTo>
                  <a:pt x="1582163" y="5089842"/>
                </a:lnTo>
                <a:lnTo>
                  <a:pt x="1585342" y="5085397"/>
                </a:lnTo>
                <a:lnTo>
                  <a:pt x="1589155" y="5080317"/>
                </a:lnTo>
                <a:lnTo>
                  <a:pt x="1592969" y="5075872"/>
                </a:lnTo>
                <a:lnTo>
                  <a:pt x="1597101" y="5071745"/>
                </a:lnTo>
                <a:lnTo>
                  <a:pt x="2266136" y="4403725"/>
                </a:lnTo>
                <a:lnTo>
                  <a:pt x="2270267" y="4399280"/>
                </a:lnTo>
                <a:lnTo>
                  <a:pt x="2273764" y="4394835"/>
                </a:lnTo>
                <a:lnTo>
                  <a:pt x="2277578" y="4390390"/>
                </a:lnTo>
                <a:lnTo>
                  <a:pt x="2281074" y="4385310"/>
                </a:lnTo>
                <a:lnTo>
                  <a:pt x="2283934" y="4380547"/>
                </a:lnTo>
                <a:lnTo>
                  <a:pt x="2286477" y="4375785"/>
                </a:lnTo>
                <a:lnTo>
                  <a:pt x="2289019" y="4371022"/>
                </a:lnTo>
                <a:lnTo>
                  <a:pt x="2291244" y="4365625"/>
                </a:lnTo>
                <a:lnTo>
                  <a:pt x="2293151" y="4360545"/>
                </a:lnTo>
                <a:lnTo>
                  <a:pt x="2295058" y="4354830"/>
                </a:lnTo>
                <a:lnTo>
                  <a:pt x="2296647" y="4349750"/>
                </a:lnTo>
                <a:lnTo>
                  <a:pt x="2297601" y="4344352"/>
                </a:lnTo>
                <a:lnTo>
                  <a:pt x="2298554" y="4338955"/>
                </a:lnTo>
                <a:lnTo>
                  <a:pt x="2299190" y="4333240"/>
                </a:lnTo>
                <a:lnTo>
                  <a:pt x="2299508" y="4327525"/>
                </a:lnTo>
                <a:lnTo>
                  <a:pt x="2299508" y="4322445"/>
                </a:lnTo>
                <a:lnTo>
                  <a:pt x="2299508" y="4316730"/>
                </a:lnTo>
                <a:lnTo>
                  <a:pt x="2299190" y="4311332"/>
                </a:lnTo>
                <a:lnTo>
                  <a:pt x="2298554" y="4305617"/>
                </a:lnTo>
                <a:lnTo>
                  <a:pt x="2297601" y="4300537"/>
                </a:lnTo>
                <a:lnTo>
                  <a:pt x="2296647" y="4294822"/>
                </a:lnTo>
                <a:lnTo>
                  <a:pt x="2295058" y="4289742"/>
                </a:lnTo>
                <a:lnTo>
                  <a:pt x="2293151" y="4284027"/>
                </a:lnTo>
                <a:lnTo>
                  <a:pt x="2291244" y="4278947"/>
                </a:lnTo>
                <a:lnTo>
                  <a:pt x="2289019" y="4273867"/>
                </a:lnTo>
                <a:lnTo>
                  <a:pt x="2286477" y="4268787"/>
                </a:lnTo>
                <a:lnTo>
                  <a:pt x="2283934" y="4264025"/>
                </a:lnTo>
                <a:lnTo>
                  <a:pt x="2281074" y="4258945"/>
                </a:lnTo>
                <a:lnTo>
                  <a:pt x="2277578" y="4254182"/>
                </a:lnTo>
                <a:lnTo>
                  <a:pt x="2273764" y="4249737"/>
                </a:lnTo>
                <a:lnTo>
                  <a:pt x="2270267" y="4245292"/>
                </a:lnTo>
                <a:lnTo>
                  <a:pt x="2266136" y="4240847"/>
                </a:lnTo>
                <a:lnTo>
                  <a:pt x="2262004" y="4236720"/>
                </a:lnTo>
                <a:lnTo>
                  <a:pt x="2257554" y="4232910"/>
                </a:lnTo>
                <a:lnTo>
                  <a:pt x="2252469" y="4229735"/>
                </a:lnTo>
                <a:lnTo>
                  <a:pt x="2248019" y="4226242"/>
                </a:lnTo>
                <a:lnTo>
                  <a:pt x="2243252" y="4223385"/>
                </a:lnTo>
                <a:lnTo>
                  <a:pt x="2238166" y="4220210"/>
                </a:lnTo>
                <a:lnTo>
                  <a:pt x="2233081" y="4217670"/>
                </a:lnTo>
                <a:lnTo>
                  <a:pt x="2227996" y="4215447"/>
                </a:lnTo>
                <a:lnTo>
                  <a:pt x="2222593" y="4213542"/>
                </a:lnTo>
                <a:lnTo>
                  <a:pt x="2217507" y="4212272"/>
                </a:lnTo>
                <a:lnTo>
                  <a:pt x="2211787" y="4210685"/>
                </a:lnTo>
                <a:lnTo>
                  <a:pt x="2206701" y="4209097"/>
                </a:lnTo>
                <a:lnTo>
                  <a:pt x="2200980" y="4208462"/>
                </a:lnTo>
                <a:lnTo>
                  <a:pt x="2195577" y="4207510"/>
                </a:lnTo>
                <a:lnTo>
                  <a:pt x="2190174" y="4207192"/>
                </a:lnTo>
                <a:lnTo>
                  <a:pt x="2184771" y="4207192"/>
                </a:lnTo>
                <a:lnTo>
                  <a:pt x="2179050" y="4207192"/>
                </a:lnTo>
                <a:lnTo>
                  <a:pt x="2173329" y="4207510"/>
                </a:lnTo>
                <a:lnTo>
                  <a:pt x="2167926" y="4208462"/>
                </a:lnTo>
                <a:lnTo>
                  <a:pt x="2162523" y="4209097"/>
                </a:lnTo>
                <a:lnTo>
                  <a:pt x="2157120" y="4210685"/>
                </a:lnTo>
                <a:lnTo>
                  <a:pt x="2151716" y="4212272"/>
                </a:lnTo>
                <a:lnTo>
                  <a:pt x="2146631" y="4213542"/>
                </a:lnTo>
                <a:lnTo>
                  <a:pt x="2141546" y="4215447"/>
                </a:lnTo>
                <a:lnTo>
                  <a:pt x="2136143" y="4217670"/>
                </a:lnTo>
                <a:lnTo>
                  <a:pt x="2131057" y="4220210"/>
                </a:lnTo>
                <a:lnTo>
                  <a:pt x="2125972" y="4223385"/>
                </a:lnTo>
                <a:lnTo>
                  <a:pt x="2121205" y="4226242"/>
                </a:lnTo>
                <a:lnTo>
                  <a:pt x="2116437" y="4229735"/>
                </a:lnTo>
                <a:lnTo>
                  <a:pt x="2111988" y="4232910"/>
                </a:lnTo>
                <a:lnTo>
                  <a:pt x="2107538" y="4236720"/>
                </a:lnTo>
                <a:lnTo>
                  <a:pt x="2103088" y="4240847"/>
                </a:lnTo>
                <a:lnTo>
                  <a:pt x="2015049" y="4329112"/>
                </a:lnTo>
                <a:lnTo>
                  <a:pt x="1915250" y="4428172"/>
                </a:lnTo>
                <a:lnTo>
                  <a:pt x="1911118" y="4432300"/>
                </a:lnTo>
                <a:lnTo>
                  <a:pt x="1906668" y="4436110"/>
                </a:lnTo>
                <a:lnTo>
                  <a:pt x="1902219" y="4439920"/>
                </a:lnTo>
                <a:lnTo>
                  <a:pt x="1897452" y="4443095"/>
                </a:lnTo>
                <a:lnTo>
                  <a:pt x="1892684" y="4446270"/>
                </a:lnTo>
                <a:lnTo>
                  <a:pt x="1887599" y="4448810"/>
                </a:lnTo>
                <a:lnTo>
                  <a:pt x="1882514" y="4451350"/>
                </a:lnTo>
                <a:lnTo>
                  <a:pt x="1877110" y="4453572"/>
                </a:lnTo>
                <a:lnTo>
                  <a:pt x="1872025" y="4455477"/>
                </a:lnTo>
                <a:lnTo>
                  <a:pt x="1866940" y="4457382"/>
                </a:lnTo>
                <a:lnTo>
                  <a:pt x="1861536" y="4458970"/>
                </a:lnTo>
                <a:lnTo>
                  <a:pt x="1855815" y="4459922"/>
                </a:lnTo>
                <a:lnTo>
                  <a:pt x="1850412" y="4460557"/>
                </a:lnTo>
                <a:lnTo>
                  <a:pt x="1845009" y="4461510"/>
                </a:lnTo>
                <a:lnTo>
                  <a:pt x="1839606" y="4461827"/>
                </a:lnTo>
                <a:lnTo>
                  <a:pt x="1833885" y="4462145"/>
                </a:lnTo>
                <a:lnTo>
                  <a:pt x="1828482" y="4461827"/>
                </a:lnTo>
                <a:lnTo>
                  <a:pt x="1823079" y="4461510"/>
                </a:lnTo>
                <a:lnTo>
                  <a:pt x="1817676" y="4460557"/>
                </a:lnTo>
                <a:lnTo>
                  <a:pt x="1811955" y="4459922"/>
                </a:lnTo>
                <a:lnTo>
                  <a:pt x="1806870" y="4458970"/>
                </a:lnTo>
                <a:lnTo>
                  <a:pt x="1801149" y="4457382"/>
                </a:lnTo>
                <a:lnTo>
                  <a:pt x="1795745" y="4455477"/>
                </a:lnTo>
                <a:lnTo>
                  <a:pt x="1790660" y="4453572"/>
                </a:lnTo>
                <a:lnTo>
                  <a:pt x="1785575" y="4451350"/>
                </a:lnTo>
                <a:lnTo>
                  <a:pt x="1780490" y="4448810"/>
                </a:lnTo>
                <a:lnTo>
                  <a:pt x="1775404" y="4446270"/>
                </a:lnTo>
                <a:lnTo>
                  <a:pt x="1770637" y="4443095"/>
                </a:lnTo>
                <a:lnTo>
                  <a:pt x="1766187" y="4439920"/>
                </a:lnTo>
                <a:lnTo>
                  <a:pt x="1761102" y="4436110"/>
                </a:lnTo>
                <a:lnTo>
                  <a:pt x="1756652" y="4432300"/>
                </a:lnTo>
                <a:lnTo>
                  <a:pt x="1752520" y="4428172"/>
                </a:lnTo>
                <a:lnTo>
                  <a:pt x="1746164" y="4421187"/>
                </a:lnTo>
                <a:lnTo>
                  <a:pt x="1740443" y="4414202"/>
                </a:lnTo>
                <a:lnTo>
                  <a:pt x="1735358" y="4406265"/>
                </a:lnTo>
                <a:lnTo>
                  <a:pt x="1730908" y="4398327"/>
                </a:lnTo>
                <a:lnTo>
                  <a:pt x="1727094" y="4389755"/>
                </a:lnTo>
                <a:lnTo>
                  <a:pt x="1724234" y="4381817"/>
                </a:lnTo>
                <a:lnTo>
                  <a:pt x="1722009" y="4373245"/>
                </a:lnTo>
                <a:lnTo>
                  <a:pt x="1720420" y="4364037"/>
                </a:lnTo>
                <a:lnTo>
                  <a:pt x="1719466" y="4355147"/>
                </a:lnTo>
                <a:lnTo>
                  <a:pt x="1719148" y="4346575"/>
                </a:lnTo>
                <a:lnTo>
                  <a:pt x="1719784" y="4337685"/>
                </a:lnTo>
                <a:lnTo>
                  <a:pt x="1721055" y="4328795"/>
                </a:lnTo>
                <a:lnTo>
                  <a:pt x="1722326" y="4320222"/>
                </a:lnTo>
                <a:lnTo>
                  <a:pt x="1724869" y="4311332"/>
                </a:lnTo>
                <a:lnTo>
                  <a:pt x="1728048" y="4303077"/>
                </a:lnTo>
                <a:lnTo>
                  <a:pt x="1732179" y="4294822"/>
                </a:lnTo>
                <a:lnTo>
                  <a:pt x="2001382" y="4025900"/>
                </a:lnTo>
                <a:lnTo>
                  <a:pt x="2005196" y="4021455"/>
                </a:lnTo>
                <a:lnTo>
                  <a:pt x="2009328" y="4017010"/>
                </a:lnTo>
                <a:lnTo>
                  <a:pt x="2012824" y="4012247"/>
                </a:lnTo>
                <a:lnTo>
                  <a:pt x="2016002" y="4007485"/>
                </a:lnTo>
                <a:lnTo>
                  <a:pt x="2018863" y="4002722"/>
                </a:lnTo>
                <a:lnTo>
                  <a:pt x="2022041" y="3997960"/>
                </a:lnTo>
                <a:lnTo>
                  <a:pt x="2024266" y="3992880"/>
                </a:lnTo>
                <a:lnTo>
                  <a:pt x="2026491" y="3987800"/>
                </a:lnTo>
                <a:lnTo>
                  <a:pt x="2028716" y="3982720"/>
                </a:lnTo>
                <a:lnTo>
                  <a:pt x="2030305" y="3977005"/>
                </a:lnTo>
                <a:lnTo>
                  <a:pt x="2031576" y="3971925"/>
                </a:lnTo>
                <a:lnTo>
                  <a:pt x="2032848" y="3966527"/>
                </a:lnTo>
                <a:lnTo>
                  <a:pt x="2033801" y="3960812"/>
                </a:lnTo>
                <a:lnTo>
                  <a:pt x="2034754" y="3955415"/>
                </a:lnTo>
                <a:lnTo>
                  <a:pt x="2035072" y="3949700"/>
                </a:lnTo>
                <a:lnTo>
                  <a:pt x="2035072" y="3944620"/>
                </a:lnTo>
                <a:lnTo>
                  <a:pt x="2035072" y="3938905"/>
                </a:lnTo>
                <a:lnTo>
                  <a:pt x="2034754" y="3933507"/>
                </a:lnTo>
                <a:lnTo>
                  <a:pt x="2033801" y="3927792"/>
                </a:lnTo>
                <a:lnTo>
                  <a:pt x="2032848" y="3922712"/>
                </a:lnTo>
                <a:lnTo>
                  <a:pt x="2031576" y="3916997"/>
                </a:lnTo>
                <a:lnTo>
                  <a:pt x="2030305" y="3911917"/>
                </a:lnTo>
                <a:lnTo>
                  <a:pt x="2028716" y="3906202"/>
                </a:lnTo>
                <a:lnTo>
                  <a:pt x="2026491" y="3901122"/>
                </a:lnTo>
                <a:lnTo>
                  <a:pt x="2024266" y="3896042"/>
                </a:lnTo>
                <a:lnTo>
                  <a:pt x="2022041" y="3890962"/>
                </a:lnTo>
                <a:lnTo>
                  <a:pt x="2018863" y="3886200"/>
                </a:lnTo>
                <a:lnTo>
                  <a:pt x="2016002" y="3881120"/>
                </a:lnTo>
                <a:lnTo>
                  <a:pt x="2012824" y="3876357"/>
                </a:lnTo>
                <a:lnTo>
                  <a:pt x="2009328" y="3871912"/>
                </a:lnTo>
                <a:lnTo>
                  <a:pt x="2005196" y="3867467"/>
                </a:lnTo>
                <a:lnTo>
                  <a:pt x="2001382" y="3863022"/>
                </a:lnTo>
                <a:lnTo>
                  <a:pt x="1996933" y="3858895"/>
                </a:lnTo>
                <a:lnTo>
                  <a:pt x="1992483" y="3855085"/>
                </a:lnTo>
                <a:lnTo>
                  <a:pt x="1988033" y="3851910"/>
                </a:lnTo>
                <a:lnTo>
                  <a:pt x="1983266" y="3848417"/>
                </a:lnTo>
                <a:lnTo>
                  <a:pt x="1978499" y="3845560"/>
                </a:lnTo>
                <a:lnTo>
                  <a:pt x="1973413" y="3842385"/>
                </a:lnTo>
                <a:lnTo>
                  <a:pt x="1968328" y="3839845"/>
                </a:lnTo>
                <a:lnTo>
                  <a:pt x="1962925" y="3837622"/>
                </a:lnTo>
                <a:lnTo>
                  <a:pt x="1957840" y="3835717"/>
                </a:lnTo>
                <a:lnTo>
                  <a:pt x="1952754" y="3834130"/>
                </a:lnTo>
                <a:lnTo>
                  <a:pt x="1947351" y="3832860"/>
                </a:lnTo>
                <a:lnTo>
                  <a:pt x="1941630" y="3831272"/>
                </a:lnTo>
                <a:lnTo>
                  <a:pt x="1936545" y="3830637"/>
                </a:lnTo>
                <a:lnTo>
                  <a:pt x="1930824" y="3829685"/>
                </a:lnTo>
                <a:lnTo>
                  <a:pt x="1925420" y="3829367"/>
                </a:lnTo>
                <a:lnTo>
                  <a:pt x="1919700" y="3829367"/>
                </a:lnTo>
                <a:lnTo>
                  <a:pt x="1914297" y="3829367"/>
                </a:lnTo>
                <a:lnTo>
                  <a:pt x="1908894" y="3829685"/>
                </a:lnTo>
                <a:lnTo>
                  <a:pt x="1903490" y="3830637"/>
                </a:lnTo>
                <a:lnTo>
                  <a:pt x="1897769" y="3831272"/>
                </a:lnTo>
                <a:lnTo>
                  <a:pt x="1892684" y="3832860"/>
                </a:lnTo>
                <a:lnTo>
                  <a:pt x="1886963" y="3834130"/>
                </a:lnTo>
                <a:lnTo>
                  <a:pt x="1881560" y="3835717"/>
                </a:lnTo>
                <a:lnTo>
                  <a:pt x="1876475" y="3837622"/>
                </a:lnTo>
                <a:lnTo>
                  <a:pt x="1871389" y="3839845"/>
                </a:lnTo>
                <a:lnTo>
                  <a:pt x="1866304" y="3842385"/>
                </a:lnTo>
                <a:lnTo>
                  <a:pt x="1861219" y="3845560"/>
                </a:lnTo>
                <a:lnTo>
                  <a:pt x="1856451" y="3848417"/>
                </a:lnTo>
                <a:lnTo>
                  <a:pt x="1852002" y="3851910"/>
                </a:lnTo>
                <a:lnTo>
                  <a:pt x="1846916" y="3855085"/>
                </a:lnTo>
                <a:lnTo>
                  <a:pt x="1842467" y="3858895"/>
                </a:lnTo>
                <a:lnTo>
                  <a:pt x="1838335" y="3863022"/>
                </a:lnTo>
                <a:lnTo>
                  <a:pt x="1271960" y="4428807"/>
                </a:lnTo>
                <a:lnTo>
                  <a:pt x="1267828" y="4432617"/>
                </a:lnTo>
                <a:lnTo>
                  <a:pt x="1263378" y="4436427"/>
                </a:lnTo>
                <a:lnTo>
                  <a:pt x="1258929" y="4440237"/>
                </a:lnTo>
                <a:lnTo>
                  <a:pt x="1254161" y="4443095"/>
                </a:lnTo>
                <a:lnTo>
                  <a:pt x="1249394" y="4446587"/>
                </a:lnTo>
                <a:lnTo>
                  <a:pt x="1244309" y="4449127"/>
                </a:lnTo>
                <a:lnTo>
                  <a:pt x="1239223" y="4451667"/>
                </a:lnTo>
                <a:lnTo>
                  <a:pt x="1234138" y="4453890"/>
                </a:lnTo>
                <a:lnTo>
                  <a:pt x="1228735" y="4455795"/>
                </a:lnTo>
                <a:lnTo>
                  <a:pt x="1223650" y="4457700"/>
                </a:lnTo>
                <a:lnTo>
                  <a:pt x="1218246" y="4458970"/>
                </a:lnTo>
                <a:lnTo>
                  <a:pt x="1212844" y="4460240"/>
                </a:lnTo>
                <a:lnTo>
                  <a:pt x="1207123" y="4461192"/>
                </a:lnTo>
                <a:lnTo>
                  <a:pt x="1202037" y="4461827"/>
                </a:lnTo>
                <a:lnTo>
                  <a:pt x="1196316" y="4462145"/>
                </a:lnTo>
                <a:lnTo>
                  <a:pt x="1190595" y="4462145"/>
                </a:lnTo>
                <a:lnTo>
                  <a:pt x="1185192" y="4462145"/>
                </a:lnTo>
                <a:lnTo>
                  <a:pt x="1179471" y="4461827"/>
                </a:lnTo>
                <a:lnTo>
                  <a:pt x="1174386" y="4461192"/>
                </a:lnTo>
                <a:lnTo>
                  <a:pt x="1168665" y="4460240"/>
                </a:lnTo>
                <a:lnTo>
                  <a:pt x="1163579" y="4458970"/>
                </a:lnTo>
                <a:lnTo>
                  <a:pt x="1157859" y="4457700"/>
                </a:lnTo>
                <a:lnTo>
                  <a:pt x="1152773" y="4455795"/>
                </a:lnTo>
                <a:lnTo>
                  <a:pt x="1147370" y="4453890"/>
                </a:lnTo>
                <a:lnTo>
                  <a:pt x="1142285" y="4451667"/>
                </a:lnTo>
                <a:lnTo>
                  <a:pt x="1136882" y="4449127"/>
                </a:lnTo>
                <a:lnTo>
                  <a:pt x="1132114" y="4446587"/>
                </a:lnTo>
                <a:lnTo>
                  <a:pt x="1127347" y="4443095"/>
                </a:lnTo>
                <a:lnTo>
                  <a:pt x="1122580" y="4440237"/>
                </a:lnTo>
                <a:lnTo>
                  <a:pt x="1117812" y="4436427"/>
                </a:lnTo>
                <a:lnTo>
                  <a:pt x="1113362" y="4432617"/>
                </a:lnTo>
                <a:lnTo>
                  <a:pt x="1109230" y="4428807"/>
                </a:lnTo>
                <a:lnTo>
                  <a:pt x="1105416" y="4424045"/>
                </a:lnTo>
                <a:lnTo>
                  <a:pt x="1101603" y="4419600"/>
                </a:lnTo>
                <a:lnTo>
                  <a:pt x="1097789" y="4415155"/>
                </a:lnTo>
                <a:lnTo>
                  <a:pt x="1094610" y="4410392"/>
                </a:lnTo>
                <a:lnTo>
                  <a:pt x="1091432" y="4405630"/>
                </a:lnTo>
                <a:lnTo>
                  <a:pt x="1088889" y="4400550"/>
                </a:lnTo>
                <a:lnTo>
                  <a:pt x="1086347" y="4395787"/>
                </a:lnTo>
                <a:lnTo>
                  <a:pt x="1084122" y="4390707"/>
                </a:lnTo>
                <a:lnTo>
                  <a:pt x="1082215" y="4385310"/>
                </a:lnTo>
                <a:lnTo>
                  <a:pt x="1080308" y="4379912"/>
                </a:lnTo>
                <a:lnTo>
                  <a:pt x="1078719" y="4374515"/>
                </a:lnTo>
                <a:lnTo>
                  <a:pt x="1077765" y="4369435"/>
                </a:lnTo>
                <a:lnTo>
                  <a:pt x="1076494" y="4363720"/>
                </a:lnTo>
                <a:lnTo>
                  <a:pt x="1076176" y="4358322"/>
                </a:lnTo>
                <a:lnTo>
                  <a:pt x="1075858" y="4352607"/>
                </a:lnTo>
                <a:lnTo>
                  <a:pt x="1075540" y="4347527"/>
                </a:lnTo>
                <a:lnTo>
                  <a:pt x="1075858" y="4341812"/>
                </a:lnTo>
                <a:lnTo>
                  <a:pt x="1076176" y="4336097"/>
                </a:lnTo>
                <a:lnTo>
                  <a:pt x="1076494" y="4330700"/>
                </a:lnTo>
                <a:lnTo>
                  <a:pt x="1077765" y="4325302"/>
                </a:lnTo>
                <a:lnTo>
                  <a:pt x="1078719" y="4319905"/>
                </a:lnTo>
                <a:lnTo>
                  <a:pt x="1080308" y="4314507"/>
                </a:lnTo>
                <a:lnTo>
                  <a:pt x="1082215" y="4309110"/>
                </a:lnTo>
                <a:lnTo>
                  <a:pt x="1084122" y="4303712"/>
                </a:lnTo>
                <a:lnTo>
                  <a:pt x="1086347" y="4298950"/>
                </a:lnTo>
                <a:lnTo>
                  <a:pt x="1088889" y="4293870"/>
                </a:lnTo>
                <a:lnTo>
                  <a:pt x="1091432" y="4288790"/>
                </a:lnTo>
                <a:lnTo>
                  <a:pt x="1094610" y="4284027"/>
                </a:lnTo>
                <a:lnTo>
                  <a:pt x="1097789" y="4279265"/>
                </a:lnTo>
                <a:lnTo>
                  <a:pt x="1101603" y="4274820"/>
                </a:lnTo>
                <a:lnTo>
                  <a:pt x="1105416" y="4270375"/>
                </a:lnTo>
                <a:lnTo>
                  <a:pt x="1109230" y="4265930"/>
                </a:lnTo>
                <a:lnTo>
                  <a:pt x="2363710" y="3013075"/>
                </a:lnTo>
                <a:lnTo>
                  <a:pt x="2367841" y="3008312"/>
                </a:lnTo>
                <a:lnTo>
                  <a:pt x="2371656" y="3003867"/>
                </a:lnTo>
                <a:lnTo>
                  <a:pt x="2375470" y="2999422"/>
                </a:lnTo>
                <a:lnTo>
                  <a:pt x="2378648" y="2994660"/>
                </a:lnTo>
                <a:lnTo>
                  <a:pt x="2381826" y="2989897"/>
                </a:lnTo>
                <a:lnTo>
                  <a:pt x="2384369" y="2985135"/>
                </a:lnTo>
                <a:lnTo>
                  <a:pt x="2386911" y="2979737"/>
                </a:lnTo>
                <a:lnTo>
                  <a:pt x="2389136" y="2974975"/>
                </a:lnTo>
                <a:lnTo>
                  <a:pt x="2391043" y="2969577"/>
                </a:lnTo>
                <a:lnTo>
                  <a:pt x="2392950" y="2964180"/>
                </a:lnTo>
                <a:lnTo>
                  <a:pt x="2394222" y="2958782"/>
                </a:lnTo>
                <a:lnTo>
                  <a:pt x="2395493" y="2953385"/>
                </a:lnTo>
                <a:lnTo>
                  <a:pt x="2396129" y="2947987"/>
                </a:lnTo>
                <a:lnTo>
                  <a:pt x="2397082" y="2942590"/>
                </a:lnTo>
                <a:lnTo>
                  <a:pt x="2397400" y="2936875"/>
                </a:lnTo>
                <a:lnTo>
                  <a:pt x="2397717" y="2931160"/>
                </a:lnTo>
                <a:lnTo>
                  <a:pt x="2397400" y="2926080"/>
                </a:lnTo>
                <a:lnTo>
                  <a:pt x="2397082" y="2920365"/>
                </a:lnTo>
                <a:lnTo>
                  <a:pt x="2396129" y="2914967"/>
                </a:lnTo>
                <a:lnTo>
                  <a:pt x="2395493" y="2909252"/>
                </a:lnTo>
                <a:lnTo>
                  <a:pt x="2394222" y="2904172"/>
                </a:lnTo>
                <a:lnTo>
                  <a:pt x="2392950" y="2898775"/>
                </a:lnTo>
                <a:lnTo>
                  <a:pt x="2391043" y="2893377"/>
                </a:lnTo>
                <a:lnTo>
                  <a:pt x="2389136" y="2887980"/>
                </a:lnTo>
                <a:lnTo>
                  <a:pt x="2386911" y="2882900"/>
                </a:lnTo>
                <a:lnTo>
                  <a:pt x="2384369" y="2878137"/>
                </a:lnTo>
                <a:lnTo>
                  <a:pt x="2381826" y="2873057"/>
                </a:lnTo>
                <a:lnTo>
                  <a:pt x="2378648" y="2868295"/>
                </a:lnTo>
                <a:lnTo>
                  <a:pt x="2375470" y="2863532"/>
                </a:lnTo>
                <a:lnTo>
                  <a:pt x="2371656" y="2859087"/>
                </a:lnTo>
                <a:lnTo>
                  <a:pt x="2367841" y="2854642"/>
                </a:lnTo>
                <a:lnTo>
                  <a:pt x="2363710" y="2850197"/>
                </a:lnTo>
                <a:lnTo>
                  <a:pt x="2359578" y="2846070"/>
                </a:lnTo>
                <a:lnTo>
                  <a:pt x="2355128" y="2842260"/>
                </a:lnTo>
                <a:lnTo>
                  <a:pt x="2350361" y="2838450"/>
                </a:lnTo>
                <a:lnTo>
                  <a:pt x="2345911" y="2835592"/>
                </a:lnTo>
                <a:lnTo>
                  <a:pt x="2341144" y="2832100"/>
                </a:lnTo>
                <a:lnTo>
                  <a:pt x="2336058" y="2829560"/>
                </a:lnTo>
                <a:lnTo>
                  <a:pt x="2330973" y="2827020"/>
                </a:lnTo>
                <a:lnTo>
                  <a:pt x="2325570" y="2824797"/>
                </a:lnTo>
                <a:lnTo>
                  <a:pt x="2320485" y="2822892"/>
                </a:lnTo>
                <a:lnTo>
                  <a:pt x="2315399" y="2820987"/>
                </a:lnTo>
                <a:lnTo>
                  <a:pt x="2309678" y="2820035"/>
                </a:lnTo>
                <a:lnTo>
                  <a:pt x="2304593" y="2818447"/>
                </a:lnTo>
                <a:lnTo>
                  <a:pt x="2298872" y="2817812"/>
                </a:lnTo>
                <a:lnTo>
                  <a:pt x="2293469" y="2816860"/>
                </a:lnTo>
                <a:lnTo>
                  <a:pt x="2288066" y="2816542"/>
                </a:lnTo>
                <a:lnTo>
                  <a:pt x="2282345" y="2816542"/>
                </a:lnTo>
                <a:lnTo>
                  <a:pt x="2276942" y="2816542"/>
                </a:lnTo>
                <a:lnTo>
                  <a:pt x="2271221" y="2816860"/>
                </a:lnTo>
                <a:lnTo>
                  <a:pt x="2266136" y="2817812"/>
                </a:lnTo>
                <a:lnTo>
                  <a:pt x="2260415" y="2818447"/>
                </a:lnTo>
                <a:lnTo>
                  <a:pt x="2254694" y="2820035"/>
                </a:lnTo>
                <a:lnTo>
                  <a:pt x="2249608" y="2820987"/>
                </a:lnTo>
                <a:lnTo>
                  <a:pt x="2244523" y="2822892"/>
                </a:lnTo>
                <a:lnTo>
                  <a:pt x="2239120" y="2824797"/>
                </a:lnTo>
                <a:lnTo>
                  <a:pt x="2234035" y="2827020"/>
                </a:lnTo>
                <a:lnTo>
                  <a:pt x="2228631" y="2829560"/>
                </a:lnTo>
                <a:lnTo>
                  <a:pt x="2223864" y="2832100"/>
                </a:lnTo>
                <a:lnTo>
                  <a:pt x="2219097" y="2835592"/>
                </a:lnTo>
                <a:lnTo>
                  <a:pt x="2214011" y="2838450"/>
                </a:lnTo>
                <a:lnTo>
                  <a:pt x="2209562" y="2842260"/>
                </a:lnTo>
                <a:lnTo>
                  <a:pt x="2205112" y="2846070"/>
                </a:lnTo>
                <a:lnTo>
                  <a:pt x="2200980" y="2850197"/>
                </a:lnTo>
                <a:lnTo>
                  <a:pt x="1039308" y="4010660"/>
                </a:lnTo>
                <a:lnTo>
                  <a:pt x="1034858" y="4014787"/>
                </a:lnTo>
                <a:lnTo>
                  <a:pt x="1030408" y="4018280"/>
                </a:lnTo>
                <a:lnTo>
                  <a:pt x="1025959" y="4022090"/>
                </a:lnTo>
                <a:lnTo>
                  <a:pt x="1020873" y="4025582"/>
                </a:lnTo>
                <a:lnTo>
                  <a:pt x="1016106" y="4028440"/>
                </a:lnTo>
                <a:lnTo>
                  <a:pt x="1011338" y="4030980"/>
                </a:lnTo>
                <a:lnTo>
                  <a:pt x="1005935" y="4033520"/>
                </a:lnTo>
                <a:lnTo>
                  <a:pt x="1001168" y="4035742"/>
                </a:lnTo>
                <a:lnTo>
                  <a:pt x="996083" y="4037647"/>
                </a:lnTo>
                <a:lnTo>
                  <a:pt x="990362" y="4039552"/>
                </a:lnTo>
                <a:lnTo>
                  <a:pt x="985276" y="4041140"/>
                </a:lnTo>
                <a:lnTo>
                  <a:pt x="979555" y="4042092"/>
                </a:lnTo>
                <a:lnTo>
                  <a:pt x="974470" y="4043045"/>
                </a:lnTo>
                <a:lnTo>
                  <a:pt x="968749" y="4043680"/>
                </a:lnTo>
                <a:lnTo>
                  <a:pt x="963028" y="4043997"/>
                </a:lnTo>
                <a:lnTo>
                  <a:pt x="957625" y="4043997"/>
                </a:lnTo>
                <a:lnTo>
                  <a:pt x="952222" y="4043997"/>
                </a:lnTo>
                <a:lnTo>
                  <a:pt x="946819" y="4043680"/>
                </a:lnTo>
                <a:lnTo>
                  <a:pt x="941098" y="4043045"/>
                </a:lnTo>
                <a:lnTo>
                  <a:pt x="935377" y="4042092"/>
                </a:lnTo>
                <a:lnTo>
                  <a:pt x="930291" y="4041140"/>
                </a:lnTo>
                <a:lnTo>
                  <a:pt x="925206" y="4039552"/>
                </a:lnTo>
                <a:lnTo>
                  <a:pt x="919485" y="4037647"/>
                </a:lnTo>
                <a:lnTo>
                  <a:pt x="914400" y="4035742"/>
                </a:lnTo>
                <a:lnTo>
                  <a:pt x="908997" y="4033520"/>
                </a:lnTo>
                <a:lnTo>
                  <a:pt x="904230" y="4030980"/>
                </a:lnTo>
                <a:lnTo>
                  <a:pt x="899462" y="4028440"/>
                </a:lnTo>
                <a:lnTo>
                  <a:pt x="894377" y="4025582"/>
                </a:lnTo>
                <a:lnTo>
                  <a:pt x="889609" y="4022090"/>
                </a:lnTo>
                <a:lnTo>
                  <a:pt x="885159" y="4018280"/>
                </a:lnTo>
                <a:lnTo>
                  <a:pt x="880710" y="4014787"/>
                </a:lnTo>
                <a:lnTo>
                  <a:pt x="876260" y="4010660"/>
                </a:lnTo>
                <a:lnTo>
                  <a:pt x="872128" y="4006215"/>
                </a:lnTo>
                <a:lnTo>
                  <a:pt x="868315" y="4002087"/>
                </a:lnTo>
                <a:lnTo>
                  <a:pt x="864501" y="3997007"/>
                </a:lnTo>
                <a:lnTo>
                  <a:pt x="861640" y="3992562"/>
                </a:lnTo>
                <a:lnTo>
                  <a:pt x="858144" y="3987800"/>
                </a:lnTo>
                <a:lnTo>
                  <a:pt x="855601" y="3982720"/>
                </a:lnTo>
                <a:lnTo>
                  <a:pt x="853059" y="3977640"/>
                </a:lnTo>
                <a:lnTo>
                  <a:pt x="850834" y="3972560"/>
                </a:lnTo>
                <a:lnTo>
                  <a:pt x="848927" y="3967162"/>
                </a:lnTo>
                <a:lnTo>
                  <a:pt x="847020" y="3962082"/>
                </a:lnTo>
                <a:lnTo>
                  <a:pt x="846066" y="3956367"/>
                </a:lnTo>
                <a:lnTo>
                  <a:pt x="844477" y="3951287"/>
                </a:lnTo>
                <a:lnTo>
                  <a:pt x="843842" y="3945572"/>
                </a:lnTo>
                <a:lnTo>
                  <a:pt x="842888" y="3940175"/>
                </a:lnTo>
                <a:lnTo>
                  <a:pt x="842570" y="3934777"/>
                </a:lnTo>
                <a:lnTo>
                  <a:pt x="842570" y="3929380"/>
                </a:lnTo>
                <a:lnTo>
                  <a:pt x="842570" y="3923665"/>
                </a:lnTo>
                <a:lnTo>
                  <a:pt x="842888" y="3918267"/>
                </a:lnTo>
                <a:lnTo>
                  <a:pt x="843842" y="3912552"/>
                </a:lnTo>
                <a:lnTo>
                  <a:pt x="844477" y="3907155"/>
                </a:lnTo>
                <a:lnTo>
                  <a:pt x="846066" y="3901757"/>
                </a:lnTo>
                <a:lnTo>
                  <a:pt x="847020" y="3896360"/>
                </a:lnTo>
                <a:lnTo>
                  <a:pt x="848927" y="3891280"/>
                </a:lnTo>
                <a:lnTo>
                  <a:pt x="850834" y="3886200"/>
                </a:lnTo>
                <a:lnTo>
                  <a:pt x="853059" y="3880802"/>
                </a:lnTo>
                <a:lnTo>
                  <a:pt x="855601" y="3875722"/>
                </a:lnTo>
                <a:lnTo>
                  <a:pt x="858144" y="3870642"/>
                </a:lnTo>
                <a:lnTo>
                  <a:pt x="861640" y="3865880"/>
                </a:lnTo>
                <a:lnTo>
                  <a:pt x="864501" y="3861117"/>
                </a:lnTo>
                <a:lnTo>
                  <a:pt x="868315" y="3856672"/>
                </a:lnTo>
                <a:lnTo>
                  <a:pt x="872128" y="3852227"/>
                </a:lnTo>
                <a:lnTo>
                  <a:pt x="876260" y="3847782"/>
                </a:lnTo>
                <a:lnTo>
                  <a:pt x="1469015" y="3255962"/>
                </a:lnTo>
                <a:lnTo>
                  <a:pt x="1473147" y="3251517"/>
                </a:lnTo>
                <a:lnTo>
                  <a:pt x="1476961" y="3247072"/>
                </a:lnTo>
                <a:lnTo>
                  <a:pt x="1480139" y="3242627"/>
                </a:lnTo>
                <a:lnTo>
                  <a:pt x="1483635" y="3237547"/>
                </a:lnTo>
                <a:lnTo>
                  <a:pt x="1486496" y="3232785"/>
                </a:lnTo>
                <a:lnTo>
                  <a:pt x="1489674" y="3228022"/>
                </a:lnTo>
                <a:lnTo>
                  <a:pt x="1491899" y="3223260"/>
                </a:lnTo>
                <a:lnTo>
                  <a:pt x="1494124" y="3217862"/>
                </a:lnTo>
                <a:lnTo>
                  <a:pt x="1496349" y="3212782"/>
                </a:lnTo>
                <a:lnTo>
                  <a:pt x="1497938" y="3207067"/>
                </a:lnTo>
                <a:lnTo>
                  <a:pt x="1499209" y="3201987"/>
                </a:lnTo>
                <a:lnTo>
                  <a:pt x="1500481" y="3196590"/>
                </a:lnTo>
                <a:lnTo>
                  <a:pt x="1501434" y="3191192"/>
                </a:lnTo>
                <a:lnTo>
                  <a:pt x="1502387" y="3185477"/>
                </a:lnTo>
                <a:lnTo>
                  <a:pt x="1502705" y="3179762"/>
                </a:lnTo>
                <a:lnTo>
                  <a:pt x="1502705" y="3174682"/>
                </a:lnTo>
                <a:lnTo>
                  <a:pt x="1502705" y="3168967"/>
                </a:lnTo>
                <a:lnTo>
                  <a:pt x="1502387" y="3163570"/>
                </a:lnTo>
                <a:lnTo>
                  <a:pt x="1501434" y="3157855"/>
                </a:lnTo>
                <a:lnTo>
                  <a:pt x="1500481" y="3152775"/>
                </a:lnTo>
                <a:lnTo>
                  <a:pt x="1499209" y="3147060"/>
                </a:lnTo>
                <a:lnTo>
                  <a:pt x="1497938" y="3141980"/>
                </a:lnTo>
                <a:lnTo>
                  <a:pt x="1496349" y="3136265"/>
                </a:lnTo>
                <a:lnTo>
                  <a:pt x="1494124" y="3131185"/>
                </a:lnTo>
                <a:lnTo>
                  <a:pt x="1491899" y="3126105"/>
                </a:lnTo>
                <a:lnTo>
                  <a:pt x="1489674" y="3121025"/>
                </a:lnTo>
                <a:lnTo>
                  <a:pt x="1486496" y="3116262"/>
                </a:lnTo>
                <a:lnTo>
                  <a:pt x="1483635" y="3111182"/>
                </a:lnTo>
                <a:lnTo>
                  <a:pt x="1480139" y="3106420"/>
                </a:lnTo>
                <a:lnTo>
                  <a:pt x="1476961" y="3101975"/>
                </a:lnTo>
                <a:lnTo>
                  <a:pt x="1473147" y="3097530"/>
                </a:lnTo>
                <a:lnTo>
                  <a:pt x="1469015" y="3093085"/>
                </a:lnTo>
                <a:lnTo>
                  <a:pt x="1465201" y="3089592"/>
                </a:lnTo>
                <a:lnTo>
                  <a:pt x="1461070" y="3086417"/>
                </a:lnTo>
                <a:lnTo>
                  <a:pt x="1453441" y="3080067"/>
                </a:lnTo>
                <a:lnTo>
                  <a:pt x="1444860" y="3074670"/>
                </a:lnTo>
                <a:lnTo>
                  <a:pt x="1436279" y="3070225"/>
                </a:lnTo>
                <a:lnTo>
                  <a:pt x="1427379" y="3066732"/>
                </a:lnTo>
                <a:lnTo>
                  <a:pt x="1417844" y="3063557"/>
                </a:lnTo>
                <a:lnTo>
                  <a:pt x="1408627" y="3061335"/>
                </a:lnTo>
                <a:lnTo>
                  <a:pt x="1398774" y="3060382"/>
                </a:lnTo>
                <a:lnTo>
                  <a:pt x="1389558" y="3059430"/>
                </a:lnTo>
                <a:lnTo>
                  <a:pt x="1380023" y="3059747"/>
                </a:lnTo>
                <a:lnTo>
                  <a:pt x="1370170" y="3060700"/>
                </a:lnTo>
                <a:lnTo>
                  <a:pt x="1360953" y="3062605"/>
                </a:lnTo>
                <a:lnTo>
                  <a:pt x="1351418" y="3065145"/>
                </a:lnTo>
                <a:lnTo>
                  <a:pt x="1342518" y="3068955"/>
                </a:lnTo>
                <a:lnTo>
                  <a:pt x="1333619" y="3073082"/>
                </a:lnTo>
                <a:lnTo>
                  <a:pt x="1325038" y="3077845"/>
                </a:lnTo>
                <a:lnTo>
                  <a:pt x="0" y="441183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7866319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6" name="Freeform 9">
            <a:extLst>
              <a:ext uri="{FF2B5EF4-FFF2-40B4-BE49-F238E27FC236}">
                <a16:creationId xmlns="" xmlns:a16="http://schemas.microsoft.com/office/drawing/2014/main" id="{038C1AE9-1CD2-4474-B31B-0870D53550CB}"/>
              </a:ext>
            </a:extLst>
          </p:cNvPr>
          <p:cNvSpPr>
            <a:spLocks/>
          </p:cNvSpPr>
          <p:nvPr/>
        </p:nvSpPr>
        <p:spPr bwMode="auto">
          <a:xfrm>
            <a:off x="8656129" y="3781847"/>
            <a:ext cx="487871" cy="650875"/>
          </a:xfrm>
          <a:custGeom>
            <a:avLst/>
            <a:gdLst>
              <a:gd name="T0" fmla="*/ 105 w 1535"/>
              <a:gd name="T1" fmla="*/ 1944 h 2050"/>
              <a:gd name="T2" fmla="*/ 133 w 1535"/>
              <a:gd name="T3" fmla="*/ 1969 h 2050"/>
              <a:gd name="T4" fmla="*/ 163 w 1535"/>
              <a:gd name="T5" fmla="*/ 1990 h 2050"/>
              <a:gd name="T6" fmla="*/ 193 w 1535"/>
              <a:gd name="T7" fmla="*/ 2009 h 2050"/>
              <a:gd name="T8" fmla="*/ 226 w 1535"/>
              <a:gd name="T9" fmla="*/ 2024 h 2050"/>
              <a:gd name="T10" fmla="*/ 259 w 1535"/>
              <a:gd name="T11" fmla="*/ 2036 h 2050"/>
              <a:gd name="T12" fmla="*/ 293 w 1535"/>
              <a:gd name="T13" fmla="*/ 2044 h 2050"/>
              <a:gd name="T14" fmla="*/ 328 w 1535"/>
              <a:gd name="T15" fmla="*/ 2049 h 2050"/>
              <a:gd name="T16" fmla="*/ 362 w 1535"/>
              <a:gd name="T17" fmla="*/ 2050 h 2050"/>
              <a:gd name="T18" fmla="*/ 397 w 1535"/>
              <a:gd name="T19" fmla="*/ 2049 h 2050"/>
              <a:gd name="T20" fmla="*/ 432 w 1535"/>
              <a:gd name="T21" fmla="*/ 2044 h 2050"/>
              <a:gd name="T22" fmla="*/ 466 w 1535"/>
              <a:gd name="T23" fmla="*/ 2036 h 2050"/>
              <a:gd name="T24" fmla="*/ 500 w 1535"/>
              <a:gd name="T25" fmla="*/ 2024 h 2050"/>
              <a:gd name="T26" fmla="*/ 531 w 1535"/>
              <a:gd name="T27" fmla="*/ 2009 h 2050"/>
              <a:gd name="T28" fmla="*/ 563 w 1535"/>
              <a:gd name="T29" fmla="*/ 1990 h 2050"/>
              <a:gd name="T30" fmla="*/ 592 w 1535"/>
              <a:gd name="T31" fmla="*/ 1969 h 2050"/>
              <a:gd name="T32" fmla="*/ 619 w 1535"/>
              <a:gd name="T33" fmla="*/ 1944 h 2050"/>
              <a:gd name="T34" fmla="*/ 1535 w 1535"/>
              <a:gd name="T35" fmla="*/ 0 h 2050"/>
              <a:gd name="T36" fmla="*/ 105 w 1535"/>
              <a:gd name="T37" fmla="*/ 1430 h 2050"/>
              <a:gd name="T38" fmla="*/ 81 w 1535"/>
              <a:gd name="T39" fmla="*/ 1457 h 2050"/>
              <a:gd name="T40" fmla="*/ 59 w 1535"/>
              <a:gd name="T41" fmla="*/ 1486 h 2050"/>
              <a:gd name="T42" fmla="*/ 41 w 1535"/>
              <a:gd name="T43" fmla="*/ 1518 h 2050"/>
              <a:gd name="T44" fmla="*/ 25 w 1535"/>
              <a:gd name="T45" fmla="*/ 1550 h 2050"/>
              <a:gd name="T46" fmla="*/ 14 w 1535"/>
              <a:gd name="T47" fmla="*/ 1584 h 2050"/>
              <a:gd name="T48" fmla="*/ 5 w 1535"/>
              <a:gd name="T49" fmla="*/ 1618 h 2050"/>
              <a:gd name="T50" fmla="*/ 1 w 1535"/>
              <a:gd name="T51" fmla="*/ 1652 h 2050"/>
              <a:gd name="T52" fmla="*/ 0 w 1535"/>
              <a:gd name="T53" fmla="*/ 1687 h 2050"/>
              <a:gd name="T54" fmla="*/ 1 w 1535"/>
              <a:gd name="T55" fmla="*/ 1721 h 2050"/>
              <a:gd name="T56" fmla="*/ 5 w 1535"/>
              <a:gd name="T57" fmla="*/ 1756 h 2050"/>
              <a:gd name="T58" fmla="*/ 14 w 1535"/>
              <a:gd name="T59" fmla="*/ 1790 h 2050"/>
              <a:gd name="T60" fmla="*/ 25 w 1535"/>
              <a:gd name="T61" fmla="*/ 1823 h 2050"/>
              <a:gd name="T62" fmla="*/ 41 w 1535"/>
              <a:gd name="T63" fmla="*/ 1856 h 2050"/>
              <a:gd name="T64" fmla="*/ 59 w 1535"/>
              <a:gd name="T65" fmla="*/ 1887 h 2050"/>
              <a:gd name="T66" fmla="*/ 81 w 1535"/>
              <a:gd name="T67" fmla="*/ 1916 h 2050"/>
              <a:gd name="T68" fmla="*/ 105 w 1535"/>
              <a:gd name="T69" fmla="*/ 1944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lnTo>
                  <a:pt x="105" y="19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7" name="Freeform 10">
            <a:extLst>
              <a:ext uri="{FF2B5EF4-FFF2-40B4-BE49-F238E27FC236}">
                <a16:creationId xmlns="" xmlns:a16="http://schemas.microsoft.com/office/drawing/2014/main" id="{BA94BC0B-A203-4465-B49C-97FB232210FC}"/>
              </a:ext>
            </a:extLst>
          </p:cNvPr>
          <p:cNvSpPr>
            <a:spLocks/>
          </p:cNvSpPr>
          <p:nvPr/>
        </p:nvSpPr>
        <p:spPr bwMode="auto">
          <a:xfrm>
            <a:off x="932834" y="6108700"/>
            <a:ext cx="916943" cy="749300"/>
          </a:xfrm>
          <a:custGeom>
            <a:avLst/>
            <a:gdLst>
              <a:gd name="T0" fmla="*/ 2781 w 2886"/>
              <a:gd name="T1" fmla="*/ 104 h 2358"/>
              <a:gd name="T2" fmla="*/ 2754 w 2886"/>
              <a:gd name="T3" fmla="*/ 80 h 2358"/>
              <a:gd name="T4" fmla="*/ 2725 w 2886"/>
              <a:gd name="T5" fmla="*/ 59 h 2358"/>
              <a:gd name="T6" fmla="*/ 2694 w 2886"/>
              <a:gd name="T7" fmla="*/ 41 h 2358"/>
              <a:gd name="T8" fmla="*/ 2662 w 2886"/>
              <a:gd name="T9" fmla="*/ 26 h 2358"/>
              <a:gd name="T10" fmla="*/ 2630 w 2886"/>
              <a:gd name="T11" fmla="*/ 14 h 2358"/>
              <a:gd name="T12" fmla="*/ 2596 w 2886"/>
              <a:gd name="T13" fmla="*/ 6 h 2358"/>
              <a:gd name="T14" fmla="*/ 2562 w 2886"/>
              <a:gd name="T15" fmla="*/ 1 h 2358"/>
              <a:gd name="T16" fmla="*/ 2527 w 2886"/>
              <a:gd name="T17" fmla="*/ 0 h 2358"/>
              <a:gd name="T18" fmla="*/ 2493 w 2886"/>
              <a:gd name="T19" fmla="*/ 1 h 2358"/>
              <a:gd name="T20" fmla="*/ 2459 w 2886"/>
              <a:gd name="T21" fmla="*/ 6 h 2358"/>
              <a:gd name="T22" fmla="*/ 2425 w 2886"/>
              <a:gd name="T23" fmla="*/ 14 h 2358"/>
              <a:gd name="T24" fmla="*/ 2392 w 2886"/>
              <a:gd name="T25" fmla="*/ 26 h 2358"/>
              <a:gd name="T26" fmla="*/ 2361 w 2886"/>
              <a:gd name="T27" fmla="*/ 41 h 2358"/>
              <a:gd name="T28" fmla="*/ 2330 w 2886"/>
              <a:gd name="T29" fmla="*/ 59 h 2358"/>
              <a:gd name="T30" fmla="*/ 2301 w 2886"/>
              <a:gd name="T31" fmla="*/ 80 h 2358"/>
              <a:gd name="T32" fmla="*/ 2274 w 2886"/>
              <a:gd name="T33" fmla="*/ 104 h 2358"/>
              <a:gd name="T34" fmla="*/ 1035 w 2886"/>
              <a:gd name="T35" fmla="*/ 2358 h 2358"/>
              <a:gd name="T36" fmla="*/ 2781 w 2886"/>
              <a:gd name="T37" fmla="*/ 612 h 2358"/>
              <a:gd name="T38" fmla="*/ 2806 w 2886"/>
              <a:gd name="T39" fmla="*/ 583 h 2358"/>
              <a:gd name="T40" fmla="*/ 2827 w 2886"/>
              <a:gd name="T41" fmla="*/ 555 h 2358"/>
              <a:gd name="T42" fmla="*/ 2844 w 2886"/>
              <a:gd name="T43" fmla="*/ 525 h 2358"/>
              <a:gd name="T44" fmla="*/ 2860 w 2886"/>
              <a:gd name="T45" fmla="*/ 493 h 2358"/>
              <a:gd name="T46" fmla="*/ 2871 w 2886"/>
              <a:gd name="T47" fmla="*/ 460 h 2358"/>
              <a:gd name="T48" fmla="*/ 2880 w 2886"/>
              <a:gd name="T49" fmla="*/ 426 h 2358"/>
              <a:gd name="T50" fmla="*/ 2884 w 2886"/>
              <a:gd name="T51" fmla="*/ 392 h 2358"/>
              <a:gd name="T52" fmla="*/ 2886 w 2886"/>
              <a:gd name="T53" fmla="*/ 358 h 2358"/>
              <a:gd name="T54" fmla="*/ 2884 w 2886"/>
              <a:gd name="T55" fmla="*/ 324 h 2358"/>
              <a:gd name="T56" fmla="*/ 2880 w 2886"/>
              <a:gd name="T57" fmla="*/ 290 h 2358"/>
              <a:gd name="T58" fmla="*/ 2871 w 2886"/>
              <a:gd name="T59" fmla="*/ 256 h 2358"/>
              <a:gd name="T60" fmla="*/ 2860 w 2886"/>
              <a:gd name="T61" fmla="*/ 223 h 2358"/>
              <a:gd name="T62" fmla="*/ 2844 w 2886"/>
              <a:gd name="T63" fmla="*/ 191 h 2358"/>
              <a:gd name="T64" fmla="*/ 2827 w 2886"/>
              <a:gd name="T65" fmla="*/ 161 h 2358"/>
              <a:gd name="T66" fmla="*/ 2806 w 2886"/>
              <a:gd name="T67" fmla="*/ 131 h 2358"/>
              <a:gd name="T68" fmla="*/ 2781 w 2886"/>
              <a:gd name="T69" fmla="*/ 104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86" h="2358">
                <a:moveTo>
                  <a:pt x="2781" y="104"/>
                </a:moveTo>
                <a:lnTo>
                  <a:pt x="2781" y="104"/>
                </a:lnTo>
                <a:lnTo>
                  <a:pt x="2767" y="92"/>
                </a:lnTo>
                <a:lnTo>
                  <a:pt x="2754" y="80"/>
                </a:lnTo>
                <a:lnTo>
                  <a:pt x="2739" y="69"/>
                </a:lnTo>
                <a:lnTo>
                  <a:pt x="2725" y="59"/>
                </a:lnTo>
                <a:lnTo>
                  <a:pt x="2709" y="49"/>
                </a:lnTo>
                <a:lnTo>
                  <a:pt x="2694" y="41"/>
                </a:lnTo>
                <a:lnTo>
                  <a:pt x="2678" y="33"/>
                </a:lnTo>
                <a:lnTo>
                  <a:pt x="2662" y="26"/>
                </a:lnTo>
                <a:lnTo>
                  <a:pt x="2646" y="20"/>
                </a:lnTo>
                <a:lnTo>
                  <a:pt x="2630" y="14"/>
                </a:lnTo>
                <a:lnTo>
                  <a:pt x="2613" y="9"/>
                </a:lnTo>
                <a:lnTo>
                  <a:pt x="2596" y="6"/>
                </a:lnTo>
                <a:lnTo>
                  <a:pt x="2579" y="4"/>
                </a:lnTo>
                <a:lnTo>
                  <a:pt x="2562" y="1"/>
                </a:lnTo>
                <a:lnTo>
                  <a:pt x="2545" y="0"/>
                </a:lnTo>
                <a:lnTo>
                  <a:pt x="2527" y="0"/>
                </a:lnTo>
                <a:lnTo>
                  <a:pt x="2510" y="0"/>
                </a:lnTo>
                <a:lnTo>
                  <a:pt x="2493" y="1"/>
                </a:lnTo>
                <a:lnTo>
                  <a:pt x="2476" y="4"/>
                </a:lnTo>
                <a:lnTo>
                  <a:pt x="2459" y="6"/>
                </a:lnTo>
                <a:lnTo>
                  <a:pt x="2442" y="9"/>
                </a:lnTo>
                <a:lnTo>
                  <a:pt x="2425" y="14"/>
                </a:lnTo>
                <a:lnTo>
                  <a:pt x="2409" y="20"/>
                </a:lnTo>
                <a:lnTo>
                  <a:pt x="2392" y="26"/>
                </a:lnTo>
                <a:lnTo>
                  <a:pt x="2376" y="33"/>
                </a:lnTo>
                <a:lnTo>
                  <a:pt x="2361" y="41"/>
                </a:lnTo>
                <a:lnTo>
                  <a:pt x="2346" y="49"/>
                </a:lnTo>
                <a:lnTo>
                  <a:pt x="2330" y="59"/>
                </a:lnTo>
                <a:lnTo>
                  <a:pt x="2315" y="69"/>
                </a:lnTo>
                <a:lnTo>
                  <a:pt x="2301" y="80"/>
                </a:lnTo>
                <a:lnTo>
                  <a:pt x="2287" y="92"/>
                </a:lnTo>
                <a:lnTo>
                  <a:pt x="2274" y="104"/>
                </a:lnTo>
                <a:lnTo>
                  <a:pt x="0" y="2358"/>
                </a:lnTo>
                <a:lnTo>
                  <a:pt x="1035" y="2358"/>
                </a:lnTo>
                <a:lnTo>
                  <a:pt x="2781" y="612"/>
                </a:lnTo>
                <a:lnTo>
                  <a:pt x="2781" y="612"/>
                </a:lnTo>
                <a:lnTo>
                  <a:pt x="2794" y="597"/>
                </a:lnTo>
                <a:lnTo>
                  <a:pt x="2806" y="583"/>
                </a:lnTo>
                <a:lnTo>
                  <a:pt x="2816" y="569"/>
                </a:lnTo>
                <a:lnTo>
                  <a:pt x="2827" y="555"/>
                </a:lnTo>
                <a:lnTo>
                  <a:pt x="2836" y="540"/>
                </a:lnTo>
                <a:lnTo>
                  <a:pt x="2844" y="525"/>
                </a:lnTo>
                <a:lnTo>
                  <a:pt x="2853" y="508"/>
                </a:lnTo>
                <a:lnTo>
                  <a:pt x="2860" y="493"/>
                </a:lnTo>
                <a:lnTo>
                  <a:pt x="2866" y="477"/>
                </a:lnTo>
                <a:lnTo>
                  <a:pt x="2871" y="460"/>
                </a:lnTo>
                <a:lnTo>
                  <a:pt x="2875" y="442"/>
                </a:lnTo>
                <a:lnTo>
                  <a:pt x="2880" y="426"/>
                </a:lnTo>
                <a:lnTo>
                  <a:pt x="2882" y="410"/>
                </a:lnTo>
                <a:lnTo>
                  <a:pt x="2884" y="392"/>
                </a:lnTo>
                <a:lnTo>
                  <a:pt x="2886" y="374"/>
                </a:lnTo>
                <a:lnTo>
                  <a:pt x="2886" y="358"/>
                </a:lnTo>
                <a:lnTo>
                  <a:pt x="2886" y="340"/>
                </a:lnTo>
                <a:lnTo>
                  <a:pt x="2884" y="324"/>
                </a:lnTo>
                <a:lnTo>
                  <a:pt x="2882" y="306"/>
                </a:lnTo>
                <a:lnTo>
                  <a:pt x="2880" y="290"/>
                </a:lnTo>
                <a:lnTo>
                  <a:pt x="2875" y="272"/>
                </a:lnTo>
                <a:lnTo>
                  <a:pt x="2871" y="256"/>
                </a:lnTo>
                <a:lnTo>
                  <a:pt x="2866" y="239"/>
                </a:lnTo>
                <a:lnTo>
                  <a:pt x="2860" y="223"/>
                </a:lnTo>
                <a:lnTo>
                  <a:pt x="2853" y="207"/>
                </a:lnTo>
                <a:lnTo>
                  <a:pt x="2844" y="191"/>
                </a:lnTo>
                <a:lnTo>
                  <a:pt x="2836" y="176"/>
                </a:lnTo>
                <a:lnTo>
                  <a:pt x="2827" y="161"/>
                </a:lnTo>
                <a:lnTo>
                  <a:pt x="2816" y="146"/>
                </a:lnTo>
                <a:lnTo>
                  <a:pt x="2806" y="131"/>
                </a:lnTo>
                <a:lnTo>
                  <a:pt x="2794" y="117"/>
                </a:lnTo>
                <a:lnTo>
                  <a:pt x="2781" y="104"/>
                </a:lnTo>
                <a:lnTo>
                  <a:pt x="2781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8" name="Freeform 11">
            <a:extLst>
              <a:ext uri="{FF2B5EF4-FFF2-40B4-BE49-F238E27FC236}">
                <a16:creationId xmlns="" xmlns:a16="http://schemas.microsoft.com/office/drawing/2014/main" id="{D7ADF25A-7051-4AB0-B034-B6FCD4FFD81D}"/>
              </a:ext>
            </a:extLst>
          </p:cNvPr>
          <p:cNvSpPr>
            <a:spLocks/>
          </p:cNvSpPr>
          <p:nvPr userDrawn="1"/>
        </p:nvSpPr>
        <p:spPr bwMode="auto">
          <a:xfrm>
            <a:off x="0" y="2381551"/>
            <a:ext cx="1101285" cy="1266825"/>
          </a:xfrm>
          <a:custGeom>
            <a:avLst/>
            <a:gdLst>
              <a:gd name="T0" fmla="*/ 3357 w 3464"/>
              <a:gd name="T1" fmla="*/ 106 h 3991"/>
              <a:gd name="T2" fmla="*/ 3330 w 3464"/>
              <a:gd name="T3" fmla="*/ 81 h 3991"/>
              <a:gd name="T4" fmla="*/ 3301 w 3464"/>
              <a:gd name="T5" fmla="*/ 60 h 3991"/>
              <a:gd name="T6" fmla="*/ 3269 w 3464"/>
              <a:gd name="T7" fmla="*/ 41 h 3991"/>
              <a:gd name="T8" fmla="*/ 3238 w 3464"/>
              <a:gd name="T9" fmla="*/ 26 h 3991"/>
              <a:gd name="T10" fmla="*/ 3204 w 3464"/>
              <a:gd name="T11" fmla="*/ 14 h 3991"/>
              <a:gd name="T12" fmla="*/ 3170 w 3464"/>
              <a:gd name="T13" fmla="*/ 6 h 3991"/>
              <a:gd name="T14" fmla="*/ 3136 w 3464"/>
              <a:gd name="T15" fmla="*/ 1 h 3991"/>
              <a:gd name="T16" fmla="*/ 3100 w 3464"/>
              <a:gd name="T17" fmla="*/ 0 h 3991"/>
              <a:gd name="T18" fmla="*/ 3066 w 3464"/>
              <a:gd name="T19" fmla="*/ 1 h 3991"/>
              <a:gd name="T20" fmla="*/ 3031 w 3464"/>
              <a:gd name="T21" fmla="*/ 6 h 3991"/>
              <a:gd name="T22" fmla="*/ 2997 w 3464"/>
              <a:gd name="T23" fmla="*/ 14 h 3991"/>
              <a:gd name="T24" fmla="*/ 2964 w 3464"/>
              <a:gd name="T25" fmla="*/ 26 h 3991"/>
              <a:gd name="T26" fmla="*/ 2931 w 3464"/>
              <a:gd name="T27" fmla="*/ 41 h 3991"/>
              <a:gd name="T28" fmla="*/ 2901 w 3464"/>
              <a:gd name="T29" fmla="*/ 60 h 3991"/>
              <a:gd name="T30" fmla="*/ 2871 w 3464"/>
              <a:gd name="T31" fmla="*/ 81 h 3991"/>
              <a:gd name="T32" fmla="*/ 2843 w 3464"/>
              <a:gd name="T33" fmla="*/ 106 h 3991"/>
              <a:gd name="T34" fmla="*/ 0 w 3464"/>
              <a:gd name="T35" fmla="*/ 3991 h 3991"/>
              <a:gd name="T36" fmla="*/ 3357 w 3464"/>
              <a:gd name="T37" fmla="*/ 620 h 3991"/>
              <a:gd name="T38" fmla="*/ 3382 w 3464"/>
              <a:gd name="T39" fmla="*/ 593 h 3991"/>
              <a:gd name="T40" fmla="*/ 3404 w 3464"/>
              <a:gd name="T41" fmla="*/ 563 h 3991"/>
              <a:gd name="T42" fmla="*/ 3422 w 3464"/>
              <a:gd name="T43" fmla="*/ 532 h 3991"/>
              <a:gd name="T44" fmla="*/ 3437 w 3464"/>
              <a:gd name="T45" fmla="*/ 500 h 3991"/>
              <a:gd name="T46" fmla="*/ 3449 w 3464"/>
              <a:gd name="T47" fmla="*/ 466 h 3991"/>
              <a:gd name="T48" fmla="*/ 3457 w 3464"/>
              <a:gd name="T49" fmla="*/ 432 h 3991"/>
              <a:gd name="T50" fmla="*/ 3462 w 3464"/>
              <a:gd name="T51" fmla="*/ 398 h 3991"/>
              <a:gd name="T52" fmla="*/ 3464 w 3464"/>
              <a:gd name="T53" fmla="*/ 363 h 3991"/>
              <a:gd name="T54" fmla="*/ 3462 w 3464"/>
              <a:gd name="T55" fmla="*/ 329 h 3991"/>
              <a:gd name="T56" fmla="*/ 3457 w 3464"/>
              <a:gd name="T57" fmla="*/ 293 h 3991"/>
              <a:gd name="T58" fmla="*/ 3449 w 3464"/>
              <a:gd name="T59" fmla="*/ 259 h 3991"/>
              <a:gd name="T60" fmla="*/ 3437 w 3464"/>
              <a:gd name="T61" fmla="*/ 226 h 3991"/>
              <a:gd name="T62" fmla="*/ 3422 w 3464"/>
              <a:gd name="T63" fmla="*/ 194 h 3991"/>
              <a:gd name="T64" fmla="*/ 3404 w 3464"/>
              <a:gd name="T65" fmla="*/ 163 h 3991"/>
              <a:gd name="T66" fmla="*/ 3382 w 3464"/>
              <a:gd name="T67" fmla="*/ 134 h 3991"/>
              <a:gd name="T68" fmla="*/ 3357 w 3464"/>
              <a:gd name="T69" fmla="*/ 106 h 3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64" h="3991">
                <a:moveTo>
                  <a:pt x="3357" y="106"/>
                </a:moveTo>
                <a:lnTo>
                  <a:pt x="3357" y="106"/>
                </a:lnTo>
                <a:lnTo>
                  <a:pt x="3344" y="93"/>
                </a:lnTo>
                <a:lnTo>
                  <a:pt x="3330" y="81"/>
                </a:lnTo>
                <a:lnTo>
                  <a:pt x="3315" y="69"/>
                </a:lnTo>
                <a:lnTo>
                  <a:pt x="3301" y="60"/>
                </a:lnTo>
                <a:lnTo>
                  <a:pt x="3286" y="49"/>
                </a:lnTo>
                <a:lnTo>
                  <a:pt x="3269" y="41"/>
                </a:lnTo>
                <a:lnTo>
                  <a:pt x="3254" y="33"/>
                </a:lnTo>
                <a:lnTo>
                  <a:pt x="3238" y="26"/>
                </a:lnTo>
                <a:lnTo>
                  <a:pt x="3221" y="20"/>
                </a:lnTo>
                <a:lnTo>
                  <a:pt x="3204" y="14"/>
                </a:lnTo>
                <a:lnTo>
                  <a:pt x="3187" y="9"/>
                </a:lnTo>
                <a:lnTo>
                  <a:pt x="3170" y="6"/>
                </a:lnTo>
                <a:lnTo>
                  <a:pt x="3153" y="3"/>
                </a:lnTo>
                <a:lnTo>
                  <a:pt x="3136" y="1"/>
                </a:lnTo>
                <a:lnTo>
                  <a:pt x="3118" y="0"/>
                </a:lnTo>
                <a:lnTo>
                  <a:pt x="3100" y="0"/>
                </a:lnTo>
                <a:lnTo>
                  <a:pt x="3083" y="0"/>
                </a:lnTo>
                <a:lnTo>
                  <a:pt x="3066" y="1"/>
                </a:lnTo>
                <a:lnTo>
                  <a:pt x="3049" y="3"/>
                </a:lnTo>
                <a:lnTo>
                  <a:pt x="3031" y="6"/>
                </a:lnTo>
                <a:lnTo>
                  <a:pt x="3015" y="9"/>
                </a:lnTo>
                <a:lnTo>
                  <a:pt x="2997" y="14"/>
                </a:lnTo>
                <a:lnTo>
                  <a:pt x="2981" y="20"/>
                </a:lnTo>
                <a:lnTo>
                  <a:pt x="2964" y="26"/>
                </a:lnTo>
                <a:lnTo>
                  <a:pt x="2948" y="33"/>
                </a:lnTo>
                <a:lnTo>
                  <a:pt x="2931" y="41"/>
                </a:lnTo>
                <a:lnTo>
                  <a:pt x="2916" y="49"/>
                </a:lnTo>
                <a:lnTo>
                  <a:pt x="2901" y="60"/>
                </a:lnTo>
                <a:lnTo>
                  <a:pt x="2885" y="69"/>
                </a:lnTo>
                <a:lnTo>
                  <a:pt x="2871" y="81"/>
                </a:lnTo>
                <a:lnTo>
                  <a:pt x="2857" y="93"/>
                </a:lnTo>
                <a:lnTo>
                  <a:pt x="2843" y="106"/>
                </a:lnTo>
                <a:lnTo>
                  <a:pt x="0" y="2956"/>
                </a:lnTo>
                <a:lnTo>
                  <a:pt x="0" y="3991"/>
                </a:lnTo>
                <a:lnTo>
                  <a:pt x="3357" y="620"/>
                </a:lnTo>
                <a:lnTo>
                  <a:pt x="3357" y="620"/>
                </a:lnTo>
                <a:lnTo>
                  <a:pt x="3370" y="607"/>
                </a:lnTo>
                <a:lnTo>
                  <a:pt x="3382" y="593"/>
                </a:lnTo>
                <a:lnTo>
                  <a:pt x="3394" y="577"/>
                </a:lnTo>
                <a:lnTo>
                  <a:pt x="3404" y="563"/>
                </a:lnTo>
                <a:lnTo>
                  <a:pt x="3414" y="548"/>
                </a:lnTo>
                <a:lnTo>
                  <a:pt x="3422" y="532"/>
                </a:lnTo>
                <a:lnTo>
                  <a:pt x="3430" y="516"/>
                </a:lnTo>
                <a:lnTo>
                  <a:pt x="3437" y="500"/>
                </a:lnTo>
                <a:lnTo>
                  <a:pt x="3444" y="483"/>
                </a:lnTo>
                <a:lnTo>
                  <a:pt x="3449" y="466"/>
                </a:lnTo>
                <a:lnTo>
                  <a:pt x="3454" y="449"/>
                </a:lnTo>
                <a:lnTo>
                  <a:pt x="3457" y="432"/>
                </a:lnTo>
                <a:lnTo>
                  <a:pt x="3461" y="415"/>
                </a:lnTo>
                <a:lnTo>
                  <a:pt x="3462" y="398"/>
                </a:lnTo>
                <a:lnTo>
                  <a:pt x="3464" y="380"/>
                </a:lnTo>
                <a:lnTo>
                  <a:pt x="3464" y="363"/>
                </a:lnTo>
                <a:lnTo>
                  <a:pt x="3464" y="345"/>
                </a:lnTo>
                <a:lnTo>
                  <a:pt x="3462" y="329"/>
                </a:lnTo>
                <a:lnTo>
                  <a:pt x="3461" y="311"/>
                </a:lnTo>
                <a:lnTo>
                  <a:pt x="3457" y="293"/>
                </a:lnTo>
                <a:lnTo>
                  <a:pt x="3454" y="276"/>
                </a:lnTo>
                <a:lnTo>
                  <a:pt x="3449" y="259"/>
                </a:lnTo>
                <a:lnTo>
                  <a:pt x="3444" y="243"/>
                </a:lnTo>
                <a:lnTo>
                  <a:pt x="3437" y="226"/>
                </a:lnTo>
                <a:lnTo>
                  <a:pt x="3430" y="210"/>
                </a:lnTo>
                <a:lnTo>
                  <a:pt x="3422" y="194"/>
                </a:lnTo>
                <a:lnTo>
                  <a:pt x="3414" y="178"/>
                </a:lnTo>
                <a:lnTo>
                  <a:pt x="3404" y="163"/>
                </a:lnTo>
                <a:lnTo>
                  <a:pt x="3394" y="148"/>
                </a:lnTo>
                <a:lnTo>
                  <a:pt x="3382" y="134"/>
                </a:lnTo>
                <a:lnTo>
                  <a:pt x="3370" y="120"/>
                </a:lnTo>
                <a:lnTo>
                  <a:pt x="3357" y="106"/>
                </a:lnTo>
                <a:lnTo>
                  <a:pt x="3357" y="10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3019518" y="2132856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3019518" y="4612532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66922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02978FAA-C14E-4EDD-9D4A-94A548EDBD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5" r="50539"/>
          <a:stretch/>
        </p:blipFill>
        <p:spPr>
          <a:xfrm>
            <a:off x="5672359" y="0"/>
            <a:ext cx="3471641" cy="4252913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9E07B58E-BE2A-4170-A342-6D28879EF3C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8"/>
          <a:stretch>
            <a:fillRect/>
          </a:stretch>
        </p:blipFill>
        <p:spPr>
          <a:xfrm>
            <a:off x="0" y="2748565"/>
            <a:ext cx="4644008" cy="4109435"/>
          </a:xfrm>
          <a:custGeom>
            <a:avLst/>
            <a:gdLst>
              <a:gd name="connsiteX0" fmla="*/ 0 w 4644008"/>
              <a:gd name="connsiteY0" fmla="*/ 0 h 4109435"/>
              <a:gd name="connsiteX1" fmla="*/ 4644008 w 4644008"/>
              <a:gd name="connsiteY1" fmla="*/ 0 h 4109435"/>
              <a:gd name="connsiteX2" fmla="*/ 4644008 w 4644008"/>
              <a:gd name="connsiteY2" fmla="*/ 4109435 h 4109435"/>
              <a:gd name="connsiteX3" fmla="*/ 0 w 4644008"/>
              <a:gd name="connsiteY3" fmla="*/ 4109435 h 4109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008" h="4109435">
                <a:moveTo>
                  <a:pt x="0" y="0"/>
                </a:moveTo>
                <a:lnTo>
                  <a:pt x="4644008" y="0"/>
                </a:lnTo>
                <a:lnTo>
                  <a:pt x="4644008" y="4109435"/>
                </a:lnTo>
                <a:lnTo>
                  <a:pt x="0" y="4109435"/>
                </a:lnTo>
                <a:close/>
              </a:path>
            </a:pathLst>
          </a:custGeom>
        </p:spPr>
      </p:pic>
      <p:sp>
        <p:nvSpPr>
          <p:cNvPr id="45" name="Freeform: Shape 44">
            <a:extLst>
              <a:ext uri="{FF2B5EF4-FFF2-40B4-BE49-F238E27FC236}">
                <a16:creationId xmlns="" xmlns:a16="http://schemas.microsoft.com/office/drawing/2014/main" id="{4BBB5E71-AB95-4AAE-8D0C-2B8D78EC465D}"/>
              </a:ext>
            </a:extLst>
          </p:cNvPr>
          <p:cNvSpPr>
            <a:spLocks/>
          </p:cNvSpPr>
          <p:nvPr userDrawn="1"/>
        </p:nvSpPr>
        <p:spPr bwMode="auto">
          <a:xfrm>
            <a:off x="0" y="1"/>
            <a:ext cx="9147326" cy="6857999"/>
          </a:xfrm>
          <a:custGeom>
            <a:avLst/>
            <a:gdLst>
              <a:gd name="connsiteX0" fmla="*/ 0 w 9147326"/>
              <a:gd name="connsiteY0" fmla="*/ 0 h 6857999"/>
              <a:gd name="connsiteX1" fmla="*/ 9147326 w 9147326"/>
              <a:gd name="connsiteY1" fmla="*/ 0 h 6857999"/>
              <a:gd name="connsiteX2" fmla="*/ 9147326 w 9147326"/>
              <a:gd name="connsiteY2" fmla="*/ 126534 h 6857999"/>
              <a:gd name="connsiteX3" fmla="*/ 7728380 w 9147326"/>
              <a:gd name="connsiteY3" fmla="*/ 1544002 h 6857999"/>
              <a:gd name="connsiteX4" fmla="*/ 7724248 w 9147326"/>
              <a:gd name="connsiteY4" fmla="*/ 1548130 h 6857999"/>
              <a:gd name="connsiteX5" fmla="*/ 7720434 w 9147326"/>
              <a:gd name="connsiteY5" fmla="*/ 1552575 h 6857999"/>
              <a:gd name="connsiteX6" fmla="*/ 7717256 w 9147326"/>
              <a:gd name="connsiteY6" fmla="*/ 1557337 h 6857999"/>
              <a:gd name="connsiteX7" fmla="*/ 7713759 w 9147326"/>
              <a:gd name="connsiteY7" fmla="*/ 1561782 h 6857999"/>
              <a:gd name="connsiteX8" fmla="*/ 7710899 w 9147326"/>
              <a:gd name="connsiteY8" fmla="*/ 1566545 h 6857999"/>
              <a:gd name="connsiteX9" fmla="*/ 7707721 w 9147326"/>
              <a:gd name="connsiteY9" fmla="*/ 1571942 h 6857999"/>
              <a:gd name="connsiteX10" fmla="*/ 7705496 w 9147326"/>
              <a:gd name="connsiteY10" fmla="*/ 1576705 h 6857999"/>
              <a:gd name="connsiteX11" fmla="*/ 7702953 w 9147326"/>
              <a:gd name="connsiteY11" fmla="*/ 1581785 h 6857999"/>
              <a:gd name="connsiteX12" fmla="*/ 7701046 w 9147326"/>
              <a:gd name="connsiteY12" fmla="*/ 1587182 h 6857999"/>
              <a:gd name="connsiteX13" fmla="*/ 7699457 w 9147326"/>
              <a:gd name="connsiteY13" fmla="*/ 1592262 h 6857999"/>
              <a:gd name="connsiteX14" fmla="*/ 7698186 w 9147326"/>
              <a:gd name="connsiteY14" fmla="*/ 1597977 h 6857999"/>
              <a:gd name="connsiteX15" fmla="*/ 7696914 w 9147326"/>
              <a:gd name="connsiteY15" fmla="*/ 1603057 h 6857999"/>
              <a:gd name="connsiteX16" fmla="*/ 7695961 w 9147326"/>
              <a:gd name="connsiteY16" fmla="*/ 1608772 h 6857999"/>
              <a:gd name="connsiteX17" fmla="*/ 7695007 w 9147326"/>
              <a:gd name="connsiteY17" fmla="*/ 1614487 h 6857999"/>
              <a:gd name="connsiteX18" fmla="*/ 7694690 w 9147326"/>
              <a:gd name="connsiteY18" fmla="*/ 1619567 h 6857999"/>
              <a:gd name="connsiteX19" fmla="*/ 7694690 w 9147326"/>
              <a:gd name="connsiteY19" fmla="*/ 1625282 h 6857999"/>
              <a:gd name="connsiteX20" fmla="*/ 7694690 w 9147326"/>
              <a:gd name="connsiteY20" fmla="*/ 1630680 h 6857999"/>
              <a:gd name="connsiteX21" fmla="*/ 7695007 w 9147326"/>
              <a:gd name="connsiteY21" fmla="*/ 1636395 h 6857999"/>
              <a:gd name="connsiteX22" fmla="*/ 7695961 w 9147326"/>
              <a:gd name="connsiteY22" fmla="*/ 1641792 h 6857999"/>
              <a:gd name="connsiteX23" fmla="*/ 7696914 w 9147326"/>
              <a:gd name="connsiteY23" fmla="*/ 1647190 h 6857999"/>
              <a:gd name="connsiteX24" fmla="*/ 7698186 w 9147326"/>
              <a:gd name="connsiteY24" fmla="*/ 1652587 h 6857999"/>
              <a:gd name="connsiteX25" fmla="*/ 7699457 w 9147326"/>
              <a:gd name="connsiteY25" fmla="*/ 1657985 h 6857999"/>
              <a:gd name="connsiteX26" fmla="*/ 7701046 w 9147326"/>
              <a:gd name="connsiteY26" fmla="*/ 1663065 h 6857999"/>
              <a:gd name="connsiteX27" fmla="*/ 7702953 w 9147326"/>
              <a:gd name="connsiteY27" fmla="*/ 1668462 h 6857999"/>
              <a:gd name="connsiteX28" fmla="*/ 7705178 w 9147326"/>
              <a:gd name="connsiteY28" fmla="*/ 1673542 h 6857999"/>
              <a:gd name="connsiteX29" fmla="*/ 7707721 w 9147326"/>
              <a:gd name="connsiteY29" fmla="*/ 1678940 h 6857999"/>
              <a:gd name="connsiteX30" fmla="*/ 7710899 w 9147326"/>
              <a:gd name="connsiteY30" fmla="*/ 1683702 h 6857999"/>
              <a:gd name="connsiteX31" fmla="*/ 7713759 w 9147326"/>
              <a:gd name="connsiteY31" fmla="*/ 1688465 h 6857999"/>
              <a:gd name="connsiteX32" fmla="*/ 7717256 w 9147326"/>
              <a:gd name="connsiteY32" fmla="*/ 1693227 h 6857999"/>
              <a:gd name="connsiteX33" fmla="*/ 7720434 w 9147326"/>
              <a:gd name="connsiteY33" fmla="*/ 1697672 h 6857999"/>
              <a:gd name="connsiteX34" fmla="*/ 7724248 w 9147326"/>
              <a:gd name="connsiteY34" fmla="*/ 1702435 h 6857999"/>
              <a:gd name="connsiteX35" fmla="*/ 7728380 w 9147326"/>
              <a:gd name="connsiteY35" fmla="*/ 1706245 h 6857999"/>
              <a:gd name="connsiteX36" fmla="*/ 7732829 w 9147326"/>
              <a:gd name="connsiteY36" fmla="*/ 1710372 h 6857999"/>
              <a:gd name="connsiteX37" fmla="*/ 7737279 w 9147326"/>
              <a:gd name="connsiteY37" fmla="*/ 1714500 h 6857999"/>
              <a:gd name="connsiteX38" fmla="*/ 7741729 w 9147326"/>
              <a:gd name="connsiteY38" fmla="*/ 1717992 h 6857999"/>
              <a:gd name="connsiteX39" fmla="*/ 7746496 w 9147326"/>
              <a:gd name="connsiteY39" fmla="*/ 1721167 h 6857999"/>
              <a:gd name="connsiteX40" fmla="*/ 7751581 w 9147326"/>
              <a:gd name="connsiteY40" fmla="*/ 1724342 h 6857999"/>
              <a:gd name="connsiteX41" fmla="*/ 7756349 w 9147326"/>
              <a:gd name="connsiteY41" fmla="*/ 1727200 h 6857999"/>
              <a:gd name="connsiteX42" fmla="*/ 7761434 w 9147326"/>
              <a:gd name="connsiteY42" fmla="*/ 1729422 h 6857999"/>
              <a:gd name="connsiteX43" fmla="*/ 7766202 w 9147326"/>
              <a:gd name="connsiteY43" fmla="*/ 1731645 h 6857999"/>
              <a:gd name="connsiteX44" fmla="*/ 7771605 w 9147326"/>
              <a:gd name="connsiteY44" fmla="*/ 1733867 h 6857999"/>
              <a:gd name="connsiteX45" fmla="*/ 7777326 w 9147326"/>
              <a:gd name="connsiteY45" fmla="*/ 1735455 h 6857999"/>
              <a:gd name="connsiteX46" fmla="*/ 7782411 w 9147326"/>
              <a:gd name="connsiteY46" fmla="*/ 1737042 h 6857999"/>
              <a:gd name="connsiteX47" fmla="*/ 7788132 w 9147326"/>
              <a:gd name="connsiteY47" fmla="*/ 1737995 h 6857999"/>
              <a:gd name="connsiteX48" fmla="*/ 7793217 w 9147326"/>
              <a:gd name="connsiteY48" fmla="*/ 1739265 h 6857999"/>
              <a:gd name="connsiteX49" fmla="*/ 7798938 w 9147326"/>
              <a:gd name="connsiteY49" fmla="*/ 1739900 h 6857999"/>
              <a:gd name="connsiteX50" fmla="*/ 7804341 w 9147326"/>
              <a:gd name="connsiteY50" fmla="*/ 1740217 h 6857999"/>
              <a:gd name="connsiteX51" fmla="*/ 7810062 w 9147326"/>
              <a:gd name="connsiteY51" fmla="*/ 1740217 h 6857999"/>
              <a:gd name="connsiteX52" fmla="*/ 7815148 w 9147326"/>
              <a:gd name="connsiteY52" fmla="*/ 1740217 h 6857999"/>
              <a:gd name="connsiteX53" fmla="*/ 7820868 w 9147326"/>
              <a:gd name="connsiteY53" fmla="*/ 1739900 h 6857999"/>
              <a:gd name="connsiteX54" fmla="*/ 7826272 w 9147326"/>
              <a:gd name="connsiteY54" fmla="*/ 1739265 h 6857999"/>
              <a:gd name="connsiteX55" fmla="*/ 7831993 w 9147326"/>
              <a:gd name="connsiteY55" fmla="*/ 1737995 h 6857999"/>
              <a:gd name="connsiteX56" fmla="*/ 7837396 w 9147326"/>
              <a:gd name="connsiteY56" fmla="*/ 1737042 h 6857999"/>
              <a:gd name="connsiteX57" fmla="*/ 7842799 w 9147326"/>
              <a:gd name="connsiteY57" fmla="*/ 1735455 h 6857999"/>
              <a:gd name="connsiteX58" fmla="*/ 7848202 w 9147326"/>
              <a:gd name="connsiteY58" fmla="*/ 1733867 h 6857999"/>
              <a:gd name="connsiteX59" fmla="*/ 7853287 w 9147326"/>
              <a:gd name="connsiteY59" fmla="*/ 1731645 h 6857999"/>
              <a:gd name="connsiteX60" fmla="*/ 7858373 w 9147326"/>
              <a:gd name="connsiteY60" fmla="*/ 1729422 h 6857999"/>
              <a:gd name="connsiteX61" fmla="*/ 7863458 w 9147326"/>
              <a:gd name="connsiteY61" fmla="*/ 1727200 h 6857999"/>
              <a:gd name="connsiteX62" fmla="*/ 7868225 w 9147326"/>
              <a:gd name="connsiteY62" fmla="*/ 1724342 h 6857999"/>
              <a:gd name="connsiteX63" fmla="*/ 7872993 w 9147326"/>
              <a:gd name="connsiteY63" fmla="*/ 1721167 h 6857999"/>
              <a:gd name="connsiteX64" fmla="*/ 7877760 w 9147326"/>
              <a:gd name="connsiteY64" fmla="*/ 1717992 h 6857999"/>
              <a:gd name="connsiteX65" fmla="*/ 7882528 w 9147326"/>
              <a:gd name="connsiteY65" fmla="*/ 1714500 h 6857999"/>
              <a:gd name="connsiteX66" fmla="*/ 7886977 w 9147326"/>
              <a:gd name="connsiteY66" fmla="*/ 1710372 h 6857999"/>
              <a:gd name="connsiteX67" fmla="*/ 7891427 w 9147326"/>
              <a:gd name="connsiteY67" fmla="*/ 1706245 h 6857999"/>
              <a:gd name="connsiteX68" fmla="*/ 7996947 w 9147326"/>
              <a:gd name="connsiteY68" fmla="*/ 1601152 h 6857999"/>
              <a:gd name="connsiteX69" fmla="*/ 8001079 w 9147326"/>
              <a:gd name="connsiteY69" fmla="*/ 1597342 h 6857999"/>
              <a:gd name="connsiteX70" fmla="*/ 8005528 w 9147326"/>
              <a:gd name="connsiteY70" fmla="*/ 1593215 h 6857999"/>
              <a:gd name="connsiteX71" fmla="*/ 8010296 w 9147326"/>
              <a:gd name="connsiteY71" fmla="*/ 1589722 h 6857999"/>
              <a:gd name="connsiteX72" fmla="*/ 8014745 w 9147326"/>
              <a:gd name="connsiteY72" fmla="*/ 1586547 h 6857999"/>
              <a:gd name="connsiteX73" fmla="*/ 8019831 w 9147326"/>
              <a:gd name="connsiteY73" fmla="*/ 1583372 h 6857999"/>
              <a:gd name="connsiteX74" fmla="*/ 8024916 w 9147326"/>
              <a:gd name="connsiteY74" fmla="*/ 1580515 h 6857999"/>
              <a:gd name="connsiteX75" fmla="*/ 8029683 w 9147326"/>
              <a:gd name="connsiteY75" fmla="*/ 1578292 h 6857999"/>
              <a:gd name="connsiteX76" fmla="*/ 8035087 w 9147326"/>
              <a:gd name="connsiteY76" fmla="*/ 1576070 h 6857999"/>
              <a:gd name="connsiteX77" fmla="*/ 8040172 w 9147326"/>
              <a:gd name="connsiteY77" fmla="*/ 1573847 h 6857999"/>
              <a:gd name="connsiteX78" fmla="*/ 8045575 w 9147326"/>
              <a:gd name="connsiteY78" fmla="*/ 1572260 h 6857999"/>
              <a:gd name="connsiteX79" fmla="*/ 8050978 w 9147326"/>
              <a:gd name="connsiteY79" fmla="*/ 1570672 h 6857999"/>
              <a:gd name="connsiteX80" fmla="*/ 8056381 w 9147326"/>
              <a:gd name="connsiteY80" fmla="*/ 1569720 h 6857999"/>
              <a:gd name="connsiteX81" fmla="*/ 8061784 w 9147326"/>
              <a:gd name="connsiteY81" fmla="*/ 1568450 h 6857999"/>
              <a:gd name="connsiteX82" fmla="*/ 8067505 w 9147326"/>
              <a:gd name="connsiteY82" fmla="*/ 1568132 h 6857999"/>
              <a:gd name="connsiteX83" fmla="*/ 8072591 w 9147326"/>
              <a:gd name="connsiteY83" fmla="*/ 1567497 h 6857999"/>
              <a:gd name="connsiteX84" fmla="*/ 8078312 w 9147326"/>
              <a:gd name="connsiteY84" fmla="*/ 1567497 h 6857999"/>
              <a:gd name="connsiteX85" fmla="*/ 8083715 w 9147326"/>
              <a:gd name="connsiteY85" fmla="*/ 1567497 h 6857999"/>
              <a:gd name="connsiteX86" fmla="*/ 8089436 w 9147326"/>
              <a:gd name="connsiteY86" fmla="*/ 1568132 h 6857999"/>
              <a:gd name="connsiteX87" fmla="*/ 8095157 w 9147326"/>
              <a:gd name="connsiteY87" fmla="*/ 1568450 h 6857999"/>
              <a:gd name="connsiteX88" fmla="*/ 8100242 w 9147326"/>
              <a:gd name="connsiteY88" fmla="*/ 1569720 h 6857999"/>
              <a:gd name="connsiteX89" fmla="*/ 8105963 w 9147326"/>
              <a:gd name="connsiteY89" fmla="*/ 1570672 h 6857999"/>
              <a:gd name="connsiteX90" fmla="*/ 8111048 w 9147326"/>
              <a:gd name="connsiteY90" fmla="*/ 1572260 h 6857999"/>
              <a:gd name="connsiteX91" fmla="*/ 8116451 w 9147326"/>
              <a:gd name="connsiteY91" fmla="*/ 1573847 h 6857999"/>
              <a:gd name="connsiteX92" fmla="*/ 8121537 w 9147326"/>
              <a:gd name="connsiteY92" fmla="*/ 1576070 h 6857999"/>
              <a:gd name="connsiteX93" fmla="*/ 8126622 w 9147326"/>
              <a:gd name="connsiteY93" fmla="*/ 1578292 h 6857999"/>
              <a:gd name="connsiteX94" fmla="*/ 8132025 w 9147326"/>
              <a:gd name="connsiteY94" fmla="*/ 1580515 h 6857999"/>
              <a:gd name="connsiteX95" fmla="*/ 8136793 w 9147326"/>
              <a:gd name="connsiteY95" fmla="*/ 1583372 h 6857999"/>
              <a:gd name="connsiteX96" fmla="*/ 8141560 w 9147326"/>
              <a:gd name="connsiteY96" fmla="*/ 1586547 h 6857999"/>
              <a:gd name="connsiteX97" fmla="*/ 8146645 w 9147326"/>
              <a:gd name="connsiteY97" fmla="*/ 1589722 h 6857999"/>
              <a:gd name="connsiteX98" fmla="*/ 8151095 w 9147326"/>
              <a:gd name="connsiteY98" fmla="*/ 1593215 h 6857999"/>
              <a:gd name="connsiteX99" fmla="*/ 8155545 w 9147326"/>
              <a:gd name="connsiteY99" fmla="*/ 1597342 h 6857999"/>
              <a:gd name="connsiteX100" fmla="*/ 8159676 w 9147326"/>
              <a:gd name="connsiteY100" fmla="*/ 1601152 h 6857999"/>
              <a:gd name="connsiteX101" fmla="*/ 8163808 w 9147326"/>
              <a:gd name="connsiteY101" fmla="*/ 1605280 h 6857999"/>
              <a:gd name="connsiteX102" fmla="*/ 8167940 w 9147326"/>
              <a:gd name="connsiteY102" fmla="*/ 1609725 h 6857999"/>
              <a:gd name="connsiteX103" fmla="*/ 8171118 w 9147326"/>
              <a:gd name="connsiteY103" fmla="*/ 1614487 h 6857999"/>
              <a:gd name="connsiteX104" fmla="*/ 8174614 w 9147326"/>
              <a:gd name="connsiteY104" fmla="*/ 1619250 h 6857999"/>
              <a:gd name="connsiteX105" fmla="*/ 8177475 w 9147326"/>
              <a:gd name="connsiteY105" fmla="*/ 1624012 h 6857999"/>
              <a:gd name="connsiteX106" fmla="*/ 8180653 w 9147326"/>
              <a:gd name="connsiteY106" fmla="*/ 1628775 h 6857999"/>
              <a:gd name="connsiteX107" fmla="*/ 8182878 w 9147326"/>
              <a:gd name="connsiteY107" fmla="*/ 1634172 h 6857999"/>
              <a:gd name="connsiteX108" fmla="*/ 8185103 w 9147326"/>
              <a:gd name="connsiteY108" fmla="*/ 1639252 h 6857999"/>
              <a:gd name="connsiteX109" fmla="*/ 8187328 w 9147326"/>
              <a:gd name="connsiteY109" fmla="*/ 1644650 h 6857999"/>
              <a:gd name="connsiteX110" fmla="*/ 8188599 w 9147326"/>
              <a:gd name="connsiteY110" fmla="*/ 1649730 h 6857999"/>
              <a:gd name="connsiteX111" fmla="*/ 8190188 w 9147326"/>
              <a:gd name="connsiteY111" fmla="*/ 1654810 h 6857999"/>
              <a:gd name="connsiteX112" fmla="*/ 8191459 w 9147326"/>
              <a:gd name="connsiteY112" fmla="*/ 1660525 h 6857999"/>
              <a:gd name="connsiteX113" fmla="*/ 8192413 w 9147326"/>
              <a:gd name="connsiteY113" fmla="*/ 1666240 h 6857999"/>
              <a:gd name="connsiteX114" fmla="*/ 8192731 w 9147326"/>
              <a:gd name="connsiteY114" fmla="*/ 1671320 h 6857999"/>
              <a:gd name="connsiteX115" fmla="*/ 8193684 w 9147326"/>
              <a:gd name="connsiteY115" fmla="*/ 1677035 h 6857999"/>
              <a:gd name="connsiteX116" fmla="*/ 8193684 w 9147326"/>
              <a:gd name="connsiteY116" fmla="*/ 1682432 h 6857999"/>
              <a:gd name="connsiteX117" fmla="*/ 8193684 w 9147326"/>
              <a:gd name="connsiteY117" fmla="*/ 1688147 h 6857999"/>
              <a:gd name="connsiteX118" fmla="*/ 8192731 w 9147326"/>
              <a:gd name="connsiteY118" fmla="*/ 1693227 h 6857999"/>
              <a:gd name="connsiteX119" fmla="*/ 8192413 w 9147326"/>
              <a:gd name="connsiteY119" fmla="*/ 1698942 h 6857999"/>
              <a:gd name="connsiteX120" fmla="*/ 8191459 w 9147326"/>
              <a:gd name="connsiteY120" fmla="*/ 1704657 h 6857999"/>
              <a:gd name="connsiteX121" fmla="*/ 8190188 w 9147326"/>
              <a:gd name="connsiteY121" fmla="*/ 1709737 h 6857999"/>
              <a:gd name="connsiteX122" fmla="*/ 8188599 w 9147326"/>
              <a:gd name="connsiteY122" fmla="*/ 1715452 h 6857999"/>
              <a:gd name="connsiteX123" fmla="*/ 8187328 w 9147326"/>
              <a:gd name="connsiteY123" fmla="*/ 1720532 h 6857999"/>
              <a:gd name="connsiteX124" fmla="*/ 8185103 w 9147326"/>
              <a:gd name="connsiteY124" fmla="*/ 1725930 h 6857999"/>
              <a:gd name="connsiteX125" fmla="*/ 8182878 w 9147326"/>
              <a:gd name="connsiteY125" fmla="*/ 1731010 h 6857999"/>
              <a:gd name="connsiteX126" fmla="*/ 8180653 w 9147326"/>
              <a:gd name="connsiteY126" fmla="*/ 1735772 h 6857999"/>
              <a:gd name="connsiteX127" fmla="*/ 8177475 w 9147326"/>
              <a:gd name="connsiteY127" fmla="*/ 1741170 h 6857999"/>
              <a:gd name="connsiteX128" fmla="*/ 8174614 w 9147326"/>
              <a:gd name="connsiteY128" fmla="*/ 1745932 h 6857999"/>
              <a:gd name="connsiteX129" fmla="*/ 8171118 w 9147326"/>
              <a:gd name="connsiteY129" fmla="*/ 1750377 h 6857999"/>
              <a:gd name="connsiteX130" fmla="*/ 8167940 w 9147326"/>
              <a:gd name="connsiteY130" fmla="*/ 1755140 h 6857999"/>
              <a:gd name="connsiteX131" fmla="*/ 8163808 w 9147326"/>
              <a:gd name="connsiteY131" fmla="*/ 1759585 h 6857999"/>
              <a:gd name="connsiteX132" fmla="*/ 8159676 w 9147326"/>
              <a:gd name="connsiteY132" fmla="*/ 1763712 h 6857999"/>
              <a:gd name="connsiteX133" fmla="*/ 7490960 w 9147326"/>
              <a:gd name="connsiteY133" fmla="*/ 2432050 h 6857999"/>
              <a:gd name="connsiteX134" fmla="*/ 7486828 w 9147326"/>
              <a:gd name="connsiteY134" fmla="*/ 2436495 h 6857999"/>
              <a:gd name="connsiteX135" fmla="*/ 7482696 w 9147326"/>
              <a:gd name="connsiteY135" fmla="*/ 2440940 h 6857999"/>
              <a:gd name="connsiteX136" fmla="*/ 7479518 w 9147326"/>
              <a:gd name="connsiteY136" fmla="*/ 2445385 h 6857999"/>
              <a:gd name="connsiteX137" fmla="*/ 7476022 w 9147326"/>
              <a:gd name="connsiteY137" fmla="*/ 2450148 h 6857999"/>
              <a:gd name="connsiteX138" fmla="*/ 7473161 w 9147326"/>
              <a:gd name="connsiteY138" fmla="*/ 2454910 h 6857999"/>
              <a:gd name="connsiteX139" fmla="*/ 7469983 w 9147326"/>
              <a:gd name="connsiteY139" fmla="*/ 2459990 h 6857999"/>
              <a:gd name="connsiteX140" fmla="*/ 7467758 w 9147326"/>
              <a:gd name="connsiteY140" fmla="*/ 2464752 h 6857999"/>
              <a:gd name="connsiteX141" fmla="*/ 7465533 w 9147326"/>
              <a:gd name="connsiteY141" fmla="*/ 2469833 h 6857999"/>
              <a:gd name="connsiteX142" fmla="*/ 7463309 w 9147326"/>
              <a:gd name="connsiteY142" fmla="*/ 2475230 h 6857999"/>
              <a:gd name="connsiteX143" fmla="*/ 7462037 w 9147326"/>
              <a:gd name="connsiteY143" fmla="*/ 2480628 h 6857999"/>
              <a:gd name="connsiteX144" fmla="*/ 7460448 w 9147326"/>
              <a:gd name="connsiteY144" fmla="*/ 2486025 h 6857999"/>
              <a:gd name="connsiteX145" fmla="*/ 7459177 w 9147326"/>
              <a:gd name="connsiteY145" fmla="*/ 2491105 h 6857999"/>
              <a:gd name="connsiteX146" fmla="*/ 7458223 w 9147326"/>
              <a:gd name="connsiteY146" fmla="*/ 2496820 h 6857999"/>
              <a:gd name="connsiteX147" fmla="*/ 7457270 w 9147326"/>
              <a:gd name="connsiteY147" fmla="*/ 2502535 h 6857999"/>
              <a:gd name="connsiteX148" fmla="*/ 7456952 w 9147326"/>
              <a:gd name="connsiteY148" fmla="*/ 2507932 h 6857999"/>
              <a:gd name="connsiteX149" fmla="*/ 7456952 w 9147326"/>
              <a:gd name="connsiteY149" fmla="*/ 2513330 h 6857999"/>
              <a:gd name="connsiteX150" fmla="*/ 7456952 w 9147326"/>
              <a:gd name="connsiteY150" fmla="*/ 2518727 h 6857999"/>
              <a:gd name="connsiteX151" fmla="*/ 7457270 w 9147326"/>
              <a:gd name="connsiteY151" fmla="*/ 2524442 h 6857999"/>
              <a:gd name="connsiteX152" fmla="*/ 7458223 w 9147326"/>
              <a:gd name="connsiteY152" fmla="*/ 2529840 h 6857999"/>
              <a:gd name="connsiteX153" fmla="*/ 7459177 w 9147326"/>
              <a:gd name="connsiteY153" fmla="*/ 2535237 h 6857999"/>
              <a:gd name="connsiteX154" fmla="*/ 7460448 w 9147326"/>
              <a:gd name="connsiteY154" fmla="*/ 2540635 h 6857999"/>
              <a:gd name="connsiteX155" fmla="*/ 7462037 w 9147326"/>
              <a:gd name="connsiteY155" fmla="*/ 2546032 h 6857999"/>
              <a:gd name="connsiteX156" fmla="*/ 7463309 w 9147326"/>
              <a:gd name="connsiteY156" fmla="*/ 2551430 h 6857999"/>
              <a:gd name="connsiteX157" fmla="*/ 7465533 w 9147326"/>
              <a:gd name="connsiteY157" fmla="*/ 2556827 h 6857999"/>
              <a:gd name="connsiteX158" fmla="*/ 7467758 w 9147326"/>
              <a:gd name="connsiteY158" fmla="*/ 2561590 h 6857999"/>
              <a:gd name="connsiteX159" fmla="*/ 7469983 w 9147326"/>
              <a:gd name="connsiteY159" fmla="*/ 2566987 h 6857999"/>
              <a:gd name="connsiteX160" fmla="*/ 7473161 w 9147326"/>
              <a:gd name="connsiteY160" fmla="*/ 2571750 h 6857999"/>
              <a:gd name="connsiteX161" fmla="*/ 7476022 w 9147326"/>
              <a:gd name="connsiteY161" fmla="*/ 2576512 h 6857999"/>
              <a:gd name="connsiteX162" fmla="*/ 7479518 w 9147326"/>
              <a:gd name="connsiteY162" fmla="*/ 2581275 h 6857999"/>
              <a:gd name="connsiteX163" fmla="*/ 7482696 w 9147326"/>
              <a:gd name="connsiteY163" fmla="*/ 2585720 h 6857999"/>
              <a:gd name="connsiteX164" fmla="*/ 7486828 w 9147326"/>
              <a:gd name="connsiteY164" fmla="*/ 2590482 h 6857999"/>
              <a:gd name="connsiteX165" fmla="*/ 7490960 w 9147326"/>
              <a:gd name="connsiteY165" fmla="*/ 2594927 h 6857999"/>
              <a:gd name="connsiteX166" fmla="*/ 7495092 w 9147326"/>
              <a:gd name="connsiteY166" fmla="*/ 2599055 h 6857999"/>
              <a:gd name="connsiteX167" fmla="*/ 7499541 w 9147326"/>
              <a:gd name="connsiteY167" fmla="*/ 2602547 h 6857999"/>
              <a:gd name="connsiteX168" fmla="*/ 7503991 w 9147326"/>
              <a:gd name="connsiteY168" fmla="*/ 2606040 h 6857999"/>
              <a:gd name="connsiteX169" fmla="*/ 7508758 w 9147326"/>
              <a:gd name="connsiteY169" fmla="*/ 2609215 h 6857999"/>
              <a:gd name="connsiteX170" fmla="*/ 7513844 w 9147326"/>
              <a:gd name="connsiteY170" fmla="*/ 2612390 h 6857999"/>
              <a:gd name="connsiteX171" fmla="*/ 7518611 w 9147326"/>
              <a:gd name="connsiteY171" fmla="*/ 2615247 h 6857999"/>
              <a:gd name="connsiteX172" fmla="*/ 7523696 w 9147326"/>
              <a:gd name="connsiteY172" fmla="*/ 2617787 h 6857999"/>
              <a:gd name="connsiteX173" fmla="*/ 7529100 w 9147326"/>
              <a:gd name="connsiteY173" fmla="*/ 2620010 h 6857999"/>
              <a:gd name="connsiteX174" fmla="*/ 7534185 w 9147326"/>
              <a:gd name="connsiteY174" fmla="*/ 2621915 h 6857999"/>
              <a:gd name="connsiteX175" fmla="*/ 7539588 w 9147326"/>
              <a:gd name="connsiteY175" fmla="*/ 2623502 h 6857999"/>
              <a:gd name="connsiteX176" fmla="*/ 7544673 w 9147326"/>
              <a:gd name="connsiteY176" fmla="*/ 2625090 h 6857999"/>
              <a:gd name="connsiteX177" fmla="*/ 7550394 w 9147326"/>
              <a:gd name="connsiteY177" fmla="*/ 2626360 h 6857999"/>
              <a:gd name="connsiteX178" fmla="*/ 7555797 w 9147326"/>
              <a:gd name="connsiteY178" fmla="*/ 2627312 h 6857999"/>
              <a:gd name="connsiteX179" fmla="*/ 7561201 w 9147326"/>
              <a:gd name="connsiteY179" fmla="*/ 2627947 h 6857999"/>
              <a:gd name="connsiteX180" fmla="*/ 7566604 w 9147326"/>
              <a:gd name="connsiteY180" fmla="*/ 2628265 h 6857999"/>
              <a:gd name="connsiteX181" fmla="*/ 7572325 w 9147326"/>
              <a:gd name="connsiteY181" fmla="*/ 2628265 h 6857999"/>
              <a:gd name="connsiteX182" fmla="*/ 7578046 w 9147326"/>
              <a:gd name="connsiteY182" fmla="*/ 2628265 h 6857999"/>
              <a:gd name="connsiteX183" fmla="*/ 7583131 w 9147326"/>
              <a:gd name="connsiteY183" fmla="*/ 2627947 h 6857999"/>
              <a:gd name="connsiteX184" fmla="*/ 7588852 w 9147326"/>
              <a:gd name="connsiteY184" fmla="*/ 2627312 h 6857999"/>
              <a:gd name="connsiteX185" fmla="*/ 7594255 w 9147326"/>
              <a:gd name="connsiteY185" fmla="*/ 2626360 h 6857999"/>
              <a:gd name="connsiteX186" fmla="*/ 7599658 w 9147326"/>
              <a:gd name="connsiteY186" fmla="*/ 2625090 h 6857999"/>
              <a:gd name="connsiteX187" fmla="*/ 7605061 w 9147326"/>
              <a:gd name="connsiteY187" fmla="*/ 2623502 h 6857999"/>
              <a:gd name="connsiteX188" fmla="*/ 7610464 w 9147326"/>
              <a:gd name="connsiteY188" fmla="*/ 2621915 h 6857999"/>
              <a:gd name="connsiteX189" fmla="*/ 7615550 w 9147326"/>
              <a:gd name="connsiteY189" fmla="*/ 2620010 h 6857999"/>
              <a:gd name="connsiteX190" fmla="*/ 7620953 w 9147326"/>
              <a:gd name="connsiteY190" fmla="*/ 2617787 h 6857999"/>
              <a:gd name="connsiteX191" fmla="*/ 7625720 w 9147326"/>
              <a:gd name="connsiteY191" fmla="*/ 2615247 h 6857999"/>
              <a:gd name="connsiteX192" fmla="*/ 7630806 w 9147326"/>
              <a:gd name="connsiteY192" fmla="*/ 2612390 h 6857999"/>
              <a:gd name="connsiteX193" fmla="*/ 7635891 w 9147326"/>
              <a:gd name="connsiteY193" fmla="*/ 2609215 h 6857999"/>
              <a:gd name="connsiteX194" fmla="*/ 7640340 w 9147326"/>
              <a:gd name="connsiteY194" fmla="*/ 2606040 h 6857999"/>
              <a:gd name="connsiteX195" fmla="*/ 7645108 w 9147326"/>
              <a:gd name="connsiteY195" fmla="*/ 2602547 h 6857999"/>
              <a:gd name="connsiteX196" fmla="*/ 7649558 w 9147326"/>
              <a:gd name="connsiteY196" fmla="*/ 2599055 h 6857999"/>
              <a:gd name="connsiteX197" fmla="*/ 7653689 w 9147326"/>
              <a:gd name="connsiteY197" fmla="*/ 2594927 h 6857999"/>
              <a:gd name="connsiteX198" fmla="*/ 7742046 w 9147326"/>
              <a:gd name="connsiteY198" fmla="*/ 2506345 h 6857999"/>
              <a:gd name="connsiteX199" fmla="*/ 7841210 w 9147326"/>
              <a:gd name="connsiteY199" fmla="*/ 2407285 h 6857999"/>
              <a:gd name="connsiteX200" fmla="*/ 7845977 w 9147326"/>
              <a:gd name="connsiteY200" fmla="*/ 2403157 h 6857999"/>
              <a:gd name="connsiteX201" fmla="*/ 7850427 w 9147326"/>
              <a:gd name="connsiteY201" fmla="*/ 2399665 h 6857999"/>
              <a:gd name="connsiteX202" fmla="*/ 7854876 w 9147326"/>
              <a:gd name="connsiteY202" fmla="*/ 2395855 h 6857999"/>
              <a:gd name="connsiteX203" fmla="*/ 7859326 w 9147326"/>
              <a:gd name="connsiteY203" fmla="*/ 2392362 h 6857999"/>
              <a:gd name="connsiteX204" fmla="*/ 7864093 w 9147326"/>
              <a:gd name="connsiteY204" fmla="*/ 2389505 h 6857999"/>
              <a:gd name="connsiteX205" fmla="*/ 7869179 w 9147326"/>
              <a:gd name="connsiteY205" fmla="*/ 2386965 h 6857999"/>
              <a:gd name="connsiteX206" fmla="*/ 7874264 w 9147326"/>
              <a:gd name="connsiteY206" fmla="*/ 2384107 h 6857999"/>
              <a:gd name="connsiteX207" fmla="*/ 7879349 w 9147326"/>
              <a:gd name="connsiteY207" fmla="*/ 2381885 h 6857999"/>
              <a:gd name="connsiteX208" fmla="*/ 7884753 w 9147326"/>
              <a:gd name="connsiteY208" fmla="*/ 2380298 h 6857999"/>
              <a:gd name="connsiteX209" fmla="*/ 7889838 w 9147326"/>
              <a:gd name="connsiteY209" fmla="*/ 2378393 h 6857999"/>
              <a:gd name="connsiteX210" fmla="*/ 7895559 w 9147326"/>
              <a:gd name="connsiteY210" fmla="*/ 2376805 h 6857999"/>
              <a:gd name="connsiteX211" fmla="*/ 7900644 w 9147326"/>
              <a:gd name="connsiteY211" fmla="*/ 2375535 h 6857999"/>
              <a:gd name="connsiteX212" fmla="*/ 7906365 w 9147326"/>
              <a:gd name="connsiteY212" fmla="*/ 2374900 h 6857999"/>
              <a:gd name="connsiteX213" fmla="*/ 7911768 w 9147326"/>
              <a:gd name="connsiteY213" fmla="*/ 2374265 h 6857999"/>
              <a:gd name="connsiteX214" fmla="*/ 7917489 w 9147326"/>
              <a:gd name="connsiteY214" fmla="*/ 2373947 h 6857999"/>
              <a:gd name="connsiteX215" fmla="*/ 7922574 w 9147326"/>
              <a:gd name="connsiteY215" fmla="*/ 2373312 h 6857999"/>
              <a:gd name="connsiteX216" fmla="*/ 7928295 w 9147326"/>
              <a:gd name="connsiteY216" fmla="*/ 2373947 h 6857999"/>
              <a:gd name="connsiteX217" fmla="*/ 7934016 w 9147326"/>
              <a:gd name="connsiteY217" fmla="*/ 2374265 h 6857999"/>
              <a:gd name="connsiteX218" fmla="*/ 7939419 w 9147326"/>
              <a:gd name="connsiteY218" fmla="*/ 2374900 h 6857999"/>
              <a:gd name="connsiteX219" fmla="*/ 7944823 w 9147326"/>
              <a:gd name="connsiteY219" fmla="*/ 2375535 h 6857999"/>
              <a:gd name="connsiteX220" fmla="*/ 7950226 w 9147326"/>
              <a:gd name="connsiteY220" fmla="*/ 2376805 h 6857999"/>
              <a:gd name="connsiteX221" fmla="*/ 7955629 w 9147326"/>
              <a:gd name="connsiteY221" fmla="*/ 2378393 h 6857999"/>
              <a:gd name="connsiteX222" fmla="*/ 7960714 w 9147326"/>
              <a:gd name="connsiteY222" fmla="*/ 2380298 h 6857999"/>
              <a:gd name="connsiteX223" fmla="*/ 7966435 w 9147326"/>
              <a:gd name="connsiteY223" fmla="*/ 2381885 h 6857999"/>
              <a:gd name="connsiteX224" fmla="*/ 7971203 w 9147326"/>
              <a:gd name="connsiteY224" fmla="*/ 2384107 h 6857999"/>
              <a:gd name="connsiteX225" fmla="*/ 7976288 w 9147326"/>
              <a:gd name="connsiteY225" fmla="*/ 2386965 h 6857999"/>
              <a:gd name="connsiteX226" fmla="*/ 7981373 w 9147326"/>
              <a:gd name="connsiteY226" fmla="*/ 2389505 h 6857999"/>
              <a:gd name="connsiteX227" fmla="*/ 7986141 w 9147326"/>
              <a:gd name="connsiteY227" fmla="*/ 2392362 h 6857999"/>
              <a:gd name="connsiteX228" fmla="*/ 7990908 w 9147326"/>
              <a:gd name="connsiteY228" fmla="*/ 2395855 h 6857999"/>
              <a:gd name="connsiteX229" fmla="*/ 7995358 w 9147326"/>
              <a:gd name="connsiteY229" fmla="*/ 2399665 h 6857999"/>
              <a:gd name="connsiteX230" fmla="*/ 7999807 w 9147326"/>
              <a:gd name="connsiteY230" fmla="*/ 2403157 h 6857999"/>
              <a:gd name="connsiteX231" fmla="*/ 8004257 w 9147326"/>
              <a:gd name="connsiteY231" fmla="*/ 2407285 h 6857999"/>
              <a:gd name="connsiteX232" fmla="*/ 8010614 w 9147326"/>
              <a:gd name="connsiteY232" fmla="*/ 2414587 h 6857999"/>
              <a:gd name="connsiteX233" fmla="*/ 8016335 w 9147326"/>
              <a:gd name="connsiteY233" fmla="*/ 2421573 h 6857999"/>
              <a:gd name="connsiteX234" fmla="*/ 8021420 w 9147326"/>
              <a:gd name="connsiteY234" fmla="*/ 2429193 h 6857999"/>
              <a:gd name="connsiteX235" fmla="*/ 8026187 w 9147326"/>
              <a:gd name="connsiteY235" fmla="*/ 2437130 h 6857999"/>
              <a:gd name="connsiteX236" fmla="*/ 8029366 w 9147326"/>
              <a:gd name="connsiteY236" fmla="*/ 2445702 h 6857999"/>
              <a:gd name="connsiteX237" fmla="*/ 8032226 w 9147326"/>
              <a:gd name="connsiteY237" fmla="*/ 2453957 h 6857999"/>
              <a:gd name="connsiteX238" fmla="*/ 8035087 w 9147326"/>
              <a:gd name="connsiteY238" fmla="*/ 2462530 h 6857999"/>
              <a:gd name="connsiteX239" fmla="*/ 8036358 w 9147326"/>
              <a:gd name="connsiteY239" fmla="*/ 2471420 h 6857999"/>
              <a:gd name="connsiteX240" fmla="*/ 8037311 w 9147326"/>
              <a:gd name="connsiteY240" fmla="*/ 2480310 h 6857999"/>
              <a:gd name="connsiteX241" fmla="*/ 8037629 w 9147326"/>
              <a:gd name="connsiteY241" fmla="*/ 2488883 h 6857999"/>
              <a:gd name="connsiteX242" fmla="*/ 8037311 w 9147326"/>
              <a:gd name="connsiteY242" fmla="*/ 2497772 h 6857999"/>
              <a:gd name="connsiteX243" fmla="*/ 8036040 w 9147326"/>
              <a:gd name="connsiteY243" fmla="*/ 2506980 h 6857999"/>
              <a:gd name="connsiteX244" fmla="*/ 8034133 w 9147326"/>
              <a:gd name="connsiteY244" fmla="*/ 2515552 h 6857999"/>
              <a:gd name="connsiteX245" fmla="*/ 8031908 w 9147326"/>
              <a:gd name="connsiteY245" fmla="*/ 2524442 h 6857999"/>
              <a:gd name="connsiteX246" fmla="*/ 8028730 w 9147326"/>
              <a:gd name="connsiteY246" fmla="*/ 2532698 h 6857999"/>
              <a:gd name="connsiteX247" fmla="*/ 8024916 w 9147326"/>
              <a:gd name="connsiteY247" fmla="*/ 2540635 h 6857999"/>
              <a:gd name="connsiteX248" fmla="*/ 7755395 w 9147326"/>
              <a:gd name="connsiteY248" fmla="*/ 2809875 h 6857999"/>
              <a:gd name="connsiteX249" fmla="*/ 7751581 w 9147326"/>
              <a:gd name="connsiteY249" fmla="*/ 2814320 h 6857999"/>
              <a:gd name="connsiteX250" fmla="*/ 7747767 w 9147326"/>
              <a:gd name="connsiteY250" fmla="*/ 2818765 h 6857999"/>
              <a:gd name="connsiteX251" fmla="*/ 7743953 w 9147326"/>
              <a:gd name="connsiteY251" fmla="*/ 2823210 h 6857999"/>
              <a:gd name="connsiteX252" fmla="*/ 7740457 w 9147326"/>
              <a:gd name="connsiteY252" fmla="*/ 2827972 h 6857999"/>
              <a:gd name="connsiteX253" fmla="*/ 7737597 w 9147326"/>
              <a:gd name="connsiteY253" fmla="*/ 2833052 h 6857999"/>
              <a:gd name="connsiteX254" fmla="*/ 7735054 w 9147326"/>
              <a:gd name="connsiteY254" fmla="*/ 2837815 h 6857999"/>
              <a:gd name="connsiteX255" fmla="*/ 7732511 w 9147326"/>
              <a:gd name="connsiteY255" fmla="*/ 2842577 h 6857999"/>
              <a:gd name="connsiteX256" fmla="*/ 7730287 w 9147326"/>
              <a:gd name="connsiteY256" fmla="*/ 2847975 h 6857999"/>
              <a:gd name="connsiteX257" fmla="*/ 7728380 w 9147326"/>
              <a:gd name="connsiteY257" fmla="*/ 2853055 h 6857999"/>
              <a:gd name="connsiteX258" fmla="*/ 7726473 w 9147326"/>
              <a:gd name="connsiteY258" fmla="*/ 2858770 h 6857999"/>
              <a:gd name="connsiteX259" fmla="*/ 7724883 w 9147326"/>
              <a:gd name="connsiteY259" fmla="*/ 2863850 h 6857999"/>
              <a:gd name="connsiteX260" fmla="*/ 7723930 w 9147326"/>
              <a:gd name="connsiteY260" fmla="*/ 2868930 h 6857999"/>
              <a:gd name="connsiteX261" fmla="*/ 7722977 w 9147326"/>
              <a:gd name="connsiteY261" fmla="*/ 2874645 h 6857999"/>
              <a:gd name="connsiteX262" fmla="*/ 7722341 w 9147326"/>
              <a:gd name="connsiteY262" fmla="*/ 2880360 h 6857999"/>
              <a:gd name="connsiteX263" fmla="*/ 7722023 w 9147326"/>
              <a:gd name="connsiteY263" fmla="*/ 2885757 h 6857999"/>
              <a:gd name="connsiteX264" fmla="*/ 7722023 w 9147326"/>
              <a:gd name="connsiteY264" fmla="*/ 2891155 h 6857999"/>
              <a:gd name="connsiteX265" fmla="*/ 7722023 w 9147326"/>
              <a:gd name="connsiteY265" fmla="*/ 2896552 h 6857999"/>
              <a:gd name="connsiteX266" fmla="*/ 7722341 w 9147326"/>
              <a:gd name="connsiteY266" fmla="*/ 2902267 h 6857999"/>
              <a:gd name="connsiteX267" fmla="*/ 7722977 w 9147326"/>
              <a:gd name="connsiteY267" fmla="*/ 2907982 h 6857999"/>
              <a:gd name="connsiteX268" fmla="*/ 7723930 w 9147326"/>
              <a:gd name="connsiteY268" fmla="*/ 2913062 h 6857999"/>
              <a:gd name="connsiteX269" fmla="*/ 7724883 w 9147326"/>
              <a:gd name="connsiteY269" fmla="*/ 2918777 h 6857999"/>
              <a:gd name="connsiteX270" fmla="*/ 7726473 w 9147326"/>
              <a:gd name="connsiteY270" fmla="*/ 2923857 h 6857999"/>
              <a:gd name="connsiteX271" fmla="*/ 7728380 w 9147326"/>
              <a:gd name="connsiteY271" fmla="*/ 2929572 h 6857999"/>
              <a:gd name="connsiteX272" fmla="*/ 7730287 w 9147326"/>
              <a:gd name="connsiteY272" fmla="*/ 2934652 h 6857999"/>
              <a:gd name="connsiteX273" fmla="*/ 7732511 w 9147326"/>
              <a:gd name="connsiteY273" fmla="*/ 2939415 h 6857999"/>
              <a:gd name="connsiteX274" fmla="*/ 7735054 w 9147326"/>
              <a:gd name="connsiteY274" fmla="*/ 2944812 h 6857999"/>
              <a:gd name="connsiteX275" fmla="*/ 7737597 w 9147326"/>
              <a:gd name="connsiteY275" fmla="*/ 2949575 h 6857999"/>
              <a:gd name="connsiteX276" fmla="*/ 7740457 w 9147326"/>
              <a:gd name="connsiteY276" fmla="*/ 2954337 h 6857999"/>
              <a:gd name="connsiteX277" fmla="*/ 7743953 w 9147326"/>
              <a:gd name="connsiteY277" fmla="*/ 2959417 h 6857999"/>
              <a:gd name="connsiteX278" fmla="*/ 7747767 w 9147326"/>
              <a:gd name="connsiteY278" fmla="*/ 2963862 h 6857999"/>
              <a:gd name="connsiteX279" fmla="*/ 7751581 w 9147326"/>
              <a:gd name="connsiteY279" fmla="*/ 2968307 h 6857999"/>
              <a:gd name="connsiteX280" fmla="*/ 7755395 w 9147326"/>
              <a:gd name="connsiteY280" fmla="*/ 2972752 h 6857999"/>
              <a:gd name="connsiteX281" fmla="*/ 7760163 w 9147326"/>
              <a:gd name="connsiteY281" fmla="*/ 2976880 h 6857999"/>
              <a:gd name="connsiteX282" fmla="*/ 7763977 w 9147326"/>
              <a:gd name="connsiteY282" fmla="*/ 2980372 h 6857999"/>
              <a:gd name="connsiteX283" fmla="*/ 7769062 w 9147326"/>
              <a:gd name="connsiteY283" fmla="*/ 2983865 h 6857999"/>
              <a:gd name="connsiteX284" fmla="*/ 7773512 w 9147326"/>
              <a:gd name="connsiteY284" fmla="*/ 2987357 h 6857999"/>
              <a:gd name="connsiteX285" fmla="*/ 7778279 w 9147326"/>
              <a:gd name="connsiteY285" fmla="*/ 2990215 h 6857999"/>
              <a:gd name="connsiteX286" fmla="*/ 7783364 w 9147326"/>
              <a:gd name="connsiteY286" fmla="*/ 2993072 h 6857999"/>
              <a:gd name="connsiteX287" fmla="*/ 7788450 w 9147326"/>
              <a:gd name="connsiteY287" fmla="*/ 2995930 h 6857999"/>
              <a:gd name="connsiteX288" fmla="*/ 7793535 w 9147326"/>
              <a:gd name="connsiteY288" fmla="*/ 2998152 h 6857999"/>
              <a:gd name="connsiteX289" fmla="*/ 7798938 w 9147326"/>
              <a:gd name="connsiteY289" fmla="*/ 2999740 h 6857999"/>
              <a:gd name="connsiteX290" fmla="*/ 7804023 w 9147326"/>
              <a:gd name="connsiteY290" fmla="*/ 3001327 h 6857999"/>
              <a:gd name="connsiteX291" fmla="*/ 7809744 w 9147326"/>
              <a:gd name="connsiteY291" fmla="*/ 3002915 h 6857999"/>
              <a:gd name="connsiteX292" fmla="*/ 7814830 w 9147326"/>
              <a:gd name="connsiteY292" fmla="*/ 3004502 h 6857999"/>
              <a:gd name="connsiteX293" fmla="*/ 7820551 w 9147326"/>
              <a:gd name="connsiteY293" fmla="*/ 3005137 h 6857999"/>
              <a:gd name="connsiteX294" fmla="*/ 7825954 w 9147326"/>
              <a:gd name="connsiteY294" fmla="*/ 3005772 h 6857999"/>
              <a:gd name="connsiteX295" fmla="*/ 7831357 w 9147326"/>
              <a:gd name="connsiteY295" fmla="*/ 3006090 h 6857999"/>
              <a:gd name="connsiteX296" fmla="*/ 7836760 w 9147326"/>
              <a:gd name="connsiteY296" fmla="*/ 3006090 h 6857999"/>
              <a:gd name="connsiteX297" fmla="*/ 7842481 w 9147326"/>
              <a:gd name="connsiteY297" fmla="*/ 3006090 h 6857999"/>
              <a:gd name="connsiteX298" fmla="*/ 7848202 w 9147326"/>
              <a:gd name="connsiteY298" fmla="*/ 3005772 h 6857999"/>
              <a:gd name="connsiteX299" fmla="*/ 7853605 w 9147326"/>
              <a:gd name="connsiteY299" fmla="*/ 3005137 h 6857999"/>
              <a:gd name="connsiteX300" fmla="*/ 7859008 w 9147326"/>
              <a:gd name="connsiteY300" fmla="*/ 3003867 h 6857999"/>
              <a:gd name="connsiteX301" fmla="*/ 7864411 w 9147326"/>
              <a:gd name="connsiteY301" fmla="*/ 3002915 h 6857999"/>
              <a:gd name="connsiteX302" fmla="*/ 7869814 w 9147326"/>
              <a:gd name="connsiteY302" fmla="*/ 3001327 h 6857999"/>
              <a:gd name="connsiteX303" fmla="*/ 7874900 w 9147326"/>
              <a:gd name="connsiteY303" fmla="*/ 2999740 h 6857999"/>
              <a:gd name="connsiteX304" fmla="*/ 7880303 w 9147326"/>
              <a:gd name="connsiteY304" fmla="*/ 2998152 h 6857999"/>
              <a:gd name="connsiteX305" fmla="*/ 7885388 w 9147326"/>
              <a:gd name="connsiteY305" fmla="*/ 2995930 h 6857999"/>
              <a:gd name="connsiteX306" fmla="*/ 7890473 w 9147326"/>
              <a:gd name="connsiteY306" fmla="*/ 2993072 h 6857999"/>
              <a:gd name="connsiteX307" fmla="*/ 7895559 w 9147326"/>
              <a:gd name="connsiteY307" fmla="*/ 2990215 h 6857999"/>
              <a:gd name="connsiteX308" fmla="*/ 7900326 w 9147326"/>
              <a:gd name="connsiteY308" fmla="*/ 2987357 h 6857999"/>
              <a:gd name="connsiteX309" fmla="*/ 7905094 w 9147326"/>
              <a:gd name="connsiteY309" fmla="*/ 2983865 h 6857999"/>
              <a:gd name="connsiteX310" fmla="*/ 7909543 w 9147326"/>
              <a:gd name="connsiteY310" fmla="*/ 2980372 h 6857999"/>
              <a:gd name="connsiteX311" fmla="*/ 7913993 w 9147326"/>
              <a:gd name="connsiteY311" fmla="*/ 2976880 h 6857999"/>
              <a:gd name="connsiteX312" fmla="*/ 7918443 w 9147326"/>
              <a:gd name="connsiteY312" fmla="*/ 2972752 h 6857999"/>
              <a:gd name="connsiteX313" fmla="*/ 8484500 w 9147326"/>
              <a:gd name="connsiteY313" fmla="*/ 2406968 h 6857999"/>
              <a:gd name="connsiteX314" fmla="*/ 8488949 w 9147326"/>
              <a:gd name="connsiteY314" fmla="*/ 2402840 h 6857999"/>
              <a:gd name="connsiteX315" fmla="*/ 8493399 w 9147326"/>
              <a:gd name="connsiteY315" fmla="*/ 2399030 h 6857999"/>
              <a:gd name="connsiteX316" fmla="*/ 8498166 w 9147326"/>
              <a:gd name="connsiteY316" fmla="*/ 2395537 h 6857999"/>
              <a:gd name="connsiteX317" fmla="*/ 8502934 w 9147326"/>
              <a:gd name="connsiteY317" fmla="*/ 2392362 h 6857999"/>
              <a:gd name="connsiteX318" fmla="*/ 8507701 w 9147326"/>
              <a:gd name="connsiteY318" fmla="*/ 2389188 h 6857999"/>
              <a:gd name="connsiteX319" fmla="*/ 8512469 w 9147326"/>
              <a:gd name="connsiteY319" fmla="*/ 2386648 h 6857999"/>
              <a:gd name="connsiteX320" fmla="*/ 8517872 w 9147326"/>
              <a:gd name="connsiteY320" fmla="*/ 2383790 h 6857999"/>
              <a:gd name="connsiteX321" fmla="*/ 8522639 w 9147326"/>
              <a:gd name="connsiteY321" fmla="*/ 2381567 h 6857999"/>
              <a:gd name="connsiteX322" fmla="*/ 8527725 w 9147326"/>
              <a:gd name="connsiteY322" fmla="*/ 2379663 h 6857999"/>
              <a:gd name="connsiteX323" fmla="*/ 8533446 w 9147326"/>
              <a:gd name="connsiteY323" fmla="*/ 2378075 h 6857999"/>
              <a:gd name="connsiteX324" fmla="*/ 8538531 w 9147326"/>
              <a:gd name="connsiteY324" fmla="*/ 2376805 h 6857999"/>
              <a:gd name="connsiteX325" fmla="*/ 8544252 w 9147326"/>
              <a:gd name="connsiteY325" fmla="*/ 2375217 h 6857999"/>
              <a:gd name="connsiteX326" fmla="*/ 8549655 w 9147326"/>
              <a:gd name="connsiteY326" fmla="*/ 2374582 h 6857999"/>
              <a:gd name="connsiteX327" fmla="*/ 8555058 w 9147326"/>
              <a:gd name="connsiteY327" fmla="*/ 2373947 h 6857999"/>
              <a:gd name="connsiteX328" fmla="*/ 8560779 w 9147326"/>
              <a:gd name="connsiteY328" fmla="*/ 2373312 h 6857999"/>
              <a:gd name="connsiteX329" fmla="*/ 8566182 w 9147326"/>
              <a:gd name="connsiteY329" fmla="*/ 2373312 h 6857999"/>
              <a:gd name="connsiteX330" fmla="*/ 8571585 w 9147326"/>
              <a:gd name="connsiteY330" fmla="*/ 2373312 h 6857999"/>
              <a:gd name="connsiteX331" fmla="*/ 8576989 w 9147326"/>
              <a:gd name="connsiteY331" fmla="*/ 2373947 h 6857999"/>
              <a:gd name="connsiteX332" fmla="*/ 8582709 w 9147326"/>
              <a:gd name="connsiteY332" fmla="*/ 2374582 h 6857999"/>
              <a:gd name="connsiteX333" fmla="*/ 8587795 w 9147326"/>
              <a:gd name="connsiteY333" fmla="*/ 2375217 h 6857999"/>
              <a:gd name="connsiteX334" fmla="*/ 8593516 w 9147326"/>
              <a:gd name="connsiteY334" fmla="*/ 2376805 h 6857999"/>
              <a:gd name="connsiteX335" fmla="*/ 8598601 w 9147326"/>
              <a:gd name="connsiteY335" fmla="*/ 2378075 h 6857999"/>
              <a:gd name="connsiteX336" fmla="*/ 8604322 w 9147326"/>
              <a:gd name="connsiteY336" fmla="*/ 2379663 h 6857999"/>
              <a:gd name="connsiteX337" fmla="*/ 8609725 w 9147326"/>
              <a:gd name="connsiteY337" fmla="*/ 2381567 h 6857999"/>
              <a:gd name="connsiteX338" fmla="*/ 8614810 w 9147326"/>
              <a:gd name="connsiteY338" fmla="*/ 2383790 h 6857999"/>
              <a:gd name="connsiteX339" fmla="*/ 8619578 w 9147326"/>
              <a:gd name="connsiteY339" fmla="*/ 2386648 h 6857999"/>
              <a:gd name="connsiteX340" fmla="*/ 8624345 w 9147326"/>
              <a:gd name="connsiteY340" fmla="*/ 2389188 h 6857999"/>
              <a:gd name="connsiteX341" fmla="*/ 8629431 w 9147326"/>
              <a:gd name="connsiteY341" fmla="*/ 2392362 h 6857999"/>
              <a:gd name="connsiteX342" fmla="*/ 8634198 w 9147326"/>
              <a:gd name="connsiteY342" fmla="*/ 2395537 h 6857999"/>
              <a:gd name="connsiteX343" fmla="*/ 8638648 w 9147326"/>
              <a:gd name="connsiteY343" fmla="*/ 2399030 h 6857999"/>
              <a:gd name="connsiteX344" fmla="*/ 8643097 w 9147326"/>
              <a:gd name="connsiteY344" fmla="*/ 2402840 h 6857999"/>
              <a:gd name="connsiteX345" fmla="*/ 8647547 w 9147326"/>
              <a:gd name="connsiteY345" fmla="*/ 2406968 h 6857999"/>
              <a:gd name="connsiteX346" fmla="*/ 8651679 w 9147326"/>
              <a:gd name="connsiteY346" fmla="*/ 2411413 h 6857999"/>
              <a:gd name="connsiteX347" fmla="*/ 8655493 w 9147326"/>
              <a:gd name="connsiteY347" fmla="*/ 2415857 h 6857999"/>
              <a:gd name="connsiteX348" fmla="*/ 8659307 w 9147326"/>
              <a:gd name="connsiteY348" fmla="*/ 2420303 h 6857999"/>
              <a:gd name="connsiteX349" fmla="*/ 8662167 w 9147326"/>
              <a:gd name="connsiteY349" fmla="*/ 2425382 h 6857999"/>
              <a:gd name="connsiteX350" fmla="*/ 8665663 w 9147326"/>
              <a:gd name="connsiteY350" fmla="*/ 2430145 h 6857999"/>
              <a:gd name="connsiteX351" fmla="*/ 8668206 w 9147326"/>
              <a:gd name="connsiteY351" fmla="*/ 2434907 h 6857999"/>
              <a:gd name="connsiteX352" fmla="*/ 8670749 w 9147326"/>
              <a:gd name="connsiteY352" fmla="*/ 2439670 h 6857999"/>
              <a:gd name="connsiteX353" fmla="*/ 8672974 w 9147326"/>
              <a:gd name="connsiteY353" fmla="*/ 2445067 h 6857999"/>
              <a:gd name="connsiteX354" fmla="*/ 8674880 w 9147326"/>
              <a:gd name="connsiteY354" fmla="*/ 2450148 h 6857999"/>
              <a:gd name="connsiteX355" fmla="*/ 8676787 w 9147326"/>
              <a:gd name="connsiteY355" fmla="*/ 2455862 h 6857999"/>
              <a:gd name="connsiteX356" fmla="*/ 8677741 w 9147326"/>
              <a:gd name="connsiteY356" fmla="*/ 2460943 h 6857999"/>
              <a:gd name="connsiteX357" fmla="*/ 8679330 w 9147326"/>
              <a:gd name="connsiteY357" fmla="*/ 2466340 h 6857999"/>
              <a:gd name="connsiteX358" fmla="*/ 8679966 w 9147326"/>
              <a:gd name="connsiteY358" fmla="*/ 2471738 h 6857999"/>
              <a:gd name="connsiteX359" fmla="*/ 8680919 w 9147326"/>
              <a:gd name="connsiteY359" fmla="*/ 2477452 h 6857999"/>
              <a:gd name="connsiteX360" fmla="*/ 8681237 w 9147326"/>
              <a:gd name="connsiteY360" fmla="*/ 2483168 h 6857999"/>
              <a:gd name="connsiteX361" fmla="*/ 8681237 w 9147326"/>
              <a:gd name="connsiteY361" fmla="*/ 2488247 h 6857999"/>
              <a:gd name="connsiteX362" fmla="*/ 8681237 w 9147326"/>
              <a:gd name="connsiteY362" fmla="*/ 2493962 h 6857999"/>
              <a:gd name="connsiteX363" fmla="*/ 8680919 w 9147326"/>
              <a:gd name="connsiteY363" fmla="*/ 2499360 h 6857999"/>
              <a:gd name="connsiteX364" fmla="*/ 8679966 w 9147326"/>
              <a:gd name="connsiteY364" fmla="*/ 2505075 h 6857999"/>
              <a:gd name="connsiteX365" fmla="*/ 8679330 w 9147326"/>
              <a:gd name="connsiteY365" fmla="*/ 2510155 h 6857999"/>
              <a:gd name="connsiteX366" fmla="*/ 8677741 w 9147326"/>
              <a:gd name="connsiteY366" fmla="*/ 2515870 h 6857999"/>
              <a:gd name="connsiteX367" fmla="*/ 8676787 w 9147326"/>
              <a:gd name="connsiteY367" fmla="*/ 2520950 h 6857999"/>
              <a:gd name="connsiteX368" fmla="*/ 8674880 w 9147326"/>
              <a:gd name="connsiteY368" fmla="*/ 2526665 h 6857999"/>
              <a:gd name="connsiteX369" fmla="*/ 8672974 w 9147326"/>
              <a:gd name="connsiteY369" fmla="*/ 2531745 h 6857999"/>
              <a:gd name="connsiteX370" fmla="*/ 8670749 w 9147326"/>
              <a:gd name="connsiteY370" fmla="*/ 2536825 h 6857999"/>
              <a:gd name="connsiteX371" fmla="*/ 8668206 w 9147326"/>
              <a:gd name="connsiteY371" fmla="*/ 2541905 h 6857999"/>
              <a:gd name="connsiteX372" fmla="*/ 8665663 w 9147326"/>
              <a:gd name="connsiteY372" fmla="*/ 2546667 h 6857999"/>
              <a:gd name="connsiteX373" fmla="*/ 8662167 w 9147326"/>
              <a:gd name="connsiteY373" fmla="*/ 2551430 h 6857999"/>
              <a:gd name="connsiteX374" fmla="*/ 8659307 w 9147326"/>
              <a:gd name="connsiteY374" fmla="*/ 2556510 h 6857999"/>
              <a:gd name="connsiteX375" fmla="*/ 8655493 w 9147326"/>
              <a:gd name="connsiteY375" fmla="*/ 2560955 h 6857999"/>
              <a:gd name="connsiteX376" fmla="*/ 8651679 w 9147326"/>
              <a:gd name="connsiteY376" fmla="*/ 2565400 h 6857999"/>
              <a:gd name="connsiteX377" fmla="*/ 8647547 w 9147326"/>
              <a:gd name="connsiteY377" fmla="*/ 2569845 h 6857999"/>
              <a:gd name="connsiteX378" fmla="*/ 7392750 w 9147326"/>
              <a:gd name="connsiteY378" fmla="*/ 3822700 h 6857999"/>
              <a:gd name="connsiteX379" fmla="*/ 7388618 w 9147326"/>
              <a:gd name="connsiteY379" fmla="*/ 3827145 h 6857999"/>
              <a:gd name="connsiteX380" fmla="*/ 7385122 w 9147326"/>
              <a:gd name="connsiteY380" fmla="*/ 3831590 h 6857999"/>
              <a:gd name="connsiteX381" fmla="*/ 7381626 w 9147326"/>
              <a:gd name="connsiteY381" fmla="*/ 3836035 h 6857999"/>
              <a:gd name="connsiteX382" fmla="*/ 7378448 w 9147326"/>
              <a:gd name="connsiteY382" fmla="*/ 3841115 h 6857999"/>
              <a:gd name="connsiteX383" fmla="*/ 7375269 w 9147326"/>
              <a:gd name="connsiteY383" fmla="*/ 3845877 h 6857999"/>
              <a:gd name="connsiteX384" fmla="*/ 7372409 w 9147326"/>
              <a:gd name="connsiteY384" fmla="*/ 3850640 h 6857999"/>
              <a:gd name="connsiteX385" fmla="*/ 7369866 w 9147326"/>
              <a:gd name="connsiteY385" fmla="*/ 3855720 h 6857999"/>
              <a:gd name="connsiteX386" fmla="*/ 7367641 w 9147326"/>
              <a:gd name="connsiteY386" fmla="*/ 3860800 h 6857999"/>
              <a:gd name="connsiteX387" fmla="*/ 7365734 w 9147326"/>
              <a:gd name="connsiteY387" fmla="*/ 3865880 h 6857999"/>
              <a:gd name="connsiteX388" fmla="*/ 7364145 w 9147326"/>
              <a:gd name="connsiteY388" fmla="*/ 3871595 h 6857999"/>
              <a:gd name="connsiteX389" fmla="*/ 7362556 w 9147326"/>
              <a:gd name="connsiteY389" fmla="*/ 3876675 h 6857999"/>
              <a:gd name="connsiteX390" fmla="*/ 7361603 w 9147326"/>
              <a:gd name="connsiteY390" fmla="*/ 3882390 h 6857999"/>
              <a:gd name="connsiteX391" fmla="*/ 7360331 w 9147326"/>
              <a:gd name="connsiteY391" fmla="*/ 3887470 h 6857999"/>
              <a:gd name="connsiteX392" fmla="*/ 7359696 w 9147326"/>
              <a:gd name="connsiteY392" fmla="*/ 3893185 h 6857999"/>
              <a:gd name="connsiteX393" fmla="*/ 7359378 w 9147326"/>
              <a:gd name="connsiteY393" fmla="*/ 3898582 h 6857999"/>
              <a:gd name="connsiteX394" fmla="*/ 7359378 w 9147326"/>
              <a:gd name="connsiteY394" fmla="*/ 3904297 h 6857999"/>
              <a:gd name="connsiteX395" fmla="*/ 7359378 w 9147326"/>
              <a:gd name="connsiteY395" fmla="*/ 3909695 h 6857999"/>
              <a:gd name="connsiteX396" fmla="*/ 7359696 w 9147326"/>
              <a:gd name="connsiteY396" fmla="*/ 3915092 h 6857999"/>
              <a:gd name="connsiteX397" fmla="*/ 7360331 w 9147326"/>
              <a:gd name="connsiteY397" fmla="*/ 3920807 h 6857999"/>
              <a:gd name="connsiteX398" fmla="*/ 7361603 w 9147326"/>
              <a:gd name="connsiteY398" fmla="*/ 3926205 h 6857999"/>
              <a:gd name="connsiteX399" fmla="*/ 7362556 w 9147326"/>
              <a:gd name="connsiteY399" fmla="*/ 3931602 h 6857999"/>
              <a:gd name="connsiteX400" fmla="*/ 7364145 w 9147326"/>
              <a:gd name="connsiteY400" fmla="*/ 3936682 h 6857999"/>
              <a:gd name="connsiteX401" fmla="*/ 7365734 w 9147326"/>
              <a:gd name="connsiteY401" fmla="*/ 3942397 h 6857999"/>
              <a:gd name="connsiteX402" fmla="*/ 7367641 w 9147326"/>
              <a:gd name="connsiteY402" fmla="*/ 3947477 h 6857999"/>
              <a:gd name="connsiteX403" fmla="*/ 7369866 w 9147326"/>
              <a:gd name="connsiteY403" fmla="*/ 3952875 h 6857999"/>
              <a:gd name="connsiteX404" fmla="*/ 7372409 w 9147326"/>
              <a:gd name="connsiteY404" fmla="*/ 3957637 h 6857999"/>
              <a:gd name="connsiteX405" fmla="*/ 7375269 w 9147326"/>
              <a:gd name="connsiteY405" fmla="*/ 3962400 h 6857999"/>
              <a:gd name="connsiteX406" fmla="*/ 7378448 w 9147326"/>
              <a:gd name="connsiteY406" fmla="*/ 3967162 h 6857999"/>
              <a:gd name="connsiteX407" fmla="*/ 7381626 w 9147326"/>
              <a:gd name="connsiteY407" fmla="*/ 3972242 h 6857999"/>
              <a:gd name="connsiteX408" fmla="*/ 7385122 w 9147326"/>
              <a:gd name="connsiteY408" fmla="*/ 3976687 h 6857999"/>
              <a:gd name="connsiteX409" fmla="*/ 7388618 w 9147326"/>
              <a:gd name="connsiteY409" fmla="*/ 3981132 h 6857999"/>
              <a:gd name="connsiteX410" fmla="*/ 7392750 w 9147326"/>
              <a:gd name="connsiteY410" fmla="*/ 3985577 h 6857999"/>
              <a:gd name="connsiteX411" fmla="*/ 7397200 w 9147326"/>
              <a:gd name="connsiteY411" fmla="*/ 3989705 h 6857999"/>
              <a:gd name="connsiteX412" fmla="*/ 7401967 w 9147326"/>
              <a:gd name="connsiteY412" fmla="*/ 3993515 h 6857999"/>
              <a:gd name="connsiteX413" fmla="*/ 7406417 w 9147326"/>
              <a:gd name="connsiteY413" fmla="*/ 3997007 h 6857999"/>
              <a:gd name="connsiteX414" fmla="*/ 7411184 w 9147326"/>
              <a:gd name="connsiteY414" fmla="*/ 4000182 h 6857999"/>
              <a:gd name="connsiteX415" fmla="*/ 7415952 w 9147326"/>
              <a:gd name="connsiteY415" fmla="*/ 4003357 h 6857999"/>
              <a:gd name="connsiteX416" fmla="*/ 7420719 w 9147326"/>
              <a:gd name="connsiteY416" fmla="*/ 4006215 h 6857999"/>
              <a:gd name="connsiteX417" fmla="*/ 7426122 w 9147326"/>
              <a:gd name="connsiteY417" fmla="*/ 4008755 h 6857999"/>
              <a:gd name="connsiteX418" fmla="*/ 7430890 w 9147326"/>
              <a:gd name="connsiteY418" fmla="*/ 4010977 h 6857999"/>
              <a:gd name="connsiteX419" fmla="*/ 7436293 w 9147326"/>
              <a:gd name="connsiteY419" fmla="*/ 4012882 h 6857999"/>
              <a:gd name="connsiteX420" fmla="*/ 7441696 w 9147326"/>
              <a:gd name="connsiteY420" fmla="*/ 4014787 h 6857999"/>
              <a:gd name="connsiteX421" fmla="*/ 7447099 w 9147326"/>
              <a:gd name="connsiteY421" fmla="*/ 4015740 h 6857999"/>
              <a:gd name="connsiteX422" fmla="*/ 7452502 w 9147326"/>
              <a:gd name="connsiteY422" fmla="*/ 4017327 h 6857999"/>
              <a:gd name="connsiteX423" fmla="*/ 7457905 w 9147326"/>
              <a:gd name="connsiteY423" fmla="*/ 4017962 h 6857999"/>
              <a:gd name="connsiteX424" fmla="*/ 7463309 w 9147326"/>
              <a:gd name="connsiteY424" fmla="*/ 4018597 h 6857999"/>
              <a:gd name="connsiteX425" fmla="*/ 7469030 w 9147326"/>
              <a:gd name="connsiteY425" fmla="*/ 4019232 h 6857999"/>
              <a:gd name="connsiteX426" fmla="*/ 7474433 w 9147326"/>
              <a:gd name="connsiteY426" fmla="*/ 4019232 h 6857999"/>
              <a:gd name="connsiteX427" fmla="*/ 7479836 w 9147326"/>
              <a:gd name="connsiteY427" fmla="*/ 4019232 h 6857999"/>
              <a:gd name="connsiteX428" fmla="*/ 7485557 w 9147326"/>
              <a:gd name="connsiteY428" fmla="*/ 4018597 h 6857999"/>
              <a:gd name="connsiteX429" fmla="*/ 7490960 w 9147326"/>
              <a:gd name="connsiteY429" fmla="*/ 4017962 h 6857999"/>
              <a:gd name="connsiteX430" fmla="*/ 7496681 w 9147326"/>
              <a:gd name="connsiteY430" fmla="*/ 4017327 h 6857999"/>
              <a:gd name="connsiteX431" fmla="*/ 7501766 w 9147326"/>
              <a:gd name="connsiteY431" fmla="*/ 4015740 h 6857999"/>
              <a:gd name="connsiteX432" fmla="*/ 7507169 w 9147326"/>
              <a:gd name="connsiteY432" fmla="*/ 4014787 h 6857999"/>
              <a:gd name="connsiteX433" fmla="*/ 7512572 w 9147326"/>
              <a:gd name="connsiteY433" fmla="*/ 4012882 h 6857999"/>
              <a:gd name="connsiteX434" fmla="*/ 7517975 w 9147326"/>
              <a:gd name="connsiteY434" fmla="*/ 4010977 h 6857999"/>
              <a:gd name="connsiteX435" fmla="*/ 7523061 w 9147326"/>
              <a:gd name="connsiteY435" fmla="*/ 4008755 h 6857999"/>
              <a:gd name="connsiteX436" fmla="*/ 7527828 w 9147326"/>
              <a:gd name="connsiteY436" fmla="*/ 4006215 h 6857999"/>
              <a:gd name="connsiteX437" fmla="*/ 7532914 w 9147326"/>
              <a:gd name="connsiteY437" fmla="*/ 4003357 h 6857999"/>
              <a:gd name="connsiteX438" fmla="*/ 7537681 w 9147326"/>
              <a:gd name="connsiteY438" fmla="*/ 4000182 h 6857999"/>
              <a:gd name="connsiteX439" fmla="*/ 7542448 w 9147326"/>
              <a:gd name="connsiteY439" fmla="*/ 3997007 h 6857999"/>
              <a:gd name="connsiteX440" fmla="*/ 7546898 w 9147326"/>
              <a:gd name="connsiteY440" fmla="*/ 3993515 h 6857999"/>
              <a:gd name="connsiteX441" fmla="*/ 7551348 w 9147326"/>
              <a:gd name="connsiteY441" fmla="*/ 3989705 h 6857999"/>
              <a:gd name="connsiteX442" fmla="*/ 7555797 w 9147326"/>
              <a:gd name="connsiteY442" fmla="*/ 3985577 h 6857999"/>
              <a:gd name="connsiteX443" fmla="*/ 8717788 w 9147326"/>
              <a:gd name="connsiteY443" fmla="*/ 2825115 h 6857999"/>
              <a:gd name="connsiteX444" fmla="*/ 8721919 w 9147326"/>
              <a:gd name="connsiteY444" fmla="*/ 2820987 h 6857999"/>
              <a:gd name="connsiteX445" fmla="*/ 8726369 w 9147326"/>
              <a:gd name="connsiteY445" fmla="*/ 2817177 h 6857999"/>
              <a:gd name="connsiteX446" fmla="*/ 8731137 w 9147326"/>
              <a:gd name="connsiteY446" fmla="*/ 2813685 h 6857999"/>
              <a:gd name="connsiteX447" fmla="*/ 8735586 w 9147326"/>
              <a:gd name="connsiteY447" fmla="*/ 2810192 h 6857999"/>
              <a:gd name="connsiteX448" fmla="*/ 8740672 w 9147326"/>
              <a:gd name="connsiteY448" fmla="*/ 2807335 h 6857999"/>
              <a:gd name="connsiteX449" fmla="*/ 8745757 w 9147326"/>
              <a:gd name="connsiteY449" fmla="*/ 2804477 h 6857999"/>
              <a:gd name="connsiteX450" fmla="*/ 8750524 w 9147326"/>
              <a:gd name="connsiteY450" fmla="*/ 2801937 h 6857999"/>
              <a:gd name="connsiteX451" fmla="*/ 8755927 w 9147326"/>
              <a:gd name="connsiteY451" fmla="*/ 2799715 h 6857999"/>
              <a:gd name="connsiteX452" fmla="*/ 8761013 w 9147326"/>
              <a:gd name="connsiteY452" fmla="*/ 2797810 h 6857999"/>
              <a:gd name="connsiteX453" fmla="*/ 8766416 w 9147326"/>
              <a:gd name="connsiteY453" fmla="*/ 2795905 h 6857999"/>
              <a:gd name="connsiteX454" fmla="*/ 8771819 w 9147326"/>
              <a:gd name="connsiteY454" fmla="*/ 2794635 h 6857999"/>
              <a:gd name="connsiteX455" fmla="*/ 8777222 w 9147326"/>
              <a:gd name="connsiteY455" fmla="*/ 2793365 h 6857999"/>
              <a:gd name="connsiteX456" fmla="*/ 8782625 w 9147326"/>
              <a:gd name="connsiteY456" fmla="*/ 2792730 h 6857999"/>
              <a:gd name="connsiteX457" fmla="*/ 8788346 w 9147326"/>
              <a:gd name="connsiteY457" fmla="*/ 2792095 h 6857999"/>
              <a:gd name="connsiteX458" fmla="*/ 8793431 w 9147326"/>
              <a:gd name="connsiteY458" fmla="*/ 2791460 h 6857999"/>
              <a:gd name="connsiteX459" fmla="*/ 8799152 w 9147326"/>
              <a:gd name="connsiteY459" fmla="*/ 2791460 h 6857999"/>
              <a:gd name="connsiteX460" fmla="*/ 8804556 w 9147326"/>
              <a:gd name="connsiteY460" fmla="*/ 2791460 h 6857999"/>
              <a:gd name="connsiteX461" fmla="*/ 8810277 w 9147326"/>
              <a:gd name="connsiteY461" fmla="*/ 2792095 h 6857999"/>
              <a:gd name="connsiteX462" fmla="*/ 8815680 w 9147326"/>
              <a:gd name="connsiteY462" fmla="*/ 2792730 h 6857999"/>
              <a:gd name="connsiteX463" fmla="*/ 8821083 w 9147326"/>
              <a:gd name="connsiteY463" fmla="*/ 2793365 h 6857999"/>
              <a:gd name="connsiteX464" fmla="*/ 8826804 w 9147326"/>
              <a:gd name="connsiteY464" fmla="*/ 2794635 h 6857999"/>
              <a:gd name="connsiteX465" fmla="*/ 8831889 w 9147326"/>
              <a:gd name="connsiteY465" fmla="*/ 2795905 h 6857999"/>
              <a:gd name="connsiteX466" fmla="*/ 8837292 w 9147326"/>
              <a:gd name="connsiteY466" fmla="*/ 2797810 h 6857999"/>
              <a:gd name="connsiteX467" fmla="*/ 8842377 w 9147326"/>
              <a:gd name="connsiteY467" fmla="*/ 2799715 h 6857999"/>
              <a:gd name="connsiteX468" fmla="*/ 8847463 w 9147326"/>
              <a:gd name="connsiteY468" fmla="*/ 2801937 h 6857999"/>
              <a:gd name="connsiteX469" fmla="*/ 8852866 w 9147326"/>
              <a:gd name="connsiteY469" fmla="*/ 2804477 h 6857999"/>
              <a:gd name="connsiteX470" fmla="*/ 8857633 w 9147326"/>
              <a:gd name="connsiteY470" fmla="*/ 2807335 h 6857999"/>
              <a:gd name="connsiteX471" fmla="*/ 8862401 w 9147326"/>
              <a:gd name="connsiteY471" fmla="*/ 2810192 h 6857999"/>
              <a:gd name="connsiteX472" fmla="*/ 8867486 w 9147326"/>
              <a:gd name="connsiteY472" fmla="*/ 2813685 h 6857999"/>
              <a:gd name="connsiteX473" fmla="*/ 8871936 w 9147326"/>
              <a:gd name="connsiteY473" fmla="*/ 2817177 h 6857999"/>
              <a:gd name="connsiteX474" fmla="*/ 8876385 w 9147326"/>
              <a:gd name="connsiteY474" fmla="*/ 2820987 h 6857999"/>
              <a:gd name="connsiteX475" fmla="*/ 8880517 w 9147326"/>
              <a:gd name="connsiteY475" fmla="*/ 2825115 h 6857999"/>
              <a:gd name="connsiteX476" fmla="*/ 8884649 w 9147326"/>
              <a:gd name="connsiteY476" fmla="*/ 2829242 h 6857999"/>
              <a:gd name="connsiteX477" fmla="*/ 8888781 w 9147326"/>
              <a:gd name="connsiteY477" fmla="*/ 2833687 h 6857999"/>
              <a:gd name="connsiteX478" fmla="*/ 8891959 w 9147326"/>
              <a:gd name="connsiteY478" fmla="*/ 2838450 h 6857999"/>
              <a:gd name="connsiteX479" fmla="*/ 8895455 w 9147326"/>
              <a:gd name="connsiteY479" fmla="*/ 2842895 h 6857999"/>
              <a:gd name="connsiteX480" fmla="*/ 8898316 w 9147326"/>
              <a:gd name="connsiteY480" fmla="*/ 2847975 h 6857999"/>
              <a:gd name="connsiteX481" fmla="*/ 8901494 w 9147326"/>
              <a:gd name="connsiteY481" fmla="*/ 2853055 h 6857999"/>
              <a:gd name="connsiteX482" fmla="*/ 8903719 w 9147326"/>
              <a:gd name="connsiteY482" fmla="*/ 2857817 h 6857999"/>
              <a:gd name="connsiteX483" fmla="*/ 8905944 w 9147326"/>
              <a:gd name="connsiteY483" fmla="*/ 2863215 h 6857999"/>
              <a:gd name="connsiteX484" fmla="*/ 8908168 w 9147326"/>
              <a:gd name="connsiteY484" fmla="*/ 2868295 h 6857999"/>
              <a:gd name="connsiteX485" fmla="*/ 8909440 w 9147326"/>
              <a:gd name="connsiteY485" fmla="*/ 2873692 h 6857999"/>
              <a:gd name="connsiteX486" fmla="*/ 8911029 w 9147326"/>
              <a:gd name="connsiteY486" fmla="*/ 2879090 h 6857999"/>
              <a:gd name="connsiteX487" fmla="*/ 8912300 w 9147326"/>
              <a:gd name="connsiteY487" fmla="*/ 2884487 h 6857999"/>
              <a:gd name="connsiteX488" fmla="*/ 8913254 w 9147326"/>
              <a:gd name="connsiteY488" fmla="*/ 2889885 h 6857999"/>
              <a:gd name="connsiteX489" fmla="*/ 8913572 w 9147326"/>
              <a:gd name="connsiteY489" fmla="*/ 2895600 h 6857999"/>
              <a:gd name="connsiteX490" fmla="*/ 8913889 w 9147326"/>
              <a:gd name="connsiteY490" fmla="*/ 2900680 h 6857999"/>
              <a:gd name="connsiteX491" fmla="*/ 8914525 w 9147326"/>
              <a:gd name="connsiteY491" fmla="*/ 2906395 h 6857999"/>
              <a:gd name="connsiteX492" fmla="*/ 8913889 w 9147326"/>
              <a:gd name="connsiteY492" fmla="*/ 2911792 h 6857999"/>
              <a:gd name="connsiteX493" fmla="*/ 8913572 w 9147326"/>
              <a:gd name="connsiteY493" fmla="*/ 2917507 h 6857999"/>
              <a:gd name="connsiteX494" fmla="*/ 8913254 w 9147326"/>
              <a:gd name="connsiteY494" fmla="*/ 2923222 h 6857999"/>
              <a:gd name="connsiteX495" fmla="*/ 8912300 w 9147326"/>
              <a:gd name="connsiteY495" fmla="*/ 2928302 h 6857999"/>
              <a:gd name="connsiteX496" fmla="*/ 8911029 w 9147326"/>
              <a:gd name="connsiteY496" fmla="*/ 2934017 h 6857999"/>
              <a:gd name="connsiteX497" fmla="*/ 8909440 w 9147326"/>
              <a:gd name="connsiteY497" fmla="*/ 2939097 h 6857999"/>
              <a:gd name="connsiteX498" fmla="*/ 8908168 w 9147326"/>
              <a:gd name="connsiteY498" fmla="*/ 2944495 h 6857999"/>
              <a:gd name="connsiteX499" fmla="*/ 8905944 w 9147326"/>
              <a:gd name="connsiteY499" fmla="*/ 2949575 h 6857999"/>
              <a:gd name="connsiteX500" fmla="*/ 8903719 w 9147326"/>
              <a:gd name="connsiteY500" fmla="*/ 2954655 h 6857999"/>
              <a:gd name="connsiteX501" fmla="*/ 8901494 w 9147326"/>
              <a:gd name="connsiteY501" fmla="*/ 2960052 h 6857999"/>
              <a:gd name="connsiteX502" fmla="*/ 8898316 w 9147326"/>
              <a:gd name="connsiteY502" fmla="*/ 2964815 h 6857999"/>
              <a:gd name="connsiteX503" fmla="*/ 8895455 w 9147326"/>
              <a:gd name="connsiteY503" fmla="*/ 2969577 h 6857999"/>
              <a:gd name="connsiteX504" fmla="*/ 8891959 w 9147326"/>
              <a:gd name="connsiteY504" fmla="*/ 2974657 h 6857999"/>
              <a:gd name="connsiteX505" fmla="*/ 8888781 w 9147326"/>
              <a:gd name="connsiteY505" fmla="*/ 2979102 h 6857999"/>
              <a:gd name="connsiteX506" fmla="*/ 8884649 w 9147326"/>
              <a:gd name="connsiteY506" fmla="*/ 2983547 h 6857999"/>
              <a:gd name="connsiteX507" fmla="*/ 8880517 w 9147326"/>
              <a:gd name="connsiteY507" fmla="*/ 2987992 h 6857999"/>
              <a:gd name="connsiteX508" fmla="*/ 8288080 w 9147326"/>
              <a:gd name="connsiteY508" fmla="*/ 3579812 h 6857999"/>
              <a:gd name="connsiteX509" fmla="*/ 8283948 w 9147326"/>
              <a:gd name="connsiteY509" fmla="*/ 3584257 h 6857999"/>
              <a:gd name="connsiteX510" fmla="*/ 8280134 w 9147326"/>
              <a:gd name="connsiteY510" fmla="*/ 3588702 h 6857999"/>
              <a:gd name="connsiteX511" fmla="*/ 8276320 w 9147326"/>
              <a:gd name="connsiteY511" fmla="*/ 3593147 h 6857999"/>
              <a:gd name="connsiteX512" fmla="*/ 8273142 w 9147326"/>
              <a:gd name="connsiteY512" fmla="*/ 3597910 h 6857999"/>
              <a:gd name="connsiteX513" fmla="*/ 8269964 w 9147326"/>
              <a:gd name="connsiteY513" fmla="*/ 3602990 h 6857999"/>
              <a:gd name="connsiteX514" fmla="*/ 8267421 w 9147326"/>
              <a:gd name="connsiteY514" fmla="*/ 3607752 h 6857999"/>
              <a:gd name="connsiteX515" fmla="*/ 8264878 w 9147326"/>
              <a:gd name="connsiteY515" fmla="*/ 3612515 h 6857999"/>
              <a:gd name="connsiteX516" fmla="*/ 8262654 w 9147326"/>
              <a:gd name="connsiteY516" fmla="*/ 3617595 h 6857999"/>
              <a:gd name="connsiteX517" fmla="*/ 8260747 w 9147326"/>
              <a:gd name="connsiteY517" fmla="*/ 3622992 h 6857999"/>
              <a:gd name="connsiteX518" fmla="*/ 8258840 w 9147326"/>
              <a:gd name="connsiteY518" fmla="*/ 3628707 h 6857999"/>
              <a:gd name="connsiteX519" fmla="*/ 8257251 w 9147326"/>
              <a:gd name="connsiteY519" fmla="*/ 3633787 h 6857999"/>
              <a:gd name="connsiteX520" fmla="*/ 8256297 w 9147326"/>
              <a:gd name="connsiteY520" fmla="*/ 3638867 h 6857999"/>
              <a:gd name="connsiteX521" fmla="*/ 8255344 w 9147326"/>
              <a:gd name="connsiteY521" fmla="*/ 3644582 h 6857999"/>
              <a:gd name="connsiteX522" fmla="*/ 8254708 w 9147326"/>
              <a:gd name="connsiteY522" fmla="*/ 3650297 h 6857999"/>
              <a:gd name="connsiteX523" fmla="*/ 8254390 w 9147326"/>
              <a:gd name="connsiteY523" fmla="*/ 3655695 h 6857999"/>
              <a:gd name="connsiteX524" fmla="*/ 8254072 w 9147326"/>
              <a:gd name="connsiteY524" fmla="*/ 3661092 h 6857999"/>
              <a:gd name="connsiteX525" fmla="*/ 8254390 w 9147326"/>
              <a:gd name="connsiteY525" fmla="*/ 3666490 h 6857999"/>
              <a:gd name="connsiteX526" fmla="*/ 8254708 w 9147326"/>
              <a:gd name="connsiteY526" fmla="*/ 3672205 h 6857999"/>
              <a:gd name="connsiteX527" fmla="*/ 8255344 w 9147326"/>
              <a:gd name="connsiteY527" fmla="*/ 3677602 h 6857999"/>
              <a:gd name="connsiteX528" fmla="*/ 8256297 w 9147326"/>
              <a:gd name="connsiteY528" fmla="*/ 3683000 h 6857999"/>
              <a:gd name="connsiteX529" fmla="*/ 8257251 w 9147326"/>
              <a:gd name="connsiteY529" fmla="*/ 3688397 h 6857999"/>
              <a:gd name="connsiteX530" fmla="*/ 8258840 w 9147326"/>
              <a:gd name="connsiteY530" fmla="*/ 3693795 h 6857999"/>
              <a:gd name="connsiteX531" fmla="*/ 8260747 w 9147326"/>
              <a:gd name="connsiteY531" fmla="*/ 3699510 h 6857999"/>
              <a:gd name="connsiteX532" fmla="*/ 8262654 w 9147326"/>
              <a:gd name="connsiteY532" fmla="*/ 3704590 h 6857999"/>
              <a:gd name="connsiteX533" fmla="*/ 8264878 w 9147326"/>
              <a:gd name="connsiteY533" fmla="*/ 3709352 h 6857999"/>
              <a:gd name="connsiteX534" fmla="*/ 8267421 w 9147326"/>
              <a:gd name="connsiteY534" fmla="*/ 3714750 h 6857999"/>
              <a:gd name="connsiteX535" fmla="*/ 8269964 w 9147326"/>
              <a:gd name="connsiteY535" fmla="*/ 3719512 h 6857999"/>
              <a:gd name="connsiteX536" fmla="*/ 8273142 w 9147326"/>
              <a:gd name="connsiteY536" fmla="*/ 3724275 h 6857999"/>
              <a:gd name="connsiteX537" fmla="*/ 8276320 w 9147326"/>
              <a:gd name="connsiteY537" fmla="*/ 3729037 h 6857999"/>
              <a:gd name="connsiteX538" fmla="*/ 8280134 w 9147326"/>
              <a:gd name="connsiteY538" fmla="*/ 3733800 h 6857999"/>
              <a:gd name="connsiteX539" fmla="*/ 8283948 w 9147326"/>
              <a:gd name="connsiteY539" fmla="*/ 3738245 h 6857999"/>
              <a:gd name="connsiteX540" fmla="*/ 8288080 w 9147326"/>
              <a:gd name="connsiteY540" fmla="*/ 3742690 h 6857999"/>
              <a:gd name="connsiteX541" fmla="*/ 8291576 w 9147326"/>
              <a:gd name="connsiteY541" fmla="*/ 3745865 h 6857999"/>
              <a:gd name="connsiteX542" fmla="*/ 8295390 w 9147326"/>
              <a:gd name="connsiteY542" fmla="*/ 3749357 h 6857999"/>
              <a:gd name="connsiteX543" fmla="*/ 8303654 w 9147326"/>
              <a:gd name="connsiteY543" fmla="*/ 3755707 h 6857999"/>
              <a:gd name="connsiteX544" fmla="*/ 8311917 w 9147326"/>
              <a:gd name="connsiteY544" fmla="*/ 3760787 h 6857999"/>
              <a:gd name="connsiteX545" fmla="*/ 8320499 w 9147326"/>
              <a:gd name="connsiteY545" fmla="*/ 3765232 h 6857999"/>
              <a:gd name="connsiteX546" fmla="*/ 8329716 w 9147326"/>
              <a:gd name="connsiteY546" fmla="*/ 3769042 h 6857999"/>
              <a:gd name="connsiteX547" fmla="*/ 8338615 w 9147326"/>
              <a:gd name="connsiteY547" fmla="*/ 3771900 h 6857999"/>
              <a:gd name="connsiteX548" fmla="*/ 8348468 w 9147326"/>
              <a:gd name="connsiteY548" fmla="*/ 3774122 h 6857999"/>
              <a:gd name="connsiteX549" fmla="*/ 8357685 w 9147326"/>
              <a:gd name="connsiteY549" fmla="*/ 3775392 h 6857999"/>
              <a:gd name="connsiteX550" fmla="*/ 8367538 w 9147326"/>
              <a:gd name="connsiteY550" fmla="*/ 3776027 h 6857999"/>
              <a:gd name="connsiteX551" fmla="*/ 8376755 w 9147326"/>
              <a:gd name="connsiteY551" fmla="*/ 3775710 h 6857999"/>
              <a:gd name="connsiteX552" fmla="*/ 8386608 w 9147326"/>
              <a:gd name="connsiteY552" fmla="*/ 3775075 h 6857999"/>
              <a:gd name="connsiteX553" fmla="*/ 8395825 w 9147326"/>
              <a:gd name="connsiteY553" fmla="*/ 3773170 h 6857999"/>
              <a:gd name="connsiteX554" fmla="*/ 8405042 w 9147326"/>
              <a:gd name="connsiteY554" fmla="*/ 3770630 h 6857999"/>
              <a:gd name="connsiteX555" fmla="*/ 8414577 w 9147326"/>
              <a:gd name="connsiteY555" fmla="*/ 3766820 h 6857999"/>
              <a:gd name="connsiteX556" fmla="*/ 8423476 w 9147326"/>
              <a:gd name="connsiteY556" fmla="*/ 3762692 h 6857999"/>
              <a:gd name="connsiteX557" fmla="*/ 8431740 w 9147326"/>
              <a:gd name="connsiteY557" fmla="*/ 3757930 h 6857999"/>
              <a:gd name="connsiteX558" fmla="*/ 9147326 w 9147326"/>
              <a:gd name="connsiteY558" fmla="*/ 3037501 h 6857999"/>
              <a:gd name="connsiteX559" fmla="*/ 9147326 w 9147326"/>
              <a:gd name="connsiteY559" fmla="*/ 6857999 h 6857999"/>
              <a:gd name="connsiteX560" fmla="*/ 460220 w 9147326"/>
              <a:gd name="connsiteY560" fmla="*/ 6857999 h 6857999"/>
              <a:gd name="connsiteX561" fmla="*/ 2028398 w 9147326"/>
              <a:gd name="connsiteY561" fmla="*/ 5291772 h 6857999"/>
              <a:gd name="connsiteX562" fmla="*/ 2032530 w 9147326"/>
              <a:gd name="connsiteY562" fmla="*/ 5287644 h 6857999"/>
              <a:gd name="connsiteX563" fmla="*/ 2036026 w 9147326"/>
              <a:gd name="connsiteY563" fmla="*/ 5283199 h 6857999"/>
              <a:gd name="connsiteX564" fmla="*/ 2039840 w 9147326"/>
              <a:gd name="connsiteY564" fmla="*/ 5278437 h 6857999"/>
              <a:gd name="connsiteX565" fmla="*/ 2043336 w 9147326"/>
              <a:gd name="connsiteY565" fmla="*/ 5273992 h 6857999"/>
              <a:gd name="connsiteX566" fmla="*/ 2046196 w 9147326"/>
              <a:gd name="connsiteY566" fmla="*/ 5268912 h 6857999"/>
              <a:gd name="connsiteX567" fmla="*/ 2048739 w 9147326"/>
              <a:gd name="connsiteY567" fmla="*/ 5263832 h 6857999"/>
              <a:gd name="connsiteX568" fmla="*/ 2051600 w 9147326"/>
              <a:gd name="connsiteY568" fmla="*/ 5259069 h 6857999"/>
              <a:gd name="connsiteX569" fmla="*/ 2053824 w 9147326"/>
              <a:gd name="connsiteY569" fmla="*/ 5253672 h 6857999"/>
              <a:gd name="connsiteX570" fmla="*/ 2055731 w 9147326"/>
              <a:gd name="connsiteY570" fmla="*/ 5248592 h 6857999"/>
              <a:gd name="connsiteX571" fmla="*/ 2057321 w 9147326"/>
              <a:gd name="connsiteY571" fmla="*/ 5243194 h 6857999"/>
              <a:gd name="connsiteX572" fmla="*/ 2058910 w 9147326"/>
              <a:gd name="connsiteY572" fmla="*/ 5237797 h 6857999"/>
              <a:gd name="connsiteX573" fmla="*/ 2060181 w 9147326"/>
              <a:gd name="connsiteY573" fmla="*/ 5232399 h 6857999"/>
              <a:gd name="connsiteX574" fmla="*/ 2060817 w 9147326"/>
              <a:gd name="connsiteY574" fmla="*/ 5227002 h 6857999"/>
              <a:gd name="connsiteX575" fmla="*/ 2061452 w 9147326"/>
              <a:gd name="connsiteY575" fmla="*/ 5221287 h 6857999"/>
              <a:gd name="connsiteX576" fmla="*/ 2061770 w 9147326"/>
              <a:gd name="connsiteY576" fmla="*/ 5216207 h 6857999"/>
              <a:gd name="connsiteX577" fmla="*/ 2062406 w 9147326"/>
              <a:gd name="connsiteY577" fmla="*/ 5210492 h 6857999"/>
              <a:gd name="connsiteX578" fmla="*/ 2061770 w 9147326"/>
              <a:gd name="connsiteY578" fmla="*/ 5204777 h 6857999"/>
              <a:gd name="connsiteX579" fmla="*/ 2061452 w 9147326"/>
              <a:gd name="connsiteY579" fmla="*/ 5199379 h 6857999"/>
              <a:gd name="connsiteX580" fmla="*/ 2060817 w 9147326"/>
              <a:gd name="connsiteY580" fmla="*/ 5193664 h 6857999"/>
              <a:gd name="connsiteX581" fmla="*/ 2060181 w 9147326"/>
              <a:gd name="connsiteY581" fmla="*/ 5188584 h 6857999"/>
              <a:gd name="connsiteX582" fmla="*/ 2058910 w 9147326"/>
              <a:gd name="connsiteY582" fmla="*/ 5182869 h 6857999"/>
              <a:gd name="connsiteX583" fmla="*/ 2057321 w 9147326"/>
              <a:gd name="connsiteY583" fmla="*/ 5177789 h 6857999"/>
              <a:gd name="connsiteX584" fmla="*/ 2055731 w 9147326"/>
              <a:gd name="connsiteY584" fmla="*/ 5172392 h 6857999"/>
              <a:gd name="connsiteX585" fmla="*/ 2053824 w 9147326"/>
              <a:gd name="connsiteY585" fmla="*/ 5167312 h 6857999"/>
              <a:gd name="connsiteX586" fmla="*/ 2051600 w 9147326"/>
              <a:gd name="connsiteY586" fmla="*/ 5161914 h 6857999"/>
              <a:gd name="connsiteX587" fmla="*/ 2048739 w 9147326"/>
              <a:gd name="connsiteY587" fmla="*/ 5156834 h 6857999"/>
              <a:gd name="connsiteX588" fmla="*/ 2046196 w 9147326"/>
              <a:gd name="connsiteY588" fmla="*/ 5152072 h 6857999"/>
              <a:gd name="connsiteX589" fmla="*/ 2043336 w 9147326"/>
              <a:gd name="connsiteY589" fmla="*/ 5146992 h 6857999"/>
              <a:gd name="connsiteX590" fmla="*/ 2039840 w 9147326"/>
              <a:gd name="connsiteY590" fmla="*/ 5142230 h 6857999"/>
              <a:gd name="connsiteX591" fmla="*/ 2036026 w 9147326"/>
              <a:gd name="connsiteY591" fmla="*/ 5137785 h 6857999"/>
              <a:gd name="connsiteX592" fmla="*/ 2032530 w 9147326"/>
              <a:gd name="connsiteY592" fmla="*/ 5133340 h 6857999"/>
              <a:gd name="connsiteX593" fmla="*/ 2028398 w 9147326"/>
              <a:gd name="connsiteY593" fmla="*/ 5129212 h 6857999"/>
              <a:gd name="connsiteX594" fmla="*/ 2024266 w 9147326"/>
              <a:gd name="connsiteY594" fmla="*/ 5125085 h 6857999"/>
              <a:gd name="connsiteX595" fmla="*/ 2019816 w 9147326"/>
              <a:gd name="connsiteY595" fmla="*/ 5120957 h 6857999"/>
              <a:gd name="connsiteX596" fmla="*/ 2015049 w 9147326"/>
              <a:gd name="connsiteY596" fmla="*/ 5117782 h 6857999"/>
              <a:gd name="connsiteX597" fmla="*/ 2010281 w 9147326"/>
              <a:gd name="connsiteY597" fmla="*/ 5114290 h 6857999"/>
              <a:gd name="connsiteX598" fmla="*/ 2005514 w 9147326"/>
              <a:gd name="connsiteY598" fmla="*/ 5111432 h 6857999"/>
              <a:gd name="connsiteX599" fmla="*/ 2000429 w 9147326"/>
              <a:gd name="connsiteY599" fmla="*/ 5108257 h 6857999"/>
              <a:gd name="connsiteX600" fmla="*/ 1995661 w 9147326"/>
              <a:gd name="connsiteY600" fmla="*/ 5106035 h 6857999"/>
              <a:gd name="connsiteX601" fmla="*/ 1990258 w 9147326"/>
              <a:gd name="connsiteY601" fmla="*/ 5103812 h 6857999"/>
              <a:gd name="connsiteX602" fmla="*/ 1985173 w 9147326"/>
              <a:gd name="connsiteY602" fmla="*/ 5101590 h 6857999"/>
              <a:gd name="connsiteX603" fmla="*/ 1979770 w 9147326"/>
              <a:gd name="connsiteY603" fmla="*/ 5100320 h 6857999"/>
              <a:gd name="connsiteX604" fmla="*/ 1974367 w 9147326"/>
              <a:gd name="connsiteY604" fmla="*/ 5098732 h 6857999"/>
              <a:gd name="connsiteX605" fmla="*/ 1968964 w 9147326"/>
              <a:gd name="connsiteY605" fmla="*/ 5097462 h 6857999"/>
              <a:gd name="connsiteX606" fmla="*/ 1963560 w 9147326"/>
              <a:gd name="connsiteY606" fmla="*/ 5096510 h 6857999"/>
              <a:gd name="connsiteX607" fmla="*/ 1958157 w 9147326"/>
              <a:gd name="connsiteY607" fmla="*/ 5095557 h 6857999"/>
              <a:gd name="connsiteX608" fmla="*/ 1952754 w 9147326"/>
              <a:gd name="connsiteY608" fmla="*/ 5095240 h 6857999"/>
              <a:gd name="connsiteX609" fmla="*/ 1947033 w 9147326"/>
              <a:gd name="connsiteY609" fmla="*/ 5095240 h 6857999"/>
              <a:gd name="connsiteX610" fmla="*/ 1941312 w 9147326"/>
              <a:gd name="connsiteY610" fmla="*/ 5095240 h 6857999"/>
              <a:gd name="connsiteX611" fmla="*/ 1935909 w 9147326"/>
              <a:gd name="connsiteY611" fmla="*/ 5095557 h 6857999"/>
              <a:gd name="connsiteX612" fmla="*/ 1930506 w 9147326"/>
              <a:gd name="connsiteY612" fmla="*/ 5096510 h 6857999"/>
              <a:gd name="connsiteX613" fmla="*/ 1925103 w 9147326"/>
              <a:gd name="connsiteY613" fmla="*/ 5097462 h 6857999"/>
              <a:gd name="connsiteX614" fmla="*/ 1919382 w 9147326"/>
              <a:gd name="connsiteY614" fmla="*/ 5098732 h 6857999"/>
              <a:gd name="connsiteX615" fmla="*/ 1914297 w 9147326"/>
              <a:gd name="connsiteY615" fmla="*/ 5100320 h 6857999"/>
              <a:gd name="connsiteX616" fmla="*/ 1908894 w 9147326"/>
              <a:gd name="connsiteY616" fmla="*/ 5101590 h 6857999"/>
              <a:gd name="connsiteX617" fmla="*/ 1903808 w 9147326"/>
              <a:gd name="connsiteY617" fmla="*/ 5103812 h 6857999"/>
              <a:gd name="connsiteX618" fmla="*/ 1898405 w 9147326"/>
              <a:gd name="connsiteY618" fmla="*/ 5106035 h 6857999"/>
              <a:gd name="connsiteX619" fmla="*/ 1893320 w 9147326"/>
              <a:gd name="connsiteY619" fmla="*/ 5108257 h 6857999"/>
              <a:gd name="connsiteX620" fmla="*/ 1888552 w 9147326"/>
              <a:gd name="connsiteY620" fmla="*/ 5111432 h 6857999"/>
              <a:gd name="connsiteX621" fmla="*/ 1883467 w 9147326"/>
              <a:gd name="connsiteY621" fmla="*/ 5114290 h 6857999"/>
              <a:gd name="connsiteX622" fmla="*/ 1878700 w 9147326"/>
              <a:gd name="connsiteY622" fmla="*/ 5117782 h 6857999"/>
              <a:gd name="connsiteX623" fmla="*/ 1874250 w 9147326"/>
              <a:gd name="connsiteY623" fmla="*/ 5120957 h 6857999"/>
              <a:gd name="connsiteX624" fmla="*/ 1869800 w 9147326"/>
              <a:gd name="connsiteY624" fmla="*/ 5125085 h 6857999"/>
              <a:gd name="connsiteX625" fmla="*/ 1865668 w 9147326"/>
              <a:gd name="connsiteY625" fmla="*/ 5129212 h 6857999"/>
              <a:gd name="connsiteX626" fmla="*/ 1760149 w 9147326"/>
              <a:gd name="connsiteY626" fmla="*/ 5234304 h 6857999"/>
              <a:gd name="connsiteX627" fmla="*/ 1755699 w 9147326"/>
              <a:gd name="connsiteY627" fmla="*/ 5238432 h 6857999"/>
              <a:gd name="connsiteX628" fmla="*/ 1751249 w 9147326"/>
              <a:gd name="connsiteY628" fmla="*/ 5242559 h 6857999"/>
              <a:gd name="connsiteX629" fmla="*/ 1746799 w 9147326"/>
              <a:gd name="connsiteY629" fmla="*/ 5245734 h 6857999"/>
              <a:gd name="connsiteX630" fmla="*/ 1741714 w 9147326"/>
              <a:gd name="connsiteY630" fmla="*/ 5249227 h 6857999"/>
              <a:gd name="connsiteX631" fmla="*/ 1736947 w 9147326"/>
              <a:gd name="connsiteY631" fmla="*/ 5252084 h 6857999"/>
              <a:gd name="connsiteX632" fmla="*/ 1732179 w 9147326"/>
              <a:gd name="connsiteY632" fmla="*/ 5255259 h 6857999"/>
              <a:gd name="connsiteX633" fmla="*/ 1726776 w 9147326"/>
              <a:gd name="connsiteY633" fmla="*/ 5257482 h 6857999"/>
              <a:gd name="connsiteX634" fmla="*/ 1722009 w 9147326"/>
              <a:gd name="connsiteY634" fmla="*/ 5259704 h 6857999"/>
              <a:gd name="connsiteX635" fmla="*/ 1716288 w 9147326"/>
              <a:gd name="connsiteY635" fmla="*/ 5261927 h 6857999"/>
              <a:gd name="connsiteX636" fmla="*/ 1711202 w 9147326"/>
              <a:gd name="connsiteY636" fmla="*/ 5263514 h 6857999"/>
              <a:gd name="connsiteX637" fmla="*/ 1706117 w 9147326"/>
              <a:gd name="connsiteY637" fmla="*/ 5264784 h 6857999"/>
              <a:gd name="connsiteX638" fmla="*/ 1700396 w 9147326"/>
              <a:gd name="connsiteY638" fmla="*/ 5266054 h 6857999"/>
              <a:gd name="connsiteX639" fmla="*/ 1695311 w 9147326"/>
              <a:gd name="connsiteY639" fmla="*/ 5267007 h 6857999"/>
              <a:gd name="connsiteX640" fmla="*/ 1689590 w 9147326"/>
              <a:gd name="connsiteY640" fmla="*/ 5267642 h 6857999"/>
              <a:gd name="connsiteX641" fmla="*/ 1683869 w 9147326"/>
              <a:gd name="connsiteY641" fmla="*/ 5268277 h 6857999"/>
              <a:gd name="connsiteX642" fmla="*/ 1678466 w 9147326"/>
              <a:gd name="connsiteY642" fmla="*/ 5268277 h 6857999"/>
              <a:gd name="connsiteX643" fmla="*/ 1673063 w 9147326"/>
              <a:gd name="connsiteY643" fmla="*/ 5268277 h 6857999"/>
              <a:gd name="connsiteX644" fmla="*/ 1667660 w 9147326"/>
              <a:gd name="connsiteY644" fmla="*/ 5267642 h 6857999"/>
              <a:gd name="connsiteX645" fmla="*/ 1661939 w 9147326"/>
              <a:gd name="connsiteY645" fmla="*/ 5267007 h 6857999"/>
              <a:gd name="connsiteX646" fmla="*/ 1656218 w 9147326"/>
              <a:gd name="connsiteY646" fmla="*/ 5266054 h 6857999"/>
              <a:gd name="connsiteX647" fmla="*/ 1651132 w 9147326"/>
              <a:gd name="connsiteY647" fmla="*/ 5264784 h 6857999"/>
              <a:gd name="connsiteX648" fmla="*/ 1645412 w 9147326"/>
              <a:gd name="connsiteY648" fmla="*/ 5263514 h 6857999"/>
              <a:gd name="connsiteX649" fmla="*/ 1640326 w 9147326"/>
              <a:gd name="connsiteY649" fmla="*/ 5261927 h 6857999"/>
              <a:gd name="connsiteX650" fmla="*/ 1635241 w 9147326"/>
              <a:gd name="connsiteY650" fmla="*/ 5259704 h 6857999"/>
              <a:gd name="connsiteX651" fmla="*/ 1629838 w 9147326"/>
              <a:gd name="connsiteY651" fmla="*/ 5257482 h 6857999"/>
              <a:gd name="connsiteX652" fmla="*/ 1625070 w 9147326"/>
              <a:gd name="connsiteY652" fmla="*/ 5255259 h 6857999"/>
              <a:gd name="connsiteX653" fmla="*/ 1619667 w 9147326"/>
              <a:gd name="connsiteY653" fmla="*/ 5252084 h 6857999"/>
              <a:gd name="connsiteX654" fmla="*/ 1614900 w 9147326"/>
              <a:gd name="connsiteY654" fmla="*/ 5249227 h 6857999"/>
              <a:gd name="connsiteX655" fmla="*/ 1610450 w 9147326"/>
              <a:gd name="connsiteY655" fmla="*/ 5245734 h 6857999"/>
              <a:gd name="connsiteX656" fmla="*/ 1605683 w 9147326"/>
              <a:gd name="connsiteY656" fmla="*/ 5242559 h 6857999"/>
              <a:gd name="connsiteX657" fmla="*/ 1601551 w 9147326"/>
              <a:gd name="connsiteY657" fmla="*/ 5238432 h 6857999"/>
              <a:gd name="connsiteX658" fmla="*/ 1597101 w 9147326"/>
              <a:gd name="connsiteY658" fmla="*/ 5234304 h 6857999"/>
              <a:gd name="connsiteX659" fmla="*/ 1592969 w 9147326"/>
              <a:gd name="connsiteY659" fmla="*/ 5230177 h 6857999"/>
              <a:gd name="connsiteX660" fmla="*/ 1589155 w 9147326"/>
              <a:gd name="connsiteY660" fmla="*/ 5225732 h 6857999"/>
              <a:gd name="connsiteX661" fmla="*/ 1585342 w 9147326"/>
              <a:gd name="connsiteY661" fmla="*/ 5221287 h 6857999"/>
              <a:gd name="connsiteX662" fmla="*/ 1582163 w 9147326"/>
              <a:gd name="connsiteY662" fmla="*/ 5216524 h 6857999"/>
              <a:gd name="connsiteX663" fmla="*/ 1578985 w 9147326"/>
              <a:gd name="connsiteY663" fmla="*/ 5211444 h 6857999"/>
              <a:gd name="connsiteX664" fmla="*/ 1576442 w 9147326"/>
              <a:gd name="connsiteY664" fmla="*/ 5206682 h 6857999"/>
              <a:gd name="connsiteX665" fmla="*/ 1573900 w 9147326"/>
              <a:gd name="connsiteY665" fmla="*/ 5201602 h 6857999"/>
              <a:gd name="connsiteX666" fmla="*/ 1571675 w 9147326"/>
              <a:gd name="connsiteY666" fmla="*/ 5196204 h 6857999"/>
              <a:gd name="connsiteX667" fmla="*/ 1569768 w 9147326"/>
              <a:gd name="connsiteY667" fmla="*/ 5191124 h 6857999"/>
              <a:gd name="connsiteX668" fmla="*/ 1567861 w 9147326"/>
              <a:gd name="connsiteY668" fmla="*/ 5186044 h 6857999"/>
              <a:gd name="connsiteX669" fmla="*/ 1566589 w 9147326"/>
              <a:gd name="connsiteY669" fmla="*/ 5180647 h 6857999"/>
              <a:gd name="connsiteX670" fmla="*/ 1565318 w 9147326"/>
              <a:gd name="connsiteY670" fmla="*/ 5174932 h 6857999"/>
              <a:gd name="connsiteX671" fmla="*/ 1564682 w 9147326"/>
              <a:gd name="connsiteY671" fmla="*/ 5169534 h 6857999"/>
              <a:gd name="connsiteX672" fmla="*/ 1563729 w 9147326"/>
              <a:gd name="connsiteY672" fmla="*/ 5164137 h 6857999"/>
              <a:gd name="connsiteX673" fmla="*/ 1563411 w 9147326"/>
              <a:gd name="connsiteY673" fmla="*/ 5158739 h 6857999"/>
              <a:gd name="connsiteX674" fmla="*/ 1563411 w 9147326"/>
              <a:gd name="connsiteY674" fmla="*/ 5153024 h 6857999"/>
              <a:gd name="connsiteX675" fmla="*/ 1563411 w 9147326"/>
              <a:gd name="connsiteY675" fmla="*/ 5147627 h 6857999"/>
              <a:gd name="connsiteX676" fmla="*/ 1563729 w 9147326"/>
              <a:gd name="connsiteY676" fmla="*/ 5142230 h 6857999"/>
              <a:gd name="connsiteX677" fmla="*/ 1564682 w 9147326"/>
              <a:gd name="connsiteY677" fmla="*/ 5136832 h 6857999"/>
              <a:gd name="connsiteX678" fmla="*/ 1565318 w 9147326"/>
              <a:gd name="connsiteY678" fmla="*/ 5131117 h 6857999"/>
              <a:gd name="connsiteX679" fmla="*/ 1566589 w 9147326"/>
              <a:gd name="connsiteY679" fmla="*/ 5126037 h 6857999"/>
              <a:gd name="connsiteX680" fmla="*/ 1567861 w 9147326"/>
              <a:gd name="connsiteY680" fmla="*/ 5120322 h 6857999"/>
              <a:gd name="connsiteX681" fmla="*/ 1569768 w 9147326"/>
              <a:gd name="connsiteY681" fmla="*/ 5115242 h 6857999"/>
              <a:gd name="connsiteX682" fmla="*/ 1571675 w 9147326"/>
              <a:gd name="connsiteY682" fmla="*/ 5109845 h 6857999"/>
              <a:gd name="connsiteX683" fmla="*/ 1573900 w 9147326"/>
              <a:gd name="connsiteY683" fmla="*/ 5104765 h 6857999"/>
              <a:gd name="connsiteX684" fmla="*/ 1576442 w 9147326"/>
              <a:gd name="connsiteY684" fmla="*/ 5099685 h 6857999"/>
              <a:gd name="connsiteX685" fmla="*/ 1578985 w 9147326"/>
              <a:gd name="connsiteY685" fmla="*/ 5094605 h 6857999"/>
              <a:gd name="connsiteX686" fmla="*/ 1582163 w 9147326"/>
              <a:gd name="connsiteY686" fmla="*/ 5089842 h 6857999"/>
              <a:gd name="connsiteX687" fmla="*/ 1585342 w 9147326"/>
              <a:gd name="connsiteY687" fmla="*/ 5085397 h 6857999"/>
              <a:gd name="connsiteX688" fmla="*/ 1589155 w 9147326"/>
              <a:gd name="connsiteY688" fmla="*/ 5080317 h 6857999"/>
              <a:gd name="connsiteX689" fmla="*/ 1592969 w 9147326"/>
              <a:gd name="connsiteY689" fmla="*/ 5075872 h 6857999"/>
              <a:gd name="connsiteX690" fmla="*/ 1597101 w 9147326"/>
              <a:gd name="connsiteY690" fmla="*/ 5071745 h 6857999"/>
              <a:gd name="connsiteX691" fmla="*/ 2266136 w 9147326"/>
              <a:gd name="connsiteY691" fmla="*/ 4403725 h 6857999"/>
              <a:gd name="connsiteX692" fmla="*/ 2270267 w 9147326"/>
              <a:gd name="connsiteY692" fmla="*/ 4399280 h 6857999"/>
              <a:gd name="connsiteX693" fmla="*/ 2273764 w 9147326"/>
              <a:gd name="connsiteY693" fmla="*/ 4394835 h 6857999"/>
              <a:gd name="connsiteX694" fmla="*/ 2277578 w 9147326"/>
              <a:gd name="connsiteY694" fmla="*/ 4390390 h 6857999"/>
              <a:gd name="connsiteX695" fmla="*/ 2281074 w 9147326"/>
              <a:gd name="connsiteY695" fmla="*/ 4385310 h 6857999"/>
              <a:gd name="connsiteX696" fmla="*/ 2283934 w 9147326"/>
              <a:gd name="connsiteY696" fmla="*/ 4380547 h 6857999"/>
              <a:gd name="connsiteX697" fmla="*/ 2286477 w 9147326"/>
              <a:gd name="connsiteY697" fmla="*/ 4375785 h 6857999"/>
              <a:gd name="connsiteX698" fmla="*/ 2289019 w 9147326"/>
              <a:gd name="connsiteY698" fmla="*/ 4371022 h 6857999"/>
              <a:gd name="connsiteX699" fmla="*/ 2291244 w 9147326"/>
              <a:gd name="connsiteY699" fmla="*/ 4365625 h 6857999"/>
              <a:gd name="connsiteX700" fmla="*/ 2293151 w 9147326"/>
              <a:gd name="connsiteY700" fmla="*/ 4360545 h 6857999"/>
              <a:gd name="connsiteX701" fmla="*/ 2295058 w 9147326"/>
              <a:gd name="connsiteY701" fmla="*/ 4354830 h 6857999"/>
              <a:gd name="connsiteX702" fmla="*/ 2296647 w 9147326"/>
              <a:gd name="connsiteY702" fmla="*/ 4349750 h 6857999"/>
              <a:gd name="connsiteX703" fmla="*/ 2297601 w 9147326"/>
              <a:gd name="connsiteY703" fmla="*/ 4344352 h 6857999"/>
              <a:gd name="connsiteX704" fmla="*/ 2298554 w 9147326"/>
              <a:gd name="connsiteY704" fmla="*/ 4338955 h 6857999"/>
              <a:gd name="connsiteX705" fmla="*/ 2299190 w 9147326"/>
              <a:gd name="connsiteY705" fmla="*/ 4333240 h 6857999"/>
              <a:gd name="connsiteX706" fmla="*/ 2299508 w 9147326"/>
              <a:gd name="connsiteY706" fmla="*/ 4327525 h 6857999"/>
              <a:gd name="connsiteX707" fmla="*/ 2299508 w 9147326"/>
              <a:gd name="connsiteY707" fmla="*/ 4322445 h 6857999"/>
              <a:gd name="connsiteX708" fmla="*/ 2299508 w 9147326"/>
              <a:gd name="connsiteY708" fmla="*/ 4316730 h 6857999"/>
              <a:gd name="connsiteX709" fmla="*/ 2299190 w 9147326"/>
              <a:gd name="connsiteY709" fmla="*/ 4311332 h 6857999"/>
              <a:gd name="connsiteX710" fmla="*/ 2298554 w 9147326"/>
              <a:gd name="connsiteY710" fmla="*/ 4305617 h 6857999"/>
              <a:gd name="connsiteX711" fmla="*/ 2297601 w 9147326"/>
              <a:gd name="connsiteY711" fmla="*/ 4300537 h 6857999"/>
              <a:gd name="connsiteX712" fmla="*/ 2296647 w 9147326"/>
              <a:gd name="connsiteY712" fmla="*/ 4294822 h 6857999"/>
              <a:gd name="connsiteX713" fmla="*/ 2295058 w 9147326"/>
              <a:gd name="connsiteY713" fmla="*/ 4289742 h 6857999"/>
              <a:gd name="connsiteX714" fmla="*/ 2293151 w 9147326"/>
              <a:gd name="connsiteY714" fmla="*/ 4284027 h 6857999"/>
              <a:gd name="connsiteX715" fmla="*/ 2291244 w 9147326"/>
              <a:gd name="connsiteY715" fmla="*/ 4278947 h 6857999"/>
              <a:gd name="connsiteX716" fmla="*/ 2289019 w 9147326"/>
              <a:gd name="connsiteY716" fmla="*/ 4273867 h 6857999"/>
              <a:gd name="connsiteX717" fmla="*/ 2286477 w 9147326"/>
              <a:gd name="connsiteY717" fmla="*/ 4268787 h 6857999"/>
              <a:gd name="connsiteX718" fmla="*/ 2283934 w 9147326"/>
              <a:gd name="connsiteY718" fmla="*/ 4264025 h 6857999"/>
              <a:gd name="connsiteX719" fmla="*/ 2281074 w 9147326"/>
              <a:gd name="connsiteY719" fmla="*/ 4258945 h 6857999"/>
              <a:gd name="connsiteX720" fmla="*/ 2277578 w 9147326"/>
              <a:gd name="connsiteY720" fmla="*/ 4254182 h 6857999"/>
              <a:gd name="connsiteX721" fmla="*/ 2273764 w 9147326"/>
              <a:gd name="connsiteY721" fmla="*/ 4249737 h 6857999"/>
              <a:gd name="connsiteX722" fmla="*/ 2270267 w 9147326"/>
              <a:gd name="connsiteY722" fmla="*/ 4245292 h 6857999"/>
              <a:gd name="connsiteX723" fmla="*/ 2266136 w 9147326"/>
              <a:gd name="connsiteY723" fmla="*/ 4240847 h 6857999"/>
              <a:gd name="connsiteX724" fmla="*/ 2262004 w 9147326"/>
              <a:gd name="connsiteY724" fmla="*/ 4236720 h 6857999"/>
              <a:gd name="connsiteX725" fmla="*/ 2257554 w 9147326"/>
              <a:gd name="connsiteY725" fmla="*/ 4232910 h 6857999"/>
              <a:gd name="connsiteX726" fmla="*/ 2252469 w 9147326"/>
              <a:gd name="connsiteY726" fmla="*/ 4229735 h 6857999"/>
              <a:gd name="connsiteX727" fmla="*/ 2248019 w 9147326"/>
              <a:gd name="connsiteY727" fmla="*/ 4226242 h 6857999"/>
              <a:gd name="connsiteX728" fmla="*/ 2243252 w 9147326"/>
              <a:gd name="connsiteY728" fmla="*/ 4223385 h 6857999"/>
              <a:gd name="connsiteX729" fmla="*/ 2238166 w 9147326"/>
              <a:gd name="connsiteY729" fmla="*/ 4220210 h 6857999"/>
              <a:gd name="connsiteX730" fmla="*/ 2233081 w 9147326"/>
              <a:gd name="connsiteY730" fmla="*/ 4217670 h 6857999"/>
              <a:gd name="connsiteX731" fmla="*/ 2227996 w 9147326"/>
              <a:gd name="connsiteY731" fmla="*/ 4215447 h 6857999"/>
              <a:gd name="connsiteX732" fmla="*/ 2222593 w 9147326"/>
              <a:gd name="connsiteY732" fmla="*/ 4213542 h 6857999"/>
              <a:gd name="connsiteX733" fmla="*/ 2217507 w 9147326"/>
              <a:gd name="connsiteY733" fmla="*/ 4212272 h 6857999"/>
              <a:gd name="connsiteX734" fmla="*/ 2211787 w 9147326"/>
              <a:gd name="connsiteY734" fmla="*/ 4210685 h 6857999"/>
              <a:gd name="connsiteX735" fmla="*/ 2206701 w 9147326"/>
              <a:gd name="connsiteY735" fmla="*/ 4209097 h 6857999"/>
              <a:gd name="connsiteX736" fmla="*/ 2200980 w 9147326"/>
              <a:gd name="connsiteY736" fmla="*/ 4208462 h 6857999"/>
              <a:gd name="connsiteX737" fmla="*/ 2195577 w 9147326"/>
              <a:gd name="connsiteY737" fmla="*/ 4207510 h 6857999"/>
              <a:gd name="connsiteX738" fmla="*/ 2190174 w 9147326"/>
              <a:gd name="connsiteY738" fmla="*/ 4207192 h 6857999"/>
              <a:gd name="connsiteX739" fmla="*/ 2184771 w 9147326"/>
              <a:gd name="connsiteY739" fmla="*/ 4207192 h 6857999"/>
              <a:gd name="connsiteX740" fmla="*/ 2179050 w 9147326"/>
              <a:gd name="connsiteY740" fmla="*/ 4207192 h 6857999"/>
              <a:gd name="connsiteX741" fmla="*/ 2173329 w 9147326"/>
              <a:gd name="connsiteY741" fmla="*/ 4207510 h 6857999"/>
              <a:gd name="connsiteX742" fmla="*/ 2167926 w 9147326"/>
              <a:gd name="connsiteY742" fmla="*/ 4208462 h 6857999"/>
              <a:gd name="connsiteX743" fmla="*/ 2162523 w 9147326"/>
              <a:gd name="connsiteY743" fmla="*/ 4209097 h 6857999"/>
              <a:gd name="connsiteX744" fmla="*/ 2157120 w 9147326"/>
              <a:gd name="connsiteY744" fmla="*/ 4210685 h 6857999"/>
              <a:gd name="connsiteX745" fmla="*/ 2151716 w 9147326"/>
              <a:gd name="connsiteY745" fmla="*/ 4212272 h 6857999"/>
              <a:gd name="connsiteX746" fmla="*/ 2146631 w 9147326"/>
              <a:gd name="connsiteY746" fmla="*/ 4213542 h 6857999"/>
              <a:gd name="connsiteX747" fmla="*/ 2141546 w 9147326"/>
              <a:gd name="connsiteY747" fmla="*/ 4215447 h 6857999"/>
              <a:gd name="connsiteX748" fmla="*/ 2136143 w 9147326"/>
              <a:gd name="connsiteY748" fmla="*/ 4217670 h 6857999"/>
              <a:gd name="connsiteX749" fmla="*/ 2131057 w 9147326"/>
              <a:gd name="connsiteY749" fmla="*/ 4220210 h 6857999"/>
              <a:gd name="connsiteX750" fmla="*/ 2125972 w 9147326"/>
              <a:gd name="connsiteY750" fmla="*/ 4223385 h 6857999"/>
              <a:gd name="connsiteX751" fmla="*/ 2121205 w 9147326"/>
              <a:gd name="connsiteY751" fmla="*/ 4226242 h 6857999"/>
              <a:gd name="connsiteX752" fmla="*/ 2116437 w 9147326"/>
              <a:gd name="connsiteY752" fmla="*/ 4229735 h 6857999"/>
              <a:gd name="connsiteX753" fmla="*/ 2111988 w 9147326"/>
              <a:gd name="connsiteY753" fmla="*/ 4232910 h 6857999"/>
              <a:gd name="connsiteX754" fmla="*/ 2107538 w 9147326"/>
              <a:gd name="connsiteY754" fmla="*/ 4236720 h 6857999"/>
              <a:gd name="connsiteX755" fmla="*/ 2103088 w 9147326"/>
              <a:gd name="connsiteY755" fmla="*/ 4240847 h 6857999"/>
              <a:gd name="connsiteX756" fmla="*/ 2015049 w 9147326"/>
              <a:gd name="connsiteY756" fmla="*/ 4329112 h 6857999"/>
              <a:gd name="connsiteX757" fmla="*/ 1915250 w 9147326"/>
              <a:gd name="connsiteY757" fmla="*/ 4428172 h 6857999"/>
              <a:gd name="connsiteX758" fmla="*/ 1911118 w 9147326"/>
              <a:gd name="connsiteY758" fmla="*/ 4432300 h 6857999"/>
              <a:gd name="connsiteX759" fmla="*/ 1906668 w 9147326"/>
              <a:gd name="connsiteY759" fmla="*/ 4436110 h 6857999"/>
              <a:gd name="connsiteX760" fmla="*/ 1902219 w 9147326"/>
              <a:gd name="connsiteY760" fmla="*/ 4439920 h 6857999"/>
              <a:gd name="connsiteX761" fmla="*/ 1897452 w 9147326"/>
              <a:gd name="connsiteY761" fmla="*/ 4443095 h 6857999"/>
              <a:gd name="connsiteX762" fmla="*/ 1892684 w 9147326"/>
              <a:gd name="connsiteY762" fmla="*/ 4446270 h 6857999"/>
              <a:gd name="connsiteX763" fmla="*/ 1887599 w 9147326"/>
              <a:gd name="connsiteY763" fmla="*/ 4448810 h 6857999"/>
              <a:gd name="connsiteX764" fmla="*/ 1882514 w 9147326"/>
              <a:gd name="connsiteY764" fmla="*/ 4451350 h 6857999"/>
              <a:gd name="connsiteX765" fmla="*/ 1877110 w 9147326"/>
              <a:gd name="connsiteY765" fmla="*/ 4453572 h 6857999"/>
              <a:gd name="connsiteX766" fmla="*/ 1872025 w 9147326"/>
              <a:gd name="connsiteY766" fmla="*/ 4455477 h 6857999"/>
              <a:gd name="connsiteX767" fmla="*/ 1866940 w 9147326"/>
              <a:gd name="connsiteY767" fmla="*/ 4457382 h 6857999"/>
              <a:gd name="connsiteX768" fmla="*/ 1861536 w 9147326"/>
              <a:gd name="connsiteY768" fmla="*/ 4458970 h 6857999"/>
              <a:gd name="connsiteX769" fmla="*/ 1855815 w 9147326"/>
              <a:gd name="connsiteY769" fmla="*/ 4459922 h 6857999"/>
              <a:gd name="connsiteX770" fmla="*/ 1850412 w 9147326"/>
              <a:gd name="connsiteY770" fmla="*/ 4460557 h 6857999"/>
              <a:gd name="connsiteX771" fmla="*/ 1845009 w 9147326"/>
              <a:gd name="connsiteY771" fmla="*/ 4461510 h 6857999"/>
              <a:gd name="connsiteX772" fmla="*/ 1839606 w 9147326"/>
              <a:gd name="connsiteY772" fmla="*/ 4461827 h 6857999"/>
              <a:gd name="connsiteX773" fmla="*/ 1833885 w 9147326"/>
              <a:gd name="connsiteY773" fmla="*/ 4462145 h 6857999"/>
              <a:gd name="connsiteX774" fmla="*/ 1828482 w 9147326"/>
              <a:gd name="connsiteY774" fmla="*/ 4461827 h 6857999"/>
              <a:gd name="connsiteX775" fmla="*/ 1823079 w 9147326"/>
              <a:gd name="connsiteY775" fmla="*/ 4461510 h 6857999"/>
              <a:gd name="connsiteX776" fmla="*/ 1817676 w 9147326"/>
              <a:gd name="connsiteY776" fmla="*/ 4460557 h 6857999"/>
              <a:gd name="connsiteX777" fmla="*/ 1811955 w 9147326"/>
              <a:gd name="connsiteY777" fmla="*/ 4459922 h 6857999"/>
              <a:gd name="connsiteX778" fmla="*/ 1806870 w 9147326"/>
              <a:gd name="connsiteY778" fmla="*/ 4458970 h 6857999"/>
              <a:gd name="connsiteX779" fmla="*/ 1801149 w 9147326"/>
              <a:gd name="connsiteY779" fmla="*/ 4457382 h 6857999"/>
              <a:gd name="connsiteX780" fmla="*/ 1795745 w 9147326"/>
              <a:gd name="connsiteY780" fmla="*/ 4455477 h 6857999"/>
              <a:gd name="connsiteX781" fmla="*/ 1790660 w 9147326"/>
              <a:gd name="connsiteY781" fmla="*/ 4453572 h 6857999"/>
              <a:gd name="connsiteX782" fmla="*/ 1785575 w 9147326"/>
              <a:gd name="connsiteY782" fmla="*/ 4451350 h 6857999"/>
              <a:gd name="connsiteX783" fmla="*/ 1780490 w 9147326"/>
              <a:gd name="connsiteY783" fmla="*/ 4448810 h 6857999"/>
              <a:gd name="connsiteX784" fmla="*/ 1775404 w 9147326"/>
              <a:gd name="connsiteY784" fmla="*/ 4446270 h 6857999"/>
              <a:gd name="connsiteX785" fmla="*/ 1770637 w 9147326"/>
              <a:gd name="connsiteY785" fmla="*/ 4443095 h 6857999"/>
              <a:gd name="connsiteX786" fmla="*/ 1766187 w 9147326"/>
              <a:gd name="connsiteY786" fmla="*/ 4439920 h 6857999"/>
              <a:gd name="connsiteX787" fmla="*/ 1761102 w 9147326"/>
              <a:gd name="connsiteY787" fmla="*/ 4436110 h 6857999"/>
              <a:gd name="connsiteX788" fmla="*/ 1756652 w 9147326"/>
              <a:gd name="connsiteY788" fmla="*/ 4432300 h 6857999"/>
              <a:gd name="connsiteX789" fmla="*/ 1752520 w 9147326"/>
              <a:gd name="connsiteY789" fmla="*/ 4428172 h 6857999"/>
              <a:gd name="connsiteX790" fmla="*/ 1746164 w 9147326"/>
              <a:gd name="connsiteY790" fmla="*/ 4421187 h 6857999"/>
              <a:gd name="connsiteX791" fmla="*/ 1740443 w 9147326"/>
              <a:gd name="connsiteY791" fmla="*/ 4414202 h 6857999"/>
              <a:gd name="connsiteX792" fmla="*/ 1735358 w 9147326"/>
              <a:gd name="connsiteY792" fmla="*/ 4406265 h 6857999"/>
              <a:gd name="connsiteX793" fmla="*/ 1730908 w 9147326"/>
              <a:gd name="connsiteY793" fmla="*/ 4398327 h 6857999"/>
              <a:gd name="connsiteX794" fmla="*/ 1727094 w 9147326"/>
              <a:gd name="connsiteY794" fmla="*/ 4389755 h 6857999"/>
              <a:gd name="connsiteX795" fmla="*/ 1724234 w 9147326"/>
              <a:gd name="connsiteY795" fmla="*/ 4381817 h 6857999"/>
              <a:gd name="connsiteX796" fmla="*/ 1722009 w 9147326"/>
              <a:gd name="connsiteY796" fmla="*/ 4373245 h 6857999"/>
              <a:gd name="connsiteX797" fmla="*/ 1720420 w 9147326"/>
              <a:gd name="connsiteY797" fmla="*/ 4364037 h 6857999"/>
              <a:gd name="connsiteX798" fmla="*/ 1719466 w 9147326"/>
              <a:gd name="connsiteY798" fmla="*/ 4355147 h 6857999"/>
              <a:gd name="connsiteX799" fmla="*/ 1719148 w 9147326"/>
              <a:gd name="connsiteY799" fmla="*/ 4346575 h 6857999"/>
              <a:gd name="connsiteX800" fmla="*/ 1719784 w 9147326"/>
              <a:gd name="connsiteY800" fmla="*/ 4337685 h 6857999"/>
              <a:gd name="connsiteX801" fmla="*/ 1721055 w 9147326"/>
              <a:gd name="connsiteY801" fmla="*/ 4328795 h 6857999"/>
              <a:gd name="connsiteX802" fmla="*/ 1722326 w 9147326"/>
              <a:gd name="connsiteY802" fmla="*/ 4320222 h 6857999"/>
              <a:gd name="connsiteX803" fmla="*/ 1724869 w 9147326"/>
              <a:gd name="connsiteY803" fmla="*/ 4311332 h 6857999"/>
              <a:gd name="connsiteX804" fmla="*/ 1728048 w 9147326"/>
              <a:gd name="connsiteY804" fmla="*/ 4303077 h 6857999"/>
              <a:gd name="connsiteX805" fmla="*/ 1732179 w 9147326"/>
              <a:gd name="connsiteY805" fmla="*/ 4294822 h 6857999"/>
              <a:gd name="connsiteX806" fmla="*/ 2001382 w 9147326"/>
              <a:gd name="connsiteY806" fmla="*/ 4025900 h 6857999"/>
              <a:gd name="connsiteX807" fmla="*/ 2005196 w 9147326"/>
              <a:gd name="connsiteY807" fmla="*/ 4021455 h 6857999"/>
              <a:gd name="connsiteX808" fmla="*/ 2009328 w 9147326"/>
              <a:gd name="connsiteY808" fmla="*/ 4017010 h 6857999"/>
              <a:gd name="connsiteX809" fmla="*/ 2012824 w 9147326"/>
              <a:gd name="connsiteY809" fmla="*/ 4012247 h 6857999"/>
              <a:gd name="connsiteX810" fmla="*/ 2016002 w 9147326"/>
              <a:gd name="connsiteY810" fmla="*/ 4007485 h 6857999"/>
              <a:gd name="connsiteX811" fmla="*/ 2018863 w 9147326"/>
              <a:gd name="connsiteY811" fmla="*/ 4002722 h 6857999"/>
              <a:gd name="connsiteX812" fmla="*/ 2022041 w 9147326"/>
              <a:gd name="connsiteY812" fmla="*/ 3997960 h 6857999"/>
              <a:gd name="connsiteX813" fmla="*/ 2024266 w 9147326"/>
              <a:gd name="connsiteY813" fmla="*/ 3992880 h 6857999"/>
              <a:gd name="connsiteX814" fmla="*/ 2026491 w 9147326"/>
              <a:gd name="connsiteY814" fmla="*/ 3987800 h 6857999"/>
              <a:gd name="connsiteX815" fmla="*/ 2028716 w 9147326"/>
              <a:gd name="connsiteY815" fmla="*/ 3982720 h 6857999"/>
              <a:gd name="connsiteX816" fmla="*/ 2030305 w 9147326"/>
              <a:gd name="connsiteY816" fmla="*/ 3977005 h 6857999"/>
              <a:gd name="connsiteX817" fmla="*/ 2031576 w 9147326"/>
              <a:gd name="connsiteY817" fmla="*/ 3971925 h 6857999"/>
              <a:gd name="connsiteX818" fmla="*/ 2032848 w 9147326"/>
              <a:gd name="connsiteY818" fmla="*/ 3966527 h 6857999"/>
              <a:gd name="connsiteX819" fmla="*/ 2033801 w 9147326"/>
              <a:gd name="connsiteY819" fmla="*/ 3960812 h 6857999"/>
              <a:gd name="connsiteX820" fmla="*/ 2034754 w 9147326"/>
              <a:gd name="connsiteY820" fmla="*/ 3955415 h 6857999"/>
              <a:gd name="connsiteX821" fmla="*/ 2035072 w 9147326"/>
              <a:gd name="connsiteY821" fmla="*/ 3949700 h 6857999"/>
              <a:gd name="connsiteX822" fmla="*/ 2035072 w 9147326"/>
              <a:gd name="connsiteY822" fmla="*/ 3944620 h 6857999"/>
              <a:gd name="connsiteX823" fmla="*/ 2035072 w 9147326"/>
              <a:gd name="connsiteY823" fmla="*/ 3938905 h 6857999"/>
              <a:gd name="connsiteX824" fmla="*/ 2034754 w 9147326"/>
              <a:gd name="connsiteY824" fmla="*/ 3933507 h 6857999"/>
              <a:gd name="connsiteX825" fmla="*/ 2033801 w 9147326"/>
              <a:gd name="connsiteY825" fmla="*/ 3927792 h 6857999"/>
              <a:gd name="connsiteX826" fmla="*/ 2032848 w 9147326"/>
              <a:gd name="connsiteY826" fmla="*/ 3922712 h 6857999"/>
              <a:gd name="connsiteX827" fmla="*/ 2031576 w 9147326"/>
              <a:gd name="connsiteY827" fmla="*/ 3916997 h 6857999"/>
              <a:gd name="connsiteX828" fmla="*/ 2030305 w 9147326"/>
              <a:gd name="connsiteY828" fmla="*/ 3911917 h 6857999"/>
              <a:gd name="connsiteX829" fmla="*/ 2028716 w 9147326"/>
              <a:gd name="connsiteY829" fmla="*/ 3906202 h 6857999"/>
              <a:gd name="connsiteX830" fmla="*/ 2026491 w 9147326"/>
              <a:gd name="connsiteY830" fmla="*/ 3901122 h 6857999"/>
              <a:gd name="connsiteX831" fmla="*/ 2024266 w 9147326"/>
              <a:gd name="connsiteY831" fmla="*/ 3896042 h 6857999"/>
              <a:gd name="connsiteX832" fmla="*/ 2022041 w 9147326"/>
              <a:gd name="connsiteY832" fmla="*/ 3890962 h 6857999"/>
              <a:gd name="connsiteX833" fmla="*/ 2018863 w 9147326"/>
              <a:gd name="connsiteY833" fmla="*/ 3886200 h 6857999"/>
              <a:gd name="connsiteX834" fmla="*/ 2016002 w 9147326"/>
              <a:gd name="connsiteY834" fmla="*/ 3881120 h 6857999"/>
              <a:gd name="connsiteX835" fmla="*/ 2012824 w 9147326"/>
              <a:gd name="connsiteY835" fmla="*/ 3876357 h 6857999"/>
              <a:gd name="connsiteX836" fmla="*/ 2009328 w 9147326"/>
              <a:gd name="connsiteY836" fmla="*/ 3871912 h 6857999"/>
              <a:gd name="connsiteX837" fmla="*/ 2005196 w 9147326"/>
              <a:gd name="connsiteY837" fmla="*/ 3867467 h 6857999"/>
              <a:gd name="connsiteX838" fmla="*/ 2001382 w 9147326"/>
              <a:gd name="connsiteY838" fmla="*/ 3863022 h 6857999"/>
              <a:gd name="connsiteX839" fmla="*/ 1996933 w 9147326"/>
              <a:gd name="connsiteY839" fmla="*/ 3858895 h 6857999"/>
              <a:gd name="connsiteX840" fmla="*/ 1992483 w 9147326"/>
              <a:gd name="connsiteY840" fmla="*/ 3855085 h 6857999"/>
              <a:gd name="connsiteX841" fmla="*/ 1988033 w 9147326"/>
              <a:gd name="connsiteY841" fmla="*/ 3851910 h 6857999"/>
              <a:gd name="connsiteX842" fmla="*/ 1983266 w 9147326"/>
              <a:gd name="connsiteY842" fmla="*/ 3848417 h 6857999"/>
              <a:gd name="connsiteX843" fmla="*/ 1978499 w 9147326"/>
              <a:gd name="connsiteY843" fmla="*/ 3845560 h 6857999"/>
              <a:gd name="connsiteX844" fmla="*/ 1973413 w 9147326"/>
              <a:gd name="connsiteY844" fmla="*/ 3842385 h 6857999"/>
              <a:gd name="connsiteX845" fmla="*/ 1968328 w 9147326"/>
              <a:gd name="connsiteY845" fmla="*/ 3839845 h 6857999"/>
              <a:gd name="connsiteX846" fmla="*/ 1962925 w 9147326"/>
              <a:gd name="connsiteY846" fmla="*/ 3837622 h 6857999"/>
              <a:gd name="connsiteX847" fmla="*/ 1957840 w 9147326"/>
              <a:gd name="connsiteY847" fmla="*/ 3835717 h 6857999"/>
              <a:gd name="connsiteX848" fmla="*/ 1952754 w 9147326"/>
              <a:gd name="connsiteY848" fmla="*/ 3834130 h 6857999"/>
              <a:gd name="connsiteX849" fmla="*/ 1947351 w 9147326"/>
              <a:gd name="connsiteY849" fmla="*/ 3832860 h 6857999"/>
              <a:gd name="connsiteX850" fmla="*/ 1941630 w 9147326"/>
              <a:gd name="connsiteY850" fmla="*/ 3831272 h 6857999"/>
              <a:gd name="connsiteX851" fmla="*/ 1936545 w 9147326"/>
              <a:gd name="connsiteY851" fmla="*/ 3830637 h 6857999"/>
              <a:gd name="connsiteX852" fmla="*/ 1930824 w 9147326"/>
              <a:gd name="connsiteY852" fmla="*/ 3829685 h 6857999"/>
              <a:gd name="connsiteX853" fmla="*/ 1925420 w 9147326"/>
              <a:gd name="connsiteY853" fmla="*/ 3829367 h 6857999"/>
              <a:gd name="connsiteX854" fmla="*/ 1919700 w 9147326"/>
              <a:gd name="connsiteY854" fmla="*/ 3829367 h 6857999"/>
              <a:gd name="connsiteX855" fmla="*/ 1914297 w 9147326"/>
              <a:gd name="connsiteY855" fmla="*/ 3829367 h 6857999"/>
              <a:gd name="connsiteX856" fmla="*/ 1908894 w 9147326"/>
              <a:gd name="connsiteY856" fmla="*/ 3829685 h 6857999"/>
              <a:gd name="connsiteX857" fmla="*/ 1903490 w 9147326"/>
              <a:gd name="connsiteY857" fmla="*/ 3830637 h 6857999"/>
              <a:gd name="connsiteX858" fmla="*/ 1897769 w 9147326"/>
              <a:gd name="connsiteY858" fmla="*/ 3831272 h 6857999"/>
              <a:gd name="connsiteX859" fmla="*/ 1892684 w 9147326"/>
              <a:gd name="connsiteY859" fmla="*/ 3832860 h 6857999"/>
              <a:gd name="connsiteX860" fmla="*/ 1886963 w 9147326"/>
              <a:gd name="connsiteY860" fmla="*/ 3834130 h 6857999"/>
              <a:gd name="connsiteX861" fmla="*/ 1881560 w 9147326"/>
              <a:gd name="connsiteY861" fmla="*/ 3835717 h 6857999"/>
              <a:gd name="connsiteX862" fmla="*/ 1876475 w 9147326"/>
              <a:gd name="connsiteY862" fmla="*/ 3837622 h 6857999"/>
              <a:gd name="connsiteX863" fmla="*/ 1871389 w 9147326"/>
              <a:gd name="connsiteY863" fmla="*/ 3839845 h 6857999"/>
              <a:gd name="connsiteX864" fmla="*/ 1866304 w 9147326"/>
              <a:gd name="connsiteY864" fmla="*/ 3842385 h 6857999"/>
              <a:gd name="connsiteX865" fmla="*/ 1861219 w 9147326"/>
              <a:gd name="connsiteY865" fmla="*/ 3845560 h 6857999"/>
              <a:gd name="connsiteX866" fmla="*/ 1856451 w 9147326"/>
              <a:gd name="connsiteY866" fmla="*/ 3848417 h 6857999"/>
              <a:gd name="connsiteX867" fmla="*/ 1852002 w 9147326"/>
              <a:gd name="connsiteY867" fmla="*/ 3851910 h 6857999"/>
              <a:gd name="connsiteX868" fmla="*/ 1846916 w 9147326"/>
              <a:gd name="connsiteY868" fmla="*/ 3855085 h 6857999"/>
              <a:gd name="connsiteX869" fmla="*/ 1842467 w 9147326"/>
              <a:gd name="connsiteY869" fmla="*/ 3858895 h 6857999"/>
              <a:gd name="connsiteX870" fmla="*/ 1838335 w 9147326"/>
              <a:gd name="connsiteY870" fmla="*/ 3863022 h 6857999"/>
              <a:gd name="connsiteX871" fmla="*/ 1271960 w 9147326"/>
              <a:gd name="connsiteY871" fmla="*/ 4428807 h 6857999"/>
              <a:gd name="connsiteX872" fmla="*/ 1267828 w 9147326"/>
              <a:gd name="connsiteY872" fmla="*/ 4432617 h 6857999"/>
              <a:gd name="connsiteX873" fmla="*/ 1263378 w 9147326"/>
              <a:gd name="connsiteY873" fmla="*/ 4436427 h 6857999"/>
              <a:gd name="connsiteX874" fmla="*/ 1258929 w 9147326"/>
              <a:gd name="connsiteY874" fmla="*/ 4440237 h 6857999"/>
              <a:gd name="connsiteX875" fmla="*/ 1254161 w 9147326"/>
              <a:gd name="connsiteY875" fmla="*/ 4443095 h 6857999"/>
              <a:gd name="connsiteX876" fmla="*/ 1249394 w 9147326"/>
              <a:gd name="connsiteY876" fmla="*/ 4446587 h 6857999"/>
              <a:gd name="connsiteX877" fmla="*/ 1244309 w 9147326"/>
              <a:gd name="connsiteY877" fmla="*/ 4449127 h 6857999"/>
              <a:gd name="connsiteX878" fmla="*/ 1239223 w 9147326"/>
              <a:gd name="connsiteY878" fmla="*/ 4451667 h 6857999"/>
              <a:gd name="connsiteX879" fmla="*/ 1234138 w 9147326"/>
              <a:gd name="connsiteY879" fmla="*/ 4453890 h 6857999"/>
              <a:gd name="connsiteX880" fmla="*/ 1228735 w 9147326"/>
              <a:gd name="connsiteY880" fmla="*/ 4455795 h 6857999"/>
              <a:gd name="connsiteX881" fmla="*/ 1223650 w 9147326"/>
              <a:gd name="connsiteY881" fmla="*/ 4457700 h 6857999"/>
              <a:gd name="connsiteX882" fmla="*/ 1218246 w 9147326"/>
              <a:gd name="connsiteY882" fmla="*/ 4458970 h 6857999"/>
              <a:gd name="connsiteX883" fmla="*/ 1212844 w 9147326"/>
              <a:gd name="connsiteY883" fmla="*/ 4460240 h 6857999"/>
              <a:gd name="connsiteX884" fmla="*/ 1207123 w 9147326"/>
              <a:gd name="connsiteY884" fmla="*/ 4461192 h 6857999"/>
              <a:gd name="connsiteX885" fmla="*/ 1202037 w 9147326"/>
              <a:gd name="connsiteY885" fmla="*/ 4461827 h 6857999"/>
              <a:gd name="connsiteX886" fmla="*/ 1196316 w 9147326"/>
              <a:gd name="connsiteY886" fmla="*/ 4462145 h 6857999"/>
              <a:gd name="connsiteX887" fmla="*/ 1190595 w 9147326"/>
              <a:gd name="connsiteY887" fmla="*/ 4462145 h 6857999"/>
              <a:gd name="connsiteX888" fmla="*/ 1185192 w 9147326"/>
              <a:gd name="connsiteY888" fmla="*/ 4462145 h 6857999"/>
              <a:gd name="connsiteX889" fmla="*/ 1179471 w 9147326"/>
              <a:gd name="connsiteY889" fmla="*/ 4461827 h 6857999"/>
              <a:gd name="connsiteX890" fmla="*/ 1174386 w 9147326"/>
              <a:gd name="connsiteY890" fmla="*/ 4461192 h 6857999"/>
              <a:gd name="connsiteX891" fmla="*/ 1168665 w 9147326"/>
              <a:gd name="connsiteY891" fmla="*/ 4460240 h 6857999"/>
              <a:gd name="connsiteX892" fmla="*/ 1163579 w 9147326"/>
              <a:gd name="connsiteY892" fmla="*/ 4458970 h 6857999"/>
              <a:gd name="connsiteX893" fmla="*/ 1157859 w 9147326"/>
              <a:gd name="connsiteY893" fmla="*/ 4457700 h 6857999"/>
              <a:gd name="connsiteX894" fmla="*/ 1152773 w 9147326"/>
              <a:gd name="connsiteY894" fmla="*/ 4455795 h 6857999"/>
              <a:gd name="connsiteX895" fmla="*/ 1147370 w 9147326"/>
              <a:gd name="connsiteY895" fmla="*/ 4453890 h 6857999"/>
              <a:gd name="connsiteX896" fmla="*/ 1142285 w 9147326"/>
              <a:gd name="connsiteY896" fmla="*/ 4451667 h 6857999"/>
              <a:gd name="connsiteX897" fmla="*/ 1136882 w 9147326"/>
              <a:gd name="connsiteY897" fmla="*/ 4449127 h 6857999"/>
              <a:gd name="connsiteX898" fmla="*/ 1132114 w 9147326"/>
              <a:gd name="connsiteY898" fmla="*/ 4446587 h 6857999"/>
              <a:gd name="connsiteX899" fmla="*/ 1127347 w 9147326"/>
              <a:gd name="connsiteY899" fmla="*/ 4443095 h 6857999"/>
              <a:gd name="connsiteX900" fmla="*/ 1122580 w 9147326"/>
              <a:gd name="connsiteY900" fmla="*/ 4440237 h 6857999"/>
              <a:gd name="connsiteX901" fmla="*/ 1117812 w 9147326"/>
              <a:gd name="connsiteY901" fmla="*/ 4436427 h 6857999"/>
              <a:gd name="connsiteX902" fmla="*/ 1113362 w 9147326"/>
              <a:gd name="connsiteY902" fmla="*/ 4432617 h 6857999"/>
              <a:gd name="connsiteX903" fmla="*/ 1109230 w 9147326"/>
              <a:gd name="connsiteY903" fmla="*/ 4428807 h 6857999"/>
              <a:gd name="connsiteX904" fmla="*/ 1105416 w 9147326"/>
              <a:gd name="connsiteY904" fmla="*/ 4424045 h 6857999"/>
              <a:gd name="connsiteX905" fmla="*/ 1101603 w 9147326"/>
              <a:gd name="connsiteY905" fmla="*/ 4419600 h 6857999"/>
              <a:gd name="connsiteX906" fmla="*/ 1097789 w 9147326"/>
              <a:gd name="connsiteY906" fmla="*/ 4415155 h 6857999"/>
              <a:gd name="connsiteX907" fmla="*/ 1094610 w 9147326"/>
              <a:gd name="connsiteY907" fmla="*/ 4410392 h 6857999"/>
              <a:gd name="connsiteX908" fmla="*/ 1091432 w 9147326"/>
              <a:gd name="connsiteY908" fmla="*/ 4405630 h 6857999"/>
              <a:gd name="connsiteX909" fmla="*/ 1088889 w 9147326"/>
              <a:gd name="connsiteY909" fmla="*/ 4400550 h 6857999"/>
              <a:gd name="connsiteX910" fmla="*/ 1086347 w 9147326"/>
              <a:gd name="connsiteY910" fmla="*/ 4395787 h 6857999"/>
              <a:gd name="connsiteX911" fmla="*/ 1084122 w 9147326"/>
              <a:gd name="connsiteY911" fmla="*/ 4390707 h 6857999"/>
              <a:gd name="connsiteX912" fmla="*/ 1082215 w 9147326"/>
              <a:gd name="connsiteY912" fmla="*/ 4385310 h 6857999"/>
              <a:gd name="connsiteX913" fmla="*/ 1080308 w 9147326"/>
              <a:gd name="connsiteY913" fmla="*/ 4379912 h 6857999"/>
              <a:gd name="connsiteX914" fmla="*/ 1078719 w 9147326"/>
              <a:gd name="connsiteY914" fmla="*/ 4374515 h 6857999"/>
              <a:gd name="connsiteX915" fmla="*/ 1077765 w 9147326"/>
              <a:gd name="connsiteY915" fmla="*/ 4369435 h 6857999"/>
              <a:gd name="connsiteX916" fmla="*/ 1076494 w 9147326"/>
              <a:gd name="connsiteY916" fmla="*/ 4363720 h 6857999"/>
              <a:gd name="connsiteX917" fmla="*/ 1076176 w 9147326"/>
              <a:gd name="connsiteY917" fmla="*/ 4358322 h 6857999"/>
              <a:gd name="connsiteX918" fmla="*/ 1075858 w 9147326"/>
              <a:gd name="connsiteY918" fmla="*/ 4352607 h 6857999"/>
              <a:gd name="connsiteX919" fmla="*/ 1075540 w 9147326"/>
              <a:gd name="connsiteY919" fmla="*/ 4347527 h 6857999"/>
              <a:gd name="connsiteX920" fmla="*/ 1075858 w 9147326"/>
              <a:gd name="connsiteY920" fmla="*/ 4341812 h 6857999"/>
              <a:gd name="connsiteX921" fmla="*/ 1076176 w 9147326"/>
              <a:gd name="connsiteY921" fmla="*/ 4336097 h 6857999"/>
              <a:gd name="connsiteX922" fmla="*/ 1076494 w 9147326"/>
              <a:gd name="connsiteY922" fmla="*/ 4330700 h 6857999"/>
              <a:gd name="connsiteX923" fmla="*/ 1077765 w 9147326"/>
              <a:gd name="connsiteY923" fmla="*/ 4325302 h 6857999"/>
              <a:gd name="connsiteX924" fmla="*/ 1078719 w 9147326"/>
              <a:gd name="connsiteY924" fmla="*/ 4319905 h 6857999"/>
              <a:gd name="connsiteX925" fmla="*/ 1080308 w 9147326"/>
              <a:gd name="connsiteY925" fmla="*/ 4314507 h 6857999"/>
              <a:gd name="connsiteX926" fmla="*/ 1082215 w 9147326"/>
              <a:gd name="connsiteY926" fmla="*/ 4309110 h 6857999"/>
              <a:gd name="connsiteX927" fmla="*/ 1084122 w 9147326"/>
              <a:gd name="connsiteY927" fmla="*/ 4303712 h 6857999"/>
              <a:gd name="connsiteX928" fmla="*/ 1086347 w 9147326"/>
              <a:gd name="connsiteY928" fmla="*/ 4298950 h 6857999"/>
              <a:gd name="connsiteX929" fmla="*/ 1088889 w 9147326"/>
              <a:gd name="connsiteY929" fmla="*/ 4293870 h 6857999"/>
              <a:gd name="connsiteX930" fmla="*/ 1091432 w 9147326"/>
              <a:gd name="connsiteY930" fmla="*/ 4288790 h 6857999"/>
              <a:gd name="connsiteX931" fmla="*/ 1094610 w 9147326"/>
              <a:gd name="connsiteY931" fmla="*/ 4284027 h 6857999"/>
              <a:gd name="connsiteX932" fmla="*/ 1097789 w 9147326"/>
              <a:gd name="connsiteY932" fmla="*/ 4279265 h 6857999"/>
              <a:gd name="connsiteX933" fmla="*/ 1101603 w 9147326"/>
              <a:gd name="connsiteY933" fmla="*/ 4274820 h 6857999"/>
              <a:gd name="connsiteX934" fmla="*/ 1105416 w 9147326"/>
              <a:gd name="connsiteY934" fmla="*/ 4270375 h 6857999"/>
              <a:gd name="connsiteX935" fmla="*/ 1109230 w 9147326"/>
              <a:gd name="connsiteY935" fmla="*/ 4265930 h 6857999"/>
              <a:gd name="connsiteX936" fmla="*/ 2363710 w 9147326"/>
              <a:gd name="connsiteY936" fmla="*/ 3013075 h 6857999"/>
              <a:gd name="connsiteX937" fmla="*/ 2367841 w 9147326"/>
              <a:gd name="connsiteY937" fmla="*/ 3008312 h 6857999"/>
              <a:gd name="connsiteX938" fmla="*/ 2371656 w 9147326"/>
              <a:gd name="connsiteY938" fmla="*/ 3003867 h 6857999"/>
              <a:gd name="connsiteX939" fmla="*/ 2375470 w 9147326"/>
              <a:gd name="connsiteY939" fmla="*/ 2999422 h 6857999"/>
              <a:gd name="connsiteX940" fmla="*/ 2378648 w 9147326"/>
              <a:gd name="connsiteY940" fmla="*/ 2994660 h 6857999"/>
              <a:gd name="connsiteX941" fmla="*/ 2381826 w 9147326"/>
              <a:gd name="connsiteY941" fmla="*/ 2989897 h 6857999"/>
              <a:gd name="connsiteX942" fmla="*/ 2384369 w 9147326"/>
              <a:gd name="connsiteY942" fmla="*/ 2985135 h 6857999"/>
              <a:gd name="connsiteX943" fmla="*/ 2386911 w 9147326"/>
              <a:gd name="connsiteY943" fmla="*/ 2979737 h 6857999"/>
              <a:gd name="connsiteX944" fmla="*/ 2389136 w 9147326"/>
              <a:gd name="connsiteY944" fmla="*/ 2974975 h 6857999"/>
              <a:gd name="connsiteX945" fmla="*/ 2391043 w 9147326"/>
              <a:gd name="connsiteY945" fmla="*/ 2969577 h 6857999"/>
              <a:gd name="connsiteX946" fmla="*/ 2392950 w 9147326"/>
              <a:gd name="connsiteY946" fmla="*/ 2964180 h 6857999"/>
              <a:gd name="connsiteX947" fmla="*/ 2394222 w 9147326"/>
              <a:gd name="connsiteY947" fmla="*/ 2958782 h 6857999"/>
              <a:gd name="connsiteX948" fmla="*/ 2395493 w 9147326"/>
              <a:gd name="connsiteY948" fmla="*/ 2953385 h 6857999"/>
              <a:gd name="connsiteX949" fmla="*/ 2396129 w 9147326"/>
              <a:gd name="connsiteY949" fmla="*/ 2947987 h 6857999"/>
              <a:gd name="connsiteX950" fmla="*/ 2397082 w 9147326"/>
              <a:gd name="connsiteY950" fmla="*/ 2942590 h 6857999"/>
              <a:gd name="connsiteX951" fmla="*/ 2397400 w 9147326"/>
              <a:gd name="connsiteY951" fmla="*/ 2936875 h 6857999"/>
              <a:gd name="connsiteX952" fmla="*/ 2397717 w 9147326"/>
              <a:gd name="connsiteY952" fmla="*/ 2931160 h 6857999"/>
              <a:gd name="connsiteX953" fmla="*/ 2397400 w 9147326"/>
              <a:gd name="connsiteY953" fmla="*/ 2926080 h 6857999"/>
              <a:gd name="connsiteX954" fmla="*/ 2397082 w 9147326"/>
              <a:gd name="connsiteY954" fmla="*/ 2920365 h 6857999"/>
              <a:gd name="connsiteX955" fmla="*/ 2396129 w 9147326"/>
              <a:gd name="connsiteY955" fmla="*/ 2914967 h 6857999"/>
              <a:gd name="connsiteX956" fmla="*/ 2395493 w 9147326"/>
              <a:gd name="connsiteY956" fmla="*/ 2909252 h 6857999"/>
              <a:gd name="connsiteX957" fmla="*/ 2394222 w 9147326"/>
              <a:gd name="connsiteY957" fmla="*/ 2904172 h 6857999"/>
              <a:gd name="connsiteX958" fmla="*/ 2392950 w 9147326"/>
              <a:gd name="connsiteY958" fmla="*/ 2898775 h 6857999"/>
              <a:gd name="connsiteX959" fmla="*/ 2391043 w 9147326"/>
              <a:gd name="connsiteY959" fmla="*/ 2893377 h 6857999"/>
              <a:gd name="connsiteX960" fmla="*/ 2389136 w 9147326"/>
              <a:gd name="connsiteY960" fmla="*/ 2887980 h 6857999"/>
              <a:gd name="connsiteX961" fmla="*/ 2386911 w 9147326"/>
              <a:gd name="connsiteY961" fmla="*/ 2882900 h 6857999"/>
              <a:gd name="connsiteX962" fmla="*/ 2384369 w 9147326"/>
              <a:gd name="connsiteY962" fmla="*/ 2878137 h 6857999"/>
              <a:gd name="connsiteX963" fmla="*/ 2381826 w 9147326"/>
              <a:gd name="connsiteY963" fmla="*/ 2873057 h 6857999"/>
              <a:gd name="connsiteX964" fmla="*/ 2378648 w 9147326"/>
              <a:gd name="connsiteY964" fmla="*/ 2868295 h 6857999"/>
              <a:gd name="connsiteX965" fmla="*/ 2375470 w 9147326"/>
              <a:gd name="connsiteY965" fmla="*/ 2863532 h 6857999"/>
              <a:gd name="connsiteX966" fmla="*/ 2371656 w 9147326"/>
              <a:gd name="connsiteY966" fmla="*/ 2859087 h 6857999"/>
              <a:gd name="connsiteX967" fmla="*/ 2367841 w 9147326"/>
              <a:gd name="connsiteY967" fmla="*/ 2854642 h 6857999"/>
              <a:gd name="connsiteX968" fmla="*/ 2363710 w 9147326"/>
              <a:gd name="connsiteY968" fmla="*/ 2850197 h 6857999"/>
              <a:gd name="connsiteX969" fmla="*/ 2359578 w 9147326"/>
              <a:gd name="connsiteY969" fmla="*/ 2846070 h 6857999"/>
              <a:gd name="connsiteX970" fmla="*/ 2355128 w 9147326"/>
              <a:gd name="connsiteY970" fmla="*/ 2842260 h 6857999"/>
              <a:gd name="connsiteX971" fmla="*/ 2350361 w 9147326"/>
              <a:gd name="connsiteY971" fmla="*/ 2838450 h 6857999"/>
              <a:gd name="connsiteX972" fmla="*/ 2345911 w 9147326"/>
              <a:gd name="connsiteY972" fmla="*/ 2835592 h 6857999"/>
              <a:gd name="connsiteX973" fmla="*/ 2341144 w 9147326"/>
              <a:gd name="connsiteY973" fmla="*/ 2832100 h 6857999"/>
              <a:gd name="connsiteX974" fmla="*/ 2336058 w 9147326"/>
              <a:gd name="connsiteY974" fmla="*/ 2829560 h 6857999"/>
              <a:gd name="connsiteX975" fmla="*/ 2330973 w 9147326"/>
              <a:gd name="connsiteY975" fmla="*/ 2827020 h 6857999"/>
              <a:gd name="connsiteX976" fmla="*/ 2325570 w 9147326"/>
              <a:gd name="connsiteY976" fmla="*/ 2824797 h 6857999"/>
              <a:gd name="connsiteX977" fmla="*/ 2320485 w 9147326"/>
              <a:gd name="connsiteY977" fmla="*/ 2822892 h 6857999"/>
              <a:gd name="connsiteX978" fmla="*/ 2315399 w 9147326"/>
              <a:gd name="connsiteY978" fmla="*/ 2820987 h 6857999"/>
              <a:gd name="connsiteX979" fmla="*/ 2309678 w 9147326"/>
              <a:gd name="connsiteY979" fmla="*/ 2820035 h 6857999"/>
              <a:gd name="connsiteX980" fmla="*/ 2304593 w 9147326"/>
              <a:gd name="connsiteY980" fmla="*/ 2818447 h 6857999"/>
              <a:gd name="connsiteX981" fmla="*/ 2298872 w 9147326"/>
              <a:gd name="connsiteY981" fmla="*/ 2817812 h 6857999"/>
              <a:gd name="connsiteX982" fmla="*/ 2293469 w 9147326"/>
              <a:gd name="connsiteY982" fmla="*/ 2816860 h 6857999"/>
              <a:gd name="connsiteX983" fmla="*/ 2288066 w 9147326"/>
              <a:gd name="connsiteY983" fmla="*/ 2816542 h 6857999"/>
              <a:gd name="connsiteX984" fmla="*/ 2282345 w 9147326"/>
              <a:gd name="connsiteY984" fmla="*/ 2816542 h 6857999"/>
              <a:gd name="connsiteX985" fmla="*/ 2276942 w 9147326"/>
              <a:gd name="connsiteY985" fmla="*/ 2816542 h 6857999"/>
              <a:gd name="connsiteX986" fmla="*/ 2271221 w 9147326"/>
              <a:gd name="connsiteY986" fmla="*/ 2816860 h 6857999"/>
              <a:gd name="connsiteX987" fmla="*/ 2266136 w 9147326"/>
              <a:gd name="connsiteY987" fmla="*/ 2817812 h 6857999"/>
              <a:gd name="connsiteX988" fmla="*/ 2260415 w 9147326"/>
              <a:gd name="connsiteY988" fmla="*/ 2818447 h 6857999"/>
              <a:gd name="connsiteX989" fmla="*/ 2254694 w 9147326"/>
              <a:gd name="connsiteY989" fmla="*/ 2820035 h 6857999"/>
              <a:gd name="connsiteX990" fmla="*/ 2249608 w 9147326"/>
              <a:gd name="connsiteY990" fmla="*/ 2820987 h 6857999"/>
              <a:gd name="connsiteX991" fmla="*/ 2244523 w 9147326"/>
              <a:gd name="connsiteY991" fmla="*/ 2822892 h 6857999"/>
              <a:gd name="connsiteX992" fmla="*/ 2239120 w 9147326"/>
              <a:gd name="connsiteY992" fmla="*/ 2824797 h 6857999"/>
              <a:gd name="connsiteX993" fmla="*/ 2234035 w 9147326"/>
              <a:gd name="connsiteY993" fmla="*/ 2827020 h 6857999"/>
              <a:gd name="connsiteX994" fmla="*/ 2228631 w 9147326"/>
              <a:gd name="connsiteY994" fmla="*/ 2829560 h 6857999"/>
              <a:gd name="connsiteX995" fmla="*/ 2223864 w 9147326"/>
              <a:gd name="connsiteY995" fmla="*/ 2832100 h 6857999"/>
              <a:gd name="connsiteX996" fmla="*/ 2219097 w 9147326"/>
              <a:gd name="connsiteY996" fmla="*/ 2835592 h 6857999"/>
              <a:gd name="connsiteX997" fmla="*/ 2214011 w 9147326"/>
              <a:gd name="connsiteY997" fmla="*/ 2838450 h 6857999"/>
              <a:gd name="connsiteX998" fmla="*/ 2209562 w 9147326"/>
              <a:gd name="connsiteY998" fmla="*/ 2842260 h 6857999"/>
              <a:gd name="connsiteX999" fmla="*/ 2205112 w 9147326"/>
              <a:gd name="connsiteY999" fmla="*/ 2846070 h 6857999"/>
              <a:gd name="connsiteX1000" fmla="*/ 2200980 w 9147326"/>
              <a:gd name="connsiteY1000" fmla="*/ 2850197 h 6857999"/>
              <a:gd name="connsiteX1001" fmla="*/ 1039308 w 9147326"/>
              <a:gd name="connsiteY1001" fmla="*/ 4010660 h 6857999"/>
              <a:gd name="connsiteX1002" fmla="*/ 1034858 w 9147326"/>
              <a:gd name="connsiteY1002" fmla="*/ 4014787 h 6857999"/>
              <a:gd name="connsiteX1003" fmla="*/ 1030408 w 9147326"/>
              <a:gd name="connsiteY1003" fmla="*/ 4018280 h 6857999"/>
              <a:gd name="connsiteX1004" fmla="*/ 1025959 w 9147326"/>
              <a:gd name="connsiteY1004" fmla="*/ 4022090 h 6857999"/>
              <a:gd name="connsiteX1005" fmla="*/ 1020873 w 9147326"/>
              <a:gd name="connsiteY1005" fmla="*/ 4025582 h 6857999"/>
              <a:gd name="connsiteX1006" fmla="*/ 1016106 w 9147326"/>
              <a:gd name="connsiteY1006" fmla="*/ 4028440 h 6857999"/>
              <a:gd name="connsiteX1007" fmla="*/ 1011338 w 9147326"/>
              <a:gd name="connsiteY1007" fmla="*/ 4030980 h 6857999"/>
              <a:gd name="connsiteX1008" fmla="*/ 1005935 w 9147326"/>
              <a:gd name="connsiteY1008" fmla="*/ 4033520 h 6857999"/>
              <a:gd name="connsiteX1009" fmla="*/ 1001168 w 9147326"/>
              <a:gd name="connsiteY1009" fmla="*/ 4035742 h 6857999"/>
              <a:gd name="connsiteX1010" fmla="*/ 996083 w 9147326"/>
              <a:gd name="connsiteY1010" fmla="*/ 4037647 h 6857999"/>
              <a:gd name="connsiteX1011" fmla="*/ 990362 w 9147326"/>
              <a:gd name="connsiteY1011" fmla="*/ 4039552 h 6857999"/>
              <a:gd name="connsiteX1012" fmla="*/ 985276 w 9147326"/>
              <a:gd name="connsiteY1012" fmla="*/ 4041140 h 6857999"/>
              <a:gd name="connsiteX1013" fmla="*/ 979555 w 9147326"/>
              <a:gd name="connsiteY1013" fmla="*/ 4042092 h 6857999"/>
              <a:gd name="connsiteX1014" fmla="*/ 974470 w 9147326"/>
              <a:gd name="connsiteY1014" fmla="*/ 4043045 h 6857999"/>
              <a:gd name="connsiteX1015" fmla="*/ 968749 w 9147326"/>
              <a:gd name="connsiteY1015" fmla="*/ 4043680 h 6857999"/>
              <a:gd name="connsiteX1016" fmla="*/ 963028 w 9147326"/>
              <a:gd name="connsiteY1016" fmla="*/ 4043997 h 6857999"/>
              <a:gd name="connsiteX1017" fmla="*/ 957625 w 9147326"/>
              <a:gd name="connsiteY1017" fmla="*/ 4043997 h 6857999"/>
              <a:gd name="connsiteX1018" fmla="*/ 952222 w 9147326"/>
              <a:gd name="connsiteY1018" fmla="*/ 4043997 h 6857999"/>
              <a:gd name="connsiteX1019" fmla="*/ 946819 w 9147326"/>
              <a:gd name="connsiteY1019" fmla="*/ 4043680 h 6857999"/>
              <a:gd name="connsiteX1020" fmla="*/ 941098 w 9147326"/>
              <a:gd name="connsiteY1020" fmla="*/ 4043045 h 6857999"/>
              <a:gd name="connsiteX1021" fmla="*/ 935377 w 9147326"/>
              <a:gd name="connsiteY1021" fmla="*/ 4042092 h 6857999"/>
              <a:gd name="connsiteX1022" fmla="*/ 930291 w 9147326"/>
              <a:gd name="connsiteY1022" fmla="*/ 4041140 h 6857999"/>
              <a:gd name="connsiteX1023" fmla="*/ 925206 w 9147326"/>
              <a:gd name="connsiteY1023" fmla="*/ 4039552 h 6857999"/>
              <a:gd name="connsiteX1024" fmla="*/ 919485 w 9147326"/>
              <a:gd name="connsiteY1024" fmla="*/ 4037647 h 6857999"/>
              <a:gd name="connsiteX1025" fmla="*/ 914400 w 9147326"/>
              <a:gd name="connsiteY1025" fmla="*/ 4035742 h 6857999"/>
              <a:gd name="connsiteX1026" fmla="*/ 908997 w 9147326"/>
              <a:gd name="connsiteY1026" fmla="*/ 4033520 h 6857999"/>
              <a:gd name="connsiteX1027" fmla="*/ 904230 w 9147326"/>
              <a:gd name="connsiteY1027" fmla="*/ 4030980 h 6857999"/>
              <a:gd name="connsiteX1028" fmla="*/ 899462 w 9147326"/>
              <a:gd name="connsiteY1028" fmla="*/ 4028440 h 6857999"/>
              <a:gd name="connsiteX1029" fmla="*/ 894377 w 9147326"/>
              <a:gd name="connsiteY1029" fmla="*/ 4025582 h 6857999"/>
              <a:gd name="connsiteX1030" fmla="*/ 889609 w 9147326"/>
              <a:gd name="connsiteY1030" fmla="*/ 4022090 h 6857999"/>
              <a:gd name="connsiteX1031" fmla="*/ 885159 w 9147326"/>
              <a:gd name="connsiteY1031" fmla="*/ 4018280 h 6857999"/>
              <a:gd name="connsiteX1032" fmla="*/ 880710 w 9147326"/>
              <a:gd name="connsiteY1032" fmla="*/ 4014787 h 6857999"/>
              <a:gd name="connsiteX1033" fmla="*/ 876260 w 9147326"/>
              <a:gd name="connsiteY1033" fmla="*/ 4010660 h 6857999"/>
              <a:gd name="connsiteX1034" fmla="*/ 872128 w 9147326"/>
              <a:gd name="connsiteY1034" fmla="*/ 4006215 h 6857999"/>
              <a:gd name="connsiteX1035" fmla="*/ 868315 w 9147326"/>
              <a:gd name="connsiteY1035" fmla="*/ 4002087 h 6857999"/>
              <a:gd name="connsiteX1036" fmla="*/ 864501 w 9147326"/>
              <a:gd name="connsiteY1036" fmla="*/ 3997007 h 6857999"/>
              <a:gd name="connsiteX1037" fmla="*/ 861640 w 9147326"/>
              <a:gd name="connsiteY1037" fmla="*/ 3992562 h 6857999"/>
              <a:gd name="connsiteX1038" fmla="*/ 858144 w 9147326"/>
              <a:gd name="connsiteY1038" fmla="*/ 3987800 h 6857999"/>
              <a:gd name="connsiteX1039" fmla="*/ 855601 w 9147326"/>
              <a:gd name="connsiteY1039" fmla="*/ 3982720 h 6857999"/>
              <a:gd name="connsiteX1040" fmla="*/ 853059 w 9147326"/>
              <a:gd name="connsiteY1040" fmla="*/ 3977640 h 6857999"/>
              <a:gd name="connsiteX1041" fmla="*/ 850834 w 9147326"/>
              <a:gd name="connsiteY1041" fmla="*/ 3972560 h 6857999"/>
              <a:gd name="connsiteX1042" fmla="*/ 848927 w 9147326"/>
              <a:gd name="connsiteY1042" fmla="*/ 3967162 h 6857999"/>
              <a:gd name="connsiteX1043" fmla="*/ 847020 w 9147326"/>
              <a:gd name="connsiteY1043" fmla="*/ 3962082 h 6857999"/>
              <a:gd name="connsiteX1044" fmla="*/ 846066 w 9147326"/>
              <a:gd name="connsiteY1044" fmla="*/ 3956367 h 6857999"/>
              <a:gd name="connsiteX1045" fmla="*/ 844477 w 9147326"/>
              <a:gd name="connsiteY1045" fmla="*/ 3951287 h 6857999"/>
              <a:gd name="connsiteX1046" fmla="*/ 843842 w 9147326"/>
              <a:gd name="connsiteY1046" fmla="*/ 3945572 h 6857999"/>
              <a:gd name="connsiteX1047" fmla="*/ 842888 w 9147326"/>
              <a:gd name="connsiteY1047" fmla="*/ 3940175 h 6857999"/>
              <a:gd name="connsiteX1048" fmla="*/ 842570 w 9147326"/>
              <a:gd name="connsiteY1048" fmla="*/ 3934777 h 6857999"/>
              <a:gd name="connsiteX1049" fmla="*/ 842570 w 9147326"/>
              <a:gd name="connsiteY1049" fmla="*/ 3929380 h 6857999"/>
              <a:gd name="connsiteX1050" fmla="*/ 842570 w 9147326"/>
              <a:gd name="connsiteY1050" fmla="*/ 3923665 h 6857999"/>
              <a:gd name="connsiteX1051" fmla="*/ 842888 w 9147326"/>
              <a:gd name="connsiteY1051" fmla="*/ 3918267 h 6857999"/>
              <a:gd name="connsiteX1052" fmla="*/ 843842 w 9147326"/>
              <a:gd name="connsiteY1052" fmla="*/ 3912552 h 6857999"/>
              <a:gd name="connsiteX1053" fmla="*/ 844477 w 9147326"/>
              <a:gd name="connsiteY1053" fmla="*/ 3907155 h 6857999"/>
              <a:gd name="connsiteX1054" fmla="*/ 846066 w 9147326"/>
              <a:gd name="connsiteY1054" fmla="*/ 3901757 h 6857999"/>
              <a:gd name="connsiteX1055" fmla="*/ 847020 w 9147326"/>
              <a:gd name="connsiteY1055" fmla="*/ 3896360 h 6857999"/>
              <a:gd name="connsiteX1056" fmla="*/ 848927 w 9147326"/>
              <a:gd name="connsiteY1056" fmla="*/ 3891280 h 6857999"/>
              <a:gd name="connsiteX1057" fmla="*/ 850834 w 9147326"/>
              <a:gd name="connsiteY1057" fmla="*/ 3886200 h 6857999"/>
              <a:gd name="connsiteX1058" fmla="*/ 853059 w 9147326"/>
              <a:gd name="connsiteY1058" fmla="*/ 3880802 h 6857999"/>
              <a:gd name="connsiteX1059" fmla="*/ 855601 w 9147326"/>
              <a:gd name="connsiteY1059" fmla="*/ 3875722 h 6857999"/>
              <a:gd name="connsiteX1060" fmla="*/ 858144 w 9147326"/>
              <a:gd name="connsiteY1060" fmla="*/ 3870642 h 6857999"/>
              <a:gd name="connsiteX1061" fmla="*/ 861640 w 9147326"/>
              <a:gd name="connsiteY1061" fmla="*/ 3865880 h 6857999"/>
              <a:gd name="connsiteX1062" fmla="*/ 864501 w 9147326"/>
              <a:gd name="connsiteY1062" fmla="*/ 3861117 h 6857999"/>
              <a:gd name="connsiteX1063" fmla="*/ 868315 w 9147326"/>
              <a:gd name="connsiteY1063" fmla="*/ 3856672 h 6857999"/>
              <a:gd name="connsiteX1064" fmla="*/ 872128 w 9147326"/>
              <a:gd name="connsiteY1064" fmla="*/ 3852227 h 6857999"/>
              <a:gd name="connsiteX1065" fmla="*/ 876260 w 9147326"/>
              <a:gd name="connsiteY1065" fmla="*/ 3847782 h 6857999"/>
              <a:gd name="connsiteX1066" fmla="*/ 1469015 w 9147326"/>
              <a:gd name="connsiteY1066" fmla="*/ 3255962 h 6857999"/>
              <a:gd name="connsiteX1067" fmla="*/ 1473147 w 9147326"/>
              <a:gd name="connsiteY1067" fmla="*/ 3251517 h 6857999"/>
              <a:gd name="connsiteX1068" fmla="*/ 1476961 w 9147326"/>
              <a:gd name="connsiteY1068" fmla="*/ 3247072 h 6857999"/>
              <a:gd name="connsiteX1069" fmla="*/ 1480139 w 9147326"/>
              <a:gd name="connsiteY1069" fmla="*/ 3242627 h 6857999"/>
              <a:gd name="connsiteX1070" fmla="*/ 1483635 w 9147326"/>
              <a:gd name="connsiteY1070" fmla="*/ 3237547 h 6857999"/>
              <a:gd name="connsiteX1071" fmla="*/ 1486496 w 9147326"/>
              <a:gd name="connsiteY1071" fmla="*/ 3232785 h 6857999"/>
              <a:gd name="connsiteX1072" fmla="*/ 1489674 w 9147326"/>
              <a:gd name="connsiteY1072" fmla="*/ 3228022 h 6857999"/>
              <a:gd name="connsiteX1073" fmla="*/ 1491899 w 9147326"/>
              <a:gd name="connsiteY1073" fmla="*/ 3223260 h 6857999"/>
              <a:gd name="connsiteX1074" fmla="*/ 1494124 w 9147326"/>
              <a:gd name="connsiteY1074" fmla="*/ 3217862 h 6857999"/>
              <a:gd name="connsiteX1075" fmla="*/ 1496349 w 9147326"/>
              <a:gd name="connsiteY1075" fmla="*/ 3212782 h 6857999"/>
              <a:gd name="connsiteX1076" fmla="*/ 1497938 w 9147326"/>
              <a:gd name="connsiteY1076" fmla="*/ 3207067 h 6857999"/>
              <a:gd name="connsiteX1077" fmla="*/ 1499209 w 9147326"/>
              <a:gd name="connsiteY1077" fmla="*/ 3201987 h 6857999"/>
              <a:gd name="connsiteX1078" fmla="*/ 1500481 w 9147326"/>
              <a:gd name="connsiteY1078" fmla="*/ 3196590 h 6857999"/>
              <a:gd name="connsiteX1079" fmla="*/ 1501434 w 9147326"/>
              <a:gd name="connsiteY1079" fmla="*/ 3191192 h 6857999"/>
              <a:gd name="connsiteX1080" fmla="*/ 1502387 w 9147326"/>
              <a:gd name="connsiteY1080" fmla="*/ 3185477 h 6857999"/>
              <a:gd name="connsiteX1081" fmla="*/ 1502705 w 9147326"/>
              <a:gd name="connsiteY1081" fmla="*/ 3179762 h 6857999"/>
              <a:gd name="connsiteX1082" fmla="*/ 1502705 w 9147326"/>
              <a:gd name="connsiteY1082" fmla="*/ 3174682 h 6857999"/>
              <a:gd name="connsiteX1083" fmla="*/ 1502705 w 9147326"/>
              <a:gd name="connsiteY1083" fmla="*/ 3168967 h 6857999"/>
              <a:gd name="connsiteX1084" fmla="*/ 1502387 w 9147326"/>
              <a:gd name="connsiteY1084" fmla="*/ 3163570 h 6857999"/>
              <a:gd name="connsiteX1085" fmla="*/ 1501434 w 9147326"/>
              <a:gd name="connsiteY1085" fmla="*/ 3157855 h 6857999"/>
              <a:gd name="connsiteX1086" fmla="*/ 1500481 w 9147326"/>
              <a:gd name="connsiteY1086" fmla="*/ 3152775 h 6857999"/>
              <a:gd name="connsiteX1087" fmla="*/ 1499209 w 9147326"/>
              <a:gd name="connsiteY1087" fmla="*/ 3147060 h 6857999"/>
              <a:gd name="connsiteX1088" fmla="*/ 1497938 w 9147326"/>
              <a:gd name="connsiteY1088" fmla="*/ 3141980 h 6857999"/>
              <a:gd name="connsiteX1089" fmla="*/ 1496349 w 9147326"/>
              <a:gd name="connsiteY1089" fmla="*/ 3136265 h 6857999"/>
              <a:gd name="connsiteX1090" fmla="*/ 1494124 w 9147326"/>
              <a:gd name="connsiteY1090" fmla="*/ 3131185 h 6857999"/>
              <a:gd name="connsiteX1091" fmla="*/ 1491899 w 9147326"/>
              <a:gd name="connsiteY1091" fmla="*/ 3126105 h 6857999"/>
              <a:gd name="connsiteX1092" fmla="*/ 1489674 w 9147326"/>
              <a:gd name="connsiteY1092" fmla="*/ 3121025 h 6857999"/>
              <a:gd name="connsiteX1093" fmla="*/ 1486496 w 9147326"/>
              <a:gd name="connsiteY1093" fmla="*/ 3116262 h 6857999"/>
              <a:gd name="connsiteX1094" fmla="*/ 1483635 w 9147326"/>
              <a:gd name="connsiteY1094" fmla="*/ 3111182 h 6857999"/>
              <a:gd name="connsiteX1095" fmla="*/ 1480139 w 9147326"/>
              <a:gd name="connsiteY1095" fmla="*/ 3106420 h 6857999"/>
              <a:gd name="connsiteX1096" fmla="*/ 1476961 w 9147326"/>
              <a:gd name="connsiteY1096" fmla="*/ 3101975 h 6857999"/>
              <a:gd name="connsiteX1097" fmla="*/ 1473147 w 9147326"/>
              <a:gd name="connsiteY1097" fmla="*/ 3097530 h 6857999"/>
              <a:gd name="connsiteX1098" fmla="*/ 1469015 w 9147326"/>
              <a:gd name="connsiteY1098" fmla="*/ 3093085 h 6857999"/>
              <a:gd name="connsiteX1099" fmla="*/ 1465201 w 9147326"/>
              <a:gd name="connsiteY1099" fmla="*/ 3089592 h 6857999"/>
              <a:gd name="connsiteX1100" fmla="*/ 1461070 w 9147326"/>
              <a:gd name="connsiteY1100" fmla="*/ 3086417 h 6857999"/>
              <a:gd name="connsiteX1101" fmla="*/ 1453441 w 9147326"/>
              <a:gd name="connsiteY1101" fmla="*/ 3080067 h 6857999"/>
              <a:gd name="connsiteX1102" fmla="*/ 1444860 w 9147326"/>
              <a:gd name="connsiteY1102" fmla="*/ 3074670 h 6857999"/>
              <a:gd name="connsiteX1103" fmla="*/ 1436279 w 9147326"/>
              <a:gd name="connsiteY1103" fmla="*/ 3070225 h 6857999"/>
              <a:gd name="connsiteX1104" fmla="*/ 1427379 w 9147326"/>
              <a:gd name="connsiteY1104" fmla="*/ 3066732 h 6857999"/>
              <a:gd name="connsiteX1105" fmla="*/ 1417844 w 9147326"/>
              <a:gd name="connsiteY1105" fmla="*/ 3063557 h 6857999"/>
              <a:gd name="connsiteX1106" fmla="*/ 1408627 w 9147326"/>
              <a:gd name="connsiteY1106" fmla="*/ 3061335 h 6857999"/>
              <a:gd name="connsiteX1107" fmla="*/ 1398774 w 9147326"/>
              <a:gd name="connsiteY1107" fmla="*/ 3060382 h 6857999"/>
              <a:gd name="connsiteX1108" fmla="*/ 1389558 w 9147326"/>
              <a:gd name="connsiteY1108" fmla="*/ 3059430 h 6857999"/>
              <a:gd name="connsiteX1109" fmla="*/ 1380023 w 9147326"/>
              <a:gd name="connsiteY1109" fmla="*/ 3059747 h 6857999"/>
              <a:gd name="connsiteX1110" fmla="*/ 1370170 w 9147326"/>
              <a:gd name="connsiteY1110" fmla="*/ 3060700 h 6857999"/>
              <a:gd name="connsiteX1111" fmla="*/ 1360953 w 9147326"/>
              <a:gd name="connsiteY1111" fmla="*/ 3062605 h 6857999"/>
              <a:gd name="connsiteX1112" fmla="*/ 1351418 w 9147326"/>
              <a:gd name="connsiteY1112" fmla="*/ 3065145 h 6857999"/>
              <a:gd name="connsiteX1113" fmla="*/ 1342518 w 9147326"/>
              <a:gd name="connsiteY1113" fmla="*/ 3068955 h 6857999"/>
              <a:gd name="connsiteX1114" fmla="*/ 1333619 w 9147326"/>
              <a:gd name="connsiteY1114" fmla="*/ 3073082 h 6857999"/>
              <a:gd name="connsiteX1115" fmla="*/ 1325038 w 9147326"/>
              <a:gd name="connsiteY1115" fmla="*/ 3077845 h 6857999"/>
              <a:gd name="connsiteX1116" fmla="*/ 0 w 9147326"/>
              <a:gd name="connsiteY1116" fmla="*/ 441183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</a:cxnLst>
            <a:rect l="l" t="t" r="r" b="b"/>
            <a:pathLst>
              <a:path w="9147326" h="6857999">
                <a:moveTo>
                  <a:pt x="0" y="0"/>
                </a:moveTo>
                <a:lnTo>
                  <a:pt x="9147326" y="0"/>
                </a:lnTo>
                <a:lnTo>
                  <a:pt x="9147326" y="126534"/>
                </a:lnTo>
                <a:lnTo>
                  <a:pt x="7728380" y="1544002"/>
                </a:lnTo>
                <a:lnTo>
                  <a:pt x="7724248" y="1548130"/>
                </a:lnTo>
                <a:lnTo>
                  <a:pt x="7720434" y="1552575"/>
                </a:lnTo>
                <a:lnTo>
                  <a:pt x="7717256" y="1557337"/>
                </a:lnTo>
                <a:lnTo>
                  <a:pt x="7713759" y="1561782"/>
                </a:lnTo>
                <a:lnTo>
                  <a:pt x="7710899" y="1566545"/>
                </a:lnTo>
                <a:lnTo>
                  <a:pt x="7707721" y="1571942"/>
                </a:lnTo>
                <a:lnTo>
                  <a:pt x="7705496" y="1576705"/>
                </a:lnTo>
                <a:lnTo>
                  <a:pt x="7702953" y="1581785"/>
                </a:lnTo>
                <a:lnTo>
                  <a:pt x="7701046" y="1587182"/>
                </a:lnTo>
                <a:lnTo>
                  <a:pt x="7699457" y="1592262"/>
                </a:lnTo>
                <a:lnTo>
                  <a:pt x="7698186" y="1597977"/>
                </a:lnTo>
                <a:lnTo>
                  <a:pt x="7696914" y="1603057"/>
                </a:lnTo>
                <a:lnTo>
                  <a:pt x="7695961" y="1608772"/>
                </a:lnTo>
                <a:lnTo>
                  <a:pt x="7695007" y="1614487"/>
                </a:lnTo>
                <a:lnTo>
                  <a:pt x="7694690" y="1619567"/>
                </a:lnTo>
                <a:lnTo>
                  <a:pt x="7694690" y="1625282"/>
                </a:lnTo>
                <a:lnTo>
                  <a:pt x="7694690" y="1630680"/>
                </a:lnTo>
                <a:lnTo>
                  <a:pt x="7695007" y="1636395"/>
                </a:lnTo>
                <a:lnTo>
                  <a:pt x="7695961" y="1641792"/>
                </a:lnTo>
                <a:lnTo>
                  <a:pt x="7696914" y="1647190"/>
                </a:lnTo>
                <a:lnTo>
                  <a:pt x="7698186" y="1652587"/>
                </a:lnTo>
                <a:lnTo>
                  <a:pt x="7699457" y="1657985"/>
                </a:lnTo>
                <a:lnTo>
                  <a:pt x="7701046" y="1663065"/>
                </a:lnTo>
                <a:lnTo>
                  <a:pt x="7702953" y="1668462"/>
                </a:lnTo>
                <a:lnTo>
                  <a:pt x="7705178" y="1673542"/>
                </a:lnTo>
                <a:lnTo>
                  <a:pt x="7707721" y="1678940"/>
                </a:lnTo>
                <a:lnTo>
                  <a:pt x="7710899" y="1683702"/>
                </a:lnTo>
                <a:lnTo>
                  <a:pt x="7713759" y="1688465"/>
                </a:lnTo>
                <a:lnTo>
                  <a:pt x="7717256" y="1693227"/>
                </a:lnTo>
                <a:lnTo>
                  <a:pt x="7720434" y="1697672"/>
                </a:lnTo>
                <a:lnTo>
                  <a:pt x="7724248" y="1702435"/>
                </a:lnTo>
                <a:lnTo>
                  <a:pt x="7728380" y="1706245"/>
                </a:lnTo>
                <a:lnTo>
                  <a:pt x="7732829" y="1710372"/>
                </a:lnTo>
                <a:lnTo>
                  <a:pt x="7737279" y="1714500"/>
                </a:lnTo>
                <a:lnTo>
                  <a:pt x="7741729" y="1717992"/>
                </a:lnTo>
                <a:lnTo>
                  <a:pt x="7746496" y="1721167"/>
                </a:lnTo>
                <a:lnTo>
                  <a:pt x="7751581" y="1724342"/>
                </a:lnTo>
                <a:lnTo>
                  <a:pt x="7756349" y="1727200"/>
                </a:lnTo>
                <a:lnTo>
                  <a:pt x="7761434" y="1729422"/>
                </a:lnTo>
                <a:lnTo>
                  <a:pt x="7766202" y="1731645"/>
                </a:lnTo>
                <a:lnTo>
                  <a:pt x="7771605" y="1733867"/>
                </a:lnTo>
                <a:lnTo>
                  <a:pt x="7777326" y="1735455"/>
                </a:lnTo>
                <a:lnTo>
                  <a:pt x="7782411" y="1737042"/>
                </a:lnTo>
                <a:lnTo>
                  <a:pt x="7788132" y="1737995"/>
                </a:lnTo>
                <a:lnTo>
                  <a:pt x="7793217" y="1739265"/>
                </a:lnTo>
                <a:lnTo>
                  <a:pt x="7798938" y="1739900"/>
                </a:lnTo>
                <a:lnTo>
                  <a:pt x="7804341" y="1740217"/>
                </a:lnTo>
                <a:lnTo>
                  <a:pt x="7810062" y="1740217"/>
                </a:lnTo>
                <a:lnTo>
                  <a:pt x="7815148" y="1740217"/>
                </a:lnTo>
                <a:lnTo>
                  <a:pt x="7820868" y="1739900"/>
                </a:lnTo>
                <a:lnTo>
                  <a:pt x="7826272" y="1739265"/>
                </a:lnTo>
                <a:lnTo>
                  <a:pt x="7831993" y="1737995"/>
                </a:lnTo>
                <a:lnTo>
                  <a:pt x="7837396" y="1737042"/>
                </a:lnTo>
                <a:lnTo>
                  <a:pt x="7842799" y="1735455"/>
                </a:lnTo>
                <a:lnTo>
                  <a:pt x="7848202" y="1733867"/>
                </a:lnTo>
                <a:lnTo>
                  <a:pt x="7853287" y="1731645"/>
                </a:lnTo>
                <a:lnTo>
                  <a:pt x="7858373" y="1729422"/>
                </a:lnTo>
                <a:lnTo>
                  <a:pt x="7863458" y="1727200"/>
                </a:lnTo>
                <a:lnTo>
                  <a:pt x="7868225" y="1724342"/>
                </a:lnTo>
                <a:lnTo>
                  <a:pt x="7872993" y="1721167"/>
                </a:lnTo>
                <a:lnTo>
                  <a:pt x="7877760" y="1717992"/>
                </a:lnTo>
                <a:lnTo>
                  <a:pt x="7882528" y="1714500"/>
                </a:lnTo>
                <a:lnTo>
                  <a:pt x="7886977" y="1710372"/>
                </a:lnTo>
                <a:lnTo>
                  <a:pt x="7891427" y="1706245"/>
                </a:lnTo>
                <a:lnTo>
                  <a:pt x="7996947" y="1601152"/>
                </a:lnTo>
                <a:lnTo>
                  <a:pt x="8001079" y="1597342"/>
                </a:lnTo>
                <a:lnTo>
                  <a:pt x="8005528" y="1593215"/>
                </a:lnTo>
                <a:lnTo>
                  <a:pt x="8010296" y="1589722"/>
                </a:lnTo>
                <a:lnTo>
                  <a:pt x="8014745" y="1586547"/>
                </a:lnTo>
                <a:lnTo>
                  <a:pt x="8019831" y="1583372"/>
                </a:lnTo>
                <a:lnTo>
                  <a:pt x="8024916" y="1580515"/>
                </a:lnTo>
                <a:lnTo>
                  <a:pt x="8029683" y="1578292"/>
                </a:lnTo>
                <a:lnTo>
                  <a:pt x="8035087" y="1576070"/>
                </a:lnTo>
                <a:lnTo>
                  <a:pt x="8040172" y="1573847"/>
                </a:lnTo>
                <a:lnTo>
                  <a:pt x="8045575" y="1572260"/>
                </a:lnTo>
                <a:lnTo>
                  <a:pt x="8050978" y="1570672"/>
                </a:lnTo>
                <a:lnTo>
                  <a:pt x="8056381" y="1569720"/>
                </a:lnTo>
                <a:lnTo>
                  <a:pt x="8061784" y="1568450"/>
                </a:lnTo>
                <a:lnTo>
                  <a:pt x="8067505" y="1568132"/>
                </a:lnTo>
                <a:lnTo>
                  <a:pt x="8072591" y="1567497"/>
                </a:lnTo>
                <a:lnTo>
                  <a:pt x="8078312" y="1567497"/>
                </a:lnTo>
                <a:lnTo>
                  <a:pt x="8083715" y="1567497"/>
                </a:lnTo>
                <a:lnTo>
                  <a:pt x="8089436" y="1568132"/>
                </a:lnTo>
                <a:lnTo>
                  <a:pt x="8095157" y="1568450"/>
                </a:lnTo>
                <a:lnTo>
                  <a:pt x="8100242" y="1569720"/>
                </a:lnTo>
                <a:lnTo>
                  <a:pt x="8105963" y="1570672"/>
                </a:lnTo>
                <a:lnTo>
                  <a:pt x="8111048" y="1572260"/>
                </a:lnTo>
                <a:lnTo>
                  <a:pt x="8116451" y="1573847"/>
                </a:lnTo>
                <a:lnTo>
                  <a:pt x="8121537" y="1576070"/>
                </a:lnTo>
                <a:lnTo>
                  <a:pt x="8126622" y="1578292"/>
                </a:lnTo>
                <a:lnTo>
                  <a:pt x="8132025" y="1580515"/>
                </a:lnTo>
                <a:lnTo>
                  <a:pt x="8136793" y="1583372"/>
                </a:lnTo>
                <a:lnTo>
                  <a:pt x="8141560" y="1586547"/>
                </a:lnTo>
                <a:lnTo>
                  <a:pt x="8146645" y="1589722"/>
                </a:lnTo>
                <a:lnTo>
                  <a:pt x="8151095" y="1593215"/>
                </a:lnTo>
                <a:lnTo>
                  <a:pt x="8155545" y="1597342"/>
                </a:lnTo>
                <a:lnTo>
                  <a:pt x="8159676" y="1601152"/>
                </a:lnTo>
                <a:lnTo>
                  <a:pt x="8163808" y="1605280"/>
                </a:lnTo>
                <a:lnTo>
                  <a:pt x="8167940" y="1609725"/>
                </a:lnTo>
                <a:lnTo>
                  <a:pt x="8171118" y="1614487"/>
                </a:lnTo>
                <a:lnTo>
                  <a:pt x="8174614" y="1619250"/>
                </a:lnTo>
                <a:lnTo>
                  <a:pt x="8177475" y="1624012"/>
                </a:lnTo>
                <a:lnTo>
                  <a:pt x="8180653" y="1628775"/>
                </a:lnTo>
                <a:lnTo>
                  <a:pt x="8182878" y="1634172"/>
                </a:lnTo>
                <a:lnTo>
                  <a:pt x="8185103" y="1639252"/>
                </a:lnTo>
                <a:lnTo>
                  <a:pt x="8187328" y="1644650"/>
                </a:lnTo>
                <a:lnTo>
                  <a:pt x="8188599" y="1649730"/>
                </a:lnTo>
                <a:lnTo>
                  <a:pt x="8190188" y="1654810"/>
                </a:lnTo>
                <a:lnTo>
                  <a:pt x="8191459" y="1660525"/>
                </a:lnTo>
                <a:lnTo>
                  <a:pt x="8192413" y="1666240"/>
                </a:lnTo>
                <a:lnTo>
                  <a:pt x="8192731" y="1671320"/>
                </a:lnTo>
                <a:lnTo>
                  <a:pt x="8193684" y="1677035"/>
                </a:lnTo>
                <a:lnTo>
                  <a:pt x="8193684" y="1682432"/>
                </a:lnTo>
                <a:lnTo>
                  <a:pt x="8193684" y="1688147"/>
                </a:lnTo>
                <a:lnTo>
                  <a:pt x="8192731" y="1693227"/>
                </a:lnTo>
                <a:lnTo>
                  <a:pt x="8192413" y="1698942"/>
                </a:lnTo>
                <a:lnTo>
                  <a:pt x="8191459" y="1704657"/>
                </a:lnTo>
                <a:lnTo>
                  <a:pt x="8190188" y="1709737"/>
                </a:lnTo>
                <a:lnTo>
                  <a:pt x="8188599" y="1715452"/>
                </a:lnTo>
                <a:lnTo>
                  <a:pt x="8187328" y="1720532"/>
                </a:lnTo>
                <a:lnTo>
                  <a:pt x="8185103" y="1725930"/>
                </a:lnTo>
                <a:lnTo>
                  <a:pt x="8182878" y="1731010"/>
                </a:lnTo>
                <a:lnTo>
                  <a:pt x="8180653" y="1735772"/>
                </a:lnTo>
                <a:lnTo>
                  <a:pt x="8177475" y="1741170"/>
                </a:lnTo>
                <a:lnTo>
                  <a:pt x="8174614" y="1745932"/>
                </a:lnTo>
                <a:lnTo>
                  <a:pt x="8171118" y="1750377"/>
                </a:lnTo>
                <a:lnTo>
                  <a:pt x="8167940" y="1755140"/>
                </a:lnTo>
                <a:lnTo>
                  <a:pt x="8163808" y="1759585"/>
                </a:lnTo>
                <a:lnTo>
                  <a:pt x="8159676" y="1763712"/>
                </a:lnTo>
                <a:lnTo>
                  <a:pt x="7490960" y="2432050"/>
                </a:lnTo>
                <a:lnTo>
                  <a:pt x="7486828" y="2436495"/>
                </a:lnTo>
                <a:lnTo>
                  <a:pt x="7482696" y="2440940"/>
                </a:lnTo>
                <a:lnTo>
                  <a:pt x="7479518" y="2445385"/>
                </a:lnTo>
                <a:lnTo>
                  <a:pt x="7476022" y="2450148"/>
                </a:lnTo>
                <a:lnTo>
                  <a:pt x="7473161" y="2454910"/>
                </a:lnTo>
                <a:lnTo>
                  <a:pt x="7469983" y="2459990"/>
                </a:lnTo>
                <a:lnTo>
                  <a:pt x="7467758" y="2464752"/>
                </a:lnTo>
                <a:lnTo>
                  <a:pt x="7465533" y="2469833"/>
                </a:lnTo>
                <a:lnTo>
                  <a:pt x="7463309" y="2475230"/>
                </a:lnTo>
                <a:lnTo>
                  <a:pt x="7462037" y="2480628"/>
                </a:lnTo>
                <a:lnTo>
                  <a:pt x="7460448" y="2486025"/>
                </a:lnTo>
                <a:lnTo>
                  <a:pt x="7459177" y="2491105"/>
                </a:lnTo>
                <a:lnTo>
                  <a:pt x="7458223" y="2496820"/>
                </a:lnTo>
                <a:lnTo>
                  <a:pt x="7457270" y="2502535"/>
                </a:lnTo>
                <a:lnTo>
                  <a:pt x="7456952" y="2507932"/>
                </a:lnTo>
                <a:lnTo>
                  <a:pt x="7456952" y="2513330"/>
                </a:lnTo>
                <a:lnTo>
                  <a:pt x="7456952" y="2518727"/>
                </a:lnTo>
                <a:lnTo>
                  <a:pt x="7457270" y="2524442"/>
                </a:lnTo>
                <a:lnTo>
                  <a:pt x="7458223" y="2529840"/>
                </a:lnTo>
                <a:lnTo>
                  <a:pt x="7459177" y="2535237"/>
                </a:lnTo>
                <a:lnTo>
                  <a:pt x="7460448" y="2540635"/>
                </a:lnTo>
                <a:lnTo>
                  <a:pt x="7462037" y="2546032"/>
                </a:lnTo>
                <a:lnTo>
                  <a:pt x="7463309" y="2551430"/>
                </a:lnTo>
                <a:lnTo>
                  <a:pt x="7465533" y="2556827"/>
                </a:lnTo>
                <a:lnTo>
                  <a:pt x="7467758" y="2561590"/>
                </a:lnTo>
                <a:lnTo>
                  <a:pt x="7469983" y="2566987"/>
                </a:lnTo>
                <a:lnTo>
                  <a:pt x="7473161" y="2571750"/>
                </a:lnTo>
                <a:lnTo>
                  <a:pt x="7476022" y="2576512"/>
                </a:lnTo>
                <a:lnTo>
                  <a:pt x="7479518" y="2581275"/>
                </a:lnTo>
                <a:lnTo>
                  <a:pt x="7482696" y="2585720"/>
                </a:lnTo>
                <a:lnTo>
                  <a:pt x="7486828" y="2590482"/>
                </a:lnTo>
                <a:lnTo>
                  <a:pt x="7490960" y="2594927"/>
                </a:lnTo>
                <a:lnTo>
                  <a:pt x="7495092" y="2599055"/>
                </a:lnTo>
                <a:lnTo>
                  <a:pt x="7499541" y="2602547"/>
                </a:lnTo>
                <a:lnTo>
                  <a:pt x="7503991" y="2606040"/>
                </a:lnTo>
                <a:lnTo>
                  <a:pt x="7508758" y="2609215"/>
                </a:lnTo>
                <a:lnTo>
                  <a:pt x="7513844" y="2612390"/>
                </a:lnTo>
                <a:lnTo>
                  <a:pt x="7518611" y="2615247"/>
                </a:lnTo>
                <a:lnTo>
                  <a:pt x="7523696" y="2617787"/>
                </a:lnTo>
                <a:lnTo>
                  <a:pt x="7529100" y="2620010"/>
                </a:lnTo>
                <a:lnTo>
                  <a:pt x="7534185" y="2621915"/>
                </a:lnTo>
                <a:lnTo>
                  <a:pt x="7539588" y="2623502"/>
                </a:lnTo>
                <a:lnTo>
                  <a:pt x="7544673" y="2625090"/>
                </a:lnTo>
                <a:lnTo>
                  <a:pt x="7550394" y="2626360"/>
                </a:lnTo>
                <a:lnTo>
                  <a:pt x="7555797" y="2627312"/>
                </a:lnTo>
                <a:lnTo>
                  <a:pt x="7561201" y="2627947"/>
                </a:lnTo>
                <a:lnTo>
                  <a:pt x="7566604" y="2628265"/>
                </a:lnTo>
                <a:lnTo>
                  <a:pt x="7572325" y="2628265"/>
                </a:lnTo>
                <a:lnTo>
                  <a:pt x="7578046" y="2628265"/>
                </a:lnTo>
                <a:lnTo>
                  <a:pt x="7583131" y="2627947"/>
                </a:lnTo>
                <a:lnTo>
                  <a:pt x="7588852" y="2627312"/>
                </a:lnTo>
                <a:lnTo>
                  <a:pt x="7594255" y="2626360"/>
                </a:lnTo>
                <a:lnTo>
                  <a:pt x="7599658" y="2625090"/>
                </a:lnTo>
                <a:lnTo>
                  <a:pt x="7605061" y="2623502"/>
                </a:lnTo>
                <a:lnTo>
                  <a:pt x="7610464" y="2621915"/>
                </a:lnTo>
                <a:lnTo>
                  <a:pt x="7615550" y="2620010"/>
                </a:lnTo>
                <a:lnTo>
                  <a:pt x="7620953" y="2617787"/>
                </a:lnTo>
                <a:lnTo>
                  <a:pt x="7625720" y="2615247"/>
                </a:lnTo>
                <a:lnTo>
                  <a:pt x="7630806" y="2612390"/>
                </a:lnTo>
                <a:lnTo>
                  <a:pt x="7635891" y="2609215"/>
                </a:lnTo>
                <a:lnTo>
                  <a:pt x="7640340" y="2606040"/>
                </a:lnTo>
                <a:lnTo>
                  <a:pt x="7645108" y="2602547"/>
                </a:lnTo>
                <a:lnTo>
                  <a:pt x="7649558" y="2599055"/>
                </a:lnTo>
                <a:lnTo>
                  <a:pt x="7653689" y="2594927"/>
                </a:lnTo>
                <a:lnTo>
                  <a:pt x="7742046" y="2506345"/>
                </a:lnTo>
                <a:lnTo>
                  <a:pt x="7841210" y="2407285"/>
                </a:lnTo>
                <a:lnTo>
                  <a:pt x="7845977" y="2403157"/>
                </a:lnTo>
                <a:lnTo>
                  <a:pt x="7850427" y="2399665"/>
                </a:lnTo>
                <a:lnTo>
                  <a:pt x="7854876" y="2395855"/>
                </a:lnTo>
                <a:lnTo>
                  <a:pt x="7859326" y="2392362"/>
                </a:lnTo>
                <a:lnTo>
                  <a:pt x="7864093" y="2389505"/>
                </a:lnTo>
                <a:lnTo>
                  <a:pt x="7869179" y="2386965"/>
                </a:lnTo>
                <a:lnTo>
                  <a:pt x="7874264" y="2384107"/>
                </a:lnTo>
                <a:lnTo>
                  <a:pt x="7879349" y="2381885"/>
                </a:lnTo>
                <a:lnTo>
                  <a:pt x="7884753" y="2380298"/>
                </a:lnTo>
                <a:lnTo>
                  <a:pt x="7889838" y="2378393"/>
                </a:lnTo>
                <a:lnTo>
                  <a:pt x="7895559" y="2376805"/>
                </a:lnTo>
                <a:lnTo>
                  <a:pt x="7900644" y="2375535"/>
                </a:lnTo>
                <a:lnTo>
                  <a:pt x="7906365" y="2374900"/>
                </a:lnTo>
                <a:lnTo>
                  <a:pt x="7911768" y="2374265"/>
                </a:lnTo>
                <a:lnTo>
                  <a:pt x="7917489" y="2373947"/>
                </a:lnTo>
                <a:lnTo>
                  <a:pt x="7922574" y="2373312"/>
                </a:lnTo>
                <a:lnTo>
                  <a:pt x="7928295" y="2373947"/>
                </a:lnTo>
                <a:lnTo>
                  <a:pt x="7934016" y="2374265"/>
                </a:lnTo>
                <a:lnTo>
                  <a:pt x="7939419" y="2374900"/>
                </a:lnTo>
                <a:lnTo>
                  <a:pt x="7944823" y="2375535"/>
                </a:lnTo>
                <a:lnTo>
                  <a:pt x="7950226" y="2376805"/>
                </a:lnTo>
                <a:lnTo>
                  <a:pt x="7955629" y="2378393"/>
                </a:lnTo>
                <a:lnTo>
                  <a:pt x="7960714" y="2380298"/>
                </a:lnTo>
                <a:lnTo>
                  <a:pt x="7966435" y="2381885"/>
                </a:lnTo>
                <a:lnTo>
                  <a:pt x="7971203" y="2384107"/>
                </a:lnTo>
                <a:lnTo>
                  <a:pt x="7976288" y="2386965"/>
                </a:lnTo>
                <a:lnTo>
                  <a:pt x="7981373" y="2389505"/>
                </a:lnTo>
                <a:lnTo>
                  <a:pt x="7986141" y="2392362"/>
                </a:lnTo>
                <a:lnTo>
                  <a:pt x="7990908" y="2395855"/>
                </a:lnTo>
                <a:lnTo>
                  <a:pt x="7995358" y="2399665"/>
                </a:lnTo>
                <a:lnTo>
                  <a:pt x="7999807" y="2403157"/>
                </a:lnTo>
                <a:lnTo>
                  <a:pt x="8004257" y="2407285"/>
                </a:lnTo>
                <a:lnTo>
                  <a:pt x="8010614" y="2414587"/>
                </a:lnTo>
                <a:lnTo>
                  <a:pt x="8016335" y="2421573"/>
                </a:lnTo>
                <a:lnTo>
                  <a:pt x="8021420" y="2429193"/>
                </a:lnTo>
                <a:lnTo>
                  <a:pt x="8026187" y="2437130"/>
                </a:lnTo>
                <a:lnTo>
                  <a:pt x="8029366" y="2445702"/>
                </a:lnTo>
                <a:lnTo>
                  <a:pt x="8032226" y="2453957"/>
                </a:lnTo>
                <a:lnTo>
                  <a:pt x="8035087" y="2462530"/>
                </a:lnTo>
                <a:lnTo>
                  <a:pt x="8036358" y="2471420"/>
                </a:lnTo>
                <a:lnTo>
                  <a:pt x="8037311" y="2480310"/>
                </a:lnTo>
                <a:lnTo>
                  <a:pt x="8037629" y="2488883"/>
                </a:lnTo>
                <a:lnTo>
                  <a:pt x="8037311" y="2497772"/>
                </a:lnTo>
                <a:lnTo>
                  <a:pt x="8036040" y="2506980"/>
                </a:lnTo>
                <a:lnTo>
                  <a:pt x="8034133" y="2515552"/>
                </a:lnTo>
                <a:lnTo>
                  <a:pt x="8031908" y="2524442"/>
                </a:lnTo>
                <a:lnTo>
                  <a:pt x="8028730" y="2532698"/>
                </a:lnTo>
                <a:lnTo>
                  <a:pt x="8024916" y="2540635"/>
                </a:lnTo>
                <a:lnTo>
                  <a:pt x="7755395" y="2809875"/>
                </a:lnTo>
                <a:lnTo>
                  <a:pt x="7751581" y="2814320"/>
                </a:lnTo>
                <a:lnTo>
                  <a:pt x="7747767" y="2818765"/>
                </a:lnTo>
                <a:lnTo>
                  <a:pt x="7743953" y="2823210"/>
                </a:lnTo>
                <a:lnTo>
                  <a:pt x="7740457" y="2827972"/>
                </a:lnTo>
                <a:lnTo>
                  <a:pt x="7737597" y="2833052"/>
                </a:lnTo>
                <a:lnTo>
                  <a:pt x="7735054" y="2837815"/>
                </a:lnTo>
                <a:lnTo>
                  <a:pt x="7732511" y="2842577"/>
                </a:lnTo>
                <a:lnTo>
                  <a:pt x="7730287" y="2847975"/>
                </a:lnTo>
                <a:lnTo>
                  <a:pt x="7728380" y="2853055"/>
                </a:lnTo>
                <a:lnTo>
                  <a:pt x="7726473" y="2858770"/>
                </a:lnTo>
                <a:lnTo>
                  <a:pt x="7724883" y="2863850"/>
                </a:lnTo>
                <a:lnTo>
                  <a:pt x="7723930" y="2868930"/>
                </a:lnTo>
                <a:lnTo>
                  <a:pt x="7722977" y="2874645"/>
                </a:lnTo>
                <a:lnTo>
                  <a:pt x="7722341" y="2880360"/>
                </a:lnTo>
                <a:lnTo>
                  <a:pt x="7722023" y="2885757"/>
                </a:lnTo>
                <a:lnTo>
                  <a:pt x="7722023" y="2891155"/>
                </a:lnTo>
                <a:lnTo>
                  <a:pt x="7722023" y="2896552"/>
                </a:lnTo>
                <a:lnTo>
                  <a:pt x="7722341" y="2902267"/>
                </a:lnTo>
                <a:lnTo>
                  <a:pt x="7722977" y="2907982"/>
                </a:lnTo>
                <a:lnTo>
                  <a:pt x="7723930" y="2913062"/>
                </a:lnTo>
                <a:lnTo>
                  <a:pt x="7724883" y="2918777"/>
                </a:lnTo>
                <a:lnTo>
                  <a:pt x="7726473" y="2923857"/>
                </a:lnTo>
                <a:lnTo>
                  <a:pt x="7728380" y="2929572"/>
                </a:lnTo>
                <a:lnTo>
                  <a:pt x="7730287" y="2934652"/>
                </a:lnTo>
                <a:lnTo>
                  <a:pt x="7732511" y="2939415"/>
                </a:lnTo>
                <a:lnTo>
                  <a:pt x="7735054" y="2944812"/>
                </a:lnTo>
                <a:lnTo>
                  <a:pt x="7737597" y="2949575"/>
                </a:lnTo>
                <a:lnTo>
                  <a:pt x="7740457" y="2954337"/>
                </a:lnTo>
                <a:lnTo>
                  <a:pt x="7743953" y="2959417"/>
                </a:lnTo>
                <a:lnTo>
                  <a:pt x="7747767" y="2963862"/>
                </a:lnTo>
                <a:lnTo>
                  <a:pt x="7751581" y="2968307"/>
                </a:lnTo>
                <a:lnTo>
                  <a:pt x="7755395" y="2972752"/>
                </a:lnTo>
                <a:lnTo>
                  <a:pt x="7760163" y="2976880"/>
                </a:lnTo>
                <a:lnTo>
                  <a:pt x="7763977" y="2980372"/>
                </a:lnTo>
                <a:lnTo>
                  <a:pt x="7769062" y="2983865"/>
                </a:lnTo>
                <a:lnTo>
                  <a:pt x="7773512" y="2987357"/>
                </a:lnTo>
                <a:lnTo>
                  <a:pt x="7778279" y="2990215"/>
                </a:lnTo>
                <a:lnTo>
                  <a:pt x="7783364" y="2993072"/>
                </a:lnTo>
                <a:lnTo>
                  <a:pt x="7788450" y="2995930"/>
                </a:lnTo>
                <a:lnTo>
                  <a:pt x="7793535" y="2998152"/>
                </a:lnTo>
                <a:lnTo>
                  <a:pt x="7798938" y="2999740"/>
                </a:lnTo>
                <a:lnTo>
                  <a:pt x="7804023" y="3001327"/>
                </a:lnTo>
                <a:lnTo>
                  <a:pt x="7809744" y="3002915"/>
                </a:lnTo>
                <a:lnTo>
                  <a:pt x="7814830" y="3004502"/>
                </a:lnTo>
                <a:lnTo>
                  <a:pt x="7820551" y="3005137"/>
                </a:lnTo>
                <a:lnTo>
                  <a:pt x="7825954" y="3005772"/>
                </a:lnTo>
                <a:lnTo>
                  <a:pt x="7831357" y="3006090"/>
                </a:lnTo>
                <a:lnTo>
                  <a:pt x="7836760" y="3006090"/>
                </a:lnTo>
                <a:lnTo>
                  <a:pt x="7842481" y="3006090"/>
                </a:lnTo>
                <a:lnTo>
                  <a:pt x="7848202" y="3005772"/>
                </a:lnTo>
                <a:lnTo>
                  <a:pt x="7853605" y="3005137"/>
                </a:lnTo>
                <a:lnTo>
                  <a:pt x="7859008" y="3003867"/>
                </a:lnTo>
                <a:lnTo>
                  <a:pt x="7864411" y="3002915"/>
                </a:lnTo>
                <a:lnTo>
                  <a:pt x="7869814" y="3001327"/>
                </a:lnTo>
                <a:lnTo>
                  <a:pt x="7874900" y="2999740"/>
                </a:lnTo>
                <a:lnTo>
                  <a:pt x="7880303" y="2998152"/>
                </a:lnTo>
                <a:lnTo>
                  <a:pt x="7885388" y="2995930"/>
                </a:lnTo>
                <a:lnTo>
                  <a:pt x="7890473" y="2993072"/>
                </a:lnTo>
                <a:lnTo>
                  <a:pt x="7895559" y="2990215"/>
                </a:lnTo>
                <a:lnTo>
                  <a:pt x="7900326" y="2987357"/>
                </a:lnTo>
                <a:lnTo>
                  <a:pt x="7905094" y="2983865"/>
                </a:lnTo>
                <a:lnTo>
                  <a:pt x="7909543" y="2980372"/>
                </a:lnTo>
                <a:lnTo>
                  <a:pt x="7913993" y="2976880"/>
                </a:lnTo>
                <a:lnTo>
                  <a:pt x="7918443" y="2972752"/>
                </a:lnTo>
                <a:lnTo>
                  <a:pt x="8484500" y="2406968"/>
                </a:lnTo>
                <a:lnTo>
                  <a:pt x="8488949" y="2402840"/>
                </a:lnTo>
                <a:lnTo>
                  <a:pt x="8493399" y="2399030"/>
                </a:lnTo>
                <a:lnTo>
                  <a:pt x="8498166" y="2395537"/>
                </a:lnTo>
                <a:lnTo>
                  <a:pt x="8502934" y="2392362"/>
                </a:lnTo>
                <a:lnTo>
                  <a:pt x="8507701" y="2389188"/>
                </a:lnTo>
                <a:lnTo>
                  <a:pt x="8512469" y="2386648"/>
                </a:lnTo>
                <a:lnTo>
                  <a:pt x="8517872" y="2383790"/>
                </a:lnTo>
                <a:lnTo>
                  <a:pt x="8522639" y="2381567"/>
                </a:lnTo>
                <a:lnTo>
                  <a:pt x="8527725" y="2379663"/>
                </a:lnTo>
                <a:lnTo>
                  <a:pt x="8533446" y="2378075"/>
                </a:lnTo>
                <a:lnTo>
                  <a:pt x="8538531" y="2376805"/>
                </a:lnTo>
                <a:lnTo>
                  <a:pt x="8544252" y="2375217"/>
                </a:lnTo>
                <a:lnTo>
                  <a:pt x="8549655" y="2374582"/>
                </a:lnTo>
                <a:lnTo>
                  <a:pt x="8555058" y="2373947"/>
                </a:lnTo>
                <a:lnTo>
                  <a:pt x="8560779" y="2373312"/>
                </a:lnTo>
                <a:lnTo>
                  <a:pt x="8566182" y="2373312"/>
                </a:lnTo>
                <a:lnTo>
                  <a:pt x="8571585" y="2373312"/>
                </a:lnTo>
                <a:lnTo>
                  <a:pt x="8576989" y="2373947"/>
                </a:lnTo>
                <a:lnTo>
                  <a:pt x="8582709" y="2374582"/>
                </a:lnTo>
                <a:lnTo>
                  <a:pt x="8587795" y="2375217"/>
                </a:lnTo>
                <a:lnTo>
                  <a:pt x="8593516" y="2376805"/>
                </a:lnTo>
                <a:lnTo>
                  <a:pt x="8598601" y="2378075"/>
                </a:lnTo>
                <a:lnTo>
                  <a:pt x="8604322" y="2379663"/>
                </a:lnTo>
                <a:lnTo>
                  <a:pt x="8609725" y="2381567"/>
                </a:lnTo>
                <a:lnTo>
                  <a:pt x="8614810" y="2383790"/>
                </a:lnTo>
                <a:lnTo>
                  <a:pt x="8619578" y="2386648"/>
                </a:lnTo>
                <a:lnTo>
                  <a:pt x="8624345" y="2389188"/>
                </a:lnTo>
                <a:lnTo>
                  <a:pt x="8629431" y="2392362"/>
                </a:lnTo>
                <a:lnTo>
                  <a:pt x="8634198" y="2395537"/>
                </a:lnTo>
                <a:lnTo>
                  <a:pt x="8638648" y="2399030"/>
                </a:lnTo>
                <a:lnTo>
                  <a:pt x="8643097" y="2402840"/>
                </a:lnTo>
                <a:lnTo>
                  <a:pt x="8647547" y="2406968"/>
                </a:lnTo>
                <a:lnTo>
                  <a:pt x="8651679" y="2411413"/>
                </a:lnTo>
                <a:lnTo>
                  <a:pt x="8655493" y="2415857"/>
                </a:lnTo>
                <a:lnTo>
                  <a:pt x="8659307" y="2420303"/>
                </a:lnTo>
                <a:lnTo>
                  <a:pt x="8662167" y="2425382"/>
                </a:lnTo>
                <a:lnTo>
                  <a:pt x="8665663" y="2430145"/>
                </a:lnTo>
                <a:lnTo>
                  <a:pt x="8668206" y="2434907"/>
                </a:lnTo>
                <a:lnTo>
                  <a:pt x="8670749" y="2439670"/>
                </a:lnTo>
                <a:lnTo>
                  <a:pt x="8672974" y="2445067"/>
                </a:lnTo>
                <a:lnTo>
                  <a:pt x="8674880" y="2450148"/>
                </a:lnTo>
                <a:lnTo>
                  <a:pt x="8676787" y="2455862"/>
                </a:lnTo>
                <a:lnTo>
                  <a:pt x="8677741" y="2460943"/>
                </a:lnTo>
                <a:lnTo>
                  <a:pt x="8679330" y="2466340"/>
                </a:lnTo>
                <a:lnTo>
                  <a:pt x="8679966" y="2471738"/>
                </a:lnTo>
                <a:lnTo>
                  <a:pt x="8680919" y="2477452"/>
                </a:lnTo>
                <a:lnTo>
                  <a:pt x="8681237" y="2483168"/>
                </a:lnTo>
                <a:lnTo>
                  <a:pt x="8681237" y="2488247"/>
                </a:lnTo>
                <a:lnTo>
                  <a:pt x="8681237" y="2493962"/>
                </a:lnTo>
                <a:lnTo>
                  <a:pt x="8680919" y="2499360"/>
                </a:lnTo>
                <a:lnTo>
                  <a:pt x="8679966" y="2505075"/>
                </a:lnTo>
                <a:lnTo>
                  <a:pt x="8679330" y="2510155"/>
                </a:lnTo>
                <a:lnTo>
                  <a:pt x="8677741" y="2515870"/>
                </a:lnTo>
                <a:lnTo>
                  <a:pt x="8676787" y="2520950"/>
                </a:lnTo>
                <a:lnTo>
                  <a:pt x="8674880" y="2526665"/>
                </a:lnTo>
                <a:lnTo>
                  <a:pt x="8672974" y="2531745"/>
                </a:lnTo>
                <a:lnTo>
                  <a:pt x="8670749" y="2536825"/>
                </a:lnTo>
                <a:lnTo>
                  <a:pt x="8668206" y="2541905"/>
                </a:lnTo>
                <a:lnTo>
                  <a:pt x="8665663" y="2546667"/>
                </a:lnTo>
                <a:lnTo>
                  <a:pt x="8662167" y="2551430"/>
                </a:lnTo>
                <a:lnTo>
                  <a:pt x="8659307" y="2556510"/>
                </a:lnTo>
                <a:lnTo>
                  <a:pt x="8655493" y="2560955"/>
                </a:lnTo>
                <a:lnTo>
                  <a:pt x="8651679" y="2565400"/>
                </a:lnTo>
                <a:lnTo>
                  <a:pt x="8647547" y="2569845"/>
                </a:lnTo>
                <a:lnTo>
                  <a:pt x="7392750" y="3822700"/>
                </a:lnTo>
                <a:lnTo>
                  <a:pt x="7388618" y="3827145"/>
                </a:lnTo>
                <a:lnTo>
                  <a:pt x="7385122" y="3831590"/>
                </a:lnTo>
                <a:lnTo>
                  <a:pt x="7381626" y="3836035"/>
                </a:lnTo>
                <a:lnTo>
                  <a:pt x="7378448" y="3841115"/>
                </a:lnTo>
                <a:lnTo>
                  <a:pt x="7375269" y="3845877"/>
                </a:lnTo>
                <a:lnTo>
                  <a:pt x="7372409" y="3850640"/>
                </a:lnTo>
                <a:lnTo>
                  <a:pt x="7369866" y="3855720"/>
                </a:lnTo>
                <a:lnTo>
                  <a:pt x="7367641" y="3860800"/>
                </a:lnTo>
                <a:lnTo>
                  <a:pt x="7365734" y="3865880"/>
                </a:lnTo>
                <a:lnTo>
                  <a:pt x="7364145" y="3871595"/>
                </a:lnTo>
                <a:lnTo>
                  <a:pt x="7362556" y="3876675"/>
                </a:lnTo>
                <a:lnTo>
                  <a:pt x="7361603" y="3882390"/>
                </a:lnTo>
                <a:lnTo>
                  <a:pt x="7360331" y="3887470"/>
                </a:lnTo>
                <a:lnTo>
                  <a:pt x="7359696" y="3893185"/>
                </a:lnTo>
                <a:lnTo>
                  <a:pt x="7359378" y="3898582"/>
                </a:lnTo>
                <a:lnTo>
                  <a:pt x="7359378" y="3904297"/>
                </a:lnTo>
                <a:lnTo>
                  <a:pt x="7359378" y="3909695"/>
                </a:lnTo>
                <a:lnTo>
                  <a:pt x="7359696" y="3915092"/>
                </a:lnTo>
                <a:lnTo>
                  <a:pt x="7360331" y="3920807"/>
                </a:lnTo>
                <a:lnTo>
                  <a:pt x="7361603" y="3926205"/>
                </a:lnTo>
                <a:lnTo>
                  <a:pt x="7362556" y="3931602"/>
                </a:lnTo>
                <a:lnTo>
                  <a:pt x="7364145" y="3936682"/>
                </a:lnTo>
                <a:lnTo>
                  <a:pt x="7365734" y="3942397"/>
                </a:lnTo>
                <a:lnTo>
                  <a:pt x="7367641" y="3947477"/>
                </a:lnTo>
                <a:lnTo>
                  <a:pt x="7369866" y="3952875"/>
                </a:lnTo>
                <a:lnTo>
                  <a:pt x="7372409" y="3957637"/>
                </a:lnTo>
                <a:lnTo>
                  <a:pt x="7375269" y="3962400"/>
                </a:lnTo>
                <a:lnTo>
                  <a:pt x="7378448" y="3967162"/>
                </a:lnTo>
                <a:lnTo>
                  <a:pt x="7381626" y="3972242"/>
                </a:lnTo>
                <a:lnTo>
                  <a:pt x="7385122" y="3976687"/>
                </a:lnTo>
                <a:lnTo>
                  <a:pt x="7388618" y="3981132"/>
                </a:lnTo>
                <a:lnTo>
                  <a:pt x="7392750" y="3985577"/>
                </a:lnTo>
                <a:lnTo>
                  <a:pt x="7397200" y="3989705"/>
                </a:lnTo>
                <a:lnTo>
                  <a:pt x="7401967" y="3993515"/>
                </a:lnTo>
                <a:lnTo>
                  <a:pt x="7406417" y="3997007"/>
                </a:lnTo>
                <a:lnTo>
                  <a:pt x="7411184" y="4000182"/>
                </a:lnTo>
                <a:lnTo>
                  <a:pt x="7415952" y="4003357"/>
                </a:lnTo>
                <a:lnTo>
                  <a:pt x="7420719" y="4006215"/>
                </a:lnTo>
                <a:lnTo>
                  <a:pt x="7426122" y="4008755"/>
                </a:lnTo>
                <a:lnTo>
                  <a:pt x="7430890" y="4010977"/>
                </a:lnTo>
                <a:lnTo>
                  <a:pt x="7436293" y="4012882"/>
                </a:lnTo>
                <a:lnTo>
                  <a:pt x="7441696" y="4014787"/>
                </a:lnTo>
                <a:lnTo>
                  <a:pt x="7447099" y="4015740"/>
                </a:lnTo>
                <a:lnTo>
                  <a:pt x="7452502" y="4017327"/>
                </a:lnTo>
                <a:lnTo>
                  <a:pt x="7457905" y="4017962"/>
                </a:lnTo>
                <a:lnTo>
                  <a:pt x="7463309" y="4018597"/>
                </a:lnTo>
                <a:lnTo>
                  <a:pt x="7469030" y="4019232"/>
                </a:lnTo>
                <a:lnTo>
                  <a:pt x="7474433" y="4019232"/>
                </a:lnTo>
                <a:lnTo>
                  <a:pt x="7479836" y="4019232"/>
                </a:lnTo>
                <a:lnTo>
                  <a:pt x="7485557" y="4018597"/>
                </a:lnTo>
                <a:lnTo>
                  <a:pt x="7490960" y="4017962"/>
                </a:lnTo>
                <a:lnTo>
                  <a:pt x="7496681" y="4017327"/>
                </a:lnTo>
                <a:lnTo>
                  <a:pt x="7501766" y="4015740"/>
                </a:lnTo>
                <a:lnTo>
                  <a:pt x="7507169" y="4014787"/>
                </a:lnTo>
                <a:lnTo>
                  <a:pt x="7512572" y="4012882"/>
                </a:lnTo>
                <a:lnTo>
                  <a:pt x="7517975" y="4010977"/>
                </a:lnTo>
                <a:lnTo>
                  <a:pt x="7523061" y="4008755"/>
                </a:lnTo>
                <a:lnTo>
                  <a:pt x="7527828" y="4006215"/>
                </a:lnTo>
                <a:lnTo>
                  <a:pt x="7532914" y="4003357"/>
                </a:lnTo>
                <a:lnTo>
                  <a:pt x="7537681" y="4000182"/>
                </a:lnTo>
                <a:lnTo>
                  <a:pt x="7542448" y="3997007"/>
                </a:lnTo>
                <a:lnTo>
                  <a:pt x="7546898" y="3993515"/>
                </a:lnTo>
                <a:lnTo>
                  <a:pt x="7551348" y="3989705"/>
                </a:lnTo>
                <a:lnTo>
                  <a:pt x="7555797" y="3985577"/>
                </a:lnTo>
                <a:lnTo>
                  <a:pt x="8717788" y="2825115"/>
                </a:lnTo>
                <a:lnTo>
                  <a:pt x="8721919" y="2820987"/>
                </a:lnTo>
                <a:lnTo>
                  <a:pt x="8726369" y="2817177"/>
                </a:lnTo>
                <a:lnTo>
                  <a:pt x="8731137" y="2813685"/>
                </a:lnTo>
                <a:lnTo>
                  <a:pt x="8735586" y="2810192"/>
                </a:lnTo>
                <a:lnTo>
                  <a:pt x="8740672" y="2807335"/>
                </a:lnTo>
                <a:lnTo>
                  <a:pt x="8745757" y="2804477"/>
                </a:lnTo>
                <a:lnTo>
                  <a:pt x="8750524" y="2801937"/>
                </a:lnTo>
                <a:lnTo>
                  <a:pt x="8755927" y="2799715"/>
                </a:lnTo>
                <a:lnTo>
                  <a:pt x="8761013" y="2797810"/>
                </a:lnTo>
                <a:lnTo>
                  <a:pt x="8766416" y="2795905"/>
                </a:lnTo>
                <a:lnTo>
                  <a:pt x="8771819" y="2794635"/>
                </a:lnTo>
                <a:lnTo>
                  <a:pt x="8777222" y="2793365"/>
                </a:lnTo>
                <a:lnTo>
                  <a:pt x="8782625" y="2792730"/>
                </a:lnTo>
                <a:lnTo>
                  <a:pt x="8788346" y="2792095"/>
                </a:lnTo>
                <a:lnTo>
                  <a:pt x="8793431" y="2791460"/>
                </a:lnTo>
                <a:lnTo>
                  <a:pt x="8799152" y="2791460"/>
                </a:lnTo>
                <a:lnTo>
                  <a:pt x="8804556" y="2791460"/>
                </a:lnTo>
                <a:lnTo>
                  <a:pt x="8810277" y="2792095"/>
                </a:lnTo>
                <a:lnTo>
                  <a:pt x="8815680" y="2792730"/>
                </a:lnTo>
                <a:lnTo>
                  <a:pt x="8821083" y="2793365"/>
                </a:lnTo>
                <a:lnTo>
                  <a:pt x="8826804" y="2794635"/>
                </a:lnTo>
                <a:lnTo>
                  <a:pt x="8831889" y="2795905"/>
                </a:lnTo>
                <a:lnTo>
                  <a:pt x="8837292" y="2797810"/>
                </a:lnTo>
                <a:lnTo>
                  <a:pt x="8842377" y="2799715"/>
                </a:lnTo>
                <a:lnTo>
                  <a:pt x="8847463" y="2801937"/>
                </a:lnTo>
                <a:lnTo>
                  <a:pt x="8852866" y="2804477"/>
                </a:lnTo>
                <a:lnTo>
                  <a:pt x="8857633" y="2807335"/>
                </a:lnTo>
                <a:lnTo>
                  <a:pt x="8862401" y="2810192"/>
                </a:lnTo>
                <a:lnTo>
                  <a:pt x="8867486" y="2813685"/>
                </a:lnTo>
                <a:lnTo>
                  <a:pt x="8871936" y="2817177"/>
                </a:lnTo>
                <a:lnTo>
                  <a:pt x="8876385" y="2820987"/>
                </a:lnTo>
                <a:lnTo>
                  <a:pt x="8880517" y="2825115"/>
                </a:lnTo>
                <a:lnTo>
                  <a:pt x="8884649" y="2829242"/>
                </a:lnTo>
                <a:lnTo>
                  <a:pt x="8888781" y="2833687"/>
                </a:lnTo>
                <a:lnTo>
                  <a:pt x="8891959" y="2838450"/>
                </a:lnTo>
                <a:lnTo>
                  <a:pt x="8895455" y="2842895"/>
                </a:lnTo>
                <a:lnTo>
                  <a:pt x="8898316" y="2847975"/>
                </a:lnTo>
                <a:lnTo>
                  <a:pt x="8901494" y="2853055"/>
                </a:lnTo>
                <a:lnTo>
                  <a:pt x="8903719" y="2857817"/>
                </a:lnTo>
                <a:lnTo>
                  <a:pt x="8905944" y="2863215"/>
                </a:lnTo>
                <a:lnTo>
                  <a:pt x="8908168" y="2868295"/>
                </a:lnTo>
                <a:lnTo>
                  <a:pt x="8909440" y="2873692"/>
                </a:lnTo>
                <a:lnTo>
                  <a:pt x="8911029" y="2879090"/>
                </a:lnTo>
                <a:lnTo>
                  <a:pt x="8912300" y="2884487"/>
                </a:lnTo>
                <a:lnTo>
                  <a:pt x="8913254" y="2889885"/>
                </a:lnTo>
                <a:lnTo>
                  <a:pt x="8913572" y="2895600"/>
                </a:lnTo>
                <a:lnTo>
                  <a:pt x="8913889" y="2900680"/>
                </a:lnTo>
                <a:lnTo>
                  <a:pt x="8914525" y="2906395"/>
                </a:lnTo>
                <a:lnTo>
                  <a:pt x="8913889" y="2911792"/>
                </a:lnTo>
                <a:lnTo>
                  <a:pt x="8913572" y="2917507"/>
                </a:lnTo>
                <a:lnTo>
                  <a:pt x="8913254" y="2923222"/>
                </a:lnTo>
                <a:lnTo>
                  <a:pt x="8912300" y="2928302"/>
                </a:lnTo>
                <a:lnTo>
                  <a:pt x="8911029" y="2934017"/>
                </a:lnTo>
                <a:lnTo>
                  <a:pt x="8909440" y="2939097"/>
                </a:lnTo>
                <a:lnTo>
                  <a:pt x="8908168" y="2944495"/>
                </a:lnTo>
                <a:lnTo>
                  <a:pt x="8905944" y="2949575"/>
                </a:lnTo>
                <a:lnTo>
                  <a:pt x="8903719" y="2954655"/>
                </a:lnTo>
                <a:lnTo>
                  <a:pt x="8901494" y="2960052"/>
                </a:lnTo>
                <a:lnTo>
                  <a:pt x="8898316" y="2964815"/>
                </a:lnTo>
                <a:lnTo>
                  <a:pt x="8895455" y="2969577"/>
                </a:lnTo>
                <a:lnTo>
                  <a:pt x="8891959" y="2974657"/>
                </a:lnTo>
                <a:lnTo>
                  <a:pt x="8888781" y="2979102"/>
                </a:lnTo>
                <a:lnTo>
                  <a:pt x="8884649" y="2983547"/>
                </a:lnTo>
                <a:lnTo>
                  <a:pt x="8880517" y="2987992"/>
                </a:lnTo>
                <a:lnTo>
                  <a:pt x="8288080" y="3579812"/>
                </a:lnTo>
                <a:lnTo>
                  <a:pt x="8283948" y="3584257"/>
                </a:lnTo>
                <a:lnTo>
                  <a:pt x="8280134" y="3588702"/>
                </a:lnTo>
                <a:lnTo>
                  <a:pt x="8276320" y="3593147"/>
                </a:lnTo>
                <a:lnTo>
                  <a:pt x="8273142" y="3597910"/>
                </a:lnTo>
                <a:lnTo>
                  <a:pt x="8269964" y="3602990"/>
                </a:lnTo>
                <a:lnTo>
                  <a:pt x="8267421" y="3607752"/>
                </a:lnTo>
                <a:lnTo>
                  <a:pt x="8264878" y="3612515"/>
                </a:lnTo>
                <a:lnTo>
                  <a:pt x="8262654" y="3617595"/>
                </a:lnTo>
                <a:lnTo>
                  <a:pt x="8260747" y="3622992"/>
                </a:lnTo>
                <a:lnTo>
                  <a:pt x="8258840" y="3628707"/>
                </a:lnTo>
                <a:lnTo>
                  <a:pt x="8257251" y="3633787"/>
                </a:lnTo>
                <a:lnTo>
                  <a:pt x="8256297" y="3638867"/>
                </a:lnTo>
                <a:lnTo>
                  <a:pt x="8255344" y="3644582"/>
                </a:lnTo>
                <a:lnTo>
                  <a:pt x="8254708" y="3650297"/>
                </a:lnTo>
                <a:lnTo>
                  <a:pt x="8254390" y="3655695"/>
                </a:lnTo>
                <a:lnTo>
                  <a:pt x="8254072" y="3661092"/>
                </a:lnTo>
                <a:lnTo>
                  <a:pt x="8254390" y="3666490"/>
                </a:lnTo>
                <a:lnTo>
                  <a:pt x="8254708" y="3672205"/>
                </a:lnTo>
                <a:lnTo>
                  <a:pt x="8255344" y="3677602"/>
                </a:lnTo>
                <a:lnTo>
                  <a:pt x="8256297" y="3683000"/>
                </a:lnTo>
                <a:lnTo>
                  <a:pt x="8257251" y="3688397"/>
                </a:lnTo>
                <a:lnTo>
                  <a:pt x="8258840" y="3693795"/>
                </a:lnTo>
                <a:lnTo>
                  <a:pt x="8260747" y="3699510"/>
                </a:lnTo>
                <a:lnTo>
                  <a:pt x="8262654" y="3704590"/>
                </a:lnTo>
                <a:lnTo>
                  <a:pt x="8264878" y="3709352"/>
                </a:lnTo>
                <a:lnTo>
                  <a:pt x="8267421" y="3714750"/>
                </a:lnTo>
                <a:lnTo>
                  <a:pt x="8269964" y="3719512"/>
                </a:lnTo>
                <a:lnTo>
                  <a:pt x="8273142" y="3724275"/>
                </a:lnTo>
                <a:lnTo>
                  <a:pt x="8276320" y="3729037"/>
                </a:lnTo>
                <a:lnTo>
                  <a:pt x="8280134" y="3733800"/>
                </a:lnTo>
                <a:lnTo>
                  <a:pt x="8283948" y="3738245"/>
                </a:lnTo>
                <a:lnTo>
                  <a:pt x="8288080" y="3742690"/>
                </a:lnTo>
                <a:lnTo>
                  <a:pt x="8291576" y="3745865"/>
                </a:lnTo>
                <a:lnTo>
                  <a:pt x="8295390" y="3749357"/>
                </a:lnTo>
                <a:lnTo>
                  <a:pt x="8303654" y="3755707"/>
                </a:lnTo>
                <a:lnTo>
                  <a:pt x="8311917" y="3760787"/>
                </a:lnTo>
                <a:lnTo>
                  <a:pt x="8320499" y="3765232"/>
                </a:lnTo>
                <a:lnTo>
                  <a:pt x="8329716" y="3769042"/>
                </a:lnTo>
                <a:lnTo>
                  <a:pt x="8338615" y="3771900"/>
                </a:lnTo>
                <a:lnTo>
                  <a:pt x="8348468" y="3774122"/>
                </a:lnTo>
                <a:lnTo>
                  <a:pt x="8357685" y="3775392"/>
                </a:lnTo>
                <a:lnTo>
                  <a:pt x="8367538" y="3776027"/>
                </a:lnTo>
                <a:lnTo>
                  <a:pt x="8376755" y="3775710"/>
                </a:lnTo>
                <a:lnTo>
                  <a:pt x="8386608" y="3775075"/>
                </a:lnTo>
                <a:lnTo>
                  <a:pt x="8395825" y="3773170"/>
                </a:lnTo>
                <a:lnTo>
                  <a:pt x="8405042" y="3770630"/>
                </a:lnTo>
                <a:lnTo>
                  <a:pt x="8414577" y="3766820"/>
                </a:lnTo>
                <a:lnTo>
                  <a:pt x="8423476" y="3762692"/>
                </a:lnTo>
                <a:lnTo>
                  <a:pt x="8431740" y="3757930"/>
                </a:lnTo>
                <a:lnTo>
                  <a:pt x="9147326" y="3037501"/>
                </a:lnTo>
                <a:lnTo>
                  <a:pt x="9147326" y="6857999"/>
                </a:lnTo>
                <a:lnTo>
                  <a:pt x="460220" y="6857999"/>
                </a:lnTo>
                <a:lnTo>
                  <a:pt x="2028398" y="5291772"/>
                </a:lnTo>
                <a:lnTo>
                  <a:pt x="2032530" y="5287644"/>
                </a:lnTo>
                <a:lnTo>
                  <a:pt x="2036026" y="5283199"/>
                </a:lnTo>
                <a:lnTo>
                  <a:pt x="2039840" y="5278437"/>
                </a:lnTo>
                <a:lnTo>
                  <a:pt x="2043336" y="5273992"/>
                </a:lnTo>
                <a:lnTo>
                  <a:pt x="2046196" y="5268912"/>
                </a:lnTo>
                <a:lnTo>
                  <a:pt x="2048739" y="5263832"/>
                </a:lnTo>
                <a:lnTo>
                  <a:pt x="2051600" y="5259069"/>
                </a:lnTo>
                <a:lnTo>
                  <a:pt x="2053824" y="5253672"/>
                </a:lnTo>
                <a:lnTo>
                  <a:pt x="2055731" y="5248592"/>
                </a:lnTo>
                <a:lnTo>
                  <a:pt x="2057321" y="5243194"/>
                </a:lnTo>
                <a:lnTo>
                  <a:pt x="2058910" y="5237797"/>
                </a:lnTo>
                <a:lnTo>
                  <a:pt x="2060181" y="5232399"/>
                </a:lnTo>
                <a:lnTo>
                  <a:pt x="2060817" y="5227002"/>
                </a:lnTo>
                <a:lnTo>
                  <a:pt x="2061452" y="5221287"/>
                </a:lnTo>
                <a:lnTo>
                  <a:pt x="2061770" y="5216207"/>
                </a:lnTo>
                <a:lnTo>
                  <a:pt x="2062406" y="5210492"/>
                </a:lnTo>
                <a:lnTo>
                  <a:pt x="2061770" y="5204777"/>
                </a:lnTo>
                <a:lnTo>
                  <a:pt x="2061452" y="5199379"/>
                </a:lnTo>
                <a:lnTo>
                  <a:pt x="2060817" y="5193664"/>
                </a:lnTo>
                <a:lnTo>
                  <a:pt x="2060181" y="5188584"/>
                </a:lnTo>
                <a:lnTo>
                  <a:pt x="2058910" y="5182869"/>
                </a:lnTo>
                <a:lnTo>
                  <a:pt x="2057321" y="5177789"/>
                </a:lnTo>
                <a:lnTo>
                  <a:pt x="2055731" y="5172392"/>
                </a:lnTo>
                <a:lnTo>
                  <a:pt x="2053824" y="5167312"/>
                </a:lnTo>
                <a:lnTo>
                  <a:pt x="2051600" y="5161914"/>
                </a:lnTo>
                <a:lnTo>
                  <a:pt x="2048739" y="5156834"/>
                </a:lnTo>
                <a:lnTo>
                  <a:pt x="2046196" y="5152072"/>
                </a:lnTo>
                <a:lnTo>
                  <a:pt x="2043336" y="5146992"/>
                </a:lnTo>
                <a:lnTo>
                  <a:pt x="2039840" y="5142230"/>
                </a:lnTo>
                <a:lnTo>
                  <a:pt x="2036026" y="5137785"/>
                </a:lnTo>
                <a:lnTo>
                  <a:pt x="2032530" y="5133340"/>
                </a:lnTo>
                <a:lnTo>
                  <a:pt x="2028398" y="5129212"/>
                </a:lnTo>
                <a:lnTo>
                  <a:pt x="2024266" y="5125085"/>
                </a:lnTo>
                <a:lnTo>
                  <a:pt x="2019816" y="5120957"/>
                </a:lnTo>
                <a:lnTo>
                  <a:pt x="2015049" y="5117782"/>
                </a:lnTo>
                <a:lnTo>
                  <a:pt x="2010281" y="5114290"/>
                </a:lnTo>
                <a:lnTo>
                  <a:pt x="2005514" y="5111432"/>
                </a:lnTo>
                <a:lnTo>
                  <a:pt x="2000429" y="5108257"/>
                </a:lnTo>
                <a:lnTo>
                  <a:pt x="1995661" y="5106035"/>
                </a:lnTo>
                <a:lnTo>
                  <a:pt x="1990258" y="5103812"/>
                </a:lnTo>
                <a:lnTo>
                  <a:pt x="1985173" y="5101590"/>
                </a:lnTo>
                <a:lnTo>
                  <a:pt x="1979770" y="5100320"/>
                </a:lnTo>
                <a:lnTo>
                  <a:pt x="1974367" y="5098732"/>
                </a:lnTo>
                <a:lnTo>
                  <a:pt x="1968964" y="5097462"/>
                </a:lnTo>
                <a:lnTo>
                  <a:pt x="1963560" y="5096510"/>
                </a:lnTo>
                <a:lnTo>
                  <a:pt x="1958157" y="5095557"/>
                </a:lnTo>
                <a:lnTo>
                  <a:pt x="1952754" y="5095240"/>
                </a:lnTo>
                <a:lnTo>
                  <a:pt x="1947033" y="5095240"/>
                </a:lnTo>
                <a:lnTo>
                  <a:pt x="1941312" y="5095240"/>
                </a:lnTo>
                <a:lnTo>
                  <a:pt x="1935909" y="5095557"/>
                </a:lnTo>
                <a:lnTo>
                  <a:pt x="1930506" y="5096510"/>
                </a:lnTo>
                <a:lnTo>
                  <a:pt x="1925103" y="5097462"/>
                </a:lnTo>
                <a:lnTo>
                  <a:pt x="1919382" y="5098732"/>
                </a:lnTo>
                <a:lnTo>
                  <a:pt x="1914297" y="5100320"/>
                </a:lnTo>
                <a:lnTo>
                  <a:pt x="1908894" y="5101590"/>
                </a:lnTo>
                <a:lnTo>
                  <a:pt x="1903808" y="5103812"/>
                </a:lnTo>
                <a:lnTo>
                  <a:pt x="1898405" y="5106035"/>
                </a:lnTo>
                <a:lnTo>
                  <a:pt x="1893320" y="5108257"/>
                </a:lnTo>
                <a:lnTo>
                  <a:pt x="1888552" y="5111432"/>
                </a:lnTo>
                <a:lnTo>
                  <a:pt x="1883467" y="5114290"/>
                </a:lnTo>
                <a:lnTo>
                  <a:pt x="1878700" y="5117782"/>
                </a:lnTo>
                <a:lnTo>
                  <a:pt x="1874250" y="5120957"/>
                </a:lnTo>
                <a:lnTo>
                  <a:pt x="1869800" y="5125085"/>
                </a:lnTo>
                <a:lnTo>
                  <a:pt x="1865668" y="5129212"/>
                </a:lnTo>
                <a:lnTo>
                  <a:pt x="1760149" y="5234304"/>
                </a:lnTo>
                <a:lnTo>
                  <a:pt x="1755699" y="5238432"/>
                </a:lnTo>
                <a:lnTo>
                  <a:pt x="1751249" y="5242559"/>
                </a:lnTo>
                <a:lnTo>
                  <a:pt x="1746799" y="5245734"/>
                </a:lnTo>
                <a:lnTo>
                  <a:pt x="1741714" y="5249227"/>
                </a:lnTo>
                <a:lnTo>
                  <a:pt x="1736947" y="5252084"/>
                </a:lnTo>
                <a:lnTo>
                  <a:pt x="1732179" y="5255259"/>
                </a:lnTo>
                <a:lnTo>
                  <a:pt x="1726776" y="5257482"/>
                </a:lnTo>
                <a:lnTo>
                  <a:pt x="1722009" y="5259704"/>
                </a:lnTo>
                <a:lnTo>
                  <a:pt x="1716288" y="5261927"/>
                </a:lnTo>
                <a:lnTo>
                  <a:pt x="1711202" y="5263514"/>
                </a:lnTo>
                <a:lnTo>
                  <a:pt x="1706117" y="5264784"/>
                </a:lnTo>
                <a:lnTo>
                  <a:pt x="1700396" y="5266054"/>
                </a:lnTo>
                <a:lnTo>
                  <a:pt x="1695311" y="5267007"/>
                </a:lnTo>
                <a:lnTo>
                  <a:pt x="1689590" y="5267642"/>
                </a:lnTo>
                <a:lnTo>
                  <a:pt x="1683869" y="5268277"/>
                </a:lnTo>
                <a:lnTo>
                  <a:pt x="1678466" y="5268277"/>
                </a:lnTo>
                <a:lnTo>
                  <a:pt x="1673063" y="5268277"/>
                </a:lnTo>
                <a:lnTo>
                  <a:pt x="1667660" y="5267642"/>
                </a:lnTo>
                <a:lnTo>
                  <a:pt x="1661939" y="5267007"/>
                </a:lnTo>
                <a:lnTo>
                  <a:pt x="1656218" y="5266054"/>
                </a:lnTo>
                <a:lnTo>
                  <a:pt x="1651132" y="5264784"/>
                </a:lnTo>
                <a:lnTo>
                  <a:pt x="1645412" y="5263514"/>
                </a:lnTo>
                <a:lnTo>
                  <a:pt x="1640326" y="5261927"/>
                </a:lnTo>
                <a:lnTo>
                  <a:pt x="1635241" y="5259704"/>
                </a:lnTo>
                <a:lnTo>
                  <a:pt x="1629838" y="5257482"/>
                </a:lnTo>
                <a:lnTo>
                  <a:pt x="1625070" y="5255259"/>
                </a:lnTo>
                <a:lnTo>
                  <a:pt x="1619667" y="5252084"/>
                </a:lnTo>
                <a:lnTo>
                  <a:pt x="1614900" y="5249227"/>
                </a:lnTo>
                <a:lnTo>
                  <a:pt x="1610450" y="5245734"/>
                </a:lnTo>
                <a:lnTo>
                  <a:pt x="1605683" y="5242559"/>
                </a:lnTo>
                <a:lnTo>
                  <a:pt x="1601551" y="5238432"/>
                </a:lnTo>
                <a:lnTo>
                  <a:pt x="1597101" y="5234304"/>
                </a:lnTo>
                <a:lnTo>
                  <a:pt x="1592969" y="5230177"/>
                </a:lnTo>
                <a:lnTo>
                  <a:pt x="1589155" y="5225732"/>
                </a:lnTo>
                <a:lnTo>
                  <a:pt x="1585342" y="5221287"/>
                </a:lnTo>
                <a:lnTo>
                  <a:pt x="1582163" y="5216524"/>
                </a:lnTo>
                <a:lnTo>
                  <a:pt x="1578985" y="5211444"/>
                </a:lnTo>
                <a:lnTo>
                  <a:pt x="1576442" y="5206682"/>
                </a:lnTo>
                <a:lnTo>
                  <a:pt x="1573900" y="5201602"/>
                </a:lnTo>
                <a:lnTo>
                  <a:pt x="1571675" y="5196204"/>
                </a:lnTo>
                <a:lnTo>
                  <a:pt x="1569768" y="5191124"/>
                </a:lnTo>
                <a:lnTo>
                  <a:pt x="1567861" y="5186044"/>
                </a:lnTo>
                <a:lnTo>
                  <a:pt x="1566589" y="5180647"/>
                </a:lnTo>
                <a:lnTo>
                  <a:pt x="1565318" y="5174932"/>
                </a:lnTo>
                <a:lnTo>
                  <a:pt x="1564682" y="5169534"/>
                </a:lnTo>
                <a:lnTo>
                  <a:pt x="1563729" y="5164137"/>
                </a:lnTo>
                <a:lnTo>
                  <a:pt x="1563411" y="5158739"/>
                </a:lnTo>
                <a:lnTo>
                  <a:pt x="1563411" y="5153024"/>
                </a:lnTo>
                <a:lnTo>
                  <a:pt x="1563411" y="5147627"/>
                </a:lnTo>
                <a:lnTo>
                  <a:pt x="1563729" y="5142230"/>
                </a:lnTo>
                <a:lnTo>
                  <a:pt x="1564682" y="5136832"/>
                </a:lnTo>
                <a:lnTo>
                  <a:pt x="1565318" y="5131117"/>
                </a:lnTo>
                <a:lnTo>
                  <a:pt x="1566589" y="5126037"/>
                </a:lnTo>
                <a:lnTo>
                  <a:pt x="1567861" y="5120322"/>
                </a:lnTo>
                <a:lnTo>
                  <a:pt x="1569768" y="5115242"/>
                </a:lnTo>
                <a:lnTo>
                  <a:pt x="1571675" y="5109845"/>
                </a:lnTo>
                <a:lnTo>
                  <a:pt x="1573900" y="5104765"/>
                </a:lnTo>
                <a:lnTo>
                  <a:pt x="1576442" y="5099685"/>
                </a:lnTo>
                <a:lnTo>
                  <a:pt x="1578985" y="5094605"/>
                </a:lnTo>
                <a:lnTo>
                  <a:pt x="1582163" y="5089842"/>
                </a:lnTo>
                <a:lnTo>
                  <a:pt x="1585342" y="5085397"/>
                </a:lnTo>
                <a:lnTo>
                  <a:pt x="1589155" y="5080317"/>
                </a:lnTo>
                <a:lnTo>
                  <a:pt x="1592969" y="5075872"/>
                </a:lnTo>
                <a:lnTo>
                  <a:pt x="1597101" y="5071745"/>
                </a:lnTo>
                <a:lnTo>
                  <a:pt x="2266136" y="4403725"/>
                </a:lnTo>
                <a:lnTo>
                  <a:pt x="2270267" y="4399280"/>
                </a:lnTo>
                <a:lnTo>
                  <a:pt x="2273764" y="4394835"/>
                </a:lnTo>
                <a:lnTo>
                  <a:pt x="2277578" y="4390390"/>
                </a:lnTo>
                <a:lnTo>
                  <a:pt x="2281074" y="4385310"/>
                </a:lnTo>
                <a:lnTo>
                  <a:pt x="2283934" y="4380547"/>
                </a:lnTo>
                <a:lnTo>
                  <a:pt x="2286477" y="4375785"/>
                </a:lnTo>
                <a:lnTo>
                  <a:pt x="2289019" y="4371022"/>
                </a:lnTo>
                <a:lnTo>
                  <a:pt x="2291244" y="4365625"/>
                </a:lnTo>
                <a:lnTo>
                  <a:pt x="2293151" y="4360545"/>
                </a:lnTo>
                <a:lnTo>
                  <a:pt x="2295058" y="4354830"/>
                </a:lnTo>
                <a:lnTo>
                  <a:pt x="2296647" y="4349750"/>
                </a:lnTo>
                <a:lnTo>
                  <a:pt x="2297601" y="4344352"/>
                </a:lnTo>
                <a:lnTo>
                  <a:pt x="2298554" y="4338955"/>
                </a:lnTo>
                <a:lnTo>
                  <a:pt x="2299190" y="4333240"/>
                </a:lnTo>
                <a:lnTo>
                  <a:pt x="2299508" y="4327525"/>
                </a:lnTo>
                <a:lnTo>
                  <a:pt x="2299508" y="4322445"/>
                </a:lnTo>
                <a:lnTo>
                  <a:pt x="2299508" y="4316730"/>
                </a:lnTo>
                <a:lnTo>
                  <a:pt x="2299190" y="4311332"/>
                </a:lnTo>
                <a:lnTo>
                  <a:pt x="2298554" y="4305617"/>
                </a:lnTo>
                <a:lnTo>
                  <a:pt x="2297601" y="4300537"/>
                </a:lnTo>
                <a:lnTo>
                  <a:pt x="2296647" y="4294822"/>
                </a:lnTo>
                <a:lnTo>
                  <a:pt x="2295058" y="4289742"/>
                </a:lnTo>
                <a:lnTo>
                  <a:pt x="2293151" y="4284027"/>
                </a:lnTo>
                <a:lnTo>
                  <a:pt x="2291244" y="4278947"/>
                </a:lnTo>
                <a:lnTo>
                  <a:pt x="2289019" y="4273867"/>
                </a:lnTo>
                <a:lnTo>
                  <a:pt x="2286477" y="4268787"/>
                </a:lnTo>
                <a:lnTo>
                  <a:pt x="2283934" y="4264025"/>
                </a:lnTo>
                <a:lnTo>
                  <a:pt x="2281074" y="4258945"/>
                </a:lnTo>
                <a:lnTo>
                  <a:pt x="2277578" y="4254182"/>
                </a:lnTo>
                <a:lnTo>
                  <a:pt x="2273764" y="4249737"/>
                </a:lnTo>
                <a:lnTo>
                  <a:pt x="2270267" y="4245292"/>
                </a:lnTo>
                <a:lnTo>
                  <a:pt x="2266136" y="4240847"/>
                </a:lnTo>
                <a:lnTo>
                  <a:pt x="2262004" y="4236720"/>
                </a:lnTo>
                <a:lnTo>
                  <a:pt x="2257554" y="4232910"/>
                </a:lnTo>
                <a:lnTo>
                  <a:pt x="2252469" y="4229735"/>
                </a:lnTo>
                <a:lnTo>
                  <a:pt x="2248019" y="4226242"/>
                </a:lnTo>
                <a:lnTo>
                  <a:pt x="2243252" y="4223385"/>
                </a:lnTo>
                <a:lnTo>
                  <a:pt x="2238166" y="4220210"/>
                </a:lnTo>
                <a:lnTo>
                  <a:pt x="2233081" y="4217670"/>
                </a:lnTo>
                <a:lnTo>
                  <a:pt x="2227996" y="4215447"/>
                </a:lnTo>
                <a:lnTo>
                  <a:pt x="2222593" y="4213542"/>
                </a:lnTo>
                <a:lnTo>
                  <a:pt x="2217507" y="4212272"/>
                </a:lnTo>
                <a:lnTo>
                  <a:pt x="2211787" y="4210685"/>
                </a:lnTo>
                <a:lnTo>
                  <a:pt x="2206701" y="4209097"/>
                </a:lnTo>
                <a:lnTo>
                  <a:pt x="2200980" y="4208462"/>
                </a:lnTo>
                <a:lnTo>
                  <a:pt x="2195577" y="4207510"/>
                </a:lnTo>
                <a:lnTo>
                  <a:pt x="2190174" y="4207192"/>
                </a:lnTo>
                <a:lnTo>
                  <a:pt x="2184771" y="4207192"/>
                </a:lnTo>
                <a:lnTo>
                  <a:pt x="2179050" y="4207192"/>
                </a:lnTo>
                <a:lnTo>
                  <a:pt x="2173329" y="4207510"/>
                </a:lnTo>
                <a:lnTo>
                  <a:pt x="2167926" y="4208462"/>
                </a:lnTo>
                <a:lnTo>
                  <a:pt x="2162523" y="4209097"/>
                </a:lnTo>
                <a:lnTo>
                  <a:pt x="2157120" y="4210685"/>
                </a:lnTo>
                <a:lnTo>
                  <a:pt x="2151716" y="4212272"/>
                </a:lnTo>
                <a:lnTo>
                  <a:pt x="2146631" y="4213542"/>
                </a:lnTo>
                <a:lnTo>
                  <a:pt x="2141546" y="4215447"/>
                </a:lnTo>
                <a:lnTo>
                  <a:pt x="2136143" y="4217670"/>
                </a:lnTo>
                <a:lnTo>
                  <a:pt x="2131057" y="4220210"/>
                </a:lnTo>
                <a:lnTo>
                  <a:pt x="2125972" y="4223385"/>
                </a:lnTo>
                <a:lnTo>
                  <a:pt x="2121205" y="4226242"/>
                </a:lnTo>
                <a:lnTo>
                  <a:pt x="2116437" y="4229735"/>
                </a:lnTo>
                <a:lnTo>
                  <a:pt x="2111988" y="4232910"/>
                </a:lnTo>
                <a:lnTo>
                  <a:pt x="2107538" y="4236720"/>
                </a:lnTo>
                <a:lnTo>
                  <a:pt x="2103088" y="4240847"/>
                </a:lnTo>
                <a:lnTo>
                  <a:pt x="2015049" y="4329112"/>
                </a:lnTo>
                <a:lnTo>
                  <a:pt x="1915250" y="4428172"/>
                </a:lnTo>
                <a:lnTo>
                  <a:pt x="1911118" y="4432300"/>
                </a:lnTo>
                <a:lnTo>
                  <a:pt x="1906668" y="4436110"/>
                </a:lnTo>
                <a:lnTo>
                  <a:pt x="1902219" y="4439920"/>
                </a:lnTo>
                <a:lnTo>
                  <a:pt x="1897452" y="4443095"/>
                </a:lnTo>
                <a:lnTo>
                  <a:pt x="1892684" y="4446270"/>
                </a:lnTo>
                <a:lnTo>
                  <a:pt x="1887599" y="4448810"/>
                </a:lnTo>
                <a:lnTo>
                  <a:pt x="1882514" y="4451350"/>
                </a:lnTo>
                <a:lnTo>
                  <a:pt x="1877110" y="4453572"/>
                </a:lnTo>
                <a:lnTo>
                  <a:pt x="1872025" y="4455477"/>
                </a:lnTo>
                <a:lnTo>
                  <a:pt x="1866940" y="4457382"/>
                </a:lnTo>
                <a:lnTo>
                  <a:pt x="1861536" y="4458970"/>
                </a:lnTo>
                <a:lnTo>
                  <a:pt x="1855815" y="4459922"/>
                </a:lnTo>
                <a:lnTo>
                  <a:pt x="1850412" y="4460557"/>
                </a:lnTo>
                <a:lnTo>
                  <a:pt x="1845009" y="4461510"/>
                </a:lnTo>
                <a:lnTo>
                  <a:pt x="1839606" y="4461827"/>
                </a:lnTo>
                <a:lnTo>
                  <a:pt x="1833885" y="4462145"/>
                </a:lnTo>
                <a:lnTo>
                  <a:pt x="1828482" y="4461827"/>
                </a:lnTo>
                <a:lnTo>
                  <a:pt x="1823079" y="4461510"/>
                </a:lnTo>
                <a:lnTo>
                  <a:pt x="1817676" y="4460557"/>
                </a:lnTo>
                <a:lnTo>
                  <a:pt x="1811955" y="4459922"/>
                </a:lnTo>
                <a:lnTo>
                  <a:pt x="1806870" y="4458970"/>
                </a:lnTo>
                <a:lnTo>
                  <a:pt x="1801149" y="4457382"/>
                </a:lnTo>
                <a:lnTo>
                  <a:pt x="1795745" y="4455477"/>
                </a:lnTo>
                <a:lnTo>
                  <a:pt x="1790660" y="4453572"/>
                </a:lnTo>
                <a:lnTo>
                  <a:pt x="1785575" y="4451350"/>
                </a:lnTo>
                <a:lnTo>
                  <a:pt x="1780490" y="4448810"/>
                </a:lnTo>
                <a:lnTo>
                  <a:pt x="1775404" y="4446270"/>
                </a:lnTo>
                <a:lnTo>
                  <a:pt x="1770637" y="4443095"/>
                </a:lnTo>
                <a:lnTo>
                  <a:pt x="1766187" y="4439920"/>
                </a:lnTo>
                <a:lnTo>
                  <a:pt x="1761102" y="4436110"/>
                </a:lnTo>
                <a:lnTo>
                  <a:pt x="1756652" y="4432300"/>
                </a:lnTo>
                <a:lnTo>
                  <a:pt x="1752520" y="4428172"/>
                </a:lnTo>
                <a:lnTo>
                  <a:pt x="1746164" y="4421187"/>
                </a:lnTo>
                <a:lnTo>
                  <a:pt x="1740443" y="4414202"/>
                </a:lnTo>
                <a:lnTo>
                  <a:pt x="1735358" y="4406265"/>
                </a:lnTo>
                <a:lnTo>
                  <a:pt x="1730908" y="4398327"/>
                </a:lnTo>
                <a:lnTo>
                  <a:pt x="1727094" y="4389755"/>
                </a:lnTo>
                <a:lnTo>
                  <a:pt x="1724234" y="4381817"/>
                </a:lnTo>
                <a:lnTo>
                  <a:pt x="1722009" y="4373245"/>
                </a:lnTo>
                <a:lnTo>
                  <a:pt x="1720420" y="4364037"/>
                </a:lnTo>
                <a:lnTo>
                  <a:pt x="1719466" y="4355147"/>
                </a:lnTo>
                <a:lnTo>
                  <a:pt x="1719148" y="4346575"/>
                </a:lnTo>
                <a:lnTo>
                  <a:pt x="1719784" y="4337685"/>
                </a:lnTo>
                <a:lnTo>
                  <a:pt x="1721055" y="4328795"/>
                </a:lnTo>
                <a:lnTo>
                  <a:pt x="1722326" y="4320222"/>
                </a:lnTo>
                <a:lnTo>
                  <a:pt x="1724869" y="4311332"/>
                </a:lnTo>
                <a:lnTo>
                  <a:pt x="1728048" y="4303077"/>
                </a:lnTo>
                <a:lnTo>
                  <a:pt x="1732179" y="4294822"/>
                </a:lnTo>
                <a:lnTo>
                  <a:pt x="2001382" y="4025900"/>
                </a:lnTo>
                <a:lnTo>
                  <a:pt x="2005196" y="4021455"/>
                </a:lnTo>
                <a:lnTo>
                  <a:pt x="2009328" y="4017010"/>
                </a:lnTo>
                <a:lnTo>
                  <a:pt x="2012824" y="4012247"/>
                </a:lnTo>
                <a:lnTo>
                  <a:pt x="2016002" y="4007485"/>
                </a:lnTo>
                <a:lnTo>
                  <a:pt x="2018863" y="4002722"/>
                </a:lnTo>
                <a:lnTo>
                  <a:pt x="2022041" y="3997960"/>
                </a:lnTo>
                <a:lnTo>
                  <a:pt x="2024266" y="3992880"/>
                </a:lnTo>
                <a:lnTo>
                  <a:pt x="2026491" y="3987800"/>
                </a:lnTo>
                <a:lnTo>
                  <a:pt x="2028716" y="3982720"/>
                </a:lnTo>
                <a:lnTo>
                  <a:pt x="2030305" y="3977005"/>
                </a:lnTo>
                <a:lnTo>
                  <a:pt x="2031576" y="3971925"/>
                </a:lnTo>
                <a:lnTo>
                  <a:pt x="2032848" y="3966527"/>
                </a:lnTo>
                <a:lnTo>
                  <a:pt x="2033801" y="3960812"/>
                </a:lnTo>
                <a:lnTo>
                  <a:pt x="2034754" y="3955415"/>
                </a:lnTo>
                <a:lnTo>
                  <a:pt x="2035072" y="3949700"/>
                </a:lnTo>
                <a:lnTo>
                  <a:pt x="2035072" y="3944620"/>
                </a:lnTo>
                <a:lnTo>
                  <a:pt x="2035072" y="3938905"/>
                </a:lnTo>
                <a:lnTo>
                  <a:pt x="2034754" y="3933507"/>
                </a:lnTo>
                <a:lnTo>
                  <a:pt x="2033801" y="3927792"/>
                </a:lnTo>
                <a:lnTo>
                  <a:pt x="2032848" y="3922712"/>
                </a:lnTo>
                <a:lnTo>
                  <a:pt x="2031576" y="3916997"/>
                </a:lnTo>
                <a:lnTo>
                  <a:pt x="2030305" y="3911917"/>
                </a:lnTo>
                <a:lnTo>
                  <a:pt x="2028716" y="3906202"/>
                </a:lnTo>
                <a:lnTo>
                  <a:pt x="2026491" y="3901122"/>
                </a:lnTo>
                <a:lnTo>
                  <a:pt x="2024266" y="3896042"/>
                </a:lnTo>
                <a:lnTo>
                  <a:pt x="2022041" y="3890962"/>
                </a:lnTo>
                <a:lnTo>
                  <a:pt x="2018863" y="3886200"/>
                </a:lnTo>
                <a:lnTo>
                  <a:pt x="2016002" y="3881120"/>
                </a:lnTo>
                <a:lnTo>
                  <a:pt x="2012824" y="3876357"/>
                </a:lnTo>
                <a:lnTo>
                  <a:pt x="2009328" y="3871912"/>
                </a:lnTo>
                <a:lnTo>
                  <a:pt x="2005196" y="3867467"/>
                </a:lnTo>
                <a:lnTo>
                  <a:pt x="2001382" y="3863022"/>
                </a:lnTo>
                <a:lnTo>
                  <a:pt x="1996933" y="3858895"/>
                </a:lnTo>
                <a:lnTo>
                  <a:pt x="1992483" y="3855085"/>
                </a:lnTo>
                <a:lnTo>
                  <a:pt x="1988033" y="3851910"/>
                </a:lnTo>
                <a:lnTo>
                  <a:pt x="1983266" y="3848417"/>
                </a:lnTo>
                <a:lnTo>
                  <a:pt x="1978499" y="3845560"/>
                </a:lnTo>
                <a:lnTo>
                  <a:pt x="1973413" y="3842385"/>
                </a:lnTo>
                <a:lnTo>
                  <a:pt x="1968328" y="3839845"/>
                </a:lnTo>
                <a:lnTo>
                  <a:pt x="1962925" y="3837622"/>
                </a:lnTo>
                <a:lnTo>
                  <a:pt x="1957840" y="3835717"/>
                </a:lnTo>
                <a:lnTo>
                  <a:pt x="1952754" y="3834130"/>
                </a:lnTo>
                <a:lnTo>
                  <a:pt x="1947351" y="3832860"/>
                </a:lnTo>
                <a:lnTo>
                  <a:pt x="1941630" y="3831272"/>
                </a:lnTo>
                <a:lnTo>
                  <a:pt x="1936545" y="3830637"/>
                </a:lnTo>
                <a:lnTo>
                  <a:pt x="1930824" y="3829685"/>
                </a:lnTo>
                <a:lnTo>
                  <a:pt x="1925420" y="3829367"/>
                </a:lnTo>
                <a:lnTo>
                  <a:pt x="1919700" y="3829367"/>
                </a:lnTo>
                <a:lnTo>
                  <a:pt x="1914297" y="3829367"/>
                </a:lnTo>
                <a:lnTo>
                  <a:pt x="1908894" y="3829685"/>
                </a:lnTo>
                <a:lnTo>
                  <a:pt x="1903490" y="3830637"/>
                </a:lnTo>
                <a:lnTo>
                  <a:pt x="1897769" y="3831272"/>
                </a:lnTo>
                <a:lnTo>
                  <a:pt x="1892684" y="3832860"/>
                </a:lnTo>
                <a:lnTo>
                  <a:pt x="1886963" y="3834130"/>
                </a:lnTo>
                <a:lnTo>
                  <a:pt x="1881560" y="3835717"/>
                </a:lnTo>
                <a:lnTo>
                  <a:pt x="1876475" y="3837622"/>
                </a:lnTo>
                <a:lnTo>
                  <a:pt x="1871389" y="3839845"/>
                </a:lnTo>
                <a:lnTo>
                  <a:pt x="1866304" y="3842385"/>
                </a:lnTo>
                <a:lnTo>
                  <a:pt x="1861219" y="3845560"/>
                </a:lnTo>
                <a:lnTo>
                  <a:pt x="1856451" y="3848417"/>
                </a:lnTo>
                <a:lnTo>
                  <a:pt x="1852002" y="3851910"/>
                </a:lnTo>
                <a:lnTo>
                  <a:pt x="1846916" y="3855085"/>
                </a:lnTo>
                <a:lnTo>
                  <a:pt x="1842467" y="3858895"/>
                </a:lnTo>
                <a:lnTo>
                  <a:pt x="1838335" y="3863022"/>
                </a:lnTo>
                <a:lnTo>
                  <a:pt x="1271960" y="4428807"/>
                </a:lnTo>
                <a:lnTo>
                  <a:pt x="1267828" y="4432617"/>
                </a:lnTo>
                <a:lnTo>
                  <a:pt x="1263378" y="4436427"/>
                </a:lnTo>
                <a:lnTo>
                  <a:pt x="1258929" y="4440237"/>
                </a:lnTo>
                <a:lnTo>
                  <a:pt x="1254161" y="4443095"/>
                </a:lnTo>
                <a:lnTo>
                  <a:pt x="1249394" y="4446587"/>
                </a:lnTo>
                <a:lnTo>
                  <a:pt x="1244309" y="4449127"/>
                </a:lnTo>
                <a:lnTo>
                  <a:pt x="1239223" y="4451667"/>
                </a:lnTo>
                <a:lnTo>
                  <a:pt x="1234138" y="4453890"/>
                </a:lnTo>
                <a:lnTo>
                  <a:pt x="1228735" y="4455795"/>
                </a:lnTo>
                <a:lnTo>
                  <a:pt x="1223650" y="4457700"/>
                </a:lnTo>
                <a:lnTo>
                  <a:pt x="1218246" y="4458970"/>
                </a:lnTo>
                <a:lnTo>
                  <a:pt x="1212844" y="4460240"/>
                </a:lnTo>
                <a:lnTo>
                  <a:pt x="1207123" y="4461192"/>
                </a:lnTo>
                <a:lnTo>
                  <a:pt x="1202037" y="4461827"/>
                </a:lnTo>
                <a:lnTo>
                  <a:pt x="1196316" y="4462145"/>
                </a:lnTo>
                <a:lnTo>
                  <a:pt x="1190595" y="4462145"/>
                </a:lnTo>
                <a:lnTo>
                  <a:pt x="1185192" y="4462145"/>
                </a:lnTo>
                <a:lnTo>
                  <a:pt x="1179471" y="4461827"/>
                </a:lnTo>
                <a:lnTo>
                  <a:pt x="1174386" y="4461192"/>
                </a:lnTo>
                <a:lnTo>
                  <a:pt x="1168665" y="4460240"/>
                </a:lnTo>
                <a:lnTo>
                  <a:pt x="1163579" y="4458970"/>
                </a:lnTo>
                <a:lnTo>
                  <a:pt x="1157859" y="4457700"/>
                </a:lnTo>
                <a:lnTo>
                  <a:pt x="1152773" y="4455795"/>
                </a:lnTo>
                <a:lnTo>
                  <a:pt x="1147370" y="4453890"/>
                </a:lnTo>
                <a:lnTo>
                  <a:pt x="1142285" y="4451667"/>
                </a:lnTo>
                <a:lnTo>
                  <a:pt x="1136882" y="4449127"/>
                </a:lnTo>
                <a:lnTo>
                  <a:pt x="1132114" y="4446587"/>
                </a:lnTo>
                <a:lnTo>
                  <a:pt x="1127347" y="4443095"/>
                </a:lnTo>
                <a:lnTo>
                  <a:pt x="1122580" y="4440237"/>
                </a:lnTo>
                <a:lnTo>
                  <a:pt x="1117812" y="4436427"/>
                </a:lnTo>
                <a:lnTo>
                  <a:pt x="1113362" y="4432617"/>
                </a:lnTo>
                <a:lnTo>
                  <a:pt x="1109230" y="4428807"/>
                </a:lnTo>
                <a:lnTo>
                  <a:pt x="1105416" y="4424045"/>
                </a:lnTo>
                <a:lnTo>
                  <a:pt x="1101603" y="4419600"/>
                </a:lnTo>
                <a:lnTo>
                  <a:pt x="1097789" y="4415155"/>
                </a:lnTo>
                <a:lnTo>
                  <a:pt x="1094610" y="4410392"/>
                </a:lnTo>
                <a:lnTo>
                  <a:pt x="1091432" y="4405630"/>
                </a:lnTo>
                <a:lnTo>
                  <a:pt x="1088889" y="4400550"/>
                </a:lnTo>
                <a:lnTo>
                  <a:pt x="1086347" y="4395787"/>
                </a:lnTo>
                <a:lnTo>
                  <a:pt x="1084122" y="4390707"/>
                </a:lnTo>
                <a:lnTo>
                  <a:pt x="1082215" y="4385310"/>
                </a:lnTo>
                <a:lnTo>
                  <a:pt x="1080308" y="4379912"/>
                </a:lnTo>
                <a:lnTo>
                  <a:pt x="1078719" y="4374515"/>
                </a:lnTo>
                <a:lnTo>
                  <a:pt x="1077765" y="4369435"/>
                </a:lnTo>
                <a:lnTo>
                  <a:pt x="1076494" y="4363720"/>
                </a:lnTo>
                <a:lnTo>
                  <a:pt x="1076176" y="4358322"/>
                </a:lnTo>
                <a:lnTo>
                  <a:pt x="1075858" y="4352607"/>
                </a:lnTo>
                <a:lnTo>
                  <a:pt x="1075540" y="4347527"/>
                </a:lnTo>
                <a:lnTo>
                  <a:pt x="1075858" y="4341812"/>
                </a:lnTo>
                <a:lnTo>
                  <a:pt x="1076176" y="4336097"/>
                </a:lnTo>
                <a:lnTo>
                  <a:pt x="1076494" y="4330700"/>
                </a:lnTo>
                <a:lnTo>
                  <a:pt x="1077765" y="4325302"/>
                </a:lnTo>
                <a:lnTo>
                  <a:pt x="1078719" y="4319905"/>
                </a:lnTo>
                <a:lnTo>
                  <a:pt x="1080308" y="4314507"/>
                </a:lnTo>
                <a:lnTo>
                  <a:pt x="1082215" y="4309110"/>
                </a:lnTo>
                <a:lnTo>
                  <a:pt x="1084122" y="4303712"/>
                </a:lnTo>
                <a:lnTo>
                  <a:pt x="1086347" y="4298950"/>
                </a:lnTo>
                <a:lnTo>
                  <a:pt x="1088889" y="4293870"/>
                </a:lnTo>
                <a:lnTo>
                  <a:pt x="1091432" y="4288790"/>
                </a:lnTo>
                <a:lnTo>
                  <a:pt x="1094610" y="4284027"/>
                </a:lnTo>
                <a:lnTo>
                  <a:pt x="1097789" y="4279265"/>
                </a:lnTo>
                <a:lnTo>
                  <a:pt x="1101603" y="4274820"/>
                </a:lnTo>
                <a:lnTo>
                  <a:pt x="1105416" y="4270375"/>
                </a:lnTo>
                <a:lnTo>
                  <a:pt x="1109230" y="4265930"/>
                </a:lnTo>
                <a:lnTo>
                  <a:pt x="2363710" y="3013075"/>
                </a:lnTo>
                <a:lnTo>
                  <a:pt x="2367841" y="3008312"/>
                </a:lnTo>
                <a:lnTo>
                  <a:pt x="2371656" y="3003867"/>
                </a:lnTo>
                <a:lnTo>
                  <a:pt x="2375470" y="2999422"/>
                </a:lnTo>
                <a:lnTo>
                  <a:pt x="2378648" y="2994660"/>
                </a:lnTo>
                <a:lnTo>
                  <a:pt x="2381826" y="2989897"/>
                </a:lnTo>
                <a:lnTo>
                  <a:pt x="2384369" y="2985135"/>
                </a:lnTo>
                <a:lnTo>
                  <a:pt x="2386911" y="2979737"/>
                </a:lnTo>
                <a:lnTo>
                  <a:pt x="2389136" y="2974975"/>
                </a:lnTo>
                <a:lnTo>
                  <a:pt x="2391043" y="2969577"/>
                </a:lnTo>
                <a:lnTo>
                  <a:pt x="2392950" y="2964180"/>
                </a:lnTo>
                <a:lnTo>
                  <a:pt x="2394222" y="2958782"/>
                </a:lnTo>
                <a:lnTo>
                  <a:pt x="2395493" y="2953385"/>
                </a:lnTo>
                <a:lnTo>
                  <a:pt x="2396129" y="2947987"/>
                </a:lnTo>
                <a:lnTo>
                  <a:pt x="2397082" y="2942590"/>
                </a:lnTo>
                <a:lnTo>
                  <a:pt x="2397400" y="2936875"/>
                </a:lnTo>
                <a:lnTo>
                  <a:pt x="2397717" y="2931160"/>
                </a:lnTo>
                <a:lnTo>
                  <a:pt x="2397400" y="2926080"/>
                </a:lnTo>
                <a:lnTo>
                  <a:pt x="2397082" y="2920365"/>
                </a:lnTo>
                <a:lnTo>
                  <a:pt x="2396129" y="2914967"/>
                </a:lnTo>
                <a:lnTo>
                  <a:pt x="2395493" y="2909252"/>
                </a:lnTo>
                <a:lnTo>
                  <a:pt x="2394222" y="2904172"/>
                </a:lnTo>
                <a:lnTo>
                  <a:pt x="2392950" y="2898775"/>
                </a:lnTo>
                <a:lnTo>
                  <a:pt x="2391043" y="2893377"/>
                </a:lnTo>
                <a:lnTo>
                  <a:pt x="2389136" y="2887980"/>
                </a:lnTo>
                <a:lnTo>
                  <a:pt x="2386911" y="2882900"/>
                </a:lnTo>
                <a:lnTo>
                  <a:pt x="2384369" y="2878137"/>
                </a:lnTo>
                <a:lnTo>
                  <a:pt x="2381826" y="2873057"/>
                </a:lnTo>
                <a:lnTo>
                  <a:pt x="2378648" y="2868295"/>
                </a:lnTo>
                <a:lnTo>
                  <a:pt x="2375470" y="2863532"/>
                </a:lnTo>
                <a:lnTo>
                  <a:pt x="2371656" y="2859087"/>
                </a:lnTo>
                <a:lnTo>
                  <a:pt x="2367841" y="2854642"/>
                </a:lnTo>
                <a:lnTo>
                  <a:pt x="2363710" y="2850197"/>
                </a:lnTo>
                <a:lnTo>
                  <a:pt x="2359578" y="2846070"/>
                </a:lnTo>
                <a:lnTo>
                  <a:pt x="2355128" y="2842260"/>
                </a:lnTo>
                <a:lnTo>
                  <a:pt x="2350361" y="2838450"/>
                </a:lnTo>
                <a:lnTo>
                  <a:pt x="2345911" y="2835592"/>
                </a:lnTo>
                <a:lnTo>
                  <a:pt x="2341144" y="2832100"/>
                </a:lnTo>
                <a:lnTo>
                  <a:pt x="2336058" y="2829560"/>
                </a:lnTo>
                <a:lnTo>
                  <a:pt x="2330973" y="2827020"/>
                </a:lnTo>
                <a:lnTo>
                  <a:pt x="2325570" y="2824797"/>
                </a:lnTo>
                <a:lnTo>
                  <a:pt x="2320485" y="2822892"/>
                </a:lnTo>
                <a:lnTo>
                  <a:pt x="2315399" y="2820987"/>
                </a:lnTo>
                <a:lnTo>
                  <a:pt x="2309678" y="2820035"/>
                </a:lnTo>
                <a:lnTo>
                  <a:pt x="2304593" y="2818447"/>
                </a:lnTo>
                <a:lnTo>
                  <a:pt x="2298872" y="2817812"/>
                </a:lnTo>
                <a:lnTo>
                  <a:pt x="2293469" y="2816860"/>
                </a:lnTo>
                <a:lnTo>
                  <a:pt x="2288066" y="2816542"/>
                </a:lnTo>
                <a:lnTo>
                  <a:pt x="2282345" y="2816542"/>
                </a:lnTo>
                <a:lnTo>
                  <a:pt x="2276942" y="2816542"/>
                </a:lnTo>
                <a:lnTo>
                  <a:pt x="2271221" y="2816860"/>
                </a:lnTo>
                <a:lnTo>
                  <a:pt x="2266136" y="2817812"/>
                </a:lnTo>
                <a:lnTo>
                  <a:pt x="2260415" y="2818447"/>
                </a:lnTo>
                <a:lnTo>
                  <a:pt x="2254694" y="2820035"/>
                </a:lnTo>
                <a:lnTo>
                  <a:pt x="2249608" y="2820987"/>
                </a:lnTo>
                <a:lnTo>
                  <a:pt x="2244523" y="2822892"/>
                </a:lnTo>
                <a:lnTo>
                  <a:pt x="2239120" y="2824797"/>
                </a:lnTo>
                <a:lnTo>
                  <a:pt x="2234035" y="2827020"/>
                </a:lnTo>
                <a:lnTo>
                  <a:pt x="2228631" y="2829560"/>
                </a:lnTo>
                <a:lnTo>
                  <a:pt x="2223864" y="2832100"/>
                </a:lnTo>
                <a:lnTo>
                  <a:pt x="2219097" y="2835592"/>
                </a:lnTo>
                <a:lnTo>
                  <a:pt x="2214011" y="2838450"/>
                </a:lnTo>
                <a:lnTo>
                  <a:pt x="2209562" y="2842260"/>
                </a:lnTo>
                <a:lnTo>
                  <a:pt x="2205112" y="2846070"/>
                </a:lnTo>
                <a:lnTo>
                  <a:pt x="2200980" y="2850197"/>
                </a:lnTo>
                <a:lnTo>
                  <a:pt x="1039308" y="4010660"/>
                </a:lnTo>
                <a:lnTo>
                  <a:pt x="1034858" y="4014787"/>
                </a:lnTo>
                <a:lnTo>
                  <a:pt x="1030408" y="4018280"/>
                </a:lnTo>
                <a:lnTo>
                  <a:pt x="1025959" y="4022090"/>
                </a:lnTo>
                <a:lnTo>
                  <a:pt x="1020873" y="4025582"/>
                </a:lnTo>
                <a:lnTo>
                  <a:pt x="1016106" y="4028440"/>
                </a:lnTo>
                <a:lnTo>
                  <a:pt x="1011338" y="4030980"/>
                </a:lnTo>
                <a:lnTo>
                  <a:pt x="1005935" y="4033520"/>
                </a:lnTo>
                <a:lnTo>
                  <a:pt x="1001168" y="4035742"/>
                </a:lnTo>
                <a:lnTo>
                  <a:pt x="996083" y="4037647"/>
                </a:lnTo>
                <a:lnTo>
                  <a:pt x="990362" y="4039552"/>
                </a:lnTo>
                <a:lnTo>
                  <a:pt x="985276" y="4041140"/>
                </a:lnTo>
                <a:lnTo>
                  <a:pt x="979555" y="4042092"/>
                </a:lnTo>
                <a:lnTo>
                  <a:pt x="974470" y="4043045"/>
                </a:lnTo>
                <a:lnTo>
                  <a:pt x="968749" y="4043680"/>
                </a:lnTo>
                <a:lnTo>
                  <a:pt x="963028" y="4043997"/>
                </a:lnTo>
                <a:lnTo>
                  <a:pt x="957625" y="4043997"/>
                </a:lnTo>
                <a:lnTo>
                  <a:pt x="952222" y="4043997"/>
                </a:lnTo>
                <a:lnTo>
                  <a:pt x="946819" y="4043680"/>
                </a:lnTo>
                <a:lnTo>
                  <a:pt x="941098" y="4043045"/>
                </a:lnTo>
                <a:lnTo>
                  <a:pt x="935377" y="4042092"/>
                </a:lnTo>
                <a:lnTo>
                  <a:pt x="930291" y="4041140"/>
                </a:lnTo>
                <a:lnTo>
                  <a:pt x="925206" y="4039552"/>
                </a:lnTo>
                <a:lnTo>
                  <a:pt x="919485" y="4037647"/>
                </a:lnTo>
                <a:lnTo>
                  <a:pt x="914400" y="4035742"/>
                </a:lnTo>
                <a:lnTo>
                  <a:pt x="908997" y="4033520"/>
                </a:lnTo>
                <a:lnTo>
                  <a:pt x="904230" y="4030980"/>
                </a:lnTo>
                <a:lnTo>
                  <a:pt x="899462" y="4028440"/>
                </a:lnTo>
                <a:lnTo>
                  <a:pt x="894377" y="4025582"/>
                </a:lnTo>
                <a:lnTo>
                  <a:pt x="889609" y="4022090"/>
                </a:lnTo>
                <a:lnTo>
                  <a:pt x="885159" y="4018280"/>
                </a:lnTo>
                <a:lnTo>
                  <a:pt x="880710" y="4014787"/>
                </a:lnTo>
                <a:lnTo>
                  <a:pt x="876260" y="4010660"/>
                </a:lnTo>
                <a:lnTo>
                  <a:pt x="872128" y="4006215"/>
                </a:lnTo>
                <a:lnTo>
                  <a:pt x="868315" y="4002087"/>
                </a:lnTo>
                <a:lnTo>
                  <a:pt x="864501" y="3997007"/>
                </a:lnTo>
                <a:lnTo>
                  <a:pt x="861640" y="3992562"/>
                </a:lnTo>
                <a:lnTo>
                  <a:pt x="858144" y="3987800"/>
                </a:lnTo>
                <a:lnTo>
                  <a:pt x="855601" y="3982720"/>
                </a:lnTo>
                <a:lnTo>
                  <a:pt x="853059" y="3977640"/>
                </a:lnTo>
                <a:lnTo>
                  <a:pt x="850834" y="3972560"/>
                </a:lnTo>
                <a:lnTo>
                  <a:pt x="848927" y="3967162"/>
                </a:lnTo>
                <a:lnTo>
                  <a:pt x="847020" y="3962082"/>
                </a:lnTo>
                <a:lnTo>
                  <a:pt x="846066" y="3956367"/>
                </a:lnTo>
                <a:lnTo>
                  <a:pt x="844477" y="3951287"/>
                </a:lnTo>
                <a:lnTo>
                  <a:pt x="843842" y="3945572"/>
                </a:lnTo>
                <a:lnTo>
                  <a:pt x="842888" y="3940175"/>
                </a:lnTo>
                <a:lnTo>
                  <a:pt x="842570" y="3934777"/>
                </a:lnTo>
                <a:lnTo>
                  <a:pt x="842570" y="3929380"/>
                </a:lnTo>
                <a:lnTo>
                  <a:pt x="842570" y="3923665"/>
                </a:lnTo>
                <a:lnTo>
                  <a:pt x="842888" y="3918267"/>
                </a:lnTo>
                <a:lnTo>
                  <a:pt x="843842" y="3912552"/>
                </a:lnTo>
                <a:lnTo>
                  <a:pt x="844477" y="3907155"/>
                </a:lnTo>
                <a:lnTo>
                  <a:pt x="846066" y="3901757"/>
                </a:lnTo>
                <a:lnTo>
                  <a:pt x="847020" y="3896360"/>
                </a:lnTo>
                <a:lnTo>
                  <a:pt x="848927" y="3891280"/>
                </a:lnTo>
                <a:lnTo>
                  <a:pt x="850834" y="3886200"/>
                </a:lnTo>
                <a:lnTo>
                  <a:pt x="853059" y="3880802"/>
                </a:lnTo>
                <a:lnTo>
                  <a:pt x="855601" y="3875722"/>
                </a:lnTo>
                <a:lnTo>
                  <a:pt x="858144" y="3870642"/>
                </a:lnTo>
                <a:lnTo>
                  <a:pt x="861640" y="3865880"/>
                </a:lnTo>
                <a:lnTo>
                  <a:pt x="864501" y="3861117"/>
                </a:lnTo>
                <a:lnTo>
                  <a:pt x="868315" y="3856672"/>
                </a:lnTo>
                <a:lnTo>
                  <a:pt x="872128" y="3852227"/>
                </a:lnTo>
                <a:lnTo>
                  <a:pt x="876260" y="3847782"/>
                </a:lnTo>
                <a:lnTo>
                  <a:pt x="1469015" y="3255962"/>
                </a:lnTo>
                <a:lnTo>
                  <a:pt x="1473147" y="3251517"/>
                </a:lnTo>
                <a:lnTo>
                  <a:pt x="1476961" y="3247072"/>
                </a:lnTo>
                <a:lnTo>
                  <a:pt x="1480139" y="3242627"/>
                </a:lnTo>
                <a:lnTo>
                  <a:pt x="1483635" y="3237547"/>
                </a:lnTo>
                <a:lnTo>
                  <a:pt x="1486496" y="3232785"/>
                </a:lnTo>
                <a:lnTo>
                  <a:pt x="1489674" y="3228022"/>
                </a:lnTo>
                <a:lnTo>
                  <a:pt x="1491899" y="3223260"/>
                </a:lnTo>
                <a:lnTo>
                  <a:pt x="1494124" y="3217862"/>
                </a:lnTo>
                <a:lnTo>
                  <a:pt x="1496349" y="3212782"/>
                </a:lnTo>
                <a:lnTo>
                  <a:pt x="1497938" y="3207067"/>
                </a:lnTo>
                <a:lnTo>
                  <a:pt x="1499209" y="3201987"/>
                </a:lnTo>
                <a:lnTo>
                  <a:pt x="1500481" y="3196590"/>
                </a:lnTo>
                <a:lnTo>
                  <a:pt x="1501434" y="3191192"/>
                </a:lnTo>
                <a:lnTo>
                  <a:pt x="1502387" y="3185477"/>
                </a:lnTo>
                <a:lnTo>
                  <a:pt x="1502705" y="3179762"/>
                </a:lnTo>
                <a:lnTo>
                  <a:pt x="1502705" y="3174682"/>
                </a:lnTo>
                <a:lnTo>
                  <a:pt x="1502705" y="3168967"/>
                </a:lnTo>
                <a:lnTo>
                  <a:pt x="1502387" y="3163570"/>
                </a:lnTo>
                <a:lnTo>
                  <a:pt x="1501434" y="3157855"/>
                </a:lnTo>
                <a:lnTo>
                  <a:pt x="1500481" y="3152775"/>
                </a:lnTo>
                <a:lnTo>
                  <a:pt x="1499209" y="3147060"/>
                </a:lnTo>
                <a:lnTo>
                  <a:pt x="1497938" y="3141980"/>
                </a:lnTo>
                <a:lnTo>
                  <a:pt x="1496349" y="3136265"/>
                </a:lnTo>
                <a:lnTo>
                  <a:pt x="1494124" y="3131185"/>
                </a:lnTo>
                <a:lnTo>
                  <a:pt x="1491899" y="3126105"/>
                </a:lnTo>
                <a:lnTo>
                  <a:pt x="1489674" y="3121025"/>
                </a:lnTo>
                <a:lnTo>
                  <a:pt x="1486496" y="3116262"/>
                </a:lnTo>
                <a:lnTo>
                  <a:pt x="1483635" y="3111182"/>
                </a:lnTo>
                <a:lnTo>
                  <a:pt x="1480139" y="3106420"/>
                </a:lnTo>
                <a:lnTo>
                  <a:pt x="1476961" y="3101975"/>
                </a:lnTo>
                <a:lnTo>
                  <a:pt x="1473147" y="3097530"/>
                </a:lnTo>
                <a:lnTo>
                  <a:pt x="1469015" y="3093085"/>
                </a:lnTo>
                <a:lnTo>
                  <a:pt x="1465201" y="3089592"/>
                </a:lnTo>
                <a:lnTo>
                  <a:pt x="1461070" y="3086417"/>
                </a:lnTo>
                <a:lnTo>
                  <a:pt x="1453441" y="3080067"/>
                </a:lnTo>
                <a:lnTo>
                  <a:pt x="1444860" y="3074670"/>
                </a:lnTo>
                <a:lnTo>
                  <a:pt x="1436279" y="3070225"/>
                </a:lnTo>
                <a:lnTo>
                  <a:pt x="1427379" y="3066732"/>
                </a:lnTo>
                <a:lnTo>
                  <a:pt x="1417844" y="3063557"/>
                </a:lnTo>
                <a:lnTo>
                  <a:pt x="1408627" y="3061335"/>
                </a:lnTo>
                <a:lnTo>
                  <a:pt x="1398774" y="3060382"/>
                </a:lnTo>
                <a:lnTo>
                  <a:pt x="1389558" y="3059430"/>
                </a:lnTo>
                <a:lnTo>
                  <a:pt x="1380023" y="3059747"/>
                </a:lnTo>
                <a:lnTo>
                  <a:pt x="1370170" y="3060700"/>
                </a:lnTo>
                <a:lnTo>
                  <a:pt x="1360953" y="3062605"/>
                </a:lnTo>
                <a:lnTo>
                  <a:pt x="1351418" y="3065145"/>
                </a:lnTo>
                <a:lnTo>
                  <a:pt x="1342518" y="3068955"/>
                </a:lnTo>
                <a:lnTo>
                  <a:pt x="1333619" y="3073082"/>
                </a:lnTo>
                <a:lnTo>
                  <a:pt x="1325038" y="3077845"/>
                </a:lnTo>
                <a:lnTo>
                  <a:pt x="0" y="441183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3" name="Freeform 8">
            <a:extLst>
              <a:ext uri="{FF2B5EF4-FFF2-40B4-BE49-F238E27FC236}">
                <a16:creationId xmlns="" xmlns:a16="http://schemas.microsoft.com/office/drawing/2014/main" id="{8567AC05-2073-4043-AE06-137E7D2D5B58}"/>
              </a:ext>
            </a:extLst>
          </p:cNvPr>
          <p:cNvSpPr>
            <a:spLocks/>
          </p:cNvSpPr>
          <p:nvPr userDrawn="1"/>
        </p:nvSpPr>
        <p:spPr bwMode="auto">
          <a:xfrm>
            <a:off x="7866319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Freeform 10">
            <a:extLst>
              <a:ext uri="{FF2B5EF4-FFF2-40B4-BE49-F238E27FC236}">
                <a16:creationId xmlns="" xmlns:a16="http://schemas.microsoft.com/office/drawing/2014/main" id="{BCF15FDB-FCD3-401D-8A01-B320AA8816E1}"/>
              </a:ext>
            </a:extLst>
          </p:cNvPr>
          <p:cNvSpPr>
            <a:spLocks/>
          </p:cNvSpPr>
          <p:nvPr userDrawn="1"/>
        </p:nvSpPr>
        <p:spPr bwMode="auto">
          <a:xfrm>
            <a:off x="932834" y="6108700"/>
            <a:ext cx="916943" cy="749300"/>
          </a:xfrm>
          <a:custGeom>
            <a:avLst/>
            <a:gdLst>
              <a:gd name="T0" fmla="*/ 2781 w 2886"/>
              <a:gd name="T1" fmla="*/ 104 h 2358"/>
              <a:gd name="T2" fmla="*/ 2754 w 2886"/>
              <a:gd name="T3" fmla="*/ 80 h 2358"/>
              <a:gd name="T4" fmla="*/ 2725 w 2886"/>
              <a:gd name="T5" fmla="*/ 59 h 2358"/>
              <a:gd name="T6" fmla="*/ 2694 w 2886"/>
              <a:gd name="T7" fmla="*/ 41 h 2358"/>
              <a:gd name="T8" fmla="*/ 2662 w 2886"/>
              <a:gd name="T9" fmla="*/ 26 h 2358"/>
              <a:gd name="T10" fmla="*/ 2630 w 2886"/>
              <a:gd name="T11" fmla="*/ 14 h 2358"/>
              <a:gd name="T12" fmla="*/ 2596 w 2886"/>
              <a:gd name="T13" fmla="*/ 6 h 2358"/>
              <a:gd name="T14" fmla="*/ 2562 w 2886"/>
              <a:gd name="T15" fmla="*/ 1 h 2358"/>
              <a:gd name="T16" fmla="*/ 2527 w 2886"/>
              <a:gd name="T17" fmla="*/ 0 h 2358"/>
              <a:gd name="T18" fmla="*/ 2493 w 2886"/>
              <a:gd name="T19" fmla="*/ 1 h 2358"/>
              <a:gd name="T20" fmla="*/ 2459 w 2886"/>
              <a:gd name="T21" fmla="*/ 6 h 2358"/>
              <a:gd name="T22" fmla="*/ 2425 w 2886"/>
              <a:gd name="T23" fmla="*/ 14 h 2358"/>
              <a:gd name="T24" fmla="*/ 2392 w 2886"/>
              <a:gd name="T25" fmla="*/ 26 h 2358"/>
              <a:gd name="T26" fmla="*/ 2361 w 2886"/>
              <a:gd name="T27" fmla="*/ 41 h 2358"/>
              <a:gd name="T28" fmla="*/ 2330 w 2886"/>
              <a:gd name="T29" fmla="*/ 59 h 2358"/>
              <a:gd name="T30" fmla="*/ 2301 w 2886"/>
              <a:gd name="T31" fmla="*/ 80 h 2358"/>
              <a:gd name="T32" fmla="*/ 2274 w 2886"/>
              <a:gd name="T33" fmla="*/ 104 h 2358"/>
              <a:gd name="T34" fmla="*/ 1035 w 2886"/>
              <a:gd name="T35" fmla="*/ 2358 h 2358"/>
              <a:gd name="T36" fmla="*/ 2781 w 2886"/>
              <a:gd name="T37" fmla="*/ 612 h 2358"/>
              <a:gd name="T38" fmla="*/ 2806 w 2886"/>
              <a:gd name="T39" fmla="*/ 583 h 2358"/>
              <a:gd name="T40" fmla="*/ 2827 w 2886"/>
              <a:gd name="T41" fmla="*/ 555 h 2358"/>
              <a:gd name="T42" fmla="*/ 2844 w 2886"/>
              <a:gd name="T43" fmla="*/ 525 h 2358"/>
              <a:gd name="T44" fmla="*/ 2860 w 2886"/>
              <a:gd name="T45" fmla="*/ 493 h 2358"/>
              <a:gd name="T46" fmla="*/ 2871 w 2886"/>
              <a:gd name="T47" fmla="*/ 460 h 2358"/>
              <a:gd name="T48" fmla="*/ 2880 w 2886"/>
              <a:gd name="T49" fmla="*/ 426 h 2358"/>
              <a:gd name="T50" fmla="*/ 2884 w 2886"/>
              <a:gd name="T51" fmla="*/ 392 h 2358"/>
              <a:gd name="T52" fmla="*/ 2886 w 2886"/>
              <a:gd name="T53" fmla="*/ 358 h 2358"/>
              <a:gd name="T54" fmla="*/ 2884 w 2886"/>
              <a:gd name="T55" fmla="*/ 324 h 2358"/>
              <a:gd name="T56" fmla="*/ 2880 w 2886"/>
              <a:gd name="T57" fmla="*/ 290 h 2358"/>
              <a:gd name="T58" fmla="*/ 2871 w 2886"/>
              <a:gd name="T59" fmla="*/ 256 h 2358"/>
              <a:gd name="T60" fmla="*/ 2860 w 2886"/>
              <a:gd name="T61" fmla="*/ 223 h 2358"/>
              <a:gd name="T62" fmla="*/ 2844 w 2886"/>
              <a:gd name="T63" fmla="*/ 191 h 2358"/>
              <a:gd name="T64" fmla="*/ 2827 w 2886"/>
              <a:gd name="T65" fmla="*/ 161 h 2358"/>
              <a:gd name="T66" fmla="*/ 2806 w 2886"/>
              <a:gd name="T67" fmla="*/ 131 h 2358"/>
              <a:gd name="T68" fmla="*/ 2781 w 2886"/>
              <a:gd name="T69" fmla="*/ 104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86" h="2358">
                <a:moveTo>
                  <a:pt x="2781" y="104"/>
                </a:moveTo>
                <a:lnTo>
                  <a:pt x="2781" y="104"/>
                </a:lnTo>
                <a:lnTo>
                  <a:pt x="2767" y="92"/>
                </a:lnTo>
                <a:lnTo>
                  <a:pt x="2754" y="80"/>
                </a:lnTo>
                <a:lnTo>
                  <a:pt x="2739" y="69"/>
                </a:lnTo>
                <a:lnTo>
                  <a:pt x="2725" y="59"/>
                </a:lnTo>
                <a:lnTo>
                  <a:pt x="2709" y="49"/>
                </a:lnTo>
                <a:lnTo>
                  <a:pt x="2694" y="41"/>
                </a:lnTo>
                <a:lnTo>
                  <a:pt x="2678" y="33"/>
                </a:lnTo>
                <a:lnTo>
                  <a:pt x="2662" y="26"/>
                </a:lnTo>
                <a:lnTo>
                  <a:pt x="2646" y="20"/>
                </a:lnTo>
                <a:lnTo>
                  <a:pt x="2630" y="14"/>
                </a:lnTo>
                <a:lnTo>
                  <a:pt x="2613" y="9"/>
                </a:lnTo>
                <a:lnTo>
                  <a:pt x="2596" y="6"/>
                </a:lnTo>
                <a:lnTo>
                  <a:pt x="2579" y="4"/>
                </a:lnTo>
                <a:lnTo>
                  <a:pt x="2562" y="1"/>
                </a:lnTo>
                <a:lnTo>
                  <a:pt x="2545" y="0"/>
                </a:lnTo>
                <a:lnTo>
                  <a:pt x="2527" y="0"/>
                </a:lnTo>
                <a:lnTo>
                  <a:pt x="2510" y="0"/>
                </a:lnTo>
                <a:lnTo>
                  <a:pt x="2493" y="1"/>
                </a:lnTo>
                <a:lnTo>
                  <a:pt x="2476" y="4"/>
                </a:lnTo>
                <a:lnTo>
                  <a:pt x="2459" y="6"/>
                </a:lnTo>
                <a:lnTo>
                  <a:pt x="2442" y="9"/>
                </a:lnTo>
                <a:lnTo>
                  <a:pt x="2425" y="14"/>
                </a:lnTo>
                <a:lnTo>
                  <a:pt x="2409" y="20"/>
                </a:lnTo>
                <a:lnTo>
                  <a:pt x="2392" y="26"/>
                </a:lnTo>
                <a:lnTo>
                  <a:pt x="2376" y="33"/>
                </a:lnTo>
                <a:lnTo>
                  <a:pt x="2361" y="41"/>
                </a:lnTo>
                <a:lnTo>
                  <a:pt x="2346" y="49"/>
                </a:lnTo>
                <a:lnTo>
                  <a:pt x="2330" y="59"/>
                </a:lnTo>
                <a:lnTo>
                  <a:pt x="2315" y="69"/>
                </a:lnTo>
                <a:lnTo>
                  <a:pt x="2301" y="80"/>
                </a:lnTo>
                <a:lnTo>
                  <a:pt x="2287" y="92"/>
                </a:lnTo>
                <a:lnTo>
                  <a:pt x="2274" y="104"/>
                </a:lnTo>
                <a:lnTo>
                  <a:pt x="0" y="2358"/>
                </a:lnTo>
                <a:lnTo>
                  <a:pt x="1035" y="2358"/>
                </a:lnTo>
                <a:lnTo>
                  <a:pt x="2781" y="612"/>
                </a:lnTo>
                <a:lnTo>
                  <a:pt x="2781" y="612"/>
                </a:lnTo>
                <a:lnTo>
                  <a:pt x="2794" y="597"/>
                </a:lnTo>
                <a:lnTo>
                  <a:pt x="2806" y="583"/>
                </a:lnTo>
                <a:lnTo>
                  <a:pt x="2816" y="569"/>
                </a:lnTo>
                <a:lnTo>
                  <a:pt x="2827" y="555"/>
                </a:lnTo>
                <a:lnTo>
                  <a:pt x="2836" y="540"/>
                </a:lnTo>
                <a:lnTo>
                  <a:pt x="2844" y="525"/>
                </a:lnTo>
                <a:lnTo>
                  <a:pt x="2853" y="508"/>
                </a:lnTo>
                <a:lnTo>
                  <a:pt x="2860" y="493"/>
                </a:lnTo>
                <a:lnTo>
                  <a:pt x="2866" y="477"/>
                </a:lnTo>
                <a:lnTo>
                  <a:pt x="2871" y="460"/>
                </a:lnTo>
                <a:lnTo>
                  <a:pt x="2875" y="442"/>
                </a:lnTo>
                <a:lnTo>
                  <a:pt x="2880" y="426"/>
                </a:lnTo>
                <a:lnTo>
                  <a:pt x="2882" y="410"/>
                </a:lnTo>
                <a:lnTo>
                  <a:pt x="2884" y="392"/>
                </a:lnTo>
                <a:lnTo>
                  <a:pt x="2886" y="374"/>
                </a:lnTo>
                <a:lnTo>
                  <a:pt x="2886" y="358"/>
                </a:lnTo>
                <a:lnTo>
                  <a:pt x="2886" y="340"/>
                </a:lnTo>
                <a:lnTo>
                  <a:pt x="2884" y="324"/>
                </a:lnTo>
                <a:lnTo>
                  <a:pt x="2882" y="306"/>
                </a:lnTo>
                <a:lnTo>
                  <a:pt x="2880" y="290"/>
                </a:lnTo>
                <a:lnTo>
                  <a:pt x="2875" y="272"/>
                </a:lnTo>
                <a:lnTo>
                  <a:pt x="2871" y="256"/>
                </a:lnTo>
                <a:lnTo>
                  <a:pt x="2866" y="239"/>
                </a:lnTo>
                <a:lnTo>
                  <a:pt x="2860" y="223"/>
                </a:lnTo>
                <a:lnTo>
                  <a:pt x="2853" y="207"/>
                </a:lnTo>
                <a:lnTo>
                  <a:pt x="2844" y="191"/>
                </a:lnTo>
                <a:lnTo>
                  <a:pt x="2836" y="176"/>
                </a:lnTo>
                <a:lnTo>
                  <a:pt x="2827" y="161"/>
                </a:lnTo>
                <a:lnTo>
                  <a:pt x="2816" y="146"/>
                </a:lnTo>
                <a:lnTo>
                  <a:pt x="2806" y="131"/>
                </a:lnTo>
                <a:lnTo>
                  <a:pt x="2794" y="117"/>
                </a:lnTo>
                <a:lnTo>
                  <a:pt x="2781" y="104"/>
                </a:lnTo>
                <a:lnTo>
                  <a:pt x="2781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3019518" y="2132856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3019518" y="4612532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2" name="Freeform 6">
            <a:extLst>
              <a:ext uri="{FF2B5EF4-FFF2-40B4-BE49-F238E27FC236}">
                <a16:creationId xmlns="" xmlns:a16="http://schemas.microsoft.com/office/drawing/2014/main" id="{8961792B-500F-4FBC-A9B8-D5B7E6C0EE09}"/>
              </a:ext>
            </a:extLst>
          </p:cNvPr>
          <p:cNvSpPr>
            <a:spLocks/>
          </p:cNvSpPr>
          <p:nvPr userDrawn="1"/>
        </p:nvSpPr>
        <p:spPr bwMode="auto">
          <a:xfrm>
            <a:off x="0" y="6402388"/>
            <a:ext cx="618182" cy="455613"/>
          </a:xfrm>
          <a:custGeom>
            <a:avLst/>
            <a:gdLst>
              <a:gd name="T0" fmla="*/ 0 w 1944"/>
              <a:gd name="T1" fmla="*/ 1437 h 1437"/>
              <a:gd name="T2" fmla="*/ 1839 w 1944"/>
              <a:gd name="T3" fmla="*/ 612 h 1437"/>
              <a:gd name="T4" fmla="*/ 1852 w 1944"/>
              <a:gd name="T5" fmla="*/ 599 h 1437"/>
              <a:gd name="T6" fmla="*/ 1875 w 1944"/>
              <a:gd name="T7" fmla="*/ 571 h 1437"/>
              <a:gd name="T8" fmla="*/ 1894 w 1944"/>
              <a:gd name="T9" fmla="*/ 541 h 1437"/>
              <a:gd name="T10" fmla="*/ 1910 w 1944"/>
              <a:gd name="T11" fmla="*/ 510 h 1437"/>
              <a:gd name="T12" fmla="*/ 1924 w 1944"/>
              <a:gd name="T13" fmla="*/ 477 h 1437"/>
              <a:gd name="T14" fmla="*/ 1934 w 1944"/>
              <a:gd name="T15" fmla="*/ 444 h 1437"/>
              <a:gd name="T16" fmla="*/ 1941 w 1944"/>
              <a:gd name="T17" fmla="*/ 410 h 1437"/>
              <a:gd name="T18" fmla="*/ 1943 w 1944"/>
              <a:gd name="T19" fmla="*/ 376 h 1437"/>
              <a:gd name="T20" fmla="*/ 1943 w 1944"/>
              <a:gd name="T21" fmla="*/ 342 h 1437"/>
              <a:gd name="T22" fmla="*/ 1941 w 1944"/>
              <a:gd name="T23" fmla="*/ 308 h 1437"/>
              <a:gd name="T24" fmla="*/ 1934 w 1944"/>
              <a:gd name="T25" fmla="*/ 274 h 1437"/>
              <a:gd name="T26" fmla="*/ 1924 w 1944"/>
              <a:gd name="T27" fmla="*/ 241 h 1437"/>
              <a:gd name="T28" fmla="*/ 1910 w 1944"/>
              <a:gd name="T29" fmla="*/ 208 h 1437"/>
              <a:gd name="T30" fmla="*/ 1894 w 1944"/>
              <a:gd name="T31" fmla="*/ 176 h 1437"/>
              <a:gd name="T32" fmla="*/ 1875 w 1944"/>
              <a:gd name="T33" fmla="*/ 147 h 1437"/>
              <a:gd name="T34" fmla="*/ 1852 w 1944"/>
              <a:gd name="T35" fmla="*/ 119 h 1437"/>
              <a:gd name="T36" fmla="*/ 1839 w 1944"/>
              <a:gd name="T37" fmla="*/ 106 h 1437"/>
              <a:gd name="T38" fmla="*/ 1812 w 1944"/>
              <a:gd name="T39" fmla="*/ 81 h 1437"/>
              <a:gd name="T40" fmla="*/ 1782 w 1944"/>
              <a:gd name="T41" fmla="*/ 60 h 1437"/>
              <a:gd name="T42" fmla="*/ 1752 w 1944"/>
              <a:gd name="T43" fmla="*/ 41 h 1437"/>
              <a:gd name="T44" fmla="*/ 1720 w 1944"/>
              <a:gd name="T45" fmla="*/ 27 h 1437"/>
              <a:gd name="T46" fmla="*/ 1687 w 1944"/>
              <a:gd name="T47" fmla="*/ 16 h 1437"/>
              <a:gd name="T48" fmla="*/ 1654 w 1944"/>
              <a:gd name="T49" fmla="*/ 7 h 1437"/>
              <a:gd name="T50" fmla="*/ 1620 w 1944"/>
              <a:gd name="T51" fmla="*/ 3 h 1437"/>
              <a:gd name="T52" fmla="*/ 1585 w 1944"/>
              <a:gd name="T53" fmla="*/ 0 h 1437"/>
              <a:gd name="T54" fmla="*/ 1551 w 1944"/>
              <a:gd name="T55" fmla="*/ 3 h 1437"/>
              <a:gd name="T56" fmla="*/ 1517 w 1944"/>
              <a:gd name="T57" fmla="*/ 7 h 1437"/>
              <a:gd name="T58" fmla="*/ 1484 w 1944"/>
              <a:gd name="T59" fmla="*/ 16 h 1437"/>
              <a:gd name="T60" fmla="*/ 1451 w 1944"/>
              <a:gd name="T61" fmla="*/ 27 h 1437"/>
              <a:gd name="T62" fmla="*/ 1420 w 1944"/>
              <a:gd name="T63" fmla="*/ 41 h 1437"/>
              <a:gd name="T64" fmla="*/ 1389 w 1944"/>
              <a:gd name="T65" fmla="*/ 60 h 1437"/>
              <a:gd name="T66" fmla="*/ 1360 w 1944"/>
              <a:gd name="T67" fmla="*/ 81 h 1437"/>
              <a:gd name="T68" fmla="*/ 1333 w 1944"/>
              <a:gd name="T69" fmla="*/ 106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44" h="1437">
                <a:moveTo>
                  <a:pt x="1333" y="106"/>
                </a:moveTo>
                <a:lnTo>
                  <a:pt x="0" y="1437"/>
                </a:lnTo>
                <a:lnTo>
                  <a:pt x="1013" y="1437"/>
                </a:lnTo>
                <a:lnTo>
                  <a:pt x="1839" y="612"/>
                </a:lnTo>
                <a:lnTo>
                  <a:pt x="1839" y="612"/>
                </a:lnTo>
                <a:lnTo>
                  <a:pt x="1852" y="599"/>
                </a:lnTo>
                <a:lnTo>
                  <a:pt x="1863" y="585"/>
                </a:lnTo>
                <a:lnTo>
                  <a:pt x="1875" y="571"/>
                </a:lnTo>
                <a:lnTo>
                  <a:pt x="1884" y="556"/>
                </a:lnTo>
                <a:lnTo>
                  <a:pt x="1894" y="541"/>
                </a:lnTo>
                <a:lnTo>
                  <a:pt x="1903" y="525"/>
                </a:lnTo>
                <a:lnTo>
                  <a:pt x="1910" y="510"/>
                </a:lnTo>
                <a:lnTo>
                  <a:pt x="1917" y="493"/>
                </a:lnTo>
                <a:lnTo>
                  <a:pt x="1924" y="477"/>
                </a:lnTo>
                <a:lnTo>
                  <a:pt x="1929" y="460"/>
                </a:lnTo>
                <a:lnTo>
                  <a:pt x="1934" y="444"/>
                </a:lnTo>
                <a:lnTo>
                  <a:pt x="1937" y="428"/>
                </a:lnTo>
                <a:lnTo>
                  <a:pt x="1941" y="410"/>
                </a:lnTo>
                <a:lnTo>
                  <a:pt x="1942" y="394"/>
                </a:lnTo>
                <a:lnTo>
                  <a:pt x="1943" y="376"/>
                </a:lnTo>
                <a:lnTo>
                  <a:pt x="1944" y="360"/>
                </a:lnTo>
                <a:lnTo>
                  <a:pt x="1943" y="342"/>
                </a:lnTo>
                <a:lnTo>
                  <a:pt x="1942" y="324"/>
                </a:lnTo>
                <a:lnTo>
                  <a:pt x="1941" y="308"/>
                </a:lnTo>
                <a:lnTo>
                  <a:pt x="1937" y="290"/>
                </a:lnTo>
                <a:lnTo>
                  <a:pt x="1934" y="274"/>
                </a:lnTo>
                <a:lnTo>
                  <a:pt x="1929" y="257"/>
                </a:lnTo>
                <a:lnTo>
                  <a:pt x="1924" y="241"/>
                </a:lnTo>
                <a:lnTo>
                  <a:pt x="1917" y="225"/>
                </a:lnTo>
                <a:lnTo>
                  <a:pt x="1910" y="208"/>
                </a:lnTo>
                <a:lnTo>
                  <a:pt x="1903" y="193"/>
                </a:lnTo>
                <a:lnTo>
                  <a:pt x="1894" y="176"/>
                </a:lnTo>
                <a:lnTo>
                  <a:pt x="1884" y="162"/>
                </a:lnTo>
                <a:lnTo>
                  <a:pt x="1875" y="147"/>
                </a:lnTo>
                <a:lnTo>
                  <a:pt x="1863" y="133"/>
                </a:lnTo>
                <a:lnTo>
                  <a:pt x="1852" y="119"/>
                </a:lnTo>
                <a:lnTo>
                  <a:pt x="1839" y="106"/>
                </a:lnTo>
                <a:lnTo>
                  <a:pt x="1839" y="106"/>
                </a:lnTo>
                <a:lnTo>
                  <a:pt x="1826" y="93"/>
                </a:lnTo>
                <a:lnTo>
                  <a:pt x="1812" y="81"/>
                </a:lnTo>
                <a:lnTo>
                  <a:pt x="1798" y="70"/>
                </a:lnTo>
                <a:lnTo>
                  <a:pt x="1782" y="60"/>
                </a:lnTo>
                <a:lnTo>
                  <a:pt x="1768" y="51"/>
                </a:lnTo>
                <a:lnTo>
                  <a:pt x="1752" y="41"/>
                </a:lnTo>
                <a:lnTo>
                  <a:pt x="1737" y="34"/>
                </a:lnTo>
                <a:lnTo>
                  <a:pt x="1720" y="27"/>
                </a:lnTo>
                <a:lnTo>
                  <a:pt x="1704" y="20"/>
                </a:lnTo>
                <a:lnTo>
                  <a:pt x="1687" y="16"/>
                </a:lnTo>
                <a:lnTo>
                  <a:pt x="1671" y="11"/>
                </a:lnTo>
                <a:lnTo>
                  <a:pt x="1654" y="7"/>
                </a:lnTo>
                <a:lnTo>
                  <a:pt x="1637" y="4"/>
                </a:lnTo>
                <a:lnTo>
                  <a:pt x="1620" y="3"/>
                </a:lnTo>
                <a:lnTo>
                  <a:pt x="1603" y="2"/>
                </a:lnTo>
                <a:lnTo>
                  <a:pt x="1585" y="0"/>
                </a:lnTo>
                <a:lnTo>
                  <a:pt x="1569" y="2"/>
                </a:lnTo>
                <a:lnTo>
                  <a:pt x="1551" y="3"/>
                </a:lnTo>
                <a:lnTo>
                  <a:pt x="1535" y="4"/>
                </a:lnTo>
                <a:lnTo>
                  <a:pt x="1517" y="7"/>
                </a:lnTo>
                <a:lnTo>
                  <a:pt x="1501" y="11"/>
                </a:lnTo>
                <a:lnTo>
                  <a:pt x="1484" y="16"/>
                </a:lnTo>
                <a:lnTo>
                  <a:pt x="1468" y="20"/>
                </a:lnTo>
                <a:lnTo>
                  <a:pt x="1451" y="27"/>
                </a:lnTo>
                <a:lnTo>
                  <a:pt x="1435" y="34"/>
                </a:lnTo>
                <a:lnTo>
                  <a:pt x="1420" y="41"/>
                </a:lnTo>
                <a:lnTo>
                  <a:pt x="1403" y="51"/>
                </a:lnTo>
                <a:lnTo>
                  <a:pt x="1389" y="60"/>
                </a:lnTo>
                <a:lnTo>
                  <a:pt x="1374" y="70"/>
                </a:lnTo>
                <a:lnTo>
                  <a:pt x="1360" y="81"/>
                </a:lnTo>
                <a:lnTo>
                  <a:pt x="1346" y="93"/>
                </a:lnTo>
                <a:lnTo>
                  <a:pt x="1333" y="106"/>
                </a:lnTo>
                <a:lnTo>
                  <a:pt x="1333" y="10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3" name="Freeform 11">
            <a:extLst>
              <a:ext uri="{FF2B5EF4-FFF2-40B4-BE49-F238E27FC236}">
                <a16:creationId xmlns="" xmlns:a16="http://schemas.microsoft.com/office/drawing/2014/main" id="{96D2D2A0-AB64-47E7-9400-016836EEC22B}"/>
              </a:ext>
            </a:extLst>
          </p:cNvPr>
          <p:cNvSpPr>
            <a:spLocks/>
          </p:cNvSpPr>
          <p:nvPr userDrawn="1"/>
        </p:nvSpPr>
        <p:spPr bwMode="auto">
          <a:xfrm>
            <a:off x="0" y="2381551"/>
            <a:ext cx="1101285" cy="1266825"/>
          </a:xfrm>
          <a:custGeom>
            <a:avLst/>
            <a:gdLst>
              <a:gd name="T0" fmla="*/ 3357 w 3464"/>
              <a:gd name="T1" fmla="*/ 106 h 3991"/>
              <a:gd name="T2" fmla="*/ 3330 w 3464"/>
              <a:gd name="T3" fmla="*/ 81 h 3991"/>
              <a:gd name="T4" fmla="*/ 3301 w 3464"/>
              <a:gd name="T5" fmla="*/ 60 h 3991"/>
              <a:gd name="T6" fmla="*/ 3269 w 3464"/>
              <a:gd name="T7" fmla="*/ 41 h 3991"/>
              <a:gd name="T8" fmla="*/ 3238 w 3464"/>
              <a:gd name="T9" fmla="*/ 26 h 3991"/>
              <a:gd name="T10" fmla="*/ 3204 w 3464"/>
              <a:gd name="T11" fmla="*/ 14 h 3991"/>
              <a:gd name="T12" fmla="*/ 3170 w 3464"/>
              <a:gd name="T13" fmla="*/ 6 h 3991"/>
              <a:gd name="T14" fmla="*/ 3136 w 3464"/>
              <a:gd name="T15" fmla="*/ 1 h 3991"/>
              <a:gd name="T16" fmla="*/ 3100 w 3464"/>
              <a:gd name="T17" fmla="*/ 0 h 3991"/>
              <a:gd name="T18" fmla="*/ 3066 w 3464"/>
              <a:gd name="T19" fmla="*/ 1 h 3991"/>
              <a:gd name="T20" fmla="*/ 3031 w 3464"/>
              <a:gd name="T21" fmla="*/ 6 h 3991"/>
              <a:gd name="T22" fmla="*/ 2997 w 3464"/>
              <a:gd name="T23" fmla="*/ 14 h 3991"/>
              <a:gd name="T24" fmla="*/ 2964 w 3464"/>
              <a:gd name="T25" fmla="*/ 26 h 3991"/>
              <a:gd name="T26" fmla="*/ 2931 w 3464"/>
              <a:gd name="T27" fmla="*/ 41 h 3991"/>
              <a:gd name="T28" fmla="*/ 2901 w 3464"/>
              <a:gd name="T29" fmla="*/ 60 h 3991"/>
              <a:gd name="T30" fmla="*/ 2871 w 3464"/>
              <a:gd name="T31" fmla="*/ 81 h 3991"/>
              <a:gd name="T32" fmla="*/ 2843 w 3464"/>
              <a:gd name="T33" fmla="*/ 106 h 3991"/>
              <a:gd name="T34" fmla="*/ 0 w 3464"/>
              <a:gd name="T35" fmla="*/ 3991 h 3991"/>
              <a:gd name="T36" fmla="*/ 3357 w 3464"/>
              <a:gd name="T37" fmla="*/ 620 h 3991"/>
              <a:gd name="T38" fmla="*/ 3382 w 3464"/>
              <a:gd name="T39" fmla="*/ 593 h 3991"/>
              <a:gd name="T40" fmla="*/ 3404 w 3464"/>
              <a:gd name="T41" fmla="*/ 563 h 3991"/>
              <a:gd name="T42" fmla="*/ 3422 w 3464"/>
              <a:gd name="T43" fmla="*/ 532 h 3991"/>
              <a:gd name="T44" fmla="*/ 3437 w 3464"/>
              <a:gd name="T45" fmla="*/ 500 h 3991"/>
              <a:gd name="T46" fmla="*/ 3449 w 3464"/>
              <a:gd name="T47" fmla="*/ 466 h 3991"/>
              <a:gd name="T48" fmla="*/ 3457 w 3464"/>
              <a:gd name="T49" fmla="*/ 432 h 3991"/>
              <a:gd name="T50" fmla="*/ 3462 w 3464"/>
              <a:gd name="T51" fmla="*/ 398 h 3991"/>
              <a:gd name="T52" fmla="*/ 3464 w 3464"/>
              <a:gd name="T53" fmla="*/ 363 h 3991"/>
              <a:gd name="T54" fmla="*/ 3462 w 3464"/>
              <a:gd name="T55" fmla="*/ 329 h 3991"/>
              <a:gd name="T56" fmla="*/ 3457 w 3464"/>
              <a:gd name="T57" fmla="*/ 293 h 3991"/>
              <a:gd name="T58" fmla="*/ 3449 w 3464"/>
              <a:gd name="T59" fmla="*/ 259 h 3991"/>
              <a:gd name="T60" fmla="*/ 3437 w 3464"/>
              <a:gd name="T61" fmla="*/ 226 h 3991"/>
              <a:gd name="T62" fmla="*/ 3422 w 3464"/>
              <a:gd name="T63" fmla="*/ 194 h 3991"/>
              <a:gd name="T64" fmla="*/ 3404 w 3464"/>
              <a:gd name="T65" fmla="*/ 163 h 3991"/>
              <a:gd name="T66" fmla="*/ 3382 w 3464"/>
              <a:gd name="T67" fmla="*/ 134 h 3991"/>
              <a:gd name="T68" fmla="*/ 3357 w 3464"/>
              <a:gd name="T69" fmla="*/ 106 h 3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64" h="3991">
                <a:moveTo>
                  <a:pt x="3357" y="106"/>
                </a:moveTo>
                <a:lnTo>
                  <a:pt x="3357" y="106"/>
                </a:lnTo>
                <a:lnTo>
                  <a:pt x="3344" y="93"/>
                </a:lnTo>
                <a:lnTo>
                  <a:pt x="3330" y="81"/>
                </a:lnTo>
                <a:lnTo>
                  <a:pt x="3315" y="69"/>
                </a:lnTo>
                <a:lnTo>
                  <a:pt x="3301" y="60"/>
                </a:lnTo>
                <a:lnTo>
                  <a:pt x="3286" y="49"/>
                </a:lnTo>
                <a:lnTo>
                  <a:pt x="3269" y="41"/>
                </a:lnTo>
                <a:lnTo>
                  <a:pt x="3254" y="33"/>
                </a:lnTo>
                <a:lnTo>
                  <a:pt x="3238" y="26"/>
                </a:lnTo>
                <a:lnTo>
                  <a:pt x="3221" y="20"/>
                </a:lnTo>
                <a:lnTo>
                  <a:pt x="3204" y="14"/>
                </a:lnTo>
                <a:lnTo>
                  <a:pt x="3187" y="9"/>
                </a:lnTo>
                <a:lnTo>
                  <a:pt x="3170" y="6"/>
                </a:lnTo>
                <a:lnTo>
                  <a:pt x="3153" y="3"/>
                </a:lnTo>
                <a:lnTo>
                  <a:pt x="3136" y="1"/>
                </a:lnTo>
                <a:lnTo>
                  <a:pt x="3118" y="0"/>
                </a:lnTo>
                <a:lnTo>
                  <a:pt x="3100" y="0"/>
                </a:lnTo>
                <a:lnTo>
                  <a:pt x="3083" y="0"/>
                </a:lnTo>
                <a:lnTo>
                  <a:pt x="3066" y="1"/>
                </a:lnTo>
                <a:lnTo>
                  <a:pt x="3049" y="3"/>
                </a:lnTo>
                <a:lnTo>
                  <a:pt x="3031" y="6"/>
                </a:lnTo>
                <a:lnTo>
                  <a:pt x="3015" y="9"/>
                </a:lnTo>
                <a:lnTo>
                  <a:pt x="2997" y="14"/>
                </a:lnTo>
                <a:lnTo>
                  <a:pt x="2981" y="20"/>
                </a:lnTo>
                <a:lnTo>
                  <a:pt x="2964" y="26"/>
                </a:lnTo>
                <a:lnTo>
                  <a:pt x="2948" y="33"/>
                </a:lnTo>
                <a:lnTo>
                  <a:pt x="2931" y="41"/>
                </a:lnTo>
                <a:lnTo>
                  <a:pt x="2916" y="49"/>
                </a:lnTo>
                <a:lnTo>
                  <a:pt x="2901" y="60"/>
                </a:lnTo>
                <a:lnTo>
                  <a:pt x="2885" y="69"/>
                </a:lnTo>
                <a:lnTo>
                  <a:pt x="2871" y="81"/>
                </a:lnTo>
                <a:lnTo>
                  <a:pt x="2857" y="93"/>
                </a:lnTo>
                <a:lnTo>
                  <a:pt x="2843" y="106"/>
                </a:lnTo>
                <a:lnTo>
                  <a:pt x="0" y="2956"/>
                </a:lnTo>
                <a:lnTo>
                  <a:pt x="0" y="3991"/>
                </a:lnTo>
                <a:lnTo>
                  <a:pt x="3357" y="620"/>
                </a:lnTo>
                <a:lnTo>
                  <a:pt x="3357" y="620"/>
                </a:lnTo>
                <a:lnTo>
                  <a:pt x="3370" y="607"/>
                </a:lnTo>
                <a:lnTo>
                  <a:pt x="3382" y="593"/>
                </a:lnTo>
                <a:lnTo>
                  <a:pt x="3394" y="577"/>
                </a:lnTo>
                <a:lnTo>
                  <a:pt x="3404" y="563"/>
                </a:lnTo>
                <a:lnTo>
                  <a:pt x="3414" y="548"/>
                </a:lnTo>
                <a:lnTo>
                  <a:pt x="3422" y="532"/>
                </a:lnTo>
                <a:lnTo>
                  <a:pt x="3430" y="516"/>
                </a:lnTo>
                <a:lnTo>
                  <a:pt x="3437" y="500"/>
                </a:lnTo>
                <a:lnTo>
                  <a:pt x="3444" y="483"/>
                </a:lnTo>
                <a:lnTo>
                  <a:pt x="3449" y="466"/>
                </a:lnTo>
                <a:lnTo>
                  <a:pt x="3454" y="449"/>
                </a:lnTo>
                <a:lnTo>
                  <a:pt x="3457" y="432"/>
                </a:lnTo>
                <a:lnTo>
                  <a:pt x="3461" y="415"/>
                </a:lnTo>
                <a:lnTo>
                  <a:pt x="3462" y="398"/>
                </a:lnTo>
                <a:lnTo>
                  <a:pt x="3464" y="380"/>
                </a:lnTo>
                <a:lnTo>
                  <a:pt x="3464" y="363"/>
                </a:lnTo>
                <a:lnTo>
                  <a:pt x="3464" y="345"/>
                </a:lnTo>
                <a:lnTo>
                  <a:pt x="3462" y="329"/>
                </a:lnTo>
                <a:lnTo>
                  <a:pt x="3461" y="311"/>
                </a:lnTo>
                <a:lnTo>
                  <a:pt x="3457" y="293"/>
                </a:lnTo>
                <a:lnTo>
                  <a:pt x="3454" y="276"/>
                </a:lnTo>
                <a:lnTo>
                  <a:pt x="3449" y="259"/>
                </a:lnTo>
                <a:lnTo>
                  <a:pt x="3444" y="243"/>
                </a:lnTo>
                <a:lnTo>
                  <a:pt x="3437" y="226"/>
                </a:lnTo>
                <a:lnTo>
                  <a:pt x="3430" y="210"/>
                </a:lnTo>
                <a:lnTo>
                  <a:pt x="3422" y="194"/>
                </a:lnTo>
                <a:lnTo>
                  <a:pt x="3414" y="178"/>
                </a:lnTo>
                <a:lnTo>
                  <a:pt x="3404" y="163"/>
                </a:lnTo>
                <a:lnTo>
                  <a:pt x="3394" y="148"/>
                </a:lnTo>
                <a:lnTo>
                  <a:pt x="3382" y="134"/>
                </a:lnTo>
                <a:lnTo>
                  <a:pt x="3370" y="120"/>
                </a:lnTo>
                <a:lnTo>
                  <a:pt x="3357" y="106"/>
                </a:lnTo>
                <a:lnTo>
                  <a:pt x="3357" y="10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4" name="Freeform 9">
            <a:extLst>
              <a:ext uri="{FF2B5EF4-FFF2-40B4-BE49-F238E27FC236}">
                <a16:creationId xmlns="" xmlns:a16="http://schemas.microsoft.com/office/drawing/2014/main" id="{F0FCEC5E-49DC-4EEB-ABC9-743298CBB5E6}"/>
              </a:ext>
            </a:extLst>
          </p:cNvPr>
          <p:cNvSpPr>
            <a:spLocks/>
          </p:cNvSpPr>
          <p:nvPr userDrawn="1"/>
        </p:nvSpPr>
        <p:spPr bwMode="auto">
          <a:xfrm>
            <a:off x="8656129" y="3781847"/>
            <a:ext cx="487871" cy="650875"/>
          </a:xfrm>
          <a:custGeom>
            <a:avLst/>
            <a:gdLst>
              <a:gd name="T0" fmla="*/ 105 w 1535"/>
              <a:gd name="T1" fmla="*/ 1944 h 2050"/>
              <a:gd name="T2" fmla="*/ 133 w 1535"/>
              <a:gd name="T3" fmla="*/ 1969 h 2050"/>
              <a:gd name="T4" fmla="*/ 163 w 1535"/>
              <a:gd name="T5" fmla="*/ 1990 h 2050"/>
              <a:gd name="T6" fmla="*/ 193 w 1535"/>
              <a:gd name="T7" fmla="*/ 2009 h 2050"/>
              <a:gd name="T8" fmla="*/ 226 w 1535"/>
              <a:gd name="T9" fmla="*/ 2024 h 2050"/>
              <a:gd name="T10" fmla="*/ 259 w 1535"/>
              <a:gd name="T11" fmla="*/ 2036 h 2050"/>
              <a:gd name="T12" fmla="*/ 293 w 1535"/>
              <a:gd name="T13" fmla="*/ 2044 h 2050"/>
              <a:gd name="T14" fmla="*/ 328 w 1535"/>
              <a:gd name="T15" fmla="*/ 2049 h 2050"/>
              <a:gd name="T16" fmla="*/ 362 w 1535"/>
              <a:gd name="T17" fmla="*/ 2050 h 2050"/>
              <a:gd name="T18" fmla="*/ 397 w 1535"/>
              <a:gd name="T19" fmla="*/ 2049 h 2050"/>
              <a:gd name="T20" fmla="*/ 432 w 1535"/>
              <a:gd name="T21" fmla="*/ 2044 h 2050"/>
              <a:gd name="T22" fmla="*/ 466 w 1535"/>
              <a:gd name="T23" fmla="*/ 2036 h 2050"/>
              <a:gd name="T24" fmla="*/ 500 w 1535"/>
              <a:gd name="T25" fmla="*/ 2024 h 2050"/>
              <a:gd name="T26" fmla="*/ 531 w 1535"/>
              <a:gd name="T27" fmla="*/ 2009 h 2050"/>
              <a:gd name="T28" fmla="*/ 563 w 1535"/>
              <a:gd name="T29" fmla="*/ 1990 h 2050"/>
              <a:gd name="T30" fmla="*/ 592 w 1535"/>
              <a:gd name="T31" fmla="*/ 1969 h 2050"/>
              <a:gd name="T32" fmla="*/ 619 w 1535"/>
              <a:gd name="T33" fmla="*/ 1944 h 2050"/>
              <a:gd name="T34" fmla="*/ 1535 w 1535"/>
              <a:gd name="T35" fmla="*/ 0 h 2050"/>
              <a:gd name="T36" fmla="*/ 105 w 1535"/>
              <a:gd name="T37" fmla="*/ 1430 h 2050"/>
              <a:gd name="T38" fmla="*/ 81 w 1535"/>
              <a:gd name="T39" fmla="*/ 1457 h 2050"/>
              <a:gd name="T40" fmla="*/ 59 w 1535"/>
              <a:gd name="T41" fmla="*/ 1486 h 2050"/>
              <a:gd name="T42" fmla="*/ 41 w 1535"/>
              <a:gd name="T43" fmla="*/ 1518 h 2050"/>
              <a:gd name="T44" fmla="*/ 25 w 1535"/>
              <a:gd name="T45" fmla="*/ 1550 h 2050"/>
              <a:gd name="T46" fmla="*/ 14 w 1535"/>
              <a:gd name="T47" fmla="*/ 1584 h 2050"/>
              <a:gd name="T48" fmla="*/ 5 w 1535"/>
              <a:gd name="T49" fmla="*/ 1618 h 2050"/>
              <a:gd name="T50" fmla="*/ 1 w 1535"/>
              <a:gd name="T51" fmla="*/ 1652 h 2050"/>
              <a:gd name="T52" fmla="*/ 0 w 1535"/>
              <a:gd name="T53" fmla="*/ 1687 h 2050"/>
              <a:gd name="T54" fmla="*/ 1 w 1535"/>
              <a:gd name="T55" fmla="*/ 1721 h 2050"/>
              <a:gd name="T56" fmla="*/ 5 w 1535"/>
              <a:gd name="T57" fmla="*/ 1756 h 2050"/>
              <a:gd name="T58" fmla="*/ 14 w 1535"/>
              <a:gd name="T59" fmla="*/ 1790 h 2050"/>
              <a:gd name="T60" fmla="*/ 25 w 1535"/>
              <a:gd name="T61" fmla="*/ 1823 h 2050"/>
              <a:gd name="T62" fmla="*/ 41 w 1535"/>
              <a:gd name="T63" fmla="*/ 1856 h 2050"/>
              <a:gd name="T64" fmla="*/ 59 w 1535"/>
              <a:gd name="T65" fmla="*/ 1887 h 2050"/>
              <a:gd name="T66" fmla="*/ 81 w 1535"/>
              <a:gd name="T67" fmla="*/ 1916 h 2050"/>
              <a:gd name="T68" fmla="*/ 105 w 1535"/>
              <a:gd name="T69" fmla="*/ 1944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lnTo>
                  <a:pt x="105" y="19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34246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3DB8D704-3587-4AA6-ADD1-37A514430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4" b="3704"/>
          <a:stretch/>
        </p:blipFill>
        <p:spPr>
          <a:xfrm>
            <a:off x="0" y="1980974"/>
            <a:ext cx="4756794" cy="4877026"/>
          </a:xfrm>
          <a:custGeom>
            <a:avLst/>
            <a:gdLst>
              <a:gd name="connsiteX0" fmla="*/ 0 w 4756794"/>
              <a:gd name="connsiteY0" fmla="*/ 0 h 4877026"/>
              <a:gd name="connsiteX1" fmla="*/ 4756794 w 4756794"/>
              <a:gd name="connsiteY1" fmla="*/ 0 h 4877026"/>
              <a:gd name="connsiteX2" fmla="*/ 4756794 w 4756794"/>
              <a:gd name="connsiteY2" fmla="*/ 4877026 h 4877026"/>
              <a:gd name="connsiteX3" fmla="*/ 0 w 4756794"/>
              <a:gd name="connsiteY3" fmla="*/ 4877026 h 487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6794" h="4877026">
                <a:moveTo>
                  <a:pt x="0" y="0"/>
                </a:moveTo>
                <a:lnTo>
                  <a:pt x="4756794" y="0"/>
                </a:lnTo>
                <a:lnTo>
                  <a:pt x="4756794" y="4877026"/>
                </a:lnTo>
                <a:lnTo>
                  <a:pt x="0" y="4877026"/>
                </a:lnTo>
                <a:close/>
              </a:path>
            </a:pathLst>
          </a:custGeom>
        </p:spPr>
      </p:pic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EE088DB3-0D4A-4391-B6A7-91773F2828C2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9147326" cy="6858000"/>
          </a:xfrm>
          <a:custGeom>
            <a:avLst/>
            <a:gdLst>
              <a:gd name="connsiteX0" fmla="*/ 4108922 w 9147326"/>
              <a:gd name="connsiteY0" fmla="*/ 0 h 6858000"/>
              <a:gd name="connsiteX1" fmla="*/ 0 w 9147326"/>
              <a:gd name="connsiteY1" fmla="*/ 0 h 6858000"/>
              <a:gd name="connsiteX2" fmla="*/ 0 w 9147326"/>
              <a:gd name="connsiteY2" fmla="*/ 6858000 h 6858000"/>
              <a:gd name="connsiteX3" fmla="*/ 9147326 w 9147326"/>
              <a:gd name="connsiteY3" fmla="*/ 6858000 h 6858000"/>
              <a:gd name="connsiteX4" fmla="*/ 9147326 w 9147326"/>
              <a:gd name="connsiteY4" fmla="*/ 6459802 h 6858000"/>
              <a:gd name="connsiteX5" fmla="*/ 7513073 w 9147326"/>
              <a:gd name="connsiteY5" fmla="*/ 4816793 h 6858000"/>
              <a:gd name="connsiteX6" fmla="*/ 7497704 w 9147326"/>
              <a:gd name="connsiteY6" fmla="*/ 4803458 h 6858000"/>
              <a:gd name="connsiteX7" fmla="*/ 7482335 w 9147326"/>
              <a:gd name="connsiteY7" fmla="*/ 4789488 h 6858000"/>
              <a:gd name="connsiteX8" fmla="*/ 7467301 w 9147326"/>
              <a:gd name="connsiteY8" fmla="*/ 4775518 h 6858000"/>
              <a:gd name="connsiteX9" fmla="*/ 7452600 w 9147326"/>
              <a:gd name="connsiteY9" fmla="*/ 4760913 h 6858000"/>
              <a:gd name="connsiteX10" fmla="*/ 6518455 w 9147326"/>
              <a:gd name="connsiteY10" fmla="*/ 3828098 h 6858000"/>
              <a:gd name="connsiteX11" fmla="*/ 6513777 w 9147326"/>
              <a:gd name="connsiteY11" fmla="*/ 3823335 h 6858000"/>
              <a:gd name="connsiteX12" fmla="*/ 6509769 w 9147326"/>
              <a:gd name="connsiteY12" fmla="*/ 3818573 h 6858000"/>
              <a:gd name="connsiteX13" fmla="*/ 6506093 w 9147326"/>
              <a:gd name="connsiteY13" fmla="*/ 3813493 h 6858000"/>
              <a:gd name="connsiteX14" fmla="*/ 6502752 w 9147326"/>
              <a:gd name="connsiteY14" fmla="*/ 3808413 h 6858000"/>
              <a:gd name="connsiteX15" fmla="*/ 6499412 w 9147326"/>
              <a:gd name="connsiteY15" fmla="*/ 3803333 h 6858000"/>
              <a:gd name="connsiteX16" fmla="*/ 6496405 w 9147326"/>
              <a:gd name="connsiteY16" fmla="*/ 3798253 h 6858000"/>
              <a:gd name="connsiteX17" fmla="*/ 6493732 w 9147326"/>
              <a:gd name="connsiteY17" fmla="*/ 3792855 h 6858000"/>
              <a:gd name="connsiteX18" fmla="*/ 6491393 w 9147326"/>
              <a:gd name="connsiteY18" fmla="*/ 3787458 h 6858000"/>
              <a:gd name="connsiteX19" fmla="*/ 6489388 w 9147326"/>
              <a:gd name="connsiteY19" fmla="*/ 3781425 h 6858000"/>
              <a:gd name="connsiteX20" fmla="*/ 6487718 w 9147326"/>
              <a:gd name="connsiteY20" fmla="*/ 3776028 h 6858000"/>
              <a:gd name="connsiteX21" fmla="*/ 6485713 w 9147326"/>
              <a:gd name="connsiteY21" fmla="*/ 3770313 h 6858000"/>
              <a:gd name="connsiteX22" fmla="*/ 6484377 w 9147326"/>
              <a:gd name="connsiteY22" fmla="*/ 3764280 h 6858000"/>
              <a:gd name="connsiteX23" fmla="*/ 6483375 w 9147326"/>
              <a:gd name="connsiteY23" fmla="*/ 3758565 h 6858000"/>
              <a:gd name="connsiteX24" fmla="*/ 6482706 w 9147326"/>
              <a:gd name="connsiteY24" fmla="*/ 3752850 h 6858000"/>
              <a:gd name="connsiteX25" fmla="*/ 6482372 w 9147326"/>
              <a:gd name="connsiteY25" fmla="*/ 3746818 h 6858000"/>
              <a:gd name="connsiteX26" fmla="*/ 6482372 w 9147326"/>
              <a:gd name="connsiteY26" fmla="*/ 3740785 h 6858000"/>
              <a:gd name="connsiteX27" fmla="*/ 6482372 w 9147326"/>
              <a:gd name="connsiteY27" fmla="*/ 3735070 h 6858000"/>
              <a:gd name="connsiteX28" fmla="*/ 6482706 w 9147326"/>
              <a:gd name="connsiteY28" fmla="*/ 3729038 h 6858000"/>
              <a:gd name="connsiteX29" fmla="*/ 6483375 w 9147326"/>
              <a:gd name="connsiteY29" fmla="*/ 3723323 h 6858000"/>
              <a:gd name="connsiteX30" fmla="*/ 6484377 w 9147326"/>
              <a:gd name="connsiteY30" fmla="*/ 3717608 h 6858000"/>
              <a:gd name="connsiteX31" fmla="*/ 6485713 w 9147326"/>
              <a:gd name="connsiteY31" fmla="*/ 3711575 h 6858000"/>
              <a:gd name="connsiteX32" fmla="*/ 6487718 w 9147326"/>
              <a:gd name="connsiteY32" fmla="*/ 3705860 h 6858000"/>
              <a:gd name="connsiteX33" fmla="*/ 6489388 w 9147326"/>
              <a:gd name="connsiteY33" fmla="*/ 3700145 h 6858000"/>
              <a:gd name="connsiteX34" fmla="*/ 6491393 w 9147326"/>
              <a:gd name="connsiteY34" fmla="*/ 3694748 h 6858000"/>
              <a:gd name="connsiteX35" fmla="*/ 6493732 w 9147326"/>
              <a:gd name="connsiteY35" fmla="*/ 3689033 h 6858000"/>
              <a:gd name="connsiteX36" fmla="*/ 6496405 w 9147326"/>
              <a:gd name="connsiteY36" fmla="*/ 3683635 h 6858000"/>
              <a:gd name="connsiteX37" fmla="*/ 6499412 w 9147326"/>
              <a:gd name="connsiteY37" fmla="*/ 3678238 h 6858000"/>
              <a:gd name="connsiteX38" fmla="*/ 6502752 w 9147326"/>
              <a:gd name="connsiteY38" fmla="*/ 3673158 h 6858000"/>
              <a:gd name="connsiteX39" fmla="*/ 6506093 w 9147326"/>
              <a:gd name="connsiteY39" fmla="*/ 3668078 h 6858000"/>
              <a:gd name="connsiteX40" fmla="*/ 6509769 w 9147326"/>
              <a:gd name="connsiteY40" fmla="*/ 3662998 h 6858000"/>
              <a:gd name="connsiteX41" fmla="*/ 6513777 w 9147326"/>
              <a:gd name="connsiteY41" fmla="*/ 3658235 h 6858000"/>
              <a:gd name="connsiteX42" fmla="*/ 6518455 w 9147326"/>
              <a:gd name="connsiteY42" fmla="*/ 3653790 h 6858000"/>
              <a:gd name="connsiteX43" fmla="*/ 6523133 w 9147326"/>
              <a:gd name="connsiteY43" fmla="*/ 3649345 h 6858000"/>
              <a:gd name="connsiteX44" fmla="*/ 6527475 w 9147326"/>
              <a:gd name="connsiteY44" fmla="*/ 3645218 h 6858000"/>
              <a:gd name="connsiteX45" fmla="*/ 6532821 w 9147326"/>
              <a:gd name="connsiteY45" fmla="*/ 3641725 h 6858000"/>
              <a:gd name="connsiteX46" fmla="*/ 6537833 w 9147326"/>
              <a:gd name="connsiteY46" fmla="*/ 3638233 h 6858000"/>
              <a:gd name="connsiteX47" fmla="*/ 6543178 w 9147326"/>
              <a:gd name="connsiteY47" fmla="*/ 3634740 h 6858000"/>
              <a:gd name="connsiteX48" fmla="*/ 6548190 w 9147326"/>
              <a:gd name="connsiteY48" fmla="*/ 3631883 h 6858000"/>
              <a:gd name="connsiteX49" fmla="*/ 6553535 w 9147326"/>
              <a:gd name="connsiteY49" fmla="*/ 3629343 h 6858000"/>
              <a:gd name="connsiteX50" fmla="*/ 6559215 w 9147326"/>
              <a:gd name="connsiteY50" fmla="*/ 3626803 h 6858000"/>
              <a:gd name="connsiteX51" fmla="*/ 6564895 w 9147326"/>
              <a:gd name="connsiteY51" fmla="*/ 3624898 h 6858000"/>
              <a:gd name="connsiteX52" fmla="*/ 6570574 w 9147326"/>
              <a:gd name="connsiteY52" fmla="*/ 3622675 h 6858000"/>
              <a:gd name="connsiteX53" fmla="*/ 6576254 w 9147326"/>
              <a:gd name="connsiteY53" fmla="*/ 3621405 h 6858000"/>
              <a:gd name="connsiteX54" fmla="*/ 6581934 w 9147326"/>
              <a:gd name="connsiteY54" fmla="*/ 3620135 h 6858000"/>
              <a:gd name="connsiteX55" fmla="*/ 6587948 w 9147326"/>
              <a:gd name="connsiteY55" fmla="*/ 3618865 h 6858000"/>
              <a:gd name="connsiteX56" fmla="*/ 6593627 w 9147326"/>
              <a:gd name="connsiteY56" fmla="*/ 3618230 h 6858000"/>
              <a:gd name="connsiteX57" fmla="*/ 6599641 w 9147326"/>
              <a:gd name="connsiteY57" fmla="*/ 3617913 h 6858000"/>
              <a:gd name="connsiteX58" fmla="*/ 6605655 w 9147326"/>
              <a:gd name="connsiteY58" fmla="*/ 3617595 h 6858000"/>
              <a:gd name="connsiteX59" fmla="*/ 6611669 w 9147326"/>
              <a:gd name="connsiteY59" fmla="*/ 3617913 h 6858000"/>
              <a:gd name="connsiteX60" fmla="*/ 6617349 w 9147326"/>
              <a:gd name="connsiteY60" fmla="*/ 3618230 h 6858000"/>
              <a:gd name="connsiteX61" fmla="*/ 6623028 w 9147326"/>
              <a:gd name="connsiteY61" fmla="*/ 3618865 h 6858000"/>
              <a:gd name="connsiteX62" fmla="*/ 6629042 w 9147326"/>
              <a:gd name="connsiteY62" fmla="*/ 3620135 h 6858000"/>
              <a:gd name="connsiteX63" fmla="*/ 6634722 w 9147326"/>
              <a:gd name="connsiteY63" fmla="*/ 3621405 h 6858000"/>
              <a:gd name="connsiteX64" fmla="*/ 6640736 w 9147326"/>
              <a:gd name="connsiteY64" fmla="*/ 3622675 h 6858000"/>
              <a:gd name="connsiteX65" fmla="*/ 6646415 w 9147326"/>
              <a:gd name="connsiteY65" fmla="*/ 3624898 h 6858000"/>
              <a:gd name="connsiteX66" fmla="*/ 6652095 w 9147326"/>
              <a:gd name="connsiteY66" fmla="*/ 3626803 h 6858000"/>
              <a:gd name="connsiteX67" fmla="*/ 6657441 w 9147326"/>
              <a:gd name="connsiteY67" fmla="*/ 3629343 h 6858000"/>
              <a:gd name="connsiteX68" fmla="*/ 6662786 w 9147326"/>
              <a:gd name="connsiteY68" fmla="*/ 3631883 h 6858000"/>
              <a:gd name="connsiteX69" fmla="*/ 6668132 w 9147326"/>
              <a:gd name="connsiteY69" fmla="*/ 3634740 h 6858000"/>
              <a:gd name="connsiteX70" fmla="*/ 6673477 w 9147326"/>
              <a:gd name="connsiteY70" fmla="*/ 3638233 h 6858000"/>
              <a:gd name="connsiteX71" fmla="*/ 6678489 w 9147326"/>
              <a:gd name="connsiteY71" fmla="*/ 3641725 h 6858000"/>
              <a:gd name="connsiteX72" fmla="*/ 6683501 w 9147326"/>
              <a:gd name="connsiteY72" fmla="*/ 3645218 h 6858000"/>
              <a:gd name="connsiteX73" fmla="*/ 6688178 w 9147326"/>
              <a:gd name="connsiteY73" fmla="*/ 3649345 h 6858000"/>
              <a:gd name="connsiteX74" fmla="*/ 6692855 w 9147326"/>
              <a:gd name="connsiteY74" fmla="*/ 3653790 h 6858000"/>
              <a:gd name="connsiteX75" fmla="*/ 7361725 w 9147326"/>
              <a:gd name="connsiteY75" fmla="*/ 4321810 h 6858000"/>
              <a:gd name="connsiteX76" fmla="*/ 7366068 w 9147326"/>
              <a:gd name="connsiteY76" fmla="*/ 4325938 h 6858000"/>
              <a:gd name="connsiteX77" fmla="*/ 7370746 w 9147326"/>
              <a:gd name="connsiteY77" fmla="*/ 4330065 h 6858000"/>
              <a:gd name="connsiteX78" fmla="*/ 7376091 w 9147326"/>
              <a:gd name="connsiteY78" fmla="*/ 4334193 h 6858000"/>
              <a:gd name="connsiteX79" fmla="*/ 7380769 w 9147326"/>
              <a:gd name="connsiteY79" fmla="*/ 4337685 h 6858000"/>
              <a:gd name="connsiteX80" fmla="*/ 7386114 w 9147326"/>
              <a:gd name="connsiteY80" fmla="*/ 4340860 h 6858000"/>
              <a:gd name="connsiteX81" fmla="*/ 7391460 w 9147326"/>
              <a:gd name="connsiteY81" fmla="*/ 4343718 h 6858000"/>
              <a:gd name="connsiteX82" fmla="*/ 7396806 w 9147326"/>
              <a:gd name="connsiteY82" fmla="*/ 4346575 h 6858000"/>
              <a:gd name="connsiteX83" fmla="*/ 7402485 w 9147326"/>
              <a:gd name="connsiteY83" fmla="*/ 4349115 h 6858000"/>
              <a:gd name="connsiteX84" fmla="*/ 7407831 w 9147326"/>
              <a:gd name="connsiteY84" fmla="*/ 4351020 h 6858000"/>
              <a:gd name="connsiteX85" fmla="*/ 7413511 w 9147326"/>
              <a:gd name="connsiteY85" fmla="*/ 4352608 h 6858000"/>
              <a:gd name="connsiteX86" fmla="*/ 7419524 w 9147326"/>
              <a:gd name="connsiteY86" fmla="*/ 4354513 h 6858000"/>
              <a:gd name="connsiteX87" fmla="*/ 7425204 w 9147326"/>
              <a:gd name="connsiteY87" fmla="*/ 4355465 h 6858000"/>
              <a:gd name="connsiteX88" fmla="*/ 7431218 w 9147326"/>
              <a:gd name="connsiteY88" fmla="*/ 4356418 h 6858000"/>
              <a:gd name="connsiteX89" fmla="*/ 7436898 w 9147326"/>
              <a:gd name="connsiteY89" fmla="*/ 4357053 h 6858000"/>
              <a:gd name="connsiteX90" fmla="*/ 7442911 w 9147326"/>
              <a:gd name="connsiteY90" fmla="*/ 4358005 h 6858000"/>
              <a:gd name="connsiteX91" fmla="*/ 7448591 w 9147326"/>
              <a:gd name="connsiteY91" fmla="*/ 4358005 h 6858000"/>
              <a:gd name="connsiteX92" fmla="*/ 7454605 w 9147326"/>
              <a:gd name="connsiteY92" fmla="*/ 4358005 h 6858000"/>
              <a:gd name="connsiteX93" fmla="*/ 7460619 w 9147326"/>
              <a:gd name="connsiteY93" fmla="*/ 4357053 h 6858000"/>
              <a:gd name="connsiteX94" fmla="*/ 7466298 w 9147326"/>
              <a:gd name="connsiteY94" fmla="*/ 4356418 h 6858000"/>
              <a:gd name="connsiteX95" fmla="*/ 7472312 w 9147326"/>
              <a:gd name="connsiteY95" fmla="*/ 4355465 h 6858000"/>
              <a:gd name="connsiteX96" fmla="*/ 7477992 w 9147326"/>
              <a:gd name="connsiteY96" fmla="*/ 4354513 h 6858000"/>
              <a:gd name="connsiteX97" fmla="*/ 7484006 w 9147326"/>
              <a:gd name="connsiteY97" fmla="*/ 4352608 h 6858000"/>
              <a:gd name="connsiteX98" fmla="*/ 7489351 w 9147326"/>
              <a:gd name="connsiteY98" fmla="*/ 4351020 h 6858000"/>
              <a:gd name="connsiteX99" fmla="*/ 7495031 w 9147326"/>
              <a:gd name="connsiteY99" fmla="*/ 4349115 h 6858000"/>
              <a:gd name="connsiteX100" fmla="*/ 7500711 w 9147326"/>
              <a:gd name="connsiteY100" fmla="*/ 4346575 h 6858000"/>
              <a:gd name="connsiteX101" fmla="*/ 7506056 w 9147326"/>
              <a:gd name="connsiteY101" fmla="*/ 4343718 h 6858000"/>
              <a:gd name="connsiteX102" fmla="*/ 7511402 w 9147326"/>
              <a:gd name="connsiteY102" fmla="*/ 4340860 h 6858000"/>
              <a:gd name="connsiteX103" fmla="*/ 7516414 w 9147326"/>
              <a:gd name="connsiteY103" fmla="*/ 4337685 h 6858000"/>
              <a:gd name="connsiteX104" fmla="*/ 7521425 w 9147326"/>
              <a:gd name="connsiteY104" fmla="*/ 4334193 h 6858000"/>
              <a:gd name="connsiteX105" fmla="*/ 7526771 w 9147326"/>
              <a:gd name="connsiteY105" fmla="*/ 4330065 h 6858000"/>
              <a:gd name="connsiteX106" fmla="*/ 7531114 w 9147326"/>
              <a:gd name="connsiteY106" fmla="*/ 4325938 h 6858000"/>
              <a:gd name="connsiteX107" fmla="*/ 7535791 w 9147326"/>
              <a:gd name="connsiteY107" fmla="*/ 4321810 h 6858000"/>
              <a:gd name="connsiteX108" fmla="*/ 7540469 w 9147326"/>
              <a:gd name="connsiteY108" fmla="*/ 4317048 h 6858000"/>
              <a:gd name="connsiteX109" fmla="*/ 7544478 w 9147326"/>
              <a:gd name="connsiteY109" fmla="*/ 4312285 h 6858000"/>
              <a:gd name="connsiteX110" fmla="*/ 7548153 w 9147326"/>
              <a:gd name="connsiteY110" fmla="*/ 4307523 h 6858000"/>
              <a:gd name="connsiteX111" fmla="*/ 7551494 w 9147326"/>
              <a:gd name="connsiteY111" fmla="*/ 4302443 h 6858000"/>
              <a:gd name="connsiteX112" fmla="*/ 7554835 w 9147326"/>
              <a:gd name="connsiteY112" fmla="*/ 4297363 h 6858000"/>
              <a:gd name="connsiteX113" fmla="*/ 7557842 w 9147326"/>
              <a:gd name="connsiteY113" fmla="*/ 4292283 h 6858000"/>
              <a:gd name="connsiteX114" fmla="*/ 7560515 w 9147326"/>
              <a:gd name="connsiteY114" fmla="*/ 4286568 h 6858000"/>
              <a:gd name="connsiteX115" fmla="*/ 7562854 w 9147326"/>
              <a:gd name="connsiteY115" fmla="*/ 4281170 h 6858000"/>
              <a:gd name="connsiteX116" fmla="*/ 7564858 w 9147326"/>
              <a:gd name="connsiteY116" fmla="*/ 4275455 h 6858000"/>
              <a:gd name="connsiteX117" fmla="*/ 7566863 w 9147326"/>
              <a:gd name="connsiteY117" fmla="*/ 4270058 h 6858000"/>
              <a:gd name="connsiteX118" fmla="*/ 7568533 w 9147326"/>
              <a:gd name="connsiteY118" fmla="*/ 4264025 h 6858000"/>
              <a:gd name="connsiteX119" fmla="*/ 7569870 w 9147326"/>
              <a:gd name="connsiteY119" fmla="*/ 4258310 h 6858000"/>
              <a:gd name="connsiteX120" fmla="*/ 7570872 w 9147326"/>
              <a:gd name="connsiteY120" fmla="*/ 4252595 h 6858000"/>
              <a:gd name="connsiteX121" fmla="*/ 7571540 w 9147326"/>
              <a:gd name="connsiteY121" fmla="*/ 4246563 h 6858000"/>
              <a:gd name="connsiteX122" fmla="*/ 7571874 w 9147326"/>
              <a:gd name="connsiteY122" fmla="*/ 4240848 h 6858000"/>
              <a:gd name="connsiteX123" fmla="*/ 7571874 w 9147326"/>
              <a:gd name="connsiteY123" fmla="*/ 4234815 h 6858000"/>
              <a:gd name="connsiteX124" fmla="*/ 7571874 w 9147326"/>
              <a:gd name="connsiteY124" fmla="*/ 4228783 h 6858000"/>
              <a:gd name="connsiteX125" fmla="*/ 7571540 w 9147326"/>
              <a:gd name="connsiteY125" fmla="*/ 4223068 h 6858000"/>
              <a:gd name="connsiteX126" fmla="*/ 7570872 w 9147326"/>
              <a:gd name="connsiteY126" fmla="*/ 4217353 h 6858000"/>
              <a:gd name="connsiteX127" fmla="*/ 7569870 w 9147326"/>
              <a:gd name="connsiteY127" fmla="*/ 4211320 h 6858000"/>
              <a:gd name="connsiteX128" fmla="*/ 7568533 w 9147326"/>
              <a:gd name="connsiteY128" fmla="*/ 4205605 h 6858000"/>
              <a:gd name="connsiteX129" fmla="*/ 7566863 w 9147326"/>
              <a:gd name="connsiteY129" fmla="*/ 4199890 h 6858000"/>
              <a:gd name="connsiteX130" fmla="*/ 7564858 w 9147326"/>
              <a:gd name="connsiteY130" fmla="*/ 4194175 h 6858000"/>
              <a:gd name="connsiteX131" fmla="*/ 7562854 w 9147326"/>
              <a:gd name="connsiteY131" fmla="*/ 4188460 h 6858000"/>
              <a:gd name="connsiteX132" fmla="*/ 7560515 w 9147326"/>
              <a:gd name="connsiteY132" fmla="*/ 4183063 h 6858000"/>
              <a:gd name="connsiteX133" fmla="*/ 7557842 w 9147326"/>
              <a:gd name="connsiteY133" fmla="*/ 4177665 h 6858000"/>
              <a:gd name="connsiteX134" fmla="*/ 7554835 w 9147326"/>
              <a:gd name="connsiteY134" fmla="*/ 4172268 h 6858000"/>
              <a:gd name="connsiteX135" fmla="*/ 7551494 w 9147326"/>
              <a:gd name="connsiteY135" fmla="*/ 4166870 h 6858000"/>
              <a:gd name="connsiteX136" fmla="*/ 7548153 w 9147326"/>
              <a:gd name="connsiteY136" fmla="*/ 4161790 h 6858000"/>
              <a:gd name="connsiteX137" fmla="*/ 7544478 w 9147326"/>
              <a:gd name="connsiteY137" fmla="*/ 4157028 h 6858000"/>
              <a:gd name="connsiteX138" fmla="*/ 7540469 w 9147326"/>
              <a:gd name="connsiteY138" fmla="*/ 4152265 h 6858000"/>
              <a:gd name="connsiteX139" fmla="*/ 7535791 w 9147326"/>
              <a:gd name="connsiteY139" fmla="*/ 4147820 h 6858000"/>
              <a:gd name="connsiteX140" fmla="*/ 7148903 w 9147326"/>
              <a:gd name="connsiteY140" fmla="*/ 3761423 h 6858000"/>
              <a:gd name="connsiteX141" fmla="*/ 6952786 w 9147326"/>
              <a:gd name="connsiteY141" fmla="*/ 3565208 h 6858000"/>
              <a:gd name="connsiteX142" fmla="*/ 6948108 w 9147326"/>
              <a:gd name="connsiteY142" fmla="*/ 3560445 h 6858000"/>
              <a:gd name="connsiteX143" fmla="*/ 6944099 w 9147326"/>
              <a:gd name="connsiteY143" fmla="*/ 3555683 h 6858000"/>
              <a:gd name="connsiteX144" fmla="*/ 6940424 w 9147326"/>
              <a:gd name="connsiteY144" fmla="*/ 3550920 h 6858000"/>
              <a:gd name="connsiteX145" fmla="*/ 6936749 w 9147326"/>
              <a:gd name="connsiteY145" fmla="*/ 3545840 h 6858000"/>
              <a:gd name="connsiteX146" fmla="*/ 6933408 w 9147326"/>
              <a:gd name="connsiteY146" fmla="*/ 3540760 h 6858000"/>
              <a:gd name="connsiteX147" fmla="*/ 6930735 w 9147326"/>
              <a:gd name="connsiteY147" fmla="*/ 3535680 h 6858000"/>
              <a:gd name="connsiteX148" fmla="*/ 6928062 w 9147326"/>
              <a:gd name="connsiteY148" fmla="*/ 3529965 h 6858000"/>
              <a:gd name="connsiteX149" fmla="*/ 6925724 w 9147326"/>
              <a:gd name="connsiteY149" fmla="*/ 3524568 h 6858000"/>
              <a:gd name="connsiteX150" fmla="*/ 6923385 w 9147326"/>
              <a:gd name="connsiteY150" fmla="*/ 3518853 h 6858000"/>
              <a:gd name="connsiteX151" fmla="*/ 6921380 w 9147326"/>
              <a:gd name="connsiteY151" fmla="*/ 3513455 h 6858000"/>
              <a:gd name="connsiteX152" fmla="*/ 6920044 w 9147326"/>
              <a:gd name="connsiteY152" fmla="*/ 3507423 h 6858000"/>
              <a:gd name="connsiteX153" fmla="*/ 6918708 w 9147326"/>
              <a:gd name="connsiteY153" fmla="*/ 3501708 h 6858000"/>
              <a:gd name="connsiteX154" fmla="*/ 6917705 w 9147326"/>
              <a:gd name="connsiteY154" fmla="*/ 3495993 h 6858000"/>
              <a:gd name="connsiteX155" fmla="*/ 6917037 w 9147326"/>
              <a:gd name="connsiteY155" fmla="*/ 3489960 h 6858000"/>
              <a:gd name="connsiteX156" fmla="*/ 6916703 w 9147326"/>
              <a:gd name="connsiteY156" fmla="*/ 3484245 h 6858000"/>
              <a:gd name="connsiteX157" fmla="*/ 6916369 w 9147326"/>
              <a:gd name="connsiteY157" fmla="*/ 3478213 h 6858000"/>
              <a:gd name="connsiteX158" fmla="*/ 6916703 w 9147326"/>
              <a:gd name="connsiteY158" fmla="*/ 3472180 h 6858000"/>
              <a:gd name="connsiteX159" fmla="*/ 6917037 w 9147326"/>
              <a:gd name="connsiteY159" fmla="*/ 3466465 h 6858000"/>
              <a:gd name="connsiteX160" fmla="*/ 6917705 w 9147326"/>
              <a:gd name="connsiteY160" fmla="*/ 3460750 h 6858000"/>
              <a:gd name="connsiteX161" fmla="*/ 6918708 w 9147326"/>
              <a:gd name="connsiteY161" fmla="*/ 3454718 h 6858000"/>
              <a:gd name="connsiteX162" fmla="*/ 6920044 w 9147326"/>
              <a:gd name="connsiteY162" fmla="*/ 3449003 h 6858000"/>
              <a:gd name="connsiteX163" fmla="*/ 6921380 w 9147326"/>
              <a:gd name="connsiteY163" fmla="*/ 3443288 h 6858000"/>
              <a:gd name="connsiteX164" fmla="*/ 6923385 w 9147326"/>
              <a:gd name="connsiteY164" fmla="*/ 3437255 h 6858000"/>
              <a:gd name="connsiteX165" fmla="*/ 6925724 w 9147326"/>
              <a:gd name="connsiteY165" fmla="*/ 3431858 h 6858000"/>
              <a:gd name="connsiteX166" fmla="*/ 6928062 w 9147326"/>
              <a:gd name="connsiteY166" fmla="*/ 3426460 h 6858000"/>
              <a:gd name="connsiteX167" fmla="*/ 6930735 w 9147326"/>
              <a:gd name="connsiteY167" fmla="*/ 3421063 h 6858000"/>
              <a:gd name="connsiteX168" fmla="*/ 6933408 w 9147326"/>
              <a:gd name="connsiteY168" fmla="*/ 3415348 h 6858000"/>
              <a:gd name="connsiteX169" fmla="*/ 6936749 w 9147326"/>
              <a:gd name="connsiteY169" fmla="*/ 3410268 h 6858000"/>
              <a:gd name="connsiteX170" fmla="*/ 6940424 w 9147326"/>
              <a:gd name="connsiteY170" fmla="*/ 3405505 h 6858000"/>
              <a:gd name="connsiteX171" fmla="*/ 6944099 w 9147326"/>
              <a:gd name="connsiteY171" fmla="*/ 3400425 h 6858000"/>
              <a:gd name="connsiteX172" fmla="*/ 6948108 w 9147326"/>
              <a:gd name="connsiteY172" fmla="*/ 3395663 h 6858000"/>
              <a:gd name="connsiteX173" fmla="*/ 6952786 w 9147326"/>
              <a:gd name="connsiteY173" fmla="*/ 3391218 h 6858000"/>
              <a:gd name="connsiteX174" fmla="*/ 6957129 w 9147326"/>
              <a:gd name="connsiteY174" fmla="*/ 3386773 h 6858000"/>
              <a:gd name="connsiteX175" fmla="*/ 6961807 w 9147326"/>
              <a:gd name="connsiteY175" fmla="*/ 3382645 h 6858000"/>
              <a:gd name="connsiteX176" fmla="*/ 6967152 w 9147326"/>
              <a:gd name="connsiteY176" fmla="*/ 3378835 h 6858000"/>
              <a:gd name="connsiteX177" fmla="*/ 6971830 w 9147326"/>
              <a:gd name="connsiteY177" fmla="*/ 3375343 h 6858000"/>
              <a:gd name="connsiteX178" fmla="*/ 6976841 w 9147326"/>
              <a:gd name="connsiteY178" fmla="*/ 3372168 h 6858000"/>
              <a:gd name="connsiteX179" fmla="*/ 6982521 w 9147326"/>
              <a:gd name="connsiteY179" fmla="*/ 3369310 h 6858000"/>
              <a:gd name="connsiteX180" fmla="*/ 6987866 w 9147326"/>
              <a:gd name="connsiteY180" fmla="*/ 3366453 h 6858000"/>
              <a:gd name="connsiteX181" fmla="*/ 6993546 w 9147326"/>
              <a:gd name="connsiteY181" fmla="*/ 3364230 h 6858000"/>
              <a:gd name="connsiteX182" fmla="*/ 6998892 w 9147326"/>
              <a:gd name="connsiteY182" fmla="*/ 3362008 h 6858000"/>
              <a:gd name="connsiteX183" fmla="*/ 7004571 w 9147326"/>
              <a:gd name="connsiteY183" fmla="*/ 3360103 h 6858000"/>
              <a:gd name="connsiteX184" fmla="*/ 7010585 w 9147326"/>
              <a:gd name="connsiteY184" fmla="*/ 3358833 h 6858000"/>
              <a:gd name="connsiteX185" fmla="*/ 7016265 w 9147326"/>
              <a:gd name="connsiteY185" fmla="*/ 3357245 h 6858000"/>
              <a:gd name="connsiteX186" fmla="*/ 7022279 w 9147326"/>
              <a:gd name="connsiteY186" fmla="*/ 3356293 h 6858000"/>
              <a:gd name="connsiteX187" fmla="*/ 7027958 w 9147326"/>
              <a:gd name="connsiteY187" fmla="*/ 3355658 h 6858000"/>
              <a:gd name="connsiteX188" fmla="*/ 7033972 w 9147326"/>
              <a:gd name="connsiteY188" fmla="*/ 3355340 h 6858000"/>
              <a:gd name="connsiteX189" fmla="*/ 7039652 w 9147326"/>
              <a:gd name="connsiteY189" fmla="*/ 3355023 h 6858000"/>
              <a:gd name="connsiteX190" fmla="*/ 7045666 w 9147326"/>
              <a:gd name="connsiteY190" fmla="*/ 3355340 h 6858000"/>
              <a:gd name="connsiteX191" fmla="*/ 7051680 w 9147326"/>
              <a:gd name="connsiteY191" fmla="*/ 3355658 h 6858000"/>
              <a:gd name="connsiteX192" fmla="*/ 7057359 w 9147326"/>
              <a:gd name="connsiteY192" fmla="*/ 3356293 h 6858000"/>
              <a:gd name="connsiteX193" fmla="*/ 7063373 w 9147326"/>
              <a:gd name="connsiteY193" fmla="*/ 3357245 h 6858000"/>
              <a:gd name="connsiteX194" fmla="*/ 7069053 w 9147326"/>
              <a:gd name="connsiteY194" fmla="*/ 3358833 h 6858000"/>
              <a:gd name="connsiteX195" fmla="*/ 7075067 w 9147326"/>
              <a:gd name="connsiteY195" fmla="*/ 3360103 h 6858000"/>
              <a:gd name="connsiteX196" fmla="*/ 7080412 w 9147326"/>
              <a:gd name="connsiteY196" fmla="*/ 3362008 h 6858000"/>
              <a:gd name="connsiteX197" fmla="*/ 7086092 w 9147326"/>
              <a:gd name="connsiteY197" fmla="*/ 3364230 h 6858000"/>
              <a:gd name="connsiteX198" fmla="*/ 7091772 w 9147326"/>
              <a:gd name="connsiteY198" fmla="*/ 3366453 h 6858000"/>
              <a:gd name="connsiteX199" fmla="*/ 7097117 w 9147326"/>
              <a:gd name="connsiteY199" fmla="*/ 3369310 h 6858000"/>
              <a:gd name="connsiteX200" fmla="*/ 7102463 w 9147326"/>
              <a:gd name="connsiteY200" fmla="*/ 3372168 h 6858000"/>
              <a:gd name="connsiteX201" fmla="*/ 7107474 w 9147326"/>
              <a:gd name="connsiteY201" fmla="*/ 3375343 h 6858000"/>
              <a:gd name="connsiteX202" fmla="*/ 7112486 w 9147326"/>
              <a:gd name="connsiteY202" fmla="*/ 3378835 h 6858000"/>
              <a:gd name="connsiteX203" fmla="*/ 7117497 w 9147326"/>
              <a:gd name="connsiteY203" fmla="*/ 3382645 h 6858000"/>
              <a:gd name="connsiteX204" fmla="*/ 7122175 w 9147326"/>
              <a:gd name="connsiteY204" fmla="*/ 3386773 h 6858000"/>
              <a:gd name="connsiteX205" fmla="*/ 7126852 w 9147326"/>
              <a:gd name="connsiteY205" fmla="*/ 3391218 h 6858000"/>
              <a:gd name="connsiteX206" fmla="*/ 7334329 w 9147326"/>
              <a:gd name="connsiteY206" fmla="*/ 3598228 h 6858000"/>
              <a:gd name="connsiteX207" fmla="*/ 7338672 w 9147326"/>
              <a:gd name="connsiteY207" fmla="*/ 3602673 h 6858000"/>
              <a:gd name="connsiteX208" fmla="*/ 7343349 w 9147326"/>
              <a:gd name="connsiteY208" fmla="*/ 3606800 h 6858000"/>
              <a:gd name="connsiteX209" fmla="*/ 7348695 w 9147326"/>
              <a:gd name="connsiteY209" fmla="*/ 3610610 h 6858000"/>
              <a:gd name="connsiteX210" fmla="*/ 7353372 w 9147326"/>
              <a:gd name="connsiteY210" fmla="*/ 3613785 h 6858000"/>
              <a:gd name="connsiteX211" fmla="*/ 7358718 w 9147326"/>
              <a:gd name="connsiteY211" fmla="*/ 3617278 h 6858000"/>
              <a:gd name="connsiteX212" fmla="*/ 7364064 w 9147326"/>
              <a:gd name="connsiteY212" fmla="*/ 3620135 h 6858000"/>
              <a:gd name="connsiteX213" fmla="*/ 7369409 w 9147326"/>
              <a:gd name="connsiteY213" fmla="*/ 3622675 h 6858000"/>
              <a:gd name="connsiteX214" fmla="*/ 7375089 w 9147326"/>
              <a:gd name="connsiteY214" fmla="*/ 3625215 h 6858000"/>
              <a:gd name="connsiteX215" fmla="*/ 7380435 w 9147326"/>
              <a:gd name="connsiteY215" fmla="*/ 3627120 h 6858000"/>
              <a:gd name="connsiteX216" fmla="*/ 7386114 w 9147326"/>
              <a:gd name="connsiteY216" fmla="*/ 3629343 h 6858000"/>
              <a:gd name="connsiteX217" fmla="*/ 7392128 w 9147326"/>
              <a:gd name="connsiteY217" fmla="*/ 3630613 h 6858000"/>
              <a:gd name="connsiteX218" fmla="*/ 7397808 w 9147326"/>
              <a:gd name="connsiteY218" fmla="*/ 3631883 h 6858000"/>
              <a:gd name="connsiteX219" fmla="*/ 7403822 w 9147326"/>
              <a:gd name="connsiteY219" fmla="*/ 3633153 h 6858000"/>
              <a:gd name="connsiteX220" fmla="*/ 7409501 w 9147326"/>
              <a:gd name="connsiteY220" fmla="*/ 3633788 h 6858000"/>
              <a:gd name="connsiteX221" fmla="*/ 7415515 w 9147326"/>
              <a:gd name="connsiteY221" fmla="*/ 3634105 h 6858000"/>
              <a:gd name="connsiteX222" fmla="*/ 7421195 w 9147326"/>
              <a:gd name="connsiteY222" fmla="*/ 3634105 h 6858000"/>
              <a:gd name="connsiteX223" fmla="*/ 7427209 w 9147326"/>
              <a:gd name="connsiteY223" fmla="*/ 3634105 h 6858000"/>
              <a:gd name="connsiteX224" fmla="*/ 7433223 w 9147326"/>
              <a:gd name="connsiteY224" fmla="*/ 3633788 h 6858000"/>
              <a:gd name="connsiteX225" fmla="*/ 7438902 w 9147326"/>
              <a:gd name="connsiteY225" fmla="*/ 3633153 h 6858000"/>
              <a:gd name="connsiteX226" fmla="*/ 7444916 w 9147326"/>
              <a:gd name="connsiteY226" fmla="*/ 3631883 h 6858000"/>
              <a:gd name="connsiteX227" fmla="*/ 7450596 w 9147326"/>
              <a:gd name="connsiteY227" fmla="*/ 3630613 h 6858000"/>
              <a:gd name="connsiteX228" fmla="*/ 7456610 w 9147326"/>
              <a:gd name="connsiteY228" fmla="*/ 3629343 h 6858000"/>
              <a:gd name="connsiteX229" fmla="*/ 7461955 w 9147326"/>
              <a:gd name="connsiteY229" fmla="*/ 3627120 h 6858000"/>
              <a:gd name="connsiteX230" fmla="*/ 7467635 w 9147326"/>
              <a:gd name="connsiteY230" fmla="*/ 3625215 h 6858000"/>
              <a:gd name="connsiteX231" fmla="*/ 7473315 w 9147326"/>
              <a:gd name="connsiteY231" fmla="*/ 3622675 h 6858000"/>
              <a:gd name="connsiteX232" fmla="*/ 7478660 w 9147326"/>
              <a:gd name="connsiteY232" fmla="*/ 3620135 h 6858000"/>
              <a:gd name="connsiteX233" fmla="*/ 7484006 w 9147326"/>
              <a:gd name="connsiteY233" fmla="*/ 3617278 h 6858000"/>
              <a:gd name="connsiteX234" fmla="*/ 7489017 w 9147326"/>
              <a:gd name="connsiteY234" fmla="*/ 3613785 h 6858000"/>
              <a:gd name="connsiteX235" fmla="*/ 7494029 w 9147326"/>
              <a:gd name="connsiteY235" fmla="*/ 3610610 h 6858000"/>
              <a:gd name="connsiteX236" fmla="*/ 7499374 w 9147326"/>
              <a:gd name="connsiteY236" fmla="*/ 3606800 h 6858000"/>
              <a:gd name="connsiteX237" fmla="*/ 7503718 w 9147326"/>
              <a:gd name="connsiteY237" fmla="*/ 3602673 h 6858000"/>
              <a:gd name="connsiteX238" fmla="*/ 7508395 w 9147326"/>
              <a:gd name="connsiteY238" fmla="*/ 3598228 h 6858000"/>
              <a:gd name="connsiteX239" fmla="*/ 7513073 w 9147326"/>
              <a:gd name="connsiteY239" fmla="*/ 3593783 h 6858000"/>
              <a:gd name="connsiteX240" fmla="*/ 7517082 w 9147326"/>
              <a:gd name="connsiteY240" fmla="*/ 3589020 h 6858000"/>
              <a:gd name="connsiteX241" fmla="*/ 7520757 w 9147326"/>
              <a:gd name="connsiteY241" fmla="*/ 3583940 h 6858000"/>
              <a:gd name="connsiteX242" fmla="*/ 7524098 w 9147326"/>
              <a:gd name="connsiteY242" fmla="*/ 3578860 h 6858000"/>
              <a:gd name="connsiteX243" fmla="*/ 7527439 w 9147326"/>
              <a:gd name="connsiteY243" fmla="*/ 3573463 h 6858000"/>
              <a:gd name="connsiteX244" fmla="*/ 7530446 w 9147326"/>
              <a:gd name="connsiteY244" fmla="*/ 3568383 h 6858000"/>
              <a:gd name="connsiteX245" fmla="*/ 7533119 w 9147326"/>
              <a:gd name="connsiteY245" fmla="*/ 3562985 h 6858000"/>
              <a:gd name="connsiteX246" fmla="*/ 7535457 w 9147326"/>
              <a:gd name="connsiteY246" fmla="*/ 3557588 h 6858000"/>
              <a:gd name="connsiteX247" fmla="*/ 7537462 w 9147326"/>
              <a:gd name="connsiteY247" fmla="*/ 3551873 h 6858000"/>
              <a:gd name="connsiteX248" fmla="*/ 7539467 w 9147326"/>
              <a:gd name="connsiteY248" fmla="*/ 3546158 h 6858000"/>
              <a:gd name="connsiteX249" fmla="*/ 7541137 w 9147326"/>
              <a:gd name="connsiteY249" fmla="*/ 3540443 h 6858000"/>
              <a:gd name="connsiteX250" fmla="*/ 7542473 w 9147326"/>
              <a:gd name="connsiteY250" fmla="*/ 3534410 h 6858000"/>
              <a:gd name="connsiteX251" fmla="*/ 7543476 w 9147326"/>
              <a:gd name="connsiteY251" fmla="*/ 3528695 h 6858000"/>
              <a:gd name="connsiteX252" fmla="*/ 7544144 w 9147326"/>
              <a:gd name="connsiteY252" fmla="*/ 3522980 h 6858000"/>
              <a:gd name="connsiteX253" fmla="*/ 7544478 w 9147326"/>
              <a:gd name="connsiteY253" fmla="*/ 3516948 h 6858000"/>
              <a:gd name="connsiteX254" fmla="*/ 7544478 w 9147326"/>
              <a:gd name="connsiteY254" fmla="*/ 3511233 h 6858000"/>
              <a:gd name="connsiteX255" fmla="*/ 7544478 w 9147326"/>
              <a:gd name="connsiteY255" fmla="*/ 3505200 h 6858000"/>
              <a:gd name="connsiteX256" fmla="*/ 7544144 w 9147326"/>
              <a:gd name="connsiteY256" fmla="*/ 3499168 h 6858000"/>
              <a:gd name="connsiteX257" fmla="*/ 7543476 w 9147326"/>
              <a:gd name="connsiteY257" fmla="*/ 3493453 h 6858000"/>
              <a:gd name="connsiteX258" fmla="*/ 7542473 w 9147326"/>
              <a:gd name="connsiteY258" fmla="*/ 3487738 h 6858000"/>
              <a:gd name="connsiteX259" fmla="*/ 7541137 w 9147326"/>
              <a:gd name="connsiteY259" fmla="*/ 3481705 h 6858000"/>
              <a:gd name="connsiteX260" fmla="*/ 7539467 w 9147326"/>
              <a:gd name="connsiteY260" fmla="*/ 3475990 h 6858000"/>
              <a:gd name="connsiteX261" fmla="*/ 7537462 w 9147326"/>
              <a:gd name="connsiteY261" fmla="*/ 3470593 h 6858000"/>
              <a:gd name="connsiteX262" fmla="*/ 7535457 w 9147326"/>
              <a:gd name="connsiteY262" fmla="*/ 3464878 h 6858000"/>
              <a:gd name="connsiteX263" fmla="*/ 7533119 w 9147326"/>
              <a:gd name="connsiteY263" fmla="*/ 3459163 h 6858000"/>
              <a:gd name="connsiteX264" fmla="*/ 7530446 w 9147326"/>
              <a:gd name="connsiteY264" fmla="*/ 3453765 h 6858000"/>
              <a:gd name="connsiteX265" fmla="*/ 7527439 w 9147326"/>
              <a:gd name="connsiteY265" fmla="*/ 3448685 h 6858000"/>
              <a:gd name="connsiteX266" fmla="*/ 7524098 w 9147326"/>
              <a:gd name="connsiteY266" fmla="*/ 3443605 h 6858000"/>
              <a:gd name="connsiteX267" fmla="*/ 7520757 w 9147326"/>
              <a:gd name="connsiteY267" fmla="*/ 3438525 h 6858000"/>
              <a:gd name="connsiteX268" fmla="*/ 7517082 w 9147326"/>
              <a:gd name="connsiteY268" fmla="*/ 3433763 h 6858000"/>
              <a:gd name="connsiteX269" fmla="*/ 7513073 w 9147326"/>
              <a:gd name="connsiteY269" fmla="*/ 3428683 h 6858000"/>
              <a:gd name="connsiteX270" fmla="*/ 7508395 w 9147326"/>
              <a:gd name="connsiteY270" fmla="*/ 3423920 h 6858000"/>
              <a:gd name="connsiteX271" fmla="*/ 6839860 w 9147326"/>
              <a:gd name="connsiteY271" fmla="*/ 2756218 h 6858000"/>
              <a:gd name="connsiteX272" fmla="*/ 6836519 w 9147326"/>
              <a:gd name="connsiteY272" fmla="*/ 2753043 h 6858000"/>
              <a:gd name="connsiteX273" fmla="*/ 6833178 w 9147326"/>
              <a:gd name="connsiteY273" fmla="*/ 2749233 h 6858000"/>
              <a:gd name="connsiteX274" fmla="*/ 6826830 w 9147326"/>
              <a:gd name="connsiteY274" fmla="*/ 2741295 h 6858000"/>
              <a:gd name="connsiteX275" fmla="*/ 6821818 w 9147326"/>
              <a:gd name="connsiteY275" fmla="*/ 2733040 h 6858000"/>
              <a:gd name="connsiteX276" fmla="*/ 6817141 w 9147326"/>
              <a:gd name="connsiteY276" fmla="*/ 2724468 h 6858000"/>
              <a:gd name="connsiteX277" fmla="*/ 6812797 w 9147326"/>
              <a:gd name="connsiteY277" fmla="*/ 2715895 h 6858000"/>
              <a:gd name="connsiteX278" fmla="*/ 6809791 w 9147326"/>
              <a:gd name="connsiteY278" fmla="*/ 2707005 h 6858000"/>
              <a:gd name="connsiteX279" fmla="*/ 6807452 w 9147326"/>
              <a:gd name="connsiteY279" fmla="*/ 2697798 h 6858000"/>
              <a:gd name="connsiteX280" fmla="*/ 6805447 w 9147326"/>
              <a:gd name="connsiteY280" fmla="*/ 26885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9147326" h="6858000">
                <a:moveTo>
                  <a:pt x="4108922" y="0"/>
                </a:moveTo>
                <a:lnTo>
                  <a:pt x="0" y="0"/>
                </a:lnTo>
                <a:lnTo>
                  <a:pt x="0" y="6858000"/>
                </a:lnTo>
                <a:lnTo>
                  <a:pt x="9147326" y="6858000"/>
                </a:lnTo>
                <a:lnTo>
                  <a:pt x="9147326" y="6459802"/>
                </a:lnTo>
                <a:lnTo>
                  <a:pt x="7513073" y="4816793"/>
                </a:lnTo>
                <a:lnTo>
                  <a:pt x="7497704" y="4803458"/>
                </a:lnTo>
                <a:lnTo>
                  <a:pt x="7482335" y="4789488"/>
                </a:lnTo>
                <a:lnTo>
                  <a:pt x="7467301" y="4775518"/>
                </a:lnTo>
                <a:lnTo>
                  <a:pt x="7452600" y="4760913"/>
                </a:lnTo>
                <a:lnTo>
                  <a:pt x="6518455" y="3828098"/>
                </a:lnTo>
                <a:lnTo>
                  <a:pt x="6513777" y="3823335"/>
                </a:lnTo>
                <a:lnTo>
                  <a:pt x="6509769" y="3818573"/>
                </a:lnTo>
                <a:lnTo>
                  <a:pt x="6506093" y="3813493"/>
                </a:lnTo>
                <a:lnTo>
                  <a:pt x="6502752" y="3808413"/>
                </a:lnTo>
                <a:lnTo>
                  <a:pt x="6499412" y="3803333"/>
                </a:lnTo>
                <a:lnTo>
                  <a:pt x="6496405" y="3798253"/>
                </a:lnTo>
                <a:lnTo>
                  <a:pt x="6493732" y="3792855"/>
                </a:lnTo>
                <a:lnTo>
                  <a:pt x="6491393" y="3787458"/>
                </a:lnTo>
                <a:lnTo>
                  <a:pt x="6489388" y="3781425"/>
                </a:lnTo>
                <a:lnTo>
                  <a:pt x="6487718" y="3776028"/>
                </a:lnTo>
                <a:lnTo>
                  <a:pt x="6485713" y="3770313"/>
                </a:lnTo>
                <a:lnTo>
                  <a:pt x="6484377" y="3764280"/>
                </a:lnTo>
                <a:lnTo>
                  <a:pt x="6483375" y="3758565"/>
                </a:lnTo>
                <a:lnTo>
                  <a:pt x="6482706" y="3752850"/>
                </a:lnTo>
                <a:cubicBezTo>
                  <a:pt x="6482595" y="3750839"/>
                  <a:pt x="6482483" y="3748829"/>
                  <a:pt x="6482372" y="3746818"/>
                </a:cubicBezTo>
                <a:lnTo>
                  <a:pt x="6482372" y="3740785"/>
                </a:lnTo>
                <a:lnTo>
                  <a:pt x="6482372" y="3735070"/>
                </a:lnTo>
                <a:cubicBezTo>
                  <a:pt x="6482483" y="3733059"/>
                  <a:pt x="6482595" y="3731049"/>
                  <a:pt x="6482706" y="3729038"/>
                </a:cubicBezTo>
                <a:lnTo>
                  <a:pt x="6483375" y="3723323"/>
                </a:lnTo>
                <a:lnTo>
                  <a:pt x="6484377" y="3717608"/>
                </a:lnTo>
                <a:lnTo>
                  <a:pt x="6485713" y="3711575"/>
                </a:lnTo>
                <a:lnTo>
                  <a:pt x="6487718" y="3705860"/>
                </a:lnTo>
                <a:lnTo>
                  <a:pt x="6489388" y="3700145"/>
                </a:lnTo>
                <a:lnTo>
                  <a:pt x="6491393" y="3694748"/>
                </a:lnTo>
                <a:lnTo>
                  <a:pt x="6493732" y="3689033"/>
                </a:lnTo>
                <a:lnTo>
                  <a:pt x="6496405" y="3683635"/>
                </a:lnTo>
                <a:lnTo>
                  <a:pt x="6499412" y="3678238"/>
                </a:lnTo>
                <a:lnTo>
                  <a:pt x="6502752" y="3673158"/>
                </a:lnTo>
                <a:lnTo>
                  <a:pt x="6506093" y="3668078"/>
                </a:lnTo>
                <a:lnTo>
                  <a:pt x="6509769" y="3662998"/>
                </a:lnTo>
                <a:lnTo>
                  <a:pt x="6513777" y="3658235"/>
                </a:lnTo>
                <a:lnTo>
                  <a:pt x="6518455" y="3653790"/>
                </a:lnTo>
                <a:lnTo>
                  <a:pt x="6523133" y="3649345"/>
                </a:lnTo>
                <a:lnTo>
                  <a:pt x="6527475" y="3645218"/>
                </a:lnTo>
                <a:lnTo>
                  <a:pt x="6532821" y="3641725"/>
                </a:lnTo>
                <a:lnTo>
                  <a:pt x="6537833" y="3638233"/>
                </a:lnTo>
                <a:lnTo>
                  <a:pt x="6543178" y="3634740"/>
                </a:lnTo>
                <a:lnTo>
                  <a:pt x="6548190" y="3631883"/>
                </a:lnTo>
                <a:lnTo>
                  <a:pt x="6553535" y="3629343"/>
                </a:lnTo>
                <a:lnTo>
                  <a:pt x="6559215" y="3626803"/>
                </a:lnTo>
                <a:lnTo>
                  <a:pt x="6564895" y="3624898"/>
                </a:lnTo>
                <a:lnTo>
                  <a:pt x="6570574" y="3622675"/>
                </a:lnTo>
                <a:lnTo>
                  <a:pt x="6576254" y="3621405"/>
                </a:lnTo>
                <a:lnTo>
                  <a:pt x="6581934" y="3620135"/>
                </a:lnTo>
                <a:lnTo>
                  <a:pt x="6587948" y="3618865"/>
                </a:lnTo>
                <a:lnTo>
                  <a:pt x="6593627" y="3618230"/>
                </a:lnTo>
                <a:lnTo>
                  <a:pt x="6599641" y="3617913"/>
                </a:lnTo>
                <a:lnTo>
                  <a:pt x="6605655" y="3617595"/>
                </a:lnTo>
                <a:lnTo>
                  <a:pt x="6611669" y="3617913"/>
                </a:lnTo>
                <a:lnTo>
                  <a:pt x="6617349" y="3618230"/>
                </a:lnTo>
                <a:lnTo>
                  <a:pt x="6623028" y="3618865"/>
                </a:lnTo>
                <a:lnTo>
                  <a:pt x="6629042" y="3620135"/>
                </a:lnTo>
                <a:lnTo>
                  <a:pt x="6634722" y="3621405"/>
                </a:lnTo>
                <a:lnTo>
                  <a:pt x="6640736" y="3622675"/>
                </a:lnTo>
                <a:lnTo>
                  <a:pt x="6646415" y="3624898"/>
                </a:lnTo>
                <a:lnTo>
                  <a:pt x="6652095" y="3626803"/>
                </a:lnTo>
                <a:lnTo>
                  <a:pt x="6657441" y="3629343"/>
                </a:lnTo>
                <a:lnTo>
                  <a:pt x="6662786" y="3631883"/>
                </a:lnTo>
                <a:lnTo>
                  <a:pt x="6668132" y="3634740"/>
                </a:lnTo>
                <a:lnTo>
                  <a:pt x="6673477" y="3638233"/>
                </a:lnTo>
                <a:lnTo>
                  <a:pt x="6678489" y="3641725"/>
                </a:lnTo>
                <a:lnTo>
                  <a:pt x="6683501" y="3645218"/>
                </a:lnTo>
                <a:lnTo>
                  <a:pt x="6688178" y="3649345"/>
                </a:lnTo>
                <a:lnTo>
                  <a:pt x="6692855" y="3653790"/>
                </a:lnTo>
                <a:lnTo>
                  <a:pt x="7361725" y="4321810"/>
                </a:lnTo>
                <a:lnTo>
                  <a:pt x="7366068" y="4325938"/>
                </a:lnTo>
                <a:lnTo>
                  <a:pt x="7370746" y="4330065"/>
                </a:lnTo>
                <a:lnTo>
                  <a:pt x="7376091" y="4334193"/>
                </a:lnTo>
                <a:lnTo>
                  <a:pt x="7380769" y="4337685"/>
                </a:lnTo>
                <a:lnTo>
                  <a:pt x="7386114" y="4340860"/>
                </a:lnTo>
                <a:lnTo>
                  <a:pt x="7391460" y="4343718"/>
                </a:lnTo>
                <a:lnTo>
                  <a:pt x="7396806" y="4346575"/>
                </a:lnTo>
                <a:lnTo>
                  <a:pt x="7402485" y="4349115"/>
                </a:lnTo>
                <a:lnTo>
                  <a:pt x="7407831" y="4351020"/>
                </a:lnTo>
                <a:lnTo>
                  <a:pt x="7413511" y="4352608"/>
                </a:lnTo>
                <a:lnTo>
                  <a:pt x="7419524" y="4354513"/>
                </a:lnTo>
                <a:lnTo>
                  <a:pt x="7425204" y="4355465"/>
                </a:lnTo>
                <a:lnTo>
                  <a:pt x="7431218" y="4356418"/>
                </a:lnTo>
                <a:lnTo>
                  <a:pt x="7436898" y="4357053"/>
                </a:lnTo>
                <a:lnTo>
                  <a:pt x="7442911" y="4358005"/>
                </a:lnTo>
                <a:lnTo>
                  <a:pt x="7448591" y="4358005"/>
                </a:lnTo>
                <a:lnTo>
                  <a:pt x="7454605" y="4358005"/>
                </a:lnTo>
                <a:lnTo>
                  <a:pt x="7460619" y="4357053"/>
                </a:lnTo>
                <a:lnTo>
                  <a:pt x="7466298" y="4356418"/>
                </a:lnTo>
                <a:lnTo>
                  <a:pt x="7472312" y="4355465"/>
                </a:lnTo>
                <a:lnTo>
                  <a:pt x="7477992" y="4354513"/>
                </a:lnTo>
                <a:lnTo>
                  <a:pt x="7484006" y="4352608"/>
                </a:lnTo>
                <a:lnTo>
                  <a:pt x="7489351" y="4351020"/>
                </a:lnTo>
                <a:lnTo>
                  <a:pt x="7495031" y="4349115"/>
                </a:lnTo>
                <a:lnTo>
                  <a:pt x="7500711" y="4346575"/>
                </a:lnTo>
                <a:lnTo>
                  <a:pt x="7506056" y="4343718"/>
                </a:lnTo>
                <a:lnTo>
                  <a:pt x="7511402" y="4340860"/>
                </a:lnTo>
                <a:lnTo>
                  <a:pt x="7516414" y="4337685"/>
                </a:lnTo>
                <a:lnTo>
                  <a:pt x="7521425" y="4334193"/>
                </a:lnTo>
                <a:lnTo>
                  <a:pt x="7526771" y="4330065"/>
                </a:lnTo>
                <a:lnTo>
                  <a:pt x="7531114" y="4325938"/>
                </a:lnTo>
                <a:lnTo>
                  <a:pt x="7535791" y="4321810"/>
                </a:lnTo>
                <a:lnTo>
                  <a:pt x="7540469" y="4317048"/>
                </a:lnTo>
                <a:lnTo>
                  <a:pt x="7544478" y="4312285"/>
                </a:lnTo>
                <a:lnTo>
                  <a:pt x="7548153" y="4307523"/>
                </a:lnTo>
                <a:lnTo>
                  <a:pt x="7551494" y="4302443"/>
                </a:lnTo>
                <a:lnTo>
                  <a:pt x="7554835" y="4297363"/>
                </a:lnTo>
                <a:lnTo>
                  <a:pt x="7557842" y="4292283"/>
                </a:lnTo>
                <a:lnTo>
                  <a:pt x="7560515" y="4286568"/>
                </a:lnTo>
                <a:lnTo>
                  <a:pt x="7562854" y="4281170"/>
                </a:lnTo>
                <a:lnTo>
                  <a:pt x="7564858" y="4275455"/>
                </a:lnTo>
                <a:lnTo>
                  <a:pt x="7566863" y="4270058"/>
                </a:lnTo>
                <a:lnTo>
                  <a:pt x="7568533" y="4264025"/>
                </a:lnTo>
                <a:lnTo>
                  <a:pt x="7569870" y="4258310"/>
                </a:lnTo>
                <a:lnTo>
                  <a:pt x="7570872" y="4252595"/>
                </a:lnTo>
                <a:cubicBezTo>
                  <a:pt x="7571095" y="4250584"/>
                  <a:pt x="7571317" y="4248574"/>
                  <a:pt x="7571540" y="4246563"/>
                </a:cubicBezTo>
                <a:cubicBezTo>
                  <a:pt x="7571651" y="4244658"/>
                  <a:pt x="7571763" y="4242753"/>
                  <a:pt x="7571874" y="4240848"/>
                </a:cubicBezTo>
                <a:lnTo>
                  <a:pt x="7571874" y="4234815"/>
                </a:lnTo>
                <a:lnTo>
                  <a:pt x="7571874" y="4228783"/>
                </a:lnTo>
                <a:cubicBezTo>
                  <a:pt x="7571763" y="4226878"/>
                  <a:pt x="7571651" y="4224973"/>
                  <a:pt x="7571540" y="4223068"/>
                </a:cubicBezTo>
                <a:cubicBezTo>
                  <a:pt x="7571317" y="4221163"/>
                  <a:pt x="7571095" y="4219258"/>
                  <a:pt x="7570872" y="4217353"/>
                </a:cubicBezTo>
                <a:lnTo>
                  <a:pt x="7569870" y="4211320"/>
                </a:lnTo>
                <a:lnTo>
                  <a:pt x="7568533" y="4205605"/>
                </a:lnTo>
                <a:lnTo>
                  <a:pt x="7566863" y="4199890"/>
                </a:lnTo>
                <a:lnTo>
                  <a:pt x="7564858" y="4194175"/>
                </a:lnTo>
                <a:lnTo>
                  <a:pt x="7562854" y="4188460"/>
                </a:lnTo>
                <a:lnTo>
                  <a:pt x="7560515" y="4183063"/>
                </a:lnTo>
                <a:lnTo>
                  <a:pt x="7557842" y="4177665"/>
                </a:lnTo>
                <a:lnTo>
                  <a:pt x="7554835" y="4172268"/>
                </a:lnTo>
                <a:lnTo>
                  <a:pt x="7551494" y="4166870"/>
                </a:lnTo>
                <a:lnTo>
                  <a:pt x="7548153" y="4161790"/>
                </a:lnTo>
                <a:lnTo>
                  <a:pt x="7544478" y="4157028"/>
                </a:lnTo>
                <a:lnTo>
                  <a:pt x="7540469" y="4152265"/>
                </a:lnTo>
                <a:lnTo>
                  <a:pt x="7535791" y="4147820"/>
                </a:lnTo>
                <a:lnTo>
                  <a:pt x="7148903" y="3761423"/>
                </a:lnTo>
                <a:lnTo>
                  <a:pt x="6952786" y="3565208"/>
                </a:lnTo>
                <a:lnTo>
                  <a:pt x="6948108" y="3560445"/>
                </a:lnTo>
                <a:lnTo>
                  <a:pt x="6944099" y="3555683"/>
                </a:lnTo>
                <a:lnTo>
                  <a:pt x="6940424" y="3550920"/>
                </a:lnTo>
                <a:lnTo>
                  <a:pt x="6936749" y="3545840"/>
                </a:lnTo>
                <a:lnTo>
                  <a:pt x="6933408" y="3540760"/>
                </a:lnTo>
                <a:lnTo>
                  <a:pt x="6930735" y="3535680"/>
                </a:lnTo>
                <a:lnTo>
                  <a:pt x="6928062" y="3529965"/>
                </a:lnTo>
                <a:lnTo>
                  <a:pt x="6925724" y="3524568"/>
                </a:lnTo>
                <a:lnTo>
                  <a:pt x="6923385" y="3518853"/>
                </a:lnTo>
                <a:lnTo>
                  <a:pt x="6921380" y="3513455"/>
                </a:lnTo>
                <a:lnTo>
                  <a:pt x="6920044" y="3507423"/>
                </a:lnTo>
                <a:lnTo>
                  <a:pt x="6918708" y="3501708"/>
                </a:lnTo>
                <a:lnTo>
                  <a:pt x="6917705" y="3495993"/>
                </a:lnTo>
                <a:cubicBezTo>
                  <a:pt x="6917482" y="3493982"/>
                  <a:pt x="6917260" y="3491971"/>
                  <a:pt x="6917037" y="3489960"/>
                </a:cubicBezTo>
                <a:cubicBezTo>
                  <a:pt x="6916926" y="3488055"/>
                  <a:pt x="6916814" y="3486150"/>
                  <a:pt x="6916703" y="3484245"/>
                </a:cubicBezTo>
                <a:cubicBezTo>
                  <a:pt x="6916592" y="3482234"/>
                  <a:pt x="6916480" y="3480224"/>
                  <a:pt x="6916369" y="3478213"/>
                </a:cubicBezTo>
                <a:cubicBezTo>
                  <a:pt x="6916480" y="3476202"/>
                  <a:pt x="6916592" y="3474191"/>
                  <a:pt x="6916703" y="3472180"/>
                </a:cubicBezTo>
                <a:cubicBezTo>
                  <a:pt x="6916814" y="3470275"/>
                  <a:pt x="6916926" y="3468370"/>
                  <a:pt x="6917037" y="3466465"/>
                </a:cubicBezTo>
                <a:cubicBezTo>
                  <a:pt x="6917260" y="3464560"/>
                  <a:pt x="6917482" y="3462655"/>
                  <a:pt x="6917705" y="3460750"/>
                </a:cubicBezTo>
                <a:lnTo>
                  <a:pt x="6918708" y="3454718"/>
                </a:lnTo>
                <a:lnTo>
                  <a:pt x="6920044" y="3449003"/>
                </a:lnTo>
                <a:lnTo>
                  <a:pt x="6921380" y="3443288"/>
                </a:lnTo>
                <a:lnTo>
                  <a:pt x="6923385" y="3437255"/>
                </a:lnTo>
                <a:lnTo>
                  <a:pt x="6925724" y="3431858"/>
                </a:lnTo>
                <a:lnTo>
                  <a:pt x="6928062" y="3426460"/>
                </a:lnTo>
                <a:lnTo>
                  <a:pt x="6930735" y="3421063"/>
                </a:lnTo>
                <a:lnTo>
                  <a:pt x="6933408" y="3415348"/>
                </a:lnTo>
                <a:lnTo>
                  <a:pt x="6936749" y="3410268"/>
                </a:lnTo>
                <a:lnTo>
                  <a:pt x="6940424" y="3405505"/>
                </a:lnTo>
                <a:lnTo>
                  <a:pt x="6944099" y="3400425"/>
                </a:lnTo>
                <a:lnTo>
                  <a:pt x="6948108" y="3395663"/>
                </a:lnTo>
                <a:lnTo>
                  <a:pt x="6952786" y="3391218"/>
                </a:lnTo>
                <a:lnTo>
                  <a:pt x="6957129" y="3386773"/>
                </a:lnTo>
                <a:lnTo>
                  <a:pt x="6961807" y="3382645"/>
                </a:lnTo>
                <a:lnTo>
                  <a:pt x="6967152" y="3378835"/>
                </a:lnTo>
                <a:lnTo>
                  <a:pt x="6971830" y="3375343"/>
                </a:lnTo>
                <a:lnTo>
                  <a:pt x="6976841" y="3372168"/>
                </a:lnTo>
                <a:lnTo>
                  <a:pt x="6982521" y="3369310"/>
                </a:lnTo>
                <a:lnTo>
                  <a:pt x="6987866" y="3366453"/>
                </a:lnTo>
                <a:lnTo>
                  <a:pt x="6993546" y="3364230"/>
                </a:lnTo>
                <a:lnTo>
                  <a:pt x="6998892" y="3362008"/>
                </a:lnTo>
                <a:lnTo>
                  <a:pt x="7004571" y="3360103"/>
                </a:lnTo>
                <a:lnTo>
                  <a:pt x="7010585" y="3358833"/>
                </a:lnTo>
                <a:lnTo>
                  <a:pt x="7016265" y="3357245"/>
                </a:lnTo>
                <a:lnTo>
                  <a:pt x="7022279" y="3356293"/>
                </a:lnTo>
                <a:lnTo>
                  <a:pt x="7027958" y="3355658"/>
                </a:lnTo>
                <a:lnTo>
                  <a:pt x="7033972" y="3355340"/>
                </a:lnTo>
                <a:lnTo>
                  <a:pt x="7039652" y="3355023"/>
                </a:lnTo>
                <a:lnTo>
                  <a:pt x="7045666" y="3355340"/>
                </a:lnTo>
                <a:lnTo>
                  <a:pt x="7051680" y="3355658"/>
                </a:lnTo>
                <a:lnTo>
                  <a:pt x="7057359" y="3356293"/>
                </a:lnTo>
                <a:lnTo>
                  <a:pt x="7063373" y="3357245"/>
                </a:lnTo>
                <a:lnTo>
                  <a:pt x="7069053" y="3358833"/>
                </a:lnTo>
                <a:lnTo>
                  <a:pt x="7075067" y="3360103"/>
                </a:lnTo>
                <a:lnTo>
                  <a:pt x="7080412" y="3362008"/>
                </a:lnTo>
                <a:lnTo>
                  <a:pt x="7086092" y="3364230"/>
                </a:lnTo>
                <a:lnTo>
                  <a:pt x="7091772" y="3366453"/>
                </a:lnTo>
                <a:lnTo>
                  <a:pt x="7097117" y="3369310"/>
                </a:lnTo>
                <a:lnTo>
                  <a:pt x="7102463" y="3372168"/>
                </a:lnTo>
                <a:lnTo>
                  <a:pt x="7107474" y="3375343"/>
                </a:lnTo>
                <a:lnTo>
                  <a:pt x="7112486" y="3378835"/>
                </a:lnTo>
                <a:lnTo>
                  <a:pt x="7117497" y="3382645"/>
                </a:lnTo>
                <a:lnTo>
                  <a:pt x="7122175" y="3386773"/>
                </a:lnTo>
                <a:lnTo>
                  <a:pt x="7126852" y="3391218"/>
                </a:lnTo>
                <a:lnTo>
                  <a:pt x="7334329" y="3598228"/>
                </a:lnTo>
                <a:lnTo>
                  <a:pt x="7338672" y="3602673"/>
                </a:lnTo>
                <a:lnTo>
                  <a:pt x="7343349" y="3606800"/>
                </a:lnTo>
                <a:lnTo>
                  <a:pt x="7348695" y="3610610"/>
                </a:lnTo>
                <a:lnTo>
                  <a:pt x="7353372" y="3613785"/>
                </a:lnTo>
                <a:lnTo>
                  <a:pt x="7358718" y="3617278"/>
                </a:lnTo>
                <a:lnTo>
                  <a:pt x="7364064" y="3620135"/>
                </a:lnTo>
                <a:lnTo>
                  <a:pt x="7369409" y="3622675"/>
                </a:lnTo>
                <a:lnTo>
                  <a:pt x="7375089" y="3625215"/>
                </a:lnTo>
                <a:lnTo>
                  <a:pt x="7380435" y="3627120"/>
                </a:lnTo>
                <a:lnTo>
                  <a:pt x="7386114" y="3629343"/>
                </a:lnTo>
                <a:lnTo>
                  <a:pt x="7392128" y="3630613"/>
                </a:lnTo>
                <a:lnTo>
                  <a:pt x="7397808" y="3631883"/>
                </a:lnTo>
                <a:lnTo>
                  <a:pt x="7403822" y="3633153"/>
                </a:lnTo>
                <a:lnTo>
                  <a:pt x="7409501" y="3633788"/>
                </a:lnTo>
                <a:lnTo>
                  <a:pt x="7415515" y="3634105"/>
                </a:lnTo>
                <a:lnTo>
                  <a:pt x="7421195" y="3634105"/>
                </a:lnTo>
                <a:lnTo>
                  <a:pt x="7427209" y="3634105"/>
                </a:lnTo>
                <a:lnTo>
                  <a:pt x="7433223" y="3633788"/>
                </a:lnTo>
                <a:lnTo>
                  <a:pt x="7438902" y="3633153"/>
                </a:lnTo>
                <a:lnTo>
                  <a:pt x="7444916" y="3631883"/>
                </a:lnTo>
                <a:lnTo>
                  <a:pt x="7450596" y="3630613"/>
                </a:lnTo>
                <a:lnTo>
                  <a:pt x="7456610" y="3629343"/>
                </a:lnTo>
                <a:lnTo>
                  <a:pt x="7461955" y="3627120"/>
                </a:lnTo>
                <a:lnTo>
                  <a:pt x="7467635" y="3625215"/>
                </a:lnTo>
                <a:lnTo>
                  <a:pt x="7473315" y="3622675"/>
                </a:lnTo>
                <a:lnTo>
                  <a:pt x="7478660" y="3620135"/>
                </a:lnTo>
                <a:lnTo>
                  <a:pt x="7484006" y="3617278"/>
                </a:lnTo>
                <a:lnTo>
                  <a:pt x="7489017" y="3613785"/>
                </a:lnTo>
                <a:lnTo>
                  <a:pt x="7494029" y="3610610"/>
                </a:lnTo>
                <a:lnTo>
                  <a:pt x="7499374" y="3606800"/>
                </a:lnTo>
                <a:lnTo>
                  <a:pt x="7503718" y="3602673"/>
                </a:lnTo>
                <a:lnTo>
                  <a:pt x="7508395" y="3598228"/>
                </a:lnTo>
                <a:lnTo>
                  <a:pt x="7513073" y="3593783"/>
                </a:lnTo>
                <a:lnTo>
                  <a:pt x="7517082" y="3589020"/>
                </a:lnTo>
                <a:lnTo>
                  <a:pt x="7520757" y="3583940"/>
                </a:lnTo>
                <a:lnTo>
                  <a:pt x="7524098" y="3578860"/>
                </a:lnTo>
                <a:lnTo>
                  <a:pt x="7527439" y="3573463"/>
                </a:lnTo>
                <a:lnTo>
                  <a:pt x="7530446" y="3568383"/>
                </a:lnTo>
                <a:lnTo>
                  <a:pt x="7533119" y="3562985"/>
                </a:lnTo>
                <a:lnTo>
                  <a:pt x="7535457" y="3557588"/>
                </a:lnTo>
                <a:lnTo>
                  <a:pt x="7537462" y="3551873"/>
                </a:lnTo>
                <a:lnTo>
                  <a:pt x="7539467" y="3546158"/>
                </a:lnTo>
                <a:lnTo>
                  <a:pt x="7541137" y="3540443"/>
                </a:lnTo>
                <a:lnTo>
                  <a:pt x="7542473" y="3534410"/>
                </a:lnTo>
                <a:lnTo>
                  <a:pt x="7543476" y="3528695"/>
                </a:lnTo>
                <a:cubicBezTo>
                  <a:pt x="7543699" y="3526790"/>
                  <a:pt x="7543921" y="3524885"/>
                  <a:pt x="7544144" y="3522980"/>
                </a:cubicBezTo>
                <a:cubicBezTo>
                  <a:pt x="7544255" y="3520969"/>
                  <a:pt x="7544367" y="3518959"/>
                  <a:pt x="7544478" y="3516948"/>
                </a:cubicBezTo>
                <a:lnTo>
                  <a:pt x="7544478" y="3511233"/>
                </a:lnTo>
                <a:lnTo>
                  <a:pt x="7544478" y="3505200"/>
                </a:lnTo>
                <a:cubicBezTo>
                  <a:pt x="7544367" y="3503189"/>
                  <a:pt x="7544255" y="3501179"/>
                  <a:pt x="7544144" y="3499168"/>
                </a:cubicBezTo>
                <a:cubicBezTo>
                  <a:pt x="7543921" y="3497263"/>
                  <a:pt x="7543699" y="3495358"/>
                  <a:pt x="7543476" y="3493453"/>
                </a:cubicBezTo>
                <a:lnTo>
                  <a:pt x="7542473" y="3487738"/>
                </a:lnTo>
                <a:lnTo>
                  <a:pt x="7541137" y="3481705"/>
                </a:lnTo>
                <a:lnTo>
                  <a:pt x="7539467" y="3475990"/>
                </a:lnTo>
                <a:lnTo>
                  <a:pt x="7537462" y="3470593"/>
                </a:lnTo>
                <a:lnTo>
                  <a:pt x="7535457" y="3464878"/>
                </a:lnTo>
                <a:lnTo>
                  <a:pt x="7533119" y="3459163"/>
                </a:lnTo>
                <a:lnTo>
                  <a:pt x="7530446" y="3453765"/>
                </a:lnTo>
                <a:lnTo>
                  <a:pt x="7527439" y="3448685"/>
                </a:lnTo>
                <a:lnTo>
                  <a:pt x="7524098" y="3443605"/>
                </a:lnTo>
                <a:lnTo>
                  <a:pt x="7520757" y="3438525"/>
                </a:lnTo>
                <a:lnTo>
                  <a:pt x="7517082" y="3433763"/>
                </a:lnTo>
                <a:lnTo>
                  <a:pt x="7513073" y="3428683"/>
                </a:lnTo>
                <a:lnTo>
                  <a:pt x="7508395" y="3423920"/>
                </a:lnTo>
                <a:lnTo>
                  <a:pt x="6839860" y="2756218"/>
                </a:lnTo>
                <a:lnTo>
                  <a:pt x="6836519" y="2753043"/>
                </a:lnTo>
                <a:lnTo>
                  <a:pt x="6833178" y="2749233"/>
                </a:lnTo>
                <a:lnTo>
                  <a:pt x="6826830" y="2741295"/>
                </a:lnTo>
                <a:lnTo>
                  <a:pt x="6821818" y="2733040"/>
                </a:lnTo>
                <a:lnTo>
                  <a:pt x="6817141" y="2724468"/>
                </a:lnTo>
                <a:lnTo>
                  <a:pt x="6812797" y="2715895"/>
                </a:lnTo>
                <a:lnTo>
                  <a:pt x="6809791" y="2707005"/>
                </a:lnTo>
                <a:lnTo>
                  <a:pt x="6807452" y="2697798"/>
                </a:lnTo>
                <a:lnTo>
                  <a:pt x="6805447" y="268859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="" xmlns:a16="http://schemas.microsoft.com/office/drawing/2014/main" id="{4CBE916B-0464-4BFD-886B-9D8AA467345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5037736" cy="4110086"/>
          </a:xfrm>
          <a:custGeom>
            <a:avLst/>
            <a:gdLst>
              <a:gd name="connsiteX0" fmla="*/ 5037736 w 5037736"/>
              <a:gd name="connsiteY0" fmla="*/ 0 h 4110086"/>
              <a:gd name="connsiteX1" fmla="*/ 0 w 5037736"/>
              <a:gd name="connsiteY1" fmla="*/ 0 h 4110086"/>
              <a:gd name="connsiteX2" fmla="*/ 2696252 w 5037736"/>
              <a:gd name="connsiteY2" fmla="*/ 2688414 h 4110086"/>
              <a:gd name="connsiteX3" fmla="*/ 2695583 w 5037736"/>
              <a:gd name="connsiteY3" fmla="*/ 2681112 h 4110086"/>
              <a:gd name="connsiteX4" fmla="*/ 2694915 w 5037736"/>
              <a:gd name="connsiteY4" fmla="*/ 2674127 h 4110086"/>
              <a:gd name="connsiteX5" fmla="*/ 2694915 w 5037736"/>
              <a:gd name="connsiteY5" fmla="*/ 2667143 h 4110086"/>
              <a:gd name="connsiteX6" fmla="*/ 2695249 w 5037736"/>
              <a:gd name="connsiteY6" fmla="*/ 2660158 h 4110086"/>
              <a:gd name="connsiteX7" fmla="*/ 2695918 w 5037736"/>
              <a:gd name="connsiteY7" fmla="*/ 2652856 h 4110086"/>
              <a:gd name="connsiteX8" fmla="*/ 2696920 w 5037736"/>
              <a:gd name="connsiteY8" fmla="*/ 2645872 h 4110086"/>
              <a:gd name="connsiteX9" fmla="*/ 2698590 w 5037736"/>
              <a:gd name="connsiteY9" fmla="*/ 2638887 h 4110086"/>
              <a:gd name="connsiteX10" fmla="*/ 2700260 w 5037736"/>
              <a:gd name="connsiteY10" fmla="*/ 2631903 h 4110086"/>
              <a:gd name="connsiteX11" fmla="*/ 2702599 w 5037736"/>
              <a:gd name="connsiteY11" fmla="*/ 2625235 h 4110086"/>
              <a:gd name="connsiteX12" fmla="*/ 2705605 w 5037736"/>
              <a:gd name="connsiteY12" fmla="*/ 2618568 h 4110086"/>
              <a:gd name="connsiteX13" fmla="*/ 2708946 w 5037736"/>
              <a:gd name="connsiteY13" fmla="*/ 2612219 h 4110086"/>
              <a:gd name="connsiteX14" fmla="*/ 2712287 w 5037736"/>
              <a:gd name="connsiteY14" fmla="*/ 2605552 h 4110086"/>
              <a:gd name="connsiteX15" fmla="*/ 2716296 w 5037736"/>
              <a:gd name="connsiteY15" fmla="*/ 2599520 h 4110086"/>
              <a:gd name="connsiteX16" fmla="*/ 2720973 w 5037736"/>
              <a:gd name="connsiteY16" fmla="*/ 2593488 h 4110086"/>
              <a:gd name="connsiteX17" fmla="*/ 2725649 w 5037736"/>
              <a:gd name="connsiteY17" fmla="*/ 2587773 h 4110086"/>
              <a:gd name="connsiteX18" fmla="*/ 2730660 w 5037736"/>
              <a:gd name="connsiteY18" fmla="*/ 2582058 h 4110086"/>
              <a:gd name="connsiteX19" fmla="*/ 2735337 w 5037736"/>
              <a:gd name="connsiteY19" fmla="*/ 2577931 h 4110086"/>
              <a:gd name="connsiteX20" fmla="*/ 2740014 w 5037736"/>
              <a:gd name="connsiteY20" fmla="*/ 2573804 h 4110086"/>
              <a:gd name="connsiteX21" fmla="*/ 2745025 w 5037736"/>
              <a:gd name="connsiteY21" fmla="*/ 2569994 h 4110086"/>
              <a:gd name="connsiteX22" fmla="*/ 2750036 w 5037736"/>
              <a:gd name="connsiteY22" fmla="*/ 2566184 h 4110086"/>
              <a:gd name="connsiteX23" fmla="*/ 2755381 w 5037736"/>
              <a:gd name="connsiteY23" fmla="*/ 2563327 h 4110086"/>
              <a:gd name="connsiteX24" fmla="*/ 2760726 w 5037736"/>
              <a:gd name="connsiteY24" fmla="*/ 2560152 h 4110086"/>
              <a:gd name="connsiteX25" fmla="*/ 2766072 w 5037736"/>
              <a:gd name="connsiteY25" fmla="*/ 2557295 h 4110086"/>
              <a:gd name="connsiteX26" fmla="*/ 2771417 w 5037736"/>
              <a:gd name="connsiteY26" fmla="*/ 2555073 h 4110086"/>
              <a:gd name="connsiteX27" fmla="*/ 2777096 w 5037736"/>
              <a:gd name="connsiteY27" fmla="*/ 2552850 h 4110086"/>
              <a:gd name="connsiteX28" fmla="*/ 2782775 w 5037736"/>
              <a:gd name="connsiteY28" fmla="*/ 2551263 h 4110086"/>
              <a:gd name="connsiteX29" fmla="*/ 2788788 w 5037736"/>
              <a:gd name="connsiteY29" fmla="*/ 2549675 h 4110086"/>
              <a:gd name="connsiteX30" fmla="*/ 2794467 w 5037736"/>
              <a:gd name="connsiteY30" fmla="*/ 2548406 h 4110086"/>
              <a:gd name="connsiteX31" fmla="*/ 2800146 w 5037736"/>
              <a:gd name="connsiteY31" fmla="*/ 2547453 h 4110086"/>
              <a:gd name="connsiteX32" fmla="*/ 2806159 w 5037736"/>
              <a:gd name="connsiteY32" fmla="*/ 2546818 h 4110086"/>
              <a:gd name="connsiteX33" fmla="*/ 2811839 w 5037736"/>
              <a:gd name="connsiteY33" fmla="*/ 2546183 h 4110086"/>
              <a:gd name="connsiteX34" fmla="*/ 2817852 w 5037736"/>
              <a:gd name="connsiteY34" fmla="*/ 2546183 h 4110086"/>
              <a:gd name="connsiteX35" fmla="*/ 2823865 w 5037736"/>
              <a:gd name="connsiteY35" fmla="*/ 2546183 h 4110086"/>
              <a:gd name="connsiteX36" fmla="*/ 2829878 w 5037736"/>
              <a:gd name="connsiteY36" fmla="*/ 2546818 h 4110086"/>
              <a:gd name="connsiteX37" fmla="*/ 2835557 w 5037736"/>
              <a:gd name="connsiteY37" fmla="*/ 2547453 h 4110086"/>
              <a:gd name="connsiteX38" fmla="*/ 2841236 w 5037736"/>
              <a:gd name="connsiteY38" fmla="*/ 2548406 h 4110086"/>
              <a:gd name="connsiteX39" fmla="*/ 2847250 w 5037736"/>
              <a:gd name="connsiteY39" fmla="*/ 2549675 h 4110086"/>
              <a:gd name="connsiteX40" fmla="*/ 2852929 w 5037736"/>
              <a:gd name="connsiteY40" fmla="*/ 2551263 h 4110086"/>
              <a:gd name="connsiteX41" fmla="*/ 2858608 w 5037736"/>
              <a:gd name="connsiteY41" fmla="*/ 2552850 h 4110086"/>
              <a:gd name="connsiteX42" fmla="*/ 2864287 w 5037736"/>
              <a:gd name="connsiteY42" fmla="*/ 2555073 h 4110086"/>
              <a:gd name="connsiteX43" fmla="*/ 2869966 w 5037736"/>
              <a:gd name="connsiteY43" fmla="*/ 2557295 h 4110086"/>
              <a:gd name="connsiteX44" fmla="*/ 2875311 w 5037736"/>
              <a:gd name="connsiteY44" fmla="*/ 2560152 h 4110086"/>
              <a:gd name="connsiteX45" fmla="*/ 2880322 w 5037736"/>
              <a:gd name="connsiteY45" fmla="*/ 2563327 h 4110086"/>
              <a:gd name="connsiteX46" fmla="*/ 2885667 w 5037736"/>
              <a:gd name="connsiteY46" fmla="*/ 2566184 h 4110086"/>
              <a:gd name="connsiteX47" fmla="*/ 2890678 w 5037736"/>
              <a:gd name="connsiteY47" fmla="*/ 2569994 h 4110086"/>
              <a:gd name="connsiteX48" fmla="*/ 2895689 w 5037736"/>
              <a:gd name="connsiteY48" fmla="*/ 2573804 h 4110086"/>
              <a:gd name="connsiteX49" fmla="*/ 2900366 w 5037736"/>
              <a:gd name="connsiteY49" fmla="*/ 2577931 h 4110086"/>
              <a:gd name="connsiteX50" fmla="*/ 2905043 w 5037736"/>
              <a:gd name="connsiteY50" fmla="*/ 2582058 h 4110086"/>
              <a:gd name="connsiteX51" fmla="*/ 4398989 w 5037736"/>
              <a:gd name="connsiteY51" fmla="*/ 4073893 h 4110086"/>
              <a:gd name="connsiteX52" fmla="*/ 4403332 w 5037736"/>
              <a:gd name="connsiteY52" fmla="*/ 4078338 h 4110086"/>
              <a:gd name="connsiteX53" fmla="*/ 4408009 w 5037736"/>
              <a:gd name="connsiteY53" fmla="*/ 4082465 h 4110086"/>
              <a:gd name="connsiteX54" fmla="*/ 4413020 w 5037736"/>
              <a:gd name="connsiteY54" fmla="*/ 4086275 h 4110086"/>
              <a:gd name="connsiteX55" fmla="*/ 4418031 w 5037736"/>
              <a:gd name="connsiteY55" fmla="*/ 4089767 h 4110086"/>
              <a:gd name="connsiteX56" fmla="*/ 4423042 w 5037736"/>
              <a:gd name="connsiteY56" fmla="*/ 4093259 h 4110086"/>
              <a:gd name="connsiteX57" fmla="*/ 4428721 w 5037736"/>
              <a:gd name="connsiteY57" fmla="*/ 4095799 h 4110086"/>
              <a:gd name="connsiteX58" fmla="*/ 4433732 w 5037736"/>
              <a:gd name="connsiteY58" fmla="*/ 4098656 h 4110086"/>
              <a:gd name="connsiteX59" fmla="*/ 4439745 w 5037736"/>
              <a:gd name="connsiteY59" fmla="*/ 4101196 h 4110086"/>
              <a:gd name="connsiteX60" fmla="*/ 4445090 w 5037736"/>
              <a:gd name="connsiteY60" fmla="*/ 4103101 h 4110086"/>
              <a:gd name="connsiteX61" fmla="*/ 4450769 w 5037736"/>
              <a:gd name="connsiteY61" fmla="*/ 4105006 h 4110086"/>
              <a:gd name="connsiteX62" fmla="*/ 4456449 w 5037736"/>
              <a:gd name="connsiteY62" fmla="*/ 4106593 h 4110086"/>
              <a:gd name="connsiteX63" fmla="*/ 4462127 w 5037736"/>
              <a:gd name="connsiteY63" fmla="*/ 4107863 h 4110086"/>
              <a:gd name="connsiteX64" fmla="*/ 4468140 w 5037736"/>
              <a:gd name="connsiteY64" fmla="*/ 4108816 h 4110086"/>
              <a:gd name="connsiteX65" fmla="*/ 4474154 w 5037736"/>
              <a:gd name="connsiteY65" fmla="*/ 4109451 h 4110086"/>
              <a:gd name="connsiteX66" fmla="*/ 4480167 w 5037736"/>
              <a:gd name="connsiteY66" fmla="*/ 4110086 h 4110086"/>
              <a:gd name="connsiteX67" fmla="*/ 4485846 w 5037736"/>
              <a:gd name="connsiteY67" fmla="*/ 4110086 h 4110086"/>
              <a:gd name="connsiteX68" fmla="*/ 4491526 w 5037736"/>
              <a:gd name="connsiteY68" fmla="*/ 4110086 h 4110086"/>
              <a:gd name="connsiteX69" fmla="*/ 4497538 w 5037736"/>
              <a:gd name="connsiteY69" fmla="*/ 4109451 h 4110086"/>
              <a:gd name="connsiteX70" fmla="*/ 4503551 w 5037736"/>
              <a:gd name="connsiteY70" fmla="*/ 4108816 h 4110086"/>
              <a:gd name="connsiteX71" fmla="*/ 4509565 w 5037736"/>
              <a:gd name="connsiteY71" fmla="*/ 4107863 h 4110086"/>
              <a:gd name="connsiteX72" fmla="*/ 4515244 w 5037736"/>
              <a:gd name="connsiteY72" fmla="*/ 4106593 h 4110086"/>
              <a:gd name="connsiteX73" fmla="*/ 4520589 w 5037736"/>
              <a:gd name="connsiteY73" fmla="*/ 4105006 h 4110086"/>
              <a:gd name="connsiteX74" fmla="*/ 4526602 w 5037736"/>
              <a:gd name="connsiteY74" fmla="*/ 4103101 h 4110086"/>
              <a:gd name="connsiteX75" fmla="*/ 4531948 w 5037736"/>
              <a:gd name="connsiteY75" fmla="*/ 4101196 h 4110086"/>
              <a:gd name="connsiteX76" fmla="*/ 4537960 w 5037736"/>
              <a:gd name="connsiteY76" fmla="*/ 4098656 h 4110086"/>
              <a:gd name="connsiteX77" fmla="*/ 4542971 w 5037736"/>
              <a:gd name="connsiteY77" fmla="*/ 4095799 h 4110086"/>
              <a:gd name="connsiteX78" fmla="*/ 4548650 w 5037736"/>
              <a:gd name="connsiteY78" fmla="*/ 4093259 h 4110086"/>
              <a:gd name="connsiteX79" fmla="*/ 4553661 w 5037736"/>
              <a:gd name="connsiteY79" fmla="*/ 4089767 h 4110086"/>
              <a:gd name="connsiteX80" fmla="*/ 4558672 w 5037736"/>
              <a:gd name="connsiteY80" fmla="*/ 4086275 h 4110086"/>
              <a:gd name="connsiteX81" fmla="*/ 4563683 w 5037736"/>
              <a:gd name="connsiteY81" fmla="*/ 4082465 h 4110086"/>
              <a:gd name="connsiteX82" fmla="*/ 4568360 w 5037736"/>
              <a:gd name="connsiteY82" fmla="*/ 4078338 h 4110086"/>
              <a:gd name="connsiteX83" fmla="*/ 4572704 w 5037736"/>
              <a:gd name="connsiteY83" fmla="*/ 4073893 h 4110086"/>
              <a:gd name="connsiteX84" fmla="*/ 4577381 w 5037736"/>
              <a:gd name="connsiteY84" fmla="*/ 4069448 h 4110086"/>
              <a:gd name="connsiteX85" fmla="*/ 4581389 w 5037736"/>
              <a:gd name="connsiteY85" fmla="*/ 4064686 h 4110086"/>
              <a:gd name="connsiteX86" fmla="*/ 4585064 w 5037736"/>
              <a:gd name="connsiteY86" fmla="*/ 4059606 h 4110086"/>
              <a:gd name="connsiteX87" fmla="*/ 4588738 w 5037736"/>
              <a:gd name="connsiteY87" fmla="*/ 4054844 h 4110086"/>
              <a:gd name="connsiteX88" fmla="*/ 4592079 w 5037736"/>
              <a:gd name="connsiteY88" fmla="*/ 4049447 h 4110086"/>
              <a:gd name="connsiteX89" fmla="*/ 4595086 w 5037736"/>
              <a:gd name="connsiteY89" fmla="*/ 4044367 h 4110086"/>
              <a:gd name="connsiteX90" fmla="*/ 4597424 w 5037736"/>
              <a:gd name="connsiteY90" fmla="*/ 4038653 h 4110086"/>
              <a:gd name="connsiteX91" fmla="*/ 4599763 w 5037736"/>
              <a:gd name="connsiteY91" fmla="*/ 4033256 h 4110086"/>
              <a:gd name="connsiteX92" fmla="*/ 4602101 w 5037736"/>
              <a:gd name="connsiteY92" fmla="*/ 4027859 h 4110086"/>
              <a:gd name="connsiteX93" fmla="*/ 4604106 w 5037736"/>
              <a:gd name="connsiteY93" fmla="*/ 4022144 h 4110086"/>
              <a:gd name="connsiteX94" fmla="*/ 4605776 w 5037736"/>
              <a:gd name="connsiteY94" fmla="*/ 4016112 h 4110086"/>
              <a:gd name="connsiteX95" fmla="*/ 4606778 w 5037736"/>
              <a:gd name="connsiteY95" fmla="*/ 4010397 h 4110086"/>
              <a:gd name="connsiteX96" fmla="*/ 4607781 w 5037736"/>
              <a:gd name="connsiteY96" fmla="*/ 4004683 h 4110086"/>
              <a:gd name="connsiteX97" fmla="*/ 4608448 w 5037736"/>
              <a:gd name="connsiteY97" fmla="*/ 3998650 h 4110086"/>
              <a:gd name="connsiteX98" fmla="*/ 4608782 w 5037736"/>
              <a:gd name="connsiteY98" fmla="*/ 3992936 h 4110086"/>
              <a:gd name="connsiteX99" fmla="*/ 4609117 w 5037736"/>
              <a:gd name="connsiteY99" fmla="*/ 3987221 h 4110086"/>
              <a:gd name="connsiteX100" fmla="*/ 4608782 w 5037736"/>
              <a:gd name="connsiteY100" fmla="*/ 3980872 h 4110086"/>
              <a:gd name="connsiteX101" fmla="*/ 4608448 w 5037736"/>
              <a:gd name="connsiteY101" fmla="*/ 3975157 h 4110086"/>
              <a:gd name="connsiteX102" fmla="*/ 4607781 w 5037736"/>
              <a:gd name="connsiteY102" fmla="*/ 3969442 h 4110086"/>
              <a:gd name="connsiteX103" fmla="*/ 4606778 w 5037736"/>
              <a:gd name="connsiteY103" fmla="*/ 3963410 h 4110086"/>
              <a:gd name="connsiteX104" fmla="*/ 4605776 w 5037736"/>
              <a:gd name="connsiteY104" fmla="*/ 3957696 h 4110086"/>
              <a:gd name="connsiteX105" fmla="*/ 4604106 w 5037736"/>
              <a:gd name="connsiteY105" fmla="*/ 3951981 h 4110086"/>
              <a:gd name="connsiteX106" fmla="*/ 4602101 w 5037736"/>
              <a:gd name="connsiteY106" fmla="*/ 3946584 h 4110086"/>
              <a:gd name="connsiteX107" fmla="*/ 4599763 w 5037736"/>
              <a:gd name="connsiteY107" fmla="*/ 3940552 h 4110086"/>
              <a:gd name="connsiteX108" fmla="*/ 4597424 w 5037736"/>
              <a:gd name="connsiteY108" fmla="*/ 3935155 h 4110086"/>
              <a:gd name="connsiteX109" fmla="*/ 4595086 w 5037736"/>
              <a:gd name="connsiteY109" fmla="*/ 3929757 h 4110086"/>
              <a:gd name="connsiteX110" fmla="*/ 4592079 w 5037736"/>
              <a:gd name="connsiteY110" fmla="*/ 3924678 h 4110086"/>
              <a:gd name="connsiteX111" fmla="*/ 4588738 w 5037736"/>
              <a:gd name="connsiteY111" fmla="*/ 3919281 h 4110086"/>
              <a:gd name="connsiteX112" fmla="*/ 4585064 w 5037736"/>
              <a:gd name="connsiteY112" fmla="*/ 3914201 h 4110086"/>
              <a:gd name="connsiteX113" fmla="*/ 4581389 w 5037736"/>
              <a:gd name="connsiteY113" fmla="*/ 3909121 h 4110086"/>
              <a:gd name="connsiteX114" fmla="*/ 4577381 w 5037736"/>
              <a:gd name="connsiteY114" fmla="*/ 3904677 h 4110086"/>
              <a:gd name="connsiteX115" fmla="*/ 4572704 w 5037736"/>
              <a:gd name="connsiteY115" fmla="*/ 3899914 h 4110086"/>
              <a:gd name="connsiteX116" fmla="*/ 3276525 w 5037736"/>
              <a:gd name="connsiteY116" fmla="*/ 2605234 h 4110086"/>
              <a:gd name="connsiteX117" fmla="*/ 3272182 w 5037736"/>
              <a:gd name="connsiteY117" fmla="*/ 2600472 h 4110086"/>
              <a:gd name="connsiteX118" fmla="*/ 3268174 w 5037736"/>
              <a:gd name="connsiteY118" fmla="*/ 2596027 h 4110086"/>
              <a:gd name="connsiteX119" fmla="*/ 3264165 w 5037736"/>
              <a:gd name="connsiteY119" fmla="*/ 2590948 h 4110086"/>
              <a:gd name="connsiteX120" fmla="*/ 3260824 w 5037736"/>
              <a:gd name="connsiteY120" fmla="*/ 2585868 h 4110086"/>
              <a:gd name="connsiteX121" fmla="*/ 3257818 w 5037736"/>
              <a:gd name="connsiteY121" fmla="*/ 2580788 h 4110086"/>
              <a:gd name="connsiteX122" fmla="*/ 3254811 w 5037736"/>
              <a:gd name="connsiteY122" fmla="*/ 2575709 h 4110086"/>
              <a:gd name="connsiteX123" fmla="*/ 3252138 w 5037736"/>
              <a:gd name="connsiteY123" fmla="*/ 2569994 h 4110086"/>
              <a:gd name="connsiteX124" fmla="*/ 3249466 w 5037736"/>
              <a:gd name="connsiteY124" fmla="*/ 2564597 h 4110086"/>
              <a:gd name="connsiteX125" fmla="*/ 3247461 w 5037736"/>
              <a:gd name="connsiteY125" fmla="*/ 2558882 h 4110086"/>
              <a:gd name="connsiteX126" fmla="*/ 3245791 w 5037736"/>
              <a:gd name="connsiteY126" fmla="*/ 2553168 h 4110086"/>
              <a:gd name="connsiteX127" fmla="*/ 3244121 w 5037736"/>
              <a:gd name="connsiteY127" fmla="*/ 2547453 h 4110086"/>
              <a:gd name="connsiteX128" fmla="*/ 3242785 w 5037736"/>
              <a:gd name="connsiteY128" fmla="*/ 2541738 h 4110086"/>
              <a:gd name="connsiteX129" fmla="*/ 3241782 w 5037736"/>
              <a:gd name="connsiteY129" fmla="*/ 2536024 h 4110086"/>
              <a:gd name="connsiteX130" fmla="*/ 3241114 w 5037736"/>
              <a:gd name="connsiteY130" fmla="*/ 2529992 h 4110086"/>
              <a:gd name="connsiteX131" fmla="*/ 3240780 w 5037736"/>
              <a:gd name="connsiteY131" fmla="*/ 2524277 h 4110086"/>
              <a:gd name="connsiteX132" fmla="*/ 3240780 w 5037736"/>
              <a:gd name="connsiteY132" fmla="*/ 2518245 h 4110086"/>
              <a:gd name="connsiteX133" fmla="*/ 3240780 w 5037736"/>
              <a:gd name="connsiteY133" fmla="*/ 2512213 h 4110086"/>
              <a:gd name="connsiteX134" fmla="*/ 3241114 w 5037736"/>
              <a:gd name="connsiteY134" fmla="*/ 2506498 h 4110086"/>
              <a:gd name="connsiteX135" fmla="*/ 3241782 w 5037736"/>
              <a:gd name="connsiteY135" fmla="*/ 2500784 h 4110086"/>
              <a:gd name="connsiteX136" fmla="*/ 3242785 w 5037736"/>
              <a:gd name="connsiteY136" fmla="*/ 2494752 h 4110086"/>
              <a:gd name="connsiteX137" fmla="*/ 3244121 w 5037736"/>
              <a:gd name="connsiteY137" fmla="*/ 2489037 h 4110086"/>
              <a:gd name="connsiteX138" fmla="*/ 3245791 w 5037736"/>
              <a:gd name="connsiteY138" fmla="*/ 2483322 h 4110086"/>
              <a:gd name="connsiteX139" fmla="*/ 3247461 w 5037736"/>
              <a:gd name="connsiteY139" fmla="*/ 2477290 h 4110086"/>
              <a:gd name="connsiteX140" fmla="*/ 3249466 w 5037736"/>
              <a:gd name="connsiteY140" fmla="*/ 2471893 h 4110086"/>
              <a:gd name="connsiteX141" fmla="*/ 3252138 w 5037736"/>
              <a:gd name="connsiteY141" fmla="*/ 2466496 h 4110086"/>
              <a:gd name="connsiteX142" fmla="*/ 3254811 w 5037736"/>
              <a:gd name="connsiteY142" fmla="*/ 2461099 h 4110086"/>
              <a:gd name="connsiteX143" fmla="*/ 3257818 w 5037736"/>
              <a:gd name="connsiteY143" fmla="*/ 2455702 h 4110086"/>
              <a:gd name="connsiteX144" fmla="*/ 3260824 w 5037736"/>
              <a:gd name="connsiteY144" fmla="*/ 2450304 h 4110086"/>
              <a:gd name="connsiteX145" fmla="*/ 3264165 w 5037736"/>
              <a:gd name="connsiteY145" fmla="*/ 2445542 h 4110086"/>
              <a:gd name="connsiteX146" fmla="*/ 3268174 w 5037736"/>
              <a:gd name="connsiteY146" fmla="*/ 2440463 h 4110086"/>
              <a:gd name="connsiteX147" fmla="*/ 3272182 w 5037736"/>
              <a:gd name="connsiteY147" fmla="*/ 2435700 h 4110086"/>
              <a:gd name="connsiteX148" fmla="*/ 3276525 w 5037736"/>
              <a:gd name="connsiteY148" fmla="*/ 2431256 h 4110086"/>
              <a:gd name="connsiteX149" fmla="*/ 3281536 w 5037736"/>
              <a:gd name="connsiteY149" fmla="*/ 2426811 h 4110086"/>
              <a:gd name="connsiteX150" fmla="*/ 3285879 w 5037736"/>
              <a:gd name="connsiteY150" fmla="*/ 2422684 h 4110086"/>
              <a:gd name="connsiteX151" fmla="*/ 3290890 w 5037736"/>
              <a:gd name="connsiteY151" fmla="*/ 2418874 h 4110086"/>
              <a:gd name="connsiteX152" fmla="*/ 3296235 w 5037736"/>
              <a:gd name="connsiteY152" fmla="*/ 2415382 h 4110086"/>
              <a:gd name="connsiteX153" fmla="*/ 3301246 w 5037736"/>
              <a:gd name="connsiteY153" fmla="*/ 2412207 h 4110086"/>
              <a:gd name="connsiteX154" fmla="*/ 3306591 w 5037736"/>
              <a:gd name="connsiteY154" fmla="*/ 2409350 h 4110086"/>
              <a:gd name="connsiteX155" fmla="*/ 3311936 w 5037736"/>
              <a:gd name="connsiteY155" fmla="*/ 2406492 h 4110086"/>
              <a:gd name="connsiteX156" fmla="*/ 3317281 w 5037736"/>
              <a:gd name="connsiteY156" fmla="*/ 2404270 h 4110086"/>
              <a:gd name="connsiteX157" fmla="*/ 3323295 w 5037736"/>
              <a:gd name="connsiteY157" fmla="*/ 2402048 h 4110086"/>
              <a:gd name="connsiteX158" fmla="*/ 3328640 w 5037736"/>
              <a:gd name="connsiteY158" fmla="*/ 2400143 h 4110086"/>
              <a:gd name="connsiteX159" fmla="*/ 3334653 w 5037736"/>
              <a:gd name="connsiteY159" fmla="*/ 2398873 h 4110086"/>
              <a:gd name="connsiteX160" fmla="*/ 3340332 w 5037736"/>
              <a:gd name="connsiteY160" fmla="*/ 2397285 h 4110086"/>
              <a:gd name="connsiteX161" fmla="*/ 3346011 w 5037736"/>
              <a:gd name="connsiteY161" fmla="*/ 2396333 h 4110086"/>
              <a:gd name="connsiteX162" fmla="*/ 3352024 w 5037736"/>
              <a:gd name="connsiteY162" fmla="*/ 2395698 h 4110086"/>
              <a:gd name="connsiteX163" fmla="*/ 3357703 w 5037736"/>
              <a:gd name="connsiteY163" fmla="*/ 2395381 h 4110086"/>
              <a:gd name="connsiteX164" fmla="*/ 3364051 w 5037736"/>
              <a:gd name="connsiteY164" fmla="*/ 2395381 h 4110086"/>
              <a:gd name="connsiteX165" fmla="*/ 3369730 w 5037736"/>
              <a:gd name="connsiteY165" fmla="*/ 2395381 h 4110086"/>
              <a:gd name="connsiteX166" fmla="*/ 3375743 w 5037736"/>
              <a:gd name="connsiteY166" fmla="*/ 2395698 h 4110086"/>
              <a:gd name="connsiteX167" fmla="*/ 3381422 w 5037736"/>
              <a:gd name="connsiteY167" fmla="*/ 2396333 h 4110086"/>
              <a:gd name="connsiteX168" fmla="*/ 3387101 w 5037736"/>
              <a:gd name="connsiteY168" fmla="*/ 2397285 h 4110086"/>
              <a:gd name="connsiteX169" fmla="*/ 3393114 w 5037736"/>
              <a:gd name="connsiteY169" fmla="*/ 2398873 h 4110086"/>
              <a:gd name="connsiteX170" fmla="*/ 3398794 w 5037736"/>
              <a:gd name="connsiteY170" fmla="*/ 2400143 h 4110086"/>
              <a:gd name="connsiteX171" fmla="*/ 3404807 w 5037736"/>
              <a:gd name="connsiteY171" fmla="*/ 2402048 h 4110086"/>
              <a:gd name="connsiteX172" fmla="*/ 3410152 w 5037736"/>
              <a:gd name="connsiteY172" fmla="*/ 2404270 h 4110086"/>
              <a:gd name="connsiteX173" fmla="*/ 3415831 w 5037736"/>
              <a:gd name="connsiteY173" fmla="*/ 2406492 h 4110086"/>
              <a:gd name="connsiteX174" fmla="*/ 3421176 w 5037736"/>
              <a:gd name="connsiteY174" fmla="*/ 2409350 h 4110086"/>
              <a:gd name="connsiteX175" fmla="*/ 3426187 w 5037736"/>
              <a:gd name="connsiteY175" fmla="*/ 2412207 h 4110086"/>
              <a:gd name="connsiteX176" fmla="*/ 3431866 w 5037736"/>
              <a:gd name="connsiteY176" fmla="*/ 2415382 h 4110086"/>
              <a:gd name="connsiteX177" fmla="*/ 3436543 w 5037736"/>
              <a:gd name="connsiteY177" fmla="*/ 2418874 h 4110086"/>
              <a:gd name="connsiteX178" fmla="*/ 3441554 w 5037736"/>
              <a:gd name="connsiteY178" fmla="*/ 2422684 h 4110086"/>
              <a:gd name="connsiteX179" fmla="*/ 3446565 w 5037736"/>
              <a:gd name="connsiteY179" fmla="*/ 2426811 h 4110086"/>
              <a:gd name="connsiteX180" fmla="*/ 3450908 w 5037736"/>
              <a:gd name="connsiteY180" fmla="*/ 2431256 h 4110086"/>
              <a:gd name="connsiteX181" fmla="*/ 4169819 w 5037736"/>
              <a:gd name="connsiteY181" fmla="*/ 3149076 h 4110086"/>
              <a:gd name="connsiteX182" fmla="*/ 4174496 w 5037736"/>
              <a:gd name="connsiteY182" fmla="*/ 3153521 h 4110086"/>
              <a:gd name="connsiteX183" fmla="*/ 4179173 w 5037736"/>
              <a:gd name="connsiteY183" fmla="*/ 3157648 h 4110086"/>
              <a:gd name="connsiteX184" fmla="*/ 4184184 w 5037736"/>
              <a:gd name="connsiteY184" fmla="*/ 3161458 h 4110086"/>
              <a:gd name="connsiteX185" fmla="*/ 4189195 w 5037736"/>
              <a:gd name="connsiteY185" fmla="*/ 3164950 h 4110086"/>
              <a:gd name="connsiteX186" fmla="*/ 4194540 w 5037736"/>
              <a:gd name="connsiteY186" fmla="*/ 3168442 h 4110086"/>
              <a:gd name="connsiteX187" fmla="*/ 4199551 w 5037736"/>
              <a:gd name="connsiteY187" fmla="*/ 3170982 h 4110086"/>
              <a:gd name="connsiteX188" fmla="*/ 4204896 w 5037736"/>
              <a:gd name="connsiteY188" fmla="*/ 3173840 h 4110086"/>
              <a:gd name="connsiteX189" fmla="*/ 4210576 w 5037736"/>
              <a:gd name="connsiteY189" fmla="*/ 3176062 h 4110086"/>
              <a:gd name="connsiteX190" fmla="*/ 4216255 w 5037736"/>
              <a:gd name="connsiteY190" fmla="*/ 3178284 h 4110086"/>
              <a:gd name="connsiteX191" fmla="*/ 4221934 w 5037736"/>
              <a:gd name="connsiteY191" fmla="*/ 3180189 h 4110086"/>
              <a:gd name="connsiteX192" fmla="*/ 4227613 w 5037736"/>
              <a:gd name="connsiteY192" fmla="*/ 3181776 h 4110086"/>
              <a:gd name="connsiteX193" fmla="*/ 4233292 w 5037736"/>
              <a:gd name="connsiteY193" fmla="*/ 3183046 h 4110086"/>
              <a:gd name="connsiteX194" fmla="*/ 4239305 w 5037736"/>
              <a:gd name="connsiteY194" fmla="*/ 3183999 h 4110086"/>
              <a:gd name="connsiteX195" fmla="*/ 4244984 w 5037736"/>
              <a:gd name="connsiteY195" fmla="*/ 3184634 h 4110086"/>
              <a:gd name="connsiteX196" fmla="*/ 4250998 w 5037736"/>
              <a:gd name="connsiteY196" fmla="*/ 3184951 h 4110086"/>
              <a:gd name="connsiteX197" fmla="*/ 4257011 w 5037736"/>
              <a:gd name="connsiteY197" fmla="*/ 3185269 h 4110086"/>
              <a:gd name="connsiteX198" fmla="*/ 4263024 w 5037736"/>
              <a:gd name="connsiteY198" fmla="*/ 3184951 h 4110086"/>
              <a:gd name="connsiteX199" fmla="*/ 4268703 w 5037736"/>
              <a:gd name="connsiteY199" fmla="*/ 3184634 h 4110086"/>
              <a:gd name="connsiteX200" fmla="*/ 4274382 w 5037736"/>
              <a:gd name="connsiteY200" fmla="*/ 3183999 h 4110086"/>
              <a:gd name="connsiteX201" fmla="*/ 4280395 w 5037736"/>
              <a:gd name="connsiteY201" fmla="*/ 3183046 h 4110086"/>
              <a:gd name="connsiteX202" fmla="*/ 4286075 w 5037736"/>
              <a:gd name="connsiteY202" fmla="*/ 3181776 h 4110086"/>
              <a:gd name="connsiteX203" fmla="*/ 4292088 w 5037736"/>
              <a:gd name="connsiteY203" fmla="*/ 3180189 h 4110086"/>
              <a:gd name="connsiteX204" fmla="*/ 4297767 w 5037736"/>
              <a:gd name="connsiteY204" fmla="*/ 3178284 h 4110086"/>
              <a:gd name="connsiteX205" fmla="*/ 4303446 w 5037736"/>
              <a:gd name="connsiteY205" fmla="*/ 3176062 h 4110086"/>
              <a:gd name="connsiteX206" fmla="*/ 4308791 w 5037736"/>
              <a:gd name="connsiteY206" fmla="*/ 3173840 h 4110086"/>
              <a:gd name="connsiteX207" fmla="*/ 4314136 w 5037736"/>
              <a:gd name="connsiteY207" fmla="*/ 3170982 h 4110086"/>
              <a:gd name="connsiteX208" fmla="*/ 4319815 w 5037736"/>
              <a:gd name="connsiteY208" fmla="*/ 3168442 h 4110086"/>
              <a:gd name="connsiteX209" fmla="*/ 4324826 w 5037736"/>
              <a:gd name="connsiteY209" fmla="*/ 3164950 h 4110086"/>
              <a:gd name="connsiteX210" fmla="*/ 4329503 w 5037736"/>
              <a:gd name="connsiteY210" fmla="*/ 3161458 h 4110086"/>
              <a:gd name="connsiteX211" fmla="*/ 4334848 w 5037736"/>
              <a:gd name="connsiteY211" fmla="*/ 3157648 h 4110086"/>
              <a:gd name="connsiteX212" fmla="*/ 4339525 w 5037736"/>
              <a:gd name="connsiteY212" fmla="*/ 3153521 h 4110086"/>
              <a:gd name="connsiteX213" fmla="*/ 4344202 w 5037736"/>
              <a:gd name="connsiteY213" fmla="*/ 3149076 h 4110086"/>
              <a:gd name="connsiteX214" fmla="*/ 4348545 w 5037736"/>
              <a:gd name="connsiteY214" fmla="*/ 3144631 h 4110086"/>
              <a:gd name="connsiteX215" fmla="*/ 4352554 w 5037736"/>
              <a:gd name="connsiteY215" fmla="*/ 3139869 h 4110086"/>
              <a:gd name="connsiteX216" fmla="*/ 4356228 w 5037736"/>
              <a:gd name="connsiteY216" fmla="*/ 3134790 h 4110086"/>
              <a:gd name="connsiteX217" fmla="*/ 4359903 w 5037736"/>
              <a:gd name="connsiteY217" fmla="*/ 3130027 h 4110086"/>
              <a:gd name="connsiteX218" fmla="*/ 4363244 w 5037736"/>
              <a:gd name="connsiteY218" fmla="*/ 3124948 h 4110086"/>
              <a:gd name="connsiteX219" fmla="*/ 4365916 w 5037736"/>
              <a:gd name="connsiteY219" fmla="*/ 3119551 h 4110086"/>
              <a:gd name="connsiteX220" fmla="*/ 4368589 w 5037736"/>
              <a:gd name="connsiteY220" fmla="*/ 3113836 h 4110086"/>
              <a:gd name="connsiteX221" fmla="*/ 4371261 w 5037736"/>
              <a:gd name="connsiteY221" fmla="*/ 3108439 h 4110086"/>
              <a:gd name="connsiteX222" fmla="*/ 4373266 w 5037736"/>
              <a:gd name="connsiteY222" fmla="*/ 3103042 h 4110086"/>
              <a:gd name="connsiteX223" fmla="*/ 4375270 w 5037736"/>
              <a:gd name="connsiteY223" fmla="*/ 3097010 h 4110086"/>
              <a:gd name="connsiteX224" fmla="*/ 4376606 w 5037736"/>
              <a:gd name="connsiteY224" fmla="*/ 3091295 h 4110086"/>
              <a:gd name="connsiteX225" fmla="*/ 4377943 w 5037736"/>
              <a:gd name="connsiteY225" fmla="*/ 3085580 h 4110086"/>
              <a:gd name="connsiteX226" fmla="*/ 4378945 w 5037736"/>
              <a:gd name="connsiteY226" fmla="*/ 3079866 h 4110086"/>
              <a:gd name="connsiteX227" fmla="*/ 4379613 w 5037736"/>
              <a:gd name="connsiteY227" fmla="*/ 3073834 h 4110086"/>
              <a:gd name="connsiteX228" fmla="*/ 4379947 w 5037736"/>
              <a:gd name="connsiteY228" fmla="*/ 3068119 h 4110086"/>
              <a:gd name="connsiteX229" fmla="*/ 4380281 w 5037736"/>
              <a:gd name="connsiteY229" fmla="*/ 3062404 h 4110086"/>
              <a:gd name="connsiteX230" fmla="*/ 4379947 w 5037736"/>
              <a:gd name="connsiteY230" fmla="*/ 3056055 h 4110086"/>
              <a:gd name="connsiteX231" fmla="*/ 4379613 w 5037736"/>
              <a:gd name="connsiteY231" fmla="*/ 3050340 h 4110086"/>
              <a:gd name="connsiteX232" fmla="*/ 4378945 w 5037736"/>
              <a:gd name="connsiteY232" fmla="*/ 3044625 h 4110086"/>
              <a:gd name="connsiteX233" fmla="*/ 4377943 w 5037736"/>
              <a:gd name="connsiteY233" fmla="*/ 3038593 h 4110086"/>
              <a:gd name="connsiteX234" fmla="*/ 4376606 w 5037736"/>
              <a:gd name="connsiteY234" fmla="*/ 3032879 h 4110086"/>
              <a:gd name="connsiteX235" fmla="*/ 4375270 w 5037736"/>
              <a:gd name="connsiteY235" fmla="*/ 3027164 h 4110086"/>
              <a:gd name="connsiteX236" fmla="*/ 4373266 w 5037736"/>
              <a:gd name="connsiteY236" fmla="*/ 3021449 h 4110086"/>
              <a:gd name="connsiteX237" fmla="*/ 4371261 w 5037736"/>
              <a:gd name="connsiteY237" fmla="*/ 3015735 h 4110086"/>
              <a:gd name="connsiteX238" fmla="*/ 4368589 w 5037736"/>
              <a:gd name="connsiteY238" fmla="*/ 3010338 h 4110086"/>
              <a:gd name="connsiteX239" fmla="*/ 4365916 w 5037736"/>
              <a:gd name="connsiteY239" fmla="*/ 3004941 h 4110086"/>
              <a:gd name="connsiteX240" fmla="*/ 4363244 w 5037736"/>
              <a:gd name="connsiteY240" fmla="*/ 2999543 h 4110086"/>
              <a:gd name="connsiteX241" fmla="*/ 4359903 w 5037736"/>
              <a:gd name="connsiteY241" fmla="*/ 2994464 h 4110086"/>
              <a:gd name="connsiteX242" fmla="*/ 4356228 w 5037736"/>
              <a:gd name="connsiteY242" fmla="*/ 2989384 h 4110086"/>
              <a:gd name="connsiteX243" fmla="*/ 4352554 w 5037736"/>
              <a:gd name="connsiteY243" fmla="*/ 2984622 h 4110086"/>
              <a:gd name="connsiteX244" fmla="*/ 4348545 w 5037736"/>
              <a:gd name="connsiteY244" fmla="*/ 2979860 h 4110086"/>
              <a:gd name="connsiteX245" fmla="*/ 4344202 w 5037736"/>
              <a:gd name="connsiteY245" fmla="*/ 2975098 h 4110086"/>
              <a:gd name="connsiteX246" fmla="*/ 4244650 w 5037736"/>
              <a:gd name="connsiteY246" fmla="*/ 2875727 h 4110086"/>
              <a:gd name="connsiteX247" fmla="*/ 3995771 w 5037736"/>
              <a:gd name="connsiteY247" fmla="*/ 2627140 h 4110086"/>
              <a:gd name="connsiteX248" fmla="*/ 3991428 w 5037736"/>
              <a:gd name="connsiteY248" fmla="*/ 2622696 h 4110086"/>
              <a:gd name="connsiteX249" fmla="*/ 3987419 w 5037736"/>
              <a:gd name="connsiteY249" fmla="*/ 2617933 h 4110086"/>
              <a:gd name="connsiteX250" fmla="*/ 3983410 w 5037736"/>
              <a:gd name="connsiteY250" fmla="*/ 2613171 h 4110086"/>
              <a:gd name="connsiteX251" fmla="*/ 3980070 w 5037736"/>
              <a:gd name="connsiteY251" fmla="*/ 2608092 h 4110086"/>
              <a:gd name="connsiteX252" fmla="*/ 3977063 w 5037736"/>
              <a:gd name="connsiteY252" fmla="*/ 2603012 h 4110086"/>
              <a:gd name="connsiteX253" fmla="*/ 3973722 w 5037736"/>
              <a:gd name="connsiteY253" fmla="*/ 2597297 h 4110086"/>
              <a:gd name="connsiteX254" fmla="*/ 3971050 w 5037736"/>
              <a:gd name="connsiteY254" fmla="*/ 2591900 h 4110086"/>
              <a:gd name="connsiteX255" fmla="*/ 3968711 w 5037736"/>
              <a:gd name="connsiteY255" fmla="*/ 2586503 h 4110086"/>
              <a:gd name="connsiteX256" fmla="*/ 3966707 w 5037736"/>
              <a:gd name="connsiteY256" fmla="*/ 2581106 h 4110086"/>
              <a:gd name="connsiteX257" fmla="*/ 3965037 w 5037736"/>
              <a:gd name="connsiteY257" fmla="*/ 2575074 h 4110086"/>
              <a:gd name="connsiteX258" fmla="*/ 3963366 w 5037736"/>
              <a:gd name="connsiteY258" fmla="*/ 2569677 h 4110086"/>
              <a:gd name="connsiteX259" fmla="*/ 3962030 w 5037736"/>
              <a:gd name="connsiteY259" fmla="*/ 2563962 h 4110086"/>
              <a:gd name="connsiteX260" fmla="*/ 3961028 w 5037736"/>
              <a:gd name="connsiteY260" fmla="*/ 2558247 h 4110086"/>
              <a:gd name="connsiteX261" fmla="*/ 3960026 w 5037736"/>
              <a:gd name="connsiteY261" fmla="*/ 2551898 h 4110086"/>
              <a:gd name="connsiteX262" fmla="*/ 3959691 w 5037736"/>
              <a:gd name="connsiteY262" fmla="*/ 2546183 h 4110086"/>
              <a:gd name="connsiteX263" fmla="*/ 3959691 w 5037736"/>
              <a:gd name="connsiteY263" fmla="*/ 2540469 h 4110086"/>
              <a:gd name="connsiteX264" fmla="*/ 3959691 w 5037736"/>
              <a:gd name="connsiteY264" fmla="*/ 2534436 h 4110086"/>
              <a:gd name="connsiteX265" fmla="*/ 3960026 w 5037736"/>
              <a:gd name="connsiteY265" fmla="*/ 2528404 h 4110086"/>
              <a:gd name="connsiteX266" fmla="*/ 3961028 w 5037736"/>
              <a:gd name="connsiteY266" fmla="*/ 2522690 h 4110086"/>
              <a:gd name="connsiteX267" fmla="*/ 3962030 w 5037736"/>
              <a:gd name="connsiteY267" fmla="*/ 2516658 h 4110086"/>
              <a:gd name="connsiteX268" fmla="*/ 3963366 w 5037736"/>
              <a:gd name="connsiteY268" fmla="*/ 2510943 h 4110086"/>
              <a:gd name="connsiteX269" fmla="*/ 3965037 w 5037736"/>
              <a:gd name="connsiteY269" fmla="*/ 2505228 h 4110086"/>
              <a:gd name="connsiteX270" fmla="*/ 3966707 w 5037736"/>
              <a:gd name="connsiteY270" fmla="*/ 2499514 h 4110086"/>
              <a:gd name="connsiteX271" fmla="*/ 3968711 w 5037736"/>
              <a:gd name="connsiteY271" fmla="*/ 2494117 h 4110086"/>
              <a:gd name="connsiteX272" fmla="*/ 3971050 w 5037736"/>
              <a:gd name="connsiteY272" fmla="*/ 2488402 h 4110086"/>
              <a:gd name="connsiteX273" fmla="*/ 3973722 w 5037736"/>
              <a:gd name="connsiteY273" fmla="*/ 2483322 h 4110086"/>
              <a:gd name="connsiteX274" fmla="*/ 3977063 w 5037736"/>
              <a:gd name="connsiteY274" fmla="*/ 2477608 h 4110086"/>
              <a:gd name="connsiteX275" fmla="*/ 3980070 w 5037736"/>
              <a:gd name="connsiteY275" fmla="*/ 2472528 h 4110086"/>
              <a:gd name="connsiteX276" fmla="*/ 3983410 w 5037736"/>
              <a:gd name="connsiteY276" fmla="*/ 2467448 h 4110086"/>
              <a:gd name="connsiteX277" fmla="*/ 3987419 w 5037736"/>
              <a:gd name="connsiteY277" fmla="*/ 2462686 h 4110086"/>
              <a:gd name="connsiteX278" fmla="*/ 3991428 w 5037736"/>
              <a:gd name="connsiteY278" fmla="*/ 2457924 h 4110086"/>
              <a:gd name="connsiteX279" fmla="*/ 3995771 w 5037736"/>
              <a:gd name="connsiteY279" fmla="*/ 2453162 h 4110086"/>
              <a:gd name="connsiteX280" fmla="*/ 4000448 w 5037736"/>
              <a:gd name="connsiteY280" fmla="*/ 2449035 h 4110086"/>
              <a:gd name="connsiteX281" fmla="*/ 4005459 w 5037736"/>
              <a:gd name="connsiteY281" fmla="*/ 2444907 h 4110086"/>
              <a:gd name="connsiteX282" fmla="*/ 4010135 w 5037736"/>
              <a:gd name="connsiteY282" fmla="*/ 2441098 h 4110086"/>
              <a:gd name="connsiteX283" fmla="*/ 4015146 w 5037736"/>
              <a:gd name="connsiteY283" fmla="*/ 2437288 h 4110086"/>
              <a:gd name="connsiteX284" fmla="*/ 4020492 w 5037736"/>
              <a:gd name="connsiteY284" fmla="*/ 2434430 h 4110086"/>
              <a:gd name="connsiteX285" fmla="*/ 4025503 w 5037736"/>
              <a:gd name="connsiteY285" fmla="*/ 2431256 h 4110086"/>
              <a:gd name="connsiteX286" fmla="*/ 4031182 w 5037736"/>
              <a:gd name="connsiteY286" fmla="*/ 2428398 h 4110086"/>
              <a:gd name="connsiteX287" fmla="*/ 4036527 w 5037736"/>
              <a:gd name="connsiteY287" fmla="*/ 2426176 h 4110086"/>
              <a:gd name="connsiteX288" fmla="*/ 4042206 w 5037736"/>
              <a:gd name="connsiteY288" fmla="*/ 2423954 h 4110086"/>
              <a:gd name="connsiteX289" fmla="*/ 4047885 w 5037736"/>
              <a:gd name="connsiteY289" fmla="*/ 2422366 h 4110086"/>
              <a:gd name="connsiteX290" fmla="*/ 4053564 w 5037736"/>
              <a:gd name="connsiteY290" fmla="*/ 2420461 h 4110086"/>
              <a:gd name="connsiteX291" fmla="*/ 4059577 w 5037736"/>
              <a:gd name="connsiteY291" fmla="*/ 2419509 h 4110086"/>
              <a:gd name="connsiteX292" fmla="*/ 4065256 w 5037736"/>
              <a:gd name="connsiteY292" fmla="*/ 2418557 h 4110086"/>
              <a:gd name="connsiteX293" fmla="*/ 4071270 w 5037736"/>
              <a:gd name="connsiteY293" fmla="*/ 2417922 h 4110086"/>
              <a:gd name="connsiteX294" fmla="*/ 4076949 w 5037736"/>
              <a:gd name="connsiteY294" fmla="*/ 2417287 h 4110086"/>
              <a:gd name="connsiteX295" fmla="*/ 4082962 w 5037736"/>
              <a:gd name="connsiteY295" fmla="*/ 2417287 h 4110086"/>
              <a:gd name="connsiteX296" fmla="*/ 4088975 w 5037736"/>
              <a:gd name="connsiteY296" fmla="*/ 2417287 h 4110086"/>
              <a:gd name="connsiteX297" fmla="*/ 4094654 w 5037736"/>
              <a:gd name="connsiteY297" fmla="*/ 2417922 h 4110086"/>
              <a:gd name="connsiteX298" fmla="*/ 4100668 w 5037736"/>
              <a:gd name="connsiteY298" fmla="*/ 2418557 h 4110086"/>
              <a:gd name="connsiteX299" fmla="*/ 4106347 w 5037736"/>
              <a:gd name="connsiteY299" fmla="*/ 2419509 h 4110086"/>
              <a:gd name="connsiteX300" fmla="*/ 4112360 w 5037736"/>
              <a:gd name="connsiteY300" fmla="*/ 2420461 h 4110086"/>
              <a:gd name="connsiteX301" fmla="*/ 4118039 w 5037736"/>
              <a:gd name="connsiteY301" fmla="*/ 2422366 h 4110086"/>
              <a:gd name="connsiteX302" fmla="*/ 4123718 w 5037736"/>
              <a:gd name="connsiteY302" fmla="*/ 2423954 h 4110086"/>
              <a:gd name="connsiteX303" fmla="*/ 4129397 w 5037736"/>
              <a:gd name="connsiteY303" fmla="*/ 2426176 h 4110086"/>
              <a:gd name="connsiteX304" fmla="*/ 4134742 w 5037736"/>
              <a:gd name="connsiteY304" fmla="*/ 2428398 h 4110086"/>
              <a:gd name="connsiteX305" fmla="*/ 4140421 w 5037736"/>
              <a:gd name="connsiteY305" fmla="*/ 2431256 h 4110086"/>
              <a:gd name="connsiteX306" fmla="*/ 4145767 w 5037736"/>
              <a:gd name="connsiteY306" fmla="*/ 2434430 h 4110086"/>
              <a:gd name="connsiteX307" fmla="*/ 4150778 w 5037736"/>
              <a:gd name="connsiteY307" fmla="*/ 2437288 h 4110086"/>
              <a:gd name="connsiteX308" fmla="*/ 4155789 w 5037736"/>
              <a:gd name="connsiteY308" fmla="*/ 2441098 h 4110086"/>
              <a:gd name="connsiteX309" fmla="*/ 4160800 w 5037736"/>
              <a:gd name="connsiteY309" fmla="*/ 2444907 h 4110086"/>
              <a:gd name="connsiteX310" fmla="*/ 4165476 w 5037736"/>
              <a:gd name="connsiteY310" fmla="*/ 2449035 h 4110086"/>
              <a:gd name="connsiteX311" fmla="*/ 4170153 w 5037736"/>
              <a:gd name="connsiteY311" fmla="*/ 2453162 h 4110086"/>
              <a:gd name="connsiteX312" fmla="*/ 4969908 w 5037736"/>
              <a:gd name="connsiteY312" fmla="*/ 3252257 h 4110086"/>
              <a:gd name="connsiteX313" fmla="*/ 5037736 w 5037736"/>
              <a:gd name="connsiteY313" fmla="*/ 3319991 h 411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</a:cxnLst>
            <a:rect l="l" t="t" r="r" b="b"/>
            <a:pathLst>
              <a:path w="5037736" h="4110086">
                <a:moveTo>
                  <a:pt x="5037736" y="0"/>
                </a:moveTo>
                <a:lnTo>
                  <a:pt x="0" y="0"/>
                </a:lnTo>
                <a:lnTo>
                  <a:pt x="2696252" y="2688414"/>
                </a:lnTo>
                <a:cubicBezTo>
                  <a:pt x="2695918" y="2685874"/>
                  <a:pt x="2695918" y="2683652"/>
                  <a:pt x="2695583" y="2681112"/>
                </a:cubicBezTo>
                <a:cubicBezTo>
                  <a:pt x="2695249" y="2678889"/>
                  <a:pt x="2695249" y="2676350"/>
                  <a:pt x="2694915" y="2674127"/>
                </a:cubicBezTo>
                <a:lnTo>
                  <a:pt x="2694915" y="2667143"/>
                </a:lnTo>
                <a:cubicBezTo>
                  <a:pt x="2694915" y="2664920"/>
                  <a:pt x="2695249" y="2662381"/>
                  <a:pt x="2695249" y="2660158"/>
                </a:cubicBezTo>
                <a:cubicBezTo>
                  <a:pt x="2695583" y="2657618"/>
                  <a:pt x="2695583" y="2655396"/>
                  <a:pt x="2695918" y="2652856"/>
                </a:cubicBezTo>
                <a:cubicBezTo>
                  <a:pt x="2696252" y="2650634"/>
                  <a:pt x="2696586" y="2648094"/>
                  <a:pt x="2696920" y="2645872"/>
                </a:cubicBezTo>
                <a:cubicBezTo>
                  <a:pt x="2697588" y="2643649"/>
                  <a:pt x="2697922" y="2641109"/>
                  <a:pt x="2698590" y="2638887"/>
                </a:cubicBezTo>
                <a:cubicBezTo>
                  <a:pt x="2699258" y="2636665"/>
                  <a:pt x="2699592" y="2634125"/>
                  <a:pt x="2700260" y="2631903"/>
                </a:cubicBezTo>
                <a:cubicBezTo>
                  <a:pt x="2700929" y="2629680"/>
                  <a:pt x="2701931" y="2627458"/>
                  <a:pt x="2702599" y="2625235"/>
                </a:cubicBezTo>
                <a:lnTo>
                  <a:pt x="2705605" y="2618568"/>
                </a:lnTo>
                <a:cubicBezTo>
                  <a:pt x="2706608" y="2616346"/>
                  <a:pt x="2707944" y="2614441"/>
                  <a:pt x="2708946" y="2612219"/>
                </a:cubicBezTo>
                <a:cubicBezTo>
                  <a:pt x="2709948" y="2609996"/>
                  <a:pt x="2711285" y="2607774"/>
                  <a:pt x="2712287" y="2605552"/>
                </a:cubicBezTo>
                <a:cubicBezTo>
                  <a:pt x="2713623" y="2603647"/>
                  <a:pt x="2714959" y="2601425"/>
                  <a:pt x="2716296" y="2599520"/>
                </a:cubicBezTo>
                <a:cubicBezTo>
                  <a:pt x="2717966" y="2597615"/>
                  <a:pt x="2719302" y="2595392"/>
                  <a:pt x="2720973" y="2593488"/>
                </a:cubicBezTo>
                <a:cubicBezTo>
                  <a:pt x="2722643" y="2591583"/>
                  <a:pt x="2723979" y="2589678"/>
                  <a:pt x="2725649" y="2587773"/>
                </a:cubicBezTo>
                <a:lnTo>
                  <a:pt x="2730660" y="2582058"/>
                </a:lnTo>
                <a:cubicBezTo>
                  <a:pt x="2732331" y="2580788"/>
                  <a:pt x="2733667" y="2579201"/>
                  <a:pt x="2735337" y="2577931"/>
                </a:cubicBezTo>
                <a:cubicBezTo>
                  <a:pt x="2737008" y="2576661"/>
                  <a:pt x="2738344" y="2575074"/>
                  <a:pt x="2740014" y="2573804"/>
                </a:cubicBezTo>
                <a:lnTo>
                  <a:pt x="2745025" y="2569994"/>
                </a:lnTo>
                <a:lnTo>
                  <a:pt x="2750036" y="2566184"/>
                </a:lnTo>
                <a:cubicBezTo>
                  <a:pt x="2751707" y="2565232"/>
                  <a:pt x="2753711" y="2564279"/>
                  <a:pt x="2755381" y="2563327"/>
                </a:cubicBezTo>
                <a:cubicBezTo>
                  <a:pt x="2757052" y="2562375"/>
                  <a:pt x="2759056" y="2561105"/>
                  <a:pt x="2760726" y="2560152"/>
                </a:cubicBezTo>
                <a:cubicBezTo>
                  <a:pt x="2762397" y="2559200"/>
                  <a:pt x="2764401" y="2558247"/>
                  <a:pt x="2766072" y="2557295"/>
                </a:cubicBezTo>
                <a:cubicBezTo>
                  <a:pt x="2767742" y="2556660"/>
                  <a:pt x="2769746" y="2555708"/>
                  <a:pt x="2771417" y="2555073"/>
                </a:cubicBezTo>
                <a:cubicBezTo>
                  <a:pt x="2773421" y="2554438"/>
                  <a:pt x="2775091" y="2553485"/>
                  <a:pt x="2777096" y="2552850"/>
                </a:cubicBezTo>
                <a:cubicBezTo>
                  <a:pt x="2779100" y="2552215"/>
                  <a:pt x="2780770" y="2551898"/>
                  <a:pt x="2782775" y="2551263"/>
                </a:cubicBezTo>
                <a:cubicBezTo>
                  <a:pt x="2784779" y="2550628"/>
                  <a:pt x="2786784" y="2550310"/>
                  <a:pt x="2788788" y="2549675"/>
                </a:cubicBezTo>
                <a:cubicBezTo>
                  <a:pt x="2790792" y="2549358"/>
                  <a:pt x="2792463" y="2548723"/>
                  <a:pt x="2794467" y="2548406"/>
                </a:cubicBezTo>
                <a:lnTo>
                  <a:pt x="2800146" y="2547453"/>
                </a:lnTo>
                <a:cubicBezTo>
                  <a:pt x="2802151" y="2547136"/>
                  <a:pt x="2804155" y="2547136"/>
                  <a:pt x="2806159" y="2546818"/>
                </a:cubicBezTo>
                <a:cubicBezTo>
                  <a:pt x="2808164" y="2546501"/>
                  <a:pt x="2809834" y="2546501"/>
                  <a:pt x="2811839" y="2546183"/>
                </a:cubicBezTo>
                <a:lnTo>
                  <a:pt x="2817852" y="2546183"/>
                </a:lnTo>
                <a:lnTo>
                  <a:pt x="2823865" y="2546183"/>
                </a:lnTo>
                <a:cubicBezTo>
                  <a:pt x="2825869" y="2546501"/>
                  <a:pt x="2827874" y="2546501"/>
                  <a:pt x="2829878" y="2546818"/>
                </a:cubicBezTo>
                <a:cubicBezTo>
                  <a:pt x="2831883" y="2547136"/>
                  <a:pt x="2833553" y="2547136"/>
                  <a:pt x="2835557" y="2547453"/>
                </a:cubicBezTo>
                <a:lnTo>
                  <a:pt x="2841236" y="2548406"/>
                </a:lnTo>
                <a:cubicBezTo>
                  <a:pt x="2843241" y="2548723"/>
                  <a:pt x="2845245" y="2549358"/>
                  <a:pt x="2847250" y="2549675"/>
                </a:cubicBezTo>
                <a:cubicBezTo>
                  <a:pt x="2849254" y="2550310"/>
                  <a:pt x="2850924" y="2550628"/>
                  <a:pt x="2852929" y="2551263"/>
                </a:cubicBezTo>
                <a:cubicBezTo>
                  <a:pt x="2854933" y="2551898"/>
                  <a:pt x="2856604" y="2552215"/>
                  <a:pt x="2858608" y="2552850"/>
                </a:cubicBezTo>
                <a:cubicBezTo>
                  <a:pt x="2860612" y="2553485"/>
                  <a:pt x="2862283" y="2554438"/>
                  <a:pt x="2864287" y="2555073"/>
                </a:cubicBezTo>
                <a:cubicBezTo>
                  <a:pt x="2866291" y="2555708"/>
                  <a:pt x="2867962" y="2556660"/>
                  <a:pt x="2869966" y="2557295"/>
                </a:cubicBezTo>
                <a:cubicBezTo>
                  <a:pt x="2871637" y="2558247"/>
                  <a:pt x="2873641" y="2559200"/>
                  <a:pt x="2875311" y="2560152"/>
                </a:cubicBezTo>
                <a:cubicBezTo>
                  <a:pt x="2876982" y="2561105"/>
                  <a:pt x="2878652" y="2562375"/>
                  <a:pt x="2880322" y="2563327"/>
                </a:cubicBezTo>
                <a:cubicBezTo>
                  <a:pt x="2881993" y="2564279"/>
                  <a:pt x="2883997" y="2565232"/>
                  <a:pt x="2885667" y="2566184"/>
                </a:cubicBezTo>
                <a:lnTo>
                  <a:pt x="2890678" y="2569994"/>
                </a:lnTo>
                <a:lnTo>
                  <a:pt x="2895689" y="2573804"/>
                </a:lnTo>
                <a:cubicBezTo>
                  <a:pt x="2897360" y="2575074"/>
                  <a:pt x="2898696" y="2576661"/>
                  <a:pt x="2900366" y="2577931"/>
                </a:cubicBezTo>
                <a:cubicBezTo>
                  <a:pt x="2902037" y="2579201"/>
                  <a:pt x="2903373" y="2580788"/>
                  <a:pt x="2905043" y="2582058"/>
                </a:cubicBezTo>
                <a:lnTo>
                  <a:pt x="4398989" y="4073893"/>
                </a:lnTo>
                <a:cubicBezTo>
                  <a:pt x="4400325" y="4075480"/>
                  <a:pt x="4401995" y="4076750"/>
                  <a:pt x="4403332" y="4078338"/>
                </a:cubicBezTo>
                <a:cubicBezTo>
                  <a:pt x="4405002" y="4079608"/>
                  <a:pt x="4406338" y="4081195"/>
                  <a:pt x="4408009" y="4082465"/>
                </a:cubicBezTo>
                <a:lnTo>
                  <a:pt x="4413020" y="4086275"/>
                </a:lnTo>
                <a:cubicBezTo>
                  <a:pt x="4414690" y="4087545"/>
                  <a:pt x="4416360" y="4088497"/>
                  <a:pt x="4418031" y="4089767"/>
                </a:cubicBezTo>
                <a:cubicBezTo>
                  <a:pt x="4419701" y="4091037"/>
                  <a:pt x="4421372" y="4091989"/>
                  <a:pt x="4423042" y="4093259"/>
                </a:cubicBezTo>
                <a:cubicBezTo>
                  <a:pt x="4425046" y="4094212"/>
                  <a:pt x="4426716" y="4094847"/>
                  <a:pt x="4428721" y="4095799"/>
                </a:cubicBezTo>
                <a:lnTo>
                  <a:pt x="4433732" y="4098656"/>
                </a:lnTo>
                <a:cubicBezTo>
                  <a:pt x="4435736" y="4099609"/>
                  <a:pt x="4437741" y="4100244"/>
                  <a:pt x="4439745" y="4101196"/>
                </a:cubicBezTo>
                <a:cubicBezTo>
                  <a:pt x="4441416" y="4101831"/>
                  <a:pt x="4443420" y="4102466"/>
                  <a:pt x="4445090" y="4103101"/>
                </a:cubicBezTo>
                <a:cubicBezTo>
                  <a:pt x="4447094" y="4103736"/>
                  <a:pt x="4448765" y="4104371"/>
                  <a:pt x="4450769" y="4105006"/>
                </a:cubicBezTo>
                <a:cubicBezTo>
                  <a:pt x="4452774" y="4105641"/>
                  <a:pt x="4454444" y="4105958"/>
                  <a:pt x="4456449" y="4106593"/>
                </a:cubicBezTo>
                <a:cubicBezTo>
                  <a:pt x="4458453" y="4106911"/>
                  <a:pt x="4460123" y="4107546"/>
                  <a:pt x="4462127" y="4107863"/>
                </a:cubicBezTo>
                <a:lnTo>
                  <a:pt x="4468140" y="4108816"/>
                </a:lnTo>
                <a:cubicBezTo>
                  <a:pt x="4470145" y="4109133"/>
                  <a:pt x="4472149" y="4109133"/>
                  <a:pt x="4474154" y="4109451"/>
                </a:cubicBezTo>
                <a:cubicBezTo>
                  <a:pt x="4476158" y="4109768"/>
                  <a:pt x="4478162" y="4109768"/>
                  <a:pt x="4480167" y="4110086"/>
                </a:cubicBezTo>
                <a:lnTo>
                  <a:pt x="4485846" y="4110086"/>
                </a:lnTo>
                <a:lnTo>
                  <a:pt x="4491526" y="4110086"/>
                </a:lnTo>
                <a:cubicBezTo>
                  <a:pt x="4493529" y="4109768"/>
                  <a:pt x="4495534" y="4109768"/>
                  <a:pt x="4497538" y="4109451"/>
                </a:cubicBezTo>
                <a:cubicBezTo>
                  <a:pt x="4499543" y="4109133"/>
                  <a:pt x="4501547" y="4109133"/>
                  <a:pt x="4503551" y="4108816"/>
                </a:cubicBezTo>
                <a:lnTo>
                  <a:pt x="4509565" y="4107863"/>
                </a:lnTo>
                <a:cubicBezTo>
                  <a:pt x="4511569" y="4107546"/>
                  <a:pt x="4513239" y="4106911"/>
                  <a:pt x="4515244" y="4106593"/>
                </a:cubicBezTo>
                <a:cubicBezTo>
                  <a:pt x="4516915" y="4105958"/>
                  <a:pt x="4518919" y="4105641"/>
                  <a:pt x="4520589" y="4105006"/>
                </a:cubicBezTo>
                <a:lnTo>
                  <a:pt x="4526602" y="4103101"/>
                </a:lnTo>
                <a:cubicBezTo>
                  <a:pt x="4528272" y="4102466"/>
                  <a:pt x="4530277" y="4101831"/>
                  <a:pt x="4531948" y="4101196"/>
                </a:cubicBezTo>
                <a:cubicBezTo>
                  <a:pt x="4533952" y="4100244"/>
                  <a:pt x="4535956" y="4099609"/>
                  <a:pt x="4537960" y="4098656"/>
                </a:cubicBezTo>
                <a:lnTo>
                  <a:pt x="4542971" y="4095799"/>
                </a:lnTo>
                <a:cubicBezTo>
                  <a:pt x="4544976" y="4094847"/>
                  <a:pt x="4546646" y="4094212"/>
                  <a:pt x="4548650" y="4093259"/>
                </a:cubicBezTo>
                <a:cubicBezTo>
                  <a:pt x="4550321" y="4091989"/>
                  <a:pt x="4551991" y="4091037"/>
                  <a:pt x="4553661" y="4089767"/>
                </a:cubicBezTo>
                <a:cubicBezTo>
                  <a:pt x="4555332" y="4088497"/>
                  <a:pt x="4557002" y="4087545"/>
                  <a:pt x="4558672" y="4086275"/>
                </a:cubicBezTo>
                <a:lnTo>
                  <a:pt x="4563683" y="4082465"/>
                </a:lnTo>
                <a:cubicBezTo>
                  <a:pt x="4565354" y="4081195"/>
                  <a:pt x="4566690" y="4079608"/>
                  <a:pt x="4568360" y="4078338"/>
                </a:cubicBezTo>
                <a:cubicBezTo>
                  <a:pt x="4569697" y="4076750"/>
                  <a:pt x="4571367" y="4075480"/>
                  <a:pt x="4572704" y="4073893"/>
                </a:cubicBezTo>
                <a:lnTo>
                  <a:pt x="4577381" y="4069448"/>
                </a:lnTo>
                <a:lnTo>
                  <a:pt x="4581389" y="4064686"/>
                </a:lnTo>
                <a:cubicBezTo>
                  <a:pt x="4582726" y="4063099"/>
                  <a:pt x="4583727" y="4061194"/>
                  <a:pt x="4585064" y="4059606"/>
                </a:cubicBezTo>
                <a:cubicBezTo>
                  <a:pt x="4586400" y="4058019"/>
                  <a:pt x="4587403" y="4056432"/>
                  <a:pt x="4588738" y="4054844"/>
                </a:cubicBezTo>
                <a:cubicBezTo>
                  <a:pt x="4589741" y="4052939"/>
                  <a:pt x="4591077" y="4051352"/>
                  <a:pt x="4592079" y="4049447"/>
                </a:cubicBezTo>
                <a:cubicBezTo>
                  <a:pt x="4593081" y="4047860"/>
                  <a:pt x="4594084" y="4045955"/>
                  <a:pt x="4595086" y="4044367"/>
                </a:cubicBezTo>
                <a:cubicBezTo>
                  <a:pt x="4595754" y="4042463"/>
                  <a:pt x="4596756" y="4040558"/>
                  <a:pt x="4597424" y="4038653"/>
                </a:cubicBezTo>
                <a:cubicBezTo>
                  <a:pt x="4598092" y="4036748"/>
                  <a:pt x="4599095" y="4035161"/>
                  <a:pt x="4599763" y="4033256"/>
                </a:cubicBezTo>
                <a:cubicBezTo>
                  <a:pt x="4600431" y="4031351"/>
                  <a:pt x="4601433" y="4029763"/>
                  <a:pt x="4602101" y="4027859"/>
                </a:cubicBezTo>
                <a:lnTo>
                  <a:pt x="4604106" y="4022144"/>
                </a:lnTo>
                <a:cubicBezTo>
                  <a:pt x="4604774" y="4020239"/>
                  <a:pt x="4605108" y="4018017"/>
                  <a:pt x="4605776" y="4016112"/>
                </a:cubicBezTo>
                <a:lnTo>
                  <a:pt x="4606778" y="4010397"/>
                </a:lnTo>
                <a:lnTo>
                  <a:pt x="4607781" y="4004683"/>
                </a:lnTo>
                <a:cubicBezTo>
                  <a:pt x="4608115" y="4002778"/>
                  <a:pt x="4608115" y="4000555"/>
                  <a:pt x="4608448" y="3998650"/>
                </a:cubicBezTo>
                <a:cubicBezTo>
                  <a:pt x="4608448" y="3996746"/>
                  <a:pt x="4608782" y="3994841"/>
                  <a:pt x="4608782" y="3992936"/>
                </a:cubicBezTo>
                <a:cubicBezTo>
                  <a:pt x="4608782" y="3991031"/>
                  <a:pt x="4609117" y="3989126"/>
                  <a:pt x="4609117" y="3987221"/>
                </a:cubicBezTo>
                <a:cubicBezTo>
                  <a:pt x="4609117" y="3984999"/>
                  <a:pt x="4608782" y="3983094"/>
                  <a:pt x="4608782" y="3980872"/>
                </a:cubicBezTo>
                <a:cubicBezTo>
                  <a:pt x="4608782" y="3978967"/>
                  <a:pt x="4608448" y="3977062"/>
                  <a:pt x="4608448" y="3975157"/>
                </a:cubicBezTo>
                <a:cubicBezTo>
                  <a:pt x="4608115" y="3973252"/>
                  <a:pt x="4608115" y="3971347"/>
                  <a:pt x="4607781" y="3969442"/>
                </a:cubicBezTo>
                <a:cubicBezTo>
                  <a:pt x="4607446" y="3967537"/>
                  <a:pt x="4607112" y="3965315"/>
                  <a:pt x="4606778" y="3963410"/>
                </a:cubicBezTo>
                <a:lnTo>
                  <a:pt x="4605776" y="3957696"/>
                </a:lnTo>
                <a:cubicBezTo>
                  <a:pt x="4605108" y="3955791"/>
                  <a:pt x="4604774" y="3953886"/>
                  <a:pt x="4604106" y="3951981"/>
                </a:cubicBezTo>
                <a:cubicBezTo>
                  <a:pt x="4603437" y="3950076"/>
                  <a:pt x="4602770" y="3948489"/>
                  <a:pt x="4602101" y="3946584"/>
                </a:cubicBezTo>
                <a:cubicBezTo>
                  <a:pt x="4601433" y="3944679"/>
                  <a:pt x="4600431" y="3942457"/>
                  <a:pt x="4599763" y="3940552"/>
                </a:cubicBezTo>
                <a:cubicBezTo>
                  <a:pt x="4599095" y="3938647"/>
                  <a:pt x="4598092" y="3937059"/>
                  <a:pt x="4597424" y="3935155"/>
                </a:cubicBezTo>
                <a:cubicBezTo>
                  <a:pt x="4596756" y="3933250"/>
                  <a:pt x="4595754" y="3931662"/>
                  <a:pt x="4595086" y="3929757"/>
                </a:cubicBezTo>
                <a:cubicBezTo>
                  <a:pt x="4594084" y="3928170"/>
                  <a:pt x="4593081" y="3926265"/>
                  <a:pt x="4592079" y="3924678"/>
                </a:cubicBezTo>
                <a:cubicBezTo>
                  <a:pt x="4591077" y="3922773"/>
                  <a:pt x="4589741" y="3921185"/>
                  <a:pt x="4588738" y="3919281"/>
                </a:cubicBezTo>
                <a:cubicBezTo>
                  <a:pt x="4587403" y="3917693"/>
                  <a:pt x="4586400" y="3915788"/>
                  <a:pt x="4585064" y="3914201"/>
                </a:cubicBezTo>
                <a:cubicBezTo>
                  <a:pt x="4583727" y="3912614"/>
                  <a:pt x="4582726" y="3910709"/>
                  <a:pt x="4581389" y="3909121"/>
                </a:cubicBezTo>
                <a:cubicBezTo>
                  <a:pt x="4580053" y="3907534"/>
                  <a:pt x="4578716" y="3906264"/>
                  <a:pt x="4577381" y="3904677"/>
                </a:cubicBezTo>
                <a:cubicBezTo>
                  <a:pt x="4575710" y="3903089"/>
                  <a:pt x="4574374" y="3901502"/>
                  <a:pt x="4572704" y="3899914"/>
                </a:cubicBezTo>
                <a:lnTo>
                  <a:pt x="3276525" y="2605234"/>
                </a:lnTo>
                <a:cubicBezTo>
                  <a:pt x="3275189" y="2603647"/>
                  <a:pt x="3273519" y="2602059"/>
                  <a:pt x="3272182" y="2600472"/>
                </a:cubicBezTo>
                <a:cubicBezTo>
                  <a:pt x="3270846" y="2598885"/>
                  <a:pt x="3269510" y="2597615"/>
                  <a:pt x="3268174" y="2596027"/>
                </a:cubicBezTo>
                <a:cubicBezTo>
                  <a:pt x="3266837" y="2594440"/>
                  <a:pt x="3265501" y="2592535"/>
                  <a:pt x="3264165" y="2590948"/>
                </a:cubicBezTo>
                <a:cubicBezTo>
                  <a:pt x="3263163" y="2589360"/>
                  <a:pt x="3261826" y="2587455"/>
                  <a:pt x="3260824" y="2585868"/>
                </a:cubicBezTo>
                <a:cubicBezTo>
                  <a:pt x="3259822" y="2584281"/>
                  <a:pt x="3258820" y="2582376"/>
                  <a:pt x="3257818" y="2580788"/>
                </a:cubicBezTo>
                <a:cubicBezTo>
                  <a:pt x="3256815" y="2579201"/>
                  <a:pt x="3255813" y="2577296"/>
                  <a:pt x="3254811" y="2575709"/>
                </a:cubicBezTo>
                <a:cubicBezTo>
                  <a:pt x="3253809" y="2573804"/>
                  <a:pt x="3253141" y="2571899"/>
                  <a:pt x="3252138" y="2569994"/>
                </a:cubicBezTo>
                <a:cubicBezTo>
                  <a:pt x="3251136" y="2568089"/>
                  <a:pt x="3250468" y="2566502"/>
                  <a:pt x="3249466" y="2564597"/>
                </a:cubicBezTo>
                <a:lnTo>
                  <a:pt x="3247461" y="2558882"/>
                </a:lnTo>
                <a:cubicBezTo>
                  <a:pt x="3246793" y="2556977"/>
                  <a:pt x="3246459" y="2555073"/>
                  <a:pt x="3245791" y="2553168"/>
                </a:cubicBezTo>
                <a:cubicBezTo>
                  <a:pt x="3245123" y="2551263"/>
                  <a:pt x="3244789" y="2549358"/>
                  <a:pt x="3244121" y="2547453"/>
                </a:cubicBezTo>
                <a:cubicBezTo>
                  <a:pt x="3243787" y="2545548"/>
                  <a:pt x="3243119" y="2543643"/>
                  <a:pt x="3242785" y="2541738"/>
                </a:cubicBezTo>
                <a:lnTo>
                  <a:pt x="3241782" y="2536024"/>
                </a:lnTo>
                <a:cubicBezTo>
                  <a:pt x="3241448" y="2534119"/>
                  <a:pt x="3241448" y="2531897"/>
                  <a:pt x="3241114" y="2529992"/>
                </a:cubicBezTo>
                <a:cubicBezTo>
                  <a:pt x="3241114" y="2528087"/>
                  <a:pt x="3240780" y="2526182"/>
                  <a:pt x="3240780" y="2524277"/>
                </a:cubicBezTo>
                <a:lnTo>
                  <a:pt x="3240780" y="2518245"/>
                </a:lnTo>
                <a:lnTo>
                  <a:pt x="3240780" y="2512213"/>
                </a:lnTo>
                <a:cubicBezTo>
                  <a:pt x="3240780" y="2510308"/>
                  <a:pt x="3241114" y="2508403"/>
                  <a:pt x="3241114" y="2506498"/>
                </a:cubicBezTo>
                <a:cubicBezTo>
                  <a:pt x="3241448" y="2504593"/>
                  <a:pt x="3241448" y="2502689"/>
                  <a:pt x="3241782" y="2500784"/>
                </a:cubicBezTo>
                <a:cubicBezTo>
                  <a:pt x="3242116" y="2498879"/>
                  <a:pt x="3242450" y="2496656"/>
                  <a:pt x="3242785" y="2494752"/>
                </a:cubicBezTo>
                <a:cubicBezTo>
                  <a:pt x="3243119" y="2492847"/>
                  <a:pt x="3243787" y="2490942"/>
                  <a:pt x="3244121" y="2489037"/>
                </a:cubicBezTo>
                <a:cubicBezTo>
                  <a:pt x="3244789" y="2487132"/>
                  <a:pt x="3245123" y="2485227"/>
                  <a:pt x="3245791" y="2483322"/>
                </a:cubicBezTo>
                <a:cubicBezTo>
                  <a:pt x="3246459" y="2481417"/>
                  <a:pt x="3246793" y="2479195"/>
                  <a:pt x="3247461" y="2477290"/>
                </a:cubicBezTo>
                <a:cubicBezTo>
                  <a:pt x="3248130" y="2475385"/>
                  <a:pt x="3248798" y="2473798"/>
                  <a:pt x="3249466" y="2471893"/>
                </a:cubicBezTo>
                <a:cubicBezTo>
                  <a:pt x="3250468" y="2469988"/>
                  <a:pt x="3251136" y="2468401"/>
                  <a:pt x="3252138" y="2466496"/>
                </a:cubicBezTo>
                <a:cubicBezTo>
                  <a:pt x="3253141" y="2464591"/>
                  <a:pt x="3253809" y="2463004"/>
                  <a:pt x="3254811" y="2461099"/>
                </a:cubicBezTo>
                <a:cubicBezTo>
                  <a:pt x="3255813" y="2459194"/>
                  <a:pt x="3256815" y="2457606"/>
                  <a:pt x="3257818" y="2455702"/>
                </a:cubicBezTo>
                <a:cubicBezTo>
                  <a:pt x="3258820" y="2453797"/>
                  <a:pt x="3259822" y="2452209"/>
                  <a:pt x="3260824" y="2450304"/>
                </a:cubicBezTo>
                <a:cubicBezTo>
                  <a:pt x="3261826" y="2448717"/>
                  <a:pt x="3263163" y="2447130"/>
                  <a:pt x="3264165" y="2445542"/>
                </a:cubicBezTo>
                <a:cubicBezTo>
                  <a:pt x="3265501" y="2443955"/>
                  <a:pt x="3266837" y="2442050"/>
                  <a:pt x="3268174" y="2440463"/>
                </a:cubicBezTo>
                <a:lnTo>
                  <a:pt x="3272182" y="2435700"/>
                </a:lnTo>
                <a:cubicBezTo>
                  <a:pt x="3273519" y="2434113"/>
                  <a:pt x="3275189" y="2432843"/>
                  <a:pt x="3276525" y="2431256"/>
                </a:cubicBezTo>
                <a:cubicBezTo>
                  <a:pt x="3278196" y="2429668"/>
                  <a:pt x="3279866" y="2428398"/>
                  <a:pt x="3281536" y="2426811"/>
                </a:cubicBezTo>
                <a:lnTo>
                  <a:pt x="3285879" y="2422684"/>
                </a:lnTo>
                <a:lnTo>
                  <a:pt x="3290890" y="2418874"/>
                </a:lnTo>
                <a:cubicBezTo>
                  <a:pt x="3292560" y="2417604"/>
                  <a:pt x="3294565" y="2416652"/>
                  <a:pt x="3296235" y="2415382"/>
                </a:cubicBezTo>
                <a:cubicBezTo>
                  <a:pt x="3297906" y="2414429"/>
                  <a:pt x="3299576" y="2413159"/>
                  <a:pt x="3301246" y="2412207"/>
                </a:cubicBezTo>
                <a:cubicBezTo>
                  <a:pt x="3302917" y="2411255"/>
                  <a:pt x="3304921" y="2410302"/>
                  <a:pt x="3306591" y="2409350"/>
                </a:cubicBezTo>
                <a:cubicBezTo>
                  <a:pt x="3308262" y="2408397"/>
                  <a:pt x="3310266" y="2407445"/>
                  <a:pt x="3311936" y="2406492"/>
                </a:cubicBezTo>
                <a:cubicBezTo>
                  <a:pt x="3313607" y="2405857"/>
                  <a:pt x="3315611" y="2404905"/>
                  <a:pt x="3317281" y="2404270"/>
                </a:cubicBezTo>
                <a:cubicBezTo>
                  <a:pt x="3319286" y="2403635"/>
                  <a:pt x="3321290" y="2402683"/>
                  <a:pt x="3323295" y="2402048"/>
                </a:cubicBezTo>
                <a:cubicBezTo>
                  <a:pt x="3324965" y="2401413"/>
                  <a:pt x="3326969" y="2400778"/>
                  <a:pt x="3328640" y="2400143"/>
                </a:cubicBezTo>
                <a:cubicBezTo>
                  <a:pt x="3330644" y="2399825"/>
                  <a:pt x="3332648" y="2399190"/>
                  <a:pt x="3334653" y="2398873"/>
                </a:cubicBezTo>
                <a:cubicBezTo>
                  <a:pt x="3336657" y="2398238"/>
                  <a:pt x="3338328" y="2397920"/>
                  <a:pt x="3340332" y="2397285"/>
                </a:cubicBezTo>
                <a:lnTo>
                  <a:pt x="3346011" y="2396333"/>
                </a:lnTo>
                <a:cubicBezTo>
                  <a:pt x="3348016" y="2396016"/>
                  <a:pt x="3350020" y="2396016"/>
                  <a:pt x="3352024" y="2395698"/>
                </a:cubicBezTo>
                <a:cubicBezTo>
                  <a:pt x="3354029" y="2395698"/>
                  <a:pt x="3355699" y="2395381"/>
                  <a:pt x="3357703" y="2395381"/>
                </a:cubicBezTo>
                <a:lnTo>
                  <a:pt x="3364051" y="2395381"/>
                </a:lnTo>
                <a:lnTo>
                  <a:pt x="3369730" y="2395381"/>
                </a:lnTo>
                <a:cubicBezTo>
                  <a:pt x="3371734" y="2395381"/>
                  <a:pt x="3373739" y="2395698"/>
                  <a:pt x="3375743" y="2395698"/>
                </a:cubicBezTo>
                <a:cubicBezTo>
                  <a:pt x="3377747" y="2396016"/>
                  <a:pt x="3379418" y="2396016"/>
                  <a:pt x="3381422" y="2396333"/>
                </a:cubicBezTo>
                <a:lnTo>
                  <a:pt x="3387101" y="2397285"/>
                </a:lnTo>
                <a:cubicBezTo>
                  <a:pt x="3389106" y="2397920"/>
                  <a:pt x="3391110" y="2398238"/>
                  <a:pt x="3393114" y="2398873"/>
                </a:cubicBezTo>
                <a:cubicBezTo>
                  <a:pt x="3395119" y="2399190"/>
                  <a:pt x="3396789" y="2399825"/>
                  <a:pt x="3398794" y="2400143"/>
                </a:cubicBezTo>
                <a:lnTo>
                  <a:pt x="3404807" y="2402048"/>
                </a:lnTo>
                <a:cubicBezTo>
                  <a:pt x="3406477" y="2402683"/>
                  <a:pt x="3408482" y="2403635"/>
                  <a:pt x="3410152" y="2404270"/>
                </a:cubicBezTo>
                <a:cubicBezTo>
                  <a:pt x="3412156" y="2404905"/>
                  <a:pt x="3413827" y="2405857"/>
                  <a:pt x="3415831" y="2406492"/>
                </a:cubicBezTo>
                <a:cubicBezTo>
                  <a:pt x="3417501" y="2407445"/>
                  <a:pt x="3419506" y="2408397"/>
                  <a:pt x="3421176" y="2409350"/>
                </a:cubicBezTo>
                <a:lnTo>
                  <a:pt x="3426187" y="2412207"/>
                </a:lnTo>
                <a:cubicBezTo>
                  <a:pt x="3428191" y="2413159"/>
                  <a:pt x="3429862" y="2414429"/>
                  <a:pt x="3431866" y="2415382"/>
                </a:cubicBezTo>
                <a:cubicBezTo>
                  <a:pt x="3433537" y="2416652"/>
                  <a:pt x="3434873" y="2417604"/>
                  <a:pt x="3436543" y="2418874"/>
                </a:cubicBezTo>
                <a:lnTo>
                  <a:pt x="3441554" y="2422684"/>
                </a:lnTo>
                <a:cubicBezTo>
                  <a:pt x="3443224" y="2423954"/>
                  <a:pt x="3444895" y="2425541"/>
                  <a:pt x="3446565" y="2426811"/>
                </a:cubicBezTo>
                <a:cubicBezTo>
                  <a:pt x="3447901" y="2428398"/>
                  <a:pt x="3449572" y="2429668"/>
                  <a:pt x="3450908" y="2431256"/>
                </a:cubicBezTo>
                <a:lnTo>
                  <a:pt x="4169819" y="3149076"/>
                </a:lnTo>
                <a:lnTo>
                  <a:pt x="4174496" y="3153521"/>
                </a:lnTo>
                <a:cubicBezTo>
                  <a:pt x="4176167" y="3154791"/>
                  <a:pt x="4177503" y="3156378"/>
                  <a:pt x="4179173" y="3157648"/>
                </a:cubicBezTo>
                <a:lnTo>
                  <a:pt x="4184184" y="3161458"/>
                </a:lnTo>
                <a:cubicBezTo>
                  <a:pt x="4185855" y="3162728"/>
                  <a:pt x="4187525" y="3163680"/>
                  <a:pt x="4189195" y="3164950"/>
                </a:cubicBezTo>
                <a:cubicBezTo>
                  <a:pt x="4190866" y="3166220"/>
                  <a:pt x="4192870" y="3167172"/>
                  <a:pt x="4194540" y="3168442"/>
                </a:cubicBezTo>
                <a:cubicBezTo>
                  <a:pt x="4196211" y="3169395"/>
                  <a:pt x="4197881" y="3170030"/>
                  <a:pt x="4199551" y="3170982"/>
                </a:cubicBezTo>
                <a:cubicBezTo>
                  <a:pt x="4201222" y="3171935"/>
                  <a:pt x="4203226" y="3172887"/>
                  <a:pt x="4204896" y="3173840"/>
                </a:cubicBezTo>
                <a:cubicBezTo>
                  <a:pt x="4206901" y="3174474"/>
                  <a:pt x="4208571" y="3175427"/>
                  <a:pt x="4210576" y="3176062"/>
                </a:cubicBezTo>
                <a:cubicBezTo>
                  <a:pt x="4212580" y="3176697"/>
                  <a:pt x="4214250" y="3177649"/>
                  <a:pt x="4216255" y="3178284"/>
                </a:cubicBezTo>
                <a:cubicBezTo>
                  <a:pt x="4218259" y="3178919"/>
                  <a:pt x="4219929" y="3179554"/>
                  <a:pt x="4221934" y="3180189"/>
                </a:cubicBezTo>
                <a:cubicBezTo>
                  <a:pt x="4223938" y="3180824"/>
                  <a:pt x="4225609" y="3181142"/>
                  <a:pt x="4227613" y="3181776"/>
                </a:cubicBezTo>
                <a:cubicBezTo>
                  <a:pt x="4229617" y="3182094"/>
                  <a:pt x="4231288" y="3182729"/>
                  <a:pt x="4233292" y="3183046"/>
                </a:cubicBezTo>
                <a:lnTo>
                  <a:pt x="4239305" y="3183999"/>
                </a:lnTo>
                <a:cubicBezTo>
                  <a:pt x="4241310" y="3184316"/>
                  <a:pt x="4242980" y="3184316"/>
                  <a:pt x="4244984" y="3184634"/>
                </a:cubicBezTo>
                <a:cubicBezTo>
                  <a:pt x="4246989" y="3184634"/>
                  <a:pt x="4248993" y="3184951"/>
                  <a:pt x="4250998" y="3184951"/>
                </a:cubicBezTo>
                <a:cubicBezTo>
                  <a:pt x="4253002" y="3184951"/>
                  <a:pt x="4255006" y="3185269"/>
                  <a:pt x="4257011" y="3185269"/>
                </a:cubicBezTo>
                <a:cubicBezTo>
                  <a:pt x="4259015" y="3185269"/>
                  <a:pt x="4261020" y="3184951"/>
                  <a:pt x="4263024" y="3184951"/>
                </a:cubicBezTo>
                <a:cubicBezTo>
                  <a:pt x="4265028" y="3184951"/>
                  <a:pt x="4266699" y="3184634"/>
                  <a:pt x="4268703" y="3184634"/>
                </a:cubicBezTo>
                <a:cubicBezTo>
                  <a:pt x="4270707" y="3184316"/>
                  <a:pt x="4272378" y="3184316"/>
                  <a:pt x="4274382" y="3183999"/>
                </a:cubicBezTo>
                <a:lnTo>
                  <a:pt x="4280395" y="3183046"/>
                </a:lnTo>
                <a:cubicBezTo>
                  <a:pt x="4282400" y="3182729"/>
                  <a:pt x="4284070" y="3182094"/>
                  <a:pt x="4286075" y="3181776"/>
                </a:cubicBezTo>
                <a:cubicBezTo>
                  <a:pt x="4288079" y="3181142"/>
                  <a:pt x="4290083" y="3180824"/>
                  <a:pt x="4292088" y="3180189"/>
                </a:cubicBezTo>
                <a:cubicBezTo>
                  <a:pt x="4294092" y="3179554"/>
                  <a:pt x="4295762" y="3178919"/>
                  <a:pt x="4297767" y="3178284"/>
                </a:cubicBezTo>
                <a:cubicBezTo>
                  <a:pt x="4299771" y="3177649"/>
                  <a:pt x="4301442" y="3176697"/>
                  <a:pt x="4303446" y="3176062"/>
                </a:cubicBezTo>
                <a:cubicBezTo>
                  <a:pt x="4305116" y="3175427"/>
                  <a:pt x="4307121" y="3174474"/>
                  <a:pt x="4308791" y="3173840"/>
                </a:cubicBezTo>
                <a:cubicBezTo>
                  <a:pt x="4310461" y="3172887"/>
                  <a:pt x="4312466" y="3171935"/>
                  <a:pt x="4314136" y="3170982"/>
                </a:cubicBezTo>
                <a:cubicBezTo>
                  <a:pt x="4316140" y="3170030"/>
                  <a:pt x="4317811" y="3169395"/>
                  <a:pt x="4319815" y="3168442"/>
                </a:cubicBezTo>
                <a:cubicBezTo>
                  <a:pt x="4321486" y="3167172"/>
                  <a:pt x="4323156" y="3166220"/>
                  <a:pt x="4324826" y="3164950"/>
                </a:cubicBezTo>
                <a:cubicBezTo>
                  <a:pt x="4326497" y="3163680"/>
                  <a:pt x="4327833" y="3162728"/>
                  <a:pt x="4329503" y="3161458"/>
                </a:cubicBezTo>
                <a:cubicBezTo>
                  <a:pt x="4331173" y="3160188"/>
                  <a:pt x="4333178" y="3158918"/>
                  <a:pt x="4334848" y="3157648"/>
                </a:cubicBezTo>
                <a:cubicBezTo>
                  <a:pt x="4336519" y="3156378"/>
                  <a:pt x="4337855" y="3154791"/>
                  <a:pt x="4339525" y="3153521"/>
                </a:cubicBezTo>
                <a:lnTo>
                  <a:pt x="4344202" y="3149076"/>
                </a:lnTo>
                <a:cubicBezTo>
                  <a:pt x="4345538" y="3147489"/>
                  <a:pt x="4347209" y="3146219"/>
                  <a:pt x="4348545" y="3144631"/>
                </a:cubicBezTo>
                <a:lnTo>
                  <a:pt x="4352554" y="3139869"/>
                </a:lnTo>
                <a:cubicBezTo>
                  <a:pt x="4353890" y="3138282"/>
                  <a:pt x="4354892" y="3136377"/>
                  <a:pt x="4356228" y="3134790"/>
                </a:cubicBezTo>
                <a:cubicBezTo>
                  <a:pt x="4357565" y="3133202"/>
                  <a:pt x="4358567" y="3131615"/>
                  <a:pt x="4359903" y="3130027"/>
                </a:cubicBezTo>
                <a:cubicBezTo>
                  <a:pt x="4360905" y="3128440"/>
                  <a:pt x="4362242" y="3126535"/>
                  <a:pt x="4363244" y="3124948"/>
                </a:cubicBezTo>
                <a:cubicBezTo>
                  <a:pt x="4364246" y="3123043"/>
                  <a:pt x="4364914" y="3121455"/>
                  <a:pt x="4365916" y="3119551"/>
                </a:cubicBezTo>
                <a:cubicBezTo>
                  <a:pt x="4366919" y="3117646"/>
                  <a:pt x="4367587" y="3115741"/>
                  <a:pt x="4368589" y="3113836"/>
                </a:cubicBezTo>
                <a:cubicBezTo>
                  <a:pt x="4369591" y="3111931"/>
                  <a:pt x="4370259" y="3110344"/>
                  <a:pt x="4371261" y="3108439"/>
                </a:cubicBezTo>
                <a:cubicBezTo>
                  <a:pt x="4371930" y="3106534"/>
                  <a:pt x="4372598" y="3104947"/>
                  <a:pt x="4373266" y="3103042"/>
                </a:cubicBezTo>
                <a:cubicBezTo>
                  <a:pt x="4373934" y="3101137"/>
                  <a:pt x="4374602" y="3098914"/>
                  <a:pt x="4375270" y="3097010"/>
                </a:cubicBezTo>
                <a:cubicBezTo>
                  <a:pt x="4375604" y="3095105"/>
                  <a:pt x="4376272" y="3093200"/>
                  <a:pt x="4376606" y="3091295"/>
                </a:cubicBezTo>
                <a:cubicBezTo>
                  <a:pt x="4376941" y="3089390"/>
                  <a:pt x="4377609" y="3087485"/>
                  <a:pt x="4377943" y="3085580"/>
                </a:cubicBezTo>
                <a:lnTo>
                  <a:pt x="4378945" y="3079866"/>
                </a:lnTo>
                <a:cubicBezTo>
                  <a:pt x="4379279" y="3077961"/>
                  <a:pt x="4379279" y="3075738"/>
                  <a:pt x="4379613" y="3073834"/>
                </a:cubicBezTo>
                <a:cubicBezTo>
                  <a:pt x="4379613" y="3071929"/>
                  <a:pt x="4379947" y="3070024"/>
                  <a:pt x="4379947" y="3068119"/>
                </a:cubicBezTo>
                <a:cubicBezTo>
                  <a:pt x="4379947" y="3066214"/>
                  <a:pt x="4380281" y="3064309"/>
                  <a:pt x="4380281" y="3062404"/>
                </a:cubicBezTo>
                <a:cubicBezTo>
                  <a:pt x="4380281" y="3060182"/>
                  <a:pt x="4379947" y="3058277"/>
                  <a:pt x="4379947" y="3056055"/>
                </a:cubicBezTo>
                <a:cubicBezTo>
                  <a:pt x="4379947" y="3054150"/>
                  <a:pt x="4379613" y="3052245"/>
                  <a:pt x="4379613" y="3050340"/>
                </a:cubicBezTo>
                <a:cubicBezTo>
                  <a:pt x="4379279" y="3048435"/>
                  <a:pt x="4379279" y="3046530"/>
                  <a:pt x="4378945" y="3044625"/>
                </a:cubicBezTo>
                <a:cubicBezTo>
                  <a:pt x="4378611" y="3042721"/>
                  <a:pt x="4378277" y="3040498"/>
                  <a:pt x="4377943" y="3038593"/>
                </a:cubicBezTo>
                <a:cubicBezTo>
                  <a:pt x="4377609" y="3036688"/>
                  <a:pt x="4376941" y="3034784"/>
                  <a:pt x="4376606" y="3032879"/>
                </a:cubicBezTo>
                <a:cubicBezTo>
                  <a:pt x="4376272" y="3030974"/>
                  <a:pt x="4375604" y="3029069"/>
                  <a:pt x="4375270" y="3027164"/>
                </a:cubicBezTo>
                <a:lnTo>
                  <a:pt x="4373266" y="3021449"/>
                </a:lnTo>
                <a:lnTo>
                  <a:pt x="4371261" y="3015735"/>
                </a:lnTo>
                <a:cubicBezTo>
                  <a:pt x="4370259" y="3013830"/>
                  <a:pt x="4369591" y="3012243"/>
                  <a:pt x="4368589" y="3010338"/>
                </a:cubicBezTo>
                <a:cubicBezTo>
                  <a:pt x="4367587" y="3008433"/>
                  <a:pt x="4366919" y="3006845"/>
                  <a:pt x="4365916" y="3004941"/>
                </a:cubicBezTo>
                <a:cubicBezTo>
                  <a:pt x="4364914" y="3003036"/>
                  <a:pt x="4364246" y="3001448"/>
                  <a:pt x="4363244" y="2999543"/>
                </a:cubicBezTo>
                <a:cubicBezTo>
                  <a:pt x="4362242" y="2997956"/>
                  <a:pt x="4360905" y="2996051"/>
                  <a:pt x="4359903" y="2994464"/>
                </a:cubicBezTo>
                <a:cubicBezTo>
                  <a:pt x="4358567" y="2992876"/>
                  <a:pt x="4357565" y="2990971"/>
                  <a:pt x="4356228" y="2989384"/>
                </a:cubicBezTo>
                <a:cubicBezTo>
                  <a:pt x="4354892" y="2987797"/>
                  <a:pt x="4353890" y="2986209"/>
                  <a:pt x="4352554" y="2984622"/>
                </a:cubicBezTo>
                <a:lnTo>
                  <a:pt x="4348545" y="2979860"/>
                </a:lnTo>
                <a:cubicBezTo>
                  <a:pt x="4347209" y="2978272"/>
                  <a:pt x="4345538" y="2976685"/>
                  <a:pt x="4344202" y="2975098"/>
                </a:cubicBezTo>
                <a:lnTo>
                  <a:pt x="4244650" y="2875727"/>
                </a:lnTo>
                <a:lnTo>
                  <a:pt x="3995771" y="2627140"/>
                </a:lnTo>
                <a:cubicBezTo>
                  <a:pt x="3994434" y="2625553"/>
                  <a:pt x="3992764" y="2624283"/>
                  <a:pt x="3991428" y="2622696"/>
                </a:cubicBezTo>
                <a:lnTo>
                  <a:pt x="3987419" y="2617933"/>
                </a:lnTo>
                <a:lnTo>
                  <a:pt x="3983410" y="2613171"/>
                </a:lnTo>
                <a:cubicBezTo>
                  <a:pt x="3982408" y="2611584"/>
                  <a:pt x="3981072" y="2609679"/>
                  <a:pt x="3980070" y="2608092"/>
                </a:cubicBezTo>
                <a:cubicBezTo>
                  <a:pt x="3979067" y="2606504"/>
                  <a:pt x="3978065" y="2604599"/>
                  <a:pt x="3977063" y="2603012"/>
                </a:cubicBezTo>
                <a:cubicBezTo>
                  <a:pt x="3976061" y="2601107"/>
                  <a:pt x="3974724" y="2599202"/>
                  <a:pt x="3973722" y="2597297"/>
                </a:cubicBezTo>
                <a:cubicBezTo>
                  <a:pt x="3972720" y="2595392"/>
                  <a:pt x="3972052" y="2593805"/>
                  <a:pt x="3971050" y="2591900"/>
                </a:cubicBezTo>
                <a:cubicBezTo>
                  <a:pt x="3970382" y="2589995"/>
                  <a:pt x="3969379" y="2588408"/>
                  <a:pt x="3968711" y="2586503"/>
                </a:cubicBezTo>
                <a:cubicBezTo>
                  <a:pt x="3968043" y="2584598"/>
                  <a:pt x="3967375" y="2583011"/>
                  <a:pt x="3966707" y="2581106"/>
                </a:cubicBezTo>
                <a:cubicBezTo>
                  <a:pt x="3966039" y="2579201"/>
                  <a:pt x="3965705" y="2576979"/>
                  <a:pt x="3965037" y="2575074"/>
                </a:cubicBezTo>
                <a:cubicBezTo>
                  <a:pt x="3964368" y="2573169"/>
                  <a:pt x="3964034" y="2571581"/>
                  <a:pt x="3963366" y="2569677"/>
                </a:cubicBezTo>
                <a:cubicBezTo>
                  <a:pt x="3963032" y="2567772"/>
                  <a:pt x="3962364" y="2565867"/>
                  <a:pt x="3962030" y="2563962"/>
                </a:cubicBezTo>
                <a:lnTo>
                  <a:pt x="3961028" y="2558247"/>
                </a:lnTo>
                <a:cubicBezTo>
                  <a:pt x="3960694" y="2556025"/>
                  <a:pt x="3960360" y="2554120"/>
                  <a:pt x="3960026" y="2551898"/>
                </a:cubicBezTo>
                <a:cubicBezTo>
                  <a:pt x="3960026" y="2549993"/>
                  <a:pt x="3959691" y="2548088"/>
                  <a:pt x="3959691" y="2546183"/>
                </a:cubicBezTo>
                <a:lnTo>
                  <a:pt x="3959691" y="2540469"/>
                </a:lnTo>
                <a:lnTo>
                  <a:pt x="3959691" y="2534436"/>
                </a:lnTo>
                <a:cubicBezTo>
                  <a:pt x="3959691" y="2532532"/>
                  <a:pt x="3960026" y="2530309"/>
                  <a:pt x="3960026" y="2528404"/>
                </a:cubicBezTo>
                <a:lnTo>
                  <a:pt x="3961028" y="2522690"/>
                </a:lnTo>
                <a:cubicBezTo>
                  <a:pt x="3961362" y="2520785"/>
                  <a:pt x="3961696" y="2518562"/>
                  <a:pt x="3962030" y="2516658"/>
                </a:cubicBezTo>
                <a:cubicBezTo>
                  <a:pt x="3962364" y="2514753"/>
                  <a:pt x="3963032" y="2512848"/>
                  <a:pt x="3963366" y="2510943"/>
                </a:cubicBezTo>
                <a:cubicBezTo>
                  <a:pt x="3964034" y="2509038"/>
                  <a:pt x="3964368" y="2507133"/>
                  <a:pt x="3965037" y="2505228"/>
                </a:cubicBezTo>
                <a:cubicBezTo>
                  <a:pt x="3965705" y="2503323"/>
                  <a:pt x="3966039" y="2501419"/>
                  <a:pt x="3966707" y="2499514"/>
                </a:cubicBezTo>
                <a:cubicBezTo>
                  <a:pt x="3967375" y="2497609"/>
                  <a:pt x="3968043" y="2496021"/>
                  <a:pt x="3968711" y="2494117"/>
                </a:cubicBezTo>
                <a:cubicBezTo>
                  <a:pt x="3969379" y="2492212"/>
                  <a:pt x="3970382" y="2490307"/>
                  <a:pt x="3971050" y="2488402"/>
                </a:cubicBezTo>
                <a:cubicBezTo>
                  <a:pt x="3972052" y="2486815"/>
                  <a:pt x="3972720" y="2484910"/>
                  <a:pt x="3973722" y="2483322"/>
                </a:cubicBezTo>
                <a:cubicBezTo>
                  <a:pt x="3974724" y="2481417"/>
                  <a:pt x="3976061" y="2479513"/>
                  <a:pt x="3977063" y="2477608"/>
                </a:cubicBezTo>
                <a:cubicBezTo>
                  <a:pt x="3978065" y="2476020"/>
                  <a:pt x="3979067" y="2474115"/>
                  <a:pt x="3980070" y="2472528"/>
                </a:cubicBezTo>
                <a:cubicBezTo>
                  <a:pt x="3981072" y="2470941"/>
                  <a:pt x="3982408" y="2469036"/>
                  <a:pt x="3983410" y="2467448"/>
                </a:cubicBezTo>
                <a:lnTo>
                  <a:pt x="3987419" y="2462686"/>
                </a:lnTo>
                <a:lnTo>
                  <a:pt x="3991428" y="2457924"/>
                </a:lnTo>
                <a:cubicBezTo>
                  <a:pt x="3992764" y="2456337"/>
                  <a:pt x="3994434" y="2454749"/>
                  <a:pt x="3995771" y="2453162"/>
                </a:cubicBezTo>
                <a:cubicBezTo>
                  <a:pt x="3997441" y="2451892"/>
                  <a:pt x="3998777" y="2450304"/>
                  <a:pt x="4000448" y="2449035"/>
                </a:cubicBezTo>
                <a:cubicBezTo>
                  <a:pt x="4002118" y="2447765"/>
                  <a:pt x="4003788" y="2446177"/>
                  <a:pt x="4005459" y="2444907"/>
                </a:cubicBezTo>
                <a:cubicBezTo>
                  <a:pt x="4007129" y="2443637"/>
                  <a:pt x="4008465" y="2442367"/>
                  <a:pt x="4010135" y="2441098"/>
                </a:cubicBezTo>
                <a:lnTo>
                  <a:pt x="4015146" y="2437288"/>
                </a:lnTo>
                <a:cubicBezTo>
                  <a:pt x="4016817" y="2436335"/>
                  <a:pt x="4018821" y="2435383"/>
                  <a:pt x="4020492" y="2434430"/>
                </a:cubicBezTo>
                <a:cubicBezTo>
                  <a:pt x="4022162" y="2433478"/>
                  <a:pt x="4023832" y="2432208"/>
                  <a:pt x="4025503" y="2431256"/>
                </a:cubicBezTo>
                <a:cubicBezTo>
                  <a:pt x="4027507" y="2430303"/>
                  <a:pt x="4029177" y="2429351"/>
                  <a:pt x="4031182" y="2428398"/>
                </a:cubicBezTo>
                <a:cubicBezTo>
                  <a:pt x="4032852" y="2427763"/>
                  <a:pt x="4034856" y="2426811"/>
                  <a:pt x="4036527" y="2426176"/>
                </a:cubicBezTo>
                <a:cubicBezTo>
                  <a:pt x="4038531" y="2425541"/>
                  <a:pt x="4040201" y="2424589"/>
                  <a:pt x="4042206" y="2423954"/>
                </a:cubicBezTo>
                <a:cubicBezTo>
                  <a:pt x="4044210" y="2423319"/>
                  <a:pt x="4045881" y="2423001"/>
                  <a:pt x="4047885" y="2422366"/>
                </a:cubicBezTo>
                <a:cubicBezTo>
                  <a:pt x="4049889" y="2421731"/>
                  <a:pt x="4051560" y="2421096"/>
                  <a:pt x="4053564" y="2420461"/>
                </a:cubicBezTo>
                <a:lnTo>
                  <a:pt x="4059577" y="2419509"/>
                </a:lnTo>
                <a:lnTo>
                  <a:pt x="4065256" y="2418557"/>
                </a:lnTo>
                <a:cubicBezTo>
                  <a:pt x="4067261" y="2418239"/>
                  <a:pt x="4069265" y="2418239"/>
                  <a:pt x="4071270" y="2417922"/>
                </a:cubicBezTo>
                <a:cubicBezTo>
                  <a:pt x="4073274" y="2417604"/>
                  <a:pt x="4074944" y="2417604"/>
                  <a:pt x="4076949" y="2417287"/>
                </a:cubicBezTo>
                <a:lnTo>
                  <a:pt x="4082962" y="2417287"/>
                </a:lnTo>
                <a:lnTo>
                  <a:pt x="4088975" y="2417287"/>
                </a:lnTo>
                <a:cubicBezTo>
                  <a:pt x="4090980" y="2417604"/>
                  <a:pt x="4092650" y="2417604"/>
                  <a:pt x="4094654" y="2417922"/>
                </a:cubicBezTo>
                <a:cubicBezTo>
                  <a:pt x="4096659" y="2418239"/>
                  <a:pt x="4098663" y="2418239"/>
                  <a:pt x="4100668" y="2418557"/>
                </a:cubicBezTo>
                <a:lnTo>
                  <a:pt x="4106347" y="2419509"/>
                </a:lnTo>
                <a:lnTo>
                  <a:pt x="4112360" y="2420461"/>
                </a:lnTo>
                <a:cubicBezTo>
                  <a:pt x="4114364" y="2421096"/>
                  <a:pt x="4116035" y="2421731"/>
                  <a:pt x="4118039" y="2422366"/>
                </a:cubicBezTo>
                <a:cubicBezTo>
                  <a:pt x="4120043" y="2423001"/>
                  <a:pt x="4121714" y="2423319"/>
                  <a:pt x="4123718" y="2423954"/>
                </a:cubicBezTo>
                <a:cubicBezTo>
                  <a:pt x="4125723" y="2424589"/>
                  <a:pt x="4127393" y="2425541"/>
                  <a:pt x="4129397" y="2426176"/>
                </a:cubicBezTo>
                <a:cubicBezTo>
                  <a:pt x="4131068" y="2426811"/>
                  <a:pt x="4133072" y="2427763"/>
                  <a:pt x="4134742" y="2428398"/>
                </a:cubicBezTo>
                <a:cubicBezTo>
                  <a:pt x="4136747" y="2429351"/>
                  <a:pt x="4138417" y="2430303"/>
                  <a:pt x="4140421" y="2431256"/>
                </a:cubicBezTo>
                <a:cubicBezTo>
                  <a:pt x="4142092" y="2432208"/>
                  <a:pt x="4144096" y="2433478"/>
                  <a:pt x="4145767" y="2434430"/>
                </a:cubicBezTo>
                <a:lnTo>
                  <a:pt x="4150778" y="2437288"/>
                </a:lnTo>
                <a:lnTo>
                  <a:pt x="4155789" y="2441098"/>
                </a:lnTo>
                <a:lnTo>
                  <a:pt x="4160800" y="2444907"/>
                </a:lnTo>
                <a:cubicBezTo>
                  <a:pt x="4162470" y="2446177"/>
                  <a:pt x="4163806" y="2447765"/>
                  <a:pt x="4165476" y="2449035"/>
                </a:cubicBezTo>
                <a:cubicBezTo>
                  <a:pt x="4167147" y="2450304"/>
                  <a:pt x="4168483" y="2451892"/>
                  <a:pt x="4170153" y="2453162"/>
                </a:cubicBezTo>
                <a:lnTo>
                  <a:pt x="4969908" y="3252257"/>
                </a:lnTo>
                <a:lnTo>
                  <a:pt x="5037736" y="3319991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Freeform 7">
            <a:extLst>
              <a:ext uri="{FF2B5EF4-FFF2-40B4-BE49-F238E27FC236}">
                <a16:creationId xmlns="" xmlns:a16="http://schemas.microsoft.com/office/drawing/2014/main" id="{CAA5433B-6317-4AE0-8AF4-192C75043E6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82995" y="0"/>
            <a:ext cx="3140546" cy="2959100"/>
          </a:xfrm>
          <a:custGeom>
            <a:avLst/>
            <a:gdLst>
              <a:gd name="T0" fmla="*/ 9290 w 9400"/>
              <a:gd name="T1" fmla="*/ 9207 h 9322"/>
              <a:gd name="T2" fmla="*/ 9276 w 9400"/>
              <a:gd name="T3" fmla="*/ 9221 h 9322"/>
              <a:gd name="T4" fmla="*/ 9246 w 9400"/>
              <a:gd name="T5" fmla="*/ 9247 h 9322"/>
              <a:gd name="T6" fmla="*/ 9215 w 9400"/>
              <a:gd name="T7" fmla="*/ 9269 h 9322"/>
              <a:gd name="T8" fmla="*/ 9183 w 9400"/>
              <a:gd name="T9" fmla="*/ 9287 h 9322"/>
              <a:gd name="T10" fmla="*/ 9149 w 9400"/>
              <a:gd name="T11" fmla="*/ 9301 h 9322"/>
              <a:gd name="T12" fmla="*/ 9114 w 9400"/>
              <a:gd name="T13" fmla="*/ 9312 h 9322"/>
              <a:gd name="T14" fmla="*/ 9079 w 9400"/>
              <a:gd name="T15" fmla="*/ 9319 h 9322"/>
              <a:gd name="T16" fmla="*/ 9043 w 9400"/>
              <a:gd name="T17" fmla="*/ 9322 h 9322"/>
              <a:gd name="T18" fmla="*/ 9007 w 9400"/>
              <a:gd name="T19" fmla="*/ 9322 h 9322"/>
              <a:gd name="T20" fmla="*/ 8971 w 9400"/>
              <a:gd name="T21" fmla="*/ 9319 h 9322"/>
              <a:gd name="T22" fmla="*/ 8937 w 9400"/>
              <a:gd name="T23" fmla="*/ 9312 h 9322"/>
              <a:gd name="T24" fmla="*/ 8902 w 9400"/>
              <a:gd name="T25" fmla="*/ 9301 h 9322"/>
              <a:gd name="T26" fmla="*/ 8868 w 9400"/>
              <a:gd name="T27" fmla="*/ 9287 h 9322"/>
              <a:gd name="T28" fmla="*/ 8835 w 9400"/>
              <a:gd name="T29" fmla="*/ 9269 h 9322"/>
              <a:gd name="T30" fmla="*/ 8804 w 9400"/>
              <a:gd name="T31" fmla="*/ 9247 h 9322"/>
              <a:gd name="T32" fmla="*/ 8775 w 9400"/>
              <a:gd name="T33" fmla="*/ 9221 h 9322"/>
              <a:gd name="T34" fmla="*/ 0 w 9400"/>
              <a:gd name="T35" fmla="*/ 0 h 9322"/>
              <a:gd name="T36" fmla="*/ 9290 w 9400"/>
              <a:gd name="T37" fmla="*/ 8651 h 9322"/>
              <a:gd name="T38" fmla="*/ 9303 w 9400"/>
              <a:gd name="T39" fmla="*/ 8666 h 9322"/>
              <a:gd name="T40" fmla="*/ 9327 w 9400"/>
              <a:gd name="T41" fmla="*/ 8696 h 9322"/>
              <a:gd name="T42" fmla="*/ 9348 w 9400"/>
              <a:gd name="T43" fmla="*/ 8730 h 9322"/>
              <a:gd name="T44" fmla="*/ 9365 w 9400"/>
              <a:gd name="T45" fmla="*/ 8764 h 9322"/>
              <a:gd name="T46" fmla="*/ 9378 w 9400"/>
              <a:gd name="T47" fmla="*/ 8800 h 9322"/>
              <a:gd name="T48" fmla="*/ 9389 w 9400"/>
              <a:gd name="T49" fmla="*/ 8835 h 9322"/>
              <a:gd name="T50" fmla="*/ 9396 w 9400"/>
              <a:gd name="T51" fmla="*/ 8873 h 9322"/>
              <a:gd name="T52" fmla="*/ 9399 w 9400"/>
              <a:gd name="T53" fmla="*/ 8911 h 9322"/>
              <a:gd name="T54" fmla="*/ 9399 w 9400"/>
              <a:gd name="T55" fmla="*/ 8949 h 9322"/>
              <a:gd name="T56" fmla="*/ 9396 w 9400"/>
              <a:gd name="T57" fmla="*/ 8986 h 9322"/>
              <a:gd name="T58" fmla="*/ 9389 w 9400"/>
              <a:gd name="T59" fmla="*/ 9023 h 9322"/>
              <a:gd name="T60" fmla="*/ 9378 w 9400"/>
              <a:gd name="T61" fmla="*/ 9060 h 9322"/>
              <a:gd name="T62" fmla="*/ 9365 w 9400"/>
              <a:gd name="T63" fmla="*/ 9095 h 9322"/>
              <a:gd name="T64" fmla="*/ 9348 w 9400"/>
              <a:gd name="T65" fmla="*/ 9130 h 9322"/>
              <a:gd name="T66" fmla="*/ 9327 w 9400"/>
              <a:gd name="T67" fmla="*/ 9162 h 9322"/>
              <a:gd name="T68" fmla="*/ 9303 w 9400"/>
              <a:gd name="T69" fmla="*/ 9193 h 9322"/>
              <a:gd name="T70" fmla="*/ 9290 w 9400"/>
              <a:gd name="T71" fmla="*/ 9207 h 9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00" h="9322">
                <a:moveTo>
                  <a:pt x="9290" y="9207"/>
                </a:moveTo>
                <a:lnTo>
                  <a:pt x="9290" y="9207"/>
                </a:lnTo>
                <a:lnTo>
                  <a:pt x="9290" y="9207"/>
                </a:lnTo>
                <a:lnTo>
                  <a:pt x="9276" y="9221"/>
                </a:lnTo>
                <a:lnTo>
                  <a:pt x="9261" y="9235"/>
                </a:lnTo>
                <a:lnTo>
                  <a:pt x="9246" y="9247"/>
                </a:lnTo>
                <a:lnTo>
                  <a:pt x="9231" y="9258"/>
                </a:lnTo>
                <a:lnTo>
                  <a:pt x="9215" y="9269"/>
                </a:lnTo>
                <a:lnTo>
                  <a:pt x="9199" y="9278"/>
                </a:lnTo>
                <a:lnTo>
                  <a:pt x="9183" y="9287"/>
                </a:lnTo>
                <a:lnTo>
                  <a:pt x="9166" y="9294"/>
                </a:lnTo>
                <a:lnTo>
                  <a:pt x="9149" y="9301"/>
                </a:lnTo>
                <a:lnTo>
                  <a:pt x="9131" y="9306"/>
                </a:lnTo>
                <a:lnTo>
                  <a:pt x="9114" y="9312"/>
                </a:lnTo>
                <a:lnTo>
                  <a:pt x="9096" y="9316"/>
                </a:lnTo>
                <a:lnTo>
                  <a:pt x="9079" y="9319"/>
                </a:lnTo>
                <a:lnTo>
                  <a:pt x="9061" y="9321"/>
                </a:lnTo>
                <a:lnTo>
                  <a:pt x="9043" y="9322"/>
                </a:lnTo>
                <a:lnTo>
                  <a:pt x="9025" y="9322"/>
                </a:lnTo>
                <a:lnTo>
                  <a:pt x="9007" y="9322"/>
                </a:lnTo>
                <a:lnTo>
                  <a:pt x="8989" y="9321"/>
                </a:lnTo>
                <a:lnTo>
                  <a:pt x="8971" y="9319"/>
                </a:lnTo>
                <a:lnTo>
                  <a:pt x="8954" y="9316"/>
                </a:lnTo>
                <a:lnTo>
                  <a:pt x="8937" y="9312"/>
                </a:lnTo>
                <a:lnTo>
                  <a:pt x="8919" y="9306"/>
                </a:lnTo>
                <a:lnTo>
                  <a:pt x="8902" y="9301"/>
                </a:lnTo>
                <a:lnTo>
                  <a:pt x="8884" y="9294"/>
                </a:lnTo>
                <a:lnTo>
                  <a:pt x="8868" y="9287"/>
                </a:lnTo>
                <a:lnTo>
                  <a:pt x="8851" y="9278"/>
                </a:lnTo>
                <a:lnTo>
                  <a:pt x="8835" y="9269"/>
                </a:lnTo>
                <a:lnTo>
                  <a:pt x="8820" y="9258"/>
                </a:lnTo>
                <a:lnTo>
                  <a:pt x="8804" y="9247"/>
                </a:lnTo>
                <a:lnTo>
                  <a:pt x="8789" y="9235"/>
                </a:lnTo>
                <a:lnTo>
                  <a:pt x="8775" y="9221"/>
                </a:lnTo>
                <a:lnTo>
                  <a:pt x="8760" y="9207"/>
                </a:lnTo>
                <a:lnTo>
                  <a:pt x="0" y="0"/>
                </a:lnTo>
                <a:lnTo>
                  <a:pt x="1059" y="0"/>
                </a:lnTo>
                <a:lnTo>
                  <a:pt x="9290" y="8651"/>
                </a:lnTo>
                <a:lnTo>
                  <a:pt x="9290" y="8651"/>
                </a:lnTo>
                <a:lnTo>
                  <a:pt x="9303" y="8666"/>
                </a:lnTo>
                <a:lnTo>
                  <a:pt x="9316" y="8681"/>
                </a:lnTo>
                <a:lnTo>
                  <a:pt x="9327" y="8696"/>
                </a:lnTo>
                <a:lnTo>
                  <a:pt x="9337" y="8713"/>
                </a:lnTo>
                <a:lnTo>
                  <a:pt x="9348" y="8730"/>
                </a:lnTo>
                <a:lnTo>
                  <a:pt x="9357" y="8747"/>
                </a:lnTo>
                <a:lnTo>
                  <a:pt x="9365" y="8764"/>
                </a:lnTo>
                <a:lnTo>
                  <a:pt x="9372" y="8782"/>
                </a:lnTo>
                <a:lnTo>
                  <a:pt x="9378" y="8800"/>
                </a:lnTo>
                <a:lnTo>
                  <a:pt x="9384" y="8817"/>
                </a:lnTo>
                <a:lnTo>
                  <a:pt x="9389" y="8835"/>
                </a:lnTo>
                <a:lnTo>
                  <a:pt x="9393" y="8855"/>
                </a:lnTo>
                <a:lnTo>
                  <a:pt x="9396" y="8873"/>
                </a:lnTo>
                <a:lnTo>
                  <a:pt x="9398" y="8891"/>
                </a:lnTo>
                <a:lnTo>
                  <a:pt x="9399" y="8911"/>
                </a:lnTo>
                <a:lnTo>
                  <a:pt x="9400" y="8929"/>
                </a:lnTo>
                <a:lnTo>
                  <a:pt x="9399" y="8949"/>
                </a:lnTo>
                <a:lnTo>
                  <a:pt x="9398" y="8967"/>
                </a:lnTo>
                <a:lnTo>
                  <a:pt x="9396" y="8986"/>
                </a:lnTo>
                <a:lnTo>
                  <a:pt x="9393" y="9005"/>
                </a:lnTo>
                <a:lnTo>
                  <a:pt x="9389" y="9023"/>
                </a:lnTo>
                <a:lnTo>
                  <a:pt x="9384" y="9041"/>
                </a:lnTo>
                <a:lnTo>
                  <a:pt x="9378" y="9060"/>
                </a:lnTo>
                <a:lnTo>
                  <a:pt x="9372" y="9078"/>
                </a:lnTo>
                <a:lnTo>
                  <a:pt x="9365" y="9095"/>
                </a:lnTo>
                <a:lnTo>
                  <a:pt x="9357" y="9112"/>
                </a:lnTo>
                <a:lnTo>
                  <a:pt x="9348" y="9130"/>
                </a:lnTo>
                <a:lnTo>
                  <a:pt x="9337" y="9146"/>
                </a:lnTo>
                <a:lnTo>
                  <a:pt x="9327" y="9162"/>
                </a:lnTo>
                <a:lnTo>
                  <a:pt x="9316" y="9178"/>
                </a:lnTo>
                <a:lnTo>
                  <a:pt x="9303" y="9193"/>
                </a:lnTo>
                <a:lnTo>
                  <a:pt x="9290" y="9207"/>
                </a:lnTo>
                <a:lnTo>
                  <a:pt x="9290" y="92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Freeform 9">
            <a:extLst>
              <a:ext uri="{FF2B5EF4-FFF2-40B4-BE49-F238E27FC236}">
                <a16:creationId xmlns="" xmlns:a16="http://schemas.microsoft.com/office/drawing/2014/main" id="{B3BEC474-7713-4A2C-87A2-796179AA479D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65213" y="5729288"/>
            <a:ext cx="1317693" cy="1128713"/>
          </a:xfrm>
          <a:custGeom>
            <a:avLst/>
            <a:gdLst>
              <a:gd name="T0" fmla="*/ 107 w 3945"/>
              <a:gd name="T1" fmla="*/ 113 h 3556"/>
              <a:gd name="T2" fmla="*/ 135 w 3945"/>
              <a:gd name="T3" fmla="*/ 86 h 3556"/>
              <a:gd name="T4" fmla="*/ 165 w 3945"/>
              <a:gd name="T5" fmla="*/ 63 h 3556"/>
              <a:gd name="T6" fmla="*/ 197 w 3945"/>
              <a:gd name="T7" fmla="*/ 44 h 3556"/>
              <a:gd name="T8" fmla="*/ 229 w 3945"/>
              <a:gd name="T9" fmla="*/ 28 h 3556"/>
              <a:gd name="T10" fmla="*/ 263 w 3945"/>
              <a:gd name="T11" fmla="*/ 15 h 3556"/>
              <a:gd name="T12" fmla="*/ 298 w 3945"/>
              <a:gd name="T13" fmla="*/ 6 h 3556"/>
              <a:gd name="T14" fmla="*/ 333 w 3945"/>
              <a:gd name="T15" fmla="*/ 1 h 3556"/>
              <a:gd name="T16" fmla="*/ 368 w 3945"/>
              <a:gd name="T17" fmla="*/ 0 h 3556"/>
              <a:gd name="T18" fmla="*/ 404 w 3945"/>
              <a:gd name="T19" fmla="*/ 1 h 3556"/>
              <a:gd name="T20" fmla="*/ 438 w 3945"/>
              <a:gd name="T21" fmla="*/ 6 h 3556"/>
              <a:gd name="T22" fmla="*/ 473 w 3945"/>
              <a:gd name="T23" fmla="*/ 15 h 3556"/>
              <a:gd name="T24" fmla="*/ 507 w 3945"/>
              <a:gd name="T25" fmla="*/ 28 h 3556"/>
              <a:gd name="T26" fmla="*/ 540 w 3945"/>
              <a:gd name="T27" fmla="*/ 44 h 3556"/>
              <a:gd name="T28" fmla="*/ 571 w 3945"/>
              <a:gd name="T29" fmla="*/ 63 h 3556"/>
              <a:gd name="T30" fmla="*/ 601 w 3945"/>
              <a:gd name="T31" fmla="*/ 86 h 3556"/>
              <a:gd name="T32" fmla="*/ 629 w 3945"/>
              <a:gd name="T33" fmla="*/ 113 h 3556"/>
              <a:gd name="T34" fmla="*/ 2863 w 3945"/>
              <a:gd name="T35" fmla="*/ 3556 h 3556"/>
              <a:gd name="T36" fmla="*/ 107 w 3945"/>
              <a:gd name="T37" fmla="*/ 661 h 3556"/>
              <a:gd name="T38" fmla="*/ 82 w 3945"/>
              <a:gd name="T39" fmla="*/ 632 h 3556"/>
              <a:gd name="T40" fmla="*/ 60 w 3945"/>
              <a:gd name="T41" fmla="*/ 600 h 3556"/>
              <a:gd name="T42" fmla="*/ 42 w 3945"/>
              <a:gd name="T43" fmla="*/ 567 h 3556"/>
              <a:gd name="T44" fmla="*/ 26 w 3945"/>
              <a:gd name="T45" fmla="*/ 533 h 3556"/>
              <a:gd name="T46" fmla="*/ 14 w 3945"/>
              <a:gd name="T47" fmla="*/ 497 h 3556"/>
              <a:gd name="T48" fmla="*/ 6 w 3945"/>
              <a:gd name="T49" fmla="*/ 461 h 3556"/>
              <a:gd name="T50" fmla="*/ 1 w 3945"/>
              <a:gd name="T51" fmla="*/ 424 h 3556"/>
              <a:gd name="T52" fmla="*/ 0 w 3945"/>
              <a:gd name="T53" fmla="*/ 386 h 3556"/>
              <a:gd name="T54" fmla="*/ 1 w 3945"/>
              <a:gd name="T55" fmla="*/ 350 h 3556"/>
              <a:gd name="T56" fmla="*/ 6 w 3945"/>
              <a:gd name="T57" fmla="*/ 313 h 3556"/>
              <a:gd name="T58" fmla="*/ 14 w 3945"/>
              <a:gd name="T59" fmla="*/ 277 h 3556"/>
              <a:gd name="T60" fmla="*/ 26 w 3945"/>
              <a:gd name="T61" fmla="*/ 241 h 3556"/>
              <a:gd name="T62" fmla="*/ 42 w 3945"/>
              <a:gd name="T63" fmla="*/ 206 h 3556"/>
              <a:gd name="T64" fmla="*/ 60 w 3945"/>
              <a:gd name="T65" fmla="*/ 173 h 3556"/>
              <a:gd name="T66" fmla="*/ 82 w 3945"/>
              <a:gd name="T67" fmla="*/ 142 h 3556"/>
              <a:gd name="T68" fmla="*/ 107 w 3945"/>
              <a:gd name="T69" fmla="*/ 113 h 3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45" h="3556">
                <a:moveTo>
                  <a:pt x="107" y="113"/>
                </a:moveTo>
                <a:lnTo>
                  <a:pt x="107" y="113"/>
                </a:lnTo>
                <a:lnTo>
                  <a:pt x="121" y="99"/>
                </a:lnTo>
                <a:lnTo>
                  <a:pt x="135" y="86"/>
                </a:lnTo>
                <a:lnTo>
                  <a:pt x="150" y="74"/>
                </a:lnTo>
                <a:lnTo>
                  <a:pt x="165" y="63"/>
                </a:lnTo>
                <a:lnTo>
                  <a:pt x="181" y="52"/>
                </a:lnTo>
                <a:lnTo>
                  <a:pt x="197" y="44"/>
                </a:lnTo>
                <a:lnTo>
                  <a:pt x="213" y="35"/>
                </a:lnTo>
                <a:lnTo>
                  <a:pt x="229" y="28"/>
                </a:lnTo>
                <a:lnTo>
                  <a:pt x="246" y="21"/>
                </a:lnTo>
                <a:lnTo>
                  <a:pt x="263" y="15"/>
                </a:lnTo>
                <a:lnTo>
                  <a:pt x="281" y="10"/>
                </a:lnTo>
                <a:lnTo>
                  <a:pt x="298" y="6"/>
                </a:lnTo>
                <a:lnTo>
                  <a:pt x="315" y="3"/>
                </a:lnTo>
                <a:lnTo>
                  <a:pt x="333" y="1"/>
                </a:lnTo>
                <a:lnTo>
                  <a:pt x="350" y="0"/>
                </a:lnTo>
                <a:lnTo>
                  <a:pt x="368" y="0"/>
                </a:lnTo>
                <a:lnTo>
                  <a:pt x="386" y="0"/>
                </a:lnTo>
                <a:lnTo>
                  <a:pt x="404" y="1"/>
                </a:lnTo>
                <a:lnTo>
                  <a:pt x="421" y="3"/>
                </a:lnTo>
                <a:lnTo>
                  <a:pt x="438" y="6"/>
                </a:lnTo>
                <a:lnTo>
                  <a:pt x="456" y="10"/>
                </a:lnTo>
                <a:lnTo>
                  <a:pt x="473" y="15"/>
                </a:lnTo>
                <a:lnTo>
                  <a:pt x="490" y="21"/>
                </a:lnTo>
                <a:lnTo>
                  <a:pt x="507" y="28"/>
                </a:lnTo>
                <a:lnTo>
                  <a:pt x="524" y="35"/>
                </a:lnTo>
                <a:lnTo>
                  <a:pt x="540" y="44"/>
                </a:lnTo>
                <a:lnTo>
                  <a:pt x="555" y="52"/>
                </a:lnTo>
                <a:lnTo>
                  <a:pt x="571" y="63"/>
                </a:lnTo>
                <a:lnTo>
                  <a:pt x="586" y="74"/>
                </a:lnTo>
                <a:lnTo>
                  <a:pt x="601" y="86"/>
                </a:lnTo>
                <a:lnTo>
                  <a:pt x="615" y="99"/>
                </a:lnTo>
                <a:lnTo>
                  <a:pt x="629" y="113"/>
                </a:lnTo>
                <a:lnTo>
                  <a:pt x="3945" y="3556"/>
                </a:lnTo>
                <a:lnTo>
                  <a:pt x="2863" y="3556"/>
                </a:lnTo>
                <a:lnTo>
                  <a:pt x="107" y="661"/>
                </a:lnTo>
                <a:lnTo>
                  <a:pt x="107" y="661"/>
                </a:lnTo>
                <a:lnTo>
                  <a:pt x="94" y="646"/>
                </a:lnTo>
                <a:lnTo>
                  <a:pt x="82" y="632"/>
                </a:lnTo>
                <a:lnTo>
                  <a:pt x="70" y="616"/>
                </a:lnTo>
                <a:lnTo>
                  <a:pt x="60" y="600"/>
                </a:lnTo>
                <a:lnTo>
                  <a:pt x="50" y="584"/>
                </a:lnTo>
                <a:lnTo>
                  <a:pt x="42" y="567"/>
                </a:lnTo>
                <a:lnTo>
                  <a:pt x="34" y="550"/>
                </a:lnTo>
                <a:lnTo>
                  <a:pt x="26" y="533"/>
                </a:lnTo>
                <a:lnTo>
                  <a:pt x="20" y="515"/>
                </a:lnTo>
                <a:lnTo>
                  <a:pt x="14" y="497"/>
                </a:lnTo>
                <a:lnTo>
                  <a:pt x="10" y="479"/>
                </a:lnTo>
                <a:lnTo>
                  <a:pt x="6" y="461"/>
                </a:lnTo>
                <a:lnTo>
                  <a:pt x="3" y="442"/>
                </a:lnTo>
                <a:lnTo>
                  <a:pt x="1" y="424"/>
                </a:lnTo>
                <a:lnTo>
                  <a:pt x="0" y="406"/>
                </a:lnTo>
                <a:lnTo>
                  <a:pt x="0" y="386"/>
                </a:lnTo>
                <a:lnTo>
                  <a:pt x="0" y="368"/>
                </a:lnTo>
                <a:lnTo>
                  <a:pt x="1" y="350"/>
                </a:lnTo>
                <a:lnTo>
                  <a:pt x="3" y="331"/>
                </a:lnTo>
                <a:lnTo>
                  <a:pt x="6" y="313"/>
                </a:lnTo>
                <a:lnTo>
                  <a:pt x="10" y="295"/>
                </a:lnTo>
                <a:lnTo>
                  <a:pt x="14" y="277"/>
                </a:lnTo>
                <a:lnTo>
                  <a:pt x="20" y="258"/>
                </a:lnTo>
                <a:lnTo>
                  <a:pt x="26" y="241"/>
                </a:lnTo>
                <a:lnTo>
                  <a:pt x="34" y="224"/>
                </a:lnTo>
                <a:lnTo>
                  <a:pt x="42" y="206"/>
                </a:lnTo>
                <a:lnTo>
                  <a:pt x="50" y="190"/>
                </a:lnTo>
                <a:lnTo>
                  <a:pt x="60" y="173"/>
                </a:lnTo>
                <a:lnTo>
                  <a:pt x="70" y="158"/>
                </a:lnTo>
                <a:lnTo>
                  <a:pt x="82" y="142"/>
                </a:lnTo>
                <a:lnTo>
                  <a:pt x="94" y="127"/>
                </a:lnTo>
                <a:lnTo>
                  <a:pt x="107" y="113"/>
                </a:lnTo>
                <a:lnTo>
                  <a:pt x="107" y="1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="" xmlns:a16="http://schemas.microsoft.com/office/drawing/2014/main" id="{3D86D05D-1030-4104-B69B-DD8B2CF0B665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601787"/>
            <a:ext cx="1112338" cy="1288180"/>
          </a:xfrm>
          <a:custGeom>
            <a:avLst/>
            <a:gdLst>
              <a:gd name="connsiteX0" fmla="*/ 124954 w 1112338"/>
              <a:gd name="connsiteY0" fmla="*/ 0 h 1288180"/>
              <a:gd name="connsiteX1" fmla="*/ 118940 w 1112338"/>
              <a:gd name="connsiteY1" fmla="*/ 318 h 1288180"/>
              <a:gd name="connsiteX2" fmla="*/ 112926 w 1112338"/>
              <a:gd name="connsiteY2" fmla="*/ 635 h 1288180"/>
              <a:gd name="connsiteX3" fmla="*/ 106912 w 1112338"/>
              <a:gd name="connsiteY3" fmla="*/ 1271 h 1288180"/>
              <a:gd name="connsiteX4" fmla="*/ 100898 w 1112338"/>
              <a:gd name="connsiteY4" fmla="*/ 2223 h 1288180"/>
              <a:gd name="connsiteX5" fmla="*/ 95219 w 1112338"/>
              <a:gd name="connsiteY5" fmla="*/ 3494 h 1288180"/>
              <a:gd name="connsiteX6" fmla="*/ 89539 w 1112338"/>
              <a:gd name="connsiteY6" fmla="*/ 5082 h 1288180"/>
              <a:gd name="connsiteX7" fmla="*/ 83525 w 1112338"/>
              <a:gd name="connsiteY7" fmla="*/ 6988 h 1288180"/>
              <a:gd name="connsiteX8" fmla="*/ 77845 w 1112338"/>
              <a:gd name="connsiteY8" fmla="*/ 9211 h 1288180"/>
              <a:gd name="connsiteX9" fmla="*/ 72166 w 1112338"/>
              <a:gd name="connsiteY9" fmla="*/ 11434 h 1288180"/>
              <a:gd name="connsiteX10" fmla="*/ 66820 w 1112338"/>
              <a:gd name="connsiteY10" fmla="*/ 14293 h 1288180"/>
              <a:gd name="connsiteX11" fmla="*/ 61475 w 1112338"/>
              <a:gd name="connsiteY11" fmla="*/ 17151 h 1288180"/>
              <a:gd name="connsiteX12" fmla="*/ 56129 w 1112338"/>
              <a:gd name="connsiteY12" fmla="*/ 20327 h 1288180"/>
              <a:gd name="connsiteX13" fmla="*/ 51117 w 1112338"/>
              <a:gd name="connsiteY13" fmla="*/ 24139 h 1288180"/>
              <a:gd name="connsiteX14" fmla="*/ 45772 w 1112338"/>
              <a:gd name="connsiteY14" fmla="*/ 27950 h 1288180"/>
              <a:gd name="connsiteX15" fmla="*/ 41094 w 1112338"/>
              <a:gd name="connsiteY15" fmla="*/ 32079 h 1288180"/>
              <a:gd name="connsiteX16" fmla="*/ 36751 w 1112338"/>
              <a:gd name="connsiteY16" fmla="*/ 36525 h 1288180"/>
              <a:gd name="connsiteX17" fmla="*/ 32074 w 1112338"/>
              <a:gd name="connsiteY17" fmla="*/ 41290 h 1288180"/>
              <a:gd name="connsiteX18" fmla="*/ 28065 w 1112338"/>
              <a:gd name="connsiteY18" fmla="*/ 46054 h 1288180"/>
              <a:gd name="connsiteX19" fmla="*/ 24055 w 1112338"/>
              <a:gd name="connsiteY19" fmla="*/ 50818 h 1288180"/>
              <a:gd name="connsiteX20" fmla="*/ 20714 w 1112338"/>
              <a:gd name="connsiteY20" fmla="*/ 55900 h 1288180"/>
              <a:gd name="connsiteX21" fmla="*/ 17039 w 1112338"/>
              <a:gd name="connsiteY21" fmla="*/ 61299 h 1288180"/>
              <a:gd name="connsiteX22" fmla="*/ 14032 w 1112338"/>
              <a:gd name="connsiteY22" fmla="*/ 67016 h 1288180"/>
              <a:gd name="connsiteX23" fmla="*/ 11694 w 1112338"/>
              <a:gd name="connsiteY23" fmla="*/ 72415 h 1288180"/>
              <a:gd name="connsiteX24" fmla="*/ 9021 w 1112338"/>
              <a:gd name="connsiteY24" fmla="*/ 77815 h 1288180"/>
              <a:gd name="connsiteX25" fmla="*/ 7016 w 1112338"/>
              <a:gd name="connsiteY25" fmla="*/ 83532 h 1288180"/>
              <a:gd name="connsiteX26" fmla="*/ 5012 w 1112338"/>
              <a:gd name="connsiteY26" fmla="*/ 89249 h 1288180"/>
              <a:gd name="connsiteX27" fmla="*/ 3341 w 1112338"/>
              <a:gd name="connsiteY27" fmla="*/ 94966 h 1288180"/>
              <a:gd name="connsiteX28" fmla="*/ 2005 w 1112338"/>
              <a:gd name="connsiteY28" fmla="*/ 101000 h 1288180"/>
              <a:gd name="connsiteX29" fmla="*/ 1002 w 1112338"/>
              <a:gd name="connsiteY29" fmla="*/ 107035 h 1288180"/>
              <a:gd name="connsiteX30" fmla="*/ 334 w 1112338"/>
              <a:gd name="connsiteY30" fmla="*/ 112752 h 1288180"/>
              <a:gd name="connsiteX31" fmla="*/ 0 w 1112338"/>
              <a:gd name="connsiteY31" fmla="*/ 118786 h 1288180"/>
              <a:gd name="connsiteX32" fmla="*/ 0 w 1112338"/>
              <a:gd name="connsiteY32" fmla="*/ 124821 h 1288180"/>
              <a:gd name="connsiteX33" fmla="*/ 0 w 1112338"/>
              <a:gd name="connsiteY33" fmla="*/ 130856 h 1288180"/>
              <a:gd name="connsiteX34" fmla="*/ 334 w 1112338"/>
              <a:gd name="connsiteY34" fmla="*/ 136573 h 1288180"/>
              <a:gd name="connsiteX35" fmla="*/ 1002 w 1112338"/>
              <a:gd name="connsiteY35" fmla="*/ 142925 h 1288180"/>
              <a:gd name="connsiteX36" fmla="*/ 2005 w 1112338"/>
              <a:gd name="connsiteY36" fmla="*/ 148642 h 1288180"/>
              <a:gd name="connsiteX37" fmla="*/ 3341 w 1112338"/>
              <a:gd name="connsiteY37" fmla="*/ 154359 h 1288180"/>
              <a:gd name="connsiteX38" fmla="*/ 5012 w 1112338"/>
              <a:gd name="connsiteY38" fmla="*/ 160393 h 1288180"/>
              <a:gd name="connsiteX39" fmla="*/ 7016 w 1112338"/>
              <a:gd name="connsiteY39" fmla="*/ 166110 h 1288180"/>
              <a:gd name="connsiteX40" fmla="*/ 9021 w 1112338"/>
              <a:gd name="connsiteY40" fmla="*/ 171827 h 1288180"/>
              <a:gd name="connsiteX41" fmla="*/ 11694 w 1112338"/>
              <a:gd name="connsiteY41" fmla="*/ 177544 h 1288180"/>
              <a:gd name="connsiteX42" fmla="*/ 14032 w 1112338"/>
              <a:gd name="connsiteY42" fmla="*/ 182944 h 1288180"/>
              <a:gd name="connsiteX43" fmla="*/ 17039 w 1112338"/>
              <a:gd name="connsiteY43" fmla="*/ 188343 h 1288180"/>
              <a:gd name="connsiteX44" fmla="*/ 20714 w 1112338"/>
              <a:gd name="connsiteY44" fmla="*/ 193425 h 1288180"/>
              <a:gd name="connsiteX45" fmla="*/ 24055 w 1112338"/>
              <a:gd name="connsiteY45" fmla="*/ 198507 h 1288180"/>
              <a:gd name="connsiteX46" fmla="*/ 28065 w 1112338"/>
              <a:gd name="connsiteY46" fmla="*/ 203906 h 1288180"/>
              <a:gd name="connsiteX47" fmla="*/ 32074 w 1112338"/>
              <a:gd name="connsiteY47" fmla="*/ 208670 h 1288180"/>
              <a:gd name="connsiteX48" fmla="*/ 36751 w 1112338"/>
              <a:gd name="connsiteY48" fmla="*/ 213434 h 1288180"/>
              <a:gd name="connsiteX49" fmla="*/ 1112338 w 1112338"/>
              <a:gd name="connsiteY49" fmla="*/ 1288180 h 1288180"/>
              <a:gd name="connsiteX50" fmla="*/ 1112338 w 1112338"/>
              <a:gd name="connsiteY50" fmla="*/ 934676 h 1288180"/>
              <a:gd name="connsiteX51" fmla="*/ 213490 w 1112338"/>
              <a:gd name="connsiteY51" fmla="*/ 36525 h 1288180"/>
              <a:gd name="connsiteX52" fmla="*/ 208479 w 1112338"/>
              <a:gd name="connsiteY52" fmla="*/ 32079 h 1288180"/>
              <a:gd name="connsiteX53" fmla="*/ 203801 w 1112338"/>
              <a:gd name="connsiteY53" fmla="*/ 27950 h 1288180"/>
              <a:gd name="connsiteX54" fmla="*/ 199124 w 1112338"/>
              <a:gd name="connsiteY54" fmla="*/ 24139 h 1288180"/>
              <a:gd name="connsiteX55" fmla="*/ 193778 w 1112338"/>
              <a:gd name="connsiteY55" fmla="*/ 20327 h 1288180"/>
              <a:gd name="connsiteX56" fmla="*/ 188433 w 1112338"/>
              <a:gd name="connsiteY56" fmla="*/ 17151 h 1288180"/>
              <a:gd name="connsiteX57" fmla="*/ 183087 w 1112338"/>
              <a:gd name="connsiteY57" fmla="*/ 14293 h 1288180"/>
              <a:gd name="connsiteX58" fmla="*/ 177407 w 1112338"/>
              <a:gd name="connsiteY58" fmla="*/ 11434 h 1288180"/>
              <a:gd name="connsiteX59" fmla="*/ 172062 w 1112338"/>
              <a:gd name="connsiteY59" fmla="*/ 9211 h 1288180"/>
              <a:gd name="connsiteX60" fmla="*/ 166382 w 1112338"/>
              <a:gd name="connsiteY60" fmla="*/ 6988 h 1288180"/>
              <a:gd name="connsiteX61" fmla="*/ 160702 w 1112338"/>
              <a:gd name="connsiteY61" fmla="*/ 5082 h 1288180"/>
              <a:gd name="connsiteX62" fmla="*/ 154689 w 1112338"/>
              <a:gd name="connsiteY62" fmla="*/ 3494 h 1288180"/>
              <a:gd name="connsiteX63" fmla="*/ 148675 w 1112338"/>
              <a:gd name="connsiteY63" fmla="*/ 2223 h 1288180"/>
              <a:gd name="connsiteX64" fmla="*/ 142661 w 1112338"/>
              <a:gd name="connsiteY64" fmla="*/ 1271 h 1288180"/>
              <a:gd name="connsiteX65" fmla="*/ 136981 w 1112338"/>
              <a:gd name="connsiteY65" fmla="*/ 635 h 1288180"/>
              <a:gd name="connsiteX66" fmla="*/ 130967 w 1112338"/>
              <a:gd name="connsiteY66" fmla="*/ 318 h 128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12338" h="1288180">
                <a:moveTo>
                  <a:pt x="124954" y="0"/>
                </a:moveTo>
                <a:lnTo>
                  <a:pt x="118940" y="318"/>
                </a:lnTo>
                <a:lnTo>
                  <a:pt x="112926" y="635"/>
                </a:lnTo>
                <a:lnTo>
                  <a:pt x="106912" y="1271"/>
                </a:lnTo>
                <a:lnTo>
                  <a:pt x="100898" y="2223"/>
                </a:lnTo>
                <a:lnTo>
                  <a:pt x="95219" y="3494"/>
                </a:lnTo>
                <a:lnTo>
                  <a:pt x="89539" y="5082"/>
                </a:lnTo>
                <a:lnTo>
                  <a:pt x="83525" y="6988"/>
                </a:lnTo>
                <a:lnTo>
                  <a:pt x="77845" y="9211"/>
                </a:lnTo>
                <a:lnTo>
                  <a:pt x="72166" y="11434"/>
                </a:lnTo>
                <a:lnTo>
                  <a:pt x="66820" y="14293"/>
                </a:lnTo>
                <a:lnTo>
                  <a:pt x="61475" y="17151"/>
                </a:lnTo>
                <a:lnTo>
                  <a:pt x="56129" y="20327"/>
                </a:lnTo>
                <a:lnTo>
                  <a:pt x="51117" y="24139"/>
                </a:lnTo>
                <a:lnTo>
                  <a:pt x="45772" y="27950"/>
                </a:lnTo>
                <a:lnTo>
                  <a:pt x="41094" y="32079"/>
                </a:lnTo>
                <a:lnTo>
                  <a:pt x="36751" y="36525"/>
                </a:lnTo>
                <a:lnTo>
                  <a:pt x="32074" y="41290"/>
                </a:lnTo>
                <a:lnTo>
                  <a:pt x="28065" y="46054"/>
                </a:lnTo>
                <a:lnTo>
                  <a:pt x="24055" y="50818"/>
                </a:lnTo>
                <a:lnTo>
                  <a:pt x="20714" y="55900"/>
                </a:lnTo>
                <a:lnTo>
                  <a:pt x="17039" y="61299"/>
                </a:lnTo>
                <a:lnTo>
                  <a:pt x="14032" y="67016"/>
                </a:lnTo>
                <a:lnTo>
                  <a:pt x="11694" y="72415"/>
                </a:lnTo>
                <a:lnTo>
                  <a:pt x="9021" y="77815"/>
                </a:lnTo>
                <a:lnTo>
                  <a:pt x="7016" y="83532"/>
                </a:lnTo>
                <a:lnTo>
                  <a:pt x="5012" y="89249"/>
                </a:lnTo>
                <a:lnTo>
                  <a:pt x="3341" y="94966"/>
                </a:lnTo>
                <a:lnTo>
                  <a:pt x="2005" y="101000"/>
                </a:lnTo>
                <a:lnTo>
                  <a:pt x="1002" y="107035"/>
                </a:lnTo>
                <a:lnTo>
                  <a:pt x="334" y="112752"/>
                </a:lnTo>
                <a:lnTo>
                  <a:pt x="0" y="118786"/>
                </a:lnTo>
                <a:lnTo>
                  <a:pt x="0" y="124821"/>
                </a:lnTo>
                <a:lnTo>
                  <a:pt x="0" y="130856"/>
                </a:lnTo>
                <a:lnTo>
                  <a:pt x="334" y="136573"/>
                </a:lnTo>
                <a:lnTo>
                  <a:pt x="1002" y="142925"/>
                </a:lnTo>
                <a:lnTo>
                  <a:pt x="2005" y="148642"/>
                </a:lnTo>
                <a:lnTo>
                  <a:pt x="3341" y="154359"/>
                </a:lnTo>
                <a:lnTo>
                  <a:pt x="5012" y="160393"/>
                </a:lnTo>
                <a:lnTo>
                  <a:pt x="7016" y="166110"/>
                </a:lnTo>
                <a:lnTo>
                  <a:pt x="9021" y="171827"/>
                </a:lnTo>
                <a:lnTo>
                  <a:pt x="11694" y="177544"/>
                </a:lnTo>
                <a:lnTo>
                  <a:pt x="14032" y="182944"/>
                </a:lnTo>
                <a:lnTo>
                  <a:pt x="17039" y="188343"/>
                </a:lnTo>
                <a:lnTo>
                  <a:pt x="20714" y="193425"/>
                </a:lnTo>
                <a:lnTo>
                  <a:pt x="24055" y="198507"/>
                </a:lnTo>
                <a:lnTo>
                  <a:pt x="28065" y="203906"/>
                </a:lnTo>
                <a:lnTo>
                  <a:pt x="32074" y="208670"/>
                </a:lnTo>
                <a:lnTo>
                  <a:pt x="36751" y="213434"/>
                </a:lnTo>
                <a:lnTo>
                  <a:pt x="1112338" y="1288180"/>
                </a:lnTo>
                <a:lnTo>
                  <a:pt x="1112338" y="934676"/>
                </a:lnTo>
                <a:lnTo>
                  <a:pt x="213490" y="36525"/>
                </a:lnTo>
                <a:lnTo>
                  <a:pt x="208479" y="32079"/>
                </a:lnTo>
                <a:lnTo>
                  <a:pt x="203801" y="27950"/>
                </a:lnTo>
                <a:lnTo>
                  <a:pt x="199124" y="24139"/>
                </a:lnTo>
                <a:lnTo>
                  <a:pt x="193778" y="20327"/>
                </a:lnTo>
                <a:lnTo>
                  <a:pt x="188433" y="17151"/>
                </a:lnTo>
                <a:lnTo>
                  <a:pt x="183087" y="14293"/>
                </a:lnTo>
                <a:lnTo>
                  <a:pt x="177407" y="11434"/>
                </a:lnTo>
                <a:lnTo>
                  <a:pt x="172062" y="9211"/>
                </a:lnTo>
                <a:lnTo>
                  <a:pt x="166382" y="6988"/>
                </a:lnTo>
                <a:lnTo>
                  <a:pt x="160702" y="5082"/>
                </a:lnTo>
                <a:lnTo>
                  <a:pt x="154689" y="3494"/>
                </a:lnTo>
                <a:lnTo>
                  <a:pt x="148675" y="2223"/>
                </a:lnTo>
                <a:lnTo>
                  <a:pt x="142661" y="1271"/>
                </a:lnTo>
                <a:lnTo>
                  <a:pt x="136981" y="635"/>
                </a:lnTo>
                <a:lnTo>
                  <a:pt x="130967" y="3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220072" y="365126"/>
            <a:ext cx="3295278" cy="1325563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8986095-26DC-48B9-BA7B-02E8DFBACA4C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3795333" y="2276871"/>
            <a:ext cx="4720017" cy="390009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FE15AE-9590-47E3-80CE-AC9507B56604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112338" y="6356351"/>
            <a:ext cx="891540" cy="365125"/>
          </a:xfrm>
        </p:spPr>
        <p:txBody>
          <a:bodyPr/>
          <a:lstStyle>
            <a:lvl1pPr algn="r">
              <a:defRPr/>
            </a:lvl1pPr>
          </a:lstStyle>
          <a:p>
            <a:pPr algn="l"/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A2FEFF5-D3AE-45CC-A046-CB5ADFA1DEF0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2626601" y="6356351"/>
            <a:ext cx="4374486" cy="365125"/>
          </a:xfrm>
        </p:spPr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7623810" y="6356351"/>
            <a:ext cx="89154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4592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9489510-7210-4678-9D4D-B59893C679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4" b="3704"/>
          <a:stretch/>
        </p:blipFill>
        <p:spPr>
          <a:xfrm>
            <a:off x="0" y="1980974"/>
            <a:ext cx="4756794" cy="4877026"/>
          </a:xfrm>
          <a:custGeom>
            <a:avLst/>
            <a:gdLst>
              <a:gd name="connsiteX0" fmla="*/ 0 w 4756794"/>
              <a:gd name="connsiteY0" fmla="*/ 0 h 4877026"/>
              <a:gd name="connsiteX1" fmla="*/ 4756794 w 4756794"/>
              <a:gd name="connsiteY1" fmla="*/ 0 h 4877026"/>
              <a:gd name="connsiteX2" fmla="*/ 4756794 w 4756794"/>
              <a:gd name="connsiteY2" fmla="*/ 4877026 h 4877026"/>
              <a:gd name="connsiteX3" fmla="*/ 0 w 4756794"/>
              <a:gd name="connsiteY3" fmla="*/ 4877026 h 487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6794" h="4877026">
                <a:moveTo>
                  <a:pt x="0" y="0"/>
                </a:moveTo>
                <a:lnTo>
                  <a:pt x="4756794" y="0"/>
                </a:lnTo>
                <a:lnTo>
                  <a:pt x="4756794" y="4877026"/>
                </a:lnTo>
                <a:lnTo>
                  <a:pt x="0" y="4877026"/>
                </a:lnTo>
                <a:close/>
              </a:path>
            </a:pathLst>
          </a:custGeom>
        </p:spPr>
      </p:pic>
      <p:sp>
        <p:nvSpPr>
          <p:cNvPr id="40" name="Freeform: Shape 39">
            <a:extLst>
              <a:ext uri="{FF2B5EF4-FFF2-40B4-BE49-F238E27FC236}">
                <a16:creationId xmlns="" xmlns:a16="http://schemas.microsoft.com/office/drawing/2014/main" id="{55403DF4-BFEC-40A5-9CD2-4E06D54498D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9147326" cy="6858000"/>
          </a:xfrm>
          <a:custGeom>
            <a:avLst/>
            <a:gdLst>
              <a:gd name="connsiteX0" fmla="*/ 4108922 w 9147326"/>
              <a:gd name="connsiteY0" fmla="*/ 0 h 6858000"/>
              <a:gd name="connsiteX1" fmla="*/ 0 w 9147326"/>
              <a:gd name="connsiteY1" fmla="*/ 0 h 6858000"/>
              <a:gd name="connsiteX2" fmla="*/ 0 w 9147326"/>
              <a:gd name="connsiteY2" fmla="*/ 6858000 h 6858000"/>
              <a:gd name="connsiteX3" fmla="*/ 9147326 w 9147326"/>
              <a:gd name="connsiteY3" fmla="*/ 6858000 h 6858000"/>
              <a:gd name="connsiteX4" fmla="*/ 9147326 w 9147326"/>
              <a:gd name="connsiteY4" fmla="*/ 6459802 h 6858000"/>
              <a:gd name="connsiteX5" fmla="*/ 7513073 w 9147326"/>
              <a:gd name="connsiteY5" fmla="*/ 4816793 h 6858000"/>
              <a:gd name="connsiteX6" fmla="*/ 7497704 w 9147326"/>
              <a:gd name="connsiteY6" fmla="*/ 4803458 h 6858000"/>
              <a:gd name="connsiteX7" fmla="*/ 7482335 w 9147326"/>
              <a:gd name="connsiteY7" fmla="*/ 4789488 h 6858000"/>
              <a:gd name="connsiteX8" fmla="*/ 7467301 w 9147326"/>
              <a:gd name="connsiteY8" fmla="*/ 4775518 h 6858000"/>
              <a:gd name="connsiteX9" fmla="*/ 7452600 w 9147326"/>
              <a:gd name="connsiteY9" fmla="*/ 4760913 h 6858000"/>
              <a:gd name="connsiteX10" fmla="*/ 6518455 w 9147326"/>
              <a:gd name="connsiteY10" fmla="*/ 3828098 h 6858000"/>
              <a:gd name="connsiteX11" fmla="*/ 6513777 w 9147326"/>
              <a:gd name="connsiteY11" fmla="*/ 3823335 h 6858000"/>
              <a:gd name="connsiteX12" fmla="*/ 6509769 w 9147326"/>
              <a:gd name="connsiteY12" fmla="*/ 3818573 h 6858000"/>
              <a:gd name="connsiteX13" fmla="*/ 6506093 w 9147326"/>
              <a:gd name="connsiteY13" fmla="*/ 3813493 h 6858000"/>
              <a:gd name="connsiteX14" fmla="*/ 6502752 w 9147326"/>
              <a:gd name="connsiteY14" fmla="*/ 3808413 h 6858000"/>
              <a:gd name="connsiteX15" fmla="*/ 6499412 w 9147326"/>
              <a:gd name="connsiteY15" fmla="*/ 3803333 h 6858000"/>
              <a:gd name="connsiteX16" fmla="*/ 6496405 w 9147326"/>
              <a:gd name="connsiteY16" fmla="*/ 3798253 h 6858000"/>
              <a:gd name="connsiteX17" fmla="*/ 6493732 w 9147326"/>
              <a:gd name="connsiteY17" fmla="*/ 3792855 h 6858000"/>
              <a:gd name="connsiteX18" fmla="*/ 6491393 w 9147326"/>
              <a:gd name="connsiteY18" fmla="*/ 3787458 h 6858000"/>
              <a:gd name="connsiteX19" fmla="*/ 6489388 w 9147326"/>
              <a:gd name="connsiteY19" fmla="*/ 3781425 h 6858000"/>
              <a:gd name="connsiteX20" fmla="*/ 6487718 w 9147326"/>
              <a:gd name="connsiteY20" fmla="*/ 3776028 h 6858000"/>
              <a:gd name="connsiteX21" fmla="*/ 6485713 w 9147326"/>
              <a:gd name="connsiteY21" fmla="*/ 3770313 h 6858000"/>
              <a:gd name="connsiteX22" fmla="*/ 6484377 w 9147326"/>
              <a:gd name="connsiteY22" fmla="*/ 3764280 h 6858000"/>
              <a:gd name="connsiteX23" fmla="*/ 6483375 w 9147326"/>
              <a:gd name="connsiteY23" fmla="*/ 3758565 h 6858000"/>
              <a:gd name="connsiteX24" fmla="*/ 6482706 w 9147326"/>
              <a:gd name="connsiteY24" fmla="*/ 3752850 h 6858000"/>
              <a:gd name="connsiteX25" fmla="*/ 6482372 w 9147326"/>
              <a:gd name="connsiteY25" fmla="*/ 3746818 h 6858000"/>
              <a:gd name="connsiteX26" fmla="*/ 6482372 w 9147326"/>
              <a:gd name="connsiteY26" fmla="*/ 3740785 h 6858000"/>
              <a:gd name="connsiteX27" fmla="*/ 6482372 w 9147326"/>
              <a:gd name="connsiteY27" fmla="*/ 3735070 h 6858000"/>
              <a:gd name="connsiteX28" fmla="*/ 6482706 w 9147326"/>
              <a:gd name="connsiteY28" fmla="*/ 3729038 h 6858000"/>
              <a:gd name="connsiteX29" fmla="*/ 6483375 w 9147326"/>
              <a:gd name="connsiteY29" fmla="*/ 3723323 h 6858000"/>
              <a:gd name="connsiteX30" fmla="*/ 6484377 w 9147326"/>
              <a:gd name="connsiteY30" fmla="*/ 3717608 h 6858000"/>
              <a:gd name="connsiteX31" fmla="*/ 6485713 w 9147326"/>
              <a:gd name="connsiteY31" fmla="*/ 3711575 h 6858000"/>
              <a:gd name="connsiteX32" fmla="*/ 6487718 w 9147326"/>
              <a:gd name="connsiteY32" fmla="*/ 3705860 h 6858000"/>
              <a:gd name="connsiteX33" fmla="*/ 6489388 w 9147326"/>
              <a:gd name="connsiteY33" fmla="*/ 3700145 h 6858000"/>
              <a:gd name="connsiteX34" fmla="*/ 6491393 w 9147326"/>
              <a:gd name="connsiteY34" fmla="*/ 3694748 h 6858000"/>
              <a:gd name="connsiteX35" fmla="*/ 6493732 w 9147326"/>
              <a:gd name="connsiteY35" fmla="*/ 3689033 h 6858000"/>
              <a:gd name="connsiteX36" fmla="*/ 6496405 w 9147326"/>
              <a:gd name="connsiteY36" fmla="*/ 3683635 h 6858000"/>
              <a:gd name="connsiteX37" fmla="*/ 6499412 w 9147326"/>
              <a:gd name="connsiteY37" fmla="*/ 3678238 h 6858000"/>
              <a:gd name="connsiteX38" fmla="*/ 6502752 w 9147326"/>
              <a:gd name="connsiteY38" fmla="*/ 3673158 h 6858000"/>
              <a:gd name="connsiteX39" fmla="*/ 6506093 w 9147326"/>
              <a:gd name="connsiteY39" fmla="*/ 3668078 h 6858000"/>
              <a:gd name="connsiteX40" fmla="*/ 6509769 w 9147326"/>
              <a:gd name="connsiteY40" fmla="*/ 3662998 h 6858000"/>
              <a:gd name="connsiteX41" fmla="*/ 6513777 w 9147326"/>
              <a:gd name="connsiteY41" fmla="*/ 3658235 h 6858000"/>
              <a:gd name="connsiteX42" fmla="*/ 6518455 w 9147326"/>
              <a:gd name="connsiteY42" fmla="*/ 3653790 h 6858000"/>
              <a:gd name="connsiteX43" fmla="*/ 6523133 w 9147326"/>
              <a:gd name="connsiteY43" fmla="*/ 3649345 h 6858000"/>
              <a:gd name="connsiteX44" fmla="*/ 6527475 w 9147326"/>
              <a:gd name="connsiteY44" fmla="*/ 3645218 h 6858000"/>
              <a:gd name="connsiteX45" fmla="*/ 6532821 w 9147326"/>
              <a:gd name="connsiteY45" fmla="*/ 3641725 h 6858000"/>
              <a:gd name="connsiteX46" fmla="*/ 6537833 w 9147326"/>
              <a:gd name="connsiteY46" fmla="*/ 3638233 h 6858000"/>
              <a:gd name="connsiteX47" fmla="*/ 6543178 w 9147326"/>
              <a:gd name="connsiteY47" fmla="*/ 3634740 h 6858000"/>
              <a:gd name="connsiteX48" fmla="*/ 6548190 w 9147326"/>
              <a:gd name="connsiteY48" fmla="*/ 3631883 h 6858000"/>
              <a:gd name="connsiteX49" fmla="*/ 6553535 w 9147326"/>
              <a:gd name="connsiteY49" fmla="*/ 3629343 h 6858000"/>
              <a:gd name="connsiteX50" fmla="*/ 6559215 w 9147326"/>
              <a:gd name="connsiteY50" fmla="*/ 3626803 h 6858000"/>
              <a:gd name="connsiteX51" fmla="*/ 6564895 w 9147326"/>
              <a:gd name="connsiteY51" fmla="*/ 3624898 h 6858000"/>
              <a:gd name="connsiteX52" fmla="*/ 6570574 w 9147326"/>
              <a:gd name="connsiteY52" fmla="*/ 3622675 h 6858000"/>
              <a:gd name="connsiteX53" fmla="*/ 6576254 w 9147326"/>
              <a:gd name="connsiteY53" fmla="*/ 3621405 h 6858000"/>
              <a:gd name="connsiteX54" fmla="*/ 6581934 w 9147326"/>
              <a:gd name="connsiteY54" fmla="*/ 3620135 h 6858000"/>
              <a:gd name="connsiteX55" fmla="*/ 6587948 w 9147326"/>
              <a:gd name="connsiteY55" fmla="*/ 3618865 h 6858000"/>
              <a:gd name="connsiteX56" fmla="*/ 6593627 w 9147326"/>
              <a:gd name="connsiteY56" fmla="*/ 3618230 h 6858000"/>
              <a:gd name="connsiteX57" fmla="*/ 6599641 w 9147326"/>
              <a:gd name="connsiteY57" fmla="*/ 3617913 h 6858000"/>
              <a:gd name="connsiteX58" fmla="*/ 6605655 w 9147326"/>
              <a:gd name="connsiteY58" fmla="*/ 3617595 h 6858000"/>
              <a:gd name="connsiteX59" fmla="*/ 6611669 w 9147326"/>
              <a:gd name="connsiteY59" fmla="*/ 3617913 h 6858000"/>
              <a:gd name="connsiteX60" fmla="*/ 6617349 w 9147326"/>
              <a:gd name="connsiteY60" fmla="*/ 3618230 h 6858000"/>
              <a:gd name="connsiteX61" fmla="*/ 6623028 w 9147326"/>
              <a:gd name="connsiteY61" fmla="*/ 3618865 h 6858000"/>
              <a:gd name="connsiteX62" fmla="*/ 6629042 w 9147326"/>
              <a:gd name="connsiteY62" fmla="*/ 3620135 h 6858000"/>
              <a:gd name="connsiteX63" fmla="*/ 6634722 w 9147326"/>
              <a:gd name="connsiteY63" fmla="*/ 3621405 h 6858000"/>
              <a:gd name="connsiteX64" fmla="*/ 6640736 w 9147326"/>
              <a:gd name="connsiteY64" fmla="*/ 3622675 h 6858000"/>
              <a:gd name="connsiteX65" fmla="*/ 6646415 w 9147326"/>
              <a:gd name="connsiteY65" fmla="*/ 3624898 h 6858000"/>
              <a:gd name="connsiteX66" fmla="*/ 6652095 w 9147326"/>
              <a:gd name="connsiteY66" fmla="*/ 3626803 h 6858000"/>
              <a:gd name="connsiteX67" fmla="*/ 6657441 w 9147326"/>
              <a:gd name="connsiteY67" fmla="*/ 3629343 h 6858000"/>
              <a:gd name="connsiteX68" fmla="*/ 6662786 w 9147326"/>
              <a:gd name="connsiteY68" fmla="*/ 3631883 h 6858000"/>
              <a:gd name="connsiteX69" fmla="*/ 6668132 w 9147326"/>
              <a:gd name="connsiteY69" fmla="*/ 3634740 h 6858000"/>
              <a:gd name="connsiteX70" fmla="*/ 6673477 w 9147326"/>
              <a:gd name="connsiteY70" fmla="*/ 3638233 h 6858000"/>
              <a:gd name="connsiteX71" fmla="*/ 6678489 w 9147326"/>
              <a:gd name="connsiteY71" fmla="*/ 3641725 h 6858000"/>
              <a:gd name="connsiteX72" fmla="*/ 6683501 w 9147326"/>
              <a:gd name="connsiteY72" fmla="*/ 3645218 h 6858000"/>
              <a:gd name="connsiteX73" fmla="*/ 6688178 w 9147326"/>
              <a:gd name="connsiteY73" fmla="*/ 3649345 h 6858000"/>
              <a:gd name="connsiteX74" fmla="*/ 6692855 w 9147326"/>
              <a:gd name="connsiteY74" fmla="*/ 3653790 h 6858000"/>
              <a:gd name="connsiteX75" fmla="*/ 7361725 w 9147326"/>
              <a:gd name="connsiteY75" fmla="*/ 4321810 h 6858000"/>
              <a:gd name="connsiteX76" fmla="*/ 7366068 w 9147326"/>
              <a:gd name="connsiteY76" fmla="*/ 4325938 h 6858000"/>
              <a:gd name="connsiteX77" fmla="*/ 7370746 w 9147326"/>
              <a:gd name="connsiteY77" fmla="*/ 4330065 h 6858000"/>
              <a:gd name="connsiteX78" fmla="*/ 7376091 w 9147326"/>
              <a:gd name="connsiteY78" fmla="*/ 4334193 h 6858000"/>
              <a:gd name="connsiteX79" fmla="*/ 7380769 w 9147326"/>
              <a:gd name="connsiteY79" fmla="*/ 4337685 h 6858000"/>
              <a:gd name="connsiteX80" fmla="*/ 7386114 w 9147326"/>
              <a:gd name="connsiteY80" fmla="*/ 4340860 h 6858000"/>
              <a:gd name="connsiteX81" fmla="*/ 7391460 w 9147326"/>
              <a:gd name="connsiteY81" fmla="*/ 4343718 h 6858000"/>
              <a:gd name="connsiteX82" fmla="*/ 7396806 w 9147326"/>
              <a:gd name="connsiteY82" fmla="*/ 4346575 h 6858000"/>
              <a:gd name="connsiteX83" fmla="*/ 7402485 w 9147326"/>
              <a:gd name="connsiteY83" fmla="*/ 4349115 h 6858000"/>
              <a:gd name="connsiteX84" fmla="*/ 7407831 w 9147326"/>
              <a:gd name="connsiteY84" fmla="*/ 4351020 h 6858000"/>
              <a:gd name="connsiteX85" fmla="*/ 7413511 w 9147326"/>
              <a:gd name="connsiteY85" fmla="*/ 4352608 h 6858000"/>
              <a:gd name="connsiteX86" fmla="*/ 7419524 w 9147326"/>
              <a:gd name="connsiteY86" fmla="*/ 4354513 h 6858000"/>
              <a:gd name="connsiteX87" fmla="*/ 7425204 w 9147326"/>
              <a:gd name="connsiteY87" fmla="*/ 4355465 h 6858000"/>
              <a:gd name="connsiteX88" fmla="*/ 7431218 w 9147326"/>
              <a:gd name="connsiteY88" fmla="*/ 4356418 h 6858000"/>
              <a:gd name="connsiteX89" fmla="*/ 7436898 w 9147326"/>
              <a:gd name="connsiteY89" fmla="*/ 4357053 h 6858000"/>
              <a:gd name="connsiteX90" fmla="*/ 7442911 w 9147326"/>
              <a:gd name="connsiteY90" fmla="*/ 4358005 h 6858000"/>
              <a:gd name="connsiteX91" fmla="*/ 7448591 w 9147326"/>
              <a:gd name="connsiteY91" fmla="*/ 4358005 h 6858000"/>
              <a:gd name="connsiteX92" fmla="*/ 7454605 w 9147326"/>
              <a:gd name="connsiteY92" fmla="*/ 4358005 h 6858000"/>
              <a:gd name="connsiteX93" fmla="*/ 7460619 w 9147326"/>
              <a:gd name="connsiteY93" fmla="*/ 4357053 h 6858000"/>
              <a:gd name="connsiteX94" fmla="*/ 7466298 w 9147326"/>
              <a:gd name="connsiteY94" fmla="*/ 4356418 h 6858000"/>
              <a:gd name="connsiteX95" fmla="*/ 7472312 w 9147326"/>
              <a:gd name="connsiteY95" fmla="*/ 4355465 h 6858000"/>
              <a:gd name="connsiteX96" fmla="*/ 7477992 w 9147326"/>
              <a:gd name="connsiteY96" fmla="*/ 4354513 h 6858000"/>
              <a:gd name="connsiteX97" fmla="*/ 7484006 w 9147326"/>
              <a:gd name="connsiteY97" fmla="*/ 4352608 h 6858000"/>
              <a:gd name="connsiteX98" fmla="*/ 7489351 w 9147326"/>
              <a:gd name="connsiteY98" fmla="*/ 4351020 h 6858000"/>
              <a:gd name="connsiteX99" fmla="*/ 7495031 w 9147326"/>
              <a:gd name="connsiteY99" fmla="*/ 4349115 h 6858000"/>
              <a:gd name="connsiteX100" fmla="*/ 7500711 w 9147326"/>
              <a:gd name="connsiteY100" fmla="*/ 4346575 h 6858000"/>
              <a:gd name="connsiteX101" fmla="*/ 7506056 w 9147326"/>
              <a:gd name="connsiteY101" fmla="*/ 4343718 h 6858000"/>
              <a:gd name="connsiteX102" fmla="*/ 7511402 w 9147326"/>
              <a:gd name="connsiteY102" fmla="*/ 4340860 h 6858000"/>
              <a:gd name="connsiteX103" fmla="*/ 7516414 w 9147326"/>
              <a:gd name="connsiteY103" fmla="*/ 4337685 h 6858000"/>
              <a:gd name="connsiteX104" fmla="*/ 7521425 w 9147326"/>
              <a:gd name="connsiteY104" fmla="*/ 4334193 h 6858000"/>
              <a:gd name="connsiteX105" fmla="*/ 7526771 w 9147326"/>
              <a:gd name="connsiteY105" fmla="*/ 4330065 h 6858000"/>
              <a:gd name="connsiteX106" fmla="*/ 7531114 w 9147326"/>
              <a:gd name="connsiteY106" fmla="*/ 4325938 h 6858000"/>
              <a:gd name="connsiteX107" fmla="*/ 7535791 w 9147326"/>
              <a:gd name="connsiteY107" fmla="*/ 4321810 h 6858000"/>
              <a:gd name="connsiteX108" fmla="*/ 7540469 w 9147326"/>
              <a:gd name="connsiteY108" fmla="*/ 4317048 h 6858000"/>
              <a:gd name="connsiteX109" fmla="*/ 7544478 w 9147326"/>
              <a:gd name="connsiteY109" fmla="*/ 4312285 h 6858000"/>
              <a:gd name="connsiteX110" fmla="*/ 7548153 w 9147326"/>
              <a:gd name="connsiteY110" fmla="*/ 4307523 h 6858000"/>
              <a:gd name="connsiteX111" fmla="*/ 7551494 w 9147326"/>
              <a:gd name="connsiteY111" fmla="*/ 4302443 h 6858000"/>
              <a:gd name="connsiteX112" fmla="*/ 7554835 w 9147326"/>
              <a:gd name="connsiteY112" fmla="*/ 4297363 h 6858000"/>
              <a:gd name="connsiteX113" fmla="*/ 7557842 w 9147326"/>
              <a:gd name="connsiteY113" fmla="*/ 4292283 h 6858000"/>
              <a:gd name="connsiteX114" fmla="*/ 7560515 w 9147326"/>
              <a:gd name="connsiteY114" fmla="*/ 4286568 h 6858000"/>
              <a:gd name="connsiteX115" fmla="*/ 7562854 w 9147326"/>
              <a:gd name="connsiteY115" fmla="*/ 4281170 h 6858000"/>
              <a:gd name="connsiteX116" fmla="*/ 7564858 w 9147326"/>
              <a:gd name="connsiteY116" fmla="*/ 4275455 h 6858000"/>
              <a:gd name="connsiteX117" fmla="*/ 7566863 w 9147326"/>
              <a:gd name="connsiteY117" fmla="*/ 4270058 h 6858000"/>
              <a:gd name="connsiteX118" fmla="*/ 7568533 w 9147326"/>
              <a:gd name="connsiteY118" fmla="*/ 4264025 h 6858000"/>
              <a:gd name="connsiteX119" fmla="*/ 7569870 w 9147326"/>
              <a:gd name="connsiteY119" fmla="*/ 4258310 h 6858000"/>
              <a:gd name="connsiteX120" fmla="*/ 7570872 w 9147326"/>
              <a:gd name="connsiteY120" fmla="*/ 4252595 h 6858000"/>
              <a:gd name="connsiteX121" fmla="*/ 7571540 w 9147326"/>
              <a:gd name="connsiteY121" fmla="*/ 4246563 h 6858000"/>
              <a:gd name="connsiteX122" fmla="*/ 7571874 w 9147326"/>
              <a:gd name="connsiteY122" fmla="*/ 4240848 h 6858000"/>
              <a:gd name="connsiteX123" fmla="*/ 7571874 w 9147326"/>
              <a:gd name="connsiteY123" fmla="*/ 4234815 h 6858000"/>
              <a:gd name="connsiteX124" fmla="*/ 7571874 w 9147326"/>
              <a:gd name="connsiteY124" fmla="*/ 4228783 h 6858000"/>
              <a:gd name="connsiteX125" fmla="*/ 7571540 w 9147326"/>
              <a:gd name="connsiteY125" fmla="*/ 4223068 h 6858000"/>
              <a:gd name="connsiteX126" fmla="*/ 7570872 w 9147326"/>
              <a:gd name="connsiteY126" fmla="*/ 4217353 h 6858000"/>
              <a:gd name="connsiteX127" fmla="*/ 7569870 w 9147326"/>
              <a:gd name="connsiteY127" fmla="*/ 4211320 h 6858000"/>
              <a:gd name="connsiteX128" fmla="*/ 7568533 w 9147326"/>
              <a:gd name="connsiteY128" fmla="*/ 4205605 h 6858000"/>
              <a:gd name="connsiteX129" fmla="*/ 7566863 w 9147326"/>
              <a:gd name="connsiteY129" fmla="*/ 4199890 h 6858000"/>
              <a:gd name="connsiteX130" fmla="*/ 7564858 w 9147326"/>
              <a:gd name="connsiteY130" fmla="*/ 4194175 h 6858000"/>
              <a:gd name="connsiteX131" fmla="*/ 7562854 w 9147326"/>
              <a:gd name="connsiteY131" fmla="*/ 4188460 h 6858000"/>
              <a:gd name="connsiteX132" fmla="*/ 7560515 w 9147326"/>
              <a:gd name="connsiteY132" fmla="*/ 4183063 h 6858000"/>
              <a:gd name="connsiteX133" fmla="*/ 7557842 w 9147326"/>
              <a:gd name="connsiteY133" fmla="*/ 4177665 h 6858000"/>
              <a:gd name="connsiteX134" fmla="*/ 7554835 w 9147326"/>
              <a:gd name="connsiteY134" fmla="*/ 4172268 h 6858000"/>
              <a:gd name="connsiteX135" fmla="*/ 7551494 w 9147326"/>
              <a:gd name="connsiteY135" fmla="*/ 4166870 h 6858000"/>
              <a:gd name="connsiteX136" fmla="*/ 7548153 w 9147326"/>
              <a:gd name="connsiteY136" fmla="*/ 4161790 h 6858000"/>
              <a:gd name="connsiteX137" fmla="*/ 7544478 w 9147326"/>
              <a:gd name="connsiteY137" fmla="*/ 4157028 h 6858000"/>
              <a:gd name="connsiteX138" fmla="*/ 7540469 w 9147326"/>
              <a:gd name="connsiteY138" fmla="*/ 4152265 h 6858000"/>
              <a:gd name="connsiteX139" fmla="*/ 7535791 w 9147326"/>
              <a:gd name="connsiteY139" fmla="*/ 4147820 h 6858000"/>
              <a:gd name="connsiteX140" fmla="*/ 7148903 w 9147326"/>
              <a:gd name="connsiteY140" fmla="*/ 3761423 h 6858000"/>
              <a:gd name="connsiteX141" fmla="*/ 6952786 w 9147326"/>
              <a:gd name="connsiteY141" fmla="*/ 3565208 h 6858000"/>
              <a:gd name="connsiteX142" fmla="*/ 6948108 w 9147326"/>
              <a:gd name="connsiteY142" fmla="*/ 3560445 h 6858000"/>
              <a:gd name="connsiteX143" fmla="*/ 6944099 w 9147326"/>
              <a:gd name="connsiteY143" fmla="*/ 3555683 h 6858000"/>
              <a:gd name="connsiteX144" fmla="*/ 6940424 w 9147326"/>
              <a:gd name="connsiteY144" fmla="*/ 3550920 h 6858000"/>
              <a:gd name="connsiteX145" fmla="*/ 6936749 w 9147326"/>
              <a:gd name="connsiteY145" fmla="*/ 3545840 h 6858000"/>
              <a:gd name="connsiteX146" fmla="*/ 6933408 w 9147326"/>
              <a:gd name="connsiteY146" fmla="*/ 3540760 h 6858000"/>
              <a:gd name="connsiteX147" fmla="*/ 6930735 w 9147326"/>
              <a:gd name="connsiteY147" fmla="*/ 3535680 h 6858000"/>
              <a:gd name="connsiteX148" fmla="*/ 6928062 w 9147326"/>
              <a:gd name="connsiteY148" fmla="*/ 3529965 h 6858000"/>
              <a:gd name="connsiteX149" fmla="*/ 6925724 w 9147326"/>
              <a:gd name="connsiteY149" fmla="*/ 3524568 h 6858000"/>
              <a:gd name="connsiteX150" fmla="*/ 6923385 w 9147326"/>
              <a:gd name="connsiteY150" fmla="*/ 3518853 h 6858000"/>
              <a:gd name="connsiteX151" fmla="*/ 6921380 w 9147326"/>
              <a:gd name="connsiteY151" fmla="*/ 3513455 h 6858000"/>
              <a:gd name="connsiteX152" fmla="*/ 6920044 w 9147326"/>
              <a:gd name="connsiteY152" fmla="*/ 3507423 h 6858000"/>
              <a:gd name="connsiteX153" fmla="*/ 6918708 w 9147326"/>
              <a:gd name="connsiteY153" fmla="*/ 3501708 h 6858000"/>
              <a:gd name="connsiteX154" fmla="*/ 6917705 w 9147326"/>
              <a:gd name="connsiteY154" fmla="*/ 3495993 h 6858000"/>
              <a:gd name="connsiteX155" fmla="*/ 6917037 w 9147326"/>
              <a:gd name="connsiteY155" fmla="*/ 3489960 h 6858000"/>
              <a:gd name="connsiteX156" fmla="*/ 6916703 w 9147326"/>
              <a:gd name="connsiteY156" fmla="*/ 3484245 h 6858000"/>
              <a:gd name="connsiteX157" fmla="*/ 6916369 w 9147326"/>
              <a:gd name="connsiteY157" fmla="*/ 3478213 h 6858000"/>
              <a:gd name="connsiteX158" fmla="*/ 6916703 w 9147326"/>
              <a:gd name="connsiteY158" fmla="*/ 3472180 h 6858000"/>
              <a:gd name="connsiteX159" fmla="*/ 6917037 w 9147326"/>
              <a:gd name="connsiteY159" fmla="*/ 3466465 h 6858000"/>
              <a:gd name="connsiteX160" fmla="*/ 6917705 w 9147326"/>
              <a:gd name="connsiteY160" fmla="*/ 3460750 h 6858000"/>
              <a:gd name="connsiteX161" fmla="*/ 6918708 w 9147326"/>
              <a:gd name="connsiteY161" fmla="*/ 3454718 h 6858000"/>
              <a:gd name="connsiteX162" fmla="*/ 6920044 w 9147326"/>
              <a:gd name="connsiteY162" fmla="*/ 3449003 h 6858000"/>
              <a:gd name="connsiteX163" fmla="*/ 6921380 w 9147326"/>
              <a:gd name="connsiteY163" fmla="*/ 3443288 h 6858000"/>
              <a:gd name="connsiteX164" fmla="*/ 6923385 w 9147326"/>
              <a:gd name="connsiteY164" fmla="*/ 3437255 h 6858000"/>
              <a:gd name="connsiteX165" fmla="*/ 6925724 w 9147326"/>
              <a:gd name="connsiteY165" fmla="*/ 3431858 h 6858000"/>
              <a:gd name="connsiteX166" fmla="*/ 6928062 w 9147326"/>
              <a:gd name="connsiteY166" fmla="*/ 3426460 h 6858000"/>
              <a:gd name="connsiteX167" fmla="*/ 6930735 w 9147326"/>
              <a:gd name="connsiteY167" fmla="*/ 3421063 h 6858000"/>
              <a:gd name="connsiteX168" fmla="*/ 6933408 w 9147326"/>
              <a:gd name="connsiteY168" fmla="*/ 3415348 h 6858000"/>
              <a:gd name="connsiteX169" fmla="*/ 6936749 w 9147326"/>
              <a:gd name="connsiteY169" fmla="*/ 3410268 h 6858000"/>
              <a:gd name="connsiteX170" fmla="*/ 6940424 w 9147326"/>
              <a:gd name="connsiteY170" fmla="*/ 3405505 h 6858000"/>
              <a:gd name="connsiteX171" fmla="*/ 6944099 w 9147326"/>
              <a:gd name="connsiteY171" fmla="*/ 3400425 h 6858000"/>
              <a:gd name="connsiteX172" fmla="*/ 6948108 w 9147326"/>
              <a:gd name="connsiteY172" fmla="*/ 3395663 h 6858000"/>
              <a:gd name="connsiteX173" fmla="*/ 6952786 w 9147326"/>
              <a:gd name="connsiteY173" fmla="*/ 3391218 h 6858000"/>
              <a:gd name="connsiteX174" fmla="*/ 6957129 w 9147326"/>
              <a:gd name="connsiteY174" fmla="*/ 3386773 h 6858000"/>
              <a:gd name="connsiteX175" fmla="*/ 6961807 w 9147326"/>
              <a:gd name="connsiteY175" fmla="*/ 3382645 h 6858000"/>
              <a:gd name="connsiteX176" fmla="*/ 6967152 w 9147326"/>
              <a:gd name="connsiteY176" fmla="*/ 3378835 h 6858000"/>
              <a:gd name="connsiteX177" fmla="*/ 6971830 w 9147326"/>
              <a:gd name="connsiteY177" fmla="*/ 3375343 h 6858000"/>
              <a:gd name="connsiteX178" fmla="*/ 6976841 w 9147326"/>
              <a:gd name="connsiteY178" fmla="*/ 3372168 h 6858000"/>
              <a:gd name="connsiteX179" fmla="*/ 6982521 w 9147326"/>
              <a:gd name="connsiteY179" fmla="*/ 3369310 h 6858000"/>
              <a:gd name="connsiteX180" fmla="*/ 6987866 w 9147326"/>
              <a:gd name="connsiteY180" fmla="*/ 3366453 h 6858000"/>
              <a:gd name="connsiteX181" fmla="*/ 6993546 w 9147326"/>
              <a:gd name="connsiteY181" fmla="*/ 3364230 h 6858000"/>
              <a:gd name="connsiteX182" fmla="*/ 6998892 w 9147326"/>
              <a:gd name="connsiteY182" fmla="*/ 3362008 h 6858000"/>
              <a:gd name="connsiteX183" fmla="*/ 7004571 w 9147326"/>
              <a:gd name="connsiteY183" fmla="*/ 3360103 h 6858000"/>
              <a:gd name="connsiteX184" fmla="*/ 7010585 w 9147326"/>
              <a:gd name="connsiteY184" fmla="*/ 3358833 h 6858000"/>
              <a:gd name="connsiteX185" fmla="*/ 7016265 w 9147326"/>
              <a:gd name="connsiteY185" fmla="*/ 3357245 h 6858000"/>
              <a:gd name="connsiteX186" fmla="*/ 7022279 w 9147326"/>
              <a:gd name="connsiteY186" fmla="*/ 3356293 h 6858000"/>
              <a:gd name="connsiteX187" fmla="*/ 7027958 w 9147326"/>
              <a:gd name="connsiteY187" fmla="*/ 3355658 h 6858000"/>
              <a:gd name="connsiteX188" fmla="*/ 7033972 w 9147326"/>
              <a:gd name="connsiteY188" fmla="*/ 3355340 h 6858000"/>
              <a:gd name="connsiteX189" fmla="*/ 7039652 w 9147326"/>
              <a:gd name="connsiteY189" fmla="*/ 3355023 h 6858000"/>
              <a:gd name="connsiteX190" fmla="*/ 7045666 w 9147326"/>
              <a:gd name="connsiteY190" fmla="*/ 3355340 h 6858000"/>
              <a:gd name="connsiteX191" fmla="*/ 7051680 w 9147326"/>
              <a:gd name="connsiteY191" fmla="*/ 3355658 h 6858000"/>
              <a:gd name="connsiteX192" fmla="*/ 7057359 w 9147326"/>
              <a:gd name="connsiteY192" fmla="*/ 3356293 h 6858000"/>
              <a:gd name="connsiteX193" fmla="*/ 7063373 w 9147326"/>
              <a:gd name="connsiteY193" fmla="*/ 3357245 h 6858000"/>
              <a:gd name="connsiteX194" fmla="*/ 7069053 w 9147326"/>
              <a:gd name="connsiteY194" fmla="*/ 3358833 h 6858000"/>
              <a:gd name="connsiteX195" fmla="*/ 7075067 w 9147326"/>
              <a:gd name="connsiteY195" fmla="*/ 3360103 h 6858000"/>
              <a:gd name="connsiteX196" fmla="*/ 7080412 w 9147326"/>
              <a:gd name="connsiteY196" fmla="*/ 3362008 h 6858000"/>
              <a:gd name="connsiteX197" fmla="*/ 7086092 w 9147326"/>
              <a:gd name="connsiteY197" fmla="*/ 3364230 h 6858000"/>
              <a:gd name="connsiteX198" fmla="*/ 7091772 w 9147326"/>
              <a:gd name="connsiteY198" fmla="*/ 3366453 h 6858000"/>
              <a:gd name="connsiteX199" fmla="*/ 7097117 w 9147326"/>
              <a:gd name="connsiteY199" fmla="*/ 3369310 h 6858000"/>
              <a:gd name="connsiteX200" fmla="*/ 7102463 w 9147326"/>
              <a:gd name="connsiteY200" fmla="*/ 3372168 h 6858000"/>
              <a:gd name="connsiteX201" fmla="*/ 7107474 w 9147326"/>
              <a:gd name="connsiteY201" fmla="*/ 3375343 h 6858000"/>
              <a:gd name="connsiteX202" fmla="*/ 7112486 w 9147326"/>
              <a:gd name="connsiteY202" fmla="*/ 3378835 h 6858000"/>
              <a:gd name="connsiteX203" fmla="*/ 7117497 w 9147326"/>
              <a:gd name="connsiteY203" fmla="*/ 3382645 h 6858000"/>
              <a:gd name="connsiteX204" fmla="*/ 7122175 w 9147326"/>
              <a:gd name="connsiteY204" fmla="*/ 3386773 h 6858000"/>
              <a:gd name="connsiteX205" fmla="*/ 7126852 w 9147326"/>
              <a:gd name="connsiteY205" fmla="*/ 3391218 h 6858000"/>
              <a:gd name="connsiteX206" fmla="*/ 7334329 w 9147326"/>
              <a:gd name="connsiteY206" fmla="*/ 3598228 h 6858000"/>
              <a:gd name="connsiteX207" fmla="*/ 7338672 w 9147326"/>
              <a:gd name="connsiteY207" fmla="*/ 3602673 h 6858000"/>
              <a:gd name="connsiteX208" fmla="*/ 7343349 w 9147326"/>
              <a:gd name="connsiteY208" fmla="*/ 3606800 h 6858000"/>
              <a:gd name="connsiteX209" fmla="*/ 7348695 w 9147326"/>
              <a:gd name="connsiteY209" fmla="*/ 3610610 h 6858000"/>
              <a:gd name="connsiteX210" fmla="*/ 7353372 w 9147326"/>
              <a:gd name="connsiteY210" fmla="*/ 3613785 h 6858000"/>
              <a:gd name="connsiteX211" fmla="*/ 7358718 w 9147326"/>
              <a:gd name="connsiteY211" fmla="*/ 3617278 h 6858000"/>
              <a:gd name="connsiteX212" fmla="*/ 7364064 w 9147326"/>
              <a:gd name="connsiteY212" fmla="*/ 3620135 h 6858000"/>
              <a:gd name="connsiteX213" fmla="*/ 7369409 w 9147326"/>
              <a:gd name="connsiteY213" fmla="*/ 3622675 h 6858000"/>
              <a:gd name="connsiteX214" fmla="*/ 7375089 w 9147326"/>
              <a:gd name="connsiteY214" fmla="*/ 3625215 h 6858000"/>
              <a:gd name="connsiteX215" fmla="*/ 7380435 w 9147326"/>
              <a:gd name="connsiteY215" fmla="*/ 3627120 h 6858000"/>
              <a:gd name="connsiteX216" fmla="*/ 7386114 w 9147326"/>
              <a:gd name="connsiteY216" fmla="*/ 3629343 h 6858000"/>
              <a:gd name="connsiteX217" fmla="*/ 7392128 w 9147326"/>
              <a:gd name="connsiteY217" fmla="*/ 3630613 h 6858000"/>
              <a:gd name="connsiteX218" fmla="*/ 7397808 w 9147326"/>
              <a:gd name="connsiteY218" fmla="*/ 3631883 h 6858000"/>
              <a:gd name="connsiteX219" fmla="*/ 7403822 w 9147326"/>
              <a:gd name="connsiteY219" fmla="*/ 3633153 h 6858000"/>
              <a:gd name="connsiteX220" fmla="*/ 7409501 w 9147326"/>
              <a:gd name="connsiteY220" fmla="*/ 3633788 h 6858000"/>
              <a:gd name="connsiteX221" fmla="*/ 7415515 w 9147326"/>
              <a:gd name="connsiteY221" fmla="*/ 3634105 h 6858000"/>
              <a:gd name="connsiteX222" fmla="*/ 7421195 w 9147326"/>
              <a:gd name="connsiteY222" fmla="*/ 3634105 h 6858000"/>
              <a:gd name="connsiteX223" fmla="*/ 7427209 w 9147326"/>
              <a:gd name="connsiteY223" fmla="*/ 3634105 h 6858000"/>
              <a:gd name="connsiteX224" fmla="*/ 7433223 w 9147326"/>
              <a:gd name="connsiteY224" fmla="*/ 3633788 h 6858000"/>
              <a:gd name="connsiteX225" fmla="*/ 7438902 w 9147326"/>
              <a:gd name="connsiteY225" fmla="*/ 3633153 h 6858000"/>
              <a:gd name="connsiteX226" fmla="*/ 7444916 w 9147326"/>
              <a:gd name="connsiteY226" fmla="*/ 3631883 h 6858000"/>
              <a:gd name="connsiteX227" fmla="*/ 7450596 w 9147326"/>
              <a:gd name="connsiteY227" fmla="*/ 3630613 h 6858000"/>
              <a:gd name="connsiteX228" fmla="*/ 7456610 w 9147326"/>
              <a:gd name="connsiteY228" fmla="*/ 3629343 h 6858000"/>
              <a:gd name="connsiteX229" fmla="*/ 7461955 w 9147326"/>
              <a:gd name="connsiteY229" fmla="*/ 3627120 h 6858000"/>
              <a:gd name="connsiteX230" fmla="*/ 7467635 w 9147326"/>
              <a:gd name="connsiteY230" fmla="*/ 3625215 h 6858000"/>
              <a:gd name="connsiteX231" fmla="*/ 7473315 w 9147326"/>
              <a:gd name="connsiteY231" fmla="*/ 3622675 h 6858000"/>
              <a:gd name="connsiteX232" fmla="*/ 7478660 w 9147326"/>
              <a:gd name="connsiteY232" fmla="*/ 3620135 h 6858000"/>
              <a:gd name="connsiteX233" fmla="*/ 7484006 w 9147326"/>
              <a:gd name="connsiteY233" fmla="*/ 3617278 h 6858000"/>
              <a:gd name="connsiteX234" fmla="*/ 7489017 w 9147326"/>
              <a:gd name="connsiteY234" fmla="*/ 3613785 h 6858000"/>
              <a:gd name="connsiteX235" fmla="*/ 7494029 w 9147326"/>
              <a:gd name="connsiteY235" fmla="*/ 3610610 h 6858000"/>
              <a:gd name="connsiteX236" fmla="*/ 7499374 w 9147326"/>
              <a:gd name="connsiteY236" fmla="*/ 3606800 h 6858000"/>
              <a:gd name="connsiteX237" fmla="*/ 7503718 w 9147326"/>
              <a:gd name="connsiteY237" fmla="*/ 3602673 h 6858000"/>
              <a:gd name="connsiteX238" fmla="*/ 7508395 w 9147326"/>
              <a:gd name="connsiteY238" fmla="*/ 3598228 h 6858000"/>
              <a:gd name="connsiteX239" fmla="*/ 7513073 w 9147326"/>
              <a:gd name="connsiteY239" fmla="*/ 3593783 h 6858000"/>
              <a:gd name="connsiteX240" fmla="*/ 7517082 w 9147326"/>
              <a:gd name="connsiteY240" fmla="*/ 3589020 h 6858000"/>
              <a:gd name="connsiteX241" fmla="*/ 7520757 w 9147326"/>
              <a:gd name="connsiteY241" fmla="*/ 3583940 h 6858000"/>
              <a:gd name="connsiteX242" fmla="*/ 7524098 w 9147326"/>
              <a:gd name="connsiteY242" fmla="*/ 3578860 h 6858000"/>
              <a:gd name="connsiteX243" fmla="*/ 7527439 w 9147326"/>
              <a:gd name="connsiteY243" fmla="*/ 3573463 h 6858000"/>
              <a:gd name="connsiteX244" fmla="*/ 7530446 w 9147326"/>
              <a:gd name="connsiteY244" fmla="*/ 3568383 h 6858000"/>
              <a:gd name="connsiteX245" fmla="*/ 7533119 w 9147326"/>
              <a:gd name="connsiteY245" fmla="*/ 3562985 h 6858000"/>
              <a:gd name="connsiteX246" fmla="*/ 7535457 w 9147326"/>
              <a:gd name="connsiteY246" fmla="*/ 3557588 h 6858000"/>
              <a:gd name="connsiteX247" fmla="*/ 7537462 w 9147326"/>
              <a:gd name="connsiteY247" fmla="*/ 3551873 h 6858000"/>
              <a:gd name="connsiteX248" fmla="*/ 7539467 w 9147326"/>
              <a:gd name="connsiteY248" fmla="*/ 3546158 h 6858000"/>
              <a:gd name="connsiteX249" fmla="*/ 7541137 w 9147326"/>
              <a:gd name="connsiteY249" fmla="*/ 3540443 h 6858000"/>
              <a:gd name="connsiteX250" fmla="*/ 7542473 w 9147326"/>
              <a:gd name="connsiteY250" fmla="*/ 3534410 h 6858000"/>
              <a:gd name="connsiteX251" fmla="*/ 7543476 w 9147326"/>
              <a:gd name="connsiteY251" fmla="*/ 3528695 h 6858000"/>
              <a:gd name="connsiteX252" fmla="*/ 7544144 w 9147326"/>
              <a:gd name="connsiteY252" fmla="*/ 3522980 h 6858000"/>
              <a:gd name="connsiteX253" fmla="*/ 7544478 w 9147326"/>
              <a:gd name="connsiteY253" fmla="*/ 3516948 h 6858000"/>
              <a:gd name="connsiteX254" fmla="*/ 7544478 w 9147326"/>
              <a:gd name="connsiteY254" fmla="*/ 3511233 h 6858000"/>
              <a:gd name="connsiteX255" fmla="*/ 7544478 w 9147326"/>
              <a:gd name="connsiteY255" fmla="*/ 3505200 h 6858000"/>
              <a:gd name="connsiteX256" fmla="*/ 7544144 w 9147326"/>
              <a:gd name="connsiteY256" fmla="*/ 3499168 h 6858000"/>
              <a:gd name="connsiteX257" fmla="*/ 7543476 w 9147326"/>
              <a:gd name="connsiteY257" fmla="*/ 3493453 h 6858000"/>
              <a:gd name="connsiteX258" fmla="*/ 7542473 w 9147326"/>
              <a:gd name="connsiteY258" fmla="*/ 3487738 h 6858000"/>
              <a:gd name="connsiteX259" fmla="*/ 7541137 w 9147326"/>
              <a:gd name="connsiteY259" fmla="*/ 3481705 h 6858000"/>
              <a:gd name="connsiteX260" fmla="*/ 7539467 w 9147326"/>
              <a:gd name="connsiteY260" fmla="*/ 3475990 h 6858000"/>
              <a:gd name="connsiteX261" fmla="*/ 7537462 w 9147326"/>
              <a:gd name="connsiteY261" fmla="*/ 3470593 h 6858000"/>
              <a:gd name="connsiteX262" fmla="*/ 7535457 w 9147326"/>
              <a:gd name="connsiteY262" fmla="*/ 3464878 h 6858000"/>
              <a:gd name="connsiteX263" fmla="*/ 7533119 w 9147326"/>
              <a:gd name="connsiteY263" fmla="*/ 3459163 h 6858000"/>
              <a:gd name="connsiteX264" fmla="*/ 7530446 w 9147326"/>
              <a:gd name="connsiteY264" fmla="*/ 3453765 h 6858000"/>
              <a:gd name="connsiteX265" fmla="*/ 7527439 w 9147326"/>
              <a:gd name="connsiteY265" fmla="*/ 3448685 h 6858000"/>
              <a:gd name="connsiteX266" fmla="*/ 7524098 w 9147326"/>
              <a:gd name="connsiteY266" fmla="*/ 3443605 h 6858000"/>
              <a:gd name="connsiteX267" fmla="*/ 7520757 w 9147326"/>
              <a:gd name="connsiteY267" fmla="*/ 3438525 h 6858000"/>
              <a:gd name="connsiteX268" fmla="*/ 7517082 w 9147326"/>
              <a:gd name="connsiteY268" fmla="*/ 3433763 h 6858000"/>
              <a:gd name="connsiteX269" fmla="*/ 7513073 w 9147326"/>
              <a:gd name="connsiteY269" fmla="*/ 3428683 h 6858000"/>
              <a:gd name="connsiteX270" fmla="*/ 7508395 w 9147326"/>
              <a:gd name="connsiteY270" fmla="*/ 3423920 h 6858000"/>
              <a:gd name="connsiteX271" fmla="*/ 6839860 w 9147326"/>
              <a:gd name="connsiteY271" fmla="*/ 2756218 h 6858000"/>
              <a:gd name="connsiteX272" fmla="*/ 6836519 w 9147326"/>
              <a:gd name="connsiteY272" fmla="*/ 2753043 h 6858000"/>
              <a:gd name="connsiteX273" fmla="*/ 6833178 w 9147326"/>
              <a:gd name="connsiteY273" fmla="*/ 2749233 h 6858000"/>
              <a:gd name="connsiteX274" fmla="*/ 6826830 w 9147326"/>
              <a:gd name="connsiteY274" fmla="*/ 2741295 h 6858000"/>
              <a:gd name="connsiteX275" fmla="*/ 6821818 w 9147326"/>
              <a:gd name="connsiteY275" fmla="*/ 2733040 h 6858000"/>
              <a:gd name="connsiteX276" fmla="*/ 6817141 w 9147326"/>
              <a:gd name="connsiteY276" fmla="*/ 2724468 h 6858000"/>
              <a:gd name="connsiteX277" fmla="*/ 6812797 w 9147326"/>
              <a:gd name="connsiteY277" fmla="*/ 2715895 h 6858000"/>
              <a:gd name="connsiteX278" fmla="*/ 6809791 w 9147326"/>
              <a:gd name="connsiteY278" fmla="*/ 2707005 h 6858000"/>
              <a:gd name="connsiteX279" fmla="*/ 6807452 w 9147326"/>
              <a:gd name="connsiteY279" fmla="*/ 2697798 h 6858000"/>
              <a:gd name="connsiteX280" fmla="*/ 6805447 w 9147326"/>
              <a:gd name="connsiteY280" fmla="*/ 26885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9147326" h="6858000">
                <a:moveTo>
                  <a:pt x="4108922" y="0"/>
                </a:moveTo>
                <a:lnTo>
                  <a:pt x="0" y="0"/>
                </a:lnTo>
                <a:lnTo>
                  <a:pt x="0" y="6858000"/>
                </a:lnTo>
                <a:lnTo>
                  <a:pt x="9147326" y="6858000"/>
                </a:lnTo>
                <a:lnTo>
                  <a:pt x="9147326" y="6459802"/>
                </a:lnTo>
                <a:lnTo>
                  <a:pt x="7513073" y="4816793"/>
                </a:lnTo>
                <a:lnTo>
                  <a:pt x="7497704" y="4803458"/>
                </a:lnTo>
                <a:lnTo>
                  <a:pt x="7482335" y="4789488"/>
                </a:lnTo>
                <a:lnTo>
                  <a:pt x="7467301" y="4775518"/>
                </a:lnTo>
                <a:lnTo>
                  <a:pt x="7452600" y="4760913"/>
                </a:lnTo>
                <a:lnTo>
                  <a:pt x="6518455" y="3828098"/>
                </a:lnTo>
                <a:lnTo>
                  <a:pt x="6513777" y="3823335"/>
                </a:lnTo>
                <a:lnTo>
                  <a:pt x="6509769" y="3818573"/>
                </a:lnTo>
                <a:lnTo>
                  <a:pt x="6506093" y="3813493"/>
                </a:lnTo>
                <a:lnTo>
                  <a:pt x="6502752" y="3808413"/>
                </a:lnTo>
                <a:lnTo>
                  <a:pt x="6499412" y="3803333"/>
                </a:lnTo>
                <a:lnTo>
                  <a:pt x="6496405" y="3798253"/>
                </a:lnTo>
                <a:lnTo>
                  <a:pt x="6493732" y="3792855"/>
                </a:lnTo>
                <a:lnTo>
                  <a:pt x="6491393" y="3787458"/>
                </a:lnTo>
                <a:lnTo>
                  <a:pt x="6489388" y="3781425"/>
                </a:lnTo>
                <a:lnTo>
                  <a:pt x="6487718" y="3776028"/>
                </a:lnTo>
                <a:lnTo>
                  <a:pt x="6485713" y="3770313"/>
                </a:lnTo>
                <a:lnTo>
                  <a:pt x="6484377" y="3764280"/>
                </a:lnTo>
                <a:lnTo>
                  <a:pt x="6483375" y="3758565"/>
                </a:lnTo>
                <a:lnTo>
                  <a:pt x="6482706" y="3752850"/>
                </a:lnTo>
                <a:cubicBezTo>
                  <a:pt x="6482595" y="3750839"/>
                  <a:pt x="6482483" y="3748829"/>
                  <a:pt x="6482372" y="3746818"/>
                </a:cubicBezTo>
                <a:lnTo>
                  <a:pt x="6482372" y="3740785"/>
                </a:lnTo>
                <a:lnTo>
                  <a:pt x="6482372" y="3735070"/>
                </a:lnTo>
                <a:cubicBezTo>
                  <a:pt x="6482483" y="3733059"/>
                  <a:pt x="6482595" y="3731049"/>
                  <a:pt x="6482706" y="3729038"/>
                </a:cubicBezTo>
                <a:lnTo>
                  <a:pt x="6483375" y="3723323"/>
                </a:lnTo>
                <a:lnTo>
                  <a:pt x="6484377" y="3717608"/>
                </a:lnTo>
                <a:lnTo>
                  <a:pt x="6485713" y="3711575"/>
                </a:lnTo>
                <a:lnTo>
                  <a:pt x="6487718" y="3705860"/>
                </a:lnTo>
                <a:lnTo>
                  <a:pt x="6489388" y="3700145"/>
                </a:lnTo>
                <a:lnTo>
                  <a:pt x="6491393" y="3694748"/>
                </a:lnTo>
                <a:lnTo>
                  <a:pt x="6493732" y="3689033"/>
                </a:lnTo>
                <a:lnTo>
                  <a:pt x="6496405" y="3683635"/>
                </a:lnTo>
                <a:lnTo>
                  <a:pt x="6499412" y="3678238"/>
                </a:lnTo>
                <a:lnTo>
                  <a:pt x="6502752" y="3673158"/>
                </a:lnTo>
                <a:lnTo>
                  <a:pt x="6506093" y="3668078"/>
                </a:lnTo>
                <a:lnTo>
                  <a:pt x="6509769" y="3662998"/>
                </a:lnTo>
                <a:lnTo>
                  <a:pt x="6513777" y="3658235"/>
                </a:lnTo>
                <a:lnTo>
                  <a:pt x="6518455" y="3653790"/>
                </a:lnTo>
                <a:lnTo>
                  <a:pt x="6523133" y="3649345"/>
                </a:lnTo>
                <a:lnTo>
                  <a:pt x="6527475" y="3645218"/>
                </a:lnTo>
                <a:lnTo>
                  <a:pt x="6532821" y="3641725"/>
                </a:lnTo>
                <a:lnTo>
                  <a:pt x="6537833" y="3638233"/>
                </a:lnTo>
                <a:lnTo>
                  <a:pt x="6543178" y="3634740"/>
                </a:lnTo>
                <a:lnTo>
                  <a:pt x="6548190" y="3631883"/>
                </a:lnTo>
                <a:lnTo>
                  <a:pt x="6553535" y="3629343"/>
                </a:lnTo>
                <a:lnTo>
                  <a:pt x="6559215" y="3626803"/>
                </a:lnTo>
                <a:lnTo>
                  <a:pt x="6564895" y="3624898"/>
                </a:lnTo>
                <a:lnTo>
                  <a:pt x="6570574" y="3622675"/>
                </a:lnTo>
                <a:lnTo>
                  <a:pt x="6576254" y="3621405"/>
                </a:lnTo>
                <a:lnTo>
                  <a:pt x="6581934" y="3620135"/>
                </a:lnTo>
                <a:lnTo>
                  <a:pt x="6587948" y="3618865"/>
                </a:lnTo>
                <a:lnTo>
                  <a:pt x="6593627" y="3618230"/>
                </a:lnTo>
                <a:lnTo>
                  <a:pt x="6599641" y="3617913"/>
                </a:lnTo>
                <a:lnTo>
                  <a:pt x="6605655" y="3617595"/>
                </a:lnTo>
                <a:lnTo>
                  <a:pt x="6611669" y="3617913"/>
                </a:lnTo>
                <a:lnTo>
                  <a:pt x="6617349" y="3618230"/>
                </a:lnTo>
                <a:lnTo>
                  <a:pt x="6623028" y="3618865"/>
                </a:lnTo>
                <a:lnTo>
                  <a:pt x="6629042" y="3620135"/>
                </a:lnTo>
                <a:lnTo>
                  <a:pt x="6634722" y="3621405"/>
                </a:lnTo>
                <a:lnTo>
                  <a:pt x="6640736" y="3622675"/>
                </a:lnTo>
                <a:lnTo>
                  <a:pt x="6646415" y="3624898"/>
                </a:lnTo>
                <a:lnTo>
                  <a:pt x="6652095" y="3626803"/>
                </a:lnTo>
                <a:lnTo>
                  <a:pt x="6657441" y="3629343"/>
                </a:lnTo>
                <a:lnTo>
                  <a:pt x="6662786" y="3631883"/>
                </a:lnTo>
                <a:lnTo>
                  <a:pt x="6668132" y="3634740"/>
                </a:lnTo>
                <a:lnTo>
                  <a:pt x="6673477" y="3638233"/>
                </a:lnTo>
                <a:lnTo>
                  <a:pt x="6678489" y="3641725"/>
                </a:lnTo>
                <a:lnTo>
                  <a:pt x="6683501" y="3645218"/>
                </a:lnTo>
                <a:lnTo>
                  <a:pt x="6688178" y="3649345"/>
                </a:lnTo>
                <a:lnTo>
                  <a:pt x="6692855" y="3653790"/>
                </a:lnTo>
                <a:lnTo>
                  <a:pt x="7361725" y="4321810"/>
                </a:lnTo>
                <a:lnTo>
                  <a:pt x="7366068" y="4325938"/>
                </a:lnTo>
                <a:lnTo>
                  <a:pt x="7370746" y="4330065"/>
                </a:lnTo>
                <a:lnTo>
                  <a:pt x="7376091" y="4334193"/>
                </a:lnTo>
                <a:lnTo>
                  <a:pt x="7380769" y="4337685"/>
                </a:lnTo>
                <a:lnTo>
                  <a:pt x="7386114" y="4340860"/>
                </a:lnTo>
                <a:lnTo>
                  <a:pt x="7391460" y="4343718"/>
                </a:lnTo>
                <a:lnTo>
                  <a:pt x="7396806" y="4346575"/>
                </a:lnTo>
                <a:lnTo>
                  <a:pt x="7402485" y="4349115"/>
                </a:lnTo>
                <a:lnTo>
                  <a:pt x="7407831" y="4351020"/>
                </a:lnTo>
                <a:lnTo>
                  <a:pt x="7413511" y="4352608"/>
                </a:lnTo>
                <a:lnTo>
                  <a:pt x="7419524" y="4354513"/>
                </a:lnTo>
                <a:lnTo>
                  <a:pt x="7425204" y="4355465"/>
                </a:lnTo>
                <a:lnTo>
                  <a:pt x="7431218" y="4356418"/>
                </a:lnTo>
                <a:lnTo>
                  <a:pt x="7436898" y="4357053"/>
                </a:lnTo>
                <a:lnTo>
                  <a:pt x="7442911" y="4358005"/>
                </a:lnTo>
                <a:lnTo>
                  <a:pt x="7448591" y="4358005"/>
                </a:lnTo>
                <a:lnTo>
                  <a:pt x="7454605" y="4358005"/>
                </a:lnTo>
                <a:lnTo>
                  <a:pt x="7460619" y="4357053"/>
                </a:lnTo>
                <a:lnTo>
                  <a:pt x="7466298" y="4356418"/>
                </a:lnTo>
                <a:lnTo>
                  <a:pt x="7472312" y="4355465"/>
                </a:lnTo>
                <a:lnTo>
                  <a:pt x="7477992" y="4354513"/>
                </a:lnTo>
                <a:lnTo>
                  <a:pt x="7484006" y="4352608"/>
                </a:lnTo>
                <a:lnTo>
                  <a:pt x="7489351" y="4351020"/>
                </a:lnTo>
                <a:lnTo>
                  <a:pt x="7495031" y="4349115"/>
                </a:lnTo>
                <a:lnTo>
                  <a:pt x="7500711" y="4346575"/>
                </a:lnTo>
                <a:lnTo>
                  <a:pt x="7506056" y="4343718"/>
                </a:lnTo>
                <a:lnTo>
                  <a:pt x="7511402" y="4340860"/>
                </a:lnTo>
                <a:lnTo>
                  <a:pt x="7516414" y="4337685"/>
                </a:lnTo>
                <a:lnTo>
                  <a:pt x="7521425" y="4334193"/>
                </a:lnTo>
                <a:lnTo>
                  <a:pt x="7526771" y="4330065"/>
                </a:lnTo>
                <a:lnTo>
                  <a:pt x="7531114" y="4325938"/>
                </a:lnTo>
                <a:lnTo>
                  <a:pt x="7535791" y="4321810"/>
                </a:lnTo>
                <a:lnTo>
                  <a:pt x="7540469" y="4317048"/>
                </a:lnTo>
                <a:lnTo>
                  <a:pt x="7544478" y="4312285"/>
                </a:lnTo>
                <a:lnTo>
                  <a:pt x="7548153" y="4307523"/>
                </a:lnTo>
                <a:lnTo>
                  <a:pt x="7551494" y="4302443"/>
                </a:lnTo>
                <a:lnTo>
                  <a:pt x="7554835" y="4297363"/>
                </a:lnTo>
                <a:lnTo>
                  <a:pt x="7557842" y="4292283"/>
                </a:lnTo>
                <a:lnTo>
                  <a:pt x="7560515" y="4286568"/>
                </a:lnTo>
                <a:lnTo>
                  <a:pt x="7562854" y="4281170"/>
                </a:lnTo>
                <a:lnTo>
                  <a:pt x="7564858" y="4275455"/>
                </a:lnTo>
                <a:lnTo>
                  <a:pt x="7566863" y="4270058"/>
                </a:lnTo>
                <a:lnTo>
                  <a:pt x="7568533" y="4264025"/>
                </a:lnTo>
                <a:lnTo>
                  <a:pt x="7569870" y="4258310"/>
                </a:lnTo>
                <a:lnTo>
                  <a:pt x="7570872" y="4252595"/>
                </a:lnTo>
                <a:cubicBezTo>
                  <a:pt x="7571095" y="4250584"/>
                  <a:pt x="7571317" y="4248574"/>
                  <a:pt x="7571540" y="4246563"/>
                </a:cubicBezTo>
                <a:cubicBezTo>
                  <a:pt x="7571651" y="4244658"/>
                  <a:pt x="7571763" y="4242753"/>
                  <a:pt x="7571874" y="4240848"/>
                </a:cubicBezTo>
                <a:lnTo>
                  <a:pt x="7571874" y="4234815"/>
                </a:lnTo>
                <a:lnTo>
                  <a:pt x="7571874" y="4228783"/>
                </a:lnTo>
                <a:cubicBezTo>
                  <a:pt x="7571763" y="4226878"/>
                  <a:pt x="7571651" y="4224973"/>
                  <a:pt x="7571540" y="4223068"/>
                </a:cubicBezTo>
                <a:cubicBezTo>
                  <a:pt x="7571317" y="4221163"/>
                  <a:pt x="7571095" y="4219258"/>
                  <a:pt x="7570872" y="4217353"/>
                </a:cubicBezTo>
                <a:lnTo>
                  <a:pt x="7569870" y="4211320"/>
                </a:lnTo>
                <a:lnTo>
                  <a:pt x="7568533" y="4205605"/>
                </a:lnTo>
                <a:lnTo>
                  <a:pt x="7566863" y="4199890"/>
                </a:lnTo>
                <a:lnTo>
                  <a:pt x="7564858" y="4194175"/>
                </a:lnTo>
                <a:lnTo>
                  <a:pt x="7562854" y="4188460"/>
                </a:lnTo>
                <a:lnTo>
                  <a:pt x="7560515" y="4183063"/>
                </a:lnTo>
                <a:lnTo>
                  <a:pt x="7557842" y="4177665"/>
                </a:lnTo>
                <a:lnTo>
                  <a:pt x="7554835" y="4172268"/>
                </a:lnTo>
                <a:lnTo>
                  <a:pt x="7551494" y="4166870"/>
                </a:lnTo>
                <a:lnTo>
                  <a:pt x="7548153" y="4161790"/>
                </a:lnTo>
                <a:lnTo>
                  <a:pt x="7544478" y="4157028"/>
                </a:lnTo>
                <a:lnTo>
                  <a:pt x="7540469" y="4152265"/>
                </a:lnTo>
                <a:lnTo>
                  <a:pt x="7535791" y="4147820"/>
                </a:lnTo>
                <a:lnTo>
                  <a:pt x="7148903" y="3761423"/>
                </a:lnTo>
                <a:lnTo>
                  <a:pt x="6952786" y="3565208"/>
                </a:lnTo>
                <a:lnTo>
                  <a:pt x="6948108" y="3560445"/>
                </a:lnTo>
                <a:lnTo>
                  <a:pt x="6944099" y="3555683"/>
                </a:lnTo>
                <a:lnTo>
                  <a:pt x="6940424" y="3550920"/>
                </a:lnTo>
                <a:lnTo>
                  <a:pt x="6936749" y="3545840"/>
                </a:lnTo>
                <a:lnTo>
                  <a:pt x="6933408" y="3540760"/>
                </a:lnTo>
                <a:lnTo>
                  <a:pt x="6930735" y="3535680"/>
                </a:lnTo>
                <a:lnTo>
                  <a:pt x="6928062" y="3529965"/>
                </a:lnTo>
                <a:lnTo>
                  <a:pt x="6925724" y="3524568"/>
                </a:lnTo>
                <a:lnTo>
                  <a:pt x="6923385" y="3518853"/>
                </a:lnTo>
                <a:lnTo>
                  <a:pt x="6921380" y="3513455"/>
                </a:lnTo>
                <a:lnTo>
                  <a:pt x="6920044" y="3507423"/>
                </a:lnTo>
                <a:lnTo>
                  <a:pt x="6918708" y="3501708"/>
                </a:lnTo>
                <a:lnTo>
                  <a:pt x="6917705" y="3495993"/>
                </a:lnTo>
                <a:cubicBezTo>
                  <a:pt x="6917482" y="3493982"/>
                  <a:pt x="6917260" y="3491971"/>
                  <a:pt x="6917037" y="3489960"/>
                </a:cubicBezTo>
                <a:cubicBezTo>
                  <a:pt x="6916926" y="3488055"/>
                  <a:pt x="6916814" y="3486150"/>
                  <a:pt x="6916703" y="3484245"/>
                </a:cubicBezTo>
                <a:cubicBezTo>
                  <a:pt x="6916592" y="3482234"/>
                  <a:pt x="6916480" y="3480224"/>
                  <a:pt x="6916369" y="3478213"/>
                </a:cubicBezTo>
                <a:cubicBezTo>
                  <a:pt x="6916480" y="3476202"/>
                  <a:pt x="6916592" y="3474191"/>
                  <a:pt x="6916703" y="3472180"/>
                </a:cubicBezTo>
                <a:cubicBezTo>
                  <a:pt x="6916814" y="3470275"/>
                  <a:pt x="6916926" y="3468370"/>
                  <a:pt x="6917037" y="3466465"/>
                </a:cubicBezTo>
                <a:cubicBezTo>
                  <a:pt x="6917260" y="3464560"/>
                  <a:pt x="6917482" y="3462655"/>
                  <a:pt x="6917705" y="3460750"/>
                </a:cubicBezTo>
                <a:lnTo>
                  <a:pt x="6918708" y="3454718"/>
                </a:lnTo>
                <a:lnTo>
                  <a:pt x="6920044" y="3449003"/>
                </a:lnTo>
                <a:lnTo>
                  <a:pt x="6921380" y="3443288"/>
                </a:lnTo>
                <a:lnTo>
                  <a:pt x="6923385" y="3437255"/>
                </a:lnTo>
                <a:lnTo>
                  <a:pt x="6925724" y="3431858"/>
                </a:lnTo>
                <a:lnTo>
                  <a:pt x="6928062" y="3426460"/>
                </a:lnTo>
                <a:lnTo>
                  <a:pt x="6930735" y="3421063"/>
                </a:lnTo>
                <a:lnTo>
                  <a:pt x="6933408" y="3415348"/>
                </a:lnTo>
                <a:lnTo>
                  <a:pt x="6936749" y="3410268"/>
                </a:lnTo>
                <a:lnTo>
                  <a:pt x="6940424" y="3405505"/>
                </a:lnTo>
                <a:lnTo>
                  <a:pt x="6944099" y="3400425"/>
                </a:lnTo>
                <a:lnTo>
                  <a:pt x="6948108" y="3395663"/>
                </a:lnTo>
                <a:lnTo>
                  <a:pt x="6952786" y="3391218"/>
                </a:lnTo>
                <a:lnTo>
                  <a:pt x="6957129" y="3386773"/>
                </a:lnTo>
                <a:lnTo>
                  <a:pt x="6961807" y="3382645"/>
                </a:lnTo>
                <a:lnTo>
                  <a:pt x="6967152" y="3378835"/>
                </a:lnTo>
                <a:lnTo>
                  <a:pt x="6971830" y="3375343"/>
                </a:lnTo>
                <a:lnTo>
                  <a:pt x="6976841" y="3372168"/>
                </a:lnTo>
                <a:lnTo>
                  <a:pt x="6982521" y="3369310"/>
                </a:lnTo>
                <a:lnTo>
                  <a:pt x="6987866" y="3366453"/>
                </a:lnTo>
                <a:lnTo>
                  <a:pt x="6993546" y="3364230"/>
                </a:lnTo>
                <a:lnTo>
                  <a:pt x="6998892" y="3362008"/>
                </a:lnTo>
                <a:lnTo>
                  <a:pt x="7004571" y="3360103"/>
                </a:lnTo>
                <a:lnTo>
                  <a:pt x="7010585" y="3358833"/>
                </a:lnTo>
                <a:lnTo>
                  <a:pt x="7016265" y="3357245"/>
                </a:lnTo>
                <a:lnTo>
                  <a:pt x="7022279" y="3356293"/>
                </a:lnTo>
                <a:lnTo>
                  <a:pt x="7027958" y="3355658"/>
                </a:lnTo>
                <a:lnTo>
                  <a:pt x="7033972" y="3355340"/>
                </a:lnTo>
                <a:lnTo>
                  <a:pt x="7039652" y="3355023"/>
                </a:lnTo>
                <a:lnTo>
                  <a:pt x="7045666" y="3355340"/>
                </a:lnTo>
                <a:lnTo>
                  <a:pt x="7051680" y="3355658"/>
                </a:lnTo>
                <a:lnTo>
                  <a:pt x="7057359" y="3356293"/>
                </a:lnTo>
                <a:lnTo>
                  <a:pt x="7063373" y="3357245"/>
                </a:lnTo>
                <a:lnTo>
                  <a:pt x="7069053" y="3358833"/>
                </a:lnTo>
                <a:lnTo>
                  <a:pt x="7075067" y="3360103"/>
                </a:lnTo>
                <a:lnTo>
                  <a:pt x="7080412" y="3362008"/>
                </a:lnTo>
                <a:lnTo>
                  <a:pt x="7086092" y="3364230"/>
                </a:lnTo>
                <a:lnTo>
                  <a:pt x="7091772" y="3366453"/>
                </a:lnTo>
                <a:lnTo>
                  <a:pt x="7097117" y="3369310"/>
                </a:lnTo>
                <a:lnTo>
                  <a:pt x="7102463" y="3372168"/>
                </a:lnTo>
                <a:lnTo>
                  <a:pt x="7107474" y="3375343"/>
                </a:lnTo>
                <a:lnTo>
                  <a:pt x="7112486" y="3378835"/>
                </a:lnTo>
                <a:lnTo>
                  <a:pt x="7117497" y="3382645"/>
                </a:lnTo>
                <a:lnTo>
                  <a:pt x="7122175" y="3386773"/>
                </a:lnTo>
                <a:lnTo>
                  <a:pt x="7126852" y="3391218"/>
                </a:lnTo>
                <a:lnTo>
                  <a:pt x="7334329" y="3598228"/>
                </a:lnTo>
                <a:lnTo>
                  <a:pt x="7338672" y="3602673"/>
                </a:lnTo>
                <a:lnTo>
                  <a:pt x="7343349" y="3606800"/>
                </a:lnTo>
                <a:lnTo>
                  <a:pt x="7348695" y="3610610"/>
                </a:lnTo>
                <a:lnTo>
                  <a:pt x="7353372" y="3613785"/>
                </a:lnTo>
                <a:lnTo>
                  <a:pt x="7358718" y="3617278"/>
                </a:lnTo>
                <a:lnTo>
                  <a:pt x="7364064" y="3620135"/>
                </a:lnTo>
                <a:lnTo>
                  <a:pt x="7369409" y="3622675"/>
                </a:lnTo>
                <a:lnTo>
                  <a:pt x="7375089" y="3625215"/>
                </a:lnTo>
                <a:lnTo>
                  <a:pt x="7380435" y="3627120"/>
                </a:lnTo>
                <a:lnTo>
                  <a:pt x="7386114" y="3629343"/>
                </a:lnTo>
                <a:lnTo>
                  <a:pt x="7392128" y="3630613"/>
                </a:lnTo>
                <a:lnTo>
                  <a:pt x="7397808" y="3631883"/>
                </a:lnTo>
                <a:lnTo>
                  <a:pt x="7403822" y="3633153"/>
                </a:lnTo>
                <a:lnTo>
                  <a:pt x="7409501" y="3633788"/>
                </a:lnTo>
                <a:lnTo>
                  <a:pt x="7415515" y="3634105"/>
                </a:lnTo>
                <a:lnTo>
                  <a:pt x="7421195" y="3634105"/>
                </a:lnTo>
                <a:lnTo>
                  <a:pt x="7427209" y="3634105"/>
                </a:lnTo>
                <a:lnTo>
                  <a:pt x="7433223" y="3633788"/>
                </a:lnTo>
                <a:lnTo>
                  <a:pt x="7438902" y="3633153"/>
                </a:lnTo>
                <a:lnTo>
                  <a:pt x="7444916" y="3631883"/>
                </a:lnTo>
                <a:lnTo>
                  <a:pt x="7450596" y="3630613"/>
                </a:lnTo>
                <a:lnTo>
                  <a:pt x="7456610" y="3629343"/>
                </a:lnTo>
                <a:lnTo>
                  <a:pt x="7461955" y="3627120"/>
                </a:lnTo>
                <a:lnTo>
                  <a:pt x="7467635" y="3625215"/>
                </a:lnTo>
                <a:lnTo>
                  <a:pt x="7473315" y="3622675"/>
                </a:lnTo>
                <a:lnTo>
                  <a:pt x="7478660" y="3620135"/>
                </a:lnTo>
                <a:lnTo>
                  <a:pt x="7484006" y="3617278"/>
                </a:lnTo>
                <a:lnTo>
                  <a:pt x="7489017" y="3613785"/>
                </a:lnTo>
                <a:lnTo>
                  <a:pt x="7494029" y="3610610"/>
                </a:lnTo>
                <a:lnTo>
                  <a:pt x="7499374" y="3606800"/>
                </a:lnTo>
                <a:lnTo>
                  <a:pt x="7503718" y="3602673"/>
                </a:lnTo>
                <a:lnTo>
                  <a:pt x="7508395" y="3598228"/>
                </a:lnTo>
                <a:lnTo>
                  <a:pt x="7513073" y="3593783"/>
                </a:lnTo>
                <a:lnTo>
                  <a:pt x="7517082" y="3589020"/>
                </a:lnTo>
                <a:lnTo>
                  <a:pt x="7520757" y="3583940"/>
                </a:lnTo>
                <a:lnTo>
                  <a:pt x="7524098" y="3578860"/>
                </a:lnTo>
                <a:lnTo>
                  <a:pt x="7527439" y="3573463"/>
                </a:lnTo>
                <a:lnTo>
                  <a:pt x="7530446" y="3568383"/>
                </a:lnTo>
                <a:lnTo>
                  <a:pt x="7533119" y="3562985"/>
                </a:lnTo>
                <a:lnTo>
                  <a:pt x="7535457" y="3557588"/>
                </a:lnTo>
                <a:lnTo>
                  <a:pt x="7537462" y="3551873"/>
                </a:lnTo>
                <a:lnTo>
                  <a:pt x="7539467" y="3546158"/>
                </a:lnTo>
                <a:lnTo>
                  <a:pt x="7541137" y="3540443"/>
                </a:lnTo>
                <a:lnTo>
                  <a:pt x="7542473" y="3534410"/>
                </a:lnTo>
                <a:lnTo>
                  <a:pt x="7543476" y="3528695"/>
                </a:lnTo>
                <a:cubicBezTo>
                  <a:pt x="7543699" y="3526790"/>
                  <a:pt x="7543921" y="3524885"/>
                  <a:pt x="7544144" y="3522980"/>
                </a:cubicBezTo>
                <a:cubicBezTo>
                  <a:pt x="7544255" y="3520969"/>
                  <a:pt x="7544367" y="3518959"/>
                  <a:pt x="7544478" y="3516948"/>
                </a:cubicBezTo>
                <a:lnTo>
                  <a:pt x="7544478" y="3511233"/>
                </a:lnTo>
                <a:lnTo>
                  <a:pt x="7544478" y="3505200"/>
                </a:lnTo>
                <a:cubicBezTo>
                  <a:pt x="7544367" y="3503189"/>
                  <a:pt x="7544255" y="3501179"/>
                  <a:pt x="7544144" y="3499168"/>
                </a:cubicBezTo>
                <a:cubicBezTo>
                  <a:pt x="7543921" y="3497263"/>
                  <a:pt x="7543699" y="3495358"/>
                  <a:pt x="7543476" y="3493453"/>
                </a:cubicBezTo>
                <a:lnTo>
                  <a:pt x="7542473" y="3487738"/>
                </a:lnTo>
                <a:lnTo>
                  <a:pt x="7541137" y="3481705"/>
                </a:lnTo>
                <a:lnTo>
                  <a:pt x="7539467" y="3475990"/>
                </a:lnTo>
                <a:lnTo>
                  <a:pt x="7537462" y="3470593"/>
                </a:lnTo>
                <a:lnTo>
                  <a:pt x="7535457" y="3464878"/>
                </a:lnTo>
                <a:lnTo>
                  <a:pt x="7533119" y="3459163"/>
                </a:lnTo>
                <a:lnTo>
                  <a:pt x="7530446" y="3453765"/>
                </a:lnTo>
                <a:lnTo>
                  <a:pt x="7527439" y="3448685"/>
                </a:lnTo>
                <a:lnTo>
                  <a:pt x="7524098" y="3443605"/>
                </a:lnTo>
                <a:lnTo>
                  <a:pt x="7520757" y="3438525"/>
                </a:lnTo>
                <a:lnTo>
                  <a:pt x="7517082" y="3433763"/>
                </a:lnTo>
                <a:lnTo>
                  <a:pt x="7513073" y="3428683"/>
                </a:lnTo>
                <a:lnTo>
                  <a:pt x="7508395" y="3423920"/>
                </a:lnTo>
                <a:lnTo>
                  <a:pt x="6839860" y="2756218"/>
                </a:lnTo>
                <a:lnTo>
                  <a:pt x="6836519" y="2753043"/>
                </a:lnTo>
                <a:lnTo>
                  <a:pt x="6833178" y="2749233"/>
                </a:lnTo>
                <a:lnTo>
                  <a:pt x="6826830" y="2741295"/>
                </a:lnTo>
                <a:lnTo>
                  <a:pt x="6821818" y="2733040"/>
                </a:lnTo>
                <a:lnTo>
                  <a:pt x="6817141" y="2724468"/>
                </a:lnTo>
                <a:lnTo>
                  <a:pt x="6812797" y="2715895"/>
                </a:lnTo>
                <a:lnTo>
                  <a:pt x="6809791" y="2707005"/>
                </a:lnTo>
                <a:lnTo>
                  <a:pt x="6807452" y="2697798"/>
                </a:lnTo>
                <a:lnTo>
                  <a:pt x="6805447" y="2688590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/>
              </a:gs>
              <a:gs pos="0">
                <a:schemeClr val="tx2"/>
              </a:gs>
            </a:gsLst>
            <a:lin ang="135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="" xmlns:a16="http://schemas.microsoft.com/office/drawing/2014/main" id="{F894F013-C30B-40EF-AA61-23994479BBF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5037736" cy="4110086"/>
          </a:xfrm>
          <a:custGeom>
            <a:avLst/>
            <a:gdLst>
              <a:gd name="connsiteX0" fmla="*/ 5037736 w 5037736"/>
              <a:gd name="connsiteY0" fmla="*/ 0 h 4110086"/>
              <a:gd name="connsiteX1" fmla="*/ 0 w 5037736"/>
              <a:gd name="connsiteY1" fmla="*/ 0 h 4110086"/>
              <a:gd name="connsiteX2" fmla="*/ 2696252 w 5037736"/>
              <a:gd name="connsiteY2" fmla="*/ 2688414 h 4110086"/>
              <a:gd name="connsiteX3" fmla="*/ 2695583 w 5037736"/>
              <a:gd name="connsiteY3" fmla="*/ 2681112 h 4110086"/>
              <a:gd name="connsiteX4" fmla="*/ 2694915 w 5037736"/>
              <a:gd name="connsiteY4" fmla="*/ 2674127 h 4110086"/>
              <a:gd name="connsiteX5" fmla="*/ 2694915 w 5037736"/>
              <a:gd name="connsiteY5" fmla="*/ 2667143 h 4110086"/>
              <a:gd name="connsiteX6" fmla="*/ 2695249 w 5037736"/>
              <a:gd name="connsiteY6" fmla="*/ 2660158 h 4110086"/>
              <a:gd name="connsiteX7" fmla="*/ 2695918 w 5037736"/>
              <a:gd name="connsiteY7" fmla="*/ 2652856 h 4110086"/>
              <a:gd name="connsiteX8" fmla="*/ 2696920 w 5037736"/>
              <a:gd name="connsiteY8" fmla="*/ 2645872 h 4110086"/>
              <a:gd name="connsiteX9" fmla="*/ 2698590 w 5037736"/>
              <a:gd name="connsiteY9" fmla="*/ 2638887 h 4110086"/>
              <a:gd name="connsiteX10" fmla="*/ 2700260 w 5037736"/>
              <a:gd name="connsiteY10" fmla="*/ 2631903 h 4110086"/>
              <a:gd name="connsiteX11" fmla="*/ 2702599 w 5037736"/>
              <a:gd name="connsiteY11" fmla="*/ 2625235 h 4110086"/>
              <a:gd name="connsiteX12" fmla="*/ 2705605 w 5037736"/>
              <a:gd name="connsiteY12" fmla="*/ 2618568 h 4110086"/>
              <a:gd name="connsiteX13" fmla="*/ 2708946 w 5037736"/>
              <a:gd name="connsiteY13" fmla="*/ 2612219 h 4110086"/>
              <a:gd name="connsiteX14" fmla="*/ 2712287 w 5037736"/>
              <a:gd name="connsiteY14" fmla="*/ 2605552 h 4110086"/>
              <a:gd name="connsiteX15" fmla="*/ 2716296 w 5037736"/>
              <a:gd name="connsiteY15" fmla="*/ 2599520 h 4110086"/>
              <a:gd name="connsiteX16" fmla="*/ 2720973 w 5037736"/>
              <a:gd name="connsiteY16" fmla="*/ 2593488 h 4110086"/>
              <a:gd name="connsiteX17" fmla="*/ 2725649 w 5037736"/>
              <a:gd name="connsiteY17" fmla="*/ 2587773 h 4110086"/>
              <a:gd name="connsiteX18" fmla="*/ 2730660 w 5037736"/>
              <a:gd name="connsiteY18" fmla="*/ 2582058 h 4110086"/>
              <a:gd name="connsiteX19" fmla="*/ 2735337 w 5037736"/>
              <a:gd name="connsiteY19" fmla="*/ 2577931 h 4110086"/>
              <a:gd name="connsiteX20" fmla="*/ 2740014 w 5037736"/>
              <a:gd name="connsiteY20" fmla="*/ 2573804 h 4110086"/>
              <a:gd name="connsiteX21" fmla="*/ 2745025 w 5037736"/>
              <a:gd name="connsiteY21" fmla="*/ 2569994 h 4110086"/>
              <a:gd name="connsiteX22" fmla="*/ 2750036 w 5037736"/>
              <a:gd name="connsiteY22" fmla="*/ 2566184 h 4110086"/>
              <a:gd name="connsiteX23" fmla="*/ 2755381 w 5037736"/>
              <a:gd name="connsiteY23" fmla="*/ 2563327 h 4110086"/>
              <a:gd name="connsiteX24" fmla="*/ 2760726 w 5037736"/>
              <a:gd name="connsiteY24" fmla="*/ 2560152 h 4110086"/>
              <a:gd name="connsiteX25" fmla="*/ 2766072 w 5037736"/>
              <a:gd name="connsiteY25" fmla="*/ 2557295 h 4110086"/>
              <a:gd name="connsiteX26" fmla="*/ 2771417 w 5037736"/>
              <a:gd name="connsiteY26" fmla="*/ 2555073 h 4110086"/>
              <a:gd name="connsiteX27" fmla="*/ 2777096 w 5037736"/>
              <a:gd name="connsiteY27" fmla="*/ 2552850 h 4110086"/>
              <a:gd name="connsiteX28" fmla="*/ 2782775 w 5037736"/>
              <a:gd name="connsiteY28" fmla="*/ 2551263 h 4110086"/>
              <a:gd name="connsiteX29" fmla="*/ 2788788 w 5037736"/>
              <a:gd name="connsiteY29" fmla="*/ 2549675 h 4110086"/>
              <a:gd name="connsiteX30" fmla="*/ 2794467 w 5037736"/>
              <a:gd name="connsiteY30" fmla="*/ 2548406 h 4110086"/>
              <a:gd name="connsiteX31" fmla="*/ 2800146 w 5037736"/>
              <a:gd name="connsiteY31" fmla="*/ 2547453 h 4110086"/>
              <a:gd name="connsiteX32" fmla="*/ 2806159 w 5037736"/>
              <a:gd name="connsiteY32" fmla="*/ 2546818 h 4110086"/>
              <a:gd name="connsiteX33" fmla="*/ 2811839 w 5037736"/>
              <a:gd name="connsiteY33" fmla="*/ 2546183 h 4110086"/>
              <a:gd name="connsiteX34" fmla="*/ 2817852 w 5037736"/>
              <a:gd name="connsiteY34" fmla="*/ 2546183 h 4110086"/>
              <a:gd name="connsiteX35" fmla="*/ 2823865 w 5037736"/>
              <a:gd name="connsiteY35" fmla="*/ 2546183 h 4110086"/>
              <a:gd name="connsiteX36" fmla="*/ 2829878 w 5037736"/>
              <a:gd name="connsiteY36" fmla="*/ 2546818 h 4110086"/>
              <a:gd name="connsiteX37" fmla="*/ 2835557 w 5037736"/>
              <a:gd name="connsiteY37" fmla="*/ 2547453 h 4110086"/>
              <a:gd name="connsiteX38" fmla="*/ 2841236 w 5037736"/>
              <a:gd name="connsiteY38" fmla="*/ 2548406 h 4110086"/>
              <a:gd name="connsiteX39" fmla="*/ 2847250 w 5037736"/>
              <a:gd name="connsiteY39" fmla="*/ 2549675 h 4110086"/>
              <a:gd name="connsiteX40" fmla="*/ 2852929 w 5037736"/>
              <a:gd name="connsiteY40" fmla="*/ 2551263 h 4110086"/>
              <a:gd name="connsiteX41" fmla="*/ 2858608 w 5037736"/>
              <a:gd name="connsiteY41" fmla="*/ 2552850 h 4110086"/>
              <a:gd name="connsiteX42" fmla="*/ 2864287 w 5037736"/>
              <a:gd name="connsiteY42" fmla="*/ 2555073 h 4110086"/>
              <a:gd name="connsiteX43" fmla="*/ 2869966 w 5037736"/>
              <a:gd name="connsiteY43" fmla="*/ 2557295 h 4110086"/>
              <a:gd name="connsiteX44" fmla="*/ 2875311 w 5037736"/>
              <a:gd name="connsiteY44" fmla="*/ 2560152 h 4110086"/>
              <a:gd name="connsiteX45" fmla="*/ 2880322 w 5037736"/>
              <a:gd name="connsiteY45" fmla="*/ 2563327 h 4110086"/>
              <a:gd name="connsiteX46" fmla="*/ 2885667 w 5037736"/>
              <a:gd name="connsiteY46" fmla="*/ 2566184 h 4110086"/>
              <a:gd name="connsiteX47" fmla="*/ 2890678 w 5037736"/>
              <a:gd name="connsiteY47" fmla="*/ 2569994 h 4110086"/>
              <a:gd name="connsiteX48" fmla="*/ 2895689 w 5037736"/>
              <a:gd name="connsiteY48" fmla="*/ 2573804 h 4110086"/>
              <a:gd name="connsiteX49" fmla="*/ 2900366 w 5037736"/>
              <a:gd name="connsiteY49" fmla="*/ 2577931 h 4110086"/>
              <a:gd name="connsiteX50" fmla="*/ 2905043 w 5037736"/>
              <a:gd name="connsiteY50" fmla="*/ 2582058 h 4110086"/>
              <a:gd name="connsiteX51" fmla="*/ 4398989 w 5037736"/>
              <a:gd name="connsiteY51" fmla="*/ 4073893 h 4110086"/>
              <a:gd name="connsiteX52" fmla="*/ 4403332 w 5037736"/>
              <a:gd name="connsiteY52" fmla="*/ 4078338 h 4110086"/>
              <a:gd name="connsiteX53" fmla="*/ 4408009 w 5037736"/>
              <a:gd name="connsiteY53" fmla="*/ 4082465 h 4110086"/>
              <a:gd name="connsiteX54" fmla="*/ 4413020 w 5037736"/>
              <a:gd name="connsiteY54" fmla="*/ 4086275 h 4110086"/>
              <a:gd name="connsiteX55" fmla="*/ 4418031 w 5037736"/>
              <a:gd name="connsiteY55" fmla="*/ 4089767 h 4110086"/>
              <a:gd name="connsiteX56" fmla="*/ 4423042 w 5037736"/>
              <a:gd name="connsiteY56" fmla="*/ 4093259 h 4110086"/>
              <a:gd name="connsiteX57" fmla="*/ 4428721 w 5037736"/>
              <a:gd name="connsiteY57" fmla="*/ 4095799 h 4110086"/>
              <a:gd name="connsiteX58" fmla="*/ 4433732 w 5037736"/>
              <a:gd name="connsiteY58" fmla="*/ 4098656 h 4110086"/>
              <a:gd name="connsiteX59" fmla="*/ 4439745 w 5037736"/>
              <a:gd name="connsiteY59" fmla="*/ 4101196 h 4110086"/>
              <a:gd name="connsiteX60" fmla="*/ 4445090 w 5037736"/>
              <a:gd name="connsiteY60" fmla="*/ 4103101 h 4110086"/>
              <a:gd name="connsiteX61" fmla="*/ 4450769 w 5037736"/>
              <a:gd name="connsiteY61" fmla="*/ 4105006 h 4110086"/>
              <a:gd name="connsiteX62" fmla="*/ 4456449 w 5037736"/>
              <a:gd name="connsiteY62" fmla="*/ 4106593 h 4110086"/>
              <a:gd name="connsiteX63" fmla="*/ 4462127 w 5037736"/>
              <a:gd name="connsiteY63" fmla="*/ 4107863 h 4110086"/>
              <a:gd name="connsiteX64" fmla="*/ 4468140 w 5037736"/>
              <a:gd name="connsiteY64" fmla="*/ 4108816 h 4110086"/>
              <a:gd name="connsiteX65" fmla="*/ 4474154 w 5037736"/>
              <a:gd name="connsiteY65" fmla="*/ 4109451 h 4110086"/>
              <a:gd name="connsiteX66" fmla="*/ 4480167 w 5037736"/>
              <a:gd name="connsiteY66" fmla="*/ 4110086 h 4110086"/>
              <a:gd name="connsiteX67" fmla="*/ 4485846 w 5037736"/>
              <a:gd name="connsiteY67" fmla="*/ 4110086 h 4110086"/>
              <a:gd name="connsiteX68" fmla="*/ 4491526 w 5037736"/>
              <a:gd name="connsiteY68" fmla="*/ 4110086 h 4110086"/>
              <a:gd name="connsiteX69" fmla="*/ 4497538 w 5037736"/>
              <a:gd name="connsiteY69" fmla="*/ 4109451 h 4110086"/>
              <a:gd name="connsiteX70" fmla="*/ 4503551 w 5037736"/>
              <a:gd name="connsiteY70" fmla="*/ 4108816 h 4110086"/>
              <a:gd name="connsiteX71" fmla="*/ 4509565 w 5037736"/>
              <a:gd name="connsiteY71" fmla="*/ 4107863 h 4110086"/>
              <a:gd name="connsiteX72" fmla="*/ 4515244 w 5037736"/>
              <a:gd name="connsiteY72" fmla="*/ 4106593 h 4110086"/>
              <a:gd name="connsiteX73" fmla="*/ 4520589 w 5037736"/>
              <a:gd name="connsiteY73" fmla="*/ 4105006 h 4110086"/>
              <a:gd name="connsiteX74" fmla="*/ 4526602 w 5037736"/>
              <a:gd name="connsiteY74" fmla="*/ 4103101 h 4110086"/>
              <a:gd name="connsiteX75" fmla="*/ 4531948 w 5037736"/>
              <a:gd name="connsiteY75" fmla="*/ 4101196 h 4110086"/>
              <a:gd name="connsiteX76" fmla="*/ 4537960 w 5037736"/>
              <a:gd name="connsiteY76" fmla="*/ 4098656 h 4110086"/>
              <a:gd name="connsiteX77" fmla="*/ 4542971 w 5037736"/>
              <a:gd name="connsiteY77" fmla="*/ 4095799 h 4110086"/>
              <a:gd name="connsiteX78" fmla="*/ 4548650 w 5037736"/>
              <a:gd name="connsiteY78" fmla="*/ 4093259 h 4110086"/>
              <a:gd name="connsiteX79" fmla="*/ 4553661 w 5037736"/>
              <a:gd name="connsiteY79" fmla="*/ 4089767 h 4110086"/>
              <a:gd name="connsiteX80" fmla="*/ 4558672 w 5037736"/>
              <a:gd name="connsiteY80" fmla="*/ 4086275 h 4110086"/>
              <a:gd name="connsiteX81" fmla="*/ 4563683 w 5037736"/>
              <a:gd name="connsiteY81" fmla="*/ 4082465 h 4110086"/>
              <a:gd name="connsiteX82" fmla="*/ 4568360 w 5037736"/>
              <a:gd name="connsiteY82" fmla="*/ 4078338 h 4110086"/>
              <a:gd name="connsiteX83" fmla="*/ 4572704 w 5037736"/>
              <a:gd name="connsiteY83" fmla="*/ 4073893 h 4110086"/>
              <a:gd name="connsiteX84" fmla="*/ 4577381 w 5037736"/>
              <a:gd name="connsiteY84" fmla="*/ 4069448 h 4110086"/>
              <a:gd name="connsiteX85" fmla="*/ 4581389 w 5037736"/>
              <a:gd name="connsiteY85" fmla="*/ 4064686 h 4110086"/>
              <a:gd name="connsiteX86" fmla="*/ 4585064 w 5037736"/>
              <a:gd name="connsiteY86" fmla="*/ 4059606 h 4110086"/>
              <a:gd name="connsiteX87" fmla="*/ 4588738 w 5037736"/>
              <a:gd name="connsiteY87" fmla="*/ 4054844 h 4110086"/>
              <a:gd name="connsiteX88" fmla="*/ 4592079 w 5037736"/>
              <a:gd name="connsiteY88" fmla="*/ 4049447 h 4110086"/>
              <a:gd name="connsiteX89" fmla="*/ 4595086 w 5037736"/>
              <a:gd name="connsiteY89" fmla="*/ 4044367 h 4110086"/>
              <a:gd name="connsiteX90" fmla="*/ 4597424 w 5037736"/>
              <a:gd name="connsiteY90" fmla="*/ 4038653 h 4110086"/>
              <a:gd name="connsiteX91" fmla="*/ 4599763 w 5037736"/>
              <a:gd name="connsiteY91" fmla="*/ 4033256 h 4110086"/>
              <a:gd name="connsiteX92" fmla="*/ 4602101 w 5037736"/>
              <a:gd name="connsiteY92" fmla="*/ 4027859 h 4110086"/>
              <a:gd name="connsiteX93" fmla="*/ 4604106 w 5037736"/>
              <a:gd name="connsiteY93" fmla="*/ 4022144 h 4110086"/>
              <a:gd name="connsiteX94" fmla="*/ 4605776 w 5037736"/>
              <a:gd name="connsiteY94" fmla="*/ 4016112 h 4110086"/>
              <a:gd name="connsiteX95" fmla="*/ 4606778 w 5037736"/>
              <a:gd name="connsiteY95" fmla="*/ 4010397 h 4110086"/>
              <a:gd name="connsiteX96" fmla="*/ 4607781 w 5037736"/>
              <a:gd name="connsiteY96" fmla="*/ 4004683 h 4110086"/>
              <a:gd name="connsiteX97" fmla="*/ 4608448 w 5037736"/>
              <a:gd name="connsiteY97" fmla="*/ 3998650 h 4110086"/>
              <a:gd name="connsiteX98" fmla="*/ 4608782 w 5037736"/>
              <a:gd name="connsiteY98" fmla="*/ 3992936 h 4110086"/>
              <a:gd name="connsiteX99" fmla="*/ 4609117 w 5037736"/>
              <a:gd name="connsiteY99" fmla="*/ 3987221 h 4110086"/>
              <a:gd name="connsiteX100" fmla="*/ 4608782 w 5037736"/>
              <a:gd name="connsiteY100" fmla="*/ 3980872 h 4110086"/>
              <a:gd name="connsiteX101" fmla="*/ 4608448 w 5037736"/>
              <a:gd name="connsiteY101" fmla="*/ 3975157 h 4110086"/>
              <a:gd name="connsiteX102" fmla="*/ 4607781 w 5037736"/>
              <a:gd name="connsiteY102" fmla="*/ 3969442 h 4110086"/>
              <a:gd name="connsiteX103" fmla="*/ 4606778 w 5037736"/>
              <a:gd name="connsiteY103" fmla="*/ 3963410 h 4110086"/>
              <a:gd name="connsiteX104" fmla="*/ 4605776 w 5037736"/>
              <a:gd name="connsiteY104" fmla="*/ 3957696 h 4110086"/>
              <a:gd name="connsiteX105" fmla="*/ 4604106 w 5037736"/>
              <a:gd name="connsiteY105" fmla="*/ 3951981 h 4110086"/>
              <a:gd name="connsiteX106" fmla="*/ 4602101 w 5037736"/>
              <a:gd name="connsiteY106" fmla="*/ 3946584 h 4110086"/>
              <a:gd name="connsiteX107" fmla="*/ 4599763 w 5037736"/>
              <a:gd name="connsiteY107" fmla="*/ 3940552 h 4110086"/>
              <a:gd name="connsiteX108" fmla="*/ 4597424 w 5037736"/>
              <a:gd name="connsiteY108" fmla="*/ 3935155 h 4110086"/>
              <a:gd name="connsiteX109" fmla="*/ 4595086 w 5037736"/>
              <a:gd name="connsiteY109" fmla="*/ 3929757 h 4110086"/>
              <a:gd name="connsiteX110" fmla="*/ 4592079 w 5037736"/>
              <a:gd name="connsiteY110" fmla="*/ 3924678 h 4110086"/>
              <a:gd name="connsiteX111" fmla="*/ 4588738 w 5037736"/>
              <a:gd name="connsiteY111" fmla="*/ 3919281 h 4110086"/>
              <a:gd name="connsiteX112" fmla="*/ 4585064 w 5037736"/>
              <a:gd name="connsiteY112" fmla="*/ 3914201 h 4110086"/>
              <a:gd name="connsiteX113" fmla="*/ 4581389 w 5037736"/>
              <a:gd name="connsiteY113" fmla="*/ 3909121 h 4110086"/>
              <a:gd name="connsiteX114" fmla="*/ 4577381 w 5037736"/>
              <a:gd name="connsiteY114" fmla="*/ 3904677 h 4110086"/>
              <a:gd name="connsiteX115" fmla="*/ 4572704 w 5037736"/>
              <a:gd name="connsiteY115" fmla="*/ 3899914 h 4110086"/>
              <a:gd name="connsiteX116" fmla="*/ 3276525 w 5037736"/>
              <a:gd name="connsiteY116" fmla="*/ 2605234 h 4110086"/>
              <a:gd name="connsiteX117" fmla="*/ 3272182 w 5037736"/>
              <a:gd name="connsiteY117" fmla="*/ 2600472 h 4110086"/>
              <a:gd name="connsiteX118" fmla="*/ 3268174 w 5037736"/>
              <a:gd name="connsiteY118" fmla="*/ 2596027 h 4110086"/>
              <a:gd name="connsiteX119" fmla="*/ 3264165 w 5037736"/>
              <a:gd name="connsiteY119" fmla="*/ 2590948 h 4110086"/>
              <a:gd name="connsiteX120" fmla="*/ 3260824 w 5037736"/>
              <a:gd name="connsiteY120" fmla="*/ 2585868 h 4110086"/>
              <a:gd name="connsiteX121" fmla="*/ 3257818 w 5037736"/>
              <a:gd name="connsiteY121" fmla="*/ 2580788 h 4110086"/>
              <a:gd name="connsiteX122" fmla="*/ 3254811 w 5037736"/>
              <a:gd name="connsiteY122" fmla="*/ 2575709 h 4110086"/>
              <a:gd name="connsiteX123" fmla="*/ 3252138 w 5037736"/>
              <a:gd name="connsiteY123" fmla="*/ 2569994 h 4110086"/>
              <a:gd name="connsiteX124" fmla="*/ 3249466 w 5037736"/>
              <a:gd name="connsiteY124" fmla="*/ 2564597 h 4110086"/>
              <a:gd name="connsiteX125" fmla="*/ 3247461 w 5037736"/>
              <a:gd name="connsiteY125" fmla="*/ 2558882 h 4110086"/>
              <a:gd name="connsiteX126" fmla="*/ 3245791 w 5037736"/>
              <a:gd name="connsiteY126" fmla="*/ 2553168 h 4110086"/>
              <a:gd name="connsiteX127" fmla="*/ 3244121 w 5037736"/>
              <a:gd name="connsiteY127" fmla="*/ 2547453 h 4110086"/>
              <a:gd name="connsiteX128" fmla="*/ 3242785 w 5037736"/>
              <a:gd name="connsiteY128" fmla="*/ 2541738 h 4110086"/>
              <a:gd name="connsiteX129" fmla="*/ 3241782 w 5037736"/>
              <a:gd name="connsiteY129" fmla="*/ 2536024 h 4110086"/>
              <a:gd name="connsiteX130" fmla="*/ 3241114 w 5037736"/>
              <a:gd name="connsiteY130" fmla="*/ 2529992 h 4110086"/>
              <a:gd name="connsiteX131" fmla="*/ 3240780 w 5037736"/>
              <a:gd name="connsiteY131" fmla="*/ 2524277 h 4110086"/>
              <a:gd name="connsiteX132" fmla="*/ 3240780 w 5037736"/>
              <a:gd name="connsiteY132" fmla="*/ 2518245 h 4110086"/>
              <a:gd name="connsiteX133" fmla="*/ 3240780 w 5037736"/>
              <a:gd name="connsiteY133" fmla="*/ 2512213 h 4110086"/>
              <a:gd name="connsiteX134" fmla="*/ 3241114 w 5037736"/>
              <a:gd name="connsiteY134" fmla="*/ 2506498 h 4110086"/>
              <a:gd name="connsiteX135" fmla="*/ 3241782 w 5037736"/>
              <a:gd name="connsiteY135" fmla="*/ 2500784 h 4110086"/>
              <a:gd name="connsiteX136" fmla="*/ 3242785 w 5037736"/>
              <a:gd name="connsiteY136" fmla="*/ 2494752 h 4110086"/>
              <a:gd name="connsiteX137" fmla="*/ 3244121 w 5037736"/>
              <a:gd name="connsiteY137" fmla="*/ 2489037 h 4110086"/>
              <a:gd name="connsiteX138" fmla="*/ 3245791 w 5037736"/>
              <a:gd name="connsiteY138" fmla="*/ 2483322 h 4110086"/>
              <a:gd name="connsiteX139" fmla="*/ 3247461 w 5037736"/>
              <a:gd name="connsiteY139" fmla="*/ 2477290 h 4110086"/>
              <a:gd name="connsiteX140" fmla="*/ 3249466 w 5037736"/>
              <a:gd name="connsiteY140" fmla="*/ 2471893 h 4110086"/>
              <a:gd name="connsiteX141" fmla="*/ 3252138 w 5037736"/>
              <a:gd name="connsiteY141" fmla="*/ 2466496 h 4110086"/>
              <a:gd name="connsiteX142" fmla="*/ 3254811 w 5037736"/>
              <a:gd name="connsiteY142" fmla="*/ 2461099 h 4110086"/>
              <a:gd name="connsiteX143" fmla="*/ 3257818 w 5037736"/>
              <a:gd name="connsiteY143" fmla="*/ 2455702 h 4110086"/>
              <a:gd name="connsiteX144" fmla="*/ 3260824 w 5037736"/>
              <a:gd name="connsiteY144" fmla="*/ 2450304 h 4110086"/>
              <a:gd name="connsiteX145" fmla="*/ 3264165 w 5037736"/>
              <a:gd name="connsiteY145" fmla="*/ 2445542 h 4110086"/>
              <a:gd name="connsiteX146" fmla="*/ 3268174 w 5037736"/>
              <a:gd name="connsiteY146" fmla="*/ 2440463 h 4110086"/>
              <a:gd name="connsiteX147" fmla="*/ 3272182 w 5037736"/>
              <a:gd name="connsiteY147" fmla="*/ 2435700 h 4110086"/>
              <a:gd name="connsiteX148" fmla="*/ 3276525 w 5037736"/>
              <a:gd name="connsiteY148" fmla="*/ 2431256 h 4110086"/>
              <a:gd name="connsiteX149" fmla="*/ 3281536 w 5037736"/>
              <a:gd name="connsiteY149" fmla="*/ 2426811 h 4110086"/>
              <a:gd name="connsiteX150" fmla="*/ 3285879 w 5037736"/>
              <a:gd name="connsiteY150" fmla="*/ 2422684 h 4110086"/>
              <a:gd name="connsiteX151" fmla="*/ 3290890 w 5037736"/>
              <a:gd name="connsiteY151" fmla="*/ 2418874 h 4110086"/>
              <a:gd name="connsiteX152" fmla="*/ 3296235 w 5037736"/>
              <a:gd name="connsiteY152" fmla="*/ 2415382 h 4110086"/>
              <a:gd name="connsiteX153" fmla="*/ 3301246 w 5037736"/>
              <a:gd name="connsiteY153" fmla="*/ 2412207 h 4110086"/>
              <a:gd name="connsiteX154" fmla="*/ 3306591 w 5037736"/>
              <a:gd name="connsiteY154" fmla="*/ 2409350 h 4110086"/>
              <a:gd name="connsiteX155" fmla="*/ 3311936 w 5037736"/>
              <a:gd name="connsiteY155" fmla="*/ 2406492 h 4110086"/>
              <a:gd name="connsiteX156" fmla="*/ 3317281 w 5037736"/>
              <a:gd name="connsiteY156" fmla="*/ 2404270 h 4110086"/>
              <a:gd name="connsiteX157" fmla="*/ 3323295 w 5037736"/>
              <a:gd name="connsiteY157" fmla="*/ 2402048 h 4110086"/>
              <a:gd name="connsiteX158" fmla="*/ 3328640 w 5037736"/>
              <a:gd name="connsiteY158" fmla="*/ 2400143 h 4110086"/>
              <a:gd name="connsiteX159" fmla="*/ 3334653 w 5037736"/>
              <a:gd name="connsiteY159" fmla="*/ 2398873 h 4110086"/>
              <a:gd name="connsiteX160" fmla="*/ 3340332 w 5037736"/>
              <a:gd name="connsiteY160" fmla="*/ 2397285 h 4110086"/>
              <a:gd name="connsiteX161" fmla="*/ 3346011 w 5037736"/>
              <a:gd name="connsiteY161" fmla="*/ 2396333 h 4110086"/>
              <a:gd name="connsiteX162" fmla="*/ 3352024 w 5037736"/>
              <a:gd name="connsiteY162" fmla="*/ 2395698 h 4110086"/>
              <a:gd name="connsiteX163" fmla="*/ 3357703 w 5037736"/>
              <a:gd name="connsiteY163" fmla="*/ 2395381 h 4110086"/>
              <a:gd name="connsiteX164" fmla="*/ 3364051 w 5037736"/>
              <a:gd name="connsiteY164" fmla="*/ 2395381 h 4110086"/>
              <a:gd name="connsiteX165" fmla="*/ 3369730 w 5037736"/>
              <a:gd name="connsiteY165" fmla="*/ 2395381 h 4110086"/>
              <a:gd name="connsiteX166" fmla="*/ 3375743 w 5037736"/>
              <a:gd name="connsiteY166" fmla="*/ 2395698 h 4110086"/>
              <a:gd name="connsiteX167" fmla="*/ 3381422 w 5037736"/>
              <a:gd name="connsiteY167" fmla="*/ 2396333 h 4110086"/>
              <a:gd name="connsiteX168" fmla="*/ 3387101 w 5037736"/>
              <a:gd name="connsiteY168" fmla="*/ 2397285 h 4110086"/>
              <a:gd name="connsiteX169" fmla="*/ 3393114 w 5037736"/>
              <a:gd name="connsiteY169" fmla="*/ 2398873 h 4110086"/>
              <a:gd name="connsiteX170" fmla="*/ 3398794 w 5037736"/>
              <a:gd name="connsiteY170" fmla="*/ 2400143 h 4110086"/>
              <a:gd name="connsiteX171" fmla="*/ 3404807 w 5037736"/>
              <a:gd name="connsiteY171" fmla="*/ 2402048 h 4110086"/>
              <a:gd name="connsiteX172" fmla="*/ 3410152 w 5037736"/>
              <a:gd name="connsiteY172" fmla="*/ 2404270 h 4110086"/>
              <a:gd name="connsiteX173" fmla="*/ 3415831 w 5037736"/>
              <a:gd name="connsiteY173" fmla="*/ 2406492 h 4110086"/>
              <a:gd name="connsiteX174" fmla="*/ 3421176 w 5037736"/>
              <a:gd name="connsiteY174" fmla="*/ 2409350 h 4110086"/>
              <a:gd name="connsiteX175" fmla="*/ 3426187 w 5037736"/>
              <a:gd name="connsiteY175" fmla="*/ 2412207 h 4110086"/>
              <a:gd name="connsiteX176" fmla="*/ 3431866 w 5037736"/>
              <a:gd name="connsiteY176" fmla="*/ 2415382 h 4110086"/>
              <a:gd name="connsiteX177" fmla="*/ 3436543 w 5037736"/>
              <a:gd name="connsiteY177" fmla="*/ 2418874 h 4110086"/>
              <a:gd name="connsiteX178" fmla="*/ 3441554 w 5037736"/>
              <a:gd name="connsiteY178" fmla="*/ 2422684 h 4110086"/>
              <a:gd name="connsiteX179" fmla="*/ 3446565 w 5037736"/>
              <a:gd name="connsiteY179" fmla="*/ 2426811 h 4110086"/>
              <a:gd name="connsiteX180" fmla="*/ 3450908 w 5037736"/>
              <a:gd name="connsiteY180" fmla="*/ 2431256 h 4110086"/>
              <a:gd name="connsiteX181" fmla="*/ 4169819 w 5037736"/>
              <a:gd name="connsiteY181" fmla="*/ 3149076 h 4110086"/>
              <a:gd name="connsiteX182" fmla="*/ 4174496 w 5037736"/>
              <a:gd name="connsiteY182" fmla="*/ 3153521 h 4110086"/>
              <a:gd name="connsiteX183" fmla="*/ 4179173 w 5037736"/>
              <a:gd name="connsiteY183" fmla="*/ 3157648 h 4110086"/>
              <a:gd name="connsiteX184" fmla="*/ 4184184 w 5037736"/>
              <a:gd name="connsiteY184" fmla="*/ 3161458 h 4110086"/>
              <a:gd name="connsiteX185" fmla="*/ 4189195 w 5037736"/>
              <a:gd name="connsiteY185" fmla="*/ 3164950 h 4110086"/>
              <a:gd name="connsiteX186" fmla="*/ 4194540 w 5037736"/>
              <a:gd name="connsiteY186" fmla="*/ 3168442 h 4110086"/>
              <a:gd name="connsiteX187" fmla="*/ 4199551 w 5037736"/>
              <a:gd name="connsiteY187" fmla="*/ 3170982 h 4110086"/>
              <a:gd name="connsiteX188" fmla="*/ 4204896 w 5037736"/>
              <a:gd name="connsiteY188" fmla="*/ 3173840 h 4110086"/>
              <a:gd name="connsiteX189" fmla="*/ 4210576 w 5037736"/>
              <a:gd name="connsiteY189" fmla="*/ 3176062 h 4110086"/>
              <a:gd name="connsiteX190" fmla="*/ 4216255 w 5037736"/>
              <a:gd name="connsiteY190" fmla="*/ 3178284 h 4110086"/>
              <a:gd name="connsiteX191" fmla="*/ 4221934 w 5037736"/>
              <a:gd name="connsiteY191" fmla="*/ 3180189 h 4110086"/>
              <a:gd name="connsiteX192" fmla="*/ 4227613 w 5037736"/>
              <a:gd name="connsiteY192" fmla="*/ 3181776 h 4110086"/>
              <a:gd name="connsiteX193" fmla="*/ 4233292 w 5037736"/>
              <a:gd name="connsiteY193" fmla="*/ 3183046 h 4110086"/>
              <a:gd name="connsiteX194" fmla="*/ 4239305 w 5037736"/>
              <a:gd name="connsiteY194" fmla="*/ 3183999 h 4110086"/>
              <a:gd name="connsiteX195" fmla="*/ 4244984 w 5037736"/>
              <a:gd name="connsiteY195" fmla="*/ 3184634 h 4110086"/>
              <a:gd name="connsiteX196" fmla="*/ 4250998 w 5037736"/>
              <a:gd name="connsiteY196" fmla="*/ 3184951 h 4110086"/>
              <a:gd name="connsiteX197" fmla="*/ 4257011 w 5037736"/>
              <a:gd name="connsiteY197" fmla="*/ 3185269 h 4110086"/>
              <a:gd name="connsiteX198" fmla="*/ 4263024 w 5037736"/>
              <a:gd name="connsiteY198" fmla="*/ 3184951 h 4110086"/>
              <a:gd name="connsiteX199" fmla="*/ 4268703 w 5037736"/>
              <a:gd name="connsiteY199" fmla="*/ 3184634 h 4110086"/>
              <a:gd name="connsiteX200" fmla="*/ 4274382 w 5037736"/>
              <a:gd name="connsiteY200" fmla="*/ 3183999 h 4110086"/>
              <a:gd name="connsiteX201" fmla="*/ 4280395 w 5037736"/>
              <a:gd name="connsiteY201" fmla="*/ 3183046 h 4110086"/>
              <a:gd name="connsiteX202" fmla="*/ 4286075 w 5037736"/>
              <a:gd name="connsiteY202" fmla="*/ 3181776 h 4110086"/>
              <a:gd name="connsiteX203" fmla="*/ 4292088 w 5037736"/>
              <a:gd name="connsiteY203" fmla="*/ 3180189 h 4110086"/>
              <a:gd name="connsiteX204" fmla="*/ 4297767 w 5037736"/>
              <a:gd name="connsiteY204" fmla="*/ 3178284 h 4110086"/>
              <a:gd name="connsiteX205" fmla="*/ 4303446 w 5037736"/>
              <a:gd name="connsiteY205" fmla="*/ 3176062 h 4110086"/>
              <a:gd name="connsiteX206" fmla="*/ 4308791 w 5037736"/>
              <a:gd name="connsiteY206" fmla="*/ 3173840 h 4110086"/>
              <a:gd name="connsiteX207" fmla="*/ 4314136 w 5037736"/>
              <a:gd name="connsiteY207" fmla="*/ 3170982 h 4110086"/>
              <a:gd name="connsiteX208" fmla="*/ 4319815 w 5037736"/>
              <a:gd name="connsiteY208" fmla="*/ 3168442 h 4110086"/>
              <a:gd name="connsiteX209" fmla="*/ 4324826 w 5037736"/>
              <a:gd name="connsiteY209" fmla="*/ 3164950 h 4110086"/>
              <a:gd name="connsiteX210" fmla="*/ 4329503 w 5037736"/>
              <a:gd name="connsiteY210" fmla="*/ 3161458 h 4110086"/>
              <a:gd name="connsiteX211" fmla="*/ 4334848 w 5037736"/>
              <a:gd name="connsiteY211" fmla="*/ 3157648 h 4110086"/>
              <a:gd name="connsiteX212" fmla="*/ 4339525 w 5037736"/>
              <a:gd name="connsiteY212" fmla="*/ 3153521 h 4110086"/>
              <a:gd name="connsiteX213" fmla="*/ 4344202 w 5037736"/>
              <a:gd name="connsiteY213" fmla="*/ 3149076 h 4110086"/>
              <a:gd name="connsiteX214" fmla="*/ 4348545 w 5037736"/>
              <a:gd name="connsiteY214" fmla="*/ 3144631 h 4110086"/>
              <a:gd name="connsiteX215" fmla="*/ 4352554 w 5037736"/>
              <a:gd name="connsiteY215" fmla="*/ 3139869 h 4110086"/>
              <a:gd name="connsiteX216" fmla="*/ 4356228 w 5037736"/>
              <a:gd name="connsiteY216" fmla="*/ 3134790 h 4110086"/>
              <a:gd name="connsiteX217" fmla="*/ 4359903 w 5037736"/>
              <a:gd name="connsiteY217" fmla="*/ 3130027 h 4110086"/>
              <a:gd name="connsiteX218" fmla="*/ 4363244 w 5037736"/>
              <a:gd name="connsiteY218" fmla="*/ 3124948 h 4110086"/>
              <a:gd name="connsiteX219" fmla="*/ 4365916 w 5037736"/>
              <a:gd name="connsiteY219" fmla="*/ 3119551 h 4110086"/>
              <a:gd name="connsiteX220" fmla="*/ 4368589 w 5037736"/>
              <a:gd name="connsiteY220" fmla="*/ 3113836 h 4110086"/>
              <a:gd name="connsiteX221" fmla="*/ 4371261 w 5037736"/>
              <a:gd name="connsiteY221" fmla="*/ 3108439 h 4110086"/>
              <a:gd name="connsiteX222" fmla="*/ 4373266 w 5037736"/>
              <a:gd name="connsiteY222" fmla="*/ 3103042 h 4110086"/>
              <a:gd name="connsiteX223" fmla="*/ 4375270 w 5037736"/>
              <a:gd name="connsiteY223" fmla="*/ 3097010 h 4110086"/>
              <a:gd name="connsiteX224" fmla="*/ 4376606 w 5037736"/>
              <a:gd name="connsiteY224" fmla="*/ 3091295 h 4110086"/>
              <a:gd name="connsiteX225" fmla="*/ 4377943 w 5037736"/>
              <a:gd name="connsiteY225" fmla="*/ 3085580 h 4110086"/>
              <a:gd name="connsiteX226" fmla="*/ 4378945 w 5037736"/>
              <a:gd name="connsiteY226" fmla="*/ 3079866 h 4110086"/>
              <a:gd name="connsiteX227" fmla="*/ 4379613 w 5037736"/>
              <a:gd name="connsiteY227" fmla="*/ 3073834 h 4110086"/>
              <a:gd name="connsiteX228" fmla="*/ 4379947 w 5037736"/>
              <a:gd name="connsiteY228" fmla="*/ 3068119 h 4110086"/>
              <a:gd name="connsiteX229" fmla="*/ 4380281 w 5037736"/>
              <a:gd name="connsiteY229" fmla="*/ 3062404 h 4110086"/>
              <a:gd name="connsiteX230" fmla="*/ 4379947 w 5037736"/>
              <a:gd name="connsiteY230" fmla="*/ 3056055 h 4110086"/>
              <a:gd name="connsiteX231" fmla="*/ 4379613 w 5037736"/>
              <a:gd name="connsiteY231" fmla="*/ 3050340 h 4110086"/>
              <a:gd name="connsiteX232" fmla="*/ 4378945 w 5037736"/>
              <a:gd name="connsiteY232" fmla="*/ 3044625 h 4110086"/>
              <a:gd name="connsiteX233" fmla="*/ 4377943 w 5037736"/>
              <a:gd name="connsiteY233" fmla="*/ 3038593 h 4110086"/>
              <a:gd name="connsiteX234" fmla="*/ 4376606 w 5037736"/>
              <a:gd name="connsiteY234" fmla="*/ 3032879 h 4110086"/>
              <a:gd name="connsiteX235" fmla="*/ 4375270 w 5037736"/>
              <a:gd name="connsiteY235" fmla="*/ 3027164 h 4110086"/>
              <a:gd name="connsiteX236" fmla="*/ 4373266 w 5037736"/>
              <a:gd name="connsiteY236" fmla="*/ 3021449 h 4110086"/>
              <a:gd name="connsiteX237" fmla="*/ 4371261 w 5037736"/>
              <a:gd name="connsiteY237" fmla="*/ 3015735 h 4110086"/>
              <a:gd name="connsiteX238" fmla="*/ 4368589 w 5037736"/>
              <a:gd name="connsiteY238" fmla="*/ 3010338 h 4110086"/>
              <a:gd name="connsiteX239" fmla="*/ 4365916 w 5037736"/>
              <a:gd name="connsiteY239" fmla="*/ 3004941 h 4110086"/>
              <a:gd name="connsiteX240" fmla="*/ 4363244 w 5037736"/>
              <a:gd name="connsiteY240" fmla="*/ 2999543 h 4110086"/>
              <a:gd name="connsiteX241" fmla="*/ 4359903 w 5037736"/>
              <a:gd name="connsiteY241" fmla="*/ 2994464 h 4110086"/>
              <a:gd name="connsiteX242" fmla="*/ 4356228 w 5037736"/>
              <a:gd name="connsiteY242" fmla="*/ 2989384 h 4110086"/>
              <a:gd name="connsiteX243" fmla="*/ 4352554 w 5037736"/>
              <a:gd name="connsiteY243" fmla="*/ 2984622 h 4110086"/>
              <a:gd name="connsiteX244" fmla="*/ 4348545 w 5037736"/>
              <a:gd name="connsiteY244" fmla="*/ 2979860 h 4110086"/>
              <a:gd name="connsiteX245" fmla="*/ 4344202 w 5037736"/>
              <a:gd name="connsiteY245" fmla="*/ 2975098 h 4110086"/>
              <a:gd name="connsiteX246" fmla="*/ 4244650 w 5037736"/>
              <a:gd name="connsiteY246" fmla="*/ 2875727 h 4110086"/>
              <a:gd name="connsiteX247" fmla="*/ 3995771 w 5037736"/>
              <a:gd name="connsiteY247" fmla="*/ 2627140 h 4110086"/>
              <a:gd name="connsiteX248" fmla="*/ 3991428 w 5037736"/>
              <a:gd name="connsiteY248" fmla="*/ 2622696 h 4110086"/>
              <a:gd name="connsiteX249" fmla="*/ 3987419 w 5037736"/>
              <a:gd name="connsiteY249" fmla="*/ 2617933 h 4110086"/>
              <a:gd name="connsiteX250" fmla="*/ 3983410 w 5037736"/>
              <a:gd name="connsiteY250" fmla="*/ 2613171 h 4110086"/>
              <a:gd name="connsiteX251" fmla="*/ 3980070 w 5037736"/>
              <a:gd name="connsiteY251" fmla="*/ 2608092 h 4110086"/>
              <a:gd name="connsiteX252" fmla="*/ 3977063 w 5037736"/>
              <a:gd name="connsiteY252" fmla="*/ 2603012 h 4110086"/>
              <a:gd name="connsiteX253" fmla="*/ 3973722 w 5037736"/>
              <a:gd name="connsiteY253" fmla="*/ 2597297 h 4110086"/>
              <a:gd name="connsiteX254" fmla="*/ 3971050 w 5037736"/>
              <a:gd name="connsiteY254" fmla="*/ 2591900 h 4110086"/>
              <a:gd name="connsiteX255" fmla="*/ 3968711 w 5037736"/>
              <a:gd name="connsiteY255" fmla="*/ 2586503 h 4110086"/>
              <a:gd name="connsiteX256" fmla="*/ 3966707 w 5037736"/>
              <a:gd name="connsiteY256" fmla="*/ 2581106 h 4110086"/>
              <a:gd name="connsiteX257" fmla="*/ 3965037 w 5037736"/>
              <a:gd name="connsiteY257" fmla="*/ 2575074 h 4110086"/>
              <a:gd name="connsiteX258" fmla="*/ 3963366 w 5037736"/>
              <a:gd name="connsiteY258" fmla="*/ 2569677 h 4110086"/>
              <a:gd name="connsiteX259" fmla="*/ 3962030 w 5037736"/>
              <a:gd name="connsiteY259" fmla="*/ 2563962 h 4110086"/>
              <a:gd name="connsiteX260" fmla="*/ 3961028 w 5037736"/>
              <a:gd name="connsiteY260" fmla="*/ 2558247 h 4110086"/>
              <a:gd name="connsiteX261" fmla="*/ 3960026 w 5037736"/>
              <a:gd name="connsiteY261" fmla="*/ 2551898 h 4110086"/>
              <a:gd name="connsiteX262" fmla="*/ 3959691 w 5037736"/>
              <a:gd name="connsiteY262" fmla="*/ 2546183 h 4110086"/>
              <a:gd name="connsiteX263" fmla="*/ 3959691 w 5037736"/>
              <a:gd name="connsiteY263" fmla="*/ 2540469 h 4110086"/>
              <a:gd name="connsiteX264" fmla="*/ 3959691 w 5037736"/>
              <a:gd name="connsiteY264" fmla="*/ 2534436 h 4110086"/>
              <a:gd name="connsiteX265" fmla="*/ 3960026 w 5037736"/>
              <a:gd name="connsiteY265" fmla="*/ 2528404 h 4110086"/>
              <a:gd name="connsiteX266" fmla="*/ 3961028 w 5037736"/>
              <a:gd name="connsiteY266" fmla="*/ 2522690 h 4110086"/>
              <a:gd name="connsiteX267" fmla="*/ 3962030 w 5037736"/>
              <a:gd name="connsiteY267" fmla="*/ 2516658 h 4110086"/>
              <a:gd name="connsiteX268" fmla="*/ 3963366 w 5037736"/>
              <a:gd name="connsiteY268" fmla="*/ 2510943 h 4110086"/>
              <a:gd name="connsiteX269" fmla="*/ 3965037 w 5037736"/>
              <a:gd name="connsiteY269" fmla="*/ 2505228 h 4110086"/>
              <a:gd name="connsiteX270" fmla="*/ 3966707 w 5037736"/>
              <a:gd name="connsiteY270" fmla="*/ 2499514 h 4110086"/>
              <a:gd name="connsiteX271" fmla="*/ 3968711 w 5037736"/>
              <a:gd name="connsiteY271" fmla="*/ 2494117 h 4110086"/>
              <a:gd name="connsiteX272" fmla="*/ 3971050 w 5037736"/>
              <a:gd name="connsiteY272" fmla="*/ 2488402 h 4110086"/>
              <a:gd name="connsiteX273" fmla="*/ 3973722 w 5037736"/>
              <a:gd name="connsiteY273" fmla="*/ 2483322 h 4110086"/>
              <a:gd name="connsiteX274" fmla="*/ 3977063 w 5037736"/>
              <a:gd name="connsiteY274" fmla="*/ 2477608 h 4110086"/>
              <a:gd name="connsiteX275" fmla="*/ 3980070 w 5037736"/>
              <a:gd name="connsiteY275" fmla="*/ 2472528 h 4110086"/>
              <a:gd name="connsiteX276" fmla="*/ 3983410 w 5037736"/>
              <a:gd name="connsiteY276" fmla="*/ 2467448 h 4110086"/>
              <a:gd name="connsiteX277" fmla="*/ 3987419 w 5037736"/>
              <a:gd name="connsiteY277" fmla="*/ 2462686 h 4110086"/>
              <a:gd name="connsiteX278" fmla="*/ 3991428 w 5037736"/>
              <a:gd name="connsiteY278" fmla="*/ 2457924 h 4110086"/>
              <a:gd name="connsiteX279" fmla="*/ 3995771 w 5037736"/>
              <a:gd name="connsiteY279" fmla="*/ 2453162 h 4110086"/>
              <a:gd name="connsiteX280" fmla="*/ 4000448 w 5037736"/>
              <a:gd name="connsiteY280" fmla="*/ 2449035 h 4110086"/>
              <a:gd name="connsiteX281" fmla="*/ 4005459 w 5037736"/>
              <a:gd name="connsiteY281" fmla="*/ 2444907 h 4110086"/>
              <a:gd name="connsiteX282" fmla="*/ 4010135 w 5037736"/>
              <a:gd name="connsiteY282" fmla="*/ 2441098 h 4110086"/>
              <a:gd name="connsiteX283" fmla="*/ 4015146 w 5037736"/>
              <a:gd name="connsiteY283" fmla="*/ 2437288 h 4110086"/>
              <a:gd name="connsiteX284" fmla="*/ 4020492 w 5037736"/>
              <a:gd name="connsiteY284" fmla="*/ 2434430 h 4110086"/>
              <a:gd name="connsiteX285" fmla="*/ 4025503 w 5037736"/>
              <a:gd name="connsiteY285" fmla="*/ 2431256 h 4110086"/>
              <a:gd name="connsiteX286" fmla="*/ 4031182 w 5037736"/>
              <a:gd name="connsiteY286" fmla="*/ 2428398 h 4110086"/>
              <a:gd name="connsiteX287" fmla="*/ 4036527 w 5037736"/>
              <a:gd name="connsiteY287" fmla="*/ 2426176 h 4110086"/>
              <a:gd name="connsiteX288" fmla="*/ 4042206 w 5037736"/>
              <a:gd name="connsiteY288" fmla="*/ 2423954 h 4110086"/>
              <a:gd name="connsiteX289" fmla="*/ 4047885 w 5037736"/>
              <a:gd name="connsiteY289" fmla="*/ 2422366 h 4110086"/>
              <a:gd name="connsiteX290" fmla="*/ 4053564 w 5037736"/>
              <a:gd name="connsiteY290" fmla="*/ 2420461 h 4110086"/>
              <a:gd name="connsiteX291" fmla="*/ 4059577 w 5037736"/>
              <a:gd name="connsiteY291" fmla="*/ 2419509 h 4110086"/>
              <a:gd name="connsiteX292" fmla="*/ 4065256 w 5037736"/>
              <a:gd name="connsiteY292" fmla="*/ 2418557 h 4110086"/>
              <a:gd name="connsiteX293" fmla="*/ 4071270 w 5037736"/>
              <a:gd name="connsiteY293" fmla="*/ 2417922 h 4110086"/>
              <a:gd name="connsiteX294" fmla="*/ 4076949 w 5037736"/>
              <a:gd name="connsiteY294" fmla="*/ 2417287 h 4110086"/>
              <a:gd name="connsiteX295" fmla="*/ 4082962 w 5037736"/>
              <a:gd name="connsiteY295" fmla="*/ 2417287 h 4110086"/>
              <a:gd name="connsiteX296" fmla="*/ 4088975 w 5037736"/>
              <a:gd name="connsiteY296" fmla="*/ 2417287 h 4110086"/>
              <a:gd name="connsiteX297" fmla="*/ 4094654 w 5037736"/>
              <a:gd name="connsiteY297" fmla="*/ 2417922 h 4110086"/>
              <a:gd name="connsiteX298" fmla="*/ 4100668 w 5037736"/>
              <a:gd name="connsiteY298" fmla="*/ 2418557 h 4110086"/>
              <a:gd name="connsiteX299" fmla="*/ 4106347 w 5037736"/>
              <a:gd name="connsiteY299" fmla="*/ 2419509 h 4110086"/>
              <a:gd name="connsiteX300" fmla="*/ 4112360 w 5037736"/>
              <a:gd name="connsiteY300" fmla="*/ 2420461 h 4110086"/>
              <a:gd name="connsiteX301" fmla="*/ 4118039 w 5037736"/>
              <a:gd name="connsiteY301" fmla="*/ 2422366 h 4110086"/>
              <a:gd name="connsiteX302" fmla="*/ 4123718 w 5037736"/>
              <a:gd name="connsiteY302" fmla="*/ 2423954 h 4110086"/>
              <a:gd name="connsiteX303" fmla="*/ 4129397 w 5037736"/>
              <a:gd name="connsiteY303" fmla="*/ 2426176 h 4110086"/>
              <a:gd name="connsiteX304" fmla="*/ 4134742 w 5037736"/>
              <a:gd name="connsiteY304" fmla="*/ 2428398 h 4110086"/>
              <a:gd name="connsiteX305" fmla="*/ 4140421 w 5037736"/>
              <a:gd name="connsiteY305" fmla="*/ 2431256 h 4110086"/>
              <a:gd name="connsiteX306" fmla="*/ 4145767 w 5037736"/>
              <a:gd name="connsiteY306" fmla="*/ 2434430 h 4110086"/>
              <a:gd name="connsiteX307" fmla="*/ 4150778 w 5037736"/>
              <a:gd name="connsiteY307" fmla="*/ 2437288 h 4110086"/>
              <a:gd name="connsiteX308" fmla="*/ 4155789 w 5037736"/>
              <a:gd name="connsiteY308" fmla="*/ 2441098 h 4110086"/>
              <a:gd name="connsiteX309" fmla="*/ 4160800 w 5037736"/>
              <a:gd name="connsiteY309" fmla="*/ 2444907 h 4110086"/>
              <a:gd name="connsiteX310" fmla="*/ 4165476 w 5037736"/>
              <a:gd name="connsiteY310" fmla="*/ 2449035 h 4110086"/>
              <a:gd name="connsiteX311" fmla="*/ 4170153 w 5037736"/>
              <a:gd name="connsiteY311" fmla="*/ 2453162 h 4110086"/>
              <a:gd name="connsiteX312" fmla="*/ 4969908 w 5037736"/>
              <a:gd name="connsiteY312" fmla="*/ 3252257 h 4110086"/>
              <a:gd name="connsiteX313" fmla="*/ 5037736 w 5037736"/>
              <a:gd name="connsiteY313" fmla="*/ 3319991 h 411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</a:cxnLst>
            <a:rect l="l" t="t" r="r" b="b"/>
            <a:pathLst>
              <a:path w="5037736" h="4110086">
                <a:moveTo>
                  <a:pt x="5037736" y="0"/>
                </a:moveTo>
                <a:lnTo>
                  <a:pt x="0" y="0"/>
                </a:lnTo>
                <a:lnTo>
                  <a:pt x="2696252" y="2688414"/>
                </a:lnTo>
                <a:cubicBezTo>
                  <a:pt x="2695918" y="2685874"/>
                  <a:pt x="2695918" y="2683652"/>
                  <a:pt x="2695583" y="2681112"/>
                </a:cubicBezTo>
                <a:cubicBezTo>
                  <a:pt x="2695249" y="2678889"/>
                  <a:pt x="2695249" y="2676350"/>
                  <a:pt x="2694915" y="2674127"/>
                </a:cubicBezTo>
                <a:lnTo>
                  <a:pt x="2694915" y="2667143"/>
                </a:lnTo>
                <a:cubicBezTo>
                  <a:pt x="2694915" y="2664920"/>
                  <a:pt x="2695249" y="2662381"/>
                  <a:pt x="2695249" y="2660158"/>
                </a:cubicBezTo>
                <a:cubicBezTo>
                  <a:pt x="2695583" y="2657618"/>
                  <a:pt x="2695583" y="2655396"/>
                  <a:pt x="2695918" y="2652856"/>
                </a:cubicBezTo>
                <a:cubicBezTo>
                  <a:pt x="2696252" y="2650634"/>
                  <a:pt x="2696586" y="2648094"/>
                  <a:pt x="2696920" y="2645872"/>
                </a:cubicBezTo>
                <a:cubicBezTo>
                  <a:pt x="2697588" y="2643649"/>
                  <a:pt x="2697922" y="2641109"/>
                  <a:pt x="2698590" y="2638887"/>
                </a:cubicBezTo>
                <a:cubicBezTo>
                  <a:pt x="2699258" y="2636665"/>
                  <a:pt x="2699592" y="2634125"/>
                  <a:pt x="2700260" y="2631903"/>
                </a:cubicBezTo>
                <a:cubicBezTo>
                  <a:pt x="2700929" y="2629680"/>
                  <a:pt x="2701931" y="2627458"/>
                  <a:pt x="2702599" y="2625235"/>
                </a:cubicBezTo>
                <a:lnTo>
                  <a:pt x="2705605" y="2618568"/>
                </a:lnTo>
                <a:cubicBezTo>
                  <a:pt x="2706608" y="2616346"/>
                  <a:pt x="2707944" y="2614441"/>
                  <a:pt x="2708946" y="2612219"/>
                </a:cubicBezTo>
                <a:cubicBezTo>
                  <a:pt x="2709948" y="2609996"/>
                  <a:pt x="2711285" y="2607774"/>
                  <a:pt x="2712287" y="2605552"/>
                </a:cubicBezTo>
                <a:cubicBezTo>
                  <a:pt x="2713623" y="2603647"/>
                  <a:pt x="2714959" y="2601425"/>
                  <a:pt x="2716296" y="2599520"/>
                </a:cubicBezTo>
                <a:cubicBezTo>
                  <a:pt x="2717966" y="2597615"/>
                  <a:pt x="2719302" y="2595392"/>
                  <a:pt x="2720973" y="2593488"/>
                </a:cubicBezTo>
                <a:cubicBezTo>
                  <a:pt x="2722643" y="2591583"/>
                  <a:pt x="2723979" y="2589678"/>
                  <a:pt x="2725649" y="2587773"/>
                </a:cubicBezTo>
                <a:lnTo>
                  <a:pt x="2730660" y="2582058"/>
                </a:lnTo>
                <a:cubicBezTo>
                  <a:pt x="2732331" y="2580788"/>
                  <a:pt x="2733667" y="2579201"/>
                  <a:pt x="2735337" y="2577931"/>
                </a:cubicBezTo>
                <a:cubicBezTo>
                  <a:pt x="2737008" y="2576661"/>
                  <a:pt x="2738344" y="2575074"/>
                  <a:pt x="2740014" y="2573804"/>
                </a:cubicBezTo>
                <a:lnTo>
                  <a:pt x="2745025" y="2569994"/>
                </a:lnTo>
                <a:lnTo>
                  <a:pt x="2750036" y="2566184"/>
                </a:lnTo>
                <a:cubicBezTo>
                  <a:pt x="2751707" y="2565232"/>
                  <a:pt x="2753711" y="2564279"/>
                  <a:pt x="2755381" y="2563327"/>
                </a:cubicBezTo>
                <a:cubicBezTo>
                  <a:pt x="2757052" y="2562375"/>
                  <a:pt x="2759056" y="2561105"/>
                  <a:pt x="2760726" y="2560152"/>
                </a:cubicBezTo>
                <a:cubicBezTo>
                  <a:pt x="2762397" y="2559200"/>
                  <a:pt x="2764401" y="2558247"/>
                  <a:pt x="2766072" y="2557295"/>
                </a:cubicBezTo>
                <a:cubicBezTo>
                  <a:pt x="2767742" y="2556660"/>
                  <a:pt x="2769746" y="2555708"/>
                  <a:pt x="2771417" y="2555073"/>
                </a:cubicBezTo>
                <a:cubicBezTo>
                  <a:pt x="2773421" y="2554438"/>
                  <a:pt x="2775091" y="2553485"/>
                  <a:pt x="2777096" y="2552850"/>
                </a:cubicBezTo>
                <a:cubicBezTo>
                  <a:pt x="2779100" y="2552215"/>
                  <a:pt x="2780770" y="2551898"/>
                  <a:pt x="2782775" y="2551263"/>
                </a:cubicBezTo>
                <a:cubicBezTo>
                  <a:pt x="2784779" y="2550628"/>
                  <a:pt x="2786784" y="2550310"/>
                  <a:pt x="2788788" y="2549675"/>
                </a:cubicBezTo>
                <a:cubicBezTo>
                  <a:pt x="2790792" y="2549358"/>
                  <a:pt x="2792463" y="2548723"/>
                  <a:pt x="2794467" y="2548406"/>
                </a:cubicBezTo>
                <a:lnTo>
                  <a:pt x="2800146" y="2547453"/>
                </a:lnTo>
                <a:cubicBezTo>
                  <a:pt x="2802151" y="2547136"/>
                  <a:pt x="2804155" y="2547136"/>
                  <a:pt x="2806159" y="2546818"/>
                </a:cubicBezTo>
                <a:cubicBezTo>
                  <a:pt x="2808164" y="2546501"/>
                  <a:pt x="2809834" y="2546501"/>
                  <a:pt x="2811839" y="2546183"/>
                </a:cubicBezTo>
                <a:lnTo>
                  <a:pt x="2817852" y="2546183"/>
                </a:lnTo>
                <a:lnTo>
                  <a:pt x="2823865" y="2546183"/>
                </a:lnTo>
                <a:cubicBezTo>
                  <a:pt x="2825869" y="2546501"/>
                  <a:pt x="2827874" y="2546501"/>
                  <a:pt x="2829878" y="2546818"/>
                </a:cubicBezTo>
                <a:cubicBezTo>
                  <a:pt x="2831883" y="2547136"/>
                  <a:pt x="2833553" y="2547136"/>
                  <a:pt x="2835557" y="2547453"/>
                </a:cubicBezTo>
                <a:lnTo>
                  <a:pt x="2841236" y="2548406"/>
                </a:lnTo>
                <a:cubicBezTo>
                  <a:pt x="2843241" y="2548723"/>
                  <a:pt x="2845245" y="2549358"/>
                  <a:pt x="2847250" y="2549675"/>
                </a:cubicBezTo>
                <a:cubicBezTo>
                  <a:pt x="2849254" y="2550310"/>
                  <a:pt x="2850924" y="2550628"/>
                  <a:pt x="2852929" y="2551263"/>
                </a:cubicBezTo>
                <a:cubicBezTo>
                  <a:pt x="2854933" y="2551898"/>
                  <a:pt x="2856604" y="2552215"/>
                  <a:pt x="2858608" y="2552850"/>
                </a:cubicBezTo>
                <a:cubicBezTo>
                  <a:pt x="2860612" y="2553485"/>
                  <a:pt x="2862283" y="2554438"/>
                  <a:pt x="2864287" y="2555073"/>
                </a:cubicBezTo>
                <a:cubicBezTo>
                  <a:pt x="2866291" y="2555708"/>
                  <a:pt x="2867962" y="2556660"/>
                  <a:pt x="2869966" y="2557295"/>
                </a:cubicBezTo>
                <a:cubicBezTo>
                  <a:pt x="2871637" y="2558247"/>
                  <a:pt x="2873641" y="2559200"/>
                  <a:pt x="2875311" y="2560152"/>
                </a:cubicBezTo>
                <a:cubicBezTo>
                  <a:pt x="2876982" y="2561105"/>
                  <a:pt x="2878652" y="2562375"/>
                  <a:pt x="2880322" y="2563327"/>
                </a:cubicBezTo>
                <a:cubicBezTo>
                  <a:pt x="2881993" y="2564279"/>
                  <a:pt x="2883997" y="2565232"/>
                  <a:pt x="2885667" y="2566184"/>
                </a:cubicBezTo>
                <a:lnTo>
                  <a:pt x="2890678" y="2569994"/>
                </a:lnTo>
                <a:lnTo>
                  <a:pt x="2895689" y="2573804"/>
                </a:lnTo>
                <a:cubicBezTo>
                  <a:pt x="2897360" y="2575074"/>
                  <a:pt x="2898696" y="2576661"/>
                  <a:pt x="2900366" y="2577931"/>
                </a:cubicBezTo>
                <a:cubicBezTo>
                  <a:pt x="2902037" y="2579201"/>
                  <a:pt x="2903373" y="2580788"/>
                  <a:pt x="2905043" y="2582058"/>
                </a:cubicBezTo>
                <a:lnTo>
                  <a:pt x="4398989" y="4073893"/>
                </a:lnTo>
                <a:cubicBezTo>
                  <a:pt x="4400325" y="4075480"/>
                  <a:pt x="4401995" y="4076750"/>
                  <a:pt x="4403332" y="4078338"/>
                </a:cubicBezTo>
                <a:cubicBezTo>
                  <a:pt x="4405002" y="4079608"/>
                  <a:pt x="4406338" y="4081195"/>
                  <a:pt x="4408009" y="4082465"/>
                </a:cubicBezTo>
                <a:lnTo>
                  <a:pt x="4413020" y="4086275"/>
                </a:lnTo>
                <a:cubicBezTo>
                  <a:pt x="4414690" y="4087545"/>
                  <a:pt x="4416360" y="4088497"/>
                  <a:pt x="4418031" y="4089767"/>
                </a:cubicBezTo>
                <a:cubicBezTo>
                  <a:pt x="4419701" y="4091037"/>
                  <a:pt x="4421372" y="4091989"/>
                  <a:pt x="4423042" y="4093259"/>
                </a:cubicBezTo>
                <a:cubicBezTo>
                  <a:pt x="4425046" y="4094212"/>
                  <a:pt x="4426716" y="4094847"/>
                  <a:pt x="4428721" y="4095799"/>
                </a:cubicBezTo>
                <a:lnTo>
                  <a:pt x="4433732" y="4098656"/>
                </a:lnTo>
                <a:cubicBezTo>
                  <a:pt x="4435736" y="4099609"/>
                  <a:pt x="4437741" y="4100244"/>
                  <a:pt x="4439745" y="4101196"/>
                </a:cubicBezTo>
                <a:cubicBezTo>
                  <a:pt x="4441416" y="4101831"/>
                  <a:pt x="4443420" y="4102466"/>
                  <a:pt x="4445090" y="4103101"/>
                </a:cubicBezTo>
                <a:cubicBezTo>
                  <a:pt x="4447094" y="4103736"/>
                  <a:pt x="4448765" y="4104371"/>
                  <a:pt x="4450769" y="4105006"/>
                </a:cubicBezTo>
                <a:cubicBezTo>
                  <a:pt x="4452774" y="4105641"/>
                  <a:pt x="4454444" y="4105958"/>
                  <a:pt x="4456449" y="4106593"/>
                </a:cubicBezTo>
                <a:cubicBezTo>
                  <a:pt x="4458453" y="4106911"/>
                  <a:pt x="4460123" y="4107546"/>
                  <a:pt x="4462127" y="4107863"/>
                </a:cubicBezTo>
                <a:lnTo>
                  <a:pt x="4468140" y="4108816"/>
                </a:lnTo>
                <a:cubicBezTo>
                  <a:pt x="4470145" y="4109133"/>
                  <a:pt x="4472149" y="4109133"/>
                  <a:pt x="4474154" y="4109451"/>
                </a:cubicBezTo>
                <a:cubicBezTo>
                  <a:pt x="4476158" y="4109768"/>
                  <a:pt x="4478162" y="4109768"/>
                  <a:pt x="4480167" y="4110086"/>
                </a:cubicBezTo>
                <a:lnTo>
                  <a:pt x="4485846" y="4110086"/>
                </a:lnTo>
                <a:lnTo>
                  <a:pt x="4491526" y="4110086"/>
                </a:lnTo>
                <a:cubicBezTo>
                  <a:pt x="4493529" y="4109768"/>
                  <a:pt x="4495534" y="4109768"/>
                  <a:pt x="4497538" y="4109451"/>
                </a:cubicBezTo>
                <a:cubicBezTo>
                  <a:pt x="4499543" y="4109133"/>
                  <a:pt x="4501547" y="4109133"/>
                  <a:pt x="4503551" y="4108816"/>
                </a:cubicBezTo>
                <a:lnTo>
                  <a:pt x="4509565" y="4107863"/>
                </a:lnTo>
                <a:cubicBezTo>
                  <a:pt x="4511569" y="4107546"/>
                  <a:pt x="4513239" y="4106911"/>
                  <a:pt x="4515244" y="4106593"/>
                </a:cubicBezTo>
                <a:cubicBezTo>
                  <a:pt x="4516915" y="4105958"/>
                  <a:pt x="4518919" y="4105641"/>
                  <a:pt x="4520589" y="4105006"/>
                </a:cubicBezTo>
                <a:lnTo>
                  <a:pt x="4526602" y="4103101"/>
                </a:lnTo>
                <a:cubicBezTo>
                  <a:pt x="4528272" y="4102466"/>
                  <a:pt x="4530277" y="4101831"/>
                  <a:pt x="4531948" y="4101196"/>
                </a:cubicBezTo>
                <a:cubicBezTo>
                  <a:pt x="4533952" y="4100244"/>
                  <a:pt x="4535956" y="4099609"/>
                  <a:pt x="4537960" y="4098656"/>
                </a:cubicBezTo>
                <a:lnTo>
                  <a:pt x="4542971" y="4095799"/>
                </a:lnTo>
                <a:cubicBezTo>
                  <a:pt x="4544976" y="4094847"/>
                  <a:pt x="4546646" y="4094212"/>
                  <a:pt x="4548650" y="4093259"/>
                </a:cubicBezTo>
                <a:cubicBezTo>
                  <a:pt x="4550321" y="4091989"/>
                  <a:pt x="4551991" y="4091037"/>
                  <a:pt x="4553661" y="4089767"/>
                </a:cubicBezTo>
                <a:cubicBezTo>
                  <a:pt x="4555332" y="4088497"/>
                  <a:pt x="4557002" y="4087545"/>
                  <a:pt x="4558672" y="4086275"/>
                </a:cubicBezTo>
                <a:lnTo>
                  <a:pt x="4563683" y="4082465"/>
                </a:lnTo>
                <a:cubicBezTo>
                  <a:pt x="4565354" y="4081195"/>
                  <a:pt x="4566690" y="4079608"/>
                  <a:pt x="4568360" y="4078338"/>
                </a:cubicBezTo>
                <a:cubicBezTo>
                  <a:pt x="4569697" y="4076750"/>
                  <a:pt x="4571367" y="4075480"/>
                  <a:pt x="4572704" y="4073893"/>
                </a:cubicBezTo>
                <a:lnTo>
                  <a:pt x="4577381" y="4069448"/>
                </a:lnTo>
                <a:lnTo>
                  <a:pt x="4581389" y="4064686"/>
                </a:lnTo>
                <a:cubicBezTo>
                  <a:pt x="4582726" y="4063099"/>
                  <a:pt x="4583727" y="4061194"/>
                  <a:pt x="4585064" y="4059606"/>
                </a:cubicBezTo>
                <a:cubicBezTo>
                  <a:pt x="4586400" y="4058019"/>
                  <a:pt x="4587403" y="4056432"/>
                  <a:pt x="4588738" y="4054844"/>
                </a:cubicBezTo>
                <a:cubicBezTo>
                  <a:pt x="4589741" y="4052939"/>
                  <a:pt x="4591077" y="4051352"/>
                  <a:pt x="4592079" y="4049447"/>
                </a:cubicBezTo>
                <a:cubicBezTo>
                  <a:pt x="4593081" y="4047860"/>
                  <a:pt x="4594084" y="4045955"/>
                  <a:pt x="4595086" y="4044367"/>
                </a:cubicBezTo>
                <a:cubicBezTo>
                  <a:pt x="4595754" y="4042463"/>
                  <a:pt x="4596756" y="4040558"/>
                  <a:pt x="4597424" y="4038653"/>
                </a:cubicBezTo>
                <a:cubicBezTo>
                  <a:pt x="4598092" y="4036748"/>
                  <a:pt x="4599095" y="4035161"/>
                  <a:pt x="4599763" y="4033256"/>
                </a:cubicBezTo>
                <a:cubicBezTo>
                  <a:pt x="4600431" y="4031351"/>
                  <a:pt x="4601433" y="4029763"/>
                  <a:pt x="4602101" y="4027859"/>
                </a:cubicBezTo>
                <a:lnTo>
                  <a:pt x="4604106" y="4022144"/>
                </a:lnTo>
                <a:cubicBezTo>
                  <a:pt x="4604774" y="4020239"/>
                  <a:pt x="4605108" y="4018017"/>
                  <a:pt x="4605776" y="4016112"/>
                </a:cubicBezTo>
                <a:lnTo>
                  <a:pt x="4606778" y="4010397"/>
                </a:lnTo>
                <a:lnTo>
                  <a:pt x="4607781" y="4004683"/>
                </a:lnTo>
                <a:cubicBezTo>
                  <a:pt x="4608115" y="4002778"/>
                  <a:pt x="4608115" y="4000555"/>
                  <a:pt x="4608448" y="3998650"/>
                </a:cubicBezTo>
                <a:cubicBezTo>
                  <a:pt x="4608448" y="3996746"/>
                  <a:pt x="4608782" y="3994841"/>
                  <a:pt x="4608782" y="3992936"/>
                </a:cubicBezTo>
                <a:cubicBezTo>
                  <a:pt x="4608782" y="3991031"/>
                  <a:pt x="4609117" y="3989126"/>
                  <a:pt x="4609117" y="3987221"/>
                </a:cubicBezTo>
                <a:cubicBezTo>
                  <a:pt x="4609117" y="3984999"/>
                  <a:pt x="4608782" y="3983094"/>
                  <a:pt x="4608782" y="3980872"/>
                </a:cubicBezTo>
                <a:cubicBezTo>
                  <a:pt x="4608782" y="3978967"/>
                  <a:pt x="4608448" y="3977062"/>
                  <a:pt x="4608448" y="3975157"/>
                </a:cubicBezTo>
                <a:cubicBezTo>
                  <a:pt x="4608115" y="3973252"/>
                  <a:pt x="4608115" y="3971347"/>
                  <a:pt x="4607781" y="3969442"/>
                </a:cubicBezTo>
                <a:cubicBezTo>
                  <a:pt x="4607446" y="3967537"/>
                  <a:pt x="4607112" y="3965315"/>
                  <a:pt x="4606778" y="3963410"/>
                </a:cubicBezTo>
                <a:lnTo>
                  <a:pt x="4605776" y="3957696"/>
                </a:lnTo>
                <a:cubicBezTo>
                  <a:pt x="4605108" y="3955791"/>
                  <a:pt x="4604774" y="3953886"/>
                  <a:pt x="4604106" y="3951981"/>
                </a:cubicBezTo>
                <a:cubicBezTo>
                  <a:pt x="4603437" y="3950076"/>
                  <a:pt x="4602770" y="3948489"/>
                  <a:pt x="4602101" y="3946584"/>
                </a:cubicBezTo>
                <a:cubicBezTo>
                  <a:pt x="4601433" y="3944679"/>
                  <a:pt x="4600431" y="3942457"/>
                  <a:pt x="4599763" y="3940552"/>
                </a:cubicBezTo>
                <a:cubicBezTo>
                  <a:pt x="4599095" y="3938647"/>
                  <a:pt x="4598092" y="3937059"/>
                  <a:pt x="4597424" y="3935155"/>
                </a:cubicBezTo>
                <a:cubicBezTo>
                  <a:pt x="4596756" y="3933250"/>
                  <a:pt x="4595754" y="3931662"/>
                  <a:pt x="4595086" y="3929757"/>
                </a:cubicBezTo>
                <a:cubicBezTo>
                  <a:pt x="4594084" y="3928170"/>
                  <a:pt x="4593081" y="3926265"/>
                  <a:pt x="4592079" y="3924678"/>
                </a:cubicBezTo>
                <a:cubicBezTo>
                  <a:pt x="4591077" y="3922773"/>
                  <a:pt x="4589741" y="3921185"/>
                  <a:pt x="4588738" y="3919281"/>
                </a:cubicBezTo>
                <a:cubicBezTo>
                  <a:pt x="4587403" y="3917693"/>
                  <a:pt x="4586400" y="3915788"/>
                  <a:pt x="4585064" y="3914201"/>
                </a:cubicBezTo>
                <a:cubicBezTo>
                  <a:pt x="4583727" y="3912614"/>
                  <a:pt x="4582726" y="3910709"/>
                  <a:pt x="4581389" y="3909121"/>
                </a:cubicBezTo>
                <a:cubicBezTo>
                  <a:pt x="4580053" y="3907534"/>
                  <a:pt x="4578716" y="3906264"/>
                  <a:pt x="4577381" y="3904677"/>
                </a:cubicBezTo>
                <a:cubicBezTo>
                  <a:pt x="4575710" y="3903089"/>
                  <a:pt x="4574374" y="3901502"/>
                  <a:pt x="4572704" y="3899914"/>
                </a:cubicBezTo>
                <a:lnTo>
                  <a:pt x="3276525" y="2605234"/>
                </a:lnTo>
                <a:cubicBezTo>
                  <a:pt x="3275189" y="2603647"/>
                  <a:pt x="3273519" y="2602059"/>
                  <a:pt x="3272182" y="2600472"/>
                </a:cubicBezTo>
                <a:cubicBezTo>
                  <a:pt x="3270846" y="2598885"/>
                  <a:pt x="3269510" y="2597615"/>
                  <a:pt x="3268174" y="2596027"/>
                </a:cubicBezTo>
                <a:cubicBezTo>
                  <a:pt x="3266837" y="2594440"/>
                  <a:pt x="3265501" y="2592535"/>
                  <a:pt x="3264165" y="2590948"/>
                </a:cubicBezTo>
                <a:cubicBezTo>
                  <a:pt x="3263163" y="2589360"/>
                  <a:pt x="3261826" y="2587455"/>
                  <a:pt x="3260824" y="2585868"/>
                </a:cubicBezTo>
                <a:cubicBezTo>
                  <a:pt x="3259822" y="2584281"/>
                  <a:pt x="3258820" y="2582376"/>
                  <a:pt x="3257818" y="2580788"/>
                </a:cubicBezTo>
                <a:cubicBezTo>
                  <a:pt x="3256815" y="2579201"/>
                  <a:pt x="3255813" y="2577296"/>
                  <a:pt x="3254811" y="2575709"/>
                </a:cubicBezTo>
                <a:cubicBezTo>
                  <a:pt x="3253809" y="2573804"/>
                  <a:pt x="3253141" y="2571899"/>
                  <a:pt x="3252138" y="2569994"/>
                </a:cubicBezTo>
                <a:cubicBezTo>
                  <a:pt x="3251136" y="2568089"/>
                  <a:pt x="3250468" y="2566502"/>
                  <a:pt x="3249466" y="2564597"/>
                </a:cubicBezTo>
                <a:lnTo>
                  <a:pt x="3247461" y="2558882"/>
                </a:lnTo>
                <a:cubicBezTo>
                  <a:pt x="3246793" y="2556977"/>
                  <a:pt x="3246459" y="2555073"/>
                  <a:pt x="3245791" y="2553168"/>
                </a:cubicBezTo>
                <a:cubicBezTo>
                  <a:pt x="3245123" y="2551263"/>
                  <a:pt x="3244789" y="2549358"/>
                  <a:pt x="3244121" y="2547453"/>
                </a:cubicBezTo>
                <a:cubicBezTo>
                  <a:pt x="3243787" y="2545548"/>
                  <a:pt x="3243119" y="2543643"/>
                  <a:pt x="3242785" y="2541738"/>
                </a:cubicBezTo>
                <a:lnTo>
                  <a:pt x="3241782" y="2536024"/>
                </a:lnTo>
                <a:cubicBezTo>
                  <a:pt x="3241448" y="2534119"/>
                  <a:pt x="3241448" y="2531897"/>
                  <a:pt x="3241114" y="2529992"/>
                </a:cubicBezTo>
                <a:cubicBezTo>
                  <a:pt x="3241114" y="2528087"/>
                  <a:pt x="3240780" y="2526182"/>
                  <a:pt x="3240780" y="2524277"/>
                </a:cubicBezTo>
                <a:lnTo>
                  <a:pt x="3240780" y="2518245"/>
                </a:lnTo>
                <a:lnTo>
                  <a:pt x="3240780" y="2512213"/>
                </a:lnTo>
                <a:cubicBezTo>
                  <a:pt x="3240780" y="2510308"/>
                  <a:pt x="3241114" y="2508403"/>
                  <a:pt x="3241114" y="2506498"/>
                </a:cubicBezTo>
                <a:cubicBezTo>
                  <a:pt x="3241448" y="2504593"/>
                  <a:pt x="3241448" y="2502689"/>
                  <a:pt x="3241782" y="2500784"/>
                </a:cubicBezTo>
                <a:cubicBezTo>
                  <a:pt x="3242116" y="2498879"/>
                  <a:pt x="3242450" y="2496656"/>
                  <a:pt x="3242785" y="2494752"/>
                </a:cubicBezTo>
                <a:cubicBezTo>
                  <a:pt x="3243119" y="2492847"/>
                  <a:pt x="3243787" y="2490942"/>
                  <a:pt x="3244121" y="2489037"/>
                </a:cubicBezTo>
                <a:cubicBezTo>
                  <a:pt x="3244789" y="2487132"/>
                  <a:pt x="3245123" y="2485227"/>
                  <a:pt x="3245791" y="2483322"/>
                </a:cubicBezTo>
                <a:cubicBezTo>
                  <a:pt x="3246459" y="2481417"/>
                  <a:pt x="3246793" y="2479195"/>
                  <a:pt x="3247461" y="2477290"/>
                </a:cubicBezTo>
                <a:cubicBezTo>
                  <a:pt x="3248130" y="2475385"/>
                  <a:pt x="3248798" y="2473798"/>
                  <a:pt x="3249466" y="2471893"/>
                </a:cubicBezTo>
                <a:cubicBezTo>
                  <a:pt x="3250468" y="2469988"/>
                  <a:pt x="3251136" y="2468401"/>
                  <a:pt x="3252138" y="2466496"/>
                </a:cubicBezTo>
                <a:cubicBezTo>
                  <a:pt x="3253141" y="2464591"/>
                  <a:pt x="3253809" y="2463004"/>
                  <a:pt x="3254811" y="2461099"/>
                </a:cubicBezTo>
                <a:cubicBezTo>
                  <a:pt x="3255813" y="2459194"/>
                  <a:pt x="3256815" y="2457606"/>
                  <a:pt x="3257818" y="2455702"/>
                </a:cubicBezTo>
                <a:cubicBezTo>
                  <a:pt x="3258820" y="2453797"/>
                  <a:pt x="3259822" y="2452209"/>
                  <a:pt x="3260824" y="2450304"/>
                </a:cubicBezTo>
                <a:cubicBezTo>
                  <a:pt x="3261826" y="2448717"/>
                  <a:pt x="3263163" y="2447130"/>
                  <a:pt x="3264165" y="2445542"/>
                </a:cubicBezTo>
                <a:cubicBezTo>
                  <a:pt x="3265501" y="2443955"/>
                  <a:pt x="3266837" y="2442050"/>
                  <a:pt x="3268174" y="2440463"/>
                </a:cubicBezTo>
                <a:lnTo>
                  <a:pt x="3272182" y="2435700"/>
                </a:lnTo>
                <a:cubicBezTo>
                  <a:pt x="3273519" y="2434113"/>
                  <a:pt x="3275189" y="2432843"/>
                  <a:pt x="3276525" y="2431256"/>
                </a:cubicBezTo>
                <a:cubicBezTo>
                  <a:pt x="3278196" y="2429668"/>
                  <a:pt x="3279866" y="2428398"/>
                  <a:pt x="3281536" y="2426811"/>
                </a:cubicBezTo>
                <a:lnTo>
                  <a:pt x="3285879" y="2422684"/>
                </a:lnTo>
                <a:lnTo>
                  <a:pt x="3290890" y="2418874"/>
                </a:lnTo>
                <a:cubicBezTo>
                  <a:pt x="3292560" y="2417604"/>
                  <a:pt x="3294565" y="2416652"/>
                  <a:pt x="3296235" y="2415382"/>
                </a:cubicBezTo>
                <a:cubicBezTo>
                  <a:pt x="3297906" y="2414429"/>
                  <a:pt x="3299576" y="2413159"/>
                  <a:pt x="3301246" y="2412207"/>
                </a:cubicBezTo>
                <a:cubicBezTo>
                  <a:pt x="3302917" y="2411255"/>
                  <a:pt x="3304921" y="2410302"/>
                  <a:pt x="3306591" y="2409350"/>
                </a:cubicBezTo>
                <a:cubicBezTo>
                  <a:pt x="3308262" y="2408397"/>
                  <a:pt x="3310266" y="2407445"/>
                  <a:pt x="3311936" y="2406492"/>
                </a:cubicBezTo>
                <a:cubicBezTo>
                  <a:pt x="3313607" y="2405857"/>
                  <a:pt x="3315611" y="2404905"/>
                  <a:pt x="3317281" y="2404270"/>
                </a:cubicBezTo>
                <a:cubicBezTo>
                  <a:pt x="3319286" y="2403635"/>
                  <a:pt x="3321290" y="2402683"/>
                  <a:pt x="3323295" y="2402048"/>
                </a:cubicBezTo>
                <a:cubicBezTo>
                  <a:pt x="3324965" y="2401413"/>
                  <a:pt x="3326969" y="2400778"/>
                  <a:pt x="3328640" y="2400143"/>
                </a:cubicBezTo>
                <a:cubicBezTo>
                  <a:pt x="3330644" y="2399825"/>
                  <a:pt x="3332648" y="2399190"/>
                  <a:pt x="3334653" y="2398873"/>
                </a:cubicBezTo>
                <a:cubicBezTo>
                  <a:pt x="3336657" y="2398238"/>
                  <a:pt x="3338328" y="2397920"/>
                  <a:pt x="3340332" y="2397285"/>
                </a:cubicBezTo>
                <a:lnTo>
                  <a:pt x="3346011" y="2396333"/>
                </a:lnTo>
                <a:cubicBezTo>
                  <a:pt x="3348016" y="2396016"/>
                  <a:pt x="3350020" y="2396016"/>
                  <a:pt x="3352024" y="2395698"/>
                </a:cubicBezTo>
                <a:cubicBezTo>
                  <a:pt x="3354029" y="2395698"/>
                  <a:pt x="3355699" y="2395381"/>
                  <a:pt x="3357703" y="2395381"/>
                </a:cubicBezTo>
                <a:lnTo>
                  <a:pt x="3364051" y="2395381"/>
                </a:lnTo>
                <a:lnTo>
                  <a:pt x="3369730" y="2395381"/>
                </a:lnTo>
                <a:cubicBezTo>
                  <a:pt x="3371734" y="2395381"/>
                  <a:pt x="3373739" y="2395698"/>
                  <a:pt x="3375743" y="2395698"/>
                </a:cubicBezTo>
                <a:cubicBezTo>
                  <a:pt x="3377747" y="2396016"/>
                  <a:pt x="3379418" y="2396016"/>
                  <a:pt x="3381422" y="2396333"/>
                </a:cubicBezTo>
                <a:lnTo>
                  <a:pt x="3387101" y="2397285"/>
                </a:lnTo>
                <a:cubicBezTo>
                  <a:pt x="3389106" y="2397920"/>
                  <a:pt x="3391110" y="2398238"/>
                  <a:pt x="3393114" y="2398873"/>
                </a:cubicBezTo>
                <a:cubicBezTo>
                  <a:pt x="3395119" y="2399190"/>
                  <a:pt x="3396789" y="2399825"/>
                  <a:pt x="3398794" y="2400143"/>
                </a:cubicBezTo>
                <a:lnTo>
                  <a:pt x="3404807" y="2402048"/>
                </a:lnTo>
                <a:cubicBezTo>
                  <a:pt x="3406477" y="2402683"/>
                  <a:pt x="3408482" y="2403635"/>
                  <a:pt x="3410152" y="2404270"/>
                </a:cubicBezTo>
                <a:cubicBezTo>
                  <a:pt x="3412156" y="2404905"/>
                  <a:pt x="3413827" y="2405857"/>
                  <a:pt x="3415831" y="2406492"/>
                </a:cubicBezTo>
                <a:cubicBezTo>
                  <a:pt x="3417501" y="2407445"/>
                  <a:pt x="3419506" y="2408397"/>
                  <a:pt x="3421176" y="2409350"/>
                </a:cubicBezTo>
                <a:lnTo>
                  <a:pt x="3426187" y="2412207"/>
                </a:lnTo>
                <a:cubicBezTo>
                  <a:pt x="3428191" y="2413159"/>
                  <a:pt x="3429862" y="2414429"/>
                  <a:pt x="3431866" y="2415382"/>
                </a:cubicBezTo>
                <a:cubicBezTo>
                  <a:pt x="3433537" y="2416652"/>
                  <a:pt x="3434873" y="2417604"/>
                  <a:pt x="3436543" y="2418874"/>
                </a:cubicBezTo>
                <a:lnTo>
                  <a:pt x="3441554" y="2422684"/>
                </a:lnTo>
                <a:cubicBezTo>
                  <a:pt x="3443224" y="2423954"/>
                  <a:pt x="3444895" y="2425541"/>
                  <a:pt x="3446565" y="2426811"/>
                </a:cubicBezTo>
                <a:cubicBezTo>
                  <a:pt x="3447901" y="2428398"/>
                  <a:pt x="3449572" y="2429668"/>
                  <a:pt x="3450908" y="2431256"/>
                </a:cubicBezTo>
                <a:lnTo>
                  <a:pt x="4169819" y="3149076"/>
                </a:lnTo>
                <a:lnTo>
                  <a:pt x="4174496" y="3153521"/>
                </a:lnTo>
                <a:cubicBezTo>
                  <a:pt x="4176167" y="3154791"/>
                  <a:pt x="4177503" y="3156378"/>
                  <a:pt x="4179173" y="3157648"/>
                </a:cubicBezTo>
                <a:lnTo>
                  <a:pt x="4184184" y="3161458"/>
                </a:lnTo>
                <a:cubicBezTo>
                  <a:pt x="4185855" y="3162728"/>
                  <a:pt x="4187525" y="3163680"/>
                  <a:pt x="4189195" y="3164950"/>
                </a:cubicBezTo>
                <a:cubicBezTo>
                  <a:pt x="4190866" y="3166220"/>
                  <a:pt x="4192870" y="3167172"/>
                  <a:pt x="4194540" y="3168442"/>
                </a:cubicBezTo>
                <a:cubicBezTo>
                  <a:pt x="4196211" y="3169395"/>
                  <a:pt x="4197881" y="3170030"/>
                  <a:pt x="4199551" y="3170982"/>
                </a:cubicBezTo>
                <a:cubicBezTo>
                  <a:pt x="4201222" y="3171935"/>
                  <a:pt x="4203226" y="3172887"/>
                  <a:pt x="4204896" y="3173840"/>
                </a:cubicBezTo>
                <a:cubicBezTo>
                  <a:pt x="4206901" y="3174474"/>
                  <a:pt x="4208571" y="3175427"/>
                  <a:pt x="4210576" y="3176062"/>
                </a:cubicBezTo>
                <a:cubicBezTo>
                  <a:pt x="4212580" y="3176697"/>
                  <a:pt x="4214250" y="3177649"/>
                  <a:pt x="4216255" y="3178284"/>
                </a:cubicBezTo>
                <a:cubicBezTo>
                  <a:pt x="4218259" y="3178919"/>
                  <a:pt x="4219929" y="3179554"/>
                  <a:pt x="4221934" y="3180189"/>
                </a:cubicBezTo>
                <a:cubicBezTo>
                  <a:pt x="4223938" y="3180824"/>
                  <a:pt x="4225609" y="3181142"/>
                  <a:pt x="4227613" y="3181776"/>
                </a:cubicBezTo>
                <a:cubicBezTo>
                  <a:pt x="4229617" y="3182094"/>
                  <a:pt x="4231288" y="3182729"/>
                  <a:pt x="4233292" y="3183046"/>
                </a:cubicBezTo>
                <a:lnTo>
                  <a:pt x="4239305" y="3183999"/>
                </a:lnTo>
                <a:cubicBezTo>
                  <a:pt x="4241310" y="3184316"/>
                  <a:pt x="4242980" y="3184316"/>
                  <a:pt x="4244984" y="3184634"/>
                </a:cubicBezTo>
                <a:cubicBezTo>
                  <a:pt x="4246989" y="3184634"/>
                  <a:pt x="4248993" y="3184951"/>
                  <a:pt x="4250998" y="3184951"/>
                </a:cubicBezTo>
                <a:cubicBezTo>
                  <a:pt x="4253002" y="3184951"/>
                  <a:pt x="4255006" y="3185269"/>
                  <a:pt x="4257011" y="3185269"/>
                </a:cubicBezTo>
                <a:cubicBezTo>
                  <a:pt x="4259015" y="3185269"/>
                  <a:pt x="4261020" y="3184951"/>
                  <a:pt x="4263024" y="3184951"/>
                </a:cubicBezTo>
                <a:cubicBezTo>
                  <a:pt x="4265028" y="3184951"/>
                  <a:pt x="4266699" y="3184634"/>
                  <a:pt x="4268703" y="3184634"/>
                </a:cubicBezTo>
                <a:cubicBezTo>
                  <a:pt x="4270707" y="3184316"/>
                  <a:pt x="4272378" y="3184316"/>
                  <a:pt x="4274382" y="3183999"/>
                </a:cubicBezTo>
                <a:lnTo>
                  <a:pt x="4280395" y="3183046"/>
                </a:lnTo>
                <a:cubicBezTo>
                  <a:pt x="4282400" y="3182729"/>
                  <a:pt x="4284070" y="3182094"/>
                  <a:pt x="4286075" y="3181776"/>
                </a:cubicBezTo>
                <a:cubicBezTo>
                  <a:pt x="4288079" y="3181142"/>
                  <a:pt x="4290083" y="3180824"/>
                  <a:pt x="4292088" y="3180189"/>
                </a:cubicBezTo>
                <a:cubicBezTo>
                  <a:pt x="4294092" y="3179554"/>
                  <a:pt x="4295762" y="3178919"/>
                  <a:pt x="4297767" y="3178284"/>
                </a:cubicBezTo>
                <a:cubicBezTo>
                  <a:pt x="4299771" y="3177649"/>
                  <a:pt x="4301442" y="3176697"/>
                  <a:pt x="4303446" y="3176062"/>
                </a:cubicBezTo>
                <a:cubicBezTo>
                  <a:pt x="4305116" y="3175427"/>
                  <a:pt x="4307121" y="3174474"/>
                  <a:pt x="4308791" y="3173840"/>
                </a:cubicBezTo>
                <a:cubicBezTo>
                  <a:pt x="4310461" y="3172887"/>
                  <a:pt x="4312466" y="3171935"/>
                  <a:pt x="4314136" y="3170982"/>
                </a:cubicBezTo>
                <a:cubicBezTo>
                  <a:pt x="4316140" y="3170030"/>
                  <a:pt x="4317811" y="3169395"/>
                  <a:pt x="4319815" y="3168442"/>
                </a:cubicBezTo>
                <a:cubicBezTo>
                  <a:pt x="4321486" y="3167172"/>
                  <a:pt x="4323156" y="3166220"/>
                  <a:pt x="4324826" y="3164950"/>
                </a:cubicBezTo>
                <a:cubicBezTo>
                  <a:pt x="4326497" y="3163680"/>
                  <a:pt x="4327833" y="3162728"/>
                  <a:pt x="4329503" y="3161458"/>
                </a:cubicBezTo>
                <a:cubicBezTo>
                  <a:pt x="4331173" y="3160188"/>
                  <a:pt x="4333178" y="3158918"/>
                  <a:pt x="4334848" y="3157648"/>
                </a:cubicBezTo>
                <a:cubicBezTo>
                  <a:pt x="4336519" y="3156378"/>
                  <a:pt x="4337855" y="3154791"/>
                  <a:pt x="4339525" y="3153521"/>
                </a:cubicBezTo>
                <a:lnTo>
                  <a:pt x="4344202" y="3149076"/>
                </a:lnTo>
                <a:cubicBezTo>
                  <a:pt x="4345538" y="3147489"/>
                  <a:pt x="4347209" y="3146219"/>
                  <a:pt x="4348545" y="3144631"/>
                </a:cubicBezTo>
                <a:lnTo>
                  <a:pt x="4352554" y="3139869"/>
                </a:lnTo>
                <a:cubicBezTo>
                  <a:pt x="4353890" y="3138282"/>
                  <a:pt x="4354892" y="3136377"/>
                  <a:pt x="4356228" y="3134790"/>
                </a:cubicBezTo>
                <a:cubicBezTo>
                  <a:pt x="4357565" y="3133202"/>
                  <a:pt x="4358567" y="3131615"/>
                  <a:pt x="4359903" y="3130027"/>
                </a:cubicBezTo>
                <a:cubicBezTo>
                  <a:pt x="4360905" y="3128440"/>
                  <a:pt x="4362242" y="3126535"/>
                  <a:pt x="4363244" y="3124948"/>
                </a:cubicBezTo>
                <a:cubicBezTo>
                  <a:pt x="4364246" y="3123043"/>
                  <a:pt x="4364914" y="3121455"/>
                  <a:pt x="4365916" y="3119551"/>
                </a:cubicBezTo>
                <a:cubicBezTo>
                  <a:pt x="4366919" y="3117646"/>
                  <a:pt x="4367587" y="3115741"/>
                  <a:pt x="4368589" y="3113836"/>
                </a:cubicBezTo>
                <a:cubicBezTo>
                  <a:pt x="4369591" y="3111931"/>
                  <a:pt x="4370259" y="3110344"/>
                  <a:pt x="4371261" y="3108439"/>
                </a:cubicBezTo>
                <a:cubicBezTo>
                  <a:pt x="4371930" y="3106534"/>
                  <a:pt x="4372598" y="3104947"/>
                  <a:pt x="4373266" y="3103042"/>
                </a:cubicBezTo>
                <a:cubicBezTo>
                  <a:pt x="4373934" y="3101137"/>
                  <a:pt x="4374602" y="3098914"/>
                  <a:pt x="4375270" y="3097010"/>
                </a:cubicBezTo>
                <a:cubicBezTo>
                  <a:pt x="4375604" y="3095105"/>
                  <a:pt x="4376272" y="3093200"/>
                  <a:pt x="4376606" y="3091295"/>
                </a:cubicBezTo>
                <a:cubicBezTo>
                  <a:pt x="4376941" y="3089390"/>
                  <a:pt x="4377609" y="3087485"/>
                  <a:pt x="4377943" y="3085580"/>
                </a:cubicBezTo>
                <a:lnTo>
                  <a:pt x="4378945" y="3079866"/>
                </a:lnTo>
                <a:cubicBezTo>
                  <a:pt x="4379279" y="3077961"/>
                  <a:pt x="4379279" y="3075738"/>
                  <a:pt x="4379613" y="3073834"/>
                </a:cubicBezTo>
                <a:cubicBezTo>
                  <a:pt x="4379613" y="3071929"/>
                  <a:pt x="4379947" y="3070024"/>
                  <a:pt x="4379947" y="3068119"/>
                </a:cubicBezTo>
                <a:cubicBezTo>
                  <a:pt x="4379947" y="3066214"/>
                  <a:pt x="4380281" y="3064309"/>
                  <a:pt x="4380281" y="3062404"/>
                </a:cubicBezTo>
                <a:cubicBezTo>
                  <a:pt x="4380281" y="3060182"/>
                  <a:pt x="4379947" y="3058277"/>
                  <a:pt x="4379947" y="3056055"/>
                </a:cubicBezTo>
                <a:cubicBezTo>
                  <a:pt x="4379947" y="3054150"/>
                  <a:pt x="4379613" y="3052245"/>
                  <a:pt x="4379613" y="3050340"/>
                </a:cubicBezTo>
                <a:cubicBezTo>
                  <a:pt x="4379279" y="3048435"/>
                  <a:pt x="4379279" y="3046530"/>
                  <a:pt x="4378945" y="3044625"/>
                </a:cubicBezTo>
                <a:cubicBezTo>
                  <a:pt x="4378611" y="3042721"/>
                  <a:pt x="4378277" y="3040498"/>
                  <a:pt x="4377943" y="3038593"/>
                </a:cubicBezTo>
                <a:cubicBezTo>
                  <a:pt x="4377609" y="3036688"/>
                  <a:pt x="4376941" y="3034784"/>
                  <a:pt x="4376606" y="3032879"/>
                </a:cubicBezTo>
                <a:cubicBezTo>
                  <a:pt x="4376272" y="3030974"/>
                  <a:pt x="4375604" y="3029069"/>
                  <a:pt x="4375270" y="3027164"/>
                </a:cubicBezTo>
                <a:lnTo>
                  <a:pt x="4373266" y="3021449"/>
                </a:lnTo>
                <a:lnTo>
                  <a:pt x="4371261" y="3015735"/>
                </a:lnTo>
                <a:cubicBezTo>
                  <a:pt x="4370259" y="3013830"/>
                  <a:pt x="4369591" y="3012243"/>
                  <a:pt x="4368589" y="3010338"/>
                </a:cubicBezTo>
                <a:cubicBezTo>
                  <a:pt x="4367587" y="3008433"/>
                  <a:pt x="4366919" y="3006845"/>
                  <a:pt x="4365916" y="3004941"/>
                </a:cubicBezTo>
                <a:cubicBezTo>
                  <a:pt x="4364914" y="3003036"/>
                  <a:pt x="4364246" y="3001448"/>
                  <a:pt x="4363244" y="2999543"/>
                </a:cubicBezTo>
                <a:cubicBezTo>
                  <a:pt x="4362242" y="2997956"/>
                  <a:pt x="4360905" y="2996051"/>
                  <a:pt x="4359903" y="2994464"/>
                </a:cubicBezTo>
                <a:cubicBezTo>
                  <a:pt x="4358567" y="2992876"/>
                  <a:pt x="4357565" y="2990971"/>
                  <a:pt x="4356228" y="2989384"/>
                </a:cubicBezTo>
                <a:cubicBezTo>
                  <a:pt x="4354892" y="2987797"/>
                  <a:pt x="4353890" y="2986209"/>
                  <a:pt x="4352554" y="2984622"/>
                </a:cubicBezTo>
                <a:lnTo>
                  <a:pt x="4348545" y="2979860"/>
                </a:lnTo>
                <a:cubicBezTo>
                  <a:pt x="4347209" y="2978272"/>
                  <a:pt x="4345538" y="2976685"/>
                  <a:pt x="4344202" y="2975098"/>
                </a:cubicBezTo>
                <a:lnTo>
                  <a:pt x="4244650" y="2875727"/>
                </a:lnTo>
                <a:lnTo>
                  <a:pt x="3995771" y="2627140"/>
                </a:lnTo>
                <a:cubicBezTo>
                  <a:pt x="3994434" y="2625553"/>
                  <a:pt x="3992764" y="2624283"/>
                  <a:pt x="3991428" y="2622696"/>
                </a:cubicBezTo>
                <a:lnTo>
                  <a:pt x="3987419" y="2617933"/>
                </a:lnTo>
                <a:lnTo>
                  <a:pt x="3983410" y="2613171"/>
                </a:lnTo>
                <a:cubicBezTo>
                  <a:pt x="3982408" y="2611584"/>
                  <a:pt x="3981072" y="2609679"/>
                  <a:pt x="3980070" y="2608092"/>
                </a:cubicBezTo>
                <a:cubicBezTo>
                  <a:pt x="3979067" y="2606504"/>
                  <a:pt x="3978065" y="2604599"/>
                  <a:pt x="3977063" y="2603012"/>
                </a:cubicBezTo>
                <a:cubicBezTo>
                  <a:pt x="3976061" y="2601107"/>
                  <a:pt x="3974724" y="2599202"/>
                  <a:pt x="3973722" y="2597297"/>
                </a:cubicBezTo>
                <a:cubicBezTo>
                  <a:pt x="3972720" y="2595392"/>
                  <a:pt x="3972052" y="2593805"/>
                  <a:pt x="3971050" y="2591900"/>
                </a:cubicBezTo>
                <a:cubicBezTo>
                  <a:pt x="3970382" y="2589995"/>
                  <a:pt x="3969379" y="2588408"/>
                  <a:pt x="3968711" y="2586503"/>
                </a:cubicBezTo>
                <a:cubicBezTo>
                  <a:pt x="3968043" y="2584598"/>
                  <a:pt x="3967375" y="2583011"/>
                  <a:pt x="3966707" y="2581106"/>
                </a:cubicBezTo>
                <a:cubicBezTo>
                  <a:pt x="3966039" y="2579201"/>
                  <a:pt x="3965705" y="2576979"/>
                  <a:pt x="3965037" y="2575074"/>
                </a:cubicBezTo>
                <a:cubicBezTo>
                  <a:pt x="3964368" y="2573169"/>
                  <a:pt x="3964034" y="2571581"/>
                  <a:pt x="3963366" y="2569677"/>
                </a:cubicBezTo>
                <a:cubicBezTo>
                  <a:pt x="3963032" y="2567772"/>
                  <a:pt x="3962364" y="2565867"/>
                  <a:pt x="3962030" y="2563962"/>
                </a:cubicBezTo>
                <a:lnTo>
                  <a:pt x="3961028" y="2558247"/>
                </a:lnTo>
                <a:cubicBezTo>
                  <a:pt x="3960694" y="2556025"/>
                  <a:pt x="3960360" y="2554120"/>
                  <a:pt x="3960026" y="2551898"/>
                </a:cubicBezTo>
                <a:cubicBezTo>
                  <a:pt x="3960026" y="2549993"/>
                  <a:pt x="3959691" y="2548088"/>
                  <a:pt x="3959691" y="2546183"/>
                </a:cubicBezTo>
                <a:lnTo>
                  <a:pt x="3959691" y="2540469"/>
                </a:lnTo>
                <a:lnTo>
                  <a:pt x="3959691" y="2534436"/>
                </a:lnTo>
                <a:cubicBezTo>
                  <a:pt x="3959691" y="2532532"/>
                  <a:pt x="3960026" y="2530309"/>
                  <a:pt x="3960026" y="2528404"/>
                </a:cubicBezTo>
                <a:lnTo>
                  <a:pt x="3961028" y="2522690"/>
                </a:lnTo>
                <a:cubicBezTo>
                  <a:pt x="3961362" y="2520785"/>
                  <a:pt x="3961696" y="2518562"/>
                  <a:pt x="3962030" y="2516658"/>
                </a:cubicBezTo>
                <a:cubicBezTo>
                  <a:pt x="3962364" y="2514753"/>
                  <a:pt x="3963032" y="2512848"/>
                  <a:pt x="3963366" y="2510943"/>
                </a:cubicBezTo>
                <a:cubicBezTo>
                  <a:pt x="3964034" y="2509038"/>
                  <a:pt x="3964368" y="2507133"/>
                  <a:pt x="3965037" y="2505228"/>
                </a:cubicBezTo>
                <a:cubicBezTo>
                  <a:pt x="3965705" y="2503323"/>
                  <a:pt x="3966039" y="2501419"/>
                  <a:pt x="3966707" y="2499514"/>
                </a:cubicBezTo>
                <a:cubicBezTo>
                  <a:pt x="3967375" y="2497609"/>
                  <a:pt x="3968043" y="2496021"/>
                  <a:pt x="3968711" y="2494117"/>
                </a:cubicBezTo>
                <a:cubicBezTo>
                  <a:pt x="3969379" y="2492212"/>
                  <a:pt x="3970382" y="2490307"/>
                  <a:pt x="3971050" y="2488402"/>
                </a:cubicBezTo>
                <a:cubicBezTo>
                  <a:pt x="3972052" y="2486815"/>
                  <a:pt x="3972720" y="2484910"/>
                  <a:pt x="3973722" y="2483322"/>
                </a:cubicBezTo>
                <a:cubicBezTo>
                  <a:pt x="3974724" y="2481417"/>
                  <a:pt x="3976061" y="2479513"/>
                  <a:pt x="3977063" y="2477608"/>
                </a:cubicBezTo>
                <a:cubicBezTo>
                  <a:pt x="3978065" y="2476020"/>
                  <a:pt x="3979067" y="2474115"/>
                  <a:pt x="3980070" y="2472528"/>
                </a:cubicBezTo>
                <a:cubicBezTo>
                  <a:pt x="3981072" y="2470941"/>
                  <a:pt x="3982408" y="2469036"/>
                  <a:pt x="3983410" y="2467448"/>
                </a:cubicBezTo>
                <a:lnTo>
                  <a:pt x="3987419" y="2462686"/>
                </a:lnTo>
                <a:lnTo>
                  <a:pt x="3991428" y="2457924"/>
                </a:lnTo>
                <a:cubicBezTo>
                  <a:pt x="3992764" y="2456337"/>
                  <a:pt x="3994434" y="2454749"/>
                  <a:pt x="3995771" y="2453162"/>
                </a:cubicBezTo>
                <a:cubicBezTo>
                  <a:pt x="3997441" y="2451892"/>
                  <a:pt x="3998777" y="2450304"/>
                  <a:pt x="4000448" y="2449035"/>
                </a:cubicBezTo>
                <a:cubicBezTo>
                  <a:pt x="4002118" y="2447765"/>
                  <a:pt x="4003788" y="2446177"/>
                  <a:pt x="4005459" y="2444907"/>
                </a:cubicBezTo>
                <a:cubicBezTo>
                  <a:pt x="4007129" y="2443637"/>
                  <a:pt x="4008465" y="2442367"/>
                  <a:pt x="4010135" y="2441098"/>
                </a:cubicBezTo>
                <a:lnTo>
                  <a:pt x="4015146" y="2437288"/>
                </a:lnTo>
                <a:cubicBezTo>
                  <a:pt x="4016817" y="2436335"/>
                  <a:pt x="4018821" y="2435383"/>
                  <a:pt x="4020492" y="2434430"/>
                </a:cubicBezTo>
                <a:cubicBezTo>
                  <a:pt x="4022162" y="2433478"/>
                  <a:pt x="4023832" y="2432208"/>
                  <a:pt x="4025503" y="2431256"/>
                </a:cubicBezTo>
                <a:cubicBezTo>
                  <a:pt x="4027507" y="2430303"/>
                  <a:pt x="4029177" y="2429351"/>
                  <a:pt x="4031182" y="2428398"/>
                </a:cubicBezTo>
                <a:cubicBezTo>
                  <a:pt x="4032852" y="2427763"/>
                  <a:pt x="4034856" y="2426811"/>
                  <a:pt x="4036527" y="2426176"/>
                </a:cubicBezTo>
                <a:cubicBezTo>
                  <a:pt x="4038531" y="2425541"/>
                  <a:pt x="4040201" y="2424589"/>
                  <a:pt x="4042206" y="2423954"/>
                </a:cubicBezTo>
                <a:cubicBezTo>
                  <a:pt x="4044210" y="2423319"/>
                  <a:pt x="4045881" y="2423001"/>
                  <a:pt x="4047885" y="2422366"/>
                </a:cubicBezTo>
                <a:cubicBezTo>
                  <a:pt x="4049889" y="2421731"/>
                  <a:pt x="4051560" y="2421096"/>
                  <a:pt x="4053564" y="2420461"/>
                </a:cubicBezTo>
                <a:lnTo>
                  <a:pt x="4059577" y="2419509"/>
                </a:lnTo>
                <a:lnTo>
                  <a:pt x="4065256" y="2418557"/>
                </a:lnTo>
                <a:cubicBezTo>
                  <a:pt x="4067261" y="2418239"/>
                  <a:pt x="4069265" y="2418239"/>
                  <a:pt x="4071270" y="2417922"/>
                </a:cubicBezTo>
                <a:cubicBezTo>
                  <a:pt x="4073274" y="2417604"/>
                  <a:pt x="4074944" y="2417604"/>
                  <a:pt x="4076949" y="2417287"/>
                </a:cubicBezTo>
                <a:lnTo>
                  <a:pt x="4082962" y="2417287"/>
                </a:lnTo>
                <a:lnTo>
                  <a:pt x="4088975" y="2417287"/>
                </a:lnTo>
                <a:cubicBezTo>
                  <a:pt x="4090980" y="2417604"/>
                  <a:pt x="4092650" y="2417604"/>
                  <a:pt x="4094654" y="2417922"/>
                </a:cubicBezTo>
                <a:cubicBezTo>
                  <a:pt x="4096659" y="2418239"/>
                  <a:pt x="4098663" y="2418239"/>
                  <a:pt x="4100668" y="2418557"/>
                </a:cubicBezTo>
                <a:lnTo>
                  <a:pt x="4106347" y="2419509"/>
                </a:lnTo>
                <a:lnTo>
                  <a:pt x="4112360" y="2420461"/>
                </a:lnTo>
                <a:cubicBezTo>
                  <a:pt x="4114364" y="2421096"/>
                  <a:pt x="4116035" y="2421731"/>
                  <a:pt x="4118039" y="2422366"/>
                </a:cubicBezTo>
                <a:cubicBezTo>
                  <a:pt x="4120043" y="2423001"/>
                  <a:pt x="4121714" y="2423319"/>
                  <a:pt x="4123718" y="2423954"/>
                </a:cubicBezTo>
                <a:cubicBezTo>
                  <a:pt x="4125723" y="2424589"/>
                  <a:pt x="4127393" y="2425541"/>
                  <a:pt x="4129397" y="2426176"/>
                </a:cubicBezTo>
                <a:cubicBezTo>
                  <a:pt x="4131068" y="2426811"/>
                  <a:pt x="4133072" y="2427763"/>
                  <a:pt x="4134742" y="2428398"/>
                </a:cubicBezTo>
                <a:cubicBezTo>
                  <a:pt x="4136747" y="2429351"/>
                  <a:pt x="4138417" y="2430303"/>
                  <a:pt x="4140421" y="2431256"/>
                </a:cubicBezTo>
                <a:cubicBezTo>
                  <a:pt x="4142092" y="2432208"/>
                  <a:pt x="4144096" y="2433478"/>
                  <a:pt x="4145767" y="2434430"/>
                </a:cubicBezTo>
                <a:lnTo>
                  <a:pt x="4150778" y="2437288"/>
                </a:lnTo>
                <a:lnTo>
                  <a:pt x="4155789" y="2441098"/>
                </a:lnTo>
                <a:lnTo>
                  <a:pt x="4160800" y="2444907"/>
                </a:lnTo>
                <a:cubicBezTo>
                  <a:pt x="4162470" y="2446177"/>
                  <a:pt x="4163806" y="2447765"/>
                  <a:pt x="4165476" y="2449035"/>
                </a:cubicBezTo>
                <a:cubicBezTo>
                  <a:pt x="4167147" y="2450304"/>
                  <a:pt x="4168483" y="2451892"/>
                  <a:pt x="4170153" y="2453162"/>
                </a:cubicBezTo>
                <a:lnTo>
                  <a:pt x="4969908" y="3252257"/>
                </a:lnTo>
                <a:lnTo>
                  <a:pt x="5037736" y="3319991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 7">
            <a:extLst>
              <a:ext uri="{FF2B5EF4-FFF2-40B4-BE49-F238E27FC236}">
                <a16:creationId xmlns="" xmlns:a16="http://schemas.microsoft.com/office/drawing/2014/main" id="{FE884A75-A388-4694-AA3C-63A8B13669A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82995" y="0"/>
            <a:ext cx="3140546" cy="2959100"/>
          </a:xfrm>
          <a:custGeom>
            <a:avLst/>
            <a:gdLst>
              <a:gd name="T0" fmla="*/ 9290 w 9400"/>
              <a:gd name="T1" fmla="*/ 9207 h 9322"/>
              <a:gd name="T2" fmla="*/ 9276 w 9400"/>
              <a:gd name="T3" fmla="*/ 9221 h 9322"/>
              <a:gd name="T4" fmla="*/ 9246 w 9400"/>
              <a:gd name="T5" fmla="*/ 9247 h 9322"/>
              <a:gd name="T6" fmla="*/ 9215 w 9400"/>
              <a:gd name="T7" fmla="*/ 9269 h 9322"/>
              <a:gd name="T8" fmla="*/ 9183 w 9400"/>
              <a:gd name="T9" fmla="*/ 9287 h 9322"/>
              <a:gd name="T10" fmla="*/ 9149 w 9400"/>
              <a:gd name="T11" fmla="*/ 9301 h 9322"/>
              <a:gd name="T12" fmla="*/ 9114 w 9400"/>
              <a:gd name="T13" fmla="*/ 9312 h 9322"/>
              <a:gd name="T14" fmla="*/ 9079 w 9400"/>
              <a:gd name="T15" fmla="*/ 9319 h 9322"/>
              <a:gd name="T16" fmla="*/ 9043 w 9400"/>
              <a:gd name="T17" fmla="*/ 9322 h 9322"/>
              <a:gd name="T18" fmla="*/ 9007 w 9400"/>
              <a:gd name="T19" fmla="*/ 9322 h 9322"/>
              <a:gd name="T20" fmla="*/ 8971 w 9400"/>
              <a:gd name="T21" fmla="*/ 9319 h 9322"/>
              <a:gd name="T22" fmla="*/ 8937 w 9400"/>
              <a:gd name="T23" fmla="*/ 9312 h 9322"/>
              <a:gd name="T24" fmla="*/ 8902 w 9400"/>
              <a:gd name="T25" fmla="*/ 9301 h 9322"/>
              <a:gd name="T26" fmla="*/ 8868 w 9400"/>
              <a:gd name="T27" fmla="*/ 9287 h 9322"/>
              <a:gd name="T28" fmla="*/ 8835 w 9400"/>
              <a:gd name="T29" fmla="*/ 9269 h 9322"/>
              <a:gd name="T30" fmla="*/ 8804 w 9400"/>
              <a:gd name="T31" fmla="*/ 9247 h 9322"/>
              <a:gd name="T32" fmla="*/ 8775 w 9400"/>
              <a:gd name="T33" fmla="*/ 9221 h 9322"/>
              <a:gd name="T34" fmla="*/ 0 w 9400"/>
              <a:gd name="T35" fmla="*/ 0 h 9322"/>
              <a:gd name="T36" fmla="*/ 9290 w 9400"/>
              <a:gd name="T37" fmla="*/ 8651 h 9322"/>
              <a:gd name="T38" fmla="*/ 9303 w 9400"/>
              <a:gd name="T39" fmla="*/ 8666 h 9322"/>
              <a:gd name="T40" fmla="*/ 9327 w 9400"/>
              <a:gd name="T41" fmla="*/ 8696 h 9322"/>
              <a:gd name="T42" fmla="*/ 9348 w 9400"/>
              <a:gd name="T43" fmla="*/ 8730 h 9322"/>
              <a:gd name="T44" fmla="*/ 9365 w 9400"/>
              <a:gd name="T45" fmla="*/ 8764 h 9322"/>
              <a:gd name="T46" fmla="*/ 9378 w 9400"/>
              <a:gd name="T47" fmla="*/ 8800 h 9322"/>
              <a:gd name="T48" fmla="*/ 9389 w 9400"/>
              <a:gd name="T49" fmla="*/ 8835 h 9322"/>
              <a:gd name="T50" fmla="*/ 9396 w 9400"/>
              <a:gd name="T51" fmla="*/ 8873 h 9322"/>
              <a:gd name="T52" fmla="*/ 9399 w 9400"/>
              <a:gd name="T53" fmla="*/ 8911 h 9322"/>
              <a:gd name="T54" fmla="*/ 9399 w 9400"/>
              <a:gd name="T55" fmla="*/ 8949 h 9322"/>
              <a:gd name="T56" fmla="*/ 9396 w 9400"/>
              <a:gd name="T57" fmla="*/ 8986 h 9322"/>
              <a:gd name="T58" fmla="*/ 9389 w 9400"/>
              <a:gd name="T59" fmla="*/ 9023 h 9322"/>
              <a:gd name="T60" fmla="*/ 9378 w 9400"/>
              <a:gd name="T61" fmla="*/ 9060 h 9322"/>
              <a:gd name="T62" fmla="*/ 9365 w 9400"/>
              <a:gd name="T63" fmla="*/ 9095 h 9322"/>
              <a:gd name="T64" fmla="*/ 9348 w 9400"/>
              <a:gd name="T65" fmla="*/ 9130 h 9322"/>
              <a:gd name="T66" fmla="*/ 9327 w 9400"/>
              <a:gd name="T67" fmla="*/ 9162 h 9322"/>
              <a:gd name="T68" fmla="*/ 9303 w 9400"/>
              <a:gd name="T69" fmla="*/ 9193 h 9322"/>
              <a:gd name="T70" fmla="*/ 9290 w 9400"/>
              <a:gd name="T71" fmla="*/ 9207 h 9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00" h="9322">
                <a:moveTo>
                  <a:pt x="9290" y="9207"/>
                </a:moveTo>
                <a:lnTo>
                  <a:pt x="9290" y="9207"/>
                </a:lnTo>
                <a:lnTo>
                  <a:pt x="9290" y="9207"/>
                </a:lnTo>
                <a:lnTo>
                  <a:pt x="9276" y="9221"/>
                </a:lnTo>
                <a:lnTo>
                  <a:pt x="9261" y="9235"/>
                </a:lnTo>
                <a:lnTo>
                  <a:pt x="9246" y="9247"/>
                </a:lnTo>
                <a:lnTo>
                  <a:pt x="9231" y="9258"/>
                </a:lnTo>
                <a:lnTo>
                  <a:pt x="9215" y="9269"/>
                </a:lnTo>
                <a:lnTo>
                  <a:pt x="9199" y="9278"/>
                </a:lnTo>
                <a:lnTo>
                  <a:pt x="9183" y="9287"/>
                </a:lnTo>
                <a:lnTo>
                  <a:pt x="9166" y="9294"/>
                </a:lnTo>
                <a:lnTo>
                  <a:pt x="9149" y="9301"/>
                </a:lnTo>
                <a:lnTo>
                  <a:pt x="9131" y="9306"/>
                </a:lnTo>
                <a:lnTo>
                  <a:pt x="9114" y="9312"/>
                </a:lnTo>
                <a:lnTo>
                  <a:pt x="9096" y="9316"/>
                </a:lnTo>
                <a:lnTo>
                  <a:pt x="9079" y="9319"/>
                </a:lnTo>
                <a:lnTo>
                  <a:pt x="9061" y="9321"/>
                </a:lnTo>
                <a:lnTo>
                  <a:pt x="9043" y="9322"/>
                </a:lnTo>
                <a:lnTo>
                  <a:pt x="9025" y="9322"/>
                </a:lnTo>
                <a:lnTo>
                  <a:pt x="9007" y="9322"/>
                </a:lnTo>
                <a:lnTo>
                  <a:pt x="8989" y="9321"/>
                </a:lnTo>
                <a:lnTo>
                  <a:pt x="8971" y="9319"/>
                </a:lnTo>
                <a:lnTo>
                  <a:pt x="8954" y="9316"/>
                </a:lnTo>
                <a:lnTo>
                  <a:pt x="8937" y="9312"/>
                </a:lnTo>
                <a:lnTo>
                  <a:pt x="8919" y="9306"/>
                </a:lnTo>
                <a:lnTo>
                  <a:pt x="8902" y="9301"/>
                </a:lnTo>
                <a:lnTo>
                  <a:pt x="8884" y="9294"/>
                </a:lnTo>
                <a:lnTo>
                  <a:pt x="8868" y="9287"/>
                </a:lnTo>
                <a:lnTo>
                  <a:pt x="8851" y="9278"/>
                </a:lnTo>
                <a:lnTo>
                  <a:pt x="8835" y="9269"/>
                </a:lnTo>
                <a:lnTo>
                  <a:pt x="8820" y="9258"/>
                </a:lnTo>
                <a:lnTo>
                  <a:pt x="8804" y="9247"/>
                </a:lnTo>
                <a:lnTo>
                  <a:pt x="8789" y="9235"/>
                </a:lnTo>
                <a:lnTo>
                  <a:pt x="8775" y="9221"/>
                </a:lnTo>
                <a:lnTo>
                  <a:pt x="8760" y="9207"/>
                </a:lnTo>
                <a:lnTo>
                  <a:pt x="0" y="0"/>
                </a:lnTo>
                <a:lnTo>
                  <a:pt x="1059" y="0"/>
                </a:lnTo>
                <a:lnTo>
                  <a:pt x="9290" y="8651"/>
                </a:lnTo>
                <a:lnTo>
                  <a:pt x="9290" y="8651"/>
                </a:lnTo>
                <a:lnTo>
                  <a:pt x="9303" y="8666"/>
                </a:lnTo>
                <a:lnTo>
                  <a:pt x="9316" y="8681"/>
                </a:lnTo>
                <a:lnTo>
                  <a:pt x="9327" y="8696"/>
                </a:lnTo>
                <a:lnTo>
                  <a:pt x="9337" y="8713"/>
                </a:lnTo>
                <a:lnTo>
                  <a:pt x="9348" y="8730"/>
                </a:lnTo>
                <a:lnTo>
                  <a:pt x="9357" y="8747"/>
                </a:lnTo>
                <a:lnTo>
                  <a:pt x="9365" y="8764"/>
                </a:lnTo>
                <a:lnTo>
                  <a:pt x="9372" y="8782"/>
                </a:lnTo>
                <a:lnTo>
                  <a:pt x="9378" y="8800"/>
                </a:lnTo>
                <a:lnTo>
                  <a:pt x="9384" y="8817"/>
                </a:lnTo>
                <a:lnTo>
                  <a:pt x="9389" y="8835"/>
                </a:lnTo>
                <a:lnTo>
                  <a:pt x="9393" y="8855"/>
                </a:lnTo>
                <a:lnTo>
                  <a:pt x="9396" y="8873"/>
                </a:lnTo>
                <a:lnTo>
                  <a:pt x="9398" y="8891"/>
                </a:lnTo>
                <a:lnTo>
                  <a:pt x="9399" y="8911"/>
                </a:lnTo>
                <a:lnTo>
                  <a:pt x="9400" y="8929"/>
                </a:lnTo>
                <a:lnTo>
                  <a:pt x="9399" y="8949"/>
                </a:lnTo>
                <a:lnTo>
                  <a:pt x="9398" y="8967"/>
                </a:lnTo>
                <a:lnTo>
                  <a:pt x="9396" y="8986"/>
                </a:lnTo>
                <a:lnTo>
                  <a:pt x="9393" y="9005"/>
                </a:lnTo>
                <a:lnTo>
                  <a:pt x="9389" y="9023"/>
                </a:lnTo>
                <a:lnTo>
                  <a:pt x="9384" y="9041"/>
                </a:lnTo>
                <a:lnTo>
                  <a:pt x="9378" y="9060"/>
                </a:lnTo>
                <a:lnTo>
                  <a:pt x="9372" y="9078"/>
                </a:lnTo>
                <a:lnTo>
                  <a:pt x="9365" y="9095"/>
                </a:lnTo>
                <a:lnTo>
                  <a:pt x="9357" y="9112"/>
                </a:lnTo>
                <a:lnTo>
                  <a:pt x="9348" y="9130"/>
                </a:lnTo>
                <a:lnTo>
                  <a:pt x="9337" y="9146"/>
                </a:lnTo>
                <a:lnTo>
                  <a:pt x="9327" y="9162"/>
                </a:lnTo>
                <a:lnTo>
                  <a:pt x="9316" y="9178"/>
                </a:lnTo>
                <a:lnTo>
                  <a:pt x="9303" y="9193"/>
                </a:lnTo>
                <a:lnTo>
                  <a:pt x="9290" y="9207"/>
                </a:lnTo>
                <a:lnTo>
                  <a:pt x="9290" y="9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Freeform 9">
            <a:extLst>
              <a:ext uri="{FF2B5EF4-FFF2-40B4-BE49-F238E27FC236}">
                <a16:creationId xmlns="" xmlns:a16="http://schemas.microsoft.com/office/drawing/2014/main" id="{FB3459B0-92FF-4D00-B91D-795B01CFF52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65213" y="5729288"/>
            <a:ext cx="1317693" cy="1128713"/>
          </a:xfrm>
          <a:custGeom>
            <a:avLst/>
            <a:gdLst>
              <a:gd name="T0" fmla="*/ 107 w 3945"/>
              <a:gd name="T1" fmla="*/ 113 h 3556"/>
              <a:gd name="T2" fmla="*/ 135 w 3945"/>
              <a:gd name="T3" fmla="*/ 86 h 3556"/>
              <a:gd name="T4" fmla="*/ 165 w 3945"/>
              <a:gd name="T5" fmla="*/ 63 h 3556"/>
              <a:gd name="T6" fmla="*/ 197 w 3945"/>
              <a:gd name="T7" fmla="*/ 44 h 3556"/>
              <a:gd name="T8" fmla="*/ 229 w 3945"/>
              <a:gd name="T9" fmla="*/ 28 h 3556"/>
              <a:gd name="T10" fmla="*/ 263 w 3945"/>
              <a:gd name="T11" fmla="*/ 15 h 3556"/>
              <a:gd name="T12" fmla="*/ 298 w 3945"/>
              <a:gd name="T13" fmla="*/ 6 h 3556"/>
              <a:gd name="T14" fmla="*/ 333 w 3945"/>
              <a:gd name="T15" fmla="*/ 1 h 3556"/>
              <a:gd name="T16" fmla="*/ 368 w 3945"/>
              <a:gd name="T17" fmla="*/ 0 h 3556"/>
              <a:gd name="T18" fmla="*/ 404 w 3945"/>
              <a:gd name="T19" fmla="*/ 1 h 3556"/>
              <a:gd name="T20" fmla="*/ 438 w 3945"/>
              <a:gd name="T21" fmla="*/ 6 h 3556"/>
              <a:gd name="T22" fmla="*/ 473 w 3945"/>
              <a:gd name="T23" fmla="*/ 15 h 3556"/>
              <a:gd name="T24" fmla="*/ 507 w 3945"/>
              <a:gd name="T25" fmla="*/ 28 h 3556"/>
              <a:gd name="T26" fmla="*/ 540 w 3945"/>
              <a:gd name="T27" fmla="*/ 44 h 3556"/>
              <a:gd name="T28" fmla="*/ 571 w 3945"/>
              <a:gd name="T29" fmla="*/ 63 h 3556"/>
              <a:gd name="T30" fmla="*/ 601 w 3945"/>
              <a:gd name="T31" fmla="*/ 86 h 3556"/>
              <a:gd name="T32" fmla="*/ 629 w 3945"/>
              <a:gd name="T33" fmla="*/ 113 h 3556"/>
              <a:gd name="T34" fmla="*/ 2863 w 3945"/>
              <a:gd name="T35" fmla="*/ 3556 h 3556"/>
              <a:gd name="T36" fmla="*/ 107 w 3945"/>
              <a:gd name="T37" fmla="*/ 661 h 3556"/>
              <a:gd name="T38" fmla="*/ 82 w 3945"/>
              <a:gd name="T39" fmla="*/ 632 h 3556"/>
              <a:gd name="T40" fmla="*/ 60 w 3945"/>
              <a:gd name="T41" fmla="*/ 600 h 3556"/>
              <a:gd name="T42" fmla="*/ 42 w 3945"/>
              <a:gd name="T43" fmla="*/ 567 h 3556"/>
              <a:gd name="T44" fmla="*/ 26 w 3945"/>
              <a:gd name="T45" fmla="*/ 533 h 3556"/>
              <a:gd name="T46" fmla="*/ 14 w 3945"/>
              <a:gd name="T47" fmla="*/ 497 h 3556"/>
              <a:gd name="T48" fmla="*/ 6 w 3945"/>
              <a:gd name="T49" fmla="*/ 461 h 3556"/>
              <a:gd name="T50" fmla="*/ 1 w 3945"/>
              <a:gd name="T51" fmla="*/ 424 h 3556"/>
              <a:gd name="T52" fmla="*/ 0 w 3945"/>
              <a:gd name="T53" fmla="*/ 386 h 3556"/>
              <a:gd name="T54" fmla="*/ 1 w 3945"/>
              <a:gd name="T55" fmla="*/ 350 h 3556"/>
              <a:gd name="T56" fmla="*/ 6 w 3945"/>
              <a:gd name="T57" fmla="*/ 313 h 3556"/>
              <a:gd name="T58" fmla="*/ 14 w 3945"/>
              <a:gd name="T59" fmla="*/ 277 h 3556"/>
              <a:gd name="T60" fmla="*/ 26 w 3945"/>
              <a:gd name="T61" fmla="*/ 241 h 3556"/>
              <a:gd name="T62" fmla="*/ 42 w 3945"/>
              <a:gd name="T63" fmla="*/ 206 h 3556"/>
              <a:gd name="T64" fmla="*/ 60 w 3945"/>
              <a:gd name="T65" fmla="*/ 173 h 3556"/>
              <a:gd name="T66" fmla="*/ 82 w 3945"/>
              <a:gd name="T67" fmla="*/ 142 h 3556"/>
              <a:gd name="T68" fmla="*/ 107 w 3945"/>
              <a:gd name="T69" fmla="*/ 113 h 3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45" h="3556">
                <a:moveTo>
                  <a:pt x="107" y="113"/>
                </a:moveTo>
                <a:lnTo>
                  <a:pt x="107" y="113"/>
                </a:lnTo>
                <a:lnTo>
                  <a:pt x="121" y="99"/>
                </a:lnTo>
                <a:lnTo>
                  <a:pt x="135" y="86"/>
                </a:lnTo>
                <a:lnTo>
                  <a:pt x="150" y="74"/>
                </a:lnTo>
                <a:lnTo>
                  <a:pt x="165" y="63"/>
                </a:lnTo>
                <a:lnTo>
                  <a:pt x="181" y="52"/>
                </a:lnTo>
                <a:lnTo>
                  <a:pt x="197" y="44"/>
                </a:lnTo>
                <a:lnTo>
                  <a:pt x="213" y="35"/>
                </a:lnTo>
                <a:lnTo>
                  <a:pt x="229" y="28"/>
                </a:lnTo>
                <a:lnTo>
                  <a:pt x="246" y="21"/>
                </a:lnTo>
                <a:lnTo>
                  <a:pt x="263" y="15"/>
                </a:lnTo>
                <a:lnTo>
                  <a:pt x="281" y="10"/>
                </a:lnTo>
                <a:lnTo>
                  <a:pt x="298" y="6"/>
                </a:lnTo>
                <a:lnTo>
                  <a:pt x="315" y="3"/>
                </a:lnTo>
                <a:lnTo>
                  <a:pt x="333" y="1"/>
                </a:lnTo>
                <a:lnTo>
                  <a:pt x="350" y="0"/>
                </a:lnTo>
                <a:lnTo>
                  <a:pt x="368" y="0"/>
                </a:lnTo>
                <a:lnTo>
                  <a:pt x="386" y="0"/>
                </a:lnTo>
                <a:lnTo>
                  <a:pt x="404" y="1"/>
                </a:lnTo>
                <a:lnTo>
                  <a:pt x="421" y="3"/>
                </a:lnTo>
                <a:lnTo>
                  <a:pt x="438" y="6"/>
                </a:lnTo>
                <a:lnTo>
                  <a:pt x="456" y="10"/>
                </a:lnTo>
                <a:lnTo>
                  <a:pt x="473" y="15"/>
                </a:lnTo>
                <a:lnTo>
                  <a:pt x="490" y="21"/>
                </a:lnTo>
                <a:lnTo>
                  <a:pt x="507" y="28"/>
                </a:lnTo>
                <a:lnTo>
                  <a:pt x="524" y="35"/>
                </a:lnTo>
                <a:lnTo>
                  <a:pt x="540" y="44"/>
                </a:lnTo>
                <a:lnTo>
                  <a:pt x="555" y="52"/>
                </a:lnTo>
                <a:lnTo>
                  <a:pt x="571" y="63"/>
                </a:lnTo>
                <a:lnTo>
                  <a:pt x="586" y="74"/>
                </a:lnTo>
                <a:lnTo>
                  <a:pt x="601" y="86"/>
                </a:lnTo>
                <a:lnTo>
                  <a:pt x="615" y="99"/>
                </a:lnTo>
                <a:lnTo>
                  <a:pt x="629" y="113"/>
                </a:lnTo>
                <a:lnTo>
                  <a:pt x="3945" y="3556"/>
                </a:lnTo>
                <a:lnTo>
                  <a:pt x="2863" y="3556"/>
                </a:lnTo>
                <a:lnTo>
                  <a:pt x="107" y="661"/>
                </a:lnTo>
                <a:lnTo>
                  <a:pt x="107" y="661"/>
                </a:lnTo>
                <a:lnTo>
                  <a:pt x="94" y="646"/>
                </a:lnTo>
                <a:lnTo>
                  <a:pt x="82" y="632"/>
                </a:lnTo>
                <a:lnTo>
                  <a:pt x="70" y="616"/>
                </a:lnTo>
                <a:lnTo>
                  <a:pt x="60" y="600"/>
                </a:lnTo>
                <a:lnTo>
                  <a:pt x="50" y="584"/>
                </a:lnTo>
                <a:lnTo>
                  <a:pt x="42" y="567"/>
                </a:lnTo>
                <a:lnTo>
                  <a:pt x="34" y="550"/>
                </a:lnTo>
                <a:lnTo>
                  <a:pt x="26" y="533"/>
                </a:lnTo>
                <a:lnTo>
                  <a:pt x="20" y="515"/>
                </a:lnTo>
                <a:lnTo>
                  <a:pt x="14" y="497"/>
                </a:lnTo>
                <a:lnTo>
                  <a:pt x="10" y="479"/>
                </a:lnTo>
                <a:lnTo>
                  <a:pt x="6" y="461"/>
                </a:lnTo>
                <a:lnTo>
                  <a:pt x="3" y="442"/>
                </a:lnTo>
                <a:lnTo>
                  <a:pt x="1" y="424"/>
                </a:lnTo>
                <a:lnTo>
                  <a:pt x="0" y="406"/>
                </a:lnTo>
                <a:lnTo>
                  <a:pt x="0" y="386"/>
                </a:lnTo>
                <a:lnTo>
                  <a:pt x="0" y="368"/>
                </a:lnTo>
                <a:lnTo>
                  <a:pt x="1" y="350"/>
                </a:lnTo>
                <a:lnTo>
                  <a:pt x="3" y="331"/>
                </a:lnTo>
                <a:lnTo>
                  <a:pt x="6" y="313"/>
                </a:lnTo>
                <a:lnTo>
                  <a:pt x="10" y="295"/>
                </a:lnTo>
                <a:lnTo>
                  <a:pt x="14" y="277"/>
                </a:lnTo>
                <a:lnTo>
                  <a:pt x="20" y="258"/>
                </a:lnTo>
                <a:lnTo>
                  <a:pt x="26" y="241"/>
                </a:lnTo>
                <a:lnTo>
                  <a:pt x="34" y="224"/>
                </a:lnTo>
                <a:lnTo>
                  <a:pt x="42" y="206"/>
                </a:lnTo>
                <a:lnTo>
                  <a:pt x="50" y="190"/>
                </a:lnTo>
                <a:lnTo>
                  <a:pt x="60" y="173"/>
                </a:lnTo>
                <a:lnTo>
                  <a:pt x="70" y="158"/>
                </a:lnTo>
                <a:lnTo>
                  <a:pt x="82" y="142"/>
                </a:lnTo>
                <a:lnTo>
                  <a:pt x="94" y="127"/>
                </a:lnTo>
                <a:lnTo>
                  <a:pt x="107" y="113"/>
                </a:lnTo>
                <a:lnTo>
                  <a:pt x="107" y="1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220072" y="365126"/>
            <a:ext cx="329527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C107F5E5-6C8F-471E-B6C4-E1D657ED2F0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601787"/>
            <a:ext cx="1112338" cy="1288180"/>
          </a:xfrm>
          <a:custGeom>
            <a:avLst/>
            <a:gdLst>
              <a:gd name="connsiteX0" fmla="*/ 124954 w 1112338"/>
              <a:gd name="connsiteY0" fmla="*/ 0 h 1288180"/>
              <a:gd name="connsiteX1" fmla="*/ 118940 w 1112338"/>
              <a:gd name="connsiteY1" fmla="*/ 318 h 1288180"/>
              <a:gd name="connsiteX2" fmla="*/ 112926 w 1112338"/>
              <a:gd name="connsiteY2" fmla="*/ 635 h 1288180"/>
              <a:gd name="connsiteX3" fmla="*/ 106912 w 1112338"/>
              <a:gd name="connsiteY3" fmla="*/ 1271 h 1288180"/>
              <a:gd name="connsiteX4" fmla="*/ 100898 w 1112338"/>
              <a:gd name="connsiteY4" fmla="*/ 2223 h 1288180"/>
              <a:gd name="connsiteX5" fmla="*/ 95219 w 1112338"/>
              <a:gd name="connsiteY5" fmla="*/ 3494 h 1288180"/>
              <a:gd name="connsiteX6" fmla="*/ 89539 w 1112338"/>
              <a:gd name="connsiteY6" fmla="*/ 5082 h 1288180"/>
              <a:gd name="connsiteX7" fmla="*/ 83525 w 1112338"/>
              <a:gd name="connsiteY7" fmla="*/ 6988 h 1288180"/>
              <a:gd name="connsiteX8" fmla="*/ 77845 w 1112338"/>
              <a:gd name="connsiteY8" fmla="*/ 9211 h 1288180"/>
              <a:gd name="connsiteX9" fmla="*/ 72166 w 1112338"/>
              <a:gd name="connsiteY9" fmla="*/ 11434 h 1288180"/>
              <a:gd name="connsiteX10" fmla="*/ 66820 w 1112338"/>
              <a:gd name="connsiteY10" fmla="*/ 14293 h 1288180"/>
              <a:gd name="connsiteX11" fmla="*/ 61475 w 1112338"/>
              <a:gd name="connsiteY11" fmla="*/ 17151 h 1288180"/>
              <a:gd name="connsiteX12" fmla="*/ 56129 w 1112338"/>
              <a:gd name="connsiteY12" fmla="*/ 20327 h 1288180"/>
              <a:gd name="connsiteX13" fmla="*/ 51117 w 1112338"/>
              <a:gd name="connsiteY13" fmla="*/ 24139 h 1288180"/>
              <a:gd name="connsiteX14" fmla="*/ 45772 w 1112338"/>
              <a:gd name="connsiteY14" fmla="*/ 27950 h 1288180"/>
              <a:gd name="connsiteX15" fmla="*/ 41094 w 1112338"/>
              <a:gd name="connsiteY15" fmla="*/ 32079 h 1288180"/>
              <a:gd name="connsiteX16" fmla="*/ 36751 w 1112338"/>
              <a:gd name="connsiteY16" fmla="*/ 36525 h 1288180"/>
              <a:gd name="connsiteX17" fmla="*/ 32074 w 1112338"/>
              <a:gd name="connsiteY17" fmla="*/ 41290 h 1288180"/>
              <a:gd name="connsiteX18" fmla="*/ 28065 w 1112338"/>
              <a:gd name="connsiteY18" fmla="*/ 46054 h 1288180"/>
              <a:gd name="connsiteX19" fmla="*/ 24055 w 1112338"/>
              <a:gd name="connsiteY19" fmla="*/ 50818 h 1288180"/>
              <a:gd name="connsiteX20" fmla="*/ 20714 w 1112338"/>
              <a:gd name="connsiteY20" fmla="*/ 55900 h 1288180"/>
              <a:gd name="connsiteX21" fmla="*/ 17039 w 1112338"/>
              <a:gd name="connsiteY21" fmla="*/ 61299 h 1288180"/>
              <a:gd name="connsiteX22" fmla="*/ 14032 w 1112338"/>
              <a:gd name="connsiteY22" fmla="*/ 67016 h 1288180"/>
              <a:gd name="connsiteX23" fmla="*/ 11694 w 1112338"/>
              <a:gd name="connsiteY23" fmla="*/ 72415 h 1288180"/>
              <a:gd name="connsiteX24" fmla="*/ 9021 w 1112338"/>
              <a:gd name="connsiteY24" fmla="*/ 77815 h 1288180"/>
              <a:gd name="connsiteX25" fmla="*/ 7016 w 1112338"/>
              <a:gd name="connsiteY25" fmla="*/ 83532 h 1288180"/>
              <a:gd name="connsiteX26" fmla="*/ 5012 w 1112338"/>
              <a:gd name="connsiteY26" fmla="*/ 89249 h 1288180"/>
              <a:gd name="connsiteX27" fmla="*/ 3341 w 1112338"/>
              <a:gd name="connsiteY27" fmla="*/ 94966 h 1288180"/>
              <a:gd name="connsiteX28" fmla="*/ 2005 w 1112338"/>
              <a:gd name="connsiteY28" fmla="*/ 101000 h 1288180"/>
              <a:gd name="connsiteX29" fmla="*/ 1002 w 1112338"/>
              <a:gd name="connsiteY29" fmla="*/ 107035 h 1288180"/>
              <a:gd name="connsiteX30" fmla="*/ 334 w 1112338"/>
              <a:gd name="connsiteY30" fmla="*/ 112752 h 1288180"/>
              <a:gd name="connsiteX31" fmla="*/ 0 w 1112338"/>
              <a:gd name="connsiteY31" fmla="*/ 118786 h 1288180"/>
              <a:gd name="connsiteX32" fmla="*/ 0 w 1112338"/>
              <a:gd name="connsiteY32" fmla="*/ 124821 h 1288180"/>
              <a:gd name="connsiteX33" fmla="*/ 0 w 1112338"/>
              <a:gd name="connsiteY33" fmla="*/ 130856 h 1288180"/>
              <a:gd name="connsiteX34" fmla="*/ 334 w 1112338"/>
              <a:gd name="connsiteY34" fmla="*/ 136573 h 1288180"/>
              <a:gd name="connsiteX35" fmla="*/ 1002 w 1112338"/>
              <a:gd name="connsiteY35" fmla="*/ 142925 h 1288180"/>
              <a:gd name="connsiteX36" fmla="*/ 2005 w 1112338"/>
              <a:gd name="connsiteY36" fmla="*/ 148642 h 1288180"/>
              <a:gd name="connsiteX37" fmla="*/ 3341 w 1112338"/>
              <a:gd name="connsiteY37" fmla="*/ 154359 h 1288180"/>
              <a:gd name="connsiteX38" fmla="*/ 5012 w 1112338"/>
              <a:gd name="connsiteY38" fmla="*/ 160393 h 1288180"/>
              <a:gd name="connsiteX39" fmla="*/ 7016 w 1112338"/>
              <a:gd name="connsiteY39" fmla="*/ 166110 h 1288180"/>
              <a:gd name="connsiteX40" fmla="*/ 9021 w 1112338"/>
              <a:gd name="connsiteY40" fmla="*/ 171827 h 1288180"/>
              <a:gd name="connsiteX41" fmla="*/ 11694 w 1112338"/>
              <a:gd name="connsiteY41" fmla="*/ 177544 h 1288180"/>
              <a:gd name="connsiteX42" fmla="*/ 14032 w 1112338"/>
              <a:gd name="connsiteY42" fmla="*/ 182944 h 1288180"/>
              <a:gd name="connsiteX43" fmla="*/ 17039 w 1112338"/>
              <a:gd name="connsiteY43" fmla="*/ 188343 h 1288180"/>
              <a:gd name="connsiteX44" fmla="*/ 20714 w 1112338"/>
              <a:gd name="connsiteY44" fmla="*/ 193425 h 1288180"/>
              <a:gd name="connsiteX45" fmla="*/ 24055 w 1112338"/>
              <a:gd name="connsiteY45" fmla="*/ 198507 h 1288180"/>
              <a:gd name="connsiteX46" fmla="*/ 28065 w 1112338"/>
              <a:gd name="connsiteY46" fmla="*/ 203906 h 1288180"/>
              <a:gd name="connsiteX47" fmla="*/ 32074 w 1112338"/>
              <a:gd name="connsiteY47" fmla="*/ 208670 h 1288180"/>
              <a:gd name="connsiteX48" fmla="*/ 36751 w 1112338"/>
              <a:gd name="connsiteY48" fmla="*/ 213434 h 1288180"/>
              <a:gd name="connsiteX49" fmla="*/ 1112338 w 1112338"/>
              <a:gd name="connsiteY49" fmla="*/ 1288180 h 1288180"/>
              <a:gd name="connsiteX50" fmla="*/ 1112338 w 1112338"/>
              <a:gd name="connsiteY50" fmla="*/ 934676 h 1288180"/>
              <a:gd name="connsiteX51" fmla="*/ 213490 w 1112338"/>
              <a:gd name="connsiteY51" fmla="*/ 36525 h 1288180"/>
              <a:gd name="connsiteX52" fmla="*/ 208479 w 1112338"/>
              <a:gd name="connsiteY52" fmla="*/ 32079 h 1288180"/>
              <a:gd name="connsiteX53" fmla="*/ 203801 w 1112338"/>
              <a:gd name="connsiteY53" fmla="*/ 27950 h 1288180"/>
              <a:gd name="connsiteX54" fmla="*/ 199124 w 1112338"/>
              <a:gd name="connsiteY54" fmla="*/ 24139 h 1288180"/>
              <a:gd name="connsiteX55" fmla="*/ 193778 w 1112338"/>
              <a:gd name="connsiteY55" fmla="*/ 20327 h 1288180"/>
              <a:gd name="connsiteX56" fmla="*/ 188433 w 1112338"/>
              <a:gd name="connsiteY56" fmla="*/ 17151 h 1288180"/>
              <a:gd name="connsiteX57" fmla="*/ 183087 w 1112338"/>
              <a:gd name="connsiteY57" fmla="*/ 14293 h 1288180"/>
              <a:gd name="connsiteX58" fmla="*/ 177407 w 1112338"/>
              <a:gd name="connsiteY58" fmla="*/ 11434 h 1288180"/>
              <a:gd name="connsiteX59" fmla="*/ 172062 w 1112338"/>
              <a:gd name="connsiteY59" fmla="*/ 9211 h 1288180"/>
              <a:gd name="connsiteX60" fmla="*/ 166382 w 1112338"/>
              <a:gd name="connsiteY60" fmla="*/ 6988 h 1288180"/>
              <a:gd name="connsiteX61" fmla="*/ 160702 w 1112338"/>
              <a:gd name="connsiteY61" fmla="*/ 5082 h 1288180"/>
              <a:gd name="connsiteX62" fmla="*/ 154689 w 1112338"/>
              <a:gd name="connsiteY62" fmla="*/ 3494 h 1288180"/>
              <a:gd name="connsiteX63" fmla="*/ 148675 w 1112338"/>
              <a:gd name="connsiteY63" fmla="*/ 2223 h 1288180"/>
              <a:gd name="connsiteX64" fmla="*/ 142661 w 1112338"/>
              <a:gd name="connsiteY64" fmla="*/ 1271 h 1288180"/>
              <a:gd name="connsiteX65" fmla="*/ 136981 w 1112338"/>
              <a:gd name="connsiteY65" fmla="*/ 635 h 1288180"/>
              <a:gd name="connsiteX66" fmla="*/ 130967 w 1112338"/>
              <a:gd name="connsiteY66" fmla="*/ 318 h 128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12338" h="1288180">
                <a:moveTo>
                  <a:pt x="124954" y="0"/>
                </a:moveTo>
                <a:lnTo>
                  <a:pt x="118940" y="318"/>
                </a:lnTo>
                <a:lnTo>
                  <a:pt x="112926" y="635"/>
                </a:lnTo>
                <a:lnTo>
                  <a:pt x="106912" y="1271"/>
                </a:lnTo>
                <a:lnTo>
                  <a:pt x="100898" y="2223"/>
                </a:lnTo>
                <a:lnTo>
                  <a:pt x="95219" y="3494"/>
                </a:lnTo>
                <a:lnTo>
                  <a:pt x="89539" y="5082"/>
                </a:lnTo>
                <a:lnTo>
                  <a:pt x="83525" y="6988"/>
                </a:lnTo>
                <a:lnTo>
                  <a:pt x="77845" y="9211"/>
                </a:lnTo>
                <a:lnTo>
                  <a:pt x="72166" y="11434"/>
                </a:lnTo>
                <a:lnTo>
                  <a:pt x="66820" y="14293"/>
                </a:lnTo>
                <a:lnTo>
                  <a:pt x="61475" y="17151"/>
                </a:lnTo>
                <a:lnTo>
                  <a:pt x="56129" y="20327"/>
                </a:lnTo>
                <a:lnTo>
                  <a:pt x="51117" y="24139"/>
                </a:lnTo>
                <a:lnTo>
                  <a:pt x="45772" y="27950"/>
                </a:lnTo>
                <a:lnTo>
                  <a:pt x="41094" y="32079"/>
                </a:lnTo>
                <a:lnTo>
                  <a:pt x="36751" y="36525"/>
                </a:lnTo>
                <a:lnTo>
                  <a:pt x="32074" y="41290"/>
                </a:lnTo>
                <a:lnTo>
                  <a:pt x="28065" y="46054"/>
                </a:lnTo>
                <a:lnTo>
                  <a:pt x="24055" y="50818"/>
                </a:lnTo>
                <a:lnTo>
                  <a:pt x="20714" y="55900"/>
                </a:lnTo>
                <a:lnTo>
                  <a:pt x="17039" y="61299"/>
                </a:lnTo>
                <a:lnTo>
                  <a:pt x="14032" y="67016"/>
                </a:lnTo>
                <a:lnTo>
                  <a:pt x="11694" y="72415"/>
                </a:lnTo>
                <a:lnTo>
                  <a:pt x="9021" y="77815"/>
                </a:lnTo>
                <a:lnTo>
                  <a:pt x="7016" y="83532"/>
                </a:lnTo>
                <a:lnTo>
                  <a:pt x="5012" y="89249"/>
                </a:lnTo>
                <a:lnTo>
                  <a:pt x="3341" y="94966"/>
                </a:lnTo>
                <a:lnTo>
                  <a:pt x="2005" y="101000"/>
                </a:lnTo>
                <a:lnTo>
                  <a:pt x="1002" y="107035"/>
                </a:lnTo>
                <a:lnTo>
                  <a:pt x="334" y="112752"/>
                </a:lnTo>
                <a:lnTo>
                  <a:pt x="0" y="118786"/>
                </a:lnTo>
                <a:lnTo>
                  <a:pt x="0" y="124821"/>
                </a:lnTo>
                <a:lnTo>
                  <a:pt x="0" y="130856"/>
                </a:lnTo>
                <a:lnTo>
                  <a:pt x="334" y="136573"/>
                </a:lnTo>
                <a:lnTo>
                  <a:pt x="1002" y="142925"/>
                </a:lnTo>
                <a:lnTo>
                  <a:pt x="2005" y="148642"/>
                </a:lnTo>
                <a:lnTo>
                  <a:pt x="3341" y="154359"/>
                </a:lnTo>
                <a:lnTo>
                  <a:pt x="5012" y="160393"/>
                </a:lnTo>
                <a:lnTo>
                  <a:pt x="7016" y="166110"/>
                </a:lnTo>
                <a:lnTo>
                  <a:pt x="9021" y="171827"/>
                </a:lnTo>
                <a:lnTo>
                  <a:pt x="11694" y="177544"/>
                </a:lnTo>
                <a:lnTo>
                  <a:pt x="14032" y="182944"/>
                </a:lnTo>
                <a:lnTo>
                  <a:pt x="17039" y="188343"/>
                </a:lnTo>
                <a:lnTo>
                  <a:pt x="20714" y="193425"/>
                </a:lnTo>
                <a:lnTo>
                  <a:pt x="24055" y="198507"/>
                </a:lnTo>
                <a:lnTo>
                  <a:pt x="28065" y="203906"/>
                </a:lnTo>
                <a:lnTo>
                  <a:pt x="32074" y="208670"/>
                </a:lnTo>
                <a:lnTo>
                  <a:pt x="36751" y="213434"/>
                </a:lnTo>
                <a:lnTo>
                  <a:pt x="1112338" y="1288180"/>
                </a:lnTo>
                <a:lnTo>
                  <a:pt x="1112338" y="934676"/>
                </a:lnTo>
                <a:lnTo>
                  <a:pt x="213490" y="36525"/>
                </a:lnTo>
                <a:lnTo>
                  <a:pt x="208479" y="32079"/>
                </a:lnTo>
                <a:lnTo>
                  <a:pt x="203801" y="27950"/>
                </a:lnTo>
                <a:lnTo>
                  <a:pt x="199124" y="24139"/>
                </a:lnTo>
                <a:lnTo>
                  <a:pt x="193778" y="20327"/>
                </a:lnTo>
                <a:lnTo>
                  <a:pt x="188433" y="17151"/>
                </a:lnTo>
                <a:lnTo>
                  <a:pt x="183087" y="14293"/>
                </a:lnTo>
                <a:lnTo>
                  <a:pt x="177407" y="11434"/>
                </a:lnTo>
                <a:lnTo>
                  <a:pt x="172062" y="9211"/>
                </a:lnTo>
                <a:lnTo>
                  <a:pt x="166382" y="6988"/>
                </a:lnTo>
                <a:lnTo>
                  <a:pt x="160702" y="5082"/>
                </a:lnTo>
                <a:lnTo>
                  <a:pt x="154689" y="3494"/>
                </a:lnTo>
                <a:lnTo>
                  <a:pt x="148675" y="2223"/>
                </a:lnTo>
                <a:lnTo>
                  <a:pt x="142661" y="1271"/>
                </a:lnTo>
                <a:lnTo>
                  <a:pt x="136981" y="635"/>
                </a:lnTo>
                <a:lnTo>
                  <a:pt x="130967" y="3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1" name="Date Placeholder 3">
            <a:extLst>
              <a:ext uri="{FF2B5EF4-FFF2-40B4-BE49-F238E27FC236}">
                <a16:creationId xmlns="" xmlns:a16="http://schemas.microsoft.com/office/drawing/2014/main" id="{4804318B-5023-48F8-B8C2-128CB79B1A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2338" y="6356351"/>
            <a:ext cx="891540" cy="365125"/>
          </a:xfrm>
        </p:spPr>
        <p:txBody>
          <a:bodyPr/>
          <a:lstStyle>
            <a:lvl1pPr algn="r">
              <a:defRPr/>
            </a:lvl1pPr>
          </a:lstStyle>
          <a:p>
            <a:pPr algn="l"/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2" name="Footer Placeholder 4">
            <a:extLst>
              <a:ext uri="{FF2B5EF4-FFF2-40B4-BE49-F238E27FC236}">
                <a16:creationId xmlns="" xmlns:a16="http://schemas.microsoft.com/office/drawing/2014/main" id="{5CA42EF4-EAC4-4054-8995-75773B24F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6601" y="6356351"/>
            <a:ext cx="4374486" cy="365125"/>
          </a:xfrm>
        </p:spPr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3" name="Slide Number Placeholder 5">
            <a:extLst>
              <a:ext uri="{FF2B5EF4-FFF2-40B4-BE49-F238E27FC236}">
                <a16:creationId xmlns="" xmlns:a16="http://schemas.microsoft.com/office/drawing/2014/main" id="{8A60880F-38A4-41DF-92D1-136F68F65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3810" y="6356351"/>
            <a:ext cx="89154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4" name="Content Placeholder 2">
            <a:extLst>
              <a:ext uri="{FF2B5EF4-FFF2-40B4-BE49-F238E27FC236}">
                <a16:creationId xmlns="" xmlns:a16="http://schemas.microsoft.com/office/drawing/2014/main" id="{4ACBA3D5-33ED-43EA-A06A-F3B2DFCF0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5333" y="2276871"/>
            <a:ext cx="4720017" cy="39000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5620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1" r="45114"/>
          <a:stretch/>
        </p:blipFill>
        <p:spPr>
          <a:xfrm>
            <a:off x="3641463" y="44623"/>
            <a:ext cx="5505864" cy="5904657"/>
          </a:xfrm>
          <a:prstGeom prst="rect">
            <a:avLst/>
          </a:prstGeom>
        </p:spPr>
      </p:pic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E8459D55-0CCF-48A5-A1A5-6A1157784D1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094594" y="3257279"/>
            <a:ext cx="5052732" cy="3600722"/>
          </a:xfrm>
          <a:custGeom>
            <a:avLst/>
            <a:gdLst>
              <a:gd name="connsiteX0" fmla="*/ 0 w 5052732"/>
              <a:gd name="connsiteY0" fmla="*/ 0 h 3600722"/>
              <a:gd name="connsiteX1" fmla="*/ 0 w 5052732"/>
              <a:gd name="connsiteY1" fmla="*/ 3600722 h 3600722"/>
              <a:gd name="connsiteX2" fmla="*/ 5052732 w 5052732"/>
              <a:gd name="connsiteY2" fmla="*/ 3600722 h 3600722"/>
              <a:gd name="connsiteX3" fmla="*/ 2447800 w 5052732"/>
              <a:gd name="connsiteY3" fmla="*/ 1003416 h 3600722"/>
              <a:gd name="connsiteX4" fmla="*/ 2441867 w 5052732"/>
              <a:gd name="connsiteY4" fmla="*/ 1003416 h 3600722"/>
              <a:gd name="connsiteX5" fmla="*/ 2435585 w 5052732"/>
              <a:gd name="connsiteY5" fmla="*/ 1003098 h 3600722"/>
              <a:gd name="connsiteX6" fmla="*/ 2429652 w 5052732"/>
              <a:gd name="connsiteY6" fmla="*/ 1002463 h 3600722"/>
              <a:gd name="connsiteX7" fmla="*/ 2423719 w 5052732"/>
              <a:gd name="connsiteY7" fmla="*/ 1001511 h 3600722"/>
              <a:gd name="connsiteX8" fmla="*/ 2417786 w 5052732"/>
              <a:gd name="connsiteY8" fmla="*/ 1000241 h 3600722"/>
              <a:gd name="connsiteX9" fmla="*/ 2411853 w 5052732"/>
              <a:gd name="connsiteY9" fmla="*/ 998653 h 3600722"/>
              <a:gd name="connsiteX10" fmla="*/ 2406269 w 5052732"/>
              <a:gd name="connsiteY10" fmla="*/ 996749 h 3600722"/>
              <a:gd name="connsiteX11" fmla="*/ 2400336 w 5052732"/>
              <a:gd name="connsiteY11" fmla="*/ 994844 h 3600722"/>
              <a:gd name="connsiteX12" fmla="*/ 2394752 w 5052732"/>
              <a:gd name="connsiteY12" fmla="*/ 992304 h 3600722"/>
              <a:gd name="connsiteX13" fmla="*/ 2389168 w 5052732"/>
              <a:gd name="connsiteY13" fmla="*/ 989447 h 3600722"/>
              <a:gd name="connsiteX14" fmla="*/ 2383584 w 5052732"/>
              <a:gd name="connsiteY14" fmla="*/ 986589 h 3600722"/>
              <a:gd name="connsiteX15" fmla="*/ 2378349 w 5052732"/>
              <a:gd name="connsiteY15" fmla="*/ 983097 h 3600722"/>
              <a:gd name="connsiteX16" fmla="*/ 2373114 w 5052732"/>
              <a:gd name="connsiteY16" fmla="*/ 979605 h 3600722"/>
              <a:gd name="connsiteX17" fmla="*/ 2368228 w 5052732"/>
              <a:gd name="connsiteY17" fmla="*/ 975795 h 3600722"/>
              <a:gd name="connsiteX18" fmla="*/ 2363342 w 5052732"/>
              <a:gd name="connsiteY18" fmla="*/ 971668 h 3600722"/>
              <a:gd name="connsiteX19" fmla="*/ 2358456 w 5052732"/>
              <a:gd name="connsiteY19" fmla="*/ 967223 h 3600722"/>
              <a:gd name="connsiteX20" fmla="*/ 1745612 w 5052732"/>
              <a:gd name="connsiteY20" fmla="*/ 355121 h 3600722"/>
              <a:gd name="connsiteX21" fmla="*/ 1740726 w 5052732"/>
              <a:gd name="connsiteY21" fmla="*/ 350994 h 3600722"/>
              <a:gd name="connsiteX22" fmla="*/ 1736190 w 5052732"/>
              <a:gd name="connsiteY22" fmla="*/ 346866 h 3600722"/>
              <a:gd name="connsiteX23" fmla="*/ 1730954 w 5052732"/>
              <a:gd name="connsiteY23" fmla="*/ 343057 h 3600722"/>
              <a:gd name="connsiteX24" fmla="*/ 1726068 w 5052732"/>
              <a:gd name="connsiteY24" fmla="*/ 339564 h 3600722"/>
              <a:gd name="connsiteX25" fmla="*/ 1720834 w 5052732"/>
              <a:gd name="connsiteY25" fmla="*/ 336072 h 3600722"/>
              <a:gd name="connsiteX26" fmla="*/ 1715250 w 5052732"/>
              <a:gd name="connsiteY26" fmla="*/ 333215 h 3600722"/>
              <a:gd name="connsiteX27" fmla="*/ 1710014 w 5052732"/>
              <a:gd name="connsiteY27" fmla="*/ 330357 h 3600722"/>
              <a:gd name="connsiteX28" fmla="*/ 1704430 w 5052732"/>
              <a:gd name="connsiteY28" fmla="*/ 327818 h 3600722"/>
              <a:gd name="connsiteX29" fmla="*/ 1698498 w 5052732"/>
              <a:gd name="connsiteY29" fmla="*/ 325913 h 3600722"/>
              <a:gd name="connsiteX30" fmla="*/ 1692914 w 5052732"/>
              <a:gd name="connsiteY30" fmla="*/ 323690 h 3600722"/>
              <a:gd name="connsiteX31" fmla="*/ 1686980 w 5052732"/>
              <a:gd name="connsiteY31" fmla="*/ 322420 h 3600722"/>
              <a:gd name="connsiteX32" fmla="*/ 1681396 w 5052732"/>
              <a:gd name="connsiteY32" fmla="*/ 320833 h 3600722"/>
              <a:gd name="connsiteX33" fmla="*/ 1675464 w 5052732"/>
              <a:gd name="connsiteY33" fmla="*/ 319881 h 3600722"/>
              <a:gd name="connsiteX34" fmla="*/ 1669531 w 5052732"/>
              <a:gd name="connsiteY34" fmla="*/ 319246 h 3600722"/>
              <a:gd name="connsiteX35" fmla="*/ 1663598 w 5052732"/>
              <a:gd name="connsiteY35" fmla="*/ 318928 h 3600722"/>
              <a:gd name="connsiteX36" fmla="*/ 1657316 w 5052732"/>
              <a:gd name="connsiteY36" fmla="*/ 318928 h 3600722"/>
              <a:gd name="connsiteX37" fmla="*/ 1651383 w 5052732"/>
              <a:gd name="connsiteY37" fmla="*/ 318928 h 3600722"/>
              <a:gd name="connsiteX38" fmla="*/ 1645450 w 5052732"/>
              <a:gd name="connsiteY38" fmla="*/ 319246 h 3600722"/>
              <a:gd name="connsiteX39" fmla="*/ 1639517 w 5052732"/>
              <a:gd name="connsiteY39" fmla="*/ 319881 h 3600722"/>
              <a:gd name="connsiteX40" fmla="*/ 1633584 w 5052732"/>
              <a:gd name="connsiteY40" fmla="*/ 320833 h 3600722"/>
              <a:gd name="connsiteX41" fmla="*/ 1627651 w 5052732"/>
              <a:gd name="connsiteY41" fmla="*/ 322420 h 3600722"/>
              <a:gd name="connsiteX42" fmla="*/ 1622067 w 5052732"/>
              <a:gd name="connsiteY42" fmla="*/ 323690 h 3600722"/>
              <a:gd name="connsiteX43" fmla="*/ 1616134 w 5052732"/>
              <a:gd name="connsiteY43" fmla="*/ 325913 h 3600722"/>
              <a:gd name="connsiteX44" fmla="*/ 1610550 w 5052732"/>
              <a:gd name="connsiteY44" fmla="*/ 327818 h 3600722"/>
              <a:gd name="connsiteX45" fmla="*/ 1604966 w 5052732"/>
              <a:gd name="connsiteY45" fmla="*/ 330357 h 3600722"/>
              <a:gd name="connsiteX46" fmla="*/ 1599731 w 5052732"/>
              <a:gd name="connsiteY46" fmla="*/ 333215 h 3600722"/>
              <a:gd name="connsiteX47" fmla="*/ 1594147 w 5052732"/>
              <a:gd name="connsiteY47" fmla="*/ 336072 h 3600722"/>
              <a:gd name="connsiteX48" fmla="*/ 1588912 w 5052732"/>
              <a:gd name="connsiteY48" fmla="*/ 339564 h 3600722"/>
              <a:gd name="connsiteX49" fmla="*/ 1583677 w 5052732"/>
              <a:gd name="connsiteY49" fmla="*/ 343057 h 3600722"/>
              <a:gd name="connsiteX50" fmla="*/ 1578791 w 5052732"/>
              <a:gd name="connsiteY50" fmla="*/ 346866 h 3600722"/>
              <a:gd name="connsiteX51" fmla="*/ 1573905 w 5052732"/>
              <a:gd name="connsiteY51" fmla="*/ 350994 h 3600722"/>
              <a:gd name="connsiteX52" fmla="*/ 1569368 w 5052732"/>
              <a:gd name="connsiteY52" fmla="*/ 355121 h 3600722"/>
              <a:gd name="connsiteX53" fmla="*/ 1564831 w 5052732"/>
              <a:gd name="connsiteY53" fmla="*/ 359883 h 3600722"/>
              <a:gd name="connsiteX54" fmla="*/ 1560992 w 5052732"/>
              <a:gd name="connsiteY54" fmla="*/ 364645 h 3600722"/>
              <a:gd name="connsiteX55" fmla="*/ 1557153 w 5052732"/>
              <a:gd name="connsiteY55" fmla="*/ 369725 h 3600722"/>
              <a:gd name="connsiteX56" fmla="*/ 1553314 w 5052732"/>
              <a:gd name="connsiteY56" fmla="*/ 374805 h 3600722"/>
              <a:gd name="connsiteX57" fmla="*/ 1550173 w 5052732"/>
              <a:gd name="connsiteY57" fmla="*/ 379884 h 3600722"/>
              <a:gd name="connsiteX58" fmla="*/ 1547032 w 5052732"/>
              <a:gd name="connsiteY58" fmla="*/ 385599 h 3600722"/>
              <a:gd name="connsiteX59" fmla="*/ 1544589 w 5052732"/>
              <a:gd name="connsiteY59" fmla="*/ 390679 h 3600722"/>
              <a:gd name="connsiteX60" fmla="*/ 1542146 w 5052732"/>
              <a:gd name="connsiteY60" fmla="*/ 396393 h 3600722"/>
              <a:gd name="connsiteX61" fmla="*/ 1540052 w 5052732"/>
              <a:gd name="connsiteY61" fmla="*/ 401791 h 3600722"/>
              <a:gd name="connsiteX62" fmla="*/ 1537958 w 5052732"/>
              <a:gd name="connsiteY62" fmla="*/ 407823 h 3600722"/>
              <a:gd name="connsiteX63" fmla="*/ 1536562 w 5052732"/>
              <a:gd name="connsiteY63" fmla="*/ 413855 h 3600722"/>
              <a:gd name="connsiteX64" fmla="*/ 1535166 w 5052732"/>
              <a:gd name="connsiteY64" fmla="*/ 419252 h 3600722"/>
              <a:gd name="connsiteX65" fmla="*/ 1534119 w 5052732"/>
              <a:gd name="connsiteY65" fmla="*/ 425284 h 3600722"/>
              <a:gd name="connsiteX66" fmla="*/ 1533421 w 5052732"/>
              <a:gd name="connsiteY66" fmla="*/ 431316 h 3600722"/>
              <a:gd name="connsiteX67" fmla="*/ 1533072 w 5052732"/>
              <a:gd name="connsiteY67" fmla="*/ 437031 h 3600722"/>
              <a:gd name="connsiteX68" fmla="*/ 1533072 w 5052732"/>
              <a:gd name="connsiteY68" fmla="*/ 443380 h 3600722"/>
              <a:gd name="connsiteX69" fmla="*/ 1533072 w 5052732"/>
              <a:gd name="connsiteY69" fmla="*/ 449413 h 3600722"/>
              <a:gd name="connsiteX70" fmla="*/ 1533421 w 5052732"/>
              <a:gd name="connsiteY70" fmla="*/ 455127 h 3600722"/>
              <a:gd name="connsiteX71" fmla="*/ 1534119 w 5052732"/>
              <a:gd name="connsiteY71" fmla="*/ 461159 h 3600722"/>
              <a:gd name="connsiteX72" fmla="*/ 1535166 w 5052732"/>
              <a:gd name="connsiteY72" fmla="*/ 467191 h 3600722"/>
              <a:gd name="connsiteX73" fmla="*/ 1536562 w 5052732"/>
              <a:gd name="connsiteY73" fmla="*/ 472589 h 3600722"/>
              <a:gd name="connsiteX74" fmla="*/ 1537958 w 5052732"/>
              <a:gd name="connsiteY74" fmla="*/ 478621 h 3600722"/>
              <a:gd name="connsiteX75" fmla="*/ 1540052 w 5052732"/>
              <a:gd name="connsiteY75" fmla="*/ 484653 h 3600722"/>
              <a:gd name="connsiteX76" fmla="*/ 1542146 w 5052732"/>
              <a:gd name="connsiteY76" fmla="*/ 490050 h 3600722"/>
              <a:gd name="connsiteX77" fmla="*/ 1544589 w 5052732"/>
              <a:gd name="connsiteY77" fmla="*/ 495765 h 3600722"/>
              <a:gd name="connsiteX78" fmla="*/ 1547032 w 5052732"/>
              <a:gd name="connsiteY78" fmla="*/ 500844 h 3600722"/>
              <a:gd name="connsiteX79" fmla="*/ 1550173 w 5052732"/>
              <a:gd name="connsiteY79" fmla="*/ 506559 h 3600722"/>
              <a:gd name="connsiteX80" fmla="*/ 1553314 w 5052732"/>
              <a:gd name="connsiteY80" fmla="*/ 511956 h 3600722"/>
              <a:gd name="connsiteX81" fmla="*/ 1557153 w 5052732"/>
              <a:gd name="connsiteY81" fmla="*/ 516718 h 3600722"/>
              <a:gd name="connsiteX82" fmla="*/ 1560992 w 5052732"/>
              <a:gd name="connsiteY82" fmla="*/ 521798 h 3600722"/>
              <a:gd name="connsiteX83" fmla="*/ 1564831 w 5052732"/>
              <a:gd name="connsiteY83" fmla="*/ 526878 h 3600722"/>
              <a:gd name="connsiteX84" fmla="*/ 1569368 w 5052732"/>
              <a:gd name="connsiteY84" fmla="*/ 531322 h 3600722"/>
              <a:gd name="connsiteX85" fmla="*/ 2395799 w 5052732"/>
              <a:gd name="connsiteY85" fmla="*/ 1356136 h 3600722"/>
              <a:gd name="connsiteX86" fmla="*/ 2399987 w 5052732"/>
              <a:gd name="connsiteY86" fmla="*/ 1361216 h 3600722"/>
              <a:gd name="connsiteX87" fmla="*/ 2404175 w 5052732"/>
              <a:gd name="connsiteY87" fmla="*/ 1365661 h 3600722"/>
              <a:gd name="connsiteX88" fmla="*/ 2408014 w 5052732"/>
              <a:gd name="connsiteY88" fmla="*/ 1371058 h 3600722"/>
              <a:gd name="connsiteX89" fmla="*/ 2411504 w 5052732"/>
              <a:gd name="connsiteY89" fmla="*/ 1375820 h 3600722"/>
              <a:gd name="connsiteX90" fmla="*/ 2414994 w 5052732"/>
              <a:gd name="connsiteY90" fmla="*/ 1380900 h 3600722"/>
              <a:gd name="connsiteX91" fmla="*/ 2417786 w 5052732"/>
              <a:gd name="connsiteY91" fmla="*/ 1386614 h 3600722"/>
              <a:gd name="connsiteX92" fmla="*/ 2420578 w 5052732"/>
              <a:gd name="connsiteY92" fmla="*/ 1392012 h 3600722"/>
              <a:gd name="connsiteX93" fmla="*/ 2423021 w 5052732"/>
              <a:gd name="connsiteY93" fmla="*/ 1397409 h 3600722"/>
              <a:gd name="connsiteX94" fmla="*/ 2425115 w 5052732"/>
              <a:gd name="connsiteY94" fmla="*/ 1403123 h 3600722"/>
              <a:gd name="connsiteX95" fmla="*/ 2426860 w 5052732"/>
              <a:gd name="connsiteY95" fmla="*/ 1408838 h 3600722"/>
              <a:gd name="connsiteX96" fmla="*/ 2428605 w 5052732"/>
              <a:gd name="connsiteY96" fmla="*/ 1414870 h 3600722"/>
              <a:gd name="connsiteX97" fmla="*/ 2430001 w 5052732"/>
              <a:gd name="connsiteY97" fmla="*/ 1420585 h 3600722"/>
              <a:gd name="connsiteX98" fmla="*/ 2430699 w 5052732"/>
              <a:gd name="connsiteY98" fmla="*/ 1426299 h 3600722"/>
              <a:gd name="connsiteX99" fmla="*/ 2431397 w 5052732"/>
              <a:gd name="connsiteY99" fmla="*/ 1432332 h 3600722"/>
              <a:gd name="connsiteX100" fmla="*/ 2432095 w 5052732"/>
              <a:gd name="connsiteY100" fmla="*/ 1438364 h 3600722"/>
              <a:gd name="connsiteX101" fmla="*/ 2432095 w 5052732"/>
              <a:gd name="connsiteY101" fmla="*/ 1444713 h 3600722"/>
              <a:gd name="connsiteX102" fmla="*/ 2432095 w 5052732"/>
              <a:gd name="connsiteY102" fmla="*/ 1450428 h 3600722"/>
              <a:gd name="connsiteX103" fmla="*/ 2431397 w 5052732"/>
              <a:gd name="connsiteY103" fmla="*/ 1456460 h 3600722"/>
              <a:gd name="connsiteX104" fmla="*/ 2430699 w 5052732"/>
              <a:gd name="connsiteY104" fmla="*/ 1462492 h 3600722"/>
              <a:gd name="connsiteX105" fmla="*/ 2430001 w 5052732"/>
              <a:gd name="connsiteY105" fmla="*/ 1468207 h 3600722"/>
              <a:gd name="connsiteX106" fmla="*/ 2428605 w 5052732"/>
              <a:gd name="connsiteY106" fmla="*/ 1473921 h 3600722"/>
              <a:gd name="connsiteX107" fmla="*/ 2426860 w 5052732"/>
              <a:gd name="connsiteY107" fmla="*/ 1479954 h 3600722"/>
              <a:gd name="connsiteX108" fmla="*/ 2425115 w 5052732"/>
              <a:gd name="connsiteY108" fmla="*/ 1485668 h 3600722"/>
              <a:gd name="connsiteX109" fmla="*/ 2423021 w 5052732"/>
              <a:gd name="connsiteY109" fmla="*/ 1491383 h 3600722"/>
              <a:gd name="connsiteX110" fmla="*/ 2420578 w 5052732"/>
              <a:gd name="connsiteY110" fmla="*/ 1496780 h 3600722"/>
              <a:gd name="connsiteX111" fmla="*/ 2417786 w 5052732"/>
              <a:gd name="connsiteY111" fmla="*/ 1502177 h 3600722"/>
              <a:gd name="connsiteX112" fmla="*/ 2414994 w 5052732"/>
              <a:gd name="connsiteY112" fmla="*/ 1507574 h 3600722"/>
              <a:gd name="connsiteX113" fmla="*/ 2411504 w 5052732"/>
              <a:gd name="connsiteY113" fmla="*/ 1512972 h 3600722"/>
              <a:gd name="connsiteX114" fmla="*/ 2408014 w 5052732"/>
              <a:gd name="connsiteY114" fmla="*/ 1517734 h 3600722"/>
              <a:gd name="connsiteX115" fmla="*/ 2404175 w 5052732"/>
              <a:gd name="connsiteY115" fmla="*/ 1523131 h 3600722"/>
              <a:gd name="connsiteX116" fmla="*/ 2399987 w 5052732"/>
              <a:gd name="connsiteY116" fmla="*/ 1527576 h 3600722"/>
              <a:gd name="connsiteX117" fmla="*/ 2395799 w 5052732"/>
              <a:gd name="connsiteY117" fmla="*/ 1532338 h 3600722"/>
              <a:gd name="connsiteX118" fmla="*/ 2390913 w 5052732"/>
              <a:gd name="connsiteY118" fmla="*/ 1536783 h 3600722"/>
              <a:gd name="connsiteX119" fmla="*/ 2386027 w 5052732"/>
              <a:gd name="connsiteY119" fmla="*/ 1540910 h 3600722"/>
              <a:gd name="connsiteX120" fmla="*/ 2381141 w 5052732"/>
              <a:gd name="connsiteY120" fmla="*/ 1544720 h 3600722"/>
              <a:gd name="connsiteX121" fmla="*/ 2376255 w 5052732"/>
              <a:gd name="connsiteY121" fmla="*/ 1548529 h 3600722"/>
              <a:gd name="connsiteX122" fmla="*/ 2371020 w 5052732"/>
              <a:gd name="connsiteY122" fmla="*/ 1551704 h 3600722"/>
              <a:gd name="connsiteX123" fmla="*/ 2365436 w 5052732"/>
              <a:gd name="connsiteY123" fmla="*/ 1554561 h 3600722"/>
              <a:gd name="connsiteX124" fmla="*/ 2359503 w 5052732"/>
              <a:gd name="connsiteY124" fmla="*/ 1557419 h 3600722"/>
              <a:gd name="connsiteX125" fmla="*/ 2353919 w 5052732"/>
              <a:gd name="connsiteY125" fmla="*/ 1559641 h 3600722"/>
              <a:gd name="connsiteX126" fmla="*/ 2348335 w 5052732"/>
              <a:gd name="connsiteY126" fmla="*/ 1561864 h 3600722"/>
              <a:gd name="connsiteX127" fmla="*/ 2342751 w 5052732"/>
              <a:gd name="connsiteY127" fmla="*/ 1563768 h 3600722"/>
              <a:gd name="connsiteX128" fmla="*/ 2336818 w 5052732"/>
              <a:gd name="connsiteY128" fmla="*/ 1565356 h 3600722"/>
              <a:gd name="connsiteX129" fmla="*/ 2330885 w 5052732"/>
              <a:gd name="connsiteY129" fmla="*/ 1566626 h 3600722"/>
              <a:gd name="connsiteX130" fmla="*/ 2324952 w 5052732"/>
              <a:gd name="connsiteY130" fmla="*/ 1567578 h 3600722"/>
              <a:gd name="connsiteX131" fmla="*/ 2319019 w 5052732"/>
              <a:gd name="connsiteY131" fmla="*/ 1568531 h 3600722"/>
              <a:gd name="connsiteX132" fmla="*/ 2313086 w 5052732"/>
              <a:gd name="connsiteY132" fmla="*/ 1568848 h 3600722"/>
              <a:gd name="connsiteX133" fmla="*/ 2307153 w 5052732"/>
              <a:gd name="connsiteY133" fmla="*/ 1568848 h 3600722"/>
              <a:gd name="connsiteX134" fmla="*/ 2301220 w 5052732"/>
              <a:gd name="connsiteY134" fmla="*/ 1568848 h 3600722"/>
              <a:gd name="connsiteX135" fmla="*/ 2295287 w 5052732"/>
              <a:gd name="connsiteY135" fmla="*/ 1568531 h 3600722"/>
              <a:gd name="connsiteX136" fmla="*/ 2289354 w 5052732"/>
              <a:gd name="connsiteY136" fmla="*/ 1567578 h 3600722"/>
              <a:gd name="connsiteX137" fmla="*/ 2283421 w 5052732"/>
              <a:gd name="connsiteY137" fmla="*/ 1566626 h 3600722"/>
              <a:gd name="connsiteX138" fmla="*/ 2277488 w 5052732"/>
              <a:gd name="connsiteY138" fmla="*/ 1565356 h 3600722"/>
              <a:gd name="connsiteX139" fmla="*/ 2271904 w 5052732"/>
              <a:gd name="connsiteY139" fmla="*/ 1563768 h 3600722"/>
              <a:gd name="connsiteX140" fmla="*/ 2265971 w 5052732"/>
              <a:gd name="connsiteY140" fmla="*/ 1561864 h 3600722"/>
              <a:gd name="connsiteX141" fmla="*/ 2260387 w 5052732"/>
              <a:gd name="connsiteY141" fmla="*/ 1559641 h 3600722"/>
              <a:gd name="connsiteX142" fmla="*/ 2254803 w 5052732"/>
              <a:gd name="connsiteY142" fmla="*/ 1557419 h 3600722"/>
              <a:gd name="connsiteX143" fmla="*/ 2249219 w 5052732"/>
              <a:gd name="connsiteY143" fmla="*/ 1554561 h 3600722"/>
              <a:gd name="connsiteX144" fmla="*/ 2243984 w 5052732"/>
              <a:gd name="connsiteY144" fmla="*/ 1551704 h 3600722"/>
              <a:gd name="connsiteX145" fmla="*/ 2238749 w 5052732"/>
              <a:gd name="connsiteY145" fmla="*/ 1548529 h 3600722"/>
              <a:gd name="connsiteX146" fmla="*/ 2233514 w 5052732"/>
              <a:gd name="connsiteY146" fmla="*/ 1544720 h 3600722"/>
              <a:gd name="connsiteX147" fmla="*/ 2228628 w 5052732"/>
              <a:gd name="connsiteY147" fmla="*/ 1540910 h 3600722"/>
              <a:gd name="connsiteX148" fmla="*/ 2223742 w 5052732"/>
              <a:gd name="connsiteY148" fmla="*/ 1536783 h 3600722"/>
              <a:gd name="connsiteX149" fmla="*/ 2219205 w 5052732"/>
              <a:gd name="connsiteY149" fmla="*/ 1532338 h 3600722"/>
              <a:gd name="connsiteX150" fmla="*/ 1493286 w 5052732"/>
              <a:gd name="connsiteY150" fmla="*/ 807848 h 3600722"/>
              <a:gd name="connsiteX151" fmla="*/ 1488749 w 5052732"/>
              <a:gd name="connsiteY151" fmla="*/ 803086 h 3600722"/>
              <a:gd name="connsiteX152" fmla="*/ 1483863 w 5052732"/>
              <a:gd name="connsiteY152" fmla="*/ 798958 h 3600722"/>
              <a:gd name="connsiteX153" fmla="*/ 1478977 w 5052732"/>
              <a:gd name="connsiteY153" fmla="*/ 795149 h 3600722"/>
              <a:gd name="connsiteX154" fmla="*/ 1473742 w 5052732"/>
              <a:gd name="connsiteY154" fmla="*/ 791656 h 3600722"/>
              <a:gd name="connsiteX155" fmla="*/ 1468507 w 5052732"/>
              <a:gd name="connsiteY155" fmla="*/ 788481 h 3600722"/>
              <a:gd name="connsiteX156" fmla="*/ 1463272 w 5052732"/>
              <a:gd name="connsiteY156" fmla="*/ 785307 h 3600722"/>
              <a:gd name="connsiteX157" fmla="*/ 1457688 w 5052732"/>
              <a:gd name="connsiteY157" fmla="*/ 782449 h 3600722"/>
              <a:gd name="connsiteX158" fmla="*/ 1452104 w 5052732"/>
              <a:gd name="connsiteY158" fmla="*/ 780227 h 3600722"/>
              <a:gd name="connsiteX159" fmla="*/ 1446520 w 5052732"/>
              <a:gd name="connsiteY159" fmla="*/ 778005 h 3600722"/>
              <a:gd name="connsiteX160" fmla="*/ 1440587 w 5052732"/>
              <a:gd name="connsiteY160" fmla="*/ 776417 h 3600722"/>
              <a:gd name="connsiteX161" fmla="*/ 1435003 w 5052732"/>
              <a:gd name="connsiteY161" fmla="*/ 774512 h 3600722"/>
              <a:gd name="connsiteX162" fmla="*/ 1429070 w 5052732"/>
              <a:gd name="connsiteY162" fmla="*/ 773560 h 3600722"/>
              <a:gd name="connsiteX163" fmla="*/ 1423137 w 5052732"/>
              <a:gd name="connsiteY163" fmla="*/ 772607 h 3600722"/>
              <a:gd name="connsiteX164" fmla="*/ 1417204 w 5052732"/>
              <a:gd name="connsiteY164" fmla="*/ 771655 h 3600722"/>
              <a:gd name="connsiteX165" fmla="*/ 1411271 w 5052732"/>
              <a:gd name="connsiteY165" fmla="*/ 771338 h 3600722"/>
              <a:gd name="connsiteX166" fmla="*/ 1405338 w 5052732"/>
              <a:gd name="connsiteY166" fmla="*/ 771020 h 3600722"/>
              <a:gd name="connsiteX167" fmla="*/ 1399056 w 5052732"/>
              <a:gd name="connsiteY167" fmla="*/ 771338 h 3600722"/>
              <a:gd name="connsiteX168" fmla="*/ 1393123 w 5052732"/>
              <a:gd name="connsiteY168" fmla="*/ 771655 h 3600722"/>
              <a:gd name="connsiteX169" fmla="*/ 1387190 w 5052732"/>
              <a:gd name="connsiteY169" fmla="*/ 772607 h 3600722"/>
              <a:gd name="connsiteX170" fmla="*/ 1381257 w 5052732"/>
              <a:gd name="connsiteY170" fmla="*/ 773560 h 3600722"/>
              <a:gd name="connsiteX171" fmla="*/ 1375673 w 5052732"/>
              <a:gd name="connsiteY171" fmla="*/ 774512 h 3600722"/>
              <a:gd name="connsiteX172" fmla="*/ 1369740 w 5052732"/>
              <a:gd name="connsiteY172" fmla="*/ 776417 h 3600722"/>
              <a:gd name="connsiteX173" fmla="*/ 1364156 w 5052732"/>
              <a:gd name="connsiteY173" fmla="*/ 778005 h 3600722"/>
              <a:gd name="connsiteX174" fmla="*/ 1358223 w 5052732"/>
              <a:gd name="connsiteY174" fmla="*/ 780227 h 3600722"/>
              <a:gd name="connsiteX175" fmla="*/ 1352639 w 5052732"/>
              <a:gd name="connsiteY175" fmla="*/ 782449 h 3600722"/>
              <a:gd name="connsiteX176" fmla="*/ 1347404 w 5052732"/>
              <a:gd name="connsiteY176" fmla="*/ 785307 h 3600722"/>
              <a:gd name="connsiteX177" fmla="*/ 1341820 w 5052732"/>
              <a:gd name="connsiteY177" fmla="*/ 788481 h 3600722"/>
              <a:gd name="connsiteX178" fmla="*/ 1336585 w 5052732"/>
              <a:gd name="connsiteY178" fmla="*/ 791656 h 3600722"/>
              <a:gd name="connsiteX179" fmla="*/ 1331699 w 5052732"/>
              <a:gd name="connsiteY179" fmla="*/ 795149 h 3600722"/>
              <a:gd name="connsiteX180" fmla="*/ 1326464 w 5052732"/>
              <a:gd name="connsiteY180" fmla="*/ 798958 h 3600722"/>
              <a:gd name="connsiteX181" fmla="*/ 1321927 w 5052732"/>
              <a:gd name="connsiteY181" fmla="*/ 803086 h 3600722"/>
              <a:gd name="connsiteX182" fmla="*/ 1317041 w 5052732"/>
              <a:gd name="connsiteY182" fmla="*/ 807848 h 3600722"/>
              <a:gd name="connsiteX183" fmla="*/ 1312853 w 5052732"/>
              <a:gd name="connsiteY183" fmla="*/ 812293 h 3600722"/>
              <a:gd name="connsiteX184" fmla="*/ 1308665 w 5052732"/>
              <a:gd name="connsiteY184" fmla="*/ 817055 h 3600722"/>
              <a:gd name="connsiteX185" fmla="*/ 1304826 w 5052732"/>
              <a:gd name="connsiteY185" fmla="*/ 822134 h 3600722"/>
              <a:gd name="connsiteX186" fmla="*/ 1301336 w 5052732"/>
              <a:gd name="connsiteY186" fmla="*/ 827214 h 3600722"/>
              <a:gd name="connsiteX187" fmla="*/ 1297846 w 5052732"/>
              <a:gd name="connsiteY187" fmla="*/ 832611 h 3600722"/>
              <a:gd name="connsiteX188" fmla="*/ 1295054 w 5052732"/>
              <a:gd name="connsiteY188" fmla="*/ 837691 h 3600722"/>
              <a:gd name="connsiteX189" fmla="*/ 1292262 w 5052732"/>
              <a:gd name="connsiteY189" fmla="*/ 843406 h 3600722"/>
              <a:gd name="connsiteX190" fmla="*/ 1289819 w 5052732"/>
              <a:gd name="connsiteY190" fmla="*/ 848803 h 3600722"/>
              <a:gd name="connsiteX191" fmla="*/ 1287725 w 5052732"/>
              <a:gd name="connsiteY191" fmla="*/ 854517 h 3600722"/>
              <a:gd name="connsiteX192" fmla="*/ 1285631 w 5052732"/>
              <a:gd name="connsiteY192" fmla="*/ 859915 h 3600722"/>
              <a:gd name="connsiteX193" fmla="*/ 1284235 w 5052732"/>
              <a:gd name="connsiteY193" fmla="*/ 865947 h 3600722"/>
              <a:gd name="connsiteX194" fmla="*/ 1282839 w 5052732"/>
              <a:gd name="connsiteY194" fmla="*/ 871979 h 3600722"/>
              <a:gd name="connsiteX195" fmla="*/ 1281792 w 5052732"/>
              <a:gd name="connsiteY195" fmla="*/ 878011 h 3600722"/>
              <a:gd name="connsiteX196" fmla="*/ 1281094 w 5052732"/>
              <a:gd name="connsiteY196" fmla="*/ 883726 h 3600722"/>
              <a:gd name="connsiteX197" fmla="*/ 1280745 w 5052732"/>
              <a:gd name="connsiteY197" fmla="*/ 889758 h 3600722"/>
              <a:gd name="connsiteX198" fmla="*/ 1280745 w 5052732"/>
              <a:gd name="connsiteY198" fmla="*/ 895790 h 3600722"/>
              <a:gd name="connsiteX199" fmla="*/ 1280745 w 5052732"/>
              <a:gd name="connsiteY199" fmla="*/ 901504 h 3600722"/>
              <a:gd name="connsiteX200" fmla="*/ 1281094 w 5052732"/>
              <a:gd name="connsiteY200" fmla="*/ 907537 h 3600722"/>
              <a:gd name="connsiteX201" fmla="*/ 1281792 w 5052732"/>
              <a:gd name="connsiteY201" fmla="*/ 913569 h 3600722"/>
              <a:gd name="connsiteX202" fmla="*/ 1282839 w 5052732"/>
              <a:gd name="connsiteY202" fmla="*/ 919283 h 3600722"/>
              <a:gd name="connsiteX203" fmla="*/ 1284235 w 5052732"/>
              <a:gd name="connsiteY203" fmla="*/ 925315 h 3600722"/>
              <a:gd name="connsiteX204" fmla="*/ 1285631 w 5052732"/>
              <a:gd name="connsiteY204" fmla="*/ 931348 h 3600722"/>
              <a:gd name="connsiteX205" fmla="*/ 1287725 w 5052732"/>
              <a:gd name="connsiteY205" fmla="*/ 936745 h 3600722"/>
              <a:gd name="connsiteX206" fmla="*/ 1289819 w 5052732"/>
              <a:gd name="connsiteY206" fmla="*/ 942459 h 3600722"/>
              <a:gd name="connsiteX207" fmla="*/ 1292262 w 5052732"/>
              <a:gd name="connsiteY207" fmla="*/ 947857 h 3600722"/>
              <a:gd name="connsiteX208" fmla="*/ 1295054 w 5052732"/>
              <a:gd name="connsiteY208" fmla="*/ 953571 h 3600722"/>
              <a:gd name="connsiteX209" fmla="*/ 1297846 w 5052732"/>
              <a:gd name="connsiteY209" fmla="*/ 958968 h 3600722"/>
              <a:gd name="connsiteX210" fmla="*/ 1301336 w 5052732"/>
              <a:gd name="connsiteY210" fmla="*/ 964048 h 3600722"/>
              <a:gd name="connsiteX211" fmla="*/ 1304826 w 5052732"/>
              <a:gd name="connsiteY211" fmla="*/ 969445 h 3600722"/>
              <a:gd name="connsiteX212" fmla="*/ 1308665 w 5052732"/>
              <a:gd name="connsiteY212" fmla="*/ 974207 h 3600722"/>
              <a:gd name="connsiteX213" fmla="*/ 1312853 w 5052732"/>
              <a:gd name="connsiteY213" fmla="*/ 978970 h 3600722"/>
              <a:gd name="connsiteX214" fmla="*/ 1317041 w 5052732"/>
              <a:gd name="connsiteY214" fmla="*/ 983732 h 3600722"/>
              <a:gd name="connsiteX215" fmla="*/ 2756315 w 5052732"/>
              <a:gd name="connsiteY215" fmla="*/ 2420965 h 3600722"/>
              <a:gd name="connsiteX216" fmla="*/ 2760503 w 5052732"/>
              <a:gd name="connsiteY216" fmla="*/ 2425410 h 3600722"/>
              <a:gd name="connsiteX217" fmla="*/ 2764691 w 5052732"/>
              <a:gd name="connsiteY217" fmla="*/ 2430490 h 3600722"/>
              <a:gd name="connsiteX218" fmla="*/ 2768530 w 5052732"/>
              <a:gd name="connsiteY218" fmla="*/ 2435252 h 3600722"/>
              <a:gd name="connsiteX219" fmla="*/ 2772020 w 5052732"/>
              <a:gd name="connsiteY219" fmla="*/ 2440332 h 3600722"/>
              <a:gd name="connsiteX220" fmla="*/ 2775510 w 5052732"/>
              <a:gd name="connsiteY220" fmla="*/ 2445729 h 3600722"/>
              <a:gd name="connsiteX221" fmla="*/ 2778302 w 5052732"/>
              <a:gd name="connsiteY221" fmla="*/ 2450808 h 3600722"/>
              <a:gd name="connsiteX222" fmla="*/ 2781094 w 5052732"/>
              <a:gd name="connsiteY222" fmla="*/ 2456523 h 3600722"/>
              <a:gd name="connsiteX223" fmla="*/ 2783537 w 5052732"/>
              <a:gd name="connsiteY223" fmla="*/ 2462238 h 3600722"/>
              <a:gd name="connsiteX224" fmla="*/ 2785631 w 5052732"/>
              <a:gd name="connsiteY224" fmla="*/ 2467635 h 3600722"/>
              <a:gd name="connsiteX225" fmla="*/ 2787376 w 5052732"/>
              <a:gd name="connsiteY225" fmla="*/ 2473350 h 3600722"/>
              <a:gd name="connsiteX226" fmla="*/ 2789121 w 5052732"/>
              <a:gd name="connsiteY226" fmla="*/ 2479064 h 3600722"/>
              <a:gd name="connsiteX227" fmla="*/ 2790517 w 5052732"/>
              <a:gd name="connsiteY227" fmla="*/ 2485096 h 3600722"/>
              <a:gd name="connsiteX228" fmla="*/ 2791215 w 5052732"/>
              <a:gd name="connsiteY228" fmla="*/ 2491128 h 3600722"/>
              <a:gd name="connsiteX229" fmla="*/ 2791913 w 5052732"/>
              <a:gd name="connsiteY229" fmla="*/ 2496843 h 3600722"/>
              <a:gd name="connsiteX230" fmla="*/ 2792611 w 5052732"/>
              <a:gd name="connsiteY230" fmla="*/ 2502875 h 3600722"/>
              <a:gd name="connsiteX231" fmla="*/ 2792611 w 5052732"/>
              <a:gd name="connsiteY231" fmla="*/ 2508907 h 3600722"/>
              <a:gd name="connsiteX232" fmla="*/ 2792611 w 5052732"/>
              <a:gd name="connsiteY232" fmla="*/ 2514939 h 3600722"/>
              <a:gd name="connsiteX233" fmla="*/ 2791913 w 5052732"/>
              <a:gd name="connsiteY233" fmla="*/ 2520654 h 3600722"/>
              <a:gd name="connsiteX234" fmla="*/ 2791215 w 5052732"/>
              <a:gd name="connsiteY234" fmla="*/ 2526686 h 3600722"/>
              <a:gd name="connsiteX235" fmla="*/ 2790517 w 5052732"/>
              <a:gd name="connsiteY235" fmla="*/ 2532718 h 3600722"/>
              <a:gd name="connsiteX236" fmla="*/ 2789121 w 5052732"/>
              <a:gd name="connsiteY236" fmla="*/ 2538433 h 3600722"/>
              <a:gd name="connsiteX237" fmla="*/ 2787376 w 5052732"/>
              <a:gd name="connsiteY237" fmla="*/ 2544465 h 3600722"/>
              <a:gd name="connsiteX238" fmla="*/ 2785631 w 5052732"/>
              <a:gd name="connsiteY238" fmla="*/ 2550180 h 3600722"/>
              <a:gd name="connsiteX239" fmla="*/ 2783537 w 5052732"/>
              <a:gd name="connsiteY239" fmla="*/ 2555577 h 3600722"/>
              <a:gd name="connsiteX240" fmla="*/ 2781094 w 5052732"/>
              <a:gd name="connsiteY240" fmla="*/ 2561292 h 3600722"/>
              <a:gd name="connsiteX241" fmla="*/ 2778302 w 5052732"/>
              <a:gd name="connsiteY241" fmla="*/ 2566689 h 3600722"/>
              <a:gd name="connsiteX242" fmla="*/ 2775510 w 5052732"/>
              <a:gd name="connsiteY242" fmla="*/ 2572086 h 3600722"/>
              <a:gd name="connsiteX243" fmla="*/ 2772020 w 5052732"/>
              <a:gd name="connsiteY243" fmla="*/ 2577166 h 3600722"/>
              <a:gd name="connsiteX244" fmla="*/ 2768530 w 5052732"/>
              <a:gd name="connsiteY244" fmla="*/ 2582563 h 3600722"/>
              <a:gd name="connsiteX245" fmla="*/ 2764691 w 5052732"/>
              <a:gd name="connsiteY245" fmla="*/ 2587325 h 3600722"/>
              <a:gd name="connsiteX246" fmla="*/ 2760503 w 5052732"/>
              <a:gd name="connsiteY246" fmla="*/ 2592405 h 3600722"/>
              <a:gd name="connsiteX247" fmla="*/ 2756315 w 5052732"/>
              <a:gd name="connsiteY247" fmla="*/ 2596849 h 3600722"/>
              <a:gd name="connsiteX248" fmla="*/ 2752127 w 5052732"/>
              <a:gd name="connsiteY248" fmla="*/ 2600659 h 3600722"/>
              <a:gd name="connsiteX249" fmla="*/ 2747939 w 5052732"/>
              <a:gd name="connsiteY249" fmla="*/ 2604469 h 3600722"/>
              <a:gd name="connsiteX250" fmla="*/ 2743751 w 5052732"/>
              <a:gd name="connsiteY250" fmla="*/ 2607644 h 3600722"/>
              <a:gd name="connsiteX251" fmla="*/ 2739214 w 5052732"/>
              <a:gd name="connsiteY251" fmla="*/ 2611136 h 3600722"/>
              <a:gd name="connsiteX252" fmla="*/ 2735026 w 5052732"/>
              <a:gd name="connsiteY252" fmla="*/ 2613993 h 3600722"/>
              <a:gd name="connsiteX253" fmla="*/ 2730140 w 5052732"/>
              <a:gd name="connsiteY253" fmla="*/ 2616533 h 3600722"/>
              <a:gd name="connsiteX254" fmla="*/ 2725603 w 5052732"/>
              <a:gd name="connsiteY254" fmla="*/ 2619390 h 3600722"/>
              <a:gd name="connsiteX255" fmla="*/ 2720717 w 5052732"/>
              <a:gd name="connsiteY255" fmla="*/ 2621613 h 3600722"/>
              <a:gd name="connsiteX256" fmla="*/ 2716180 w 5052732"/>
              <a:gd name="connsiteY256" fmla="*/ 2623518 h 3600722"/>
              <a:gd name="connsiteX257" fmla="*/ 2710945 w 5052732"/>
              <a:gd name="connsiteY257" fmla="*/ 2625740 h 3600722"/>
              <a:gd name="connsiteX258" fmla="*/ 2706059 w 5052732"/>
              <a:gd name="connsiteY258" fmla="*/ 2627645 h 3600722"/>
              <a:gd name="connsiteX259" fmla="*/ 2701173 w 5052732"/>
              <a:gd name="connsiteY259" fmla="*/ 2628915 h 3600722"/>
              <a:gd name="connsiteX260" fmla="*/ 2695938 w 5052732"/>
              <a:gd name="connsiteY260" fmla="*/ 2630185 h 3600722"/>
              <a:gd name="connsiteX261" fmla="*/ 2691052 w 5052732"/>
              <a:gd name="connsiteY261" fmla="*/ 2631455 h 3600722"/>
              <a:gd name="connsiteX262" fmla="*/ 2685817 w 5052732"/>
              <a:gd name="connsiteY262" fmla="*/ 2632090 h 3600722"/>
              <a:gd name="connsiteX263" fmla="*/ 2680582 w 5052732"/>
              <a:gd name="connsiteY263" fmla="*/ 2632725 h 3600722"/>
              <a:gd name="connsiteX264" fmla="*/ 2675348 w 5052732"/>
              <a:gd name="connsiteY264" fmla="*/ 2633042 h 3600722"/>
              <a:gd name="connsiteX265" fmla="*/ 2670461 w 5052732"/>
              <a:gd name="connsiteY265" fmla="*/ 2633042 h 3600722"/>
              <a:gd name="connsiteX266" fmla="*/ 2665226 w 5052732"/>
              <a:gd name="connsiteY266" fmla="*/ 2633042 h 3600722"/>
              <a:gd name="connsiteX267" fmla="*/ 2659991 w 5052732"/>
              <a:gd name="connsiteY267" fmla="*/ 2633042 h 3600722"/>
              <a:gd name="connsiteX268" fmla="*/ 2654756 w 5052732"/>
              <a:gd name="connsiteY268" fmla="*/ 2632407 h 3600722"/>
              <a:gd name="connsiteX269" fmla="*/ 2649521 w 5052732"/>
              <a:gd name="connsiteY269" fmla="*/ 2632090 h 3600722"/>
              <a:gd name="connsiteX270" fmla="*/ 2644635 w 5052732"/>
              <a:gd name="connsiteY270" fmla="*/ 2631137 h 3600722"/>
              <a:gd name="connsiteX271" fmla="*/ 2639051 w 5052732"/>
              <a:gd name="connsiteY271" fmla="*/ 2629867 h 3600722"/>
              <a:gd name="connsiteX272" fmla="*/ 2633816 w 5052732"/>
              <a:gd name="connsiteY272" fmla="*/ 2628597 h 3600722"/>
              <a:gd name="connsiteX273" fmla="*/ 2628930 w 5052732"/>
              <a:gd name="connsiteY273" fmla="*/ 2627010 h 3600722"/>
              <a:gd name="connsiteX274" fmla="*/ 2624044 w 5052732"/>
              <a:gd name="connsiteY274" fmla="*/ 2625423 h 3600722"/>
              <a:gd name="connsiteX275" fmla="*/ 2619158 w 5052732"/>
              <a:gd name="connsiteY275" fmla="*/ 2623200 h 3600722"/>
              <a:gd name="connsiteX276" fmla="*/ 2614272 w 5052732"/>
              <a:gd name="connsiteY276" fmla="*/ 2621295 h 3600722"/>
              <a:gd name="connsiteX277" fmla="*/ 2609735 w 5052732"/>
              <a:gd name="connsiteY277" fmla="*/ 2618756 h 3600722"/>
              <a:gd name="connsiteX278" fmla="*/ 2604849 w 5052732"/>
              <a:gd name="connsiteY278" fmla="*/ 2616216 h 3600722"/>
              <a:gd name="connsiteX279" fmla="*/ 2600312 w 5052732"/>
              <a:gd name="connsiteY279" fmla="*/ 2613676 h 360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5052732" h="3600722">
                <a:moveTo>
                  <a:pt x="0" y="0"/>
                </a:moveTo>
                <a:lnTo>
                  <a:pt x="0" y="3600722"/>
                </a:lnTo>
                <a:lnTo>
                  <a:pt x="5052732" y="3600722"/>
                </a:lnTo>
                <a:lnTo>
                  <a:pt x="2447800" y="1003416"/>
                </a:lnTo>
                <a:lnTo>
                  <a:pt x="2441867" y="1003416"/>
                </a:lnTo>
                <a:lnTo>
                  <a:pt x="2435585" y="1003098"/>
                </a:lnTo>
                <a:lnTo>
                  <a:pt x="2429652" y="1002463"/>
                </a:lnTo>
                <a:lnTo>
                  <a:pt x="2423719" y="1001511"/>
                </a:lnTo>
                <a:lnTo>
                  <a:pt x="2417786" y="1000241"/>
                </a:lnTo>
                <a:lnTo>
                  <a:pt x="2411853" y="998653"/>
                </a:lnTo>
                <a:lnTo>
                  <a:pt x="2406269" y="996749"/>
                </a:lnTo>
                <a:lnTo>
                  <a:pt x="2400336" y="994844"/>
                </a:lnTo>
                <a:lnTo>
                  <a:pt x="2394752" y="992304"/>
                </a:lnTo>
                <a:lnTo>
                  <a:pt x="2389168" y="989447"/>
                </a:lnTo>
                <a:lnTo>
                  <a:pt x="2383584" y="986589"/>
                </a:lnTo>
                <a:lnTo>
                  <a:pt x="2378349" y="983097"/>
                </a:lnTo>
                <a:lnTo>
                  <a:pt x="2373114" y="979605"/>
                </a:lnTo>
                <a:lnTo>
                  <a:pt x="2368228" y="975795"/>
                </a:lnTo>
                <a:lnTo>
                  <a:pt x="2363342" y="971668"/>
                </a:lnTo>
                <a:lnTo>
                  <a:pt x="2358456" y="967223"/>
                </a:lnTo>
                <a:lnTo>
                  <a:pt x="1745612" y="355121"/>
                </a:lnTo>
                <a:lnTo>
                  <a:pt x="1740726" y="350994"/>
                </a:lnTo>
                <a:lnTo>
                  <a:pt x="1736190" y="346866"/>
                </a:lnTo>
                <a:lnTo>
                  <a:pt x="1730954" y="343057"/>
                </a:lnTo>
                <a:lnTo>
                  <a:pt x="1726068" y="339564"/>
                </a:lnTo>
                <a:lnTo>
                  <a:pt x="1720834" y="336072"/>
                </a:lnTo>
                <a:lnTo>
                  <a:pt x="1715250" y="333215"/>
                </a:lnTo>
                <a:lnTo>
                  <a:pt x="1710014" y="330357"/>
                </a:lnTo>
                <a:lnTo>
                  <a:pt x="1704430" y="327818"/>
                </a:lnTo>
                <a:lnTo>
                  <a:pt x="1698498" y="325913"/>
                </a:lnTo>
                <a:lnTo>
                  <a:pt x="1692914" y="323690"/>
                </a:lnTo>
                <a:lnTo>
                  <a:pt x="1686980" y="322420"/>
                </a:lnTo>
                <a:lnTo>
                  <a:pt x="1681396" y="320833"/>
                </a:lnTo>
                <a:lnTo>
                  <a:pt x="1675464" y="319881"/>
                </a:lnTo>
                <a:lnTo>
                  <a:pt x="1669531" y="319246"/>
                </a:lnTo>
                <a:lnTo>
                  <a:pt x="1663598" y="318928"/>
                </a:lnTo>
                <a:lnTo>
                  <a:pt x="1657316" y="318928"/>
                </a:lnTo>
                <a:lnTo>
                  <a:pt x="1651383" y="318928"/>
                </a:lnTo>
                <a:lnTo>
                  <a:pt x="1645450" y="319246"/>
                </a:lnTo>
                <a:lnTo>
                  <a:pt x="1639517" y="319881"/>
                </a:lnTo>
                <a:lnTo>
                  <a:pt x="1633584" y="320833"/>
                </a:lnTo>
                <a:lnTo>
                  <a:pt x="1627651" y="322420"/>
                </a:lnTo>
                <a:lnTo>
                  <a:pt x="1622067" y="323690"/>
                </a:lnTo>
                <a:lnTo>
                  <a:pt x="1616134" y="325913"/>
                </a:lnTo>
                <a:lnTo>
                  <a:pt x="1610550" y="327818"/>
                </a:lnTo>
                <a:lnTo>
                  <a:pt x="1604966" y="330357"/>
                </a:lnTo>
                <a:lnTo>
                  <a:pt x="1599731" y="333215"/>
                </a:lnTo>
                <a:lnTo>
                  <a:pt x="1594147" y="336072"/>
                </a:lnTo>
                <a:lnTo>
                  <a:pt x="1588912" y="339564"/>
                </a:lnTo>
                <a:lnTo>
                  <a:pt x="1583677" y="343057"/>
                </a:lnTo>
                <a:lnTo>
                  <a:pt x="1578791" y="346866"/>
                </a:lnTo>
                <a:lnTo>
                  <a:pt x="1573905" y="350994"/>
                </a:lnTo>
                <a:lnTo>
                  <a:pt x="1569368" y="355121"/>
                </a:lnTo>
                <a:lnTo>
                  <a:pt x="1564831" y="359883"/>
                </a:lnTo>
                <a:lnTo>
                  <a:pt x="1560992" y="364645"/>
                </a:lnTo>
                <a:lnTo>
                  <a:pt x="1557153" y="369725"/>
                </a:lnTo>
                <a:lnTo>
                  <a:pt x="1553314" y="374805"/>
                </a:lnTo>
                <a:lnTo>
                  <a:pt x="1550173" y="379884"/>
                </a:lnTo>
                <a:lnTo>
                  <a:pt x="1547032" y="385599"/>
                </a:lnTo>
                <a:lnTo>
                  <a:pt x="1544589" y="390679"/>
                </a:lnTo>
                <a:lnTo>
                  <a:pt x="1542146" y="396393"/>
                </a:lnTo>
                <a:lnTo>
                  <a:pt x="1540052" y="401791"/>
                </a:lnTo>
                <a:lnTo>
                  <a:pt x="1537958" y="407823"/>
                </a:lnTo>
                <a:lnTo>
                  <a:pt x="1536562" y="413855"/>
                </a:lnTo>
                <a:lnTo>
                  <a:pt x="1535166" y="419252"/>
                </a:lnTo>
                <a:lnTo>
                  <a:pt x="1534119" y="425284"/>
                </a:lnTo>
                <a:cubicBezTo>
                  <a:pt x="1533886" y="427295"/>
                  <a:pt x="1533654" y="429305"/>
                  <a:pt x="1533421" y="431316"/>
                </a:cubicBezTo>
                <a:cubicBezTo>
                  <a:pt x="1533305" y="433221"/>
                  <a:pt x="1533188" y="435126"/>
                  <a:pt x="1533072" y="437031"/>
                </a:cubicBezTo>
                <a:lnTo>
                  <a:pt x="1533072" y="443380"/>
                </a:lnTo>
                <a:lnTo>
                  <a:pt x="1533072" y="449413"/>
                </a:lnTo>
                <a:cubicBezTo>
                  <a:pt x="1533188" y="451318"/>
                  <a:pt x="1533305" y="453222"/>
                  <a:pt x="1533421" y="455127"/>
                </a:cubicBezTo>
                <a:cubicBezTo>
                  <a:pt x="1533654" y="457138"/>
                  <a:pt x="1533886" y="459148"/>
                  <a:pt x="1534119" y="461159"/>
                </a:cubicBezTo>
                <a:lnTo>
                  <a:pt x="1535166" y="467191"/>
                </a:lnTo>
                <a:lnTo>
                  <a:pt x="1536562" y="472589"/>
                </a:lnTo>
                <a:lnTo>
                  <a:pt x="1537958" y="478621"/>
                </a:lnTo>
                <a:lnTo>
                  <a:pt x="1540052" y="484653"/>
                </a:lnTo>
                <a:lnTo>
                  <a:pt x="1542146" y="490050"/>
                </a:lnTo>
                <a:lnTo>
                  <a:pt x="1544589" y="495765"/>
                </a:lnTo>
                <a:lnTo>
                  <a:pt x="1547032" y="500844"/>
                </a:lnTo>
                <a:lnTo>
                  <a:pt x="1550173" y="506559"/>
                </a:lnTo>
                <a:lnTo>
                  <a:pt x="1553314" y="511956"/>
                </a:lnTo>
                <a:lnTo>
                  <a:pt x="1557153" y="516718"/>
                </a:lnTo>
                <a:lnTo>
                  <a:pt x="1560992" y="521798"/>
                </a:lnTo>
                <a:lnTo>
                  <a:pt x="1564831" y="526878"/>
                </a:lnTo>
                <a:lnTo>
                  <a:pt x="1569368" y="531322"/>
                </a:lnTo>
                <a:lnTo>
                  <a:pt x="2395799" y="1356136"/>
                </a:lnTo>
                <a:lnTo>
                  <a:pt x="2399987" y="1361216"/>
                </a:lnTo>
                <a:lnTo>
                  <a:pt x="2404175" y="1365661"/>
                </a:lnTo>
                <a:lnTo>
                  <a:pt x="2408014" y="1371058"/>
                </a:lnTo>
                <a:lnTo>
                  <a:pt x="2411504" y="1375820"/>
                </a:lnTo>
                <a:lnTo>
                  <a:pt x="2414994" y="1380900"/>
                </a:lnTo>
                <a:lnTo>
                  <a:pt x="2417786" y="1386614"/>
                </a:lnTo>
                <a:lnTo>
                  <a:pt x="2420578" y="1392012"/>
                </a:lnTo>
                <a:lnTo>
                  <a:pt x="2423021" y="1397409"/>
                </a:lnTo>
                <a:lnTo>
                  <a:pt x="2425115" y="1403123"/>
                </a:lnTo>
                <a:lnTo>
                  <a:pt x="2426860" y="1408838"/>
                </a:lnTo>
                <a:lnTo>
                  <a:pt x="2428605" y="1414870"/>
                </a:lnTo>
                <a:lnTo>
                  <a:pt x="2430001" y="1420585"/>
                </a:lnTo>
                <a:cubicBezTo>
                  <a:pt x="2430234" y="1422490"/>
                  <a:pt x="2430466" y="1424394"/>
                  <a:pt x="2430699" y="1426299"/>
                </a:cubicBezTo>
                <a:cubicBezTo>
                  <a:pt x="2430932" y="1428310"/>
                  <a:pt x="2431164" y="1430321"/>
                  <a:pt x="2431397" y="1432332"/>
                </a:cubicBezTo>
                <a:cubicBezTo>
                  <a:pt x="2431630" y="1434343"/>
                  <a:pt x="2431862" y="1436353"/>
                  <a:pt x="2432095" y="1438364"/>
                </a:cubicBezTo>
                <a:lnTo>
                  <a:pt x="2432095" y="1444713"/>
                </a:lnTo>
                <a:lnTo>
                  <a:pt x="2432095" y="1450428"/>
                </a:lnTo>
                <a:cubicBezTo>
                  <a:pt x="2431862" y="1452439"/>
                  <a:pt x="2431630" y="1454449"/>
                  <a:pt x="2431397" y="1456460"/>
                </a:cubicBezTo>
                <a:cubicBezTo>
                  <a:pt x="2431164" y="1458471"/>
                  <a:pt x="2430932" y="1460481"/>
                  <a:pt x="2430699" y="1462492"/>
                </a:cubicBezTo>
                <a:cubicBezTo>
                  <a:pt x="2430466" y="1464397"/>
                  <a:pt x="2430234" y="1466302"/>
                  <a:pt x="2430001" y="1468207"/>
                </a:cubicBezTo>
                <a:lnTo>
                  <a:pt x="2428605" y="1473921"/>
                </a:lnTo>
                <a:lnTo>
                  <a:pt x="2426860" y="1479954"/>
                </a:lnTo>
                <a:lnTo>
                  <a:pt x="2425115" y="1485668"/>
                </a:lnTo>
                <a:lnTo>
                  <a:pt x="2423021" y="1491383"/>
                </a:lnTo>
                <a:lnTo>
                  <a:pt x="2420578" y="1496780"/>
                </a:lnTo>
                <a:lnTo>
                  <a:pt x="2417786" y="1502177"/>
                </a:lnTo>
                <a:lnTo>
                  <a:pt x="2414994" y="1507574"/>
                </a:lnTo>
                <a:lnTo>
                  <a:pt x="2411504" y="1512972"/>
                </a:lnTo>
                <a:lnTo>
                  <a:pt x="2408014" y="1517734"/>
                </a:lnTo>
                <a:lnTo>
                  <a:pt x="2404175" y="1523131"/>
                </a:lnTo>
                <a:lnTo>
                  <a:pt x="2399987" y="1527576"/>
                </a:lnTo>
                <a:lnTo>
                  <a:pt x="2395799" y="1532338"/>
                </a:lnTo>
                <a:lnTo>
                  <a:pt x="2390913" y="1536783"/>
                </a:lnTo>
                <a:lnTo>
                  <a:pt x="2386027" y="1540910"/>
                </a:lnTo>
                <a:lnTo>
                  <a:pt x="2381141" y="1544720"/>
                </a:lnTo>
                <a:lnTo>
                  <a:pt x="2376255" y="1548529"/>
                </a:lnTo>
                <a:lnTo>
                  <a:pt x="2371020" y="1551704"/>
                </a:lnTo>
                <a:lnTo>
                  <a:pt x="2365436" y="1554561"/>
                </a:lnTo>
                <a:lnTo>
                  <a:pt x="2359503" y="1557419"/>
                </a:lnTo>
                <a:lnTo>
                  <a:pt x="2353919" y="1559641"/>
                </a:lnTo>
                <a:lnTo>
                  <a:pt x="2348335" y="1561864"/>
                </a:lnTo>
                <a:lnTo>
                  <a:pt x="2342751" y="1563768"/>
                </a:lnTo>
                <a:lnTo>
                  <a:pt x="2336818" y="1565356"/>
                </a:lnTo>
                <a:lnTo>
                  <a:pt x="2330885" y="1566626"/>
                </a:lnTo>
                <a:lnTo>
                  <a:pt x="2324952" y="1567578"/>
                </a:lnTo>
                <a:lnTo>
                  <a:pt x="2319019" y="1568531"/>
                </a:lnTo>
                <a:lnTo>
                  <a:pt x="2313086" y="1568848"/>
                </a:lnTo>
                <a:lnTo>
                  <a:pt x="2307153" y="1568848"/>
                </a:lnTo>
                <a:lnTo>
                  <a:pt x="2301220" y="1568848"/>
                </a:lnTo>
                <a:lnTo>
                  <a:pt x="2295287" y="1568531"/>
                </a:lnTo>
                <a:lnTo>
                  <a:pt x="2289354" y="1567578"/>
                </a:lnTo>
                <a:lnTo>
                  <a:pt x="2283421" y="1566626"/>
                </a:lnTo>
                <a:lnTo>
                  <a:pt x="2277488" y="1565356"/>
                </a:lnTo>
                <a:lnTo>
                  <a:pt x="2271904" y="1563768"/>
                </a:lnTo>
                <a:lnTo>
                  <a:pt x="2265971" y="1561864"/>
                </a:lnTo>
                <a:lnTo>
                  <a:pt x="2260387" y="1559641"/>
                </a:lnTo>
                <a:lnTo>
                  <a:pt x="2254803" y="1557419"/>
                </a:lnTo>
                <a:lnTo>
                  <a:pt x="2249219" y="1554561"/>
                </a:lnTo>
                <a:lnTo>
                  <a:pt x="2243984" y="1551704"/>
                </a:lnTo>
                <a:lnTo>
                  <a:pt x="2238749" y="1548529"/>
                </a:lnTo>
                <a:lnTo>
                  <a:pt x="2233514" y="1544720"/>
                </a:lnTo>
                <a:lnTo>
                  <a:pt x="2228628" y="1540910"/>
                </a:lnTo>
                <a:lnTo>
                  <a:pt x="2223742" y="1536783"/>
                </a:lnTo>
                <a:lnTo>
                  <a:pt x="2219205" y="1532338"/>
                </a:lnTo>
                <a:lnTo>
                  <a:pt x="1493286" y="807848"/>
                </a:lnTo>
                <a:lnTo>
                  <a:pt x="1488749" y="803086"/>
                </a:lnTo>
                <a:lnTo>
                  <a:pt x="1483863" y="798958"/>
                </a:lnTo>
                <a:lnTo>
                  <a:pt x="1478977" y="795149"/>
                </a:lnTo>
                <a:lnTo>
                  <a:pt x="1473742" y="791656"/>
                </a:lnTo>
                <a:lnTo>
                  <a:pt x="1468507" y="788481"/>
                </a:lnTo>
                <a:lnTo>
                  <a:pt x="1463272" y="785307"/>
                </a:lnTo>
                <a:lnTo>
                  <a:pt x="1457688" y="782449"/>
                </a:lnTo>
                <a:lnTo>
                  <a:pt x="1452104" y="780227"/>
                </a:lnTo>
                <a:lnTo>
                  <a:pt x="1446520" y="778005"/>
                </a:lnTo>
                <a:lnTo>
                  <a:pt x="1440587" y="776417"/>
                </a:lnTo>
                <a:lnTo>
                  <a:pt x="1435003" y="774512"/>
                </a:lnTo>
                <a:lnTo>
                  <a:pt x="1429070" y="773560"/>
                </a:lnTo>
                <a:lnTo>
                  <a:pt x="1423137" y="772607"/>
                </a:lnTo>
                <a:lnTo>
                  <a:pt x="1417204" y="771655"/>
                </a:lnTo>
                <a:lnTo>
                  <a:pt x="1411271" y="771338"/>
                </a:lnTo>
                <a:lnTo>
                  <a:pt x="1405338" y="771020"/>
                </a:lnTo>
                <a:lnTo>
                  <a:pt x="1399056" y="771338"/>
                </a:lnTo>
                <a:lnTo>
                  <a:pt x="1393123" y="771655"/>
                </a:lnTo>
                <a:lnTo>
                  <a:pt x="1387190" y="772607"/>
                </a:lnTo>
                <a:lnTo>
                  <a:pt x="1381257" y="773560"/>
                </a:lnTo>
                <a:lnTo>
                  <a:pt x="1375673" y="774512"/>
                </a:lnTo>
                <a:lnTo>
                  <a:pt x="1369740" y="776417"/>
                </a:lnTo>
                <a:lnTo>
                  <a:pt x="1364156" y="778005"/>
                </a:lnTo>
                <a:lnTo>
                  <a:pt x="1358223" y="780227"/>
                </a:lnTo>
                <a:lnTo>
                  <a:pt x="1352639" y="782449"/>
                </a:lnTo>
                <a:lnTo>
                  <a:pt x="1347404" y="785307"/>
                </a:lnTo>
                <a:lnTo>
                  <a:pt x="1341820" y="788481"/>
                </a:lnTo>
                <a:lnTo>
                  <a:pt x="1336585" y="791656"/>
                </a:lnTo>
                <a:lnTo>
                  <a:pt x="1331699" y="795149"/>
                </a:lnTo>
                <a:lnTo>
                  <a:pt x="1326464" y="798958"/>
                </a:lnTo>
                <a:lnTo>
                  <a:pt x="1321927" y="803086"/>
                </a:lnTo>
                <a:lnTo>
                  <a:pt x="1317041" y="807848"/>
                </a:lnTo>
                <a:lnTo>
                  <a:pt x="1312853" y="812293"/>
                </a:lnTo>
                <a:lnTo>
                  <a:pt x="1308665" y="817055"/>
                </a:lnTo>
                <a:lnTo>
                  <a:pt x="1304826" y="822134"/>
                </a:lnTo>
                <a:lnTo>
                  <a:pt x="1301336" y="827214"/>
                </a:lnTo>
                <a:lnTo>
                  <a:pt x="1297846" y="832611"/>
                </a:lnTo>
                <a:lnTo>
                  <a:pt x="1295054" y="837691"/>
                </a:lnTo>
                <a:lnTo>
                  <a:pt x="1292262" y="843406"/>
                </a:lnTo>
                <a:lnTo>
                  <a:pt x="1289819" y="848803"/>
                </a:lnTo>
                <a:lnTo>
                  <a:pt x="1287725" y="854517"/>
                </a:lnTo>
                <a:lnTo>
                  <a:pt x="1285631" y="859915"/>
                </a:lnTo>
                <a:lnTo>
                  <a:pt x="1284235" y="865947"/>
                </a:lnTo>
                <a:lnTo>
                  <a:pt x="1282839" y="871979"/>
                </a:lnTo>
                <a:lnTo>
                  <a:pt x="1281792" y="878011"/>
                </a:lnTo>
                <a:cubicBezTo>
                  <a:pt x="1281559" y="879916"/>
                  <a:pt x="1281327" y="881821"/>
                  <a:pt x="1281094" y="883726"/>
                </a:cubicBezTo>
                <a:cubicBezTo>
                  <a:pt x="1280978" y="885737"/>
                  <a:pt x="1280861" y="887747"/>
                  <a:pt x="1280745" y="889758"/>
                </a:cubicBezTo>
                <a:lnTo>
                  <a:pt x="1280745" y="895790"/>
                </a:lnTo>
                <a:lnTo>
                  <a:pt x="1280745" y="901504"/>
                </a:lnTo>
                <a:cubicBezTo>
                  <a:pt x="1280861" y="903515"/>
                  <a:pt x="1280978" y="905526"/>
                  <a:pt x="1281094" y="907537"/>
                </a:cubicBezTo>
                <a:cubicBezTo>
                  <a:pt x="1281327" y="909548"/>
                  <a:pt x="1281559" y="911558"/>
                  <a:pt x="1281792" y="913569"/>
                </a:cubicBezTo>
                <a:lnTo>
                  <a:pt x="1282839" y="919283"/>
                </a:lnTo>
                <a:lnTo>
                  <a:pt x="1284235" y="925315"/>
                </a:lnTo>
                <a:lnTo>
                  <a:pt x="1285631" y="931348"/>
                </a:lnTo>
                <a:lnTo>
                  <a:pt x="1287725" y="936745"/>
                </a:lnTo>
                <a:lnTo>
                  <a:pt x="1289819" y="942459"/>
                </a:lnTo>
                <a:lnTo>
                  <a:pt x="1292262" y="947857"/>
                </a:lnTo>
                <a:lnTo>
                  <a:pt x="1295054" y="953571"/>
                </a:lnTo>
                <a:lnTo>
                  <a:pt x="1297846" y="958968"/>
                </a:lnTo>
                <a:lnTo>
                  <a:pt x="1301336" y="964048"/>
                </a:lnTo>
                <a:lnTo>
                  <a:pt x="1304826" y="969445"/>
                </a:lnTo>
                <a:lnTo>
                  <a:pt x="1308665" y="974207"/>
                </a:lnTo>
                <a:lnTo>
                  <a:pt x="1312853" y="978970"/>
                </a:lnTo>
                <a:lnTo>
                  <a:pt x="1317041" y="983732"/>
                </a:lnTo>
                <a:lnTo>
                  <a:pt x="2756315" y="2420965"/>
                </a:lnTo>
                <a:lnTo>
                  <a:pt x="2760503" y="2425410"/>
                </a:lnTo>
                <a:lnTo>
                  <a:pt x="2764691" y="2430490"/>
                </a:lnTo>
                <a:lnTo>
                  <a:pt x="2768530" y="2435252"/>
                </a:lnTo>
                <a:lnTo>
                  <a:pt x="2772020" y="2440332"/>
                </a:lnTo>
                <a:lnTo>
                  <a:pt x="2775510" y="2445729"/>
                </a:lnTo>
                <a:lnTo>
                  <a:pt x="2778302" y="2450808"/>
                </a:lnTo>
                <a:lnTo>
                  <a:pt x="2781094" y="2456523"/>
                </a:lnTo>
                <a:lnTo>
                  <a:pt x="2783537" y="2462238"/>
                </a:lnTo>
                <a:lnTo>
                  <a:pt x="2785631" y="2467635"/>
                </a:lnTo>
                <a:lnTo>
                  <a:pt x="2787376" y="2473350"/>
                </a:lnTo>
                <a:lnTo>
                  <a:pt x="2789121" y="2479064"/>
                </a:lnTo>
                <a:lnTo>
                  <a:pt x="2790517" y="2485096"/>
                </a:lnTo>
                <a:cubicBezTo>
                  <a:pt x="2790750" y="2487107"/>
                  <a:pt x="2790982" y="2489117"/>
                  <a:pt x="2791215" y="2491128"/>
                </a:cubicBezTo>
                <a:cubicBezTo>
                  <a:pt x="2791448" y="2493033"/>
                  <a:pt x="2791680" y="2494938"/>
                  <a:pt x="2791913" y="2496843"/>
                </a:cubicBezTo>
                <a:cubicBezTo>
                  <a:pt x="2792146" y="2498854"/>
                  <a:pt x="2792378" y="2500864"/>
                  <a:pt x="2792611" y="2502875"/>
                </a:cubicBezTo>
                <a:lnTo>
                  <a:pt x="2792611" y="2508907"/>
                </a:lnTo>
                <a:lnTo>
                  <a:pt x="2792611" y="2514939"/>
                </a:lnTo>
                <a:cubicBezTo>
                  <a:pt x="2792378" y="2516844"/>
                  <a:pt x="2792146" y="2518749"/>
                  <a:pt x="2791913" y="2520654"/>
                </a:cubicBezTo>
                <a:cubicBezTo>
                  <a:pt x="2791680" y="2522665"/>
                  <a:pt x="2791448" y="2524675"/>
                  <a:pt x="2791215" y="2526686"/>
                </a:cubicBezTo>
                <a:cubicBezTo>
                  <a:pt x="2790982" y="2528697"/>
                  <a:pt x="2790750" y="2530707"/>
                  <a:pt x="2790517" y="2532718"/>
                </a:cubicBezTo>
                <a:lnTo>
                  <a:pt x="2789121" y="2538433"/>
                </a:lnTo>
                <a:lnTo>
                  <a:pt x="2787376" y="2544465"/>
                </a:lnTo>
                <a:lnTo>
                  <a:pt x="2785631" y="2550180"/>
                </a:lnTo>
                <a:lnTo>
                  <a:pt x="2783537" y="2555577"/>
                </a:lnTo>
                <a:lnTo>
                  <a:pt x="2781094" y="2561292"/>
                </a:lnTo>
                <a:lnTo>
                  <a:pt x="2778302" y="2566689"/>
                </a:lnTo>
                <a:lnTo>
                  <a:pt x="2775510" y="2572086"/>
                </a:lnTo>
                <a:lnTo>
                  <a:pt x="2772020" y="2577166"/>
                </a:lnTo>
                <a:lnTo>
                  <a:pt x="2768530" y="2582563"/>
                </a:lnTo>
                <a:lnTo>
                  <a:pt x="2764691" y="2587325"/>
                </a:lnTo>
                <a:lnTo>
                  <a:pt x="2760503" y="2592405"/>
                </a:lnTo>
                <a:lnTo>
                  <a:pt x="2756315" y="2596849"/>
                </a:lnTo>
                <a:lnTo>
                  <a:pt x="2752127" y="2600659"/>
                </a:lnTo>
                <a:lnTo>
                  <a:pt x="2747939" y="2604469"/>
                </a:lnTo>
                <a:lnTo>
                  <a:pt x="2743751" y="2607644"/>
                </a:lnTo>
                <a:lnTo>
                  <a:pt x="2739214" y="2611136"/>
                </a:lnTo>
                <a:lnTo>
                  <a:pt x="2735026" y="2613993"/>
                </a:lnTo>
                <a:lnTo>
                  <a:pt x="2730140" y="2616533"/>
                </a:lnTo>
                <a:lnTo>
                  <a:pt x="2725603" y="2619390"/>
                </a:lnTo>
                <a:lnTo>
                  <a:pt x="2720717" y="2621613"/>
                </a:lnTo>
                <a:lnTo>
                  <a:pt x="2716180" y="2623518"/>
                </a:lnTo>
                <a:lnTo>
                  <a:pt x="2710945" y="2625740"/>
                </a:lnTo>
                <a:lnTo>
                  <a:pt x="2706059" y="2627645"/>
                </a:lnTo>
                <a:lnTo>
                  <a:pt x="2701173" y="2628915"/>
                </a:lnTo>
                <a:lnTo>
                  <a:pt x="2695938" y="2630185"/>
                </a:lnTo>
                <a:lnTo>
                  <a:pt x="2691052" y="2631455"/>
                </a:lnTo>
                <a:lnTo>
                  <a:pt x="2685817" y="2632090"/>
                </a:lnTo>
                <a:lnTo>
                  <a:pt x="2680582" y="2632725"/>
                </a:lnTo>
                <a:lnTo>
                  <a:pt x="2675348" y="2633042"/>
                </a:lnTo>
                <a:lnTo>
                  <a:pt x="2670461" y="2633042"/>
                </a:lnTo>
                <a:lnTo>
                  <a:pt x="2665226" y="2633042"/>
                </a:lnTo>
                <a:lnTo>
                  <a:pt x="2659991" y="2633042"/>
                </a:lnTo>
                <a:lnTo>
                  <a:pt x="2654756" y="2632407"/>
                </a:lnTo>
                <a:lnTo>
                  <a:pt x="2649521" y="2632090"/>
                </a:lnTo>
                <a:lnTo>
                  <a:pt x="2644635" y="2631137"/>
                </a:lnTo>
                <a:lnTo>
                  <a:pt x="2639051" y="2629867"/>
                </a:lnTo>
                <a:lnTo>
                  <a:pt x="2633816" y="2628597"/>
                </a:lnTo>
                <a:lnTo>
                  <a:pt x="2628930" y="2627010"/>
                </a:lnTo>
                <a:lnTo>
                  <a:pt x="2624044" y="2625423"/>
                </a:lnTo>
                <a:lnTo>
                  <a:pt x="2619158" y="2623200"/>
                </a:lnTo>
                <a:lnTo>
                  <a:pt x="2614272" y="2621295"/>
                </a:lnTo>
                <a:lnTo>
                  <a:pt x="2609735" y="2618756"/>
                </a:lnTo>
                <a:lnTo>
                  <a:pt x="2604849" y="2616216"/>
                </a:lnTo>
                <a:lnTo>
                  <a:pt x="2600312" y="2613676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BEEF950F-E0C6-4638-98FF-E50797CFD1E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9147326" cy="6857999"/>
          </a:xfrm>
          <a:custGeom>
            <a:avLst/>
            <a:gdLst>
              <a:gd name="connsiteX0" fmla="*/ 9147326 w 9147326"/>
              <a:gd name="connsiteY0" fmla="*/ 0 h 6857999"/>
              <a:gd name="connsiteX1" fmla="*/ 0 w 9147326"/>
              <a:gd name="connsiteY1" fmla="*/ 0 h 6857999"/>
              <a:gd name="connsiteX2" fmla="*/ 0 w 9147326"/>
              <a:gd name="connsiteY2" fmla="*/ 117731 h 6857999"/>
              <a:gd name="connsiteX3" fmla="*/ 2563450 w 9147326"/>
              <a:gd name="connsiteY3" fmla="*/ 2678112 h 6857999"/>
              <a:gd name="connsiteX4" fmla="*/ 2567987 w 9147326"/>
              <a:gd name="connsiteY4" fmla="*/ 2682875 h 6857999"/>
              <a:gd name="connsiteX5" fmla="*/ 2572175 w 9147326"/>
              <a:gd name="connsiteY5" fmla="*/ 2687320 h 6857999"/>
              <a:gd name="connsiteX6" fmla="*/ 2576014 w 9147326"/>
              <a:gd name="connsiteY6" fmla="*/ 2692717 h 6857999"/>
              <a:gd name="connsiteX7" fmla="*/ 2579503 w 9147326"/>
              <a:gd name="connsiteY7" fmla="*/ 2697480 h 6857999"/>
              <a:gd name="connsiteX8" fmla="*/ 2582644 w 9147326"/>
              <a:gd name="connsiteY8" fmla="*/ 2702877 h 6857999"/>
              <a:gd name="connsiteX9" fmla="*/ 2585785 w 9147326"/>
              <a:gd name="connsiteY9" fmla="*/ 2708275 h 6857999"/>
              <a:gd name="connsiteX10" fmla="*/ 2588577 w 9147326"/>
              <a:gd name="connsiteY10" fmla="*/ 2713672 h 6857999"/>
              <a:gd name="connsiteX11" fmla="*/ 2591020 w 9147326"/>
              <a:gd name="connsiteY11" fmla="*/ 2719070 h 6857999"/>
              <a:gd name="connsiteX12" fmla="*/ 2593114 w 9147326"/>
              <a:gd name="connsiteY12" fmla="*/ 2725102 h 6857999"/>
              <a:gd name="connsiteX13" fmla="*/ 2594859 w 9147326"/>
              <a:gd name="connsiteY13" fmla="*/ 2730817 h 6857999"/>
              <a:gd name="connsiteX14" fmla="*/ 2596254 w 9147326"/>
              <a:gd name="connsiteY14" fmla="*/ 2736532 h 6857999"/>
              <a:gd name="connsiteX15" fmla="*/ 2597650 w 9147326"/>
              <a:gd name="connsiteY15" fmla="*/ 2742565 h 6857999"/>
              <a:gd name="connsiteX16" fmla="*/ 2598697 w 9147326"/>
              <a:gd name="connsiteY16" fmla="*/ 2748280 h 6857999"/>
              <a:gd name="connsiteX17" fmla="*/ 2599395 w 9147326"/>
              <a:gd name="connsiteY17" fmla="*/ 2753995 h 6857999"/>
              <a:gd name="connsiteX18" fmla="*/ 2599744 w 9147326"/>
              <a:gd name="connsiteY18" fmla="*/ 2760345 h 6857999"/>
              <a:gd name="connsiteX19" fmla="*/ 2600093 w 9147326"/>
              <a:gd name="connsiteY19" fmla="*/ 2766377 h 6857999"/>
              <a:gd name="connsiteX20" fmla="*/ 2599744 w 9147326"/>
              <a:gd name="connsiteY20" fmla="*/ 2772092 h 6857999"/>
              <a:gd name="connsiteX21" fmla="*/ 2599395 w 9147326"/>
              <a:gd name="connsiteY21" fmla="*/ 2778125 h 6857999"/>
              <a:gd name="connsiteX22" fmla="*/ 2598697 w 9147326"/>
              <a:gd name="connsiteY22" fmla="*/ 2784157 h 6857999"/>
              <a:gd name="connsiteX23" fmla="*/ 2597650 w 9147326"/>
              <a:gd name="connsiteY23" fmla="*/ 2790190 h 6857999"/>
              <a:gd name="connsiteX24" fmla="*/ 2596254 w 9147326"/>
              <a:gd name="connsiteY24" fmla="*/ 2795905 h 6857999"/>
              <a:gd name="connsiteX25" fmla="*/ 2594859 w 9147326"/>
              <a:gd name="connsiteY25" fmla="*/ 2801620 h 6857999"/>
              <a:gd name="connsiteX26" fmla="*/ 2593114 w 9147326"/>
              <a:gd name="connsiteY26" fmla="*/ 2807335 h 6857999"/>
              <a:gd name="connsiteX27" fmla="*/ 2591020 w 9147326"/>
              <a:gd name="connsiteY27" fmla="*/ 2813050 h 6857999"/>
              <a:gd name="connsiteX28" fmla="*/ 2588577 w 9147326"/>
              <a:gd name="connsiteY28" fmla="*/ 2818765 h 6857999"/>
              <a:gd name="connsiteX29" fmla="*/ 2585785 w 9147326"/>
              <a:gd name="connsiteY29" fmla="*/ 2824162 h 6857999"/>
              <a:gd name="connsiteX30" fmla="*/ 2582644 w 9147326"/>
              <a:gd name="connsiteY30" fmla="*/ 2829560 h 6857999"/>
              <a:gd name="connsiteX31" fmla="*/ 2579503 w 9147326"/>
              <a:gd name="connsiteY31" fmla="*/ 2834640 h 6857999"/>
              <a:gd name="connsiteX32" fmla="*/ 2576014 w 9147326"/>
              <a:gd name="connsiteY32" fmla="*/ 2840037 h 6857999"/>
              <a:gd name="connsiteX33" fmla="*/ 2572175 w 9147326"/>
              <a:gd name="connsiteY33" fmla="*/ 2844800 h 6857999"/>
              <a:gd name="connsiteX34" fmla="*/ 2567987 w 9147326"/>
              <a:gd name="connsiteY34" fmla="*/ 2849562 h 6857999"/>
              <a:gd name="connsiteX35" fmla="*/ 2563450 w 9147326"/>
              <a:gd name="connsiteY35" fmla="*/ 2854325 h 6857999"/>
              <a:gd name="connsiteX36" fmla="*/ 2558913 w 9147326"/>
              <a:gd name="connsiteY36" fmla="*/ 2858770 h 6857999"/>
              <a:gd name="connsiteX37" fmla="*/ 2554028 w 9147326"/>
              <a:gd name="connsiteY37" fmla="*/ 2862580 h 6857999"/>
              <a:gd name="connsiteX38" fmla="*/ 2549142 w 9147326"/>
              <a:gd name="connsiteY38" fmla="*/ 2866390 h 6857999"/>
              <a:gd name="connsiteX39" fmla="*/ 2543907 w 9147326"/>
              <a:gd name="connsiteY39" fmla="*/ 2870200 h 6857999"/>
              <a:gd name="connsiteX40" fmla="*/ 2538673 w 9147326"/>
              <a:gd name="connsiteY40" fmla="*/ 2873375 h 6857999"/>
              <a:gd name="connsiteX41" fmla="*/ 2533438 w 9147326"/>
              <a:gd name="connsiteY41" fmla="*/ 2876550 h 6857999"/>
              <a:gd name="connsiteX42" fmla="*/ 2527854 w 9147326"/>
              <a:gd name="connsiteY42" fmla="*/ 2879090 h 6857999"/>
              <a:gd name="connsiteX43" fmla="*/ 2522270 w 9147326"/>
              <a:gd name="connsiteY43" fmla="*/ 2881312 h 6857999"/>
              <a:gd name="connsiteX44" fmla="*/ 2516687 w 9147326"/>
              <a:gd name="connsiteY44" fmla="*/ 2883535 h 6857999"/>
              <a:gd name="connsiteX45" fmla="*/ 2510754 w 9147326"/>
              <a:gd name="connsiteY45" fmla="*/ 2885757 h 6857999"/>
              <a:gd name="connsiteX46" fmla="*/ 2505170 w 9147326"/>
              <a:gd name="connsiteY46" fmla="*/ 2887027 h 6857999"/>
              <a:gd name="connsiteX47" fmla="*/ 2499238 w 9147326"/>
              <a:gd name="connsiteY47" fmla="*/ 2888297 h 6857999"/>
              <a:gd name="connsiteX48" fmla="*/ 2493305 w 9147326"/>
              <a:gd name="connsiteY48" fmla="*/ 2889567 h 6857999"/>
              <a:gd name="connsiteX49" fmla="*/ 2487372 w 9147326"/>
              <a:gd name="connsiteY49" fmla="*/ 2890202 h 6857999"/>
              <a:gd name="connsiteX50" fmla="*/ 2481440 w 9147326"/>
              <a:gd name="connsiteY50" fmla="*/ 2890520 h 6857999"/>
              <a:gd name="connsiteX51" fmla="*/ 2475507 w 9147326"/>
              <a:gd name="connsiteY51" fmla="*/ 2890520 h 6857999"/>
              <a:gd name="connsiteX52" fmla="*/ 2469574 w 9147326"/>
              <a:gd name="connsiteY52" fmla="*/ 2890520 h 6857999"/>
              <a:gd name="connsiteX53" fmla="*/ 2463642 w 9147326"/>
              <a:gd name="connsiteY53" fmla="*/ 2890202 h 6857999"/>
              <a:gd name="connsiteX54" fmla="*/ 2457709 w 9147326"/>
              <a:gd name="connsiteY54" fmla="*/ 2889567 h 6857999"/>
              <a:gd name="connsiteX55" fmla="*/ 2451776 w 9147326"/>
              <a:gd name="connsiteY55" fmla="*/ 2888297 h 6857999"/>
              <a:gd name="connsiteX56" fmla="*/ 2445844 w 9147326"/>
              <a:gd name="connsiteY56" fmla="*/ 2887027 h 6857999"/>
              <a:gd name="connsiteX57" fmla="*/ 2439911 w 9147326"/>
              <a:gd name="connsiteY57" fmla="*/ 2885757 h 6857999"/>
              <a:gd name="connsiteX58" fmla="*/ 2434327 w 9147326"/>
              <a:gd name="connsiteY58" fmla="*/ 2883535 h 6857999"/>
              <a:gd name="connsiteX59" fmla="*/ 2428744 w 9147326"/>
              <a:gd name="connsiteY59" fmla="*/ 2881312 h 6857999"/>
              <a:gd name="connsiteX60" fmla="*/ 2423160 w 9147326"/>
              <a:gd name="connsiteY60" fmla="*/ 2879090 h 6857999"/>
              <a:gd name="connsiteX61" fmla="*/ 2417576 w 9147326"/>
              <a:gd name="connsiteY61" fmla="*/ 2876550 h 6857999"/>
              <a:gd name="connsiteX62" fmla="*/ 2412341 w 9147326"/>
              <a:gd name="connsiteY62" fmla="*/ 2873375 h 6857999"/>
              <a:gd name="connsiteX63" fmla="*/ 2407107 w 9147326"/>
              <a:gd name="connsiteY63" fmla="*/ 2870200 h 6857999"/>
              <a:gd name="connsiteX64" fmla="*/ 2401872 w 9147326"/>
              <a:gd name="connsiteY64" fmla="*/ 2866390 h 6857999"/>
              <a:gd name="connsiteX65" fmla="*/ 2396986 w 9147326"/>
              <a:gd name="connsiteY65" fmla="*/ 2862580 h 6857999"/>
              <a:gd name="connsiteX66" fmla="*/ 2392101 w 9147326"/>
              <a:gd name="connsiteY66" fmla="*/ 2858770 h 6857999"/>
              <a:gd name="connsiteX67" fmla="*/ 2387564 w 9147326"/>
              <a:gd name="connsiteY67" fmla="*/ 2854325 h 6857999"/>
              <a:gd name="connsiteX68" fmla="*/ 2273098 w 9147326"/>
              <a:gd name="connsiteY68" fmla="*/ 2740025 h 6857999"/>
              <a:gd name="connsiteX69" fmla="*/ 2268212 w 9147326"/>
              <a:gd name="connsiteY69" fmla="*/ 2735580 h 6857999"/>
              <a:gd name="connsiteX70" fmla="*/ 2263326 w 9147326"/>
              <a:gd name="connsiteY70" fmla="*/ 2731452 h 6857999"/>
              <a:gd name="connsiteX71" fmla="*/ 2258441 w 9147326"/>
              <a:gd name="connsiteY71" fmla="*/ 2727642 h 6857999"/>
              <a:gd name="connsiteX72" fmla="*/ 2253555 w 9147326"/>
              <a:gd name="connsiteY72" fmla="*/ 2724150 h 6857999"/>
              <a:gd name="connsiteX73" fmla="*/ 2248320 w 9147326"/>
              <a:gd name="connsiteY73" fmla="*/ 2720975 h 6857999"/>
              <a:gd name="connsiteX74" fmla="*/ 2242736 w 9147326"/>
              <a:gd name="connsiteY74" fmla="*/ 2717800 h 6857999"/>
              <a:gd name="connsiteX75" fmla="*/ 2237502 w 9147326"/>
              <a:gd name="connsiteY75" fmla="*/ 2715260 h 6857999"/>
              <a:gd name="connsiteX76" fmla="*/ 2231918 w 9147326"/>
              <a:gd name="connsiteY76" fmla="*/ 2713037 h 6857999"/>
              <a:gd name="connsiteX77" fmla="*/ 2225986 w 9147326"/>
              <a:gd name="connsiteY77" fmla="*/ 2710497 h 6857999"/>
              <a:gd name="connsiteX78" fmla="*/ 2220402 w 9147326"/>
              <a:gd name="connsiteY78" fmla="*/ 2708592 h 6857999"/>
              <a:gd name="connsiteX79" fmla="*/ 2214469 w 9147326"/>
              <a:gd name="connsiteY79" fmla="*/ 2707322 h 6857999"/>
              <a:gd name="connsiteX80" fmla="*/ 2208536 w 9147326"/>
              <a:gd name="connsiteY80" fmla="*/ 2706052 h 6857999"/>
              <a:gd name="connsiteX81" fmla="*/ 2202953 w 9147326"/>
              <a:gd name="connsiteY81" fmla="*/ 2704782 h 6857999"/>
              <a:gd name="connsiteX82" fmla="*/ 2196671 w 9147326"/>
              <a:gd name="connsiteY82" fmla="*/ 2704147 h 6857999"/>
              <a:gd name="connsiteX83" fmla="*/ 2190738 w 9147326"/>
              <a:gd name="connsiteY83" fmla="*/ 2703830 h 6857999"/>
              <a:gd name="connsiteX84" fmla="*/ 2184806 w 9147326"/>
              <a:gd name="connsiteY84" fmla="*/ 2703512 h 6857999"/>
              <a:gd name="connsiteX85" fmla="*/ 2178873 w 9147326"/>
              <a:gd name="connsiteY85" fmla="*/ 2703830 h 6857999"/>
              <a:gd name="connsiteX86" fmla="*/ 2172940 w 9147326"/>
              <a:gd name="connsiteY86" fmla="*/ 2704147 h 6857999"/>
              <a:gd name="connsiteX87" fmla="*/ 2167008 w 9147326"/>
              <a:gd name="connsiteY87" fmla="*/ 2704782 h 6857999"/>
              <a:gd name="connsiteX88" fmla="*/ 2161075 w 9147326"/>
              <a:gd name="connsiteY88" fmla="*/ 2706052 h 6857999"/>
              <a:gd name="connsiteX89" fmla="*/ 2155142 w 9147326"/>
              <a:gd name="connsiteY89" fmla="*/ 2707322 h 6857999"/>
              <a:gd name="connsiteX90" fmla="*/ 2149559 w 9147326"/>
              <a:gd name="connsiteY90" fmla="*/ 2708592 h 6857999"/>
              <a:gd name="connsiteX91" fmla="*/ 2143626 w 9147326"/>
              <a:gd name="connsiteY91" fmla="*/ 2710497 h 6857999"/>
              <a:gd name="connsiteX92" fmla="*/ 2138042 w 9147326"/>
              <a:gd name="connsiteY92" fmla="*/ 2713037 h 6857999"/>
              <a:gd name="connsiteX93" fmla="*/ 2132458 w 9147326"/>
              <a:gd name="connsiteY93" fmla="*/ 2715260 h 6857999"/>
              <a:gd name="connsiteX94" fmla="*/ 2126875 w 9147326"/>
              <a:gd name="connsiteY94" fmla="*/ 2717800 h 6857999"/>
              <a:gd name="connsiteX95" fmla="*/ 2121640 w 9147326"/>
              <a:gd name="connsiteY95" fmla="*/ 2720975 h 6857999"/>
              <a:gd name="connsiteX96" fmla="*/ 2116406 w 9147326"/>
              <a:gd name="connsiteY96" fmla="*/ 2724150 h 6857999"/>
              <a:gd name="connsiteX97" fmla="*/ 2111171 w 9147326"/>
              <a:gd name="connsiteY97" fmla="*/ 2727642 h 6857999"/>
              <a:gd name="connsiteX98" fmla="*/ 2106285 w 9147326"/>
              <a:gd name="connsiteY98" fmla="*/ 2731452 h 6857999"/>
              <a:gd name="connsiteX99" fmla="*/ 2101399 w 9147326"/>
              <a:gd name="connsiteY99" fmla="*/ 2735580 h 6857999"/>
              <a:gd name="connsiteX100" fmla="*/ 2096862 w 9147326"/>
              <a:gd name="connsiteY100" fmla="*/ 2740025 h 6857999"/>
              <a:gd name="connsiteX101" fmla="*/ 2092326 w 9147326"/>
              <a:gd name="connsiteY101" fmla="*/ 2744787 h 6857999"/>
              <a:gd name="connsiteX102" fmla="*/ 2088487 w 9147326"/>
              <a:gd name="connsiteY102" fmla="*/ 2749550 h 6857999"/>
              <a:gd name="connsiteX103" fmla="*/ 2084299 w 9147326"/>
              <a:gd name="connsiteY103" fmla="*/ 2754312 h 6857999"/>
              <a:gd name="connsiteX104" fmla="*/ 2080810 w 9147326"/>
              <a:gd name="connsiteY104" fmla="*/ 2759710 h 6857999"/>
              <a:gd name="connsiteX105" fmla="*/ 2077320 w 9147326"/>
              <a:gd name="connsiteY105" fmla="*/ 2764790 h 6857999"/>
              <a:gd name="connsiteX106" fmla="*/ 2074179 w 9147326"/>
              <a:gd name="connsiteY106" fmla="*/ 2770187 h 6857999"/>
              <a:gd name="connsiteX107" fmla="*/ 2071736 w 9147326"/>
              <a:gd name="connsiteY107" fmla="*/ 2775585 h 6857999"/>
              <a:gd name="connsiteX108" fmla="*/ 2069293 w 9147326"/>
              <a:gd name="connsiteY108" fmla="*/ 2781300 h 6857999"/>
              <a:gd name="connsiteX109" fmla="*/ 2066850 w 9147326"/>
              <a:gd name="connsiteY109" fmla="*/ 2787015 h 6857999"/>
              <a:gd name="connsiteX110" fmla="*/ 2065105 w 9147326"/>
              <a:gd name="connsiteY110" fmla="*/ 2792730 h 6857999"/>
              <a:gd name="connsiteX111" fmla="*/ 2063709 w 9147326"/>
              <a:gd name="connsiteY111" fmla="*/ 2798445 h 6857999"/>
              <a:gd name="connsiteX112" fmla="*/ 2062314 w 9147326"/>
              <a:gd name="connsiteY112" fmla="*/ 2804477 h 6857999"/>
              <a:gd name="connsiteX113" fmla="*/ 2061266 w 9147326"/>
              <a:gd name="connsiteY113" fmla="*/ 2810192 h 6857999"/>
              <a:gd name="connsiteX114" fmla="*/ 2060568 w 9147326"/>
              <a:gd name="connsiteY114" fmla="*/ 2816225 h 6857999"/>
              <a:gd name="connsiteX115" fmla="*/ 2060220 w 9147326"/>
              <a:gd name="connsiteY115" fmla="*/ 2822257 h 6857999"/>
              <a:gd name="connsiteX116" fmla="*/ 2059870 w 9147326"/>
              <a:gd name="connsiteY116" fmla="*/ 2827972 h 6857999"/>
              <a:gd name="connsiteX117" fmla="*/ 2060220 w 9147326"/>
              <a:gd name="connsiteY117" fmla="*/ 2834005 h 6857999"/>
              <a:gd name="connsiteX118" fmla="*/ 2060568 w 9147326"/>
              <a:gd name="connsiteY118" fmla="*/ 2840037 h 6857999"/>
              <a:gd name="connsiteX119" fmla="*/ 2061266 w 9147326"/>
              <a:gd name="connsiteY119" fmla="*/ 2845752 h 6857999"/>
              <a:gd name="connsiteX120" fmla="*/ 2062314 w 9147326"/>
              <a:gd name="connsiteY120" fmla="*/ 2851785 h 6857999"/>
              <a:gd name="connsiteX121" fmla="*/ 2063709 w 9147326"/>
              <a:gd name="connsiteY121" fmla="*/ 2857817 h 6857999"/>
              <a:gd name="connsiteX122" fmla="*/ 2065105 w 9147326"/>
              <a:gd name="connsiteY122" fmla="*/ 2863532 h 6857999"/>
              <a:gd name="connsiteX123" fmla="*/ 2066850 w 9147326"/>
              <a:gd name="connsiteY123" fmla="*/ 2869247 h 6857999"/>
              <a:gd name="connsiteX124" fmla="*/ 2069293 w 9147326"/>
              <a:gd name="connsiteY124" fmla="*/ 2875280 h 6857999"/>
              <a:gd name="connsiteX125" fmla="*/ 2071736 w 9147326"/>
              <a:gd name="connsiteY125" fmla="*/ 2880677 h 6857999"/>
              <a:gd name="connsiteX126" fmla="*/ 2074179 w 9147326"/>
              <a:gd name="connsiteY126" fmla="*/ 2886075 h 6857999"/>
              <a:gd name="connsiteX127" fmla="*/ 2077320 w 9147326"/>
              <a:gd name="connsiteY127" fmla="*/ 2891472 h 6857999"/>
              <a:gd name="connsiteX128" fmla="*/ 2080810 w 9147326"/>
              <a:gd name="connsiteY128" fmla="*/ 2896870 h 6857999"/>
              <a:gd name="connsiteX129" fmla="*/ 2084299 w 9147326"/>
              <a:gd name="connsiteY129" fmla="*/ 2901632 h 6857999"/>
              <a:gd name="connsiteX130" fmla="*/ 2088487 w 9147326"/>
              <a:gd name="connsiteY130" fmla="*/ 2906712 h 6857999"/>
              <a:gd name="connsiteX131" fmla="*/ 2092326 w 9147326"/>
              <a:gd name="connsiteY131" fmla="*/ 2911475 h 6857999"/>
              <a:gd name="connsiteX132" fmla="*/ 2096862 w 9147326"/>
              <a:gd name="connsiteY132" fmla="*/ 2916237 h 6857999"/>
              <a:gd name="connsiteX133" fmla="*/ 2820649 w 9147326"/>
              <a:gd name="connsiteY133" fmla="*/ 3639502 h 6857999"/>
              <a:gd name="connsiteX134" fmla="*/ 2825186 w 9147326"/>
              <a:gd name="connsiteY134" fmla="*/ 3643947 h 6857999"/>
              <a:gd name="connsiteX135" fmla="*/ 2829374 w 9147326"/>
              <a:gd name="connsiteY135" fmla="*/ 3648710 h 6857999"/>
              <a:gd name="connsiteX136" fmla="*/ 2833213 w 9147326"/>
              <a:gd name="connsiteY136" fmla="*/ 3653790 h 6857999"/>
              <a:gd name="connsiteX137" fmla="*/ 2836702 w 9147326"/>
              <a:gd name="connsiteY137" fmla="*/ 3658870 h 6857999"/>
              <a:gd name="connsiteX138" fmla="*/ 2839843 w 9147326"/>
              <a:gd name="connsiteY138" fmla="*/ 3664267 h 6857999"/>
              <a:gd name="connsiteX139" fmla="*/ 2842984 w 9147326"/>
              <a:gd name="connsiteY139" fmla="*/ 3669347 h 6857999"/>
              <a:gd name="connsiteX140" fmla="*/ 2845776 w 9147326"/>
              <a:gd name="connsiteY140" fmla="*/ 3675062 h 6857999"/>
              <a:gd name="connsiteX141" fmla="*/ 2847870 w 9147326"/>
              <a:gd name="connsiteY141" fmla="*/ 3680460 h 6857999"/>
              <a:gd name="connsiteX142" fmla="*/ 2850313 w 9147326"/>
              <a:gd name="connsiteY142" fmla="*/ 3686175 h 6857999"/>
              <a:gd name="connsiteX143" fmla="*/ 2852058 w 9147326"/>
              <a:gd name="connsiteY143" fmla="*/ 3691890 h 6857999"/>
              <a:gd name="connsiteX144" fmla="*/ 2853453 w 9147326"/>
              <a:gd name="connsiteY144" fmla="*/ 3697605 h 6857999"/>
              <a:gd name="connsiteX145" fmla="*/ 2854849 w 9147326"/>
              <a:gd name="connsiteY145" fmla="*/ 3703637 h 6857999"/>
              <a:gd name="connsiteX146" fmla="*/ 2855896 w 9147326"/>
              <a:gd name="connsiteY146" fmla="*/ 3709670 h 6857999"/>
              <a:gd name="connsiteX147" fmla="*/ 2856594 w 9147326"/>
              <a:gd name="connsiteY147" fmla="*/ 3715385 h 6857999"/>
              <a:gd name="connsiteX148" fmla="*/ 2856943 w 9147326"/>
              <a:gd name="connsiteY148" fmla="*/ 3721417 h 6857999"/>
              <a:gd name="connsiteX149" fmla="*/ 2857292 w 9147326"/>
              <a:gd name="connsiteY149" fmla="*/ 3727450 h 6857999"/>
              <a:gd name="connsiteX150" fmla="*/ 2856943 w 9147326"/>
              <a:gd name="connsiteY150" fmla="*/ 3733165 h 6857999"/>
              <a:gd name="connsiteX151" fmla="*/ 2856594 w 9147326"/>
              <a:gd name="connsiteY151" fmla="*/ 3739197 h 6857999"/>
              <a:gd name="connsiteX152" fmla="*/ 2855896 w 9147326"/>
              <a:gd name="connsiteY152" fmla="*/ 3745230 h 6857999"/>
              <a:gd name="connsiteX153" fmla="*/ 2854849 w 9147326"/>
              <a:gd name="connsiteY153" fmla="*/ 3750945 h 6857999"/>
              <a:gd name="connsiteX154" fmla="*/ 2853453 w 9147326"/>
              <a:gd name="connsiteY154" fmla="*/ 3756977 h 6857999"/>
              <a:gd name="connsiteX155" fmla="*/ 2852058 w 9147326"/>
              <a:gd name="connsiteY155" fmla="*/ 3763010 h 6857999"/>
              <a:gd name="connsiteX156" fmla="*/ 2850313 w 9147326"/>
              <a:gd name="connsiteY156" fmla="*/ 3768407 h 6857999"/>
              <a:gd name="connsiteX157" fmla="*/ 2847870 w 9147326"/>
              <a:gd name="connsiteY157" fmla="*/ 3774122 h 6857999"/>
              <a:gd name="connsiteX158" fmla="*/ 2845776 w 9147326"/>
              <a:gd name="connsiteY158" fmla="*/ 3779837 h 6857999"/>
              <a:gd name="connsiteX159" fmla="*/ 2842984 w 9147326"/>
              <a:gd name="connsiteY159" fmla="*/ 3785235 h 6857999"/>
              <a:gd name="connsiteX160" fmla="*/ 2839843 w 9147326"/>
              <a:gd name="connsiteY160" fmla="*/ 3790632 h 6857999"/>
              <a:gd name="connsiteX161" fmla="*/ 2836702 w 9147326"/>
              <a:gd name="connsiteY161" fmla="*/ 3795712 h 6857999"/>
              <a:gd name="connsiteX162" fmla="*/ 2833213 w 9147326"/>
              <a:gd name="connsiteY162" fmla="*/ 3801110 h 6857999"/>
              <a:gd name="connsiteX163" fmla="*/ 2829374 w 9147326"/>
              <a:gd name="connsiteY163" fmla="*/ 3805872 h 6857999"/>
              <a:gd name="connsiteX164" fmla="*/ 2825186 w 9147326"/>
              <a:gd name="connsiteY164" fmla="*/ 3810635 h 6857999"/>
              <a:gd name="connsiteX165" fmla="*/ 2820649 w 9147326"/>
              <a:gd name="connsiteY165" fmla="*/ 3815397 h 6857999"/>
              <a:gd name="connsiteX166" fmla="*/ 2816113 w 9147326"/>
              <a:gd name="connsiteY166" fmla="*/ 3819842 h 6857999"/>
              <a:gd name="connsiteX167" fmla="*/ 2811227 w 9147326"/>
              <a:gd name="connsiteY167" fmla="*/ 3823970 h 6857999"/>
              <a:gd name="connsiteX168" fmla="*/ 2806341 w 9147326"/>
              <a:gd name="connsiteY168" fmla="*/ 3827780 h 6857999"/>
              <a:gd name="connsiteX169" fmla="*/ 2801106 w 9147326"/>
              <a:gd name="connsiteY169" fmla="*/ 3831272 h 6857999"/>
              <a:gd name="connsiteX170" fmla="*/ 2795872 w 9147326"/>
              <a:gd name="connsiteY170" fmla="*/ 3834447 h 6857999"/>
              <a:gd name="connsiteX171" fmla="*/ 2790637 w 9147326"/>
              <a:gd name="connsiteY171" fmla="*/ 3837622 h 6857999"/>
              <a:gd name="connsiteX172" fmla="*/ 2785053 w 9147326"/>
              <a:gd name="connsiteY172" fmla="*/ 3840480 h 6857999"/>
              <a:gd name="connsiteX173" fmla="*/ 2779469 w 9147326"/>
              <a:gd name="connsiteY173" fmla="*/ 3843020 h 6857999"/>
              <a:gd name="connsiteX174" fmla="*/ 2773886 w 9147326"/>
              <a:gd name="connsiteY174" fmla="*/ 3844925 h 6857999"/>
              <a:gd name="connsiteX175" fmla="*/ 2767953 w 9147326"/>
              <a:gd name="connsiteY175" fmla="*/ 3846830 h 6857999"/>
              <a:gd name="connsiteX176" fmla="*/ 2762369 w 9147326"/>
              <a:gd name="connsiteY176" fmla="*/ 3848417 h 6857999"/>
              <a:gd name="connsiteX177" fmla="*/ 2756437 w 9147326"/>
              <a:gd name="connsiteY177" fmla="*/ 3849370 h 6857999"/>
              <a:gd name="connsiteX178" fmla="*/ 2750504 w 9147326"/>
              <a:gd name="connsiteY178" fmla="*/ 3850640 h 6857999"/>
              <a:gd name="connsiteX179" fmla="*/ 2744571 w 9147326"/>
              <a:gd name="connsiteY179" fmla="*/ 3851275 h 6857999"/>
              <a:gd name="connsiteX180" fmla="*/ 2738639 w 9147326"/>
              <a:gd name="connsiteY180" fmla="*/ 3851592 h 6857999"/>
              <a:gd name="connsiteX181" fmla="*/ 2732706 w 9147326"/>
              <a:gd name="connsiteY181" fmla="*/ 3851910 h 6857999"/>
              <a:gd name="connsiteX182" fmla="*/ 2726773 w 9147326"/>
              <a:gd name="connsiteY182" fmla="*/ 3851592 h 6857999"/>
              <a:gd name="connsiteX183" fmla="*/ 2720841 w 9147326"/>
              <a:gd name="connsiteY183" fmla="*/ 3851275 h 6857999"/>
              <a:gd name="connsiteX184" fmla="*/ 2714908 w 9147326"/>
              <a:gd name="connsiteY184" fmla="*/ 3850640 h 6857999"/>
              <a:gd name="connsiteX185" fmla="*/ 2708975 w 9147326"/>
              <a:gd name="connsiteY185" fmla="*/ 3849370 h 6857999"/>
              <a:gd name="connsiteX186" fmla="*/ 2703043 w 9147326"/>
              <a:gd name="connsiteY186" fmla="*/ 3848417 h 6857999"/>
              <a:gd name="connsiteX187" fmla="*/ 2697110 w 9147326"/>
              <a:gd name="connsiteY187" fmla="*/ 3846830 h 6857999"/>
              <a:gd name="connsiteX188" fmla="*/ 2691526 w 9147326"/>
              <a:gd name="connsiteY188" fmla="*/ 3844925 h 6857999"/>
              <a:gd name="connsiteX189" fmla="*/ 2685943 w 9147326"/>
              <a:gd name="connsiteY189" fmla="*/ 3843020 h 6857999"/>
              <a:gd name="connsiteX190" fmla="*/ 2680359 w 9147326"/>
              <a:gd name="connsiteY190" fmla="*/ 3840480 h 6857999"/>
              <a:gd name="connsiteX191" fmla="*/ 2674775 w 9147326"/>
              <a:gd name="connsiteY191" fmla="*/ 3837622 h 6857999"/>
              <a:gd name="connsiteX192" fmla="*/ 2669540 w 9147326"/>
              <a:gd name="connsiteY192" fmla="*/ 3834447 h 6857999"/>
              <a:gd name="connsiteX193" fmla="*/ 2664306 w 9147326"/>
              <a:gd name="connsiteY193" fmla="*/ 3831272 h 6857999"/>
              <a:gd name="connsiteX194" fmla="*/ 2659071 w 9147326"/>
              <a:gd name="connsiteY194" fmla="*/ 3827780 h 6857999"/>
              <a:gd name="connsiteX195" fmla="*/ 2654185 w 9147326"/>
              <a:gd name="connsiteY195" fmla="*/ 3823970 h 6857999"/>
              <a:gd name="connsiteX196" fmla="*/ 2649300 w 9147326"/>
              <a:gd name="connsiteY196" fmla="*/ 3819842 h 6857999"/>
              <a:gd name="connsiteX197" fmla="*/ 2644763 w 9147326"/>
              <a:gd name="connsiteY197" fmla="*/ 3815397 h 6857999"/>
              <a:gd name="connsiteX198" fmla="*/ 2548793 w 9147326"/>
              <a:gd name="connsiteY198" fmla="*/ 3720147 h 6857999"/>
              <a:gd name="connsiteX199" fmla="*/ 2441307 w 9147326"/>
              <a:gd name="connsiteY199" fmla="*/ 3612515 h 6857999"/>
              <a:gd name="connsiteX200" fmla="*/ 2436770 w 9147326"/>
              <a:gd name="connsiteY200" fmla="*/ 3608070 h 6857999"/>
              <a:gd name="connsiteX201" fmla="*/ 2431884 w 9147326"/>
              <a:gd name="connsiteY201" fmla="*/ 3604260 h 6857999"/>
              <a:gd name="connsiteX202" fmla="*/ 2426999 w 9147326"/>
              <a:gd name="connsiteY202" fmla="*/ 3600132 h 6857999"/>
              <a:gd name="connsiteX203" fmla="*/ 2421764 w 9147326"/>
              <a:gd name="connsiteY203" fmla="*/ 3596640 h 6857999"/>
              <a:gd name="connsiteX204" fmla="*/ 2416529 w 9147326"/>
              <a:gd name="connsiteY204" fmla="*/ 3593465 h 6857999"/>
              <a:gd name="connsiteX205" fmla="*/ 2411295 w 9147326"/>
              <a:gd name="connsiteY205" fmla="*/ 3590290 h 6857999"/>
              <a:gd name="connsiteX206" fmla="*/ 2405711 w 9147326"/>
              <a:gd name="connsiteY206" fmla="*/ 3587750 h 6857999"/>
              <a:gd name="connsiteX207" fmla="*/ 2400127 w 9147326"/>
              <a:gd name="connsiteY207" fmla="*/ 3585210 h 6857999"/>
              <a:gd name="connsiteX208" fmla="*/ 2394543 w 9147326"/>
              <a:gd name="connsiteY208" fmla="*/ 3583305 h 6857999"/>
              <a:gd name="connsiteX209" fmla="*/ 2388960 w 9147326"/>
              <a:gd name="connsiteY209" fmla="*/ 3581082 h 6857999"/>
              <a:gd name="connsiteX210" fmla="*/ 2383027 w 9147326"/>
              <a:gd name="connsiteY210" fmla="*/ 3579812 h 6857999"/>
              <a:gd name="connsiteX211" fmla="*/ 2377094 w 9147326"/>
              <a:gd name="connsiteY211" fmla="*/ 3578225 h 6857999"/>
              <a:gd name="connsiteX212" fmla="*/ 2371162 w 9147326"/>
              <a:gd name="connsiteY212" fmla="*/ 3577272 h 6857999"/>
              <a:gd name="connsiteX213" fmla="*/ 2365229 w 9147326"/>
              <a:gd name="connsiteY213" fmla="*/ 3576637 h 6857999"/>
              <a:gd name="connsiteX214" fmla="*/ 2358947 w 9147326"/>
              <a:gd name="connsiteY214" fmla="*/ 3576320 h 6857999"/>
              <a:gd name="connsiteX215" fmla="*/ 2353015 w 9147326"/>
              <a:gd name="connsiteY215" fmla="*/ 3576320 h 6857999"/>
              <a:gd name="connsiteX216" fmla="*/ 2347082 w 9147326"/>
              <a:gd name="connsiteY216" fmla="*/ 3576320 h 6857999"/>
              <a:gd name="connsiteX217" fmla="*/ 2341149 w 9147326"/>
              <a:gd name="connsiteY217" fmla="*/ 3576637 h 6857999"/>
              <a:gd name="connsiteX218" fmla="*/ 2335217 w 9147326"/>
              <a:gd name="connsiteY218" fmla="*/ 3577272 h 6857999"/>
              <a:gd name="connsiteX219" fmla="*/ 2329284 w 9147326"/>
              <a:gd name="connsiteY219" fmla="*/ 3578225 h 6857999"/>
              <a:gd name="connsiteX220" fmla="*/ 2323351 w 9147326"/>
              <a:gd name="connsiteY220" fmla="*/ 3579812 h 6857999"/>
              <a:gd name="connsiteX221" fmla="*/ 2317419 w 9147326"/>
              <a:gd name="connsiteY221" fmla="*/ 3581082 h 6857999"/>
              <a:gd name="connsiteX222" fmla="*/ 2311835 w 9147326"/>
              <a:gd name="connsiteY222" fmla="*/ 3583305 h 6857999"/>
              <a:gd name="connsiteX223" fmla="*/ 2306251 w 9147326"/>
              <a:gd name="connsiteY223" fmla="*/ 3585210 h 6857999"/>
              <a:gd name="connsiteX224" fmla="*/ 2300668 w 9147326"/>
              <a:gd name="connsiteY224" fmla="*/ 3587750 h 6857999"/>
              <a:gd name="connsiteX225" fmla="*/ 2295084 w 9147326"/>
              <a:gd name="connsiteY225" fmla="*/ 3590290 h 6857999"/>
              <a:gd name="connsiteX226" fmla="*/ 2289849 w 9147326"/>
              <a:gd name="connsiteY226" fmla="*/ 3593465 h 6857999"/>
              <a:gd name="connsiteX227" fmla="*/ 2284614 w 9147326"/>
              <a:gd name="connsiteY227" fmla="*/ 3596640 h 6857999"/>
              <a:gd name="connsiteX228" fmla="*/ 2279380 w 9147326"/>
              <a:gd name="connsiteY228" fmla="*/ 3600450 h 6857999"/>
              <a:gd name="connsiteX229" fmla="*/ 2274494 w 9147326"/>
              <a:gd name="connsiteY229" fmla="*/ 3604260 h 6857999"/>
              <a:gd name="connsiteX230" fmla="*/ 2269608 w 9147326"/>
              <a:gd name="connsiteY230" fmla="*/ 3608070 h 6857999"/>
              <a:gd name="connsiteX231" fmla="*/ 2265071 w 9147326"/>
              <a:gd name="connsiteY231" fmla="*/ 3612515 h 6857999"/>
              <a:gd name="connsiteX232" fmla="*/ 2261232 w 9147326"/>
              <a:gd name="connsiteY232" fmla="*/ 3616325 h 6857999"/>
              <a:gd name="connsiteX233" fmla="*/ 2258092 w 9147326"/>
              <a:gd name="connsiteY233" fmla="*/ 3620135 h 6857999"/>
              <a:gd name="connsiteX234" fmla="*/ 2251810 w 9147326"/>
              <a:gd name="connsiteY234" fmla="*/ 3628390 h 6857999"/>
              <a:gd name="connsiteX235" fmla="*/ 2246226 w 9147326"/>
              <a:gd name="connsiteY235" fmla="*/ 3636327 h 6857999"/>
              <a:gd name="connsiteX236" fmla="*/ 2241690 w 9147326"/>
              <a:gd name="connsiteY236" fmla="*/ 3644900 h 6857999"/>
              <a:gd name="connsiteX237" fmla="*/ 2237502 w 9147326"/>
              <a:gd name="connsiteY237" fmla="*/ 3654107 h 6857999"/>
              <a:gd name="connsiteX238" fmla="*/ 2234361 w 9147326"/>
              <a:gd name="connsiteY238" fmla="*/ 3663315 h 6857999"/>
              <a:gd name="connsiteX239" fmla="*/ 2231918 w 9147326"/>
              <a:gd name="connsiteY239" fmla="*/ 3672522 h 6857999"/>
              <a:gd name="connsiteX240" fmla="*/ 2230173 w 9147326"/>
              <a:gd name="connsiteY240" fmla="*/ 3682047 h 6857999"/>
              <a:gd name="connsiteX241" fmla="*/ 2229126 w 9147326"/>
              <a:gd name="connsiteY241" fmla="*/ 3691572 h 6857999"/>
              <a:gd name="connsiteX242" fmla="*/ 2228777 w 9147326"/>
              <a:gd name="connsiteY242" fmla="*/ 3701097 h 6857999"/>
              <a:gd name="connsiteX243" fmla="*/ 2229475 w 9147326"/>
              <a:gd name="connsiteY243" fmla="*/ 3710622 h 6857999"/>
              <a:gd name="connsiteX244" fmla="*/ 2230522 w 9147326"/>
              <a:gd name="connsiteY244" fmla="*/ 3720465 h 6857999"/>
              <a:gd name="connsiteX245" fmla="*/ 2232616 w 9147326"/>
              <a:gd name="connsiteY245" fmla="*/ 3729672 h 6857999"/>
              <a:gd name="connsiteX246" fmla="*/ 2235059 w 9147326"/>
              <a:gd name="connsiteY246" fmla="*/ 3739197 h 6857999"/>
              <a:gd name="connsiteX247" fmla="*/ 2238549 w 9147326"/>
              <a:gd name="connsiteY247" fmla="*/ 3748405 h 6857999"/>
              <a:gd name="connsiteX248" fmla="*/ 2242736 w 9147326"/>
              <a:gd name="connsiteY248" fmla="*/ 3756977 h 6857999"/>
              <a:gd name="connsiteX249" fmla="*/ 2534136 w 9147326"/>
              <a:gd name="connsiteY249" fmla="*/ 4048442 h 6857999"/>
              <a:gd name="connsiteX250" fmla="*/ 2538673 w 9147326"/>
              <a:gd name="connsiteY250" fmla="*/ 4052887 h 6857999"/>
              <a:gd name="connsiteX251" fmla="*/ 2542860 w 9147326"/>
              <a:gd name="connsiteY251" fmla="*/ 4057967 h 6857999"/>
              <a:gd name="connsiteX252" fmla="*/ 2546699 w 9147326"/>
              <a:gd name="connsiteY252" fmla="*/ 4062730 h 6857999"/>
              <a:gd name="connsiteX253" fmla="*/ 2550189 w 9147326"/>
              <a:gd name="connsiteY253" fmla="*/ 4067810 h 6857999"/>
              <a:gd name="connsiteX254" fmla="*/ 2553330 w 9147326"/>
              <a:gd name="connsiteY254" fmla="*/ 4073207 h 6857999"/>
              <a:gd name="connsiteX255" fmla="*/ 2556471 w 9147326"/>
              <a:gd name="connsiteY255" fmla="*/ 4078287 h 6857999"/>
              <a:gd name="connsiteX256" fmla="*/ 2559262 w 9147326"/>
              <a:gd name="connsiteY256" fmla="*/ 4084002 h 6857999"/>
              <a:gd name="connsiteX257" fmla="*/ 2561705 w 9147326"/>
              <a:gd name="connsiteY257" fmla="*/ 4089717 h 6857999"/>
              <a:gd name="connsiteX258" fmla="*/ 2563799 w 9147326"/>
              <a:gd name="connsiteY258" fmla="*/ 4095115 h 6857999"/>
              <a:gd name="connsiteX259" fmla="*/ 2565544 w 9147326"/>
              <a:gd name="connsiteY259" fmla="*/ 4100830 h 6857999"/>
              <a:gd name="connsiteX260" fmla="*/ 2566940 w 9147326"/>
              <a:gd name="connsiteY260" fmla="*/ 4106862 h 6857999"/>
              <a:gd name="connsiteX261" fmla="*/ 2568336 w 9147326"/>
              <a:gd name="connsiteY261" fmla="*/ 4112577 h 6857999"/>
              <a:gd name="connsiteX262" fmla="*/ 2569383 w 9147326"/>
              <a:gd name="connsiteY262" fmla="*/ 4118610 h 6857999"/>
              <a:gd name="connsiteX263" fmla="*/ 2570081 w 9147326"/>
              <a:gd name="connsiteY263" fmla="*/ 4124642 h 6857999"/>
              <a:gd name="connsiteX264" fmla="*/ 2570430 w 9147326"/>
              <a:gd name="connsiteY264" fmla="*/ 4130357 h 6857999"/>
              <a:gd name="connsiteX265" fmla="*/ 2570779 w 9147326"/>
              <a:gd name="connsiteY265" fmla="*/ 4136390 h 6857999"/>
              <a:gd name="connsiteX266" fmla="*/ 2570430 w 9147326"/>
              <a:gd name="connsiteY266" fmla="*/ 4142422 h 6857999"/>
              <a:gd name="connsiteX267" fmla="*/ 2570081 w 9147326"/>
              <a:gd name="connsiteY267" fmla="*/ 4148137 h 6857999"/>
              <a:gd name="connsiteX268" fmla="*/ 2569383 w 9147326"/>
              <a:gd name="connsiteY268" fmla="*/ 4154170 h 6857999"/>
              <a:gd name="connsiteX269" fmla="*/ 2568336 w 9147326"/>
              <a:gd name="connsiteY269" fmla="*/ 4160202 h 6857999"/>
              <a:gd name="connsiteX270" fmla="*/ 2566940 w 9147326"/>
              <a:gd name="connsiteY270" fmla="*/ 4165917 h 6857999"/>
              <a:gd name="connsiteX271" fmla="*/ 2565544 w 9147326"/>
              <a:gd name="connsiteY271" fmla="*/ 4171632 h 6857999"/>
              <a:gd name="connsiteX272" fmla="*/ 2563799 w 9147326"/>
              <a:gd name="connsiteY272" fmla="*/ 4177665 h 6857999"/>
              <a:gd name="connsiteX273" fmla="*/ 2561705 w 9147326"/>
              <a:gd name="connsiteY273" fmla="*/ 4183062 h 6857999"/>
              <a:gd name="connsiteX274" fmla="*/ 2559262 w 9147326"/>
              <a:gd name="connsiteY274" fmla="*/ 4188777 h 6857999"/>
              <a:gd name="connsiteX275" fmla="*/ 2556471 w 9147326"/>
              <a:gd name="connsiteY275" fmla="*/ 4194175 h 6857999"/>
              <a:gd name="connsiteX276" fmla="*/ 2553330 w 9147326"/>
              <a:gd name="connsiteY276" fmla="*/ 4199572 h 6857999"/>
              <a:gd name="connsiteX277" fmla="*/ 2550189 w 9147326"/>
              <a:gd name="connsiteY277" fmla="*/ 4204652 h 6857999"/>
              <a:gd name="connsiteX278" fmla="*/ 2546699 w 9147326"/>
              <a:gd name="connsiteY278" fmla="*/ 4210050 h 6857999"/>
              <a:gd name="connsiteX279" fmla="*/ 2542860 w 9147326"/>
              <a:gd name="connsiteY279" fmla="*/ 4214812 h 6857999"/>
              <a:gd name="connsiteX280" fmla="*/ 2538673 w 9147326"/>
              <a:gd name="connsiteY280" fmla="*/ 4219892 h 6857999"/>
              <a:gd name="connsiteX281" fmla="*/ 2534136 w 9147326"/>
              <a:gd name="connsiteY281" fmla="*/ 4224337 h 6857999"/>
              <a:gd name="connsiteX282" fmla="*/ 2529599 w 9147326"/>
              <a:gd name="connsiteY282" fmla="*/ 4228782 h 6857999"/>
              <a:gd name="connsiteX283" fmla="*/ 2524713 w 9147326"/>
              <a:gd name="connsiteY283" fmla="*/ 4232592 h 6857999"/>
              <a:gd name="connsiteX284" fmla="*/ 2519828 w 9147326"/>
              <a:gd name="connsiteY284" fmla="*/ 4236402 h 6857999"/>
              <a:gd name="connsiteX285" fmla="*/ 2514942 w 9147326"/>
              <a:gd name="connsiteY285" fmla="*/ 4239895 h 6857999"/>
              <a:gd name="connsiteX286" fmla="*/ 2509707 w 9147326"/>
              <a:gd name="connsiteY286" fmla="*/ 4243387 h 6857999"/>
              <a:gd name="connsiteX287" fmla="*/ 2504472 w 9147326"/>
              <a:gd name="connsiteY287" fmla="*/ 4246245 h 6857999"/>
              <a:gd name="connsiteX288" fmla="*/ 2498889 w 9147326"/>
              <a:gd name="connsiteY288" fmla="*/ 4249102 h 6857999"/>
              <a:gd name="connsiteX289" fmla="*/ 2493654 w 9147326"/>
              <a:gd name="connsiteY289" fmla="*/ 4251642 h 6857999"/>
              <a:gd name="connsiteX290" fmla="*/ 2488070 w 9147326"/>
              <a:gd name="connsiteY290" fmla="*/ 4253547 h 6857999"/>
              <a:gd name="connsiteX291" fmla="*/ 2482138 w 9147326"/>
              <a:gd name="connsiteY291" fmla="*/ 4255452 h 6857999"/>
              <a:gd name="connsiteX292" fmla="*/ 2476554 w 9147326"/>
              <a:gd name="connsiteY292" fmla="*/ 4257040 h 6857999"/>
              <a:gd name="connsiteX293" fmla="*/ 2470621 w 9147326"/>
              <a:gd name="connsiteY293" fmla="*/ 4258627 h 6857999"/>
              <a:gd name="connsiteX294" fmla="*/ 2465038 w 9147326"/>
              <a:gd name="connsiteY294" fmla="*/ 4259262 h 6857999"/>
              <a:gd name="connsiteX295" fmla="*/ 2459105 w 9147326"/>
              <a:gd name="connsiteY295" fmla="*/ 4260215 h 6857999"/>
              <a:gd name="connsiteX296" fmla="*/ 2453172 w 9147326"/>
              <a:gd name="connsiteY296" fmla="*/ 4260532 h 6857999"/>
              <a:gd name="connsiteX297" fmla="*/ 2447240 w 9147326"/>
              <a:gd name="connsiteY297" fmla="*/ 4260532 h 6857999"/>
              <a:gd name="connsiteX298" fmla="*/ 5052034 w 9147326"/>
              <a:gd name="connsiteY298" fmla="*/ 6857999 h 6857999"/>
              <a:gd name="connsiteX299" fmla="*/ 9147326 w 9147326"/>
              <a:gd name="connsiteY299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</a:cxnLst>
            <a:rect l="l" t="t" r="r" b="b"/>
            <a:pathLst>
              <a:path w="9147326" h="6857999">
                <a:moveTo>
                  <a:pt x="9147326" y="0"/>
                </a:moveTo>
                <a:lnTo>
                  <a:pt x="0" y="0"/>
                </a:lnTo>
                <a:lnTo>
                  <a:pt x="0" y="117731"/>
                </a:lnTo>
                <a:lnTo>
                  <a:pt x="2563450" y="2678112"/>
                </a:lnTo>
                <a:lnTo>
                  <a:pt x="2567987" y="2682875"/>
                </a:lnTo>
                <a:lnTo>
                  <a:pt x="2572175" y="2687320"/>
                </a:lnTo>
                <a:lnTo>
                  <a:pt x="2576014" y="2692717"/>
                </a:lnTo>
                <a:lnTo>
                  <a:pt x="2579503" y="2697480"/>
                </a:lnTo>
                <a:lnTo>
                  <a:pt x="2582644" y="2702877"/>
                </a:lnTo>
                <a:lnTo>
                  <a:pt x="2585785" y="2708275"/>
                </a:lnTo>
                <a:lnTo>
                  <a:pt x="2588577" y="2713672"/>
                </a:lnTo>
                <a:lnTo>
                  <a:pt x="2591020" y="2719070"/>
                </a:lnTo>
                <a:lnTo>
                  <a:pt x="2593114" y="2725102"/>
                </a:lnTo>
                <a:lnTo>
                  <a:pt x="2594859" y="2730817"/>
                </a:lnTo>
                <a:lnTo>
                  <a:pt x="2596254" y="2736532"/>
                </a:lnTo>
                <a:lnTo>
                  <a:pt x="2597650" y="2742565"/>
                </a:lnTo>
                <a:lnTo>
                  <a:pt x="2598697" y="2748280"/>
                </a:lnTo>
                <a:cubicBezTo>
                  <a:pt x="2598930" y="2750185"/>
                  <a:pt x="2599162" y="2752090"/>
                  <a:pt x="2599395" y="2753995"/>
                </a:cubicBezTo>
                <a:cubicBezTo>
                  <a:pt x="2599511" y="2756112"/>
                  <a:pt x="2599628" y="2758228"/>
                  <a:pt x="2599744" y="2760345"/>
                </a:cubicBezTo>
                <a:cubicBezTo>
                  <a:pt x="2599860" y="2762356"/>
                  <a:pt x="2599977" y="2764366"/>
                  <a:pt x="2600093" y="2766377"/>
                </a:cubicBezTo>
                <a:cubicBezTo>
                  <a:pt x="2599977" y="2768282"/>
                  <a:pt x="2599860" y="2770187"/>
                  <a:pt x="2599744" y="2772092"/>
                </a:cubicBezTo>
                <a:cubicBezTo>
                  <a:pt x="2599628" y="2774103"/>
                  <a:pt x="2599511" y="2776114"/>
                  <a:pt x="2599395" y="2778125"/>
                </a:cubicBezTo>
                <a:cubicBezTo>
                  <a:pt x="2599162" y="2780136"/>
                  <a:pt x="2598930" y="2782146"/>
                  <a:pt x="2598697" y="2784157"/>
                </a:cubicBezTo>
                <a:lnTo>
                  <a:pt x="2597650" y="2790190"/>
                </a:lnTo>
                <a:lnTo>
                  <a:pt x="2596254" y="2795905"/>
                </a:lnTo>
                <a:lnTo>
                  <a:pt x="2594859" y="2801620"/>
                </a:lnTo>
                <a:lnTo>
                  <a:pt x="2593114" y="2807335"/>
                </a:lnTo>
                <a:lnTo>
                  <a:pt x="2591020" y="2813050"/>
                </a:lnTo>
                <a:lnTo>
                  <a:pt x="2588577" y="2818765"/>
                </a:lnTo>
                <a:lnTo>
                  <a:pt x="2585785" y="2824162"/>
                </a:lnTo>
                <a:lnTo>
                  <a:pt x="2582644" y="2829560"/>
                </a:lnTo>
                <a:lnTo>
                  <a:pt x="2579503" y="2834640"/>
                </a:lnTo>
                <a:lnTo>
                  <a:pt x="2576014" y="2840037"/>
                </a:lnTo>
                <a:lnTo>
                  <a:pt x="2572175" y="2844800"/>
                </a:lnTo>
                <a:lnTo>
                  <a:pt x="2567987" y="2849562"/>
                </a:lnTo>
                <a:lnTo>
                  <a:pt x="2563450" y="2854325"/>
                </a:lnTo>
                <a:lnTo>
                  <a:pt x="2558913" y="2858770"/>
                </a:lnTo>
                <a:lnTo>
                  <a:pt x="2554028" y="2862580"/>
                </a:lnTo>
                <a:lnTo>
                  <a:pt x="2549142" y="2866390"/>
                </a:lnTo>
                <a:lnTo>
                  <a:pt x="2543907" y="2870200"/>
                </a:lnTo>
                <a:lnTo>
                  <a:pt x="2538673" y="2873375"/>
                </a:lnTo>
                <a:lnTo>
                  <a:pt x="2533438" y="2876550"/>
                </a:lnTo>
                <a:lnTo>
                  <a:pt x="2527854" y="2879090"/>
                </a:lnTo>
                <a:lnTo>
                  <a:pt x="2522270" y="2881312"/>
                </a:lnTo>
                <a:lnTo>
                  <a:pt x="2516687" y="2883535"/>
                </a:lnTo>
                <a:lnTo>
                  <a:pt x="2510754" y="2885757"/>
                </a:lnTo>
                <a:lnTo>
                  <a:pt x="2505170" y="2887027"/>
                </a:lnTo>
                <a:lnTo>
                  <a:pt x="2499238" y="2888297"/>
                </a:lnTo>
                <a:lnTo>
                  <a:pt x="2493305" y="2889567"/>
                </a:lnTo>
                <a:lnTo>
                  <a:pt x="2487372" y="2890202"/>
                </a:lnTo>
                <a:lnTo>
                  <a:pt x="2481440" y="2890520"/>
                </a:lnTo>
                <a:lnTo>
                  <a:pt x="2475507" y="2890520"/>
                </a:lnTo>
                <a:lnTo>
                  <a:pt x="2469574" y="2890520"/>
                </a:lnTo>
                <a:lnTo>
                  <a:pt x="2463642" y="2890202"/>
                </a:lnTo>
                <a:lnTo>
                  <a:pt x="2457709" y="2889567"/>
                </a:lnTo>
                <a:lnTo>
                  <a:pt x="2451776" y="2888297"/>
                </a:lnTo>
                <a:lnTo>
                  <a:pt x="2445844" y="2887027"/>
                </a:lnTo>
                <a:lnTo>
                  <a:pt x="2439911" y="2885757"/>
                </a:lnTo>
                <a:lnTo>
                  <a:pt x="2434327" y="2883535"/>
                </a:lnTo>
                <a:lnTo>
                  <a:pt x="2428744" y="2881312"/>
                </a:lnTo>
                <a:lnTo>
                  <a:pt x="2423160" y="2879090"/>
                </a:lnTo>
                <a:lnTo>
                  <a:pt x="2417576" y="2876550"/>
                </a:lnTo>
                <a:lnTo>
                  <a:pt x="2412341" y="2873375"/>
                </a:lnTo>
                <a:lnTo>
                  <a:pt x="2407107" y="2870200"/>
                </a:lnTo>
                <a:lnTo>
                  <a:pt x="2401872" y="2866390"/>
                </a:lnTo>
                <a:lnTo>
                  <a:pt x="2396986" y="2862580"/>
                </a:lnTo>
                <a:lnTo>
                  <a:pt x="2392101" y="2858770"/>
                </a:lnTo>
                <a:lnTo>
                  <a:pt x="2387564" y="2854325"/>
                </a:lnTo>
                <a:lnTo>
                  <a:pt x="2273098" y="2740025"/>
                </a:lnTo>
                <a:lnTo>
                  <a:pt x="2268212" y="2735580"/>
                </a:lnTo>
                <a:lnTo>
                  <a:pt x="2263326" y="2731452"/>
                </a:lnTo>
                <a:lnTo>
                  <a:pt x="2258441" y="2727642"/>
                </a:lnTo>
                <a:lnTo>
                  <a:pt x="2253555" y="2724150"/>
                </a:lnTo>
                <a:lnTo>
                  <a:pt x="2248320" y="2720975"/>
                </a:lnTo>
                <a:lnTo>
                  <a:pt x="2242736" y="2717800"/>
                </a:lnTo>
                <a:lnTo>
                  <a:pt x="2237502" y="2715260"/>
                </a:lnTo>
                <a:lnTo>
                  <a:pt x="2231918" y="2713037"/>
                </a:lnTo>
                <a:lnTo>
                  <a:pt x="2225986" y="2710497"/>
                </a:lnTo>
                <a:lnTo>
                  <a:pt x="2220402" y="2708592"/>
                </a:lnTo>
                <a:lnTo>
                  <a:pt x="2214469" y="2707322"/>
                </a:lnTo>
                <a:lnTo>
                  <a:pt x="2208536" y="2706052"/>
                </a:lnTo>
                <a:lnTo>
                  <a:pt x="2202953" y="2704782"/>
                </a:lnTo>
                <a:lnTo>
                  <a:pt x="2196671" y="2704147"/>
                </a:lnTo>
                <a:lnTo>
                  <a:pt x="2190738" y="2703830"/>
                </a:lnTo>
                <a:lnTo>
                  <a:pt x="2184806" y="2703512"/>
                </a:lnTo>
                <a:lnTo>
                  <a:pt x="2178873" y="2703830"/>
                </a:lnTo>
                <a:lnTo>
                  <a:pt x="2172940" y="2704147"/>
                </a:lnTo>
                <a:lnTo>
                  <a:pt x="2167008" y="2704782"/>
                </a:lnTo>
                <a:lnTo>
                  <a:pt x="2161075" y="2706052"/>
                </a:lnTo>
                <a:lnTo>
                  <a:pt x="2155142" y="2707322"/>
                </a:lnTo>
                <a:lnTo>
                  <a:pt x="2149559" y="2708592"/>
                </a:lnTo>
                <a:lnTo>
                  <a:pt x="2143626" y="2710497"/>
                </a:lnTo>
                <a:lnTo>
                  <a:pt x="2138042" y="2713037"/>
                </a:lnTo>
                <a:lnTo>
                  <a:pt x="2132458" y="2715260"/>
                </a:lnTo>
                <a:lnTo>
                  <a:pt x="2126875" y="2717800"/>
                </a:lnTo>
                <a:lnTo>
                  <a:pt x="2121640" y="2720975"/>
                </a:lnTo>
                <a:lnTo>
                  <a:pt x="2116406" y="2724150"/>
                </a:lnTo>
                <a:lnTo>
                  <a:pt x="2111171" y="2727642"/>
                </a:lnTo>
                <a:lnTo>
                  <a:pt x="2106285" y="2731452"/>
                </a:lnTo>
                <a:lnTo>
                  <a:pt x="2101399" y="2735580"/>
                </a:lnTo>
                <a:lnTo>
                  <a:pt x="2096862" y="2740025"/>
                </a:lnTo>
                <a:lnTo>
                  <a:pt x="2092326" y="2744787"/>
                </a:lnTo>
                <a:lnTo>
                  <a:pt x="2088487" y="2749550"/>
                </a:lnTo>
                <a:lnTo>
                  <a:pt x="2084299" y="2754312"/>
                </a:lnTo>
                <a:lnTo>
                  <a:pt x="2080810" y="2759710"/>
                </a:lnTo>
                <a:lnTo>
                  <a:pt x="2077320" y="2764790"/>
                </a:lnTo>
                <a:lnTo>
                  <a:pt x="2074179" y="2770187"/>
                </a:lnTo>
                <a:lnTo>
                  <a:pt x="2071736" y="2775585"/>
                </a:lnTo>
                <a:lnTo>
                  <a:pt x="2069293" y="2781300"/>
                </a:lnTo>
                <a:lnTo>
                  <a:pt x="2066850" y="2787015"/>
                </a:lnTo>
                <a:lnTo>
                  <a:pt x="2065105" y="2792730"/>
                </a:lnTo>
                <a:lnTo>
                  <a:pt x="2063709" y="2798445"/>
                </a:lnTo>
                <a:lnTo>
                  <a:pt x="2062314" y="2804477"/>
                </a:lnTo>
                <a:lnTo>
                  <a:pt x="2061266" y="2810192"/>
                </a:lnTo>
                <a:cubicBezTo>
                  <a:pt x="2061033" y="2812203"/>
                  <a:pt x="2060801" y="2814214"/>
                  <a:pt x="2060568" y="2816225"/>
                </a:cubicBezTo>
                <a:lnTo>
                  <a:pt x="2060220" y="2822257"/>
                </a:lnTo>
                <a:cubicBezTo>
                  <a:pt x="2060103" y="2824162"/>
                  <a:pt x="2059987" y="2826067"/>
                  <a:pt x="2059870" y="2827972"/>
                </a:cubicBezTo>
                <a:cubicBezTo>
                  <a:pt x="2059987" y="2829983"/>
                  <a:pt x="2060103" y="2831994"/>
                  <a:pt x="2060220" y="2834005"/>
                </a:cubicBezTo>
                <a:lnTo>
                  <a:pt x="2060568" y="2840037"/>
                </a:lnTo>
                <a:cubicBezTo>
                  <a:pt x="2060801" y="2841942"/>
                  <a:pt x="2061033" y="2843847"/>
                  <a:pt x="2061266" y="2845752"/>
                </a:cubicBezTo>
                <a:lnTo>
                  <a:pt x="2062314" y="2851785"/>
                </a:lnTo>
                <a:lnTo>
                  <a:pt x="2063709" y="2857817"/>
                </a:lnTo>
                <a:lnTo>
                  <a:pt x="2065105" y="2863532"/>
                </a:lnTo>
                <a:lnTo>
                  <a:pt x="2066850" y="2869247"/>
                </a:lnTo>
                <a:lnTo>
                  <a:pt x="2069293" y="2875280"/>
                </a:lnTo>
                <a:lnTo>
                  <a:pt x="2071736" y="2880677"/>
                </a:lnTo>
                <a:lnTo>
                  <a:pt x="2074179" y="2886075"/>
                </a:lnTo>
                <a:lnTo>
                  <a:pt x="2077320" y="2891472"/>
                </a:lnTo>
                <a:lnTo>
                  <a:pt x="2080810" y="2896870"/>
                </a:lnTo>
                <a:lnTo>
                  <a:pt x="2084299" y="2901632"/>
                </a:lnTo>
                <a:lnTo>
                  <a:pt x="2088487" y="2906712"/>
                </a:lnTo>
                <a:lnTo>
                  <a:pt x="2092326" y="2911475"/>
                </a:lnTo>
                <a:lnTo>
                  <a:pt x="2096862" y="2916237"/>
                </a:lnTo>
                <a:lnTo>
                  <a:pt x="2820649" y="3639502"/>
                </a:lnTo>
                <a:lnTo>
                  <a:pt x="2825186" y="3643947"/>
                </a:lnTo>
                <a:lnTo>
                  <a:pt x="2829374" y="3648710"/>
                </a:lnTo>
                <a:lnTo>
                  <a:pt x="2833213" y="3653790"/>
                </a:lnTo>
                <a:lnTo>
                  <a:pt x="2836702" y="3658870"/>
                </a:lnTo>
                <a:lnTo>
                  <a:pt x="2839843" y="3664267"/>
                </a:lnTo>
                <a:lnTo>
                  <a:pt x="2842984" y="3669347"/>
                </a:lnTo>
                <a:lnTo>
                  <a:pt x="2845776" y="3675062"/>
                </a:lnTo>
                <a:lnTo>
                  <a:pt x="2847870" y="3680460"/>
                </a:lnTo>
                <a:lnTo>
                  <a:pt x="2850313" y="3686175"/>
                </a:lnTo>
                <a:lnTo>
                  <a:pt x="2852058" y="3691890"/>
                </a:lnTo>
                <a:lnTo>
                  <a:pt x="2853453" y="3697605"/>
                </a:lnTo>
                <a:lnTo>
                  <a:pt x="2854849" y="3703637"/>
                </a:lnTo>
                <a:lnTo>
                  <a:pt x="2855896" y="3709670"/>
                </a:lnTo>
                <a:cubicBezTo>
                  <a:pt x="2856129" y="3711575"/>
                  <a:pt x="2856361" y="3713480"/>
                  <a:pt x="2856594" y="3715385"/>
                </a:cubicBezTo>
                <a:cubicBezTo>
                  <a:pt x="2856710" y="3717396"/>
                  <a:pt x="2856827" y="3719406"/>
                  <a:pt x="2856943" y="3721417"/>
                </a:cubicBezTo>
                <a:cubicBezTo>
                  <a:pt x="2857059" y="3723428"/>
                  <a:pt x="2857176" y="3725439"/>
                  <a:pt x="2857292" y="3727450"/>
                </a:cubicBezTo>
                <a:cubicBezTo>
                  <a:pt x="2857176" y="3729355"/>
                  <a:pt x="2857059" y="3731260"/>
                  <a:pt x="2856943" y="3733165"/>
                </a:cubicBezTo>
                <a:cubicBezTo>
                  <a:pt x="2856827" y="3735176"/>
                  <a:pt x="2856710" y="3737186"/>
                  <a:pt x="2856594" y="3739197"/>
                </a:cubicBezTo>
                <a:cubicBezTo>
                  <a:pt x="2856361" y="3741208"/>
                  <a:pt x="2856129" y="3743219"/>
                  <a:pt x="2855896" y="3745230"/>
                </a:cubicBezTo>
                <a:lnTo>
                  <a:pt x="2854849" y="3750945"/>
                </a:lnTo>
                <a:lnTo>
                  <a:pt x="2853453" y="3756977"/>
                </a:lnTo>
                <a:lnTo>
                  <a:pt x="2852058" y="3763010"/>
                </a:lnTo>
                <a:lnTo>
                  <a:pt x="2850313" y="3768407"/>
                </a:lnTo>
                <a:lnTo>
                  <a:pt x="2847870" y="3774122"/>
                </a:lnTo>
                <a:lnTo>
                  <a:pt x="2845776" y="3779837"/>
                </a:lnTo>
                <a:lnTo>
                  <a:pt x="2842984" y="3785235"/>
                </a:lnTo>
                <a:lnTo>
                  <a:pt x="2839843" y="3790632"/>
                </a:lnTo>
                <a:lnTo>
                  <a:pt x="2836702" y="3795712"/>
                </a:lnTo>
                <a:lnTo>
                  <a:pt x="2833213" y="3801110"/>
                </a:lnTo>
                <a:lnTo>
                  <a:pt x="2829374" y="3805872"/>
                </a:lnTo>
                <a:lnTo>
                  <a:pt x="2825186" y="3810635"/>
                </a:lnTo>
                <a:lnTo>
                  <a:pt x="2820649" y="3815397"/>
                </a:lnTo>
                <a:lnTo>
                  <a:pt x="2816113" y="3819842"/>
                </a:lnTo>
                <a:lnTo>
                  <a:pt x="2811227" y="3823970"/>
                </a:lnTo>
                <a:lnTo>
                  <a:pt x="2806341" y="3827780"/>
                </a:lnTo>
                <a:lnTo>
                  <a:pt x="2801106" y="3831272"/>
                </a:lnTo>
                <a:lnTo>
                  <a:pt x="2795872" y="3834447"/>
                </a:lnTo>
                <a:lnTo>
                  <a:pt x="2790637" y="3837622"/>
                </a:lnTo>
                <a:lnTo>
                  <a:pt x="2785053" y="3840480"/>
                </a:lnTo>
                <a:lnTo>
                  <a:pt x="2779469" y="3843020"/>
                </a:lnTo>
                <a:lnTo>
                  <a:pt x="2773886" y="3844925"/>
                </a:lnTo>
                <a:lnTo>
                  <a:pt x="2767953" y="3846830"/>
                </a:lnTo>
                <a:lnTo>
                  <a:pt x="2762369" y="3848417"/>
                </a:lnTo>
                <a:lnTo>
                  <a:pt x="2756437" y="3849370"/>
                </a:lnTo>
                <a:lnTo>
                  <a:pt x="2750504" y="3850640"/>
                </a:lnTo>
                <a:lnTo>
                  <a:pt x="2744571" y="3851275"/>
                </a:lnTo>
                <a:lnTo>
                  <a:pt x="2738639" y="3851592"/>
                </a:lnTo>
                <a:lnTo>
                  <a:pt x="2732706" y="3851910"/>
                </a:lnTo>
                <a:lnTo>
                  <a:pt x="2726773" y="3851592"/>
                </a:lnTo>
                <a:lnTo>
                  <a:pt x="2720841" y="3851275"/>
                </a:lnTo>
                <a:lnTo>
                  <a:pt x="2714908" y="3850640"/>
                </a:lnTo>
                <a:lnTo>
                  <a:pt x="2708975" y="3849370"/>
                </a:lnTo>
                <a:lnTo>
                  <a:pt x="2703043" y="3848417"/>
                </a:lnTo>
                <a:lnTo>
                  <a:pt x="2697110" y="3846830"/>
                </a:lnTo>
                <a:lnTo>
                  <a:pt x="2691526" y="3844925"/>
                </a:lnTo>
                <a:lnTo>
                  <a:pt x="2685943" y="3843020"/>
                </a:lnTo>
                <a:lnTo>
                  <a:pt x="2680359" y="3840480"/>
                </a:lnTo>
                <a:lnTo>
                  <a:pt x="2674775" y="3837622"/>
                </a:lnTo>
                <a:lnTo>
                  <a:pt x="2669540" y="3834447"/>
                </a:lnTo>
                <a:lnTo>
                  <a:pt x="2664306" y="3831272"/>
                </a:lnTo>
                <a:lnTo>
                  <a:pt x="2659071" y="3827780"/>
                </a:lnTo>
                <a:lnTo>
                  <a:pt x="2654185" y="3823970"/>
                </a:lnTo>
                <a:lnTo>
                  <a:pt x="2649300" y="3819842"/>
                </a:lnTo>
                <a:lnTo>
                  <a:pt x="2644763" y="3815397"/>
                </a:lnTo>
                <a:lnTo>
                  <a:pt x="2548793" y="3720147"/>
                </a:lnTo>
                <a:lnTo>
                  <a:pt x="2441307" y="3612515"/>
                </a:lnTo>
                <a:lnTo>
                  <a:pt x="2436770" y="3608070"/>
                </a:lnTo>
                <a:lnTo>
                  <a:pt x="2431884" y="3604260"/>
                </a:lnTo>
                <a:lnTo>
                  <a:pt x="2426999" y="3600132"/>
                </a:lnTo>
                <a:lnTo>
                  <a:pt x="2421764" y="3596640"/>
                </a:lnTo>
                <a:lnTo>
                  <a:pt x="2416529" y="3593465"/>
                </a:lnTo>
                <a:lnTo>
                  <a:pt x="2411295" y="3590290"/>
                </a:lnTo>
                <a:lnTo>
                  <a:pt x="2405711" y="3587750"/>
                </a:lnTo>
                <a:lnTo>
                  <a:pt x="2400127" y="3585210"/>
                </a:lnTo>
                <a:lnTo>
                  <a:pt x="2394543" y="3583305"/>
                </a:lnTo>
                <a:lnTo>
                  <a:pt x="2388960" y="3581082"/>
                </a:lnTo>
                <a:lnTo>
                  <a:pt x="2383027" y="3579812"/>
                </a:lnTo>
                <a:lnTo>
                  <a:pt x="2377094" y="3578225"/>
                </a:lnTo>
                <a:lnTo>
                  <a:pt x="2371162" y="3577272"/>
                </a:lnTo>
                <a:lnTo>
                  <a:pt x="2365229" y="3576637"/>
                </a:lnTo>
                <a:lnTo>
                  <a:pt x="2358947" y="3576320"/>
                </a:lnTo>
                <a:lnTo>
                  <a:pt x="2353015" y="3576320"/>
                </a:lnTo>
                <a:lnTo>
                  <a:pt x="2347082" y="3576320"/>
                </a:lnTo>
                <a:lnTo>
                  <a:pt x="2341149" y="3576637"/>
                </a:lnTo>
                <a:lnTo>
                  <a:pt x="2335217" y="3577272"/>
                </a:lnTo>
                <a:lnTo>
                  <a:pt x="2329284" y="3578225"/>
                </a:lnTo>
                <a:lnTo>
                  <a:pt x="2323351" y="3579812"/>
                </a:lnTo>
                <a:lnTo>
                  <a:pt x="2317419" y="3581082"/>
                </a:lnTo>
                <a:lnTo>
                  <a:pt x="2311835" y="3583305"/>
                </a:lnTo>
                <a:lnTo>
                  <a:pt x="2306251" y="3585210"/>
                </a:lnTo>
                <a:lnTo>
                  <a:pt x="2300668" y="3587750"/>
                </a:lnTo>
                <a:lnTo>
                  <a:pt x="2295084" y="3590290"/>
                </a:lnTo>
                <a:lnTo>
                  <a:pt x="2289849" y="3593465"/>
                </a:lnTo>
                <a:lnTo>
                  <a:pt x="2284614" y="3596640"/>
                </a:lnTo>
                <a:lnTo>
                  <a:pt x="2279380" y="3600450"/>
                </a:lnTo>
                <a:lnTo>
                  <a:pt x="2274494" y="3604260"/>
                </a:lnTo>
                <a:lnTo>
                  <a:pt x="2269608" y="3608070"/>
                </a:lnTo>
                <a:lnTo>
                  <a:pt x="2265071" y="3612515"/>
                </a:lnTo>
                <a:lnTo>
                  <a:pt x="2261232" y="3616325"/>
                </a:lnTo>
                <a:lnTo>
                  <a:pt x="2258092" y="3620135"/>
                </a:lnTo>
                <a:lnTo>
                  <a:pt x="2251810" y="3628390"/>
                </a:lnTo>
                <a:lnTo>
                  <a:pt x="2246226" y="3636327"/>
                </a:lnTo>
                <a:lnTo>
                  <a:pt x="2241690" y="3644900"/>
                </a:lnTo>
                <a:lnTo>
                  <a:pt x="2237502" y="3654107"/>
                </a:lnTo>
                <a:lnTo>
                  <a:pt x="2234361" y="3663315"/>
                </a:lnTo>
                <a:lnTo>
                  <a:pt x="2231918" y="3672522"/>
                </a:lnTo>
                <a:lnTo>
                  <a:pt x="2230173" y="3682047"/>
                </a:lnTo>
                <a:lnTo>
                  <a:pt x="2229126" y="3691572"/>
                </a:lnTo>
                <a:cubicBezTo>
                  <a:pt x="2229010" y="3694747"/>
                  <a:pt x="2228893" y="3697922"/>
                  <a:pt x="2228777" y="3701097"/>
                </a:cubicBezTo>
                <a:cubicBezTo>
                  <a:pt x="2229010" y="3704272"/>
                  <a:pt x="2229242" y="3707447"/>
                  <a:pt x="2229475" y="3710622"/>
                </a:cubicBezTo>
                <a:lnTo>
                  <a:pt x="2230522" y="3720465"/>
                </a:lnTo>
                <a:lnTo>
                  <a:pt x="2232616" y="3729672"/>
                </a:lnTo>
                <a:lnTo>
                  <a:pt x="2235059" y="3739197"/>
                </a:lnTo>
                <a:lnTo>
                  <a:pt x="2238549" y="3748405"/>
                </a:lnTo>
                <a:lnTo>
                  <a:pt x="2242736" y="3756977"/>
                </a:lnTo>
                <a:lnTo>
                  <a:pt x="2534136" y="4048442"/>
                </a:lnTo>
                <a:lnTo>
                  <a:pt x="2538673" y="4052887"/>
                </a:lnTo>
                <a:lnTo>
                  <a:pt x="2542860" y="4057967"/>
                </a:lnTo>
                <a:lnTo>
                  <a:pt x="2546699" y="4062730"/>
                </a:lnTo>
                <a:lnTo>
                  <a:pt x="2550189" y="4067810"/>
                </a:lnTo>
                <a:lnTo>
                  <a:pt x="2553330" y="4073207"/>
                </a:lnTo>
                <a:lnTo>
                  <a:pt x="2556471" y="4078287"/>
                </a:lnTo>
                <a:lnTo>
                  <a:pt x="2559262" y="4084002"/>
                </a:lnTo>
                <a:lnTo>
                  <a:pt x="2561705" y="4089717"/>
                </a:lnTo>
                <a:lnTo>
                  <a:pt x="2563799" y="4095115"/>
                </a:lnTo>
                <a:lnTo>
                  <a:pt x="2565544" y="4100830"/>
                </a:lnTo>
                <a:lnTo>
                  <a:pt x="2566940" y="4106862"/>
                </a:lnTo>
                <a:lnTo>
                  <a:pt x="2568336" y="4112577"/>
                </a:lnTo>
                <a:lnTo>
                  <a:pt x="2569383" y="4118610"/>
                </a:lnTo>
                <a:cubicBezTo>
                  <a:pt x="2569616" y="4120621"/>
                  <a:pt x="2569848" y="4122631"/>
                  <a:pt x="2570081" y="4124642"/>
                </a:cubicBezTo>
                <a:cubicBezTo>
                  <a:pt x="2570197" y="4126547"/>
                  <a:pt x="2570314" y="4128452"/>
                  <a:pt x="2570430" y="4130357"/>
                </a:cubicBezTo>
                <a:cubicBezTo>
                  <a:pt x="2570546" y="4132368"/>
                  <a:pt x="2570663" y="4134379"/>
                  <a:pt x="2570779" y="4136390"/>
                </a:cubicBezTo>
                <a:cubicBezTo>
                  <a:pt x="2570663" y="4138401"/>
                  <a:pt x="2570546" y="4140411"/>
                  <a:pt x="2570430" y="4142422"/>
                </a:cubicBezTo>
                <a:cubicBezTo>
                  <a:pt x="2570314" y="4144327"/>
                  <a:pt x="2570197" y="4146232"/>
                  <a:pt x="2570081" y="4148137"/>
                </a:cubicBezTo>
                <a:cubicBezTo>
                  <a:pt x="2569848" y="4150148"/>
                  <a:pt x="2569616" y="4152159"/>
                  <a:pt x="2569383" y="4154170"/>
                </a:cubicBezTo>
                <a:lnTo>
                  <a:pt x="2568336" y="4160202"/>
                </a:lnTo>
                <a:lnTo>
                  <a:pt x="2566940" y="4165917"/>
                </a:lnTo>
                <a:lnTo>
                  <a:pt x="2565544" y="4171632"/>
                </a:lnTo>
                <a:lnTo>
                  <a:pt x="2563799" y="4177665"/>
                </a:lnTo>
                <a:lnTo>
                  <a:pt x="2561705" y="4183062"/>
                </a:lnTo>
                <a:lnTo>
                  <a:pt x="2559262" y="4188777"/>
                </a:lnTo>
                <a:lnTo>
                  <a:pt x="2556471" y="4194175"/>
                </a:lnTo>
                <a:lnTo>
                  <a:pt x="2553330" y="4199572"/>
                </a:lnTo>
                <a:lnTo>
                  <a:pt x="2550189" y="4204652"/>
                </a:lnTo>
                <a:lnTo>
                  <a:pt x="2546699" y="4210050"/>
                </a:lnTo>
                <a:lnTo>
                  <a:pt x="2542860" y="4214812"/>
                </a:lnTo>
                <a:lnTo>
                  <a:pt x="2538673" y="4219892"/>
                </a:lnTo>
                <a:lnTo>
                  <a:pt x="2534136" y="4224337"/>
                </a:lnTo>
                <a:lnTo>
                  <a:pt x="2529599" y="4228782"/>
                </a:lnTo>
                <a:lnTo>
                  <a:pt x="2524713" y="4232592"/>
                </a:lnTo>
                <a:lnTo>
                  <a:pt x="2519828" y="4236402"/>
                </a:lnTo>
                <a:lnTo>
                  <a:pt x="2514942" y="4239895"/>
                </a:lnTo>
                <a:lnTo>
                  <a:pt x="2509707" y="4243387"/>
                </a:lnTo>
                <a:lnTo>
                  <a:pt x="2504472" y="4246245"/>
                </a:lnTo>
                <a:lnTo>
                  <a:pt x="2498889" y="4249102"/>
                </a:lnTo>
                <a:lnTo>
                  <a:pt x="2493654" y="4251642"/>
                </a:lnTo>
                <a:lnTo>
                  <a:pt x="2488070" y="4253547"/>
                </a:lnTo>
                <a:lnTo>
                  <a:pt x="2482138" y="4255452"/>
                </a:lnTo>
                <a:lnTo>
                  <a:pt x="2476554" y="4257040"/>
                </a:lnTo>
                <a:lnTo>
                  <a:pt x="2470621" y="4258627"/>
                </a:lnTo>
                <a:lnTo>
                  <a:pt x="2465038" y="4259262"/>
                </a:lnTo>
                <a:lnTo>
                  <a:pt x="2459105" y="4260215"/>
                </a:lnTo>
                <a:lnTo>
                  <a:pt x="2453172" y="4260532"/>
                </a:lnTo>
                <a:lnTo>
                  <a:pt x="2447240" y="4260532"/>
                </a:lnTo>
                <a:lnTo>
                  <a:pt x="5052034" y="6857999"/>
                </a:lnTo>
                <a:lnTo>
                  <a:pt x="9147326" y="6857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="" xmlns:a16="http://schemas.microsoft.com/office/drawing/2014/main" id="{3414F6C0-EC74-4F78-A8BB-EE8A6F486E9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719220" y="1011444"/>
            <a:ext cx="428107" cy="601306"/>
          </a:xfrm>
          <a:custGeom>
            <a:avLst/>
            <a:gdLst>
              <a:gd name="connsiteX0" fmla="*/ 0 w 428107"/>
              <a:gd name="connsiteY0" fmla="*/ 0 h 601306"/>
              <a:gd name="connsiteX1" fmla="*/ 0 w 428107"/>
              <a:gd name="connsiteY1" fmla="*/ 347543 h 601306"/>
              <a:gd name="connsiteX2" fmla="*/ 217740 w 428107"/>
              <a:gd name="connsiteY2" fmla="*/ 564820 h 601306"/>
              <a:gd name="connsiteX3" fmla="*/ 222275 w 428107"/>
              <a:gd name="connsiteY3" fmla="*/ 569579 h 601306"/>
              <a:gd name="connsiteX4" fmla="*/ 226811 w 428107"/>
              <a:gd name="connsiteY4" fmla="*/ 573386 h 601306"/>
              <a:gd name="connsiteX5" fmla="*/ 231695 w 428107"/>
              <a:gd name="connsiteY5" fmla="*/ 577193 h 601306"/>
              <a:gd name="connsiteX6" fmla="*/ 236928 w 428107"/>
              <a:gd name="connsiteY6" fmla="*/ 580683 h 601306"/>
              <a:gd name="connsiteX7" fmla="*/ 242161 w 428107"/>
              <a:gd name="connsiteY7" fmla="*/ 584173 h 601306"/>
              <a:gd name="connsiteX8" fmla="*/ 247394 w 428107"/>
              <a:gd name="connsiteY8" fmla="*/ 586712 h 601306"/>
              <a:gd name="connsiteX9" fmla="*/ 252627 w 428107"/>
              <a:gd name="connsiteY9" fmla="*/ 589567 h 601306"/>
              <a:gd name="connsiteX10" fmla="*/ 258209 w 428107"/>
              <a:gd name="connsiteY10" fmla="*/ 592105 h 601306"/>
              <a:gd name="connsiteX11" fmla="*/ 263791 w 428107"/>
              <a:gd name="connsiteY11" fmla="*/ 594326 h 601306"/>
              <a:gd name="connsiteX12" fmla="*/ 269372 w 428107"/>
              <a:gd name="connsiteY12" fmla="*/ 595912 h 601306"/>
              <a:gd name="connsiteX13" fmla="*/ 275303 w 428107"/>
              <a:gd name="connsiteY13" fmla="*/ 597182 h 601306"/>
              <a:gd name="connsiteX14" fmla="*/ 281234 w 428107"/>
              <a:gd name="connsiteY14" fmla="*/ 598768 h 601306"/>
              <a:gd name="connsiteX15" fmla="*/ 286816 w 428107"/>
              <a:gd name="connsiteY15" fmla="*/ 599720 h 601306"/>
              <a:gd name="connsiteX16" fmla="*/ 292747 w 428107"/>
              <a:gd name="connsiteY16" fmla="*/ 600354 h 601306"/>
              <a:gd name="connsiteX17" fmla="*/ 298677 w 428107"/>
              <a:gd name="connsiteY17" fmla="*/ 600672 h 601306"/>
              <a:gd name="connsiteX18" fmla="*/ 304608 w 428107"/>
              <a:gd name="connsiteY18" fmla="*/ 601306 h 601306"/>
              <a:gd name="connsiteX19" fmla="*/ 310539 w 428107"/>
              <a:gd name="connsiteY19" fmla="*/ 600672 h 601306"/>
              <a:gd name="connsiteX20" fmla="*/ 316470 w 428107"/>
              <a:gd name="connsiteY20" fmla="*/ 600354 h 601306"/>
              <a:gd name="connsiteX21" fmla="*/ 322400 w 428107"/>
              <a:gd name="connsiteY21" fmla="*/ 599720 h 601306"/>
              <a:gd name="connsiteX22" fmla="*/ 327982 w 428107"/>
              <a:gd name="connsiteY22" fmla="*/ 598768 h 601306"/>
              <a:gd name="connsiteX23" fmla="*/ 333913 w 428107"/>
              <a:gd name="connsiteY23" fmla="*/ 597182 h 601306"/>
              <a:gd name="connsiteX24" fmla="*/ 339495 w 428107"/>
              <a:gd name="connsiteY24" fmla="*/ 595912 h 601306"/>
              <a:gd name="connsiteX25" fmla="*/ 345426 w 428107"/>
              <a:gd name="connsiteY25" fmla="*/ 594326 h 601306"/>
              <a:gd name="connsiteX26" fmla="*/ 351007 w 428107"/>
              <a:gd name="connsiteY26" fmla="*/ 592105 h 601306"/>
              <a:gd name="connsiteX27" fmla="*/ 356240 w 428107"/>
              <a:gd name="connsiteY27" fmla="*/ 589567 h 601306"/>
              <a:gd name="connsiteX28" fmla="*/ 361822 w 428107"/>
              <a:gd name="connsiteY28" fmla="*/ 586712 h 601306"/>
              <a:gd name="connsiteX29" fmla="*/ 367055 w 428107"/>
              <a:gd name="connsiteY29" fmla="*/ 584173 h 601306"/>
              <a:gd name="connsiteX30" fmla="*/ 372288 w 428107"/>
              <a:gd name="connsiteY30" fmla="*/ 580683 h 601306"/>
              <a:gd name="connsiteX31" fmla="*/ 377172 w 428107"/>
              <a:gd name="connsiteY31" fmla="*/ 577193 h 601306"/>
              <a:gd name="connsiteX32" fmla="*/ 382405 w 428107"/>
              <a:gd name="connsiteY32" fmla="*/ 573386 h 601306"/>
              <a:gd name="connsiteX33" fmla="*/ 386941 w 428107"/>
              <a:gd name="connsiteY33" fmla="*/ 569579 h 601306"/>
              <a:gd name="connsiteX34" fmla="*/ 391476 w 428107"/>
              <a:gd name="connsiteY34" fmla="*/ 564820 h 601306"/>
              <a:gd name="connsiteX35" fmla="*/ 396011 w 428107"/>
              <a:gd name="connsiteY35" fmla="*/ 560378 h 601306"/>
              <a:gd name="connsiteX36" fmla="*/ 400198 w 428107"/>
              <a:gd name="connsiteY36" fmla="*/ 555619 h 601306"/>
              <a:gd name="connsiteX37" fmla="*/ 403686 w 428107"/>
              <a:gd name="connsiteY37" fmla="*/ 550542 h 601306"/>
              <a:gd name="connsiteX38" fmla="*/ 407524 w 428107"/>
              <a:gd name="connsiteY38" fmla="*/ 545783 h 601306"/>
              <a:gd name="connsiteX39" fmla="*/ 410664 w 428107"/>
              <a:gd name="connsiteY39" fmla="*/ 540390 h 601306"/>
              <a:gd name="connsiteX40" fmla="*/ 413455 w 428107"/>
              <a:gd name="connsiteY40" fmla="*/ 535313 h 601306"/>
              <a:gd name="connsiteX41" fmla="*/ 416594 w 428107"/>
              <a:gd name="connsiteY41" fmla="*/ 529602 h 601306"/>
              <a:gd name="connsiteX42" fmla="*/ 419036 w 428107"/>
              <a:gd name="connsiteY42" fmla="*/ 524526 h 601306"/>
              <a:gd name="connsiteX43" fmla="*/ 421130 w 428107"/>
              <a:gd name="connsiteY43" fmla="*/ 518815 h 601306"/>
              <a:gd name="connsiteX44" fmla="*/ 422874 w 428107"/>
              <a:gd name="connsiteY44" fmla="*/ 512787 h 601306"/>
              <a:gd name="connsiteX45" fmla="*/ 424618 w 428107"/>
              <a:gd name="connsiteY45" fmla="*/ 507393 h 601306"/>
              <a:gd name="connsiteX46" fmla="*/ 425665 w 428107"/>
              <a:gd name="connsiteY46" fmla="*/ 501365 h 601306"/>
              <a:gd name="connsiteX47" fmla="*/ 426712 w 428107"/>
              <a:gd name="connsiteY47" fmla="*/ 495654 h 601306"/>
              <a:gd name="connsiteX48" fmla="*/ 427409 w 428107"/>
              <a:gd name="connsiteY48" fmla="*/ 489943 h 601306"/>
              <a:gd name="connsiteX49" fmla="*/ 427758 w 428107"/>
              <a:gd name="connsiteY49" fmla="*/ 483915 h 601306"/>
              <a:gd name="connsiteX50" fmla="*/ 428107 w 428107"/>
              <a:gd name="connsiteY50" fmla="*/ 478204 h 601306"/>
              <a:gd name="connsiteX51" fmla="*/ 427758 w 428107"/>
              <a:gd name="connsiteY51" fmla="*/ 472176 h 601306"/>
              <a:gd name="connsiteX52" fmla="*/ 427409 w 428107"/>
              <a:gd name="connsiteY52" fmla="*/ 466147 h 601306"/>
              <a:gd name="connsiteX53" fmla="*/ 426712 w 428107"/>
              <a:gd name="connsiteY53" fmla="*/ 460436 h 601306"/>
              <a:gd name="connsiteX54" fmla="*/ 425665 w 428107"/>
              <a:gd name="connsiteY54" fmla="*/ 454408 h 601306"/>
              <a:gd name="connsiteX55" fmla="*/ 424618 w 428107"/>
              <a:gd name="connsiteY55" fmla="*/ 448697 h 601306"/>
              <a:gd name="connsiteX56" fmla="*/ 422874 w 428107"/>
              <a:gd name="connsiteY56" fmla="*/ 442986 h 601306"/>
              <a:gd name="connsiteX57" fmla="*/ 421130 w 428107"/>
              <a:gd name="connsiteY57" fmla="*/ 437275 h 601306"/>
              <a:gd name="connsiteX58" fmla="*/ 419036 w 428107"/>
              <a:gd name="connsiteY58" fmla="*/ 431564 h 601306"/>
              <a:gd name="connsiteX59" fmla="*/ 416594 w 428107"/>
              <a:gd name="connsiteY59" fmla="*/ 426171 h 601306"/>
              <a:gd name="connsiteX60" fmla="*/ 413455 w 428107"/>
              <a:gd name="connsiteY60" fmla="*/ 420777 h 601306"/>
              <a:gd name="connsiteX61" fmla="*/ 410664 w 428107"/>
              <a:gd name="connsiteY61" fmla="*/ 415701 h 601306"/>
              <a:gd name="connsiteX62" fmla="*/ 407524 w 428107"/>
              <a:gd name="connsiteY62" fmla="*/ 410307 h 601306"/>
              <a:gd name="connsiteX63" fmla="*/ 403686 w 428107"/>
              <a:gd name="connsiteY63" fmla="*/ 405231 h 601306"/>
              <a:gd name="connsiteX64" fmla="*/ 400198 w 428107"/>
              <a:gd name="connsiteY64" fmla="*/ 400154 h 601306"/>
              <a:gd name="connsiteX65" fmla="*/ 396011 w 428107"/>
              <a:gd name="connsiteY65" fmla="*/ 395712 h 601306"/>
              <a:gd name="connsiteX66" fmla="*/ 391476 w 428107"/>
              <a:gd name="connsiteY66" fmla="*/ 390953 h 60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28107" h="601306">
                <a:moveTo>
                  <a:pt x="0" y="0"/>
                </a:moveTo>
                <a:lnTo>
                  <a:pt x="0" y="347543"/>
                </a:lnTo>
                <a:lnTo>
                  <a:pt x="217740" y="564820"/>
                </a:lnTo>
                <a:lnTo>
                  <a:pt x="222275" y="569579"/>
                </a:lnTo>
                <a:lnTo>
                  <a:pt x="226811" y="573386"/>
                </a:lnTo>
                <a:lnTo>
                  <a:pt x="231695" y="577193"/>
                </a:lnTo>
                <a:lnTo>
                  <a:pt x="236928" y="580683"/>
                </a:lnTo>
                <a:lnTo>
                  <a:pt x="242161" y="584173"/>
                </a:lnTo>
                <a:lnTo>
                  <a:pt x="247394" y="586712"/>
                </a:lnTo>
                <a:lnTo>
                  <a:pt x="252627" y="589567"/>
                </a:lnTo>
                <a:lnTo>
                  <a:pt x="258209" y="592105"/>
                </a:lnTo>
                <a:lnTo>
                  <a:pt x="263791" y="594326"/>
                </a:lnTo>
                <a:lnTo>
                  <a:pt x="269372" y="595912"/>
                </a:lnTo>
                <a:lnTo>
                  <a:pt x="275303" y="597182"/>
                </a:lnTo>
                <a:lnTo>
                  <a:pt x="281234" y="598768"/>
                </a:lnTo>
                <a:lnTo>
                  <a:pt x="286816" y="599720"/>
                </a:lnTo>
                <a:lnTo>
                  <a:pt x="292747" y="600354"/>
                </a:lnTo>
                <a:lnTo>
                  <a:pt x="298677" y="600672"/>
                </a:lnTo>
                <a:lnTo>
                  <a:pt x="304608" y="601306"/>
                </a:lnTo>
                <a:lnTo>
                  <a:pt x="310539" y="600672"/>
                </a:lnTo>
                <a:lnTo>
                  <a:pt x="316470" y="600354"/>
                </a:lnTo>
                <a:lnTo>
                  <a:pt x="322400" y="599720"/>
                </a:lnTo>
                <a:lnTo>
                  <a:pt x="327982" y="598768"/>
                </a:lnTo>
                <a:lnTo>
                  <a:pt x="333913" y="597182"/>
                </a:lnTo>
                <a:lnTo>
                  <a:pt x="339495" y="595912"/>
                </a:lnTo>
                <a:lnTo>
                  <a:pt x="345426" y="594326"/>
                </a:lnTo>
                <a:lnTo>
                  <a:pt x="351007" y="592105"/>
                </a:lnTo>
                <a:lnTo>
                  <a:pt x="356240" y="589567"/>
                </a:lnTo>
                <a:lnTo>
                  <a:pt x="361822" y="586712"/>
                </a:lnTo>
                <a:lnTo>
                  <a:pt x="367055" y="584173"/>
                </a:lnTo>
                <a:lnTo>
                  <a:pt x="372288" y="580683"/>
                </a:lnTo>
                <a:lnTo>
                  <a:pt x="377172" y="577193"/>
                </a:lnTo>
                <a:lnTo>
                  <a:pt x="382405" y="573386"/>
                </a:lnTo>
                <a:lnTo>
                  <a:pt x="386941" y="569579"/>
                </a:lnTo>
                <a:lnTo>
                  <a:pt x="391476" y="564820"/>
                </a:lnTo>
                <a:lnTo>
                  <a:pt x="396011" y="560378"/>
                </a:lnTo>
                <a:lnTo>
                  <a:pt x="400198" y="555619"/>
                </a:lnTo>
                <a:lnTo>
                  <a:pt x="403686" y="550542"/>
                </a:lnTo>
                <a:lnTo>
                  <a:pt x="407524" y="545783"/>
                </a:lnTo>
                <a:lnTo>
                  <a:pt x="410664" y="540390"/>
                </a:lnTo>
                <a:lnTo>
                  <a:pt x="413455" y="535313"/>
                </a:lnTo>
                <a:lnTo>
                  <a:pt x="416594" y="529602"/>
                </a:lnTo>
                <a:lnTo>
                  <a:pt x="419036" y="524526"/>
                </a:lnTo>
                <a:lnTo>
                  <a:pt x="421130" y="518815"/>
                </a:lnTo>
                <a:lnTo>
                  <a:pt x="422874" y="512787"/>
                </a:lnTo>
                <a:lnTo>
                  <a:pt x="424618" y="507393"/>
                </a:lnTo>
                <a:lnTo>
                  <a:pt x="425665" y="501365"/>
                </a:lnTo>
                <a:lnTo>
                  <a:pt x="426712" y="495654"/>
                </a:lnTo>
                <a:lnTo>
                  <a:pt x="427409" y="489943"/>
                </a:lnTo>
                <a:lnTo>
                  <a:pt x="427758" y="483915"/>
                </a:lnTo>
                <a:lnTo>
                  <a:pt x="428107" y="478204"/>
                </a:lnTo>
                <a:lnTo>
                  <a:pt x="427758" y="472176"/>
                </a:lnTo>
                <a:lnTo>
                  <a:pt x="427409" y="466147"/>
                </a:lnTo>
                <a:lnTo>
                  <a:pt x="426712" y="460436"/>
                </a:lnTo>
                <a:lnTo>
                  <a:pt x="425665" y="454408"/>
                </a:lnTo>
                <a:lnTo>
                  <a:pt x="424618" y="448697"/>
                </a:lnTo>
                <a:lnTo>
                  <a:pt x="422874" y="442986"/>
                </a:lnTo>
                <a:lnTo>
                  <a:pt x="421130" y="437275"/>
                </a:lnTo>
                <a:lnTo>
                  <a:pt x="419036" y="431564"/>
                </a:lnTo>
                <a:lnTo>
                  <a:pt x="416594" y="426171"/>
                </a:lnTo>
                <a:lnTo>
                  <a:pt x="413455" y="420777"/>
                </a:lnTo>
                <a:lnTo>
                  <a:pt x="410664" y="415701"/>
                </a:lnTo>
                <a:lnTo>
                  <a:pt x="407524" y="410307"/>
                </a:lnTo>
                <a:lnTo>
                  <a:pt x="403686" y="405231"/>
                </a:lnTo>
                <a:lnTo>
                  <a:pt x="400198" y="400154"/>
                </a:lnTo>
                <a:lnTo>
                  <a:pt x="396011" y="395712"/>
                </a:lnTo>
                <a:lnTo>
                  <a:pt x="391476" y="3909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Freeform 9">
            <a:extLst>
              <a:ext uri="{FF2B5EF4-FFF2-40B4-BE49-F238E27FC236}">
                <a16:creationId xmlns="" xmlns:a16="http://schemas.microsoft.com/office/drawing/2014/main" id="{A42BCB42-08AF-41F0-A87D-DE5118C7ADC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038598" y="1"/>
            <a:ext cx="1897061" cy="1717675"/>
          </a:xfrm>
          <a:custGeom>
            <a:avLst/>
            <a:gdLst>
              <a:gd name="T0" fmla="*/ 5330 w 5436"/>
              <a:gd name="T1" fmla="*/ 5296 h 5411"/>
              <a:gd name="T2" fmla="*/ 5303 w 5436"/>
              <a:gd name="T3" fmla="*/ 5323 h 5411"/>
              <a:gd name="T4" fmla="*/ 5274 w 5436"/>
              <a:gd name="T5" fmla="*/ 5346 h 5411"/>
              <a:gd name="T6" fmla="*/ 5244 w 5436"/>
              <a:gd name="T7" fmla="*/ 5366 h 5411"/>
              <a:gd name="T8" fmla="*/ 5212 w 5436"/>
              <a:gd name="T9" fmla="*/ 5382 h 5411"/>
              <a:gd name="T10" fmla="*/ 5179 w 5436"/>
              <a:gd name="T11" fmla="*/ 5395 h 5411"/>
              <a:gd name="T12" fmla="*/ 5145 w 5436"/>
              <a:gd name="T13" fmla="*/ 5403 h 5411"/>
              <a:gd name="T14" fmla="*/ 5111 w 5436"/>
              <a:gd name="T15" fmla="*/ 5409 h 5411"/>
              <a:gd name="T16" fmla="*/ 5077 w 5436"/>
              <a:gd name="T17" fmla="*/ 5411 h 5411"/>
              <a:gd name="T18" fmla="*/ 5043 w 5436"/>
              <a:gd name="T19" fmla="*/ 5409 h 5411"/>
              <a:gd name="T20" fmla="*/ 5009 w 5436"/>
              <a:gd name="T21" fmla="*/ 5403 h 5411"/>
              <a:gd name="T22" fmla="*/ 4975 w 5436"/>
              <a:gd name="T23" fmla="*/ 5395 h 5411"/>
              <a:gd name="T24" fmla="*/ 4942 w 5436"/>
              <a:gd name="T25" fmla="*/ 5382 h 5411"/>
              <a:gd name="T26" fmla="*/ 4911 w 5436"/>
              <a:gd name="T27" fmla="*/ 5366 h 5411"/>
              <a:gd name="T28" fmla="*/ 4880 w 5436"/>
              <a:gd name="T29" fmla="*/ 5346 h 5411"/>
              <a:gd name="T30" fmla="*/ 4851 w 5436"/>
              <a:gd name="T31" fmla="*/ 5323 h 5411"/>
              <a:gd name="T32" fmla="*/ 4824 w 5436"/>
              <a:gd name="T33" fmla="*/ 5296 h 5411"/>
              <a:gd name="T34" fmla="*/ 1013 w 5436"/>
              <a:gd name="T35" fmla="*/ 0 h 5411"/>
              <a:gd name="T36" fmla="*/ 5330 w 5436"/>
              <a:gd name="T37" fmla="*/ 4739 h 5411"/>
              <a:gd name="T38" fmla="*/ 5356 w 5436"/>
              <a:gd name="T39" fmla="*/ 4769 h 5411"/>
              <a:gd name="T40" fmla="*/ 5377 w 5436"/>
              <a:gd name="T41" fmla="*/ 4801 h 5411"/>
              <a:gd name="T42" fmla="*/ 5395 w 5436"/>
              <a:gd name="T43" fmla="*/ 4835 h 5411"/>
              <a:gd name="T44" fmla="*/ 5410 w 5436"/>
              <a:gd name="T45" fmla="*/ 4869 h 5411"/>
              <a:gd name="T46" fmla="*/ 5421 w 5436"/>
              <a:gd name="T47" fmla="*/ 4905 h 5411"/>
              <a:gd name="T48" fmla="*/ 5429 w 5436"/>
              <a:gd name="T49" fmla="*/ 4943 h 5411"/>
              <a:gd name="T50" fmla="*/ 5434 w 5436"/>
              <a:gd name="T51" fmla="*/ 4980 h 5411"/>
              <a:gd name="T52" fmla="*/ 5436 w 5436"/>
              <a:gd name="T53" fmla="*/ 5018 h 5411"/>
              <a:gd name="T54" fmla="*/ 5434 w 5436"/>
              <a:gd name="T55" fmla="*/ 5055 h 5411"/>
              <a:gd name="T56" fmla="*/ 5429 w 5436"/>
              <a:gd name="T57" fmla="*/ 5092 h 5411"/>
              <a:gd name="T58" fmla="*/ 5421 w 5436"/>
              <a:gd name="T59" fmla="*/ 5130 h 5411"/>
              <a:gd name="T60" fmla="*/ 5410 w 5436"/>
              <a:gd name="T61" fmla="*/ 5166 h 5411"/>
              <a:gd name="T62" fmla="*/ 5395 w 5436"/>
              <a:gd name="T63" fmla="*/ 5200 h 5411"/>
              <a:gd name="T64" fmla="*/ 5377 w 5436"/>
              <a:gd name="T65" fmla="*/ 5234 h 5411"/>
              <a:gd name="T66" fmla="*/ 5356 w 5436"/>
              <a:gd name="T67" fmla="*/ 5266 h 5411"/>
              <a:gd name="T68" fmla="*/ 5330 w 5436"/>
              <a:gd name="T69" fmla="*/ 5296 h 5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436" h="5411">
                <a:moveTo>
                  <a:pt x="5330" y="5296"/>
                </a:moveTo>
                <a:lnTo>
                  <a:pt x="5330" y="5296"/>
                </a:lnTo>
                <a:lnTo>
                  <a:pt x="5317" y="5310"/>
                </a:lnTo>
                <a:lnTo>
                  <a:pt x="5303" y="5323"/>
                </a:lnTo>
                <a:lnTo>
                  <a:pt x="5289" y="5335"/>
                </a:lnTo>
                <a:lnTo>
                  <a:pt x="5274" y="5346"/>
                </a:lnTo>
                <a:lnTo>
                  <a:pt x="5259" y="5356"/>
                </a:lnTo>
                <a:lnTo>
                  <a:pt x="5244" y="5366"/>
                </a:lnTo>
                <a:lnTo>
                  <a:pt x="5228" y="5375"/>
                </a:lnTo>
                <a:lnTo>
                  <a:pt x="5212" y="5382"/>
                </a:lnTo>
                <a:lnTo>
                  <a:pt x="5196" y="5389"/>
                </a:lnTo>
                <a:lnTo>
                  <a:pt x="5179" y="5395"/>
                </a:lnTo>
                <a:lnTo>
                  <a:pt x="5162" y="5400"/>
                </a:lnTo>
                <a:lnTo>
                  <a:pt x="5145" y="5403"/>
                </a:lnTo>
                <a:lnTo>
                  <a:pt x="5129" y="5407"/>
                </a:lnTo>
                <a:lnTo>
                  <a:pt x="5111" y="5409"/>
                </a:lnTo>
                <a:lnTo>
                  <a:pt x="5094" y="5410"/>
                </a:lnTo>
                <a:lnTo>
                  <a:pt x="5077" y="5411"/>
                </a:lnTo>
                <a:lnTo>
                  <a:pt x="5060" y="5410"/>
                </a:lnTo>
                <a:lnTo>
                  <a:pt x="5043" y="5409"/>
                </a:lnTo>
                <a:lnTo>
                  <a:pt x="5026" y="5407"/>
                </a:lnTo>
                <a:lnTo>
                  <a:pt x="5009" y="5403"/>
                </a:lnTo>
                <a:lnTo>
                  <a:pt x="4992" y="5400"/>
                </a:lnTo>
                <a:lnTo>
                  <a:pt x="4975" y="5395"/>
                </a:lnTo>
                <a:lnTo>
                  <a:pt x="4959" y="5389"/>
                </a:lnTo>
                <a:lnTo>
                  <a:pt x="4942" y="5382"/>
                </a:lnTo>
                <a:lnTo>
                  <a:pt x="4926" y="5375"/>
                </a:lnTo>
                <a:lnTo>
                  <a:pt x="4911" y="5366"/>
                </a:lnTo>
                <a:lnTo>
                  <a:pt x="4895" y="5356"/>
                </a:lnTo>
                <a:lnTo>
                  <a:pt x="4880" y="5346"/>
                </a:lnTo>
                <a:lnTo>
                  <a:pt x="4866" y="5335"/>
                </a:lnTo>
                <a:lnTo>
                  <a:pt x="4851" y="5323"/>
                </a:lnTo>
                <a:lnTo>
                  <a:pt x="4837" y="5310"/>
                </a:lnTo>
                <a:lnTo>
                  <a:pt x="4824" y="5296"/>
                </a:lnTo>
                <a:lnTo>
                  <a:pt x="0" y="0"/>
                </a:lnTo>
                <a:lnTo>
                  <a:pt x="1013" y="0"/>
                </a:lnTo>
                <a:lnTo>
                  <a:pt x="5330" y="4739"/>
                </a:lnTo>
                <a:lnTo>
                  <a:pt x="5330" y="4739"/>
                </a:lnTo>
                <a:lnTo>
                  <a:pt x="5343" y="4754"/>
                </a:lnTo>
                <a:lnTo>
                  <a:pt x="5356" y="4769"/>
                </a:lnTo>
                <a:lnTo>
                  <a:pt x="5367" y="4784"/>
                </a:lnTo>
                <a:lnTo>
                  <a:pt x="5377" y="4801"/>
                </a:lnTo>
                <a:lnTo>
                  <a:pt x="5386" y="4817"/>
                </a:lnTo>
                <a:lnTo>
                  <a:pt x="5395" y="4835"/>
                </a:lnTo>
                <a:lnTo>
                  <a:pt x="5403" y="4852"/>
                </a:lnTo>
                <a:lnTo>
                  <a:pt x="5410" y="4869"/>
                </a:lnTo>
                <a:lnTo>
                  <a:pt x="5416" y="4888"/>
                </a:lnTo>
                <a:lnTo>
                  <a:pt x="5421" y="4905"/>
                </a:lnTo>
                <a:lnTo>
                  <a:pt x="5426" y="4924"/>
                </a:lnTo>
                <a:lnTo>
                  <a:pt x="5429" y="4943"/>
                </a:lnTo>
                <a:lnTo>
                  <a:pt x="5432" y="4961"/>
                </a:lnTo>
                <a:lnTo>
                  <a:pt x="5434" y="4980"/>
                </a:lnTo>
                <a:lnTo>
                  <a:pt x="5436" y="4999"/>
                </a:lnTo>
                <a:lnTo>
                  <a:pt x="5436" y="5018"/>
                </a:lnTo>
                <a:lnTo>
                  <a:pt x="5436" y="5036"/>
                </a:lnTo>
                <a:lnTo>
                  <a:pt x="5434" y="5055"/>
                </a:lnTo>
                <a:lnTo>
                  <a:pt x="5432" y="5074"/>
                </a:lnTo>
                <a:lnTo>
                  <a:pt x="5429" y="5092"/>
                </a:lnTo>
                <a:lnTo>
                  <a:pt x="5426" y="5111"/>
                </a:lnTo>
                <a:lnTo>
                  <a:pt x="5421" y="5130"/>
                </a:lnTo>
                <a:lnTo>
                  <a:pt x="5416" y="5147"/>
                </a:lnTo>
                <a:lnTo>
                  <a:pt x="5410" y="5166"/>
                </a:lnTo>
                <a:lnTo>
                  <a:pt x="5403" y="5183"/>
                </a:lnTo>
                <a:lnTo>
                  <a:pt x="5395" y="5200"/>
                </a:lnTo>
                <a:lnTo>
                  <a:pt x="5386" y="5218"/>
                </a:lnTo>
                <a:lnTo>
                  <a:pt x="5377" y="5234"/>
                </a:lnTo>
                <a:lnTo>
                  <a:pt x="5367" y="5251"/>
                </a:lnTo>
                <a:lnTo>
                  <a:pt x="5356" y="5266"/>
                </a:lnTo>
                <a:lnTo>
                  <a:pt x="5343" y="5281"/>
                </a:lnTo>
                <a:lnTo>
                  <a:pt x="5330" y="5296"/>
                </a:lnTo>
                <a:lnTo>
                  <a:pt x="5330" y="52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Freeform 10">
            <a:extLst>
              <a:ext uri="{FF2B5EF4-FFF2-40B4-BE49-F238E27FC236}">
                <a16:creationId xmlns="" xmlns:a16="http://schemas.microsoft.com/office/drawing/2014/main" id="{FEC998CD-1D9C-4251-80DB-CCE1F89AC2B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097745" y="4983163"/>
            <a:ext cx="2074343" cy="1874838"/>
          </a:xfrm>
          <a:custGeom>
            <a:avLst/>
            <a:gdLst>
              <a:gd name="T0" fmla="*/ 104 w 5944"/>
              <a:gd name="T1" fmla="*/ 114 h 5907"/>
              <a:gd name="T2" fmla="*/ 131 w 5944"/>
              <a:gd name="T3" fmla="*/ 87 h 5907"/>
              <a:gd name="T4" fmla="*/ 159 w 5944"/>
              <a:gd name="T5" fmla="*/ 64 h 5907"/>
              <a:gd name="T6" fmla="*/ 189 w 5944"/>
              <a:gd name="T7" fmla="*/ 44 h 5907"/>
              <a:gd name="T8" fmla="*/ 220 w 5944"/>
              <a:gd name="T9" fmla="*/ 29 h 5907"/>
              <a:gd name="T10" fmla="*/ 253 w 5944"/>
              <a:gd name="T11" fmla="*/ 16 h 5907"/>
              <a:gd name="T12" fmla="*/ 286 w 5944"/>
              <a:gd name="T13" fmla="*/ 7 h 5907"/>
              <a:gd name="T14" fmla="*/ 319 w 5944"/>
              <a:gd name="T15" fmla="*/ 3 h 5907"/>
              <a:gd name="T16" fmla="*/ 353 w 5944"/>
              <a:gd name="T17" fmla="*/ 0 h 5907"/>
              <a:gd name="T18" fmla="*/ 387 w 5944"/>
              <a:gd name="T19" fmla="*/ 3 h 5907"/>
              <a:gd name="T20" fmla="*/ 421 w 5944"/>
              <a:gd name="T21" fmla="*/ 7 h 5907"/>
              <a:gd name="T22" fmla="*/ 454 w 5944"/>
              <a:gd name="T23" fmla="*/ 16 h 5907"/>
              <a:gd name="T24" fmla="*/ 486 w 5944"/>
              <a:gd name="T25" fmla="*/ 29 h 5907"/>
              <a:gd name="T26" fmla="*/ 517 w 5944"/>
              <a:gd name="T27" fmla="*/ 44 h 5907"/>
              <a:gd name="T28" fmla="*/ 547 w 5944"/>
              <a:gd name="T29" fmla="*/ 64 h 5907"/>
              <a:gd name="T30" fmla="*/ 576 w 5944"/>
              <a:gd name="T31" fmla="*/ 87 h 5907"/>
              <a:gd name="T32" fmla="*/ 603 w 5944"/>
              <a:gd name="T33" fmla="*/ 114 h 5907"/>
              <a:gd name="T34" fmla="*/ 4883 w 5944"/>
              <a:gd name="T35" fmla="*/ 5907 h 5907"/>
              <a:gd name="T36" fmla="*/ 104 w 5944"/>
              <a:gd name="T37" fmla="*/ 662 h 5907"/>
              <a:gd name="T38" fmla="*/ 80 w 5944"/>
              <a:gd name="T39" fmla="*/ 632 h 5907"/>
              <a:gd name="T40" fmla="*/ 59 w 5944"/>
              <a:gd name="T41" fmla="*/ 602 h 5907"/>
              <a:gd name="T42" fmla="*/ 41 w 5944"/>
              <a:gd name="T43" fmla="*/ 569 h 5907"/>
              <a:gd name="T44" fmla="*/ 26 w 5944"/>
              <a:gd name="T45" fmla="*/ 533 h 5907"/>
              <a:gd name="T46" fmla="*/ 15 w 5944"/>
              <a:gd name="T47" fmla="*/ 498 h 5907"/>
              <a:gd name="T48" fmla="*/ 7 w 5944"/>
              <a:gd name="T49" fmla="*/ 462 h 5907"/>
              <a:gd name="T50" fmla="*/ 2 w 5944"/>
              <a:gd name="T51" fmla="*/ 425 h 5907"/>
              <a:gd name="T52" fmla="*/ 0 w 5944"/>
              <a:gd name="T53" fmla="*/ 388 h 5907"/>
              <a:gd name="T54" fmla="*/ 2 w 5944"/>
              <a:gd name="T55" fmla="*/ 351 h 5907"/>
              <a:gd name="T56" fmla="*/ 7 w 5944"/>
              <a:gd name="T57" fmla="*/ 314 h 5907"/>
              <a:gd name="T58" fmla="*/ 15 w 5944"/>
              <a:gd name="T59" fmla="*/ 277 h 5907"/>
              <a:gd name="T60" fmla="*/ 26 w 5944"/>
              <a:gd name="T61" fmla="*/ 242 h 5907"/>
              <a:gd name="T62" fmla="*/ 41 w 5944"/>
              <a:gd name="T63" fmla="*/ 208 h 5907"/>
              <a:gd name="T64" fmla="*/ 59 w 5944"/>
              <a:gd name="T65" fmla="*/ 175 h 5907"/>
              <a:gd name="T66" fmla="*/ 80 w 5944"/>
              <a:gd name="T67" fmla="*/ 143 h 5907"/>
              <a:gd name="T68" fmla="*/ 104 w 5944"/>
              <a:gd name="T69" fmla="*/ 114 h 5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44" h="5907">
                <a:moveTo>
                  <a:pt x="104" y="114"/>
                </a:moveTo>
                <a:lnTo>
                  <a:pt x="104" y="114"/>
                </a:lnTo>
                <a:lnTo>
                  <a:pt x="117" y="100"/>
                </a:lnTo>
                <a:lnTo>
                  <a:pt x="131" y="87"/>
                </a:lnTo>
                <a:lnTo>
                  <a:pt x="145" y="75"/>
                </a:lnTo>
                <a:lnTo>
                  <a:pt x="159" y="64"/>
                </a:lnTo>
                <a:lnTo>
                  <a:pt x="174" y="54"/>
                </a:lnTo>
                <a:lnTo>
                  <a:pt x="189" y="44"/>
                </a:lnTo>
                <a:lnTo>
                  <a:pt x="205" y="37"/>
                </a:lnTo>
                <a:lnTo>
                  <a:pt x="220" y="29"/>
                </a:lnTo>
                <a:lnTo>
                  <a:pt x="237" y="22"/>
                </a:lnTo>
                <a:lnTo>
                  <a:pt x="253" y="16"/>
                </a:lnTo>
                <a:lnTo>
                  <a:pt x="269" y="11"/>
                </a:lnTo>
                <a:lnTo>
                  <a:pt x="286" y="7"/>
                </a:lnTo>
                <a:lnTo>
                  <a:pt x="303" y="5"/>
                </a:lnTo>
                <a:lnTo>
                  <a:pt x="319" y="3"/>
                </a:lnTo>
                <a:lnTo>
                  <a:pt x="336" y="0"/>
                </a:lnTo>
                <a:lnTo>
                  <a:pt x="353" y="0"/>
                </a:lnTo>
                <a:lnTo>
                  <a:pt x="370" y="0"/>
                </a:lnTo>
                <a:lnTo>
                  <a:pt x="387" y="3"/>
                </a:lnTo>
                <a:lnTo>
                  <a:pt x="404" y="5"/>
                </a:lnTo>
                <a:lnTo>
                  <a:pt x="421" y="7"/>
                </a:lnTo>
                <a:lnTo>
                  <a:pt x="437" y="11"/>
                </a:lnTo>
                <a:lnTo>
                  <a:pt x="454" y="16"/>
                </a:lnTo>
                <a:lnTo>
                  <a:pt x="470" y="22"/>
                </a:lnTo>
                <a:lnTo>
                  <a:pt x="486" y="29"/>
                </a:lnTo>
                <a:lnTo>
                  <a:pt x="502" y="37"/>
                </a:lnTo>
                <a:lnTo>
                  <a:pt x="517" y="44"/>
                </a:lnTo>
                <a:lnTo>
                  <a:pt x="532" y="54"/>
                </a:lnTo>
                <a:lnTo>
                  <a:pt x="547" y="64"/>
                </a:lnTo>
                <a:lnTo>
                  <a:pt x="562" y="75"/>
                </a:lnTo>
                <a:lnTo>
                  <a:pt x="576" y="87"/>
                </a:lnTo>
                <a:lnTo>
                  <a:pt x="589" y="100"/>
                </a:lnTo>
                <a:lnTo>
                  <a:pt x="603" y="114"/>
                </a:lnTo>
                <a:lnTo>
                  <a:pt x="5944" y="5907"/>
                </a:lnTo>
                <a:lnTo>
                  <a:pt x="4883" y="5907"/>
                </a:lnTo>
                <a:lnTo>
                  <a:pt x="104" y="662"/>
                </a:lnTo>
                <a:lnTo>
                  <a:pt x="104" y="662"/>
                </a:lnTo>
                <a:lnTo>
                  <a:pt x="91" y="648"/>
                </a:lnTo>
                <a:lnTo>
                  <a:pt x="80" y="632"/>
                </a:lnTo>
                <a:lnTo>
                  <a:pt x="69" y="617"/>
                </a:lnTo>
                <a:lnTo>
                  <a:pt x="59" y="602"/>
                </a:lnTo>
                <a:lnTo>
                  <a:pt x="49" y="585"/>
                </a:lnTo>
                <a:lnTo>
                  <a:pt x="41" y="569"/>
                </a:lnTo>
                <a:lnTo>
                  <a:pt x="33" y="551"/>
                </a:lnTo>
                <a:lnTo>
                  <a:pt x="26" y="533"/>
                </a:lnTo>
                <a:lnTo>
                  <a:pt x="20" y="516"/>
                </a:lnTo>
                <a:lnTo>
                  <a:pt x="15" y="498"/>
                </a:lnTo>
                <a:lnTo>
                  <a:pt x="11" y="481"/>
                </a:lnTo>
                <a:lnTo>
                  <a:pt x="7" y="462"/>
                </a:lnTo>
                <a:lnTo>
                  <a:pt x="4" y="443"/>
                </a:lnTo>
                <a:lnTo>
                  <a:pt x="2" y="425"/>
                </a:lnTo>
                <a:lnTo>
                  <a:pt x="1" y="407"/>
                </a:lnTo>
                <a:lnTo>
                  <a:pt x="0" y="388"/>
                </a:lnTo>
                <a:lnTo>
                  <a:pt x="1" y="370"/>
                </a:lnTo>
                <a:lnTo>
                  <a:pt x="2" y="351"/>
                </a:lnTo>
                <a:lnTo>
                  <a:pt x="4" y="332"/>
                </a:lnTo>
                <a:lnTo>
                  <a:pt x="7" y="314"/>
                </a:lnTo>
                <a:lnTo>
                  <a:pt x="11" y="296"/>
                </a:lnTo>
                <a:lnTo>
                  <a:pt x="15" y="277"/>
                </a:lnTo>
                <a:lnTo>
                  <a:pt x="20" y="260"/>
                </a:lnTo>
                <a:lnTo>
                  <a:pt x="26" y="242"/>
                </a:lnTo>
                <a:lnTo>
                  <a:pt x="33" y="225"/>
                </a:lnTo>
                <a:lnTo>
                  <a:pt x="41" y="208"/>
                </a:lnTo>
                <a:lnTo>
                  <a:pt x="49" y="190"/>
                </a:lnTo>
                <a:lnTo>
                  <a:pt x="59" y="175"/>
                </a:lnTo>
                <a:lnTo>
                  <a:pt x="69" y="159"/>
                </a:lnTo>
                <a:lnTo>
                  <a:pt x="80" y="143"/>
                </a:lnTo>
                <a:lnTo>
                  <a:pt x="91" y="128"/>
                </a:lnTo>
                <a:lnTo>
                  <a:pt x="104" y="114"/>
                </a:lnTo>
                <a:lnTo>
                  <a:pt x="104" y="1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="" xmlns:a16="http://schemas.microsoft.com/office/drawing/2014/main" id="{CBBA4EED-BA00-4BA2-B75F-21EBE0BF6A6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618968" y="3700862"/>
            <a:ext cx="528358" cy="705171"/>
          </a:xfrm>
          <a:custGeom>
            <a:avLst/>
            <a:gdLst>
              <a:gd name="connsiteX0" fmla="*/ 0 w 528358"/>
              <a:gd name="connsiteY0" fmla="*/ 0 h 705171"/>
              <a:gd name="connsiteX1" fmla="*/ 0 w 528358"/>
              <a:gd name="connsiteY1" fmla="*/ 353336 h 705171"/>
              <a:gd name="connsiteX2" fmla="*/ 315271 w 528358"/>
              <a:gd name="connsiteY2" fmla="*/ 668640 h 705171"/>
              <a:gd name="connsiteX3" fmla="*/ 319805 w 528358"/>
              <a:gd name="connsiteY3" fmla="*/ 673087 h 705171"/>
              <a:gd name="connsiteX4" fmla="*/ 324688 w 528358"/>
              <a:gd name="connsiteY4" fmla="*/ 677217 h 705171"/>
              <a:gd name="connsiteX5" fmla="*/ 329919 w 528358"/>
              <a:gd name="connsiteY5" fmla="*/ 681029 h 705171"/>
              <a:gd name="connsiteX6" fmla="*/ 334801 w 528358"/>
              <a:gd name="connsiteY6" fmla="*/ 684523 h 705171"/>
              <a:gd name="connsiteX7" fmla="*/ 340033 w 528358"/>
              <a:gd name="connsiteY7" fmla="*/ 687700 h 705171"/>
              <a:gd name="connsiteX8" fmla="*/ 345613 w 528358"/>
              <a:gd name="connsiteY8" fmla="*/ 690876 h 705171"/>
              <a:gd name="connsiteX9" fmla="*/ 350844 w 528358"/>
              <a:gd name="connsiteY9" fmla="*/ 693735 h 705171"/>
              <a:gd name="connsiteX10" fmla="*/ 356424 w 528358"/>
              <a:gd name="connsiteY10" fmla="*/ 695959 h 705171"/>
              <a:gd name="connsiteX11" fmla="*/ 362353 w 528358"/>
              <a:gd name="connsiteY11" fmla="*/ 698183 h 705171"/>
              <a:gd name="connsiteX12" fmla="*/ 367933 w 528358"/>
              <a:gd name="connsiteY12" fmla="*/ 700089 h 705171"/>
              <a:gd name="connsiteX13" fmla="*/ 373861 w 528358"/>
              <a:gd name="connsiteY13" fmla="*/ 701677 h 705171"/>
              <a:gd name="connsiteX14" fmla="*/ 379790 w 528358"/>
              <a:gd name="connsiteY14" fmla="*/ 702630 h 705171"/>
              <a:gd name="connsiteX15" fmla="*/ 385719 w 528358"/>
              <a:gd name="connsiteY15" fmla="*/ 703901 h 705171"/>
              <a:gd name="connsiteX16" fmla="*/ 391648 w 528358"/>
              <a:gd name="connsiteY16" fmla="*/ 704536 h 705171"/>
              <a:gd name="connsiteX17" fmla="*/ 397576 w 528358"/>
              <a:gd name="connsiteY17" fmla="*/ 704854 h 705171"/>
              <a:gd name="connsiteX18" fmla="*/ 403505 w 528358"/>
              <a:gd name="connsiteY18" fmla="*/ 705171 h 705171"/>
              <a:gd name="connsiteX19" fmla="*/ 409434 w 528358"/>
              <a:gd name="connsiteY19" fmla="*/ 704854 h 705171"/>
              <a:gd name="connsiteX20" fmla="*/ 415363 w 528358"/>
              <a:gd name="connsiteY20" fmla="*/ 704536 h 705171"/>
              <a:gd name="connsiteX21" fmla="*/ 421292 w 528358"/>
              <a:gd name="connsiteY21" fmla="*/ 703901 h 705171"/>
              <a:gd name="connsiteX22" fmla="*/ 427220 w 528358"/>
              <a:gd name="connsiteY22" fmla="*/ 702630 h 705171"/>
              <a:gd name="connsiteX23" fmla="*/ 433149 w 528358"/>
              <a:gd name="connsiteY23" fmla="*/ 701677 h 705171"/>
              <a:gd name="connsiteX24" fmla="*/ 439078 w 528358"/>
              <a:gd name="connsiteY24" fmla="*/ 700089 h 705171"/>
              <a:gd name="connsiteX25" fmla="*/ 445007 w 528358"/>
              <a:gd name="connsiteY25" fmla="*/ 698183 h 705171"/>
              <a:gd name="connsiteX26" fmla="*/ 450587 w 528358"/>
              <a:gd name="connsiteY26" fmla="*/ 695959 h 705171"/>
              <a:gd name="connsiteX27" fmla="*/ 456167 w 528358"/>
              <a:gd name="connsiteY27" fmla="*/ 693735 h 705171"/>
              <a:gd name="connsiteX28" fmla="*/ 461747 w 528358"/>
              <a:gd name="connsiteY28" fmla="*/ 690876 h 705171"/>
              <a:gd name="connsiteX29" fmla="*/ 466978 w 528358"/>
              <a:gd name="connsiteY29" fmla="*/ 687700 h 705171"/>
              <a:gd name="connsiteX30" fmla="*/ 472209 w 528358"/>
              <a:gd name="connsiteY30" fmla="*/ 684523 h 705171"/>
              <a:gd name="connsiteX31" fmla="*/ 477440 w 528358"/>
              <a:gd name="connsiteY31" fmla="*/ 681029 h 705171"/>
              <a:gd name="connsiteX32" fmla="*/ 482323 w 528358"/>
              <a:gd name="connsiteY32" fmla="*/ 677217 h 705171"/>
              <a:gd name="connsiteX33" fmla="*/ 487205 w 528358"/>
              <a:gd name="connsiteY33" fmla="*/ 673087 h 705171"/>
              <a:gd name="connsiteX34" fmla="*/ 491739 w 528358"/>
              <a:gd name="connsiteY34" fmla="*/ 668640 h 705171"/>
              <a:gd name="connsiteX35" fmla="*/ 496273 w 528358"/>
              <a:gd name="connsiteY35" fmla="*/ 663875 h 705171"/>
              <a:gd name="connsiteX36" fmla="*/ 500458 w 528358"/>
              <a:gd name="connsiteY36" fmla="*/ 659110 h 705171"/>
              <a:gd name="connsiteX37" fmla="*/ 504294 w 528358"/>
              <a:gd name="connsiteY37" fmla="*/ 654345 h 705171"/>
              <a:gd name="connsiteX38" fmla="*/ 507782 w 528358"/>
              <a:gd name="connsiteY38" fmla="*/ 648945 h 705171"/>
              <a:gd name="connsiteX39" fmla="*/ 510920 w 528358"/>
              <a:gd name="connsiteY39" fmla="*/ 643862 h 705171"/>
              <a:gd name="connsiteX40" fmla="*/ 514059 w 528358"/>
              <a:gd name="connsiteY40" fmla="*/ 638144 h 705171"/>
              <a:gd name="connsiteX41" fmla="*/ 516849 w 528358"/>
              <a:gd name="connsiteY41" fmla="*/ 632744 h 705171"/>
              <a:gd name="connsiteX42" fmla="*/ 519290 w 528358"/>
              <a:gd name="connsiteY42" fmla="*/ 627344 h 705171"/>
              <a:gd name="connsiteX43" fmla="*/ 521383 w 528358"/>
              <a:gd name="connsiteY43" fmla="*/ 621308 h 705171"/>
              <a:gd name="connsiteX44" fmla="*/ 523127 w 528358"/>
              <a:gd name="connsiteY44" fmla="*/ 615908 h 705171"/>
              <a:gd name="connsiteX45" fmla="*/ 524870 w 528358"/>
              <a:gd name="connsiteY45" fmla="*/ 609872 h 705171"/>
              <a:gd name="connsiteX46" fmla="*/ 525917 w 528358"/>
              <a:gd name="connsiteY46" fmla="*/ 603836 h 705171"/>
              <a:gd name="connsiteX47" fmla="*/ 526963 w 528358"/>
              <a:gd name="connsiteY47" fmla="*/ 598119 h 705171"/>
              <a:gd name="connsiteX48" fmla="*/ 527660 w 528358"/>
              <a:gd name="connsiteY48" fmla="*/ 592083 h 705171"/>
              <a:gd name="connsiteX49" fmla="*/ 528358 w 528358"/>
              <a:gd name="connsiteY49" fmla="*/ 586047 h 705171"/>
              <a:gd name="connsiteX50" fmla="*/ 528358 w 528358"/>
              <a:gd name="connsiteY50" fmla="*/ 580329 h 705171"/>
              <a:gd name="connsiteX51" fmla="*/ 528358 w 528358"/>
              <a:gd name="connsiteY51" fmla="*/ 574294 h 705171"/>
              <a:gd name="connsiteX52" fmla="*/ 527660 w 528358"/>
              <a:gd name="connsiteY52" fmla="*/ 568258 h 705171"/>
              <a:gd name="connsiteX53" fmla="*/ 526963 w 528358"/>
              <a:gd name="connsiteY53" fmla="*/ 562223 h 705171"/>
              <a:gd name="connsiteX54" fmla="*/ 525917 w 528358"/>
              <a:gd name="connsiteY54" fmla="*/ 556505 h 705171"/>
              <a:gd name="connsiteX55" fmla="*/ 524870 w 528358"/>
              <a:gd name="connsiteY55" fmla="*/ 550469 h 705171"/>
              <a:gd name="connsiteX56" fmla="*/ 523127 w 528358"/>
              <a:gd name="connsiteY56" fmla="*/ 544433 h 705171"/>
              <a:gd name="connsiteX57" fmla="*/ 521383 w 528358"/>
              <a:gd name="connsiteY57" fmla="*/ 539033 h 705171"/>
              <a:gd name="connsiteX58" fmla="*/ 519290 w 528358"/>
              <a:gd name="connsiteY58" fmla="*/ 532997 h 705171"/>
              <a:gd name="connsiteX59" fmla="*/ 516849 w 528358"/>
              <a:gd name="connsiteY59" fmla="*/ 527597 h 705171"/>
              <a:gd name="connsiteX60" fmla="*/ 514059 w 528358"/>
              <a:gd name="connsiteY60" fmla="*/ 522197 h 705171"/>
              <a:gd name="connsiteX61" fmla="*/ 510920 w 528358"/>
              <a:gd name="connsiteY61" fmla="*/ 516479 h 705171"/>
              <a:gd name="connsiteX62" fmla="*/ 507782 w 528358"/>
              <a:gd name="connsiteY62" fmla="*/ 511396 h 705171"/>
              <a:gd name="connsiteX63" fmla="*/ 504294 w 528358"/>
              <a:gd name="connsiteY63" fmla="*/ 505996 h 705171"/>
              <a:gd name="connsiteX64" fmla="*/ 500458 w 528358"/>
              <a:gd name="connsiteY64" fmla="*/ 501231 h 705171"/>
              <a:gd name="connsiteX65" fmla="*/ 496273 w 528358"/>
              <a:gd name="connsiteY65" fmla="*/ 496466 h 705171"/>
              <a:gd name="connsiteX66" fmla="*/ 491739 w 528358"/>
              <a:gd name="connsiteY66" fmla="*/ 491701 h 7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28358" h="705171">
                <a:moveTo>
                  <a:pt x="0" y="0"/>
                </a:moveTo>
                <a:lnTo>
                  <a:pt x="0" y="353336"/>
                </a:lnTo>
                <a:lnTo>
                  <a:pt x="315271" y="668640"/>
                </a:lnTo>
                <a:lnTo>
                  <a:pt x="319805" y="673087"/>
                </a:lnTo>
                <a:lnTo>
                  <a:pt x="324688" y="677217"/>
                </a:lnTo>
                <a:lnTo>
                  <a:pt x="329919" y="681029"/>
                </a:lnTo>
                <a:lnTo>
                  <a:pt x="334801" y="684523"/>
                </a:lnTo>
                <a:lnTo>
                  <a:pt x="340033" y="687700"/>
                </a:lnTo>
                <a:lnTo>
                  <a:pt x="345613" y="690876"/>
                </a:lnTo>
                <a:lnTo>
                  <a:pt x="350844" y="693735"/>
                </a:lnTo>
                <a:lnTo>
                  <a:pt x="356424" y="695959"/>
                </a:lnTo>
                <a:lnTo>
                  <a:pt x="362353" y="698183"/>
                </a:lnTo>
                <a:lnTo>
                  <a:pt x="367933" y="700089"/>
                </a:lnTo>
                <a:lnTo>
                  <a:pt x="373861" y="701677"/>
                </a:lnTo>
                <a:lnTo>
                  <a:pt x="379790" y="702630"/>
                </a:lnTo>
                <a:lnTo>
                  <a:pt x="385719" y="703901"/>
                </a:lnTo>
                <a:lnTo>
                  <a:pt x="391648" y="704536"/>
                </a:lnTo>
                <a:lnTo>
                  <a:pt x="397576" y="704854"/>
                </a:lnTo>
                <a:lnTo>
                  <a:pt x="403505" y="705171"/>
                </a:lnTo>
                <a:lnTo>
                  <a:pt x="409434" y="704854"/>
                </a:lnTo>
                <a:lnTo>
                  <a:pt x="415363" y="704536"/>
                </a:lnTo>
                <a:lnTo>
                  <a:pt x="421292" y="703901"/>
                </a:lnTo>
                <a:lnTo>
                  <a:pt x="427220" y="702630"/>
                </a:lnTo>
                <a:lnTo>
                  <a:pt x="433149" y="701677"/>
                </a:lnTo>
                <a:lnTo>
                  <a:pt x="439078" y="700089"/>
                </a:lnTo>
                <a:lnTo>
                  <a:pt x="445007" y="698183"/>
                </a:lnTo>
                <a:lnTo>
                  <a:pt x="450587" y="695959"/>
                </a:lnTo>
                <a:lnTo>
                  <a:pt x="456167" y="693735"/>
                </a:lnTo>
                <a:lnTo>
                  <a:pt x="461747" y="690876"/>
                </a:lnTo>
                <a:lnTo>
                  <a:pt x="466978" y="687700"/>
                </a:lnTo>
                <a:lnTo>
                  <a:pt x="472209" y="684523"/>
                </a:lnTo>
                <a:lnTo>
                  <a:pt x="477440" y="681029"/>
                </a:lnTo>
                <a:lnTo>
                  <a:pt x="482323" y="677217"/>
                </a:lnTo>
                <a:lnTo>
                  <a:pt x="487205" y="673087"/>
                </a:lnTo>
                <a:lnTo>
                  <a:pt x="491739" y="668640"/>
                </a:lnTo>
                <a:lnTo>
                  <a:pt x="496273" y="663875"/>
                </a:lnTo>
                <a:lnTo>
                  <a:pt x="500458" y="659110"/>
                </a:lnTo>
                <a:lnTo>
                  <a:pt x="504294" y="654345"/>
                </a:lnTo>
                <a:lnTo>
                  <a:pt x="507782" y="648945"/>
                </a:lnTo>
                <a:lnTo>
                  <a:pt x="510920" y="643862"/>
                </a:lnTo>
                <a:lnTo>
                  <a:pt x="514059" y="638144"/>
                </a:lnTo>
                <a:lnTo>
                  <a:pt x="516849" y="632744"/>
                </a:lnTo>
                <a:lnTo>
                  <a:pt x="519290" y="627344"/>
                </a:lnTo>
                <a:lnTo>
                  <a:pt x="521383" y="621308"/>
                </a:lnTo>
                <a:lnTo>
                  <a:pt x="523127" y="615908"/>
                </a:lnTo>
                <a:lnTo>
                  <a:pt x="524870" y="609872"/>
                </a:lnTo>
                <a:lnTo>
                  <a:pt x="525917" y="603836"/>
                </a:lnTo>
                <a:lnTo>
                  <a:pt x="526963" y="598119"/>
                </a:lnTo>
                <a:lnTo>
                  <a:pt x="527660" y="592083"/>
                </a:lnTo>
                <a:lnTo>
                  <a:pt x="528358" y="586047"/>
                </a:lnTo>
                <a:lnTo>
                  <a:pt x="528358" y="580329"/>
                </a:lnTo>
                <a:lnTo>
                  <a:pt x="528358" y="574294"/>
                </a:lnTo>
                <a:lnTo>
                  <a:pt x="527660" y="568258"/>
                </a:lnTo>
                <a:lnTo>
                  <a:pt x="526963" y="562223"/>
                </a:lnTo>
                <a:lnTo>
                  <a:pt x="525917" y="556505"/>
                </a:lnTo>
                <a:lnTo>
                  <a:pt x="524870" y="550469"/>
                </a:lnTo>
                <a:lnTo>
                  <a:pt x="523127" y="544433"/>
                </a:lnTo>
                <a:lnTo>
                  <a:pt x="521383" y="539033"/>
                </a:lnTo>
                <a:lnTo>
                  <a:pt x="519290" y="532997"/>
                </a:lnTo>
                <a:lnTo>
                  <a:pt x="516849" y="527597"/>
                </a:lnTo>
                <a:lnTo>
                  <a:pt x="514059" y="522197"/>
                </a:lnTo>
                <a:lnTo>
                  <a:pt x="510920" y="516479"/>
                </a:lnTo>
                <a:lnTo>
                  <a:pt x="507782" y="511396"/>
                </a:lnTo>
                <a:lnTo>
                  <a:pt x="504294" y="505996"/>
                </a:lnTo>
                <a:lnTo>
                  <a:pt x="500458" y="501231"/>
                </a:lnTo>
                <a:lnTo>
                  <a:pt x="496273" y="496466"/>
                </a:lnTo>
                <a:lnTo>
                  <a:pt x="491739" y="4917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251520" y="365126"/>
            <a:ext cx="5544616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8986095-26DC-48B9-BA7B-02E8DFBACA4C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251520" y="1825625"/>
            <a:ext cx="5544616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FE15AE-9590-47E3-80CE-AC9507B56604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251520" y="6356351"/>
            <a:ext cx="905496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A2FEFF5-D3AE-45CC-A046-CB5ADFA1DEF0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1182620" y="6356351"/>
            <a:ext cx="30861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937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47FF-93F8-4F88-BEF2-679AB68A4A2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5C87-A97C-4BF2-B61A-3DB27A55F0C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9603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EECB6C89-3B51-45D8-8530-DC7149FDBA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3" r="48818"/>
          <a:stretch/>
        </p:blipFill>
        <p:spPr>
          <a:xfrm>
            <a:off x="3878924" y="0"/>
            <a:ext cx="5268402" cy="6538912"/>
          </a:xfrm>
          <a:custGeom>
            <a:avLst/>
            <a:gdLst>
              <a:gd name="connsiteX0" fmla="*/ 0 w 5268402"/>
              <a:gd name="connsiteY0" fmla="*/ 0 h 6538912"/>
              <a:gd name="connsiteX1" fmla="*/ 5268402 w 5268402"/>
              <a:gd name="connsiteY1" fmla="*/ 0 h 6538912"/>
              <a:gd name="connsiteX2" fmla="*/ 5268402 w 5268402"/>
              <a:gd name="connsiteY2" fmla="*/ 6538912 h 6538912"/>
              <a:gd name="connsiteX3" fmla="*/ 0 w 5268402"/>
              <a:gd name="connsiteY3" fmla="*/ 6538912 h 653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402" h="6538912">
                <a:moveTo>
                  <a:pt x="0" y="0"/>
                </a:moveTo>
                <a:lnTo>
                  <a:pt x="5268402" y="0"/>
                </a:lnTo>
                <a:lnTo>
                  <a:pt x="5268402" y="6538912"/>
                </a:lnTo>
                <a:lnTo>
                  <a:pt x="0" y="6538912"/>
                </a:lnTo>
                <a:close/>
              </a:path>
            </a:pathLst>
          </a:custGeom>
        </p:spPr>
      </p:pic>
      <p:sp>
        <p:nvSpPr>
          <p:cNvPr id="37" name="Freeform: Shape 36">
            <a:extLst>
              <a:ext uri="{FF2B5EF4-FFF2-40B4-BE49-F238E27FC236}">
                <a16:creationId xmlns="" xmlns:a16="http://schemas.microsoft.com/office/drawing/2014/main" id="{39042DB5-AE66-44E1-82DE-D2BDDCDFF44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094594" y="3257279"/>
            <a:ext cx="5052732" cy="3600722"/>
          </a:xfrm>
          <a:custGeom>
            <a:avLst/>
            <a:gdLst>
              <a:gd name="connsiteX0" fmla="*/ 0 w 5052732"/>
              <a:gd name="connsiteY0" fmla="*/ 0 h 3600722"/>
              <a:gd name="connsiteX1" fmla="*/ 0 w 5052732"/>
              <a:gd name="connsiteY1" fmla="*/ 3600722 h 3600722"/>
              <a:gd name="connsiteX2" fmla="*/ 5052732 w 5052732"/>
              <a:gd name="connsiteY2" fmla="*/ 3600722 h 3600722"/>
              <a:gd name="connsiteX3" fmla="*/ 2447800 w 5052732"/>
              <a:gd name="connsiteY3" fmla="*/ 1003416 h 3600722"/>
              <a:gd name="connsiteX4" fmla="*/ 2441867 w 5052732"/>
              <a:gd name="connsiteY4" fmla="*/ 1003416 h 3600722"/>
              <a:gd name="connsiteX5" fmla="*/ 2435585 w 5052732"/>
              <a:gd name="connsiteY5" fmla="*/ 1003098 h 3600722"/>
              <a:gd name="connsiteX6" fmla="*/ 2429652 w 5052732"/>
              <a:gd name="connsiteY6" fmla="*/ 1002463 h 3600722"/>
              <a:gd name="connsiteX7" fmla="*/ 2423719 w 5052732"/>
              <a:gd name="connsiteY7" fmla="*/ 1001511 h 3600722"/>
              <a:gd name="connsiteX8" fmla="*/ 2417786 w 5052732"/>
              <a:gd name="connsiteY8" fmla="*/ 1000241 h 3600722"/>
              <a:gd name="connsiteX9" fmla="*/ 2411853 w 5052732"/>
              <a:gd name="connsiteY9" fmla="*/ 998653 h 3600722"/>
              <a:gd name="connsiteX10" fmla="*/ 2406269 w 5052732"/>
              <a:gd name="connsiteY10" fmla="*/ 996749 h 3600722"/>
              <a:gd name="connsiteX11" fmla="*/ 2400336 w 5052732"/>
              <a:gd name="connsiteY11" fmla="*/ 994844 h 3600722"/>
              <a:gd name="connsiteX12" fmla="*/ 2394752 w 5052732"/>
              <a:gd name="connsiteY12" fmla="*/ 992304 h 3600722"/>
              <a:gd name="connsiteX13" fmla="*/ 2389168 w 5052732"/>
              <a:gd name="connsiteY13" fmla="*/ 989447 h 3600722"/>
              <a:gd name="connsiteX14" fmla="*/ 2383584 w 5052732"/>
              <a:gd name="connsiteY14" fmla="*/ 986589 h 3600722"/>
              <a:gd name="connsiteX15" fmla="*/ 2378349 w 5052732"/>
              <a:gd name="connsiteY15" fmla="*/ 983097 h 3600722"/>
              <a:gd name="connsiteX16" fmla="*/ 2373114 w 5052732"/>
              <a:gd name="connsiteY16" fmla="*/ 979605 h 3600722"/>
              <a:gd name="connsiteX17" fmla="*/ 2368228 w 5052732"/>
              <a:gd name="connsiteY17" fmla="*/ 975795 h 3600722"/>
              <a:gd name="connsiteX18" fmla="*/ 2363342 w 5052732"/>
              <a:gd name="connsiteY18" fmla="*/ 971668 h 3600722"/>
              <a:gd name="connsiteX19" fmla="*/ 2358456 w 5052732"/>
              <a:gd name="connsiteY19" fmla="*/ 967223 h 3600722"/>
              <a:gd name="connsiteX20" fmla="*/ 1745612 w 5052732"/>
              <a:gd name="connsiteY20" fmla="*/ 355121 h 3600722"/>
              <a:gd name="connsiteX21" fmla="*/ 1740726 w 5052732"/>
              <a:gd name="connsiteY21" fmla="*/ 350994 h 3600722"/>
              <a:gd name="connsiteX22" fmla="*/ 1736190 w 5052732"/>
              <a:gd name="connsiteY22" fmla="*/ 346866 h 3600722"/>
              <a:gd name="connsiteX23" fmla="*/ 1730954 w 5052732"/>
              <a:gd name="connsiteY23" fmla="*/ 343057 h 3600722"/>
              <a:gd name="connsiteX24" fmla="*/ 1726068 w 5052732"/>
              <a:gd name="connsiteY24" fmla="*/ 339564 h 3600722"/>
              <a:gd name="connsiteX25" fmla="*/ 1720834 w 5052732"/>
              <a:gd name="connsiteY25" fmla="*/ 336072 h 3600722"/>
              <a:gd name="connsiteX26" fmla="*/ 1715250 w 5052732"/>
              <a:gd name="connsiteY26" fmla="*/ 333215 h 3600722"/>
              <a:gd name="connsiteX27" fmla="*/ 1710014 w 5052732"/>
              <a:gd name="connsiteY27" fmla="*/ 330357 h 3600722"/>
              <a:gd name="connsiteX28" fmla="*/ 1704430 w 5052732"/>
              <a:gd name="connsiteY28" fmla="*/ 327818 h 3600722"/>
              <a:gd name="connsiteX29" fmla="*/ 1698498 w 5052732"/>
              <a:gd name="connsiteY29" fmla="*/ 325913 h 3600722"/>
              <a:gd name="connsiteX30" fmla="*/ 1692914 w 5052732"/>
              <a:gd name="connsiteY30" fmla="*/ 323690 h 3600722"/>
              <a:gd name="connsiteX31" fmla="*/ 1686980 w 5052732"/>
              <a:gd name="connsiteY31" fmla="*/ 322420 h 3600722"/>
              <a:gd name="connsiteX32" fmla="*/ 1681396 w 5052732"/>
              <a:gd name="connsiteY32" fmla="*/ 320833 h 3600722"/>
              <a:gd name="connsiteX33" fmla="*/ 1675464 w 5052732"/>
              <a:gd name="connsiteY33" fmla="*/ 319881 h 3600722"/>
              <a:gd name="connsiteX34" fmla="*/ 1669531 w 5052732"/>
              <a:gd name="connsiteY34" fmla="*/ 319246 h 3600722"/>
              <a:gd name="connsiteX35" fmla="*/ 1663598 w 5052732"/>
              <a:gd name="connsiteY35" fmla="*/ 318928 h 3600722"/>
              <a:gd name="connsiteX36" fmla="*/ 1657316 w 5052732"/>
              <a:gd name="connsiteY36" fmla="*/ 318928 h 3600722"/>
              <a:gd name="connsiteX37" fmla="*/ 1651383 w 5052732"/>
              <a:gd name="connsiteY37" fmla="*/ 318928 h 3600722"/>
              <a:gd name="connsiteX38" fmla="*/ 1645450 w 5052732"/>
              <a:gd name="connsiteY38" fmla="*/ 319246 h 3600722"/>
              <a:gd name="connsiteX39" fmla="*/ 1639517 w 5052732"/>
              <a:gd name="connsiteY39" fmla="*/ 319881 h 3600722"/>
              <a:gd name="connsiteX40" fmla="*/ 1633584 w 5052732"/>
              <a:gd name="connsiteY40" fmla="*/ 320833 h 3600722"/>
              <a:gd name="connsiteX41" fmla="*/ 1627651 w 5052732"/>
              <a:gd name="connsiteY41" fmla="*/ 322420 h 3600722"/>
              <a:gd name="connsiteX42" fmla="*/ 1622067 w 5052732"/>
              <a:gd name="connsiteY42" fmla="*/ 323690 h 3600722"/>
              <a:gd name="connsiteX43" fmla="*/ 1616134 w 5052732"/>
              <a:gd name="connsiteY43" fmla="*/ 325913 h 3600722"/>
              <a:gd name="connsiteX44" fmla="*/ 1610550 w 5052732"/>
              <a:gd name="connsiteY44" fmla="*/ 327818 h 3600722"/>
              <a:gd name="connsiteX45" fmla="*/ 1604966 w 5052732"/>
              <a:gd name="connsiteY45" fmla="*/ 330357 h 3600722"/>
              <a:gd name="connsiteX46" fmla="*/ 1599731 w 5052732"/>
              <a:gd name="connsiteY46" fmla="*/ 333215 h 3600722"/>
              <a:gd name="connsiteX47" fmla="*/ 1594147 w 5052732"/>
              <a:gd name="connsiteY47" fmla="*/ 336072 h 3600722"/>
              <a:gd name="connsiteX48" fmla="*/ 1588912 w 5052732"/>
              <a:gd name="connsiteY48" fmla="*/ 339564 h 3600722"/>
              <a:gd name="connsiteX49" fmla="*/ 1583677 w 5052732"/>
              <a:gd name="connsiteY49" fmla="*/ 343057 h 3600722"/>
              <a:gd name="connsiteX50" fmla="*/ 1578791 w 5052732"/>
              <a:gd name="connsiteY50" fmla="*/ 346866 h 3600722"/>
              <a:gd name="connsiteX51" fmla="*/ 1573905 w 5052732"/>
              <a:gd name="connsiteY51" fmla="*/ 350994 h 3600722"/>
              <a:gd name="connsiteX52" fmla="*/ 1569368 w 5052732"/>
              <a:gd name="connsiteY52" fmla="*/ 355121 h 3600722"/>
              <a:gd name="connsiteX53" fmla="*/ 1564831 w 5052732"/>
              <a:gd name="connsiteY53" fmla="*/ 359883 h 3600722"/>
              <a:gd name="connsiteX54" fmla="*/ 1560992 w 5052732"/>
              <a:gd name="connsiteY54" fmla="*/ 364645 h 3600722"/>
              <a:gd name="connsiteX55" fmla="*/ 1557153 w 5052732"/>
              <a:gd name="connsiteY55" fmla="*/ 369725 h 3600722"/>
              <a:gd name="connsiteX56" fmla="*/ 1553314 w 5052732"/>
              <a:gd name="connsiteY56" fmla="*/ 374805 h 3600722"/>
              <a:gd name="connsiteX57" fmla="*/ 1550173 w 5052732"/>
              <a:gd name="connsiteY57" fmla="*/ 379884 h 3600722"/>
              <a:gd name="connsiteX58" fmla="*/ 1547032 w 5052732"/>
              <a:gd name="connsiteY58" fmla="*/ 385599 h 3600722"/>
              <a:gd name="connsiteX59" fmla="*/ 1544589 w 5052732"/>
              <a:gd name="connsiteY59" fmla="*/ 390679 h 3600722"/>
              <a:gd name="connsiteX60" fmla="*/ 1542146 w 5052732"/>
              <a:gd name="connsiteY60" fmla="*/ 396393 h 3600722"/>
              <a:gd name="connsiteX61" fmla="*/ 1540052 w 5052732"/>
              <a:gd name="connsiteY61" fmla="*/ 401791 h 3600722"/>
              <a:gd name="connsiteX62" fmla="*/ 1537958 w 5052732"/>
              <a:gd name="connsiteY62" fmla="*/ 407823 h 3600722"/>
              <a:gd name="connsiteX63" fmla="*/ 1536562 w 5052732"/>
              <a:gd name="connsiteY63" fmla="*/ 413855 h 3600722"/>
              <a:gd name="connsiteX64" fmla="*/ 1535166 w 5052732"/>
              <a:gd name="connsiteY64" fmla="*/ 419252 h 3600722"/>
              <a:gd name="connsiteX65" fmla="*/ 1534119 w 5052732"/>
              <a:gd name="connsiteY65" fmla="*/ 425284 h 3600722"/>
              <a:gd name="connsiteX66" fmla="*/ 1533421 w 5052732"/>
              <a:gd name="connsiteY66" fmla="*/ 431316 h 3600722"/>
              <a:gd name="connsiteX67" fmla="*/ 1533072 w 5052732"/>
              <a:gd name="connsiteY67" fmla="*/ 437031 h 3600722"/>
              <a:gd name="connsiteX68" fmla="*/ 1533072 w 5052732"/>
              <a:gd name="connsiteY68" fmla="*/ 443380 h 3600722"/>
              <a:gd name="connsiteX69" fmla="*/ 1533072 w 5052732"/>
              <a:gd name="connsiteY69" fmla="*/ 449413 h 3600722"/>
              <a:gd name="connsiteX70" fmla="*/ 1533421 w 5052732"/>
              <a:gd name="connsiteY70" fmla="*/ 455127 h 3600722"/>
              <a:gd name="connsiteX71" fmla="*/ 1534119 w 5052732"/>
              <a:gd name="connsiteY71" fmla="*/ 461159 h 3600722"/>
              <a:gd name="connsiteX72" fmla="*/ 1535166 w 5052732"/>
              <a:gd name="connsiteY72" fmla="*/ 467191 h 3600722"/>
              <a:gd name="connsiteX73" fmla="*/ 1536562 w 5052732"/>
              <a:gd name="connsiteY73" fmla="*/ 472589 h 3600722"/>
              <a:gd name="connsiteX74" fmla="*/ 1537958 w 5052732"/>
              <a:gd name="connsiteY74" fmla="*/ 478621 h 3600722"/>
              <a:gd name="connsiteX75" fmla="*/ 1540052 w 5052732"/>
              <a:gd name="connsiteY75" fmla="*/ 484653 h 3600722"/>
              <a:gd name="connsiteX76" fmla="*/ 1542146 w 5052732"/>
              <a:gd name="connsiteY76" fmla="*/ 490050 h 3600722"/>
              <a:gd name="connsiteX77" fmla="*/ 1544589 w 5052732"/>
              <a:gd name="connsiteY77" fmla="*/ 495765 h 3600722"/>
              <a:gd name="connsiteX78" fmla="*/ 1547032 w 5052732"/>
              <a:gd name="connsiteY78" fmla="*/ 500844 h 3600722"/>
              <a:gd name="connsiteX79" fmla="*/ 1550173 w 5052732"/>
              <a:gd name="connsiteY79" fmla="*/ 506559 h 3600722"/>
              <a:gd name="connsiteX80" fmla="*/ 1553314 w 5052732"/>
              <a:gd name="connsiteY80" fmla="*/ 511956 h 3600722"/>
              <a:gd name="connsiteX81" fmla="*/ 1557153 w 5052732"/>
              <a:gd name="connsiteY81" fmla="*/ 516718 h 3600722"/>
              <a:gd name="connsiteX82" fmla="*/ 1560992 w 5052732"/>
              <a:gd name="connsiteY82" fmla="*/ 521798 h 3600722"/>
              <a:gd name="connsiteX83" fmla="*/ 1564831 w 5052732"/>
              <a:gd name="connsiteY83" fmla="*/ 526878 h 3600722"/>
              <a:gd name="connsiteX84" fmla="*/ 1569368 w 5052732"/>
              <a:gd name="connsiteY84" fmla="*/ 531322 h 3600722"/>
              <a:gd name="connsiteX85" fmla="*/ 2395799 w 5052732"/>
              <a:gd name="connsiteY85" fmla="*/ 1356136 h 3600722"/>
              <a:gd name="connsiteX86" fmla="*/ 2399987 w 5052732"/>
              <a:gd name="connsiteY86" fmla="*/ 1361216 h 3600722"/>
              <a:gd name="connsiteX87" fmla="*/ 2404175 w 5052732"/>
              <a:gd name="connsiteY87" fmla="*/ 1365661 h 3600722"/>
              <a:gd name="connsiteX88" fmla="*/ 2408014 w 5052732"/>
              <a:gd name="connsiteY88" fmla="*/ 1371058 h 3600722"/>
              <a:gd name="connsiteX89" fmla="*/ 2411504 w 5052732"/>
              <a:gd name="connsiteY89" fmla="*/ 1375820 h 3600722"/>
              <a:gd name="connsiteX90" fmla="*/ 2414994 w 5052732"/>
              <a:gd name="connsiteY90" fmla="*/ 1380900 h 3600722"/>
              <a:gd name="connsiteX91" fmla="*/ 2417786 w 5052732"/>
              <a:gd name="connsiteY91" fmla="*/ 1386614 h 3600722"/>
              <a:gd name="connsiteX92" fmla="*/ 2420578 w 5052732"/>
              <a:gd name="connsiteY92" fmla="*/ 1392012 h 3600722"/>
              <a:gd name="connsiteX93" fmla="*/ 2423021 w 5052732"/>
              <a:gd name="connsiteY93" fmla="*/ 1397409 h 3600722"/>
              <a:gd name="connsiteX94" fmla="*/ 2425115 w 5052732"/>
              <a:gd name="connsiteY94" fmla="*/ 1403123 h 3600722"/>
              <a:gd name="connsiteX95" fmla="*/ 2426860 w 5052732"/>
              <a:gd name="connsiteY95" fmla="*/ 1408838 h 3600722"/>
              <a:gd name="connsiteX96" fmla="*/ 2428605 w 5052732"/>
              <a:gd name="connsiteY96" fmla="*/ 1414870 h 3600722"/>
              <a:gd name="connsiteX97" fmla="*/ 2430001 w 5052732"/>
              <a:gd name="connsiteY97" fmla="*/ 1420585 h 3600722"/>
              <a:gd name="connsiteX98" fmla="*/ 2430699 w 5052732"/>
              <a:gd name="connsiteY98" fmla="*/ 1426299 h 3600722"/>
              <a:gd name="connsiteX99" fmla="*/ 2431397 w 5052732"/>
              <a:gd name="connsiteY99" fmla="*/ 1432332 h 3600722"/>
              <a:gd name="connsiteX100" fmla="*/ 2432095 w 5052732"/>
              <a:gd name="connsiteY100" fmla="*/ 1438364 h 3600722"/>
              <a:gd name="connsiteX101" fmla="*/ 2432095 w 5052732"/>
              <a:gd name="connsiteY101" fmla="*/ 1444713 h 3600722"/>
              <a:gd name="connsiteX102" fmla="*/ 2432095 w 5052732"/>
              <a:gd name="connsiteY102" fmla="*/ 1450428 h 3600722"/>
              <a:gd name="connsiteX103" fmla="*/ 2431397 w 5052732"/>
              <a:gd name="connsiteY103" fmla="*/ 1456460 h 3600722"/>
              <a:gd name="connsiteX104" fmla="*/ 2430699 w 5052732"/>
              <a:gd name="connsiteY104" fmla="*/ 1462492 h 3600722"/>
              <a:gd name="connsiteX105" fmla="*/ 2430001 w 5052732"/>
              <a:gd name="connsiteY105" fmla="*/ 1468207 h 3600722"/>
              <a:gd name="connsiteX106" fmla="*/ 2428605 w 5052732"/>
              <a:gd name="connsiteY106" fmla="*/ 1473921 h 3600722"/>
              <a:gd name="connsiteX107" fmla="*/ 2426860 w 5052732"/>
              <a:gd name="connsiteY107" fmla="*/ 1479954 h 3600722"/>
              <a:gd name="connsiteX108" fmla="*/ 2425115 w 5052732"/>
              <a:gd name="connsiteY108" fmla="*/ 1485668 h 3600722"/>
              <a:gd name="connsiteX109" fmla="*/ 2423021 w 5052732"/>
              <a:gd name="connsiteY109" fmla="*/ 1491383 h 3600722"/>
              <a:gd name="connsiteX110" fmla="*/ 2420578 w 5052732"/>
              <a:gd name="connsiteY110" fmla="*/ 1496780 h 3600722"/>
              <a:gd name="connsiteX111" fmla="*/ 2417786 w 5052732"/>
              <a:gd name="connsiteY111" fmla="*/ 1502177 h 3600722"/>
              <a:gd name="connsiteX112" fmla="*/ 2414994 w 5052732"/>
              <a:gd name="connsiteY112" fmla="*/ 1507574 h 3600722"/>
              <a:gd name="connsiteX113" fmla="*/ 2411504 w 5052732"/>
              <a:gd name="connsiteY113" fmla="*/ 1512972 h 3600722"/>
              <a:gd name="connsiteX114" fmla="*/ 2408014 w 5052732"/>
              <a:gd name="connsiteY114" fmla="*/ 1517734 h 3600722"/>
              <a:gd name="connsiteX115" fmla="*/ 2404175 w 5052732"/>
              <a:gd name="connsiteY115" fmla="*/ 1523131 h 3600722"/>
              <a:gd name="connsiteX116" fmla="*/ 2399987 w 5052732"/>
              <a:gd name="connsiteY116" fmla="*/ 1527576 h 3600722"/>
              <a:gd name="connsiteX117" fmla="*/ 2395799 w 5052732"/>
              <a:gd name="connsiteY117" fmla="*/ 1532338 h 3600722"/>
              <a:gd name="connsiteX118" fmla="*/ 2390913 w 5052732"/>
              <a:gd name="connsiteY118" fmla="*/ 1536783 h 3600722"/>
              <a:gd name="connsiteX119" fmla="*/ 2386027 w 5052732"/>
              <a:gd name="connsiteY119" fmla="*/ 1540910 h 3600722"/>
              <a:gd name="connsiteX120" fmla="*/ 2381141 w 5052732"/>
              <a:gd name="connsiteY120" fmla="*/ 1544720 h 3600722"/>
              <a:gd name="connsiteX121" fmla="*/ 2376255 w 5052732"/>
              <a:gd name="connsiteY121" fmla="*/ 1548529 h 3600722"/>
              <a:gd name="connsiteX122" fmla="*/ 2371020 w 5052732"/>
              <a:gd name="connsiteY122" fmla="*/ 1551704 h 3600722"/>
              <a:gd name="connsiteX123" fmla="*/ 2365436 w 5052732"/>
              <a:gd name="connsiteY123" fmla="*/ 1554561 h 3600722"/>
              <a:gd name="connsiteX124" fmla="*/ 2359503 w 5052732"/>
              <a:gd name="connsiteY124" fmla="*/ 1557419 h 3600722"/>
              <a:gd name="connsiteX125" fmla="*/ 2353919 w 5052732"/>
              <a:gd name="connsiteY125" fmla="*/ 1559641 h 3600722"/>
              <a:gd name="connsiteX126" fmla="*/ 2348335 w 5052732"/>
              <a:gd name="connsiteY126" fmla="*/ 1561864 h 3600722"/>
              <a:gd name="connsiteX127" fmla="*/ 2342751 w 5052732"/>
              <a:gd name="connsiteY127" fmla="*/ 1563768 h 3600722"/>
              <a:gd name="connsiteX128" fmla="*/ 2336818 w 5052732"/>
              <a:gd name="connsiteY128" fmla="*/ 1565356 h 3600722"/>
              <a:gd name="connsiteX129" fmla="*/ 2330885 w 5052732"/>
              <a:gd name="connsiteY129" fmla="*/ 1566626 h 3600722"/>
              <a:gd name="connsiteX130" fmla="*/ 2324952 w 5052732"/>
              <a:gd name="connsiteY130" fmla="*/ 1567578 h 3600722"/>
              <a:gd name="connsiteX131" fmla="*/ 2319019 w 5052732"/>
              <a:gd name="connsiteY131" fmla="*/ 1568531 h 3600722"/>
              <a:gd name="connsiteX132" fmla="*/ 2313086 w 5052732"/>
              <a:gd name="connsiteY132" fmla="*/ 1568848 h 3600722"/>
              <a:gd name="connsiteX133" fmla="*/ 2307153 w 5052732"/>
              <a:gd name="connsiteY133" fmla="*/ 1568848 h 3600722"/>
              <a:gd name="connsiteX134" fmla="*/ 2301220 w 5052732"/>
              <a:gd name="connsiteY134" fmla="*/ 1568848 h 3600722"/>
              <a:gd name="connsiteX135" fmla="*/ 2295287 w 5052732"/>
              <a:gd name="connsiteY135" fmla="*/ 1568531 h 3600722"/>
              <a:gd name="connsiteX136" fmla="*/ 2289354 w 5052732"/>
              <a:gd name="connsiteY136" fmla="*/ 1567578 h 3600722"/>
              <a:gd name="connsiteX137" fmla="*/ 2283421 w 5052732"/>
              <a:gd name="connsiteY137" fmla="*/ 1566626 h 3600722"/>
              <a:gd name="connsiteX138" fmla="*/ 2277488 w 5052732"/>
              <a:gd name="connsiteY138" fmla="*/ 1565356 h 3600722"/>
              <a:gd name="connsiteX139" fmla="*/ 2271904 w 5052732"/>
              <a:gd name="connsiteY139" fmla="*/ 1563768 h 3600722"/>
              <a:gd name="connsiteX140" fmla="*/ 2265971 w 5052732"/>
              <a:gd name="connsiteY140" fmla="*/ 1561864 h 3600722"/>
              <a:gd name="connsiteX141" fmla="*/ 2260387 w 5052732"/>
              <a:gd name="connsiteY141" fmla="*/ 1559641 h 3600722"/>
              <a:gd name="connsiteX142" fmla="*/ 2254803 w 5052732"/>
              <a:gd name="connsiteY142" fmla="*/ 1557419 h 3600722"/>
              <a:gd name="connsiteX143" fmla="*/ 2249219 w 5052732"/>
              <a:gd name="connsiteY143" fmla="*/ 1554561 h 3600722"/>
              <a:gd name="connsiteX144" fmla="*/ 2243984 w 5052732"/>
              <a:gd name="connsiteY144" fmla="*/ 1551704 h 3600722"/>
              <a:gd name="connsiteX145" fmla="*/ 2238749 w 5052732"/>
              <a:gd name="connsiteY145" fmla="*/ 1548529 h 3600722"/>
              <a:gd name="connsiteX146" fmla="*/ 2233514 w 5052732"/>
              <a:gd name="connsiteY146" fmla="*/ 1544720 h 3600722"/>
              <a:gd name="connsiteX147" fmla="*/ 2228628 w 5052732"/>
              <a:gd name="connsiteY147" fmla="*/ 1540910 h 3600722"/>
              <a:gd name="connsiteX148" fmla="*/ 2223742 w 5052732"/>
              <a:gd name="connsiteY148" fmla="*/ 1536783 h 3600722"/>
              <a:gd name="connsiteX149" fmla="*/ 2219205 w 5052732"/>
              <a:gd name="connsiteY149" fmla="*/ 1532338 h 3600722"/>
              <a:gd name="connsiteX150" fmla="*/ 1493286 w 5052732"/>
              <a:gd name="connsiteY150" fmla="*/ 807848 h 3600722"/>
              <a:gd name="connsiteX151" fmla="*/ 1488749 w 5052732"/>
              <a:gd name="connsiteY151" fmla="*/ 803086 h 3600722"/>
              <a:gd name="connsiteX152" fmla="*/ 1483863 w 5052732"/>
              <a:gd name="connsiteY152" fmla="*/ 798958 h 3600722"/>
              <a:gd name="connsiteX153" fmla="*/ 1478977 w 5052732"/>
              <a:gd name="connsiteY153" fmla="*/ 795149 h 3600722"/>
              <a:gd name="connsiteX154" fmla="*/ 1473742 w 5052732"/>
              <a:gd name="connsiteY154" fmla="*/ 791656 h 3600722"/>
              <a:gd name="connsiteX155" fmla="*/ 1468507 w 5052732"/>
              <a:gd name="connsiteY155" fmla="*/ 788481 h 3600722"/>
              <a:gd name="connsiteX156" fmla="*/ 1463272 w 5052732"/>
              <a:gd name="connsiteY156" fmla="*/ 785307 h 3600722"/>
              <a:gd name="connsiteX157" fmla="*/ 1457688 w 5052732"/>
              <a:gd name="connsiteY157" fmla="*/ 782449 h 3600722"/>
              <a:gd name="connsiteX158" fmla="*/ 1452104 w 5052732"/>
              <a:gd name="connsiteY158" fmla="*/ 780227 h 3600722"/>
              <a:gd name="connsiteX159" fmla="*/ 1446520 w 5052732"/>
              <a:gd name="connsiteY159" fmla="*/ 778005 h 3600722"/>
              <a:gd name="connsiteX160" fmla="*/ 1440587 w 5052732"/>
              <a:gd name="connsiteY160" fmla="*/ 776417 h 3600722"/>
              <a:gd name="connsiteX161" fmla="*/ 1435003 w 5052732"/>
              <a:gd name="connsiteY161" fmla="*/ 774512 h 3600722"/>
              <a:gd name="connsiteX162" fmla="*/ 1429070 w 5052732"/>
              <a:gd name="connsiteY162" fmla="*/ 773560 h 3600722"/>
              <a:gd name="connsiteX163" fmla="*/ 1423137 w 5052732"/>
              <a:gd name="connsiteY163" fmla="*/ 772607 h 3600722"/>
              <a:gd name="connsiteX164" fmla="*/ 1417204 w 5052732"/>
              <a:gd name="connsiteY164" fmla="*/ 771655 h 3600722"/>
              <a:gd name="connsiteX165" fmla="*/ 1411271 w 5052732"/>
              <a:gd name="connsiteY165" fmla="*/ 771338 h 3600722"/>
              <a:gd name="connsiteX166" fmla="*/ 1405338 w 5052732"/>
              <a:gd name="connsiteY166" fmla="*/ 771020 h 3600722"/>
              <a:gd name="connsiteX167" fmla="*/ 1399056 w 5052732"/>
              <a:gd name="connsiteY167" fmla="*/ 771338 h 3600722"/>
              <a:gd name="connsiteX168" fmla="*/ 1393123 w 5052732"/>
              <a:gd name="connsiteY168" fmla="*/ 771655 h 3600722"/>
              <a:gd name="connsiteX169" fmla="*/ 1387190 w 5052732"/>
              <a:gd name="connsiteY169" fmla="*/ 772607 h 3600722"/>
              <a:gd name="connsiteX170" fmla="*/ 1381257 w 5052732"/>
              <a:gd name="connsiteY170" fmla="*/ 773560 h 3600722"/>
              <a:gd name="connsiteX171" fmla="*/ 1375673 w 5052732"/>
              <a:gd name="connsiteY171" fmla="*/ 774512 h 3600722"/>
              <a:gd name="connsiteX172" fmla="*/ 1369740 w 5052732"/>
              <a:gd name="connsiteY172" fmla="*/ 776417 h 3600722"/>
              <a:gd name="connsiteX173" fmla="*/ 1364156 w 5052732"/>
              <a:gd name="connsiteY173" fmla="*/ 778005 h 3600722"/>
              <a:gd name="connsiteX174" fmla="*/ 1358223 w 5052732"/>
              <a:gd name="connsiteY174" fmla="*/ 780227 h 3600722"/>
              <a:gd name="connsiteX175" fmla="*/ 1352639 w 5052732"/>
              <a:gd name="connsiteY175" fmla="*/ 782449 h 3600722"/>
              <a:gd name="connsiteX176" fmla="*/ 1347404 w 5052732"/>
              <a:gd name="connsiteY176" fmla="*/ 785307 h 3600722"/>
              <a:gd name="connsiteX177" fmla="*/ 1341820 w 5052732"/>
              <a:gd name="connsiteY177" fmla="*/ 788481 h 3600722"/>
              <a:gd name="connsiteX178" fmla="*/ 1336585 w 5052732"/>
              <a:gd name="connsiteY178" fmla="*/ 791656 h 3600722"/>
              <a:gd name="connsiteX179" fmla="*/ 1331699 w 5052732"/>
              <a:gd name="connsiteY179" fmla="*/ 795149 h 3600722"/>
              <a:gd name="connsiteX180" fmla="*/ 1326464 w 5052732"/>
              <a:gd name="connsiteY180" fmla="*/ 798958 h 3600722"/>
              <a:gd name="connsiteX181" fmla="*/ 1321927 w 5052732"/>
              <a:gd name="connsiteY181" fmla="*/ 803086 h 3600722"/>
              <a:gd name="connsiteX182" fmla="*/ 1317041 w 5052732"/>
              <a:gd name="connsiteY182" fmla="*/ 807848 h 3600722"/>
              <a:gd name="connsiteX183" fmla="*/ 1312853 w 5052732"/>
              <a:gd name="connsiteY183" fmla="*/ 812293 h 3600722"/>
              <a:gd name="connsiteX184" fmla="*/ 1308665 w 5052732"/>
              <a:gd name="connsiteY184" fmla="*/ 817055 h 3600722"/>
              <a:gd name="connsiteX185" fmla="*/ 1304826 w 5052732"/>
              <a:gd name="connsiteY185" fmla="*/ 822134 h 3600722"/>
              <a:gd name="connsiteX186" fmla="*/ 1301336 w 5052732"/>
              <a:gd name="connsiteY186" fmla="*/ 827214 h 3600722"/>
              <a:gd name="connsiteX187" fmla="*/ 1297846 w 5052732"/>
              <a:gd name="connsiteY187" fmla="*/ 832611 h 3600722"/>
              <a:gd name="connsiteX188" fmla="*/ 1295054 w 5052732"/>
              <a:gd name="connsiteY188" fmla="*/ 837691 h 3600722"/>
              <a:gd name="connsiteX189" fmla="*/ 1292262 w 5052732"/>
              <a:gd name="connsiteY189" fmla="*/ 843406 h 3600722"/>
              <a:gd name="connsiteX190" fmla="*/ 1289819 w 5052732"/>
              <a:gd name="connsiteY190" fmla="*/ 848803 h 3600722"/>
              <a:gd name="connsiteX191" fmla="*/ 1287725 w 5052732"/>
              <a:gd name="connsiteY191" fmla="*/ 854517 h 3600722"/>
              <a:gd name="connsiteX192" fmla="*/ 1285631 w 5052732"/>
              <a:gd name="connsiteY192" fmla="*/ 859915 h 3600722"/>
              <a:gd name="connsiteX193" fmla="*/ 1284235 w 5052732"/>
              <a:gd name="connsiteY193" fmla="*/ 865947 h 3600722"/>
              <a:gd name="connsiteX194" fmla="*/ 1282839 w 5052732"/>
              <a:gd name="connsiteY194" fmla="*/ 871979 h 3600722"/>
              <a:gd name="connsiteX195" fmla="*/ 1281792 w 5052732"/>
              <a:gd name="connsiteY195" fmla="*/ 878011 h 3600722"/>
              <a:gd name="connsiteX196" fmla="*/ 1281094 w 5052732"/>
              <a:gd name="connsiteY196" fmla="*/ 883726 h 3600722"/>
              <a:gd name="connsiteX197" fmla="*/ 1280745 w 5052732"/>
              <a:gd name="connsiteY197" fmla="*/ 889758 h 3600722"/>
              <a:gd name="connsiteX198" fmla="*/ 1280745 w 5052732"/>
              <a:gd name="connsiteY198" fmla="*/ 895790 h 3600722"/>
              <a:gd name="connsiteX199" fmla="*/ 1280745 w 5052732"/>
              <a:gd name="connsiteY199" fmla="*/ 901504 h 3600722"/>
              <a:gd name="connsiteX200" fmla="*/ 1281094 w 5052732"/>
              <a:gd name="connsiteY200" fmla="*/ 907537 h 3600722"/>
              <a:gd name="connsiteX201" fmla="*/ 1281792 w 5052732"/>
              <a:gd name="connsiteY201" fmla="*/ 913569 h 3600722"/>
              <a:gd name="connsiteX202" fmla="*/ 1282839 w 5052732"/>
              <a:gd name="connsiteY202" fmla="*/ 919283 h 3600722"/>
              <a:gd name="connsiteX203" fmla="*/ 1284235 w 5052732"/>
              <a:gd name="connsiteY203" fmla="*/ 925315 h 3600722"/>
              <a:gd name="connsiteX204" fmla="*/ 1285631 w 5052732"/>
              <a:gd name="connsiteY204" fmla="*/ 931348 h 3600722"/>
              <a:gd name="connsiteX205" fmla="*/ 1287725 w 5052732"/>
              <a:gd name="connsiteY205" fmla="*/ 936745 h 3600722"/>
              <a:gd name="connsiteX206" fmla="*/ 1289819 w 5052732"/>
              <a:gd name="connsiteY206" fmla="*/ 942459 h 3600722"/>
              <a:gd name="connsiteX207" fmla="*/ 1292262 w 5052732"/>
              <a:gd name="connsiteY207" fmla="*/ 947857 h 3600722"/>
              <a:gd name="connsiteX208" fmla="*/ 1295054 w 5052732"/>
              <a:gd name="connsiteY208" fmla="*/ 953571 h 3600722"/>
              <a:gd name="connsiteX209" fmla="*/ 1297846 w 5052732"/>
              <a:gd name="connsiteY209" fmla="*/ 958968 h 3600722"/>
              <a:gd name="connsiteX210" fmla="*/ 1301336 w 5052732"/>
              <a:gd name="connsiteY210" fmla="*/ 964048 h 3600722"/>
              <a:gd name="connsiteX211" fmla="*/ 1304826 w 5052732"/>
              <a:gd name="connsiteY211" fmla="*/ 969445 h 3600722"/>
              <a:gd name="connsiteX212" fmla="*/ 1308665 w 5052732"/>
              <a:gd name="connsiteY212" fmla="*/ 974207 h 3600722"/>
              <a:gd name="connsiteX213" fmla="*/ 1312853 w 5052732"/>
              <a:gd name="connsiteY213" fmla="*/ 978970 h 3600722"/>
              <a:gd name="connsiteX214" fmla="*/ 1317041 w 5052732"/>
              <a:gd name="connsiteY214" fmla="*/ 983732 h 3600722"/>
              <a:gd name="connsiteX215" fmla="*/ 2756315 w 5052732"/>
              <a:gd name="connsiteY215" fmla="*/ 2420965 h 3600722"/>
              <a:gd name="connsiteX216" fmla="*/ 2760503 w 5052732"/>
              <a:gd name="connsiteY216" fmla="*/ 2425410 h 3600722"/>
              <a:gd name="connsiteX217" fmla="*/ 2764691 w 5052732"/>
              <a:gd name="connsiteY217" fmla="*/ 2430490 h 3600722"/>
              <a:gd name="connsiteX218" fmla="*/ 2768530 w 5052732"/>
              <a:gd name="connsiteY218" fmla="*/ 2435252 h 3600722"/>
              <a:gd name="connsiteX219" fmla="*/ 2772020 w 5052732"/>
              <a:gd name="connsiteY219" fmla="*/ 2440332 h 3600722"/>
              <a:gd name="connsiteX220" fmla="*/ 2775510 w 5052732"/>
              <a:gd name="connsiteY220" fmla="*/ 2445729 h 3600722"/>
              <a:gd name="connsiteX221" fmla="*/ 2778302 w 5052732"/>
              <a:gd name="connsiteY221" fmla="*/ 2450808 h 3600722"/>
              <a:gd name="connsiteX222" fmla="*/ 2781094 w 5052732"/>
              <a:gd name="connsiteY222" fmla="*/ 2456523 h 3600722"/>
              <a:gd name="connsiteX223" fmla="*/ 2783537 w 5052732"/>
              <a:gd name="connsiteY223" fmla="*/ 2462238 h 3600722"/>
              <a:gd name="connsiteX224" fmla="*/ 2785631 w 5052732"/>
              <a:gd name="connsiteY224" fmla="*/ 2467635 h 3600722"/>
              <a:gd name="connsiteX225" fmla="*/ 2787376 w 5052732"/>
              <a:gd name="connsiteY225" fmla="*/ 2473350 h 3600722"/>
              <a:gd name="connsiteX226" fmla="*/ 2789121 w 5052732"/>
              <a:gd name="connsiteY226" fmla="*/ 2479064 h 3600722"/>
              <a:gd name="connsiteX227" fmla="*/ 2790517 w 5052732"/>
              <a:gd name="connsiteY227" fmla="*/ 2485096 h 3600722"/>
              <a:gd name="connsiteX228" fmla="*/ 2791215 w 5052732"/>
              <a:gd name="connsiteY228" fmla="*/ 2491128 h 3600722"/>
              <a:gd name="connsiteX229" fmla="*/ 2791913 w 5052732"/>
              <a:gd name="connsiteY229" fmla="*/ 2496843 h 3600722"/>
              <a:gd name="connsiteX230" fmla="*/ 2792611 w 5052732"/>
              <a:gd name="connsiteY230" fmla="*/ 2502875 h 3600722"/>
              <a:gd name="connsiteX231" fmla="*/ 2792611 w 5052732"/>
              <a:gd name="connsiteY231" fmla="*/ 2508907 h 3600722"/>
              <a:gd name="connsiteX232" fmla="*/ 2792611 w 5052732"/>
              <a:gd name="connsiteY232" fmla="*/ 2514939 h 3600722"/>
              <a:gd name="connsiteX233" fmla="*/ 2791913 w 5052732"/>
              <a:gd name="connsiteY233" fmla="*/ 2520654 h 3600722"/>
              <a:gd name="connsiteX234" fmla="*/ 2791215 w 5052732"/>
              <a:gd name="connsiteY234" fmla="*/ 2526686 h 3600722"/>
              <a:gd name="connsiteX235" fmla="*/ 2790517 w 5052732"/>
              <a:gd name="connsiteY235" fmla="*/ 2532718 h 3600722"/>
              <a:gd name="connsiteX236" fmla="*/ 2789121 w 5052732"/>
              <a:gd name="connsiteY236" fmla="*/ 2538433 h 3600722"/>
              <a:gd name="connsiteX237" fmla="*/ 2787376 w 5052732"/>
              <a:gd name="connsiteY237" fmla="*/ 2544465 h 3600722"/>
              <a:gd name="connsiteX238" fmla="*/ 2785631 w 5052732"/>
              <a:gd name="connsiteY238" fmla="*/ 2550180 h 3600722"/>
              <a:gd name="connsiteX239" fmla="*/ 2783537 w 5052732"/>
              <a:gd name="connsiteY239" fmla="*/ 2555577 h 3600722"/>
              <a:gd name="connsiteX240" fmla="*/ 2781094 w 5052732"/>
              <a:gd name="connsiteY240" fmla="*/ 2561292 h 3600722"/>
              <a:gd name="connsiteX241" fmla="*/ 2778302 w 5052732"/>
              <a:gd name="connsiteY241" fmla="*/ 2566689 h 3600722"/>
              <a:gd name="connsiteX242" fmla="*/ 2775510 w 5052732"/>
              <a:gd name="connsiteY242" fmla="*/ 2572086 h 3600722"/>
              <a:gd name="connsiteX243" fmla="*/ 2772020 w 5052732"/>
              <a:gd name="connsiteY243" fmla="*/ 2577166 h 3600722"/>
              <a:gd name="connsiteX244" fmla="*/ 2768530 w 5052732"/>
              <a:gd name="connsiteY244" fmla="*/ 2582563 h 3600722"/>
              <a:gd name="connsiteX245" fmla="*/ 2764691 w 5052732"/>
              <a:gd name="connsiteY245" fmla="*/ 2587325 h 3600722"/>
              <a:gd name="connsiteX246" fmla="*/ 2760503 w 5052732"/>
              <a:gd name="connsiteY246" fmla="*/ 2592405 h 3600722"/>
              <a:gd name="connsiteX247" fmla="*/ 2756315 w 5052732"/>
              <a:gd name="connsiteY247" fmla="*/ 2596849 h 3600722"/>
              <a:gd name="connsiteX248" fmla="*/ 2752127 w 5052732"/>
              <a:gd name="connsiteY248" fmla="*/ 2600659 h 3600722"/>
              <a:gd name="connsiteX249" fmla="*/ 2747939 w 5052732"/>
              <a:gd name="connsiteY249" fmla="*/ 2604469 h 3600722"/>
              <a:gd name="connsiteX250" fmla="*/ 2743751 w 5052732"/>
              <a:gd name="connsiteY250" fmla="*/ 2607644 h 3600722"/>
              <a:gd name="connsiteX251" fmla="*/ 2739214 w 5052732"/>
              <a:gd name="connsiteY251" fmla="*/ 2611136 h 3600722"/>
              <a:gd name="connsiteX252" fmla="*/ 2735026 w 5052732"/>
              <a:gd name="connsiteY252" fmla="*/ 2613993 h 3600722"/>
              <a:gd name="connsiteX253" fmla="*/ 2730140 w 5052732"/>
              <a:gd name="connsiteY253" fmla="*/ 2616533 h 3600722"/>
              <a:gd name="connsiteX254" fmla="*/ 2725603 w 5052732"/>
              <a:gd name="connsiteY254" fmla="*/ 2619390 h 3600722"/>
              <a:gd name="connsiteX255" fmla="*/ 2720717 w 5052732"/>
              <a:gd name="connsiteY255" fmla="*/ 2621613 h 3600722"/>
              <a:gd name="connsiteX256" fmla="*/ 2716180 w 5052732"/>
              <a:gd name="connsiteY256" fmla="*/ 2623518 h 3600722"/>
              <a:gd name="connsiteX257" fmla="*/ 2710945 w 5052732"/>
              <a:gd name="connsiteY257" fmla="*/ 2625740 h 3600722"/>
              <a:gd name="connsiteX258" fmla="*/ 2706059 w 5052732"/>
              <a:gd name="connsiteY258" fmla="*/ 2627645 h 3600722"/>
              <a:gd name="connsiteX259" fmla="*/ 2701173 w 5052732"/>
              <a:gd name="connsiteY259" fmla="*/ 2628915 h 3600722"/>
              <a:gd name="connsiteX260" fmla="*/ 2695938 w 5052732"/>
              <a:gd name="connsiteY260" fmla="*/ 2630185 h 3600722"/>
              <a:gd name="connsiteX261" fmla="*/ 2691052 w 5052732"/>
              <a:gd name="connsiteY261" fmla="*/ 2631455 h 3600722"/>
              <a:gd name="connsiteX262" fmla="*/ 2685817 w 5052732"/>
              <a:gd name="connsiteY262" fmla="*/ 2632090 h 3600722"/>
              <a:gd name="connsiteX263" fmla="*/ 2680582 w 5052732"/>
              <a:gd name="connsiteY263" fmla="*/ 2632725 h 3600722"/>
              <a:gd name="connsiteX264" fmla="*/ 2675348 w 5052732"/>
              <a:gd name="connsiteY264" fmla="*/ 2633042 h 3600722"/>
              <a:gd name="connsiteX265" fmla="*/ 2670461 w 5052732"/>
              <a:gd name="connsiteY265" fmla="*/ 2633042 h 3600722"/>
              <a:gd name="connsiteX266" fmla="*/ 2665226 w 5052732"/>
              <a:gd name="connsiteY266" fmla="*/ 2633042 h 3600722"/>
              <a:gd name="connsiteX267" fmla="*/ 2659991 w 5052732"/>
              <a:gd name="connsiteY267" fmla="*/ 2633042 h 3600722"/>
              <a:gd name="connsiteX268" fmla="*/ 2654756 w 5052732"/>
              <a:gd name="connsiteY268" fmla="*/ 2632407 h 3600722"/>
              <a:gd name="connsiteX269" fmla="*/ 2649521 w 5052732"/>
              <a:gd name="connsiteY269" fmla="*/ 2632090 h 3600722"/>
              <a:gd name="connsiteX270" fmla="*/ 2644635 w 5052732"/>
              <a:gd name="connsiteY270" fmla="*/ 2631137 h 3600722"/>
              <a:gd name="connsiteX271" fmla="*/ 2639051 w 5052732"/>
              <a:gd name="connsiteY271" fmla="*/ 2629867 h 3600722"/>
              <a:gd name="connsiteX272" fmla="*/ 2633816 w 5052732"/>
              <a:gd name="connsiteY272" fmla="*/ 2628597 h 3600722"/>
              <a:gd name="connsiteX273" fmla="*/ 2628930 w 5052732"/>
              <a:gd name="connsiteY273" fmla="*/ 2627010 h 3600722"/>
              <a:gd name="connsiteX274" fmla="*/ 2624044 w 5052732"/>
              <a:gd name="connsiteY274" fmla="*/ 2625423 h 3600722"/>
              <a:gd name="connsiteX275" fmla="*/ 2619158 w 5052732"/>
              <a:gd name="connsiteY275" fmla="*/ 2623200 h 3600722"/>
              <a:gd name="connsiteX276" fmla="*/ 2614272 w 5052732"/>
              <a:gd name="connsiteY276" fmla="*/ 2621295 h 3600722"/>
              <a:gd name="connsiteX277" fmla="*/ 2609735 w 5052732"/>
              <a:gd name="connsiteY277" fmla="*/ 2618756 h 3600722"/>
              <a:gd name="connsiteX278" fmla="*/ 2604849 w 5052732"/>
              <a:gd name="connsiteY278" fmla="*/ 2616216 h 3600722"/>
              <a:gd name="connsiteX279" fmla="*/ 2600312 w 5052732"/>
              <a:gd name="connsiteY279" fmla="*/ 2613676 h 360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5052732" h="3600722">
                <a:moveTo>
                  <a:pt x="0" y="0"/>
                </a:moveTo>
                <a:lnTo>
                  <a:pt x="0" y="3600722"/>
                </a:lnTo>
                <a:lnTo>
                  <a:pt x="5052732" y="3600722"/>
                </a:lnTo>
                <a:lnTo>
                  <a:pt x="2447800" y="1003416"/>
                </a:lnTo>
                <a:lnTo>
                  <a:pt x="2441867" y="1003416"/>
                </a:lnTo>
                <a:lnTo>
                  <a:pt x="2435585" y="1003098"/>
                </a:lnTo>
                <a:lnTo>
                  <a:pt x="2429652" y="1002463"/>
                </a:lnTo>
                <a:lnTo>
                  <a:pt x="2423719" y="1001511"/>
                </a:lnTo>
                <a:lnTo>
                  <a:pt x="2417786" y="1000241"/>
                </a:lnTo>
                <a:lnTo>
                  <a:pt x="2411853" y="998653"/>
                </a:lnTo>
                <a:lnTo>
                  <a:pt x="2406269" y="996749"/>
                </a:lnTo>
                <a:lnTo>
                  <a:pt x="2400336" y="994844"/>
                </a:lnTo>
                <a:lnTo>
                  <a:pt x="2394752" y="992304"/>
                </a:lnTo>
                <a:lnTo>
                  <a:pt x="2389168" y="989447"/>
                </a:lnTo>
                <a:lnTo>
                  <a:pt x="2383584" y="986589"/>
                </a:lnTo>
                <a:lnTo>
                  <a:pt x="2378349" y="983097"/>
                </a:lnTo>
                <a:lnTo>
                  <a:pt x="2373114" y="979605"/>
                </a:lnTo>
                <a:lnTo>
                  <a:pt x="2368228" y="975795"/>
                </a:lnTo>
                <a:lnTo>
                  <a:pt x="2363342" y="971668"/>
                </a:lnTo>
                <a:lnTo>
                  <a:pt x="2358456" y="967223"/>
                </a:lnTo>
                <a:lnTo>
                  <a:pt x="1745612" y="355121"/>
                </a:lnTo>
                <a:lnTo>
                  <a:pt x="1740726" y="350994"/>
                </a:lnTo>
                <a:lnTo>
                  <a:pt x="1736190" y="346866"/>
                </a:lnTo>
                <a:lnTo>
                  <a:pt x="1730954" y="343057"/>
                </a:lnTo>
                <a:lnTo>
                  <a:pt x="1726068" y="339564"/>
                </a:lnTo>
                <a:lnTo>
                  <a:pt x="1720834" y="336072"/>
                </a:lnTo>
                <a:lnTo>
                  <a:pt x="1715250" y="333215"/>
                </a:lnTo>
                <a:lnTo>
                  <a:pt x="1710014" y="330357"/>
                </a:lnTo>
                <a:lnTo>
                  <a:pt x="1704430" y="327818"/>
                </a:lnTo>
                <a:lnTo>
                  <a:pt x="1698498" y="325913"/>
                </a:lnTo>
                <a:lnTo>
                  <a:pt x="1692914" y="323690"/>
                </a:lnTo>
                <a:lnTo>
                  <a:pt x="1686980" y="322420"/>
                </a:lnTo>
                <a:lnTo>
                  <a:pt x="1681396" y="320833"/>
                </a:lnTo>
                <a:lnTo>
                  <a:pt x="1675464" y="319881"/>
                </a:lnTo>
                <a:lnTo>
                  <a:pt x="1669531" y="319246"/>
                </a:lnTo>
                <a:lnTo>
                  <a:pt x="1663598" y="318928"/>
                </a:lnTo>
                <a:lnTo>
                  <a:pt x="1657316" y="318928"/>
                </a:lnTo>
                <a:lnTo>
                  <a:pt x="1651383" y="318928"/>
                </a:lnTo>
                <a:lnTo>
                  <a:pt x="1645450" y="319246"/>
                </a:lnTo>
                <a:lnTo>
                  <a:pt x="1639517" y="319881"/>
                </a:lnTo>
                <a:lnTo>
                  <a:pt x="1633584" y="320833"/>
                </a:lnTo>
                <a:lnTo>
                  <a:pt x="1627651" y="322420"/>
                </a:lnTo>
                <a:lnTo>
                  <a:pt x="1622067" y="323690"/>
                </a:lnTo>
                <a:lnTo>
                  <a:pt x="1616134" y="325913"/>
                </a:lnTo>
                <a:lnTo>
                  <a:pt x="1610550" y="327818"/>
                </a:lnTo>
                <a:lnTo>
                  <a:pt x="1604966" y="330357"/>
                </a:lnTo>
                <a:lnTo>
                  <a:pt x="1599731" y="333215"/>
                </a:lnTo>
                <a:lnTo>
                  <a:pt x="1594147" y="336072"/>
                </a:lnTo>
                <a:lnTo>
                  <a:pt x="1588912" y="339564"/>
                </a:lnTo>
                <a:lnTo>
                  <a:pt x="1583677" y="343057"/>
                </a:lnTo>
                <a:lnTo>
                  <a:pt x="1578791" y="346866"/>
                </a:lnTo>
                <a:lnTo>
                  <a:pt x="1573905" y="350994"/>
                </a:lnTo>
                <a:lnTo>
                  <a:pt x="1569368" y="355121"/>
                </a:lnTo>
                <a:lnTo>
                  <a:pt x="1564831" y="359883"/>
                </a:lnTo>
                <a:lnTo>
                  <a:pt x="1560992" y="364645"/>
                </a:lnTo>
                <a:lnTo>
                  <a:pt x="1557153" y="369725"/>
                </a:lnTo>
                <a:lnTo>
                  <a:pt x="1553314" y="374805"/>
                </a:lnTo>
                <a:lnTo>
                  <a:pt x="1550173" y="379884"/>
                </a:lnTo>
                <a:lnTo>
                  <a:pt x="1547032" y="385599"/>
                </a:lnTo>
                <a:lnTo>
                  <a:pt x="1544589" y="390679"/>
                </a:lnTo>
                <a:lnTo>
                  <a:pt x="1542146" y="396393"/>
                </a:lnTo>
                <a:lnTo>
                  <a:pt x="1540052" y="401791"/>
                </a:lnTo>
                <a:lnTo>
                  <a:pt x="1537958" y="407823"/>
                </a:lnTo>
                <a:lnTo>
                  <a:pt x="1536562" y="413855"/>
                </a:lnTo>
                <a:lnTo>
                  <a:pt x="1535166" y="419252"/>
                </a:lnTo>
                <a:lnTo>
                  <a:pt x="1534119" y="425284"/>
                </a:lnTo>
                <a:cubicBezTo>
                  <a:pt x="1533886" y="427295"/>
                  <a:pt x="1533654" y="429305"/>
                  <a:pt x="1533421" y="431316"/>
                </a:cubicBezTo>
                <a:cubicBezTo>
                  <a:pt x="1533305" y="433221"/>
                  <a:pt x="1533188" y="435126"/>
                  <a:pt x="1533072" y="437031"/>
                </a:cubicBezTo>
                <a:lnTo>
                  <a:pt x="1533072" y="443380"/>
                </a:lnTo>
                <a:lnTo>
                  <a:pt x="1533072" y="449413"/>
                </a:lnTo>
                <a:cubicBezTo>
                  <a:pt x="1533188" y="451318"/>
                  <a:pt x="1533305" y="453222"/>
                  <a:pt x="1533421" y="455127"/>
                </a:cubicBezTo>
                <a:cubicBezTo>
                  <a:pt x="1533654" y="457138"/>
                  <a:pt x="1533886" y="459148"/>
                  <a:pt x="1534119" y="461159"/>
                </a:cubicBezTo>
                <a:lnTo>
                  <a:pt x="1535166" y="467191"/>
                </a:lnTo>
                <a:lnTo>
                  <a:pt x="1536562" y="472589"/>
                </a:lnTo>
                <a:lnTo>
                  <a:pt x="1537958" y="478621"/>
                </a:lnTo>
                <a:lnTo>
                  <a:pt x="1540052" y="484653"/>
                </a:lnTo>
                <a:lnTo>
                  <a:pt x="1542146" y="490050"/>
                </a:lnTo>
                <a:lnTo>
                  <a:pt x="1544589" y="495765"/>
                </a:lnTo>
                <a:lnTo>
                  <a:pt x="1547032" y="500844"/>
                </a:lnTo>
                <a:lnTo>
                  <a:pt x="1550173" y="506559"/>
                </a:lnTo>
                <a:lnTo>
                  <a:pt x="1553314" y="511956"/>
                </a:lnTo>
                <a:lnTo>
                  <a:pt x="1557153" y="516718"/>
                </a:lnTo>
                <a:lnTo>
                  <a:pt x="1560992" y="521798"/>
                </a:lnTo>
                <a:lnTo>
                  <a:pt x="1564831" y="526878"/>
                </a:lnTo>
                <a:lnTo>
                  <a:pt x="1569368" y="531322"/>
                </a:lnTo>
                <a:lnTo>
                  <a:pt x="2395799" y="1356136"/>
                </a:lnTo>
                <a:lnTo>
                  <a:pt x="2399987" y="1361216"/>
                </a:lnTo>
                <a:lnTo>
                  <a:pt x="2404175" y="1365661"/>
                </a:lnTo>
                <a:lnTo>
                  <a:pt x="2408014" y="1371058"/>
                </a:lnTo>
                <a:lnTo>
                  <a:pt x="2411504" y="1375820"/>
                </a:lnTo>
                <a:lnTo>
                  <a:pt x="2414994" y="1380900"/>
                </a:lnTo>
                <a:lnTo>
                  <a:pt x="2417786" y="1386614"/>
                </a:lnTo>
                <a:lnTo>
                  <a:pt x="2420578" y="1392012"/>
                </a:lnTo>
                <a:lnTo>
                  <a:pt x="2423021" y="1397409"/>
                </a:lnTo>
                <a:lnTo>
                  <a:pt x="2425115" y="1403123"/>
                </a:lnTo>
                <a:lnTo>
                  <a:pt x="2426860" y="1408838"/>
                </a:lnTo>
                <a:lnTo>
                  <a:pt x="2428605" y="1414870"/>
                </a:lnTo>
                <a:lnTo>
                  <a:pt x="2430001" y="1420585"/>
                </a:lnTo>
                <a:cubicBezTo>
                  <a:pt x="2430234" y="1422490"/>
                  <a:pt x="2430466" y="1424394"/>
                  <a:pt x="2430699" y="1426299"/>
                </a:cubicBezTo>
                <a:cubicBezTo>
                  <a:pt x="2430932" y="1428310"/>
                  <a:pt x="2431164" y="1430321"/>
                  <a:pt x="2431397" y="1432332"/>
                </a:cubicBezTo>
                <a:cubicBezTo>
                  <a:pt x="2431630" y="1434343"/>
                  <a:pt x="2431862" y="1436353"/>
                  <a:pt x="2432095" y="1438364"/>
                </a:cubicBezTo>
                <a:lnTo>
                  <a:pt x="2432095" y="1444713"/>
                </a:lnTo>
                <a:lnTo>
                  <a:pt x="2432095" y="1450428"/>
                </a:lnTo>
                <a:cubicBezTo>
                  <a:pt x="2431862" y="1452439"/>
                  <a:pt x="2431630" y="1454449"/>
                  <a:pt x="2431397" y="1456460"/>
                </a:cubicBezTo>
                <a:cubicBezTo>
                  <a:pt x="2431164" y="1458471"/>
                  <a:pt x="2430932" y="1460481"/>
                  <a:pt x="2430699" y="1462492"/>
                </a:cubicBezTo>
                <a:cubicBezTo>
                  <a:pt x="2430466" y="1464397"/>
                  <a:pt x="2430234" y="1466302"/>
                  <a:pt x="2430001" y="1468207"/>
                </a:cubicBezTo>
                <a:lnTo>
                  <a:pt x="2428605" y="1473921"/>
                </a:lnTo>
                <a:lnTo>
                  <a:pt x="2426860" y="1479954"/>
                </a:lnTo>
                <a:lnTo>
                  <a:pt x="2425115" y="1485668"/>
                </a:lnTo>
                <a:lnTo>
                  <a:pt x="2423021" y="1491383"/>
                </a:lnTo>
                <a:lnTo>
                  <a:pt x="2420578" y="1496780"/>
                </a:lnTo>
                <a:lnTo>
                  <a:pt x="2417786" y="1502177"/>
                </a:lnTo>
                <a:lnTo>
                  <a:pt x="2414994" y="1507574"/>
                </a:lnTo>
                <a:lnTo>
                  <a:pt x="2411504" y="1512972"/>
                </a:lnTo>
                <a:lnTo>
                  <a:pt x="2408014" y="1517734"/>
                </a:lnTo>
                <a:lnTo>
                  <a:pt x="2404175" y="1523131"/>
                </a:lnTo>
                <a:lnTo>
                  <a:pt x="2399987" y="1527576"/>
                </a:lnTo>
                <a:lnTo>
                  <a:pt x="2395799" y="1532338"/>
                </a:lnTo>
                <a:lnTo>
                  <a:pt x="2390913" y="1536783"/>
                </a:lnTo>
                <a:lnTo>
                  <a:pt x="2386027" y="1540910"/>
                </a:lnTo>
                <a:lnTo>
                  <a:pt x="2381141" y="1544720"/>
                </a:lnTo>
                <a:lnTo>
                  <a:pt x="2376255" y="1548529"/>
                </a:lnTo>
                <a:lnTo>
                  <a:pt x="2371020" y="1551704"/>
                </a:lnTo>
                <a:lnTo>
                  <a:pt x="2365436" y="1554561"/>
                </a:lnTo>
                <a:lnTo>
                  <a:pt x="2359503" y="1557419"/>
                </a:lnTo>
                <a:lnTo>
                  <a:pt x="2353919" y="1559641"/>
                </a:lnTo>
                <a:lnTo>
                  <a:pt x="2348335" y="1561864"/>
                </a:lnTo>
                <a:lnTo>
                  <a:pt x="2342751" y="1563768"/>
                </a:lnTo>
                <a:lnTo>
                  <a:pt x="2336818" y="1565356"/>
                </a:lnTo>
                <a:lnTo>
                  <a:pt x="2330885" y="1566626"/>
                </a:lnTo>
                <a:lnTo>
                  <a:pt x="2324952" y="1567578"/>
                </a:lnTo>
                <a:lnTo>
                  <a:pt x="2319019" y="1568531"/>
                </a:lnTo>
                <a:lnTo>
                  <a:pt x="2313086" y="1568848"/>
                </a:lnTo>
                <a:lnTo>
                  <a:pt x="2307153" y="1568848"/>
                </a:lnTo>
                <a:lnTo>
                  <a:pt x="2301220" y="1568848"/>
                </a:lnTo>
                <a:lnTo>
                  <a:pt x="2295287" y="1568531"/>
                </a:lnTo>
                <a:lnTo>
                  <a:pt x="2289354" y="1567578"/>
                </a:lnTo>
                <a:lnTo>
                  <a:pt x="2283421" y="1566626"/>
                </a:lnTo>
                <a:lnTo>
                  <a:pt x="2277488" y="1565356"/>
                </a:lnTo>
                <a:lnTo>
                  <a:pt x="2271904" y="1563768"/>
                </a:lnTo>
                <a:lnTo>
                  <a:pt x="2265971" y="1561864"/>
                </a:lnTo>
                <a:lnTo>
                  <a:pt x="2260387" y="1559641"/>
                </a:lnTo>
                <a:lnTo>
                  <a:pt x="2254803" y="1557419"/>
                </a:lnTo>
                <a:lnTo>
                  <a:pt x="2249219" y="1554561"/>
                </a:lnTo>
                <a:lnTo>
                  <a:pt x="2243984" y="1551704"/>
                </a:lnTo>
                <a:lnTo>
                  <a:pt x="2238749" y="1548529"/>
                </a:lnTo>
                <a:lnTo>
                  <a:pt x="2233514" y="1544720"/>
                </a:lnTo>
                <a:lnTo>
                  <a:pt x="2228628" y="1540910"/>
                </a:lnTo>
                <a:lnTo>
                  <a:pt x="2223742" y="1536783"/>
                </a:lnTo>
                <a:lnTo>
                  <a:pt x="2219205" y="1532338"/>
                </a:lnTo>
                <a:lnTo>
                  <a:pt x="1493286" y="807848"/>
                </a:lnTo>
                <a:lnTo>
                  <a:pt x="1488749" y="803086"/>
                </a:lnTo>
                <a:lnTo>
                  <a:pt x="1483863" y="798958"/>
                </a:lnTo>
                <a:lnTo>
                  <a:pt x="1478977" y="795149"/>
                </a:lnTo>
                <a:lnTo>
                  <a:pt x="1473742" y="791656"/>
                </a:lnTo>
                <a:lnTo>
                  <a:pt x="1468507" y="788481"/>
                </a:lnTo>
                <a:lnTo>
                  <a:pt x="1463272" y="785307"/>
                </a:lnTo>
                <a:lnTo>
                  <a:pt x="1457688" y="782449"/>
                </a:lnTo>
                <a:lnTo>
                  <a:pt x="1452104" y="780227"/>
                </a:lnTo>
                <a:lnTo>
                  <a:pt x="1446520" y="778005"/>
                </a:lnTo>
                <a:lnTo>
                  <a:pt x="1440587" y="776417"/>
                </a:lnTo>
                <a:lnTo>
                  <a:pt x="1435003" y="774512"/>
                </a:lnTo>
                <a:lnTo>
                  <a:pt x="1429070" y="773560"/>
                </a:lnTo>
                <a:lnTo>
                  <a:pt x="1423137" y="772607"/>
                </a:lnTo>
                <a:lnTo>
                  <a:pt x="1417204" y="771655"/>
                </a:lnTo>
                <a:lnTo>
                  <a:pt x="1411271" y="771338"/>
                </a:lnTo>
                <a:lnTo>
                  <a:pt x="1405338" y="771020"/>
                </a:lnTo>
                <a:lnTo>
                  <a:pt x="1399056" y="771338"/>
                </a:lnTo>
                <a:lnTo>
                  <a:pt x="1393123" y="771655"/>
                </a:lnTo>
                <a:lnTo>
                  <a:pt x="1387190" y="772607"/>
                </a:lnTo>
                <a:lnTo>
                  <a:pt x="1381257" y="773560"/>
                </a:lnTo>
                <a:lnTo>
                  <a:pt x="1375673" y="774512"/>
                </a:lnTo>
                <a:lnTo>
                  <a:pt x="1369740" y="776417"/>
                </a:lnTo>
                <a:lnTo>
                  <a:pt x="1364156" y="778005"/>
                </a:lnTo>
                <a:lnTo>
                  <a:pt x="1358223" y="780227"/>
                </a:lnTo>
                <a:lnTo>
                  <a:pt x="1352639" y="782449"/>
                </a:lnTo>
                <a:lnTo>
                  <a:pt x="1347404" y="785307"/>
                </a:lnTo>
                <a:lnTo>
                  <a:pt x="1341820" y="788481"/>
                </a:lnTo>
                <a:lnTo>
                  <a:pt x="1336585" y="791656"/>
                </a:lnTo>
                <a:lnTo>
                  <a:pt x="1331699" y="795149"/>
                </a:lnTo>
                <a:lnTo>
                  <a:pt x="1326464" y="798958"/>
                </a:lnTo>
                <a:lnTo>
                  <a:pt x="1321927" y="803086"/>
                </a:lnTo>
                <a:lnTo>
                  <a:pt x="1317041" y="807848"/>
                </a:lnTo>
                <a:lnTo>
                  <a:pt x="1312853" y="812293"/>
                </a:lnTo>
                <a:lnTo>
                  <a:pt x="1308665" y="817055"/>
                </a:lnTo>
                <a:lnTo>
                  <a:pt x="1304826" y="822134"/>
                </a:lnTo>
                <a:lnTo>
                  <a:pt x="1301336" y="827214"/>
                </a:lnTo>
                <a:lnTo>
                  <a:pt x="1297846" y="832611"/>
                </a:lnTo>
                <a:lnTo>
                  <a:pt x="1295054" y="837691"/>
                </a:lnTo>
                <a:lnTo>
                  <a:pt x="1292262" y="843406"/>
                </a:lnTo>
                <a:lnTo>
                  <a:pt x="1289819" y="848803"/>
                </a:lnTo>
                <a:lnTo>
                  <a:pt x="1287725" y="854517"/>
                </a:lnTo>
                <a:lnTo>
                  <a:pt x="1285631" y="859915"/>
                </a:lnTo>
                <a:lnTo>
                  <a:pt x="1284235" y="865947"/>
                </a:lnTo>
                <a:lnTo>
                  <a:pt x="1282839" y="871979"/>
                </a:lnTo>
                <a:lnTo>
                  <a:pt x="1281792" y="878011"/>
                </a:lnTo>
                <a:cubicBezTo>
                  <a:pt x="1281559" y="879916"/>
                  <a:pt x="1281327" y="881821"/>
                  <a:pt x="1281094" y="883726"/>
                </a:cubicBezTo>
                <a:cubicBezTo>
                  <a:pt x="1280978" y="885737"/>
                  <a:pt x="1280861" y="887747"/>
                  <a:pt x="1280745" y="889758"/>
                </a:cubicBezTo>
                <a:lnTo>
                  <a:pt x="1280745" y="895790"/>
                </a:lnTo>
                <a:lnTo>
                  <a:pt x="1280745" y="901504"/>
                </a:lnTo>
                <a:cubicBezTo>
                  <a:pt x="1280861" y="903515"/>
                  <a:pt x="1280978" y="905526"/>
                  <a:pt x="1281094" y="907537"/>
                </a:cubicBezTo>
                <a:cubicBezTo>
                  <a:pt x="1281327" y="909548"/>
                  <a:pt x="1281559" y="911558"/>
                  <a:pt x="1281792" y="913569"/>
                </a:cubicBezTo>
                <a:lnTo>
                  <a:pt x="1282839" y="919283"/>
                </a:lnTo>
                <a:lnTo>
                  <a:pt x="1284235" y="925315"/>
                </a:lnTo>
                <a:lnTo>
                  <a:pt x="1285631" y="931348"/>
                </a:lnTo>
                <a:lnTo>
                  <a:pt x="1287725" y="936745"/>
                </a:lnTo>
                <a:lnTo>
                  <a:pt x="1289819" y="942459"/>
                </a:lnTo>
                <a:lnTo>
                  <a:pt x="1292262" y="947857"/>
                </a:lnTo>
                <a:lnTo>
                  <a:pt x="1295054" y="953571"/>
                </a:lnTo>
                <a:lnTo>
                  <a:pt x="1297846" y="958968"/>
                </a:lnTo>
                <a:lnTo>
                  <a:pt x="1301336" y="964048"/>
                </a:lnTo>
                <a:lnTo>
                  <a:pt x="1304826" y="969445"/>
                </a:lnTo>
                <a:lnTo>
                  <a:pt x="1308665" y="974207"/>
                </a:lnTo>
                <a:lnTo>
                  <a:pt x="1312853" y="978970"/>
                </a:lnTo>
                <a:lnTo>
                  <a:pt x="1317041" y="983732"/>
                </a:lnTo>
                <a:lnTo>
                  <a:pt x="2756315" y="2420965"/>
                </a:lnTo>
                <a:lnTo>
                  <a:pt x="2760503" y="2425410"/>
                </a:lnTo>
                <a:lnTo>
                  <a:pt x="2764691" y="2430490"/>
                </a:lnTo>
                <a:lnTo>
                  <a:pt x="2768530" y="2435252"/>
                </a:lnTo>
                <a:lnTo>
                  <a:pt x="2772020" y="2440332"/>
                </a:lnTo>
                <a:lnTo>
                  <a:pt x="2775510" y="2445729"/>
                </a:lnTo>
                <a:lnTo>
                  <a:pt x="2778302" y="2450808"/>
                </a:lnTo>
                <a:lnTo>
                  <a:pt x="2781094" y="2456523"/>
                </a:lnTo>
                <a:lnTo>
                  <a:pt x="2783537" y="2462238"/>
                </a:lnTo>
                <a:lnTo>
                  <a:pt x="2785631" y="2467635"/>
                </a:lnTo>
                <a:lnTo>
                  <a:pt x="2787376" y="2473350"/>
                </a:lnTo>
                <a:lnTo>
                  <a:pt x="2789121" y="2479064"/>
                </a:lnTo>
                <a:lnTo>
                  <a:pt x="2790517" y="2485096"/>
                </a:lnTo>
                <a:cubicBezTo>
                  <a:pt x="2790750" y="2487107"/>
                  <a:pt x="2790982" y="2489117"/>
                  <a:pt x="2791215" y="2491128"/>
                </a:cubicBezTo>
                <a:cubicBezTo>
                  <a:pt x="2791448" y="2493033"/>
                  <a:pt x="2791680" y="2494938"/>
                  <a:pt x="2791913" y="2496843"/>
                </a:cubicBezTo>
                <a:cubicBezTo>
                  <a:pt x="2792146" y="2498854"/>
                  <a:pt x="2792378" y="2500864"/>
                  <a:pt x="2792611" y="2502875"/>
                </a:cubicBezTo>
                <a:lnTo>
                  <a:pt x="2792611" y="2508907"/>
                </a:lnTo>
                <a:lnTo>
                  <a:pt x="2792611" y="2514939"/>
                </a:lnTo>
                <a:cubicBezTo>
                  <a:pt x="2792378" y="2516844"/>
                  <a:pt x="2792146" y="2518749"/>
                  <a:pt x="2791913" y="2520654"/>
                </a:cubicBezTo>
                <a:cubicBezTo>
                  <a:pt x="2791680" y="2522665"/>
                  <a:pt x="2791448" y="2524675"/>
                  <a:pt x="2791215" y="2526686"/>
                </a:cubicBezTo>
                <a:cubicBezTo>
                  <a:pt x="2790982" y="2528697"/>
                  <a:pt x="2790750" y="2530707"/>
                  <a:pt x="2790517" y="2532718"/>
                </a:cubicBezTo>
                <a:lnTo>
                  <a:pt x="2789121" y="2538433"/>
                </a:lnTo>
                <a:lnTo>
                  <a:pt x="2787376" y="2544465"/>
                </a:lnTo>
                <a:lnTo>
                  <a:pt x="2785631" y="2550180"/>
                </a:lnTo>
                <a:lnTo>
                  <a:pt x="2783537" y="2555577"/>
                </a:lnTo>
                <a:lnTo>
                  <a:pt x="2781094" y="2561292"/>
                </a:lnTo>
                <a:lnTo>
                  <a:pt x="2778302" y="2566689"/>
                </a:lnTo>
                <a:lnTo>
                  <a:pt x="2775510" y="2572086"/>
                </a:lnTo>
                <a:lnTo>
                  <a:pt x="2772020" y="2577166"/>
                </a:lnTo>
                <a:lnTo>
                  <a:pt x="2768530" y="2582563"/>
                </a:lnTo>
                <a:lnTo>
                  <a:pt x="2764691" y="2587325"/>
                </a:lnTo>
                <a:lnTo>
                  <a:pt x="2760503" y="2592405"/>
                </a:lnTo>
                <a:lnTo>
                  <a:pt x="2756315" y="2596849"/>
                </a:lnTo>
                <a:lnTo>
                  <a:pt x="2752127" y="2600659"/>
                </a:lnTo>
                <a:lnTo>
                  <a:pt x="2747939" y="2604469"/>
                </a:lnTo>
                <a:lnTo>
                  <a:pt x="2743751" y="2607644"/>
                </a:lnTo>
                <a:lnTo>
                  <a:pt x="2739214" y="2611136"/>
                </a:lnTo>
                <a:lnTo>
                  <a:pt x="2735026" y="2613993"/>
                </a:lnTo>
                <a:lnTo>
                  <a:pt x="2730140" y="2616533"/>
                </a:lnTo>
                <a:lnTo>
                  <a:pt x="2725603" y="2619390"/>
                </a:lnTo>
                <a:lnTo>
                  <a:pt x="2720717" y="2621613"/>
                </a:lnTo>
                <a:lnTo>
                  <a:pt x="2716180" y="2623518"/>
                </a:lnTo>
                <a:lnTo>
                  <a:pt x="2710945" y="2625740"/>
                </a:lnTo>
                <a:lnTo>
                  <a:pt x="2706059" y="2627645"/>
                </a:lnTo>
                <a:lnTo>
                  <a:pt x="2701173" y="2628915"/>
                </a:lnTo>
                <a:lnTo>
                  <a:pt x="2695938" y="2630185"/>
                </a:lnTo>
                <a:lnTo>
                  <a:pt x="2691052" y="2631455"/>
                </a:lnTo>
                <a:lnTo>
                  <a:pt x="2685817" y="2632090"/>
                </a:lnTo>
                <a:lnTo>
                  <a:pt x="2680582" y="2632725"/>
                </a:lnTo>
                <a:lnTo>
                  <a:pt x="2675348" y="2633042"/>
                </a:lnTo>
                <a:lnTo>
                  <a:pt x="2670461" y="2633042"/>
                </a:lnTo>
                <a:lnTo>
                  <a:pt x="2665226" y="2633042"/>
                </a:lnTo>
                <a:lnTo>
                  <a:pt x="2659991" y="2633042"/>
                </a:lnTo>
                <a:lnTo>
                  <a:pt x="2654756" y="2632407"/>
                </a:lnTo>
                <a:lnTo>
                  <a:pt x="2649521" y="2632090"/>
                </a:lnTo>
                <a:lnTo>
                  <a:pt x="2644635" y="2631137"/>
                </a:lnTo>
                <a:lnTo>
                  <a:pt x="2639051" y="2629867"/>
                </a:lnTo>
                <a:lnTo>
                  <a:pt x="2633816" y="2628597"/>
                </a:lnTo>
                <a:lnTo>
                  <a:pt x="2628930" y="2627010"/>
                </a:lnTo>
                <a:lnTo>
                  <a:pt x="2624044" y="2625423"/>
                </a:lnTo>
                <a:lnTo>
                  <a:pt x="2619158" y="2623200"/>
                </a:lnTo>
                <a:lnTo>
                  <a:pt x="2614272" y="2621295"/>
                </a:lnTo>
                <a:lnTo>
                  <a:pt x="2609735" y="2618756"/>
                </a:lnTo>
                <a:lnTo>
                  <a:pt x="2604849" y="2616216"/>
                </a:lnTo>
                <a:lnTo>
                  <a:pt x="2600312" y="26136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="" xmlns:a16="http://schemas.microsoft.com/office/drawing/2014/main" id="{85663283-ED1E-428C-85B6-7EC9AAAD4C7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9147326" cy="6857999"/>
          </a:xfrm>
          <a:custGeom>
            <a:avLst/>
            <a:gdLst>
              <a:gd name="connsiteX0" fmla="*/ 9147326 w 9147326"/>
              <a:gd name="connsiteY0" fmla="*/ 0 h 6857999"/>
              <a:gd name="connsiteX1" fmla="*/ 0 w 9147326"/>
              <a:gd name="connsiteY1" fmla="*/ 0 h 6857999"/>
              <a:gd name="connsiteX2" fmla="*/ 0 w 9147326"/>
              <a:gd name="connsiteY2" fmla="*/ 117731 h 6857999"/>
              <a:gd name="connsiteX3" fmla="*/ 2563450 w 9147326"/>
              <a:gd name="connsiteY3" fmla="*/ 2678112 h 6857999"/>
              <a:gd name="connsiteX4" fmla="*/ 2567987 w 9147326"/>
              <a:gd name="connsiteY4" fmla="*/ 2682875 h 6857999"/>
              <a:gd name="connsiteX5" fmla="*/ 2572175 w 9147326"/>
              <a:gd name="connsiteY5" fmla="*/ 2687320 h 6857999"/>
              <a:gd name="connsiteX6" fmla="*/ 2576014 w 9147326"/>
              <a:gd name="connsiteY6" fmla="*/ 2692717 h 6857999"/>
              <a:gd name="connsiteX7" fmla="*/ 2579503 w 9147326"/>
              <a:gd name="connsiteY7" fmla="*/ 2697480 h 6857999"/>
              <a:gd name="connsiteX8" fmla="*/ 2582644 w 9147326"/>
              <a:gd name="connsiteY8" fmla="*/ 2702877 h 6857999"/>
              <a:gd name="connsiteX9" fmla="*/ 2585785 w 9147326"/>
              <a:gd name="connsiteY9" fmla="*/ 2708275 h 6857999"/>
              <a:gd name="connsiteX10" fmla="*/ 2588577 w 9147326"/>
              <a:gd name="connsiteY10" fmla="*/ 2713672 h 6857999"/>
              <a:gd name="connsiteX11" fmla="*/ 2591020 w 9147326"/>
              <a:gd name="connsiteY11" fmla="*/ 2719070 h 6857999"/>
              <a:gd name="connsiteX12" fmla="*/ 2593114 w 9147326"/>
              <a:gd name="connsiteY12" fmla="*/ 2725102 h 6857999"/>
              <a:gd name="connsiteX13" fmla="*/ 2594859 w 9147326"/>
              <a:gd name="connsiteY13" fmla="*/ 2730817 h 6857999"/>
              <a:gd name="connsiteX14" fmla="*/ 2596254 w 9147326"/>
              <a:gd name="connsiteY14" fmla="*/ 2736532 h 6857999"/>
              <a:gd name="connsiteX15" fmla="*/ 2597650 w 9147326"/>
              <a:gd name="connsiteY15" fmla="*/ 2742565 h 6857999"/>
              <a:gd name="connsiteX16" fmla="*/ 2598697 w 9147326"/>
              <a:gd name="connsiteY16" fmla="*/ 2748280 h 6857999"/>
              <a:gd name="connsiteX17" fmla="*/ 2599395 w 9147326"/>
              <a:gd name="connsiteY17" fmla="*/ 2753995 h 6857999"/>
              <a:gd name="connsiteX18" fmla="*/ 2599744 w 9147326"/>
              <a:gd name="connsiteY18" fmla="*/ 2760345 h 6857999"/>
              <a:gd name="connsiteX19" fmla="*/ 2600093 w 9147326"/>
              <a:gd name="connsiteY19" fmla="*/ 2766377 h 6857999"/>
              <a:gd name="connsiteX20" fmla="*/ 2599744 w 9147326"/>
              <a:gd name="connsiteY20" fmla="*/ 2772092 h 6857999"/>
              <a:gd name="connsiteX21" fmla="*/ 2599395 w 9147326"/>
              <a:gd name="connsiteY21" fmla="*/ 2778125 h 6857999"/>
              <a:gd name="connsiteX22" fmla="*/ 2598697 w 9147326"/>
              <a:gd name="connsiteY22" fmla="*/ 2784157 h 6857999"/>
              <a:gd name="connsiteX23" fmla="*/ 2597650 w 9147326"/>
              <a:gd name="connsiteY23" fmla="*/ 2790190 h 6857999"/>
              <a:gd name="connsiteX24" fmla="*/ 2596254 w 9147326"/>
              <a:gd name="connsiteY24" fmla="*/ 2795905 h 6857999"/>
              <a:gd name="connsiteX25" fmla="*/ 2594859 w 9147326"/>
              <a:gd name="connsiteY25" fmla="*/ 2801620 h 6857999"/>
              <a:gd name="connsiteX26" fmla="*/ 2593114 w 9147326"/>
              <a:gd name="connsiteY26" fmla="*/ 2807335 h 6857999"/>
              <a:gd name="connsiteX27" fmla="*/ 2591020 w 9147326"/>
              <a:gd name="connsiteY27" fmla="*/ 2813050 h 6857999"/>
              <a:gd name="connsiteX28" fmla="*/ 2588577 w 9147326"/>
              <a:gd name="connsiteY28" fmla="*/ 2818765 h 6857999"/>
              <a:gd name="connsiteX29" fmla="*/ 2585785 w 9147326"/>
              <a:gd name="connsiteY29" fmla="*/ 2824162 h 6857999"/>
              <a:gd name="connsiteX30" fmla="*/ 2582644 w 9147326"/>
              <a:gd name="connsiteY30" fmla="*/ 2829560 h 6857999"/>
              <a:gd name="connsiteX31" fmla="*/ 2579503 w 9147326"/>
              <a:gd name="connsiteY31" fmla="*/ 2834640 h 6857999"/>
              <a:gd name="connsiteX32" fmla="*/ 2576014 w 9147326"/>
              <a:gd name="connsiteY32" fmla="*/ 2840037 h 6857999"/>
              <a:gd name="connsiteX33" fmla="*/ 2572175 w 9147326"/>
              <a:gd name="connsiteY33" fmla="*/ 2844800 h 6857999"/>
              <a:gd name="connsiteX34" fmla="*/ 2567987 w 9147326"/>
              <a:gd name="connsiteY34" fmla="*/ 2849562 h 6857999"/>
              <a:gd name="connsiteX35" fmla="*/ 2563450 w 9147326"/>
              <a:gd name="connsiteY35" fmla="*/ 2854325 h 6857999"/>
              <a:gd name="connsiteX36" fmla="*/ 2558913 w 9147326"/>
              <a:gd name="connsiteY36" fmla="*/ 2858770 h 6857999"/>
              <a:gd name="connsiteX37" fmla="*/ 2554028 w 9147326"/>
              <a:gd name="connsiteY37" fmla="*/ 2862580 h 6857999"/>
              <a:gd name="connsiteX38" fmla="*/ 2549142 w 9147326"/>
              <a:gd name="connsiteY38" fmla="*/ 2866390 h 6857999"/>
              <a:gd name="connsiteX39" fmla="*/ 2543907 w 9147326"/>
              <a:gd name="connsiteY39" fmla="*/ 2870200 h 6857999"/>
              <a:gd name="connsiteX40" fmla="*/ 2538673 w 9147326"/>
              <a:gd name="connsiteY40" fmla="*/ 2873375 h 6857999"/>
              <a:gd name="connsiteX41" fmla="*/ 2533438 w 9147326"/>
              <a:gd name="connsiteY41" fmla="*/ 2876550 h 6857999"/>
              <a:gd name="connsiteX42" fmla="*/ 2527854 w 9147326"/>
              <a:gd name="connsiteY42" fmla="*/ 2879090 h 6857999"/>
              <a:gd name="connsiteX43" fmla="*/ 2522270 w 9147326"/>
              <a:gd name="connsiteY43" fmla="*/ 2881312 h 6857999"/>
              <a:gd name="connsiteX44" fmla="*/ 2516687 w 9147326"/>
              <a:gd name="connsiteY44" fmla="*/ 2883535 h 6857999"/>
              <a:gd name="connsiteX45" fmla="*/ 2510754 w 9147326"/>
              <a:gd name="connsiteY45" fmla="*/ 2885757 h 6857999"/>
              <a:gd name="connsiteX46" fmla="*/ 2505170 w 9147326"/>
              <a:gd name="connsiteY46" fmla="*/ 2887027 h 6857999"/>
              <a:gd name="connsiteX47" fmla="*/ 2499238 w 9147326"/>
              <a:gd name="connsiteY47" fmla="*/ 2888297 h 6857999"/>
              <a:gd name="connsiteX48" fmla="*/ 2493305 w 9147326"/>
              <a:gd name="connsiteY48" fmla="*/ 2889567 h 6857999"/>
              <a:gd name="connsiteX49" fmla="*/ 2487372 w 9147326"/>
              <a:gd name="connsiteY49" fmla="*/ 2890202 h 6857999"/>
              <a:gd name="connsiteX50" fmla="*/ 2481440 w 9147326"/>
              <a:gd name="connsiteY50" fmla="*/ 2890520 h 6857999"/>
              <a:gd name="connsiteX51" fmla="*/ 2475507 w 9147326"/>
              <a:gd name="connsiteY51" fmla="*/ 2890520 h 6857999"/>
              <a:gd name="connsiteX52" fmla="*/ 2469574 w 9147326"/>
              <a:gd name="connsiteY52" fmla="*/ 2890520 h 6857999"/>
              <a:gd name="connsiteX53" fmla="*/ 2463642 w 9147326"/>
              <a:gd name="connsiteY53" fmla="*/ 2890202 h 6857999"/>
              <a:gd name="connsiteX54" fmla="*/ 2457709 w 9147326"/>
              <a:gd name="connsiteY54" fmla="*/ 2889567 h 6857999"/>
              <a:gd name="connsiteX55" fmla="*/ 2451776 w 9147326"/>
              <a:gd name="connsiteY55" fmla="*/ 2888297 h 6857999"/>
              <a:gd name="connsiteX56" fmla="*/ 2445844 w 9147326"/>
              <a:gd name="connsiteY56" fmla="*/ 2887027 h 6857999"/>
              <a:gd name="connsiteX57" fmla="*/ 2439911 w 9147326"/>
              <a:gd name="connsiteY57" fmla="*/ 2885757 h 6857999"/>
              <a:gd name="connsiteX58" fmla="*/ 2434327 w 9147326"/>
              <a:gd name="connsiteY58" fmla="*/ 2883535 h 6857999"/>
              <a:gd name="connsiteX59" fmla="*/ 2428744 w 9147326"/>
              <a:gd name="connsiteY59" fmla="*/ 2881312 h 6857999"/>
              <a:gd name="connsiteX60" fmla="*/ 2423160 w 9147326"/>
              <a:gd name="connsiteY60" fmla="*/ 2879090 h 6857999"/>
              <a:gd name="connsiteX61" fmla="*/ 2417576 w 9147326"/>
              <a:gd name="connsiteY61" fmla="*/ 2876550 h 6857999"/>
              <a:gd name="connsiteX62" fmla="*/ 2412341 w 9147326"/>
              <a:gd name="connsiteY62" fmla="*/ 2873375 h 6857999"/>
              <a:gd name="connsiteX63" fmla="*/ 2407107 w 9147326"/>
              <a:gd name="connsiteY63" fmla="*/ 2870200 h 6857999"/>
              <a:gd name="connsiteX64" fmla="*/ 2401872 w 9147326"/>
              <a:gd name="connsiteY64" fmla="*/ 2866390 h 6857999"/>
              <a:gd name="connsiteX65" fmla="*/ 2396986 w 9147326"/>
              <a:gd name="connsiteY65" fmla="*/ 2862580 h 6857999"/>
              <a:gd name="connsiteX66" fmla="*/ 2392101 w 9147326"/>
              <a:gd name="connsiteY66" fmla="*/ 2858770 h 6857999"/>
              <a:gd name="connsiteX67" fmla="*/ 2387564 w 9147326"/>
              <a:gd name="connsiteY67" fmla="*/ 2854325 h 6857999"/>
              <a:gd name="connsiteX68" fmla="*/ 2273098 w 9147326"/>
              <a:gd name="connsiteY68" fmla="*/ 2740025 h 6857999"/>
              <a:gd name="connsiteX69" fmla="*/ 2268212 w 9147326"/>
              <a:gd name="connsiteY69" fmla="*/ 2735580 h 6857999"/>
              <a:gd name="connsiteX70" fmla="*/ 2263326 w 9147326"/>
              <a:gd name="connsiteY70" fmla="*/ 2731452 h 6857999"/>
              <a:gd name="connsiteX71" fmla="*/ 2258441 w 9147326"/>
              <a:gd name="connsiteY71" fmla="*/ 2727642 h 6857999"/>
              <a:gd name="connsiteX72" fmla="*/ 2253555 w 9147326"/>
              <a:gd name="connsiteY72" fmla="*/ 2724150 h 6857999"/>
              <a:gd name="connsiteX73" fmla="*/ 2248320 w 9147326"/>
              <a:gd name="connsiteY73" fmla="*/ 2720975 h 6857999"/>
              <a:gd name="connsiteX74" fmla="*/ 2242736 w 9147326"/>
              <a:gd name="connsiteY74" fmla="*/ 2717800 h 6857999"/>
              <a:gd name="connsiteX75" fmla="*/ 2237502 w 9147326"/>
              <a:gd name="connsiteY75" fmla="*/ 2715260 h 6857999"/>
              <a:gd name="connsiteX76" fmla="*/ 2231918 w 9147326"/>
              <a:gd name="connsiteY76" fmla="*/ 2713037 h 6857999"/>
              <a:gd name="connsiteX77" fmla="*/ 2225986 w 9147326"/>
              <a:gd name="connsiteY77" fmla="*/ 2710497 h 6857999"/>
              <a:gd name="connsiteX78" fmla="*/ 2220402 w 9147326"/>
              <a:gd name="connsiteY78" fmla="*/ 2708592 h 6857999"/>
              <a:gd name="connsiteX79" fmla="*/ 2214469 w 9147326"/>
              <a:gd name="connsiteY79" fmla="*/ 2707322 h 6857999"/>
              <a:gd name="connsiteX80" fmla="*/ 2208536 w 9147326"/>
              <a:gd name="connsiteY80" fmla="*/ 2706052 h 6857999"/>
              <a:gd name="connsiteX81" fmla="*/ 2202953 w 9147326"/>
              <a:gd name="connsiteY81" fmla="*/ 2704782 h 6857999"/>
              <a:gd name="connsiteX82" fmla="*/ 2196671 w 9147326"/>
              <a:gd name="connsiteY82" fmla="*/ 2704147 h 6857999"/>
              <a:gd name="connsiteX83" fmla="*/ 2190738 w 9147326"/>
              <a:gd name="connsiteY83" fmla="*/ 2703830 h 6857999"/>
              <a:gd name="connsiteX84" fmla="*/ 2184806 w 9147326"/>
              <a:gd name="connsiteY84" fmla="*/ 2703512 h 6857999"/>
              <a:gd name="connsiteX85" fmla="*/ 2178873 w 9147326"/>
              <a:gd name="connsiteY85" fmla="*/ 2703830 h 6857999"/>
              <a:gd name="connsiteX86" fmla="*/ 2172940 w 9147326"/>
              <a:gd name="connsiteY86" fmla="*/ 2704147 h 6857999"/>
              <a:gd name="connsiteX87" fmla="*/ 2167008 w 9147326"/>
              <a:gd name="connsiteY87" fmla="*/ 2704782 h 6857999"/>
              <a:gd name="connsiteX88" fmla="*/ 2161075 w 9147326"/>
              <a:gd name="connsiteY88" fmla="*/ 2706052 h 6857999"/>
              <a:gd name="connsiteX89" fmla="*/ 2155142 w 9147326"/>
              <a:gd name="connsiteY89" fmla="*/ 2707322 h 6857999"/>
              <a:gd name="connsiteX90" fmla="*/ 2149559 w 9147326"/>
              <a:gd name="connsiteY90" fmla="*/ 2708592 h 6857999"/>
              <a:gd name="connsiteX91" fmla="*/ 2143626 w 9147326"/>
              <a:gd name="connsiteY91" fmla="*/ 2710497 h 6857999"/>
              <a:gd name="connsiteX92" fmla="*/ 2138042 w 9147326"/>
              <a:gd name="connsiteY92" fmla="*/ 2713037 h 6857999"/>
              <a:gd name="connsiteX93" fmla="*/ 2132458 w 9147326"/>
              <a:gd name="connsiteY93" fmla="*/ 2715260 h 6857999"/>
              <a:gd name="connsiteX94" fmla="*/ 2126875 w 9147326"/>
              <a:gd name="connsiteY94" fmla="*/ 2717800 h 6857999"/>
              <a:gd name="connsiteX95" fmla="*/ 2121640 w 9147326"/>
              <a:gd name="connsiteY95" fmla="*/ 2720975 h 6857999"/>
              <a:gd name="connsiteX96" fmla="*/ 2116406 w 9147326"/>
              <a:gd name="connsiteY96" fmla="*/ 2724150 h 6857999"/>
              <a:gd name="connsiteX97" fmla="*/ 2111171 w 9147326"/>
              <a:gd name="connsiteY97" fmla="*/ 2727642 h 6857999"/>
              <a:gd name="connsiteX98" fmla="*/ 2106285 w 9147326"/>
              <a:gd name="connsiteY98" fmla="*/ 2731452 h 6857999"/>
              <a:gd name="connsiteX99" fmla="*/ 2101399 w 9147326"/>
              <a:gd name="connsiteY99" fmla="*/ 2735580 h 6857999"/>
              <a:gd name="connsiteX100" fmla="*/ 2096862 w 9147326"/>
              <a:gd name="connsiteY100" fmla="*/ 2740025 h 6857999"/>
              <a:gd name="connsiteX101" fmla="*/ 2092326 w 9147326"/>
              <a:gd name="connsiteY101" fmla="*/ 2744787 h 6857999"/>
              <a:gd name="connsiteX102" fmla="*/ 2088487 w 9147326"/>
              <a:gd name="connsiteY102" fmla="*/ 2749550 h 6857999"/>
              <a:gd name="connsiteX103" fmla="*/ 2084299 w 9147326"/>
              <a:gd name="connsiteY103" fmla="*/ 2754312 h 6857999"/>
              <a:gd name="connsiteX104" fmla="*/ 2080810 w 9147326"/>
              <a:gd name="connsiteY104" fmla="*/ 2759710 h 6857999"/>
              <a:gd name="connsiteX105" fmla="*/ 2077320 w 9147326"/>
              <a:gd name="connsiteY105" fmla="*/ 2764790 h 6857999"/>
              <a:gd name="connsiteX106" fmla="*/ 2074179 w 9147326"/>
              <a:gd name="connsiteY106" fmla="*/ 2770187 h 6857999"/>
              <a:gd name="connsiteX107" fmla="*/ 2071736 w 9147326"/>
              <a:gd name="connsiteY107" fmla="*/ 2775585 h 6857999"/>
              <a:gd name="connsiteX108" fmla="*/ 2069293 w 9147326"/>
              <a:gd name="connsiteY108" fmla="*/ 2781300 h 6857999"/>
              <a:gd name="connsiteX109" fmla="*/ 2066850 w 9147326"/>
              <a:gd name="connsiteY109" fmla="*/ 2787015 h 6857999"/>
              <a:gd name="connsiteX110" fmla="*/ 2065105 w 9147326"/>
              <a:gd name="connsiteY110" fmla="*/ 2792730 h 6857999"/>
              <a:gd name="connsiteX111" fmla="*/ 2063709 w 9147326"/>
              <a:gd name="connsiteY111" fmla="*/ 2798445 h 6857999"/>
              <a:gd name="connsiteX112" fmla="*/ 2062314 w 9147326"/>
              <a:gd name="connsiteY112" fmla="*/ 2804477 h 6857999"/>
              <a:gd name="connsiteX113" fmla="*/ 2061266 w 9147326"/>
              <a:gd name="connsiteY113" fmla="*/ 2810192 h 6857999"/>
              <a:gd name="connsiteX114" fmla="*/ 2060568 w 9147326"/>
              <a:gd name="connsiteY114" fmla="*/ 2816225 h 6857999"/>
              <a:gd name="connsiteX115" fmla="*/ 2060220 w 9147326"/>
              <a:gd name="connsiteY115" fmla="*/ 2822257 h 6857999"/>
              <a:gd name="connsiteX116" fmla="*/ 2059870 w 9147326"/>
              <a:gd name="connsiteY116" fmla="*/ 2827972 h 6857999"/>
              <a:gd name="connsiteX117" fmla="*/ 2060220 w 9147326"/>
              <a:gd name="connsiteY117" fmla="*/ 2834005 h 6857999"/>
              <a:gd name="connsiteX118" fmla="*/ 2060568 w 9147326"/>
              <a:gd name="connsiteY118" fmla="*/ 2840037 h 6857999"/>
              <a:gd name="connsiteX119" fmla="*/ 2061266 w 9147326"/>
              <a:gd name="connsiteY119" fmla="*/ 2845752 h 6857999"/>
              <a:gd name="connsiteX120" fmla="*/ 2062314 w 9147326"/>
              <a:gd name="connsiteY120" fmla="*/ 2851785 h 6857999"/>
              <a:gd name="connsiteX121" fmla="*/ 2063709 w 9147326"/>
              <a:gd name="connsiteY121" fmla="*/ 2857817 h 6857999"/>
              <a:gd name="connsiteX122" fmla="*/ 2065105 w 9147326"/>
              <a:gd name="connsiteY122" fmla="*/ 2863532 h 6857999"/>
              <a:gd name="connsiteX123" fmla="*/ 2066850 w 9147326"/>
              <a:gd name="connsiteY123" fmla="*/ 2869247 h 6857999"/>
              <a:gd name="connsiteX124" fmla="*/ 2069293 w 9147326"/>
              <a:gd name="connsiteY124" fmla="*/ 2875280 h 6857999"/>
              <a:gd name="connsiteX125" fmla="*/ 2071736 w 9147326"/>
              <a:gd name="connsiteY125" fmla="*/ 2880677 h 6857999"/>
              <a:gd name="connsiteX126" fmla="*/ 2074179 w 9147326"/>
              <a:gd name="connsiteY126" fmla="*/ 2886075 h 6857999"/>
              <a:gd name="connsiteX127" fmla="*/ 2077320 w 9147326"/>
              <a:gd name="connsiteY127" fmla="*/ 2891472 h 6857999"/>
              <a:gd name="connsiteX128" fmla="*/ 2080810 w 9147326"/>
              <a:gd name="connsiteY128" fmla="*/ 2896870 h 6857999"/>
              <a:gd name="connsiteX129" fmla="*/ 2084299 w 9147326"/>
              <a:gd name="connsiteY129" fmla="*/ 2901632 h 6857999"/>
              <a:gd name="connsiteX130" fmla="*/ 2088487 w 9147326"/>
              <a:gd name="connsiteY130" fmla="*/ 2906712 h 6857999"/>
              <a:gd name="connsiteX131" fmla="*/ 2092326 w 9147326"/>
              <a:gd name="connsiteY131" fmla="*/ 2911475 h 6857999"/>
              <a:gd name="connsiteX132" fmla="*/ 2096862 w 9147326"/>
              <a:gd name="connsiteY132" fmla="*/ 2916237 h 6857999"/>
              <a:gd name="connsiteX133" fmla="*/ 2820649 w 9147326"/>
              <a:gd name="connsiteY133" fmla="*/ 3639502 h 6857999"/>
              <a:gd name="connsiteX134" fmla="*/ 2825186 w 9147326"/>
              <a:gd name="connsiteY134" fmla="*/ 3643947 h 6857999"/>
              <a:gd name="connsiteX135" fmla="*/ 2829374 w 9147326"/>
              <a:gd name="connsiteY135" fmla="*/ 3648710 h 6857999"/>
              <a:gd name="connsiteX136" fmla="*/ 2833213 w 9147326"/>
              <a:gd name="connsiteY136" fmla="*/ 3653790 h 6857999"/>
              <a:gd name="connsiteX137" fmla="*/ 2836702 w 9147326"/>
              <a:gd name="connsiteY137" fmla="*/ 3658870 h 6857999"/>
              <a:gd name="connsiteX138" fmla="*/ 2839843 w 9147326"/>
              <a:gd name="connsiteY138" fmla="*/ 3664267 h 6857999"/>
              <a:gd name="connsiteX139" fmla="*/ 2842984 w 9147326"/>
              <a:gd name="connsiteY139" fmla="*/ 3669347 h 6857999"/>
              <a:gd name="connsiteX140" fmla="*/ 2845776 w 9147326"/>
              <a:gd name="connsiteY140" fmla="*/ 3675062 h 6857999"/>
              <a:gd name="connsiteX141" fmla="*/ 2847870 w 9147326"/>
              <a:gd name="connsiteY141" fmla="*/ 3680460 h 6857999"/>
              <a:gd name="connsiteX142" fmla="*/ 2850313 w 9147326"/>
              <a:gd name="connsiteY142" fmla="*/ 3686175 h 6857999"/>
              <a:gd name="connsiteX143" fmla="*/ 2852058 w 9147326"/>
              <a:gd name="connsiteY143" fmla="*/ 3691890 h 6857999"/>
              <a:gd name="connsiteX144" fmla="*/ 2853453 w 9147326"/>
              <a:gd name="connsiteY144" fmla="*/ 3697605 h 6857999"/>
              <a:gd name="connsiteX145" fmla="*/ 2854849 w 9147326"/>
              <a:gd name="connsiteY145" fmla="*/ 3703637 h 6857999"/>
              <a:gd name="connsiteX146" fmla="*/ 2855896 w 9147326"/>
              <a:gd name="connsiteY146" fmla="*/ 3709670 h 6857999"/>
              <a:gd name="connsiteX147" fmla="*/ 2856594 w 9147326"/>
              <a:gd name="connsiteY147" fmla="*/ 3715385 h 6857999"/>
              <a:gd name="connsiteX148" fmla="*/ 2856943 w 9147326"/>
              <a:gd name="connsiteY148" fmla="*/ 3721417 h 6857999"/>
              <a:gd name="connsiteX149" fmla="*/ 2857292 w 9147326"/>
              <a:gd name="connsiteY149" fmla="*/ 3727450 h 6857999"/>
              <a:gd name="connsiteX150" fmla="*/ 2856943 w 9147326"/>
              <a:gd name="connsiteY150" fmla="*/ 3733165 h 6857999"/>
              <a:gd name="connsiteX151" fmla="*/ 2856594 w 9147326"/>
              <a:gd name="connsiteY151" fmla="*/ 3739197 h 6857999"/>
              <a:gd name="connsiteX152" fmla="*/ 2855896 w 9147326"/>
              <a:gd name="connsiteY152" fmla="*/ 3745230 h 6857999"/>
              <a:gd name="connsiteX153" fmla="*/ 2854849 w 9147326"/>
              <a:gd name="connsiteY153" fmla="*/ 3750945 h 6857999"/>
              <a:gd name="connsiteX154" fmla="*/ 2853453 w 9147326"/>
              <a:gd name="connsiteY154" fmla="*/ 3756977 h 6857999"/>
              <a:gd name="connsiteX155" fmla="*/ 2852058 w 9147326"/>
              <a:gd name="connsiteY155" fmla="*/ 3763010 h 6857999"/>
              <a:gd name="connsiteX156" fmla="*/ 2850313 w 9147326"/>
              <a:gd name="connsiteY156" fmla="*/ 3768407 h 6857999"/>
              <a:gd name="connsiteX157" fmla="*/ 2847870 w 9147326"/>
              <a:gd name="connsiteY157" fmla="*/ 3774122 h 6857999"/>
              <a:gd name="connsiteX158" fmla="*/ 2845776 w 9147326"/>
              <a:gd name="connsiteY158" fmla="*/ 3779837 h 6857999"/>
              <a:gd name="connsiteX159" fmla="*/ 2842984 w 9147326"/>
              <a:gd name="connsiteY159" fmla="*/ 3785235 h 6857999"/>
              <a:gd name="connsiteX160" fmla="*/ 2839843 w 9147326"/>
              <a:gd name="connsiteY160" fmla="*/ 3790632 h 6857999"/>
              <a:gd name="connsiteX161" fmla="*/ 2836702 w 9147326"/>
              <a:gd name="connsiteY161" fmla="*/ 3795712 h 6857999"/>
              <a:gd name="connsiteX162" fmla="*/ 2833213 w 9147326"/>
              <a:gd name="connsiteY162" fmla="*/ 3801110 h 6857999"/>
              <a:gd name="connsiteX163" fmla="*/ 2829374 w 9147326"/>
              <a:gd name="connsiteY163" fmla="*/ 3805872 h 6857999"/>
              <a:gd name="connsiteX164" fmla="*/ 2825186 w 9147326"/>
              <a:gd name="connsiteY164" fmla="*/ 3810635 h 6857999"/>
              <a:gd name="connsiteX165" fmla="*/ 2820649 w 9147326"/>
              <a:gd name="connsiteY165" fmla="*/ 3815397 h 6857999"/>
              <a:gd name="connsiteX166" fmla="*/ 2816113 w 9147326"/>
              <a:gd name="connsiteY166" fmla="*/ 3819842 h 6857999"/>
              <a:gd name="connsiteX167" fmla="*/ 2811227 w 9147326"/>
              <a:gd name="connsiteY167" fmla="*/ 3823970 h 6857999"/>
              <a:gd name="connsiteX168" fmla="*/ 2806341 w 9147326"/>
              <a:gd name="connsiteY168" fmla="*/ 3827780 h 6857999"/>
              <a:gd name="connsiteX169" fmla="*/ 2801106 w 9147326"/>
              <a:gd name="connsiteY169" fmla="*/ 3831272 h 6857999"/>
              <a:gd name="connsiteX170" fmla="*/ 2795872 w 9147326"/>
              <a:gd name="connsiteY170" fmla="*/ 3834447 h 6857999"/>
              <a:gd name="connsiteX171" fmla="*/ 2790637 w 9147326"/>
              <a:gd name="connsiteY171" fmla="*/ 3837622 h 6857999"/>
              <a:gd name="connsiteX172" fmla="*/ 2785053 w 9147326"/>
              <a:gd name="connsiteY172" fmla="*/ 3840480 h 6857999"/>
              <a:gd name="connsiteX173" fmla="*/ 2779469 w 9147326"/>
              <a:gd name="connsiteY173" fmla="*/ 3843020 h 6857999"/>
              <a:gd name="connsiteX174" fmla="*/ 2773886 w 9147326"/>
              <a:gd name="connsiteY174" fmla="*/ 3844925 h 6857999"/>
              <a:gd name="connsiteX175" fmla="*/ 2767953 w 9147326"/>
              <a:gd name="connsiteY175" fmla="*/ 3846830 h 6857999"/>
              <a:gd name="connsiteX176" fmla="*/ 2762369 w 9147326"/>
              <a:gd name="connsiteY176" fmla="*/ 3848417 h 6857999"/>
              <a:gd name="connsiteX177" fmla="*/ 2756437 w 9147326"/>
              <a:gd name="connsiteY177" fmla="*/ 3849370 h 6857999"/>
              <a:gd name="connsiteX178" fmla="*/ 2750504 w 9147326"/>
              <a:gd name="connsiteY178" fmla="*/ 3850640 h 6857999"/>
              <a:gd name="connsiteX179" fmla="*/ 2744571 w 9147326"/>
              <a:gd name="connsiteY179" fmla="*/ 3851275 h 6857999"/>
              <a:gd name="connsiteX180" fmla="*/ 2738639 w 9147326"/>
              <a:gd name="connsiteY180" fmla="*/ 3851592 h 6857999"/>
              <a:gd name="connsiteX181" fmla="*/ 2732706 w 9147326"/>
              <a:gd name="connsiteY181" fmla="*/ 3851910 h 6857999"/>
              <a:gd name="connsiteX182" fmla="*/ 2726773 w 9147326"/>
              <a:gd name="connsiteY182" fmla="*/ 3851592 h 6857999"/>
              <a:gd name="connsiteX183" fmla="*/ 2720841 w 9147326"/>
              <a:gd name="connsiteY183" fmla="*/ 3851275 h 6857999"/>
              <a:gd name="connsiteX184" fmla="*/ 2714908 w 9147326"/>
              <a:gd name="connsiteY184" fmla="*/ 3850640 h 6857999"/>
              <a:gd name="connsiteX185" fmla="*/ 2708975 w 9147326"/>
              <a:gd name="connsiteY185" fmla="*/ 3849370 h 6857999"/>
              <a:gd name="connsiteX186" fmla="*/ 2703043 w 9147326"/>
              <a:gd name="connsiteY186" fmla="*/ 3848417 h 6857999"/>
              <a:gd name="connsiteX187" fmla="*/ 2697110 w 9147326"/>
              <a:gd name="connsiteY187" fmla="*/ 3846830 h 6857999"/>
              <a:gd name="connsiteX188" fmla="*/ 2691526 w 9147326"/>
              <a:gd name="connsiteY188" fmla="*/ 3844925 h 6857999"/>
              <a:gd name="connsiteX189" fmla="*/ 2685943 w 9147326"/>
              <a:gd name="connsiteY189" fmla="*/ 3843020 h 6857999"/>
              <a:gd name="connsiteX190" fmla="*/ 2680359 w 9147326"/>
              <a:gd name="connsiteY190" fmla="*/ 3840480 h 6857999"/>
              <a:gd name="connsiteX191" fmla="*/ 2674775 w 9147326"/>
              <a:gd name="connsiteY191" fmla="*/ 3837622 h 6857999"/>
              <a:gd name="connsiteX192" fmla="*/ 2669540 w 9147326"/>
              <a:gd name="connsiteY192" fmla="*/ 3834447 h 6857999"/>
              <a:gd name="connsiteX193" fmla="*/ 2664306 w 9147326"/>
              <a:gd name="connsiteY193" fmla="*/ 3831272 h 6857999"/>
              <a:gd name="connsiteX194" fmla="*/ 2659071 w 9147326"/>
              <a:gd name="connsiteY194" fmla="*/ 3827780 h 6857999"/>
              <a:gd name="connsiteX195" fmla="*/ 2654185 w 9147326"/>
              <a:gd name="connsiteY195" fmla="*/ 3823970 h 6857999"/>
              <a:gd name="connsiteX196" fmla="*/ 2649300 w 9147326"/>
              <a:gd name="connsiteY196" fmla="*/ 3819842 h 6857999"/>
              <a:gd name="connsiteX197" fmla="*/ 2644763 w 9147326"/>
              <a:gd name="connsiteY197" fmla="*/ 3815397 h 6857999"/>
              <a:gd name="connsiteX198" fmla="*/ 2548793 w 9147326"/>
              <a:gd name="connsiteY198" fmla="*/ 3720147 h 6857999"/>
              <a:gd name="connsiteX199" fmla="*/ 2441307 w 9147326"/>
              <a:gd name="connsiteY199" fmla="*/ 3612515 h 6857999"/>
              <a:gd name="connsiteX200" fmla="*/ 2436770 w 9147326"/>
              <a:gd name="connsiteY200" fmla="*/ 3608070 h 6857999"/>
              <a:gd name="connsiteX201" fmla="*/ 2431884 w 9147326"/>
              <a:gd name="connsiteY201" fmla="*/ 3604260 h 6857999"/>
              <a:gd name="connsiteX202" fmla="*/ 2426999 w 9147326"/>
              <a:gd name="connsiteY202" fmla="*/ 3600132 h 6857999"/>
              <a:gd name="connsiteX203" fmla="*/ 2421764 w 9147326"/>
              <a:gd name="connsiteY203" fmla="*/ 3596640 h 6857999"/>
              <a:gd name="connsiteX204" fmla="*/ 2416529 w 9147326"/>
              <a:gd name="connsiteY204" fmla="*/ 3593465 h 6857999"/>
              <a:gd name="connsiteX205" fmla="*/ 2411295 w 9147326"/>
              <a:gd name="connsiteY205" fmla="*/ 3590290 h 6857999"/>
              <a:gd name="connsiteX206" fmla="*/ 2405711 w 9147326"/>
              <a:gd name="connsiteY206" fmla="*/ 3587750 h 6857999"/>
              <a:gd name="connsiteX207" fmla="*/ 2400127 w 9147326"/>
              <a:gd name="connsiteY207" fmla="*/ 3585210 h 6857999"/>
              <a:gd name="connsiteX208" fmla="*/ 2394543 w 9147326"/>
              <a:gd name="connsiteY208" fmla="*/ 3583305 h 6857999"/>
              <a:gd name="connsiteX209" fmla="*/ 2388960 w 9147326"/>
              <a:gd name="connsiteY209" fmla="*/ 3581082 h 6857999"/>
              <a:gd name="connsiteX210" fmla="*/ 2383027 w 9147326"/>
              <a:gd name="connsiteY210" fmla="*/ 3579812 h 6857999"/>
              <a:gd name="connsiteX211" fmla="*/ 2377094 w 9147326"/>
              <a:gd name="connsiteY211" fmla="*/ 3578225 h 6857999"/>
              <a:gd name="connsiteX212" fmla="*/ 2371162 w 9147326"/>
              <a:gd name="connsiteY212" fmla="*/ 3577272 h 6857999"/>
              <a:gd name="connsiteX213" fmla="*/ 2365229 w 9147326"/>
              <a:gd name="connsiteY213" fmla="*/ 3576637 h 6857999"/>
              <a:gd name="connsiteX214" fmla="*/ 2358947 w 9147326"/>
              <a:gd name="connsiteY214" fmla="*/ 3576320 h 6857999"/>
              <a:gd name="connsiteX215" fmla="*/ 2353015 w 9147326"/>
              <a:gd name="connsiteY215" fmla="*/ 3576320 h 6857999"/>
              <a:gd name="connsiteX216" fmla="*/ 2347082 w 9147326"/>
              <a:gd name="connsiteY216" fmla="*/ 3576320 h 6857999"/>
              <a:gd name="connsiteX217" fmla="*/ 2341149 w 9147326"/>
              <a:gd name="connsiteY217" fmla="*/ 3576637 h 6857999"/>
              <a:gd name="connsiteX218" fmla="*/ 2335217 w 9147326"/>
              <a:gd name="connsiteY218" fmla="*/ 3577272 h 6857999"/>
              <a:gd name="connsiteX219" fmla="*/ 2329284 w 9147326"/>
              <a:gd name="connsiteY219" fmla="*/ 3578225 h 6857999"/>
              <a:gd name="connsiteX220" fmla="*/ 2323351 w 9147326"/>
              <a:gd name="connsiteY220" fmla="*/ 3579812 h 6857999"/>
              <a:gd name="connsiteX221" fmla="*/ 2317419 w 9147326"/>
              <a:gd name="connsiteY221" fmla="*/ 3581082 h 6857999"/>
              <a:gd name="connsiteX222" fmla="*/ 2311835 w 9147326"/>
              <a:gd name="connsiteY222" fmla="*/ 3583305 h 6857999"/>
              <a:gd name="connsiteX223" fmla="*/ 2306251 w 9147326"/>
              <a:gd name="connsiteY223" fmla="*/ 3585210 h 6857999"/>
              <a:gd name="connsiteX224" fmla="*/ 2300668 w 9147326"/>
              <a:gd name="connsiteY224" fmla="*/ 3587750 h 6857999"/>
              <a:gd name="connsiteX225" fmla="*/ 2295084 w 9147326"/>
              <a:gd name="connsiteY225" fmla="*/ 3590290 h 6857999"/>
              <a:gd name="connsiteX226" fmla="*/ 2289849 w 9147326"/>
              <a:gd name="connsiteY226" fmla="*/ 3593465 h 6857999"/>
              <a:gd name="connsiteX227" fmla="*/ 2284614 w 9147326"/>
              <a:gd name="connsiteY227" fmla="*/ 3596640 h 6857999"/>
              <a:gd name="connsiteX228" fmla="*/ 2279380 w 9147326"/>
              <a:gd name="connsiteY228" fmla="*/ 3600450 h 6857999"/>
              <a:gd name="connsiteX229" fmla="*/ 2274494 w 9147326"/>
              <a:gd name="connsiteY229" fmla="*/ 3604260 h 6857999"/>
              <a:gd name="connsiteX230" fmla="*/ 2269608 w 9147326"/>
              <a:gd name="connsiteY230" fmla="*/ 3608070 h 6857999"/>
              <a:gd name="connsiteX231" fmla="*/ 2265071 w 9147326"/>
              <a:gd name="connsiteY231" fmla="*/ 3612515 h 6857999"/>
              <a:gd name="connsiteX232" fmla="*/ 2261232 w 9147326"/>
              <a:gd name="connsiteY232" fmla="*/ 3616325 h 6857999"/>
              <a:gd name="connsiteX233" fmla="*/ 2258092 w 9147326"/>
              <a:gd name="connsiteY233" fmla="*/ 3620135 h 6857999"/>
              <a:gd name="connsiteX234" fmla="*/ 2251810 w 9147326"/>
              <a:gd name="connsiteY234" fmla="*/ 3628390 h 6857999"/>
              <a:gd name="connsiteX235" fmla="*/ 2246226 w 9147326"/>
              <a:gd name="connsiteY235" fmla="*/ 3636327 h 6857999"/>
              <a:gd name="connsiteX236" fmla="*/ 2241690 w 9147326"/>
              <a:gd name="connsiteY236" fmla="*/ 3644900 h 6857999"/>
              <a:gd name="connsiteX237" fmla="*/ 2237502 w 9147326"/>
              <a:gd name="connsiteY237" fmla="*/ 3654107 h 6857999"/>
              <a:gd name="connsiteX238" fmla="*/ 2234361 w 9147326"/>
              <a:gd name="connsiteY238" fmla="*/ 3663315 h 6857999"/>
              <a:gd name="connsiteX239" fmla="*/ 2231918 w 9147326"/>
              <a:gd name="connsiteY239" fmla="*/ 3672522 h 6857999"/>
              <a:gd name="connsiteX240" fmla="*/ 2230173 w 9147326"/>
              <a:gd name="connsiteY240" fmla="*/ 3682047 h 6857999"/>
              <a:gd name="connsiteX241" fmla="*/ 2229126 w 9147326"/>
              <a:gd name="connsiteY241" fmla="*/ 3691572 h 6857999"/>
              <a:gd name="connsiteX242" fmla="*/ 2228777 w 9147326"/>
              <a:gd name="connsiteY242" fmla="*/ 3701097 h 6857999"/>
              <a:gd name="connsiteX243" fmla="*/ 2229475 w 9147326"/>
              <a:gd name="connsiteY243" fmla="*/ 3710622 h 6857999"/>
              <a:gd name="connsiteX244" fmla="*/ 2230522 w 9147326"/>
              <a:gd name="connsiteY244" fmla="*/ 3720465 h 6857999"/>
              <a:gd name="connsiteX245" fmla="*/ 2232616 w 9147326"/>
              <a:gd name="connsiteY245" fmla="*/ 3729672 h 6857999"/>
              <a:gd name="connsiteX246" fmla="*/ 2235059 w 9147326"/>
              <a:gd name="connsiteY246" fmla="*/ 3739197 h 6857999"/>
              <a:gd name="connsiteX247" fmla="*/ 2238549 w 9147326"/>
              <a:gd name="connsiteY247" fmla="*/ 3748405 h 6857999"/>
              <a:gd name="connsiteX248" fmla="*/ 2242736 w 9147326"/>
              <a:gd name="connsiteY248" fmla="*/ 3756977 h 6857999"/>
              <a:gd name="connsiteX249" fmla="*/ 2534136 w 9147326"/>
              <a:gd name="connsiteY249" fmla="*/ 4048442 h 6857999"/>
              <a:gd name="connsiteX250" fmla="*/ 2538673 w 9147326"/>
              <a:gd name="connsiteY250" fmla="*/ 4052887 h 6857999"/>
              <a:gd name="connsiteX251" fmla="*/ 2542860 w 9147326"/>
              <a:gd name="connsiteY251" fmla="*/ 4057967 h 6857999"/>
              <a:gd name="connsiteX252" fmla="*/ 2546699 w 9147326"/>
              <a:gd name="connsiteY252" fmla="*/ 4062730 h 6857999"/>
              <a:gd name="connsiteX253" fmla="*/ 2550189 w 9147326"/>
              <a:gd name="connsiteY253" fmla="*/ 4067810 h 6857999"/>
              <a:gd name="connsiteX254" fmla="*/ 2553330 w 9147326"/>
              <a:gd name="connsiteY254" fmla="*/ 4073207 h 6857999"/>
              <a:gd name="connsiteX255" fmla="*/ 2556471 w 9147326"/>
              <a:gd name="connsiteY255" fmla="*/ 4078287 h 6857999"/>
              <a:gd name="connsiteX256" fmla="*/ 2559262 w 9147326"/>
              <a:gd name="connsiteY256" fmla="*/ 4084002 h 6857999"/>
              <a:gd name="connsiteX257" fmla="*/ 2561705 w 9147326"/>
              <a:gd name="connsiteY257" fmla="*/ 4089717 h 6857999"/>
              <a:gd name="connsiteX258" fmla="*/ 2563799 w 9147326"/>
              <a:gd name="connsiteY258" fmla="*/ 4095115 h 6857999"/>
              <a:gd name="connsiteX259" fmla="*/ 2565544 w 9147326"/>
              <a:gd name="connsiteY259" fmla="*/ 4100830 h 6857999"/>
              <a:gd name="connsiteX260" fmla="*/ 2566940 w 9147326"/>
              <a:gd name="connsiteY260" fmla="*/ 4106862 h 6857999"/>
              <a:gd name="connsiteX261" fmla="*/ 2568336 w 9147326"/>
              <a:gd name="connsiteY261" fmla="*/ 4112577 h 6857999"/>
              <a:gd name="connsiteX262" fmla="*/ 2569383 w 9147326"/>
              <a:gd name="connsiteY262" fmla="*/ 4118610 h 6857999"/>
              <a:gd name="connsiteX263" fmla="*/ 2570081 w 9147326"/>
              <a:gd name="connsiteY263" fmla="*/ 4124642 h 6857999"/>
              <a:gd name="connsiteX264" fmla="*/ 2570430 w 9147326"/>
              <a:gd name="connsiteY264" fmla="*/ 4130357 h 6857999"/>
              <a:gd name="connsiteX265" fmla="*/ 2570779 w 9147326"/>
              <a:gd name="connsiteY265" fmla="*/ 4136390 h 6857999"/>
              <a:gd name="connsiteX266" fmla="*/ 2570430 w 9147326"/>
              <a:gd name="connsiteY266" fmla="*/ 4142422 h 6857999"/>
              <a:gd name="connsiteX267" fmla="*/ 2570081 w 9147326"/>
              <a:gd name="connsiteY267" fmla="*/ 4148137 h 6857999"/>
              <a:gd name="connsiteX268" fmla="*/ 2569383 w 9147326"/>
              <a:gd name="connsiteY268" fmla="*/ 4154170 h 6857999"/>
              <a:gd name="connsiteX269" fmla="*/ 2568336 w 9147326"/>
              <a:gd name="connsiteY269" fmla="*/ 4160202 h 6857999"/>
              <a:gd name="connsiteX270" fmla="*/ 2566940 w 9147326"/>
              <a:gd name="connsiteY270" fmla="*/ 4165917 h 6857999"/>
              <a:gd name="connsiteX271" fmla="*/ 2565544 w 9147326"/>
              <a:gd name="connsiteY271" fmla="*/ 4171632 h 6857999"/>
              <a:gd name="connsiteX272" fmla="*/ 2563799 w 9147326"/>
              <a:gd name="connsiteY272" fmla="*/ 4177665 h 6857999"/>
              <a:gd name="connsiteX273" fmla="*/ 2561705 w 9147326"/>
              <a:gd name="connsiteY273" fmla="*/ 4183062 h 6857999"/>
              <a:gd name="connsiteX274" fmla="*/ 2559262 w 9147326"/>
              <a:gd name="connsiteY274" fmla="*/ 4188777 h 6857999"/>
              <a:gd name="connsiteX275" fmla="*/ 2556471 w 9147326"/>
              <a:gd name="connsiteY275" fmla="*/ 4194175 h 6857999"/>
              <a:gd name="connsiteX276" fmla="*/ 2553330 w 9147326"/>
              <a:gd name="connsiteY276" fmla="*/ 4199572 h 6857999"/>
              <a:gd name="connsiteX277" fmla="*/ 2550189 w 9147326"/>
              <a:gd name="connsiteY277" fmla="*/ 4204652 h 6857999"/>
              <a:gd name="connsiteX278" fmla="*/ 2546699 w 9147326"/>
              <a:gd name="connsiteY278" fmla="*/ 4210050 h 6857999"/>
              <a:gd name="connsiteX279" fmla="*/ 2542860 w 9147326"/>
              <a:gd name="connsiteY279" fmla="*/ 4214812 h 6857999"/>
              <a:gd name="connsiteX280" fmla="*/ 2538673 w 9147326"/>
              <a:gd name="connsiteY280" fmla="*/ 4219892 h 6857999"/>
              <a:gd name="connsiteX281" fmla="*/ 2534136 w 9147326"/>
              <a:gd name="connsiteY281" fmla="*/ 4224337 h 6857999"/>
              <a:gd name="connsiteX282" fmla="*/ 2529599 w 9147326"/>
              <a:gd name="connsiteY282" fmla="*/ 4228782 h 6857999"/>
              <a:gd name="connsiteX283" fmla="*/ 2524713 w 9147326"/>
              <a:gd name="connsiteY283" fmla="*/ 4232592 h 6857999"/>
              <a:gd name="connsiteX284" fmla="*/ 2519828 w 9147326"/>
              <a:gd name="connsiteY284" fmla="*/ 4236402 h 6857999"/>
              <a:gd name="connsiteX285" fmla="*/ 2514942 w 9147326"/>
              <a:gd name="connsiteY285" fmla="*/ 4239895 h 6857999"/>
              <a:gd name="connsiteX286" fmla="*/ 2509707 w 9147326"/>
              <a:gd name="connsiteY286" fmla="*/ 4243387 h 6857999"/>
              <a:gd name="connsiteX287" fmla="*/ 2504472 w 9147326"/>
              <a:gd name="connsiteY287" fmla="*/ 4246245 h 6857999"/>
              <a:gd name="connsiteX288" fmla="*/ 2498889 w 9147326"/>
              <a:gd name="connsiteY288" fmla="*/ 4249102 h 6857999"/>
              <a:gd name="connsiteX289" fmla="*/ 2493654 w 9147326"/>
              <a:gd name="connsiteY289" fmla="*/ 4251642 h 6857999"/>
              <a:gd name="connsiteX290" fmla="*/ 2488070 w 9147326"/>
              <a:gd name="connsiteY290" fmla="*/ 4253547 h 6857999"/>
              <a:gd name="connsiteX291" fmla="*/ 2482138 w 9147326"/>
              <a:gd name="connsiteY291" fmla="*/ 4255452 h 6857999"/>
              <a:gd name="connsiteX292" fmla="*/ 2476554 w 9147326"/>
              <a:gd name="connsiteY292" fmla="*/ 4257040 h 6857999"/>
              <a:gd name="connsiteX293" fmla="*/ 2470621 w 9147326"/>
              <a:gd name="connsiteY293" fmla="*/ 4258627 h 6857999"/>
              <a:gd name="connsiteX294" fmla="*/ 2465038 w 9147326"/>
              <a:gd name="connsiteY294" fmla="*/ 4259262 h 6857999"/>
              <a:gd name="connsiteX295" fmla="*/ 2459105 w 9147326"/>
              <a:gd name="connsiteY295" fmla="*/ 4260215 h 6857999"/>
              <a:gd name="connsiteX296" fmla="*/ 2453172 w 9147326"/>
              <a:gd name="connsiteY296" fmla="*/ 4260532 h 6857999"/>
              <a:gd name="connsiteX297" fmla="*/ 2447240 w 9147326"/>
              <a:gd name="connsiteY297" fmla="*/ 4260532 h 6857999"/>
              <a:gd name="connsiteX298" fmla="*/ 5052034 w 9147326"/>
              <a:gd name="connsiteY298" fmla="*/ 6857999 h 6857999"/>
              <a:gd name="connsiteX299" fmla="*/ 9147326 w 9147326"/>
              <a:gd name="connsiteY299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</a:cxnLst>
            <a:rect l="l" t="t" r="r" b="b"/>
            <a:pathLst>
              <a:path w="9147326" h="6857999">
                <a:moveTo>
                  <a:pt x="9147326" y="0"/>
                </a:moveTo>
                <a:lnTo>
                  <a:pt x="0" y="0"/>
                </a:lnTo>
                <a:lnTo>
                  <a:pt x="0" y="117731"/>
                </a:lnTo>
                <a:lnTo>
                  <a:pt x="2563450" y="2678112"/>
                </a:lnTo>
                <a:lnTo>
                  <a:pt x="2567987" y="2682875"/>
                </a:lnTo>
                <a:lnTo>
                  <a:pt x="2572175" y="2687320"/>
                </a:lnTo>
                <a:lnTo>
                  <a:pt x="2576014" y="2692717"/>
                </a:lnTo>
                <a:lnTo>
                  <a:pt x="2579503" y="2697480"/>
                </a:lnTo>
                <a:lnTo>
                  <a:pt x="2582644" y="2702877"/>
                </a:lnTo>
                <a:lnTo>
                  <a:pt x="2585785" y="2708275"/>
                </a:lnTo>
                <a:lnTo>
                  <a:pt x="2588577" y="2713672"/>
                </a:lnTo>
                <a:lnTo>
                  <a:pt x="2591020" y="2719070"/>
                </a:lnTo>
                <a:lnTo>
                  <a:pt x="2593114" y="2725102"/>
                </a:lnTo>
                <a:lnTo>
                  <a:pt x="2594859" y="2730817"/>
                </a:lnTo>
                <a:lnTo>
                  <a:pt x="2596254" y="2736532"/>
                </a:lnTo>
                <a:lnTo>
                  <a:pt x="2597650" y="2742565"/>
                </a:lnTo>
                <a:lnTo>
                  <a:pt x="2598697" y="2748280"/>
                </a:lnTo>
                <a:cubicBezTo>
                  <a:pt x="2598930" y="2750185"/>
                  <a:pt x="2599162" y="2752090"/>
                  <a:pt x="2599395" y="2753995"/>
                </a:cubicBezTo>
                <a:cubicBezTo>
                  <a:pt x="2599511" y="2756112"/>
                  <a:pt x="2599628" y="2758228"/>
                  <a:pt x="2599744" y="2760345"/>
                </a:cubicBezTo>
                <a:cubicBezTo>
                  <a:pt x="2599860" y="2762356"/>
                  <a:pt x="2599977" y="2764366"/>
                  <a:pt x="2600093" y="2766377"/>
                </a:cubicBezTo>
                <a:cubicBezTo>
                  <a:pt x="2599977" y="2768282"/>
                  <a:pt x="2599860" y="2770187"/>
                  <a:pt x="2599744" y="2772092"/>
                </a:cubicBezTo>
                <a:cubicBezTo>
                  <a:pt x="2599628" y="2774103"/>
                  <a:pt x="2599511" y="2776114"/>
                  <a:pt x="2599395" y="2778125"/>
                </a:cubicBezTo>
                <a:cubicBezTo>
                  <a:pt x="2599162" y="2780136"/>
                  <a:pt x="2598930" y="2782146"/>
                  <a:pt x="2598697" y="2784157"/>
                </a:cubicBezTo>
                <a:lnTo>
                  <a:pt x="2597650" y="2790190"/>
                </a:lnTo>
                <a:lnTo>
                  <a:pt x="2596254" y="2795905"/>
                </a:lnTo>
                <a:lnTo>
                  <a:pt x="2594859" y="2801620"/>
                </a:lnTo>
                <a:lnTo>
                  <a:pt x="2593114" y="2807335"/>
                </a:lnTo>
                <a:lnTo>
                  <a:pt x="2591020" y="2813050"/>
                </a:lnTo>
                <a:lnTo>
                  <a:pt x="2588577" y="2818765"/>
                </a:lnTo>
                <a:lnTo>
                  <a:pt x="2585785" y="2824162"/>
                </a:lnTo>
                <a:lnTo>
                  <a:pt x="2582644" y="2829560"/>
                </a:lnTo>
                <a:lnTo>
                  <a:pt x="2579503" y="2834640"/>
                </a:lnTo>
                <a:lnTo>
                  <a:pt x="2576014" y="2840037"/>
                </a:lnTo>
                <a:lnTo>
                  <a:pt x="2572175" y="2844800"/>
                </a:lnTo>
                <a:lnTo>
                  <a:pt x="2567987" y="2849562"/>
                </a:lnTo>
                <a:lnTo>
                  <a:pt x="2563450" y="2854325"/>
                </a:lnTo>
                <a:lnTo>
                  <a:pt x="2558913" y="2858770"/>
                </a:lnTo>
                <a:lnTo>
                  <a:pt x="2554028" y="2862580"/>
                </a:lnTo>
                <a:lnTo>
                  <a:pt x="2549142" y="2866390"/>
                </a:lnTo>
                <a:lnTo>
                  <a:pt x="2543907" y="2870200"/>
                </a:lnTo>
                <a:lnTo>
                  <a:pt x="2538673" y="2873375"/>
                </a:lnTo>
                <a:lnTo>
                  <a:pt x="2533438" y="2876550"/>
                </a:lnTo>
                <a:lnTo>
                  <a:pt x="2527854" y="2879090"/>
                </a:lnTo>
                <a:lnTo>
                  <a:pt x="2522270" y="2881312"/>
                </a:lnTo>
                <a:lnTo>
                  <a:pt x="2516687" y="2883535"/>
                </a:lnTo>
                <a:lnTo>
                  <a:pt x="2510754" y="2885757"/>
                </a:lnTo>
                <a:lnTo>
                  <a:pt x="2505170" y="2887027"/>
                </a:lnTo>
                <a:lnTo>
                  <a:pt x="2499238" y="2888297"/>
                </a:lnTo>
                <a:lnTo>
                  <a:pt x="2493305" y="2889567"/>
                </a:lnTo>
                <a:lnTo>
                  <a:pt x="2487372" y="2890202"/>
                </a:lnTo>
                <a:lnTo>
                  <a:pt x="2481440" y="2890520"/>
                </a:lnTo>
                <a:lnTo>
                  <a:pt x="2475507" y="2890520"/>
                </a:lnTo>
                <a:lnTo>
                  <a:pt x="2469574" y="2890520"/>
                </a:lnTo>
                <a:lnTo>
                  <a:pt x="2463642" y="2890202"/>
                </a:lnTo>
                <a:lnTo>
                  <a:pt x="2457709" y="2889567"/>
                </a:lnTo>
                <a:lnTo>
                  <a:pt x="2451776" y="2888297"/>
                </a:lnTo>
                <a:lnTo>
                  <a:pt x="2445844" y="2887027"/>
                </a:lnTo>
                <a:lnTo>
                  <a:pt x="2439911" y="2885757"/>
                </a:lnTo>
                <a:lnTo>
                  <a:pt x="2434327" y="2883535"/>
                </a:lnTo>
                <a:lnTo>
                  <a:pt x="2428744" y="2881312"/>
                </a:lnTo>
                <a:lnTo>
                  <a:pt x="2423160" y="2879090"/>
                </a:lnTo>
                <a:lnTo>
                  <a:pt x="2417576" y="2876550"/>
                </a:lnTo>
                <a:lnTo>
                  <a:pt x="2412341" y="2873375"/>
                </a:lnTo>
                <a:lnTo>
                  <a:pt x="2407107" y="2870200"/>
                </a:lnTo>
                <a:lnTo>
                  <a:pt x="2401872" y="2866390"/>
                </a:lnTo>
                <a:lnTo>
                  <a:pt x="2396986" y="2862580"/>
                </a:lnTo>
                <a:lnTo>
                  <a:pt x="2392101" y="2858770"/>
                </a:lnTo>
                <a:lnTo>
                  <a:pt x="2387564" y="2854325"/>
                </a:lnTo>
                <a:lnTo>
                  <a:pt x="2273098" y="2740025"/>
                </a:lnTo>
                <a:lnTo>
                  <a:pt x="2268212" y="2735580"/>
                </a:lnTo>
                <a:lnTo>
                  <a:pt x="2263326" y="2731452"/>
                </a:lnTo>
                <a:lnTo>
                  <a:pt x="2258441" y="2727642"/>
                </a:lnTo>
                <a:lnTo>
                  <a:pt x="2253555" y="2724150"/>
                </a:lnTo>
                <a:lnTo>
                  <a:pt x="2248320" y="2720975"/>
                </a:lnTo>
                <a:lnTo>
                  <a:pt x="2242736" y="2717800"/>
                </a:lnTo>
                <a:lnTo>
                  <a:pt x="2237502" y="2715260"/>
                </a:lnTo>
                <a:lnTo>
                  <a:pt x="2231918" y="2713037"/>
                </a:lnTo>
                <a:lnTo>
                  <a:pt x="2225986" y="2710497"/>
                </a:lnTo>
                <a:lnTo>
                  <a:pt x="2220402" y="2708592"/>
                </a:lnTo>
                <a:lnTo>
                  <a:pt x="2214469" y="2707322"/>
                </a:lnTo>
                <a:lnTo>
                  <a:pt x="2208536" y="2706052"/>
                </a:lnTo>
                <a:lnTo>
                  <a:pt x="2202953" y="2704782"/>
                </a:lnTo>
                <a:lnTo>
                  <a:pt x="2196671" y="2704147"/>
                </a:lnTo>
                <a:lnTo>
                  <a:pt x="2190738" y="2703830"/>
                </a:lnTo>
                <a:lnTo>
                  <a:pt x="2184806" y="2703512"/>
                </a:lnTo>
                <a:lnTo>
                  <a:pt x="2178873" y="2703830"/>
                </a:lnTo>
                <a:lnTo>
                  <a:pt x="2172940" y="2704147"/>
                </a:lnTo>
                <a:lnTo>
                  <a:pt x="2167008" y="2704782"/>
                </a:lnTo>
                <a:lnTo>
                  <a:pt x="2161075" y="2706052"/>
                </a:lnTo>
                <a:lnTo>
                  <a:pt x="2155142" y="2707322"/>
                </a:lnTo>
                <a:lnTo>
                  <a:pt x="2149559" y="2708592"/>
                </a:lnTo>
                <a:lnTo>
                  <a:pt x="2143626" y="2710497"/>
                </a:lnTo>
                <a:lnTo>
                  <a:pt x="2138042" y="2713037"/>
                </a:lnTo>
                <a:lnTo>
                  <a:pt x="2132458" y="2715260"/>
                </a:lnTo>
                <a:lnTo>
                  <a:pt x="2126875" y="2717800"/>
                </a:lnTo>
                <a:lnTo>
                  <a:pt x="2121640" y="2720975"/>
                </a:lnTo>
                <a:lnTo>
                  <a:pt x="2116406" y="2724150"/>
                </a:lnTo>
                <a:lnTo>
                  <a:pt x="2111171" y="2727642"/>
                </a:lnTo>
                <a:lnTo>
                  <a:pt x="2106285" y="2731452"/>
                </a:lnTo>
                <a:lnTo>
                  <a:pt x="2101399" y="2735580"/>
                </a:lnTo>
                <a:lnTo>
                  <a:pt x="2096862" y="2740025"/>
                </a:lnTo>
                <a:lnTo>
                  <a:pt x="2092326" y="2744787"/>
                </a:lnTo>
                <a:lnTo>
                  <a:pt x="2088487" y="2749550"/>
                </a:lnTo>
                <a:lnTo>
                  <a:pt x="2084299" y="2754312"/>
                </a:lnTo>
                <a:lnTo>
                  <a:pt x="2080810" y="2759710"/>
                </a:lnTo>
                <a:lnTo>
                  <a:pt x="2077320" y="2764790"/>
                </a:lnTo>
                <a:lnTo>
                  <a:pt x="2074179" y="2770187"/>
                </a:lnTo>
                <a:lnTo>
                  <a:pt x="2071736" y="2775585"/>
                </a:lnTo>
                <a:lnTo>
                  <a:pt x="2069293" y="2781300"/>
                </a:lnTo>
                <a:lnTo>
                  <a:pt x="2066850" y="2787015"/>
                </a:lnTo>
                <a:lnTo>
                  <a:pt x="2065105" y="2792730"/>
                </a:lnTo>
                <a:lnTo>
                  <a:pt x="2063709" y="2798445"/>
                </a:lnTo>
                <a:lnTo>
                  <a:pt x="2062314" y="2804477"/>
                </a:lnTo>
                <a:lnTo>
                  <a:pt x="2061266" y="2810192"/>
                </a:lnTo>
                <a:cubicBezTo>
                  <a:pt x="2061033" y="2812203"/>
                  <a:pt x="2060801" y="2814214"/>
                  <a:pt x="2060568" y="2816225"/>
                </a:cubicBezTo>
                <a:lnTo>
                  <a:pt x="2060220" y="2822257"/>
                </a:lnTo>
                <a:cubicBezTo>
                  <a:pt x="2060103" y="2824162"/>
                  <a:pt x="2059987" y="2826067"/>
                  <a:pt x="2059870" y="2827972"/>
                </a:cubicBezTo>
                <a:cubicBezTo>
                  <a:pt x="2059987" y="2829983"/>
                  <a:pt x="2060103" y="2831994"/>
                  <a:pt x="2060220" y="2834005"/>
                </a:cubicBezTo>
                <a:lnTo>
                  <a:pt x="2060568" y="2840037"/>
                </a:lnTo>
                <a:cubicBezTo>
                  <a:pt x="2060801" y="2841942"/>
                  <a:pt x="2061033" y="2843847"/>
                  <a:pt x="2061266" y="2845752"/>
                </a:cubicBezTo>
                <a:lnTo>
                  <a:pt x="2062314" y="2851785"/>
                </a:lnTo>
                <a:lnTo>
                  <a:pt x="2063709" y="2857817"/>
                </a:lnTo>
                <a:lnTo>
                  <a:pt x="2065105" y="2863532"/>
                </a:lnTo>
                <a:lnTo>
                  <a:pt x="2066850" y="2869247"/>
                </a:lnTo>
                <a:lnTo>
                  <a:pt x="2069293" y="2875280"/>
                </a:lnTo>
                <a:lnTo>
                  <a:pt x="2071736" y="2880677"/>
                </a:lnTo>
                <a:lnTo>
                  <a:pt x="2074179" y="2886075"/>
                </a:lnTo>
                <a:lnTo>
                  <a:pt x="2077320" y="2891472"/>
                </a:lnTo>
                <a:lnTo>
                  <a:pt x="2080810" y="2896870"/>
                </a:lnTo>
                <a:lnTo>
                  <a:pt x="2084299" y="2901632"/>
                </a:lnTo>
                <a:lnTo>
                  <a:pt x="2088487" y="2906712"/>
                </a:lnTo>
                <a:lnTo>
                  <a:pt x="2092326" y="2911475"/>
                </a:lnTo>
                <a:lnTo>
                  <a:pt x="2096862" y="2916237"/>
                </a:lnTo>
                <a:lnTo>
                  <a:pt x="2820649" y="3639502"/>
                </a:lnTo>
                <a:lnTo>
                  <a:pt x="2825186" y="3643947"/>
                </a:lnTo>
                <a:lnTo>
                  <a:pt x="2829374" y="3648710"/>
                </a:lnTo>
                <a:lnTo>
                  <a:pt x="2833213" y="3653790"/>
                </a:lnTo>
                <a:lnTo>
                  <a:pt x="2836702" y="3658870"/>
                </a:lnTo>
                <a:lnTo>
                  <a:pt x="2839843" y="3664267"/>
                </a:lnTo>
                <a:lnTo>
                  <a:pt x="2842984" y="3669347"/>
                </a:lnTo>
                <a:lnTo>
                  <a:pt x="2845776" y="3675062"/>
                </a:lnTo>
                <a:lnTo>
                  <a:pt x="2847870" y="3680460"/>
                </a:lnTo>
                <a:lnTo>
                  <a:pt x="2850313" y="3686175"/>
                </a:lnTo>
                <a:lnTo>
                  <a:pt x="2852058" y="3691890"/>
                </a:lnTo>
                <a:lnTo>
                  <a:pt x="2853453" y="3697605"/>
                </a:lnTo>
                <a:lnTo>
                  <a:pt x="2854849" y="3703637"/>
                </a:lnTo>
                <a:lnTo>
                  <a:pt x="2855896" y="3709670"/>
                </a:lnTo>
                <a:cubicBezTo>
                  <a:pt x="2856129" y="3711575"/>
                  <a:pt x="2856361" y="3713480"/>
                  <a:pt x="2856594" y="3715385"/>
                </a:cubicBezTo>
                <a:cubicBezTo>
                  <a:pt x="2856710" y="3717396"/>
                  <a:pt x="2856827" y="3719406"/>
                  <a:pt x="2856943" y="3721417"/>
                </a:cubicBezTo>
                <a:cubicBezTo>
                  <a:pt x="2857059" y="3723428"/>
                  <a:pt x="2857176" y="3725439"/>
                  <a:pt x="2857292" y="3727450"/>
                </a:cubicBezTo>
                <a:cubicBezTo>
                  <a:pt x="2857176" y="3729355"/>
                  <a:pt x="2857059" y="3731260"/>
                  <a:pt x="2856943" y="3733165"/>
                </a:cubicBezTo>
                <a:cubicBezTo>
                  <a:pt x="2856827" y="3735176"/>
                  <a:pt x="2856710" y="3737186"/>
                  <a:pt x="2856594" y="3739197"/>
                </a:cubicBezTo>
                <a:cubicBezTo>
                  <a:pt x="2856361" y="3741208"/>
                  <a:pt x="2856129" y="3743219"/>
                  <a:pt x="2855896" y="3745230"/>
                </a:cubicBezTo>
                <a:lnTo>
                  <a:pt x="2854849" y="3750945"/>
                </a:lnTo>
                <a:lnTo>
                  <a:pt x="2853453" y="3756977"/>
                </a:lnTo>
                <a:lnTo>
                  <a:pt x="2852058" y="3763010"/>
                </a:lnTo>
                <a:lnTo>
                  <a:pt x="2850313" y="3768407"/>
                </a:lnTo>
                <a:lnTo>
                  <a:pt x="2847870" y="3774122"/>
                </a:lnTo>
                <a:lnTo>
                  <a:pt x="2845776" y="3779837"/>
                </a:lnTo>
                <a:lnTo>
                  <a:pt x="2842984" y="3785235"/>
                </a:lnTo>
                <a:lnTo>
                  <a:pt x="2839843" y="3790632"/>
                </a:lnTo>
                <a:lnTo>
                  <a:pt x="2836702" y="3795712"/>
                </a:lnTo>
                <a:lnTo>
                  <a:pt x="2833213" y="3801110"/>
                </a:lnTo>
                <a:lnTo>
                  <a:pt x="2829374" y="3805872"/>
                </a:lnTo>
                <a:lnTo>
                  <a:pt x="2825186" y="3810635"/>
                </a:lnTo>
                <a:lnTo>
                  <a:pt x="2820649" y="3815397"/>
                </a:lnTo>
                <a:lnTo>
                  <a:pt x="2816113" y="3819842"/>
                </a:lnTo>
                <a:lnTo>
                  <a:pt x="2811227" y="3823970"/>
                </a:lnTo>
                <a:lnTo>
                  <a:pt x="2806341" y="3827780"/>
                </a:lnTo>
                <a:lnTo>
                  <a:pt x="2801106" y="3831272"/>
                </a:lnTo>
                <a:lnTo>
                  <a:pt x="2795872" y="3834447"/>
                </a:lnTo>
                <a:lnTo>
                  <a:pt x="2790637" y="3837622"/>
                </a:lnTo>
                <a:lnTo>
                  <a:pt x="2785053" y="3840480"/>
                </a:lnTo>
                <a:lnTo>
                  <a:pt x="2779469" y="3843020"/>
                </a:lnTo>
                <a:lnTo>
                  <a:pt x="2773886" y="3844925"/>
                </a:lnTo>
                <a:lnTo>
                  <a:pt x="2767953" y="3846830"/>
                </a:lnTo>
                <a:lnTo>
                  <a:pt x="2762369" y="3848417"/>
                </a:lnTo>
                <a:lnTo>
                  <a:pt x="2756437" y="3849370"/>
                </a:lnTo>
                <a:lnTo>
                  <a:pt x="2750504" y="3850640"/>
                </a:lnTo>
                <a:lnTo>
                  <a:pt x="2744571" y="3851275"/>
                </a:lnTo>
                <a:lnTo>
                  <a:pt x="2738639" y="3851592"/>
                </a:lnTo>
                <a:lnTo>
                  <a:pt x="2732706" y="3851910"/>
                </a:lnTo>
                <a:lnTo>
                  <a:pt x="2726773" y="3851592"/>
                </a:lnTo>
                <a:lnTo>
                  <a:pt x="2720841" y="3851275"/>
                </a:lnTo>
                <a:lnTo>
                  <a:pt x="2714908" y="3850640"/>
                </a:lnTo>
                <a:lnTo>
                  <a:pt x="2708975" y="3849370"/>
                </a:lnTo>
                <a:lnTo>
                  <a:pt x="2703043" y="3848417"/>
                </a:lnTo>
                <a:lnTo>
                  <a:pt x="2697110" y="3846830"/>
                </a:lnTo>
                <a:lnTo>
                  <a:pt x="2691526" y="3844925"/>
                </a:lnTo>
                <a:lnTo>
                  <a:pt x="2685943" y="3843020"/>
                </a:lnTo>
                <a:lnTo>
                  <a:pt x="2680359" y="3840480"/>
                </a:lnTo>
                <a:lnTo>
                  <a:pt x="2674775" y="3837622"/>
                </a:lnTo>
                <a:lnTo>
                  <a:pt x="2669540" y="3834447"/>
                </a:lnTo>
                <a:lnTo>
                  <a:pt x="2664306" y="3831272"/>
                </a:lnTo>
                <a:lnTo>
                  <a:pt x="2659071" y="3827780"/>
                </a:lnTo>
                <a:lnTo>
                  <a:pt x="2654185" y="3823970"/>
                </a:lnTo>
                <a:lnTo>
                  <a:pt x="2649300" y="3819842"/>
                </a:lnTo>
                <a:lnTo>
                  <a:pt x="2644763" y="3815397"/>
                </a:lnTo>
                <a:lnTo>
                  <a:pt x="2548793" y="3720147"/>
                </a:lnTo>
                <a:lnTo>
                  <a:pt x="2441307" y="3612515"/>
                </a:lnTo>
                <a:lnTo>
                  <a:pt x="2436770" y="3608070"/>
                </a:lnTo>
                <a:lnTo>
                  <a:pt x="2431884" y="3604260"/>
                </a:lnTo>
                <a:lnTo>
                  <a:pt x="2426999" y="3600132"/>
                </a:lnTo>
                <a:lnTo>
                  <a:pt x="2421764" y="3596640"/>
                </a:lnTo>
                <a:lnTo>
                  <a:pt x="2416529" y="3593465"/>
                </a:lnTo>
                <a:lnTo>
                  <a:pt x="2411295" y="3590290"/>
                </a:lnTo>
                <a:lnTo>
                  <a:pt x="2405711" y="3587750"/>
                </a:lnTo>
                <a:lnTo>
                  <a:pt x="2400127" y="3585210"/>
                </a:lnTo>
                <a:lnTo>
                  <a:pt x="2394543" y="3583305"/>
                </a:lnTo>
                <a:lnTo>
                  <a:pt x="2388960" y="3581082"/>
                </a:lnTo>
                <a:lnTo>
                  <a:pt x="2383027" y="3579812"/>
                </a:lnTo>
                <a:lnTo>
                  <a:pt x="2377094" y="3578225"/>
                </a:lnTo>
                <a:lnTo>
                  <a:pt x="2371162" y="3577272"/>
                </a:lnTo>
                <a:lnTo>
                  <a:pt x="2365229" y="3576637"/>
                </a:lnTo>
                <a:lnTo>
                  <a:pt x="2358947" y="3576320"/>
                </a:lnTo>
                <a:lnTo>
                  <a:pt x="2353015" y="3576320"/>
                </a:lnTo>
                <a:lnTo>
                  <a:pt x="2347082" y="3576320"/>
                </a:lnTo>
                <a:lnTo>
                  <a:pt x="2341149" y="3576637"/>
                </a:lnTo>
                <a:lnTo>
                  <a:pt x="2335217" y="3577272"/>
                </a:lnTo>
                <a:lnTo>
                  <a:pt x="2329284" y="3578225"/>
                </a:lnTo>
                <a:lnTo>
                  <a:pt x="2323351" y="3579812"/>
                </a:lnTo>
                <a:lnTo>
                  <a:pt x="2317419" y="3581082"/>
                </a:lnTo>
                <a:lnTo>
                  <a:pt x="2311835" y="3583305"/>
                </a:lnTo>
                <a:lnTo>
                  <a:pt x="2306251" y="3585210"/>
                </a:lnTo>
                <a:lnTo>
                  <a:pt x="2300668" y="3587750"/>
                </a:lnTo>
                <a:lnTo>
                  <a:pt x="2295084" y="3590290"/>
                </a:lnTo>
                <a:lnTo>
                  <a:pt x="2289849" y="3593465"/>
                </a:lnTo>
                <a:lnTo>
                  <a:pt x="2284614" y="3596640"/>
                </a:lnTo>
                <a:lnTo>
                  <a:pt x="2279380" y="3600450"/>
                </a:lnTo>
                <a:lnTo>
                  <a:pt x="2274494" y="3604260"/>
                </a:lnTo>
                <a:lnTo>
                  <a:pt x="2269608" y="3608070"/>
                </a:lnTo>
                <a:lnTo>
                  <a:pt x="2265071" y="3612515"/>
                </a:lnTo>
                <a:lnTo>
                  <a:pt x="2261232" y="3616325"/>
                </a:lnTo>
                <a:lnTo>
                  <a:pt x="2258092" y="3620135"/>
                </a:lnTo>
                <a:lnTo>
                  <a:pt x="2251810" y="3628390"/>
                </a:lnTo>
                <a:lnTo>
                  <a:pt x="2246226" y="3636327"/>
                </a:lnTo>
                <a:lnTo>
                  <a:pt x="2241690" y="3644900"/>
                </a:lnTo>
                <a:lnTo>
                  <a:pt x="2237502" y="3654107"/>
                </a:lnTo>
                <a:lnTo>
                  <a:pt x="2234361" y="3663315"/>
                </a:lnTo>
                <a:lnTo>
                  <a:pt x="2231918" y="3672522"/>
                </a:lnTo>
                <a:lnTo>
                  <a:pt x="2230173" y="3682047"/>
                </a:lnTo>
                <a:lnTo>
                  <a:pt x="2229126" y="3691572"/>
                </a:lnTo>
                <a:cubicBezTo>
                  <a:pt x="2229010" y="3694747"/>
                  <a:pt x="2228893" y="3697922"/>
                  <a:pt x="2228777" y="3701097"/>
                </a:cubicBezTo>
                <a:cubicBezTo>
                  <a:pt x="2229010" y="3704272"/>
                  <a:pt x="2229242" y="3707447"/>
                  <a:pt x="2229475" y="3710622"/>
                </a:cubicBezTo>
                <a:lnTo>
                  <a:pt x="2230522" y="3720465"/>
                </a:lnTo>
                <a:lnTo>
                  <a:pt x="2232616" y="3729672"/>
                </a:lnTo>
                <a:lnTo>
                  <a:pt x="2235059" y="3739197"/>
                </a:lnTo>
                <a:lnTo>
                  <a:pt x="2238549" y="3748405"/>
                </a:lnTo>
                <a:lnTo>
                  <a:pt x="2242736" y="3756977"/>
                </a:lnTo>
                <a:lnTo>
                  <a:pt x="2534136" y="4048442"/>
                </a:lnTo>
                <a:lnTo>
                  <a:pt x="2538673" y="4052887"/>
                </a:lnTo>
                <a:lnTo>
                  <a:pt x="2542860" y="4057967"/>
                </a:lnTo>
                <a:lnTo>
                  <a:pt x="2546699" y="4062730"/>
                </a:lnTo>
                <a:lnTo>
                  <a:pt x="2550189" y="4067810"/>
                </a:lnTo>
                <a:lnTo>
                  <a:pt x="2553330" y="4073207"/>
                </a:lnTo>
                <a:lnTo>
                  <a:pt x="2556471" y="4078287"/>
                </a:lnTo>
                <a:lnTo>
                  <a:pt x="2559262" y="4084002"/>
                </a:lnTo>
                <a:lnTo>
                  <a:pt x="2561705" y="4089717"/>
                </a:lnTo>
                <a:lnTo>
                  <a:pt x="2563799" y="4095115"/>
                </a:lnTo>
                <a:lnTo>
                  <a:pt x="2565544" y="4100830"/>
                </a:lnTo>
                <a:lnTo>
                  <a:pt x="2566940" y="4106862"/>
                </a:lnTo>
                <a:lnTo>
                  <a:pt x="2568336" y="4112577"/>
                </a:lnTo>
                <a:lnTo>
                  <a:pt x="2569383" y="4118610"/>
                </a:lnTo>
                <a:cubicBezTo>
                  <a:pt x="2569616" y="4120621"/>
                  <a:pt x="2569848" y="4122631"/>
                  <a:pt x="2570081" y="4124642"/>
                </a:cubicBezTo>
                <a:cubicBezTo>
                  <a:pt x="2570197" y="4126547"/>
                  <a:pt x="2570314" y="4128452"/>
                  <a:pt x="2570430" y="4130357"/>
                </a:cubicBezTo>
                <a:cubicBezTo>
                  <a:pt x="2570546" y="4132368"/>
                  <a:pt x="2570663" y="4134379"/>
                  <a:pt x="2570779" y="4136390"/>
                </a:cubicBezTo>
                <a:cubicBezTo>
                  <a:pt x="2570663" y="4138401"/>
                  <a:pt x="2570546" y="4140411"/>
                  <a:pt x="2570430" y="4142422"/>
                </a:cubicBezTo>
                <a:cubicBezTo>
                  <a:pt x="2570314" y="4144327"/>
                  <a:pt x="2570197" y="4146232"/>
                  <a:pt x="2570081" y="4148137"/>
                </a:cubicBezTo>
                <a:cubicBezTo>
                  <a:pt x="2569848" y="4150148"/>
                  <a:pt x="2569616" y="4152159"/>
                  <a:pt x="2569383" y="4154170"/>
                </a:cubicBezTo>
                <a:lnTo>
                  <a:pt x="2568336" y="4160202"/>
                </a:lnTo>
                <a:lnTo>
                  <a:pt x="2566940" y="4165917"/>
                </a:lnTo>
                <a:lnTo>
                  <a:pt x="2565544" y="4171632"/>
                </a:lnTo>
                <a:lnTo>
                  <a:pt x="2563799" y="4177665"/>
                </a:lnTo>
                <a:lnTo>
                  <a:pt x="2561705" y="4183062"/>
                </a:lnTo>
                <a:lnTo>
                  <a:pt x="2559262" y="4188777"/>
                </a:lnTo>
                <a:lnTo>
                  <a:pt x="2556471" y="4194175"/>
                </a:lnTo>
                <a:lnTo>
                  <a:pt x="2553330" y="4199572"/>
                </a:lnTo>
                <a:lnTo>
                  <a:pt x="2550189" y="4204652"/>
                </a:lnTo>
                <a:lnTo>
                  <a:pt x="2546699" y="4210050"/>
                </a:lnTo>
                <a:lnTo>
                  <a:pt x="2542860" y="4214812"/>
                </a:lnTo>
                <a:lnTo>
                  <a:pt x="2538673" y="4219892"/>
                </a:lnTo>
                <a:lnTo>
                  <a:pt x="2534136" y="4224337"/>
                </a:lnTo>
                <a:lnTo>
                  <a:pt x="2529599" y="4228782"/>
                </a:lnTo>
                <a:lnTo>
                  <a:pt x="2524713" y="4232592"/>
                </a:lnTo>
                <a:lnTo>
                  <a:pt x="2519828" y="4236402"/>
                </a:lnTo>
                <a:lnTo>
                  <a:pt x="2514942" y="4239895"/>
                </a:lnTo>
                <a:lnTo>
                  <a:pt x="2509707" y="4243387"/>
                </a:lnTo>
                <a:lnTo>
                  <a:pt x="2504472" y="4246245"/>
                </a:lnTo>
                <a:lnTo>
                  <a:pt x="2498889" y="4249102"/>
                </a:lnTo>
                <a:lnTo>
                  <a:pt x="2493654" y="4251642"/>
                </a:lnTo>
                <a:lnTo>
                  <a:pt x="2488070" y="4253547"/>
                </a:lnTo>
                <a:lnTo>
                  <a:pt x="2482138" y="4255452"/>
                </a:lnTo>
                <a:lnTo>
                  <a:pt x="2476554" y="4257040"/>
                </a:lnTo>
                <a:lnTo>
                  <a:pt x="2470621" y="4258627"/>
                </a:lnTo>
                <a:lnTo>
                  <a:pt x="2465038" y="4259262"/>
                </a:lnTo>
                <a:lnTo>
                  <a:pt x="2459105" y="4260215"/>
                </a:lnTo>
                <a:lnTo>
                  <a:pt x="2453172" y="4260532"/>
                </a:lnTo>
                <a:lnTo>
                  <a:pt x="2447240" y="4260532"/>
                </a:lnTo>
                <a:lnTo>
                  <a:pt x="5052034" y="6857999"/>
                </a:lnTo>
                <a:lnTo>
                  <a:pt x="9147326" y="685799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Freeform 10">
            <a:extLst>
              <a:ext uri="{FF2B5EF4-FFF2-40B4-BE49-F238E27FC236}">
                <a16:creationId xmlns="" xmlns:a16="http://schemas.microsoft.com/office/drawing/2014/main" id="{C50266AE-4902-4D8D-90E1-CAA30CE30F5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097745" y="4983163"/>
            <a:ext cx="2074343" cy="1874838"/>
          </a:xfrm>
          <a:custGeom>
            <a:avLst/>
            <a:gdLst>
              <a:gd name="T0" fmla="*/ 104 w 5944"/>
              <a:gd name="T1" fmla="*/ 114 h 5907"/>
              <a:gd name="T2" fmla="*/ 131 w 5944"/>
              <a:gd name="T3" fmla="*/ 87 h 5907"/>
              <a:gd name="T4" fmla="*/ 159 w 5944"/>
              <a:gd name="T5" fmla="*/ 64 h 5907"/>
              <a:gd name="T6" fmla="*/ 189 w 5944"/>
              <a:gd name="T7" fmla="*/ 44 h 5907"/>
              <a:gd name="T8" fmla="*/ 220 w 5944"/>
              <a:gd name="T9" fmla="*/ 29 h 5907"/>
              <a:gd name="T10" fmla="*/ 253 w 5944"/>
              <a:gd name="T11" fmla="*/ 16 h 5907"/>
              <a:gd name="T12" fmla="*/ 286 w 5944"/>
              <a:gd name="T13" fmla="*/ 7 h 5907"/>
              <a:gd name="T14" fmla="*/ 319 w 5944"/>
              <a:gd name="T15" fmla="*/ 3 h 5907"/>
              <a:gd name="T16" fmla="*/ 353 w 5944"/>
              <a:gd name="T17" fmla="*/ 0 h 5907"/>
              <a:gd name="T18" fmla="*/ 387 w 5944"/>
              <a:gd name="T19" fmla="*/ 3 h 5907"/>
              <a:gd name="T20" fmla="*/ 421 w 5944"/>
              <a:gd name="T21" fmla="*/ 7 h 5907"/>
              <a:gd name="T22" fmla="*/ 454 w 5944"/>
              <a:gd name="T23" fmla="*/ 16 h 5907"/>
              <a:gd name="T24" fmla="*/ 486 w 5944"/>
              <a:gd name="T25" fmla="*/ 29 h 5907"/>
              <a:gd name="T26" fmla="*/ 517 w 5944"/>
              <a:gd name="T27" fmla="*/ 44 h 5907"/>
              <a:gd name="T28" fmla="*/ 547 w 5944"/>
              <a:gd name="T29" fmla="*/ 64 h 5907"/>
              <a:gd name="T30" fmla="*/ 576 w 5944"/>
              <a:gd name="T31" fmla="*/ 87 h 5907"/>
              <a:gd name="T32" fmla="*/ 603 w 5944"/>
              <a:gd name="T33" fmla="*/ 114 h 5907"/>
              <a:gd name="T34" fmla="*/ 4883 w 5944"/>
              <a:gd name="T35" fmla="*/ 5907 h 5907"/>
              <a:gd name="T36" fmla="*/ 104 w 5944"/>
              <a:gd name="T37" fmla="*/ 662 h 5907"/>
              <a:gd name="T38" fmla="*/ 80 w 5944"/>
              <a:gd name="T39" fmla="*/ 632 h 5907"/>
              <a:gd name="T40" fmla="*/ 59 w 5944"/>
              <a:gd name="T41" fmla="*/ 602 h 5907"/>
              <a:gd name="T42" fmla="*/ 41 w 5944"/>
              <a:gd name="T43" fmla="*/ 569 h 5907"/>
              <a:gd name="T44" fmla="*/ 26 w 5944"/>
              <a:gd name="T45" fmla="*/ 533 h 5907"/>
              <a:gd name="T46" fmla="*/ 15 w 5944"/>
              <a:gd name="T47" fmla="*/ 498 h 5907"/>
              <a:gd name="T48" fmla="*/ 7 w 5944"/>
              <a:gd name="T49" fmla="*/ 462 h 5907"/>
              <a:gd name="T50" fmla="*/ 2 w 5944"/>
              <a:gd name="T51" fmla="*/ 425 h 5907"/>
              <a:gd name="T52" fmla="*/ 0 w 5944"/>
              <a:gd name="T53" fmla="*/ 388 h 5907"/>
              <a:gd name="T54" fmla="*/ 2 w 5944"/>
              <a:gd name="T55" fmla="*/ 351 h 5907"/>
              <a:gd name="T56" fmla="*/ 7 w 5944"/>
              <a:gd name="T57" fmla="*/ 314 h 5907"/>
              <a:gd name="T58" fmla="*/ 15 w 5944"/>
              <a:gd name="T59" fmla="*/ 277 h 5907"/>
              <a:gd name="T60" fmla="*/ 26 w 5944"/>
              <a:gd name="T61" fmla="*/ 242 h 5907"/>
              <a:gd name="T62" fmla="*/ 41 w 5944"/>
              <a:gd name="T63" fmla="*/ 208 h 5907"/>
              <a:gd name="T64" fmla="*/ 59 w 5944"/>
              <a:gd name="T65" fmla="*/ 175 h 5907"/>
              <a:gd name="T66" fmla="*/ 80 w 5944"/>
              <a:gd name="T67" fmla="*/ 143 h 5907"/>
              <a:gd name="T68" fmla="*/ 104 w 5944"/>
              <a:gd name="T69" fmla="*/ 114 h 5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44" h="5907">
                <a:moveTo>
                  <a:pt x="104" y="114"/>
                </a:moveTo>
                <a:lnTo>
                  <a:pt x="104" y="114"/>
                </a:lnTo>
                <a:lnTo>
                  <a:pt x="117" y="100"/>
                </a:lnTo>
                <a:lnTo>
                  <a:pt x="131" y="87"/>
                </a:lnTo>
                <a:lnTo>
                  <a:pt x="145" y="75"/>
                </a:lnTo>
                <a:lnTo>
                  <a:pt x="159" y="64"/>
                </a:lnTo>
                <a:lnTo>
                  <a:pt x="174" y="54"/>
                </a:lnTo>
                <a:lnTo>
                  <a:pt x="189" y="44"/>
                </a:lnTo>
                <a:lnTo>
                  <a:pt x="205" y="37"/>
                </a:lnTo>
                <a:lnTo>
                  <a:pt x="220" y="29"/>
                </a:lnTo>
                <a:lnTo>
                  <a:pt x="237" y="22"/>
                </a:lnTo>
                <a:lnTo>
                  <a:pt x="253" y="16"/>
                </a:lnTo>
                <a:lnTo>
                  <a:pt x="269" y="11"/>
                </a:lnTo>
                <a:lnTo>
                  <a:pt x="286" y="7"/>
                </a:lnTo>
                <a:lnTo>
                  <a:pt x="303" y="5"/>
                </a:lnTo>
                <a:lnTo>
                  <a:pt x="319" y="3"/>
                </a:lnTo>
                <a:lnTo>
                  <a:pt x="336" y="0"/>
                </a:lnTo>
                <a:lnTo>
                  <a:pt x="353" y="0"/>
                </a:lnTo>
                <a:lnTo>
                  <a:pt x="370" y="0"/>
                </a:lnTo>
                <a:lnTo>
                  <a:pt x="387" y="3"/>
                </a:lnTo>
                <a:lnTo>
                  <a:pt x="404" y="5"/>
                </a:lnTo>
                <a:lnTo>
                  <a:pt x="421" y="7"/>
                </a:lnTo>
                <a:lnTo>
                  <a:pt x="437" y="11"/>
                </a:lnTo>
                <a:lnTo>
                  <a:pt x="454" y="16"/>
                </a:lnTo>
                <a:lnTo>
                  <a:pt x="470" y="22"/>
                </a:lnTo>
                <a:lnTo>
                  <a:pt x="486" y="29"/>
                </a:lnTo>
                <a:lnTo>
                  <a:pt x="502" y="37"/>
                </a:lnTo>
                <a:lnTo>
                  <a:pt x="517" y="44"/>
                </a:lnTo>
                <a:lnTo>
                  <a:pt x="532" y="54"/>
                </a:lnTo>
                <a:lnTo>
                  <a:pt x="547" y="64"/>
                </a:lnTo>
                <a:lnTo>
                  <a:pt x="562" y="75"/>
                </a:lnTo>
                <a:lnTo>
                  <a:pt x="576" y="87"/>
                </a:lnTo>
                <a:lnTo>
                  <a:pt x="589" y="100"/>
                </a:lnTo>
                <a:lnTo>
                  <a:pt x="603" y="114"/>
                </a:lnTo>
                <a:lnTo>
                  <a:pt x="5944" y="5907"/>
                </a:lnTo>
                <a:lnTo>
                  <a:pt x="4883" y="5907"/>
                </a:lnTo>
                <a:lnTo>
                  <a:pt x="104" y="662"/>
                </a:lnTo>
                <a:lnTo>
                  <a:pt x="104" y="662"/>
                </a:lnTo>
                <a:lnTo>
                  <a:pt x="91" y="648"/>
                </a:lnTo>
                <a:lnTo>
                  <a:pt x="80" y="632"/>
                </a:lnTo>
                <a:lnTo>
                  <a:pt x="69" y="617"/>
                </a:lnTo>
                <a:lnTo>
                  <a:pt x="59" y="602"/>
                </a:lnTo>
                <a:lnTo>
                  <a:pt x="49" y="585"/>
                </a:lnTo>
                <a:lnTo>
                  <a:pt x="41" y="569"/>
                </a:lnTo>
                <a:lnTo>
                  <a:pt x="33" y="551"/>
                </a:lnTo>
                <a:lnTo>
                  <a:pt x="26" y="533"/>
                </a:lnTo>
                <a:lnTo>
                  <a:pt x="20" y="516"/>
                </a:lnTo>
                <a:lnTo>
                  <a:pt x="15" y="498"/>
                </a:lnTo>
                <a:lnTo>
                  <a:pt x="11" y="481"/>
                </a:lnTo>
                <a:lnTo>
                  <a:pt x="7" y="462"/>
                </a:lnTo>
                <a:lnTo>
                  <a:pt x="4" y="443"/>
                </a:lnTo>
                <a:lnTo>
                  <a:pt x="2" y="425"/>
                </a:lnTo>
                <a:lnTo>
                  <a:pt x="1" y="407"/>
                </a:lnTo>
                <a:lnTo>
                  <a:pt x="0" y="388"/>
                </a:lnTo>
                <a:lnTo>
                  <a:pt x="1" y="370"/>
                </a:lnTo>
                <a:lnTo>
                  <a:pt x="2" y="351"/>
                </a:lnTo>
                <a:lnTo>
                  <a:pt x="4" y="332"/>
                </a:lnTo>
                <a:lnTo>
                  <a:pt x="7" y="314"/>
                </a:lnTo>
                <a:lnTo>
                  <a:pt x="11" y="296"/>
                </a:lnTo>
                <a:lnTo>
                  <a:pt x="15" y="277"/>
                </a:lnTo>
                <a:lnTo>
                  <a:pt x="20" y="260"/>
                </a:lnTo>
                <a:lnTo>
                  <a:pt x="26" y="242"/>
                </a:lnTo>
                <a:lnTo>
                  <a:pt x="33" y="225"/>
                </a:lnTo>
                <a:lnTo>
                  <a:pt x="41" y="208"/>
                </a:lnTo>
                <a:lnTo>
                  <a:pt x="49" y="190"/>
                </a:lnTo>
                <a:lnTo>
                  <a:pt x="59" y="175"/>
                </a:lnTo>
                <a:lnTo>
                  <a:pt x="69" y="159"/>
                </a:lnTo>
                <a:lnTo>
                  <a:pt x="80" y="143"/>
                </a:lnTo>
                <a:lnTo>
                  <a:pt x="91" y="128"/>
                </a:lnTo>
                <a:lnTo>
                  <a:pt x="104" y="114"/>
                </a:lnTo>
                <a:lnTo>
                  <a:pt x="104" y="11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15" name="Date Placeholder 3">
            <a:extLst>
              <a:ext uri="{FF2B5EF4-FFF2-40B4-BE49-F238E27FC236}">
                <a16:creationId xmlns="" xmlns:a16="http://schemas.microsoft.com/office/drawing/2014/main" id="{68C89AB9-4689-4928-BE61-60056166F4BE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251520" y="6356351"/>
            <a:ext cx="905496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="" xmlns:a16="http://schemas.microsoft.com/office/drawing/2014/main" id="{E6F296A3-464B-4D34-A303-3FBD62B75A5D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1182620" y="6356351"/>
            <a:ext cx="30861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9C2A44E7-32D4-40FC-9C95-AA5513F9D905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719220" y="1011444"/>
            <a:ext cx="428107" cy="601306"/>
          </a:xfrm>
          <a:custGeom>
            <a:avLst/>
            <a:gdLst>
              <a:gd name="connsiteX0" fmla="*/ 0 w 428107"/>
              <a:gd name="connsiteY0" fmla="*/ 0 h 601306"/>
              <a:gd name="connsiteX1" fmla="*/ 0 w 428107"/>
              <a:gd name="connsiteY1" fmla="*/ 347543 h 601306"/>
              <a:gd name="connsiteX2" fmla="*/ 217740 w 428107"/>
              <a:gd name="connsiteY2" fmla="*/ 564820 h 601306"/>
              <a:gd name="connsiteX3" fmla="*/ 222275 w 428107"/>
              <a:gd name="connsiteY3" fmla="*/ 569579 h 601306"/>
              <a:gd name="connsiteX4" fmla="*/ 226811 w 428107"/>
              <a:gd name="connsiteY4" fmla="*/ 573386 h 601306"/>
              <a:gd name="connsiteX5" fmla="*/ 231695 w 428107"/>
              <a:gd name="connsiteY5" fmla="*/ 577193 h 601306"/>
              <a:gd name="connsiteX6" fmla="*/ 236928 w 428107"/>
              <a:gd name="connsiteY6" fmla="*/ 580683 h 601306"/>
              <a:gd name="connsiteX7" fmla="*/ 242161 w 428107"/>
              <a:gd name="connsiteY7" fmla="*/ 584173 h 601306"/>
              <a:gd name="connsiteX8" fmla="*/ 247394 w 428107"/>
              <a:gd name="connsiteY8" fmla="*/ 586712 h 601306"/>
              <a:gd name="connsiteX9" fmla="*/ 252627 w 428107"/>
              <a:gd name="connsiteY9" fmla="*/ 589567 h 601306"/>
              <a:gd name="connsiteX10" fmla="*/ 258209 w 428107"/>
              <a:gd name="connsiteY10" fmla="*/ 592105 h 601306"/>
              <a:gd name="connsiteX11" fmla="*/ 263791 w 428107"/>
              <a:gd name="connsiteY11" fmla="*/ 594326 h 601306"/>
              <a:gd name="connsiteX12" fmla="*/ 269372 w 428107"/>
              <a:gd name="connsiteY12" fmla="*/ 595912 h 601306"/>
              <a:gd name="connsiteX13" fmla="*/ 275303 w 428107"/>
              <a:gd name="connsiteY13" fmla="*/ 597182 h 601306"/>
              <a:gd name="connsiteX14" fmla="*/ 281234 w 428107"/>
              <a:gd name="connsiteY14" fmla="*/ 598768 h 601306"/>
              <a:gd name="connsiteX15" fmla="*/ 286816 w 428107"/>
              <a:gd name="connsiteY15" fmla="*/ 599720 h 601306"/>
              <a:gd name="connsiteX16" fmla="*/ 292747 w 428107"/>
              <a:gd name="connsiteY16" fmla="*/ 600354 h 601306"/>
              <a:gd name="connsiteX17" fmla="*/ 298677 w 428107"/>
              <a:gd name="connsiteY17" fmla="*/ 600672 h 601306"/>
              <a:gd name="connsiteX18" fmla="*/ 304608 w 428107"/>
              <a:gd name="connsiteY18" fmla="*/ 601306 h 601306"/>
              <a:gd name="connsiteX19" fmla="*/ 310539 w 428107"/>
              <a:gd name="connsiteY19" fmla="*/ 600672 h 601306"/>
              <a:gd name="connsiteX20" fmla="*/ 316470 w 428107"/>
              <a:gd name="connsiteY20" fmla="*/ 600354 h 601306"/>
              <a:gd name="connsiteX21" fmla="*/ 322400 w 428107"/>
              <a:gd name="connsiteY21" fmla="*/ 599720 h 601306"/>
              <a:gd name="connsiteX22" fmla="*/ 327982 w 428107"/>
              <a:gd name="connsiteY22" fmla="*/ 598768 h 601306"/>
              <a:gd name="connsiteX23" fmla="*/ 333913 w 428107"/>
              <a:gd name="connsiteY23" fmla="*/ 597182 h 601306"/>
              <a:gd name="connsiteX24" fmla="*/ 339495 w 428107"/>
              <a:gd name="connsiteY24" fmla="*/ 595912 h 601306"/>
              <a:gd name="connsiteX25" fmla="*/ 345426 w 428107"/>
              <a:gd name="connsiteY25" fmla="*/ 594326 h 601306"/>
              <a:gd name="connsiteX26" fmla="*/ 351007 w 428107"/>
              <a:gd name="connsiteY26" fmla="*/ 592105 h 601306"/>
              <a:gd name="connsiteX27" fmla="*/ 356240 w 428107"/>
              <a:gd name="connsiteY27" fmla="*/ 589567 h 601306"/>
              <a:gd name="connsiteX28" fmla="*/ 361822 w 428107"/>
              <a:gd name="connsiteY28" fmla="*/ 586712 h 601306"/>
              <a:gd name="connsiteX29" fmla="*/ 367055 w 428107"/>
              <a:gd name="connsiteY29" fmla="*/ 584173 h 601306"/>
              <a:gd name="connsiteX30" fmla="*/ 372288 w 428107"/>
              <a:gd name="connsiteY30" fmla="*/ 580683 h 601306"/>
              <a:gd name="connsiteX31" fmla="*/ 377172 w 428107"/>
              <a:gd name="connsiteY31" fmla="*/ 577193 h 601306"/>
              <a:gd name="connsiteX32" fmla="*/ 382405 w 428107"/>
              <a:gd name="connsiteY32" fmla="*/ 573386 h 601306"/>
              <a:gd name="connsiteX33" fmla="*/ 386941 w 428107"/>
              <a:gd name="connsiteY33" fmla="*/ 569579 h 601306"/>
              <a:gd name="connsiteX34" fmla="*/ 391476 w 428107"/>
              <a:gd name="connsiteY34" fmla="*/ 564820 h 601306"/>
              <a:gd name="connsiteX35" fmla="*/ 396011 w 428107"/>
              <a:gd name="connsiteY35" fmla="*/ 560378 h 601306"/>
              <a:gd name="connsiteX36" fmla="*/ 400198 w 428107"/>
              <a:gd name="connsiteY36" fmla="*/ 555619 h 601306"/>
              <a:gd name="connsiteX37" fmla="*/ 403686 w 428107"/>
              <a:gd name="connsiteY37" fmla="*/ 550542 h 601306"/>
              <a:gd name="connsiteX38" fmla="*/ 407524 w 428107"/>
              <a:gd name="connsiteY38" fmla="*/ 545783 h 601306"/>
              <a:gd name="connsiteX39" fmla="*/ 410664 w 428107"/>
              <a:gd name="connsiteY39" fmla="*/ 540390 h 601306"/>
              <a:gd name="connsiteX40" fmla="*/ 413455 w 428107"/>
              <a:gd name="connsiteY40" fmla="*/ 535313 h 601306"/>
              <a:gd name="connsiteX41" fmla="*/ 416594 w 428107"/>
              <a:gd name="connsiteY41" fmla="*/ 529602 h 601306"/>
              <a:gd name="connsiteX42" fmla="*/ 419036 w 428107"/>
              <a:gd name="connsiteY42" fmla="*/ 524526 h 601306"/>
              <a:gd name="connsiteX43" fmla="*/ 421130 w 428107"/>
              <a:gd name="connsiteY43" fmla="*/ 518815 h 601306"/>
              <a:gd name="connsiteX44" fmla="*/ 422874 w 428107"/>
              <a:gd name="connsiteY44" fmla="*/ 512787 h 601306"/>
              <a:gd name="connsiteX45" fmla="*/ 424618 w 428107"/>
              <a:gd name="connsiteY45" fmla="*/ 507393 h 601306"/>
              <a:gd name="connsiteX46" fmla="*/ 425665 w 428107"/>
              <a:gd name="connsiteY46" fmla="*/ 501365 h 601306"/>
              <a:gd name="connsiteX47" fmla="*/ 426712 w 428107"/>
              <a:gd name="connsiteY47" fmla="*/ 495654 h 601306"/>
              <a:gd name="connsiteX48" fmla="*/ 427409 w 428107"/>
              <a:gd name="connsiteY48" fmla="*/ 489943 h 601306"/>
              <a:gd name="connsiteX49" fmla="*/ 427758 w 428107"/>
              <a:gd name="connsiteY49" fmla="*/ 483915 h 601306"/>
              <a:gd name="connsiteX50" fmla="*/ 428107 w 428107"/>
              <a:gd name="connsiteY50" fmla="*/ 478204 h 601306"/>
              <a:gd name="connsiteX51" fmla="*/ 427758 w 428107"/>
              <a:gd name="connsiteY51" fmla="*/ 472176 h 601306"/>
              <a:gd name="connsiteX52" fmla="*/ 427409 w 428107"/>
              <a:gd name="connsiteY52" fmla="*/ 466147 h 601306"/>
              <a:gd name="connsiteX53" fmla="*/ 426712 w 428107"/>
              <a:gd name="connsiteY53" fmla="*/ 460436 h 601306"/>
              <a:gd name="connsiteX54" fmla="*/ 425665 w 428107"/>
              <a:gd name="connsiteY54" fmla="*/ 454408 h 601306"/>
              <a:gd name="connsiteX55" fmla="*/ 424618 w 428107"/>
              <a:gd name="connsiteY55" fmla="*/ 448697 h 601306"/>
              <a:gd name="connsiteX56" fmla="*/ 422874 w 428107"/>
              <a:gd name="connsiteY56" fmla="*/ 442986 h 601306"/>
              <a:gd name="connsiteX57" fmla="*/ 421130 w 428107"/>
              <a:gd name="connsiteY57" fmla="*/ 437275 h 601306"/>
              <a:gd name="connsiteX58" fmla="*/ 419036 w 428107"/>
              <a:gd name="connsiteY58" fmla="*/ 431564 h 601306"/>
              <a:gd name="connsiteX59" fmla="*/ 416594 w 428107"/>
              <a:gd name="connsiteY59" fmla="*/ 426171 h 601306"/>
              <a:gd name="connsiteX60" fmla="*/ 413455 w 428107"/>
              <a:gd name="connsiteY60" fmla="*/ 420777 h 601306"/>
              <a:gd name="connsiteX61" fmla="*/ 410664 w 428107"/>
              <a:gd name="connsiteY61" fmla="*/ 415701 h 601306"/>
              <a:gd name="connsiteX62" fmla="*/ 407524 w 428107"/>
              <a:gd name="connsiteY62" fmla="*/ 410307 h 601306"/>
              <a:gd name="connsiteX63" fmla="*/ 403686 w 428107"/>
              <a:gd name="connsiteY63" fmla="*/ 405231 h 601306"/>
              <a:gd name="connsiteX64" fmla="*/ 400198 w 428107"/>
              <a:gd name="connsiteY64" fmla="*/ 400154 h 601306"/>
              <a:gd name="connsiteX65" fmla="*/ 396011 w 428107"/>
              <a:gd name="connsiteY65" fmla="*/ 395712 h 601306"/>
              <a:gd name="connsiteX66" fmla="*/ 391476 w 428107"/>
              <a:gd name="connsiteY66" fmla="*/ 390953 h 60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28107" h="601306">
                <a:moveTo>
                  <a:pt x="0" y="0"/>
                </a:moveTo>
                <a:lnTo>
                  <a:pt x="0" y="347543"/>
                </a:lnTo>
                <a:lnTo>
                  <a:pt x="217740" y="564820"/>
                </a:lnTo>
                <a:lnTo>
                  <a:pt x="222275" y="569579"/>
                </a:lnTo>
                <a:lnTo>
                  <a:pt x="226811" y="573386"/>
                </a:lnTo>
                <a:lnTo>
                  <a:pt x="231695" y="577193"/>
                </a:lnTo>
                <a:lnTo>
                  <a:pt x="236928" y="580683"/>
                </a:lnTo>
                <a:lnTo>
                  <a:pt x="242161" y="584173"/>
                </a:lnTo>
                <a:lnTo>
                  <a:pt x="247394" y="586712"/>
                </a:lnTo>
                <a:lnTo>
                  <a:pt x="252627" y="589567"/>
                </a:lnTo>
                <a:lnTo>
                  <a:pt x="258209" y="592105"/>
                </a:lnTo>
                <a:lnTo>
                  <a:pt x="263791" y="594326"/>
                </a:lnTo>
                <a:lnTo>
                  <a:pt x="269372" y="595912"/>
                </a:lnTo>
                <a:lnTo>
                  <a:pt x="275303" y="597182"/>
                </a:lnTo>
                <a:lnTo>
                  <a:pt x="281234" y="598768"/>
                </a:lnTo>
                <a:lnTo>
                  <a:pt x="286816" y="599720"/>
                </a:lnTo>
                <a:lnTo>
                  <a:pt x="292747" y="600354"/>
                </a:lnTo>
                <a:lnTo>
                  <a:pt x="298677" y="600672"/>
                </a:lnTo>
                <a:lnTo>
                  <a:pt x="304608" y="601306"/>
                </a:lnTo>
                <a:lnTo>
                  <a:pt x="310539" y="600672"/>
                </a:lnTo>
                <a:lnTo>
                  <a:pt x="316470" y="600354"/>
                </a:lnTo>
                <a:lnTo>
                  <a:pt x="322400" y="599720"/>
                </a:lnTo>
                <a:lnTo>
                  <a:pt x="327982" y="598768"/>
                </a:lnTo>
                <a:lnTo>
                  <a:pt x="333913" y="597182"/>
                </a:lnTo>
                <a:lnTo>
                  <a:pt x="339495" y="595912"/>
                </a:lnTo>
                <a:lnTo>
                  <a:pt x="345426" y="594326"/>
                </a:lnTo>
                <a:lnTo>
                  <a:pt x="351007" y="592105"/>
                </a:lnTo>
                <a:lnTo>
                  <a:pt x="356240" y="589567"/>
                </a:lnTo>
                <a:lnTo>
                  <a:pt x="361822" y="586712"/>
                </a:lnTo>
                <a:lnTo>
                  <a:pt x="367055" y="584173"/>
                </a:lnTo>
                <a:lnTo>
                  <a:pt x="372288" y="580683"/>
                </a:lnTo>
                <a:lnTo>
                  <a:pt x="377172" y="577193"/>
                </a:lnTo>
                <a:lnTo>
                  <a:pt x="382405" y="573386"/>
                </a:lnTo>
                <a:lnTo>
                  <a:pt x="386941" y="569579"/>
                </a:lnTo>
                <a:lnTo>
                  <a:pt x="391476" y="564820"/>
                </a:lnTo>
                <a:lnTo>
                  <a:pt x="396011" y="560378"/>
                </a:lnTo>
                <a:lnTo>
                  <a:pt x="400198" y="555619"/>
                </a:lnTo>
                <a:lnTo>
                  <a:pt x="403686" y="550542"/>
                </a:lnTo>
                <a:lnTo>
                  <a:pt x="407524" y="545783"/>
                </a:lnTo>
                <a:lnTo>
                  <a:pt x="410664" y="540390"/>
                </a:lnTo>
                <a:lnTo>
                  <a:pt x="413455" y="535313"/>
                </a:lnTo>
                <a:lnTo>
                  <a:pt x="416594" y="529602"/>
                </a:lnTo>
                <a:lnTo>
                  <a:pt x="419036" y="524526"/>
                </a:lnTo>
                <a:lnTo>
                  <a:pt x="421130" y="518815"/>
                </a:lnTo>
                <a:lnTo>
                  <a:pt x="422874" y="512787"/>
                </a:lnTo>
                <a:lnTo>
                  <a:pt x="424618" y="507393"/>
                </a:lnTo>
                <a:lnTo>
                  <a:pt x="425665" y="501365"/>
                </a:lnTo>
                <a:lnTo>
                  <a:pt x="426712" y="495654"/>
                </a:lnTo>
                <a:lnTo>
                  <a:pt x="427409" y="489943"/>
                </a:lnTo>
                <a:lnTo>
                  <a:pt x="427758" y="483915"/>
                </a:lnTo>
                <a:lnTo>
                  <a:pt x="428107" y="478204"/>
                </a:lnTo>
                <a:lnTo>
                  <a:pt x="427758" y="472176"/>
                </a:lnTo>
                <a:lnTo>
                  <a:pt x="427409" y="466147"/>
                </a:lnTo>
                <a:lnTo>
                  <a:pt x="426712" y="460436"/>
                </a:lnTo>
                <a:lnTo>
                  <a:pt x="425665" y="454408"/>
                </a:lnTo>
                <a:lnTo>
                  <a:pt x="424618" y="448697"/>
                </a:lnTo>
                <a:lnTo>
                  <a:pt x="422874" y="442986"/>
                </a:lnTo>
                <a:lnTo>
                  <a:pt x="421130" y="437275"/>
                </a:lnTo>
                <a:lnTo>
                  <a:pt x="419036" y="431564"/>
                </a:lnTo>
                <a:lnTo>
                  <a:pt x="416594" y="426171"/>
                </a:lnTo>
                <a:lnTo>
                  <a:pt x="413455" y="420777"/>
                </a:lnTo>
                <a:lnTo>
                  <a:pt x="410664" y="415701"/>
                </a:lnTo>
                <a:lnTo>
                  <a:pt x="407524" y="410307"/>
                </a:lnTo>
                <a:lnTo>
                  <a:pt x="403686" y="405231"/>
                </a:lnTo>
                <a:lnTo>
                  <a:pt x="400198" y="400154"/>
                </a:lnTo>
                <a:lnTo>
                  <a:pt x="396011" y="395712"/>
                </a:lnTo>
                <a:lnTo>
                  <a:pt x="391476" y="3909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35C9DB8C-02D8-45A0-AD81-144A5F0303F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618968" y="3700862"/>
            <a:ext cx="528358" cy="705171"/>
          </a:xfrm>
          <a:custGeom>
            <a:avLst/>
            <a:gdLst>
              <a:gd name="connsiteX0" fmla="*/ 0 w 528358"/>
              <a:gd name="connsiteY0" fmla="*/ 0 h 705171"/>
              <a:gd name="connsiteX1" fmla="*/ 0 w 528358"/>
              <a:gd name="connsiteY1" fmla="*/ 353336 h 705171"/>
              <a:gd name="connsiteX2" fmla="*/ 315271 w 528358"/>
              <a:gd name="connsiteY2" fmla="*/ 668640 h 705171"/>
              <a:gd name="connsiteX3" fmla="*/ 319805 w 528358"/>
              <a:gd name="connsiteY3" fmla="*/ 673087 h 705171"/>
              <a:gd name="connsiteX4" fmla="*/ 324688 w 528358"/>
              <a:gd name="connsiteY4" fmla="*/ 677217 h 705171"/>
              <a:gd name="connsiteX5" fmla="*/ 329919 w 528358"/>
              <a:gd name="connsiteY5" fmla="*/ 681029 h 705171"/>
              <a:gd name="connsiteX6" fmla="*/ 334801 w 528358"/>
              <a:gd name="connsiteY6" fmla="*/ 684523 h 705171"/>
              <a:gd name="connsiteX7" fmla="*/ 340033 w 528358"/>
              <a:gd name="connsiteY7" fmla="*/ 687700 h 705171"/>
              <a:gd name="connsiteX8" fmla="*/ 345613 w 528358"/>
              <a:gd name="connsiteY8" fmla="*/ 690876 h 705171"/>
              <a:gd name="connsiteX9" fmla="*/ 350844 w 528358"/>
              <a:gd name="connsiteY9" fmla="*/ 693735 h 705171"/>
              <a:gd name="connsiteX10" fmla="*/ 356424 w 528358"/>
              <a:gd name="connsiteY10" fmla="*/ 695959 h 705171"/>
              <a:gd name="connsiteX11" fmla="*/ 362353 w 528358"/>
              <a:gd name="connsiteY11" fmla="*/ 698183 h 705171"/>
              <a:gd name="connsiteX12" fmla="*/ 367933 w 528358"/>
              <a:gd name="connsiteY12" fmla="*/ 700089 h 705171"/>
              <a:gd name="connsiteX13" fmla="*/ 373861 w 528358"/>
              <a:gd name="connsiteY13" fmla="*/ 701677 h 705171"/>
              <a:gd name="connsiteX14" fmla="*/ 379790 w 528358"/>
              <a:gd name="connsiteY14" fmla="*/ 702630 h 705171"/>
              <a:gd name="connsiteX15" fmla="*/ 385719 w 528358"/>
              <a:gd name="connsiteY15" fmla="*/ 703901 h 705171"/>
              <a:gd name="connsiteX16" fmla="*/ 391648 w 528358"/>
              <a:gd name="connsiteY16" fmla="*/ 704536 h 705171"/>
              <a:gd name="connsiteX17" fmla="*/ 397576 w 528358"/>
              <a:gd name="connsiteY17" fmla="*/ 704854 h 705171"/>
              <a:gd name="connsiteX18" fmla="*/ 403505 w 528358"/>
              <a:gd name="connsiteY18" fmla="*/ 705171 h 705171"/>
              <a:gd name="connsiteX19" fmla="*/ 409434 w 528358"/>
              <a:gd name="connsiteY19" fmla="*/ 704854 h 705171"/>
              <a:gd name="connsiteX20" fmla="*/ 415363 w 528358"/>
              <a:gd name="connsiteY20" fmla="*/ 704536 h 705171"/>
              <a:gd name="connsiteX21" fmla="*/ 421292 w 528358"/>
              <a:gd name="connsiteY21" fmla="*/ 703901 h 705171"/>
              <a:gd name="connsiteX22" fmla="*/ 427220 w 528358"/>
              <a:gd name="connsiteY22" fmla="*/ 702630 h 705171"/>
              <a:gd name="connsiteX23" fmla="*/ 433149 w 528358"/>
              <a:gd name="connsiteY23" fmla="*/ 701677 h 705171"/>
              <a:gd name="connsiteX24" fmla="*/ 439078 w 528358"/>
              <a:gd name="connsiteY24" fmla="*/ 700089 h 705171"/>
              <a:gd name="connsiteX25" fmla="*/ 445007 w 528358"/>
              <a:gd name="connsiteY25" fmla="*/ 698183 h 705171"/>
              <a:gd name="connsiteX26" fmla="*/ 450587 w 528358"/>
              <a:gd name="connsiteY26" fmla="*/ 695959 h 705171"/>
              <a:gd name="connsiteX27" fmla="*/ 456167 w 528358"/>
              <a:gd name="connsiteY27" fmla="*/ 693735 h 705171"/>
              <a:gd name="connsiteX28" fmla="*/ 461747 w 528358"/>
              <a:gd name="connsiteY28" fmla="*/ 690876 h 705171"/>
              <a:gd name="connsiteX29" fmla="*/ 466978 w 528358"/>
              <a:gd name="connsiteY29" fmla="*/ 687700 h 705171"/>
              <a:gd name="connsiteX30" fmla="*/ 472209 w 528358"/>
              <a:gd name="connsiteY30" fmla="*/ 684523 h 705171"/>
              <a:gd name="connsiteX31" fmla="*/ 477440 w 528358"/>
              <a:gd name="connsiteY31" fmla="*/ 681029 h 705171"/>
              <a:gd name="connsiteX32" fmla="*/ 482323 w 528358"/>
              <a:gd name="connsiteY32" fmla="*/ 677217 h 705171"/>
              <a:gd name="connsiteX33" fmla="*/ 487205 w 528358"/>
              <a:gd name="connsiteY33" fmla="*/ 673087 h 705171"/>
              <a:gd name="connsiteX34" fmla="*/ 491739 w 528358"/>
              <a:gd name="connsiteY34" fmla="*/ 668640 h 705171"/>
              <a:gd name="connsiteX35" fmla="*/ 496273 w 528358"/>
              <a:gd name="connsiteY35" fmla="*/ 663875 h 705171"/>
              <a:gd name="connsiteX36" fmla="*/ 500458 w 528358"/>
              <a:gd name="connsiteY36" fmla="*/ 659110 h 705171"/>
              <a:gd name="connsiteX37" fmla="*/ 504294 w 528358"/>
              <a:gd name="connsiteY37" fmla="*/ 654345 h 705171"/>
              <a:gd name="connsiteX38" fmla="*/ 507782 w 528358"/>
              <a:gd name="connsiteY38" fmla="*/ 648945 h 705171"/>
              <a:gd name="connsiteX39" fmla="*/ 510920 w 528358"/>
              <a:gd name="connsiteY39" fmla="*/ 643862 h 705171"/>
              <a:gd name="connsiteX40" fmla="*/ 514059 w 528358"/>
              <a:gd name="connsiteY40" fmla="*/ 638144 h 705171"/>
              <a:gd name="connsiteX41" fmla="*/ 516849 w 528358"/>
              <a:gd name="connsiteY41" fmla="*/ 632744 h 705171"/>
              <a:gd name="connsiteX42" fmla="*/ 519290 w 528358"/>
              <a:gd name="connsiteY42" fmla="*/ 627344 h 705171"/>
              <a:gd name="connsiteX43" fmla="*/ 521383 w 528358"/>
              <a:gd name="connsiteY43" fmla="*/ 621308 h 705171"/>
              <a:gd name="connsiteX44" fmla="*/ 523127 w 528358"/>
              <a:gd name="connsiteY44" fmla="*/ 615908 h 705171"/>
              <a:gd name="connsiteX45" fmla="*/ 524870 w 528358"/>
              <a:gd name="connsiteY45" fmla="*/ 609872 h 705171"/>
              <a:gd name="connsiteX46" fmla="*/ 525917 w 528358"/>
              <a:gd name="connsiteY46" fmla="*/ 603836 h 705171"/>
              <a:gd name="connsiteX47" fmla="*/ 526963 w 528358"/>
              <a:gd name="connsiteY47" fmla="*/ 598119 h 705171"/>
              <a:gd name="connsiteX48" fmla="*/ 527660 w 528358"/>
              <a:gd name="connsiteY48" fmla="*/ 592083 h 705171"/>
              <a:gd name="connsiteX49" fmla="*/ 528358 w 528358"/>
              <a:gd name="connsiteY49" fmla="*/ 586047 h 705171"/>
              <a:gd name="connsiteX50" fmla="*/ 528358 w 528358"/>
              <a:gd name="connsiteY50" fmla="*/ 580329 h 705171"/>
              <a:gd name="connsiteX51" fmla="*/ 528358 w 528358"/>
              <a:gd name="connsiteY51" fmla="*/ 574294 h 705171"/>
              <a:gd name="connsiteX52" fmla="*/ 527660 w 528358"/>
              <a:gd name="connsiteY52" fmla="*/ 568258 h 705171"/>
              <a:gd name="connsiteX53" fmla="*/ 526963 w 528358"/>
              <a:gd name="connsiteY53" fmla="*/ 562223 h 705171"/>
              <a:gd name="connsiteX54" fmla="*/ 525917 w 528358"/>
              <a:gd name="connsiteY54" fmla="*/ 556505 h 705171"/>
              <a:gd name="connsiteX55" fmla="*/ 524870 w 528358"/>
              <a:gd name="connsiteY55" fmla="*/ 550469 h 705171"/>
              <a:gd name="connsiteX56" fmla="*/ 523127 w 528358"/>
              <a:gd name="connsiteY56" fmla="*/ 544433 h 705171"/>
              <a:gd name="connsiteX57" fmla="*/ 521383 w 528358"/>
              <a:gd name="connsiteY57" fmla="*/ 539033 h 705171"/>
              <a:gd name="connsiteX58" fmla="*/ 519290 w 528358"/>
              <a:gd name="connsiteY58" fmla="*/ 532997 h 705171"/>
              <a:gd name="connsiteX59" fmla="*/ 516849 w 528358"/>
              <a:gd name="connsiteY59" fmla="*/ 527597 h 705171"/>
              <a:gd name="connsiteX60" fmla="*/ 514059 w 528358"/>
              <a:gd name="connsiteY60" fmla="*/ 522197 h 705171"/>
              <a:gd name="connsiteX61" fmla="*/ 510920 w 528358"/>
              <a:gd name="connsiteY61" fmla="*/ 516479 h 705171"/>
              <a:gd name="connsiteX62" fmla="*/ 507782 w 528358"/>
              <a:gd name="connsiteY62" fmla="*/ 511396 h 705171"/>
              <a:gd name="connsiteX63" fmla="*/ 504294 w 528358"/>
              <a:gd name="connsiteY63" fmla="*/ 505996 h 705171"/>
              <a:gd name="connsiteX64" fmla="*/ 500458 w 528358"/>
              <a:gd name="connsiteY64" fmla="*/ 501231 h 705171"/>
              <a:gd name="connsiteX65" fmla="*/ 496273 w 528358"/>
              <a:gd name="connsiteY65" fmla="*/ 496466 h 705171"/>
              <a:gd name="connsiteX66" fmla="*/ 491739 w 528358"/>
              <a:gd name="connsiteY66" fmla="*/ 491701 h 7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28358" h="705171">
                <a:moveTo>
                  <a:pt x="0" y="0"/>
                </a:moveTo>
                <a:lnTo>
                  <a:pt x="0" y="353336"/>
                </a:lnTo>
                <a:lnTo>
                  <a:pt x="315271" y="668640"/>
                </a:lnTo>
                <a:lnTo>
                  <a:pt x="319805" y="673087"/>
                </a:lnTo>
                <a:lnTo>
                  <a:pt x="324688" y="677217"/>
                </a:lnTo>
                <a:lnTo>
                  <a:pt x="329919" y="681029"/>
                </a:lnTo>
                <a:lnTo>
                  <a:pt x="334801" y="684523"/>
                </a:lnTo>
                <a:lnTo>
                  <a:pt x="340033" y="687700"/>
                </a:lnTo>
                <a:lnTo>
                  <a:pt x="345613" y="690876"/>
                </a:lnTo>
                <a:lnTo>
                  <a:pt x="350844" y="693735"/>
                </a:lnTo>
                <a:lnTo>
                  <a:pt x="356424" y="695959"/>
                </a:lnTo>
                <a:lnTo>
                  <a:pt x="362353" y="698183"/>
                </a:lnTo>
                <a:lnTo>
                  <a:pt x="367933" y="700089"/>
                </a:lnTo>
                <a:lnTo>
                  <a:pt x="373861" y="701677"/>
                </a:lnTo>
                <a:lnTo>
                  <a:pt x="379790" y="702630"/>
                </a:lnTo>
                <a:lnTo>
                  <a:pt x="385719" y="703901"/>
                </a:lnTo>
                <a:lnTo>
                  <a:pt x="391648" y="704536"/>
                </a:lnTo>
                <a:lnTo>
                  <a:pt x="397576" y="704854"/>
                </a:lnTo>
                <a:lnTo>
                  <a:pt x="403505" y="705171"/>
                </a:lnTo>
                <a:lnTo>
                  <a:pt x="409434" y="704854"/>
                </a:lnTo>
                <a:lnTo>
                  <a:pt x="415363" y="704536"/>
                </a:lnTo>
                <a:lnTo>
                  <a:pt x="421292" y="703901"/>
                </a:lnTo>
                <a:lnTo>
                  <a:pt x="427220" y="702630"/>
                </a:lnTo>
                <a:lnTo>
                  <a:pt x="433149" y="701677"/>
                </a:lnTo>
                <a:lnTo>
                  <a:pt x="439078" y="700089"/>
                </a:lnTo>
                <a:lnTo>
                  <a:pt x="445007" y="698183"/>
                </a:lnTo>
                <a:lnTo>
                  <a:pt x="450587" y="695959"/>
                </a:lnTo>
                <a:lnTo>
                  <a:pt x="456167" y="693735"/>
                </a:lnTo>
                <a:lnTo>
                  <a:pt x="461747" y="690876"/>
                </a:lnTo>
                <a:lnTo>
                  <a:pt x="466978" y="687700"/>
                </a:lnTo>
                <a:lnTo>
                  <a:pt x="472209" y="684523"/>
                </a:lnTo>
                <a:lnTo>
                  <a:pt x="477440" y="681029"/>
                </a:lnTo>
                <a:lnTo>
                  <a:pt x="482323" y="677217"/>
                </a:lnTo>
                <a:lnTo>
                  <a:pt x="487205" y="673087"/>
                </a:lnTo>
                <a:lnTo>
                  <a:pt x="491739" y="668640"/>
                </a:lnTo>
                <a:lnTo>
                  <a:pt x="496273" y="663875"/>
                </a:lnTo>
                <a:lnTo>
                  <a:pt x="500458" y="659110"/>
                </a:lnTo>
                <a:lnTo>
                  <a:pt x="504294" y="654345"/>
                </a:lnTo>
                <a:lnTo>
                  <a:pt x="507782" y="648945"/>
                </a:lnTo>
                <a:lnTo>
                  <a:pt x="510920" y="643862"/>
                </a:lnTo>
                <a:lnTo>
                  <a:pt x="514059" y="638144"/>
                </a:lnTo>
                <a:lnTo>
                  <a:pt x="516849" y="632744"/>
                </a:lnTo>
                <a:lnTo>
                  <a:pt x="519290" y="627344"/>
                </a:lnTo>
                <a:lnTo>
                  <a:pt x="521383" y="621308"/>
                </a:lnTo>
                <a:lnTo>
                  <a:pt x="523127" y="615908"/>
                </a:lnTo>
                <a:lnTo>
                  <a:pt x="524870" y="609872"/>
                </a:lnTo>
                <a:lnTo>
                  <a:pt x="525917" y="603836"/>
                </a:lnTo>
                <a:lnTo>
                  <a:pt x="526963" y="598119"/>
                </a:lnTo>
                <a:lnTo>
                  <a:pt x="527660" y="592083"/>
                </a:lnTo>
                <a:lnTo>
                  <a:pt x="528358" y="586047"/>
                </a:lnTo>
                <a:lnTo>
                  <a:pt x="528358" y="580329"/>
                </a:lnTo>
                <a:lnTo>
                  <a:pt x="528358" y="574294"/>
                </a:lnTo>
                <a:lnTo>
                  <a:pt x="527660" y="568258"/>
                </a:lnTo>
                <a:lnTo>
                  <a:pt x="526963" y="562223"/>
                </a:lnTo>
                <a:lnTo>
                  <a:pt x="525917" y="556505"/>
                </a:lnTo>
                <a:lnTo>
                  <a:pt x="524870" y="550469"/>
                </a:lnTo>
                <a:lnTo>
                  <a:pt x="523127" y="544433"/>
                </a:lnTo>
                <a:lnTo>
                  <a:pt x="521383" y="539033"/>
                </a:lnTo>
                <a:lnTo>
                  <a:pt x="519290" y="532997"/>
                </a:lnTo>
                <a:lnTo>
                  <a:pt x="516849" y="527597"/>
                </a:lnTo>
                <a:lnTo>
                  <a:pt x="514059" y="522197"/>
                </a:lnTo>
                <a:lnTo>
                  <a:pt x="510920" y="516479"/>
                </a:lnTo>
                <a:lnTo>
                  <a:pt x="507782" y="511396"/>
                </a:lnTo>
                <a:lnTo>
                  <a:pt x="504294" y="505996"/>
                </a:lnTo>
                <a:lnTo>
                  <a:pt x="500458" y="501231"/>
                </a:lnTo>
                <a:lnTo>
                  <a:pt x="496273" y="496466"/>
                </a:lnTo>
                <a:lnTo>
                  <a:pt x="491739" y="4917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0" name="Title 1">
            <a:extLst>
              <a:ext uri="{FF2B5EF4-FFF2-40B4-BE49-F238E27FC236}">
                <a16:creationId xmlns="" xmlns:a16="http://schemas.microsoft.com/office/drawing/2014/main" id="{662E5132-A7A1-488D-9B70-70768FCF1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365126"/>
            <a:ext cx="5544616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="" xmlns:a16="http://schemas.microsoft.com/office/drawing/2014/main" id="{8ED6518A-DFCF-48C7-ACB1-F7CE9A707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825625"/>
            <a:ext cx="5544616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4147956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266F7E2-04F1-46F6-BC28-860498EA0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8D4BF316-3424-4800-B236-6546FB94A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22248BB-BC4E-49A2-B98C-5009DC6A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827CA6B-FF7F-4D8F-8569-BF95071BA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3790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D53BA069-D012-428D-9307-69262E7980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54"/>
          <a:stretch>
            <a:fillRect/>
          </a:stretch>
        </p:blipFill>
        <p:spPr>
          <a:xfrm>
            <a:off x="279966" y="0"/>
            <a:ext cx="8867360" cy="6858000"/>
          </a:xfrm>
          <a:custGeom>
            <a:avLst/>
            <a:gdLst>
              <a:gd name="connsiteX0" fmla="*/ 0 w 8867360"/>
              <a:gd name="connsiteY0" fmla="*/ 0 h 6858000"/>
              <a:gd name="connsiteX1" fmla="*/ 8867360 w 8867360"/>
              <a:gd name="connsiteY1" fmla="*/ 0 h 6858000"/>
              <a:gd name="connsiteX2" fmla="*/ 8867360 w 8867360"/>
              <a:gd name="connsiteY2" fmla="*/ 6858000 h 6858000"/>
              <a:gd name="connsiteX3" fmla="*/ 0 w 88673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7360" h="6858000">
                <a:moveTo>
                  <a:pt x="0" y="0"/>
                </a:moveTo>
                <a:lnTo>
                  <a:pt x="8867360" y="0"/>
                </a:lnTo>
                <a:lnTo>
                  <a:pt x="886736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70D0F2FC-A5E2-45DE-988F-0396FA7D0DE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8071474" cy="6858000"/>
          </a:xfrm>
          <a:custGeom>
            <a:avLst/>
            <a:gdLst>
              <a:gd name="connsiteX0" fmla="*/ 8071474 w 8071474"/>
              <a:gd name="connsiteY0" fmla="*/ 0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</a:cxnLst>
            <a:rect l="l" t="t" r="r" b="b"/>
            <a:pathLst>
              <a:path w="8071474" h="6858000">
                <a:moveTo>
                  <a:pt x="8071474" y="0"/>
                </a:moveTo>
                <a:lnTo>
                  <a:pt x="0" y="0"/>
                </a:lnTo>
                <a:lnTo>
                  <a:pt x="692823" y="691198"/>
                </a:lnTo>
                <a:cubicBezTo>
                  <a:pt x="692231" y="688658"/>
                  <a:pt x="691936" y="686435"/>
                  <a:pt x="691345" y="683895"/>
                </a:cubicBezTo>
                <a:cubicBezTo>
                  <a:pt x="691049" y="681355"/>
                  <a:pt x="691049" y="678815"/>
                  <a:pt x="690754" y="676275"/>
                </a:cubicBezTo>
                <a:lnTo>
                  <a:pt x="690754" y="669290"/>
                </a:lnTo>
                <a:lnTo>
                  <a:pt x="690754" y="661988"/>
                </a:lnTo>
                <a:cubicBezTo>
                  <a:pt x="691049" y="659448"/>
                  <a:pt x="691049" y="656908"/>
                  <a:pt x="691345" y="654368"/>
                </a:cubicBezTo>
                <a:cubicBezTo>
                  <a:pt x="691640" y="652145"/>
                  <a:pt x="692231" y="649605"/>
                  <a:pt x="692527" y="647383"/>
                </a:cubicBezTo>
                <a:cubicBezTo>
                  <a:pt x="693118" y="644843"/>
                  <a:pt x="693414" y="642620"/>
                  <a:pt x="694005" y="640080"/>
                </a:cubicBezTo>
                <a:cubicBezTo>
                  <a:pt x="694596" y="637858"/>
                  <a:pt x="695187" y="635318"/>
                  <a:pt x="695778" y="633095"/>
                </a:cubicBezTo>
                <a:cubicBezTo>
                  <a:pt x="696665" y="630555"/>
                  <a:pt x="697256" y="628333"/>
                  <a:pt x="698143" y="625793"/>
                </a:cubicBezTo>
                <a:cubicBezTo>
                  <a:pt x="699030" y="623570"/>
                  <a:pt x="699916" y="621030"/>
                  <a:pt x="700803" y="618808"/>
                </a:cubicBezTo>
                <a:cubicBezTo>
                  <a:pt x="701985" y="616585"/>
                  <a:pt x="702872" y="614363"/>
                  <a:pt x="704054" y="612140"/>
                </a:cubicBezTo>
                <a:cubicBezTo>
                  <a:pt x="705237" y="609918"/>
                  <a:pt x="706419" y="608013"/>
                  <a:pt x="707601" y="605790"/>
                </a:cubicBezTo>
                <a:lnTo>
                  <a:pt x="712035" y="599123"/>
                </a:lnTo>
                <a:cubicBezTo>
                  <a:pt x="713513" y="596900"/>
                  <a:pt x="714695" y="594995"/>
                  <a:pt x="716173" y="592773"/>
                </a:cubicBezTo>
                <a:cubicBezTo>
                  <a:pt x="717946" y="590868"/>
                  <a:pt x="719424" y="588963"/>
                  <a:pt x="721198" y="587058"/>
                </a:cubicBezTo>
                <a:lnTo>
                  <a:pt x="726518" y="581343"/>
                </a:lnTo>
                <a:cubicBezTo>
                  <a:pt x="727996" y="579755"/>
                  <a:pt x="729769" y="578485"/>
                  <a:pt x="731247" y="576898"/>
                </a:cubicBezTo>
                <a:cubicBezTo>
                  <a:pt x="732725" y="575310"/>
                  <a:pt x="734498" y="574040"/>
                  <a:pt x="735976" y="572453"/>
                </a:cubicBezTo>
                <a:cubicBezTo>
                  <a:pt x="737750" y="571183"/>
                  <a:pt x="739227" y="570230"/>
                  <a:pt x="741001" y="568960"/>
                </a:cubicBezTo>
                <a:cubicBezTo>
                  <a:pt x="742774" y="567690"/>
                  <a:pt x="744252" y="566738"/>
                  <a:pt x="746026" y="565468"/>
                </a:cubicBezTo>
                <a:cubicBezTo>
                  <a:pt x="747799" y="564515"/>
                  <a:pt x="749277" y="563245"/>
                  <a:pt x="751050" y="562293"/>
                </a:cubicBezTo>
                <a:cubicBezTo>
                  <a:pt x="752824" y="561023"/>
                  <a:pt x="754597" y="560070"/>
                  <a:pt x="756371" y="558800"/>
                </a:cubicBezTo>
                <a:cubicBezTo>
                  <a:pt x="758144" y="558165"/>
                  <a:pt x="759918" y="557213"/>
                  <a:pt x="761691" y="556578"/>
                </a:cubicBezTo>
                <a:cubicBezTo>
                  <a:pt x="763760" y="555625"/>
                  <a:pt x="765533" y="554990"/>
                  <a:pt x="767602" y="554038"/>
                </a:cubicBezTo>
                <a:cubicBezTo>
                  <a:pt x="769376" y="553403"/>
                  <a:pt x="771149" y="552450"/>
                  <a:pt x="772923" y="551815"/>
                </a:cubicBezTo>
                <a:cubicBezTo>
                  <a:pt x="774992" y="551180"/>
                  <a:pt x="776765" y="550545"/>
                  <a:pt x="778834" y="549910"/>
                </a:cubicBezTo>
                <a:cubicBezTo>
                  <a:pt x="780608" y="549593"/>
                  <a:pt x="782677" y="548958"/>
                  <a:pt x="784450" y="548640"/>
                </a:cubicBezTo>
                <a:cubicBezTo>
                  <a:pt x="786224" y="548323"/>
                  <a:pt x="788293" y="547688"/>
                  <a:pt x="790066" y="547370"/>
                </a:cubicBezTo>
                <a:lnTo>
                  <a:pt x="795977" y="546418"/>
                </a:lnTo>
                <a:cubicBezTo>
                  <a:pt x="798046" y="546100"/>
                  <a:pt x="800115" y="546100"/>
                  <a:pt x="802184" y="545783"/>
                </a:cubicBezTo>
                <a:cubicBezTo>
                  <a:pt x="803958" y="545783"/>
                  <a:pt x="806027" y="545465"/>
                  <a:pt x="807800" y="545465"/>
                </a:cubicBezTo>
                <a:cubicBezTo>
                  <a:pt x="809869" y="545148"/>
                  <a:pt x="811938" y="545148"/>
                  <a:pt x="814007" y="544830"/>
                </a:cubicBezTo>
                <a:cubicBezTo>
                  <a:pt x="815781" y="545148"/>
                  <a:pt x="817850" y="545148"/>
                  <a:pt x="819623" y="545465"/>
                </a:cubicBezTo>
                <a:cubicBezTo>
                  <a:pt x="821692" y="545465"/>
                  <a:pt x="823761" y="545783"/>
                  <a:pt x="825830" y="545783"/>
                </a:cubicBezTo>
                <a:cubicBezTo>
                  <a:pt x="827604" y="546100"/>
                  <a:pt x="829673" y="546100"/>
                  <a:pt x="831446" y="546418"/>
                </a:cubicBezTo>
                <a:lnTo>
                  <a:pt x="837358" y="547370"/>
                </a:lnTo>
                <a:cubicBezTo>
                  <a:pt x="839131" y="547688"/>
                  <a:pt x="841200" y="548323"/>
                  <a:pt x="842974" y="548640"/>
                </a:cubicBezTo>
                <a:cubicBezTo>
                  <a:pt x="845042" y="548958"/>
                  <a:pt x="846816" y="549593"/>
                  <a:pt x="848885" y="549910"/>
                </a:cubicBezTo>
                <a:cubicBezTo>
                  <a:pt x="850658" y="550545"/>
                  <a:pt x="852727" y="551180"/>
                  <a:pt x="854501" y="551815"/>
                </a:cubicBezTo>
                <a:cubicBezTo>
                  <a:pt x="856274" y="552450"/>
                  <a:pt x="858343" y="553403"/>
                  <a:pt x="860117" y="554038"/>
                </a:cubicBezTo>
                <a:cubicBezTo>
                  <a:pt x="861890" y="554990"/>
                  <a:pt x="863959" y="555625"/>
                  <a:pt x="865733" y="556578"/>
                </a:cubicBezTo>
                <a:cubicBezTo>
                  <a:pt x="867506" y="557213"/>
                  <a:pt x="869280" y="558165"/>
                  <a:pt x="871053" y="558800"/>
                </a:cubicBezTo>
                <a:cubicBezTo>
                  <a:pt x="872826" y="560070"/>
                  <a:pt x="874600" y="561023"/>
                  <a:pt x="876373" y="562293"/>
                </a:cubicBezTo>
                <a:cubicBezTo>
                  <a:pt x="878147" y="563245"/>
                  <a:pt x="879624" y="564515"/>
                  <a:pt x="881398" y="565468"/>
                </a:cubicBezTo>
                <a:cubicBezTo>
                  <a:pt x="883171" y="566738"/>
                  <a:pt x="884945" y="567690"/>
                  <a:pt x="886718" y="568960"/>
                </a:cubicBezTo>
                <a:cubicBezTo>
                  <a:pt x="888196" y="570230"/>
                  <a:pt x="889970" y="571183"/>
                  <a:pt x="891447" y="572453"/>
                </a:cubicBezTo>
                <a:cubicBezTo>
                  <a:pt x="892925" y="574040"/>
                  <a:pt x="894699" y="575310"/>
                  <a:pt x="896177" y="576898"/>
                </a:cubicBezTo>
                <a:cubicBezTo>
                  <a:pt x="897654" y="578485"/>
                  <a:pt x="899428" y="579755"/>
                  <a:pt x="900906" y="581343"/>
                </a:cubicBezTo>
                <a:lnTo>
                  <a:pt x="1431459" y="1111568"/>
                </a:lnTo>
                <a:lnTo>
                  <a:pt x="2394731" y="2074863"/>
                </a:lnTo>
                <a:cubicBezTo>
                  <a:pt x="2396208" y="2076450"/>
                  <a:pt x="2397686" y="2077720"/>
                  <a:pt x="2399164" y="2079308"/>
                </a:cubicBezTo>
                <a:cubicBezTo>
                  <a:pt x="2400938" y="2080578"/>
                  <a:pt x="2402415" y="2082165"/>
                  <a:pt x="2404189" y="2083435"/>
                </a:cubicBezTo>
                <a:cubicBezTo>
                  <a:pt x="2405667" y="2084705"/>
                  <a:pt x="2407440" y="2085975"/>
                  <a:pt x="2408918" y="2087245"/>
                </a:cubicBezTo>
                <a:cubicBezTo>
                  <a:pt x="2410692" y="2088515"/>
                  <a:pt x="2412169" y="2089468"/>
                  <a:pt x="2413943" y="2090738"/>
                </a:cubicBezTo>
                <a:cubicBezTo>
                  <a:pt x="2415716" y="2091690"/>
                  <a:pt x="2417490" y="2092960"/>
                  <a:pt x="2419263" y="2093913"/>
                </a:cubicBezTo>
                <a:lnTo>
                  <a:pt x="2424583" y="2096770"/>
                </a:lnTo>
                <a:cubicBezTo>
                  <a:pt x="2426357" y="2097723"/>
                  <a:pt x="2428426" y="2098675"/>
                  <a:pt x="2430199" y="2099628"/>
                </a:cubicBezTo>
                <a:cubicBezTo>
                  <a:pt x="2431973" y="2100263"/>
                  <a:pt x="2433746" y="2101215"/>
                  <a:pt x="2435520" y="2101850"/>
                </a:cubicBezTo>
                <a:cubicBezTo>
                  <a:pt x="2437293" y="2102485"/>
                  <a:pt x="2439362" y="2103438"/>
                  <a:pt x="2441136" y="2104073"/>
                </a:cubicBezTo>
                <a:cubicBezTo>
                  <a:pt x="2443205" y="2104708"/>
                  <a:pt x="2444978" y="2105025"/>
                  <a:pt x="2447047" y="2105660"/>
                </a:cubicBezTo>
                <a:cubicBezTo>
                  <a:pt x="2448820" y="2106295"/>
                  <a:pt x="2450889" y="2106930"/>
                  <a:pt x="2452663" y="2107565"/>
                </a:cubicBezTo>
                <a:lnTo>
                  <a:pt x="2458574" y="2108518"/>
                </a:lnTo>
                <a:cubicBezTo>
                  <a:pt x="2460348" y="2108835"/>
                  <a:pt x="2462417" y="2109470"/>
                  <a:pt x="2464190" y="2109788"/>
                </a:cubicBezTo>
                <a:cubicBezTo>
                  <a:pt x="2465964" y="2110105"/>
                  <a:pt x="2468033" y="2110105"/>
                  <a:pt x="2469806" y="2110423"/>
                </a:cubicBezTo>
                <a:cubicBezTo>
                  <a:pt x="2471875" y="2110423"/>
                  <a:pt x="2473944" y="2110740"/>
                  <a:pt x="2476013" y="2110740"/>
                </a:cubicBezTo>
                <a:cubicBezTo>
                  <a:pt x="2478082" y="2110740"/>
                  <a:pt x="2479856" y="2111058"/>
                  <a:pt x="2481925" y="2111058"/>
                </a:cubicBezTo>
                <a:cubicBezTo>
                  <a:pt x="2483994" y="2111058"/>
                  <a:pt x="2485767" y="2110740"/>
                  <a:pt x="2487836" y="2110740"/>
                </a:cubicBezTo>
                <a:cubicBezTo>
                  <a:pt x="2489905" y="2110740"/>
                  <a:pt x="2491678" y="2110423"/>
                  <a:pt x="2493747" y="2110423"/>
                </a:cubicBezTo>
                <a:cubicBezTo>
                  <a:pt x="2495521" y="2110105"/>
                  <a:pt x="2497590" y="2110105"/>
                  <a:pt x="2499363" y="2109788"/>
                </a:cubicBezTo>
                <a:cubicBezTo>
                  <a:pt x="2501432" y="2109470"/>
                  <a:pt x="2503501" y="2108835"/>
                  <a:pt x="2505570" y="2108518"/>
                </a:cubicBezTo>
                <a:lnTo>
                  <a:pt x="2511186" y="2107565"/>
                </a:lnTo>
                <a:cubicBezTo>
                  <a:pt x="2513255" y="2106930"/>
                  <a:pt x="2515029" y="2106295"/>
                  <a:pt x="2517098" y="2105660"/>
                </a:cubicBezTo>
                <a:cubicBezTo>
                  <a:pt x="2518871" y="2105025"/>
                  <a:pt x="2520940" y="2104708"/>
                  <a:pt x="2522714" y="2104073"/>
                </a:cubicBezTo>
                <a:cubicBezTo>
                  <a:pt x="2524487" y="2103438"/>
                  <a:pt x="2526260" y="2102485"/>
                  <a:pt x="2528034" y="2101850"/>
                </a:cubicBezTo>
                <a:cubicBezTo>
                  <a:pt x="2530103" y="2101215"/>
                  <a:pt x="2531876" y="2100263"/>
                  <a:pt x="2533945" y="2099628"/>
                </a:cubicBezTo>
                <a:lnTo>
                  <a:pt x="2539266" y="2096770"/>
                </a:lnTo>
                <a:cubicBezTo>
                  <a:pt x="2541039" y="2095818"/>
                  <a:pt x="2542517" y="2094865"/>
                  <a:pt x="2544290" y="2093913"/>
                </a:cubicBezTo>
                <a:cubicBezTo>
                  <a:pt x="2546064" y="2092960"/>
                  <a:pt x="2547837" y="2091690"/>
                  <a:pt x="2549611" y="2090738"/>
                </a:cubicBezTo>
                <a:cubicBezTo>
                  <a:pt x="2551384" y="2089468"/>
                  <a:pt x="2552862" y="2088515"/>
                  <a:pt x="2554635" y="2087245"/>
                </a:cubicBezTo>
                <a:cubicBezTo>
                  <a:pt x="2556409" y="2085975"/>
                  <a:pt x="2557887" y="2084705"/>
                  <a:pt x="2559660" y="2083435"/>
                </a:cubicBezTo>
                <a:cubicBezTo>
                  <a:pt x="2561138" y="2082165"/>
                  <a:pt x="2562912" y="2080578"/>
                  <a:pt x="2564389" y="2079308"/>
                </a:cubicBezTo>
                <a:cubicBezTo>
                  <a:pt x="2565867" y="2077720"/>
                  <a:pt x="2567641" y="2076450"/>
                  <a:pt x="2569119" y="2074863"/>
                </a:cubicBezTo>
                <a:cubicBezTo>
                  <a:pt x="2570596" y="2073275"/>
                  <a:pt x="2571779" y="2071688"/>
                  <a:pt x="2573257" y="2070100"/>
                </a:cubicBezTo>
                <a:lnTo>
                  <a:pt x="2577395" y="2065655"/>
                </a:lnTo>
                <a:cubicBezTo>
                  <a:pt x="2578577" y="2064068"/>
                  <a:pt x="2580055" y="2062163"/>
                  <a:pt x="2581237" y="2060575"/>
                </a:cubicBezTo>
                <a:cubicBezTo>
                  <a:pt x="2582419" y="2058988"/>
                  <a:pt x="2583602" y="2057083"/>
                  <a:pt x="2584784" y="2055495"/>
                </a:cubicBezTo>
                <a:cubicBezTo>
                  <a:pt x="2585966" y="2053908"/>
                  <a:pt x="2586853" y="2052003"/>
                  <a:pt x="2588035" y="2050415"/>
                </a:cubicBezTo>
                <a:cubicBezTo>
                  <a:pt x="2588922" y="2048510"/>
                  <a:pt x="2590104" y="2046923"/>
                  <a:pt x="2590991" y="2045018"/>
                </a:cubicBezTo>
                <a:cubicBezTo>
                  <a:pt x="2591878" y="2043113"/>
                  <a:pt x="2592764" y="2041525"/>
                  <a:pt x="2593651" y="2039620"/>
                </a:cubicBezTo>
                <a:cubicBezTo>
                  <a:pt x="2594538" y="2037715"/>
                  <a:pt x="2595129" y="2036128"/>
                  <a:pt x="2596016" y="2034223"/>
                </a:cubicBezTo>
                <a:cubicBezTo>
                  <a:pt x="2596607" y="2032318"/>
                  <a:pt x="2597494" y="2030413"/>
                  <a:pt x="2598085" y="2028508"/>
                </a:cubicBezTo>
                <a:lnTo>
                  <a:pt x="2599858" y="2022793"/>
                </a:lnTo>
                <a:cubicBezTo>
                  <a:pt x="2600449" y="2020888"/>
                  <a:pt x="2600745" y="2018983"/>
                  <a:pt x="2601336" y="2017078"/>
                </a:cubicBezTo>
                <a:cubicBezTo>
                  <a:pt x="2601927" y="2015173"/>
                  <a:pt x="2602223" y="2013268"/>
                  <a:pt x="2602814" y="2011363"/>
                </a:cubicBezTo>
                <a:cubicBezTo>
                  <a:pt x="2603109" y="2009458"/>
                  <a:pt x="2603701" y="2007553"/>
                  <a:pt x="2603996" y="2005648"/>
                </a:cubicBezTo>
                <a:cubicBezTo>
                  <a:pt x="2604292" y="2003743"/>
                  <a:pt x="2604292" y="2001520"/>
                  <a:pt x="2604587" y="1999615"/>
                </a:cubicBezTo>
                <a:cubicBezTo>
                  <a:pt x="2604587" y="1997710"/>
                  <a:pt x="2604883" y="1995488"/>
                  <a:pt x="2604883" y="1993583"/>
                </a:cubicBezTo>
                <a:lnTo>
                  <a:pt x="2604883" y="1987550"/>
                </a:lnTo>
                <a:lnTo>
                  <a:pt x="2604883" y="1981835"/>
                </a:lnTo>
                <a:cubicBezTo>
                  <a:pt x="2604883" y="1979930"/>
                  <a:pt x="2604587" y="1978025"/>
                  <a:pt x="2604587" y="1976120"/>
                </a:cubicBezTo>
                <a:cubicBezTo>
                  <a:pt x="2604292" y="1974215"/>
                  <a:pt x="2604292" y="1971993"/>
                  <a:pt x="2603996" y="1970088"/>
                </a:cubicBezTo>
                <a:cubicBezTo>
                  <a:pt x="2603701" y="1968183"/>
                  <a:pt x="2603109" y="1966278"/>
                  <a:pt x="2602814" y="1964373"/>
                </a:cubicBezTo>
                <a:cubicBezTo>
                  <a:pt x="2602223" y="1962468"/>
                  <a:pt x="2601927" y="1960563"/>
                  <a:pt x="2601336" y="1958658"/>
                </a:cubicBezTo>
                <a:cubicBezTo>
                  <a:pt x="2600745" y="1956753"/>
                  <a:pt x="2600449" y="1954530"/>
                  <a:pt x="2599858" y="1952625"/>
                </a:cubicBezTo>
                <a:lnTo>
                  <a:pt x="2598085" y="1946910"/>
                </a:lnTo>
                <a:cubicBezTo>
                  <a:pt x="2597494" y="1945005"/>
                  <a:pt x="2596607" y="1943100"/>
                  <a:pt x="2596016" y="1941195"/>
                </a:cubicBezTo>
                <a:cubicBezTo>
                  <a:pt x="2595129" y="1939290"/>
                  <a:pt x="2594538" y="1937703"/>
                  <a:pt x="2593651" y="1935798"/>
                </a:cubicBezTo>
                <a:cubicBezTo>
                  <a:pt x="2592764" y="1933893"/>
                  <a:pt x="2591878" y="1932305"/>
                  <a:pt x="2590991" y="1930400"/>
                </a:cubicBezTo>
                <a:cubicBezTo>
                  <a:pt x="2590104" y="1928495"/>
                  <a:pt x="2588922" y="1926908"/>
                  <a:pt x="2588035" y="1925003"/>
                </a:cubicBezTo>
                <a:cubicBezTo>
                  <a:pt x="2586853" y="1923415"/>
                  <a:pt x="2585966" y="1921510"/>
                  <a:pt x="2584784" y="1919923"/>
                </a:cubicBezTo>
                <a:lnTo>
                  <a:pt x="2581237" y="1915160"/>
                </a:lnTo>
                <a:cubicBezTo>
                  <a:pt x="2580055" y="1913573"/>
                  <a:pt x="2578577" y="1911668"/>
                  <a:pt x="2577395" y="1910080"/>
                </a:cubicBezTo>
                <a:cubicBezTo>
                  <a:pt x="2575917" y="1908493"/>
                  <a:pt x="2574734" y="1906905"/>
                  <a:pt x="2573257" y="1905318"/>
                </a:cubicBezTo>
                <a:cubicBezTo>
                  <a:pt x="2571779" y="1903730"/>
                  <a:pt x="2570596" y="1902143"/>
                  <a:pt x="2569119" y="1900555"/>
                </a:cubicBezTo>
                <a:lnTo>
                  <a:pt x="1590477" y="922020"/>
                </a:lnTo>
                <a:lnTo>
                  <a:pt x="1272736" y="604203"/>
                </a:lnTo>
                <a:lnTo>
                  <a:pt x="1268303" y="599440"/>
                </a:lnTo>
                <a:lnTo>
                  <a:pt x="1264165" y="594995"/>
                </a:lnTo>
                <a:cubicBezTo>
                  <a:pt x="1262983" y="593408"/>
                  <a:pt x="1261505" y="591503"/>
                  <a:pt x="1260322" y="589915"/>
                </a:cubicBezTo>
                <a:cubicBezTo>
                  <a:pt x="1259140" y="588328"/>
                  <a:pt x="1257958" y="586423"/>
                  <a:pt x="1256776" y="584835"/>
                </a:cubicBezTo>
                <a:cubicBezTo>
                  <a:pt x="1255593" y="583248"/>
                  <a:pt x="1254707" y="581343"/>
                  <a:pt x="1253524" y="579755"/>
                </a:cubicBezTo>
                <a:cubicBezTo>
                  <a:pt x="1252638" y="577850"/>
                  <a:pt x="1251751" y="576263"/>
                  <a:pt x="1250864" y="574358"/>
                </a:cubicBezTo>
                <a:cubicBezTo>
                  <a:pt x="1249977" y="572453"/>
                  <a:pt x="1248795" y="570865"/>
                  <a:pt x="1247908" y="568960"/>
                </a:cubicBezTo>
                <a:cubicBezTo>
                  <a:pt x="1247317" y="567055"/>
                  <a:pt x="1246431" y="565468"/>
                  <a:pt x="1245839" y="563563"/>
                </a:cubicBezTo>
                <a:cubicBezTo>
                  <a:pt x="1244953" y="561658"/>
                  <a:pt x="1244361" y="559753"/>
                  <a:pt x="1243475" y="557848"/>
                </a:cubicBezTo>
                <a:lnTo>
                  <a:pt x="1241701" y="552133"/>
                </a:lnTo>
                <a:lnTo>
                  <a:pt x="1239928" y="546418"/>
                </a:lnTo>
                <a:cubicBezTo>
                  <a:pt x="1239632" y="544513"/>
                  <a:pt x="1239041" y="542608"/>
                  <a:pt x="1238746" y="540703"/>
                </a:cubicBezTo>
                <a:lnTo>
                  <a:pt x="1237859" y="534988"/>
                </a:lnTo>
                <a:cubicBezTo>
                  <a:pt x="1237563" y="532765"/>
                  <a:pt x="1237268" y="530860"/>
                  <a:pt x="1236972" y="528638"/>
                </a:cubicBezTo>
                <a:cubicBezTo>
                  <a:pt x="1236972" y="526733"/>
                  <a:pt x="1236677" y="524828"/>
                  <a:pt x="1236677" y="522923"/>
                </a:cubicBezTo>
                <a:cubicBezTo>
                  <a:pt x="1236677" y="521018"/>
                  <a:pt x="1236381" y="518795"/>
                  <a:pt x="1236381" y="516890"/>
                </a:cubicBezTo>
                <a:cubicBezTo>
                  <a:pt x="1236381" y="514985"/>
                  <a:pt x="1236677" y="513080"/>
                  <a:pt x="1236677" y="511175"/>
                </a:cubicBezTo>
                <a:cubicBezTo>
                  <a:pt x="1236677" y="509270"/>
                  <a:pt x="1236972" y="507365"/>
                  <a:pt x="1236972" y="505460"/>
                </a:cubicBezTo>
                <a:cubicBezTo>
                  <a:pt x="1237268" y="503555"/>
                  <a:pt x="1237563" y="501333"/>
                  <a:pt x="1237859" y="499428"/>
                </a:cubicBezTo>
                <a:lnTo>
                  <a:pt x="1238746" y="493713"/>
                </a:lnTo>
                <a:cubicBezTo>
                  <a:pt x="1239041" y="491808"/>
                  <a:pt x="1239632" y="489585"/>
                  <a:pt x="1239928" y="487680"/>
                </a:cubicBezTo>
                <a:lnTo>
                  <a:pt x="1241701" y="481965"/>
                </a:lnTo>
                <a:lnTo>
                  <a:pt x="1243475" y="476250"/>
                </a:lnTo>
                <a:cubicBezTo>
                  <a:pt x="1244361" y="474345"/>
                  <a:pt x="1244953" y="472440"/>
                  <a:pt x="1245839" y="470535"/>
                </a:cubicBezTo>
                <a:cubicBezTo>
                  <a:pt x="1246431" y="468630"/>
                  <a:pt x="1247317" y="467043"/>
                  <a:pt x="1247908" y="465138"/>
                </a:cubicBezTo>
                <a:cubicBezTo>
                  <a:pt x="1248795" y="463233"/>
                  <a:pt x="1249977" y="461645"/>
                  <a:pt x="1250864" y="459740"/>
                </a:cubicBezTo>
                <a:cubicBezTo>
                  <a:pt x="1251751" y="457835"/>
                  <a:pt x="1252638" y="456248"/>
                  <a:pt x="1253524" y="454343"/>
                </a:cubicBezTo>
                <a:cubicBezTo>
                  <a:pt x="1254707" y="452755"/>
                  <a:pt x="1255593" y="450850"/>
                  <a:pt x="1256776" y="449263"/>
                </a:cubicBezTo>
                <a:lnTo>
                  <a:pt x="1260322" y="444500"/>
                </a:lnTo>
                <a:cubicBezTo>
                  <a:pt x="1261505" y="442913"/>
                  <a:pt x="1262983" y="441008"/>
                  <a:pt x="1264165" y="439420"/>
                </a:cubicBezTo>
                <a:cubicBezTo>
                  <a:pt x="1265643" y="437833"/>
                  <a:pt x="1266825" y="436245"/>
                  <a:pt x="1268303" y="434658"/>
                </a:cubicBezTo>
                <a:lnTo>
                  <a:pt x="1272736" y="429895"/>
                </a:lnTo>
                <a:cubicBezTo>
                  <a:pt x="1274214" y="428625"/>
                  <a:pt x="1275988" y="427038"/>
                  <a:pt x="1277466" y="425768"/>
                </a:cubicBezTo>
                <a:cubicBezTo>
                  <a:pt x="1278944" y="424180"/>
                  <a:pt x="1280421" y="422910"/>
                  <a:pt x="1281899" y="421323"/>
                </a:cubicBezTo>
                <a:cubicBezTo>
                  <a:pt x="1283673" y="420053"/>
                  <a:pt x="1285151" y="419100"/>
                  <a:pt x="1286924" y="417830"/>
                </a:cubicBezTo>
                <a:cubicBezTo>
                  <a:pt x="1288697" y="416560"/>
                  <a:pt x="1290175" y="415608"/>
                  <a:pt x="1291949" y="414338"/>
                </a:cubicBezTo>
                <a:cubicBezTo>
                  <a:pt x="1293722" y="413068"/>
                  <a:pt x="1295200" y="412115"/>
                  <a:pt x="1296973" y="410845"/>
                </a:cubicBezTo>
                <a:cubicBezTo>
                  <a:pt x="1298747" y="409893"/>
                  <a:pt x="1300816" y="408940"/>
                  <a:pt x="1302589" y="407988"/>
                </a:cubicBezTo>
                <a:lnTo>
                  <a:pt x="1307910" y="405130"/>
                </a:lnTo>
                <a:cubicBezTo>
                  <a:pt x="1309683" y="404495"/>
                  <a:pt x="1311457" y="403543"/>
                  <a:pt x="1313230" y="402908"/>
                </a:cubicBezTo>
                <a:cubicBezTo>
                  <a:pt x="1315003" y="402273"/>
                  <a:pt x="1317072" y="401638"/>
                  <a:pt x="1318846" y="401003"/>
                </a:cubicBezTo>
                <a:cubicBezTo>
                  <a:pt x="1320915" y="400368"/>
                  <a:pt x="1322688" y="399733"/>
                  <a:pt x="1324757" y="399098"/>
                </a:cubicBezTo>
                <a:cubicBezTo>
                  <a:pt x="1326531" y="398463"/>
                  <a:pt x="1328600" y="397828"/>
                  <a:pt x="1330373" y="397193"/>
                </a:cubicBezTo>
                <a:lnTo>
                  <a:pt x="1336285" y="396240"/>
                </a:lnTo>
                <a:lnTo>
                  <a:pt x="1341901" y="395288"/>
                </a:lnTo>
                <a:lnTo>
                  <a:pt x="1348108" y="394335"/>
                </a:lnTo>
                <a:cubicBezTo>
                  <a:pt x="1349881" y="394335"/>
                  <a:pt x="1351950" y="394018"/>
                  <a:pt x="1353723" y="394018"/>
                </a:cubicBezTo>
                <a:cubicBezTo>
                  <a:pt x="1355792" y="394018"/>
                  <a:pt x="1357861" y="393700"/>
                  <a:pt x="1359930" y="393700"/>
                </a:cubicBezTo>
                <a:cubicBezTo>
                  <a:pt x="1361704" y="393700"/>
                  <a:pt x="1363773" y="394018"/>
                  <a:pt x="1365546" y="394018"/>
                </a:cubicBezTo>
                <a:cubicBezTo>
                  <a:pt x="1367615" y="394018"/>
                  <a:pt x="1369389" y="394335"/>
                  <a:pt x="1371458" y="394335"/>
                </a:cubicBezTo>
                <a:lnTo>
                  <a:pt x="1377665" y="395288"/>
                </a:lnTo>
                <a:lnTo>
                  <a:pt x="1383281" y="396240"/>
                </a:lnTo>
                <a:lnTo>
                  <a:pt x="1388897" y="397193"/>
                </a:lnTo>
                <a:cubicBezTo>
                  <a:pt x="1390966" y="397828"/>
                  <a:pt x="1392739" y="398463"/>
                  <a:pt x="1394808" y="399098"/>
                </a:cubicBezTo>
                <a:cubicBezTo>
                  <a:pt x="1396581" y="399733"/>
                  <a:pt x="1398650" y="400368"/>
                  <a:pt x="1400424" y="401003"/>
                </a:cubicBezTo>
                <a:cubicBezTo>
                  <a:pt x="1402493" y="401638"/>
                  <a:pt x="1404266" y="402273"/>
                  <a:pt x="1406335" y="402908"/>
                </a:cubicBezTo>
                <a:cubicBezTo>
                  <a:pt x="1408109" y="403543"/>
                  <a:pt x="1409882" y="404495"/>
                  <a:pt x="1411656" y="405130"/>
                </a:cubicBezTo>
                <a:lnTo>
                  <a:pt x="1416976" y="407988"/>
                </a:lnTo>
                <a:lnTo>
                  <a:pt x="1422296" y="410845"/>
                </a:lnTo>
                <a:cubicBezTo>
                  <a:pt x="1424070" y="412115"/>
                  <a:pt x="1425843" y="413068"/>
                  <a:pt x="1427617" y="414338"/>
                </a:cubicBezTo>
                <a:cubicBezTo>
                  <a:pt x="1429390" y="415608"/>
                  <a:pt x="1430868" y="416560"/>
                  <a:pt x="1432641" y="417830"/>
                </a:cubicBezTo>
                <a:cubicBezTo>
                  <a:pt x="1434415" y="419100"/>
                  <a:pt x="1435893" y="420053"/>
                  <a:pt x="1437666" y="421323"/>
                </a:cubicBezTo>
                <a:cubicBezTo>
                  <a:pt x="1439144" y="422910"/>
                  <a:pt x="1440622" y="424180"/>
                  <a:pt x="1442100" y="425768"/>
                </a:cubicBezTo>
                <a:cubicBezTo>
                  <a:pt x="1443578" y="427038"/>
                  <a:pt x="1445351" y="428625"/>
                  <a:pt x="1446829" y="429895"/>
                </a:cubicBezTo>
                <a:lnTo>
                  <a:pt x="1907036" y="890270"/>
                </a:lnTo>
                <a:lnTo>
                  <a:pt x="2165662" y="1148715"/>
                </a:lnTo>
                <a:cubicBezTo>
                  <a:pt x="2167140" y="1150303"/>
                  <a:pt x="2168913" y="1151573"/>
                  <a:pt x="2170391" y="1153160"/>
                </a:cubicBezTo>
                <a:cubicBezTo>
                  <a:pt x="2172164" y="1154430"/>
                  <a:pt x="2173642" y="1156018"/>
                  <a:pt x="2175416" y="1157288"/>
                </a:cubicBezTo>
                <a:cubicBezTo>
                  <a:pt x="2176893" y="1158558"/>
                  <a:pt x="2178667" y="1159828"/>
                  <a:pt x="2180145" y="1161098"/>
                </a:cubicBezTo>
                <a:cubicBezTo>
                  <a:pt x="2181918" y="1162368"/>
                  <a:pt x="2183396" y="1163320"/>
                  <a:pt x="2185170" y="1164590"/>
                </a:cubicBezTo>
                <a:cubicBezTo>
                  <a:pt x="2186943" y="1165543"/>
                  <a:pt x="2188716" y="1166813"/>
                  <a:pt x="2190490" y="1167765"/>
                </a:cubicBezTo>
                <a:lnTo>
                  <a:pt x="2195810" y="1170623"/>
                </a:lnTo>
                <a:lnTo>
                  <a:pt x="2201130" y="1173480"/>
                </a:lnTo>
                <a:cubicBezTo>
                  <a:pt x="2202904" y="1174433"/>
                  <a:pt x="2204973" y="1175068"/>
                  <a:pt x="2206746" y="1176020"/>
                </a:cubicBezTo>
                <a:cubicBezTo>
                  <a:pt x="2208520" y="1176655"/>
                  <a:pt x="2210589" y="1177290"/>
                  <a:pt x="2212362" y="1177925"/>
                </a:cubicBezTo>
                <a:cubicBezTo>
                  <a:pt x="2214136" y="1178560"/>
                  <a:pt x="2215909" y="1179513"/>
                  <a:pt x="2217683" y="1180148"/>
                </a:cubicBezTo>
                <a:cubicBezTo>
                  <a:pt x="2219752" y="1180465"/>
                  <a:pt x="2221525" y="1181100"/>
                  <a:pt x="2223594" y="1181418"/>
                </a:cubicBezTo>
                <a:cubicBezTo>
                  <a:pt x="2225663" y="1181735"/>
                  <a:pt x="2227436" y="1182370"/>
                  <a:pt x="2229505" y="1182688"/>
                </a:cubicBezTo>
                <a:lnTo>
                  <a:pt x="2235417" y="1183640"/>
                </a:lnTo>
                <a:cubicBezTo>
                  <a:pt x="2237190" y="1183958"/>
                  <a:pt x="2239259" y="1183958"/>
                  <a:pt x="2241033" y="1184275"/>
                </a:cubicBezTo>
                <a:cubicBezTo>
                  <a:pt x="2243102" y="1184275"/>
                  <a:pt x="2245171" y="1184593"/>
                  <a:pt x="2247240" y="1184593"/>
                </a:cubicBezTo>
                <a:cubicBezTo>
                  <a:pt x="2249013" y="1184910"/>
                  <a:pt x="2251082" y="1184910"/>
                  <a:pt x="2252856" y="1185228"/>
                </a:cubicBezTo>
                <a:cubicBezTo>
                  <a:pt x="2254925" y="1184910"/>
                  <a:pt x="2256994" y="1184910"/>
                  <a:pt x="2259063" y="1184593"/>
                </a:cubicBezTo>
                <a:cubicBezTo>
                  <a:pt x="2260836" y="1184593"/>
                  <a:pt x="2262905" y="1184275"/>
                  <a:pt x="2264679" y="1184275"/>
                </a:cubicBezTo>
                <a:cubicBezTo>
                  <a:pt x="2266748" y="1183958"/>
                  <a:pt x="2268521" y="1183958"/>
                  <a:pt x="2270590" y="1183640"/>
                </a:cubicBezTo>
                <a:lnTo>
                  <a:pt x="2276797" y="1182688"/>
                </a:lnTo>
                <a:cubicBezTo>
                  <a:pt x="2278571" y="1182370"/>
                  <a:pt x="2280640" y="1181735"/>
                  <a:pt x="2282413" y="1181418"/>
                </a:cubicBezTo>
                <a:cubicBezTo>
                  <a:pt x="2284186" y="1181100"/>
                  <a:pt x="2286255" y="1180465"/>
                  <a:pt x="2288029" y="1180148"/>
                </a:cubicBezTo>
                <a:cubicBezTo>
                  <a:pt x="2290098" y="1179513"/>
                  <a:pt x="2291871" y="1178560"/>
                  <a:pt x="2293940" y="1177925"/>
                </a:cubicBezTo>
                <a:lnTo>
                  <a:pt x="2299261" y="1176020"/>
                </a:lnTo>
                <a:cubicBezTo>
                  <a:pt x="2301034" y="1175068"/>
                  <a:pt x="2302807" y="1174433"/>
                  <a:pt x="2304581" y="1173480"/>
                </a:cubicBezTo>
                <a:cubicBezTo>
                  <a:pt x="2306650" y="1172528"/>
                  <a:pt x="2308423" y="1171575"/>
                  <a:pt x="2310492" y="1170623"/>
                </a:cubicBezTo>
                <a:cubicBezTo>
                  <a:pt x="2312266" y="1169670"/>
                  <a:pt x="2313744" y="1168718"/>
                  <a:pt x="2315517" y="1167765"/>
                </a:cubicBezTo>
                <a:cubicBezTo>
                  <a:pt x="2317291" y="1166813"/>
                  <a:pt x="2319064" y="1165543"/>
                  <a:pt x="2320837" y="1164590"/>
                </a:cubicBezTo>
                <a:cubicBezTo>
                  <a:pt x="2322611" y="1163320"/>
                  <a:pt x="2324089" y="1162368"/>
                  <a:pt x="2325862" y="1161098"/>
                </a:cubicBezTo>
                <a:cubicBezTo>
                  <a:pt x="2327636" y="1159828"/>
                  <a:pt x="2329113" y="1158558"/>
                  <a:pt x="2330887" y="1157288"/>
                </a:cubicBezTo>
                <a:cubicBezTo>
                  <a:pt x="2332365" y="1156018"/>
                  <a:pt x="2334138" y="1154430"/>
                  <a:pt x="2335616" y="1153160"/>
                </a:cubicBezTo>
                <a:cubicBezTo>
                  <a:pt x="2337094" y="1151573"/>
                  <a:pt x="2338867" y="1150303"/>
                  <a:pt x="2340345" y="1148715"/>
                </a:cubicBezTo>
                <a:lnTo>
                  <a:pt x="2344483" y="1144270"/>
                </a:lnTo>
                <a:cubicBezTo>
                  <a:pt x="2345961" y="1142683"/>
                  <a:pt x="2347143" y="1141095"/>
                  <a:pt x="2348621" y="1139508"/>
                </a:cubicBezTo>
                <a:cubicBezTo>
                  <a:pt x="2349804" y="1137920"/>
                  <a:pt x="2351281" y="1136015"/>
                  <a:pt x="2352464" y="1134428"/>
                </a:cubicBezTo>
                <a:cubicBezTo>
                  <a:pt x="2353646" y="1132840"/>
                  <a:pt x="2354828" y="1130935"/>
                  <a:pt x="2356011" y="1129348"/>
                </a:cubicBezTo>
                <a:cubicBezTo>
                  <a:pt x="2357193" y="1127760"/>
                  <a:pt x="2358080" y="1125855"/>
                  <a:pt x="2359262" y="1124268"/>
                </a:cubicBezTo>
                <a:cubicBezTo>
                  <a:pt x="2360149" y="1122363"/>
                  <a:pt x="2361331" y="1120775"/>
                  <a:pt x="2362218" y="1118870"/>
                </a:cubicBezTo>
                <a:cubicBezTo>
                  <a:pt x="2363104" y="1116965"/>
                  <a:pt x="2363695" y="1115378"/>
                  <a:pt x="2364582" y="1113473"/>
                </a:cubicBezTo>
                <a:cubicBezTo>
                  <a:pt x="2365469" y="1111568"/>
                  <a:pt x="2366356" y="1109980"/>
                  <a:pt x="2367242" y="1108075"/>
                </a:cubicBezTo>
                <a:cubicBezTo>
                  <a:pt x="2367833" y="1106170"/>
                  <a:pt x="2368720" y="1104265"/>
                  <a:pt x="2369311" y="1102360"/>
                </a:cubicBezTo>
                <a:lnTo>
                  <a:pt x="2371085" y="1096645"/>
                </a:lnTo>
                <a:cubicBezTo>
                  <a:pt x="2371676" y="1094740"/>
                  <a:pt x="2371972" y="1092835"/>
                  <a:pt x="2372563" y="1090930"/>
                </a:cubicBezTo>
                <a:cubicBezTo>
                  <a:pt x="2373154" y="1089025"/>
                  <a:pt x="2373449" y="1087120"/>
                  <a:pt x="2374041" y="1085215"/>
                </a:cubicBezTo>
                <a:cubicBezTo>
                  <a:pt x="2374336" y="1083310"/>
                  <a:pt x="2374927" y="1081405"/>
                  <a:pt x="2375223" y="1079500"/>
                </a:cubicBezTo>
                <a:cubicBezTo>
                  <a:pt x="2375518" y="1077595"/>
                  <a:pt x="2375518" y="1075690"/>
                  <a:pt x="2375814" y="1073785"/>
                </a:cubicBezTo>
                <a:cubicBezTo>
                  <a:pt x="2375814" y="1071880"/>
                  <a:pt x="2376110" y="1069658"/>
                  <a:pt x="2376110" y="1067753"/>
                </a:cubicBezTo>
                <a:lnTo>
                  <a:pt x="2376110" y="1061720"/>
                </a:lnTo>
                <a:lnTo>
                  <a:pt x="2376110" y="1055688"/>
                </a:lnTo>
                <a:cubicBezTo>
                  <a:pt x="2376110" y="1053783"/>
                  <a:pt x="2375814" y="1051878"/>
                  <a:pt x="2375814" y="1049973"/>
                </a:cubicBezTo>
                <a:cubicBezTo>
                  <a:pt x="2375518" y="1048068"/>
                  <a:pt x="2375518" y="1045845"/>
                  <a:pt x="2375223" y="1043940"/>
                </a:cubicBezTo>
                <a:cubicBezTo>
                  <a:pt x="2374927" y="1042035"/>
                  <a:pt x="2374336" y="1040130"/>
                  <a:pt x="2374041" y="1038225"/>
                </a:cubicBezTo>
                <a:cubicBezTo>
                  <a:pt x="2373449" y="1036320"/>
                  <a:pt x="2373154" y="1034415"/>
                  <a:pt x="2372563" y="1032510"/>
                </a:cubicBezTo>
                <a:cubicBezTo>
                  <a:pt x="2371972" y="1030605"/>
                  <a:pt x="2371676" y="1028700"/>
                  <a:pt x="2371085" y="1026795"/>
                </a:cubicBezTo>
                <a:lnTo>
                  <a:pt x="2369311" y="1021080"/>
                </a:lnTo>
                <a:cubicBezTo>
                  <a:pt x="2368720" y="1019175"/>
                  <a:pt x="2367833" y="1017588"/>
                  <a:pt x="2367242" y="1015683"/>
                </a:cubicBezTo>
                <a:cubicBezTo>
                  <a:pt x="2366356" y="1013778"/>
                  <a:pt x="2365469" y="1011555"/>
                  <a:pt x="2364582" y="1009650"/>
                </a:cubicBezTo>
                <a:cubicBezTo>
                  <a:pt x="2363695" y="1007745"/>
                  <a:pt x="2363104" y="1006158"/>
                  <a:pt x="2362218" y="1004253"/>
                </a:cubicBezTo>
                <a:cubicBezTo>
                  <a:pt x="2361331" y="1002348"/>
                  <a:pt x="2360149" y="1000760"/>
                  <a:pt x="2359262" y="998855"/>
                </a:cubicBezTo>
                <a:cubicBezTo>
                  <a:pt x="2358080" y="997268"/>
                  <a:pt x="2357193" y="995680"/>
                  <a:pt x="2356011" y="994093"/>
                </a:cubicBezTo>
                <a:cubicBezTo>
                  <a:pt x="2354828" y="992505"/>
                  <a:pt x="2353646" y="990600"/>
                  <a:pt x="2352464" y="989013"/>
                </a:cubicBezTo>
                <a:cubicBezTo>
                  <a:pt x="2351281" y="987425"/>
                  <a:pt x="2349804" y="985520"/>
                  <a:pt x="2348621" y="983933"/>
                </a:cubicBezTo>
                <a:cubicBezTo>
                  <a:pt x="2347143" y="982345"/>
                  <a:pt x="2345961" y="980758"/>
                  <a:pt x="2344483" y="979170"/>
                </a:cubicBezTo>
                <a:lnTo>
                  <a:pt x="2340345" y="974725"/>
                </a:lnTo>
                <a:lnTo>
                  <a:pt x="2240737" y="875030"/>
                </a:lnTo>
                <a:lnTo>
                  <a:pt x="1991865" y="626428"/>
                </a:lnTo>
                <a:lnTo>
                  <a:pt x="1987431" y="621665"/>
                </a:lnTo>
                <a:cubicBezTo>
                  <a:pt x="1986249" y="620078"/>
                  <a:pt x="1984771" y="618490"/>
                  <a:pt x="1983589" y="616903"/>
                </a:cubicBezTo>
                <a:cubicBezTo>
                  <a:pt x="1982111" y="615315"/>
                  <a:pt x="1980929" y="613728"/>
                  <a:pt x="1979451" y="612140"/>
                </a:cubicBezTo>
                <a:cubicBezTo>
                  <a:pt x="1978269" y="610553"/>
                  <a:pt x="1977086" y="608648"/>
                  <a:pt x="1975904" y="607060"/>
                </a:cubicBezTo>
                <a:cubicBezTo>
                  <a:pt x="1974722" y="605155"/>
                  <a:pt x="1973835" y="603568"/>
                  <a:pt x="1972653" y="601663"/>
                </a:cubicBezTo>
                <a:cubicBezTo>
                  <a:pt x="1971766" y="599758"/>
                  <a:pt x="1970879" y="598170"/>
                  <a:pt x="1969993" y="596265"/>
                </a:cubicBezTo>
                <a:cubicBezTo>
                  <a:pt x="1969106" y="594360"/>
                  <a:pt x="1967924" y="592773"/>
                  <a:pt x="1967037" y="590868"/>
                </a:cubicBezTo>
                <a:cubicBezTo>
                  <a:pt x="1966446" y="588963"/>
                  <a:pt x="1965559" y="587375"/>
                  <a:pt x="1964968" y="585470"/>
                </a:cubicBezTo>
                <a:cubicBezTo>
                  <a:pt x="1964081" y="583565"/>
                  <a:pt x="1963490" y="581660"/>
                  <a:pt x="1962603" y="579755"/>
                </a:cubicBezTo>
                <a:cubicBezTo>
                  <a:pt x="1962012" y="577850"/>
                  <a:pt x="1961421" y="576263"/>
                  <a:pt x="1960830" y="574358"/>
                </a:cubicBezTo>
                <a:lnTo>
                  <a:pt x="1959056" y="568643"/>
                </a:lnTo>
                <a:cubicBezTo>
                  <a:pt x="1958761" y="566738"/>
                  <a:pt x="1958465" y="564515"/>
                  <a:pt x="1958170" y="562610"/>
                </a:cubicBezTo>
                <a:cubicBezTo>
                  <a:pt x="1957874" y="560705"/>
                  <a:pt x="1957283" y="558800"/>
                  <a:pt x="1956987" y="556895"/>
                </a:cubicBezTo>
                <a:cubicBezTo>
                  <a:pt x="1956692" y="554990"/>
                  <a:pt x="1956692" y="553085"/>
                  <a:pt x="1956396" y="551180"/>
                </a:cubicBezTo>
                <a:cubicBezTo>
                  <a:pt x="1956101" y="548958"/>
                  <a:pt x="1956101" y="547053"/>
                  <a:pt x="1955805" y="544830"/>
                </a:cubicBezTo>
                <a:lnTo>
                  <a:pt x="1955805" y="539115"/>
                </a:lnTo>
                <a:lnTo>
                  <a:pt x="1955805" y="533083"/>
                </a:lnTo>
                <a:cubicBezTo>
                  <a:pt x="1956101" y="531178"/>
                  <a:pt x="1956101" y="529273"/>
                  <a:pt x="1956396" y="527368"/>
                </a:cubicBezTo>
                <a:cubicBezTo>
                  <a:pt x="1956692" y="525463"/>
                  <a:pt x="1956692" y="523558"/>
                  <a:pt x="1956987" y="521653"/>
                </a:cubicBezTo>
                <a:cubicBezTo>
                  <a:pt x="1957283" y="519748"/>
                  <a:pt x="1957874" y="517525"/>
                  <a:pt x="1958170" y="515620"/>
                </a:cubicBezTo>
                <a:cubicBezTo>
                  <a:pt x="1958465" y="513715"/>
                  <a:pt x="1958761" y="511493"/>
                  <a:pt x="1959056" y="509588"/>
                </a:cubicBezTo>
                <a:lnTo>
                  <a:pt x="1960830" y="503873"/>
                </a:lnTo>
                <a:lnTo>
                  <a:pt x="1962603" y="498158"/>
                </a:lnTo>
                <a:cubicBezTo>
                  <a:pt x="1963490" y="496253"/>
                  <a:pt x="1964081" y="494665"/>
                  <a:pt x="1964968" y="492760"/>
                </a:cubicBezTo>
                <a:cubicBezTo>
                  <a:pt x="1965559" y="490855"/>
                  <a:pt x="1966446" y="489268"/>
                  <a:pt x="1967037" y="487363"/>
                </a:cubicBezTo>
                <a:cubicBezTo>
                  <a:pt x="1967924" y="485458"/>
                  <a:pt x="1969106" y="483553"/>
                  <a:pt x="1969993" y="481648"/>
                </a:cubicBezTo>
                <a:cubicBezTo>
                  <a:pt x="1970879" y="480060"/>
                  <a:pt x="1971766" y="478155"/>
                  <a:pt x="1972653" y="476568"/>
                </a:cubicBezTo>
                <a:cubicBezTo>
                  <a:pt x="1973835" y="474663"/>
                  <a:pt x="1974722" y="473075"/>
                  <a:pt x="1975904" y="471170"/>
                </a:cubicBezTo>
                <a:lnTo>
                  <a:pt x="1979451" y="466408"/>
                </a:lnTo>
                <a:cubicBezTo>
                  <a:pt x="1980929" y="464820"/>
                  <a:pt x="1982111" y="462915"/>
                  <a:pt x="1983589" y="461328"/>
                </a:cubicBezTo>
                <a:cubicBezTo>
                  <a:pt x="1984771" y="459740"/>
                  <a:pt x="1986249" y="458153"/>
                  <a:pt x="1987431" y="456565"/>
                </a:cubicBezTo>
                <a:lnTo>
                  <a:pt x="1991865" y="451803"/>
                </a:lnTo>
                <a:cubicBezTo>
                  <a:pt x="1993343" y="450533"/>
                  <a:pt x="1995116" y="448945"/>
                  <a:pt x="1996594" y="447675"/>
                </a:cubicBezTo>
                <a:cubicBezTo>
                  <a:pt x="1998072" y="446405"/>
                  <a:pt x="1999550" y="444818"/>
                  <a:pt x="2001028" y="443548"/>
                </a:cubicBezTo>
                <a:cubicBezTo>
                  <a:pt x="2002801" y="442278"/>
                  <a:pt x="2004279" y="441008"/>
                  <a:pt x="2006052" y="439738"/>
                </a:cubicBezTo>
                <a:cubicBezTo>
                  <a:pt x="2007826" y="438468"/>
                  <a:pt x="2009304" y="437515"/>
                  <a:pt x="2011077" y="436245"/>
                </a:cubicBezTo>
                <a:cubicBezTo>
                  <a:pt x="2012851" y="434975"/>
                  <a:pt x="2014329" y="434023"/>
                  <a:pt x="2016102" y="432753"/>
                </a:cubicBezTo>
                <a:cubicBezTo>
                  <a:pt x="2017875" y="431800"/>
                  <a:pt x="2019944" y="430848"/>
                  <a:pt x="2021718" y="429895"/>
                </a:cubicBezTo>
                <a:cubicBezTo>
                  <a:pt x="2023491" y="428943"/>
                  <a:pt x="2025265" y="428308"/>
                  <a:pt x="2027038" y="427355"/>
                </a:cubicBezTo>
                <a:cubicBezTo>
                  <a:pt x="2028812" y="426403"/>
                  <a:pt x="2030881" y="425768"/>
                  <a:pt x="2032654" y="424815"/>
                </a:cubicBezTo>
                <a:cubicBezTo>
                  <a:pt x="2034427" y="424180"/>
                  <a:pt x="2036496" y="423545"/>
                  <a:pt x="2038270" y="422910"/>
                </a:cubicBezTo>
                <a:cubicBezTo>
                  <a:pt x="2040043" y="422275"/>
                  <a:pt x="2042112" y="421640"/>
                  <a:pt x="2043886" y="421005"/>
                </a:cubicBezTo>
                <a:cubicBezTo>
                  <a:pt x="2045659" y="420688"/>
                  <a:pt x="2047728" y="420053"/>
                  <a:pt x="2049502" y="419735"/>
                </a:cubicBezTo>
                <a:cubicBezTo>
                  <a:pt x="2051571" y="419100"/>
                  <a:pt x="2053344" y="418783"/>
                  <a:pt x="2055413" y="418148"/>
                </a:cubicBezTo>
                <a:lnTo>
                  <a:pt x="2061029" y="417195"/>
                </a:lnTo>
                <a:lnTo>
                  <a:pt x="2067236" y="416243"/>
                </a:lnTo>
                <a:cubicBezTo>
                  <a:pt x="2069009" y="416243"/>
                  <a:pt x="2071078" y="415925"/>
                  <a:pt x="2072852" y="415925"/>
                </a:cubicBezTo>
                <a:lnTo>
                  <a:pt x="2079059" y="415925"/>
                </a:lnTo>
                <a:lnTo>
                  <a:pt x="2084970" y="415925"/>
                </a:lnTo>
                <a:cubicBezTo>
                  <a:pt x="2087039" y="415925"/>
                  <a:pt x="2088813" y="416243"/>
                  <a:pt x="2090882" y="416243"/>
                </a:cubicBezTo>
                <a:lnTo>
                  <a:pt x="2096793" y="417195"/>
                </a:lnTo>
                <a:lnTo>
                  <a:pt x="2102409" y="418148"/>
                </a:lnTo>
                <a:cubicBezTo>
                  <a:pt x="2104478" y="418783"/>
                  <a:pt x="2106252" y="419100"/>
                  <a:pt x="2108321" y="419735"/>
                </a:cubicBezTo>
                <a:cubicBezTo>
                  <a:pt x="2110094" y="420053"/>
                  <a:pt x="2112163" y="420688"/>
                  <a:pt x="2113936" y="421005"/>
                </a:cubicBezTo>
                <a:cubicBezTo>
                  <a:pt x="2115710" y="421640"/>
                  <a:pt x="2117779" y="422275"/>
                  <a:pt x="2119552" y="422910"/>
                </a:cubicBezTo>
                <a:cubicBezTo>
                  <a:pt x="2121621" y="423545"/>
                  <a:pt x="2123395" y="424180"/>
                  <a:pt x="2125464" y="424815"/>
                </a:cubicBezTo>
                <a:cubicBezTo>
                  <a:pt x="2127237" y="425768"/>
                  <a:pt x="2129011" y="426403"/>
                  <a:pt x="2130784" y="427355"/>
                </a:cubicBezTo>
                <a:cubicBezTo>
                  <a:pt x="2132558" y="428308"/>
                  <a:pt x="2134331" y="428943"/>
                  <a:pt x="2136104" y="429895"/>
                </a:cubicBezTo>
                <a:cubicBezTo>
                  <a:pt x="2137878" y="430848"/>
                  <a:pt x="2139947" y="431800"/>
                  <a:pt x="2141720" y="432753"/>
                </a:cubicBezTo>
                <a:cubicBezTo>
                  <a:pt x="2143494" y="434023"/>
                  <a:pt x="2144972" y="434975"/>
                  <a:pt x="2146745" y="436245"/>
                </a:cubicBezTo>
                <a:cubicBezTo>
                  <a:pt x="2148518" y="437515"/>
                  <a:pt x="2150292" y="438468"/>
                  <a:pt x="2152065" y="439738"/>
                </a:cubicBezTo>
                <a:cubicBezTo>
                  <a:pt x="2153543" y="441008"/>
                  <a:pt x="2155317" y="442278"/>
                  <a:pt x="2156795" y="443548"/>
                </a:cubicBezTo>
                <a:cubicBezTo>
                  <a:pt x="2158568" y="444818"/>
                  <a:pt x="2160046" y="446405"/>
                  <a:pt x="2161819" y="447675"/>
                </a:cubicBezTo>
                <a:cubicBezTo>
                  <a:pt x="2163297" y="448945"/>
                  <a:pt x="2164479" y="450533"/>
                  <a:pt x="2165957" y="451803"/>
                </a:cubicBezTo>
                <a:lnTo>
                  <a:pt x="2966073" y="1251903"/>
                </a:lnTo>
                <a:lnTo>
                  <a:pt x="5612631" y="3898583"/>
                </a:lnTo>
                <a:cubicBezTo>
                  <a:pt x="5614109" y="3900170"/>
                  <a:pt x="5615882" y="3901758"/>
                  <a:pt x="5617360" y="3903345"/>
                </a:cubicBezTo>
                <a:cubicBezTo>
                  <a:pt x="5618838" y="3904933"/>
                  <a:pt x="5620021" y="3906838"/>
                  <a:pt x="5621498" y="3908425"/>
                </a:cubicBezTo>
                <a:cubicBezTo>
                  <a:pt x="5622680" y="3910013"/>
                  <a:pt x="5624158" y="3911918"/>
                  <a:pt x="5625341" y="3913505"/>
                </a:cubicBezTo>
                <a:cubicBezTo>
                  <a:pt x="5626523" y="3915093"/>
                  <a:pt x="5627705" y="3916998"/>
                  <a:pt x="5628888" y="3918585"/>
                </a:cubicBezTo>
                <a:cubicBezTo>
                  <a:pt x="5630070" y="3920173"/>
                  <a:pt x="5630957" y="3921760"/>
                  <a:pt x="5632139" y="3923348"/>
                </a:cubicBezTo>
                <a:cubicBezTo>
                  <a:pt x="5633025" y="3925253"/>
                  <a:pt x="5634208" y="3926840"/>
                  <a:pt x="5635094" y="3928745"/>
                </a:cubicBezTo>
                <a:cubicBezTo>
                  <a:pt x="5635982" y="3930650"/>
                  <a:pt x="5637163" y="3932555"/>
                  <a:pt x="5638050" y="3934460"/>
                </a:cubicBezTo>
                <a:cubicBezTo>
                  <a:pt x="5638937" y="3936365"/>
                  <a:pt x="5639528" y="3937953"/>
                  <a:pt x="5640415" y="3939858"/>
                </a:cubicBezTo>
                <a:cubicBezTo>
                  <a:pt x="5641006" y="3941763"/>
                  <a:pt x="5641893" y="3943985"/>
                  <a:pt x="5642484" y="3945890"/>
                </a:cubicBezTo>
                <a:lnTo>
                  <a:pt x="5644257" y="3951605"/>
                </a:lnTo>
                <a:cubicBezTo>
                  <a:pt x="5644849" y="3953510"/>
                  <a:pt x="5645144" y="3955415"/>
                  <a:pt x="5645735" y="3957320"/>
                </a:cubicBezTo>
                <a:cubicBezTo>
                  <a:pt x="5646327" y="3959225"/>
                  <a:pt x="5646622" y="3961448"/>
                  <a:pt x="5647213" y="3963353"/>
                </a:cubicBezTo>
                <a:lnTo>
                  <a:pt x="5648100" y="3969068"/>
                </a:lnTo>
                <a:cubicBezTo>
                  <a:pt x="5648396" y="3970973"/>
                  <a:pt x="5648396" y="3973195"/>
                  <a:pt x="5648691" y="3975100"/>
                </a:cubicBezTo>
                <a:cubicBezTo>
                  <a:pt x="5648986" y="3977005"/>
                  <a:pt x="5648986" y="3978910"/>
                  <a:pt x="5649282" y="3980815"/>
                </a:cubicBezTo>
                <a:lnTo>
                  <a:pt x="5649282" y="3987165"/>
                </a:lnTo>
                <a:lnTo>
                  <a:pt x="5649282" y="3992880"/>
                </a:lnTo>
                <a:cubicBezTo>
                  <a:pt x="5648986" y="3994785"/>
                  <a:pt x="5648986" y="3997008"/>
                  <a:pt x="5648691" y="3998913"/>
                </a:cubicBezTo>
                <a:cubicBezTo>
                  <a:pt x="5648396" y="4000818"/>
                  <a:pt x="5648396" y="4003040"/>
                  <a:pt x="5648100" y="4004945"/>
                </a:cubicBezTo>
                <a:lnTo>
                  <a:pt x="5647213" y="4010660"/>
                </a:lnTo>
                <a:cubicBezTo>
                  <a:pt x="5646622" y="4012565"/>
                  <a:pt x="5646327" y="4014470"/>
                  <a:pt x="5645735" y="4016375"/>
                </a:cubicBezTo>
                <a:cubicBezTo>
                  <a:pt x="5645144" y="4018598"/>
                  <a:pt x="5644849" y="4020503"/>
                  <a:pt x="5644257" y="4022725"/>
                </a:cubicBezTo>
                <a:lnTo>
                  <a:pt x="5642484" y="4028440"/>
                </a:lnTo>
                <a:cubicBezTo>
                  <a:pt x="5641893" y="4030345"/>
                  <a:pt x="5641006" y="4031933"/>
                  <a:pt x="5640415" y="4033838"/>
                </a:cubicBezTo>
                <a:cubicBezTo>
                  <a:pt x="5639528" y="4035743"/>
                  <a:pt x="5638937" y="4037648"/>
                  <a:pt x="5638050" y="4039553"/>
                </a:cubicBezTo>
                <a:cubicBezTo>
                  <a:pt x="5637163" y="4041458"/>
                  <a:pt x="5635982" y="4043045"/>
                  <a:pt x="5635094" y="4044950"/>
                </a:cubicBezTo>
                <a:cubicBezTo>
                  <a:pt x="5634208" y="4046855"/>
                  <a:pt x="5633025" y="4048443"/>
                  <a:pt x="5632139" y="4050348"/>
                </a:cubicBezTo>
                <a:cubicBezTo>
                  <a:pt x="5630957" y="4052253"/>
                  <a:pt x="5630070" y="4053840"/>
                  <a:pt x="5628888" y="4055745"/>
                </a:cubicBezTo>
                <a:cubicBezTo>
                  <a:pt x="5627705" y="4057333"/>
                  <a:pt x="5626523" y="4059238"/>
                  <a:pt x="5625341" y="4060825"/>
                </a:cubicBezTo>
                <a:cubicBezTo>
                  <a:pt x="5624158" y="4062413"/>
                  <a:pt x="5622680" y="4064000"/>
                  <a:pt x="5621498" y="4065588"/>
                </a:cubicBezTo>
                <a:cubicBezTo>
                  <a:pt x="5620021" y="4067175"/>
                  <a:pt x="5618838" y="4068763"/>
                  <a:pt x="5617360" y="4070350"/>
                </a:cubicBezTo>
                <a:cubicBezTo>
                  <a:pt x="5615882" y="4071938"/>
                  <a:pt x="5614109" y="4073525"/>
                  <a:pt x="5612631" y="4075113"/>
                </a:cubicBezTo>
                <a:lnTo>
                  <a:pt x="5608198" y="4079875"/>
                </a:lnTo>
                <a:cubicBezTo>
                  <a:pt x="5606719" y="4081145"/>
                  <a:pt x="5604946" y="4082415"/>
                  <a:pt x="5603468" y="4083685"/>
                </a:cubicBezTo>
                <a:cubicBezTo>
                  <a:pt x="5601695" y="4084955"/>
                  <a:pt x="5600217" y="4086225"/>
                  <a:pt x="5598443" y="4087495"/>
                </a:cubicBezTo>
                <a:cubicBezTo>
                  <a:pt x="5596670" y="4088765"/>
                  <a:pt x="5595192" y="4090035"/>
                  <a:pt x="5593419" y="4091305"/>
                </a:cubicBezTo>
                <a:cubicBezTo>
                  <a:pt x="5591645" y="4092258"/>
                  <a:pt x="5589872" y="4093528"/>
                  <a:pt x="5588098" y="4094480"/>
                </a:cubicBezTo>
                <a:cubicBezTo>
                  <a:pt x="5586325" y="4095433"/>
                  <a:pt x="5584256" y="4096385"/>
                  <a:pt x="5582482" y="4097338"/>
                </a:cubicBezTo>
                <a:lnTo>
                  <a:pt x="5577162" y="4100195"/>
                </a:lnTo>
                <a:cubicBezTo>
                  <a:pt x="5575389" y="4100830"/>
                  <a:pt x="5573615" y="4101783"/>
                  <a:pt x="5571842" y="4102418"/>
                </a:cubicBezTo>
                <a:cubicBezTo>
                  <a:pt x="5569773" y="4103053"/>
                  <a:pt x="5567999" y="4104005"/>
                  <a:pt x="5565931" y="4104640"/>
                </a:cubicBezTo>
                <a:cubicBezTo>
                  <a:pt x="5564157" y="4105275"/>
                  <a:pt x="5562088" y="4105910"/>
                  <a:pt x="5560315" y="4106545"/>
                </a:cubicBezTo>
                <a:cubicBezTo>
                  <a:pt x="5558542" y="4107180"/>
                  <a:pt x="5556472" y="4107498"/>
                  <a:pt x="5554699" y="4108133"/>
                </a:cubicBezTo>
                <a:cubicBezTo>
                  <a:pt x="5552630" y="4108450"/>
                  <a:pt x="5550561" y="4109085"/>
                  <a:pt x="5548492" y="4109403"/>
                </a:cubicBezTo>
                <a:lnTo>
                  <a:pt x="5542580" y="4110355"/>
                </a:lnTo>
                <a:cubicBezTo>
                  <a:pt x="5540511" y="4110673"/>
                  <a:pt x="5538738" y="4110673"/>
                  <a:pt x="5536669" y="4110990"/>
                </a:cubicBezTo>
                <a:cubicBezTo>
                  <a:pt x="5534600" y="4110990"/>
                  <a:pt x="5532827" y="4111308"/>
                  <a:pt x="5530758" y="4111308"/>
                </a:cubicBezTo>
                <a:cubicBezTo>
                  <a:pt x="5528688" y="4111308"/>
                  <a:pt x="5526915" y="4111625"/>
                  <a:pt x="5524846" y="4111625"/>
                </a:cubicBezTo>
                <a:cubicBezTo>
                  <a:pt x="5522777" y="4111625"/>
                  <a:pt x="5520708" y="4111308"/>
                  <a:pt x="5518639" y="4111308"/>
                </a:cubicBezTo>
                <a:cubicBezTo>
                  <a:pt x="5516866" y="4111308"/>
                  <a:pt x="5514797" y="4110990"/>
                  <a:pt x="5513023" y="4110990"/>
                </a:cubicBezTo>
                <a:cubicBezTo>
                  <a:pt x="5510954" y="4110673"/>
                  <a:pt x="5508885" y="4110673"/>
                  <a:pt x="5506816" y="4110355"/>
                </a:cubicBezTo>
                <a:lnTo>
                  <a:pt x="5501200" y="4109403"/>
                </a:lnTo>
                <a:cubicBezTo>
                  <a:pt x="5499131" y="4109085"/>
                  <a:pt x="5497062" y="4108450"/>
                  <a:pt x="5494993" y="4108133"/>
                </a:cubicBezTo>
                <a:cubicBezTo>
                  <a:pt x="5492924" y="4107498"/>
                  <a:pt x="5491150" y="4107180"/>
                  <a:pt x="5489081" y="4106545"/>
                </a:cubicBezTo>
                <a:cubicBezTo>
                  <a:pt x="5487308" y="4105910"/>
                  <a:pt x="5485239" y="4105275"/>
                  <a:pt x="5483466" y="4104640"/>
                </a:cubicBezTo>
                <a:cubicBezTo>
                  <a:pt x="5481693" y="4104005"/>
                  <a:pt x="5479623" y="4103053"/>
                  <a:pt x="5477850" y="4102418"/>
                </a:cubicBezTo>
                <a:cubicBezTo>
                  <a:pt x="5476076" y="4101783"/>
                  <a:pt x="5474007" y="4100830"/>
                  <a:pt x="5472234" y="4100195"/>
                </a:cubicBezTo>
                <a:lnTo>
                  <a:pt x="5466913" y="4097338"/>
                </a:lnTo>
                <a:lnTo>
                  <a:pt x="5461593" y="4094480"/>
                </a:lnTo>
                <a:cubicBezTo>
                  <a:pt x="5459820" y="4093528"/>
                  <a:pt x="5458046" y="4092258"/>
                  <a:pt x="5456273" y="4091305"/>
                </a:cubicBezTo>
                <a:cubicBezTo>
                  <a:pt x="5454499" y="4090035"/>
                  <a:pt x="5453022" y="4088765"/>
                  <a:pt x="5451248" y="4087495"/>
                </a:cubicBezTo>
                <a:cubicBezTo>
                  <a:pt x="5449475" y="4086225"/>
                  <a:pt x="5447997" y="4084955"/>
                  <a:pt x="5446223" y="4083685"/>
                </a:cubicBezTo>
                <a:cubicBezTo>
                  <a:pt x="5444746" y="4082415"/>
                  <a:pt x="5442973" y="4081145"/>
                  <a:pt x="5441495" y="4079875"/>
                </a:cubicBezTo>
                <a:cubicBezTo>
                  <a:pt x="5440016" y="4078288"/>
                  <a:pt x="5438243" y="4076700"/>
                  <a:pt x="5436765" y="4075113"/>
                </a:cubicBezTo>
                <a:lnTo>
                  <a:pt x="5322379" y="3960813"/>
                </a:lnTo>
                <a:cubicBezTo>
                  <a:pt x="5320901" y="3959225"/>
                  <a:pt x="5319423" y="3957955"/>
                  <a:pt x="5317945" y="3956368"/>
                </a:cubicBezTo>
                <a:cubicBezTo>
                  <a:pt x="5316172" y="3955098"/>
                  <a:pt x="5314694" y="3953510"/>
                  <a:pt x="5312921" y="3952240"/>
                </a:cubicBezTo>
                <a:cubicBezTo>
                  <a:pt x="5311147" y="3950970"/>
                  <a:pt x="5309669" y="3950018"/>
                  <a:pt x="5307896" y="3948748"/>
                </a:cubicBezTo>
                <a:cubicBezTo>
                  <a:pt x="5306122" y="3947478"/>
                  <a:pt x="5304645" y="3946208"/>
                  <a:pt x="5302871" y="3944938"/>
                </a:cubicBezTo>
                <a:cubicBezTo>
                  <a:pt x="5301098" y="3943985"/>
                  <a:pt x="5299029" y="3942715"/>
                  <a:pt x="5297255" y="3941763"/>
                </a:cubicBezTo>
                <a:cubicBezTo>
                  <a:pt x="5295482" y="3940810"/>
                  <a:pt x="5294004" y="3939540"/>
                  <a:pt x="5292230" y="3938588"/>
                </a:cubicBezTo>
                <a:cubicBezTo>
                  <a:pt x="5290457" y="3937635"/>
                  <a:pt x="5288388" y="3937000"/>
                  <a:pt x="5286615" y="3936048"/>
                </a:cubicBezTo>
                <a:cubicBezTo>
                  <a:pt x="5284841" y="3935095"/>
                  <a:pt x="5283068" y="3934460"/>
                  <a:pt x="5281294" y="3933508"/>
                </a:cubicBezTo>
                <a:cubicBezTo>
                  <a:pt x="5279225" y="3932873"/>
                  <a:pt x="5277452" y="3931920"/>
                  <a:pt x="5275383" y="3931285"/>
                </a:cubicBezTo>
                <a:cubicBezTo>
                  <a:pt x="5273609" y="3930650"/>
                  <a:pt x="5271540" y="3930333"/>
                  <a:pt x="5269767" y="3929698"/>
                </a:cubicBezTo>
                <a:cubicBezTo>
                  <a:pt x="5267698" y="3929063"/>
                  <a:pt x="5265924" y="3928428"/>
                  <a:pt x="5263855" y="3927793"/>
                </a:cubicBezTo>
                <a:lnTo>
                  <a:pt x="5257944" y="3926840"/>
                </a:lnTo>
                <a:cubicBezTo>
                  <a:pt x="5255875" y="3926523"/>
                  <a:pt x="5254102" y="3925888"/>
                  <a:pt x="5252033" y="3925570"/>
                </a:cubicBezTo>
                <a:cubicBezTo>
                  <a:pt x="5249964" y="3925253"/>
                  <a:pt x="5248190" y="3925253"/>
                  <a:pt x="5246121" y="3924935"/>
                </a:cubicBezTo>
                <a:cubicBezTo>
                  <a:pt x="5244052" y="3924935"/>
                  <a:pt x="5242279" y="3924618"/>
                  <a:pt x="5240210" y="3924618"/>
                </a:cubicBezTo>
                <a:lnTo>
                  <a:pt x="5234298" y="3924618"/>
                </a:lnTo>
                <a:lnTo>
                  <a:pt x="5228091" y="3924618"/>
                </a:lnTo>
                <a:cubicBezTo>
                  <a:pt x="5226022" y="3924618"/>
                  <a:pt x="5224249" y="3924935"/>
                  <a:pt x="5222180" y="3924935"/>
                </a:cubicBezTo>
                <a:cubicBezTo>
                  <a:pt x="5220111" y="3925253"/>
                  <a:pt x="5218337" y="3925253"/>
                  <a:pt x="5216268" y="3925570"/>
                </a:cubicBezTo>
                <a:cubicBezTo>
                  <a:pt x="5214199" y="3925888"/>
                  <a:pt x="5212426" y="3926523"/>
                  <a:pt x="5210357" y="3926840"/>
                </a:cubicBezTo>
                <a:lnTo>
                  <a:pt x="5204741" y="3927793"/>
                </a:lnTo>
                <a:lnTo>
                  <a:pt x="5198534" y="3929698"/>
                </a:lnTo>
                <a:cubicBezTo>
                  <a:pt x="5196760" y="3930333"/>
                  <a:pt x="5194691" y="3930650"/>
                  <a:pt x="5192918" y="3931285"/>
                </a:cubicBezTo>
                <a:cubicBezTo>
                  <a:pt x="5191145" y="3931920"/>
                  <a:pt x="5189371" y="3932873"/>
                  <a:pt x="5187598" y="3933508"/>
                </a:cubicBezTo>
                <a:cubicBezTo>
                  <a:pt x="5185529" y="3934460"/>
                  <a:pt x="5183755" y="3935095"/>
                  <a:pt x="5181686" y="3936048"/>
                </a:cubicBezTo>
                <a:cubicBezTo>
                  <a:pt x="5179913" y="3937000"/>
                  <a:pt x="5178139" y="3937635"/>
                  <a:pt x="5176366" y="3938588"/>
                </a:cubicBezTo>
                <a:cubicBezTo>
                  <a:pt x="5174593" y="3939540"/>
                  <a:pt x="5172819" y="3940810"/>
                  <a:pt x="5171046" y="3941763"/>
                </a:cubicBezTo>
                <a:cubicBezTo>
                  <a:pt x="5169272" y="3942715"/>
                  <a:pt x="5167203" y="3943985"/>
                  <a:pt x="5165430" y="3944938"/>
                </a:cubicBezTo>
                <a:cubicBezTo>
                  <a:pt x="5163656" y="3946208"/>
                  <a:pt x="5162178" y="3947478"/>
                  <a:pt x="5160405" y="3948748"/>
                </a:cubicBezTo>
                <a:cubicBezTo>
                  <a:pt x="5158632" y="3950018"/>
                  <a:pt x="5157154" y="3950970"/>
                  <a:pt x="5155380" y="3952240"/>
                </a:cubicBezTo>
                <a:cubicBezTo>
                  <a:pt x="5153902" y="3953510"/>
                  <a:pt x="5152425" y="3955098"/>
                  <a:pt x="5150947" y="3956368"/>
                </a:cubicBezTo>
                <a:cubicBezTo>
                  <a:pt x="5149469" y="3957955"/>
                  <a:pt x="5147695" y="3959225"/>
                  <a:pt x="5146218" y="3960813"/>
                </a:cubicBezTo>
                <a:cubicBezTo>
                  <a:pt x="5144740" y="3962400"/>
                  <a:pt x="5142966" y="3963988"/>
                  <a:pt x="5141488" y="3965575"/>
                </a:cubicBezTo>
                <a:cubicBezTo>
                  <a:pt x="5140306" y="3967163"/>
                  <a:pt x="5138828" y="3969068"/>
                  <a:pt x="5137646" y="3970655"/>
                </a:cubicBezTo>
                <a:lnTo>
                  <a:pt x="5133508" y="3975100"/>
                </a:lnTo>
                <a:cubicBezTo>
                  <a:pt x="5132326" y="3977005"/>
                  <a:pt x="5131143" y="3978593"/>
                  <a:pt x="5129961" y="3980498"/>
                </a:cubicBezTo>
                <a:cubicBezTo>
                  <a:pt x="5128779" y="3982085"/>
                  <a:pt x="5127892" y="3983990"/>
                  <a:pt x="5126710" y="3985578"/>
                </a:cubicBezTo>
                <a:cubicBezTo>
                  <a:pt x="5125823" y="3987483"/>
                  <a:pt x="5124641" y="3989070"/>
                  <a:pt x="5123754" y="3990975"/>
                </a:cubicBezTo>
                <a:cubicBezTo>
                  <a:pt x="5122867" y="3992880"/>
                  <a:pt x="5121981" y="3994468"/>
                  <a:pt x="5121094" y="3996373"/>
                </a:cubicBezTo>
                <a:cubicBezTo>
                  <a:pt x="5120207" y="3998278"/>
                  <a:pt x="5119616" y="4000183"/>
                  <a:pt x="5118729" y="4002088"/>
                </a:cubicBezTo>
                <a:cubicBezTo>
                  <a:pt x="5118138" y="4003993"/>
                  <a:pt x="5117251" y="4005898"/>
                  <a:pt x="5116660" y="4007803"/>
                </a:cubicBezTo>
                <a:cubicBezTo>
                  <a:pt x="5116069" y="4009708"/>
                  <a:pt x="5115182" y="4011613"/>
                  <a:pt x="5114591" y="4013518"/>
                </a:cubicBezTo>
                <a:cubicBezTo>
                  <a:pt x="5114000" y="4015423"/>
                  <a:pt x="5113705" y="4017328"/>
                  <a:pt x="5113113" y="4019233"/>
                </a:cubicBezTo>
                <a:cubicBezTo>
                  <a:pt x="5112522" y="4021138"/>
                  <a:pt x="5112227" y="4023360"/>
                  <a:pt x="5111636" y="4025265"/>
                </a:cubicBezTo>
                <a:cubicBezTo>
                  <a:pt x="5111340" y="4027170"/>
                  <a:pt x="5111340" y="4029393"/>
                  <a:pt x="5111044" y="4031298"/>
                </a:cubicBezTo>
                <a:lnTo>
                  <a:pt x="5110158" y="4037013"/>
                </a:lnTo>
                <a:cubicBezTo>
                  <a:pt x="5110158" y="4038918"/>
                  <a:pt x="5109862" y="4041140"/>
                  <a:pt x="5109862" y="4043045"/>
                </a:cubicBezTo>
                <a:cubicBezTo>
                  <a:pt x="5109862" y="4044950"/>
                  <a:pt x="5109567" y="4047173"/>
                  <a:pt x="5109567" y="4049078"/>
                </a:cubicBezTo>
                <a:cubicBezTo>
                  <a:pt x="5109567" y="4050983"/>
                  <a:pt x="5109862" y="4053205"/>
                  <a:pt x="5109862" y="4055110"/>
                </a:cubicBezTo>
                <a:cubicBezTo>
                  <a:pt x="5109862" y="4057015"/>
                  <a:pt x="5110158" y="4059238"/>
                  <a:pt x="5110158" y="4061143"/>
                </a:cubicBezTo>
                <a:lnTo>
                  <a:pt x="5111044" y="4066858"/>
                </a:lnTo>
                <a:cubicBezTo>
                  <a:pt x="5111340" y="4068763"/>
                  <a:pt x="5111340" y="4070985"/>
                  <a:pt x="5111636" y="4072890"/>
                </a:cubicBezTo>
                <a:cubicBezTo>
                  <a:pt x="5112227" y="4074795"/>
                  <a:pt x="5112522" y="4076700"/>
                  <a:pt x="5113113" y="4078605"/>
                </a:cubicBezTo>
                <a:cubicBezTo>
                  <a:pt x="5113705" y="4080510"/>
                  <a:pt x="5114000" y="4082415"/>
                  <a:pt x="5114591" y="4084320"/>
                </a:cubicBezTo>
                <a:cubicBezTo>
                  <a:pt x="5115182" y="4086225"/>
                  <a:pt x="5116069" y="4088130"/>
                  <a:pt x="5116660" y="4090035"/>
                </a:cubicBezTo>
                <a:cubicBezTo>
                  <a:pt x="5117251" y="4091940"/>
                  <a:pt x="5118138" y="4093845"/>
                  <a:pt x="5118729" y="4095750"/>
                </a:cubicBezTo>
                <a:cubicBezTo>
                  <a:pt x="5119616" y="4097655"/>
                  <a:pt x="5120207" y="4099878"/>
                  <a:pt x="5121094" y="4101783"/>
                </a:cubicBezTo>
                <a:cubicBezTo>
                  <a:pt x="5121981" y="4103688"/>
                  <a:pt x="5122867" y="4105275"/>
                  <a:pt x="5123754" y="4107180"/>
                </a:cubicBezTo>
                <a:cubicBezTo>
                  <a:pt x="5124641" y="4109085"/>
                  <a:pt x="5125823" y="4110673"/>
                  <a:pt x="5126710" y="4112578"/>
                </a:cubicBezTo>
                <a:cubicBezTo>
                  <a:pt x="5127892" y="4114483"/>
                  <a:pt x="5128779" y="4116070"/>
                  <a:pt x="5129961" y="4117975"/>
                </a:cubicBezTo>
                <a:lnTo>
                  <a:pt x="5133508" y="4122738"/>
                </a:lnTo>
                <a:cubicBezTo>
                  <a:pt x="5134986" y="4124325"/>
                  <a:pt x="5136168" y="4126230"/>
                  <a:pt x="5137646" y="4127818"/>
                </a:cubicBezTo>
                <a:cubicBezTo>
                  <a:pt x="5138828" y="4129405"/>
                  <a:pt x="5140306" y="4130993"/>
                  <a:pt x="5141488" y="4132580"/>
                </a:cubicBezTo>
                <a:cubicBezTo>
                  <a:pt x="5142966" y="4134168"/>
                  <a:pt x="5144740" y="4135755"/>
                  <a:pt x="5146218" y="4137343"/>
                </a:cubicBezTo>
                <a:lnTo>
                  <a:pt x="5870075" y="4860925"/>
                </a:lnTo>
                <a:lnTo>
                  <a:pt x="5874509" y="4865688"/>
                </a:lnTo>
                <a:cubicBezTo>
                  <a:pt x="5875987" y="4867275"/>
                  <a:pt x="5877168" y="4869180"/>
                  <a:pt x="5878646" y="4870768"/>
                </a:cubicBezTo>
                <a:cubicBezTo>
                  <a:pt x="5879829" y="4872355"/>
                  <a:pt x="5881307" y="4874260"/>
                  <a:pt x="5882489" y="4875848"/>
                </a:cubicBezTo>
                <a:cubicBezTo>
                  <a:pt x="5883671" y="4877435"/>
                  <a:pt x="5884854" y="4879340"/>
                  <a:pt x="5886036" y="4880928"/>
                </a:cubicBezTo>
                <a:cubicBezTo>
                  <a:pt x="5887218" y="4882515"/>
                  <a:pt x="5888105" y="4884103"/>
                  <a:pt x="5889287" y="4885690"/>
                </a:cubicBezTo>
                <a:cubicBezTo>
                  <a:pt x="5890174" y="4887595"/>
                  <a:pt x="5891356" y="4889183"/>
                  <a:pt x="5892243" y="4891088"/>
                </a:cubicBezTo>
                <a:cubicBezTo>
                  <a:pt x="5893129" y="4892993"/>
                  <a:pt x="5894312" y="4895215"/>
                  <a:pt x="5895199" y="4897120"/>
                </a:cubicBezTo>
                <a:cubicBezTo>
                  <a:pt x="5895790" y="4899025"/>
                  <a:pt x="5896676" y="4900613"/>
                  <a:pt x="5897268" y="4902518"/>
                </a:cubicBezTo>
                <a:cubicBezTo>
                  <a:pt x="5897859" y="4904423"/>
                  <a:pt x="5898746" y="4906328"/>
                  <a:pt x="5899336" y="4908233"/>
                </a:cubicBezTo>
                <a:cubicBezTo>
                  <a:pt x="5900223" y="4910138"/>
                  <a:pt x="5900815" y="4912043"/>
                  <a:pt x="5901701" y="4913948"/>
                </a:cubicBezTo>
                <a:cubicBezTo>
                  <a:pt x="5901997" y="4915853"/>
                  <a:pt x="5902588" y="4917758"/>
                  <a:pt x="5902883" y="4919663"/>
                </a:cubicBezTo>
                <a:cubicBezTo>
                  <a:pt x="5903179" y="4921568"/>
                  <a:pt x="5903770" y="4923790"/>
                  <a:pt x="5904066" y="4925695"/>
                </a:cubicBezTo>
                <a:cubicBezTo>
                  <a:pt x="5904362" y="4927600"/>
                  <a:pt x="5904952" y="4929505"/>
                  <a:pt x="5905248" y="4931410"/>
                </a:cubicBezTo>
                <a:cubicBezTo>
                  <a:pt x="5905543" y="4933315"/>
                  <a:pt x="5905543" y="4935538"/>
                  <a:pt x="5905840" y="4937443"/>
                </a:cubicBezTo>
                <a:cubicBezTo>
                  <a:pt x="5905840" y="4939348"/>
                  <a:pt x="5906135" y="4941570"/>
                  <a:pt x="5906135" y="4943475"/>
                </a:cubicBezTo>
                <a:cubicBezTo>
                  <a:pt x="5906430" y="4945380"/>
                  <a:pt x="5906430" y="4947603"/>
                  <a:pt x="5906726" y="4949508"/>
                </a:cubicBezTo>
                <a:cubicBezTo>
                  <a:pt x="5906430" y="4951413"/>
                  <a:pt x="5906430" y="4953318"/>
                  <a:pt x="5906135" y="4955223"/>
                </a:cubicBezTo>
                <a:cubicBezTo>
                  <a:pt x="5906135" y="4957128"/>
                  <a:pt x="5905840" y="4959350"/>
                  <a:pt x="5905840" y="4961255"/>
                </a:cubicBezTo>
                <a:cubicBezTo>
                  <a:pt x="5905543" y="4963160"/>
                  <a:pt x="5905543" y="4965383"/>
                  <a:pt x="5905248" y="4967288"/>
                </a:cubicBezTo>
                <a:cubicBezTo>
                  <a:pt x="5904952" y="4969193"/>
                  <a:pt x="5904362" y="4971098"/>
                  <a:pt x="5904066" y="4973003"/>
                </a:cubicBezTo>
                <a:cubicBezTo>
                  <a:pt x="5903770" y="4974908"/>
                  <a:pt x="5903179" y="4977130"/>
                  <a:pt x="5902883" y="4979035"/>
                </a:cubicBezTo>
                <a:cubicBezTo>
                  <a:pt x="5902588" y="4980940"/>
                  <a:pt x="5901997" y="4983163"/>
                  <a:pt x="5901701" y="4985068"/>
                </a:cubicBezTo>
                <a:cubicBezTo>
                  <a:pt x="5900815" y="4986973"/>
                  <a:pt x="5900223" y="4988878"/>
                  <a:pt x="5899336" y="4990783"/>
                </a:cubicBezTo>
                <a:cubicBezTo>
                  <a:pt x="5898746" y="4992688"/>
                  <a:pt x="5897859" y="4994275"/>
                  <a:pt x="5897268" y="4996180"/>
                </a:cubicBezTo>
                <a:cubicBezTo>
                  <a:pt x="5896676" y="4998085"/>
                  <a:pt x="5895790" y="4999990"/>
                  <a:pt x="5895199" y="5001895"/>
                </a:cubicBezTo>
                <a:cubicBezTo>
                  <a:pt x="5894312" y="5003800"/>
                  <a:pt x="5893129" y="5005388"/>
                  <a:pt x="5892243" y="5007293"/>
                </a:cubicBezTo>
                <a:cubicBezTo>
                  <a:pt x="5891356" y="5009198"/>
                  <a:pt x="5890174" y="5010785"/>
                  <a:pt x="5889287" y="5012690"/>
                </a:cubicBezTo>
                <a:cubicBezTo>
                  <a:pt x="5888105" y="5014595"/>
                  <a:pt x="5887218" y="5016183"/>
                  <a:pt x="5886036" y="5018088"/>
                </a:cubicBezTo>
                <a:cubicBezTo>
                  <a:pt x="5884854" y="5019675"/>
                  <a:pt x="5883671" y="5021580"/>
                  <a:pt x="5882489" y="5023168"/>
                </a:cubicBezTo>
                <a:cubicBezTo>
                  <a:pt x="5881307" y="5024755"/>
                  <a:pt x="5879829" y="5026660"/>
                  <a:pt x="5878646" y="5028248"/>
                </a:cubicBezTo>
                <a:lnTo>
                  <a:pt x="5874509" y="5032693"/>
                </a:lnTo>
                <a:lnTo>
                  <a:pt x="5870075" y="5037455"/>
                </a:lnTo>
                <a:cubicBezTo>
                  <a:pt x="5868597" y="5039043"/>
                  <a:pt x="5866823" y="5040313"/>
                  <a:pt x="5865346" y="5041900"/>
                </a:cubicBezTo>
                <a:cubicBezTo>
                  <a:pt x="5863868" y="5043170"/>
                  <a:pt x="5862095" y="5044758"/>
                  <a:pt x="5860617" y="5046028"/>
                </a:cubicBezTo>
                <a:cubicBezTo>
                  <a:pt x="5858843" y="5047298"/>
                  <a:pt x="5857365" y="5048885"/>
                  <a:pt x="5855592" y="5050155"/>
                </a:cubicBezTo>
                <a:cubicBezTo>
                  <a:pt x="5853818" y="5051425"/>
                  <a:pt x="5852340" y="5052378"/>
                  <a:pt x="5850567" y="5053648"/>
                </a:cubicBezTo>
                <a:cubicBezTo>
                  <a:pt x="5848793" y="5054600"/>
                  <a:pt x="5847020" y="5055870"/>
                  <a:pt x="5845247" y="5056823"/>
                </a:cubicBezTo>
                <a:lnTo>
                  <a:pt x="5839926" y="5059680"/>
                </a:lnTo>
                <a:cubicBezTo>
                  <a:pt x="5838153" y="5060633"/>
                  <a:pt x="5836084" y="5061585"/>
                  <a:pt x="5834311" y="5062538"/>
                </a:cubicBezTo>
                <a:cubicBezTo>
                  <a:pt x="5832537" y="5063173"/>
                  <a:pt x="5830468" y="5064125"/>
                  <a:pt x="5828695" y="5064760"/>
                </a:cubicBezTo>
                <a:cubicBezTo>
                  <a:pt x="5826922" y="5065395"/>
                  <a:pt x="5825148" y="5066348"/>
                  <a:pt x="5823375" y="5066983"/>
                </a:cubicBezTo>
                <a:cubicBezTo>
                  <a:pt x="5821305" y="5067618"/>
                  <a:pt x="5819532" y="5068570"/>
                  <a:pt x="5817463" y="5069205"/>
                </a:cubicBezTo>
                <a:cubicBezTo>
                  <a:pt x="5815394" y="5069523"/>
                  <a:pt x="5813620" y="5070158"/>
                  <a:pt x="5811552" y="5070475"/>
                </a:cubicBezTo>
                <a:lnTo>
                  <a:pt x="5805640" y="5071428"/>
                </a:lnTo>
                <a:cubicBezTo>
                  <a:pt x="5803866" y="5071745"/>
                  <a:pt x="5801797" y="5072380"/>
                  <a:pt x="5800024" y="5072698"/>
                </a:cubicBezTo>
                <a:cubicBezTo>
                  <a:pt x="5797955" y="5073015"/>
                  <a:pt x="5795886" y="5073015"/>
                  <a:pt x="5793817" y="5073333"/>
                </a:cubicBezTo>
                <a:cubicBezTo>
                  <a:pt x="5791748" y="5073333"/>
                  <a:pt x="5789679" y="5073650"/>
                  <a:pt x="5787610" y="5073650"/>
                </a:cubicBezTo>
                <a:cubicBezTo>
                  <a:pt x="5785836" y="5073650"/>
                  <a:pt x="5783767" y="5073968"/>
                  <a:pt x="5781994" y="5073968"/>
                </a:cubicBezTo>
                <a:cubicBezTo>
                  <a:pt x="5779926" y="5073968"/>
                  <a:pt x="5777857" y="5073650"/>
                  <a:pt x="5775787" y="5073650"/>
                </a:cubicBezTo>
                <a:cubicBezTo>
                  <a:pt x="5774014" y="5073650"/>
                  <a:pt x="5771945" y="5073333"/>
                  <a:pt x="5770171" y="5073333"/>
                </a:cubicBezTo>
                <a:cubicBezTo>
                  <a:pt x="5768102" y="5073015"/>
                  <a:pt x="5766033" y="5073015"/>
                  <a:pt x="5763965" y="5072698"/>
                </a:cubicBezTo>
                <a:cubicBezTo>
                  <a:pt x="5762191" y="5072380"/>
                  <a:pt x="5760122" y="5071745"/>
                  <a:pt x="5758349" y="5071428"/>
                </a:cubicBezTo>
                <a:lnTo>
                  <a:pt x="5752141" y="5070475"/>
                </a:lnTo>
                <a:cubicBezTo>
                  <a:pt x="5750368" y="5070158"/>
                  <a:pt x="5748299" y="5069523"/>
                  <a:pt x="5746526" y="5069205"/>
                </a:cubicBezTo>
                <a:cubicBezTo>
                  <a:pt x="5744457" y="5068570"/>
                  <a:pt x="5742683" y="5067618"/>
                  <a:pt x="5740614" y="5066983"/>
                </a:cubicBezTo>
                <a:cubicBezTo>
                  <a:pt x="5738840" y="5066348"/>
                  <a:pt x="5736771" y="5065395"/>
                  <a:pt x="5734998" y="5064760"/>
                </a:cubicBezTo>
                <a:cubicBezTo>
                  <a:pt x="5733225" y="5064125"/>
                  <a:pt x="5731156" y="5063173"/>
                  <a:pt x="5729382" y="5062538"/>
                </a:cubicBezTo>
                <a:cubicBezTo>
                  <a:pt x="5727609" y="5061585"/>
                  <a:pt x="5725540" y="5060633"/>
                  <a:pt x="5723767" y="5059680"/>
                </a:cubicBezTo>
                <a:lnTo>
                  <a:pt x="5718446" y="5056823"/>
                </a:lnTo>
                <a:cubicBezTo>
                  <a:pt x="5716673" y="5055870"/>
                  <a:pt x="5715195" y="5054600"/>
                  <a:pt x="5713421" y="5053648"/>
                </a:cubicBezTo>
                <a:cubicBezTo>
                  <a:pt x="5711648" y="5052378"/>
                  <a:pt x="5710170" y="5051425"/>
                  <a:pt x="5708396" y="5050155"/>
                </a:cubicBezTo>
                <a:cubicBezTo>
                  <a:pt x="5706623" y="5048885"/>
                  <a:pt x="5705145" y="5047298"/>
                  <a:pt x="5703372" y="5046028"/>
                </a:cubicBezTo>
                <a:cubicBezTo>
                  <a:pt x="5701598" y="5044758"/>
                  <a:pt x="5700120" y="5043170"/>
                  <a:pt x="5698347" y="5041900"/>
                </a:cubicBezTo>
                <a:cubicBezTo>
                  <a:pt x="5696869" y="5040313"/>
                  <a:pt x="5695096" y="5039043"/>
                  <a:pt x="5693618" y="5037455"/>
                </a:cubicBezTo>
                <a:lnTo>
                  <a:pt x="5598148" y="4941888"/>
                </a:lnTo>
                <a:lnTo>
                  <a:pt x="5490560" y="4834573"/>
                </a:lnTo>
                <a:cubicBezTo>
                  <a:pt x="5489081" y="4832985"/>
                  <a:pt x="5487308" y="4831715"/>
                  <a:pt x="5485830" y="4830128"/>
                </a:cubicBezTo>
                <a:cubicBezTo>
                  <a:pt x="5484352" y="4828858"/>
                  <a:pt x="5482874" y="4827270"/>
                  <a:pt x="5481397" y="4826000"/>
                </a:cubicBezTo>
                <a:cubicBezTo>
                  <a:pt x="5479623" y="4824730"/>
                  <a:pt x="5478146" y="4823143"/>
                  <a:pt x="5476372" y="4821873"/>
                </a:cubicBezTo>
                <a:cubicBezTo>
                  <a:pt x="5474599" y="4820603"/>
                  <a:pt x="5473121" y="4819650"/>
                  <a:pt x="5471348" y="4818380"/>
                </a:cubicBezTo>
                <a:cubicBezTo>
                  <a:pt x="5469574" y="4817428"/>
                  <a:pt x="5467505" y="4816158"/>
                  <a:pt x="5465732" y="4815205"/>
                </a:cubicBezTo>
                <a:lnTo>
                  <a:pt x="5460411" y="4812348"/>
                </a:lnTo>
                <a:cubicBezTo>
                  <a:pt x="5458638" y="4811395"/>
                  <a:pt x="5456864" y="4810125"/>
                  <a:pt x="5455091" y="4809173"/>
                </a:cubicBezTo>
                <a:cubicBezTo>
                  <a:pt x="5453317" y="4808538"/>
                  <a:pt x="5451248" y="4807903"/>
                  <a:pt x="5449475" y="4807268"/>
                </a:cubicBezTo>
                <a:cubicBezTo>
                  <a:pt x="5447406" y="4806633"/>
                  <a:pt x="5445632" y="4805680"/>
                  <a:pt x="5443563" y="4805045"/>
                </a:cubicBezTo>
                <a:cubicBezTo>
                  <a:pt x="5441790" y="4804410"/>
                  <a:pt x="5439721" y="4803458"/>
                  <a:pt x="5437948" y="4802823"/>
                </a:cubicBezTo>
                <a:cubicBezTo>
                  <a:pt x="5435879" y="4802505"/>
                  <a:pt x="5434105" y="4801870"/>
                  <a:pt x="5432036" y="4801553"/>
                </a:cubicBezTo>
                <a:cubicBezTo>
                  <a:pt x="5430262" y="4801235"/>
                  <a:pt x="5428193" y="4800600"/>
                  <a:pt x="5426420" y="4800283"/>
                </a:cubicBezTo>
                <a:lnTo>
                  <a:pt x="5420509" y="4799330"/>
                </a:lnTo>
                <a:cubicBezTo>
                  <a:pt x="5418440" y="4799013"/>
                  <a:pt x="5416667" y="4799013"/>
                  <a:pt x="5414597" y="4798695"/>
                </a:cubicBezTo>
                <a:cubicBezTo>
                  <a:pt x="5412528" y="4798378"/>
                  <a:pt x="5410459" y="4798378"/>
                  <a:pt x="5408391" y="4798060"/>
                </a:cubicBezTo>
                <a:cubicBezTo>
                  <a:pt x="5406617" y="4798060"/>
                  <a:pt x="5404548" y="4797743"/>
                  <a:pt x="5402775" y="4797743"/>
                </a:cubicBezTo>
                <a:cubicBezTo>
                  <a:pt x="5400706" y="4797743"/>
                  <a:pt x="5398637" y="4798060"/>
                  <a:pt x="5396568" y="4798060"/>
                </a:cubicBezTo>
                <a:cubicBezTo>
                  <a:pt x="5394499" y="4798378"/>
                  <a:pt x="5392430" y="4798378"/>
                  <a:pt x="5390361" y="4798695"/>
                </a:cubicBezTo>
                <a:cubicBezTo>
                  <a:pt x="5388587" y="4799013"/>
                  <a:pt x="5386518" y="4799013"/>
                  <a:pt x="5384745" y="4799330"/>
                </a:cubicBezTo>
                <a:lnTo>
                  <a:pt x="5378538" y="4800283"/>
                </a:lnTo>
                <a:cubicBezTo>
                  <a:pt x="5376764" y="4800600"/>
                  <a:pt x="5374695" y="4801235"/>
                  <a:pt x="5372922" y="4801553"/>
                </a:cubicBezTo>
                <a:cubicBezTo>
                  <a:pt x="5370853" y="4801870"/>
                  <a:pt x="5369079" y="4802505"/>
                  <a:pt x="5367010" y="4802823"/>
                </a:cubicBezTo>
                <a:cubicBezTo>
                  <a:pt x="5365237" y="4803458"/>
                  <a:pt x="5363168" y="4804410"/>
                  <a:pt x="5361394" y="4805045"/>
                </a:cubicBezTo>
                <a:cubicBezTo>
                  <a:pt x="5359325" y="4805680"/>
                  <a:pt x="5357552" y="4806633"/>
                  <a:pt x="5355483" y="4807268"/>
                </a:cubicBezTo>
                <a:lnTo>
                  <a:pt x="5350163" y="4809173"/>
                </a:lnTo>
                <a:cubicBezTo>
                  <a:pt x="5348389" y="4810125"/>
                  <a:pt x="5346320" y="4811395"/>
                  <a:pt x="5344547" y="4812348"/>
                </a:cubicBezTo>
                <a:cubicBezTo>
                  <a:pt x="5342773" y="4813300"/>
                  <a:pt x="5340704" y="4814253"/>
                  <a:pt x="5338931" y="4815205"/>
                </a:cubicBezTo>
                <a:cubicBezTo>
                  <a:pt x="5337158" y="4816158"/>
                  <a:pt x="5335680" y="4817428"/>
                  <a:pt x="5333906" y="4818380"/>
                </a:cubicBezTo>
                <a:cubicBezTo>
                  <a:pt x="5332133" y="4819650"/>
                  <a:pt x="5330655" y="4820603"/>
                  <a:pt x="5328881" y="4821873"/>
                </a:cubicBezTo>
                <a:cubicBezTo>
                  <a:pt x="5327108" y="4823143"/>
                  <a:pt x="5325630" y="4824730"/>
                  <a:pt x="5323857" y="4826000"/>
                </a:cubicBezTo>
                <a:cubicBezTo>
                  <a:pt x="5322083" y="4827270"/>
                  <a:pt x="5320605" y="4828858"/>
                  <a:pt x="5318832" y="4830128"/>
                </a:cubicBezTo>
                <a:cubicBezTo>
                  <a:pt x="5317354" y="4831715"/>
                  <a:pt x="5315876" y="4832985"/>
                  <a:pt x="5314398" y="4834573"/>
                </a:cubicBezTo>
                <a:cubicBezTo>
                  <a:pt x="5312034" y="4837113"/>
                  <a:pt x="5309669" y="4839335"/>
                  <a:pt x="5307305" y="4841875"/>
                </a:cubicBezTo>
                <a:cubicBezTo>
                  <a:pt x="5305236" y="4844415"/>
                  <a:pt x="5303462" y="4847273"/>
                  <a:pt x="5301393" y="4849813"/>
                </a:cubicBezTo>
                <a:cubicBezTo>
                  <a:pt x="5299324" y="4852670"/>
                  <a:pt x="5297551" y="4855210"/>
                  <a:pt x="5295482" y="4858068"/>
                </a:cubicBezTo>
                <a:cubicBezTo>
                  <a:pt x="5294004" y="4861243"/>
                  <a:pt x="5292526" y="4864100"/>
                  <a:pt x="5291048" y="4867275"/>
                </a:cubicBezTo>
                <a:cubicBezTo>
                  <a:pt x="5289570" y="4870133"/>
                  <a:pt x="5288388" y="4872990"/>
                  <a:pt x="5286910" y="4875848"/>
                </a:cubicBezTo>
                <a:cubicBezTo>
                  <a:pt x="5285728" y="4879023"/>
                  <a:pt x="5284841" y="4881880"/>
                  <a:pt x="5283659" y="4885055"/>
                </a:cubicBezTo>
                <a:cubicBezTo>
                  <a:pt x="5282772" y="4888230"/>
                  <a:pt x="5282181" y="4891405"/>
                  <a:pt x="5281294" y="4894580"/>
                </a:cubicBezTo>
                <a:cubicBezTo>
                  <a:pt x="5280703" y="4897755"/>
                  <a:pt x="5280112" y="4900613"/>
                  <a:pt x="5279521" y="4903788"/>
                </a:cubicBezTo>
                <a:cubicBezTo>
                  <a:pt x="5279225" y="4906963"/>
                  <a:pt x="5278634" y="4910455"/>
                  <a:pt x="5278339" y="4913630"/>
                </a:cubicBezTo>
                <a:lnTo>
                  <a:pt x="5278339" y="4923155"/>
                </a:lnTo>
                <a:cubicBezTo>
                  <a:pt x="5278339" y="4926330"/>
                  <a:pt x="5278634" y="4929823"/>
                  <a:pt x="5278634" y="4932998"/>
                </a:cubicBezTo>
                <a:cubicBezTo>
                  <a:pt x="5278930" y="4936173"/>
                  <a:pt x="5279521" y="4939030"/>
                  <a:pt x="5279816" y="4942205"/>
                </a:cubicBezTo>
                <a:cubicBezTo>
                  <a:pt x="5280408" y="4945380"/>
                  <a:pt x="5281294" y="4948873"/>
                  <a:pt x="5281885" y="4952048"/>
                </a:cubicBezTo>
                <a:cubicBezTo>
                  <a:pt x="5282772" y="4954905"/>
                  <a:pt x="5283659" y="4958080"/>
                  <a:pt x="5284546" y="4960938"/>
                </a:cubicBezTo>
                <a:cubicBezTo>
                  <a:pt x="5285728" y="4964113"/>
                  <a:pt x="5286910" y="4966970"/>
                  <a:pt x="5288092" y="4970145"/>
                </a:cubicBezTo>
                <a:cubicBezTo>
                  <a:pt x="5289275" y="4973320"/>
                  <a:pt x="5290753" y="4976178"/>
                  <a:pt x="5291935" y="4979353"/>
                </a:cubicBezTo>
                <a:lnTo>
                  <a:pt x="5583665" y="5270500"/>
                </a:lnTo>
                <a:lnTo>
                  <a:pt x="5588098" y="5275263"/>
                </a:lnTo>
                <a:cubicBezTo>
                  <a:pt x="5589576" y="5276850"/>
                  <a:pt x="5590758" y="5278755"/>
                  <a:pt x="5592237" y="5280343"/>
                </a:cubicBezTo>
                <a:cubicBezTo>
                  <a:pt x="5593419" y="5281930"/>
                  <a:pt x="5594601" y="5283200"/>
                  <a:pt x="5595784" y="5284788"/>
                </a:cubicBezTo>
                <a:cubicBezTo>
                  <a:pt x="5596965" y="5286693"/>
                  <a:pt x="5598443" y="5288280"/>
                  <a:pt x="5599626" y="5290185"/>
                </a:cubicBezTo>
                <a:cubicBezTo>
                  <a:pt x="5600512" y="5291773"/>
                  <a:pt x="5601695" y="5293678"/>
                  <a:pt x="5602582" y="5295265"/>
                </a:cubicBezTo>
                <a:cubicBezTo>
                  <a:pt x="5603764" y="5297170"/>
                  <a:pt x="5604651" y="5298758"/>
                  <a:pt x="5605833" y="5300663"/>
                </a:cubicBezTo>
                <a:cubicBezTo>
                  <a:pt x="5606719" y="5302568"/>
                  <a:pt x="5607607" y="5304155"/>
                  <a:pt x="5608493" y="5306060"/>
                </a:cubicBezTo>
                <a:cubicBezTo>
                  <a:pt x="5609380" y="5307965"/>
                  <a:pt x="5609971" y="5309870"/>
                  <a:pt x="5610857" y="5311775"/>
                </a:cubicBezTo>
                <a:cubicBezTo>
                  <a:pt x="5611745" y="5313680"/>
                  <a:pt x="5612335" y="5315585"/>
                  <a:pt x="5613222" y="5317490"/>
                </a:cubicBezTo>
                <a:cubicBezTo>
                  <a:pt x="5613813" y="5319395"/>
                  <a:pt x="5614404" y="5321618"/>
                  <a:pt x="5614996" y="5323523"/>
                </a:cubicBezTo>
                <a:cubicBezTo>
                  <a:pt x="5615587" y="5325428"/>
                  <a:pt x="5615882" y="5327333"/>
                  <a:pt x="5616474" y="5329238"/>
                </a:cubicBezTo>
                <a:cubicBezTo>
                  <a:pt x="5616769" y="5331143"/>
                  <a:pt x="5617360" y="5333048"/>
                  <a:pt x="5617656" y="5334953"/>
                </a:cubicBezTo>
                <a:cubicBezTo>
                  <a:pt x="5617951" y="5336858"/>
                  <a:pt x="5618543" y="5339080"/>
                  <a:pt x="5618838" y="5340985"/>
                </a:cubicBezTo>
                <a:lnTo>
                  <a:pt x="5619725" y="5346700"/>
                </a:lnTo>
                <a:cubicBezTo>
                  <a:pt x="5619725" y="5348605"/>
                  <a:pt x="5620021" y="5350828"/>
                  <a:pt x="5620021" y="5352733"/>
                </a:cubicBezTo>
                <a:lnTo>
                  <a:pt x="5620021" y="5359083"/>
                </a:lnTo>
                <a:lnTo>
                  <a:pt x="5620021" y="5364798"/>
                </a:lnTo>
                <a:cubicBezTo>
                  <a:pt x="5620021" y="5366703"/>
                  <a:pt x="5619725" y="5368925"/>
                  <a:pt x="5619725" y="5370830"/>
                </a:cubicBezTo>
                <a:lnTo>
                  <a:pt x="5618838" y="5376545"/>
                </a:lnTo>
                <a:cubicBezTo>
                  <a:pt x="5618543" y="5378450"/>
                  <a:pt x="5617951" y="5380673"/>
                  <a:pt x="5617656" y="5382578"/>
                </a:cubicBezTo>
                <a:cubicBezTo>
                  <a:pt x="5617360" y="5384483"/>
                  <a:pt x="5616769" y="5386388"/>
                  <a:pt x="5616474" y="5388293"/>
                </a:cubicBezTo>
                <a:cubicBezTo>
                  <a:pt x="5615882" y="5390198"/>
                  <a:pt x="5615587" y="5392103"/>
                  <a:pt x="5614996" y="5394008"/>
                </a:cubicBezTo>
                <a:cubicBezTo>
                  <a:pt x="5614404" y="5395913"/>
                  <a:pt x="5613813" y="5398135"/>
                  <a:pt x="5613222" y="5400040"/>
                </a:cubicBezTo>
                <a:cubicBezTo>
                  <a:pt x="5612335" y="5401945"/>
                  <a:pt x="5611745" y="5403850"/>
                  <a:pt x="5610857" y="5405755"/>
                </a:cubicBezTo>
                <a:cubicBezTo>
                  <a:pt x="5609971" y="5407660"/>
                  <a:pt x="5609380" y="5409565"/>
                  <a:pt x="5608493" y="5411470"/>
                </a:cubicBezTo>
                <a:cubicBezTo>
                  <a:pt x="5607607" y="5413375"/>
                  <a:pt x="5606719" y="5414963"/>
                  <a:pt x="5605833" y="5416868"/>
                </a:cubicBezTo>
                <a:cubicBezTo>
                  <a:pt x="5604651" y="5418773"/>
                  <a:pt x="5603764" y="5420360"/>
                  <a:pt x="5602582" y="5422265"/>
                </a:cubicBezTo>
                <a:cubicBezTo>
                  <a:pt x="5601695" y="5424170"/>
                  <a:pt x="5600512" y="5425758"/>
                  <a:pt x="5599626" y="5427663"/>
                </a:cubicBezTo>
                <a:cubicBezTo>
                  <a:pt x="5598443" y="5429250"/>
                  <a:pt x="5596965" y="5431155"/>
                  <a:pt x="5595784" y="5432743"/>
                </a:cubicBezTo>
                <a:lnTo>
                  <a:pt x="5592237" y="5437505"/>
                </a:lnTo>
                <a:cubicBezTo>
                  <a:pt x="5590758" y="5439093"/>
                  <a:pt x="5589576" y="5440680"/>
                  <a:pt x="5588098" y="5442268"/>
                </a:cubicBezTo>
                <a:lnTo>
                  <a:pt x="5583665" y="5447030"/>
                </a:lnTo>
                <a:cubicBezTo>
                  <a:pt x="5582187" y="5448300"/>
                  <a:pt x="5580413" y="5449888"/>
                  <a:pt x="5578936" y="5451158"/>
                </a:cubicBezTo>
                <a:lnTo>
                  <a:pt x="5573911" y="5455603"/>
                </a:lnTo>
                <a:cubicBezTo>
                  <a:pt x="5572433" y="5456873"/>
                  <a:pt x="5570660" y="5457825"/>
                  <a:pt x="5569182" y="5459095"/>
                </a:cubicBezTo>
                <a:lnTo>
                  <a:pt x="5563862" y="5462905"/>
                </a:lnTo>
                <a:cubicBezTo>
                  <a:pt x="5562088" y="5463858"/>
                  <a:pt x="5560611" y="5465128"/>
                  <a:pt x="5558837" y="5466080"/>
                </a:cubicBezTo>
                <a:cubicBezTo>
                  <a:pt x="5557064" y="5467033"/>
                  <a:pt x="5555290" y="5468303"/>
                  <a:pt x="5553517" y="5469255"/>
                </a:cubicBezTo>
                <a:cubicBezTo>
                  <a:pt x="5551743" y="5470208"/>
                  <a:pt x="5549970" y="5470843"/>
                  <a:pt x="5548196" y="5471795"/>
                </a:cubicBezTo>
                <a:cubicBezTo>
                  <a:pt x="5546127" y="5472748"/>
                  <a:pt x="5544354" y="5473383"/>
                  <a:pt x="5542285" y="5474335"/>
                </a:cubicBezTo>
                <a:cubicBezTo>
                  <a:pt x="5540511" y="5474970"/>
                  <a:pt x="5538738" y="5475923"/>
                  <a:pt x="5536964" y="5476558"/>
                </a:cubicBezTo>
                <a:cubicBezTo>
                  <a:pt x="5535191" y="5477193"/>
                  <a:pt x="5533122" y="5477510"/>
                  <a:pt x="5531348" y="5478145"/>
                </a:cubicBezTo>
                <a:cubicBezTo>
                  <a:pt x="5529280" y="5478780"/>
                  <a:pt x="5527506" y="5479098"/>
                  <a:pt x="5525437" y="5479733"/>
                </a:cubicBezTo>
                <a:cubicBezTo>
                  <a:pt x="5523368" y="5480050"/>
                  <a:pt x="5521299" y="5480685"/>
                  <a:pt x="5519230" y="5481003"/>
                </a:cubicBezTo>
                <a:cubicBezTo>
                  <a:pt x="5517456" y="5481320"/>
                  <a:pt x="5515387" y="5481955"/>
                  <a:pt x="5513614" y="5482273"/>
                </a:cubicBezTo>
                <a:cubicBezTo>
                  <a:pt x="5511841" y="5482590"/>
                  <a:pt x="5509772" y="5482590"/>
                  <a:pt x="5507999" y="5482908"/>
                </a:cubicBezTo>
                <a:cubicBezTo>
                  <a:pt x="5505930" y="5482908"/>
                  <a:pt x="5503860" y="5483225"/>
                  <a:pt x="5501791" y="5483225"/>
                </a:cubicBezTo>
                <a:cubicBezTo>
                  <a:pt x="5499722" y="5483225"/>
                  <a:pt x="5497654" y="5483543"/>
                  <a:pt x="5495585" y="5483543"/>
                </a:cubicBezTo>
                <a:lnTo>
                  <a:pt x="6873545" y="6858000"/>
                </a:lnTo>
                <a:lnTo>
                  <a:pt x="8071474" y="6858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C511D52E-A7D8-4001-83FA-9C7F0E7CB17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58225" y="0"/>
            <a:ext cx="6489101" cy="6858000"/>
          </a:xfrm>
          <a:custGeom>
            <a:avLst/>
            <a:gdLst>
              <a:gd name="connsiteX0" fmla="*/ 1075853 w 6489101"/>
              <a:gd name="connsiteY0" fmla="*/ 0 h 6858000"/>
              <a:gd name="connsiteX1" fmla="*/ 644330 w 6489101"/>
              <a:gd name="connsiteY1" fmla="*/ 0 h 6858000"/>
              <a:gd name="connsiteX2" fmla="*/ 1745304 w 6489101"/>
              <a:gd name="connsiteY2" fmla="*/ 1101091 h 6858000"/>
              <a:gd name="connsiteX3" fmla="*/ 1750034 w 6489101"/>
              <a:gd name="connsiteY3" fmla="*/ 1105854 h 6858000"/>
              <a:gd name="connsiteX4" fmla="*/ 1753876 w 6489101"/>
              <a:gd name="connsiteY4" fmla="*/ 1110615 h 6858000"/>
              <a:gd name="connsiteX5" fmla="*/ 1758014 w 6489101"/>
              <a:gd name="connsiteY5" fmla="*/ 1115696 h 6858000"/>
              <a:gd name="connsiteX6" fmla="*/ 1761560 w 6489101"/>
              <a:gd name="connsiteY6" fmla="*/ 1120776 h 6858000"/>
              <a:gd name="connsiteX7" fmla="*/ 1764812 w 6489101"/>
              <a:gd name="connsiteY7" fmla="*/ 1126174 h 6858000"/>
              <a:gd name="connsiteX8" fmla="*/ 1767472 w 6489101"/>
              <a:gd name="connsiteY8" fmla="*/ 1131570 h 6858000"/>
              <a:gd name="connsiteX9" fmla="*/ 1770427 w 6489101"/>
              <a:gd name="connsiteY9" fmla="*/ 1136968 h 6858000"/>
              <a:gd name="connsiteX10" fmla="*/ 1773087 w 6489101"/>
              <a:gd name="connsiteY10" fmla="*/ 1142366 h 6858000"/>
              <a:gd name="connsiteX11" fmla="*/ 1775156 w 6489101"/>
              <a:gd name="connsiteY11" fmla="*/ 1148081 h 6858000"/>
              <a:gd name="connsiteX12" fmla="*/ 1776930 w 6489101"/>
              <a:gd name="connsiteY12" fmla="*/ 1153796 h 6858000"/>
              <a:gd name="connsiteX13" fmla="*/ 1778408 w 6489101"/>
              <a:gd name="connsiteY13" fmla="*/ 1159829 h 6858000"/>
              <a:gd name="connsiteX14" fmla="*/ 1779885 w 6489101"/>
              <a:gd name="connsiteY14" fmla="*/ 1165544 h 6858000"/>
              <a:gd name="connsiteX15" fmla="*/ 1780772 w 6489101"/>
              <a:gd name="connsiteY15" fmla="*/ 1171893 h 6858000"/>
              <a:gd name="connsiteX16" fmla="*/ 1781659 w 6489101"/>
              <a:gd name="connsiteY16" fmla="*/ 1177608 h 6858000"/>
              <a:gd name="connsiteX17" fmla="*/ 1781954 w 6489101"/>
              <a:gd name="connsiteY17" fmla="*/ 1183641 h 6858000"/>
              <a:gd name="connsiteX18" fmla="*/ 1781954 w 6489101"/>
              <a:gd name="connsiteY18" fmla="*/ 1189356 h 6858000"/>
              <a:gd name="connsiteX19" fmla="*/ 1781954 w 6489101"/>
              <a:gd name="connsiteY19" fmla="*/ 1195388 h 6858000"/>
              <a:gd name="connsiteX20" fmla="*/ 1781659 w 6489101"/>
              <a:gd name="connsiteY20" fmla="*/ 1201739 h 6858000"/>
              <a:gd name="connsiteX21" fmla="*/ 1780772 w 6489101"/>
              <a:gd name="connsiteY21" fmla="*/ 1207454 h 6858000"/>
              <a:gd name="connsiteX22" fmla="*/ 1779885 w 6489101"/>
              <a:gd name="connsiteY22" fmla="*/ 1213486 h 6858000"/>
              <a:gd name="connsiteX23" fmla="*/ 1778408 w 6489101"/>
              <a:gd name="connsiteY23" fmla="*/ 1219200 h 6858000"/>
              <a:gd name="connsiteX24" fmla="*/ 1776930 w 6489101"/>
              <a:gd name="connsiteY24" fmla="*/ 1225233 h 6858000"/>
              <a:gd name="connsiteX25" fmla="*/ 1775156 w 6489101"/>
              <a:gd name="connsiteY25" fmla="*/ 1230949 h 6858000"/>
              <a:gd name="connsiteX26" fmla="*/ 1773087 w 6489101"/>
              <a:gd name="connsiteY26" fmla="*/ 1236346 h 6858000"/>
              <a:gd name="connsiteX27" fmla="*/ 1770427 w 6489101"/>
              <a:gd name="connsiteY27" fmla="*/ 1242061 h 6858000"/>
              <a:gd name="connsiteX28" fmla="*/ 1767472 w 6489101"/>
              <a:gd name="connsiteY28" fmla="*/ 1247459 h 6858000"/>
              <a:gd name="connsiteX29" fmla="*/ 1764812 w 6489101"/>
              <a:gd name="connsiteY29" fmla="*/ 1252855 h 6858000"/>
              <a:gd name="connsiteX30" fmla="*/ 1761560 w 6489101"/>
              <a:gd name="connsiteY30" fmla="*/ 1258254 h 6858000"/>
              <a:gd name="connsiteX31" fmla="*/ 1758014 w 6489101"/>
              <a:gd name="connsiteY31" fmla="*/ 1263333 h 6858000"/>
              <a:gd name="connsiteX32" fmla="*/ 1753876 w 6489101"/>
              <a:gd name="connsiteY32" fmla="*/ 1268413 h 6858000"/>
              <a:gd name="connsiteX33" fmla="*/ 1750034 w 6489101"/>
              <a:gd name="connsiteY33" fmla="*/ 1273494 h 6858000"/>
              <a:gd name="connsiteX34" fmla="*/ 1745304 w 6489101"/>
              <a:gd name="connsiteY34" fmla="*/ 1278255 h 6858000"/>
              <a:gd name="connsiteX35" fmla="*/ 1740575 w 6489101"/>
              <a:gd name="connsiteY35" fmla="*/ 1282384 h 6858000"/>
              <a:gd name="connsiteX36" fmla="*/ 1736142 w 6489101"/>
              <a:gd name="connsiteY36" fmla="*/ 1286510 h 6858000"/>
              <a:gd name="connsiteX37" fmla="*/ 1731117 w 6489101"/>
              <a:gd name="connsiteY37" fmla="*/ 1290321 h 6858000"/>
              <a:gd name="connsiteX38" fmla="*/ 1726093 w 6489101"/>
              <a:gd name="connsiteY38" fmla="*/ 1293814 h 6858000"/>
              <a:gd name="connsiteX39" fmla="*/ 1720477 w 6489101"/>
              <a:gd name="connsiteY39" fmla="*/ 1297306 h 6858000"/>
              <a:gd name="connsiteX40" fmla="*/ 1715157 w 6489101"/>
              <a:gd name="connsiteY40" fmla="*/ 1300481 h 6858000"/>
              <a:gd name="connsiteX41" fmla="*/ 1709837 w 6489101"/>
              <a:gd name="connsiteY41" fmla="*/ 1303021 h 6858000"/>
              <a:gd name="connsiteX42" fmla="*/ 1703926 w 6489101"/>
              <a:gd name="connsiteY42" fmla="*/ 1305560 h 6858000"/>
              <a:gd name="connsiteX43" fmla="*/ 1698310 w 6489101"/>
              <a:gd name="connsiteY43" fmla="*/ 1307465 h 6858000"/>
              <a:gd name="connsiteX44" fmla="*/ 1692398 w 6489101"/>
              <a:gd name="connsiteY44" fmla="*/ 1309371 h 6858000"/>
              <a:gd name="connsiteX45" fmla="*/ 1686783 w 6489101"/>
              <a:gd name="connsiteY45" fmla="*/ 1311275 h 6858000"/>
              <a:gd name="connsiteX46" fmla="*/ 1681167 w 6489101"/>
              <a:gd name="connsiteY46" fmla="*/ 1312228 h 6858000"/>
              <a:gd name="connsiteX47" fmla="*/ 1674960 w 6489101"/>
              <a:gd name="connsiteY47" fmla="*/ 1313180 h 6858000"/>
              <a:gd name="connsiteX48" fmla="*/ 1668754 w 6489101"/>
              <a:gd name="connsiteY48" fmla="*/ 1314133 h 6858000"/>
              <a:gd name="connsiteX49" fmla="*/ 1663138 w 6489101"/>
              <a:gd name="connsiteY49" fmla="*/ 1314450 h 6858000"/>
              <a:gd name="connsiteX50" fmla="*/ 1656931 w 6489101"/>
              <a:gd name="connsiteY50" fmla="*/ 1314769 h 6858000"/>
              <a:gd name="connsiteX51" fmla="*/ 1651020 w 6489101"/>
              <a:gd name="connsiteY51" fmla="*/ 1314450 h 6858000"/>
              <a:gd name="connsiteX52" fmla="*/ 1645108 w 6489101"/>
              <a:gd name="connsiteY52" fmla="*/ 1314133 h 6858000"/>
              <a:gd name="connsiteX53" fmla="*/ 1638902 w 6489101"/>
              <a:gd name="connsiteY53" fmla="*/ 1313180 h 6858000"/>
              <a:gd name="connsiteX54" fmla="*/ 1633286 w 6489101"/>
              <a:gd name="connsiteY54" fmla="*/ 1312228 h 6858000"/>
              <a:gd name="connsiteX55" fmla="*/ 1627079 w 6489101"/>
              <a:gd name="connsiteY55" fmla="*/ 1311275 h 6858000"/>
              <a:gd name="connsiteX56" fmla="*/ 1621463 w 6489101"/>
              <a:gd name="connsiteY56" fmla="*/ 1309371 h 6858000"/>
              <a:gd name="connsiteX57" fmla="*/ 1615552 w 6489101"/>
              <a:gd name="connsiteY57" fmla="*/ 1307465 h 6858000"/>
              <a:gd name="connsiteX58" fmla="*/ 1609936 w 6489101"/>
              <a:gd name="connsiteY58" fmla="*/ 1305560 h 6858000"/>
              <a:gd name="connsiteX59" fmla="*/ 1604320 w 6489101"/>
              <a:gd name="connsiteY59" fmla="*/ 1303021 h 6858000"/>
              <a:gd name="connsiteX60" fmla="*/ 1598705 w 6489101"/>
              <a:gd name="connsiteY60" fmla="*/ 1300481 h 6858000"/>
              <a:gd name="connsiteX61" fmla="*/ 1593385 w 6489101"/>
              <a:gd name="connsiteY61" fmla="*/ 1297306 h 6858000"/>
              <a:gd name="connsiteX62" fmla="*/ 1588360 w 6489101"/>
              <a:gd name="connsiteY62" fmla="*/ 1293814 h 6858000"/>
              <a:gd name="connsiteX63" fmla="*/ 1583040 w 6489101"/>
              <a:gd name="connsiteY63" fmla="*/ 1290321 h 6858000"/>
              <a:gd name="connsiteX64" fmla="*/ 1578015 w 6489101"/>
              <a:gd name="connsiteY64" fmla="*/ 1286510 h 6858000"/>
              <a:gd name="connsiteX65" fmla="*/ 1573286 w 6489101"/>
              <a:gd name="connsiteY65" fmla="*/ 1282384 h 6858000"/>
              <a:gd name="connsiteX66" fmla="*/ 1568557 w 6489101"/>
              <a:gd name="connsiteY66" fmla="*/ 1278255 h 6858000"/>
              <a:gd name="connsiteX67" fmla="*/ 290540 w 6489101"/>
              <a:gd name="connsiteY67" fmla="*/ 0 h 6858000"/>
              <a:gd name="connsiteX68" fmla="*/ 0 w 6489101"/>
              <a:gd name="connsiteY68" fmla="*/ 0 h 6858000"/>
              <a:gd name="connsiteX69" fmla="*/ 0 w 6489101"/>
              <a:gd name="connsiteY69" fmla="*/ 6858000 h 6858000"/>
              <a:gd name="connsiteX70" fmla="*/ 6489101 w 6489101"/>
              <a:gd name="connsiteY70" fmla="*/ 6858000 h 6858000"/>
              <a:gd name="connsiteX71" fmla="*/ 1481070 w 6489101"/>
              <a:gd name="connsiteY71" fmla="*/ 1828166 h 6858000"/>
              <a:gd name="connsiteX72" fmla="*/ 1476637 w 6489101"/>
              <a:gd name="connsiteY72" fmla="*/ 1823404 h 6858000"/>
              <a:gd name="connsiteX73" fmla="*/ 1472204 w 6489101"/>
              <a:gd name="connsiteY73" fmla="*/ 1818640 h 6858000"/>
              <a:gd name="connsiteX74" fmla="*/ 1468657 w 6489101"/>
              <a:gd name="connsiteY74" fmla="*/ 1814195 h 6858000"/>
              <a:gd name="connsiteX75" fmla="*/ 1465110 w 6489101"/>
              <a:gd name="connsiteY75" fmla="*/ 1808799 h 6858000"/>
              <a:gd name="connsiteX76" fmla="*/ 1461859 w 6489101"/>
              <a:gd name="connsiteY76" fmla="*/ 1803718 h 6858000"/>
              <a:gd name="connsiteX77" fmla="*/ 1459199 w 6489101"/>
              <a:gd name="connsiteY77" fmla="*/ 1798321 h 6858000"/>
              <a:gd name="connsiteX78" fmla="*/ 1456243 w 6489101"/>
              <a:gd name="connsiteY78" fmla="*/ 1792924 h 6858000"/>
              <a:gd name="connsiteX79" fmla="*/ 1453878 w 6489101"/>
              <a:gd name="connsiteY79" fmla="*/ 1787526 h 6858000"/>
              <a:gd name="connsiteX80" fmla="*/ 1451810 w 6489101"/>
              <a:gd name="connsiteY80" fmla="*/ 1781811 h 6858000"/>
              <a:gd name="connsiteX81" fmla="*/ 1450036 w 6489101"/>
              <a:gd name="connsiteY81" fmla="*/ 1776095 h 6858000"/>
              <a:gd name="connsiteX82" fmla="*/ 1448263 w 6489101"/>
              <a:gd name="connsiteY82" fmla="*/ 1770380 h 6858000"/>
              <a:gd name="connsiteX83" fmla="*/ 1447081 w 6489101"/>
              <a:gd name="connsiteY83" fmla="*/ 1764665 h 6858000"/>
              <a:gd name="connsiteX84" fmla="*/ 1446194 w 6489101"/>
              <a:gd name="connsiteY84" fmla="*/ 1758634 h 6858000"/>
              <a:gd name="connsiteX85" fmla="*/ 1445307 w 6489101"/>
              <a:gd name="connsiteY85" fmla="*/ 1752919 h 6858000"/>
              <a:gd name="connsiteX86" fmla="*/ 1445012 w 6489101"/>
              <a:gd name="connsiteY86" fmla="*/ 1746885 h 6858000"/>
              <a:gd name="connsiteX87" fmla="*/ 1445012 w 6489101"/>
              <a:gd name="connsiteY87" fmla="*/ 1741170 h 6858000"/>
              <a:gd name="connsiteX88" fmla="*/ 1445012 w 6489101"/>
              <a:gd name="connsiteY88" fmla="*/ 1735139 h 6858000"/>
              <a:gd name="connsiteX89" fmla="*/ 1445307 w 6489101"/>
              <a:gd name="connsiteY89" fmla="*/ 1729424 h 6858000"/>
              <a:gd name="connsiteX90" fmla="*/ 1446194 w 6489101"/>
              <a:gd name="connsiteY90" fmla="*/ 1723074 h 6858000"/>
              <a:gd name="connsiteX91" fmla="*/ 1447081 w 6489101"/>
              <a:gd name="connsiteY91" fmla="*/ 1717358 h 6858000"/>
              <a:gd name="connsiteX92" fmla="*/ 1448263 w 6489101"/>
              <a:gd name="connsiteY92" fmla="*/ 1711643 h 6858000"/>
              <a:gd name="connsiteX93" fmla="*/ 1450036 w 6489101"/>
              <a:gd name="connsiteY93" fmla="*/ 1705929 h 6858000"/>
              <a:gd name="connsiteX94" fmla="*/ 1451810 w 6489101"/>
              <a:gd name="connsiteY94" fmla="*/ 1700214 h 6858000"/>
              <a:gd name="connsiteX95" fmla="*/ 1453878 w 6489101"/>
              <a:gd name="connsiteY95" fmla="*/ 1694816 h 6858000"/>
              <a:gd name="connsiteX96" fmla="*/ 1456243 w 6489101"/>
              <a:gd name="connsiteY96" fmla="*/ 1689101 h 6858000"/>
              <a:gd name="connsiteX97" fmla="*/ 1459199 w 6489101"/>
              <a:gd name="connsiteY97" fmla="*/ 1683703 h 6858000"/>
              <a:gd name="connsiteX98" fmla="*/ 1461859 w 6489101"/>
              <a:gd name="connsiteY98" fmla="*/ 1678305 h 6858000"/>
              <a:gd name="connsiteX99" fmla="*/ 1465110 w 6489101"/>
              <a:gd name="connsiteY99" fmla="*/ 1673226 h 6858000"/>
              <a:gd name="connsiteX100" fmla="*/ 1468657 w 6489101"/>
              <a:gd name="connsiteY100" fmla="*/ 1668145 h 6858000"/>
              <a:gd name="connsiteX101" fmla="*/ 1472204 w 6489101"/>
              <a:gd name="connsiteY101" fmla="*/ 1663066 h 6858000"/>
              <a:gd name="connsiteX102" fmla="*/ 1476637 w 6489101"/>
              <a:gd name="connsiteY102" fmla="*/ 1658621 h 6858000"/>
              <a:gd name="connsiteX103" fmla="*/ 1481070 w 6489101"/>
              <a:gd name="connsiteY103" fmla="*/ 1653859 h 6858000"/>
              <a:gd name="connsiteX104" fmla="*/ 1485504 w 6489101"/>
              <a:gd name="connsiteY104" fmla="*/ 1649414 h 6858000"/>
              <a:gd name="connsiteX105" fmla="*/ 1490233 w 6489101"/>
              <a:gd name="connsiteY105" fmla="*/ 1645603 h 6858000"/>
              <a:gd name="connsiteX106" fmla="*/ 1495258 w 6489101"/>
              <a:gd name="connsiteY106" fmla="*/ 1641794 h 6858000"/>
              <a:gd name="connsiteX107" fmla="*/ 1500282 w 6489101"/>
              <a:gd name="connsiteY107" fmla="*/ 1637984 h 6858000"/>
              <a:gd name="connsiteX108" fmla="*/ 1505307 w 6489101"/>
              <a:gd name="connsiteY108" fmla="*/ 1634809 h 6858000"/>
              <a:gd name="connsiteX109" fmla="*/ 1510922 w 6489101"/>
              <a:gd name="connsiteY109" fmla="*/ 1631950 h 6858000"/>
              <a:gd name="connsiteX110" fmla="*/ 1516242 w 6489101"/>
              <a:gd name="connsiteY110" fmla="*/ 1629094 h 6858000"/>
              <a:gd name="connsiteX111" fmla="*/ 1521858 w 6489101"/>
              <a:gd name="connsiteY111" fmla="*/ 1626871 h 6858000"/>
              <a:gd name="connsiteX112" fmla="*/ 1527178 w 6489101"/>
              <a:gd name="connsiteY112" fmla="*/ 1624649 h 6858000"/>
              <a:gd name="connsiteX113" fmla="*/ 1533090 w 6489101"/>
              <a:gd name="connsiteY113" fmla="*/ 1623061 h 6858000"/>
              <a:gd name="connsiteX114" fmla="*/ 1538705 w 6489101"/>
              <a:gd name="connsiteY114" fmla="*/ 1621155 h 6858000"/>
              <a:gd name="connsiteX115" fmla="*/ 1544617 w 6489101"/>
              <a:gd name="connsiteY115" fmla="*/ 1620204 h 6858000"/>
              <a:gd name="connsiteX116" fmla="*/ 1550232 w 6489101"/>
              <a:gd name="connsiteY116" fmla="*/ 1618934 h 6858000"/>
              <a:gd name="connsiteX117" fmla="*/ 1556439 w 6489101"/>
              <a:gd name="connsiteY117" fmla="*/ 1618299 h 6858000"/>
              <a:gd name="connsiteX118" fmla="*/ 1562055 w 6489101"/>
              <a:gd name="connsiteY118" fmla="*/ 1617981 h 6858000"/>
              <a:gd name="connsiteX119" fmla="*/ 1568262 w 6489101"/>
              <a:gd name="connsiteY119" fmla="*/ 1617981 h 6858000"/>
              <a:gd name="connsiteX120" fmla="*/ 1573878 w 6489101"/>
              <a:gd name="connsiteY120" fmla="*/ 1617981 h 6858000"/>
              <a:gd name="connsiteX121" fmla="*/ 1580084 w 6489101"/>
              <a:gd name="connsiteY121" fmla="*/ 1618299 h 6858000"/>
              <a:gd name="connsiteX122" fmla="*/ 1585996 w 6489101"/>
              <a:gd name="connsiteY122" fmla="*/ 1618934 h 6858000"/>
              <a:gd name="connsiteX123" fmla="*/ 1591611 w 6489101"/>
              <a:gd name="connsiteY123" fmla="*/ 1620204 h 6858000"/>
              <a:gd name="connsiteX124" fmla="*/ 1597227 w 6489101"/>
              <a:gd name="connsiteY124" fmla="*/ 1621155 h 6858000"/>
              <a:gd name="connsiteX125" fmla="*/ 1603138 w 6489101"/>
              <a:gd name="connsiteY125" fmla="*/ 1623061 h 6858000"/>
              <a:gd name="connsiteX126" fmla="*/ 1608754 w 6489101"/>
              <a:gd name="connsiteY126" fmla="*/ 1624649 h 6858000"/>
              <a:gd name="connsiteX127" fmla="*/ 1614665 w 6489101"/>
              <a:gd name="connsiteY127" fmla="*/ 1626871 h 6858000"/>
              <a:gd name="connsiteX128" fmla="*/ 1619986 w 6489101"/>
              <a:gd name="connsiteY128" fmla="*/ 1629094 h 6858000"/>
              <a:gd name="connsiteX129" fmla="*/ 1625306 w 6489101"/>
              <a:gd name="connsiteY129" fmla="*/ 1631950 h 6858000"/>
              <a:gd name="connsiteX130" fmla="*/ 1630626 w 6489101"/>
              <a:gd name="connsiteY130" fmla="*/ 1634809 h 6858000"/>
              <a:gd name="connsiteX131" fmla="*/ 1635650 w 6489101"/>
              <a:gd name="connsiteY131" fmla="*/ 1637984 h 6858000"/>
              <a:gd name="connsiteX132" fmla="*/ 1640675 w 6489101"/>
              <a:gd name="connsiteY132" fmla="*/ 1641794 h 6858000"/>
              <a:gd name="connsiteX133" fmla="*/ 1645700 w 6489101"/>
              <a:gd name="connsiteY133" fmla="*/ 1645603 h 6858000"/>
              <a:gd name="connsiteX134" fmla="*/ 1650428 w 6489101"/>
              <a:gd name="connsiteY134" fmla="*/ 1649414 h 6858000"/>
              <a:gd name="connsiteX135" fmla="*/ 1655158 w 6489101"/>
              <a:gd name="connsiteY135" fmla="*/ 1653859 h 6858000"/>
              <a:gd name="connsiteX136" fmla="*/ 2324018 w 6489101"/>
              <a:gd name="connsiteY136" fmla="*/ 2322830 h 6858000"/>
              <a:gd name="connsiteX137" fmla="*/ 2328747 w 6489101"/>
              <a:gd name="connsiteY137" fmla="*/ 2326958 h 6858000"/>
              <a:gd name="connsiteX138" fmla="*/ 2333476 w 6489101"/>
              <a:gd name="connsiteY138" fmla="*/ 2331085 h 6858000"/>
              <a:gd name="connsiteX139" fmla="*/ 2338501 w 6489101"/>
              <a:gd name="connsiteY139" fmla="*/ 2334895 h 6858000"/>
              <a:gd name="connsiteX140" fmla="*/ 2343525 w 6489101"/>
              <a:gd name="connsiteY140" fmla="*/ 2338705 h 6858000"/>
              <a:gd name="connsiteX141" fmla="*/ 2348550 w 6489101"/>
              <a:gd name="connsiteY141" fmla="*/ 2341880 h 6858000"/>
              <a:gd name="connsiteX142" fmla="*/ 2353870 w 6489101"/>
              <a:gd name="connsiteY142" fmla="*/ 2344738 h 6858000"/>
              <a:gd name="connsiteX143" fmla="*/ 2359190 w 6489101"/>
              <a:gd name="connsiteY143" fmla="*/ 2347595 h 6858000"/>
              <a:gd name="connsiteX144" fmla="*/ 2365101 w 6489101"/>
              <a:gd name="connsiteY144" fmla="*/ 2349818 h 6858000"/>
              <a:gd name="connsiteX145" fmla="*/ 2370422 w 6489101"/>
              <a:gd name="connsiteY145" fmla="*/ 2351723 h 6858000"/>
              <a:gd name="connsiteX146" fmla="*/ 2376037 w 6489101"/>
              <a:gd name="connsiteY146" fmla="*/ 2353628 h 6858000"/>
              <a:gd name="connsiteX147" fmla="*/ 2381949 w 6489101"/>
              <a:gd name="connsiteY147" fmla="*/ 2355534 h 6858000"/>
              <a:gd name="connsiteX148" fmla="*/ 2387564 w 6489101"/>
              <a:gd name="connsiteY148" fmla="*/ 2356485 h 6858000"/>
              <a:gd name="connsiteX149" fmla="*/ 2393476 w 6489101"/>
              <a:gd name="connsiteY149" fmla="*/ 2357755 h 6858000"/>
              <a:gd name="connsiteX150" fmla="*/ 2399387 w 6489101"/>
              <a:gd name="connsiteY150" fmla="*/ 2358391 h 6858000"/>
              <a:gd name="connsiteX151" fmla="*/ 2405298 w 6489101"/>
              <a:gd name="connsiteY151" fmla="*/ 2358708 h 6858000"/>
              <a:gd name="connsiteX152" fmla="*/ 2411209 w 6489101"/>
              <a:gd name="connsiteY152" fmla="*/ 2358708 h 6858000"/>
              <a:gd name="connsiteX153" fmla="*/ 2417121 w 6489101"/>
              <a:gd name="connsiteY153" fmla="*/ 2358708 h 6858000"/>
              <a:gd name="connsiteX154" fmla="*/ 2423032 w 6489101"/>
              <a:gd name="connsiteY154" fmla="*/ 2358391 h 6858000"/>
              <a:gd name="connsiteX155" fmla="*/ 2428943 w 6489101"/>
              <a:gd name="connsiteY155" fmla="*/ 2357755 h 6858000"/>
              <a:gd name="connsiteX156" fmla="*/ 2434559 w 6489101"/>
              <a:gd name="connsiteY156" fmla="*/ 2356485 h 6858000"/>
              <a:gd name="connsiteX157" fmla="*/ 2440470 w 6489101"/>
              <a:gd name="connsiteY157" fmla="*/ 2355534 h 6858000"/>
              <a:gd name="connsiteX158" fmla="*/ 2446086 w 6489101"/>
              <a:gd name="connsiteY158" fmla="*/ 2353628 h 6858000"/>
              <a:gd name="connsiteX159" fmla="*/ 2451997 w 6489101"/>
              <a:gd name="connsiteY159" fmla="*/ 2351723 h 6858000"/>
              <a:gd name="connsiteX160" fmla="*/ 2457613 w 6489101"/>
              <a:gd name="connsiteY160" fmla="*/ 2349818 h 6858000"/>
              <a:gd name="connsiteX161" fmla="*/ 2462933 w 6489101"/>
              <a:gd name="connsiteY161" fmla="*/ 2347595 h 6858000"/>
              <a:gd name="connsiteX162" fmla="*/ 2468549 w 6489101"/>
              <a:gd name="connsiteY162" fmla="*/ 2344738 h 6858000"/>
              <a:gd name="connsiteX163" fmla="*/ 2473869 w 6489101"/>
              <a:gd name="connsiteY163" fmla="*/ 2341880 h 6858000"/>
              <a:gd name="connsiteX164" fmla="*/ 2478893 w 6489101"/>
              <a:gd name="connsiteY164" fmla="*/ 2338705 h 6858000"/>
              <a:gd name="connsiteX165" fmla="*/ 2484214 w 6489101"/>
              <a:gd name="connsiteY165" fmla="*/ 2334895 h 6858000"/>
              <a:gd name="connsiteX166" fmla="*/ 2488943 w 6489101"/>
              <a:gd name="connsiteY166" fmla="*/ 2331085 h 6858000"/>
              <a:gd name="connsiteX167" fmla="*/ 2493672 w 6489101"/>
              <a:gd name="connsiteY167" fmla="*/ 2326958 h 6858000"/>
              <a:gd name="connsiteX168" fmla="*/ 2498105 w 6489101"/>
              <a:gd name="connsiteY168" fmla="*/ 2322830 h 6858000"/>
              <a:gd name="connsiteX169" fmla="*/ 2502539 w 6489101"/>
              <a:gd name="connsiteY169" fmla="*/ 2318068 h 6858000"/>
              <a:gd name="connsiteX170" fmla="*/ 2506972 w 6489101"/>
              <a:gd name="connsiteY170" fmla="*/ 2313306 h 6858000"/>
              <a:gd name="connsiteX171" fmla="*/ 2510519 w 6489101"/>
              <a:gd name="connsiteY171" fmla="*/ 2308544 h 6858000"/>
              <a:gd name="connsiteX172" fmla="*/ 2514066 w 6489101"/>
              <a:gd name="connsiteY172" fmla="*/ 2303463 h 6858000"/>
              <a:gd name="connsiteX173" fmla="*/ 2517317 w 6489101"/>
              <a:gd name="connsiteY173" fmla="*/ 2298384 h 6858000"/>
              <a:gd name="connsiteX174" fmla="*/ 2520272 w 6489101"/>
              <a:gd name="connsiteY174" fmla="*/ 2292985 h 6858000"/>
              <a:gd name="connsiteX175" fmla="*/ 2522932 w 6489101"/>
              <a:gd name="connsiteY175" fmla="*/ 2287588 h 6858000"/>
              <a:gd name="connsiteX176" fmla="*/ 2525593 w 6489101"/>
              <a:gd name="connsiteY176" fmla="*/ 2281873 h 6858000"/>
              <a:gd name="connsiteX177" fmla="*/ 2527366 w 6489101"/>
              <a:gd name="connsiteY177" fmla="*/ 2276476 h 6858000"/>
              <a:gd name="connsiteX178" fmla="*/ 2529435 w 6489101"/>
              <a:gd name="connsiteY178" fmla="*/ 2270761 h 6858000"/>
              <a:gd name="connsiteX179" fmla="*/ 2530913 w 6489101"/>
              <a:gd name="connsiteY179" fmla="*/ 2265046 h 6858000"/>
              <a:gd name="connsiteX180" fmla="*/ 2532095 w 6489101"/>
              <a:gd name="connsiteY180" fmla="*/ 2259331 h 6858000"/>
              <a:gd name="connsiteX181" fmla="*/ 2532982 w 6489101"/>
              <a:gd name="connsiteY181" fmla="*/ 2253298 h 6858000"/>
              <a:gd name="connsiteX182" fmla="*/ 2533868 w 6489101"/>
              <a:gd name="connsiteY182" fmla="*/ 2247266 h 6858000"/>
              <a:gd name="connsiteX183" fmla="*/ 2534164 w 6489101"/>
              <a:gd name="connsiteY183" fmla="*/ 2241551 h 6858000"/>
              <a:gd name="connsiteX184" fmla="*/ 2534459 w 6489101"/>
              <a:gd name="connsiteY184" fmla="*/ 2235519 h 6858000"/>
              <a:gd name="connsiteX185" fmla="*/ 2534164 w 6489101"/>
              <a:gd name="connsiteY185" fmla="*/ 2229804 h 6858000"/>
              <a:gd name="connsiteX186" fmla="*/ 2533868 w 6489101"/>
              <a:gd name="connsiteY186" fmla="*/ 2223770 h 6858000"/>
              <a:gd name="connsiteX187" fmla="*/ 2532982 w 6489101"/>
              <a:gd name="connsiteY187" fmla="*/ 2217739 h 6858000"/>
              <a:gd name="connsiteX188" fmla="*/ 2532095 w 6489101"/>
              <a:gd name="connsiteY188" fmla="*/ 2212024 h 6858000"/>
              <a:gd name="connsiteX189" fmla="*/ 2530913 w 6489101"/>
              <a:gd name="connsiteY189" fmla="*/ 2206309 h 6858000"/>
              <a:gd name="connsiteX190" fmla="*/ 2529435 w 6489101"/>
              <a:gd name="connsiteY190" fmla="*/ 2200593 h 6858000"/>
              <a:gd name="connsiteX191" fmla="*/ 2527366 w 6489101"/>
              <a:gd name="connsiteY191" fmla="*/ 2194878 h 6858000"/>
              <a:gd name="connsiteX192" fmla="*/ 2525593 w 6489101"/>
              <a:gd name="connsiteY192" fmla="*/ 2189163 h 6858000"/>
              <a:gd name="connsiteX193" fmla="*/ 2522932 w 6489101"/>
              <a:gd name="connsiteY193" fmla="*/ 2183765 h 6858000"/>
              <a:gd name="connsiteX194" fmla="*/ 2520272 w 6489101"/>
              <a:gd name="connsiteY194" fmla="*/ 2178368 h 6858000"/>
              <a:gd name="connsiteX195" fmla="*/ 2517317 w 6489101"/>
              <a:gd name="connsiteY195" fmla="*/ 2172970 h 6858000"/>
              <a:gd name="connsiteX196" fmla="*/ 2514066 w 6489101"/>
              <a:gd name="connsiteY196" fmla="*/ 2167890 h 6858000"/>
              <a:gd name="connsiteX197" fmla="*/ 2510519 w 6489101"/>
              <a:gd name="connsiteY197" fmla="*/ 2162494 h 6858000"/>
              <a:gd name="connsiteX198" fmla="*/ 2506972 w 6489101"/>
              <a:gd name="connsiteY198" fmla="*/ 2157730 h 6858000"/>
              <a:gd name="connsiteX199" fmla="*/ 2502539 w 6489101"/>
              <a:gd name="connsiteY199" fmla="*/ 2153285 h 6858000"/>
              <a:gd name="connsiteX200" fmla="*/ 2498105 w 6489101"/>
              <a:gd name="connsiteY200" fmla="*/ 2148523 h 6858000"/>
              <a:gd name="connsiteX201" fmla="*/ 2111508 w 6489101"/>
              <a:gd name="connsiteY201" fmla="*/ 1761490 h 6858000"/>
              <a:gd name="connsiteX202" fmla="*/ 1915254 w 6489101"/>
              <a:gd name="connsiteY202" fmla="*/ 1565276 h 6858000"/>
              <a:gd name="connsiteX203" fmla="*/ 1910524 w 6489101"/>
              <a:gd name="connsiteY203" fmla="*/ 1560514 h 6858000"/>
              <a:gd name="connsiteX204" fmla="*/ 1906682 w 6489101"/>
              <a:gd name="connsiteY204" fmla="*/ 1555751 h 6858000"/>
              <a:gd name="connsiteX205" fmla="*/ 1902544 w 6489101"/>
              <a:gd name="connsiteY205" fmla="*/ 1550671 h 6858000"/>
              <a:gd name="connsiteX206" fmla="*/ 1899588 w 6489101"/>
              <a:gd name="connsiteY206" fmla="*/ 1545909 h 6858000"/>
              <a:gd name="connsiteX207" fmla="*/ 1896338 w 6489101"/>
              <a:gd name="connsiteY207" fmla="*/ 1540829 h 6858000"/>
              <a:gd name="connsiteX208" fmla="*/ 1893086 w 6489101"/>
              <a:gd name="connsiteY208" fmla="*/ 1535430 h 6858000"/>
              <a:gd name="connsiteX209" fmla="*/ 1890426 w 6489101"/>
              <a:gd name="connsiteY209" fmla="*/ 1530034 h 6858000"/>
              <a:gd name="connsiteX210" fmla="*/ 1888062 w 6489101"/>
              <a:gd name="connsiteY210" fmla="*/ 1524635 h 6858000"/>
              <a:gd name="connsiteX211" fmla="*/ 1885697 w 6489101"/>
              <a:gd name="connsiteY211" fmla="*/ 1518920 h 6858000"/>
              <a:gd name="connsiteX212" fmla="*/ 1883924 w 6489101"/>
              <a:gd name="connsiteY212" fmla="*/ 1513205 h 6858000"/>
              <a:gd name="connsiteX213" fmla="*/ 1882446 w 6489101"/>
              <a:gd name="connsiteY213" fmla="*/ 1507174 h 6858000"/>
              <a:gd name="connsiteX214" fmla="*/ 1881264 w 6489101"/>
              <a:gd name="connsiteY214" fmla="*/ 1501459 h 6858000"/>
              <a:gd name="connsiteX215" fmla="*/ 1880377 w 6489101"/>
              <a:gd name="connsiteY215" fmla="*/ 1495744 h 6858000"/>
              <a:gd name="connsiteX216" fmla="*/ 1879786 w 6489101"/>
              <a:gd name="connsiteY216" fmla="*/ 1489710 h 6858000"/>
              <a:gd name="connsiteX217" fmla="*/ 1879195 w 6489101"/>
              <a:gd name="connsiteY217" fmla="*/ 1483995 h 6858000"/>
              <a:gd name="connsiteX218" fmla="*/ 1878899 w 6489101"/>
              <a:gd name="connsiteY218" fmla="*/ 1478281 h 6858000"/>
              <a:gd name="connsiteX219" fmla="*/ 1879195 w 6489101"/>
              <a:gd name="connsiteY219" fmla="*/ 1472249 h 6858000"/>
              <a:gd name="connsiteX220" fmla="*/ 1879786 w 6489101"/>
              <a:gd name="connsiteY220" fmla="*/ 1466215 h 6858000"/>
              <a:gd name="connsiteX221" fmla="*/ 1880377 w 6489101"/>
              <a:gd name="connsiteY221" fmla="*/ 1460183 h 6858000"/>
              <a:gd name="connsiteX222" fmla="*/ 1881264 w 6489101"/>
              <a:gd name="connsiteY222" fmla="*/ 1454468 h 6858000"/>
              <a:gd name="connsiteX223" fmla="*/ 1882446 w 6489101"/>
              <a:gd name="connsiteY223" fmla="*/ 1448754 h 6858000"/>
              <a:gd name="connsiteX224" fmla="*/ 1883924 w 6489101"/>
              <a:gd name="connsiteY224" fmla="*/ 1443039 h 6858000"/>
              <a:gd name="connsiteX225" fmla="*/ 1885697 w 6489101"/>
              <a:gd name="connsiteY225" fmla="*/ 1437324 h 6858000"/>
              <a:gd name="connsiteX226" fmla="*/ 1888062 w 6489101"/>
              <a:gd name="connsiteY226" fmla="*/ 1431609 h 6858000"/>
              <a:gd name="connsiteX227" fmla="*/ 1890426 w 6489101"/>
              <a:gd name="connsiteY227" fmla="*/ 1426211 h 6858000"/>
              <a:gd name="connsiteX228" fmla="*/ 1893086 w 6489101"/>
              <a:gd name="connsiteY228" fmla="*/ 1420814 h 6858000"/>
              <a:gd name="connsiteX229" fmla="*/ 1896338 w 6489101"/>
              <a:gd name="connsiteY229" fmla="*/ 1415416 h 6858000"/>
              <a:gd name="connsiteX230" fmla="*/ 1899588 w 6489101"/>
              <a:gd name="connsiteY230" fmla="*/ 1410336 h 6858000"/>
              <a:gd name="connsiteX231" fmla="*/ 1902544 w 6489101"/>
              <a:gd name="connsiteY231" fmla="*/ 1405256 h 6858000"/>
              <a:gd name="connsiteX232" fmla="*/ 1906682 w 6489101"/>
              <a:gd name="connsiteY232" fmla="*/ 1400175 h 6858000"/>
              <a:gd name="connsiteX233" fmla="*/ 1910524 w 6489101"/>
              <a:gd name="connsiteY233" fmla="*/ 1395731 h 6858000"/>
              <a:gd name="connsiteX234" fmla="*/ 1915254 w 6489101"/>
              <a:gd name="connsiteY234" fmla="*/ 1390969 h 6858000"/>
              <a:gd name="connsiteX235" fmla="*/ 1919687 w 6489101"/>
              <a:gd name="connsiteY235" fmla="*/ 1386524 h 6858000"/>
              <a:gd name="connsiteX236" fmla="*/ 1924712 w 6489101"/>
              <a:gd name="connsiteY236" fmla="*/ 1382396 h 6858000"/>
              <a:gd name="connsiteX237" fmla="*/ 1929145 w 6489101"/>
              <a:gd name="connsiteY237" fmla="*/ 1378585 h 6858000"/>
              <a:gd name="connsiteX238" fmla="*/ 1934170 w 6489101"/>
              <a:gd name="connsiteY238" fmla="*/ 1375094 h 6858000"/>
              <a:gd name="connsiteX239" fmla="*/ 1939785 w 6489101"/>
              <a:gd name="connsiteY239" fmla="*/ 1371919 h 6858000"/>
              <a:gd name="connsiteX240" fmla="*/ 1945106 w 6489101"/>
              <a:gd name="connsiteY240" fmla="*/ 1369061 h 6858000"/>
              <a:gd name="connsiteX241" fmla="*/ 1950426 w 6489101"/>
              <a:gd name="connsiteY241" fmla="*/ 1366204 h 6858000"/>
              <a:gd name="connsiteX242" fmla="*/ 1955746 w 6489101"/>
              <a:gd name="connsiteY242" fmla="*/ 1363980 h 6858000"/>
              <a:gd name="connsiteX243" fmla="*/ 1961657 w 6489101"/>
              <a:gd name="connsiteY243" fmla="*/ 1361759 h 6858000"/>
              <a:gd name="connsiteX244" fmla="*/ 1967273 w 6489101"/>
              <a:gd name="connsiteY244" fmla="*/ 1360170 h 6858000"/>
              <a:gd name="connsiteX245" fmla="*/ 1973184 w 6489101"/>
              <a:gd name="connsiteY245" fmla="*/ 1358265 h 6858000"/>
              <a:gd name="connsiteX246" fmla="*/ 1978800 w 6489101"/>
              <a:gd name="connsiteY246" fmla="*/ 1357314 h 6858000"/>
              <a:gd name="connsiteX247" fmla="*/ 1984711 w 6489101"/>
              <a:gd name="connsiteY247" fmla="*/ 1356043 h 6858000"/>
              <a:gd name="connsiteX248" fmla="*/ 1990327 w 6489101"/>
              <a:gd name="connsiteY248" fmla="*/ 1355409 h 6858000"/>
              <a:gd name="connsiteX249" fmla="*/ 1996534 w 6489101"/>
              <a:gd name="connsiteY249" fmla="*/ 1355090 h 6858000"/>
              <a:gd name="connsiteX250" fmla="*/ 2002149 w 6489101"/>
              <a:gd name="connsiteY250" fmla="*/ 1354773 h 6858000"/>
              <a:gd name="connsiteX251" fmla="*/ 2008356 w 6489101"/>
              <a:gd name="connsiteY251" fmla="*/ 1355090 h 6858000"/>
              <a:gd name="connsiteX252" fmla="*/ 2013972 w 6489101"/>
              <a:gd name="connsiteY252" fmla="*/ 1355409 h 6858000"/>
              <a:gd name="connsiteX253" fmla="*/ 2019883 w 6489101"/>
              <a:gd name="connsiteY253" fmla="*/ 1356043 h 6858000"/>
              <a:gd name="connsiteX254" fmla="*/ 2025794 w 6489101"/>
              <a:gd name="connsiteY254" fmla="*/ 1357314 h 6858000"/>
              <a:gd name="connsiteX255" fmla="*/ 2031706 w 6489101"/>
              <a:gd name="connsiteY255" fmla="*/ 1358265 h 6858000"/>
              <a:gd name="connsiteX256" fmla="*/ 2037321 w 6489101"/>
              <a:gd name="connsiteY256" fmla="*/ 1360170 h 6858000"/>
              <a:gd name="connsiteX257" fmla="*/ 2043232 w 6489101"/>
              <a:gd name="connsiteY257" fmla="*/ 1361759 h 6858000"/>
              <a:gd name="connsiteX258" fmla="*/ 2048553 w 6489101"/>
              <a:gd name="connsiteY258" fmla="*/ 1363980 h 6858000"/>
              <a:gd name="connsiteX259" fmla="*/ 2054168 w 6489101"/>
              <a:gd name="connsiteY259" fmla="*/ 1366204 h 6858000"/>
              <a:gd name="connsiteX260" fmla="*/ 2059784 w 6489101"/>
              <a:gd name="connsiteY260" fmla="*/ 1369061 h 6858000"/>
              <a:gd name="connsiteX261" fmla="*/ 2065104 w 6489101"/>
              <a:gd name="connsiteY261" fmla="*/ 1371919 h 6858000"/>
              <a:gd name="connsiteX262" fmla="*/ 2070129 w 6489101"/>
              <a:gd name="connsiteY262" fmla="*/ 1375094 h 6858000"/>
              <a:gd name="connsiteX263" fmla="*/ 2075154 w 6489101"/>
              <a:gd name="connsiteY263" fmla="*/ 1378585 h 6858000"/>
              <a:gd name="connsiteX264" fmla="*/ 2080178 w 6489101"/>
              <a:gd name="connsiteY264" fmla="*/ 1382396 h 6858000"/>
              <a:gd name="connsiteX265" fmla="*/ 2084907 w 6489101"/>
              <a:gd name="connsiteY265" fmla="*/ 1386524 h 6858000"/>
              <a:gd name="connsiteX266" fmla="*/ 2089340 w 6489101"/>
              <a:gd name="connsiteY266" fmla="*/ 1390969 h 6858000"/>
              <a:gd name="connsiteX267" fmla="*/ 2296826 w 6489101"/>
              <a:gd name="connsiteY267" fmla="*/ 1598296 h 6858000"/>
              <a:gd name="connsiteX268" fmla="*/ 2301260 w 6489101"/>
              <a:gd name="connsiteY268" fmla="*/ 1602423 h 6858000"/>
              <a:gd name="connsiteX269" fmla="*/ 2305989 w 6489101"/>
              <a:gd name="connsiteY269" fmla="*/ 1606869 h 6858000"/>
              <a:gd name="connsiteX270" fmla="*/ 2311013 w 6489101"/>
              <a:gd name="connsiteY270" fmla="*/ 1610361 h 6858000"/>
              <a:gd name="connsiteX271" fmla="*/ 2316038 w 6489101"/>
              <a:gd name="connsiteY271" fmla="*/ 1613854 h 6858000"/>
              <a:gd name="connsiteX272" fmla="*/ 2321062 w 6489101"/>
              <a:gd name="connsiteY272" fmla="*/ 1617345 h 6858000"/>
              <a:gd name="connsiteX273" fmla="*/ 2326678 w 6489101"/>
              <a:gd name="connsiteY273" fmla="*/ 1620204 h 6858000"/>
              <a:gd name="connsiteX274" fmla="*/ 2331998 w 6489101"/>
              <a:gd name="connsiteY274" fmla="*/ 1623061 h 6858000"/>
              <a:gd name="connsiteX275" fmla="*/ 2337318 w 6489101"/>
              <a:gd name="connsiteY275" fmla="*/ 1625283 h 6858000"/>
              <a:gd name="connsiteX276" fmla="*/ 2342934 w 6489101"/>
              <a:gd name="connsiteY276" fmla="*/ 1627189 h 6858000"/>
              <a:gd name="connsiteX277" fmla="*/ 2348845 w 6489101"/>
              <a:gd name="connsiteY277" fmla="*/ 1629094 h 6858000"/>
              <a:gd name="connsiteX278" fmla="*/ 2354461 w 6489101"/>
              <a:gd name="connsiteY278" fmla="*/ 1630998 h 6858000"/>
              <a:gd name="connsiteX279" fmla="*/ 2360372 w 6489101"/>
              <a:gd name="connsiteY279" fmla="*/ 1631950 h 6858000"/>
              <a:gd name="connsiteX280" fmla="*/ 2365988 w 6489101"/>
              <a:gd name="connsiteY280" fmla="*/ 1632904 h 6858000"/>
              <a:gd name="connsiteX281" fmla="*/ 2372195 w 6489101"/>
              <a:gd name="connsiteY281" fmla="*/ 1633856 h 6858000"/>
              <a:gd name="connsiteX282" fmla="*/ 2377811 w 6489101"/>
              <a:gd name="connsiteY282" fmla="*/ 1634174 h 6858000"/>
              <a:gd name="connsiteX283" fmla="*/ 2383722 w 6489101"/>
              <a:gd name="connsiteY283" fmla="*/ 1634174 h 6858000"/>
              <a:gd name="connsiteX284" fmla="*/ 2389633 w 6489101"/>
              <a:gd name="connsiteY284" fmla="*/ 1634174 h 6858000"/>
              <a:gd name="connsiteX285" fmla="*/ 2395545 w 6489101"/>
              <a:gd name="connsiteY285" fmla="*/ 1633856 h 6858000"/>
              <a:gd name="connsiteX286" fmla="*/ 2401751 w 6489101"/>
              <a:gd name="connsiteY286" fmla="*/ 1632904 h 6858000"/>
              <a:gd name="connsiteX287" fmla="*/ 2407367 w 6489101"/>
              <a:gd name="connsiteY287" fmla="*/ 1631950 h 6858000"/>
              <a:gd name="connsiteX288" fmla="*/ 2412983 w 6489101"/>
              <a:gd name="connsiteY288" fmla="*/ 1630998 h 6858000"/>
              <a:gd name="connsiteX289" fmla="*/ 2418894 w 6489101"/>
              <a:gd name="connsiteY289" fmla="*/ 1629094 h 6858000"/>
              <a:gd name="connsiteX290" fmla="*/ 2424510 w 6489101"/>
              <a:gd name="connsiteY290" fmla="*/ 1627189 h 6858000"/>
              <a:gd name="connsiteX291" fmla="*/ 2430125 w 6489101"/>
              <a:gd name="connsiteY291" fmla="*/ 1625283 h 6858000"/>
              <a:gd name="connsiteX292" fmla="*/ 2435741 w 6489101"/>
              <a:gd name="connsiteY292" fmla="*/ 1623061 h 6858000"/>
              <a:gd name="connsiteX293" fmla="*/ 2441061 w 6489101"/>
              <a:gd name="connsiteY293" fmla="*/ 1620204 h 6858000"/>
              <a:gd name="connsiteX294" fmla="*/ 2446381 w 6489101"/>
              <a:gd name="connsiteY294" fmla="*/ 1617345 h 6858000"/>
              <a:gd name="connsiteX295" fmla="*/ 2451702 w 6489101"/>
              <a:gd name="connsiteY295" fmla="*/ 1613854 h 6858000"/>
              <a:gd name="connsiteX296" fmla="*/ 2456726 w 6489101"/>
              <a:gd name="connsiteY296" fmla="*/ 1610361 h 6858000"/>
              <a:gd name="connsiteX297" fmla="*/ 2461751 w 6489101"/>
              <a:gd name="connsiteY297" fmla="*/ 1606869 h 6858000"/>
              <a:gd name="connsiteX298" fmla="*/ 2466184 w 6489101"/>
              <a:gd name="connsiteY298" fmla="*/ 1602423 h 6858000"/>
              <a:gd name="connsiteX299" fmla="*/ 2470913 w 6489101"/>
              <a:gd name="connsiteY299" fmla="*/ 1598296 h 6858000"/>
              <a:gd name="connsiteX300" fmla="*/ 2475347 w 6489101"/>
              <a:gd name="connsiteY300" fmla="*/ 1593533 h 6858000"/>
              <a:gd name="connsiteX301" fmla="*/ 2479485 w 6489101"/>
              <a:gd name="connsiteY301" fmla="*/ 1588771 h 6858000"/>
              <a:gd name="connsiteX302" fmla="*/ 2483031 w 6489101"/>
              <a:gd name="connsiteY302" fmla="*/ 1583691 h 6858000"/>
              <a:gd name="connsiteX303" fmla="*/ 2486874 w 6489101"/>
              <a:gd name="connsiteY303" fmla="*/ 1578928 h 6858000"/>
              <a:gd name="connsiteX304" fmla="*/ 2490125 w 6489101"/>
              <a:gd name="connsiteY304" fmla="*/ 1573849 h 6858000"/>
              <a:gd name="connsiteX305" fmla="*/ 2492785 w 6489101"/>
              <a:gd name="connsiteY305" fmla="*/ 1568451 h 6858000"/>
              <a:gd name="connsiteX306" fmla="*/ 2495741 w 6489101"/>
              <a:gd name="connsiteY306" fmla="*/ 1563054 h 6858000"/>
              <a:gd name="connsiteX307" fmla="*/ 2497810 w 6489101"/>
              <a:gd name="connsiteY307" fmla="*/ 1557339 h 6858000"/>
              <a:gd name="connsiteX308" fmla="*/ 2500174 w 6489101"/>
              <a:gd name="connsiteY308" fmla="*/ 1551941 h 6858000"/>
              <a:gd name="connsiteX309" fmla="*/ 2501947 w 6489101"/>
              <a:gd name="connsiteY309" fmla="*/ 1546226 h 6858000"/>
              <a:gd name="connsiteX310" fmla="*/ 2503721 w 6489101"/>
              <a:gd name="connsiteY310" fmla="*/ 1540511 h 6858000"/>
              <a:gd name="connsiteX311" fmla="*/ 2504608 w 6489101"/>
              <a:gd name="connsiteY311" fmla="*/ 1534478 h 6858000"/>
              <a:gd name="connsiteX312" fmla="*/ 2505790 w 6489101"/>
              <a:gd name="connsiteY312" fmla="*/ 1528763 h 6858000"/>
              <a:gd name="connsiteX313" fmla="*/ 2506381 w 6489101"/>
              <a:gd name="connsiteY313" fmla="*/ 1522731 h 6858000"/>
              <a:gd name="connsiteX314" fmla="*/ 2506972 w 6489101"/>
              <a:gd name="connsiteY314" fmla="*/ 1517016 h 6858000"/>
              <a:gd name="connsiteX315" fmla="*/ 2506972 w 6489101"/>
              <a:gd name="connsiteY315" fmla="*/ 1510984 h 6858000"/>
              <a:gd name="connsiteX316" fmla="*/ 2506972 w 6489101"/>
              <a:gd name="connsiteY316" fmla="*/ 1505268 h 6858000"/>
              <a:gd name="connsiteX317" fmla="*/ 2506381 w 6489101"/>
              <a:gd name="connsiteY317" fmla="*/ 1499553 h 6858000"/>
              <a:gd name="connsiteX318" fmla="*/ 2505790 w 6489101"/>
              <a:gd name="connsiteY318" fmla="*/ 1493204 h 6858000"/>
              <a:gd name="connsiteX319" fmla="*/ 2504608 w 6489101"/>
              <a:gd name="connsiteY319" fmla="*/ 1487489 h 6858000"/>
              <a:gd name="connsiteX320" fmla="*/ 2503721 w 6489101"/>
              <a:gd name="connsiteY320" fmla="*/ 1481773 h 6858000"/>
              <a:gd name="connsiteX321" fmla="*/ 2501947 w 6489101"/>
              <a:gd name="connsiteY321" fmla="*/ 1476058 h 6858000"/>
              <a:gd name="connsiteX322" fmla="*/ 2500174 w 6489101"/>
              <a:gd name="connsiteY322" fmla="*/ 1470343 h 6858000"/>
              <a:gd name="connsiteX323" fmla="*/ 2497810 w 6489101"/>
              <a:gd name="connsiteY323" fmla="*/ 1464629 h 6858000"/>
              <a:gd name="connsiteX324" fmla="*/ 2495741 w 6489101"/>
              <a:gd name="connsiteY324" fmla="*/ 1459231 h 6858000"/>
              <a:gd name="connsiteX325" fmla="*/ 2492785 w 6489101"/>
              <a:gd name="connsiteY325" fmla="*/ 1453834 h 6858000"/>
              <a:gd name="connsiteX326" fmla="*/ 2490125 w 6489101"/>
              <a:gd name="connsiteY326" fmla="*/ 1448436 h 6858000"/>
              <a:gd name="connsiteX327" fmla="*/ 2486874 w 6489101"/>
              <a:gd name="connsiteY327" fmla="*/ 1443356 h 6858000"/>
              <a:gd name="connsiteX328" fmla="*/ 2483031 w 6489101"/>
              <a:gd name="connsiteY328" fmla="*/ 1438275 h 6858000"/>
              <a:gd name="connsiteX329" fmla="*/ 2479485 w 6489101"/>
              <a:gd name="connsiteY329" fmla="*/ 1433195 h 6858000"/>
              <a:gd name="connsiteX330" fmla="*/ 2475347 w 6489101"/>
              <a:gd name="connsiteY330" fmla="*/ 1428751 h 6858000"/>
              <a:gd name="connsiteX331" fmla="*/ 2470913 w 6489101"/>
              <a:gd name="connsiteY331" fmla="*/ 1423988 h 6858000"/>
              <a:gd name="connsiteX332" fmla="*/ 1802348 w 6489101"/>
              <a:gd name="connsiteY332" fmla="*/ 755333 h 6858000"/>
              <a:gd name="connsiteX333" fmla="*/ 1796141 w 6489101"/>
              <a:gd name="connsiteY333" fmla="*/ 748348 h 6858000"/>
              <a:gd name="connsiteX334" fmla="*/ 1790230 w 6489101"/>
              <a:gd name="connsiteY334" fmla="*/ 741045 h 6858000"/>
              <a:gd name="connsiteX335" fmla="*/ 1784910 w 6489101"/>
              <a:gd name="connsiteY335" fmla="*/ 733108 h 6858000"/>
              <a:gd name="connsiteX336" fmla="*/ 1780181 w 6489101"/>
              <a:gd name="connsiteY336" fmla="*/ 725170 h 6858000"/>
              <a:gd name="connsiteX337" fmla="*/ 1776634 w 6489101"/>
              <a:gd name="connsiteY337" fmla="*/ 716915 h 6858000"/>
              <a:gd name="connsiteX338" fmla="*/ 1773087 w 6489101"/>
              <a:gd name="connsiteY338" fmla="*/ 708660 h 6858000"/>
              <a:gd name="connsiteX339" fmla="*/ 1770427 w 6489101"/>
              <a:gd name="connsiteY339" fmla="*/ 699770 h 6858000"/>
              <a:gd name="connsiteX340" fmla="*/ 1768654 w 6489101"/>
              <a:gd name="connsiteY340" fmla="*/ 6911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</a:cxnLst>
            <a:rect l="l" t="t" r="r" b="b"/>
            <a:pathLst>
              <a:path w="6489101" h="6858000">
                <a:moveTo>
                  <a:pt x="1075853" y="0"/>
                </a:moveTo>
                <a:lnTo>
                  <a:pt x="644330" y="0"/>
                </a:lnTo>
                <a:lnTo>
                  <a:pt x="1745304" y="1101091"/>
                </a:lnTo>
                <a:lnTo>
                  <a:pt x="1750034" y="1105854"/>
                </a:lnTo>
                <a:lnTo>
                  <a:pt x="1753876" y="1110615"/>
                </a:lnTo>
                <a:lnTo>
                  <a:pt x="1758014" y="1115696"/>
                </a:lnTo>
                <a:lnTo>
                  <a:pt x="1761560" y="1120776"/>
                </a:lnTo>
                <a:lnTo>
                  <a:pt x="1764812" y="1126174"/>
                </a:lnTo>
                <a:lnTo>
                  <a:pt x="1767472" y="1131570"/>
                </a:lnTo>
                <a:lnTo>
                  <a:pt x="1770427" y="1136968"/>
                </a:lnTo>
                <a:lnTo>
                  <a:pt x="1773087" y="1142366"/>
                </a:lnTo>
                <a:lnTo>
                  <a:pt x="1775156" y="1148081"/>
                </a:lnTo>
                <a:lnTo>
                  <a:pt x="1776930" y="1153796"/>
                </a:lnTo>
                <a:lnTo>
                  <a:pt x="1778408" y="1159829"/>
                </a:lnTo>
                <a:lnTo>
                  <a:pt x="1779885" y="1165544"/>
                </a:lnTo>
                <a:lnTo>
                  <a:pt x="1780772" y="1171893"/>
                </a:lnTo>
                <a:lnTo>
                  <a:pt x="1781659" y="1177608"/>
                </a:lnTo>
                <a:cubicBezTo>
                  <a:pt x="1781757" y="1179619"/>
                  <a:pt x="1781856" y="1181630"/>
                  <a:pt x="1781954" y="1183641"/>
                </a:cubicBezTo>
                <a:lnTo>
                  <a:pt x="1781954" y="1189356"/>
                </a:lnTo>
                <a:lnTo>
                  <a:pt x="1781954" y="1195388"/>
                </a:lnTo>
                <a:cubicBezTo>
                  <a:pt x="1781856" y="1197505"/>
                  <a:pt x="1781757" y="1199622"/>
                  <a:pt x="1781659" y="1201739"/>
                </a:cubicBezTo>
                <a:lnTo>
                  <a:pt x="1780772" y="1207454"/>
                </a:lnTo>
                <a:lnTo>
                  <a:pt x="1779885" y="1213486"/>
                </a:lnTo>
                <a:lnTo>
                  <a:pt x="1778408" y="1219200"/>
                </a:lnTo>
                <a:lnTo>
                  <a:pt x="1776930" y="1225233"/>
                </a:lnTo>
                <a:lnTo>
                  <a:pt x="1775156" y="1230949"/>
                </a:lnTo>
                <a:lnTo>
                  <a:pt x="1773087" y="1236346"/>
                </a:lnTo>
                <a:lnTo>
                  <a:pt x="1770427" y="1242061"/>
                </a:lnTo>
                <a:lnTo>
                  <a:pt x="1767472" y="1247459"/>
                </a:lnTo>
                <a:lnTo>
                  <a:pt x="1764812" y="1252855"/>
                </a:lnTo>
                <a:lnTo>
                  <a:pt x="1761560" y="1258254"/>
                </a:lnTo>
                <a:lnTo>
                  <a:pt x="1758014" y="1263333"/>
                </a:lnTo>
                <a:lnTo>
                  <a:pt x="1753876" y="1268413"/>
                </a:lnTo>
                <a:lnTo>
                  <a:pt x="1750034" y="1273494"/>
                </a:lnTo>
                <a:lnTo>
                  <a:pt x="1745304" y="1278255"/>
                </a:lnTo>
                <a:lnTo>
                  <a:pt x="1740575" y="1282384"/>
                </a:lnTo>
                <a:lnTo>
                  <a:pt x="1736142" y="1286510"/>
                </a:lnTo>
                <a:lnTo>
                  <a:pt x="1731117" y="1290321"/>
                </a:lnTo>
                <a:lnTo>
                  <a:pt x="1726093" y="1293814"/>
                </a:lnTo>
                <a:lnTo>
                  <a:pt x="1720477" y="1297306"/>
                </a:lnTo>
                <a:lnTo>
                  <a:pt x="1715157" y="1300481"/>
                </a:lnTo>
                <a:lnTo>
                  <a:pt x="1709837" y="1303021"/>
                </a:lnTo>
                <a:lnTo>
                  <a:pt x="1703926" y="1305560"/>
                </a:lnTo>
                <a:lnTo>
                  <a:pt x="1698310" y="1307465"/>
                </a:lnTo>
                <a:lnTo>
                  <a:pt x="1692398" y="1309371"/>
                </a:lnTo>
                <a:lnTo>
                  <a:pt x="1686783" y="1311275"/>
                </a:lnTo>
                <a:lnTo>
                  <a:pt x="1681167" y="1312228"/>
                </a:lnTo>
                <a:lnTo>
                  <a:pt x="1674960" y="1313180"/>
                </a:lnTo>
                <a:lnTo>
                  <a:pt x="1668754" y="1314133"/>
                </a:lnTo>
                <a:lnTo>
                  <a:pt x="1663138" y="1314450"/>
                </a:lnTo>
                <a:lnTo>
                  <a:pt x="1656931" y="1314769"/>
                </a:lnTo>
                <a:lnTo>
                  <a:pt x="1651020" y="1314450"/>
                </a:lnTo>
                <a:lnTo>
                  <a:pt x="1645108" y="1314133"/>
                </a:lnTo>
                <a:lnTo>
                  <a:pt x="1638902" y="1313180"/>
                </a:lnTo>
                <a:lnTo>
                  <a:pt x="1633286" y="1312228"/>
                </a:lnTo>
                <a:lnTo>
                  <a:pt x="1627079" y="1311275"/>
                </a:lnTo>
                <a:lnTo>
                  <a:pt x="1621463" y="1309371"/>
                </a:lnTo>
                <a:lnTo>
                  <a:pt x="1615552" y="1307465"/>
                </a:lnTo>
                <a:lnTo>
                  <a:pt x="1609936" y="1305560"/>
                </a:lnTo>
                <a:lnTo>
                  <a:pt x="1604320" y="1303021"/>
                </a:lnTo>
                <a:lnTo>
                  <a:pt x="1598705" y="1300481"/>
                </a:lnTo>
                <a:lnTo>
                  <a:pt x="1593385" y="1297306"/>
                </a:lnTo>
                <a:lnTo>
                  <a:pt x="1588360" y="1293814"/>
                </a:lnTo>
                <a:lnTo>
                  <a:pt x="1583040" y="1290321"/>
                </a:lnTo>
                <a:lnTo>
                  <a:pt x="1578015" y="1286510"/>
                </a:lnTo>
                <a:lnTo>
                  <a:pt x="1573286" y="1282384"/>
                </a:lnTo>
                <a:lnTo>
                  <a:pt x="1568557" y="1278255"/>
                </a:lnTo>
                <a:lnTo>
                  <a:pt x="290540" y="0"/>
                </a:lnTo>
                <a:lnTo>
                  <a:pt x="0" y="0"/>
                </a:lnTo>
                <a:lnTo>
                  <a:pt x="0" y="6858000"/>
                </a:lnTo>
                <a:lnTo>
                  <a:pt x="6489101" y="6858000"/>
                </a:lnTo>
                <a:lnTo>
                  <a:pt x="1481070" y="1828166"/>
                </a:lnTo>
                <a:lnTo>
                  <a:pt x="1476637" y="1823404"/>
                </a:lnTo>
                <a:lnTo>
                  <a:pt x="1472204" y="1818640"/>
                </a:lnTo>
                <a:lnTo>
                  <a:pt x="1468657" y="1814195"/>
                </a:lnTo>
                <a:lnTo>
                  <a:pt x="1465110" y="1808799"/>
                </a:lnTo>
                <a:lnTo>
                  <a:pt x="1461859" y="1803718"/>
                </a:lnTo>
                <a:lnTo>
                  <a:pt x="1459199" y="1798321"/>
                </a:lnTo>
                <a:lnTo>
                  <a:pt x="1456243" y="1792924"/>
                </a:lnTo>
                <a:lnTo>
                  <a:pt x="1453878" y="1787526"/>
                </a:lnTo>
                <a:lnTo>
                  <a:pt x="1451810" y="1781811"/>
                </a:lnTo>
                <a:lnTo>
                  <a:pt x="1450036" y="1776095"/>
                </a:lnTo>
                <a:lnTo>
                  <a:pt x="1448263" y="1770380"/>
                </a:lnTo>
                <a:lnTo>
                  <a:pt x="1447081" y="1764665"/>
                </a:lnTo>
                <a:lnTo>
                  <a:pt x="1446194" y="1758634"/>
                </a:lnTo>
                <a:lnTo>
                  <a:pt x="1445307" y="1752919"/>
                </a:lnTo>
                <a:cubicBezTo>
                  <a:pt x="1445209" y="1750908"/>
                  <a:pt x="1445110" y="1748896"/>
                  <a:pt x="1445012" y="1746885"/>
                </a:cubicBezTo>
                <a:lnTo>
                  <a:pt x="1445012" y="1741170"/>
                </a:lnTo>
                <a:lnTo>
                  <a:pt x="1445012" y="1735139"/>
                </a:lnTo>
                <a:cubicBezTo>
                  <a:pt x="1445110" y="1733234"/>
                  <a:pt x="1445209" y="1731329"/>
                  <a:pt x="1445307" y="1729424"/>
                </a:cubicBezTo>
                <a:lnTo>
                  <a:pt x="1446194" y="1723074"/>
                </a:lnTo>
                <a:lnTo>
                  <a:pt x="1447081" y="1717358"/>
                </a:lnTo>
                <a:lnTo>
                  <a:pt x="1448263" y="1711643"/>
                </a:lnTo>
                <a:lnTo>
                  <a:pt x="1450036" y="1705929"/>
                </a:lnTo>
                <a:lnTo>
                  <a:pt x="1451810" y="1700214"/>
                </a:lnTo>
                <a:lnTo>
                  <a:pt x="1453878" y="1694816"/>
                </a:lnTo>
                <a:lnTo>
                  <a:pt x="1456243" y="1689101"/>
                </a:lnTo>
                <a:lnTo>
                  <a:pt x="1459199" y="1683703"/>
                </a:lnTo>
                <a:lnTo>
                  <a:pt x="1461859" y="1678305"/>
                </a:lnTo>
                <a:lnTo>
                  <a:pt x="1465110" y="1673226"/>
                </a:lnTo>
                <a:lnTo>
                  <a:pt x="1468657" y="1668145"/>
                </a:lnTo>
                <a:lnTo>
                  <a:pt x="1472204" y="1663066"/>
                </a:lnTo>
                <a:lnTo>
                  <a:pt x="1476637" y="1658621"/>
                </a:lnTo>
                <a:lnTo>
                  <a:pt x="1481070" y="1653859"/>
                </a:lnTo>
                <a:lnTo>
                  <a:pt x="1485504" y="1649414"/>
                </a:lnTo>
                <a:lnTo>
                  <a:pt x="1490233" y="1645603"/>
                </a:lnTo>
                <a:lnTo>
                  <a:pt x="1495258" y="1641794"/>
                </a:lnTo>
                <a:lnTo>
                  <a:pt x="1500282" y="1637984"/>
                </a:lnTo>
                <a:lnTo>
                  <a:pt x="1505307" y="1634809"/>
                </a:lnTo>
                <a:lnTo>
                  <a:pt x="1510922" y="1631950"/>
                </a:lnTo>
                <a:lnTo>
                  <a:pt x="1516242" y="1629094"/>
                </a:lnTo>
                <a:lnTo>
                  <a:pt x="1521858" y="1626871"/>
                </a:lnTo>
                <a:lnTo>
                  <a:pt x="1527178" y="1624649"/>
                </a:lnTo>
                <a:lnTo>
                  <a:pt x="1533090" y="1623061"/>
                </a:lnTo>
                <a:lnTo>
                  <a:pt x="1538705" y="1621155"/>
                </a:lnTo>
                <a:lnTo>
                  <a:pt x="1544617" y="1620204"/>
                </a:lnTo>
                <a:lnTo>
                  <a:pt x="1550232" y="1618934"/>
                </a:lnTo>
                <a:lnTo>
                  <a:pt x="1556439" y="1618299"/>
                </a:lnTo>
                <a:lnTo>
                  <a:pt x="1562055" y="1617981"/>
                </a:lnTo>
                <a:lnTo>
                  <a:pt x="1568262" y="1617981"/>
                </a:lnTo>
                <a:lnTo>
                  <a:pt x="1573878" y="1617981"/>
                </a:lnTo>
                <a:lnTo>
                  <a:pt x="1580084" y="1618299"/>
                </a:lnTo>
                <a:lnTo>
                  <a:pt x="1585996" y="1618934"/>
                </a:lnTo>
                <a:lnTo>
                  <a:pt x="1591611" y="1620204"/>
                </a:lnTo>
                <a:lnTo>
                  <a:pt x="1597227" y="1621155"/>
                </a:lnTo>
                <a:lnTo>
                  <a:pt x="1603138" y="1623061"/>
                </a:lnTo>
                <a:lnTo>
                  <a:pt x="1608754" y="1624649"/>
                </a:lnTo>
                <a:lnTo>
                  <a:pt x="1614665" y="1626871"/>
                </a:lnTo>
                <a:lnTo>
                  <a:pt x="1619986" y="1629094"/>
                </a:lnTo>
                <a:lnTo>
                  <a:pt x="1625306" y="1631950"/>
                </a:lnTo>
                <a:lnTo>
                  <a:pt x="1630626" y="1634809"/>
                </a:lnTo>
                <a:lnTo>
                  <a:pt x="1635650" y="1637984"/>
                </a:lnTo>
                <a:lnTo>
                  <a:pt x="1640675" y="1641794"/>
                </a:lnTo>
                <a:lnTo>
                  <a:pt x="1645700" y="1645603"/>
                </a:lnTo>
                <a:lnTo>
                  <a:pt x="1650428" y="1649414"/>
                </a:lnTo>
                <a:lnTo>
                  <a:pt x="1655158" y="1653859"/>
                </a:lnTo>
                <a:lnTo>
                  <a:pt x="2324018" y="2322830"/>
                </a:lnTo>
                <a:lnTo>
                  <a:pt x="2328747" y="2326958"/>
                </a:lnTo>
                <a:lnTo>
                  <a:pt x="2333476" y="2331085"/>
                </a:lnTo>
                <a:lnTo>
                  <a:pt x="2338501" y="2334895"/>
                </a:lnTo>
                <a:lnTo>
                  <a:pt x="2343525" y="2338705"/>
                </a:lnTo>
                <a:lnTo>
                  <a:pt x="2348550" y="2341880"/>
                </a:lnTo>
                <a:lnTo>
                  <a:pt x="2353870" y="2344738"/>
                </a:lnTo>
                <a:lnTo>
                  <a:pt x="2359190" y="2347595"/>
                </a:lnTo>
                <a:lnTo>
                  <a:pt x="2365101" y="2349818"/>
                </a:lnTo>
                <a:lnTo>
                  <a:pt x="2370422" y="2351723"/>
                </a:lnTo>
                <a:lnTo>
                  <a:pt x="2376037" y="2353628"/>
                </a:lnTo>
                <a:lnTo>
                  <a:pt x="2381949" y="2355534"/>
                </a:lnTo>
                <a:lnTo>
                  <a:pt x="2387564" y="2356485"/>
                </a:lnTo>
                <a:lnTo>
                  <a:pt x="2393476" y="2357755"/>
                </a:lnTo>
                <a:lnTo>
                  <a:pt x="2399387" y="2358391"/>
                </a:lnTo>
                <a:lnTo>
                  <a:pt x="2405298" y="2358708"/>
                </a:lnTo>
                <a:lnTo>
                  <a:pt x="2411209" y="2358708"/>
                </a:lnTo>
                <a:lnTo>
                  <a:pt x="2417121" y="2358708"/>
                </a:lnTo>
                <a:lnTo>
                  <a:pt x="2423032" y="2358391"/>
                </a:lnTo>
                <a:lnTo>
                  <a:pt x="2428943" y="2357755"/>
                </a:lnTo>
                <a:lnTo>
                  <a:pt x="2434559" y="2356485"/>
                </a:lnTo>
                <a:lnTo>
                  <a:pt x="2440470" y="2355534"/>
                </a:lnTo>
                <a:lnTo>
                  <a:pt x="2446086" y="2353628"/>
                </a:lnTo>
                <a:lnTo>
                  <a:pt x="2451997" y="2351723"/>
                </a:lnTo>
                <a:lnTo>
                  <a:pt x="2457613" y="2349818"/>
                </a:lnTo>
                <a:lnTo>
                  <a:pt x="2462933" y="2347595"/>
                </a:lnTo>
                <a:lnTo>
                  <a:pt x="2468549" y="2344738"/>
                </a:lnTo>
                <a:lnTo>
                  <a:pt x="2473869" y="2341880"/>
                </a:lnTo>
                <a:lnTo>
                  <a:pt x="2478893" y="2338705"/>
                </a:lnTo>
                <a:lnTo>
                  <a:pt x="2484214" y="2334895"/>
                </a:lnTo>
                <a:lnTo>
                  <a:pt x="2488943" y="2331085"/>
                </a:lnTo>
                <a:lnTo>
                  <a:pt x="2493672" y="2326958"/>
                </a:lnTo>
                <a:lnTo>
                  <a:pt x="2498105" y="2322830"/>
                </a:lnTo>
                <a:lnTo>
                  <a:pt x="2502539" y="2318068"/>
                </a:lnTo>
                <a:lnTo>
                  <a:pt x="2506972" y="2313306"/>
                </a:lnTo>
                <a:lnTo>
                  <a:pt x="2510519" y="2308544"/>
                </a:lnTo>
                <a:lnTo>
                  <a:pt x="2514066" y="2303463"/>
                </a:lnTo>
                <a:lnTo>
                  <a:pt x="2517317" y="2298384"/>
                </a:lnTo>
                <a:lnTo>
                  <a:pt x="2520272" y="2292985"/>
                </a:lnTo>
                <a:lnTo>
                  <a:pt x="2522932" y="2287588"/>
                </a:lnTo>
                <a:lnTo>
                  <a:pt x="2525593" y="2281873"/>
                </a:lnTo>
                <a:lnTo>
                  <a:pt x="2527366" y="2276476"/>
                </a:lnTo>
                <a:lnTo>
                  <a:pt x="2529435" y="2270761"/>
                </a:lnTo>
                <a:lnTo>
                  <a:pt x="2530913" y="2265046"/>
                </a:lnTo>
                <a:lnTo>
                  <a:pt x="2532095" y="2259331"/>
                </a:lnTo>
                <a:lnTo>
                  <a:pt x="2532982" y="2253298"/>
                </a:lnTo>
                <a:lnTo>
                  <a:pt x="2533868" y="2247266"/>
                </a:lnTo>
                <a:cubicBezTo>
                  <a:pt x="2533967" y="2245362"/>
                  <a:pt x="2534065" y="2243456"/>
                  <a:pt x="2534164" y="2241551"/>
                </a:cubicBezTo>
                <a:cubicBezTo>
                  <a:pt x="2534262" y="2239540"/>
                  <a:pt x="2534361" y="2237530"/>
                  <a:pt x="2534459" y="2235519"/>
                </a:cubicBezTo>
                <a:cubicBezTo>
                  <a:pt x="2534361" y="2233614"/>
                  <a:pt x="2534262" y="2231709"/>
                  <a:pt x="2534164" y="2229804"/>
                </a:cubicBezTo>
                <a:cubicBezTo>
                  <a:pt x="2534065" y="2227793"/>
                  <a:pt x="2533967" y="2225781"/>
                  <a:pt x="2533868" y="2223770"/>
                </a:cubicBezTo>
                <a:lnTo>
                  <a:pt x="2532982" y="2217739"/>
                </a:lnTo>
                <a:lnTo>
                  <a:pt x="2532095" y="2212024"/>
                </a:lnTo>
                <a:lnTo>
                  <a:pt x="2530913" y="2206309"/>
                </a:lnTo>
                <a:lnTo>
                  <a:pt x="2529435" y="2200593"/>
                </a:lnTo>
                <a:lnTo>
                  <a:pt x="2527366" y="2194878"/>
                </a:lnTo>
                <a:lnTo>
                  <a:pt x="2525593" y="2189163"/>
                </a:lnTo>
                <a:lnTo>
                  <a:pt x="2522932" y="2183765"/>
                </a:lnTo>
                <a:lnTo>
                  <a:pt x="2520272" y="2178368"/>
                </a:lnTo>
                <a:lnTo>
                  <a:pt x="2517317" y="2172970"/>
                </a:lnTo>
                <a:lnTo>
                  <a:pt x="2514066" y="2167890"/>
                </a:lnTo>
                <a:lnTo>
                  <a:pt x="2510519" y="2162494"/>
                </a:lnTo>
                <a:lnTo>
                  <a:pt x="2506972" y="2157730"/>
                </a:lnTo>
                <a:lnTo>
                  <a:pt x="2502539" y="2153285"/>
                </a:lnTo>
                <a:lnTo>
                  <a:pt x="2498105" y="2148523"/>
                </a:lnTo>
                <a:lnTo>
                  <a:pt x="2111508" y="1761490"/>
                </a:lnTo>
                <a:lnTo>
                  <a:pt x="1915254" y="1565276"/>
                </a:lnTo>
                <a:lnTo>
                  <a:pt x="1910524" y="1560514"/>
                </a:lnTo>
                <a:lnTo>
                  <a:pt x="1906682" y="1555751"/>
                </a:lnTo>
                <a:lnTo>
                  <a:pt x="1902544" y="1550671"/>
                </a:lnTo>
                <a:lnTo>
                  <a:pt x="1899588" y="1545909"/>
                </a:lnTo>
                <a:lnTo>
                  <a:pt x="1896338" y="1540829"/>
                </a:lnTo>
                <a:lnTo>
                  <a:pt x="1893086" y="1535430"/>
                </a:lnTo>
                <a:lnTo>
                  <a:pt x="1890426" y="1530034"/>
                </a:lnTo>
                <a:lnTo>
                  <a:pt x="1888062" y="1524635"/>
                </a:lnTo>
                <a:lnTo>
                  <a:pt x="1885697" y="1518920"/>
                </a:lnTo>
                <a:lnTo>
                  <a:pt x="1883924" y="1513205"/>
                </a:lnTo>
                <a:lnTo>
                  <a:pt x="1882446" y="1507174"/>
                </a:lnTo>
                <a:lnTo>
                  <a:pt x="1881264" y="1501459"/>
                </a:lnTo>
                <a:lnTo>
                  <a:pt x="1880377" y="1495744"/>
                </a:lnTo>
                <a:lnTo>
                  <a:pt x="1879786" y="1489710"/>
                </a:lnTo>
                <a:lnTo>
                  <a:pt x="1879195" y="1483995"/>
                </a:lnTo>
                <a:cubicBezTo>
                  <a:pt x="1879096" y="1482090"/>
                  <a:pt x="1878998" y="1480186"/>
                  <a:pt x="1878899" y="1478281"/>
                </a:cubicBezTo>
                <a:cubicBezTo>
                  <a:pt x="1878998" y="1476270"/>
                  <a:pt x="1879096" y="1474260"/>
                  <a:pt x="1879195" y="1472249"/>
                </a:cubicBezTo>
                <a:lnTo>
                  <a:pt x="1879786" y="1466215"/>
                </a:lnTo>
                <a:lnTo>
                  <a:pt x="1880377" y="1460183"/>
                </a:lnTo>
                <a:lnTo>
                  <a:pt x="1881264" y="1454468"/>
                </a:lnTo>
                <a:lnTo>
                  <a:pt x="1882446" y="1448754"/>
                </a:lnTo>
                <a:lnTo>
                  <a:pt x="1883924" y="1443039"/>
                </a:lnTo>
                <a:lnTo>
                  <a:pt x="1885697" y="1437324"/>
                </a:lnTo>
                <a:lnTo>
                  <a:pt x="1888062" y="1431609"/>
                </a:lnTo>
                <a:lnTo>
                  <a:pt x="1890426" y="1426211"/>
                </a:lnTo>
                <a:lnTo>
                  <a:pt x="1893086" y="1420814"/>
                </a:lnTo>
                <a:lnTo>
                  <a:pt x="1896338" y="1415416"/>
                </a:lnTo>
                <a:lnTo>
                  <a:pt x="1899588" y="1410336"/>
                </a:lnTo>
                <a:lnTo>
                  <a:pt x="1902544" y="1405256"/>
                </a:lnTo>
                <a:lnTo>
                  <a:pt x="1906682" y="1400175"/>
                </a:lnTo>
                <a:lnTo>
                  <a:pt x="1910524" y="1395731"/>
                </a:lnTo>
                <a:lnTo>
                  <a:pt x="1915254" y="1390969"/>
                </a:lnTo>
                <a:lnTo>
                  <a:pt x="1919687" y="1386524"/>
                </a:lnTo>
                <a:lnTo>
                  <a:pt x="1924712" y="1382396"/>
                </a:lnTo>
                <a:lnTo>
                  <a:pt x="1929145" y="1378585"/>
                </a:lnTo>
                <a:lnTo>
                  <a:pt x="1934170" y="1375094"/>
                </a:lnTo>
                <a:lnTo>
                  <a:pt x="1939785" y="1371919"/>
                </a:lnTo>
                <a:lnTo>
                  <a:pt x="1945106" y="1369061"/>
                </a:lnTo>
                <a:lnTo>
                  <a:pt x="1950426" y="1366204"/>
                </a:lnTo>
                <a:lnTo>
                  <a:pt x="1955746" y="1363980"/>
                </a:lnTo>
                <a:lnTo>
                  <a:pt x="1961657" y="1361759"/>
                </a:lnTo>
                <a:lnTo>
                  <a:pt x="1967273" y="1360170"/>
                </a:lnTo>
                <a:lnTo>
                  <a:pt x="1973184" y="1358265"/>
                </a:lnTo>
                <a:lnTo>
                  <a:pt x="1978800" y="1357314"/>
                </a:lnTo>
                <a:lnTo>
                  <a:pt x="1984711" y="1356043"/>
                </a:lnTo>
                <a:lnTo>
                  <a:pt x="1990327" y="1355409"/>
                </a:lnTo>
                <a:lnTo>
                  <a:pt x="1996534" y="1355090"/>
                </a:lnTo>
                <a:lnTo>
                  <a:pt x="2002149" y="1354773"/>
                </a:lnTo>
                <a:lnTo>
                  <a:pt x="2008356" y="1355090"/>
                </a:lnTo>
                <a:lnTo>
                  <a:pt x="2013972" y="1355409"/>
                </a:lnTo>
                <a:lnTo>
                  <a:pt x="2019883" y="1356043"/>
                </a:lnTo>
                <a:lnTo>
                  <a:pt x="2025794" y="1357314"/>
                </a:lnTo>
                <a:lnTo>
                  <a:pt x="2031706" y="1358265"/>
                </a:lnTo>
                <a:lnTo>
                  <a:pt x="2037321" y="1360170"/>
                </a:lnTo>
                <a:lnTo>
                  <a:pt x="2043232" y="1361759"/>
                </a:lnTo>
                <a:lnTo>
                  <a:pt x="2048553" y="1363980"/>
                </a:lnTo>
                <a:lnTo>
                  <a:pt x="2054168" y="1366204"/>
                </a:lnTo>
                <a:lnTo>
                  <a:pt x="2059784" y="1369061"/>
                </a:lnTo>
                <a:lnTo>
                  <a:pt x="2065104" y="1371919"/>
                </a:lnTo>
                <a:lnTo>
                  <a:pt x="2070129" y="1375094"/>
                </a:lnTo>
                <a:lnTo>
                  <a:pt x="2075154" y="1378585"/>
                </a:lnTo>
                <a:lnTo>
                  <a:pt x="2080178" y="1382396"/>
                </a:lnTo>
                <a:lnTo>
                  <a:pt x="2084907" y="1386524"/>
                </a:lnTo>
                <a:lnTo>
                  <a:pt x="2089340" y="1390969"/>
                </a:lnTo>
                <a:lnTo>
                  <a:pt x="2296826" y="1598296"/>
                </a:lnTo>
                <a:lnTo>
                  <a:pt x="2301260" y="1602423"/>
                </a:lnTo>
                <a:lnTo>
                  <a:pt x="2305989" y="1606869"/>
                </a:lnTo>
                <a:lnTo>
                  <a:pt x="2311013" y="1610361"/>
                </a:lnTo>
                <a:lnTo>
                  <a:pt x="2316038" y="1613854"/>
                </a:lnTo>
                <a:lnTo>
                  <a:pt x="2321062" y="1617345"/>
                </a:lnTo>
                <a:lnTo>
                  <a:pt x="2326678" y="1620204"/>
                </a:lnTo>
                <a:lnTo>
                  <a:pt x="2331998" y="1623061"/>
                </a:lnTo>
                <a:lnTo>
                  <a:pt x="2337318" y="1625283"/>
                </a:lnTo>
                <a:lnTo>
                  <a:pt x="2342934" y="1627189"/>
                </a:lnTo>
                <a:lnTo>
                  <a:pt x="2348845" y="1629094"/>
                </a:lnTo>
                <a:lnTo>
                  <a:pt x="2354461" y="1630998"/>
                </a:lnTo>
                <a:lnTo>
                  <a:pt x="2360372" y="1631950"/>
                </a:lnTo>
                <a:lnTo>
                  <a:pt x="2365988" y="1632904"/>
                </a:lnTo>
                <a:lnTo>
                  <a:pt x="2372195" y="1633856"/>
                </a:lnTo>
                <a:lnTo>
                  <a:pt x="2377811" y="1634174"/>
                </a:lnTo>
                <a:lnTo>
                  <a:pt x="2383722" y="1634174"/>
                </a:lnTo>
                <a:lnTo>
                  <a:pt x="2389633" y="1634174"/>
                </a:lnTo>
                <a:lnTo>
                  <a:pt x="2395545" y="1633856"/>
                </a:lnTo>
                <a:lnTo>
                  <a:pt x="2401751" y="1632904"/>
                </a:lnTo>
                <a:lnTo>
                  <a:pt x="2407367" y="1631950"/>
                </a:lnTo>
                <a:lnTo>
                  <a:pt x="2412983" y="1630998"/>
                </a:lnTo>
                <a:lnTo>
                  <a:pt x="2418894" y="1629094"/>
                </a:lnTo>
                <a:lnTo>
                  <a:pt x="2424510" y="1627189"/>
                </a:lnTo>
                <a:lnTo>
                  <a:pt x="2430125" y="1625283"/>
                </a:lnTo>
                <a:lnTo>
                  <a:pt x="2435741" y="1623061"/>
                </a:lnTo>
                <a:lnTo>
                  <a:pt x="2441061" y="1620204"/>
                </a:lnTo>
                <a:lnTo>
                  <a:pt x="2446381" y="1617345"/>
                </a:lnTo>
                <a:lnTo>
                  <a:pt x="2451702" y="1613854"/>
                </a:lnTo>
                <a:lnTo>
                  <a:pt x="2456726" y="1610361"/>
                </a:lnTo>
                <a:lnTo>
                  <a:pt x="2461751" y="1606869"/>
                </a:lnTo>
                <a:lnTo>
                  <a:pt x="2466184" y="1602423"/>
                </a:lnTo>
                <a:lnTo>
                  <a:pt x="2470913" y="1598296"/>
                </a:lnTo>
                <a:lnTo>
                  <a:pt x="2475347" y="1593533"/>
                </a:lnTo>
                <a:lnTo>
                  <a:pt x="2479485" y="1588771"/>
                </a:lnTo>
                <a:lnTo>
                  <a:pt x="2483031" y="1583691"/>
                </a:lnTo>
                <a:lnTo>
                  <a:pt x="2486874" y="1578928"/>
                </a:lnTo>
                <a:lnTo>
                  <a:pt x="2490125" y="1573849"/>
                </a:lnTo>
                <a:lnTo>
                  <a:pt x="2492785" y="1568451"/>
                </a:lnTo>
                <a:lnTo>
                  <a:pt x="2495741" y="1563054"/>
                </a:lnTo>
                <a:lnTo>
                  <a:pt x="2497810" y="1557339"/>
                </a:lnTo>
                <a:lnTo>
                  <a:pt x="2500174" y="1551941"/>
                </a:lnTo>
                <a:lnTo>
                  <a:pt x="2501947" y="1546226"/>
                </a:lnTo>
                <a:lnTo>
                  <a:pt x="2503721" y="1540511"/>
                </a:lnTo>
                <a:lnTo>
                  <a:pt x="2504608" y="1534478"/>
                </a:lnTo>
                <a:lnTo>
                  <a:pt x="2505790" y="1528763"/>
                </a:lnTo>
                <a:lnTo>
                  <a:pt x="2506381" y="1522731"/>
                </a:lnTo>
                <a:lnTo>
                  <a:pt x="2506972" y="1517016"/>
                </a:lnTo>
                <a:lnTo>
                  <a:pt x="2506972" y="1510984"/>
                </a:lnTo>
                <a:lnTo>
                  <a:pt x="2506972" y="1505268"/>
                </a:lnTo>
                <a:lnTo>
                  <a:pt x="2506381" y="1499553"/>
                </a:lnTo>
                <a:lnTo>
                  <a:pt x="2505790" y="1493204"/>
                </a:lnTo>
                <a:lnTo>
                  <a:pt x="2504608" y="1487489"/>
                </a:lnTo>
                <a:lnTo>
                  <a:pt x="2503721" y="1481773"/>
                </a:lnTo>
                <a:lnTo>
                  <a:pt x="2501947" y="1476058"/>
                </a:lnTo>
                <a:lnTo>
                  <a:pt x="2500174" y="1470343"/>
                </a:lnTo>
                <a:lnTo>
                  <a:pt x="2497810" y="1464629"/>
                </a:lnTo>
                <a:lnTo>
                  <a:pt x="2495741" y="1459231"/>
                </a:lnTo>
                <a:lnTo>
                  <a:pt x="2492785" y="1453834"/>
                </a:lnTo>
                <a:lnTo>
                  <a:pt x="2490125" y="1448436"/>
                </a:lnTo>
                <a:lnTo>
                  <a:pt x="2486874" y="1443356"/>
                </a:lnTo>
                <a:lnTo>
                  <a:pt x="2483031" y="1438275"/>
                </a:lnTo>
                <a:lnTo>
                  <a:pt x="2479485" y="1433195"/>
                </a:lnTo>
                <a:lnTo>
                  <a:pt x="2475347" y="1428751"/>
                </a:lnTo>
                <a:lnTo>
                  <a:pt x="2470913" y="1423988"/>
                </a:lnTo>
                <a:lnTo>
                  <a:pt x="1802348" y="755333"/>
                </a:lnTo>
                <a:lnTo>
                  <a:pt x="1796141" y="748348"/>
                </a:lnTo>
                <a:lnTo>
                  <a:pt x="1790230" y="741045"/>
                </a:lnTo>
                <a:lnTo>
                  <a:pt x="1784910" y="733108"/>
                </a:lnTo>
                <a:lnTo>
                  <a:pt x="1780181" y="725170"/>
                </a:lnTo>
                <a:lnTo>
                  <a:pt x="1776634" y="716915"/>
                </a:lnTo>
                <a:lnTo>
                  <a:pt x="1773087" y="708660"/>
                </a:lnTo>
                <a:lnTo>
                  <a:pt x="1770427" y="699770"/>
                </a:lnTo>
                <a:lnTo>
                  <a:pt x="1768654" y="69119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="" xmlns:a16="http://schemas.microsoft.com/office/drawing/2014/main" id="{4B070DC8-431E-4EBE-9CBE-35AB4A6A60E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98141" y="4797425"/>
            <a:ext cx="2543326" cy="2060575"/>
          </a:xfrm>
          <a:custGeom>
            <a:avLst/>
            <a:gdLst>
              <a:gd name="T0" fmla="*/ 156 w 8608"/>
              <a:gd name="T1" fmla="*/ 1515 h 6490"/>
              <a:gd name="T2" fmla="*/ 226 w 8608"/>
              <a:gd name="T3" fmla="*/ 1472 h 6490"/>
              <a:gd name="T4" fmla="*/ 303 w 8608"/>
              <a:gd name="T5" fmla="*/ 1444 h 6490"/>
              <a:gd name="T6" fmla="*/ 382 w 8608"/>
              <a:gd name="T7" fmla="*/ 1429 h 6490"/>
              <a:gd name="T8" fmla="*/ 463 w 8608"/>
              <a:gd name="T9" fmla="*/ 1429 h 6490"/>
              <a:gd name="T10" fmla="*/ 542 w 8608"/>
              <a:gd name="T11" fmla="*/ 1444 h 6490"/>
              <a:gd name="T12" fmla="*/ 619 w 8608"/>
              <a:gd name="T13" fmla="*/ 1472 h 6490"/>
              <a:gd name="T14" fmla="*/ 689 w 8608"/>
              <a:gd name="T15" fmla="*/ 1515 h 6490"/>
              <a:gd name="T16" fmla="*/ 3176 w 8608"/>
              <a:gd name="T17" fmla="*/ 3828 h 6490"/>
              <a:gd name="T18" fmla="*/ 3243 w 8608"/>
              <a:gd name="T19" fmla="*/ 3879 h 6490"/>
              <a:gd name="T20" fmla="*/ 3316 w 8608"/>
              <a:gd name="T21" fmla="*/ 3915 h 6490"/>
              <a:gd name="T22" fmla="*/ 3393 w 8608"/>
              <a:gd name="T23" fmla="*/ 3936 h 6490"/>
              <a:gd name="T24" fmla="*/ 3475 w 8608"/>
              <a:gd name="T25" fmla="*/ 3943 h 6490"/>
              <a:gd name="T26" fmla="*/ 3555 w 8608"/>
              <a:gd name="T27" fmla="*/ 3936 h 6490"/>
              <a:gd name="T28" fmla="*/ 3633 w 8608"/>
              <a:gd name="T29" fmla="*/ 3915 h 6490"/>
              <a:gd name="T30" fmla="*/ 3706 w 8608"/>
              <a:gd name="T31" fmla="*/ 3879 h 6490"/>
              <a:gd name="T32" fmla="*/ 3772 w 8608"/>
              <a:gd name="T33" fmla="*/ 3828 h 6490"/>
              <a:gd name="T34" fmla="*/ 3814 w 8608"/>
              <a:gd name="T35" fmla="*/ 3783 h 6490"/>
              <a:gd name="T36" fmla="*/ 3856 w 8608"/>
              <a:gd name="T37" fmla="*/ 3716 h 6490"/>
              <a:gd name="T38" fmla="*/ 3884 w 8608"/>
              <a:gd name="T39" fmla="*/ 3644 h 6490"/>
              <a:gd name="T40" fmla="*/ 3895 w 8608"/>
              <a:gd name="T41" fmla="*/ 3570 h 6490"/>
              <a:gd name="T42" fmla="*/ 3892 w 8608"/>
              <a:gd name="T43" fmla="*/ 3494 h 6490"/>
              <a:gd name="T44" fmla="*/ 3872 w 8608"/>
              <a:gd name="T45" fmla="*/ 3420 h 6490"/>
              <a:gd name="T46" fmla="*/ 3838 w 8608"/>
              <a:gd name="T47" fmla="*/ 3351 h 6490"/>
              <a:gd name="T48" fmla="*/ 3787 w 8608"/>
              <a:gd name="T49" fmla="*/ 3288 h 6490"/>
              <a:gd name="T50" fmla="*/ 963 w 8608"/>
              <a:gd name="T51" fmla="*/ 656 h 6490"/>
              <a:gd name="T52" fmla="*/ 913 w 8608"/>
              <a:gd name="T53" fmla="*/ 593 h 6490"/>
              <a:gd name="T54" fmla="*/ 878 w 8608"/>
              <a:gd name="T55" fmla="*/ 523 h 6490"/>
              <a:gd name="T56" fmla="*/ 858 w 8608"/>
              <a:gd name="T57" fmla="*/ 449 h 6490"/>
              <a:gd name="T58" fmla="*/ 854 w 8608"/>
              <a:gd name="T59" fmla="*/ 375 h 6490"/>
              <a:gd name="T60" fmla="*/ 865 w 8608"/>
              <a:gd name="T61" fmla="*/ 300 h 6490"/>
              <a:gd name="T62" fmla="*/ 893 w 8608"/>
              <a:gd name="T63" fmla="*/ 228 h 6490"/>
              <a:gd name="T64" fmla="*/ 936 w 8608"/>
              <a:gd name="T65" fmla="*/ 161 h 6490"/>
              <a:gd name="T66" fmla="*/ 977 w 8608"/>
              <a:gd name="T67" fmla="*/ 116 h 6490"/>
              <a:gd name="T68" fmla="*/ 1044 w 8608"/>
              <a:gd name="T69" fmla="*/ 66 h 6490"/>
              <a:gd name="T70" fmla="*/ 1117 w 8608"/>
              <a:gd name="T71" fmla="*/ 30 h 6490"/>
              <a:gd name="T72" fmla="*/ 1195 w 8608"/>
              <a:gd name="T73" fmla="*/ 8 h 6490"/>
              <a:gd name="T74" fmla="*/ 1276 w 8608"/>
              <a:gd name="T75" fmla="*/ 0 h 6490"/>
              <a:gd name="T76" fmla="*/ 1356 w 8608"/>
              <a:gd name="T77" fmla="*/ 8 h 6490"/>
              <a:gd name="T78" fmla="*/ 1434 w 8608"/>
              <a:gd name="T79" fmla="*/ 30 h 6490"/>
              <a:gd name="T80" fmla="*/ 1508 w 8608"/>
              <a:gd name="T81" fmla="*/ 66 h 6490"/>
              <a:gd name="T82" fmla="*/ 1574 w 8608"/>
              <a:gd name="T83" fmla="*/ 116 h 6490"/>
              <a:gd name="T84" fmla="*/ 3679 w 8608"/>
              <a:gd name="T85" fmla="*/ 2073 h 6490"/>
              <a:gd name="T86" fmla="*/ 3749 w 8608"/>
              <a:gd name="T87" fmla="*/ 2116 h 6490"/>
              <a:gd name="T88" fmla="*/ 3826 w 8608"/>
              <a:gd name="T89" fmla="*/ 2145 h 6490"/>
              <a:gd name="T90" fmla="*/ 3906 w 8608"/>
              <a:gd name="T91" fmla="*/ 2159 h 6490"/>
              <a:gd name="T92" fmla="*/ 4842 w 8608"/>
              <a:gd name="T93" fmla="*/ 6490 h 6490"/>
              <a:gd name="T94" fmla="*/ 95 w 8608"/>
              <a:gd name="T95" fmla="*/ 2068 h 6490"/>
              <a:gd name="T96" fmla="*/ 49 w 8608"/>
              <a:gd name="T97" fmla="*/ 2003 h 6490"/>
              <a:gd name="T98" fmla="*/ 18 w 8608"/>
              <a:gd name="T99" fmla="*/ 1931 h 6490"/>
              <a:gd name="T100" fmla="*/ 2 w 8608"/>
              <a:gd name="T101" fmla="*/ 1858 h 6490"/>
              <a:gd name="T102" fmla="*/ 2 w 8608"/>
              <a:gd name="T103" fmla="*/ 1782 h 6490"/>
              <a:gd name="T104" fmla="*/ 18 w 8608"/>
              <a:gd name="T105" fmla="*/ 1709 h 6490"/>
              <a:gd name="T106" fmla="*/ 49 w 8608"/>
              <a:gd name="T107" fmla="*/ 1637 h 6490"/>
              <a:gd name="T108" fmla="*/ 95 w 8608"/>
              <a:gd name="T109" fmla="*/ 1572 h 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608" h="6490">
                <a:moveTo>
                  <a:pt x="124" y="1542"/>
                </a:moveTo>
                <a:lnTo>
                  <a:pt x="124" y="1542"/>
                </a:lnTo>
                <a:lnTo>
                  <a:pt x="140" y="1529"/>
                </a:lnTo>
                <a:lnTo>
                  <a:pt x="156" y="1515"/>
                </a:lnTo>
                <a:lnTo>
                  <a:pt x="173" y="1504"/>
                </a:lnTo>
                <a:lnTo>
                  <a:pt x="191" y="1493"/>
                </a:lnTo>
                <a:lnTo>
                  <a:pt x="208" y="1482"/>
                </a:lnTo>
                <a:lnTo>
                  <a:pt x="226" y="1472"/>
                </a:lnTo>
                <a:lnTo>
                  <a:pt x="244" y="1464"/>
                </a:lnTo>
                <a:lnTo>
                  <a:pt x="264" y="1456"/>
                </a:lnTo>
                <a:lnTo>
                  <a:pt x="283" y="1450"/>
                </a:lnTo>
                <a:lnTo>
                  <a:pt x="303" y="1444"/>
                </a:lnTo>
                <a:lnTo>
                  <a:pt x="322" y="1438"/>
                </a:lnTo>
                <a:lnTo>
                  <a:pt x="342" y="1435"/>
                </a:lnTo>
                <a:lnTo>
                  <a:pt x="362" y="1431"/>
                </a:lnTo>
                <a:lnTo>
                  <a:pt x="382" y="1429"/>
                </a:lnTo>
                <a:lnTo>
                  <a:pt x="402" y="1428"/>
                </a:lnTo>
                <a:lnTo>
                  <a:pt x="422" y="1427"/>
                </a:lnTo>
                <a:lnTo>
                  <a:pt x="442" y="1428"/>
                </a:lnTo>
                <a:lnTo>
                  <a:pt x="463" y="1429"/>
                </a:lnTo>
                <a:lnTo>
                  <a:pt x="483" y="1431"/>
                </a:lnTo>
                <a:lnTo>
                  <a:pt x="503" y="1435"/>
                </a:lnTo>
                <a:lnTo>
                  <a:pt x="523" y="1438"/>
                </a:lnTo>
                <a:lnTo>
                  <a:pt x="542" y="1444"/>
                </a:lnTo>
                <a:lnTo>
                  <a:pt x="562" y="1450"/>
                </a:lnTo>
                <a:lnTo>
                  <a:pt x="581" y="1456"/>
                </a:lnTo>
                <a:lnTo>
                  <a:pt x="600" y="1464"/>
                </a:lnTo>
                <a:lnTo>
                  <a:pt x="619" y="1472"/>
                </a:lnTo>
                <a:lnTo>
                  <a:pt x="637" y="1482"/>
                </a:lnTo>
                <a:lnTo>
                  <a:pt x="654" y="1493"/>
                </a:lnTo>
                <a:lnTo>
                  <a:pt x="672" y="1504"/>
                </a:lnTo>
                <a:lnTo>
                  <a:pt x="689" y="1515"/>
                </a:lnTo>
                <a:lnTo>
                  <a:pt x="705" y="1529"/>
                </a:lnTo>
                <a:lnTo>
                  <a:pt x="721" y="1542"/>
                </a:lnTo>
                <a:lnTo>
                  <a:pt x="3176" y="3828"/>
                </a:lnTo>
                <a:lnTo>
                  <a:pt x="3176" y="3828"/>
                </a:lnTo>
                <a:lnTo>
                  <a:pt x="3192" y="3842"/>
                </a:lnTo>
                <a:lnTo>
                  <a:pt x="3209" y="3855"/>
                </a:lnTo>
                <a:lnTo>
                  <a:pt x="3224" y="3867"/>
                </a:lnTo>
                <a:lnTo>
                  <a:pt x="3243" y="3879"/>
                </a:lnTo>
                <a:lnTo>
                  <a:pt x="3260" y="3889"/>
                </a:lnTo>
                <a:lnTo>
                  <a:pt x="3278" y="3898"/>
                </a:lnTo>
                <a:lnTo>
                  <a:pt x="3296" y="3907"/>
                </a:lnTo>
                <a:lnTo>
                  <a:pt x="3316" y="3915"/>
                </a:lnTo>
                <a:lnTo>
                  <a:pt x="3335" y="3922"/>
                </a:lnTo>
                <a:lnTo>
                  <a:pt x="3354" y="3927"/>
                </a:lnTo>
                <a:lnTo>
                  <a:pt x="3374" y="3932"/>
                </a:lnTo>
                <a:lnTo>
                  <a:pt x="3393" y="3936"/>
                </a:lnTo>
                <a:lnTo>
                  <a:pt x="3414" y="3939"/>
                </a:lnTo>
                <a:lnTo>
                  <a:pt x="3433" y="3941"/>
                </a:lnTo>
                <a:lnTo>
                  <a:pt x="3454" y="3943"/>
                </a:lnTo>
                <a:lnTo>
                  <a:pt x="3475" y="3943"/>
                </a:lnTo>
                <a:lnTo>
                  <a:pt x="3494" y="3943"/>
                </a:lnTo>
                <a:lnTo>
                  <a:pt x="3515" y="3941"/>
                </a:lnTo>
                <a:lnTo>
                  <a:pt x="3534" y="3939"/>
                </a:lnTo>
                <a:lnTo>
                  <a:pt x="3555" y="3936"/>
                </a:lnTo>
                <a:lnTo>
                  <a:pt x="3574" y="3932"/>
                </a:lnTo>
                <a:lnTo>
                  <a:pt x="3594" y="3927"/>
                </a:lnTo>
                <a:lnTo>
                  <a:pt x="3613" y="3922"/>
                </a:lnTo>
                <a:lnTo>
                  <a:pt x="3633" y="3915"/>
                </a:lnTo>
                <a:lnTo>
                  <a:pt x="3652" y="3907"/>
                </a:lnTo>
                <a:lnTo>
                  <a:pt x="3670" y="3898"/>
                </a:lnTo>
                <a:lnTo>
                  <a:pt x="3689" y="3889"/>
                </a:lnTo>
                <a:lnTo>
                  <a:pt x="3706" y="3879"/>
                </a:lnTo>
                <a:lnTo>
                  <a:pt x="3724" y="3867"/>
                </a:lnTo>
                <a:lnTo>
                  <a:pt x="3741" y="3855"/>
                </a:lnTo>
                <a:lnTo>
                  <a:pt x="3757" y="3842"/>
                </a:lnTo>
                <a:lnTo>
                  <a:pt x="3772" y="3828"/>
                </a:lnTo>
                <a:lnTo>
                  <a:pt x="3772" y="3828"/>
                </a:lnTo>
                <a:lnTo>
                  <a:pt x="3787" y="3813"/>
                </a:lnTo>
                <a:lnTo>
                  <a:pt x="3802" y="3798"/>
                </a:lnTo>
                <a:lnTo>
                  <a:pt x="3814" y="3783"/>
                </a:lnTo>
                <a:lnTo>
                  <a:pt x="3826" y="3767"/>
                </a:lnTo>
                <a:lnTo>
                  <a:pt x="3838" y="3750"/>
                </a:lnTo>
                <a:lnTo>
                  <a:pt x="3848" y="3733"/>
                </a:lnTo>
                <a:lnTo>
                  <a:pt x="3856" y="3716"/>
                </a:lnTo>
                <a:lnTo>
                  <a:pt x="3865" y="3699"/>
                </a:lnTo>
                <a:lnTo>
                  <a:pt x="3872" y="3681"/>
                </a:lnTo>
                <a:lnTo>
                  <a:pt x="3878" y="3663"/>
                </a:lnTo>
                <a:lnTo>
                  <a:pt x="3884" y="3644"/>
                </a:lnTo>
                <a:lnTo>
                  <a:pt x="3888" y="3625"/>
                </a:lnTo>
                <a:lnTo>
                  <a:pt x="3892" y="3607"/>
                </a:lnTo>
                <a:lnTo>
                  <a:pt x="3894" y="3588"/>
                </a:lnTo>
                <a:lnTo>
                  <a:pt x="3895" y="3570"/>
                </a:lnTo>
                <a:lnTo>
                  <a:pt x="3896" y="3551"/>
                </a:lnTo>
                <a:lnTo>
                  <a:pt x="3895" y="3531"/>
                </a:lnTo>
                <a:lnTo>
                  <a:pt x="3894" y="3513"/>
                </a:lnTo>
                <a:lnTo>
                  <a:pt x="3892" y="3494"/>
                </a:lnTo>
                <a:lnTo>
                  <a:pt x="3888" y="3476"/>
                </a:lnTo>
                <a:lnTo>
                  <a:pt x="3884" y="3457"/>
                </a:lnTo>
                <a:lnTo>
                  <a:pt x="3878" y="3439"/>
                </a:lnTo>
                <a:lnTo>
                  <a:pt x="3872" y="3420"/>
                </a:lnTo>
                <a:lnTo>
                  <a:pt x="3865" y="3402"/>
                </a:lnTo>
                <a:lnTo>
                  <a:pt x="3856" y="3385"/>
                </a:lnTo>
                <a:lnTo>
                  <a:pt x="3848" y="3368"/>
                </a:lnTo>
                <a:lnTo>
                  <a:pt x="3838" y="3351"/>
                </a:lnTo>
                <a:lnTo>
                  <a:pt x="3826" y="3334"/>
                </a:lnTo>
                <a:lnTo>
                  <a:pt x="3814" y="3319"/>
                </a:lnTo>
                <a:lnTo>
                  <a:pt x="3802" y="3303"/>
                </a:lnTo>
                <a:lnTo>
                  <a:pt x="3787" y="3288"/>
                </a:lnTo>
                <a:lnTo>
                  <a:pt x="3772" y="3273"/>
                </a:lnTo>
                <a:lnTo>
                  <a:pt x="977" y="671"/>
                </a:lnTo>
                <a:lnTo>
                  <a:pt x="977" y="671"/>
                </a:lnTo>
                <a:lnTo>
                  <a:pt x="963" y="656"/>
                </a:lnTo>
                <a:lnTo>
                  <a:pt x="948" y="642"/>
                </a:lnTo>
                <a:lnTo>
                  <a:pt x="936" y="626"/>
                </a:lnTo>
                <a:lnTo>
                  <a:pt x="924" y="609"/>
                </a:lnTo>
                <a:lnTo>
                  <a:pt x="913" y="593"/>
                </a:lnTo>
                <a:lnTo>
                  <a:pt x="902" y="576"/>
                </a:lnTo>
                <a:lnTo>
                  <a:pt x="893" y="559"/>
                </a:lnTo>
                <a:lnTo>
                  <a:pt x="885" y="541"/>
                </a:lnTo>
                <a:lnTo>
                  <a:pt x="878" y="523"/>
                </a:lnTo>
                <a:lnTo>
                  <a:pt x="871" y="505"/>
                </a:lnTo>
                <a:lnTo>
                  <a:pt x="865" y="487"/>
                </a:lnTo>
                <a:lnTo>
                  <a:pt x="862" y="469"/>
                </a:lnTo>
                <a:lnTo>
                  <a:pt x="858" y="449"/>
                </a:lnTo>
                <a:lnTo>
                  <a:pt x="856" y="431"/>
                </a:lnTo>
                <a:lnTo>
                  <a:pt x="854" y="412"/>
                </a:lnTo>
                <a:lnTo>
                  <a:pt x="854" y="393"/>
                </a:lnTo>
                <a:lnTo>
                  <a:pt x="854" y="375"/>
                </a:lnTo>
                <a:lnTo>
                  <a:pt x="856" y="355"/>
                </a:lnTo>
                <a:lnTo>
                  <a:pt x="858" y="337"/>
                </a:lnTo>
                <a:lnTo>
                  <a:pt x="862" y="318"/>
                </a:lnTo>
                <a:lnTo>
                  <a:pt x="865" y="300"/>
                </a:lnTo>
                <a:lnTo>
                  <a:pt x="871" y="282"/>
                </a:lnTo>
                <a:lnTo>
                  <a:pt x="878" y="264"/>
                </a:lnTo>
                <a:lnTo>
                  <a:pt x="885" y="246"/>
                </a:lnTo>
                <a:lnTo>
                  <a:pt x="893" y="228"/>
                </a:lnTo>
                <a:lnTo>
                  <a:pt x="902" y="211"/>
                </a:lnTo>
                <a:lnTo>
                  <a:pt x="913" y="194"/>
                </a:lnTo>
                <a:lnTo>
                  <a:pt x="924" y="178"/>
                </a:lnTo>
                <a:lnTo>
                  <a:pt x="936" y="161"/>
                </a:lnTo>
                <a:lnTo>
                  <a:pt x="948" y="145"/>
                </a:lnTo>
                <a:lnTo>
                  <a:pt x="963" y="130"/>
                </a:lnTo>
                <a:lnTo>
                  <a:pt x="977" y="116"/>
                </a:lnTo>
                <a:lnTo>
                  <a:pt x="977" y="116"/>
                </a:lnTo>
                <a:lnTo>
                  <a:pt x="993" y="102"/>
                </a:lnTo>
                <a:lnTo>
                  <a:pt x="1010" y="88"/>
                </a:lnTo>
                <a:lnTo>
                  <a:pt x="1026" y="77"/>
                </a:lnTo>
                <a:lnTo>
                  <a:pt x="1044" y="66"/>
                </a:lnTo>
                <a:lnTo>
                  <a:pt x="1061" y="54"/>
                </a:lnTo>
                <a:lnTo>
                  <a:pt x="1079" y="45"/>
                </a:lnTo>
                <a:lnTo>
                  <a:pt x="1098" y="37"/>
                </a:lnTo>
                <a:lnTo>
                  <a:pt x="1117" y="30"/>
                </a:lnTo>
                <a:lnTo>
                  <a:pt x="1136" y="23"/>
                </a:lnTo>
                <a:lnTo>
                  <a:pt x="1156" y="17"/>
                </a:lnTo>
                <a:lnTo>
                  <a:pt x="1175" y="11"/>
                </a:lnTo>
                <a:lnTo>
                  <a:pt x="1195" y="8"/>
                </a:lnTo>
                <a:lnTo>
                  <a:pt x="1215" y="5"/>
                </a:lnTo>
                <a:lnTo>
                  <a:pt x="1235" y="2"/>
                </a:lnTo>
                <a:lnTo>
                  <a:pt x="1256" y="1"/>
                </a:lnTo>
                <a:lnTo>
                  <a:pt x="1276" y="0"/>
                </a:lnTo>
                <a:lnTo>
                  <a:pt x="1296" y="1"/>
                </a:lnTo>
                <a:lnTo>
                  <a:pt x="1316" y="2"/>
                </a:lnTo>
                <a:lnTo>
                  <a:pt x="1336" y="5"/>
                </a:lnTo>
                <a:lnTo>
                  <a:pt x="1356" y="8"/>
                </a:lnTo>
                <a:lnTo>
                  <a:pt x="1376" y="11"/>
                </a:lnTo>
                <a:lnTo>
                  <a:pt x="1395" y="17"/>
                </a:lnTo>
                <a:lnTo>
                  <a:pt x="1415" y="23"/>
                </a:lnTo>
                <a:lnTo>
                  <a:pt x="1434" y="30"/>
                </a:lnTo>
                <a:lnTo>
                  <a:pt x="1454" y="37"/>
                </a:lnTo>
                <a:lnTo>
                  <a:pt x="1472" y="45"/>
                </a:lnTo>
                <a:lnTo>
                  <a:pt x="1490" y="54"/>
                </a:lnTo>
                <a:lnTo>
                  <a:pt x="1508" y="66"/>
                </a:lnTo>
                <a:lnTo>
                  <a:pt x="1525" y="77"/>
                </a:lnTo>
                <a:lnTo>
                  <a:pt x="1542" y="88"/>
                </a:lnTo>
                <a:lnTo>
                  <a:pt x="1558" y="102"/>
                </a:lnTo>
                <a:lnTo>
                  <a:pt x="1574" y="116"/>
                </a:lnTo>
                <a:lnTo>
                  <a:pt x="3647" y="2046"/>
                </a:lnTo>
                <a:lnTo>
                  <a:pt x="3647" y="2046"/>
                </a:lnTo>
                <a:lnTo>
                  <a:pt x="3663" y="2059"/>
                </a:lnTo>
                <a:lnTo>
                  <a:pt x="3679" y="2073"/>
                </a:lnTo>
                <a:lnTo>
                  <a:pt x="3696" y="2085"/>
                </a:lnTo>
                <a:lnTo>
                  <a:pt x="3714" y="2097"/>
                </a:lnTo>
                <a:lnTo>
                  <a:pt x="3731" y="2107"/>
                </a:lnTo>
                <a:lnTo>
                  <a:pt x="3749" y="2116"/>
                </a:lnTo>
                <a:lnTo>
                  <a:pt x="3769" y="2125"/>
                </a:lnTo>
                <a:lnTo>
                  <a:pt x="3787" y="2132"/>
                </a:lnTo>
                <a:lnTo>
                  <a:pt x="3807" y="2139"/>
                </a:lnTo>
                <a:lnTo>
                  <a:pt x="3826" y="2145"/>
                </a:lnTo>
                <a:lnTo>
                  <a:pt x="3845" y="2150"/>
                </a:lnTo>
                <a:lnTo>
                  <a:pt x="3866" y="2153"/>
                </a:lnTo>
                <a:lnTo>
                  <a:pt x="3886" y="2157"/>
                </a:lnTo>
                <a:lnTo>
                  <a:pt x="3906" y="2159"/>
                </a:lnTo>
                <a:lnTo>
                  <a:pt x="3927" y="2160"/>
                </a:lnTo>
                <a:lnTo>
                  <a:pt x="3946" y="2161"/>
                </a:lnTo>
                <a:lnTo>
                  <a:pt x="8608" y="6490"/>
                </a:lnTo>
                <a:lnTo>
                  <a:pt x="4842" y="6490"/>
                </a:lnTo>
                <a:lnTo>
                  <a:pt x="124" y="2098"/>
                </a:lnTo>
                <a:lnTo>
                  <a:pt x="124" y="2098"/>
                </a:lnTo>
                <a:lnTo>
                  <a:pt x="109" y="2083"/>
                </a:lnTo>
                <a:lnTo>
                  <a:pt x="95" y="2068"/>
                </a:lnTo>
                <a:lnTo>
                  <a:pt x="83" y="2053"/>
                </a:lnTo>
                <a:lnTo>
                  <a:pt x="71" y="2036"/>
                </a:lnTo>
                <a:lnTo>
                  <a:pt x="60" y="2020"/>
                </a:lnTo>
                <a:lnTo>
                  <a:pt x="49" y="2003"/>
                </a:lnTo>
                <a:lnTo>
                  <a:pt x="40" y="1986"/>
                </a:lnTo>
                <a:lnTo>
                  <a:pt x="32" y="1968"/>
                </a:lnTo>
                <a:lnTo>
                  <a:pt x="24" y="1950"/>
                </a:lnTo>
                <a:lnTo>
                  <a:pt x="18" y="1931"/>
                </a:lnTo>
                <a:lnTo>
                  <a:pt x="12" y="1913"/>
                </a:lnTo>
                <a:lnTo>
                  <a:pt x="9" y="1895"/>
                </a:lnTo>
                <a:lnTo>
                  <a:pt x="5" y="1876"/>
                </a:lnTo>
                <a:lnTo>
                  <a:pt x="2" y="1858"/>
                </a:lnTo>
                <a:lnTo>
                  <a:pt x="1" y="1839"/>
                </a:lnTo>
                <a:lnTo>
                  <a:pt x="0" y="1821"/>
                </a:lnTo>
                <a:lnTo>
                  <a:pt x="1" y="1801"/>
                </a:lnTo>
                <a:lnTo>
                  <a:pt x="2" y="1782"/>
                </a:lnTo>
                <a:lnTo>
                  <a:pt x="5" y="1764"/>
                </a:lnTo>
                <a:lnTo>
                  <a:pt x="9" y="1745"/>
                </a:lnTo>
                <a:lnTo>
                  <a:pt x="12" y="1727"/>
                </a:lnTo>
                <a:lnTo>
                  <a:pt x="18" y="1709"/>
                </a:lnTo>
                <a:lnTo>
                  <a:pt x="24" y="1691"/>
                </a:lnTo>
                <a:lnTo>
                  <a:pt x="32" y="1672"/>
                </a:lnTo>
                <a:lnTo>
                  <a:pt x="40" y="1654"/>
                </a:lnTo>
                <a:lnTo>
                  <a:pt x="49" y="1637"/>
                </a:lnTo>
                <a:lnTo>
                  <a:pt x="60" y="1620"/>
                </a:lnTo>
                <a:lnTo>
                  <a:pt x="71" y="1605"/>
                </a:lnTo>
                <a:lnTo>
                  <a:pt x="83" y="1588"/>
                </a:lnTo>
                <a:lnTo>
                  <a:pt x="95" y="1572"/>
                </a:lnTo>
                <a:lnTo>
                  <a:pt x="109" y="1557"/>
                </a:lnTo>
                <a:lnTo>
                  <a:pt x="124" y="1542"/>
                </a:lnTo>
                <a:lnTo>
                  <a:pt x="124" y="15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Freeform 11">
            <a:extLst>
              <a:ext uri="{FF2B5EF4-FFF2-40B4-BE49-F238E27FC236}">
                <a16:creationId xmlns="" xmlns:a16="http://schemas.microsoft.com/office/drawing/2014/main" id="{9ED40513-1049-4FFF-9191-780765563F5A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365076" y="0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A4F16A08-FD52-4F03-89F2-9D4264C7062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289224" y="1016308"/>
            <a:ext cx="2858102" cy="3034992"/>
          </a:xfrm>
          <a:custGeom>
            <a:avLst/>
            <a:gdLst>
              <a:gd name="connsiteX0" fmla="*/ 0 w 2858102"/>
              <a:gd name="connsiteY0" fmla="*/ 0 h 3034992"/>
              <a:gd name="connsiteX1" fmla="*/ 0 w 2858102"/>
              <a:gd name="connsiteY1" fmla="*/ 353805 h 3034992"/>
              <a:gd name="connsiteX2" fmla="*/ 490082 w 2858102"/>
              <a:gd name="connsiteY2" fmla="*/ 843951 h 3034992"/>
              <a:gd name="connsiteX3" fmla="*/ 2645031 w 2858102"/>
              <a:gd name="connsiteY3" fmla="*/ 2998485 h 3034992"/>
              <a:gd name="connsiteX4" fmla="*/ 2649463 w 2858102"/>
              <a:gd name="connsiteY4" fmla="*/ 3003247 h 3034992"/>
              <a:gd name="connsiteX5" fmla="*/ 2654192 w 2858102"/>
              <a:gd name="connsiteY5" fmla="*/ 3007057 h 3034992"/>
              <a:gd name="connsiteX6" fmla="*/ 2659216 w 2858102"/>
              <a:gd name="connsiteY6" fmla="*/ 3011183 h 3034992"/>
              <a:gd name="connsiteX7" fmla="*/ 2664535 w 2858102"/>
              <a:gd name="connsiteY7" fmla="*/ 3014675 h 3034992"/>
              <a:gd name="connsiteX8" fmla="*/ 2669559 w 2858102"/>
              <a:gd name="connsiteY8" fmla="*/ 3017850 h 3034992"/>
              <a:gd name="connsiteX9" fmla="*/ 2675174 w 2858102"/>
              <a:gd name="connsiteY9" fmla="*/ 3020707 h 3034992"/>
              <a:gd name="connsiteX10" fmla="*/ 2680789 w 2858102"/>
              <a:gd name="connsiteY10" fmla="*/ 3023564 h 3034992"/>
              <a:gd name="connsiteX11" fmla="*/ 2686108 w 2858102"/>
              <a:gd name="connsiteY11" fmla="*/ 3026104 h 3034992"/>
              <a:gd name="connsiteX12" fmla="*/ 2692019 w 2858102"/>
              <a:gd name="connsiteY12" fmla="*/ 3028326 h 3034992"/>
              <a:gd name="connsiteX13" fmla="*/ 2697633 w 2858102"/>
              <a:gd name="connsiteY13" fmla="*/ 3030230 h 3034992"/>
              <a:gd name="connsiteX14" fmla="*/ 2703544 w 2858102"/>
              <a:gd name="connsiteY14" fmla="*/ 3031500 h 3034992"/>
              <a:gd name="connsiteX15" fmla="*/ 2709454 w 2858102"/>
              <a:gd name="connsiteY15" fmla="*/ 3033087 h 3034992"/>
              <a:gd name="connsiteX16" fmla="*/ 2715365 w 2858102"/>
              <a:gd name="connsiteY16" fmla="*/ 3034040 h 3034992"/>
              <a:gd name="connsiteX17" fmla="*/ 2721275 w 2858102"/>
              <a:gd name="connsiteY17" fmla="*/ 3034675 h 3034992"/>
              <a:gd name="connsiteX18" fmla="*/ 2727186 w 2858102"/>
              <a:gd name="connsiteY18" fmla="*/ 3034992 h 3034992"/>
              <a:gd name="connsiteX19" fmla="*/ 2733392 w 2858102"/>
              <a:gd name="connsiteY19" fmla="*/ 3034992 h 3034992"/>
              <a:gd name="connsiteX20" fmla="*/ 2739302 w 2858102"/>
              <a:gd name="connsiteY20" fmla="*/ 3034992 h 3034992"/>
              <a:gd name="connsiteX21" fmla="*/ 2745508 w 2858102"/>
              <a:gd name="connsiteY21" fmla="*/ 3034675 h 3034992"/>
              <a:gd name="connsiteX22" fmla="*/ 2751123 w 2858102"/>
              <a:gd name="connsiteY22" fmla="*/ 3034040 h 3034992"/>
              <a:gd name="connsiteX23" fmla="*/ 2757329 w 2858102"/>
              <a:gd name="connsiteY23" fmla="*/ 3033087 h 3034992"/>
              <a:gd name="connsiteX24" fmla="*/ 2762944 w 2858102"/>
              <a:gd name="connsiteY24" fmla="*/ 3031500 h 3034992"/>
              <a:gd name="connsiteX25" fmla="*/ 2768854 w 2858102"/>
              <a:gd name="connsiteY25" fmla="*/ 3030230 h 3034992"/>
              <a:gd name="connsiteX26" fmla="*/ 2774469 w 2858102"/>
              <a:gd name="connsiteY26" fmla="*/ 3028326 h 3034992"/>
              <a:gd name="connsiteX27" fmla="*/ 2780380 w 2858102"/>
              <a:gd name="connsiteY27" fmla="*/ 3026104 h 3034992"/>
              <a:gd name="connsiteX28" fmla="*/ 2785995 w 2858102"/>
              <a:gd name="connsiteY28" fmla="*/ 3023564 h 3034992"/>
              <a:gd name="connsiteX29" fmla="*/ 2791314 w 2858102"/>
              <a:gd name="connsiteY29" fmla="*/ 3020707 h 3034992"/>
              <a:gd name="connsiteX30" fmla="*/ 2796929 w 2858102"/>
              <a:gd name="connsiteY30" fmla="*/ 3017850 h 3034992"/>
              <a:gd name="connsiteX31" fmla="*/ 2802248 w 2858102"/>
              <a:gd name="connsiteY31" fmla="*/ 3014675 h 3034992"/>
              <a:gd name="connsiteX32" fmla="*/ 2807272 w 2858102"/>
              <a:gd name="connsiteY32" fmla="*/ 3011183 h 3034992"/>
              <a:gd name="connsiteX33" fmla="*/ 2812296 w 2858102"/>
              <a:gd name="connsiteY33" fmla="*/ 3007057 h 3034992"/>
              <a:gd name="connsiteX34" fmla="*/ 2817025 w 2858102"/>
              <a:gd name="connsiteY34" fmla="*/ 3003247 h 3034992"/>
              <a:gd name="connsiteX35" fmla="*/ 2821753 w 2858102"/>
              <a:gd name="connsiteY35" fmla="*/ 2998485 h 3034992"/>
              <a:gd name="connsiteX36" fmla="*/ 2826186 w 2858102"/>
              <a:gd name="connsiteY36" fmla="*/ 2993724 h 3034992"/>
              <a:gd name="connsiteX37" fmla="*/ 2830323 w 2858102"/>
              <a:gd name="connsiteY37" fmla="*/ 2989279 h 3034992"/>
              <a:gd name="connsiteX38" fmla="*/ 2834165 w 2858102"/>
              <a:gd name="connsiteY38" fmla="*/ 2984200 h 3034992"/>
              <a:gd name="connsiteX39" fmla="*/ 2837711 w 2858102"/>
              <a:gd name="connsiteY39" fmla="*/ 2979121 h 3034992"/>
              <a:gd name="connsiteX40" fmla="*/ 2840962 w 2858102"/>
              <a:gd name="connsiteY40" fmla="*/ 2973724 h 3034992"/>
              <a:gd name="connsiteX41" fmla="*/ 2843917 w 2858102"/>
              <a:gd name="connsiteY41" fmla="*/ 2968328 h 3034992"/>
              <a:gd name="connsiteX42" fmla="*/ 2846872 w 2858102"/>
              <a:gd name="connsiteY42" fmla="*/ 2962931 h 3034992"/>
              <a:gd name="connsiteX43" fmla="*/ 2849237 w 2858102"/>
              <a:gd name="connsiteY43" fmla="*/ 2957217 h 3034992"/>
              <a:gd name="connsiteX44" fmla="*/ 2851305 w 2858102"/>
              <a:gd name="connsiteY44" fmla="*/ 2951503 h 3034992"/>
              <a:gd name="connsiteX45" fmla="*/ 2853078 w 2858102"/>
              <a:gd name="connsiteY45" fmla="*/ 2945789 h 3034992"/>
              <a:gd name="connsiteX46" fmla="*/ 2854556 w 2858102"/>
              <a:gd name="connsiteY46" fmla="*/ 2940075 h 3034992"/>
              <a:gd name="connsiteX47" fmla="*/ 2856034 w 2858102"/>
              <a:gd name="connsiteY47" fmla="*/ 2934360 h 3034992"/>
              <a:gd name="connsiteX48" fmla="*/ 2857216 w 2858102"/>
              <a:gd name="connsiteY48" fmla="*/ 2928011 h 3034992"/>
              <a:gd name="connsiteX49" fmla="*/ 2857807 w 2858102"/>
              <a:gd name="connsiteY49" fmla="*/ 2922297 h 3034992"/>
              <a:gd name="connsiteX50" fmla="*/ 2858102 w 2858102"/>
              <a:gd name="connsiteY50" fmla="*/ 2916266 h 3034992"/>
              <a:gd name="connsiteX51" fmla="*/ 2858102 w 2858102"/>
              <a:gd name="connsiteY51" fmla="*/ 2910234 h 3034992"/>
              <a:gd name="connsiteX52" fmla="*/ 2858102 w 2858102"/>
              <a:gd name="connsiteY52" fmla="*/ 2903885 h 3034992"/>
              <a:gd name="connsiteX53" fmla="*/ 2857807 w 2858102"/>
              <a:gd name="connsiteY53" fmla="*/ 2898171 h 3034992"/>
              <a:gd name="connsiteX54" fmla="*/ 2857216 w 2858102"/>
              <a:gd name="connsiteY54" fmla="*/ 2892140 h 3034992"/>
              <a:gd name="connsiteX55" fmla="*/ 2856034 w 2858102"/>
              <a:gd name="connsiteY55" fmla="*/ 2886425 h 3034992"/>
              <a:gd name="connsiteX56" fmla="*/ 2854556 w 2858102"/>
              <a:gd name="connsiteY56" fmla="*/ 2880394 h 3034992"/>
              <a:gd name="connsiteX57" fmla="*/ 2853078 w 2858102"/>
              <a:gd name="connsiteY57" fmla="*/ 2874680 h 3034992"/>
              <a:gd name="connsiteX58" fmla="*/ 2851305 w 2858102"/>
              <a:gd name="connsiteY58" fmla="*/ 2868966 h 3034992"/>
              <a:gd name="connsiteX59" fmla="*/ 2849237 w 2858102"/>
              <a:gd name="connsiteY59" fmla="*/ 2863252 h 3034992"/>
              <a:gd name="connsiteX60" fmla="*/ 2846872 w 2858102"/>
              <a:gd name="connsiteY60" fmla="*/ 2857855 h 3034992"/>
              <a:gd name="connsiteX61" fmla="*/ 2843917 w 2858102"/>
              <a:gd name="connsiteY61" fmla="*/ 2851823 h 3034992"/>
              <a:gd name="connsiteX62" fmla="*/ 2840962 w 2858102"/>
              <a:gd name="connsiteY62" fmla="*/ 2846427 h 3034992"/>
              <a:gd name="connsiteX63" fmla="*/ 2837711 w 2858102"/>
              <a:gd name="connsiteY63" fmla="*/ 2841665 h 3034992"/>
              <a:gd name="connsiteX64" fmla="*/ 2834165 w 2858102"/>
              <a:gd name="connsiteY64" fmla="*/ 2836268 h 3034992"/>
              <a:gd name="connsiteX65" fmla="*/ 2830323 w 2858102"/>
              <a:gd name="connsiteY65" fmla="*/ 2831507 h 3034992"/>
              <a:gd name="connsiteX66" fmla="*/ 2826186 w 2858102"/>
              <a:gd name="connsiteY66" fmla="*/ 2826427 h 3034992"/>
              <a:gd name="connsiteX67" fmla="*/ 2821753 w 2858102"/>
              <a:gd name="connsiteY67" fmla="*/ 2821666 h 3034992"/>
              <a:gd name="connsiteX68" fmla="*/ 490082 w 2858102"/>
              <a:gd name="connsiteY68" fmla="*/ 489994 h 303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102" h="3034992">
                <a:moveTo>
                  <a:pt x="0" y="0"/>
                </a:moveTo>
                <a:lnTo>
                  <a:pt x="0" y="353805"/>
                </a:lnTo>
                <a:lnTo>
                  <a:pt x="490082" y="843951"/>
                </a:lnTo>
                <a:lnTo>
                  <a:pt x="2645031" y="2998485"/>
                </a:lnTo>
                <a:lnTo>
                  <a:pt x="2649463" y="3003247"/>
                </a:lnTo>
                <a:lnTo>
                  <a:pt x="2654192" y="3007057"/>
                </a:lnTo>
                <a:lnTo>
                  <a:pt x="2659216" y="3011183"/>
                </a:lnTo>
                <a:lnTo>
                  <a:pt x="2664535" y="3014675"/>
                </a:lnTo>
                <a:lnTo>
                  <a:pt x="2669559" y="3017850"/>
                </a:lnTo>
                <a:lnTo>
                  <a:pt x="2675174" y="3020707"/>
                </a:lnTo>
                <a:lnTo>
                  <a:pt x="2680789" y="3023564"/>
                </a:lnTo>
                <a:lnTo>
                  <a:pt x="2686108" y="3026104"/>
                </a:lnTo>
                <a:lnTo>
                  <a:pt x="2692019" y="3028326"/>
                </a:lnTo>
                <a:lnTo>
                  <a:pt x="2697633" y="3030230"/>
                </a:lnTo>
                <a:lnTo>
                  <a:pt x="2703544" y="3031500"/>
                </a:lnTo>
                <a:lnTo>
                  <a:pt x="2709454" y="3033087"/>
                </a:lnTo>
                <a:lnTo>
                  <a:pt x="2715365" y="3034040"/>
                </a:lnTo>
                <a:lnTo>
                  <a:pt x="2721275" y="3034675"/>
                </a:lnTo>
                <a:lnTo>
                  <a:pt x="2727186" y="3034992"/>
                </a:lnTo>
                <a:lnTo>
                  <a:pt x="2733392" y="3034992"/>
                </a:lnTo>
                <a:lnTo>
                  <a:pt x="2739302" y="3034992"/>
                </a:lnTo>
                <a:lnTo>
                  <a:pt x="2745508" y="3034675"/>
                </a:lnTo>
                <a:lnTo>
                  <a:pt x="2751123" y="3034040"/>
                </a:lnTo>
                <a:lnTo>
                  <a:pt x="2757329" y="3033087"/>
                </a:lnTo>
                <a:lnTo>
                  <a:pt x="2762944" y="3031500"/>
                </a:lnTo>
                <a:lnTo>
                  <a:pt x="2768854" y="3030230"/>
                </a:lnTo>
                <a:lnTo>
                  <a:pt x="2774469" y="3028326"/>
                </a:lnTo>
                <a:lnTo>
                  <a:pt x="2780380" y="3026104"/>
                </a:lnTo>
                <a:lnTo>
                  <a:pt x="2785995" y="3023564"/>
                </a:lnTo>
                <a:lnTo>
                  <a:pt x="2791314" y="3020707"/>
                </a:lnTo>
                <a:lnTo>
                  <a:pt x="2796929" y="3017850"/>
                </a:lnTo>
                <a:lnTo>
                  <a:pt x="2802248" y="3014675"/>
                </a:lnTo>
                <a:lnTo>
                  <a:pt x="2807272" y="3011183"/>
                </a:lnTo>
                <a:lnTo>
                  <a:pt x="2812296" y="3007057"/>
                </a:lnTo>
                <a:lnTo>
                  <a:pt x="2817025" y="3003247"/>
                </a:lnTo>
                <a:lnTo>
                  <a:pt x="2821753" y="2998485"/>
                </a:lnTo>
                <a:lnTo>
                  <a:pt x="2826186" y="2993724"/>
                </a:lnTo>
                <a:lnTo>
                  <a:pt x="2830323" y="2989279"/>
                </a:lnTo>
                <a:lnTo>
                  <a:pt x="2834165" y="2984200"/>
                </a:lnTo>
                <a:lnTo>
                  <a:pt x="2837711" y="2979121"/>
                </a:lnTo>
                <a:lnTo>
                  <a:pt x="2840962" y="2973724"/>
                </a:lnTo>
                <a:lnTo>
                  <a:pt x="2843917" y="2968328"/>
                </a:lnTo>
                <a:lnTo>
                  <a:pt x="2846872" y="2962931"/>
                </a:lnTo>
                <a:lnTo>
                  <a:pt x="2849237" y="2957217"/>
                </a:lnTo>
                <a:lnTo>
                  <a:pt x="2851305" y="2951503"/>
                </a:lnTo>
                <a:lnTo>
                  <a:pt x="2853078" y="2945789"/>
                </a:lnTo>
                <a:lnTo>
                  <a:pt x="2854556" y="2940075"/>
                </a:lnTo>
                <a:lnTo>
                  <a:pt x="2856034" y="2934360"/>
                </a:lnTo>
                <a:lnTo>
                  <a:pt x="2857216" y="2928011"/>
                </a:lnTo>
                <a:lnTo>
                  <a:pt x="2857807" y="2922297"/>
                </a:lnTo>
                <a:lnTo>
                  <a:pt x="2858102" y="2916266"/>
                </a:lnTo>
                <a:lnTo>
                  <a:pt x="2858102" y="2910234"/>
                </a:lnTo>
                <a:lnTo>
                  <a:pt x="2858102" y="2903885"/>
                </a:lnTo>
                <a:lnTo>
                  <a:pt x="2857807" y="2898171"/>
                </a:lnTo>
                <a:lnTo>
                  <a:pt x="2857216" y="2892140"/>
                </a:lnTo>
                <a:lnTo>
                  <a:pt x="2856034" y="2886425"/>
                </a:lnTo>
                <a:lnTo>
                  <a:pt x="2854556" y="2880394"/>
                </a:lnTo>
                <a:lnTo>
                  <a:pt x="2853078" y="2874680"/>
                </a:lnTo>
                <a:lnTo>
                  <a:pt x="2851305" y="2868966"/>
                </a:lnTo>
                <a:lnTo>
                  <a:pt x="2849237" y="2863252"/>
                </a:lnTo>
                <a:lnTo>
                  <a:pt x="2846872" y="2857855"/>
                </a:lnTo>
                <a:lnTo>
                  <a:pt x="2843917" y="2851823"/>
                </a:lnTo>
                <a:lnTo>
                  <a:pt x="2840962" y="2846427"/>
                </a:lnTo>
                <a:lnTo>
                  <a:pt x="2837711" y="2841665"/>
                </a:lnTo>
                <a:lnTo>
                  <a:pt x="2834165" y="2836268"/>
                </a:lnTo>
                <a:lnTo>
                  <a:pt x="2830323" y="2831507"/>
                </a:lnTo>
                <a:lnTo>
                  <a:pt x="2826186" y="2826427"/>
                </a:lnTo>
                <a:lnTo>
                  <a:pt x="2821753" y="2821666"/>
                </a:lnTo>
                <a:lnTo>
                  <a:pt x="490082" y="48999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Freeform 13">
            <a:extLst>
              <a:ext uri="{FF2B5EF4-FFF2-40B4-BE49-F238E27FC236}">
                <a16:creationId xmlns="" xmlns:a16="http://schemas.microsoft.com/office/drawing/2014/main" id="{470A16CE-D497-4A9F-98CC-D62D01E24F9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207974" y="5837238"/>
            <a:ext cx="1207378" cy="1020763"/>
          </a:xfrm>
          <a:custGeom>
            <a:avLst/>
            <a:gdLst>
              <a:gd name="T0" fmla="*/ 121 w 4084"/>
              <a:gd name="T1" fmla="*/ 115 h 3217"/>
              <a:gd name="T2" fmla="*/ 153 w 4084"/>
              <a:gd name="T3" fmla="*/ 87 h 3217"/>
              <a:gd name="T4" fmla="*/ 187 w 4084"/>
              <a:gd name="T5" fmla="*/ 65 h 3217"/>
              <a:gd name="T6" fmla="*/ 222 w 4084"/>
              <a:gd name="T7" fmla="*/ 44 h 3217"/>
              <a:gd name="T8" fmla="*/ 260 w 4084"/>
              <a:gd name="T9" fmla="*/ 29 h 3217"/>
              <a:gd name="T10" fmla="*/ 297 w 4084"/>
              <a:gd name="T11" fmla="*/ 16 h 3217"/>
              <a:gd name="T12" fmla="*/ 336 w 4084"/>
              <a:gd name="T13" fmla="*/ 7 h 3217"/>
              <a:gd name="T14" fmla="*/ 376 w 4084"/>
              <a:gd name="T15" fmla="*/ 3 h 3217"/>
              <a:gd name="T16" fmla="*/ 416 w 4084"/>
              <a:gd name="T17" fmla="*/ 0 h 3217"/>
              <a:gd name="T18" fmla="*/ 456 w 4084"/>
              <a:gd name="T19" fmla="*/ 3 h 3217"/>
              <a:gd name="T20" fmla="*/ 495 w 4084"/>
              <a:gd name="T21" fmla="*/ 7 h 3217"/>
              <a:gd name="T22" fmla="*/ 534 w 4084"/>
              <a:gd name="T23" fmla="*/ 16 h 3217"/>
              <a:gd name="T24" fmla="*/ 573 w 4084"/>
              <a:gd name="T25" fmla="*/ 29 h 3217"/>
              <a:gd name="T26" fmla="*/ 610 w 4084"/>
              <a:gd name="T27" fmla="*/ 44 h 3217"/>
              <a:gd name="T28" fmla="*/ 646 w 4084"/>
              <a:gd name="T29" fmla="*/ 65 h 3217"/>
              <a:gd name="T30" fmla="*/ 679 w 4084"/>
              <a:gd name="T31" fmla="*/ 87 h 3217"/>
              <a:gd name="T32" fmla="*/ 710 w 4084"/>
              <a:gd name="T33" fmla="*/ 115 h 3217"/>
              <a:gd name="T34" fmla="*/ 2865 w 4084"/>
              <a:gd name="T35" fmla="*/ 3217 h 3217"/>
              <a:gd name="T36" fmla="*/ 121 w 4084"/>
              <a:gd name="T37" fmla="*/ 663 h 3217"/>
              <a:gd name="T38" fmla="*/ 93 w 4084"/>
              <a:gd name="T39" fmla="*/ 634 h 3217"/>
              <a:gd name="T40" fmla="*/ 68 w 4084"/>
              <a:gd name="T41" fmla="*/ 602 h 3217"/>
              <a:gd name="T42" fmla="*/ 47 w 4084"/>
              <a:gd name="T43" fmla="*/ 569 h 3217"/>
              <a:gd name="T44" fmla="*/ 30 w 4084"/>
              <a:gd name="T45" fmla="*/ 534 h 3217"/>
              <a:gd name="T46" fmla="*/ 17 w 4084"/>
              <a:gd name="T47" fmla="*/ 499 h 3217"/>
              <a:gd name="T48" fmla="*/ 7 w 4084"/>
              <a:gd name="T49" fmla="*/ 463 h 3217"/>
              <a:gd name="T50" fmla="*/ 1 w 4084"/>
              <a:gd name="T51" fmla="*/ 426 h 3217"/>
              <a:gd name="T52" fmla="*/ 0 w 4084"/>
              <a:gd name="T53" fmla="*/ 388 h 3217"/>
              <a:gd name="T54" fmla="*/ 1 w 4084"/>
              <a:gd name="T55" fmla="*/ 351 h 3217"/>
              <a:gd name="T56" fmla="*/ 7 w 4084"/>
              <a:gd name="T57" fmla="*/ 315 h 3217"/>
              <a:gd name="T58" fmla="*/ 17 w 4084"/>
              <a:gd name="T59" fmla="*/ 279 h 3217"/>
              <a:gd name="T60" fmla="*/ 30 w 4084"/>
              <a:gd name="T61" fmla="*/ 242 h 3217"/>
              <a:gd name="T62" fmla="*/ 47 w 4084"/>
              <a:gd name="T63" fmla="*/ 209 h 3217"/>
              <a:gd name="T64" fmla="*/ 68 w 4084"/>
              <a:gd name="T65" fmla="*/ 175 h 3217"/>
              <a:gd name="T66" fmla="*/ 93 w 4084"/>
              <a:gd name="T67" fmla="*/ 144 h 3217"/>
              <a:gd name="T68" fmla="*/ 121 w 4084"/>
              <a:gd name="T69" fmla="*/ 115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4" h="3217">
                <a:moveTo>
                  <a:pt x="121" y="115"/>
                </a:moveTo>
                <a:lnTo>
                  <a:pt x="121" y="115"/>
                </a:lnTo>
                <a:lnTo>
                  <a:pt x="137" y="100"/>
                </a:lnTo>
                <a:lnTo>
                  <a:pt x="153" y="87"/>
                </a:lnTo>
                <a:lnTo>
                  <a:pt x="170" y="76"/>
                </a:lnTo>
                <a:lnTo>
                  <a:pt x="187" y="65"/>
                </a:lnTo>
                <a:lnTo>
                  <a:pt x="204" y="55"/>
                </a:lnTo>
                <a:lnTo>
                  <a:pt x="222" y="44"/>
                </a:lnTo>
                <a:lnTo>
                  <a:pt x="240" y="37"/>
                </a:lnTo>
                <a:lnTo>
                  <a:pt x="260" y="29"/>
                </a:lnTo>
                <a:lnTo>
                  <a:pt x="278" y="22"/>
                </a:lnTo>
                <a:lnTo>
                  <a:pt x="297" y="16"/>
                </a:lnTo>
                <a:lnTo>
                  <a:pt x="317" y="12"/>
                </a:lnTo>
                <a:lnTo>
                  <a:pt x="336" y="7"/>
                </a:lnTo>
                <a:lnTo>
                  <a:pt x="357" y="5"/>
                </a:lnTo>
                <a:lnTo>
                  <a:pt x="376" y="3"/>
                </a:lnTo>
                <a:lnTo>
                  <a:pt x="396" y="1"/>
                </a:lnTo>
                <a:lnTo>
                  <a:pt x="416" y="0"/>
                </a:lnTo>
                <a:lnTo>
                  <a:pt x="436" y="1"/>
                </a:lnTo>
                <a:lnTo>
                  <a:pt x="456" y="3"/>
                </a:lnTo>
                <a:lnTo>
                  <a:pt x="476" y="5"/>
                </a:lnTo>
                <a:lnTo>
                  <a:pt x="495" y="7"/>
                </a:lnTo>
                <a:lnTo>
                  <a:pt x="515" y="12"/>
                </a:lnTo>
                <a:lnTo>
                  <a:pt x="534" y="16"/>
                </a:lnTo>
                <a:lnTo>
                  <a:pt x="554" y="22"/>
                </a:lnTo>
                <a:lnTo>
                  <a:pt x="573" y="29"/>
                </a:lnTo>
                <a:lnTo>
                  <a:pt x="591" y="37"/>
                </a:lnTo>
                <a:lnTo>
                  <a:pt x="610" y="44"/>
                </a:lnTo>
                <a:lnTo>
                  <a:pt x="628" y="55"/>
                </a:lnTo>
                <a:lnTo>
                  <a:pt x="646" y="65"/>
                </a:lnTo>
                <a:lnTo>
                  <a:pt x="663" y="76"/>
                </a:lnTo>
                <a:lnTo>
                  <a:pt x="679" y="87"/>
                </a:lnTo>
                <a:lnTo>
                  <a:pt x="696" y="100"/>
                </a:lnTo>
                <a:lnTo>
                  <a:pt x="710" y="115"/>
                </a:lnTo>
                <a:lnTo>
                  <a:pt x="4084" y="3217"/>
                </a:lnTo>
                <a:lnTo>
                  <a:pt x="2865" y="3217"/>
                </a:lnTo>
                <a:lnTo>
                  <a:pt x="121" y="663"/>
                </a:lnTo>
                <a:lnTo>
                  <a:pt x="121" y="663"/>
                </a:lnTo>
                <a:lnTo>
                  <a:pt x="106" y="649"/>
                </a:lnTo>
                <a:lnTo>
                  <a:pt x="93" y="634"/>
                </a:lnTo>
                <a:lnTo>
                  <a:pt x="80" y="618"/>
                </a:lnTo>
                <a:lnTo>
                  <a:pt x="68" y="602"/>
                </a:lnTo>
                <a:lnTo>
                  <a:pt x="57" y="586"/>
                </a:lnTo>
                <a:lnTo>
                  <a:pt x="47" y="569"/>
                </a:lnTo>
                <a:lnTo>
                  <a:pt x="37" y="552"/>
                </a:lnTo>
                <a:lnTo>
                  <a:pt x="30" y="534"/>
                </a:lnTo>
                <a:lnTo>
                  <a:pt x="23" y="517"/>
                </a:lnTo>
                <a:lnTo>
                  <a:pt x="17" y="499"/>
                </a:lnTo>
                <a:lnTo>
                  <a:pt x="12" y="481"/>
                </a:lnTo>
                <a:lnTo>
                  <a:pt x="7" y="463"/>
                </a:lnTo>
                <a:lnTo>
                  <a:pt x="3" y="445"/>
                </a:lnTo>
                <a:lnTo>
                  <a:pt x="1" y="426"/>
                </a:lnTo>
                <a:lnTo>
                  <a:pt x="0" y="408"/>
                </a:lnTo>
                <a:lnTo>
                  <a:pt x="0" y="388"/>
                </a:lnTo>
                <a:lnTo>
                  <a:pt x="0" y="370"/>
                </a:lnTo>
                <a:lnTo>
                  <a:pt x="1" y="351"/>
                </a:lnTo>
                <a:lnTo>
                  <a:pt x="3" y="333"/>
                </a:lnTo>
                <a:lnTo>
                  <a:pt x="7" y="315"/>
                </a:lnTo>
                <a:lnTo>
                  <a:pt x="12" y="297"/>
                </a:lnTo>
                <a:lnTo>
                  <a:pt x="17" y="279"/>
                </a:lnTo>
                <a:lnTo>
                  <a:pt x="23" y="261"/>
                </a:lnTo>
                <a:lnTo>
                  <a:pt x="30" y="242"/>
                </a:lnTo>
                <a:lnTo>
                  <a:pt x="37" y="226"/>
                </a:lnTo>
                <a:lnTo>
                  <a:pt x="47" y="209"/>
                </a:lnTo>
                <a:lnTo>
                  <a:pt x="57" y="192"/>
                </a:lnTo>
                <a:lnTo>
                  <a:pt x="68" y="175"/>
                </a:lnTo>
                <a:lnTo>
                  <a:pt x="80" y="159"/>
                </a:lnTo>
                <a:lnTo>
                  <a:pt x="93" y="144"/>
                </a:lnTo>
                <a:lnTo>
                  <a:pt x="106" y="128"/>
                </a:lnTo>
                <a:lnTo>
                  <a:pt x="121" y="115"/>
                </a:lnTo>
                <a:lnTo>
                  <a:pt x="121" y="1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912410" y="685800"/>
            <a:ext cx="2252195" cy="2251075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680876" y="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5822719" y="3059087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5822719" y="5538763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456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="" xmlns:a16="http://schemas.microsoft.com/office/drawing/2014/main" id="{23079954-2BF7-4E41-9996-833F5B3353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54"/>
          <a:stretch>
            <a:fillRect/>
          </a:stretch>
        </p:blipFill>
        <p:spPr>
          <a:xfrm>
            <a:off x="279966" y="0"/>
            <a:ext cx="8867360" cy="6858000"/>
          </a:xfrm>
          <a:custGeom>
            <a:avLst/>
            <a:gdLst>
              <a:gd name="connsiteX0" fmla="*/ 0 w 8867360"/>
              <a:gd name="connsiteY0" fmla="*/ 0 h 6858000"/>
              <a:gd name="connsiteX1" fmla="*/ 8867360 w 8867360"/>
              <a:gd name="connsiteY1" fmla="*/ 0 h 6858000"/>
              <a:gd name="connsiteX2" fmla="*/ 8867360 w 8867360"/>
              <a:gd name="connsiteY2" fmla="*/ 6858000 h 6858000"/>
              <a:gd name="connsiteX3" fmla="*/ 0 w 88673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7360" h="6858000">
                <a:moveTo>
                  <a:pt x="0" y="0"/>
                </a:moveTo>
                <a:lnTo>
                  <a:pt x="8867360" y="0"/>
                </a:lnTo>
                <a:lnTo>
                  <a:pt x="886736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4CCCE566-EF62-4011-89C4-16CB94BF16B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8071474" cy="6858000"/>
          </a:xfrm>
          <a:custGeom>
            <a:avLst/>
            <a:gdLst>
              <a:gd name="connsiteX0" fmla="*/ 8071474 w 8071474"/>
              <a:gd name="connsiteY0" fmla="*/ 0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</a:cxnLst>
            <a:rect l="l" t="t" r="r" b="b"/>
            <a:pathLst>
              <a:path w="8071474" h="6858000">
                <a:moveTo>
                  <a:pt x="8071474" y="0"/>
                </a:moveTo>
                <a:lnTo>
                  <a:pt x="0" y="0"/>
                </a:lnTo>
                <a:lnTo>
                  <a:pt x="692823" y="691198"/>
                </a:lnTo>
                <a:lnTo>
                  <a:pt x="691345" y="683895"/>
                </a:lnTo>
                <a:lnTo>
                  <a:pt x="690754" y="676275"/>
                </a:lnTo>
                <a:lnTo>
                  <a:pt x="690754" y="669290"/>
                </a:lnTo>
                <a:lnTo>
                  <a:pt x="690754" y="661988"/>
                </a:lnTo>
                <a:lnTo>
                  <a:pt x="691345" y="654368"/>
                </a:lnTo>
                <a:lnTo>
                  <a:pt x="692527" y="647383"/>
                </a:lnTo>
                <a:lnTo>
                  <a:pt x="694005" y="640080"/>
                </a:lnTo>
                <a:lnTo>
                  <a:pt x="695778" y="633095"/>
                </a:lnTo>
                <a:lnTo>
                  <a:pt x="698143" y="625793"/>
                </a:lnTo>
                <a:lnTo>
                  <a:pt x="700803" y="618808"/>
                </a:lnTo>
                <a:lnTo>
                  <a:pt x="704054" y="612140"/>
                </a:lnTo>
                <a:lnTo>
                  <a:pt x="707601" y="605790"/>
                </a:lnTo>
                <a:lnTo>
                  <a:pt x="712035" y="599123"/>
                </a:lnTo>
                <a:lnTo>
                  <a:pt x="716173" y="592773"/>
                </a:lnTo>
                <a:lnTo>
                  <a:pt x="721198" y="587058"/>
                </a:lnTo>
                <a:lnTo>
                  <a:pt x="726518" y="581343"/>
                </a:lnTo>
                <a:lnTo>
                  <a:pt x="731247" y="576898"/>
                </a:lnTo>
                <a:lnTo>
                  <a:pt x="735976" y="572453"/>
                </a:lnTo>
                <a:lnTo>
                  <a:pt x="741001" y="568960"/>
                </a:lnTo>
                <a:lnTo>
                  <a:pt x="746026" y="565468"/>
                </a:lnTo>
                <a:lnTo>
                  <a:pt x="751050" y="562293"/>
                </a:lnTo>
                <a:lnTo>
                  <a:pt x="756371" y="558800"/>
                </a:lnTo>
                <a:lnTo>
                  <a:pt x="761691" y="556578"/>
                </a:lnTo>
                <a:lnTo>
                  <a:pt x="767602" y="554038"/>
                </a:lnTo>
                <a:lnTo>
                  <a:pt x="772923" y="551815"/>
                </a:lnTo>
                <a:lnTo>
                  <a:pt x="778834" y="549910"/>
                </a:lnTo>
                <a:lnTo>
                  <a:pt x="784450" y="548640"/>
                </a:lnTo>
                <a:lnTo>
                  <a:pt x="790066" y="547370"/>
                </a:lnTo>
                <a:lnTo>
                  <a:pt x="795977" y="546418"/>
                </a:lnTo>
                <a:lnTo>
                  <a:pt x="802184" y="545783"/>
                </a:lnTo>
                <a:lnTo>
                  <a:pt x="807800" y="545465"/>
                </a:lnTo>
                <a:lnTo>
                  <a:pt x="814007" y="544830"/>
                </a:lnTo>
                <a:lnTo>
                  <a:pt x="819623" y="545465"/>
                </a:lnTo>
                <a:lnTo>
                  <a:pt x="825830" y="545783"/>
                </a:lnTo>
                <a:lnTo>
                  <a:pt x="831446" y="546418"/>
                </a:lnTo>
                <a:lnTo>
                  <a:pt x="837358" y="547370"/>
                </a:lnTo>
                <a:lnTo>
                  <a:pt x="842974" y="548640"/>
                </a:lnTo>
                <a:lnTo>
                  <a:pt x="848885" y="549910"/>
                </a:lnTo>
                <a:lnTo>
                  <a:pt x="854501" y="551815"/>
                </a:lnTo>
                <a:lnTo>
                  <a:pt x="860117" y="554038"/>
                </a:lnTo>
                <a:lnTo>
                  <a:pt x="865733" y="556578"/>
                </a:lnTo>
                <a:lnTo>
                  <a:pt x="871053" y="558800"/>
                </a:lnTo>
                <a:lnTo>
                  <a:pt x="876373" y="562293"/>
                </a:lnTo>
                <a:lnTo>
                  <a:pt x="881398" y="565468"/>
                </a:lnTo>
                <a:lnTo>
                  <a:pt x="886718" y="568960"/>
                </a:lnTo>
                <a:lnTo>
                  <a:pt x="891447" y="572453"/>
                </a:lnTo>
                <a:lnTo>
                  <a:pt x="896177" y="576898"/>
                </a:lnTo>
                <a:lnTo>
                  <a:pt x="900906" y="581343"/>
                </a:lnTo>
                <a:lnTo>
                  <a:pt x="1431459" y="1111568"/>
                </a:lnTo>
                <a:lnTo>
                  <a:pt x="2394731" y="2074863"/>
                </a:lnTo>
                <a:lnTo>
                  <a:pt x="2399164" y="2079308"/>
                </a:lnTo>
                <a:lnTo>
                  <a:pt x="2404189" y="2083435"/>
                </a:lnTo>
                <a:lnTo>
                  <a:pt x="2408918" y="2087245"/>
                </a:lnTo>
                <a:lnTo>
                  <a:pt x="2413943" y="2090738"/>
                </a:lnTo>
                <a:lnTo>
                  <a:pt x="2419263" y="2093913"/>
                </a:lnTo>
                <a:lnTo>
                  <a:pt x="2424583" y="2096770"/>
                </a:lnTo>
                <a:lnTo>
                  <a:pt x="2430199" y="2099628"/>
                </a:lnTo>
                <a:lnTo>
                  <a:pt x="2435520" y="2101850"/>
                </a:lnTo>
                <a:lnTo>
                  <a:pt x="2441136" y="2104073"/>
                </a:lnTo>
                <a:lnTo>
                  <a:pt x="2447047" y="2105660"/>
                </a:lnTo>
                <a:lnTo>
                  <a:pt x="2452663" y="2107565"/>
                </a:lnTo>
                <a:lnTo>
                  <a:pt x="2458574" y="2108518"/>
                </a:lnTo>
                <a:lnTo>
                  <a:pt x="2464190" y="2109788"/>
                </a:lnTo>
                <a:lnTo>
                  <a:pt x="2469806" y="2110423"/>
                </a:lnTo>
                <a:lnTo>
                  <a:pt x="2476013" y="2110740"/>
                </a:lnTo>
                <a:lnTo>
                  <a:pt x="2481925" y="2111058"/>
                </a:lnTo>
                <a:lnTo>
                  <a:pt x="2487836" y="2110740"/>
                </a:lnTo>
                <a:lnTo>
                  <a:pt x="2493747" y="2110423"/>
                </a:lnTo>
                <a:lnTo>
                  <a:pt x="2499363" y="2109788"/>
                </a:lnTo>
                <a:lnTo>
                  <a:pt x="2505570" y="2108518"/>
                </a:lnTo>
                <a:lnTo>
                  <a:pt x="2511186" y="2107565"/>
                </a:lnTo>
                <a:lnTo>
                  <a:pt x="2517098" y="2105660"/>
                </a:lnTo>
                <a:lnTo>
                  <a:pt x="2522714" y="2104073"/>
                </a:lnTo>
                <a:lnTo>
                  <a:pt x="2528034" y="2101850"/>
                </a:lnTo>
                <a:lnTo>
                  <a:pt x="2533945" y="2099628"/>
                </a:lnTo>
                <a:lnTo>
                  <a:pt x="2539266" y="2096770"/>
                </a:lnTo>
                <a:lnTo>
                  <a:pt x="2544290" y="2093913"/>
                </a:lnTo>
                <a:lnTo>
                  <a:pt x="2549611" y="2090738"/>
                </a:lnTo>
                <a:lnTo>
                  <a:pt x="2554635" y="2087245"/>
                </a:lnTo>
                <a:lnTo>
                  <a:pt x="2559660" y="2083435"/>
                </a:lnTo>
                <a:lnTo>
                  <a:pt x="2564389" y="2079308"/>
                </a:lnTo>
                <a:lnTo>
                  <a:pt x="2569119" y="2074863"/>
                </a:lnTo>
                <a:lnTo>
                  <a:pt x="2573257" y="2070100"/>
                </a:lnTo>
                <a:lnTo>
                  <a:pt x="2577395" y="2065655"/>
                </a:lnTo>
                <a:lnTo>
                  <a:pt x="2581237" y="2060575"/>
                </a:lnTo>
                <a:lnTo>
                  <a:pt x="2584784" y="2055495"/>
                </a:lnTo>
                <a:lnTo>
                  <a:pt x="2588035" y="2050415"/>
                </a:lnTo>
                <a:lnTo>
                  <a:pt x="2590991" y="2045018"/>
                </a:lnTo>
                <a:lnTo>
                  <a:pt x="2593651" y="2039620"/>
                </a:lnTo>
                <a:lnTo>
                  <a:pt x="2596016" y="2034223"/>
                </a:lnTo>
                <a:lnTo>
                  <a:pt x="2598085" y="2028508"/>
                </a:lnTo>
                <a:lnTo>
                  <a:pt x="2599858" y="2022793"/>
                </a:lnTo>
                <a:lnTo>
                  <a:pt x="2601336" y="2017078"/>
                </a:lnTo>
                <a:lnTo>
                  <a:pt x="2602814" y="2011363"/>
                </a:lnTo>
                <a:lnTo>
                  <a:pt x="2603996" y="2005648"/>
                </a:lnTo>
                <a:lnTo>
                  <a:pt x="2604587" y="1999615"/>
                </a:lnTo>
                <a:cubicBezTo>
                  <a:pt x="2604686" y="1997604"/>
                  <a:pt x="2604784" y="1995594"/>
                  <a:pt x="2604883" y="1993583"/>
                </a:cubicBezTo>
                <a:lnTo>
                  <a:pt x="2604883" y="1987550"/>
                </a:lnTo>
                <a:lnTo>
                  <a:pt x="2604883" y="1981835"/>
                </a:lnTo>
                <a:cubicBezTo>
                  <a:pt x="2604784" y="1979930"/>
                  <a:pt x="2604686" y="1978025"/>
                  <a:pt x="2604587" y="1976120"/>
                </a:cubicBezTo>
                <a:lnTo>
                  <a:pt x="2603996" y="1970088"/>
                </a:lnTo>
                <a:lnTo>
                  <a:pt x="2602814" y="1964373"/>
                </a:lnTo>
                <a:lnTo>
                  <a:pt x="2601336" y="1958658"/>
                </a:lnTo>
                <a:lnTo>
                  <a:pt x="2599858" y="1952625"/>
                </a:lnTo>
                <a:lnTo>
                  <a:pt x="2598085" y="1946910"/>
                </a:lnTo>
                <a:lnTo>
                  <a:pt x="2596016" y="1941195"/>
                </a:lnTo>
                <a:lnTo>
                  <a:pt x="2593651" y="1935798"/>
                </a:lnTo>
                <a:lnTo>
                  <a:pt x="2590991" y="1930400"/>
                </a:lnTo>
                <a:lnTo>
                  <a:pt x="2588035" y="1925003"/>
                </a:lnTo>
                <a:lnTo>
                  <a:pt x="2584784" y="1919923"/>
                </a:lnTo>
                <a:lnTo>
                  <a:pt x="2581237" y="1915160"/>
                </a:lnTo>
                <a:lnTo>
                  <a:pt x="2577395" y="1910080"/>
                </a:lnTo>
                <a:lnTo>
                  <a:pt x="2573257" y="1905318"/>
                </a:lnTo>
                <a:lnTo>
                  <a:pt x="2569119" y="1900555"/>
                </a:lnTo>
                <a:lnTo>
                  <a:pt x="1590477" y="922020"/>
                </a:lnTo>
                <a:lnTo>
                  <a:pt x="1272736" y="604203"/>
                </a:lnTo>
                <a:lnTo>
                  <a:pt x="1268303" y="599440"/>
                </a:lnTo>
                <a:lnTo>
                  <a:pt x="1264165" y="594995"/>
                </a:lnTo>
                <a:lnTo>
                  <a:pt x="1260322" y="589915"/>
                </a:lnTo>
                <a:lnTo>
                  <a:pt x="1256776" y="584835"/>
                </a:lnTo>
                <a:lnTo>
                  <a:pt x="1253524" y="579755"/>
                </a:lnTo>
                <a:lnTo>
                  <a:pt x="1250864" y="574358"/>
                </a:lnTo>
                <a:lnTo>
                  <a:pt x="1247908" y="568960"/>
                </a:lnTo>
                <a:lnTo>
                  <a:pt x="1245839" y="563563"/>
                </a:lnTo>
                <a:lnTo>
                  <a:pt x="1243475" y="557848"/>
                </a:lnTo>
                <a:lnTo>
                  <a:pt x="1241701" y="552133"/>
                </a:lnTo>
                <a:lnTo>
                  <a:pt x="1239928" y="546418"/>
                </a:lnTo>
                <a:lnTo>
                  <a:pt x="1238746" y="540703"/>
                </a:lnTo>
                <a:lnTo>
                  <a:pt x="1237859" y="534988"/>
                </a:lnTo>
                <a:lnTo>
                  <a:pt x="1236972" y="528638"/>
                </a:lnTo>
                <a:cubicBezTo>
                  <a:pt x="1236874" y="526733"/>
                  <a:pt x="1236775" y="524828"/>
                  <a:pt x="1236677" y="522923"/>
                </a:cubicBezTo>
                <a:cubicBezTo>
                  <a:pt x="1236578" y="520912"/>
                  <a:pt x="1236480" y="518901"/>
                  <a:pt x="1236381" y="516890"/>
                </a:cubicBezTo>
                <a:cubicBezTo>
                  <a:pt x="1236480" y="514985"/>
                  <a:pt x="1236578" y="513080"/>
                  <a:pt x="1236677" y="511175"/>
                </a:cubicBezTo>
                <a:cubicBezTo>
                  <a:pt x="1236775" y="509270"/>
                  <a:pt x="1236874" y="507365"/>
                  <a:pt x="1236972" y="505460"/>
                </a:cubicBezTo>
                <a:lnTo>
                  <a:pt x="1237859" y="499428"/>
                </a:lnTo>
                <a:lnTo>
                  <a:pt x="1238746" y="493713"/>
                </a:lnTo>
                <a:lnTo>
                  <a:pt x="1239928" y="487680"/>
                </a:lnTo>
                <a:lnTo>
                  <a:pt x="1241701" y="481965"/>
                </a:lnTo>
                <a:lnTo>
                  <a:pt x="1243475" y="476250"/>
                </a:lnTo>
                <a:lnTo>
                  <a:pt x="1245839" y="470535"/>
                </a:lnTo>
                <a:lnTo>
                  <a:pt x="1247908" y="465138"/>
                </a:lnTo>
                <a:lnTo>
                  <a:pt x="1250864" y="459740"/>
                </a:lnTo>
                <a:lnTo>
                  <a:pt x="1253524" y="454343"/>
                </a:lnTo>
                <a:lnTo>
                  <a:pt x="1256776" y="449263"/>
                </a:lnTo>
                <a:lnTo>
                  <a:pt x="1260322" y="444500"/>
                </a:lnTo>
                <a:lnTo>
                  <a:pt x="1264165" y="439420"/>
                </a:lnTo>
                <a:lnTo>
                  <a:pt x="1268303" y="434658"/>
                </a:lnTo>
                <a:lnTo>
                  <a:pt x="1272736" y="429895"/>
                </a:lnTo>
                <a:lnTo>
                  <a:pt x="1277466" y="425768"/>
                </a:lnTo>
                <a:lnTo>
                  <a:pt x="1281899" y="421323"/>
                </a:lnTo>
                <a:lnTo>
                  <a:pt x="1286924" y="417830"/>
                </a:lnTo>
                <a:lnTo>
                  <a:pt x="1291949" y="414338"/>
                </a:lnTo>
                <a:lnTo>
                  <a:pt x="1296973" y="410845"/>
                </a:lnTo>
                <a:lnTo>
                  <a:pt x="1302589" y="407988"/>
                </a:lnTo>
                <a:lnTo>
                  <a:pt x="1307910" y="405130"/>
                </a:lnTo>
                <a:lnTo>
                  <a:pt x="1313230" y="402908"/>
                </a:lnTo>
                <a:lnTo>
                  <a:pt x="1318846" y="401003"/>
                </a:lnTo>
                <a:lnTo>
                  <a:pt x="1324757" y="399098"/>
                </a:lnTo>
                <a:lnTo>
                  <a:pt x="1330373" y="397193"/>
                </a:lnTo>
                <a:lnTo>
                  <a:pt x="1336285" y="396240"/>
                </a:lnTo>
                <a:lnTo>
                  <a:pt x="1341901" y="395288"/>
                </a:lnTo>
                <a:lnTo>
                  <a:pt x="1348108" y="394335"/>
                </a:lnTo>
                <a:lnTo>
                  <a:pt x="1353723" y="394018"/>
                </a:lnTo>
                <a:lnTo>
                  <a:pt x="1359930" y="393700"/>
                </a:lnTo>
                <a:lnTo>
                  <a:pt x="1365546" y="394018"/>
                </a:lnTo>
                <a:lnTo>
                  <a:pt x="1371458" y="394335"/>
                </a:lnTo>
                <a:lnTo>
                  <a:pt x="1377665" y="395288"/>
                </a:lnTo>
                <a:lnTo>
                  <a:pt x="1383281" y="396240"/>
                </a:lnTo>
                <a:lnTo>
                  <a:pt x="1388897" y="397193"/>
                </a:lnTo>
                <a:lnTo>
                  <a:pt x="1394808" y="399098"/>
                </a:lnTo>
                <a:lnTo>
                  <a:pt x="1400424" y="401003"/>
                </a:lnTo>
                <a:lnTo>
                  <a:pt x="1406335" y="402908"/>
                </a:lnTo>
                <a:lnTo>
                  <a:pt x="1411656" y="405130"/>
                </a:lnTo>
                <a:lnTo>
                  <a:pt x="1416976" y="407988"/>
                </a:lnTo>
                <a:lnTo>
                  <a:pt x="1422296" y="410845"/>
                </a:lnTo>
                <a:lnTo>
                  <a:pt x="1427617" y="414338"/>
                </a:lnTo>
                <a:lnTo>
                  <a:pt x="1432641" y="417830"/>
                </a:lnTo>
                <a:lnTo>
                  <a:pt x="1437666" y="421323"/>
                </a:lnTo>
                <a:lnTo>
                  <a:pt x="1442100" y="425768"/>
                </a:lnTo>
                <a:lnTo>
                  <a:pt x="1446829" y="429895"/>
                </a:lnTo>
                <a:lnTo>
                  <a:pt x="1907036" y="890270"/>
                </a:lnTo>
                <a:lnTo>
                  <a:pt x="2165662" y="1148715"/>
                </a:lnTo>
                <a:lnTo>
                  <a:pt x="2170391" y="1153160"/>
                </a:lnTo>
                <a:lnTo>
                  <a:pt x="2175416" y="1157288"/>
                </a:lnTo>
                <a:lnTo>
                  <a:pt x="2180145" y="1161098"/>
                </a:lnTo>
                <a:lnTo>
                  <a:pt x="2185170" y="1164590"/>
                </a:lnTo>
                <a:lnTo>
                  <a:pt x="2190490" y="1167765"/>
                </a:lnTo>
                <a:lnTo>
                  <a:pt x="2195810" y="1170623"/>
                </a:lnTo>
                <a:lnTo>
                  <a:pt x="2201130" y="1173480"/>
                </a:lnTo>
                <a:lnTo>
                  <a:pt x="2206746" y="1176020"/>
                </a:lnTo>
                <a:lnTo>
                  <a:pt x="2212362" y="1177925"/>
                </a:lnTo>
                <a:lnTo>
                  <a:pt x="2217683" y="1180148"/>
                </a:lnTo>
                <a:lnTo>
                  <a:pt x="2223594" y="1181418"/>
                </a:lnTo>
                <a:lnTo>
                  <a:pt x="2229505" y="1182688"/>
                </a:lnTo>
                <a:lnTo>
                  <a:pt x="2235417" y="1183640"/>
                </a:lnTo>
                <a:lnTo>
                  <a:pt x="2241033" y="1184275"/>
                </a:lnTo>
                <a:lnTo>
                  <a:pt x="2247240" y="1184593"/>
                </a:lnTo>
                <a:lnTo>
                  <a:pt x="2252856" y="1185228"/>
                </a:lnTo>
                <a:lnTo>
                  <a:pt x="2259063" y="1184593"/>
                </a:lnTo>
                <a:lnTo>
                  <a:pt x="2264679" y="1184275"/>
                </a:lnTo>
                <a:lnTo>
                  <a:pt x="2270590" y="1183640"/>
                </a:lnTo>
                <a:lnTo>
                  <a:pt x="2276797" y="1182688"/>
                </a:lnTo>
                <a:lnTo>
                  <a:pt x="2282413" y="1181418"/>
                </a:lnTo>
                <a:lnTo>
                  <a:pt x="2288029" y="1180148"/>
                </a:lnTo>
                <a:lnTo>
                  <a:pt x="2293940" y="1177925"/>
                </a:lnTo>
                <a:lnTo>
                  <a:pt x="2299261" y="1176020"/>
                </a:lnTo>
                <a:lnTo>
                  <a:pt x="2304581" y="1173480"/>
                </a:lnTo>
                <a:lnTo>
                  <a:pt x="2310492" y="1170623"/>
                </a:lnTo>
                <a:lnTo>
                  <a:pt x="2315517" y="1167765"/>
                </a:lnTo>
                <a:lnTo>
                  <a:pt x="2320837" y="1164590"/>
                </a:lnTo>
                <a:lnTo>
                  <a:pt x="2325862" y="1161098"/>
                </a:lnTo>
                <a:lnTo>
                  <a:pt x="2330887" y="1157288"/>
                </a:lnTo>
                <a:lnTo>
                  <a:pt x="2335616" y="1153160"/>
                </a:lnTo>
                <a:lnTo>
                  <a:pt x="2340345" y="1148715"/>
                </a:lnTo>
                <a:lnTo>
                  <a:pt x="2344483" y="1144270"/>
                </a:lnTo>
                <a:lnTo>
                  <a:pt x="2348621" y="1139508"/>
                </a:lnTo>
                <a:lnTo>
                  <a:pt x="2352464" y="1134428"/>
                </a:lnTo>
                <a:lnTo>
                  <a:pt x="2356011" y="1129348"/>
                </a:lnTo>
                <a:lnTo>
                  <a:pt x="2359262" y="1124268"/>
                </a:lnTo>
                <a:lnTo>
                  <a:pt x="2362218" y="1118870"/>
                </a:lnTo>
                <a:lnTo>
                  <a:pt x="2364582" y="1113473"/>
                </a:lnTo>
                <a:lnTo>
                  <a:pt x="2367242" y="1108075"/>
                </a:lnTo>
                <a:lnTo>
                  <a:pt x="2369311" y="1102360"/>
                </a:lnTo>
                <a:lnTo>
                  <a:pt x="2371085" y="1096645"/>
                </a:lnTo>
                <a:lnTo>
                  <a:pt x="2372563" y="1090930"/>
                </a:lnTo>
                <a:lnTo>
                  <a:pt x="2374041" y="1085215"/>
                </a:lnTo>
                <a:lnTo>
                  <a:pt x="2375223" y="1079500"/>
                </a:lnTo>
                <a:lnTo>
                  <a:pt x="2375814" y="1073785"/>
                </a:lnTo>
                <a:cubicBezTo>
                  <a:pt x="2375913" y="1071774"/>
                  <a:pt x="2376011" y="1069764"/>
                  <a:pt x="2376110" y="1067753"/>
                </a:cubicBezTo>
                <a:lnTo>
                  <a:pt x="2376110" y="1061720"/>
                </a:lnTo>
                <a:lnTo>
                  <a:pt x="2376110" y="1055688"/>
                </a:lnTo>
                <a:cubicBezTo>
                  <a:pt x="2376011" y="1053783"/>
                  <a:pt x="2375913" y="1051878"/>
                  <a:pt x="2375814" y="1049973"/>
                </a:cubicBezTo>
                <a:lnTo>
                  <a:pt x="2375223" y="1043940"/>
                </a:lnTo>
                <a:lnTo>
                  <a:pt x="2374041" y="1038225"/>
                </a:lnTo>
                <a:lnTo>
                  <a:pt x="2372563" y="1032510"/>
                </a:lnTo>
                <a:lnTo>
                  <a:pt x="2371085" y="1026795"/>
                </a:lnTo>
                <a:lnTo>
                  <a:pt x="2369311" y="1021080"/>
                </a:lnTo>
                <a:lnTo>
                  <a:pt x="2367242" y="1015683"/>
                </a:lnTo>
                <a:lnTo>
                  <a:pt x="2364582" y="1009650"/>
                </a:lnTo>
                <a:lnTo>
                  <a:pt x="2362218" y="1004253"/>
                </a:lnTo>
                <a:lnTo>
                  <a:pt x="2359262" y="998855"/>
                </a:lnTo>
                <a:lnTo>
                  <a:pt x="2356011" y="994093"/>
                </a:lnTo>
                <a:lnTo>
                  <a:pt x="2352464" y="989013"/>
                </a:lnTo>
                <a:lnTo>
                  <a:pt x="2348621" y="983933"/>
                </a:lnTo>
                <a:lnTo>
                  <a:pt x="2344483" y="979170"/>
                </a:lnTo>
                <a:lnTo>
                  <a:pt x="2340345" y="974725"/>
                </a:lnTo>
                <a:lnTo>
                  <a:pt x="2240737" y="875030"/>
                </a:lnTo>
                <a:lnTo>
                  <a:pt x="1991865" y="626428"/>
                </a:lnTo>
                <a:lnTo>
                  <a:pt x="1987431" y="621665"/>
                </a:lnTo>
                <a:lnTo>
                  <a:pt x="1983589" y="616903"/>
                </a:lnTo>
                <a:lnTo>
                  <a:pt x="1979451" y="612140"/>
                </a:lnTo>
                <a:lnTo>
                  <a:pt x="1975904" y="607060"/>
                </a:lnTo>
                <a:lnTo>
                  <a:pt x="1972653" y="601663"/>
                </a:lnTo>
                <a:lnTo>
                  <a:pt x="1969993" y="596265"/>
                </a:lnTo>
                <a:lnTo>
                  <a:pt x="1967037" y="590868"/>
                </a:lnTo>
                <a:lnTo>
                  <a:pt x="1964968" y="585470"/>
                </a:lnTo>
                <a:lnTo>
                  <a:pt x="1962603" y="579755"/>
                </a:lnTo>
                <a:lnTo>
                  <a:pt x="1960830" y="574358"/>
                </a:lnTo>
                <a:lnTo>
                  <a:pt x="1959056" y="568643"/>
                </a:lnTo>
                <a:lnTo>
                  <a:pt x="1958170" y="562610"/>
                </a:lnTo>
                <a:lnTo>
                  <a:pt x="1956987" y="556895"/>
                </a:lnTo>
                <a:lnTo>
                  <a:pt x="1956396" y="551180"/>
                </a:lnTo>
                <a:lnTo>
                  <a:pt x="1955805" y="544830"/>
                </a:lnTo>
                <a:lnTo>
                  <a:pt x="1955805" y="539115"/>
                </a:lnTo>
                <a:lnTo>
                  <a:pt x="1955805" y="533083"/>
                </a:lnTo>
                <a:lnTo>
                  <a:pt x="1956396" y="527368"/>
                </a:lnTo>
                <a:lnTo>
                  <a:pt x="1956987" y="521653"/>
                </a:lnTo>
                <a:lnTo>
                  <a:pt x="1958170" y="515620"/>
                </a:lnTo>
                <a:lnTo>
                  <a:pt x="1959056" y="509588"/>
                </a:lnTo>
                <a:lnTo>
                  <a:pt x="1960830" y="503873"/>
                </a:lnTo>
                <a:lnTo>
                  <a:pt x="1962603" y="498158"/>
                </a:lnTo>
                <a:lnTo>
                  <a:pt x="1964968" y="492760"/>
                </a:lnTo>
                <a:lnTo>
                  <a:pt x="1967037" y="487363"/>
                </a:lnTo>
                <a:lnTo>
                  <a:pt x="1969993" y="481648"/>
                </a:lnTo>
                <a:lnTo>
                  <a:pt x="1972653" y="476568"/>
                </a:lnTo>
                <a:lnTo>
                  <a:pt x="1975904" y="471170"/>
                </a:lnTo>
                <a:lnTo>
                  <a:pt x="1979451" y="466408"/>
                </a:lnTo>
                <a:lnTo>
                  <a:pt x="1983589" y="461328"/>
                </a:lnTo>
                <a:lnTo>
                  <a:pt x="1987431" y="456565"/>
                </a:lnTo>
                <a:lnTo>
                  <a:pt x="1991865" y="451803"/>
                </a:lnTo>
                <a:lnTo>
                  <a:pt x="1996594" y="447675"/>
                </a:lnTo>
                <a:lnTo>
                  <a:pt x="2001028" y="443548"/>
                </a:lnTo>
                <a:lnTo>
                  <a:pt x="2006052" y="439738"/>
                </a:lnTo>
                <a:lnTo>
                  <a:pt x="2011077" y="436245"/>
                </a:lnTo>
                <a:lnTo>
                  <a:pt x="2016102" y="432753"/>
                </a:lnTo>
                <a:lnTo>
                  <a:pt x="2021718" y="429895"/>
                </a:lnTo>
                <a:lnTo>
                  <a:pt x="2027038" y="427355"/>
                </a:lnTo>
                <a:lnTo>
                  <a:pt x="2032654" y="424815"/>
                </a:lnTo>
                <a:lnTo>
                  <a:pt x="2038270" y="422910"/>
                </a:lnTo>
                <a:lnTo>
                  <a:pt x="2043886" y="421005"/>
                </a:lnTo>
                <a:lnTo>
                  <a:pt x="2049502" y="419735"/>
                </a:lnTo>
                <a:lnTo>
                  <a:pt x="2055413" y="418148"/>
                </a:lnTo>
                <a:lnTo>
                  <a:pt x="2061029" y="417195"/>
                </a:lnTo>
                <a:lnTo>
                  <a:pt x="2067236" y="416243"/>
                </a:lnTo>
                <a:lnTo>
                  <a:pt x="2072852" y="415925"/>
                </a:lnTo>
                <a:lnTo>
                  <a:pt x="2079059" y="415925"/>
                </a:lnTo>
                <a:lnTo>
                  <a:pt x="2084970" y="415925"/>
                </a:lnTo>
                <a:lnTo>
                  <a:pt x="2090882" y="416243"/>
                </a:lnTo>
                <a:lnTo>
                  <a:pt x="2096793" y="417195"/>
                </a:lnTo>
                <a:lnTo>
                  <a:pt x="2102409" y="418148"/>
                </a:lnTo>
                <a:lnTo>
                  <a:pt x="2108321" y="419735"/>
                </a:lnTo>
                <a:lnTo>
                  <a:pt x="2113936" y="421005"/>
                </a:lnTo>
                <a:lnTo>
                  <a:pt x="2119552" y="422910"/>
                </a:lnTo>
                <a:lnTo>
                  <a:pt x="2125464" y="424815"/>
                </a:lnTo>
                <a:lnTo>
                  <a:pt x="2130784" y="427355"/>
                </a:lnTo>
                <a:lnTo>
                  <a:pt x="2136104" y="429895"/>
                </a:lnTo>
                <a:lnTo>
                  <a:pt x="2141720" y="432753"/>
                </a:lnTo>
                <a:lnTo>
                  <a:pt x="2146745" y="436245"/>
                </a:lnTo>
                <a:lnTo>
                  <a:pt x="2152065" y="439738"/>
                </a:lnTo>
                <a:lnTo>
                  <a:pt x="2156795" y="443548"/>
                </a:lnTo>
                <a:lnTo>
                  <a:pt x="2161819" y="447675"/>
                </a:lnTo>
                <a:lnTo>
                  <a:pt x="2165957" y="451803"/>
                </a:lnTo>
                <a:lnTo>
                  <a:pt x="2966073" y="1251903"/>
                </a:lnTo>
                <a:lnTo>
                  <a:pt x="5612631" y="3898583"/>
                </a:lnTo>
                <a:lnTo>
                  <a:pt x="5617360" y="3903345"/>
                </a:lnTo>
                <a:lnTo>
                  <a:pt x="5621498" y="3908425"/>
                </a:lnTo>
                <a:lnTo>
                  <a:pt x="5625341" y="3913505"/>
                </a:lnTo>
                <a:lnTo>
                  <a:pt x="5628888" y="3918585"/>
                </a:lnTo>
                <a:lnTo>
                  <a:pt x="5632139" y="3923348"/>
                </a:lnTo>
                <a:lnTo>
                  <a:pt x="5635094" y="3928745"/>
                </a:lnTo>
                <a:lnTo>
                  <a:pt x="5638050" y="3934460"/>
                </a:lnTo>
                <a:lnTo>
                  <a:pt x="5640415" y="3939858"/>
                </a:lnTo>
                <a:lnTo>
                  <a:pt x="5642484" y="3945890"/>
                </a:lnTo>
                <a:lnTo>
                  <a:pt x="5644257" y="3951605"/>
                </a:lnTo>
                <a:lnTo>
                  <a:pt x="5645735" y="3957320"/>
                </a:lnTo>
                <a:lnTo>
                  <a:pt x="5647213" y="3963353"/>
                </a:lnTo>
                <a:lnTo>
                  <a:pt x="5648100" y="3969068"/>
                </a:lnTo>
                <a:lnTo>
                  <a:pt x="5648691" y="3975100"/>
                </a:lnTo>
                <a:lnTo>
                  <a:pt x="5649282" y="3980815"/>
                </a:lnTo>
                <a:lnTo>
                  <a:pt x="5649282" y="3987165"/>
                </a:lnTo>
                <a:lnTo>
                  <a:pt x="5649282" y="3992880"/>
                </a:lnTo>
                <a:lnTo>
                  <a:pt x="5648691" y="3998913"/>
                </a:lnTo>
                <a:lnTo>
                  <a:pt x="5648100" y="4004945"/>
                </a:lnTo>
                <a:lnTo>
                  <a:pt x="5647213" y="4010660"/>
                </a:lnTo>
                <a:lnTo>
                  <a:pt x="5645735" y="4016375"/>
                </a:lnTo>
                <a:lnTo>
                  <a:pt x="5644257" y="4022725"/>
                </a:lnTo>
                <a:lnTo>
                  <a:pt x="5642484" y="4028440"/>
                </a:lnTo>
                <a:lnTo>
                  <a:pt x="5640415" y="4033838"/>
                </a:lnTo>
                <a:lnTo>
                  <a:pt x="5638050" y="4039553"/>
                </a:lnTo>
                <a:lnTo>
                  <a:pt x="5635094" y="4044950"/>
                </a:lnTo>
                <a:lnTo>
                  <a:pt x="5632139" y="4050348"/>
                </a:lnTo>
                <a:lnTo>
                  <a:pt x="5628888" y="4055745"/>
                </a:lnTo>
                <a:lnTo>
                  <a:pt x="5625341" y="4060825"/>
                </a:lnTo>
                <a:lnTo>
                  <a:pt x="5621498" y="4065588"/>
                </a:lnTo>
                <a:lnTo>
                  <a:pt x="5617360" y="4070350"/>
                </a:lnTo>
                <a:lnTo>
                  <a:pt x="5612631" y="4075113"/>
                </a:lnTo>
                <a:lnTo>
                  <a:pt x="5608198" y="4079875"/>
                </a:lnTo>
                <a:lnTo>
                  <a:pt x="5603468" y="4083685"/>
                </a:lnTo>
                <a:lnTo>
                  <a:pt x="5598443" y="4087495"/>
                </a:lnTo>
                <a:lnTo>
                  <a:pt x="5593419" y="4091305"/>
                </a:lnTo>
                <a:lnTo>
                  <a:pt x="5588098" y="4094480"/>
                </a:lnTo>
                <a:lnTo>
                  <a:pt x="5582482" y="4097338"/>
                </a:lnTo>
                <a:lnTo>
                  <a:pt x="5577162" y="4100195"/>
                </a:lnTo>
                <a:lnTo>
                  <a:pt x="5571842" y="4102418"/>
                </a:lnTo>
                <a:lnTo>
                  <a:pt x="5565931" y="4104640"/>
                </a:lnTo>
                <a:lnTo>
                  <a:pt x="5560315" y="4106545"/>
                </a:lnTo>
                <a:lnTo>
                  <a:pt x="5554699" y="4108133"/>
                </a:lnTo>
                <a:lnTo>
                  <a:pt x="5548492" y="4109403"/>
                </a:lnTo>
                <a:lnTo>
                  <a:pt x="5542580" y="4110355"/>
                </a:lnTo>
                <a:lnTo>
                  <a:pt x="5536669" y="4110990"/>
                </a:lnTo>
                <a:lnTo>
                  <a:pt x="5530758" y="4111308"/>
                </a:lnTo>
                <a:lnTo>
                  <a:pt x="5524846" y="4111625"/>
                </a:lnTo>
                <a:lnTo>
                  <a:pt x="5518639" y="4111308"/>
                </a:lnTo>
                <a:lnTo>
                  <a:pt x="5513023" y="4110990"/>
                </a:lnTo>
                <a:lnTo>
                  <a:pt x="5506816" y="4110355"/>
                </a:lnTo>
                <a:lnTo>
                  <a:pt x="5501200" y="4109403"/>
                </a:lnTo>
                <a:lnTo>
                  <a:pt x="5494993" y="4108133"/>
                </a:lnTo>
                <a:lnTo>
                  <a:pt x="5489081" y="4106545"/>
                </a:lnTo>
                <a:lnTo>
                  <a:pt x="5483466" y="4104640"/>
                </a:lnTo>
                <a:lnTo>
                  <a:pt x="5477850" y="4102418"/>
                </a:lnTo>
                <a:lnTo>
                  <a:pt x="5472234" y="4100195"/>
                </a:lnTo>
                <a:lnTo>
                  <a:pt x="5466913" y="4097338"/>
                </a:lnTo>
                <a:lnTo>
                  <a:pt x="5461593" y="4094480"/>
                </a:lnTo>
                <a:lnTo>
                  <a:pt x="5456273" y="4091305"/>
                </a:lnTo>
                <a:lnTo>
                  <a:pt x="5451248" y="4087495"/>
                </a:lnTo>
                <a:lnTo>
                  <a:pt x="5446223" y="4083685"/>
                </a:lnTo>
                <a:lnTo>
                  <a:pt x="5441495" y="4079875"/>
                </a:lnTo>
                <a:lnTo>
                  <a:pt x="5436765" y="4075113"/>
                </a:lnTo>
                <a:lnTo>
                  <a:pt x="5322379" y="3960813"/>
                </a:lnTo>
                <a:lnTo>
                  <a:pt x="5317945" y="3956368"/>
                </a:lnTo>
                <a:lnTo>
                  <a:pt x="5312921" y="3952240"/>
                </a:lnTo>
                <a:lnTo>
                  <a:pt x="5307896" y="3948748"/>
                </a:lnTo>
                <a:lnTo>
                  <a:pt x="5302871" y="3944938"/>
                </a:lnTo>
                <a:lnTo>
                  <a:pt x="5297255" y="3941763"/>
                </a:lnTo>
                <a:lnTo>
                  <a:pt x="5292230" y="3938588"/>
                </a:lnTo>
                <a:lnTo>
                  <a:pt x="5286615" y="3936048"/>
                </a:lnTo>
                <a:lnTo>
                  <a:pt x="5281294" y="3933508"/>
                </a:lnTo>
                <a:lnTo>
                  <a:pt x="5275383" y="3931285"/>
                </a:lnTo>
                <a:lnTo>
                  <a:pt x="5269767" y="3929698"/>
                </a:lnTo>
                <a:lnTo>
                  <a:pt x="5263855" y="3927793"/>
                </a:lnTo>
                <a:lnTo>
                  <a:pt x="5257944" y="3926840"/>
                </a:lnTo>
                <a:lnTo>
                  <a:pt x="5252033" y="3925570"/>
                </a:lnTo>
                <a:lnTo>
                  <a:pt x="5246121" y="3924935"/>
                </a:lnTo>
                <a:lnTo>
                  <a:pt x="5240210" y="3924618"/>
                </a:lnTo>
                <a:lnTo>
                  <a:pt x="5234298" y="3924618"/>
                </a:lnTo>
                <a:lnTo>
                  <a:pt x="5228091" y="3924618"/>
                </a:lnTo>
                <a:lnTo>
                  <a:pt x="5222180" y="3924935"/>
                </a:lnTo>
                <a:lnTo>
                  <a:pt x="5216268" y="3925570"/>
                </a:lnTo>
                <a:lnTo>
                  <a:pt x="5210357" y="3926840"/>
                </a:lnTo>
                <a:lnTo>
                  <a:pt x="5204741" y="3927793"/>
                </a:lnTo>
                <a:lnTo>
                  <a:pt x="5198534" y="3929698"/>
                </a:lnTo>
                <a:lnTo>
                  <a:pt x="5192918" y="3931285"/>
                </a:lnTo>
                <a:lnTo>
                  <a:pt x="5187598" y="3933508"/>
                </a:lnTo>
                <a:lnTo>
                  <a:pt x="5181686" y="3936048"/>
                </a:lnTo>
                <a:lnTo>
                  <a:pt x="5176366" y="3938588"/>
                </a:lnTo>
                <a:lnTo>
                  <a:pt x="5171046" y="3941763"/>
                </a:lnTo>
                <a:lnTo>
                  <a:pt x="5165430" y="3944938"/>
                </a:lnTo>
                <a:lnTo>
                  <a:pt x="5160405" y="3948748"/>
                </a:lnTo>
                <a:lnTo>
                  <a:pt x="5155380" y="3952240"/>
                </a:lnTo>
                <a:lnTo>
                  <a:pt x="5150947" y="3956368"/>
                </a:lnTo>
                <a:lnTo>
                  <a:pt x="5146218" y="3960813"/>
                </a:lnTo>
                <a:lnTo>
                  <a:pt x="5141488" y="3965575"/>
                </a:lnTo>
                <a:lnTo>
                  <a:pt x="5137646" y="3970655"/>
                </a:lnTo>
                <a:lnTo>
                  <a:pt x="5133508" y="3975100"/>
                </a:lnTo>
                <a:lnTo>
                  <a:pt x="5129961" y="3980498"/>
                </a:lnTo>
                <a:lnTo>
                  <a:pt x="5126710" y="3985578"/>
                </a:lnTo>
                <a:lnTo>
                  <a:pt x="5123754" y="3990975"/>
                </a:lnTo>
                <a:lnTo>
                  <a:pt x="5121094" y="3996373"/>
                </a:lnTo>
                <a:lnTo>
                  <a:pt x="5118729" y="4002088"/>
                </a:lnTo>
                <a:lnTo>
                  <a:pt x="5116660" y="4007803"/>
                </a:lnTo>
                <a:lnTo>
                  <a:pt x="5114591" y="4013518"/>
                </a:lnTo>
                <a:lnTo>
                  <a:pt x="5113113" y="4019233"/>
                </a:lnTo>
                <a:lnTo>
                  <a:pt x="5111636" y="4025265"/>
                </a:lnTo>
                <a:cubicBezTo>
                  <a:pt x="5111439" y="4027276"/>
                  <a:pt x="5111241" y="4029287"/>
                  <a:pt x="5111044" y="4031298"/>
                </a:cubicBezTo>
                <a:lnTo>
                  <a:pt x="5110158" y="4037013"/>
                </a:lnTo>
                <a:cubicBezTo>
                  <a:pt x="5110059" y="4039024"/>
                  <a:pt x="5109961" y="4041034"/>
                  <a:pt x="5109862" y="4043045"/>
                </a:cubicBezTo>
                <a:cubicBezTo>
                  <a:pt x="5109764" y="4045056"/>
                  <a:pt x="5109665" y="4047067"/>
                  <a:pt x="5109567" y="4049078"/>
                </a:cubicBezTo>
                <a:cubicBezTo>
                  <a:pt x="5109665" y="4051089"/>
                  <a:pt x="5109764" y="4053099"/>
                  <a:pt x="5109862" y="4055110"/>
                </a:cubicBezTo>
                <a:cubicBezTo>
                  <a:pt x="5109961" y="4057121"/>
                  <a:pt x="5110059" y="4059132"/>
                  <a:pt x="5110158" y="4061143"/>
                </a:cubicBezTo>
                <a:lnTo>
                  <a:pt x="5111044" y="4066858"/>
                </a:lnTo>
                <a:cubicBezTo>
                  <a:pt x="5111241" y="4068869"/>
                  <a:pt x="5111439" y="4070879"/>
                  <a:pt x="5111636" y="4072890"/>
                </a:cubicBezTo>
                <a:lnTo>
                  <a:pt x="5113113" y="4078605"/>
                </a:lnTo>
                <a:lnTo>
                  <a:pt x="5114591" y="4084320"/>
                </a:lnTo>
                <a:lnTo>
                  <a:pt x="5116660" y="4090035"/>
                </a:lnTo>
                <a:lnTo>
                  <a:pt x="5118729" y="4095750"/>
                </a:lnTo>
                <a:lnTo>
                  <a:pt x="5121094" y="4101783"/>
                </a:lnTo>
                <a:lnTo>
                  <a:pt x="5123754" y="4107180"/>
                </a:lnTo>
                <a:lnTo>
                  <a:pt x="5126710" y="4112578"/>
                </a:lnTo>
                <a:lnTo>
                  <a:pt x="5129961" y="4117975"/>
                </a:lnTo>
                <a:lnTo>
                  <a:pt x="5133508" y="4122738"/>
                </a:lnTo>
                <a:lnTo>
                  <a:pt x="5137646" y="4127818"/>
                </a:lnTo>
                <a:lnTo>
                  <a:pt x="5141488" y="4132580"/>
                </a:lnTo>
                <a:lnTo>
                  <a:pt x="5146218" y="4137343"/>
                </a:lnTo>
                <a:lnTo>
                  <a:pt x="5870075" y="4860925"/>
                </a:lnTo>
                <a:lnTo>
                  <a:pt x="5874509" y="4865688"/>
                </a:lnTo>
                <a:lnTo>
                  <a:pt x="5878646" y="4870768"/>
                </a:lnTo>
                <a:lnTo>
                  <a:pt x="5882489" y="4875848"/>
                </a:lnTo>
                <a:lnTo>
                  <a:pt x="5886036" y="4880928"/>
                </a:lnTo>
                <a:lnTo>
                  <a:pt x="5889287" y="4885690"/>
                </a:lnTo>
                <a:lnTo>
                  <a:pt x="5892243" y="4891088"/>
                </a:lnTo>
                <a:lnTo>
                  <a:pt x="5895199" y="4897120"/>
                </a:lnTo>
                <a:lnTo>
                  <a:pt x="5897268" y="4902518"/>
                </a:lnTo>
                <a:lnTo>
                  <a:pt x="5899336" y="4908233"/>
                </a:lnTo>
                <a:lnTo>
                  <a:pt x="5901701" y="4913948"/>
                </a:lnTo>
                <a:lnTo>
                  <a:pt x="5902883" y="4919663"/>
                </a:lnTo>
                <a:lnTo>
                  <a:pt x="5904066" y="4925695"/>
                </a:lnTo>
                <a:lnTo>
                  <a:pt x="5905248" y="4931410"/>
                </a:lnTo>
                <a:cubicBezTo>
                  <a:pt x="5905445" y="4933421"/>
                  <a:pt x="5905643" y="4935432"/>
                  <a:pt x="5905840" y="4937443"/>
                </a:cubicBezTo>
                <a:cubicBezTo>
                  <a:pt x="5905938" y="4939454"/>
                  <a:pt x="5906037" y="4941464"/>
                  <a:pt x="5906135" y="4943475"/>
                </a:cubicBezTo>
                <a:lnTo>
                  <a:pt x="5906726" y="4949508"/>
                </a:lnTo>
                <a:lnTo>
                  <a:pt x="5906135" y="4955223"/>
                </a:lnTo>
                <a:cubicBezTo>
                  <a:pt x="5906037" y="4957234"/>
                  <a:pt x="5905938" y="4959244"/>
                  <a:pt x="5905840" y="4961255"/>
                </a:cubicBezTo>
                <a:cubicBezTo>
                  <a:pt x="5905643" y="4963266"/>
                  <a:pt x="5905445" y="4965277"/>
                  <a:pt x="5905248" y="4967288"/>
                </a:cubicBezTo>
                <a:lnTo>
                  <a:pt x="5904066" y="4973003"/>
                </a:lnTo>
                <a:lnTo>
                  <a:pt x="5902883" y="4979035"/>
                </a:lnTo>
                <a:lnTo>
                  <a:pt x="5901701" y="4985068"/>
                </a:lnTo>
                <a:lnTo>
                  <a:pt x="5899336" y="4990783"/>
                </a:lnTo>
                <a:lnTo>
                  <a:pt x="5897268" y="4996180"/>
                </a:lnTo>
                <a:lnTo>
                  <a:pt x="5895199" y="5001895"/>
                </a:lnTo>
                <a:lnTo>
                  <a:pt x="5892243" y="5007293"/>
                </a:lnTo>
                <a:lnTo>
                  <a:pt x="5889287" y="5012690"/>
                </a:lnTo>
                <a:lnTo>
                  <a:pt x="5886036" y="5018088"/>
                </a:lnTo>
                <a:lnTo>
                  <a:pt x="5882489" y="5023168"/>
                </a:lnTo>
                <a:lnTo>
                  <a:pt x="5878646" y="5028248"/>
                </a:lnTo>
                <a:lnTo>
                  <a:pt x="5874509" y="5032693"/>
                </a:lnTo>
                <a:lnTo>
                  <a:pt x="5870075" y="5037455"/>
                </a:lnTo>
                <a:lnTo>
                  <a:pt x="5865346" y="5041900"/>
                </a:lnTo>
                <a:lnTo>
                  <a:pt x="5860617" y="5046028"/>
                </a:lnTo>
                <a:lnTo>
                  <a:pt x="5855592" y="5050155"/>
                </a:lnTo>
                <a:lnTo>
                  <a:pt x="5850567" y="5053648"/>
                </a:lnTo>
                <a:lnTo>
                  <a:pt x="5845247" y="5056823"/>
                </a:lnTo>
                <a:lnTo>
                  <a:pt x="5839926" y="5059680"/>
                </a:lnTo>
                <a:lnTo>
                  <a:pt x="5834311" y="5062538"/>
                </a:lnTo>
                <a:lnTo>
                  <a:pt x="5828695" y="5064760"/>
                </a:lnTo>
                <a:lnTo>
                  <a:pt x="5823375" y="5066983"/>
                </a:lnTo>
                <a:lnTo>
                  <a:pt x="5817463" y="5069205"/>
                </a:lnTo>
                <a:lnTo>
                  <a:pt x="5811552" y="5070475"/>
                </a:lnTo>
                <a:lnTo>
                  <a:pt x="5805640" y="5071428"/>
                </a:lnTo>
                <a:lnTo>
                  <a:pt x="5800024" y="5072698"/>
                </a:lnTo>
                <a:lnTo>
                  <a:pt x="5793817" y="5073333"/>
                </a:lnTo>
                <a:lnTo>
                  <a:pt x="5787610" y="5073650"/>
                </a:lnTo>
                <a:lnTo>
                  <a:pt x="5781994" y="5073968"/>
                </a:lnTo>
                <a:lnTo>
                  <a:pt x="5775787" y="5073650"/>
                </a:lnTo>
                <a:lnTo>
                  <a:pt x="5770171" y="5073333"/>
                </a:lnTo>
                <a:lnTo>
                  <a:pt x="5763965" y="5072698"/>
                </a:lnTo>
                <a:lnTo>
                  <a:pt x="5758349" y="5071428"/>
                </a:lnTo>
                <a:lnTo>
                  <a:pt x="5752141" y="5070475"/>
                </a:lnTo>
                <a:lnTo>
                  <a:pt x="5746526" y="5069205"/>
                </a:lnTo>
                <a:lnTo>
                  <a:pt x="5740614" y="5066983"/>
                </a:lnTo>
                <a:lnTo>
                  <a:pt x="5734998" y="5064760"/>
                </a:lnTo>
                <a:lnTo>
                  <a:pt x="5729382" y="5062538"/>
                </a:lnTo>
                <a:lnTo>
                  <a:pt x="5723767" y="5059680"/>
                </a:lnTo>
                <a:lnTo>
                  <a:pt x="5718446" y="5056823"/>
                </a:lnTo>
                <a:lnTo>
                  <a:pt x="5713421" y="5053648"/>
                </a:lnTo>
                <a:lnTo>
                  <a:pt x="5708396" y="5050155"/>
                </a:lnTo>
                <a:lnTo>
                  <a:pt x="5703372" y="5046028"/>
                </a:lnTo>
                <a:lnTo>
                  <a:pt x="5698347" y="5041900"/>
                </a:lnTo>
                <a:lnTo>
                  <a:pt x="5693618" y="5037455"/>
                </a:lnTo>
                <a:lnTo>
                  <a:pt x="5598148" y="4941888"/>
                </a:lnTo>
                <a:lnTo>
                  <a:pt x="5490560" y="4834573"/>
                </a:lnTo>
                <a:lnTo>
                  <a:pt x="5485830" y="4830128"/>
                </a:lnTo>
                <a:lnTo>
                  <a:pt x="5481397" y="4826000"/>
                </a:lnTo>
                <a:lnTo>
                  <a:pt x="5476372" y="4821873"/>
                </a:lnTo>
                <a:lnTo>
                  <a:pt x="5471348" y="4818380"/>
                </a:lnTo>
                <a:lnTo>
                  <a:pt x="5465732" y="4815205"/>
                </a:lnTo>
                <a:lnTo>
                  <a:pt x="5460411" y="4812348"/>
                </a:lnTo>
                <a:lnTo>
                  <a:pt x="5455091" y="4809173"/>
                </a:lnTo>
                <a:lnTo>
                  <a:pt x="5449475" y="4807268"/>
                </a:lnTo>
                <a:lnTo>
                  <a:pt x="5443563" y="4805045"/>
                </a:lnTo>
                <a:lnTo>
                  <a:pt x="5437948" y="4802823"/>
                </a:lnTo>
                <a:lnTo>
                  <a:pt x="5432036" y="4801553"/>
                </a:lnTo>
                <a:lnTo>
                  <a:pt x="5426420" y="4800283"/>
                </a:lnTo>
                <a:lnTo>
                  <a:pt x="5420509" y="4799330"/>
                </a:lnTo>
                <a:lnTo>
                  <a:pt x="5414597" y="4798695"/>
                </a:lnTo>
                <a:lnTo>
                  <a:pt x="5408391" y="4798060"/>
                </a:lnTo>
                <a:lnTo>
                  <a:pt x="5402775" y="4797743"/>
                </a:lnTo>
                <a:lnTo>
                  <a:pt x="5396568" y="4798060"/>
                </a:lnTo>
                <a:lnTo>
                  <a:pt x="5390361" y="4798695"/>
                </a:lnTo>
                <a:lnTo>
                  <a:pt x="5384745" y="4799330"/>
                </a:lnTo>
                <a:lnTo>
                  <a:pt x="5378538" y="4800283"/>
                </a:lnTo>
                <a:lnTo>
                  <a:pt x="5372922" y="4801553"/>
                </a:lnTo>
                <a:lnTo>
                  <a:pt x="5367010" y="4802823"/>
                </a:lnTo>
                <a:lnTo>
                  <a:pt x="5361394" y="4805045"/>
                </a:lnTo>
                <a:lnTo>
                  <a:pt x="5355483" y="4807268"/>
                </a:lnTo>
                <a:lnTo>
                  <a:pt x="5350163" y="4809173"/>
                </a:lnTo>
                <a:lnTo>
                  <a:pt x="5344547" y="4812348"/>
                </a:lnTo>
                <a:lnTo>
                  <a:pt x="5338931" y="4815205"/>
                </a:lnTo>
                <a:lnTo>
                  <a:pt x="5333906" y="4818380"/>
                </a:lnTo>
                <a:lnTo>
                  <a:pt x="5328881" y="4821873"/>
                </a:lnTo>
                <a:lnTo>
                  <a:pt x="5323857" y="4826000"/>
                </a:lnTo>
                <a:lnTo>
                  <a:pt x="5318832" y="4830128"/>
                </a:lnTo>
                <a:lnTo>
                  <a:pt x="5314398" y="4834573"/>
                </a:lnTo>
                <a:lnTo>
                  <a:pt x="5307305" y="4841875"/>
                </a:lnTo>
                <a:lnTo>
                  <a:pt x="5301393" y="4849813"/>
                </a:lnTo>
                <a:lnTo>
                  <a:pt x="5295482" y="4858068"/>
                </a:lnTo>
                <a:lnTo>
                  <a:pt x="5291048" y="4867275"/>
                </a:lnTo>
                <a:lnTo>
                  <a:pt x="5286910" y="4875848"/>
                </a:lnTo>
                <a:lnTo>
                  <a:pt x="5283659" y="4885055"/>
                </a:lnTo>
                <a:lnTo>
                  <a:pt x="5281294" y="4894580"/>
                </a:lnTo>
                <a:lnTo>
                  <a:pt x="5279521" y="4903788"/>
                </a:lnTo>
                <a:lnTo>
                  <a:pt x="5278339" y="4913630"/>
                </a:lnTo>
                <a:lnTo>
                  <a:pt x="5278339" y="4923155"/>
                </a:lnTo>
                <a:cubicBezTo>
                  <a:pt x="5278437" y="4926436"/>
                  <a:pt x="5278536" y="4929717"/>
                  <a:pt x="5278634" y="4932998"/>
                </a:cubicBezTo>
                <a:lnTo>
                  <a:pt x="5279816" y="4942205"/>
                </a:lnTo>
                <a:lnTo>
                  <a:pt x="5281885" y="4952048"/>
                </a:lnTo>
                <a:lnTo>
                  <a:pt x="5284546" y="4960938"/>
                </a:lnTo>
                <a:lnTo>
                  <a:pt x="5288092" y="4970145"/>
                </a:lnTo>
                <a:lnTo>
                  <a:pt x="5291935" y="4979353"/>
                </a:lnTo>
                <a:lnTo>
                  <a:pt x="5583665" y="5270500"/>
                </a:lnTo>
                <a:lnTo>
                  <a:pt x="5588098" y="5275263"/>
                </a:lnTo>
                <a:lnTo>
                  <a:pt x="5592237" y="5280343"/>
                </a:lnTo>
                <a:lnTo>
                  <a:pt x="5595784" y="5284788"/>
                </a:lnTo>
                <a:lnTo>
                  <a:pt x="5599626" y="5290185"/>
                </a:lnTo>
                <a:lnTo>
                  <a:pt x="5602582" y="5295265"/>
                </a:lnTo>
                <a:lnTo>
                  <a:pt x="5605833" y="5300663"/>
                </a:lnTo>
                <a:lnTo>
                  <a:pt x="5608493" y="5306060"/>
                </a:lnTo>
                <a:lnTo>
                  <a:pt x="5610857" y="5311775"/>
                </a:lnTo>
                <a:lnTo>
                  <a:pt x="5613222" y="5317490"/>
                </a:lnTo>
                <a:lnTo>
                  <a:pt x="5614996" y="5323523"/>
                </a:lnTo>
                <a:lnTo>
                  <a:pt x="5616474" y="5329238"/>
                </a:lnTo>
                <a:lnTo>
                  <a:pt x="5617656" y="5334953"/>
                </a:lnTo>
                <a:lnTo>
                  <a:pt x="5618838" y="5340985"/>
                </a:lnTo>
                <a:lnTo>
                  <a:pt x="5619725" y="5346700"/>
                </a:lnTo>
                <a:cubicBezTo>
                  <a:pt x="5619824" y="5348711"/>
                  <a:pt x="5619922" y="5350722"/>
                  <a:pt x="5620021" y="5352733"/>
                </a:cubicBezTo>
                <a:lnTo>
                  <a:pt x="5620021" y="5359083"/>
                </a:lnTo>
                <a:lnTo>
                  <a:pt x="5620021" y="5364798"/>
                </a:lnTo>
                <a:cubicBezTo>
                  <a:pt x="5619922" y="5366809"/>
                  <a:pt x="5619824" y="5368819"/>
                  <a:pt x="5619725" y="5370830"/>
                </a:cubicBezTo>
                <a:lnTo>
                  <a:pt x="5618838" y="5376545"/>
                </a:lnTo>
                <a:lnTo>
                  <a:pt x="5617656" y="5382578"/>
                </a:lnTo>
                <a:lnTo>
                  <a:pt x="5616474" y="5388293"/>
                </a:lnTo>
                <a:lnTo>
                  <a:pt x="5614996" y="5394008"/>
                </a:lnTo>
                <a:lnTo>
                  <a:pt x="5613222" y="5400040"/>
                </a:lnTo>
                <a:lnTo>
                  <a:pt x="5610857" y="5405755"/>
                </a:lnTo>
                <a:lnTo>
                  <a:pt x="5608493" y="5411470"/>
                </a:lnTo>
                <a:lnTo>
                  <a:pt x="5605833" y="5416868"/>
                </a:lnTo>
                <a:lnTo>
                  <a:pt x="5602582" y="5422265"/>
                </a:lnTo>
                <a:lnTo>
                  <a:pt x="5599626" y="5427663"/>
                </a:lnTo>
                <a:lnTo>
                  <a:pt x="5595784" y="5432743"/>
                </a:lnTo>
                <a:lnTo>
                  <a:pt x="5592237" y="5437505"/>
                </a:lnTo>
                <a:lnTo>
                  <a:pt x="5588098" y="5442268"/>
                </a:lnTo>
                <a:lnTo>
                  <a:pt x="5583665" y="5447030"/>
                </a:lnTo>
                <a:lnTo>
                  <a:pt x="5578936" y="5451158"/>
                </a:lnTo>
                <a:lnTo>
                  <a:pt x="5573911" y="5455603"/>
                </a:lnTo>
                <a:lnTo>
                  <a:pt x="5569182" y="5459095"/>
                </a:lnTo>
                <a:lnTo>
                  <a:pt x="5563862" y="5462905"/>
                </a:lnTo>
                <a:lnTo>
                  <a:pt x="5558837" y="5466080"/>
                </a:lnTo>
                <a:lnTo>
                  <a:pt x="5553517" y="5469255"/>
                </a:lnTo>
                <a:lnTo>
                  <a:pt x="5548196" y="5471795"/>
                </a:lnTo>
                <a:lnTo>
                  <a:pt x="5542285" y="5474335"/>
                </a:lnTo>
                <a:lnTo>
                  <a:pt x="5536964" y="5476558"/>
                </a:lnTo>
                <a:lnTo>
                  <a:pt x="5531348" y="5478145"/>
                </a:lnTo>
                <a:lnTo>
                  <a:pt x="5525437" y="5479733"/>
                </a:lnTo>
                <a:lnTo>
                  <a:pt x="5519230" y="5481003"/>
                </a:lnTo>
                <a:lnTo>
                  <a:pt x="5513614" y="5482273"/>
                </a:lnTo>
                <a:lnTo>
                  <a:pt x="5507999" y="5482908"/>
                </a:lnTo>
                <a:lnTo>
                  <a:pt x="5501791" y="5483225"/>
                </a:lnTo>
                <a:lnTo>
                  <a:pt x="5495585" y="5483543"/>
                </a:lnTo>
                <a:lnTo>
                  <a:pt x="6873545" y="6858000"/>
                </a:lnTo>
                <a:lnTo>
                  <a:pt x="8071474" y="6858000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/>
              </a:gs>
              <a:gs pos="0">
                <a:schemeClr val="tx2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="" xmlns:a16="http://schemas.microsoft.com/office/drawing/2014/main" id="{ABFCEA73-BFF9-43A4-9CE6-B01E78C5A3EF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58225" y="0"/>
            <a:ext cx="6489101" cy="6858000"/>
          </a:xfrm>
          <a:custGeom>
            <a:avLst/>
            <a:gdLst>
              <a:gd name="connsiteX0" fmla="*/ 1075853 w 6489101"/>
              <a:gd name="connsiteY0" fmla="*/ 0 h 6858000"/>
              <a:gd name="connsiteX1" fmla="*/ 644330 w 6489101"/>
              <a:gd name="connsiteY1" fmla="*/ 0 h 6858000"/>
              <a:gd name="connsiteX2" fmla="*/ 1745304 w 6489101"/>
              <a:gd name="connsiteY2" fmla="*/ 1101091 h 6858000"/>
              <a:gd name="connsiteX3" fmla="*/ 1750034 w 6489101"/>
              <a:gd name="connsiteY3" fmla="*/ 1105854 h 6858000"/>
              <a:gd name="connsiteX4" fmla="*/ 1753876 w 6489101"/>
              <a:gd name="connsiteY4" fmla="*/ 1110615 h 6858000"/>
              <a:gd name="connsiteX5" fmla="*/ 1758014 w 6489101"/>
              <a:gd name="connsiteY5" fmla="*/ 1115696 h 6858000"/>
              <a:gd name="connsiteX6" fmla="*/ 1761560 w 6489101"/>
              <a:gd name="connsiteY6" fmla="*/ 1120776 h 6858000"/>
              <a:gd name="connsiteX7" fmla="*/ 1764812 w 6489101"/>
              <a:gd name="connsiteY7" fmla="*/ 1126174 h 6858000"/>
              <a:gd name="connsiteX8" fmla="*/ 1767472 w 6489101"/>
              <a:gd name="connsiteY8" fmla="*/ 1131570 h 6858000"/>
              <a:gd name="connsiteX9" fmla="*/ 1770427 w 6489101"/>
              <a:gd name="connsiteY9" fmla="*/ 1136968 h 6858000"/>
              <a:gd name="connsiteX10" fmla="*/ 1773087 w 6489101"/>
              <a:gd name="connsiteY10" fmla="*/ 1142366 h 6858000"/>
              <a:gd name="connsiteX11" fmla="*/ 1775156 w 6489101"/>
              <a:gd name="connsiteY11" fmla="*/ 1148081 h 6858000"/>
              <a:gd name="connsiteX12" fmla="*/ 1776930 w 6489101"/>
              <a:gd name="connsiteY12" fmla="*/ 1153796 h 6858000"/>
              <a:gd name="connsiteX13" fmla="*/ 1778408 w 6489101"/>
              <a:gd name="connsiteY13" fmla="*/ 1159829 h 6858000"/>
              <a:gd name="connsiteX14" fmla="*/ 1779885 w 6489101"/>
              <a:gd name="connsiteY14" fmla="*/ 1165544 h 6858000"/>
              <a:gd name="connsiteX15" fmla="*/ 1780772 w 6489101"/>
              <a:gd name="connsiteY15" fmla="*/ 1171893 h 6858000"/>
              <a:gd name="connsiteX16" fmla="*/ 1781659 w 6489101"/>
              <a:gd name="connsiteY16" fmla="*/ 1177608 h 6858000"/>
              <a:gd name="connsiteX17" fmla="*/ 1781954 w 6489101"/>
              <a:gd name="connsiteY17" fmla="*/ 1183641 h 6858000"/>
              <a:gd name="connsiteX18" fmla="*/ 1781954 w 6489101"/>
              <a:gd name="connsiteY18" fmla="*/ 1189356 h 6858000"/>
              <a:gd name="connsiteX19" fmla="*/ 1781954 w 6489101"/>
              <a:gd name="connsiteY19" fmla="*/ 1195388 h 6858000"/>
              <a:gd name="connsiteX20" fmla="*/ 1781659 w 6489101"/>
              <a:gd name="connsiteY20" fmla="*/ 1201739 h 6858000"/>
              <a:gd name="connsiteX21" fmla="*/ 1780772 w 6489101"/>
              <a:gd name="connsiteY21" fmla="*/ 1207454 h 6858000"/>
              <a:gd name="connsiteX22" fmla="*/ 1779885 w 6489101"/>
              <a:gd name="connsiteY22" fmla="*/ 1213486 h 6858000"/>
              <a:gd name="connsiteX23" fmla="*/ 1778408 w 6489101"/>
              <a:gd name="connsiteY23" fmla="*/ 1219200 h 6858000"/>
              <a:gd name="connsiteX24" fmla="*/ 1776930 w 6489101"/>
              <a:gd name="connsiteY24" fmla="*/ 1225233 h 6858000"/>
              <a:gd name="connsiteX25" fmla="*/ 1775156 w 6489101"/>
              <a:gd name="connsiteY25" fmla="*/ 1230949 h 6858000"/>
              <a:gd name="connsiteX26" fmla="*/ 1773087 w 6489101"/>
              <a:gd name="connsiteY26" fmla="*/ 1236346 h 6858000"/>
              <a:gd name="connsiteX27" fmla="*/ 1770427 w 6489101"/>
              <a:gd name="connsiteY27" fmla="*/ 1242061 h 6858000"/>
              <a:gd name="connsiteX28" fmla="*/ 1767472 w 6489101"/>
              <a:gd name="connsiteY28" fmla="*/ 1247459 h 6858000"/>
              <a:gd name="connsiteX29" fmla="*/ 1764812 w 6489101"/>
              <a:gd name="connsiteY29" fmla="*/ 1252855 h 6858000"/>
              <a:gd name="connsiteX30" fmla="*/ 1761560 w 6489101"/>
              <a:gd name="connsiteY30" fmla="*/ 1258254 h 6858000"/>
              <a:gd name="connsiteX31" fmla="*/ 1758014 w 6489101"/>
              <a:gd name="connsiteY31" fmla="*/ 1263333 h 6858000"/>
              <a:gd name="connsiteX32" fmla="*/ 1753876 w 6489101"/>
              <a:gd name="connsiteY32" fmla="*/ 1268413 h 6858000"/>
              <a:gd name="connsiteX33" fmla="*/ 1750034 w 6489101"/>
              <a:gd name="connsiteY33" fmla="*/ 1273494 h 6858000"/>
              <a:gd name="connsiteX34" fmla="*/ 1745304 w 6489101"/>
              <a:gd name="connsiteY34" fmla="*/ 1278255 h 6858000"/>
              <a:gd name="connsiteX35" fmla="*/ 1740575 w 6489101"/>
              <a:gd name="connsiteY35" fmla="*/ 1282384 h 6858000"/>
              <a:gd name="connsiteX36" fmla="*/ 1736142 w 6489101"/>
              <a:gd name="connsiteY36" fmla="*/ 1286510 h 6858000"/>
              <a:gd name="connsiteX37" fmla="*/ 1731117 w 6489101"/>
              <a:gd name="connsiteY37" fmla="*/ 1290321 h 6858000"/>
              <a:gd name="connsiteX38" fmla="*/ 1726093 w 6489101"/>
              <a:gd name="connsiteY38" fmla="*/ 1293814 h 6858000"/>
              <a:gd name="connsiteX39" fmla="*/ 1720477 w 6489101"/>
              <a:gd name="connsiteY39" fmla="*/ 1297306 h 6858000"/>
              <a:gd name="connsiteX40" fmla="*/ 1715157 w 6489101"/>
              <a:gd name="connsiteY40" fmla="*/ 1300481 h 6858000"/>
              <a:gd name="connsiteX41" fmla="*/ 1709837 w 6489101"/>
              <a:gd name="connsiteY41" fmla="*/ 1303021 h 6858000"/>
              <a:gd name="connsiteX42" fmla="*/ 1703926 w 6489101"/>
              <a:gd name="connsiteY42" fmla="*/ 1305560 h 6858000"/>
              <a:gd name="connsiteX43" fmla="*/ 1698310 w 6489101"/>
              <a:gd name="connsiteY43" fmla="*/ 1307465 h 6858000"/>
              <a:gd name="connsiteX44" fmla="*/ 1692398 w 6489101"/>
              <a:gd name="connsiteY44" fmla="*/ 1309371 h 6858000"/>
              <a:gd name="connsiteX45" fmla="*/ 1686783 w 6489101"/>
              <a:gd name="connsiteY45" fmla="*/ 1311275 h 6858000"/>
              <a:gd name="connsiteX46" fmla="*/ 1681167 w 6489101"/>
              <a:gd name="connsiteY46" fmla="*/ 1312228 h 6858000"/>
              <a:gd name="connsiteX47" fmla="*/ 1674960 w 6489101"/>
              <a:gd name="connsiteY47" fmla="*/ 1313180 h 6858000"/>
              <a:gd name="connsiteX48" fmla="*/ 1668754 w 6489101"/>
              <a:gd name="connsiteY48" fmla="*/ 1314133 h 6858000"/>
              <a:gd name="connsiteX49" fmla="*/ 1663138 w 6489101"/>
              <a:gd name="connsiteY49" fmla="*/ 1314450 h 6858000"/>
              <a:gd name="connsiteX50" fmla="*/ 1656931 w 6489101"/>
              <a:gd name="connsiteY50" fmla="*/ 1314769 h 6858000"/>
              <a:gd name="connsiteX51" fmla="*/ 1651020 w 6489101"/>
              <a:gd name="connsiteY51" fmla="*/ 1314450 h 6858000"/>
              <a:gd name="connsiteX52" fmla="*/ 1645108 w 6489101"/>
              <a:gd name="connsiteY52" fmla="*/ 1314133 h 6858000"/>
              <a:gd name="connsiteX53" fmla="*/ 1638902 w 6489101"/>
              <a:gd name="connsiteY53" fmla="*/ 1313180 h 6858000"/>
              <a:gd name="connsiteX54" fmla="*/ 1633286 w 6489101"/>
              <a:gd name="connsiteY54" fmla="*/ 1312228 h 6858000"/>
              <a:gd name="connsiteX55" fmla="*/ 1627079 w 6489101"/>
              <a:gd name="connsiteY55" fmla="*/ 1311275 h 6858000"/>
              <a:gd name="connsiteX56" fmla="*/ 1621463 w 6489101"/>
              <a:gd name="connsiteY56" fmla="*/ 1309371 h 6858000"/>
              <a:gd name="connsiteX57" fmla="*/ 1615552 w 6489101"/>
              <a:gd name="connsiteY57" fmla="*/ 1307465 h 6858000"/>
              <a:gd name="connsiteX58" fmla="*/ 1609936 w 6489101"/>
              <a:gd name="connsiteY58" fmla="*/ 1305560 h 6858000"/>
              <a:gd name="connsiteX59" fmla="*/ 1604320 w 6489101"/>
              <a:gd name="connsiteY59" fmla="*/ 1303021 h 6858000"/>
              <a:gd name="connsiteX60" fmla="*/ 1598705 w 6489101"/>
              <a:gd name="connsiteY60" fmla="*/ 1300481 h 6858000"/>
              <a:gd name="connsiteX61" fmla="*/ 1593385 w 6489101"/>
              <a:gd name="connsiteY61" fmla="*/ 1297306 h 6858000"/>
              <a:gd name="connsiteX62" fmla="*/ 1588360 w 6489101"/>
              <a:gd name="connsiteY62" fmla="*/ 1293814 h 6858000"/>
              <a:gd name="connsiteX63" fmla="*/ 1583040 w 6489101"/>
              <a:gd name="connsiteY63" fmla="*/ 1290321 h 6858000"/>
              <a:gd name="connsiteX64" fmla="*/ 1578015 w 6489101"/>
              <a:gd name="connsiteY64" fmla="*/ 1286510 h 6858000"/>
              <a:gd name="connsiteX65" fmla="*/ 1573286 w 6489101"/>
              <a:gd name="connsiteY65" fmla="*/ 1282384 h 6858000"/>
              <a:gd name="connsiteX66" fmla="*/ 1568557 w 6489101"/>
              <a:gd name="connsiteY66" fmla="*/ 1278255 h 6858000"/>
              <a:gd name="connsiteX67" fmla="*/ 290540 w 6489101"/>
              <a:gd name="connsiteY67" fmla="*/ 0 h 6858000"/>
              <a:gd name="connsiteX68" fmla="*/ 0 w 6489101"/>
              <a:gd name="connsiteY68" fmla="*/ 0 h 6858000"/>
              <a:gd name="connsiteX69" fmla="*/ 0 w 6489101"/>
              <a:gd name="connsiteY69" fmla="*/ 6858000 h 6858000"/>
              <a:gd name="connsiteX70" fmla="*/ 6489101 w 6489101"/>
              <a:gd name="connsiteY70" fmla="*/ 6858000 h 6858000"/>
              <a:gd name="connsiteX71" fmla="*/ 1481070 w 6489101"/>
              <a:gd name="connsiteY71" fmla="*/ 1828166 h 6858000"/>
              <a:gd name="connsiteX72" fmla="*/ 1476637 w 6489101"/>
              <a:gd name="connsiteY72" fmla="*/ 1823404 h 6858000"/>
              <a:gd name="connsiteX73" fmla="*/ 1472204 w 6489101"/>
              <a:gd name="connsiteY73" fmla="*/ 1818640 h 6858000"/>
              <a:gd name="connsiteX74" fmla="*/ 1468657 w 6489101"/>
              <a:gd name="connsiteY74" fmla="*/ 1814195 h 6858000"/>
              <a:gd name="connsiteX75" fmla="*/ 1465110 w 6489101"/>
              <a:gd name="connsiteY75" fmla="*/ 1808799 h 6858000"/>
              <a:gd name="connsiteX76" fmla="*/ 1461859 w 6489101"/>
              <a:gd name="connsiteY76" fmla="*/ 1803718 h 6858000"/>
              <a:gd name="connsiteX77" fmla="*/ 1459199 w 6489101"/>
              <a:gd name="connsiteY77" fmla="*/ 1798321 h 6858000"/>
              <a:gd name="connsiteX78" fmla="*/ 1456243 w 6489101"/>
              <a:gd name="connsiteY78" fmla="*/ 1792924 h 6858000"/>
              <a:gd name="connsiteX79" fmla="*/ 1453878 w 6489101"/>
              <a:gd name="connsiteY79" fmla="*/ 1787526 h 6858000"/>
              <a:gd name="connsiteX80" fmla="*/ 1451810 w 6489101"/>
              <a:gd name="connsiteY80" fmla="*/ 1781811 h 6858000"/>
              <a:gd name="connsiteX81" fmla="*/ 1450036 w 6489101"/>
              <a:gd name="connsiteY81" fmla="*/ 1776095 h 6858000"/>
              <a:gd name="connsiteX82" fmla="*/ 1448263 w 6489101"/>
              <a:gd name="connsiteY82" fmla="*/ 1770380 h 6858000"/>
              <a:gd name="connsiteX83" fmla="*/ 1447081 w 6489101"/>
              <a:gd name="connsiteY83" fmla="*/ 1764665 h 6858000"/>
              <a:gd name="connsiteX84" fmla="*/ 1446194 w 6489101"/>
              <a:gd name="connsiteY84" fmla="*/ 1758634 h 6858000"/>
              <a:gd name="connsiteX85" fmla="*/ 1445307 w 6489101"/>
              <a:gd name="connsiteY85" fmla="*/ 1752919 h 6858000"/>
              <a:gd name="connsiteX86" fmla="*/ 1445012 w 6489101"/>
              <a:gd name="connsiteY86" fmla="*/ 1746885 h 6858000"/>
              <a:gd name="connsiteX87" fmla="*/ 1445012 w 6489101"/>
              <a:gd name="connsiteY87" fmla="*/ 1741170 h 6858000"/>
              <a:gd name="connsiteX88" fmla="*/ 1445012 w 6489101"/>
              <a:gd name="connsiteY88" fmla="*/ 1735139 h 6858000"/>
              <a:gd name="connsiteX89" fmla="*/ 1445307 w 6489101"/>
              <a:gd name="connsiteY89" fmla="*/ 1729424 h 6858000"/>
              <a:gd name="connsiteX90" fmla="*/ 1446194 w 6489101"/>
              <a:gd name="connsiteY90" fmla="*/ 1723074 h 6858000"/>
              <a:gd name="connsiteX91" fmla="*/ 1447081 w 6489101"/>
              <a:gd name="connsiteY91" fmla="*/ 1717358 h 6858000"/>
              <a:gd name="connsiteX92" fmla="*/ 1448263 w 6489101"/>
              <a:gd name="connsiteY92" fmla="*/ 1711643 h 6858000"/>
              <a:gd name="connsiteX93" fmla="*/ 1450036 w 6489101"/>
              <a:gd name="connsiteY93" fmla="*/ 1705929 h 6858000"/>
              <a:gd name="connsiteX94" fmla="*/ 1451810 w 6489101"/>
              <a:gd name="connsiteY94" fmla="*/ 1700214 h 6858000"/>
              <a:gd name="connsiteX95" fmla="*/ 1453878 w 6489101"/>
              <a:gd name="connsiteY95" fmla="*/ 1694816 h 6858000"/>
              <a:gd name="connsiteX96" fmla="*/ 1456243 w 6489101"/>
              <a:gd name="connsiteY96" fmla="*/ 1689101 h 6858000"/>
              <a:gd name="connsiteX97" fmla="*/ 1459199 w 6489101"/>
              <a:gd name="connsiteY97" fmla="*/ 1683703 h 6858000"/>
              <a:gd name="connsiteX98" fmla="*/ 1461859 w 6489101"/>
              <a:gd name="connsiteY98" fmla="*/ 1678305 h 6858000"/>
              <a:gd name="connsiteX99" fmla="*/ 1465110 w 6489101"/>
              <a:gd name="connsiteY99" fmla="*/ 1673226 h 6858000"/>
              <a:gd name="connsiteX100" fmla="*/ 1468657 w 6489101"/>
              <a:gd name="connsiteY100" fmla="*/ 1668145 h 6858000"/>
              <a:gd name="connsiteX101" fmla="*/ 1472204 w 6489101"/>
              <a:gd name="connsiteY101" fmla="*/ 1663066 h 6858000"/>
              <a:gd name="connsiteX102" fmla="*/ 1476637 w 6489101"/>
              <a:gd name="connsiteY102" fmla="*/ 1658621 h 6858000"/>
              <a:gd name="connsiteX103" fmla="*/ 1481070 w 6489101"/>
              <a:gd name="connsiteY103" fmla="*/ 1653859 h 6858000"/>
              <a:gd name="connsiteX104" fmla="*/ 1485504 w 6489101"/>
              <a:gd name="connsiteY104" fmla="*/ 1649414 h 6858000"/>
              <a:gd name="connsiteX105" fmla="*/ 1490233 w 6489101"/>
              <a:gd name="connsiteY105" fmla="*/ 1645603 h 6858000"/>
              <a:gd name="connsiteX106" fmla="*/ 1495258 w 6489101"/>
              <a:gd name="connsiteY106" fmla="*/ 1641794 h 6858000"/>
              <a:gd name="connsiteX107" fmla="*/ 1500282 w 6489101"/>
              <a:gd name="connsiteY107" fmla="*/ 1637984 h 6858000"/>
              <a:gd name="connsiteX108" fmla="*/ 1505307 w 6489101"/>
              <a:gd name="connsiteY108" fmla="*/ 1634809 h 6858000"/>
              <a:gd name="connsiteX109" fmla="*/ 1510922 w 6489101"/>
              <a:gd name="connsiteY109" fmla="*/ 1631950 h 6858000"/>
              <a:gd name="connsiteX110" fmla="*/ 1516242 w 6489101"/>
              <a:gd name="connsiteY110" fmla="*/ 1629094 h 6858000"/>
              <a:gd name="connsiteX111" fmla="*/ 1521858 w 6489101"/>
              <a:gd name="connsiteY111" fmla="*/ 1626871 h 6858000"/>
              <a:gd name="connsiteX112" fmla="*/ 1527178 w 6489101"/>
              <a:gd name="connsiteY112" fmla="*/ 1624649 h 6858000"/>
              <a:gd name="connsiteX113" fmla="*/ 1533090 w 6489101"/>
              <a:gd name="connsiteY113" fmla="*/ 1623061 h 6858000"/>
              <a:gd name="connsiteX114" fmla="*/ 1538705 w 6489101"/>
              <a:gd name="connsiteY114" fmla="*/ 1621155 h 6858000"/>
              <a:gd name="connsiteX115" fmla="*/ 1544617 w 6489101"/>
              <a:gd name="connsiteY115" fmla="*/ 1620204 h 6858000"/>
              <a:gd name="connsiteX116" fmla="*/ 1550232 w 6489101"/>
              <a:gd name="connsiteY116" fmla="*/ 1618934 h 6858000"/>
              <a:gd name="connsiteX117" fmla="*/ 1556439 w 6489101"/>
              <a:gd name="connsiteY117" fmla="*/ 1618299 h 6858000"/>
              <a:gd name="connsiteX118" fmla="*/ 1562055 w 6489101"/>
              <a:gd name="connsiteY118" fmla="*/ 1617981 h 6858000"/>
              <a:gd name="connsiteX119" fmla="*/ 1568262 w 6489101"/>
              <a:gd name="connsiteY119" fmla="*/ 1617981 h 6858000"/>
              <a:gd name="connsiteX120" fmla="*/ 1573878 w 6489101"/>
              <a:gd name="connsiteY120" fmla="*/ 1617981 h 6858000"/>
              <a:gd name="connsiteX121" fmla="*/ 1580084 w 6489101"/>
              <a:gd name="connsiteY121" fmla="*/ 1618299 h 6858000"/>
              <a:gd name="connsiteX122" fmla="*/ 1585996 w 6489101"/>
              <a:gd name="connsiteY122" fmla="*/ 1618934 h 6858000"/>
              <a:gd name="connsiteX123" fmla="*/ 1591611 w 6489101"/>
              <a:gd name="connsiteY123" fmla="*/ 1620204 h 6858000"/>
              <a:gd name="connsiteX124" fmla="*/ 1597227 w 6489101"/>
              <a:gd name="connsiteY124" fmla="*/ 1621155 h 6858000"/>
              <a:gd name="connsiteX125" fmla="*/ 1603138 w 6489101"/>
              <a:gd name="connsiteY125" fmla="*/ 1623061 h 6858000"/>
              <a:gd name="connsiteX126" fmla="*/ 1608754 w 6489101"/>
              <a:gd name="connsiteY126" fmla="*/ 1624649 h 6858000"/>
              <a:gd name="connsiteX127" fmla="*/ 1614665 w 6489101"/>
              <a:gd name="connsiteY127" fmla="*/ 1626871 h 6858000"/>
              <a:gd name="connsiteX128" fmla="*/ 1619986 w 6489101"/>
              <a:gd name="connsiteY128" fmla="*/ 1629094 h 6858000"/>
              <a:gd name="connsiteX129" fmla="*/ 1625306 w 6489101"/>
              <a:gd name="connsiteY129" fmla="*/ 1631950 h 6858000"/>
              <a:gd name="connsiteX130" fmla="*/ 1630626 w 6489101"/>
              <a:gd name="connsiteY130" fmla="*/ 1634809 h 6858000"/>
              <a:gd name="connsiteX131" fmla="*/ 1635650 w 6489101"/>
              <a:gd name="connsiteY131" fmla="*/ 1637984 h 6858000"/>
              <a:gd name="connsiteX132" fmla="*/ 1640675 w 6489101"/>
              <a:gd name="connsiteY132" fmla="*/ 1641794 h 6858000"/>
              <a:gd name="connsiteX133" fmla="*/ 1645700 w 6489101"/>
              <a:gd name="connsiteY133" fmla="*/ 1645603 h 6858000"/>
              <a:gd name="connsiteX134" fmla="*/ 1650428 w 6489101"/>
              <a:gd name="connsiteY134" fmla="*/ 1649414 h 6858000"/>
              <a:gd name="connsiteX135" fmla="*/ 1655158 w 6489101"/>
              <a:gd name="connsiteY135" fmla="*/ 1653859 h 6858000"/>
              <a:gd name="connsiteX136" fmla="*/ 2324018 w 6489101"/>
              <a:gd name="connsiteY136" fmla="*/ 2322830 h 6858000"/>
              <a:gd name="connsiteX137" fmla="*/ 2328747 w 6489101"/>
              <a:gd name="connsiteY137" fmla="*/ 2326958 h 6858000"/>
              <a:gd name="connsiteX138" fmla="*/ 2333476 w 6489101"/>
              <a:gd name="connsiteY138" fmla="*/ 2331085 h 6858000"/>
              <a:gd name="connsiteX139" fmla="*/ 2338501 w 6489101"/>
              <a:gd name="connsiteY139" fmla="*/ 2334895 h 6858000"/>
              <a:gd name="connsiteX140" fmla="*/ 2343525 w 6489101"/>
              <a:gd name="connsiteY140" fmla="*/ 2338705 h 6858000"/>
              <a:gd name="connsiteX141" fmla="*/ 2348550 w 6489101"/>
              <a:gd name="connsiteY141" fmla="*/ 2341880 h 6858000"/>
              <a:gd name="connsiteX142" fmla="*/ 2353870 w 6489101"/>
              <a:gd name="connsiteY142" fmla="*/ 2344738 h 6858000"/>
              <a:gd name="connsiteX143" fmla="*/ 2359190 w 6489101"/>
              <a:gd name="connsiteY143" fmla="*/ 2347595 h 6858000"/>
              <a:gd name="connsiteX144" fmla="*/ 2365101 w 6489101"/>
              <a:gd name="connsiteY144" fmla="*/ 2349818 h 6858000"/>
              <a:gd name="connsiteX145" fmla="*/ 2370422 w 6489101"/>
              <a:gd name="connsiteY145" fmla="*/ 2351723 h 6858000"/>
              <a:gd name="connsiteX146" fmla="*/ 2376037 w 6489101"/>
              <a:gd name="connsiteY146" fmla="*/ 2353628 h 6858000"/>
              <a:gd name="connsiteX147" fmla="*/ 2381949 w 6489101"/>
              <a:gd name="connsiteY147" fmla="*/ 2355534 h 6858000"/>
              <a:gd name="connsiteX148" fmla="*/ 2387564 w 6489101"/>
              <a:gd name="connsiteY148" fmla="*/ 2356485 h 6858000"/>
              <a:gd name="connsiteX149" fmla="*/ 2393476 w 6489101"/>
              <a:gd name="connsiteY149" fmla="*/ 2357755 h 6858000"/>
              <a:gd name="connsiteX150" fmla="*/ 2399387 w 6489101"/>
              <a:gd name="connsiteY150" fmla="*/ 2358391 h 6858000"/>
              <a:gd name="connsiteX151" fmla="*/ 2405298 w 6489101"/>
              <a:gd name="connsiteY151" fmla="*/ 2358708 h 6858000"/>
              <a:gd name="connsiteX152" fmla="*/ 2411209 w 6489101"/>
              <a:gd name="connsiteY152" fmla="*/ 2358708 h 6858000"/>
              <a:gd name="connsiteX153" fmla="*/ 2417121 w 6489101"/>
              <a:gd name="connsiteY153" fmla="*/ 2358708 h 6858000"/>
              <a:gd name="connsiteX154" fmla="*/ 2423032 w 6489101"/>
              <a:gd name="connsiteY154" fmla="*/ 2358391 h 6858000"/>
              <a:gd name="connsiteX155" fmla="*/ 2428943 w 6489101"/>
              <a:gd name="connsiteY155" fmla="*/ 2357755 h 6858000"/>
              <a:gd name="connsiteX156" fmla="*/ 2434559 w 6489101"/>
              <a:gd name="connsiteY156" fmla="*/ 2356485 h 6858000"/>
              <a:gd name="connsiteX157" fmla="*/ 2440470 w 6489101"/>
              <a:gd name="connsiteY157" fmla="*/ 2355534 h 6858000"/>
              <a:gd name="connsiteX158" fmla="*/ 2446086 w 6489101"/>
              <a:gd name="connsiteY158" fmla="*/ 2353628 h 6858000"/>
              <a:gd name="connsiteX159" fmla="*/ 2451997 w 6489101"/>
              <a:gd name="connsiteY159" fmla="*/ 2351723 h 6858000"/>
              <a:gd name="connsiteX160" fmla="*/ 2457613 w 6489101"/>
              <a:gd name="connsiteY160" fmla="*/ 2349818 h 6858000"/>
              <a:gd name="connsiteX161" fmla="*/ 2462933 w 6489101"/>
              <a:gd name="connsiteY161" fmla="*/ 2347595 h 6858000"/>
              <a:gd name="connsiteX162" fmla="*/ 2468549 w 6489101"/>
              <a:gd name="connsiteY162" fmla="*/ 2344738 h 6858000"/>
              <a:gd name="connsiteX163" fmla="*/ 2473869 w 6489101"/>
              <a:gd name="connsiteY163" fmla="*/ 2341880 h 6858000"/>
              <a:gd name="connsiteX164" fmla="*/ 2478893 w 6489101"/>
              <a:gd name="connsiteY164" fmla="*/ 2338705 h 6858000"/>
              <a:gd name="connsiteX165" fmla="*/ 2484214 w 6489101"/>
              <a:gd name="connsiteY165" fmla="*/ 2334895 h 6858000"/>
              <a:gd name="connsiteX166" fmla="*/ 2488943 w 6489101"/>
              <a:gd name="connsiteY166" fmla="*/ 2331085 h 6858000"/>
              <a:gd name="connsiteX167" fmla="*/ 2493672 w 6489101"/>
              <a:gd name="connsiteY167" fmla="*/ 2326958 h 6858000"/>
              <a:gd name="connsiteX168" fmla="*/ 2498105 w 6489101"/>
              <a:gd name="connsiteY168" fmla="*/ 2322830 h 6858000"/>
              <a:gd name="connsiteX169" fmla="*/ 2502539 w 6489101"/>
              <a:gd name="connsiteY169" fmla="*/ 2318068 h 6858000"/>
              <a:gd name="connsiteX170" fmla="*/ 2506972 w 6489101"/>
              <a:gd name="connsiteY170" fmla="*/ 2313306 h 6858000"/>
              <a:gd name="connsiteX171" fmla="*/ 2510519 w 6489101"/>
              <a:gd name="connsiteY171" fmla="*/ 2308544 h 6858000"/>
              <a:gd name="connsiteX172" fmla="*/ 2514066 w 6489101"/>
              <a:gd name="connsiteY172" fmla="*/ 2303463 h 6858000"/>
              <a:gd name="connsiteX173" fmla="*/ 2517317 w 6489101"/>
              <a:gd name="connsiteY173" fmla="*/ 2298384 h 6858000"/>
              <a:gd name="connsiteX174" fmla="*/ 2520272 w 6489101"/>
              <a:gd name="connsiteY174" fmla="*/ 2292985 h 6858000"/>
              <a:gd name="connsiteX175" fmla="*/ 2522932 w 6489101"/>
              <a:gd name="connsiteY175" fmla="*/ 2287588 h 6858000"/>
              <a:gd name="connsiteX176" fmla="*/ 2525593 w 6489101"/>
              <a:gd name="connsiteY176" fmla="*/ 2281873 h 6858000"/>
              <a:gd name="connsiteX177" fmla="*/ 2527366 w 6489101"/>
              <a:gd name="connsiteY177" fmla="*/ 2276476 h 6858000"/>
              <a:gd name="connsiteX178" fmla="*/ 2529435 w 6489101"/>
              <a:gd name="connsiteY178" fmla="*/ 2270761 h 6858000"/>
              <a:gd name="connsiteX179" fmla="*/ 2530913 w 6489101"/>
              <a:gd name="connsiteY179" fmla="*/ 2265046 h 6858000"/>
              <a:gd name="connsiteX180" fmla="*/ 2532095 w 6489101"/>
              <a:gd name="connsiteY180" fmla="*/ 2259331 h 6858000"/>
              <a:gd name="connsiteX181" fmla="*/ 2532982 w 6489101"/>
              <a:gd name="connsiteY181" fmla="*/ 2253298 h 6858000"/>
              <a:gd name="connsiteX182" fmla="*/ 2533868 w 6489101"/>
              <a:gd name="connsiteY182" fmla="*/ 2247266 h 6858000"/>
              <a:gd name="connsiteX183" fmla="*/ 2534164 w 6489101"/>
              <a:gd name="connsiteY183" fmla="*/ 2241551 h 6858000"/>
              <a:gd name="connsiteX184" fmla="*/ 2534459 w 6489101"/>
              <a:gd name="connsiteY184" fmla="*/ 2235519 h 6858000"/>
              <a:gd name="connsiteX185" fmla="*/ 2534164 w 6489101"/>
              <a:gd name="connsiteY185" fmla="*/ 2229804 h 6858000"/>
              <a:gd name="connsiteX186" fmla="*/ 2533868 w 6489101"/>
              <a:gd name="connsiteY186" fmla="*/ 2223770 h 6858000"/>
              <a:gd name="connsiteX187" fmla="*/ 2532982 w 6489101"/>
              <a:gd name="connsiteY187" fmla="*/ 2217739 h 6858000"/>
              <a:gd name="connsiteX188" fmla="*/ 2532095 w 6489101"/>
              <a:gd name="connsiteY188" fmla="*/ 2212024 h 6858000"/>
              <a:gd name="connsiteX189" fmla="*/ 2530913 w 6489101"/>
              <a:gd name="connsiteY189" fmla="*/ 2206309 h 6858000"/>
              <a:gd name="connsiteX190" fmla="*/ 2529435 w 6489101"/>
              <a:gd name="connsiteY190" fmla="*/ 2200593 h 6858000"/>
              <a:gd name="connsiteX191" fmla="*/ 2527366 w 6489101"/>
              <a:gd name="connsiteY191" fmla="*/ 2194878 h 6858000"/>
              <a:gd name="connsiteX192" fmla="*/ 2525593 w 6489101"/>
              <a:gd name="connsiteY192" fmla="*/ 2189163 h 6858000"/>
              <a:gd name="connsiteX193" fmla="*/ 2522932 w 6489101"/>
              <a:gd name="connsiteY193" fmla="*/ 2183765 h 6858000"/>
              <a:gd name="connsiteX194" fmla="*/ 2520272 w 6489101"/>
              <a:gd name="connsiteY194" fmla="*/ 2178368 h 6858000"/>
              <a:gd name="connsiteX195" fmla="*/ 2517317 w 6489101"/>
              <a:gd name="connsiteY195" fmla="*/ 2172970 h 6858000"/>
              <a:gd name="connsiteX196" fmla="*/ 2514066 w 6489101"/>
              <a:gd name="connsiteY196" fmla="*/ 2167890 h 6858000"/>
              <a:gd name="connsiteX197" fmla="*/ 2510519 w 6489101"/>
              <a:gd name="connsiteY197" fmla="*/ 2162494 h 6858000"/>
              <a:gd name="connsiteX198" fmla="*/ 2506972 w 6489101"/>
              <a:gd name="connsiteY198" fmla="*/ 2157730 h 6858000"/>
              <a:gd name="connsiteX199" fmla="*/ 2502539 w 6489101"/>
              <a:gd name="connsiteY199" fmla="*/ 2153285 h 6858000"/>
              <a:gd name="connsiteX200" fmla="*/ 2498105 w 6489101"/>
              <a:gd name="connsiteY200" fmla="*/ 2148523 h 6858000"/>
              <a:gd name="connsiteX201" fmla="*/ 2111508 w 6489101"/>
              <a:gd name="connsiteY201" fmla="*/ 1761490 h 6858000"/>
              <a:gd name="connsiteX202" fmla="*/ 1915254 w 6489101"/>
              <a:gd name="connsiteY202" fmla="*/ 1565276 h 6858000"/>
              <a:gd name="connsiteX203" fmla="*/ 1910524 w 6489101"/>
              <a:gd name="connsiteY203" fmla="*/ 1560514 h 6858000"/>
              <a:gd name="connsiteX204" fmla="*/ 1906682 w 6489101"/>
              <a:gd name="connsiteY204" fmla="*/ 1555751 h 6858000"/>
              <a:gd name="connsiteX205" fmla="*/ 1902544 w 6489101"/>
              <a:gd name="connsiteY205" fmla="*/ 1550671 h 6858000"/>
              <a:gd name="connsiteX206" fmla="*/ 1899588 w 6489101"/>
              <a:gd name="connsiteY206" fmla="*/ 1545909 h 6858000"/>
              <a:gd name="connsiteX207" fmla="*/ 1896338 w 6489101"/>
              <a:gd name="connsiteY207" fmla="*/ 1540829 h 6858000"/>
              <a:gd name="connsiteX208" fmla="*/ 1893086 w 6489101"/>
              <a:gd name="connsiteY208" fmla="*/ 1535430 h 6858000"/>
              <a:gd name="connsiteX209" fmla="*/ 1890426 w 6489101"/>
              <a:gd name="connsiteY209" fmla="*/ 1530034 h 6858000"/>
              <a:gd name="connsiteX210" fmla="*/ 1888062 w 6489101"/>
              <a:gd name="connsiteY210" fmla="*/ 1524635 h 6858000"/>
              <a:gd name="connsiteX211" fmla="*/ 1885697 w 6489101"/>
              <a:gd name="connsiteY211" fmla="*/ 1518920 h 6858000"/>
              <a:gd name="connsiteX212" fmla="*/ 1883924 w 6489101"/>
              <a:gd name="connsiteY212" fmla="*/ 1513205 h 6858000"/>
              <a:gd name="connsiteX213" fmla="*/ 1882446 w 6489101"/>
              <a:gd name="connsiteY213" fmla="*/ 1507174 h 6858000"/>
              <a:gd name="connsiteX214" fmla="*/ 1881264 w 6489101"/>
              <a:gd name="connsiteY214" fmla="*/ 1501459 h 6858000"/>
              <a:gd name="connsiteX215" fmla="*/ 1880377 w 6489101"/>
              <a:gd name="connsiteY215" fmla="*/ 1495744 h 6858000"/>
              <a:gd name="connsiteX216" fmla="*/ 1879786 w 6489101"/>
              <a:gd name="connsiteY216" fmla="*/ 1489710 h 6858000"/>
              <a:gd name="connsiteX217" fmla="*/ 1879195 w 6489101"/>
              <a:gd name="connsiteY217" fmla="*/ 1483995 h 6858000"/>
              <a:gd name="connsiteX218" fmla="*/ 1878899 w 6489101"/>
              <a:gd name="connsiteY218" fmla="*/ 1478281 h 6858000"/>
              <a:gd name="connsiteX219" fmla="*/ 1879195 w 6489101"/>
              <a:gd name="connsiteY219" fmla="*/ 1472249 h 6858000"/>
              <a:gd name="connsiteX220" fmla="*/ 1879786 w 6489101"/>
              <a:gd name="connsiteY220" fmla="*/ 1466215 h 6858000"/>
              <a:gd name="connsiteX221" fmla="*/ 1880377 w 6489101"/>
              <a:gd name="connsiteY221" fmla="*/ 1460183 h 6858000"/>
              <a:gd name="connsiteX222" fmla="*/ 1881264 w 6489101"/>
              <a:gd name="connsiteY222" fmla="*/ 1454468 h 6858000"/>
              <a:gd name="connsiteX223" fmla="*/ 1882446 w 6489101"/>
              <a:gd name="connsiteY223" fmla="*/ 1448754 h 6858000"/>
              <a:gd name="connsiteX224" fmla="*/ 1883924 w 6489101"/>
              <a:gd name="connsiteY224" fmla="*/ 1443039 h 6858000"/>
              <a:gd name="connsiteX225" fmla="*/ 1885697 w 6489101"/>
              <a:gd name="connsiteY225" fmla="*/ 1437324 h 6858000"/>
              <a:gd name="connsiteX226" fmla="*/ 1888062 w 6489101"/>
              <a:gd name="connsiteY226" fmla="*/ 1431609 h 6858000"/>
              <a:gd name="connsiteX227" fmla="*/ 1890426 w 6489101"/>
              <a:gd name="connsiteY227" fmla="*/ 1426211 h 6858000"/>
              <a:gd name="connsiteX228" fmla="*/ 1893086 w 6489101"/>
              <a:gd name="connsiteY228" fmla="*/ 1420814 h 6858000"/>
              <a:gd name="connsiteX229" fmla="*/ 1896338 w 6489101"/>
              <a:gd name="connsiteY229" fmla="*/ 1415416 h 6858000"/>
              <a:gd name="connsiteX230" fmla="*/ 1899588 w 6489101"/>
              <a:gd name="connsiteY230" fmla="*/ 1410336 h 6858000"/>
              <a:gd name="connsiteX231" fmla="*/ 1902544 w 6489101"/>
              <a:gd name="connsiteY231" fmla="*/ 1405256 h 6858000"/>
              <a:gd name="connsiteX232" fmla="*/ 1906682 w 6489101"/>
              <a:gd name="connsiteY232" fmla="*/ 1400175 h 6858000"/>
              <a:gd name="connsiteX233" fmla="*/ 1910524 w 6489101"/>
              <a:gd name="connsiteY233" fmla="*/ 1395731 h 6858000"/>
              <a:gd name="connsiteX234" fmla="*/ 1915254 w 6489101"/>
              <a:gd name="connsiteY234" fmla="*/ 1390969 h 6858000"/>
              <a:gd name="connsiteX235" fmla="*/ 1919687 w 6489101"/>
              <a:gd name="connsiteY235" fmla="*/ 1386524 h 6858000"/>
              <a:gd name="connsiteX236" fmla="*/ 1924712 w 6489101"/>
              <a:gd name="connsiteY236" fmla="*/ 1382396 h 6858000"/>
              <a:gd name="connsiteX237" fmla="*/ 1929145 w 6489101"/>
              <a:gd name="connsiteY237" fmla="*/ 1378585 h 6858000"/>
              <a:gd name="connsiteX238" fmla="*/ 1934170 w 6489101"/>
              <a:gd name="connsiteY238" fmla="*/ 1375094 h 6858000"/>
              <a:gd name="connsiteX239" fmla="*/ 1939785 w 6489101"/>
              <a:gd name="connsiteY239" fmla="*/ 1371919 h 6858000"/>
              <a:gd name="connsiteX240" fmla="*/ 1945106 w 6489101"/>
              <a:gd name="connsiteY240" fmla="*/ 1369061 h 6858000"/>
              <a:gd name="connsiteX241" fmla="*/ 1950426 w 6489101"/>
              <a:gd name="connsiteY241" fmla="*/ 1366204 h 6858000"/>
              <a:gd name="connsiteX242" fmla="*/ 1955746 w 6489101"/>
              <a:gd name="connsiteY242" fmla="*/ 1363980 h 6858000"/>
              <a:gd name="connsiteX243" fmla="*/ 1961657 w 6489101"/>
              <a:gd name="connsiteY243" fmla="*/ 1361759 h 6858000"/>
              <a:gd name="connsiteX244" fmla="*/ 1967273 w 6489101"/>
              <a:gd name="connsiteY244" fmla="*/ 1360170 h 6858000"/>
              <a:gd name="connsiteX245" fmla="*/ 1973184 w 6489101"/>
              <a:gd name="connsiteY245" fmla="*/ 1358265 h 6858000"/>
              <a:gd name="connsiteX246" fmla="*/ 1978800 w 6489101"/>
              <a:gd name="connsiteY246" fmla="*/ 1357314 h 6858000"/>
              <a:gd name="connsiteX247" fmla="*/ 1984711 w 6489101"/>
              <a:gd name="connsiteY247" fmla="*/ 1356043 h 6858000"/>
              <a:gd name="connsiteX248" fmla="*/ 1990327 w 6489101"/>
              <a:gd name="connsiteY248" fmla="*/ 1355409 h 6858000"/>
              <a:gd name="connsiteX249" fmla="*/ 1996534 w 6489101"/>
              <a:gd name="connsiteY249" fmla="*/ 1355090 h 6858000"/>
              <a:gd name="connsiteX250" fmla="*/ 2002149 w 6489101"/>
              <a:gd name="connsiteY250" fmla="*/ 1354773 h 6858000"/>
              <a:gd name="connsiteX251" fmla="*/ 2008356 w 6489101"/>
              <a:gd name="connsiteY251" fmla="*/ 1355090 h 6858000"/>
              <a:gd name="connsiteX252" fmla="*/ 2013972 w 6489101"/>
              <a:gd name="connsiteY252" fmla="*/ 1355409 h 6858000"/>
              <a:gd name="connsiteX253" fmla="*/ 2019883 w 6489101"/>
              <a:gd name="connsiteY253" fmla="*/ 1356043 h 6858000"/>
              <a:gd name="connsiteX254" fmla="*/ 2025794 w 6489101"/>
              <a:gd name="connsiteY254" fmla="*/ 1357314 h 6858000"/>
              <a:gd name="connsiteX255" fmla="*/ 2031706 w 6489101"/>
              <a:gd name="connsiteY255" fmla="*/ 1358265 h 6858000"/>
              <a:gd name="connsiteX256" fmla="*/ 2037321 w 6489101"/>
              <a:gd name="connsiteY256" fmla="*/ 1360170 h 6858000"/>
              <a:gd name="connsiteX257" fmla="*/ 2043232 w 6489101"/>
              <a:gd name="connsiteY257" fmla="*/ 1361759 h 6858000"/>
              <a:gd name="connsiteX258" fmla="*/ 2048553 w 6489101"/>
              <a:gd name="connsiteY258" fmla="*/ 1363980 h 6858000"/>
              <a:gd name="connsiteX259" fmla="*/ 2054168 w 6489101"/>
              <a:gd name="connsiteY259" fmla="*/ 1366204 h 6858000"/>
              <a:gd name="connsiteX260" fmla="*/ 2059784 w 6489101"/>
              <a:gd name="connsiteY260" fmla="*/ 1369061 h 6858000"/>
              <a:gd name="connsiteX261" fmla="*/ 2065104 w 6489101"/>
              <a:gd name="connsiteY261" fmla="*/ 1371919 h 6858000"/>
              <a:gd name="connsiteX262" fmla="*/ 2070129 w 6489101"/>
              <a:gd name="connsiteY262" fmla="*/ 1375094 h 6858000"/>
              <a:gd name="connsiteX263" fmla="*/ 2075154 w 6489101"/>
              <a:gd name="connsiteY263" fmla="*/ 1378585 h 6858000"/>
              <a:gd name="connsiteX264" fmla="*/ 2080178 w 6489101"/>
              <a:gd name="connsiteY264" fmla="*/ 1382396 h 6858000"/>
              <a:gd name="connsiteX265" fmla="*/ 2084907 w 6489101"/>
              <a:gd name="connsiteY265" fmla="*/ 1386524 h 6858000"/>
              <a:gd name="connsiteX266" fmla="*/ 2089340 w 6489101"/>
              <a:gd name="connsiteY266" fmla="*/ 1390969 h 6858000"/>
              <a:gd name="connsiteX267" fmla="*/ 2296826 w 6489101"/>
              <a:gd name="connsiteY267" fmla="*/ 1598296 h 6858000"/>
              <a:gd name="connsiteX268" fmla="*/ 2301260 w 6489101"/>
              <a:gd name="connsiteY268" fmla="*/ 1602423 h 6858000"/>
              <a:gd name="connsiteX269" fmla="*/ 2305989 w 6489101"/>
              <a:gd name="connsiteY269" fmla="*/ 1606869 h 6858000"/>
              <a:gd name="connsiteX270" fmla="*/ 2311013 w 6489101"/>
              <a:gd name="connsiteY270" fmla="*/ 1610361 h 6858000"/>
              <a:gd name="connsiteX271" fmla="*/ 2316038 w 6489101"/>
              <a:gd name="connsiteY271" fmla="*/ 1613854 h 6858000"/>
              <a:gd name="connsiteX272" fmla="*/ 2321062 w 6489101"/>
              <a:gd name="connsiteY272" fmla="*/ 1617345 h 6858000"/>
              <a:gd name="connsiteX273" fmla="*/ 2326678 w 6489101"/>
              <a:gd name="connsiteY273" fmla="*/ 1620204 h 6858000"/>
              <a:gd name="connsiteX274" fmla="*/ 2331998 w 6489101"/>
              <a:gd name="connsiteY274" fmla="*/ 1623061 h 6858000"/>
              <a:gd name="connsiteX275" fmla="*/ 2337318 w 6489101"/>
              <a:gd name="connsiteY275" fmla="*/ 1625283 h 6858000"/>
              <a:gd name="connsiteX276" fmla="*/ 2342934 w 6489101"/>
              <a:gd name="connsiteY276" fmla="*/ 1627189 h 6858000"/>
              <a:gd name="connsiteX277" fmla="*/ 2348845 w 6489101"/>
              <a:gd name="connsiteY277" fmla="*/ 1629094 h 6858000"/>
              <a:gd name="connsiteX278" fmla="*/ 2354461 w 6489101"/>
              <a:gd name="connsiteY278" fmla="*/ 1630998 h 6858000"/>
              <a:gd name="connsiteX279" fmla="*/ 2360372 w 6489101"/>
              <a:gd name="connsiteY279" fmla="*/ 1631950 h 6858000"/>
              <a:gd name="connsiteX280" fmla="*/ 2365988 w 6489101"/>
              <a:gd name="connsiteY280" fmla="*/ 1632904 h 6858000"/>
              <a:gd name="connsiteX281" fmla="*/ 2372195 w 6489101"/>
              <a:gd name="connsiteY281" fmla="*/ 1633856 h 6858000"/>
              <a:gd name="connsiteX282" fmla="*/ 2377811 w 6489101"/>
              <a:gd name="connsiteY282" fmla="*/ 1634174 h 6858000"/>
              <a:gd name="connsiteX283" fmla="*/ 2383722 w 6489101"/>
              <a:gd name="connsiteY283" fmla="*/ 1634174 h 6858000"/>
              <a:gd name="connsiteX284" fmla="*/ 2389633 w 6489101"/>
              <a:gd name="connsiteY284" fmla="*/ 1634174 h 6858000"/>
              <a:gd name="connsiteX285" fmla="*/ 2395545 w 6489101"/>
              <a:gd name="connsiteY285" fmla="*/ 1633856 h 6858000"/>
              <a:gd name="connsiteX286" fmla="*/ 2401751 w 6489101"/>
              <a:gd name="connsiteY286" fmla="*/ 1632904 h 6858000"/>
              <a:gd name="connsiteX287" fmla="*/ 2407367 w 6489101"/>
              <a:gd name="connsiteY287" fmla="*/ 1631950 h 6858000"/>
              <a:gd name="connsiteX288" fmla="*/ 2412983 w 6489101"/>
              <a:gd name="connsiteY288" fmla="*/ 1630998 h 6858000"/>
              <a:gd name="connsiteX289" fmla="*/ 2418894 w 6489101"/>
              <a:gd name="connsiteY289" fmla="*/ 1629094 h 6858000"/>
              <a:gd name="connsiteX290" fmla="*/ 2424510 w 6489101"/>
              <a:gd name="connsiteY290" fmla="*/ 1627189 h 6858000"/>
              <a:gd name="connsiteX291" fmla="*/ 2430125 w 6489101"/>
              <a:gd name="connsiteY291" fmla="*/ 1625283 h 6858000"/>
              <a:gd name="connsiteX292" fmla="*/ 2435741 w 6489101"/>
              <a:gd name="connsiteY292" fmla="*/ 1623061 h 6858000"/>
              <a:gd name="connsiteX293" fmla="*/ 2441061 w 6489101"/>
              <a:gd name="connsiteY293" fmla="*/ 1620204 h 6858000"/>
              <a:gd name="connsiteX294" fmla="*/ 2446381 w 6489101"/>
              <a:gd name="connsiteY294" fmla="*/ 1617345 h 6858000"/>
              <a:gd name="connsiteX295" fmla="*/ 2451702 w 6489101"/>
              <a:gd name="connsiteY295" fmla="*/ 1613854 h 6858000"/>
              <a:gd name="connsiteX296" fmla="*/ 2456726 w 6489101"/>
              <a:gd name="connsiteY296" fmla="*/ 1610361 h 6858000"/>
              <a:gd name="connsiteX297" fmla="*/ 2461751 w 6489101"/>
              <a:gd name="connsiteY297" fmla="*/ 1606869 h 6858000"/>
              <a:gd name="connsiteX298" fmla="*/ 2466184 w 6489101"/>
              <a:gd name="connsiteY298" fmla="*/ 1602423 h 6858000"/>
              <a:gd name="connsiteX299" fmla="*/ 2470913 w 6489101"/>
              <a:gd name="connsiteY299" fmla="*/ 1598296 h 6858000"/>
              <a:gd name="connsiteX300" fmla="*/ 2475347 w 6489101"/>
              <a:gd name="connsiteY300" fmla="*/ 1593533 h 6858000"/>
              <a:gd name="connsiteX301" fmla="*/ 2479485 w 6489101"/>
              <a:gd name="connsiteY301" fmla="*/ 1588771 h 6858000"/>
              <a:gd name="connsiteX302" fmla="*/ 2483031 w 6489101"/>
              <a:gd name="connsiteY302" fmla="*/ 1583691 h 6858000"/>
              <a:gd name="connsiteX303" fmla="*/ 2486874 w 6489101"/>
              <a:gd name="connsiteY303" fmla="*/ 1578928 h 6858000"/>
              <a:gd name="connsiteX304" fmla="*/ 2490125 w 6489101"/>
              <a:gd name="connsiteY304" fmla="*/ 1573849 h 6858000"/>
              <a:gd name="connsiteX305" fmla="*/ 2492785 w 6489101"/>
              <a:gd name="connsiteY305" fmla="*/ 1568451 h 6858000"/>
              <a:gd name="connsiteX306" fmla="*/ 2495741 w 6489101"/>
              <a:gd name="connsiteY306" fmla="*/ 1563054 h 6858000"/>
              <a:gd name="connsiteX307" fmla="*/ 2497810 w 6489101"/>
              <a:gd name="connsiteY307" fmla="*/ 1557339 h 6858000"/>
              <a:gd name="connsiteX308" fmla="*/ 2500174 w 6489101"/>
              <a:gd name="connsiteY308" fmla="*/ 1551941 h 6858000"/>
              <a:gd name="connsiteX309" fmla="*/ 2501947 w 6489101"/>
              <a:gd name="connsiteY309" fmla="*/ 1546226 h 6858000"/>
              <a:gd name="connsiteX310" fmla="*/ 2503721 w 6489101"/>
              <a:gd name="connsiteY310" fmla="*/ 1540511 h 6858000"/>
              <a:gd name="connsiteX311" fmla="*/ 2504608 w 6489101"/>
              <a:gd name="connsiteY311" fmla="*/ 1534478 h 6858000"/>
              <a:gd name="connsiteX312" fmla="*/ 2505790 w 6489101"/>
              <a:gd name="connsiteY312" fmla="*/ 1528763 h 6858000"/>
              <a:gd name="connsiteX313" fmla="*/ 2506381 w 6489101"/>
              <a:gd name="connsiteY313" fmla="*/ 1522731 h 6858000"/>
              <a:gd name="connsiteX314" fmla="*/ 2506972 w 6489101"/>
              <a:gd name="connsiteY314" fmla="*/ 1517016 h 6858000"/>
              <a:gd name="connsiteX315" fmla="*/ 2506972 w 6489101"/>
              <a:gd name="connsiteY315" fmla="*/ 1510984 h 6858000"/>
              <a:gd name="connsiteX316" fmla="*/ 2506972 w 6489101"/>
              <a:gd name="connsiteY316" fmla="*/ 1505268 h 6858000"/>
              <a:gd name="connsiteX317" fmla="*/ 2506381 w 6489101"/>
              <a:gd name="connsiteY317" fmla="*/ 1499553 h 6858000"/>
              <a:gd name="connsiteX318" fmla="*/ 2505790 w 6489101"/>
              <a:gd name="connsiteY318" fmla="*/ 1493204 h 6858000"/>
              <a:gd name="connsiteX319" fmla="*/ 2504608 w 6489101"/>
              <a:gd name="connsiteY319" fmla="*/ 1487489 h 6858000"/>
              <a:gd name="connsiteX320" fmla="*/ 2503721 w 6489101"/>
              <a:gd name="connsiteY320" fmla="*/ 1481773 h 6858000"/>
              <a:gd name="connsiteX321" fmla="*/ 2501947 w 6489101"/>
              <a:gd name="connsiteY321" fmla="*/ 1476058 h 6858000"/>
              <a:gd name="connsiteX322" fmla="*/ 2500174 w 6489101"/>
              <a:gd name="connsiteY322" fmla="*/ 1470343 h 6858000"/>
              <a:gd name="connsiteX323" fmla="*/ 2497810 w 6489101"/>
              <a:gd name="connsiteY323" fmla="*/ 1464629 h 6858000"/>
              <a:gd name="connsiteX324" fmla="*/ 2495741 w 6489101"/>
              <a:gd name="connsiteY324" fmla="*/ 1459231 h 6858000"/>
              <a:gd name="connsiteX325" fmla="*/ 2492785 w 6489101"/>
              <a:gd name="connsiteY325" fmla="*/ 1453834 h 6858000"/>
              <a:gd name="connsiteX326" fmla="*/ 2490125 w 6489101"/>
              <a:gd name="connsiteY326" fmla="*/ 1448436 h 6858000"/>
              <a:gd name="connsiteX327" fmla="*/ 2486874 w 6489101"/>
              <a:gd name="connsiteY327" fmla="*/ 1443356 h 6858000"/>
              <a:gd name="connsiteX328" fmla="*/ 2483031 w 6489101"/>
              <a:gd name="connsiteY328" fmla="*/ 1438275 h 6858000"/>
              <a:gd name="connsiteX329" fmla="*/ 2479485 w 6489101"/>
              <a:gd name="connsiteY329" fmla="*/ 1433195 h 6858000"/>
              <a:gd name="connsiteX330" fmla="*/ 2475347 w 6489101"/>
              <a:gd name="connsiteY330" fmla="*/ 1428751 h 6858000"/>
              <a:gd name="connsiteX331" fmla="*/ 2470913 w 6489101"/>
              <a:gd name="connsiteY331" fmla="*/ 1423988 h 6858000"/>
              <a:gd name="connsiteX332" fmla="*/ 1802348 w 6489101"/>
              <a:gd name="connsiteY332" fmla="*/ 755333 h 6858000"/>
              <a:gd name="connsiteX333" fmla="*/ 1796141 w 6489101"/>
              <a:gd name="connsiteY333" fmla="*/ 748348 h 6858000"/>
              <a:gd name="connsiteX334" fmla="*/ 1790230 w 6489101"/>
              <a:gd name="connsiteY334" fmla="*/ 741045 h 6858000"/>
              <a:gd name="connsiteX335" fmla="*/ 1784910 w 6489101"/>
              <a:gd name="connsiteY335" fmla="*/ 733108 h 6858000"/>
              <a:gd name="connsiteX336" fmla="*/ 1780181 w 6489101"/>
              <a:gd name="connsiteY336" fmla="*/ 725170 h 6858000"/>
              <a:gd name="connsiteX337" fmla="*/ 1776634 w 6489101"/>
              <a:gd name="connsiteY337" fmla="*/ 716915 h 6858000"/>
              <a:gd name="connsiteX338" fmla="*/ 1773087 w 6489101"/>
              <a:gd name="connsiteY338" fmla="*/ 708660 h 6858000"/>
              <a:gd name="connsiteX339" fmla="*/ 1770427 w 6489101"/>
              <a:gd name="connsiteY339" fmla="*/ 699770 h 6858000"/>
              <a:gd name="connsiteX340" fmla="*/ 1768654 w 6489101"/>
              <a:gd name="connsiteY340" fmla="*/ 6911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</a:cxnLst>
            <a:rect l="l" t="t" r="r" b="b"/>
            <a:pathLst>
              <a:path w="6489101" h="6858000">
                <a:moveTo>
                  <a:pt x="1075853" y="0"/>
                </a:moveTo>
                <a:lnTo>
                  <a:pt x="644330" y="0"/>
                </a:lnTo>
                <a:lnTo>
                  <a:pt x="1745304" y="1101091"/>
                </a:lnTo>
                <a:lnTo>
                  <a:pt x="1750034" y="1105854"/>
                </a:lnTo>
                <a:lnTo>
                  <a:pt x="1753876" y="1110615"/>
                </a:lnTo>
                <a:lnTo>
                  <a:pt x="1758014" y="1115696"/>
                </a:lnTo>
                <a:lnTo>
                  <a:pt x="1761560" y="1120776"/>
                </a:lnTo>
                <a:lnTo>
                  <a:pt x="1764812" y="1126174"/>
                </a:lnTo>
                <a:lnTo>
                  <a:pt x="1767472" y="1131570"/>
                </a:lnTo>
                <a:lnTo>
                  <a:pt x="1770427" y="1136968"/>
                </a:lnTo>
                <a:lnTo>
                  <a:pt x="1773087" y="1142366"/>
                </a:lnTo>
                <a:lnTo>
                  <a:pt x="1775156" y="1148081"/>
                </a:lnTo>
                <a:lnTo>
                  <a:pt x="1776930" y="1153796"/>
                </a:lnTo>
                <a:lnTo>
                  <a:pt x="1778408" y="1159829"/>
                </a:lnTo>
                <a:lnTo>
                  <a:pt x="1779885" y="1165544"/>
                </a:lnTo>
                <a:lnTo>
                  <a:pt x="1780772" y="1171893"/>
                </a:lnTo>
                <a:lnTo>
                  <a:pt x="1781659" y="1177608"/>
                </a:lnTo>
                <a:cubicBezTo>
                  <a:pt x="1781757" y="1179619"/>
                  <a:pt x="1781856" y="1181630"/>
                  <a:pt x="1781954" y="1183641"/>
                </a:cubicBezTo>
                <a:lnTo>
                  <a:pt x="1781954" y="1189356"/>
                </a:lnTo>
                <a:lnTo>
                  <a:pt x="1781954" y="1195388"/>
                </a:lnTo>
                <a:cubicBezTo>
                  <a:pt x="1781856" y="1197505"/>
                  <a:pt x="1781757" y="1199622"/>
                  <a:pt x="1781659" y="1201739"/>
                </a:cubicBezTo>
                <a:lnTo>
                  <a:pt x="1780772" y="1207454"/>
                </a:lnTo>
                <a:lnTo>
                  <a:pt x="1779885" y="1213486"/>
                </a:lnTo>
                <a:lnTo>
                  <a:pt x="1778408" y="1219200"/>
                </a:lnTo>
                <a:lnTo>
                  <a:pt x="1776930" y="1225233"/>
                </a:lnTo>
                <a:lnTo>
                  <a:pt x="1775156" y="1230949"/>
                </a:lnTo>
                <a:lnTo>
                  <a:pt x="1773087" y="1236346"/>
                </a:lnTo>
                <a:lnTo>
                  <a:pt x="1770427" y="1242061"/>
                </a:lnTo>
                <a:lnTo>
                  <a:pt x="1767472" y="1247459"/>
                </a:lnTo>
                <a:lnTo>
                  <a:pt x="1764812" y="1252855"/>
                </a:lnTo>
                <a:lnTo>
                  <a:pt x="1761560" y="1258254"/>
                </a:lnTo>
                <a:lnTo>
                  <a:pt x="1758014" y="1263333"/>
                </a:lnTo>
                <a:lnTo>
                  <a:pt x="1753876" y="1268413"/>
                </a:lnTo>
                <a:lnTo>
                  <a:pt x="1750034" y="1273494"/>
                </a:lnTo>
                <a:lnTo>
                  <a:pt x="1745304" y="1278255"/>
                </a:lnTo>
                <a:lnTo>
                  <a:pt x="1740575" y="1282384"/>
                </a:lnTo>
                <a:lnTo>
                  <a:pt x="1736142" y="1286510"/>
                </a:lnTo>
                <a:lnTo>
                  <a:pt x="1731117" y="1290321"/>
                </a:lnTo>
                <a:lnTo>
                  <a:pt x="1726093" y="1293814"/>
                </a:lnTo>
                <a:lnTo>
                  <a:pt x="1720477" y="1297306"/>
                </a:lnTo>
                <a:lnTo>
                  <a:pt x="1715157" y="1300481"/>
                </a:lnTo>
                <a:lnTo>
                  <a:pt x="1709837" y="1303021"/>
                </a:lnTo>
                <a:lnTo>
                  <a:pt x="1703926" y="1305560"/>
                </a:lnTo>
                <a:lnTo>
                  <a:pt x="1698310" y="1307465"/>
                </a:lnTo>
                <a:lnTo>
                  <a:pt x="1692398" y="1309371"/>
                </a:lnTo>
                <a:lnTo>
                  <a:pt x="1686783" y="1311275"/>
                </a:lnTo>
                <a:lnTo>
                  <a:pt x="1681167" y="1312228"/>
                </a:lnTo>
                <a:lnTo>
                  <a:pt x="1674960" y="1313180"/>
                </a:lnTo>
                <a:lnTo>
                  <a:pt x="1668754" y="1314133"/>
                </a:lnTo>
                <a:lnTo>
                  <a:pt x="1663138" y="1314450"/>
                </a:lnTo>
                <a:lnTo>
                  <a:pt x="1656931" y="1314769"/>
                </a:lnTo>
                <a:lnTo>
                  <a:pt x="1651020" y="1314450"/>
                </a:lnTo>
                <a:lnTo>
                  <a:pt x="1645108" y="1314133"/>
                </a:lnTo>
                <a:lnTo>
                  <a:pt x="1638902" y="1313180"/>
                </a:lnTo>
                <a:lnTo>
                  <a:pt x="1633286" y="1312228"/>
                </a:lnTo>
                <a:lnTo>
                  <a:pt x="1627079" y="1311275"/>
                </a:lnTo>
                <a:lnTo>
                  <a:pt x="1621463" y="1309371"/>
                </a:lnTo>
                <a:lnTo>
                  <a:pt x="1615552" y="1307465"/>
                </a:lnTo>
                <a:lnTo>
                  <a:pt x="1609936" y="1305560"/>
                </a:lnTo>
                <a:lnTo>
                  <a:pt x="1604320" y="1303021"/>
                </a:lnTo>
                <a:lnTo>
                  <a:pt x="1598705" y="1300481"/>
                </a:lnTo>
                <a:lnTo>
                  <a:pt x="1593385" y="1297306"/>
                </a:lnTo>
                <a:lnTo>
                  <a:pt x="1588360" y="1293814"/>
                </a:lnTo>
                <a:lnTo>
                  <a:pt x="1583040" y="1290321"/>
                </a:lnTo>
                <a:lnTo>
                  <a:pt x="1578015" y="1286510"/>
                </a:lnTo>
                <a:lnTo>
                  <a:pt x="1573286" y="1282384"/>
                </a:lnTo>
                <a:lnTo>
                  <a:pt x="1568557" y="1278255"/>
                </a:lnTo>
                <a:lnTo>
                  <a:pt x="290540" y="0"/>
                </a:lnTo>
                <a:lnTo>
                  <a:pt x="0" y="0"/>
                </a:lnTo>
                <a:lnTo>
                  <a:pt x="0" y="6858000"/>
                </a:lnTo>
                <a:lnTo>
                  <a:pt x="6489101" y="6858000"/>
                </a:lnTo>
                <a:lnTo>
                  <a:pt x="1481070" y="1828166"/>
                </a:lnTo>
                <a:lnTo>
                  <a:pt x="1476637" y="1823404"/>
                </a:lnTo>
                <a:lnTo>
                  <a:pt x="1472204" y="1818640"/>
                </a:lnTo>
                <a:lnTo>
                  <a:pt x="1468657" y="1814195"/>
                </a:lnTo>
                <a:lnTo>
                  <a:pt x="1465110" y="1808799"/>
                </a:lnTo>
                <a:lnTo>
                  <a:pt x="1461859" y="1803718"/>
                </a:lnTo>
                <a:lnTo>
                  <a:pt x="1459199" y="1798321"/>
                </a:lnTo>
                <a:lnTo>
                  <a:pt x="1456243" y="1792924"/>
                </a:lnTo>
                <a:lnTo>
                  <a:pt x="1453878" y="1787526"/>
                </a:lnTo>
                <a:lnTo>
                  <a:pt x="1451810" y="1781811"/>
                </a:lnTo>
                <a:lnTo>
                  <a:pt x="1450036" y="1776095"/>
                </a:lnTo>
                <a:lnTo>
                  <a:pt x="1448263" y="1770380"/>
                </a:lnTo>
                <a:lnTo>
                  <a:pt x="1447081" y="1764665"/>
                </a:lnTo>
                <a:lnTo>
                  <a:pt x="1446194" y="1758634"/>
                </a:lnTo>
                <a:lnTo>
                  <a:pt x="1445307" y="1752919"/>
                </a:lnTo>
                <a:cubicBezTo>
                  <a:pt x="1445209" y="1750908"/>
                  <a:pt x="1445110" y="1748896"/>
                  <a:pt x="1445012" y="1746885"/>
                </a:cubicBezTo>
                <a:lnTo>
                  <a:pt x="1445012" y="1741170"/>
                </a:lnTo>
                <a:lnTo>
                  <a:pt x="1445012" y="1735139"/>
                </a:lnTo>
                <a:cubicBezTo>
                  <a:pt x="1445110" y="1733234"/>
                  <a:pt x="1445209" y="1731329"/>
                  <a:pt x="1445307" y="1729424"/>
                </a:cubicBezTo>
                <a:lnTo>
                  <a:pt x="1446194" y="1723074"/>
                </a:lnTo>
                <a:lnTo>
                  <a:pt x="1447081" y="1717358"/>
                </a:lnTo>
                <a:lnTo>
                  <a:pt x="1448263" y="1711643"/>
                </a:lnTo>
                <a:lnTo>
                  <a:pt x="1450036" y="1705929"/>
                </a:lnTo>
                <a:lnTo>
                  <a:pt x="1451810" y="1700214"/>
                </a:lnTo>
                <a:lnTo>
                  <a:pt x="1453878" y="1694816"/>
                </a:lnTo>
                <a:lnTo>
                  <a:pt x="1456243" y="1689101"/>
                </a:lnTo>
                <a:lnTo>
                  <a:pt x="1459199" y="1683703"/>
                </a:lnTo>
                <a:lnTo>
                  <a:pt x="1461859" y="1678305"/>
                </a:lnTo>
                <a:lnTo>
                  <a:pt x="1465110" y="1673226"/>
                </a:lnTo>
                <a:lnTo>
                  <a:pt x="1468657" y="1668145"/>
                </a:lnTo>
                <a:lnTo>
                  <a:pt x="1472204" y="1663066"/>
                </a:lnTo>
                <a:lnTo>
                  <a:pt x="1476637" y="1658621"/>
                </a:lnTo>
                <a:lnTo>
                  <a:pt x="1481070" y="1653859"/>
                </a:lnTo>
                <a:lnTo>
                  <a:pt x="1485504" y="1649414"/>
                </a:lnTo>
                <a:lnTo>
                  <a:pt x="1490233" y="1645603"/>
                </a:lnTo>
                <a:lnTo>
                  <a:pt x="1495258" y="1641794"/>
                </a:lnTo>
                <a:lnTo>
                  <a:pt x="1500282" y="1637984"/>
                </a:lnTo>
                <a:lnTo>
                  <a:pt x="1505307" y="1634809"/>
                </a:lnTo>
                <a:lnTo>
                  <a:pt x="1510922" y="1631950"/>
                </a:lnTo>
                <a:lnTo>
                  <a:pt x="1516242" y="1629094"/>
                </a:lnTo>
                <a:lnTo>
                  <a:pt x="1521858" y="1626871"/>
                </a:lnTo>
                <a:lnTo>
                  <a:pt x="1527178" y="1624649"/>
                </a:lnTo>
                <a:lnTo>
                  <a:pt x="1533090" y="1623061"/>
                </a:lnTo>
                <a:lnTo>
                  <a:pt x="1538705" y="1621155"/>
                </a:lnTo>
                <a:lnTo>
                  <a:pt x="1544617" y="1620204"/>
                </a:lnTo>
                <a:lnTo>
                  <a:pt x="1550232" y="1618934"/>
                </a:lnTo>
                <a:lnTo>
                  <a:pt x="1556439" y="1618299"/>
                </a:lnTo>
                <a:lnTo>
                  <a:pt x="1562055" y="1617981"/>
                </a:lnTo>
                <a:lnTo>
                  <a:pt x="1568262" y="1617981"/>
                </a:lnTo>
                <a:lnTo>
                  <a:pt x="1573878" y="1617981"/>
                </a:lnTo>
                <a:lnTo>
                  <a:pt x="1580084" y="1618299"/>
                </a:lnTo>
                <a:lnTo>
                  <a:pt x="1585996" y="1618934"/>
                </a:lnTo>
                <a:lnTo>
                  <a:pt x="1591611" y="1620204"/>
                </a:lnTo>
                <a:lnTo>
                  <a:pt x="1597227" y="1621155"/>
                </a:lnTo>
                <a:lnTo>
                  <a:pt x="1603138" y="1623061"/>
                </a:lnTo>
                <a:lnTo>
                  <a:pt x="1608754" y="1624649"/>
                </a:lnTo>
                <a:lnTo>
                  <a:pt x="1614665" y="1626871"/>
                </a:lnTo>
                <a:lnTo>
                  <a:pt x="1619986" y="1629094"/>
                </a:lnTo>
                <a:lnTo>
                  <a:pt x="1625306" y="1631950"/>
                </a:lnTo>
                <a:lnTo>
                  <a:pt x="1630626" y="1634809"/>
                </a:lnTo>
                <a:lnTo>
                  <a:pt x="1635650" y="1637984"/>
                </a:lnTo>
                <a:lnTo>
                  <a:pt x="1640675" y="1641794"/>
                </a:lnTo>
                <a:lnTo>
                  <a:pt x="1645700" y="1645603"/>
                </a:lnTo>
                <a:lnTo>
                  <a:pt x="1650428" y="1649414"/>
                </a:lnTo>
                <a:lnTo>
                  <a:pt x="1655158" y="1653859"/>
                </a:lnTo>
                <a:lnTo>
                  <a:pt x="2324018" y="2322830"/>
                </a:lnTo>
                <a:lnTo>
                  <a:pt x="2328747" y="2326958"/>
                </a:lnTo>
                <a:lnTo>
                  <a:pt x="2333476" y="2331085"/>
                </a:lnTo>
                <a:lnTo>
                  <a:pt x="2338501" y="2334895"/>
                </a:lnTo>
                <a:lnTo>
                  <a:pt x="2343525" y="2338705"/>
                </a:lnTo>
                <a:lnTo>
                  <a:pt x="2348550" y="2341880"/>
                </a:lnTo>
                <a:lnTo>
                  <a:pt x="2353870" y="2344738"/>
                </a:lnTo>
                <a:lnTo>
                  <a:pt x="2359190" y="2347595"/>
                </a:lnTo>
                <a:lnTo>
                  <a:pt x="2365101" y="2349818"/>
                </a:lnTo>
                <a:lnTo>
                  <a:pt x="2370422" y="2351723"/>
                </a:lnTo>
                <a:lnTo>
                  <a:pt x="2376037" y="2353628"/>
                </a:lnTo>
                <a:lnTo>
                  <a:pt x="2381949" y="2355534"/>
                </a:lnTo>
                <a:lnTo>
                  <a:pt x="2387564" y="2356485"/>
                </a:lnTo>
                <a:lnTo>
                  <a:pt x="2393476" y="2357755"/>
                </a:lnTo>
                <a:lnTo>
                  <a:pt x="2399387" y="2358391"/>
                </a:lnTo>
                <a:lnTo>
                  <a:pt x="2405298" y="2358708"/>
                </a:lnTo>
                <a:lnTo>
                  <a:pt x="2411209" y="2358708"/>
                </a:lnTo>
                <a:lnTo>
                  <a:pt x="2417121" y="2358708"/>
                </a:lnTo>
                <a:lnTo>
                  <a:pt x="2423032" y="2358391"/>
                </a:lnTo>
                <a:lnTo>
                  <a:pt x="2428943" y="2357755"/>
                </a:lnTo>
                <a:lnTo>
                  <a:pt x="2434559" y="2356485"/>
                </a:lnTo>
                <a:lnTo>
                  <a:pt x="2440470" y="2355534"/>
                </a:lnTo>
                <a:lnTo>
                  <a:pt x="2446086" y="2353628"/>
                </a:lnTo>
                <a:lnTo>
                  <a:pt x="2451997" y="2351723"/>
                </a:lnTo>
                <a:lnTo>
                  <a:pt x="2457613" y="2349818"/>
                </a:lnTo>
                <a:lnTo>
                  <a:pt x="2462933" y="2347595"/>
                </a:lnTo>
                <a:lnTo>
                  <a:pt x="2468549" y="2344738"/>
                </a:lnTo>
                <a:lnTo>
                  <a:pt x="2473869" y="2341880"/>
                </a:lnTo>
                <a:lnTo>
                  <a:pt x="2478893" y="2338705"/>
                </a:lnTo>
                <a:lnTo>
                  <a:pt x="2484214" y="2334895"/>
                </a:lnTo>
                <a:lnTo>
                  <a:pt x="2488943" y="2331085"/>
                </a:lnTo>
                <a:lnTo>
                  <a:pt x="2493672" y="2326958"/>
                </a:lnTo>
                <a:lnTo>
                  <a:pt x="2498105" y="2322830"/>
                </a:lnTo>
                <a:lnTo>
                  <a:pt x="2502539" y="2318068"/>
                </a:lnTo>
                <a:lnTo>
                  <a:pt x="2506972" y="2313306"/>
                </a:lnTo>
                <a:lnTo>
                  <a:pt x="2510519" y="2308544"/>
                </a:lnTo>
                <a:lnTo>
                  <a:pt x="2514066" y="2303463"/>
                </a:lnTo>
                <a:lnTo>
                  <a:pt x="2517317" y="2298384"/>
                </a:lnTo>
                <a:lnTo>
                  <a:pt x="2520272" y="2292985"/>
                </a:lnTo>
                <a:lnTo>
                  <a:pt x="2522932" y="2287588"/>
                </a:lnTo>
                <a:lnTo>
                  <a:pt x="2525593" y="2281873"/>
                </a:lnTo>
                <a:lnTo>
                  <a:pt x="2527366" y="2276476"/>
                </a:lnTo>
                <a:lnTo>
                  <a:pt x="2529435" y="2270761"/>
                </a:lnTo>
                <a:lnTo>
                  <a:pt x="2530913" y="2265046"/>
                </a:lnTo>
                <a:lnTo>
                  <a:pt x="2532095" y="2259331"/>
                </a:lnTo>
                <a:lnTo>
                  <a:pt x="2532982" y="2253298"/>
                </a:lnTo>
                <a:lnTo>
                  <a:pt x="2533868" y="2247266"/>
                </a:lnTo>
                <a:cubicBezTo>
                  <a:pt x="2533967" y="2245362"/>
                  <a:pt x="2534065" y="2243456"/>
                  <a:pt x="2534164" y="2241551"/>
                </a:cubicBezTo>
                <a:cubicBezTo>
                  <a:pt x="2534262" y="2239540"/>
                  <a:pt x="2534361" y="2237530"/>
                  <a:pt x="2534459" y="2235519"/>
                </a:cubicBezTo>
                <a:cubicBezTo>
                  <a:pt x="2534361" y="2233614"/>
                  <a:pt x="2534262" y="2231709"/>
                  <a:pt x="2534164" y="2229804"/>
                </a:cubicBezTo>
                <a:cubicBezTo>
                  <a:pt x="2534065" y="2227793"/>
                  <a:pt x="2533967" y="2225781"/>
                  <a:pt x="2533868" y="2223770"/>
                </a:cubicBezTo>
                <a:lnTo>
                  <a:pt x="2532982" y="2217739"/>
                </a:lnTo>
                <a:lnTo>
                  <a:pt x="2532095" y="2212024"/>
                </a:lnTo>
                <a:lnTo>
                  <a:pt x="2530913" y="2206309"/>
                </a:lnTo>
                <a:lnTo>
                  <a:pt x="2529435" y="2200593"/>
                </a:lnTo>
                <a:lnTo>
                  <a:pt x="2527366" y="2194878"/>
                </a:lnTo>
                <a:lnTo>
                  <a:pt x="2525593" y="2189163"/>
                </a:lnTo>
                <a:lnTo>
                  <a:pt x="2522932" y="2183765"/>
                </a:lnTo>
                <a:lnTo>
                  <a:pt x="2520272" y="2178368"/>
                </a:lnTo>
                <a:lnTo>
                  <a:pt x="2517317" y="2172970"/>
                </a:lnTo>
                <a:lnTo>
                  <a:pt x="2514066" y="2167890"/>
                </a:lnTo>
                <a:lnTo>
                  <a:pt x="2510519" y="2162494"/>
                </a:lnTo>
                <a:lnTo>
                  <a:pt x="2506972" y="2157730"/>
                </a:lnTo>
                <a:lnTo>
                  <a:pt x="2502539" y="2153285"/>
                </a:lnTo>
                <a:lnTo>
                  <a:pt x="2498105" y="2148523"/>
                </a:lnTo>
                <a:lnTo>
                  <a:pt x="2111508" y="1761490"/>
                </a:lnTo>
                <a:lnTo>
                  <a:pt x="1915254" y="1565276"/>
                </a:lnTo>
                <a:lnTo>
                  <a:pt x="1910524" y="1560514"/>
                </a:lnTo>
                <a:lnTo>
                  <a:pt x="1906682" y="1555751"/>
                </a:lnTo>
                <a:lnTo>
                  <a:pt x="1902544" y="1550671"/>
                </a:lnTo>
                <a:lnTo>
                  <a:pt x="1899588" y="1545909"/>
                </a:lnTo>
                <a:lnTo>
                  <a:pt x="1896338" y="1540829"/>
                </a:lnTo>
                <a:lnTo>
                  <a:pt x="1893086" y="1535430"/>
                </a:lnTo>
                <a:lnTo>
                  <a:pt x="1890426" y="1530034"/>
                </a:lnTo>
                <a:lnTo>
                  <a:pt x="1888062" y="1524635"/>
                </a:lnTo>
                <a:lnTo>
                  <a:pt x="1885697" y="1518920"/>
                </a:lnTo>
                <a:lnTo>
                  <a:pt x="1883924" y="1513205"/>
                </a:lnTo>
                <a:lnTo>
                  <a:pt x="1882446" y="1507174"/>
                </a:lnTo>
                <a:lnTo>
                  <a:pt x="1881264" y="1501459"/>
                </a:lnTo>
                <a:lnTo>
                  <a:pt x="1880377" y="1495744"/>
                </a:lnTo>
                <a:lnTo>
                  <a:pt x="1879786" y="1489710"/>
                </a:lnTo>
                <a:lnTo>
                  <a:pt x="1879195" y="1483995"/>
                </a:lnTo>
                <a:cubicBezTo>
                  <a:pt x="1879096" y="1482090"/>
                  <a:pt x="1878998" y="1480186"/>
                  <a:pt x="1878899" y="1478281"/>
                </a:cubicBezTo>
                <a:cubicBezTo>
                  <a:pt x="1878998" y="1476270"/>
                  <a:pt x="1879096" y="1474260"/>
                  <a:pt x="1879195" y="1472249"/>
                </a:cubicBezTo>
                <a:lnTo>
                  <a:pt x="1879786" y="1466215"/>
                </a:lnTo>
                <a:lnTo>
                  <a:pt x="1880377" y="1460183"/>
                </a:lnTo>
                <a:lnTo>
                  <a:pt x="1881264" y="1454468"/>
                </a:lnTo>
                <a:lnTo>
                  <a:pt x="1882446" y="1448754"/>
                </a:lnTo>
                <a:lnTo>
                  <a:pt x="1883924" y="1443039"/>
                </a:lnTo>
                <a:lnTo>
                  <a:pt x="1885697" y="1437324"/>
                </a:lnTo>
                <a:lnTo>
                  <a:pt x="1888062" y="1431609"/>
                </a:lnTo>
                <a:lnTo>
                  <a:pt x="1890426" y="1426211"/>
                </a:lnTo>
                <a:lnTo>
                  <a:pt x="1893086" y="1420814"/>
                </a:lnTo>
                <a:lnTo>
                  <a:pt x="1896338" y="1415416"/>
                </a:lnTo>
                <a:lnTo>
                  <a:pt x="1899588" y="1410336"/>
                </a:lnTo>
                <a:lnTo>
                  <a:pt x="1902544" y="1405256"/>
                </a:lnTo>
                <a:lnTo>
                  <a:pt x="1906682" y="1400175"/>
                </a:lnTo>
                <a:lnTo>
                  <a:pt x="1910524" y="1395731"/>
                </a:lnTo>
                <a:lnTo>
                  <a:pt x="1915254" y="1390969"/>
                </a:lnTo>
                <a:lnTo>
                  <a:pt x="1919687" y="1386524"/>
                </a:lnTo>
                <a:lnTo>
                  <a:pt x="1924712" y="1382396"/>
                </a:lnTo>
                <a:lnTo>
                  <a:pt x="1929145" y="1378585"/>
                </a:lnTo>
                <a:lnTo>
                  <a:pt x="1934170" y="1375094"/>
                </a:lnTo>
                <a:lnTo>
                  <a:pt x="1939785" y="1371919"/>
                </a:lnTo>
                <a:lnTo>
                  <a:pt x="1945106" y="1369061"/>
                </a:lnTo>
                <a:lnTo>
                  <a:pt x="1950426" y="1366204"/>
                </a:lnTo>
                <a:lnTo>
                  <a:pt x="1955746" y="1363980"/>
                </a:lnTo>
                <a:lnTo>
                  <a:pt x="1961657" y="1361759"/>
                </a:lnTo>
                <a:lnTo>
                  <a:pt x="1967273" y="1360170"/>
                </a:lnTo>
                <a:lnTo>
                  <a:pt x="1973184" y="1358265"/>
                </a:lnTo>
                <a:lnTo>
                  <a:pt x="1978800" y="1357314"/>
                </a:lnTo>
                <a:lnTo>
                  <a:pt x="1984711" y="1356043"/>
                </a:lnTo>
                <a:lnTo>
                  <a:pt x="1990327" y="1355409"/>
                </a:lnTo>
                <a:lnTo>
                  <a:pt x="1996534" y="1355090"/>
                </a:lnTo>
                <a:lnTo>
                  <a:pt x="2002149" y="1354773"/>
                </a:lnTo>
                <a:lnTo>
                  <a:pt x="2008356" y="1355090"/>
                </a:lnTo>
                <a:lnTo>
                  <a:pt x="2013972" y="1355409"/>
                </a:lnTo>
                <a:lnTo>
                  <a:pt x="2019883" y="1356043"/>
                </a:lnTo>
                <a:lnTo>
                  <a:pt x="2025794" y="1357314"/>
                </a:lnTo>
                <a:lnTo>
                  <a:pt x="2031706" y="1358265"/>
                </a:lnTo>
                <a:lnTo>
                  <a:pt x="2037321" y="1360170"/>
                </a:lnTo>
                <a:lnTo>
                  <a:pt x="2043232" y="1361759"/>
                </a:lnTo>
                <a:lnTo>
                  <a:pt x="2048553" y="1363980"/>
                </a:lnTo>
                <a:lnTo>
                  <a:pt x="2054168" y="1366204"/>
                </a:lnTo>
                <a:lnTo>
                  <a:pt x="2059784" y="1369061"/>
                </a:lnTo>
                <a:lnTo>
                  <a:pt x="2065104" y="1371919"/>
                </a:lnTo>
                <a:lnTo>
                  <a:pt x="2070129" y="1375094"/>
                </a:lnTo>
                <a:lnTo>
                  <a:pt x="2075154" y="1378585"/>
                </a:lnTo>
                <a:lnTo>
                  <a:pt x="2080178" y="1382396"/>
                </a:lnTo>
                <a:lnTo>
                  <a:pt x="2084907" y="1386524"/>
                </a:lnTo>
                <a:lnTo>
                  <a:pt x="2089340" y="1390969"/>
                </a:lnTo>
                <a:lnTo>
                  <a:pt x="2296826" y="1598296"/>
                </a:lnTo>
                <a:lnTo>
                  <a:pt x="2301260" y="1602423"/>
                </a:lnTo>
                <a:lnTo>
                  <a:pt x="2305989" y="1606869"/>
                </a:lnTo>
                <a:lnTo>
                  <a:pt x="2311013" y="1610361"/>
                </a:lnTo>
                <a:lnTo>
                  <a:pt x="2316038" y="1613854"/>
                </a:lnTo>
                <a:lnTo>
                  <a:pt x="2321062" y="1617345"/>
                </a:lnTo>
                <a:lnTo>
                  <a:pt x="2326678" y="1620204"/>
                </a:lnTo>
                <a:lnTo>
                  <a:pt x="2331998" y="1623061"/>
                </a:lnTo>
                <a:lnTo>
                  <a:pt x="2337318" y="1625283"/>
                </a:lnTo>
                <a:lnTo>
                  <a:pt x="2342934" y="1627189"/>
                </a:lnTo>
                <a:lnTo>
                  <a:pt x="2348845" y="1629094"/>
                </a:lnTo>
                <a:lnTo>
                  <a:pt x="2354461" y="1630998"/>
                </a:lnTo>
                <a:lnTo>
                  <a:pt x="2360372" y="1631950"/>
                </a:lnTo>
                <a:lnTo>
                  <a:pt x="2365988" y="1632904"/>
                </a:lnTo>
                <a:lnTo>
                  <a:pt x="2372195" y="1633856"/>
                </a:lnTo>
                <a:lnTo>
                  <a:pt x="2377811" y="1634174"/>
                </a:lnTo>
                <a:lnTo>
                  <a:pt x="2383722" y="1634174"/>
                </a:lnTo>
                <a:lnTo>
                  <a:pt x="2389633" y="1634174"/>
                </a:lnTo>
                <a:lnTo>
                  <a:pt x="2395545" y="1633856"/>
                </a:lnTo>
                <a:lnTo>
                  <a:pt x="2401751" y="1632904"/>
                </a:lnTo>
                <a:lnTo>
                  <a:pt x="2407367" y="1631950"/>
                </a:lnTo>
                <a:lnTo>
                  <a:pt x="2412983" y="1630998"/>
                </a:lnTo>
                <a:lnTo>
                  <a:pt x="2418894" y="1629094"/>
                </a:lnTo>
                <a:lnTo>
                  <a:pt x="2424510" y="1627189"/>
                </a:lnTo>
                <a:lnTo>
                  <a:pt x="2430125" y="1625283"/>
                </a:lnTo>
                <a:lnTo>
                  <a:pt x="2435741" y="1623061"/>
                </a:lnTo>
                <a:lnTo>
                  <a:pt x="2441061" y="1620204"/>
                </a:lnTo>
                <a:lnTo>
                  <a:pt x="2446381" y="1617345"/>
                </a:lnTo>
                <a:lnTo>
                  <a:pt x="2451702" y="1613854"/>
                </a:lnTo>
                <a:lnTo>
                  <a:pt x="2456726" y="1610361"/>
                </a:lnTo>
                <a:lnTo>
                  <a:pt x="2461751" y="1606869"/>
                </a:lnTo>
                <a:lnTo>
                  <a:pt x="2466184" y="1602423"/>
                </a:lnTo>
                <a:lnTo>
                  <a:pt x="2470913" y="1598296"/>
                </a:lnTo>
                <a:lnTo>
                  <a:pt x="2475347" y="1593533"/>
                </a:lnTo>
                <a:lnTo>
                  <a:pt x="2479485" y="1588771"/>
                </a:lnTo>
                <a:lnTo>
                  <a:pt x="2483031" y="1583691"/>
                </a:lnTo>
                <a:lnTo>
                  <a:pt x="2486874" y="1578928"/>
                </a:lnTo>
                <a:lnTo>
                  <a:pt x="2490125" y="1573849"/>
                </a:lnTo>
                <a:lnTo>
                  <a:pt x="2492785" y="1568451"/>
                </a:lnTo>
                <a:lnTo>
                  <a:pt x="2495741" y="1563054"/>
                </a:lnTo>
                <a:lnTo>
                  <a:pt x="2497810" y="1557339"/>
                </a:lnTo>
                <a:lnTo>
                  <a:pt x="2500174" y="1551941"/>
                </a:lnTo>
                <a:lnTo>
                  <a:pt x="2501947" y="1546226"/>
                </a:lnTo>
                <a:lnTo>
                  <a:pt x="2503721" y="1540511"/>
                </a:lnTo>
                <a:lnTo>
                  <a:pt x="2504608" y="1534478"/>
                </a:lnTo>
                <a:lnTo>
                  <a:pt x="2505790" y="1528763"/>
                </a:lnTo>
                <a:lnTo>
                  <a:pt x="2506381" y="1522731"/>
                </a:lnTo>
                <a:lnTo>
                  <a:pt x="2506972" y="1517016"/>
                </a:lnTo>
                <a:lnTo>
                  <a:pt x="2506972" y="1510984"/>
                </a:lnTo>
                <a:lnTo>
                  <a:pt x="2506972" y="1505268"/>
                </a:lnTo>
                <a:lnTo>
                  <a:pt x="2506381" y="1499553"/>
                </a:lnTo>
                <a:lnTo>
                  <a:pt x="2505790" y="1493204"/>
                </a:lnTo>
                <a:lnTo>
                  <a:pt x="2504608" y="1487489"/>
                </a:lnTo>
                <a:lnTo>
                  <a:pt x="2503721" y="1481773"/>
                </a:lnTo>
                <a:lnTo>
                  <a:pt x="2501947" y="1476058"/>
                </a:lnTo>
                <a:lnTo>
                  <a:pt x="2500174" y="1470343"/>
                </a:lnTo>
                <a:lnTo>
                  <a:pt x="2497810" y="1464629"/>
                </a:lnTo>
                <a:lnTo>
                  <a:pt x="2495741" y="1459231"/>
                </a:lnTo>
                <a:lnTo>
                  <a:pt x="2492785" y="1453834"/>
                </a:lnTo>
                <a:lnTo>
                  <a:pt x="2490125" y="1448436"/>
                </a:lnTo>
                <a:lnTo>
                  <a:pt x="2486874" y="1443356"/>
                </a:lnTo>
                <a:lnTo>
                  <a:pt x="2483031" y="1438275"/>
                </a:lnTo>
                <a:lnTo>
                  <a:pt x="2479485" y="1433195"/>
                </a:lnTo>
                <a:lnTo>
                  <a:pt x="2475347" y="1428751"/>
                </a:lnTo>
                <a:lnTo>
                  <a:pt x="2470913" y="1423988"/>
                </a:lnTo>
                <a:lnTo>
                  <a:pt x="1802348" y="755333"/>
                </a:lnTo>
                <a:lnTo>
                  <a:pt x="1796141" y="748348"/>
                </a:lnTo>
                <a:lnTo>
                  <a:pt x="1790230" y="741045"/>
                </a:lnTo>
                <a:lnTo>
                  <a:pt x="1784910" y="733108"/>
                </a:lnTo>
                <a:lnTo>
                  <a:pt x="1780181" y="725170"/>
                </a:lnTo>
                <a:lnTo>
                  <a:pt x="1776634" y="716915"/>
                </a:lnTo>
                <a:lnTo>
                  <a:pt x="1773087" y="708660"/>
                </a:lnTo>
                <a:lnTo>
                  <a:pt x="1770427" y="699770"/>
                </a:lnTo>
                <a:lnTo>
                  <a:pt x="1768654" y="69119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Freeform 7">
            <a:extLst>
              <a:ext uri="{FF2B5EF4-FFF2-40B4-BE49-F238E27FC236}">
                <a16:creationId xmlns="" xmlns:a16="http://schemas.microsoft.com/office/drawing/2014/main" id="{6B4AD8D0-8505-4533-8A1F-FDF084BC1431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98141" y="4797425"/>
            <a:ext cx="2543326" cy="2060575"/>
          </a:xfrm>
          <a:custGeom>
            <a:avLst/>
            <a:gdLst>
              <a:gd name="T0" fmla="*/ 156 w 8608"/>
              <a:gd name="T1" fmla="*/ 1515 h 6490"/>
              <a:gd name="T2" fmla="*/ 226 w 8608"/>
              <a:gd name="T3" fmla="*/ 1472 h 6490"/>
              <a:gd name="T4" fmla="*/ 303 w 8608"/>
              <a:gd name="T5" fmla="*/ 1444 h 6490"/>
              <a:gd name="T6" fmla="*/ 382 w 8608"/>
              <a:gd name="T7" fmla="*/ 1429 h 6490"/>
              <a:gd name="T8" fmla="*/ 463 w 8608"/>
              <a:gd name="T9" fmla="*/ 1429 h 6490"/>
              <a:gd name="T10" fmla="*/ 542 w 8608"/>
              <a:gd name="T11" fmla="*/ 1444 h 6490"/>
              <a:gd name="T12" fmla="*/ 619 w 8608"/>
              <a:gd name="T13" fmla="*/ 1472 h 6490"/>
              <a:gd name="T14" fmla="*/ 689 w 8608"/>
              <a:gd name="T15" fmla="*/ 1515 h 6490"/>
              <a:gd name="T16" fmla="*/ 3176 w 8608"/>
              <a:gd name="T17" fmla="*/ 3828 h 6490"/>
              <a:gd name="T18" fmla="*/ 3243 w 8608"/>
              <a:gd name="T19" fmla="*/ 3879 h 6490"/>
              <a:gd name="T20" fmla="*/ 3316 w 8608"/>
              <a:gd name="T21" fmla="*/ 3915 h 6490"/>
              <a:gd name="T22" fmla="*/ 3393 w 8608"/>
              <a:gd name="T23" fmla="*/ 3936 h 6490"/>
              <a:gd name="T24" fmla="*/ 3475 w 8608"/>
              <a:gd name="T25" fmla="*/ 3943 h 6490"/>
              <a:gd name="T26" fmla="*/ 3555 w 8608"/>
              <a:gd name="T27" fmla="*/ 3936 h 6490"/>
              <a:gd name="T28" fmla="*/ 3633 w 8608"/>
              <a:gd name="T29" fmla="*/ 3915 h 6490"/>
              <a:gd name="T30" fmla="*/ 3706 w 8608"/>
              <a:gd name="T31" fmla="*/ 3879 h 6490"/>
              <a:gd name="T32" fmla="*/ 3772 w 8608"/>
              <a:gd name="T33" fmla="*/ 3828 h 6490"/>
              <a:gd name="T34" fmla="*/ 3814 w 8608"/>
              <a:gd name="T35" fmla="*/ 3783 h 6490"/>
              <a:gd name="T36" fmla="*/ 3856 w 8608"/>
              <a:gd name="T37" fmla="*/ 3716 h 6490"/>
              <a:gd name="T38" fmla="*/ 3884 w 8608"/>
              <a:gd name="T39" fmla="*/ 3644 h 6490"/>
              <a:gd name="T40" fmla="*/ 3895 w 8608"/>
              <a:gd name="T41" fmla="*/ 3570 h 6490"/>
              <a:gd name="T42" fmla="*/ 3892 w 8608"/>
              <a:gd name="T43" fmla="*/ 3494 h 6490"/>
              <a:gd name="T44" fmla="*/ 3872 w 8608"/>
              <a:gd name="T45" fmla="*/ 3420 h 6490"/>
              <a:gd name="T46" fmla="*/ 3838 w 8608"/>
              <a:gd name="T47" fmla="*/ 3351 h 6490"/>
              <a:gd name="T48" fmla="*/ 3787 w 8608"/>
              <a:gd name="T49" fmla="*/ 3288 h 6490"/>
              <a:gd name="T50" fmla="*/ 963 w 8608"/>
              <a:gd name="T51" fmla="*/ 656 h 6490"/>
              <a:gd name="T52" fmla="*/ 913 w 8608"/>
              <a:gd name="T53" fmla="*/ 593 h 6490"/>
              <a:gd name="T54" fmla="*/ 878 w 8608"/>
              <a:gd name="T55" fmla="*/ 523 h 6490"/>
              <a:gd name="T56" fmla="*/ 858 w 8608"/>
              <a:gd name="T57" fmla="*/ 449 h 6490"/>
              <a:gd name="T58" fmla="*/ 854 w 8608"/>
              <a:gd name="T59" fmla="*/ 375 h 6490"/>
              <a:gd name="T60" fmla="*/ 865 w 8608"/>
              <a:gd name="T61" fmla="*/ 300 h 6490"/>
              <a:gd name="T62" fmla="*/ 893 w 8608"/>
              <a:gd name="T63" fmla="*/ 228 h 6490"/>
              <a:gd name="T64" fmla="*/ 936 w 8608"/>
              <a:gd name="T65" fmla="*/ 161 h 6490"/>
              <a:gd name="T66" fmla="*/ 977 w 8608"/>
              <a:gd name="T67" fmla="*/ 116 h 6490"/>
              <a:gd name="T68" fmla="*/ 1044 w 8608"/>
              <a:gd name="T69" fmla="*/ 66 h 6490"/>
              <a:gd name="T70" fmla="*/ 1117 w 8608"/>
              <a:gd name="T71" fmla="*/ 30 h 6490"/>
              <a:gd name="T72" fmla="*/ 1195 w 8608"/>
              <a:gd name="T73" fmla="*/ 8 h 6490"/>
              <a:gd name="T74" fmla="*/ 1276 w 8608"/>
              <a:gd name="T75" fmla="*/ 0 h 6490"/>
              <a:gd name="T76" fmla="*/ 1356 w 8608"/>
              <a:gd name="T77" fmla="*/ 8 h 6490"/>
              <a:gd name="T78" fmla="*/ 1434 w 8608"/>
              <a:gd name="T79" fmla="*/ 30 h 6490"/>
              <a:gd name="T80" fmla="*/ 1508 w 8608"/>
              <a:gd name="T81" fmla="*/ 66 h 6490"/>
              <a:gd name="T82" fmla="*/ 1574 w 8608"/>
              <a:gd name="T83" fmla="*/ 116 h 6490"/>
              <a:gd name="T84" fmla="*/ 3679 w 8608"/>
              <a:gd name="T85" fmla="*/ 2073 h 6490"/>
              <a:gd name="T86" fmla="*/ 3749 w 8608"/>
              <a:gd name="T87" fmla="*/ 2116 h 6490"/>
              <a:gd name="T88" fmla="*/ 3826 w 8608"/>
              <a:gd name="T89" fmla="*/ 2145 h 6490"/>
              <a:gd name="T90" fmla="*/ 3906 w 8608"/>
              <a:gd name="T91" fmla="*/ 2159 h 6490"/>
              <a:gd name="T92" fmla="*/ 4842 w 8608"/>
              <a:gd name="T93" fmla="*/ 6490 h 6490"/>
              <a:gd name="T94" fmla="*/ 95 w 8608"/>
              <a:gd name="T95" fmla="*/ 2068 h 6490"/>
              <a:gd name="T96" fmla="*/ 49 w 8608"/>
              <a:gd name="T97" fmla="*/ 2003 h 6490"/>
              <a:gd name="T98" fmla="*/ 18 w 8608"/>
              <a:gd name="T99" fmla="*/ 1931 h 6490"/>
              <a:gd name="T100" fmla="*/ 2 w 8608"/>
              <a:gd name="T101" fmla="*/ 1858 h 6490"/>
              <a:gd name="T102" fmla="*/ 2 w 8608"/>
              <a:gd name="T103" fmla="*/ 1782 h 6490"/>
              <a:gd name="T104" fmla="*/ 18 w 8608"/>
              <a:gd name="T105" fmla="*/ 1709 h 6490"/>
              <a:gd name="T106" fmla="*/ 49 w 8608"/>
              <a:gd name="T107" fmla="*/ 1637 h 6490"/>
              <a:gd name="T108" fmla="*/ 95 w 8608"/>
              <a:gd name="T109" fmla="*/ 1572 h 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608" h="6490">
                <a:moveTo>
                  <a:pt x="124" y="1542"/>
                </a:moveTo>
                <a:lnTo>
                  <a:pt x="124" y="1542"/>
                </a:lnTo>
                <a:lnTo>
                  <a:pt x="140" y="1529"/>
                </a:lnTo>
                <a:lnTo>
                  <a:pt x="156" y="1515"/>
                </a:lnTo>
                <a:lnTo>
                  <a:pt x="173" y="1504"/>
                </a:lnTo>
                <a:lnTo>
                  <a:pt x="191" y="1493"/>
                </a:lnTo>
                <a:lnTo>
                  <a:pt x="208" y="1482"/>
                </a:lnTo>
                <a:lnTo>
                  <a:pt x="226" y="1472"/>
                </a:lnTo>
                <a:lnTo>
                  <a:pt x="244" y="1464"/>
                </a:lnTo>
                <a:lnTo>
                  <a:pt x="264" y="1456"/>
                </a:lnTo>
                <a:lnTo>
                  <a:pt x="283" y="1450"/>
                </a:lnTo>
                <a:lnTo>
                  <a:pt x="303" y="1444"/>
                </a:lnTo>
                <a:lnTo>
                  <a:pt x="322" y="1438"/>
                </a:lnTo>
                <a:lnTo>
                  <a:pt x="342" y="1435"/>
                </a:lnTo>
                <a:lnTo>
                  <a:pt x="362" y="1431"/>
                </a:lnTo>
                <a:lnTo>
                  <a:pt x="382" y="1429"/>
                </a:lnTo>
                <a:lnTo>
                  <a:pt x="402" y="1428"/>
                </a:lnTo>
                <a:lnTo>
                  <a:pt x="422" y="1427"/>
                </a:lnTo>
                <a:lnTo>
                  <a:pt x="442" y="1428"/>
                </a:lnTo>
                <a:lnTo>
                  <a:pt x="463" y="1429"/>
                </a:lnTo>
                <a:lnTo>
                  <a:pt x="483" y="1431"/>
                </a:lnTo>
                <a:lnTo>
                  <a:pt x="503" y="1435"/>
                </a:lnTo>
                <a:lnTo>
                  <a:pt x="523" y="1438"/>
                </a:lnTo>
                <a:lnTo>
                  <a:pt x="542" y="1444"/>
                </a:lnTo>
                <a:lnTo>
                  <a:pt x="562" y="1450"/>
                </a:lnTo>
                <a:lnTo>
                  <a:pt x="581" y="1456"/>
                </a:lnTo>
                <a:lnTo>
                  <a:pt x="600" y="1464"/>
                </a:lnTo>
                <a:lnTo>
                  <a:pt x="619" y="1472"/>
                </a:lnTo>
                <a:lnTo>
                  <a:pt x="637" y="1482"/>
                </a:lnTo>
                <a:lnTo>
                  <a:pt x="654" y="1493"/>
                </a:lnTo>
                <a:lnTo>
                  <a:pt x="672" y="1504"/>
                </a:lnTo>
                <a:lnTo>
                  <a:pt x="689" y="1515"/>
                </a:lnTo>
                <a:lnTo>
                  <a:pt x="705" y="1529"/>
                </a:lnTo>
                <a:lnTo>
                  <a:pt x="721" y="1542"/>
                </a:lnTo>
                <a:lnTo>
                  <a:pt x="3176" y="3828"/>
                </a:lnTo>
                <a:lnTo>
                  <a:pt x="3176" y="3828"/>
                </a:lnTo>
                <a:lnTo>
                  <a:pt x="3192" y="3842"/>
                </a:lnTo>
                <a:lnTo>
                  <a:pt x="3209" y="3855"/>
                </a:lnTo>
                <a:lnTo>
                  <a:pt x="3224" y="3867"/>
                </a:lnTo>
                <a:lnTo>
                  <a:pt x="3243" y="3879"/>
                </a:lnTo>
                <a:lnTo>
                  <a:pt x="3260" y="3889"/>
                </a:lnTo>
                <a:lnTo>
                  <a:pt x="3278" y="3898"/>
                </a:lnTo>
                <a:lnTo>
                  <a:pt x="3296" y="3907"/>
                </a:lnTo>
                <a:lnTo>
                  <a:pt x="3316" y="3915"/>
                </a:lnTo>
                <a:lnTo>
                  <a:pt x="3335" y="3922"/>
                </a:lnTo>
                <a:lnTo>
                  <a:pt x="3354" y="3927"/>
                </a:lnTo>
                <a:lnTo>
                  <a:pt x="3374" y="3932"/>
                </a:lnTo>
                <a:lnTo>
                  <a:pt x="3393" y="3936"/>
                </a:lnTo>
                <a:lnTo>
                  <a:pt x="3414" y="3939"/>
                </a:lnTo>
                <a:lnTo>
                  <a:pt x="3433" y="3941"/>
                </a:lnTo>
                <a:lnTo>
                  <a:pt x="3454" y="3943"/>
                </a:lnTo>
                <a:lnTo>
                  <a:pt x="3475" y="3943"/>
                </a:lnTo>
                <a:lnTo>
                  <a:pt x="3494" y="3943"/>
                </a:lnTo>
                <a:lnTo>
                  <a:pt x="3515" y="3941"/>
                </a:lnTo>
                <a:lnTo>
                  <a:pt x="3534" y="3939"/>
                </a:lnTo>
                <a:lnTo>
                  <a:pt x="3555" y="3936"/>
                </a:lnTo>
                <a:lnTo>
                  <a:pt x="3574" y="3932"/>
                </a:lnTo>
                <a:lnTo>
                  <a:pt x="3594" y="3927"/>
                </a:lnTo>
                <a:lnTo>
                  <a:pt x="3613" y="3922"/>
                </a:lnTo>
                <a:lnTo>
                  <a:pt x="3633" y="3915"/>
                </a:lnTo>
                <a:lnTo>
                  <a:pt x="3652" y="3907"/>
                </a:lnTo>
                <a:lnTo>
                  <a:pt x="3670" y="3898"/>
                </a:lnTo>
                <a:lnTo>
                  <a:pt x="3689" y="3889"/>
                </a:lnTo>
                <a:lnTo>
                  <a:pt x="3706" y="3879"/>
                </a:lnTo>
                <a:lnTo>
                  <a:pt x="3724" y="3867"/>
                </a:lnTo>
                <a:lnTo>
                  <a:pt x="3741" y="3855"/>
                </a:lnTo>
                <a:lnTo>
                  <a:pt x="3757" y="3842"/>
                </a:lnTo>
                <a:lnTo>
                  <a:pt x="3772" y="3828"/>
                </a:lnTo>
                <a:lnTo>
                  <a:pt x="3772" y="3828"/>
                </a:lnTo>
                <a:lnTo>
                  <a:pt x="3787" y="3813"/>
                </a:lnTo>
                <a:lnTo>
                  <a:pt x="3802" y="3798"/>
                </a:lnTo>
                <a:lnTo>
                  <a:pt x="3814" y="3783"/>
                </a:lnTo>
                <a:lnTo>
                  <a:pt x="3826" y="3767"/>
                </a:lnTo>
                <a:lnTo>
                  <a:pt x="3838" y="3750"/>
                </a:lnTo>
                <a:lnTo>
                  <a:pt x="3848" y="3733"/>
                </a:lnTo>
                <a:lnTo>
                  <a:pt x="3856" y="3716"/>
                </a:lnTo>
                <a:lnTo>
                  <a:pt x="3865" y="3699"/>
                </a:lnTo>
                <a:lnTo>
                  <a:pt x="3872" y="3681"/>
                </a:lnTo>
                <a:lnTo>
                  <a:pt x="3878" y="3663"/>
                </a:lnTo>
                <a:lnTo>
                  <a:pt x="3884" y="3644"/>
                </a:lnTo>
                <a:lnTo>
                  <a:pt x="3888" y="3625"/>
                </a:lnTo>
                <a:lnTo>
                  <a:pt x="3892" y="3607"/>
                </a:lnTo>
                <a:lnTo>
                  <a:pt x="3894" y="3588"/>
                </a:lnTo>
                <a:lnTo>
                  <a:pt x="3895" y="3570"/>
                </a:lnTo>
                <a:lnTo>
                  <a:pt x="3896" y="3551"/>
                </a:lnTo>
                <a:lnTo>
                  <a:pt x="3895" y="3531"/>
                </a:lnTo>
                <a:lnTo>
                  <a:pt x="3894" y="3513"/>
                </a:lnTo>
                <a:lnTo>
                  <a:pt x="3892" y="3494"/>
                </a:lnTo>
                <a:lnTo>
                  <a:pt x="3888" y="3476"/>
                </a:lnTo>
                <a:lnTo>
                  <a:pt x="3884" y="3457"/>
                </a:lnTo>
                <a:lnTo>
                  <a:pt x="3878" y="3439"/>
                </a:lnTo>
                <a:lnTo>
                  <a:pt x="3872" y="3420"/>
                </a:lnTo>
                <a:lnTo>
                  <a:pt x="3865" y="3402"/>
                </a:lnTo>
                <a:lnTo>
                  <a:pt x="3856" y="3385"/>
                </a:lnTo>
                <a:lnTo>
                  <a:pt x="3848" y="3368"/>
                </a:lnTo>
                <a:lnTo>
                  <a:pt x="3838" y="3351"/>
                </a:lnTo>
                <a:lnTo>
                  <a:pt x="3826" y="3334"/>
                </a:lnTo>
                <a:lnTo>
                  <a:pt x="3814" y="3319"/>
                </a:lnTo>
                <a:lnTo>
                  <a:pt x="3802" y="3303"/>
                </a:lnTo>
                <a:lnTo>
                  <a:pt x="3787" y="3288"/>
                </a:lnTo>
                <a:lnTo>
                  <a:pt x="3772" y="3273"/>
                </a:lnTo>
                <a:lnTo>
                  <a:pt x="977" y="671"/>
                </a:lnTo>
                <a:lnTo>
                  <a:pt x="977" y="671"/>
                </a:lnTo>
                <a:lnTo>
                  <a:pt x="963" y="656"/>
                </a:lnTo>
                <a:lnTo>
                  <a:pt x="948" y="642"/>
                </a:lnTo>
                <a:lnTo>
                  <a:pt x="936" y="626"/>
                </a:lnTo>
                <a:lnTo>
                  <a:pt x="924" y="609"/>
                </a:lnTo>
                <a:lnTo>
                  <a:pt x="913" y="593"/>
                </a:lnTo>
                <a:lnTo>
                  <a:pt x="902" y="576"/>
                </a:lnTo>
                <a:lnTo>
                  <a:pt x="893" y="559"/>
                </a:lnTo>
                <a:lnTo>
                  <a:pt x="885" y="541"/>
                </a:lnTo>
                <a:lnTo>
                  <a:pt x="878" y="523"/>
                </a:lnTo>
                <a:lnTo>
                  <a:pt x="871" y="505"/>
                </a:lnTo>
                <a:lnTo>
                  <a:pt x="865" y="487"/>
                </a:lnTo>
                <a:lnTo>
                  <a:pt x="862" y="469"/>
                </a:lnTo>
                <a:lnTo>
                  <a:pt x="858" y="449"/>
                </a:lnTo>
                <a:lnTo>
                  <a:pt x="856" y="431"/>
                </a:lnTo>
                <a:lnTo>
                  <a:pt x="854" y="412"/>
                </a:lnTo>
                <a:lnTo>
                  <a:pt x="854" y="393"/>
                </a:lnTo>
                <a:lnTo>
                  <a:pt x="854" y="375"/>
                </a:lnTo>
                <a:lnTo>
                  <a:pt x="856" y="355"/>
                </a:lnTo>
                <a:lnTo>
                  <a:pt x="858" y="337"/>
                </a:lnTo>
                <a:lnTo>
                  <a:pt x="862" y="318"/>
                </a:lnTo>
                <a:lnTo>
                  <a:pt x="865" y="300"/>
                </a:lnTo>
                <a:lnTo>
                  <a:pt x="871" y="282"/>
                </a:lnTo>
                <a:lnTo>
                  <a:pt x="878" y="264"/>
                </a:lnTo>
                <a:lnTo>
                  <a:pt x="885" y="246"/>
                </a:lnTo>
                <a:lnTo>
                  <a:pt x="893" y="228"/>
                </a:lnTo>
                <a:lnTo>
                  <a:pt x="902" y="211"/>
                </a:lnTo>
                <a:lnTo>
                  <a:pt x="913" y="194"/>
                </a:lnTo>
                <a:lnTo>
                  <a:pt x="924" y="178"/>
                </a:lnTo>
                <a:lnTo>
                  <a:pt x="936" y="161"/>
                </a:lnTo>
                <a:lnTo>
                  <a:pt x="948" y="145"/>
                </a:lnTo>
                <a:lnTo>
                  <a:pt x="963" y="130"/>
                </a:lnTo>
                <a:lnTo>
                  <a:pt x="977" y="116"/>
                </a:lnTo>
                <a:lnTo>
                  <a:pt x="977" y="116"/>
                </a:lnTo>
                <a:lnTo>
                  <a:pt x="993" y="102"/>
                </a:lnTo>
                <a:lnTo>
                  <a:pt x="1010" y="88"/>
                </a:lnTo>
                <a:lnTo>
                  <a:pt x="1026" y="77"/>
                </a:lnTo>
                <a:lnTo>
                  <a:pt x="1044" y="66"/>
                </a:lnTo>
                <a:lnTo>
                  <a:pt x="1061" y="54"/>
                </a:lnTo>
                <a:lnTo>
                  <a:pt x="1079" y="45"/>
                </a:lnTo>
                <a:lnTo>
                  <a:pt x="1098" y="37"/>
                </a:lnTo>
                <a:lnTo>
                  <a:pt x="1117" y="30"/>
                </a:lnTo>
                <a:lnTo>
                  <a:pt x="1136" y="23"/>
                </a:lnTo>
                <a:lnTo>
                  <a:pt x="1156" y="17"/>
                </a:lnTo>
                <a:lnTo>
                  <a:pt x="1175" y="11"/>
                </a:lnTo>
                <a:lnTo>
                  <a:pt x="1195" y="8"/>
                </a:lnTo>
                <a:lnTo>
                  <a:pt x="1215" y="5"/>
                </a:lnTo>
                <a:lnTo>
                  <a:pt x="1235" y="2"/>
                </a:lnTo>
                <a:lnTo>
                  <a:pt x="1256" y="1"/>
                </a:lnTo>
                <a:lnTo>
                  <a:pt x="1276" y="0"/>
                </a:lnTo>
                <a:lnTo>
                  <a:pt x="1296" y="1"/>
                </a:lnTo>
                <a:lnTo>
                  <a:pt x="1316" y="2"/>
                </a:lnTo>
                <a:lnTo>
                  <a:pt x="1336" y="5"/>
                </a:lnTo>
                <a:lnTo>
                  <a:pt x="1356" y="8"/>
                </a:lnTo>
                <a:lnTo>
                  <a:pt x="1376" y="11"/>
                </a:lnTo>
                <a:lnTo>
                  <a:pt x="1395" y="17"/>
                </a:lnTo>
                <a:lnTo>
                  <a:pt x="1415" y="23"/>
                </a:lnTo>
                <a:lnTo>
                  <a:pt x="1434" y="30"/>
                </a:lnTo>
                <a:lnTo>
                  <a:pt x="1454" y="37"/>
                </a:lnTo>
                <a:lnTo>
                  <a:pt x="1472" y="45"/>
                </a:lnTo>
                <a:lnTo>
                  <a:pt x="1490" y="54"/>
                </a:lnTo>
                <a:lnTo>
                  <a:pt x="1508" y="66"/>
                </a:lnTo>
                <a:lnTo>
                  <a:pt x="1525" y="77"/>
                </a:lnTo>
                <a:lnTo>
                  <a:pt x="1542" y="88"/>
                </a:lnTo>
                <a:lnTo>
                  <a:pt x="1558" y="102"/>
                </a:lnTo>
                <a:lnTo>
                  <a:pt x="1574" y="116"/>
                </a:lnTo>
                <a:lnTo>
                  <a:pt x="3647" y="2046"/>
                </a:lnTo>
                <a:lnTo>
                  <a:pt x="3647" y="2046"/>
                </a:lnTo>
                <a:lnTo>
                  <a:pt x="3663" y="2059"/>
                </a:lnTo>
                <a:lnTo>
                  <a:pt x="3679" y="2073"/>
                </a:lnTo>
                <a:lnTo>
                  <a:pt x="3696" y="2085"/>
                </a:lnTo>
                <a:lnTo>
                  <a:pt x="3714" y="2097"/>
                </a:lnTo>
                <a:lnTo>
                  <a:pt x="3731" y="2107"/>
                </a:lnTo>
                <a:lnTo>
                  <a:pt x="3749" y="2116"/>
                </a:lnTo>
                <a:lnTo>
                  <a:pt x="3769" y="2125"/>
                </a:lnTo>
                <a:lnTo>
                  <a:pt x="3787" y="2132"/>
                </a:lnTo>
                <a:lnTo>
                  <a:pt x="3807" y="2139"/>
                </a:lnTo>
                <a:lnTo>
                  <a:pt x="3826" y="2145"/>
                </a:lnTo>
                <a:lnTo>
                  <a:pt x="3845" y="2150"/>
                </a:lnTo>
                <a:lnTo>
                  <a:pt x="3866" y="2153"/>
                </a:lnTo>
                <a:lnTo>
                  <a:pt x="3886" y="2157"/>
                </a:lnTo>
                <a:lnTo>
                  <a:pt x="3906" y="2159"/>
                </a:lnTo>
                <a:lnTo>
                  <a:pt x="3927" y="2160"/>
                </a:lnTo>
                <a:lnTo>
                  <a:pt x="3946" y="2161"/>
                </a:lnTo>
                <a:lnTo>
                  <a:pt x="8608" y="6490"/>
                </a:lnTo>
                <a:lnTo>
                  <a:pt x="4842" y="6490"/>
                </a:lnTo>
                <a:lnTo>
                  <a:pt x="124" y="2098"/>
                </a:lnTo>
                <a:lnTo>
                  <a:pt x="124" y="2098"/>
                </a:lnTo>
                <a:lnTo>
                  <a:pt x="109" y="2083"/>
                </a:lnTo>
                <a:lnTo>
                  <a:pt x="95" y="2068"/>
                </a:lnTo>
                <a:lnTo>
                  <a:pt x="83" y="2053"/>
                </a:lnTo>
                <a:lnTo>
                  <a:pt x="71" y="2036"/>
                </a:lnTo>
                <a:lnTo>
                  <a:pt x="60" y="2020"/>
                </a:lnTo>
                <a:lnTo>
                  <a:pt x="49" y="2003"/>
                </a:lnTo>
                <a:lnTo>
                  <a:pt x="40" y="1986"/>
                </a:lnTo>
                <a:lnTo>
                  <a:pt x="32" y="1968"/>
                </a:lnTo>
                <a:lnTo>
                  <a:pt x="24" y="1950"/>
                </a:lnTo>
                <a:lnTo>
                  <a:pt x="18" y="1931"/>
                </a:lnTo>
                <a:lnTo>
                  <a:pt x="12" y="1913"/>
                </a:lnTo>
                <a:lnTo>
                  <a:pt x="9" y="1895"/>
                </a:lnTo>
                <a:lnTo>
                  <a:pt x="5" y="1876"/>
                </a:lnTo>
                <a:lnTo>
                  <a:pt x="2" y="1858"/>
                </a:lnTo>
                <a:lnTo>
                  <a:pt x="1" y="1839"/>
                </a:lnTo>
                <a:lnTo>
                  <a:pt x="0" y="1821"/>
                </a:lnTo>
                <a:lnTo>
                  <a:pt x="1" y="1801"/>
                </a:lnTo>
                <a:lnTo>
                  <a:pt x="2" y="1782"/>
                </a:lnTo>
                <a:lnTo>
                  <a:pt x="5" y="1764"/>
                </a:lnTo>
                <a:lnTo>
                  <a:pt x="9" y="1745"/>
                </a:lnTo>
                <a:lnTo>
                  <a:pt x="12" y="1727"/>
                </a:lnTo>
                <a:lnTo>
                  <a:pt x="18" y="1709"/>
                </a:lnTo>
                <a:lnTo>
                  <a:pt x="24" y="1691"/>
                </a:lnTo>
                <a:lnTo>
                  <a:pt x="32" y="1672"/>
                </a:lnTo>
                <a:lnTo>
                  <a:pt x="40" y="1654"/>
                </a:lnTo>
                <a:lnTo>
                  <a:pt x="49" y="1637"/>
                </a:lnTo>
                <a:lnTo>
                  <a:pt x="60" y="1620"/>
                </a:lnTo>
                <a:lnTo>
                  <a:pt x="71" y="1605"/>
                </a:lnTo>
                <a:lnTo>
                  <a:pt x="83" y="1588"/>
                </a:lnTo>
                <a:lnTo>
                  <a:pt x="95" y="1572"/>
                </a:lnTo>
                <a:lnTo>
                  <a:pt x="109" y="1557"/>
                </a:lnTo>
                <a:lnTo>
                  <a:pt x="124" y="1542"/>
                </a:lnTo>
                <a:lnTo>
                  <a:pt x="124" y="154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Freeform 11">
            <a:extLst>
              <a:ext uri="{FF2B5EF4-FFF2-40B4-BE49-F238E27FC236}">
                <a16:creationId xmlns="" xmlns:a16="http://schemas.microsoft.com/office/drawing/2014/main" id="{6037D0D8-7716-41B6-AE2D-6EF8B3F54F3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365076" y="0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9183D350-3BD5-4E6F-BB75-0FF179C666B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289224" y="1016308"/>
            <a:ext cx="2858102" cy="3034992"/>
          </a:xfrm>
          <a:custGeom>
            <a:avLst/>
            <a:gdLst>
              <a:gd name="connsiteX0" fmla="*/ 0 w 2858102"/>
              <a:gd name="connsiteY0" fmla="*/ 0 h 3034992"/>
              <a:gd name="connsiteX1" fmla="*/ 0 w 2858102"/>
              <a:gd name="connsiteY1" fmla="*/ 353805 h 3034992"/>
              <a:gd name="connsiteX2" fmla="*/ 490082 w 2858102"/>
              <a:gd name="connsiteY2" fmla="*/ 843951 h 3034992"/>
              <a:gd name="connsiteX3" fmla="*/ 2645031 w 2858102"/>
              <a:gd name="connsiteY3" fmla="*/ 2998485 h 3034992"/>
              <a:gd name="connsiteX4" fmla="*/ 2649463 w 2858102"/>
              <a:gd name="connsiteY4" fmla="*/ 3003247 h 3034992"/>
              <a:gd name="connsiteX5" fmla="*/ 2654192 w 2858102"/>
              <a:gd name="connsiteY5" fmla="*/ 3007057 h 3034992"/>
              <a:gd name="connsiteX6" fmla="*/ 2659216 w 2858102"/>
              <a:gd name="connsiteY6" fmla="*/ 3011183 h 3034992"/>
              <a:gd name="connsiteX7" fmla="*/ 2664535 w 2858102"/>
              <a:gd name="connsiteY7" fmla="*/ 3014675 h 3034992"/>
              <a:gd name="connsiteX8" fmla="*/ 2669559 w 2858102"/>
              <a:gd name="connsiteY8" fmla="*/ 3017850 h 3034992"/>
              <a:gd name="connsiteX9" fmla="*/ 2675174 w 2858102"/>
              <a:gd name="connsiteY9" fmla="*/ 3020707 h 3034992"/>
              <a:gd name="connsiteX10" fmla="*/ 2680789 w 2858102"/>
              <a:gd name="connsiteY10" fmla="*/ 3023564 h 3034992"/>
              <a:gd name="connsiteX11" fmla="*/ 2686108 w 2858102"/>
              <a:gd name="connsiteY11" fmla="*/ 3026104 h 3034992"/>
              <a:gd name="connsiteX12" fmla="*/ 2692019 w 2858102"/>
              <a:gd name="connsiteY12" fmla="*/ 3028326 h 3034992"/>
              <a:gd name="connsiteX13" fmla="*/ 2697633 w 2858102"/>
              <a:gd name="connsiteY13" fmla="*/ 3030230 h 3034992"/>
              <a:gd name="connsiteX14" fmla="*/ 2703544 w 2858102"/>
              <a:gd name="connsiteY14" fmla="*/ 3031500 h 3034992"/>
              <a:gd name="connsiteX15" fmla="*/ 2709454 w 2858102"/>
              <a:gd name="connsiteY15" fmla="*/ 3033087 h 3034992"/>
              <a:gd name="connsiteX16" fmla="*/ 2715365 w 2858102"/>
              <a:gd name="connsiteY16" fmla="*/ 3034040 h 3034992"/>
              <a:gd name="connsiteX17" fmla="*/ 2721275 w 2858102"/>
              <a:gd name="connsiteY17" fmla="*/ 3034675 h 3034992"/>
              <a:gd name="connsiteX18" fmla="*/ 2727186 w 2858102"/>
              <a:gd name="connsiteY18" fmla="*/ 3034992 h 3034992"/>
              <a:gd name="connsiteX19" fmla="*/ 2733392 w 2858102"/>
              <a:gd name="connsiteY19" fmla="*/ 3034992 h 3034992"/>
              <a:gd name="connsiteX20" fmla="*/ 2739302 w 2858102"/>
              <a:gd name="connsiteY20" fmla="*/ 3034992 h 3034992"/>
              <a:gd name="connsiteX21" fmla="*/ 2745508 w 2858102"/>
              <a:gd name="connsiteY21" fmla="*/ 3034675 h 3034992"/>
              <a:gd name="connsiteX22" fmla="*/ 2751123 w 2858102"/>
              <a:gd name="connsiteY22" fmla="*/ 3034040 h 3034992"/>
              <a:gd name="connsiteX23" fmla="*/ 2757329 w 2858102"/>
              <a:gd name="connsiteY23" fmla="*/ 3033087 h 3034992"/>
              <a:gd name="connsiteX24" fmla="*/ 2762944 w 2858102"/>
              <a:gd name="connsiteY24" fmla="*/ 3031500 h 3034992"/>
              <a:gd name="connsiteX25" fmla="*/ 2768854 w 2858102"/>
              <a:gd name="connsiteY25" fmla="*/ 3030230 h 3034992"/>
              <a:gd name="connsiteX26" fmla="*/ 2774469 w 2858102"/>
              <a:gd name="connsiteY26" fmla="*/ 3028326 h 3034992"/>
              <a:gd name="connsiteX27" fmla="*/ 2780380 w 2858102"/>
              <a:gd name="connsiteY27" fmla="*/ 3026104 h 3034992"/>
              <a:gd name="connsiteX28" fmla="*/ 2785995 w 2858102"/>
              <a:gd name="connsiteY28" fmla="*/ 3023564 h 3034992"/>
              <a:gd name="connsiteX29" fmla="*/ 2791314 w 2858102"/>
              <a:gd name="connsiteY29" fmla="*/ 3020707 h 3034992"/>
              <a:gd name="connsiteX30" fmla="*/ 2796929 w 2858102"/>
              <a:gd name="connsiteY30" fmla="*/ 3017850 h 3034992"/>
              <a:gd name="connsiteX31" fmla="*/ 2802248 w 2858102"/>
              <a:gd name="connsiteY31" fmla="*/ 3014675 h 3034992"/>
              <a:gd name="connsiteX32" fmla="*/ 2807272 w 2858102"/>
              <a:gd name="connsiteY32" fmla="*/ 3011183 h 3034992"/>
              <a:gd name="connsiteX33" fmla="*/ 2812296 w 2858102"/>
              <a:gd name="connsiteY33" fmla="*/ 3007057 h 3034992"/>
              <a:gd name="connsiteX34" fmla="*/ 2817025 w 2858102"/>
              <a:gd name="connsiteY34" fmla="*/ 3003247 h 3034992"/>
              <a:gd name="connsiteX35" fmla="*/ 2821753 w 2858102"/>
              <a:gd name="connsiteY35" fmla="*/ 2998485 h 3034992"/>
              <a:gd name="connsiteX36" fmla="*/ 2826186 w 2858102"/>
              <a:gd name="connsiteY36" fmla="*/ 2993724 h 3034992"/>
              <a:gd name="connsiteX37" fmla="*/ 2830323 w 2858102"/>
              <a:gd name="connsiteY37" fmla="*/ 2989279 h 3034992"/>
              <a:gd name="connsiteX38" fmla="*/ 2834165 w 2858102"/>
              <a:gd name="connsiteY38" fmla="*/ 2984200 h 3034992"/>
              <a:gd name="connsiteX39" fmla="*/ 2837711 w 2858102"/>
              <a:gd name="connsiteY39" fmla="*/ 2979121 h 3034992"/>
              <a:gd name="connsiteX40" fmla="*/ 2840962 w 2858102"/>
              <a:gd name="connsiteY40" fmla="*/ 2973724 h 3034992"/>
              <a:gd name="connsiteX41" fmla="*/ 2843917 w 2858102"/>
              <a:gd name="connsiteY41" fmla="*/ 2968328 h 3034992"/>
              <a:gd name="connsiteX42" fmla="*/ 2846872 w 2858102"/>
              <a:gd name="connsiteY42" fmla="*/ 2962931 h 3034992"/>
              <a:gd name="connsiteX43" fmla="*/ 2849237 w 2858102"/>
              <a:gd name="connsiteY43" fmla="*/ 2957217 h 3034992"/>
              <a:gd name="connsiteX44" fmla="*/ 2851305 w 2858102"/>
              <a:gd name="connsiteY44" fmla="*/ 2951503 h 3034992"/>
              <a:gd name="connsiteX45" fmla="*/ 2853078 w 2858102"/>
              <a:gd name="connsiteY45" fmla="*/ 2945789 h 3034992"/>
              <a:gd name="connsiteX46" fmla="*/ 2854556 w 2858102"/>
              <a:gd name="connsiteY46" fmla="*/ 2940075 h 3034992"/>
              <a:gd name="connsiteX47" fmla="*/ 2856034 w 2858102"/>
              <a:gd name="connsiteY47" fmla="*/ 2934360 h 3034992"/>
              <a:gd name="connsiteX48" fmla="*/ 2857216 w 2858102"/>
              <a:gd name="connsiteY48" fmla="*/ 2928011 h 3034992"/>
              <a:gd name="connsiteX49" fmla="*/ 2857807 w 2858102"/>
              <a:gd name="connsiteY49" fmla="*/ 2922297 h 3034992"/>
              <a:gd name="connsiteX50" fmla="*/ 2858102 w 2858102"/>
              <a:gd name="connsiteY50" fmla="*/ 2916266 h 3034992"/>
              <a:gd name="connsiteX51" fmla="*/ 2858102 w 2858102"/>
              <a:gd name="connsiteY51" fmla="*/ 2910234 h 3034992"/>
              <a:gd name="connsiteX52" fmla="*/ 2858102 w 2858102"/>
              <a:gd name="connsiteY52" fmla="*/ 2903885 h 3034992"/>
              <a:gd name="connsiteX53" fmla="*/ 2857807 w 2858102"/>
              <a:gd name="connsiteY53" fmla="*/ 2898171 h 3034992"/>
              <a:gd name="connsiteX54" fmla="*/ 2857216 w 2858102"/>
              <a:gd name="connsiteY54" fmla="*/ 2892140 h 3034992"/>
              <a:gd name="connsiteX55" fmla="*/ 2856034 w 2858102"/>
              <a:gd name="connsiteY55" fmla="*/ 2886425 h 3034992"/>
              <a:gd name="connsiteX56" fmla="*/ 2854556 w 2858102"/>
              <a:gd name="connsiteY56" fmla="*/ 2880394 h 3034992"/>
              <a:gd name="connsiteX57" fmla="*/ 2853078 w 2858102"/>
              <a:gd name="connsiteY57" fmla="*/ 2874680 h 3034992"/>
              <a:gd name="connsiteX58" fmla="*/ 2851305 w 2858102"/>
              <a:gd name="connsiteY58" fmla="*/ 2868966 h 3034992"/>
              <a:gd name="connsiteX59" fmla="*/ 2849237 w 2858102"/>
              <a:gd name="connsiteY59" fmla="*/ 2863252 h 3034992"/>
              <a:gd name="connsiteX60" fmla="*/ 2846872 w 2858102"/>
              <a:gd name="connsiteY60" fmla="*/ 2857855 h 3034992"/>
              <a:gd name="connsiteX61" fmla="*/ 2843917 w 2858102"/>
              <a:gd name="connsiteY61" fmla="*/ 2851823 h 3034992"/>
              <a:gd name="connsiteX62" fmla="*/ 2840962 w 2858102"/>
              <a:gd name="connsiteY62" fmla="*/ 2846427 h 3034992"/>
              <a:gd name="connsiteX63" fmla="*/ 2837711 w 2858102"/>
              <a:gd name="connsiteY63" fmla="*/ 2841665 h 3034992"/>
              <a:gd name="connsiteX64" fmla="*/ 2834165 w 2858102"/>
              <a:gd name="connsiteY64" fmla="*/ 2836268 h 3034992"/>
              <a:gd name="connsiteX65" fmla="*/ 2830323 w 2858102"/>
              <a:gd name="connsiteY65" fmla="*/ 2831507 h 3034992"/>
              <a:gd name="connsiteX66" fmla="*/ 2826186 w 2858102"/>
              <a:gd name="connsiteY66" fmla="*/ 2826427 h 3034992"/>
              <a:gd name="connsiteX67" fmla="*/ 2821753 w 2858102"/>
              <a:gd name="connsiteY67" fmla="*/ 2821666 h 3034992"/>
              <a:gd name="connsiteX68" fmla="*/ 490082 w 2858102"/>
              <a:gd name="connsiteY68" fmla="*/ 489994 h 303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102" h="3034992">
                <a:moveTo>
                  <a:pt x="0" y="0"/>
                </a:moveTo>
                <a:lnTo>
                  <a:pt x="0" y="353805"/>
                </a:lnTo>
                <a:lnTo>
                  <a:pt x="490082" y="843951"/>
                </a:lnTo>
                <a:lnTo>
                  <a:pt x="2645031" y="2998485"/>
                </a:lnTo>
                <a:lnTo>
                  <a:pt x="2649463" y="3003247"/>
                </a:lnTo>
                <a:lnTo>
                  <a:pt x="2654192" y="3007057"/>
                </a:lnTo>
                <a:lnTo>
                  <a:pt x="2659216" y="3011183"/>
                </a:lnTo>
                <a:lnTo>
                  <a:pt x="2664535" y="3014675"/>
                </a:lnTo>
                <a:lnTo>
                  <a:pt x="2669559" y="3017850"/>
                </a:lnTo>
                <a:lnTo>
                  <a:pt x="2675174" y="3020707"/>
                </a:lnTo>
                <a:lnTo>
                  <a:pt x="2680789" y="3023564"/>
                </a:lnTo>
                <a:lnTo>
                  <a:pt x="2686108" y="3026104"/>
                </a:lnTo>
                <a:lnTo>
                  <a:pt x="2692019" y="3028326"/>
                </a:lnTo>
                <a:lnTo>
                  <a:pt x="2697633" y="3030230"/>
                </a:lnTo>
                <a:lnTo>
                  <a:pt x="2703544" y="3031500"/>
                </a:lnTo>
                <a:lnTo>
                  <a:pt x="2709454" y="3033087"/>
                </a:lnTo>
                <a:lnTo>
                  <a:pt x="2715365" y="3034040"/>
                </a:lnTo>
                <a:lnTo>
                  <a:pt x="2721275" y="3034675"/>
                </a:lnTo>
                <a:lnTo>
                  <a:pt x="2727186" y="3034992"/>
                </a:lnTo>
                <a:lnTo>
                  <a:pt x="2733392" y="3034992"/>
                </a:lnTo>
                <a:lnTo>
                  <a:pt x="2739302" y="3034992"/>
                </a:lnTo>
                <a:lnTo>
                  <a:pt x="2745508" y="3034675"/>
                </a:lnTo>
                <a:lnTo>
                  <a:pt x="2751123" y="3034040"/>
                </a:lnTo>
                <a:lnTo>
                  <a:pt x="2757329" y="3033087"/>
                </a:lnTo>
                <a:lnTo>
                  <a:pt x="2762944" y="3031500"/>
                </a:lnTo>
                <a:lnTo>
                  <a:pt x="2768854" y="3030230"/>
                </a:lnTo>
                <a:lnTo>
                  <a:pt x="2774469" y="3028326"/>
                </a:lnTo>
                <a:lnTo>
                  <a:pt x="2780380" y="3026104"/>
                </a:lnTo>
                <a:lnTo>
                  <a:pt x="2785995" y="3023564"/>
                </a:lnTo>
                <a:lnTo>
                  <a:pt x="2791314" y="3020707"/>
                </a:lnTo>
                <a:lnTo>
                  <a:pt x="2796929" y="3017850"/>
                </a:lnTo>
                <a:lnTo>
                  <a:pt x="2802248" y="3014675"/>
                </a:lnTo>
                <a:lnTo>
                  <a:pt x="2807272" y="3011183"/>
                </a:lnTo>
                <a:lnTo>
                  <a:pt x="2812296" y="3007057"/>
                </a:lnTo>
                <a:lnTo>
                  <a:pt x="2817025" y="3003247"/>
                </a:lnTo>
                <a:lnTo>
                  <a:pt x="2821753" y="2998485"/>
                </a:lnTo>
                <a:lnTo>
                  <a:pt x="2826186" y="2993724"/>
                </a:lnTo>
                <a:lnTo>
                  <a:pt x="2830323" y="2989279"/>
                </a:lnTo>
                <a:lnTo>
                  <a:pt x="2834165" y="2984200"/>
                </a:lnTo>
                <a:lnTo>
                  <a:pt x="2837711" y="2979121"/>
                </a:lnTo>
                <a:lnTo>
                  <a:pt x="2840962" y="2973724"/>
                </a:lnTo>
                <a:lnTo>
                  <a:pt x="2843917" y="2968328"/>
                </a:lnTo>
                <a:lnTo>
                  <a:pt x="2846872" y="2962931"/>
                </a:lnTo>
                <a:lnTo>
                  <a:pt x="2849237" y="2957217"/>
                </a:lnTo>
                <a:lnTo>
                  <a:pt x="2851305" y="2951503"/>
                </a:lnTo>
                <a:lnTo>
                  <a:pt x="2853078" y="2945789"/>
                </a:lnTo>
                <a:lnTo>
                  <a:pt x="2854556" y="2940075"/>
                </a:lnTo>
                <a:lnTo>
                  <a:pt x="2856034" y="2934360"/>
                </a:lnTo>
                <a:lnTo>
                  <a:pt x="2857216" y="2928011"/>
                </a:lnTo>
                <a:lnTo>
                  <a:pt x="2857807" y="2922297"/>
                </a:lnTo>
                <a:lnTo>
                  <a:pt x="2858102" y="2916266"/>
                </a:lnTo>
                <a:lnTo>
                  <a:pt x="2858102" y="2910234"/>
                </a:lnTo>
                <a:lnTo>
                  <a:pt x="2858102" y="2903885"/>
                </a:lnTo>
                <a:lnTo>
                  <a:pt x="2857807" y="2898171"/>
                </a:lnTo>
                <a:lnTo>
                  <a:pt x="2857216" y="2892140"/>
                </a:lnTo>
                <a:lnTo>
                  <a:pt x="2856034" y="2886425"/>
                </a:lnTo>
                <a:lnTo>
                  <a:pt x="2854556" y="2880394"/>
                </a:lnTo>
                <a:lnTo>
                  <a:pt x="2853078" y="2874680"/>
                </a:lnTo>
                <a:lnTo>
                  <a:pt x="2851305" y="2868966"/>
                </a:lnTo>
                <a:lnTo>
                  <a:pt x="2849237" y="2863252"/>
                </a:lnTo>
                <a:lnTo>
                  <a:pt x="2846872" y="2857855"/>
                </a:lnTo>
                <a:lnTo>
                  <a:pt x="2843917" y="2851823"/>
                </a:lnTo>
                <a:lnTo>
                  <a:pt x="2840962" y="2846427"/>
                </a:lnTo>
                <a:lnTo>
                  <a:pt x="2837711" y="2841665"/>
                </a:lnTo>
                <a:lnTo>
                  <a:pt x="2834165" y="2836268"/>
                </a:lnTo>
                <a:lnTo>
                  <a:pt x="2830323" y="2831507"/>
                </a:lnTo>
                <a:lnTo>
                  <a:pt x="2826186" y="2826427"/>
                </a:lnTo>
                <a:lnTo>
                  <a:pt x="2821753" y="2821666"/>
                </a:lnTo>
                <a:lnTo>
                  <a:pt x="490082" y="48999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Freeform 13">
            <a:extLst>
              <a:ext uri="{FF2B5EF4-FFF2-40B4-BE49-F238E27FC236}">
                <a16:creationId xmlns="" xmlns:a16="http://schemas.microsoft.com/office/drawing/2014/main" id="{772128E3-1CA7-42F7-A653-D18A8277E34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207974" y="5837238"/>
            <a:ext cx="1207378" cy="1020763"/>
          </a:xfrm>
          <a:custGeom>
            <a:avLst/>
            <a:gdLst>
              <a:gd name="T0" fmla="*/ 121 w 4084"/>
              <a:gd name="T1" fmla="*/ 115 h 3217"/>
              <a:gd name="T2" fmla="*/ 153 w 4084"/>
              <a:gd name="T3" fmla="*/ 87 h 3217"/>
              <a:gd name="T4" fmla="*/ 187 w 4084"/>
              <a:gd name="T5" fmla="*/ 65 h 3217"/>
              <a:gd name="T6" fmla="*/ 222 w 4084"/>
              <a:gd name="T7" fmla="*/ 44 h 3217"/>
              <a:gd name="T8" fmla="*/ 260 w 4084"/>
              <a:gd name="T9" fmla="*/ 29 h 3217"/>
              <a:gd name="T10" fmla="*/ 297 w 4084"/>
              <a:gd name="T11" fmla="*/ 16 h 3217"/>
              <a:gd name="T12" fmla="*/ 336 w 4084"/>
              <a:gd name="T13" fmla="*/ 7 h 3217"/>
              <a:gd name="T14" fmla="*/ 376 w 4084"/>
              <a:gd name="T15" fmla="*/ 3 h 3217"/>
              <a:gd name="T16" fmla="*/ 416 w 4084"/>
              <a:gd name="T17" fmla="*/ 0 h 3217"/>
              <a:gd name="T18" fmla="*/ 456 w 4084"/>
              <a:gd name="T19" fmla="*/ 3 h 3217"/>
              <a:gd name="T20" fmla="*/ 495 w 4084"/>
              <a:gd name="T21" fmla="*/ 7 h 3217"/>
              <a:gd name="T22" fmla="*/ 534 w 4084"/>
              <a:gd name="T23" fmla="*/ 16 h 3217"/>
              <a:gd name="T24" fmla="*/ 573 w 4084"/>
              <a:gd name="T25" fmla="*/ 29 h 3217"/>
              <a:gd name="T26" fmla="*/ 610 w 4084"/>
              <a:gd name="T27" fmla="*/ 44 h 3217"/>
              <a:gd name="T28" fmla="*/ 646 w 4084"/>
              <a:gd name="T29" fmla="*/ 65 h 3217"/>
              <a:gd name="T30" fmla="*/ 679 w 4084"/>
              <a:gd name="T31" fmla="*/ 87 h 3217"/>
              <a:gd name="T32" fmla="*/ 710 w 4084"/>
              <a:gd name="T33" fmla="*/ 115 h 3217"/>
              <a:gd name="T34" fmla="*/ 2865 w 4084"/>
              <a:gd name="T35" fmla="*/ 3217 h 3217"/>
              <a:gd name="T36" fmla="*/ 121 w 4084"/>
              <a:gd name="T37" fmla="*/ 663 h 3217"/>
              <a:gd name="T38" fmla="*/ 93 w 4084"/>
              <a:gd name="T39" fmla="*/ 634 h 3217"/>
              <a:gd name="T40" fmla="*/ 68 w 4084"/>
              <a:gd name="T41" fmla="*/ 602 h 3217"/>
              <a:gd name="T42" fmla="*/ 47 w 4084"/>
              <a:gd name="T43" fmla="*/ 569 h 3217"/>
              <a:gd name="T44" fmla="*/ 30 w 4084"/>
              <a:gd name="T45" fmla="*/ 534 h 3217"/>
              <a:gd name="T46" fmla="*/ 17 w 4084"/>
              <a:gd name="T47" fmla="*/ 499 h 3217"/>
              <a:gd name="T48" fmla="*/ 7 w 4084"/>
              <a:gd name="T49" fmla="*/ 463 h 3217"/>
              <a:gd name="T50" fmla="*/ 1 w 4084"/>
              <a:gd name="T51" fmla="*/ 426 h 3217"/>
              <a:gd name="T52" fmla="*/ 0 w 4084"/>
              <a:gd name="T53" fmla="*/ 388 h 3217"/>
              <a:gd name="T54" fmla="*/ 1 w 4084"/>
              <a:gd name="T55" fmla="*/ 351 h 3217"/>
              <a:gd name="T56" fmla="*/ 7 w 4084"/>
              <a:gd name="T57" fmla="*/ 315 h 3217"/>
              <a:gd name="T58" fmla="*/ 17 w 4084"/>
              <a:gd name="T59" fmla="*/ 279 h 3217"/>
              <a:gd name="T60" fmla="*/ 30 w 4084"/>
              <a:gd name="T61" fmla="*/ 242 h 3217"/>
              <a:gd name="T62" fmla="*/ 47 w 4084"/>
              <a:gd name="T63" fmla="*/ 209 h 3217"/>
              <a:gd name="T64" fmla="*/ 68 w 4084"/>
              <a:gd name="T65" fmla="*/ 175 h 3217"/>
              <a:gd name="T66" fmla="*/ 93 w 4084"/>
              <a:gd name="T67" fmla="*/ 144 h 3217"/>
              <a:gd name="T68" fmla="*/ 121 w 4084"/>
              <a:gd name="T69" fmla="*/ 115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4" h="3217">
                <a:moveTo>
                  <a:pt x="121" y="115"/>
                </a:moveTo>
                <a:lnTo>
                  <a:pt x="121" y="115"/>
                </a:lnTo>
                <a:lnTo>
                  <a:pt x="137" y="100"/>
                </a:lnTo>
                <a:lnTo>
                  <a:pt x="153" y="87"/>
                </a:lnTo>
                <a:lnTo>
                  <a:pt x="170" y="76"/>
                </a:lnTo>
                <a:lnTo>
                  <a:pt x="187" y="65"/>
                </a:lnTo>
                <a:lnTo>
                  <a:pt x="204" y="55"/>
                </a:lnTo>
                <a:lnTo>
                  <a:pt x="222" y="44"/>
                </a:lnTo>
                <a:lnTo>
                  <a:pt x="240" y="37"/>
                </a:lnTo>
                <a:lnTo>
                  <a:pt x="260" y="29"/>
                </a:lnTo>
                <a:lnTo>
                  <a:pt x="278" y="22"/>
                </a:lnTo>
                <a:lnTo>
                  <a:pt x="297" y="16"/>
                </a:lnTo>
                <a:lnTo>
                  <a:pt x="317" y="12"/>
                </a:lnTo>
                <a:lnTo>
                  <a:pt x="336" y="7"/>
                </a:lnTo>
                <a:lnTo>
                  <a:pt x="357" y="5"/>
                </a:lnTo>
                <a:lnTo>
                  <a:pt x="376" y="3"/>
                </a:lnTo>
                <a:lnTo>
                  <a:pt x="396" y="1"/>
                </a:lnTo>
                <a:lnTo>
                  <a:pt x="416" y="0"/>
                </a:lnTo>
                <a:lnTo>
                  <a:pt x="436" y="1"/>
                </a:lnTo>
                <a:lnTo>
                  <a:pt x="456" y="3"/>
                </a:lnTo>
                <a:lnTo>
                  <a:pt x="476" y="5"/>
                </a:lnTo>
                <a:lnTo>
                  <a:pt x="495" y="7"/>
                </a:lnTo>
                <a:lnTo>
                  <a:pt x="515" y="12"/>
                </a:lnTo>
                <a:lnTo>
                  <a:pt x="534" y="16"/>
                </a:lnTo>
                <a:lnTo>
                  <a:pt x="554" y="22"/>
                </a:lnTo>
                <a:lnTo>
                  <a:pt x="573" y="29"/>
                </a:lnTo>
                <a:lnTo>
                  <a:pt x="591" y="37"/>
                </a:lnTo>
                <a:lnTo>
                  <a:pt x="610" y="44"/>
                </a:lnTo>
                <a:lnTo>
                  <a:pt x="628" y="55"/>
                </a:lnTo>
                <a:lnTo>
                  <a:pt x="646" y="65"/>
                </a:lnTo>
                <a:lnTo>
                  <a:pt x="663" y="76"/>
                </a:lnTo>
                <a:lnTo>
                  <a:pt x="679" y="87"/>
                </a:lnTo>
                <a:lnTo>
                  <a:pt x="696" y="100"/>
                </a:lnTo>
                <a:lnTo>
                  <a:pt x="710" y="115"/>
                </a:lnTo>
                <a:lnTo>
                  <a:pt x="4084" y="3217"/>
                </a:lnTo>
                <a:lnTo>
                  <a:pt x="2865" y="3217"/>
                </a:lnTo>
                <a:lnTo>
                  <a:pt x="121" y="663"/>
                </a:lnTo>
                <a:lnTo>
                  <a:pt x="121" y="663"/>
                </a:lnTo>
                <a:lnTo>
                  <a:pt x="106" y="649"/>
                </a:lnTo>
                <a:lnTo>
                  <a:pt x="93" y="634"/>
                </a:lnTo>
                <a:lnTo>
                  <a:pt x="80" y="618"/>
                </a:lnTo>
                <a:lnTo>
                  <a:pt x="68" y="602"/>
                </a:lnTo>
                <a:lnTo>
                  <a:pt x="57" y="586"/>
                </a:lnTo>
                <a:lnTo>
                  <a:pt x="47" y="569"/>
                </a:lnTo>
                <a:lnTo>
                  <a:pt x="37" y="552"/>
                </a:lnTo>
                <a:lnTo>
                  <a:pt x="30" y="534"/>
                </a:lnTo>
                <a:lnTo>
                  <a:pt x="23" y="517"/>
                </a:lnTo>
                <a:lnTo>
                  <a:pt x="17" y="499"/>
                </a:lnTo>
                <a:lnTo>
                  <a:pt x="12" y="481"/>
                </a:lnTo>
                <a:lnTo>
                  <a:pt x="7" y="463"/>
                </a:lnTo>
                <a:lnTo>
                  <a:pt x="3" y="445"/>
                </a:lnTo>
                <a:lnTo>
                  <a:pt x="1" y="426"/>
                </a:lnTo>
                <a:lnTo>
                  <a:pt x="0" y="408"/>
                </a:lnTo>
                <a:lnTo>
                  <a:pt x="0" y="388"/>
                </a:lnTo>
                <a:lnTo>
                  <a:pt x="0" y="370"/>
                </a:lnTo>
                <a:lnTo>
                  <a:pt x="1" y="351"/>
                </a:lnTo>
                <a:lnTo>
                  <a:pt x="3" y="333"/>
                </a:lnTo>
                <a:lnTo>
                  <a:pt x="7" y="315"/>
                </a:lnTo>
                <a:lnTo>
                  <a:pt x="12" y="297"/>
                </a:lnTo>
                <a:lnTo>
                  <a:pt x="17" y="279"/>
                </a:lnTo>
                <a:lnTo>
                  <a:pt x="23" y="261"/>
                </a:lnTo>
                <a:lnTo>
                  <a:pt x="30" y="242"/>
                </a:lnTo>
                <a:lnTo>
                  <a:pt x="37" y="226"/>
                </a:lnTo>
                <a:lnTo>
                  <a:pt x="47" y="209"/>
                </a:lnTo>
                <a:lnTo>
                  <a:pt x="57" y="192"/>
                </a:lnTo>
                <a:lnTo>
                  <a:pt x="68" y="175"/>
                </a:lnTo>
                <a:lnTo>
                  <a:pt x="80" y="159"/>
                </a:lnTo>
                <a:lnTo>
                  <a:pt x="93" y="144"/>
                </a:lnTo>
                <a:lnTo>
                  <a:pt x="106" y="128"/>
                </a:lnTo>
                <a:lnTo>
                  <a:pt x="121" y="115"/>
                </a:lnTo>
                <a:lnTo>
                  <a:pt x="121" y="1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Freeform 12">
            <a:extLst>
              <a:ext uri="{FF2B5EF4-FFF2-40B4-BE49-F238E27FC236}">
                <a16:creationId xmlns="" xmlns:a16="http://schemas.microsoft.com/office/drawing/2014/main" id="{91FC7336-B8B1-4734-A0D0-85F70FE5553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912410" y="685800"/>
            <a:ext cx="2252195" cy="2251075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 10">
            <a:extLst>
              <a:ext uri="{FF2B5EF4-FFF2-40B4-BE49-F238E27FC236}">
                <a16:creationId xmlns="" xmlns:a16="http://schemas.microsoft.com/office/drawing/2014/main" id="{A638C627-F711-47E7-8564-9DC1999B3C1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680876" y="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5822719" y="3062287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5822719" y="5541963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17253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09BC75E3-B1A7-4A6E-89CB-36859A5B4A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5" r="50539"/>
          <a:stretch/>
        </p:blipFill>
        <p:spPr>
          <a:xfrm>
            <a:off x="5672359" y="0"/>
            <a:ext cx="3471641" cy="425291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="" xmlns:a16="http://schemas.microsoft.com/office/drawing/2014/main" id="{5B9AF108-CF1C-4DBA-9CB0-BDC5AB97987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8"/>
          <a:stretch>
            <a:fillRect/>
          </a:stretch>
        </p:blipFill>
        <p:spPr>
          <a:xfrm>
            <a:off x="0" y="2748565"/>
            <a:ext cx="4644008" cy="4109435"/>
          </a:xfrm>
          <a:custGeom>
            <a:avLst/>
            <a:gdLst>
              <a:gd name="connsiteX0" fmla="*/ 0 w 4644008"/>
              <a:gd name="connsiteY0" fmla="*/ 0 h 4109435"/>
              <a:gd name="connsiteX1" fmla="*/ 4644008 w 4644008"/>
              <a:gd name="connsiteY1" fmla="*/ 0 h 4109435"/>
              <a:gd name="connsiteX2" fmla="*/ 4644008 w 4644008"/>
              <a:gd name="connsiteY2" fmla="*/ 4109435 h 4109435"/>
              <a:gd name="connsiteX3" fmla="*/ 0 w 4644008"/>
              <a:gd name="connsiteY3" fmla="*/ 4109435 h 4109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008" h="4109435">
                <a:moveTo>
                  <a:pt x="0" y="0"/>
                </a:moveTo>
                <a:lnTo>
                  <a:pt x="4644008" y="0"/>
                </a:lnTo>
                <a:lnTo>
                  <a:pt x="4644008" y="4109435"/>
                </a:lnTo>
                <a:lnTo>
                  <a:pt x="0" y="4109435"/>
                </a:lnTo>
                <a:close/>
              </a:path>
            </a:pathLst>
          </a:custGeom>
        </p:spPr>
      </p:pic>
      <p:sp>
        <p:nvSpPr>
          <p:cNvPr id="33" name="Freeform 6">
            <a:extLst>
              <a:ext uri="{FF2B5EF4-FFF2-40B4-BE49-F238E27FC236}">
                <a16:creationId xmlns="" xmlns:a16="http://schemas.microsoft.com/office/drawing/2014/main" id="{7E14294D-8848-421B-9415-962D532BABB6}"/>
              </a:ext>
            </a:extLst>
          </p:cNvPr>
          <p:cNvSpPr>
            <a:spLocks/>
          </p:cNvSpPr>
          <p:nvPr userDrawn="1"/>
        </p:nvSpPr>
        <p:spPr bwMode="auto">
          <a:xfrm>
            <a:off x="0" y="6402388"/>
            <a:ext cx="618182" cy="455613"/>
          </a:xfrm>
          <a:custGeom>
            <a:avLst/>
            <a:gdLst>
              <a:gd name="T0" fmla="*/ 0 w 1944"/>
              <a:gd name="T1" fmla="*/ 1437 h 1437"/>
              <a:gd name="T2" fmla="*/ 1839 w 1944"/>
              <a:gd name="T3" fmla="*/ 612 h 1437"/>
              <a:gd name="T4" fmla="*/ 1852 w 1944"/>
              <a:gd name="T5" fmla="*/ 599 h 1437"/>
              <a:gd name="T6" fmla="*/ 1875 w 1944"/>
              <a:gd name="T7" fmla="*/ 571 h 1437"/>
              <a:gd name="T8" fmla="*/ 1894 w 1944"/>
              <a:gd name="T9" fmla="*/ 541 h 1437"/>
              <a:gd name="T10" fmla="*/ 1910 w 1944"/>
              <a:gd name="T11" fmla="*/ 510 h 1437"/>
              <a:gd name="T12" fmla="*/ 1924 w 1944"/>
              <a:gd name="T13" fmla="*/ 477 h 1437"/>
              <a:gd name="T14" fmla="*/ 1934 w 1944"/>
              <a:gd name="T15" fmla="*/ 444 h 1437"/>
              <a:gd name="T16" fmla="*/ 1941 w 1944"/>
              <a:gd name="T17" fmla="*/ 410 h 1437"/>
              <a:gd name="T18" fmla="*/ 1943 w 1944"/>
              <a:gd name="T19" fmla="*/ 376 h 1437"/>
              <a:gd name="T20" fmla="*/ 1943 w 1944"/>
              <a:gd name="T21" fmla="*/ 342 h 1437"/>
              <a:gd name="T22" fmla="*/ 1941 w 1944"/>
              <a:gd name="T23" fmla="*/ 308 h 1437"/>
              <a:gd name="T24" fmla="*/ 1934 w 1944"/>
              <a:gd name="T25" fmla="*/ 274 h 1437"/>
              <a:gd name="T26" fmla="*/ 1924 w 1944"/>
              <a:gd name="T27" fmla="*/ 241 h 1437"/>
              <a:gd name="T28" fmla="*/ 1910 w 1944"/>
              <a:gd name="T29" fmla="*/ 208 h 1437"/>
              <a:gd name="T30" fmla="*/ 1894 w 1944"/>
              <a:gd name="T31" fmla="*/ 176 h 1437"/>
              <a:gd name="T32" fmla="*/ 1875 w 1944"/>
              <a:gd name="T33" fmla="*/ 147 h 1437"/>
              <a:gd name="T34" fmla="*/ 1852 w 1944"/>
              <a:gd name="T35" fmla="*/ 119 h 1437"/>
              <a:gd name="T36" fmla="*/ 1839 w 1944"/>
              <a:gd name="T37" fmla="*/ 106 h 1437"/>
              <a:gd name="T38" fmla="*/ 1812 w 1944"/>
              <a:gd name="T39" fmla="*/ 81 h 1437"/>
              <a:gd name="T40" fmla="*/ 1782 w 1944"/>
              <a:gd name="T41" fmla="*/ 60 h 1437"/>
              <a:gd name="T42" fmla="*/ 1752 w 1944"/>
              <a:gd name="T43" fmla="*/ 41 h 1437"/>
              <a:gd name="T44" fmla="*/ 1720 w 1944"/>
              <a:gd name="T45" fmla="*/ 27 h 1437"/>
              <a:gd name="T46" fmla="*/ 1687 w 1944"/>
              <a:gd name="T47" fmla="*/ 16 h 1437"/>
              <a:gd name="T48" fmla="*/ 1654 w 1944"/>
              <a:gd name="T49" fmla="*/ 7 h 1437"/>
              <a:gd name="T50" fmla="*/ 1620 w 1944"/>
              <a:gd name="T51" fmla="*/ 3 h 1437"/>
              <a:gd name="T52" fmla="*/ 1585 w 1944"/>
              <a:gd name="T53" fmla="*/ 0 h 1437"/>
              <a:gd name="T54" fmla="*/ 1551 w 1944"/>
              <a:gd name="T55" fmla="*/ 3 h 1437"/>
              <a:gd name="T56" fmla="*/ 1517 w 1944"/>
              <a:gd name="T57" fmla="*/ 7 h 1437"/>
              <a:gd name="T58" fmla="*/ 1484 w 1944"/>
              <a:gd name="T59" fmla="*/ 16 h 1437"/>
              <a:gd name="T60" fmla="*/ 1451 w 1944"/>
              <a:gd name="T61" fmla="*/ 27 h 1437"/>
              <a:gd name="T62" fmla="*/ 1420 w 1944"/>
              <a:gd name="T63" fmla="*/ 41 h 1437"/>
              <a:gd name="T64" fmla="*/ 1389 w 1944"/>
              <a:gd name="T65" fmla="*/ 60 h 1437"/>
              <a:gd name="T66" fmla="*/ 1360 w 1944"/>
              <a:gd name="T67" fmla="*/ 81 h 1437"/>
              <a:gd name="T68" fmla="*/ 1333 w 1944"/>
              <a:gd name="T69" fmla="*/ 106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44" h="1437">
                <a:moveTo>
                  <a:pt x="1333" y="106"/>
                </a:moveTo>
                <a:lnTo>
                  <a:pt x="0" y="1437"/>
                </a:lnTo>
                <a:lnTo>
                  <a:pt x="1013" y="1437"/>
                </a:lnTo>
                <a:lnTo>
                  <a:pt x="1839" y="612"/>
                </a:lnTo>
                <a:lnTo>
                  <a:pt x="1839" y="612"/>
                </a:lnTo>
                <a:lnTo>
                  <a:pt x="1852" y="599"/>
                </a:lnTo>
                <a:lnTo>
                  <a:pt x="1863" y="585"/>
                </a:lnTo>
                <a:lnTo>
                  <a:pt x="1875" y="571"/>
                </a:lnTo>
                <a:lnTo>
                  <a:pt x="1884" y="556"/>
                </a:lnTo>
                <a:lnTo>
                  <a:pt x="1894" y="541"/>
                </a:lnTo>
                <a:lnTo>
                  <a:pt x="1903" y="525"/>
                </a:lnTo>
                <a:lnTo>
                  <a:pt x="1910" y="510"/>
                </a:lnTo>
                <a:lnTo>
                  <a:pt x="1917" y="493"/>
                </a:lnTo>
                <a:lnTo>
                  <a:pt x="1924" y="477"/>
                </a:lnTo>
                <a:lnTo>
                  <a:pt x="1929" y="460"/>
                </a:lnTo>
                <a:lnTo>
                  <a:pt x="1934" y="444"/>
                </a:lnTo>
                <a:lnTo>
                  <a:pt x="1937" y="428"/>
                </a:lnTo>
                <a:lnTo>
                  <a:pt x="1941" y="410"/>
                </a:lnTo>
                <a:lnTo>
                  <a:pt x="1942" y="394"/>
                </a:lnTo>
                <a:lnTo>
                  <a:pt x="1943" y="376"/>
                </a:lnTo>
                <a:lnTo>
                  <a:pt x="1944" y="360"/>
                </a:lnTo>
                <a:lnTo>
                  <a:pt x="1943" y="342"/>
                </a:lnTo>
                <a:lnTo>
                  <a:pt x="1942" y="324"/>
                </a:lnTo>
                <a:lnTo>
                  <a:pt x="1941" y="308"/>
                </a:lnTo>
                <a:lnTo>
                  <a:pt x="1937" y="290"/>
                </a:lnTo>
                <a:lnTo>
                  <a:pt x="1934" y="274"/>
                </a:lnTo>
                <a:lnTo>
                  <a:pt x="1929" y="257"/>
                </a:lnTo>
                <a:lnTo>
                  <a:pt x="1924" y="241"/>
                </a:lnTo>
                <a:lnTo>
                  <a:pt x="1917" y="225"/>
                </a:lnTo>
                <a:lnTo>
                  <a:pt x="1910" y="208"/>
                </a:lnTo>
                <a:lnTo>
                  <a:pt x="1903" y="193"/>
                </a:lnTo>
                <a:lnTo>
                  <a:pt x="1894" y="176"/>
                </a:lnTo>
                <a:lnTo>
                  <a:pt x="1884" y="162"/>
                </a:lnTo>
                <a:lnTo>
                  <a:pt x="1875" y="147"/>
                </a:lnTo>
                <a:lnTo>
                  <a:pt x="1863" y="133"/>
                </a:lnTo>
                <a:lnTo>
                  <a:pt x="1852" y="119"/>
                </a:lnTo>
                <a:lnTo>
                  <a:pt x="1839" y="106"/>
                </a:lnTo>
                <a:lnTo>
                  <a:pt x="1839" y="106"/>
                </a:lnTo>
                <a:lnTo>
                  <a:pt x="1826" y="93"/>
                </a:lnTo>
                <a:lnTo>
                  <a:pt x="1812" y="81"/>
                </a:lnTo>
                <a:lnTo>
                  <a:pt x="1798" y="70"/>
                </a:lnTo>
                <a:lnTo>
                  <a:pt x="1782" y="60"/>
                </a:lnTo>
                <a:lnTo>
                  <a:pt x="1768" y="51"/>
                </a:lnTo>
                <a:lnTo>
                  <a:pt x="1752" y="41"/>
                </a:lnTo>
                <a:lnTo>
                  <a:pt x="1737" y="34"/>
                </a:lnTo>
                <a:lnTo>
                  <a:pt x="1720" y="27"/>
                </a:lnTo>
                <a:lnTo>
                  <a:pt x="1704" y="20"/>
                </a:lnTo>
                <a:lnTo>
                  <a:pt x="1687" y="16"/>
                </a:lnTo>
                <a:lnTo>
                  <a:pt x="1671" y="11"/>
                </a:lnTo>
                <a:lnTo>
                  <a:pt x="1654" y="7"/>
                </a:lnTo>
                <a:lnTo>
                  <a:pt x="1637" y="4"/>
                </a:lnTo>
                <a:lnTo>
                  <a:pt x="1620" y="3"/>
                </a:lnTo>
                <a:lnTo>
                  <a:pt x="1603" y="2"/>
                </a:lnTo>
                <a:lnTo>
                  <a:pt x="1585" y="0"/>
                </a:lnTo>
                <a:lnTo>
                  <a:pt x="1569" y="2"/>
                </a:lnTo>
                <a:lnTo>
                  <a:pt x="1551" y="3"/>
                </a:lnTo>
                <a:lnTo>
                  <a:pt x="1535" y="4"/>
                </a:lnTo>
                <a:lnTo>
                  <a:pt x="1517" y="7"/>
                </a:lnTo>
                <a:lnTo>
                  <a:pt x="1501" y="11"/>
                </a:lnTo>
                <a:lnTo>
                  <a:pt x="1484" y="16"/>
                </a:lnTo>
                <a:lnTo>
                  <a:pt x="1468" y="20"/>
                </a:lnTo>
                <a:lnTo>
                  <a:pt x="1451" y="27"/>
                </a:lnTo>
                <a:lnTo>
                  <a:pt x="1435" y="34"/>
                </a:lnTo>
                <a:lnTo>
                  <a:pt x="1420" y="41"/>
                </a:lnTo>
                <a:lnTo>
                  <a:pt x="1403" y="51"/>
                </a:lnTo>
                <a:lnTo>
                  <a:pt x="1389" y="60"/>
                </a:lnTo>
                <a:lnTo>
                  <a:pt x="1374" y="70"/>
                </a:lnTo>
                <a:lnTo>
                  <a:pt x="1360" y="81"/>
                </a:lnTo>
                <a:lnTo>
                  <a:pt x="1346" y="93"/>
                </a:lnTo>
                <a:lnTo>
                  <a:pt x="1333" y="106"/>
                </a:lnTo>
                <a:lnTo>
                  <a:pt x="1333" y="10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="" xmlns:a16="http://schemas.microsoft.com/office/drawing/2014/main" id="{45187B53-8A47-44FB-AA15-37650DC31B68}"/>
              </a:ext>
            </a:extLst>
          </p:cNvPr>
          <p:cNvSpPr>
            <a:spLocks/>
          </p:cNvSpPr>
          <p:nvPr userDrawn="1"/>
        </p:nvSpPr>
        <p:spPr bwMode="auto">
          <a:xfrm>
            <a:off x="0" y="1"/>
            <a:ext cx="9147326" cy="6857999"/>
          </a:xfrm>
          <a:custGeom>
            <a:avLst/>
            <a:gdLst>
              <a:gd name="connsiteX0" fmla="*/ 0 w 9147326"/>
              <a:gd name="connsiteY0" fmla="*/ 0 h 6857999"/>
              <a:gd name="connsiteX1" fmla="*/ 9147326 w 9147326"/>
              <a:gd name="connsiteY1" fmla="*/ 0 h 6857999"/>
              <a:gd name="connsiteX2" fmla="*/ 9147326 w 9147326"/>
              <a:gd name="connsiteY2" fmla="*/ 126534 h 6857999"/>
              <a:gd name="connsiteX3" fmla="*/ 7728380 w 9147326"/>
              <a:gd name="connsiteY3" fmla="*/ 1544002 h 6857999"/>
              <a:gd name="connsiteX4" fmla="*/ 7724248 w 9147326"/>
              <a:gd name="connsiteY4" fmla="*/ 1548130 h 6857999"/>
              <a:gd name="connsiteX5" fmla="*/ 7720434 w 9147326"/>
              <a:gd name="connsiteY5" fmla="*/ 1552575 h 6857999"/>
              <a:gd name="connsiteX6" fmla="*/ 7717256 w 9147326"/>
              <a:gd name="connsiteY6" fmla="*/ 1557337 h 6857999"/>
              <a:gd name="connsiteX7" fmla="*/ 7713759 w 9147326"/>
              <a:gd name="connsiteY7" fmla="*/ 1561782 h 6857999"/>
              <a:gd name="connsiteX8" fmla="*/ 7710899 w 9147326"/>
              <a:gd name="connsiteY8" fmla="*/ 1566545 h 6857999"/>
              <a:gd name="connsiteX9" fmla="*/ 7707721 w 9147326"/>
              <a:gd name="connsiteY9" fmla="*/ 1571942 h 6857999"/>
              <a:gd name="connsiteX10" fmla="*/ 7705496 w 9147326"/>
              <a:gd name="connsiteY10" fmla="*/ 1576705 h 6857999"/>
              <a:gd name="connsiteX11" fmla="*/ 7702953 w 9147326"/>
              <a:gd name="connsiteY11" fmla="*/ 1581785 h 6857999"/>
              <a:gd name="connsiteX12" fmla="*/ 7701046 w 9147326"/>
              <a:gd name="connsiteY12" fmla="*/ 1587182 h 6857999"/>
              <a:gd name="connsiteX13" fmla="*/ 7699457 w 9147326"/>
              <a:gd name="connsiteY13" fmla="*/ 1592262 h 6857999"/>
              <a:gd name="connsiteX14" fmla="*/ 7698186 w 9147326"/>
              <a:gd name="connsiteY14" fmla="*/ 1597977 h 6857999"/>
              <a:gd name="connsiteX15" fmla="*/ 7696914 w 9147326"/>
              <a:gd name="connsiteY15" fmla="*/ 1603057 h 6857999"/>
              <a:gd name="connsiteX16" fmla="*/ 7695961 w 9147326"/>
              <a:gd name="connsiteY16" fmla="*/ 1608772 h 6857999"/>
              <a:gd name="connsiteX17" fmla="*/ 7695007 w 9147326"/>
              <a:gd name="connsiteY17" fmla="*/ 1614487 h 6857999"/>
              <a:gd name="connsiteX18" fmla="*/ 7694690 w 9147326"/>
              <a:gd name="connsiteY18" fmla="*/ 1619567 h 6857999"/>
              <a:gd name="connsiteX19" fmla="*/ 7694690 w 9147326"/>
              <a:gd name="connsiteY19" fmla="*/ 1625282 h 6857999"/>
              <a:gd name="connsiteX20" fmla="*/ 7694690 w 9147326"/>
              <a:gd name="connsiteY20" fmla="*/ 1630680 h 6857999"/>
              <a:gd name="connsiteX21" fmla="*/ 7695007 w 9147326"/>
              <a:gd name="connsiteY21" fmla="*/ 1636395 h 6857999"/>
              <a:gd name="connsiteX22" fmla="*/ 7695961 w 9147326"/>
              <a:gd name="connsiteY22" fmla="*/ 1641792 h 6857999"/>
              <a:gd name="connsiteX23" fmla="*/ 7696914 w 9147326"/>
              <a:gd name="connsiteY23" fmla="*/ 1647190 h 6857999"/>
              <a:gd name="connsiteX24" fmla="*/ 7698186 w 9147326"/>
              <a:gd name="connsiteY24" fmla="*/ 1652587 h 6857999"/>
              <a:gd name="connsiteX25" fmla="*/ 7699457 w 9147326"/>
              <a:gd name="connsiteY25" fmla="*/ 1657985 h 6857999"/>
              <a:gd name="connsiteX26" fmla="*/ 7701046 w 9147326"/>
              <a:gd name="connsiteY26" fmla="*/ 1663065 h 6857999"/>
              <a:gd name="connsiteX27" fmla="*/ 7702953 w 9147326"/>
              <a:gd name="connsiteY27" fmla="*/ 1668462 h 6857999"/>
              <a:gd name="connsiteX28" fmla="*/ 7705178 w 9147326"/>
              <a:gd name="connsiteY28" fmla="*/ 1673542 h 6857999"/>
              <a:gd name="connsiteX29" fmla="*/ 7707721 w 9147326"/>
              <a:gd name="connsiteY29" fmla="*/ 1678940 h 6857999"/>
              <a:gd name="connsiteX30" fmla="*/ 7710899 w 9147326"/>
              <a:gd name="connsiteY30" fmla="*/ 1683702 h 6857999"/>
              <a:gd name="connsiteX31" fmla="*/ 7713759 w 9147326"/>
              <a:gd name="connsiteY31" fmla="*/ 1688465 h 6857999"/>
              <a:gd name="connsiteX32" fmla="*/ 7717256 w 9147326"/>
              <a:gd name="connsiteY32" fmla="*/ 1693227 h 6857999"/>
              <a:gd name="connsiteX33" fmla="*/ 7720434 w 9147326"/>
              <a:gd name="connsiteY33" fmla="*/ 1697672 h 6857999"/>
              <a:gd name="connsiteX34" fmla="*/ 7724248 w 9147326"/>
              <a:gd name="connsiteY34" fmla="*/ 1702435 h 6857999"/>
              <a:gd name="connsiteX35" fmla="*/ 7728380 w 9147326"/>
              <a:gd name="connsiteY35" fmla="*/ 1706245 h 6857999"/>
              <a:gd name="connsiteX36" fmla="*/ 7732829 w 9147326"/>
              <a:gd name="connsiteY36" fmla="*/ 1710372 h 6857999"/>
              <a:gd name="connsiteX37" fmla="*/ 7737279 w 9147326"/>
              <a:gd name="connsiteY37" fmla="*/ 1714500 h 6857999"/>
              <a:gd name="connsiteX38" fmla="*/ 7741729 w 9147326"/>
              <a:gd name="connsiteY38" fmla="*/ 1717992 h 6857999"/>
              <a:gd name="connsiteX39" fmla="*/ 7746496 w 9147326"/>
              <a:gd name="connsiteY39" fmla="*/ 1721167 h 6857999"/>
              <a:gd name="connsiteX40" fmla="*/ 7751581 w 9147326"/>
              <a:gd name="connsiteY40" fmla="*/ 1724342 h 6857999"/>
              <a:gd name="connsiteX41" fmla="*/ 7756349 w 9147326"/>
              <a:gd name="connsiteY41" fmla="*/ 1727200 h 6857999"/>
              <a:gd name="connsiteX42" fmla="*/ 7761434 w 9147326"/>
              <a:gd name="connsiteY42" fmla="*/ 1729422 h 6857999"/>
              <a:gd name="connsiteX43" fmla="*/ 7766202 w 9147326"/>
              <a:gd name="connsiteY43" fmla="*/ 1731645 h 6857999"/>
              <a:gd name="connsiteX44" fmla="*/ 7771605 w 9147326"/>
              <a:gd name="connsiteY44" fmla="*/ 1733867 h 6857999"/>
              <a:gd name="connsiteX45" fmla="*/ 7777326 w 9147326"/>
              <a:gd name="connsiteY45" fmla="*/ 1735455 h 6857999"/>
              <a:gd name="connsiteX46" fmla="*/ 7782411 w 9147326"/>
              <a:gd name="connsiteY46" fmla="*/ 1737042 h 6857999"/>
              <a:gd name="connsiteX47" fmla="*/ 7788132 w 9147326"/>
              <a:gd name="connsiteY47" fmla="*/ 1737995 h 6857999"/>
              <a:gd name="connsiteX48" fmla="*/ 7793217 w 9147326"/>
              <a:gd name="connsiteY48" fmla="*/ 1739265 h 6857999"/>
              <a:gd name="connsiteX49" fmla="*/ 7798938 w 9147326"/>
              <a:gd name="connsiteY49" fmla="*/ 1739900 h 6857999"/>
              <a:gd name="connsiteX50" fmla="*/ 7804341 w 9147326"/>
              <a:gd name="connsiteY50" fmla="*/ 1740217 h 6857999"/>
              <a:gd name="connsiteX51" fmla="*/ 7810062 w 9147326"/>
              <a:gd name="connsiteY51" fmla="*/ 1740217 h 6857999"/>
              <a:gd name="connsiteX52" fmla="*/ 7815148 w 9147326"/>
              <a:gd name="connsiteY52" fmla="*/ 1740217 h 6857999"/>
              <a:gd name="connsiteX53" fmla="*/ 7820868 w 9147326"/>
              <a:gd name="connsiteY53" fmla="*/ 1739900 h 6857999"/>
              <a:gd name="connsiteX54" fmla="*/ 7826272 w 9147326"/>
              <a:gd name="connsiteY54" fmla="*/ 1739265 h 6857999"/>
              <a:gd name="connsiteX55" fmla="*/ 7831993 w 9147326"/>
              <a:gd name="connsiteY55" fmla="*/ 1737995 h 6857999"/>
              <a:gd name="connsiteX56" fmla="*/ 7837396 w 9147326"/>
              <a:gd name="connsiteY56" fmla="*/ 1737042 h 6857999"/>
              <a:gd name="connsiteX57" fmla="*/ 7842799 w 9147326"/>
              <a:gd name="connsiteY57" fmla="*/ 1735455 h 6857999"/>
              <a:gd name="connsiteX58" fmla="*/ 7848202 w 9147326"/>
              <a:gd name="connsiteY58" fmla="*/ 1733867 h 6857999"/>
              <a:gd name="connsiteX59" fmla="*/ 7853287 w 9147326"/>
              <a:gd name="connsiteY59" fmla="*/ 1731645 h 6857999"/>
              <a:gd name="connsiteX60" fmla="*/ 7858373 w 9147326"/>
              <a:gd name="connsiteY60" fmla="*/ 1729422 h 6857999"/>
              <a:gd name="connsiteX61" fmla="*/ 7863458 w 9147326"/>
              <a:gd name="connsiteY61" fmla="*/ 1727200 h 6857999"/>
              <a:gd name="connsiteX62" fmla="*/ 7868225 w 9147326"/>
              <a:gd name="connsiteY62" fmla="*/ 1724342 h 6857999"/>
              <a:gd name="connsiteX63" fmla="*/ 7872993 w 9147326"/>
              <a:gd name="connsiteY63" fmla="*/ 1721167 h 6857999"/>
              <a:gd name="connsiteX64" fmla="*/ 7877760 w 9147326"/>
              <a:gd name="connsiteY64" fmla="*/ 1717992 h 6857999"/>
              <a:gd name="connsiteX65" fmla="*/ 7882528 w 9147326"/>
              <a:gd name="connsiteY65" fmla="*/ 1714500 h 6857999"/>
              <a:gd name="connsiteX66" fmla="*/ 7886977 w 9147326"/>
              <a:gd name="connsiteY66" fmla="*/ 1710372 h 6857999"/>
              <a:gd name="connsiteX67" fmla="*/ 7891427 w 9147326"/>
              <a:gd name="connsiteY67" fmla="*/ 1706245 h 6857999"/>
              <a:gd name="connsiteX68" fmla="*/ 7996947 w 9147326"/>
              <a:gd name="connsiteY68" fmla="*/ 1601152 h 6857999"/>
              <a:gd name="connsiteX69" fmla="*/ 8001079 w 9147326"/>
              <a:gd name="connsiteY69" fmla="*/ 1597342 h 6857999"/>
              <a:gd name="connsiteX70" fmla="*/ 8005528 w 9147326"/>
              <a:gd name="connsiteY70" fmla="*/ 1593215 h 6857999"/>
              <a:gd name="connsiteX71" fmla="*/ 8010296 w 9147326"/>
              <a:gd name="connsiteY71" fmla="*/ 1589722 h 6857999"/>
              <a:gd name="connsiteX72" fmla="*/ 8014745 w 9147326"/>
              <a:gd name="connsiteY72" fmla="*/ 1586547 h 6857999"/>
              <a:gd name="connsiteX73" fmla="*/ 8019831 w 9147326"/>
              <a:gd name="connsiteY73" fmla="*/ 1583372 h 6857999"/>
              <a:gd name="connsiteX74" fmla="*/ 8024916 w 9147326"/>
              <a:gd name="connsiteY74" fmla="*/ 1580515 h 6857999"/>
              <a:gd name="connsiteX75" fmla="*/ 8029683 w 9147326"/>
              <a:gd name="connsiteY75" fmla="*/ 1578292 h 6857999"/>
              <a:gd name="connsiteX76" fmla="*/ 8035087 w 9147326"/>
              <a:gd name="connsiteY76" fmla="*/ 1576070 h 6857999"/>
              <a:gd name="connsiteX77" fmla="*/ 8040172 w 9147326"/>
              <a:gd name="connsiteY77" fmla="*/ 1573847 h 6857999"/>
              <a:gd name="connsiteX78" fmla="*/ 8045575 w 9147326"/>
              <a:gd name="connsiteY78" fmla="*/ 1572260 h 6857999"/>
              <a:gd name="connsiteX79" fmla="*/ 8050978 w 9147326"/>
              <a:gd name="connsiteY79" fmla="*/ 1570672 h 6857999"/>
              <a:gd name="connsiteX80" fmla="*/ 8056381 w 9147326"/>
              <a:gd name="connsiteY80" fmla="*/ 1569720 h 6857999"/>
              <a:gd name="connsiteX81" fmla="*/ 8061784 w 9147326"/>
              <a:gd name="connsiteY81" fmla="*/ 1568450 h 6857999"/>
              <a:gd name="connsiteX82" fmla="*/ 8067505 w 9147326"/>
              <a:gd name="connsiteY82" fmla="*/ 1568132 h 6857999"/>
              <a:gd name="connsiteX83" fmla="*/ 8072591 w 9147326"/>
              <a:gd name="connsiteY83" fmla="*/ 1567497 h 6857999"/>
              <a:gd name="connsiteX84" fmla="*/ 8078312 w 9147326"/>
              <a:gd name="connsiteY84" fmla="*/ 1567497 h 6857999"/>
              <a:gd name="connsiteX85" fmla="*/ 8083715 w 9147326"/>
              <a:gd name="connsiteY85" fmla="*/ 1567497 h 6857999"/>
              <a:gd name="connsiteX86" fmla="*/ 8089436 w 9147326"/>
              <a:gd name="connsiteY86" fmla="*/ 1568132 h 6857999"/>
              <a:gd name="connsiteX87" fmla="*/ 8095157 w 9147326"/>
              <a:gd name="connsiteY87" fmla="*/ 1568450 h 6857999"/>
              <a:gd name="connsiteX88" fmla="*/ 8100242 w 9147326"/>
              <a:gd name="connsiteY88" fmla="*/ 1569720 h 6857999"/>
              <a:gd name="connsiteX89" fmla="*/ 8105963 w 9147326"/>
              <a:gd name="connsiteY89" fmla="*/ 1570672 h 6857999"/>
              <a:gd name="connsiteX90" fmla="*/ 8111048 w 9147326"/>
              <a:gd name="connsiteY90" fmla="*/ 1572260 h 6857999"/>
              <a:gd name="connsiteX91" fmla="*/ 8116451 w 9147326"/>
              <a:gd name="connsiteY91" fmla="*/ 1573847 h 6857999"/>
              <a:gd name="connsiteX92" fmla="*/ 8121537 w 9147326"/>
              <a:gd name="connsiteY92" fmla="*/ 1576070 h 6857999"/>
              <a:gd name="connsiteX93" fmla="*/ 8126622 w 9147326"/>
              <a:gd name="connsiteY93" fmla="*/ 1578292 h 6857999"/>
              <a:gd name="connsiteX94" fmla="*/ 8132025 w 9147326"/>
              <a:gd name="connsiteY94" fmla="*/ 1580515 h 6857999"/>
              <a:gd name="connsiteX95" fmla="*/ 8136793 w 9147326"/>
              <a:gd name="connsiteY95" fmla="*/ 1583372 h 6857999"/>
              <a:gd name="connsiteX96" fmla="*/ 8141560 w 9147326"/>
              <a:gd name="connsiteY96" fmla="*/ 1586547 h 6857999"/>
              <a:gd name="connsiteX97" fmla="*/ 8146645 w 9147326"/>
              <a:gd name="connsiteY97" fmla="*/ 1589722 h 6857999"/>
              <a:gd name="connsiteX98" fmla="*/ 8151095 w 9147326"/>
              <a:gd name="connsiteY98" fmla="*/ 1593215 h 6857999"/>
              <a:gd name="connsiteX99" fmla="*/ 8155545 w 9147326"/>
              <a:gd name="connsiteY99" fmla="*/ 1597342 h 6857999"/>
              <a:gd name="connsiteX100" fmla="*/ 8159676 w 9147326"/>
              <a:gd name="connsiteY100" fmla="*/ 1601152 h 6857999"/>
              <a:gd name="connsiteX101" fmla="*/ 8163808 w 9147326"/>
              <a:gd name="connsiteY101" fmla="*/ 1605280 h 6857999"/>
              <a:gd name="connsiteX102" fmla="*/ 8167940 w 9147326"/>
              <a:gd name="connsiteY102" fmla="*/ 1609725 h 6857999"/>
              <a:gd name="connsiteX103" fmla="*/ 8171118 w 9147326"/>
              <a:gd name="connsiteY103" fmla="*/ 1614487 h 6857999"/>
              <a:gd name="connsiteX104" fmla="*/ 8174614 w 9147326"/>
              <a:gd name="connsiteY104" fmla="*/ 1619250 h 6857999"/>
              <a:gd name="connsiteX105" fmla="*/ 8177475 w 9147326"/>
              <a:gd name="connsiteY105" fmla="*/ 1624012 h 6857999"/>
              <a:gd name="connsiteX106" fmla="*/ 8180653 w 9147326"/>
              <a:gd name="connsiteY106" fmla="*/ 1628775 h 6857999"/>
              <a:gd name="connsiteX107" fmla="*/ 8182878 w 9147326"/>
              <a:gd name="connsiteY107" fmla="*/ 1634172 h 6857999"/>
              <a:gd name="connsiteX108" fmla="*/ 8185103 w 9147326"/>
              <a:gd name="connsiteY108" fmla="*/ 1639252 h 6857999"/>
              <a:gd name="connsiteX109" fmla="*/ 8187328 w 9147326"/>
              <a:gd name="connsiteY109" fmla="*/ 1644650 h 6857999"/>
              <a:gd name="connsiteX110" fmla="*/ 8188599 w 9147326"/>
              <a:gd name="connsiteY110" fmla="*/ 1649730 h 6857999"/>
              <a:gd name="connsiteX111" fmla="*/ 8190188 w 9147326"/>
              <a:gd name="connsiteY111" fmla="*/ 1654810 h 6857999"/>
              <a:gd name="connsiteX112" fmla="*/ 8191459 w 9147326"/>
              <a:gd name="connsiteY112" fmla="*/ 1660525 h 6857999"/>
              <a:gd name="connsiteX113" fmla="*/ 8192413 w 9147326"/>
              <a:gd name="connsiteY113" fmla="*/ 1666240 h 6857999"/>
              <a:gd name="connsiteX114" fmla="*/ 8192731 w 9147326"/>
              <a:gd name="connsiteY114" fmla="*/ 1671320 h 6857999"/>
              <a:gd name="connsiteX115" fmla="*/ 8193684 w 9147326"/>
              <a:gd name="connsiteY115" fmla="*/ 1677035 h 6857999"/>
              <a:gd name="connsiteX116" fmla="*/ 8193684 w 9147326"/>
              <a:gd name="connsiteY116" fmla="*/ 1682432 h 6857999"/>
              <a:gd name="connsiteX117" fmla="*/ 8193684 w 9147326"/>
              <a:gd name="connsiteY117" fmla="*/ 1688147 h 6857999"/>
              <a:gd name="connsiteX118" fmla="*/ 8192731 w 9147326"/>
              <a:gd name="connsiteY118" fmla="*/ 1693227 h 6857999"/>
              <a:gd name="connsiteX119" fmla="*/ 8192413 w 9147326"/>
              <a:gd name="connsiteY119" fmla="*/ 1698942 h 6857999"/>
              <a:gd name="connsiteX120" fmla="*/ 8191459 w 9147326"/>
              <a:gd name="connsiteY120" fmla="*/ 1704657 h 6857999"/>
              <a:gd name="connsiteX121" fmla="*/ 8190188 w 9147326"/>
              <a:gd name="connsiteY121" fmla="*/ 1709737 h 6857999"/>
              <a:gd name="connsiteX122" fmla="*/ 8188599 w 9147326"/>
              <a:gd name="connsiteY122" fmla="*/ 1715452 h 6857999"/>
              <a:gd name="connsiteX123" fmla="*/ 8187328 w 9147326"/>
              <a:gd name="connsiteY123" fmla="*/ 1720532 h 6857999"/>
              <a:gd name="connsiteX124" fmla="*/ 8185103 w 9147326"/>
              <a:gd name="connsiteY124" fmla="*/ 1725930 h 6857999"/>
              <a:gd name="connsiteX125" fmla="*/ 8182878 w 9147326"/>
              <a:gd name="connsiteY125" fmla="*/ 1731010 h 6857999"/>
              <a:gd name="connsiteX126" fmla="*/ 8180653 w 9147326"/>
              <a:gd name="connsiteY126" fmla="*/ 1735772 h 6857999"/>
              <a:gd name="connsiteX127" fmla="*/ 8177475 w 9147326"/>
              <a:gd name="connsiteY127" fmla="*/ 1741170 h 6857999"/>
              <a:gd name="connsiteX128" fmla="*/ 8174614 w 9147326"/>
              <a:gd name="connsiteY128" fmla="*/ 1745932 h 6857999"/>
              <a:gd name="connsiteX129" fmla="*/ 8171118 w 9147326"/>
              <a:gd name="connsiteY129" fmla="*/ 1750377 h 6857999"/>
              <a:gd name="connsiteX130" fmla="*/ 8167940 w 9147326"/>
              <a:gd name="connsiteY130" fmla="*/ 1755140 h 6857999"/>
              <a:gd name="connsiteX131" fmla="*/ 8163808 w 9147326"/>
              <a:gd name="connsiteY131" fmla="*/ 1759585 h 6857999"/>
              <a:gd name="connsiteX132" fmla="*/ 8159676 w 9147326"/>
              <a:gd name="connsiteY132" fmla="*/ 1763712 h 6857999"/>
              <a:gd name="connsiteX133" fmla="*/ 7490960 w 9147326"/>
              <a:gd name="connsiteY133" fmla="*/ 2432050 h 6857999"/>
              <a:gd name="connsiteX134" fmla="*/ 7486828 w 9147326"/>
              <a:gd name="connsiteY134" fmla="*/ 2436495 h 6857999"/>
              <a:gd name="connsiteX135" fmla="*/ 7482696 w 9147326"/>
              <a:gd name="connsiteY135" fmla="*/ 2440940 h 6857999"/>
              <a:gd name="connsiteX136" fmla="*/ 7479518 w 9147326"/>
              <a:gd name="connsiteY136" fmla="*/ 2445385 h 6857999"/>
              <a:gd name="connsiteX137" fmla="*/ 7476022 w 9147326"/>
              <a:gd name="connsiteY137" fmla="*/ 2450148 h 6857999"/>
              <a:gd name="connsiteX138" fmla="*/ 7473161 w 9147326"/>
              <a:gd name="connsiteY138" fmla="*/ 2454910 h 6857999"/>
              <a:gd name="connsiteX139" fmla="*/ 7469983 w 9147326"/>
              <a:gd name="connsiteY139" fmla="*/ 2459990 h 6857999"/>
              <a:gd name="connsiteX140" fmla="*/ 7467758 w 9147326"/>
              <a:gd name="connsiteY140" fmla="*/ 2464752 h 6857999"/>
              <a:gd name="connsiteX141" fmla="*/ 7465533 w 9147326"/>
              <a:gd name="connsiteY141" fmla="*/ 2469833 h 6857999"/>
              <a:gd name="connsiteX142" fmla="*/ 7463309 w 9147326"/>
              <a:gd name="connsiteY142" fmla="*/ 2475230 h 6857999"/>
              <a:gd name="connsiteX143" fmla="*/ 7462037 w 9147326"/>
              <a:gd name="connsiteY143" fmla="*/ 2480628 h 6857999"/>
              <a:gd name="connsiteX144" fmla="*/ 7460448 w 9147326"/>
              <a:gd name="connsiteY144" fmla="*/ 2486025 h 6857999"/>
              <a:gd name="connsiteX145" fmla="*/ 7459177 w 9147326"/>
              <a:gd name="connsiteY145" fmla="*/ 2491105 h 6857999"/>
              <a:gd name="connsiteX146" fmla="*/ 7458223 w 9147326"/>
              <a:gd name="connsiteY146" fmla="*/ 2496820 h 6857999"/>
              <a:gd name="connsiteX147" fmla="*/ 7457270 w 9147326"/>
              <a:gd name="connsiteY147" fmla="*/ 2502535 h 6857999"/>
              <a:gd name="connsiteX148" fmla="*/ 7456952 w 9147326"/>
              <a:gd name="connsiteY148" fmla="*/ 2507932 h 6857999"/>
              <a:gd name="connsiteX149" fmla="*/ 7456952 w 9147326"/>
              <a:gd name="connsiteY149" fmla="*/ 2513330 h 6857999"/>
              <a:gd name="connsiteX150" fmla="*/ 7456952 w 9147326"/>
              <a:gd name="connsiteY150" fmla="*/ 2518727 h 6857999"/>
              <a:gd name="connsiteX151" fmla="*/ 7457270 w 9147326"/>
              <a:gd name="connsiteY151" fmla="*/ 2524442 h 6857999"/>
              <a:gd name="connsiteX152" fmla="*/ 7458223 w 9147326"/>
              <a:gd name="connsiteY152" fmla="*/ 2529840 h 6857999"/>
              <a:gd name="connsiteX153" fmla="*/ 7459177 w 9147326"/>
              <a:gd name="connsiteY153" fmla="*/ 2535237 h 6857999"/>
              <a:gd name="connsiteX154" fmla="*/ 7460448 w 9147326"/>
              <a:gd name="connsiteY154" fmla="*/ 2540635 h 6857999"/>
              <a:gd name="connsiteX155" fmla="*/ 7462037 w 9147326"/>
              <a:gd name="connsiteY155" fmla="*/ 2546032 h 6857999"/>
              <a:gd name="connsiteX156" fmla="*/ 7463309 w 9147326"/>
              <a:gd name="connsiteY156" fmla="*/ 2551430 h 6857999"/>
              <a:gd name="connsiteX157" fmla="*/ 7465533 w 9147326"/>
              <a:gd name="connsiteY157" fmla="*/ 2556827 h 6857999"/>
              <a:gd name="connsiteX158" fmla="*/ 7467758 w 9147326"/>
              <a:gd name="connsiteY158" fmla="*/ 2561590 h 6857999"/>
              <a:gd name="connsiteX159" fmla="*/ 7469983 w 9147326"/>
              <a:gd name="connsiteY159" fmla="*/ 2566987 h 6857999"/>
              <a:gd name="connsiteX160" fmla="*/ 7473161 w 9147326"/>
              <a:gd name="connsiteY160" fmla="*/ 2571750 h 6857999"/>
              <a:gd name="connsiteX161" fmla="*/ 7476022 w 9147326"/>
              <a:gd name="connsiteY161" fmla="*/ 2576512 h 6857999"/>
              <a:gd name="connsiteX162" fmla="*/ 7479518 w 9147326"/>
              <a:gd name="connsiteY162" fmla="*/ 2581275 h 6857999"/>
              <a:gd name="connsiteX163" fmla="*/ 7482696 w 9147326"/>
              <a:gd name="connsiteY163" fmla="*/ 2585720 h 6857999"/>
              <a:gd name="connsiteX164" fmla="*/ 7486828 w 9147326"/>
              <a:gd name="connsiteY164" fmla="*/ 2590482 h 6857999"/>
              <a:gd name="connsiteX165" fmla="*/ 7490960 w 9147326"/>
              <a:gd name="connsiteY165" fmla="*/ 2594927 h 6857999"/>
              <a:gd name="connsiteX166" fmla="*/ 7495092 w 9147326"/>
              <a:gd name="connsiteY166" fmla="*/ 2599055 h 6857999"/>
              <a:gd name="connsiteX167" fmla="*/ 7499541 w 9147326"/>
              <a:gd name="connsiteY167" fmla="*/ 2602547 h 6857999"/>
              <a:gd name="connsiteX168" fmla="*/ 7503991 w 9147326"/>
              <a:gd name="connsiteY168" fmla="*/ 2606040 h 6857999"/>
              <a:gd name="connsiteX169" fmla="*/ 7508758 w 9147326"/>
              <a:gd name="connsiteY169" fmla="*/ 2609215 h 6857999"/>
              <a:gd name="connsiteX170" fmla="*/ 7513844 w 9147326"/>
              <a:gd name="connsiteY170" fmla="*/ 2612390 h 6857999"/>
              <a:gd name="connsiteX171" fmla="*/ 7518611 w 9147326"/>
              <a:gd name="connsiteY171" fmla="*/ 2615247 h 6857999"/>
              <a:gd name="connsiteX172" fmla="*/ 7523696 w 9147326"/>
              <a:gd name="connsiteY172" fmla="*/ 2617787 h 6857999"/>
              <a:gd name="connsiteX173" fmla="*/ 7529100 w 9147326"/>
              <a:gd name="connsiteY173" fmla="*/ 2620010 h 6857999"/>
              <a:gd name="connsiteX174" fmla="*/ 7534185 w 9147326"/>
              <a:gd name="connsiteY174" fmla="*/ 2621915 h 6857999"/>
              <a:gd name="connsiteX175" fmla="*/ 7539588 w 9147326"/>
              <a:gd name="connsiteY175" fmla="*/ 2623502 h 6857999"/>
              <a:gd name="connsiteX176" fmla="*/ 7544673 w 9147326"/>
              <a:gd name="connsiteY176" fmla="*/ 2625090 h 6857999"/>
              <a:gd name="connsiteX177" fmla="*/ 7550394 w 9147326"/>
              <a:gd name="connsiteY177" fmla="*/ 2626360 h 6857999"/>
              <a:gd name="connsiteX178" fmla="*/ 7555797 w 9147326"/>
              <a:gd name="connsiteY178" fmla="*/ 2627312 h 6857999"/>
              <a:gd name="connsiteX179" fmla="*/ 7561201 w 9147326"/>
              <a:gd name="connsiteY179" fmla="*/ 2627947 h 6857999"/>
              <a:gd name="connsiteX180" fmla="*/ 7566604 w 9147326"/>
              <a:gd name="connsiteY180" fmla="*/ 2628265 h 6857999"/>
              <a:gd name="connsiteX181" fmla="*/ 7572325 w 9147326"/>
              <a:gd name="connsiteY181" fmla="*/ 2628265 h 6857999"/>
              <a:gd name="connsiteX182" fmla="*/ 7578046 w 9147326"/>
              <a:gd name="connsiteY182" fmla="*/ 2628265 h 6857999"/>
              <a:gd name="connsiteX183" fmla="*/ 7583131 w 9147326"/>
              <a:gd name="connsiteY183" fmla="*/ 2627947 h 6857999"/>
              <a:gd name="connsiteX184" fmla="*/ 7588852 w 9147326"/>
              <a:gd name="connsiteY184" fmla="*/ 2627312 h 6857999"/>
              <a:gd name="connsiteX185" fmla="*/ 7594255 w 9147326"/>
              <a:gd name="connsiteY185" fmla="*/ 2626360 h 6857999"/>
              <a:gd name="connsiteX186" fmla="*/ 7599658 w 9147326"/>
              <a:gd name="connsiteY186" fmla="*/ 2625090 h 6857999"/>
              <a:gd name="connsiteX187" fmla="*/ 7605061 w 9147326"/>
              <a:gd name="connsiteY187" fmla="*/ 2623502 h 6857999"/>
              <a:gd name="connsiteX188" fmla="*/ 7610464 w 9147326"/>
              <a:gd name="connsiteY188" fmla="*/ 2621915 h 6857999"/>
              <a:gd name="connsiteX189" fmla="*/ 7615550 w 9147326"/>
              <a:gd name="connsiteY189" fmla="*/ 2620010 h 6857999"/>
              <a:gd name="connsiteX190" fmla="*/ 7620953 w 9147326"/>
              <a:gd name="connsiteY190" fmla="*/ 2617787 h 6857999"/>
              <a:gd name="connsiteX191" fmla="*/ 7625720 w 9147326"/>
              <a:gd name="connsiteY191" fmla="*/ 2615247 h 6857999"/>
              <a:gd name="connsiteX192" fmla="*/ 7630806 w 9147326"/>
              <a:gd name="connsiteY192" fmla="*/ 2612390 h 6857999"/>
              <a:gd name="connsiteX193" fmla="*/ 7635891 w 9147326"/>
              <a:gd name="connsiteY193" fmla="*/ 2609215 h 6857999"/>
              <a:gd name="connsiteX194" fmla="*/ 7640340 w 9147326"/>
              <a:gd name="connsiteY194" fmla="*/ 2606040 h 6857999"/>
              <a:gd name="connsiteX195" fmla="*/ 7645108 w 9147326"/>
              <a:gd name="connsiteY195" fmla="*/ 2602547 h 6857999"/>
              <a:gd name="connsiteX196" fmla="*/ 7649558 w 9147326"/>
              <a:gd name="connsiteY196" fmla="*/ 2599055 h 6857999"/>
              <a:gd name="connsiteX197" fmla="*/ 7653689 w 9147326"/>
              <a:gd name="connsiteY197" fmla="*/ 2594927 h 6857999"/>
              <a:gd name="connsiteX198" fmla="*/ 7742046 w 9147326"/>
              <a:gd name="connsiteY198" fmla="*/ 2506345 h 6857999"/>
              <a:gd name="connsiteX199" fmla="*/ 7841210 w 9147326"/>
              <a:gd name="connsiteY199" fmla="*/ 2407285 h 6857999"/>
              <a:gd name="connsiteX200" fmla="*/ 7845977 w 9147326"/>
              <a:gd name="connsiteY200" fmla="*/ 2403157 h 6857999"/>
              <a:gd name="connsiteX201" fmla="*/ 7850427 w 9147326"/>
              <a:gd name="connsiteY201" fmla="*/ 2399665 h 6857999"/>
              <a:gd name="connsiteX202" fmla="*/ 7854876 w 9147326"/>
              <a:gd name="connsiteY202" fmla="*/ 2395855 h 6857999"/>
              <a:gd name="connsiteX203" fmla="*/ 7859326 w 9147326"/>
              <a:gd name="connsiteY203" fmla="*/ 2392362 h 6857999"/>
              <a:gd name="connsiteX204" fmla="*/ 7864093 w 9147326"/>
              <a:gd name="connsiteY204" fmla="*/ 2389505 h 6857999"/>
              <a:gd name="connsiteX205" fmla="*/ 7869179 w 9147326"/>
              <a:gd name="connsiteY205" fmla="*/ 2386965 h 6857999"/>
              <a:gd name="connsiteX206" fmla="*/ 7874264 w 9147326"/>
              <a:gd name="connsiteY206" fmla="*/ 2384107 h 6857999"/>
              <a:gd name="connsiteX207" fmla="*/ 7879349 w 9147326"/>
              <a:gd name="connsiteY207" fmla="*/ 2381885 h 6857999"/>
              <a:gd name="connsiteX208" fmla="*/ 7884753 w 9147326"/>
              <a:gd name="connsiteY208" fmla="*/ 2380298 h 6857999"/>
              <a:gd name="connsiteX209" fmla="*/ 7889838 w 9147326"/>
              <a:gd name="connsiteY209" fmla="*/ 2378393 h 6857999"/>
              <a:gd name="connsiteX210" fmla="*/ 7895559 w 9147326"/>
              <a:gd name="connsiteY210" fmla="*/ 2376805 h 6857999"/>
              <a:gd name="connsiteX211" fmla="*/ 7900644 w 9147326"/>
              <a:gd name="connsiteY211" fmla="*/ 2375535 h 6857999"/>
              <a:gd name="connsiteX212" fmla="*/ 7906365 w 9147326"/>
              <a:gd name="connsiteY212" fmla="*/ 2374900 h 6857999"/>
              <a:gd name="connsiteX213" fmla="*/ 7911768 w 9147326"/>
              <a:gd name="connsiteY213" fmla="*/ 2374265 h 6857999"/>
              <a:gd name="connsiteX214" fmla="*/ 7917489 w 9147326"/>
              <a:gd name="connsiteY214" fmla="*/ 2373947 h 6857999"/>
              <a:gd name="connsiteX215" fmla="*/ 7922574 w 9147326"/>
              <a:gd name="connsiteY215" fmla="*/ 2373312 h 6857999"/>
              <a:gd name="connsiteX216" fmla="*/ 7928295 w 9147326"/>
              <a:gd name="connsiteY216" fmla="*/ 2373947 h 6857999"/>
              <a:gd name="connsiteX217" fmla="*/ 7934016 w 9147326"/>
              <a:gd name="connsiteY217" fmla="*/ 2374265 h 6857999"/>
              <a:gd name="connsiteX218" fmla="*/ 7939419 w 9147326"/>
              <a:gd name="connsiteY218" fmla="*/ 2374900 h 6857999"/>
              <a:gd name="connsiteX219" fmla="*/ 7944823 w 9147326"/>
              <a:gd name="connsiteY219" fmla="*/ 2375535 h 6857999"/>
              <a:gd name="connsiteX220" fmla="*/ 7950226 w 9147326"/>
              <a:gd name="connsiteY220" fmla="*/ 2376805 h 6857999"/>
              <a:gd name="connsiteX221" fmla="*/ 7955629 w 9147326"/>
              <a:gd name="connsiteY221" fmla="*/ 2378393 h 6857999"/>
              <a:gd name="connsiteX222" fmla="*/ 7960714 w 9147326"/>
              <a:gd name="connsiteY222" fmla="*/ 2380298 h 6857999"/>
              <a:gd name="connsiteX223" fmla="*/ 7966435 w 9147326"/>
              <a:gd name="connsiteY223" fmla="*/ 2381885 h 6857999"/>
              <a:gd name="connsiteX224" fmla="*/ 7971203 w 9147326"/>
              <a:gd name="connsiteY224" fmla="*/ 2384107 h 6857999"/>
              <a:gd name="connsiteX225" fmla="*/ 7976288 w 9147326"/>
              <a:gd name="connsiteY225" fmla="*/ 2386965 h 6857999"/>
              <a:gd name="connsiteX226" fmla="*/ 7981373 w 9147326"/>
              <a:gd name="connsiteY226" fmla="*/ 2389505 h 6857999"/>
              <a:gd name="connsiteX227" fmla="*/ 7986141 w 9147326"/>
              <a:gd name="connsiteY227" fmla="*/ 2392362 h 6857999"/>
              <a:gd name="connsiteX228" fmla="*/ 7990908 w 9147326"/>
              <a:gd name="connsiteY228" fmla="*/ 2395855 h 6857999"/>
              <a:gd name="connsiteX229" fmla="*/ 7995358 w 9147326"/>
              <a:gd name="connsiteY229" fmla="*/ 2399665 h 6857999"/>
              <a:gd name="connsiteX230" fmla="*/ 7999807 w 9147326"/>
              <a:gd name="connsiteY230" fmla="*/ 2403157 h 6857999"/>
              <a:gd name="connsiteX231" fmla="*/ 8004257 w 9147326"/>
              <a:gd name="connsiteY231" fmla="*/ 2407285 h 6857999"/>
              <a:gd name="connsiteX232" fmla="*/ 8010614 w 9147326"/>
              <a:gd name="connsiteY232" fmla="*/ 2414587 h 6857999"/>
              <a:gd name="connsiteX233" fmla="*/ 8016335 w 9147326"/>
              <a:gd name="connsiteY233" fmla="*/ 2421573 h 6857999"/>
              <a:gd name="connsiteX234" fmla="*/ 8021420 w 9147326"/>
              <a:gd name="connsiteY234" fmla="*/ 2429193 h 6857999"/>
              <a:gd name="connsiteX235" fmla="*/ 8026187 w 9147326"/>
              <a:gd name="connsiteY235" fmla="*/ 2437130 h 6857999"/>
              <a:gd name="connsiteX236" fmla="*/ 8029366 w 9147326"/>
              <a:gd name="connsiteY236" fmla="*/ 2445702 h 6857999"/>
              <a:gd name="connsiteX237" fmla="*/ 8032226 w 9147326"/>
              <a:gd name="connsiteY237" fmla="*/ 2453957 h 6857999"/>
              <a:gd name="connsiteX238" fmla="*/ 8035087 w 9147326"/>
              <a:gd name="connsiteY238" fmla="*/ 2462530 h 6857999"/>
              <a:gd name="connsiteX239" fmla="*/ 8036358 w 9147326"/>
              <a:gd name="connsiteY239" fmla="*/ 2471420 h 6857999"/>
              <a:gd name="connsiteX240" fmla="*/ 8037311 w 9147326"/>
              <a:gd name="connsiteY240" fmla="*/ 2480310 h 6857999"/>
              <a:gd name="connsiteX241" fmla="*/ 8037629 w 9147326"/>
              <a:gd name="connsiteY241" fmla="*/ 2488883 h 6857999"/>
              <a:gd name="connsiteX242" fmla="*/ 8037311 w 9147326"/>
              <a:gd name="connsiteY242" fmla="*/ 2497772 h 6857999"/>
              <a:gd name="connsiteX243" fmla="*/ 8036040 w 9147326"/>
              <a:gd name="connsiteY243" fmla="*/ 2506980 h 6857999"/>
              <a:gd name="connsiteX244" fmla="*/ 8034133 w 9147326"/>
              <a:gd name="connsiteY244" fmla="*/ 2515552 h 6857999"/>
              <a:gd name="connsiteX245" fmla="*/ 8031908 w 9147326"/>
              <a:gd name="connsiteY245" fmla="*/ 2524442 h 6857999"/>
              <a:gd name="connsiteX246" fmla="*/ 8028730 w 9147326"/>
              <a:gd name="connsiteY246" fmla="*/ 2532698 h 6857999"/>
              <a:gd name="connsiteX247" fmla="*/ 8024916 w 9147326"/>
              <a:gd name="connsiteY247" fmla="*/ 2540635 h 6857999"/>
              <a:gd name="connsiteX248" fmla="*/ 7755395 w 9147326"/>
              <a:gd name="connsiteY248" fmla="*/ 2809875 h 6857999"/>
              <a:gd name="connsiteX249" fmla="*/ 7751581 w 9147326"/>
              <a:gd name="connsiteY249" fmla="*/ 2814320 h 6857999"/>
              <a:gd name="connsiteX250" fmla="*/ 7747767 w 9147326"/>
              <a:gd name="connsiteY250" fmla="*/ 2818765 h 6857999"/>
              <a:gd name="connsiteX251" fmla="*/ 7743953 w 9147326"/>
              <a:gd name="connsiteY251" fmla="*/ 2823210 h 6857999"/>
              <a:gd name="connsiteX252" fmla="*/ 7740457 w 9147326"/>
              <a:gd name="connsiteY252" fmla="*/ 2827972 h 6857999"/>
              <a:gd name="connsiteX253" fmla="*/ 7737597 w 9147326"/>
              <a:gd name="connsiteY253" fmla="*/ 2833052 h 6857999"/>
              <a:gd name="connsiteX254" fmla="*/ 7735054 w 9147326"/>
              <a:gd name="connsiteY254" fmla="*/ 2837815 h 6857999"/>
              <a:gd name="connsiteX255" fmla="*/ 7732511 w 9147326"/>
              <a:gd name="connsiteY255" fmla="*/ 2842577 h 6857999"/>
              <a:gd name="connsiteX256" fmla="*/ 7730287 w 9147326"/>
              <a:gd name="connsiteY256" fmla="*/ 2847975 h 6857999"/>
              <a:gd name="connsiteX257" fmla="*/ 7728380 w 9147326"/>
              <a:gd name="connsiteY257" fmla="*/ 2853055 h 6857999"/>
              <a:gd name="connsiteX258" fmla="*/ 7726473 w 9147326"/>
              <a:gd name="connsiteY258" fmla="*/ 2858770 h 6857999"/>
              <a:gd name="connsiteX259" fmla="*/ 7724883 w 9147326"/>
              <a:gd name="connsiteY259" fmla="*/ 2863850 h 6857999"/>
              <a:gd name="connsiteX260" fmla="*/ 7723930 w 9147326"/>
              <a:gd name="connsiteY260" fmla="*/ 2868930 h 6857999"/>
              <a:gd name="connsiteX261" fmla="*/ 7722977 w 9147326"/>
              <a:gd name="connsiteY261" fmla="*/ 2874645 h 6857999"/>
              <a:gd name="connsiteX262" fmla="*/ 7722341 w 9147326"/>
              <a:gd name="connsiteY262" fmla="*/ 2880360 h 6857999"/>
              <a:gd name="connsiteX263" fmla="*/ 7722023 w 9147326"/>
              <a:gd name="connsiteY263" fmla="*/ 2885757 h 6857999"/>
              <a:gd name="connsiteX264" fmla="*/ 7722023 w 9147326"/>
              <a:gd name="connsiteY264" fmla="*/ 2891155 h 6857999"/>
              <a:gd name="connsiteX265" fmla="*/ 7722023 w 9147326"/>
              <a:gd name="connsiteY265" fmla="*/ 2896552 h 6857999"/>
              <a:gd name="connsiteX266" fmla="*/ 7722341 w 9147326"/>
              <a:gd name="connsiteY266" fmla="*/ 2902267 h 6857999"/>
              <a:gd name="connsiteX267" fmla="*/ 7722977 w 9147326"/>
              <a:gd name="connsiteY267" fmla="*/ 2907982 h 6857999"/>
              <a:gd name="connsiteX268" fmla="*/ 7723930 w 9147326"/>
              <a:gd name="connsiteY268" fmla="*/ 2913062 h 6857999"/>
              <a:gd name="connsiteX269" fmla="*/ 7724883 w 9147326"/>
              <a:gd name="connsiteY269" fmla="*/ 2918777 h 6857999"/>
              <a:gd name="connsiteX270" fmla="*/ 7726473 w 9147326"/>
              <a:gd name="connsiteY270" fmla="*/ 2923857 h 6857999"/>
              <a:gd name="connsiteX271" fmla="*/ 7728380 w 9147326"/>
              <a:gd name="connsiteY271" fmla="*/ 2929572 h 6857999"/>
              <a:gd name="connsiteX272" fmla="*/ 7730287 w 9147326"/>
              <a:gd name="connsiteY272" fmla="*/ 2934652 h 6857999"/>
              <a:gd name="connsiteX273" fmla="*/ 7732511 w 9147326"/>
              <a:gd name="connsiteY273" fmla="*/ 2939415 h 6857999"/>
              <a:gd name="connsiteX274" fmla="*/ 7735054 w 9147326"/>
              <a:gd name="connsiteY274" fmla="*/ 2944812 h 6857999"/>
              <a:gd name="connsiteX275" fmla="*/ 7737597 w 9147326"/>
              <a:gd name="connsiteY275" fmla="*/ 2949575 h 6857999"/>
              <a:gd name="connsiteX276" fmla="*/ 7740457 w 9147326"/>
              <a:gd name="connsiteY276" fmla="*/ 2954337 h 6857999"/>
              <a:gd name="connsiteX277" fmla="*/ 7743953 w 9147326"/>
              <a:gd name="connsiteY277" fmla="*/ 2959417 h 6857999"/>
              <a:gd name="connsiteX278" fmla="*/ 7747767 w 9147326"/>
              <a:gd name="connsiteY278" fmla="*/ 2963862 h 6857999"/>
              <a:gd name="connsiteX279" fmla="*/ 7751581 w 9147326"/>
              <a:gd name="connsiteY279" fmla="*/ 2968307 h 6857999"/>
              <a:gd name="connsiteX280" fmla="*/ 7755395 w 9147326"/>
              <a:gd name="connsiteY280" fmla="*/ 2972752 h 6857999"/>
              <a:gd name="connsiteX281" fmla="*/ 7760163 w 9147326"/>
              <a:gd name="connsiteY281" fmla="*/ 2976880 h 6857999"/>
              <a:gd name="connsiteX282" fmla="*/ 7763977 w 9147326"/>
              <a:gd name="connsiteY282" fmla="*/ 2980372 h 6857999"/>
              <a:gd name="connsiteX283" fmla="*/ 7769062 w 9147326"/>
              <a:gd name="connsiteY283" fmla="*/ 2983865 h 6857999"/>
              <a:gd name="connsiteX284" fmla="*/ 7773512 w 9147326"/>
              <a:gd name="connsiteY284" fmla="*/ 2987357 h 6857999"/>
              <a:gd name="connsiteX285" fmla="*/ 7778279 w 9147326"/>
              <a:gd name="connsiteY285" fmla="*/ 2990215 h 6857999"/>
              <a:gd name="connsiteX286" fmla="*/ 7783364 w 9147326"/>
              <a:gd name="connsiteY286" fmla="*/ 2993072 h 6857999"/>
              <a:gd name="connsiteX287" fmla="*/ 7788450 w 9147326"/>
              <a:gd name="connsiteY287" fmla="*/ 2995930 h 6857999"/>
              <a:gd name="connsiteX288" fmla="*/ 7793535 w 9147326"/>
              <a:gd name="connsiteY288" fmla="*/ 2998152 h 6857999"/>
              <a:gd name="connsiteX289" fmla="*/ 7798938 w 9147326"/>
              <a:gd name="connsiteY289" fmla="*/ 2999740 h 6857999"/>
              <a:gd name="connsiteX290" fmla="*/ 7804023 w 9147326"/>
              <a:gd name="connsiteY290" fmla="*/ 3001327 h 6857999"/>
              <a:gd name="connsiteX291" fmla="*/ 7809744 w 9147326"/>
              <a:gd name="connsiteY291" fmla="*/ 3002915 h 6857999"/>
              <a:gd name="connsiteX292" fmla="*/ 7814830 w 9147326"/>
              <a:gd name="connsiteY292" fmla="*/ 3004502 h 6857999"/>
              <a:gd name="connsiteX293" fmla="*/ 7820551 w 9147326"/>
              <a:gd name="connsiteY293" fmla="*/ 3005137 h 6857999"/>
              <a:gd name="connsiteX294" fmla="*/ 7825954 w 9147326"/>
              <a:gd name="connsiteY294" fmla="*/ 3005772 h 6857999"/>
              <a:gd name="connsiteX295" fmla="*/ 7831357 w 9147326"/>
              <a:gd name="connsiteY295" fmla="*/ 3006090 h 6857999"/>
              <a:gd name="connsiteX296" fmla="*/ 7836760 w 9147326"/>
              <a:gd name="connsiteY296" fmla="*/ 3006090 h 6857999"/>
              <a:gd name="connsiteX297" fmla="*/ 7842481 w 9147326"/>
              <a:gd name="connsiteY297" fmla="*/ 3006090 h 6857999"/>
              <a:gd name="connsiteX298" fmla="*/ 7848202 w 9147326"/>
              <a:gd name="connsiteY298" fmla="*/ 3005772 h 6857999"/>
              <a:gd name="connsiteX299" fmla="*/ 7853605 w 9147326"/>
              <a:gd name="connsiteY299" fmla="*/ 3005137 h 6857999"/>
              <a:gd name="connsiteX300" fmla="*/ 7859008 w 9147326"/>
              <a:gd name="connsiteY300" fmla="*/ 3003867 h 6857999"/>
              <a:gd name="connsiteX301" fmla="*/ 7864411 w 9147326"/>
              <a:gd name="connsiteY301" fmla="*/ 3002915 h 6857999"/>
              <a:gd name="connsiteX302" fmla="*/ 7869814 w 9147326"/>
              <a:gd name="connsiteY302" fmla="*/ 3001327 h 6857999"/>
              <a:gd name="connsiteX303" fmla="*/ 7874900 w 9147326"/>
              <a:gd name="connsiteY303" fmla="*/ 2999740 h 6857999"/>
              <a:gd name="connsiteX304" fmla="*/ 7880303 w 9147326"/>
              <a:gd name="connsiteY304" fmla="*/ 2998152 h 6857999"/>
              <a:gd name="connsiteX305" fmla="*/ 7885388 w 9147326"/>
              <a:gd name="connsiteY305" fmla="*/ 2995930 h 6857999"/>
              <a:gd name="connsiteX306" fmla="*/ 7890473 w 9147326"/>
              <a:gd name="connsiteY306" fmla="*/ 2993072 h 6857999"/>
              <a:gd name="connsiteX307" fmla="*/ 7895559 w 9147326"/>
              <a:gd name="connsiteY307" fmla="*/ 2990215 h 6857999"/>
              <a:gd name="connsiteX308" fmla="*/ 7900326 w 9147326"/>
              <a:gd name="connsiteY308" fmla="*/ 2987357 h 6857999"/>
              <a:gd name="connsiteX309" fmla="*/ 7905094 w 9147326"/>
              <a:gd name="connsiteY309" fmla="*/ 2983865 h 6857999"/>
              <a:gd name="connsiteX310" fmla="*/ 7909543 w 9147326"/>
              <a:gd name="connsiteY310" fmla="*/ 2980372 h 6857999"/>
              <a:gd name="connsiteX311" fmla="*/ 7913993 w 9147326"/>
              <a:gd name="connsiteY311" fmla="*/ 2976880 h 6857999"/>
              <a:gd name="connsiteX312" fmla="*/ 7918443 w 9147326"/>
              <a:gd name="connsiteY312" fmla="*/ 2972752 h 6857999"/>
              <a:gd name="connsiteX313" fmla="*/ 8484500 w 9147326"/>
              <a:gd name="connsiteY313" fmla="*/ 2406968 h 6857999"/>
              <a:gd name="connsiteX314" fmla="*/ 8488949 w 9147326"/>
              <a:gd name="connsiteY314" fmla="*/ 2402840 h 6857999"/>
              <a:gd name="connsiteX315" fmla="*/ 8493399 w 9147326"/>
              <a:gd name="connsiteY315" fmla="*/ 2399030 h 6857999"/>
              <a:gd name="connsiteX316" fmla="*/ 8498166 w 9147326"/>
              <a:gd name="connsiteY316" fmla="*/ 2395537 h 6857999"/>
              <a:gd name="connsiteX317" fmla="*/ 8502934 w 9147326"/>
              <a:gd name="connsiteY317" fmla="*/ 2392362 h 6857999"/>
              <a:gd name="connsiteX318" fmla="*/ 8507701 w 9147326"/>
              <a:gd name="connsiteY318" fmla="*/ 2389188 h 6857999"/>
              <a:gd name="connsiteX319" fmla="*/ 8512469 w 9147326"/>
              <a:gd name="connsiteY319" fmla="*/ 2386648 h 6857999"/>
              <a:gd name="connsiteX320" fmla="*/ 8517872 w 9147326"/>
              <a:gd name="connsiteY320" fmla="*/ 2383790 h 6857999"/>
              <a:gd name="connsiteX321" fmla="*/ 8522639 w 9147326"/>
              <a:gd name="connsiteY321" fmla="*/ 2381567 h 6857999"/>
              <a:gd name="connsiteX322" fmla="*/ 8527725 w 9147326"/>
              <a:gd name="connsiteY322" fmla="*/ 2379663 h 6857999"/>
              <a:gd name="connsiteX323" fmla="*/ 8533446 w 9147326"/>
              <a:gd name="connsiteY323" fmla="*/ 2378075 h 6857999"/>
              <a:gd name="connsiteX324" fmla="*/ 8538531 w 9147326"/>
              <a:gd name="connsiteY324" fmla="*/ 2376805 h 6857999"/>
              <a:gd name="connsiteX325" fmla="*/ 8544252 w 9147326"/>
              <a:gd name="connsiteY325" fmla="*/ 2375217 h 6857999"/>
              <a:gd name="connsiteX326" fmla="*/ 8549655 w 9147326"/>
              <a:gd name="connsiteY326" fmla="*/ 2374582 h 6857999"/>
              <a:gd name="connsiteX327" fmla="*/ 8555058 w 9147326"/>
              <a:gd name="connsiteY327" fmla="*/ 2373947 h 6857999"/>
              <a:gd name="connsiteX328" fmla="*/ 8560779 w 9147326"/>
              <a:gd name="connsiteY328" fmla="*/ 2373312 h 6857999"/>
              <a:gd name="connsiteX329" fmla="*/ 8566182 w 9147326"/>
              <a:gd name="connsiteY329" fmla="*/ 2373312 h 6857999"/>
              <a:gd name="connsiteX330" fmla="*/ 8571585 w 9147326"/>
              <a:gd name="connsiteY330" fmla="*/ 2373312 h 6857999"/>
              <a:gd name="connsiteX331" fmla="*/ 8576989 w 9147326"/>
              <a:gd name="connsiteY331" fmla="*/ 2373947 h 6857999"/>
              <a:gd name="connsiteX332" fmla="*/ 8582709 w 9147326"/>
              <a:gd name="connsiteY332" fmla="*/ 2374582 h 6857999"/>
              <a:gd name="connsiteX333" fmla="*/ 8587795 w 9147326"/>
              <a:gd name="connsiteY333" fmla="*/ 2375217 h 6857999"/>
              <a:gd name="connsiteX334" fmla="*/ 8593516 w 9147326"/>
              <a:gd name="connsiteY334" fmla="*/ 2376805 h 6857999"/>
              <a:gd name="connsiteX335" fmla="*/ 8598601 w 9147326"/>
              <a:gd name="connsiteY335" fmla="*/ 2378075 h 6857999"/>
              <a:gd name="connsiteX336" fmla="*/ 8604322 w 9147326"/>
              <a:gd name="connsiteY336" fmla="*/ 2379663 h 6857999"/>
              <a:gd name="connsiteX337" fmla="*/ 8609725 w 9147326"/>
              <a:gd name="connsiteY337" fmla="*/ 2381567 h 6857999"/>
              <a:gd name="connsiteX338" fmla="*/ 8614810 w 9147326"/>
              <a:gd name="connsiteY338" fmla="*/ 2383790 h 6857999"/>
              <a:gd name="connsiteX339" fmla="*/ 8619578 w 9147326"/>
              <a:gd name="connsiteY339" fmla="*/ 2386648 h 6857999"/>
              <a:gd name="connsiteX340" fmla="*/ 8624345 w 9147326"/>
              <a:gd name="connsiteY340" fmla="*/ 2389188 h 6857999"/>
              <a:gd name="connsiteX341" fmla="*/ 8629431 w 9147326"/>
              <a:gd name="connsiteY341" fmla="*/ 2392362 h 6857999"/>
              <a:gd name="connsiteX342" fmla="*/ 8634198 w 9147326"/>
              <a:gd name="connsiteY342" fmla="*/ 2395537 h 6857999"/>
              <a:gd name="connsiteX343" fmla="*/ 8638648 w 9147326"/>
              <a:gd name="connsiteY343" fmla="*/ 2399030 h 6857999"/>
              <a:gd name="connsiteX344" fmla="*/ 8643097 w 9147326"/>
              <a:gd name="connsiteY344" fmla="*/ 2402840 h 6857999"/>
              <a:gd name="connsiteX345" fmla="*/ 8647547 w 9147326"/>
              <a:gd name="connsiteY345" fmla="*/ 2406968 h 6857999"/>
              <a:gd name="connsiteX346" fmla="*/ 8651679 w 9147326"/>
              <a:gd name="connsiteY346" fmla="*/ 2411413 h 6857999"/>
              <a:gd name="connsiteX347" fmla="*/ 8655493 w 9147326"/>
              <a:gd name="connsiteY347" fmla="*/ 2415857 h 6857999"/>
              <a:gd name="connsiteX348" fmla="*/ 8659307 w 9147326"/>
              <a:gd name="connsiteY348" fmla="*/ 2420303 h 6857999"/>
              <a:gd name="connsiteX349" fmla="*/ 8662167 w 9147326"/>
              <a:gd name="connsiteY349" fmla="*/ 2425382 h 6857999"/>
              <a:gd name="connsiteX350" fmla="*/ 8665663 w 9147326"/>
              <a:gd name="connsiteY350" fmla="*/ 2430145 h 6857999"/>
              <a:gd name="connsiteX351" fmla="*/ 8668206 w 9147326"/>
              <a:gd name="connsiteY351" fmla="*/ 2434907 h 6857999"/>
              <a:gd name="connsiteX352" fmla="*/ 8670749 w 9147326"/>
              <a:gd name="connsiteY352" fmla="*/ 2439670 h 6857999"/>
              <a:gd name="connsiteX353" fmla="*/ 8672974 w 9147326"/>
              <a:gd name="connsiteY353" fmla="*/ 2445067 h 6857999"/>
              <a:gd name="connsiteX354" fmla="*/ 8674880 w 9147326"/>
              <a:gd name="connsiteY354" fmla="*/ 2450148 h 6857999"/>
              <a:gd name="connsiteX355" fmla="*/ 8676787 w 9147326"/>
              <a:gd name="connsiteY355" fmla="*/ 2455862 h 6857999"/>
              <a:gd name="connsiteX356" fmla="*/ 8677741 w 9147326"/>
              <a:gd name="connsiteY356" fmla="*/ 2460943 h 6857999"/>
              <a:gd name="connsiteX357" fmla="*/ 8679330 w 9147326"/>
              <a:gd name="connsiteY357" fmla="*/ 2466340 h 6857999"/>
              <a:gd name="connsiteX358" fmla="*/ 8679966 w 9147326"/>
              <a:gd name="connsiteY358" fmla="*/ 2471738 h 6857999"/>
              <a:gd name="connsiteX359" fmla="*/ 8680919 w 9147326"/>
              <a:gd name="connsiteY359" fmla="*/ 2477452 h 6857999"/>
              <a:gd name="connsiteX360" fmla="*/ 8681237 w 9147326"/>
              <a:gd name="connsiteY360" fmla="*/ 2483168 h 6857999"/>
              <a:gd name="connsiteX361" fmla="*/ 8681237 w 9147326"/>
              <a:gd name="connsiteY361" fmla="*/ 2488247 h 6857999"/>
              <a:gd name="connsiteX362" fmla="*/ 8681237 w 9147326"/>
              <a:gd name="connsiteY362" fmla="*/ 2493962 h 6857999"/>
              <a:gd name="connsiteX363" fmla="*/ 8680919 w 9147326"/>
              <a:gd name="connsiteY363" fmla="*/ 2499360 h 6857999"/>
              <a:gd name="connsiteX364" fmla="*/ 8679966 w 9147326"/>
              <a:gd name="connsiteY364" fmla="*/ 2505075 h 6857999"/>
              <a:gd name="connsiteX365" fmla="*/ 8679330 w 9147326"/>
              <a:gd name="connsiteY365" fmla="*/ 2510155 h 6857999"/>
              <a:gd name="connsiteX366" fmla="*/ 8677741 w 9147326"/>
              <a:gd name="connsiteY366" fmla="*/ 2515870 h 6857999"/>
              <a:gd name="connsiteX367" fmla="*/ 8676787 w 9147326"/>
              <a:gd name="connsiteY367" fmla="*/ 2520950 h 6857999"/>
              <a:gd name="connsiteX368" fmla="*/ 8674880 w 9147326"/>
              <a:gd name="connsiteY368" fmla="*/ 2526665 h 6857999"/>
              <a:gd name="connsiteX369" fmla="*/ 8672974 w 9147326"/>
              <a:gd name="connsiteY369" fmla="*/ 2531745 h 6857999"/>
              <a:gd name="connsiteX370" fmla="*/ 8670749 w 9147326"/>
              <a:gd name="connsiteY370" fmla="*/ 2536825 h 6857999"/>
              <a:gd name="connsiteX371" fmla="*/ 8668206 w 9147326"/>
              <a:gd name="connsiteY371" fmla="*/ 2541905 h 6857999"/>
              <a:gd name="connsiteX372" fmla="*/ 8665663 w 9147326"/>
              <a:gd name="connsiteY372" fmla="*/ 2546667 h 6857999"/>
              <a:gd name="connsiteX373" fmla="*/ 8662167 w 9147326"/>
              <a:gd name="connsiteY373" fmla="*/ 2551430 h 6857999"/>
              <a:gd name="connsiteX374" fmla="*/ 8659307 w 9147326"/>
              <a:gd name="connsiteY374" fmla="*/ 2556510 h 6857999"/>
              <a:gd name="connsiteX375" fmla="*/ 8655493 w 9147326"/>
              <a:gd name="connsiteY375" fmla="*/ 2560955 h 6857999"/>
              <a:gd name="connsiteX376" fmla="*/ 8651679 w 9147326"/>
              <a:gd name="connsiteY376" fmla="*/ 2565400 h 6857999"/>
              <a:gd name="connsiteX377" fmla="*/ 8647547 w 9147326"/>
              <a:gd name="connsiteY377" fmla="*/ 2569845 h 6857999"/>
              <a:gd name="connsiteX378" fmla="*/ 7392750 w 9147326"/>
              <a:gd name="connsiteY378" fmla="*/ 3822700 h 6857999"/>
              <a:gd name="connsiteX379" fmla="*/ 7388618 w 9147326"/>
              <a:gd name="connsiteY379" fmla="*/ 3827145 h 6857999"/>
              <a:gd name="connsiteX380" fmla="*/ 7385122 w 9147326"/>
              <a:gd name="connsiteY380" fmla="*/ 3831590 h 6857999"/>
              <a:gd name="connsiteX381" fmla="*/ 7381626 w 9147326"/>
              <a:gd name="connsiteY381" fmla="*/ 3836035 h 6857999"/>
              <a:gd name="connsiteX382" fmla="*/ 7378448 w 9147326"/>
              <a:gd name="connsiteY382" fmla="*/ 3841115 h 6857999"/>
              <a:gd name="connsiteX383" fmla="*/ 7375269 w 9147326"/>
              <a:gd name="connsiteY383" fmla="*/ 3845877 h 6857999"/>
              <a:gd name="connsiteX384" fmla="*/ 7372409 w 9147326"/>
              <a:gd name="connsiteY384" fmla="*/ 3850640 h 6857999"/>
              <a:gd name="connsiteX385" fmla="*/ 7369866 w 9147326"/>
              <a:gd name="connsiteY385" fmla="*/ 3855720 h 6857999"/>
              <a:gd name="connsiteX386" fmla="*/ 7367641 w 9147326"/>
              <a:gd name="connsiteY386" fmla="*/ 3860800 h 6857999"/>
              <a:gd name="connsiteX387" fmla="*/ 7365734 w 9147326"/>
              <a:gd name="connsiteY387" fmla="*/ 3865880 h 6857999"/>
              <a:gd name="connsiteX388" fmla="*/ 7364145 w 9147326"/>
              <a:gd name="connsiteY388" fmla="*/ 3871595 h 6857999"/>
              <a:gd name="connsiteX389" fmla="*/ 7362556 w 9147326"/>
              <a:gd name="connsiteY389" fmla="*/ 3876675 h 6857999"/>
              <a:gd name="connsiteX390" fmla="*/ 7361603 w 9147326"/>
              <a:gd name="connsiteY390" fmla="*/ 3882390 h 6857999"/>
              <a:gd name="connsiteX391" fmla="*/ 7360331 w 9147326"/>
              <a:gd name="connsiteY391" fmla="*/ 3887470 h 6857999"/>
              <a:gd name="connsiteX392" fmla="*/ 7359696 w 9147326"/>
              <a:gd name="connsiteY392" fmla="*/ 3893185 h 6857999"/>
              <a:gd name="connsiteX393" fmla="*/ 7359378 w 9147326"/>
              <a:gd name="connsiteY393" fmla="*/ 3898582 h 6857999"/>
              <a:gd name="connsiteX394" fmla="*/ 7359378 w 9147326"/>
              <a:gd name="connsiteY394" fmla="*/ 3904297 h 6857999"/>
              <a:gd name="connsiteX395" fmla="*/ 7359378 w 9147326"/>
              <a:gd name="connsiteY395" fmla="*/ 3909695 h 6857999"/>
              <a:gd name="connsiteX396" fmla="*/ 7359696 w 9147326"/>
              <a:gd name="connsiteY396" fmla="*/ 3915092 h 6857999"/>
              <a:gd name="connsiteX397" fmla="*/ 7360331 w 9147326"/>
              <a:gd name="connsiteY397" fmla="*/ 3920807 h 6857999"/>
              <a:gd name="connsiteX398" fmla="*/ 7361603 w 9147326"/>
              <a:gd name="connsiteY398" fmla="*/ 3926205 h 6857999"/>
              <a:gd name="connsiteX399" fmla="*/ 7362556 w 9147326"/>
              <a:gd name="connsiteY399" fmla="*/ 3931602 h 6857999"/>
              <a:gd name="connsiteX400" fmla="*/ 7364145 w 9147326"/>
              <a:gd name="connsiteY400" fmla="*/ 3936682 h 6857999"/>
              <a:gd name="connsiteX401" fmla="*/ 7365734 w 9147326"/>
              <a:gd name="connsiteY401" fmla="*/ 3942397 h 6857999"/>
              <a:gd name="connsiteX402" fmla="*/ 7367641 w 9147326"/>
              <a:gd name="connsiteY402" fmla="*/ 3947477 h 6857999"/>
              <a:gd name="connsiteX403" fmla="*/ 7369866 w 9147326"/>
              <a:gd name="connsiteY403" fmla="*/ 3952875 h 6857999"/>
              <a:gd name="connsiteX404" fmla="*/ 7372409 w 9147326"/>
              <a:gd name="connsiteY404" fmla="*/ 3957637 h 6857999"/>
              <a:gd name="connsiteX405" fmla="*/ 7375269 w 9147326"/>
              <a:gd name="connsiteY405" fmla="*/ 3962400 h 6857999"/>
              <a:gd name="connsiteX406" fmla="*/ 7378448 w 9147326"/>
              <a:gd name="connsiteY406" fmla="*/ 3967162 h 6857999"/>
              <a:gd name="connsiteX407" fmla="*/ 7381626 w 9147326"/>
              <a:gd name="connsiteY407" fmla="*/ 3972242 h 6857999"/>
              <a:gd name="connsiteX408" fmla="*/ 7385122 w 9147326"/>
              <a:gd name="connsiteY408" fmla="*/ 3976687 h 6857999"/>
              <a:gd name="connsiteX409" fmla="*/ 7388618 w 9147326"/>
              <a:gd name="connsiteY409" fmla="*/ 3981132 h 6857999"/>
              <a:gd name="connsiteX410" fmla="*/ 7392750 w 9147326"/>
              <a:gd name="connsiteY410" fmla="*/ 3985577 h 6857999"/>
              <a:gd name="connsiteX411" fmla="*/ 7397200 w 9147326"/>
              <a:gd name="connsiteY411" fmla="*/ 3989705 h 6857999"/>
              <a:gd name="connsiteX412" fmla="*/ 7401967 w 9147326"/>
              <a:gd name="connsiteY412" fmla="*/ 3993515 h 6857999"/>
              <a:gd name="connsiteX413" fmla="*/ 7406417 w 9147326"/>
              <a:gd name="connsiteY413" fmla="*/ 3997007 h 6857999"/>
              <a:gd name="connsiteX414" fmla="*/ 7411184 w 9147326"/>
              <a:gd name="connsiteY414" fmla="*/ 4000182 h 6857999"/>
              <a:gd name="connsiteX415" fmla="*/ 7415952 w 9147326"/>
              <a:gd name="connsiteY415" fmla="*/ 4003357 h 6857999"/>
              <a:gd name="connsiteX416" fmla="*/ 7420719 w 9147326"/>
              <a:gd name="connsiteY416" fmla="*/ 4006215 h 6857999"/>
              <a:gd name="connsiteX417" fmla="*/ 7426122 w 9147326"/>
              <a:gd name="connsiteY417" fmla="*/ 4008755 h 6857999"/>
              <a:gd name="connsiteX418" fmla="*/ 7430890 w 9147326"/>
              <a:gd name="connsiteY418" fmla="*/ 4010977 h 6857999"/>
              <a:gd name="connsiteX419" fmla="*/ 7436293 w 9147326"/>
              <a:gd name="connsiteY419" fmla="*/ 4012882 h 6857999"/>
              <a:gd name="connsiteX420" fmla="*/ 7441696 w 9147326"/>
              <a:gd name="connsiteY420" fmla="*/ 4014787 h 6857999"/>
              <a:gd name="connsiteX421" fmla="*/ 7447099 w 9147326"/>
              <a:gd name="connsiteY421" fmla="*/ 4015740 h 6857999"/>
              <a:gd name="connsiteX422" fmla="*/ 7452502 w 9147326"/>
              <a:gd name="connsiteY422" fmla="*/ 4017327 h 6857999"/>
              <a:gd name="connsiteX423" fmla="*/ 7457905 w 9147326"/>
              <a:gd name="connsiteY423" fmla="*/ 4017962 h 6857999"/>
              <a:gd name="connsiteX424" fmla="*/ 7463309 w 9147326"/>
              <a:gd name="connsiteY424" fmla="*/ 4018597 h 6857999"/>
              <a:gd name="connsiteX425" fmla="*/ 7469030 w 9147326"/>
              <a:gd name="connsiteY425" fmla="*/ 4019232 h 6857999"/>
              <a:gd name="connsiteX426" fmla="*/ 7474433 w 9147326"/>
              <a:gd name="connsiteY426" fmla="*/ 4019232 h 6857999"/>
              <a:gd name="connsiteX427" fmla="*/ 7479836 w 9147326"/>
              <a:gd name="connsiteY427" fmla="*/ 4019232 h 6857999"/>
              <a:gd name="connsiteX428" fmla="*/ 7485557 w 9147326"/>
              <a:gd name="connsiteY428" fmla="*/ 4018597 h 6857999"/>
              <a:gd name="connsiteX429" fmla="*/ 7490960 w 9147326"/>
              <a:gd name="connsiteY429" fmla="*/ 4017962 h 6857999"/>
              <a:gd name="connsiteX430" fmla="*/ 7496681 w 9147326"/>
              <a:gd name="connsiteY430" fmla="*/ 4017327 h 6857999"/>
              <a:gd name="connsiteX431" fmla="*/ 7501766 w 9147326"/>
              <a:gd name="connsiteY431" fmla="*/ 4015740 h 6857999"/>
              <a:gd name="connsiteX432" fmla="*/ 7507169 w 9147326"/>
              <a:gd name="connsiteY432" fmla="*/ 4014787 h 6857999"/>
              <a:gd name="connsiteX433" fmla="*/ 7512572 w 9147326"/>
              <a:gd name="connsiteY433" fmla="*/ 4012882 h 6857999"/>
              <a:gd name="connsiteX434" fmla="*/ 7517975 w 9147326"/>
              <a:gd name="connsiteY434" fmla="*/ 4010977 h 6857999"/>
              <a:gd name="connsiteX435" fmla="*/ 7523061 w 9147326"/>
              <a:gd name="connsiteY435" fmla="*/ 4008755 h 6857999"/>
              <a:gd name="connsiteX436" fmla="*/ 7527828 w 9147326"/>
              <a:gd name="connsiteY436" fmla="*/ 4006215 h 6857999"/>
              <a:gd name="connsiteX437" fmla="*/ 7532914 w 9147326"/>
              <a:gd name="connsiteY437" fmla="*/ 4003357 h 6857999"/>
              <a:gd name="connsiteX438" fmla="*/ 7537681 w 9147326"/>
              <a:gd name="connsiteY438" fmla="*/ 4000182 h 6857999"/>
              <a:gd name="connsiteX439" fmla="*/ 7542448 w 9147326"/>
              <a:gd name="connsiteY439" fmla="*/ 3997007 h 6857999"/>
              <a:gd name="connsiteX440" fmla="*/ 7546898 w 9147326"/>
              <a:gd name="connsiteY440" fmla="*/ 3993515 h 6857999"/>
              <a:gd name="connsiteX441" fmla="*/ 7551348 w 9147326"/>
              <a:gd name="connsiteY441" fmla="*/ 3989705 h 6857999"/>
              <a:gd name="connsiteX442" fmla="*/ 7555797 w 9147326"/>
              <a:gd name="connsiteY442" fmla="*/ 3985577 h 6857999"/>
              <a:gd name="connsiteX443" fmla="*/ 8717788 w 9147326"/>
              <a:gd name="connsiteY443" fmla="*/ 2825115 h 6857999"/>
              <a:gd name="connsiteX444" fmla="*/ 8721919 w 9147326"/>
              <a:gd name="connsiteY444" fmla="*/ 2820987 h 6857999"/>
              <a:gd name="connsiteX445" fmla="*/ 8726369 w 9147326"/>
              <a:gd name="connsiteY445" fmla="*/ 2817177 h 6857999"/>
              <a:gd name="connsiteX446" fmla="*/ 8731137 w 9147326"/>
              <a:gd name="connsiteY446" fmla="*/ 2813685 h 6857999"/>
              <a:gd name="connsiteX447" fmla="*/ 8735586 w 9147326"/>
              <a:gd name="connsiteY447" fmla="*/ 2810192 h 6857999"/>
              <a:gd name="connsiteX448" fmla="*/ 8740672 w 9147326"/>
              <a:gd name="connsiteY448" fmla="*/ 2807335 h 6857999"/>
              <a:gd name="connsiteX449" fmla="*/ 8745757 w 9147326"/>
              <a:gd name="connsiteY449" fmla="*/ 2804477 h 6857999"/>
              <a:gd name="connsiteX450" fmla="*/ 8750524 w 9147326"/>
              <a:gd name="connsiteY450" fmla="*/ 2801937 h 6857999"/>
              <a:gd name="connsiteX451" fmla="*/ 8755927 w 9147326"/>
              <a:gd name="connsiteY451" fmla="*/ 2799715 h 6857999"/>
              <a:gd name="connsiteX452" fmla="*/ 8761013 w 9147326"/>
              <a:gd name="connsiteY452" fmla="*/ 2797810 h 6857999"/>
              <a:gd name="connsiteX453" fmla="*/ 8766416 w 9147326"/>
              <a:gd name="connsiteY453" fmla="*/ 2795905 h 6857999"/>
              <a:gd name="connsiteX454" fmla="*/ 8771819 w 9147326"/>
              <a:gd name="connsiteY454" fmla="*/ 2794635 h 6857999"/>
              <a:gd name="connsiteX455" fmla="*/ 8777222 w 9147326"/>
              <a:gd name="connsiteY455" fmla="*/ 2793365 h 6857999"/>
              <a:gd name="connsiteX456" fmla="*/ 8782625 w 9147326"/>
              <a:gd name="connsiteY456" fmla="*/ 2792730 h 6857999"/>
              <a:gd name="connsiteX457" fmla="*/ 8788346 w 9147326"/>
              <a:gd name="connsiteY457" fmla="*/ 2792095 h 6857999"/>
              <a:gd name="connsiteX458" fmla="*/ 8793431 w 9147326"/>
              <a:gd name="connsiteY458" fmla="*/ 2791460 h 6857999"/>
              <a:gd name="connsiteX459" fmla="*/ 8799152 w 9147326"/>
              <a:gd name="connsiteY459" fmla="*/ 2791460 h 6857999"/>
              <a:gd name="connsiteX460" fmla="*/ 8804556 w 9147326"/>
              <a:gd name="connsiteY460" fmla="*/ 2791460 h 6857999"/>
              <a:gd name="connsiteX461" fmla="*/ 8810277 w 9147326"/>
              <a:gd name="connsiteY461" fmla="*/ 2792095 h 6857999"/>
              <a:gd name="connsiteX462" fmla="*/ 8815680 w 9147326"/>
              <a:gd name="connsiteY462" fmla="*/ 2792730 h 6857999"/>
              <a:gd name="connsiteX463" fmla="*/ 8821083 w 9147326"/>
              <a:gd name="connsiteY463" fmla="*/ 2793365 h 6857999"/>
              <a:gd name="connsiteX464" fmla="*/ 8826804 w 9147326"/>
              <a:gd name="connsiteY464" fmla="*/ 2794635 h 6857999"/>
              <a:gd name="connsiteX465" fmla="*/ 8831889 w 9147326"/>
              <a:gd name="connsiteY465" fmla="*/ 2795905 h 6857999"/>
              <a:gd name="connsiteX466" fmla="*/ 8837292 w 9147326"/>
              <a:gd name="connsiteY466" fmla="*/ 2797810 h 6857999"/>
              <a:gd name="connsiteX467" fmla="*/ 8842377 w 9147326"/>
              <a:gd name="connsiteY467" fmla="*/ 2799715 h 6857999"/>
              <a:gd name="connsiteX468" fmla="*/ 8847463 w 9147326"/>
              <a:gd name="connsiteY468" fmla="*/ 2801937 h 6857999"/>
              <a:gd name="connsiteX469" fmla="*/ 8852866 w 9147326"/>
              <a:gd name="connsiteY469" fmla="*/ 2804477 h 6857999"/>
              <a:gd name="connsiteX470" fmla="*/ 8857633 w 9147326"/>
              <a:gd name="connsiteY470" fmla="*/ 2807335 h 6857999"/>
              <a:gd name="connsiteX471" fmla="*/ 8862401 w 9147326"/>
              <a:gd name="connsiteY471" fmla="*/ 2810192 h 6857999"/>
              <a:gd name="connsiteX472" fmla="*/ 8867486 w 9147326"/>
              <a:gd name="connsiteY472" fmla="*/ 2813685 h 6857999"/>
              <a:gd name="connsiteX473" fmla="*/ 8871936 w 9147326"/>
              <a:gd name="connsiteY473" fmla="*/ 2817177 h 6857999"/>
              <a:gd name="connsiteX474" fmla="*/ 8876385 w 9147326"/>
              <a:gd name="connsiteY474" fmla="*/ 2820987 h 6857999"/>
              <a:gd name="connsiteX475" fmla="*/ 8880517 w 9147326"/>
              <a:gd name="connsiteY475" fmla="*/ 2825115 h 6857999"/>
              <a:gd name="connsiteX476" fmla="*/ 8884649 w 9147326"/>
              <a:gd name="connsiteY476" fmla="*/ 2829242 h 6857999"/>
              <a:gd name="connsiteX477" fmla="*/ 8888781 w 9147326"/>
              <a:gd name="connsiteY477" fmla="*/ 2833687 h 6857999"/>
              <a:gd name="connsiteX478" fmla="*/ 8891959 w 9147326"/>
              <a:gd name="connsiteY478" fmla="*/ 2838450 h 6857999"/>
              <a:gd name="connsiteX479" fmla="*/ 8895455 w 9147326"/>
              <a:gd name="connsiteY479" fmla="*/ 2842895 h 6857999"/>
              <a:gd name="connsiteX480" fmla="*/ 8898316 w 9147326"/>
              <a:gd name="connsiteY480" fmla="*/ 2847975 h 6857999"/>
              <a:gd name="connsiteX481" fmla="*/ 8901494 w 9147326"/>
              <a:gd name="connsiteY481" fmla="*/ 2853055 h 6857999"/>
              <a:gd name="connsiteX482" fmla="*/ 8903719 w 9147326"/>
              <a:gd name="connsiteY482" fmla="*/ 2857817 h 6857999"/>
              <a:gd name="connsiteX483" fmla="*/ 8905944 w 9147326"/>
              <a:gd name="connsiteY483" fmla="*/ 2863215 h 6857999"/>
              <a:gd name="connsiteX484" fmla="*/ 8908168 w 9147326"/>
              <a:gd name="connsiteY484" fmla="*/ 2868295 h 6857999"/>
              <a:gd name="connsiteX485" fmla="*/ 8909440 w 9147326"/>
              <a:gd name="connsiteY485" fmla="*/ 2873692 h 6857999"/>
              <a:gd name="connsiteX486" fmla="*/ 8911029 w 9147326"/>
              <a:gd name="connsiteY486" fmla="*/ 2879090 h 6857999"/>
              <a:gd name="connsiteX487" fmla="*/ 8912300 w 9147326"/>
              <a:gd name="connsiteY487" fmla="*/ 2884487 h 6857999"/>
              <a:gd name="connsiteX488" fmla="*/ 8913254 w 9147326"/>
              <a:gd name="connsiteY488" fmla="*/ 2889885 h 6857999"/>
              <a:gd name="connsiteX489" fmla="*/ 8913572 w 9147326"/>
              <a:gd name="connsiteY489" fmla="*/ 2895600 h 6857999"/>
              <a:gd name="connsiteX490" fmla="*/ 8913889 w 9147326"/>
              <a:gd name="connsiteY490" fmla="*/ 2900680 h 6857999"/>
              <a:gd name="connsiteX491" fmla="*/ 8914525 w 9147326"/>
              <a:gd name="connsiteY491" fmla="*/ 2906395 h 6857999"/>
              <a:gd name="connsiteX492" fmla="*/ 8913889 w 9147326"/>
              <a:gd name="connsiteY492" fmla="*/ 2911792 h 6857999"/>
              <a:gd name="connsiteX493" fmla="*/ 8913572 w 9147326"/>
              <a:gd name="connsiteY493" fmla="*/ 2917507 h 6857999"/>
              <a:gd name="connsiteX494" fmla="*/ 8913254 w 9147326"/>
              <a:gd name="connsiteY494" fmla="*/ 2923222 h 6857999"/>
              <a:gd name="connsiteX495" fmla="*/ 8912300 w 9147326"/>
              <a:gd name="connsiteY495" fmla="*/ 2928302 h 6857999"/>
              <a:gd name="connsiteX496" fmla="*/ 8911029 w 9147326"/>
              <a:gd name="connsiteY496" fmla="*/ 2934017 h 6857999"/>
              <a:gd name="connsiteX497" fmla="*/ 8909440 w 9147326"/>
              <a:gd name="connsiteY497" fmla="*/ 2939097 h 6857999"/>
              <a:gd name="connsiteX498" fmla="*/ 8908168 w 9147326"/>
              <a:gd name="connsiteY498" fmla="*/ 2944495 h 6857999"/>
              <a:gd name="connsiteX499" fmla="*/ 8905944 w 9147326"/>
              <a:gd name="connsiteY499" fmla="*/ 2949575 h 6857999"/>
              <a:gd name="connsiteX500" fmla="*/ 8903719 w 9147326"/>
              <a:gd name="connsiteY500" fmla="*/ 2954655 h 6857999"/>
              <a:gd name="connsiteX501" fmla="*/ 8901494 w 9147326"/>
              <a:gd name="connsiteY501" fmla="*/ 2960052 h 6857999"/>
              <a:gd name="connsiteX502" fmla="*/ 8898316 w 9147326"/>
              <a:gd name="connsiteY502" fmla="*/ 2964815 h 6857999"/>
              <a:gd name="connsiteX503" fmla="*/ 8895455 w 9147326"/>
              <a:gd name="connsiteY503" fmla="*/ 2969577 h 6857999"/>
              <a:gd name="connsiteX504" fmla="*/ 8891959 w 9147326"/>
              <a:gd name="connsiteY504" fmla="*/ 2974657 h 6857999"/>
              <a:gd name="connsiteX505" fmla="*/ 8888781 w 9147326"/>
              <a:gd name="connsiteY505" fmla="*/ 2979102 h 6857999"/>
              <a:gd name="connsiteX506" fmla="*/ 8884649 w 9147326"/>
              <a:gd name="connsiteY506" fmla="*/ 2983547 h 6857999"/>
              <a:gd name="connsiteX507" fmla="*/ 8880517 w 9147326"/>
              <a:gd name="connsiteY507" fmla="*/ 2987992 h 6857999"/>
              <a:gd name="connsiteX508" fmla="*/ 8288080 w 9147326"/>
              <a:gd name="connsiteY508" fmla="*/ 3579812 h 6857999"/>
              <a:gd name="connsiteX509" fmla="*/ 8283948 w 9147326"/>
              <a:gd name="connsiteY509" fmla="*/ 3584257 h 6857999"/>
              <a:gd name="connsiteX510" fmla="*/ 8280134 w 9147326"/>
              <a:gd name="connsiteY510" fmla="*/ 3588702 h 6857999"/>
              <a:gd name="connsiteX511" fmla="*/ 8276320 w 9147326"/>
              <a:gd name="connsiteY511" fmla="*/ 3593147 h 6857999"/>
              <a:gd name="connsiteX512" fmla="*/ 8273142 w 9147326"/>
              <a:gd name="connsiteY512" fmla="*/ 3597910 h 6857999"/>
              <a:gd name="connsiteX513" fmla="*/ 8269964 w 9147326"/>
              <a:gd name="connsiteY513" fmla="*/ 3602990 h 6857999"/>
              <a:gd name="connsiteX514" fmla="*/ 8267421 w 9147326"/>
              <a:gd name="connsiteY514" fmla="*/ 3607752 h 6857999"/>
              <a:gd name="connsiteX515" fmla="*/ 8264878 w 9147326"/>
              <a:gd name="connsiteY515" fmla="*/ 3612515 h 6857999"/>
              <a:gd name="connsiteX516" fmla="*/ 8262654 w 9147326"/>
              <a:gd name="connsiteY516" fmla="*/ 3617595 h 6857999"/>
              <a:gd name="connsiteX517" fmla="*/ 8260747 w 9147326"/>
              <a:gd name="connsiteY517" fmla="*/ 3622992 h 6857999"/>
              <a:gd name="connsiteX518" fmla="*/ 8258840 w 9147326"/>
              <a:gd name="connsiteY518" fmla="*/ 3628707 h 6857999"/>
              <a:gd name="connsiteX519" fmla="*/ 8257251 w 9147326"/>
              <a:gd name="connsiteY519" fmla="*/ 3633787 h 6857999"/>
              <a:gd name="connsiteX520" fmla="*/ 8256297 w 9147326"/>
              <a:gd name="connsiteY520" fmla="*/ 3638867 h 6857999"/>
              <a:gd name="connsiteX521" fmla="*/ 8255344 w 9147326"/>
              <a:gd name="connsiteY521" fmla="*/ 3644582 h 6857999"/>
              <a:gd name="connsiteX522" fmla="*/ 8254708 w 9147326"/>
              <a:gd name="connsiteY522" fmla="*/ 3650297 h 6857999"/>
              <a:gd name="connsiteX523" fmla="*/ 8254390 w 9147326"/>
              <a:gd name="connsiteY523" fmla="*/ 3655695 h 6857999"/>
              <a:gd name="connsiteX524" fmla="*/ 8254072 w 9147326"/>
              <a:gd name="connsiteY524" fmla="*/ 3661092 h 6857999"/>
              <a:gd name="connsiteX525" fmla="*/ 8254390 w 9147326"/>
              <a:gd name="connsiteY525" fmla="*/ 3666490 h 6857999"/>
              <a:gd name="connsiteX526" fmla="*/ 8254708 w 9147326"/>
              <a:gd name="connsiteY526" fmla="*/ 3672205 h 6857999"/>
              <a:gd name="connsiteX527" fmla="*/ 8255344 w 9147326"/>
              <a:gd name="connsiteY527" fmla="*/ 3677602 h 6857999"/>
              <a:gd name="connsiteX528" fmla="*/ 8256297 w 9147326"/>
              <a:gd name="connsiteY528" fmla="*/ 3683000 h 6857999"/>
              <a:gd name="connsiteX529" fmla="*/ 8257251 w 9147326"/>
              <a:gd name="connsiteY529" fmla="*/ 3688397 h 6857999"/>
              <a:gd name="connsiteX530" fmla="*/ 8258840 w 9147326"/>
              <a:gd name="connsiteY530" fmla="*/ 3693795 h 6857999"/>
              <a:gd name="connsiteX531" fmla="*/ 8260747 w 9147326"/>
              <a:gd name="connsiteY531" fmla="*/ 3699510 h 6857999"/>
              <a:gd name="connsiteX532" fmla="*/ 8262654 w 9147326"/>
              <a:gd name="connsiteY532" fmla="*/ 3704590 h 6857999"/>
              <a:gd name="connsiteX533" fmla="*/ 8264878 w 9147326"/>
              <a:gd name="connsiteY533" fmla="*/ 3709352 h 6857999"/>
              <a:gd name="connsiteX534" fmla="*/ 8267421 w 9147326"/>
              <a:gd name="connsiteY534" fmla="*/ 3714750 h 6857999"/>
              <a:gd name="connsiteX535" fmla="*/ 8269964 w 9147326"/>
              <a:gd name="connsiteY535" fmla="*/ 3719512 h 6857999"/>
              <a:gd name="connsiteX536" fmla="*/ 8273142 w 9147326"/>
              <a:gd name="connsiteY536" fmla="*/ 3724275 h 6857999"/>
              <a:gd name="connsiteX537" fmla="*/ 8276320 w 9147326"/>
              <a:gd name="connsiteY537" fmla="*/ 3729037 h 6857999"/>
              <a:gd name="connsiteX538" fmla="*/ 8280134 w 9147326"/>
              <a:gd name="connsiteY538" fmla="*/ 3733800 h 6857999"/>
              <a:gd name="connsiteX539" fmla="*/ 8283948 w 9147326"/>
              <a:gd name="connsiteY539" fmla="*/ 3738245 h 6857999"/>
              <a:gd name="connsiteX540" fmla="*/ 8288080 w 9147326"/>
              <a:gd name="connsiteY540" fmla="*/ 3742690 h 6857999"/>
              <a:gd name="connsiteX541" fmla="*/ 8291576 w 9147326"/>
              <a:gd name="connsiteY541" fmla="*/ 3745865 h 6857999"/>
              <a:gd name="connsiteX542" fmla="*/ 8295390 w 9147326"/>
              <a:gd name="connsiteY542" fmla="*/ 3749357 h 6857999"/>
              <a:gd name="connsiteX543" fmla="*/ 8303654 w 9147326"/>
              <a:gd name="connsiteY543" fmla="*/ 3755707 h 6857999"/>
              <a:gd name="connsiteX544" fmla="*/ 8311917 w 9147326"/>
              <a:gd name="connsiteY544" fmla="*/ 3760787 h 6857999"/>
              <a:gd name="connsiteX545" fmla="*/ 8320499 w 9147326"/>
              <a:gd name="connsiteY545" fmla="*/ 3765232 h 6857999"/>
              <a:gd name="connsiteX546" fmla="*/ 8329716 w 9147326"/>
              <a:gd name="connsiteY546" fmla="*/ 3769042 h 6857999"/>
              <a:gd name="connsiteX547" fmla="*/ 8338615 w 9147326"/>
              <a:gd name="connsiteY547" fmla="*/ 3771900 h 6857999"/>
              <a:gd name="connsiteX548" fmla="*/ 8348468 w 9147326"/>
              <a:gd name="connsiteY548" fmla="*/ 3774122 h 6857999"/>
              <a:gd name="connsiteX549" fmla="*/ 8357685 w 9147326"/>
              <a:gd name="connsiteY549" fmla="*/ 3775392 h 6857999"/>
              <a:gd name="connsiteX550" fmla="*/ 8367538 w 9147326"/>
              <a:gd name="connsiteY550" fmla="*/ 3776027 h 6857999"/>
              <a:gd name="connsiteX551" fmla="*/ 8376755 w 9147326"/>
              <a:gd name="connsiteY551" fmla="*/ 3775710 h 6857999"/>
              <a:gd name="connsiteX552" fmla="*/ 8386608 w 9147326"/>
              <a:gd name="connsiteY552" fmla="*/ 3775075 h 6857999"/>
              <a:gd name="connsiteX553" fmla="*/ 8395825 w 9147326"/>
              <a:gd name="connsiteY553" fmla="*/ 3773170 h 6857999"/>
              <a:gd name="connsiteX554" fmla="*/ 8405042 w 9147326"/>
              <a:gd name="connsiteY554" fmla="*/ 3770630 h 6857999"/>
              <a:gd name="connsiteX555" fmla="*/ 8414577 w 9147326"/>
              <a:gd name="connsiteY555" fmla="*/ 3766820 h 6857999"/>
              <a:gd name="connsiteX556" fmla="*/ 8423476 w 9147326"/>
              <a:gd name="connsiteY556" fmla="*/ 3762692 h 6857999"/>
              <a:gd name="connsiteX557" fmla="*/ 8431740 w 9147326"/>
              <a:gd name="connsiteY557" fmla="*/ 3757930 h 6857999"/>
              <a:gd name="connsiteX558" fmla="*/ 9147326 w 9147326"/>
              <a:gd name="connsiteY558" fmla="*/ 3037501 h 6857999"/>
              <a:gd name="connsiteX559" fmla="*/ 9147326 w 9147326"/>
              <a:gd name="connsiteY559" fmla="*/ 6857999 h 6857999"/>
              <a:gd name="connsiteX560" fmla="*/ 460220 w 9147326"/>
              <a:gd name="connsiteY560" fmla="*/ 6857999 h 6857999"/>
              <a:gd name="connsiteX561" fmla="*/ 2028398 w 9147326"/>
              <a:gd name="connsiteY561" fmla="*/ 5291772 h 6857999"/>
              <a:gd name="connsiteX562" fmla="*/ 2032530 w 9147326"/>
              <a:gd name="connsiteY562" fmla="*/ 5287644 h 6857999"/>
              <a:gd name="connsiteX563" fmla="*/ 2036026 w 9147326"/>
              <a:gd name="connsiteY563" fmla="*/ 5283199 h 6857999"/>
              <a:gd name="connsiteX564" fmla="*/ 2039840 w 9147326"/>
              <a:gd name="connsiteY564" fmla="*/ 5278437 h 6857999"/>
              <a:gd name="connsiteX565" fmla="*/ 2043336 w 9147326"/>
              <a:gd name="connsiteY565" fmla="*/ 5273992 h 6857999"/>
              <a:gd name="connsiteX566" fmla="*/ 2046196 w 9147326"/>
              <a:gd name="connsiteY566" fmla="*/ 5268912 h 6857999"/>
              <a:gd name="connsiteX567" fmla="*/ 2048739 w 9147326"/>
              <a:gd name="connsiteY567" fmla="*/ 5263832 h 6857999"/>
              <a:gd name="connsiteX568" fmla="*/ 2051600 w 9147326"/>
              <a:gd name="connsiteY568" fmla="*/ 5259069 h 6857999"/>
              <a:gd name="connsiteX569" fmla="*/ 2053824 w 9147326"/>
              <a:gd name="connsiteY569" fmla="*/ 5253672 h 6857999"/>
              <a:gd name="connsiteX570" fmla="*/ 2055731 w 9147326"/>
              <a:gd name="connsiteY570" fmla="*/ 5248592 h 6857999"/>
              <a:gd name="connsiteX571" fmla="*/ 2057321 w 9147326"/>
              <a:gd name="connsiteY571" fmla="*/ 5243194 h 6857999"/>
              <a:gd name="connsiteX572" fmla="*/ 2058910 w 9147326"/>
              <a:gd name="connsiteY572" fmla="*/ 5237797 h 6857999"/>
              <a:gd name="connsiteX573" fmla="*/ 2060181 w 9147326"/>
              <a:gd name="connsiteY573" fmla="*/ 5232399 h 6857999"/>
              <a:gd name="connsiteX574" fmla="*/ 2060817 w 9147326"/>
              <a:gd name="connsiteY574" fmla="*/ 5227002 h 6857999"/>
              <a:gd name="connsiteX575" fmla="*/ 2061452 w 9147326"/>
              <a:gd name="connsiteY575" fmla="*/ 5221287 h 6857999"/>
              <a:gd name="connsiteX576" fmla="*/ 2061770 w 9147326"/>
              <a:gd name="connsiteY576" fmla="*/ 5216207 h 6857999"/>
              <a:gd name="connsiteX577" fmla="*/ 2062406 w 9147326"/>
              <a:gd name="connsiteY577" fmla="*/ 5210492 h 6857999"/>
              <a:gd name="connsiteX578" fmla="*/ 2061770 w 9147326"/>
              <a:gd name="connsiteY578" fmla="*/ 5204777 h 6857999"/>
              <a:gd name="connsiteX579" fmla="*/ 2061452 w 9147326"/>
              <a:gd name="connsiteY579" fmla="*/ 5199379 h 6857999"/>
              <a:gd name="connsiteX580" fmla="*/ 2060817 w 9147326"/>
              <a:gd name="connsiteY580" fmla="*/ 5193664 h 6857999"/>
              <a:gd name="connsiteX581" fmla="*/ 2060181 w 9147326"/>
              <a:gd name="connsiteY581" fmla="*/ 5188584 h 6857999"/>
              <a:gd name="connsiteX582" fmla="*/ 2058910 w 9147326"/>
              <a:gd name="connsiteY582" fmla="*/ 5182869 h 6857999"/>
              <a:gd name="connsiteX583" fmla="*/ 2057321 w 9147326"/>
              <a:gd name="connsiteY583" fmla="*/ 5177789 h 6857999"/>
              <a:gd name="connsiteX584" fmla="*/ 2055731 w 9147326"/>
              <a:gd name="connsiteY584" fmla="*/ 5172392 h 6857999"/>
              <a:gd name="connsiteX585" fmla="*/ 2053824 w 9147326"/>
              <a:gd name="connsiteY585" fmla="*/ 5167312 h 6857999"/>
              <a:gd name="connsiteX586" fmla="*/ 2051600 w 9147326"/>
              <a:gd name="connsiteY586" fmla="*/ 5161914 h 6857999"/>
              <a:gd name="connsiteX587" fmla="*/ 2048739 w 9147326"/>
              <a:gd name="connsiteY587" fmla="*/ 5156834 h 6857999"/>
              <a:gd name="connsiteX588" fmla="*/ 2046196 w 9147326"/>
              <a:gd name="connsiteY588" fmla="*/ 5152072 h 6857999"/>
              <a:gd name="connsiteX589" fmla="*/ 2043336 w 9147326"/>
              <a:gd name="connsiteY589" fmla="*/ 5146992 h 6857999"/>
              <a:gd name="connsiteX590" fmla="*/ 2039840 w 9147326"/>
              <a:gd name="connsiteY590" fmla="*/ 5142230 h 6857999"/>
              <a:gd name="connsiteX591" fmla="*/ 2036026 w 9147326"/>
              <a:gd name="connsiteY591" fmla="*/ 5137785 h 6857999"/>
              <a:gd name="connsiteX592" fmla="*/ 2032530 w 9147326"/>
              <a:gd name="connsiteY592" fmla="*/ 5133340 h 6857999"/>
              <a:gd name="connsiteX593" fmla="*/ 2028398 w 9147326"/>
              <a:gd name="connsiteY593" fmla="*/ 5129212 h 6857999"/>
              <a:gd name="connsiteX594" fmla="*/ 2024266 w 9147326"/>
              <a:gd name="connsiteY594" fmla="*/ 5125085 h 6857999"/>
              <a:gd name="connsiteX595" fmla="*/ 2019816 w 9147326"/>
              <a:gd name="connsiteY595" fmla="*/ 5120957 h 6857999"/>
              <a:gd name="connsiteX596" fmla="*/ 2015049 w 9147326"/>
              <a:gd name="connsiteY596" fmla="*/ 5117782 h 6857999"/>
              <a:gd name="connsiteX597" fmla="*/ 2010281 w 9147326"/>
              <a:gd name="connsiteY597" fmla="*/ 5114290 h 6857999"/>
              <a:gd name="connsiteX598" fmla="*/ 2005514 w 9147326"/>
              <a:gd name="connsiteY598" fmla="*/ 5111432 h 6857999"/>
              <a:gd name="connsiteX599" fmla="*/ 2000429 w 9147326"/>
              <a:gd name="connsiteY599" fmla="*/ 5108257 h 6857999"/>
              <a:gd name="connsiteX600" fmla="*/ 1995661 w 9147326"/>
              <a:gd name="connsiteY600" fmla="*/ 5106035 h 6857999"/>
              <a:gd name="connsiteX601" fmla="*/ 1990258 w 9147326"/>
              <a:gd name="connsiteY601" fmla="*/ 5103812 h 6857999"/>
              <a:gd name="connsiteX602" fmla="*/ 1985173 w 9147326"/>
              <a:gd name="connsiteY602" fmla="*/ 5101590 h 6857999"/>
              <a:gd name="connsiteX603" fmla="*/ 1979770 w 9147326"/>
              <a:gd name="connsiteY603" fmla="*/ 5100320 h 6857999"/>
              <a:gd name="connsiteX604" fmla="*/ 1974367 w 9147326"/>
              <a:gd name="connsiteY604" fmla="*/ 5098732 h 6857999"/>
              <a:gd name="connsiteX605" fmla="*/ 1968964 w 9147326"/>
              <a:gd name="connsiteY605" fmla="*/ 5097462 h 6857999"/>
              <a:gd name="connsiteX606" fmla="*/ 1963560 w 9147326"/>
              <a:gd name="connsiteY606" fmla="*/ 5096510 h 6857999"/>
              <a:gd name="connsiteX607" fmla="*/ 1958157 w 9147326"/>
              <a:gd name="connsiteY607" fmla="*/ 5095557 h 6857999"/>
              <a:gd name="connsiteX608" fmla="*/ 1952754 w 9147326"/>
              <a:gd name="connsiteY608" fmla="*/ 5095240 h 6857999"/>
              <a:gd name="connsiteX609" fmla="*/ 1947033 w 9147326"/>
              <a:gd name="connsiteY609" fmla="*/ 5095240 h 6857999"/>
              <a:gd name="connsiteX610" fmla="*/ 1941312 w 9147326"/>
              <a:gd name="connsiteY610" fmla="*/ 5095240 h 6857999"/>
              <a:gd name="connsiteX611" fmla="*/ 1935909 w 9147326"/>
              <a:gd name="connsiteY611" fmla="*/ 5095557 h 6857999"/>
              <a:gd name="connsiteX612" fmla="*/ 1930506 w 9147326"/>
              <a:gd name="connsiteY612" fmla="*/ 5096510 h 6857999"/>
              <a:gd name="connsiteX613" fmla="*/ 1925103 w 9147326"/>
              <a:gd name="connsiteY613" fmla="*/ 5097462 h 6857999"/>
              <a:gd name="connsiteX614" fmla="*/ 1919382 w 9147326"/>
              <a:gd name="connsiteY614" fmla="*/ 5098732 h 6857999"/>
              <a:gd name="connsiteX615" fmla="*/ 1914297 w 9147326"/>
              <a:gd name="connsiteY615" fmla="*/ 5100320 h 6857999"/>
              <a:gd name="connsiteX616" fmla="*/ 1908894 w 9147326"/>
              <a:gd name="connsiteY616" fmla="*/ 5101590 h 6857999"/>
              <a:gd name="connsiteX617" fmla="*/ 1903808 w 9147326"/>
              <a:gd name="connsiteY617" fmla="*/ 5103812 h 6857999"/>
              <a:gd name="connsiteX618" fmla="*/ 1898405 w 9147326"/>
              <a:gd name="connsiteY618" fmla="*/ 5106035 h 6857999"/>
              <a:gd name="connsiteX619" fmla="*/ 1893320 w 9147326"/>
              <a:gd name="connsiteY619" fmla="*/ 5108257 h 6857999"/>
              <a:gd name="connsiteX620" fmla="*/ 1888552 w 9147326"/>
              <a:gd name="connsiteY620" fmla="*/ 5111432 h 6857999"/>
              <a:gd name="connsiteX621" fmla="*/ 1883467 w 9147326"/>
              <a:gd name="connsiteY621" fmla="*/ 5114290 h 6857999"/>
              <a:gd name="connsiteX622" fmla="*/ 1878700 w 9147326"/>
              <a:gd name="connsiteY622" fmla="*/ 5117782 h 6857999"/>
              <a:gd name="connsiteX623" fmla="*/ 1874250 w 9147326"/>
              <a:gd name="connsiteY623" fmla="*/ 5120957 h 6857999"/>
              <a:gd name="connsiteX624" fmla="*/ 1869800 w 9147326"/>
              <a:gd name="connsiteY624" fmla="*/ 5125085 h 6857999"/>
              <a:gd name="connsiteX625" fmla="*/ 1865668 w 9147326"/>
              <a:gd name="connsiteY625" fmla="*/ 5129212 h 6857999"/>
              <a:gd name="connsiteX626" fmla="*/ 1760149 w 9147326"/>
              <a:gd name="connsiteY626" fmla="*/ 5234304 h 6857999"/>
              <a:gd name="connsiteX627" fmla="*/ 1755699 w 9147326"/>
              <a:gd name="connsiteY627" fmla="*/ 5238432 h 6857999"/>
              <a:gd name="connsiteX628" fmla="*/ 1751249 w 9147326"/>
              <a:gd name="connsiteY628" fmla="*/ 5242559 h 6857999"/>
              <a:gd name="connsiteX629" fmla="*/ 1746799 w 9147326"/>
              <a:gd name="connsiteY629" fmla="*/ 5245734 h 6857999"/>
              <a:gd name="connsiteX630" fmla="*/ 1741714 w 9147326"/>
              <a:gd name="connsiteY630" fmla="*/ 5249227 h 6857999"/>
              <a:gd name="connsiteX631" fmla="*/ 1736947 w 9147326"/>
              <a:gd name="connsiteY631" fmla="*/ 5252084 h 6857999"/>
              <a:gd name="connsiteX632" fmla="*/ 1732179 w 9147326"/>
              <a:gd name="connsiteY632" fmla="*/ 5255259 h 6857999"/>
              <a:gd name="connsiteX633" fmla="*/ 1726776 w 9147326"/>
              <a:gd name="connsiteY633" fmla="*/ 5257482 h 6857999"/>
              <a:gd name="connsiteX634" fmla="*/ 1722009 w 9147326"/>
              <a:gd name="connsiteY634" fmla="*/ 5259704 h 6857999"/>
              <a:gd name="connsiteX635" fmla="*/ 1716288 w 9147326"/>
              <a:gd name="connsiteY635" fmla="*/ 5261927 h 6857999"/>
              <a:gd name="connsiteX636" fmla="*/ 1711202 w 9147326"/>
              <a:gd name="connsiteY636" fmla="*/ 5263514 h 6857999"/>
              <a:gd name="connsiteX637" fmla="*/ 1706117 w 9147326"/>
              <a:gd name="connsiteY637" fmla="*/ 5264784 h 6857999"/>
              <a:gd name="connsiteX638" fmla="*/ 1700396 w 9147326"/>
              <a:gd name="connsiteY638" fmla="*/ 5266054 h 6857999"/>
              <a:gd name="connsiteX639" fmla="*/ 1695311 w 9147326"/>
              <a:gd name="connsiteY639" fmla="*/ 5267007 h 6857999"/>
              <a:gd name="connsiteX640" fmla="*/ 1689590 w 9147326"/>
              <a:gd name="connsiteY640" fmla="*/ 5267642 h 6857999"/>
              <a:gd name="connsiteX641" fmla="*/ 1683869 w 9147326"/>
              <a:gd name="connsiteY641" fmla="*/ 5268277 h 6857999"/>
              <a:gd name="connsiteX642" fmla="*/ 1678466 w 9147326"/>
              <a:gd name="connsiteY642" fmla="*/ 5268277 h 6857999"/>
              <a:gd name="connsiteX643" fmla="*/ 1673063 w 9147326"/>
              <a:gd name="connsiteY643" fmla="*/ 5268277 h 6857999"/>
              <a:gd name="connsiteX644" fmla="*/ 1667660 w 9147326"/>
              <a:gd name="connsiteY644" fmla="*/ 5267642 h 6857999"/>
              <a:gd name="connsiteX645" fmla="*/ 1661939 w 9147326"/>
              <a:gd name="connsiteY645" fmla="*/ 5267007 h 6857999"/>
              <a:gd name="connsiteX646" fmla="*/ 1656218 w 9147326"/>
              <a:gd name="connsiteY646" fmla="*/ 5266054 h 6857999"/>
              <a:gd name="connsiteX647" fmla="*/ 1651132 w 9147326"/>
              <a:gd name="connsiteY647" fmla="*/ 5264784 h 6857999"/>
              <a:gd name="connsiteX648" fmla="*/ 1645412 w 9147326"/>
              <a:gd name="connsiteY648" fmla="*/ 5263514 h 6857999"/>
              <a:gd name="connsiteX649" fmla="*/ 1640326 w 9147326"/>
              <a:gd name="connsiteY649" fmla="*/ 5261927 h 6857999"/>
              <a:gd name="connsiteX650" fmla="*/ 1635241 w 9147326"/>
              <a:gd name="connsiteY650" fmla="*/ 5259704 h 6857999"/>
              <a:gd name="connsiteX651" fmla="*/ 1629838 w 9147326"/>
              <a:gd name="connsiteY651" fmla="*/ 5257482 h 6857999"/>
              <a:gd name="connsiteX652" fmla="*/ 1625070 w 9147326"/>
              <a:gd name="connsiteY652" fmla="*/ 5255259 h 6857999"/>
              <a:gd name="connsiteX653" fmla="*/ 1619667 w 9147326"/>
              <a:gd name="connsiteY653" fmla="*/ 5252084 h 6857999"/>
              <a:gd name="connsiteX654" fmla="*/ 1614900 w 9147326"/>
              <a:gd name="connsiteY654" fmla="*/ 5249227 h 6857999"/>
              <a:gd name="connsiteX655" fmla="*/ 1610450 w 9147326"/>
              <a:gd name="connsiteY655" fmla="*/ 5245734 h 6857999"/>
              <a:gd name="connsiteX656" fmla="*/ 1605683 w 9147326"/>
              <a:gd name="connsiteY656" fmla="*/ 5242559 h 6857999"/>
              <a:gd name="connsiteX657" fmla="*/ 1601551 w 9147326"/>
              <a:gd name="connsiteY657" fmla="*/ 5238432 h 6857999"/>
              <a:gd name="connsiteX658" fmla="*/ 1597101 w 9147326"/>
              <a:gd name="connsiteY658" fmla="*/ 5234304 h 6857999"/>
              <a:gd name="connsiteX659" fmla="*/ 1592969 w 9147326"/>
              <a:gd name="connsiteY659" fmla="*/ 5230177 h 6857999"/>
              <a:gd name="connsiteX660" fmla="*/ 1589155 w 9147326"/>
              <a:gd name="connsiteY660" fmla="*/ 5225732 h 6857999"/>
              <a:gd name="connsiteX661" fmla="*/ 1585342 w 9147326"/>
              <a:gd name="connsiteY661" fmla="*/ 5221287 h 6857999"/>
              <a:gd name="connsiteX662" fmla="*/ 1582163 w 9147326"/>
              <a:gd name="connsiteY662" fmla="*/ 5216524 h 6857999"/>
              <a:gd name="connsiteX663" fmla="*/ 1578985 w 9147326"/>
              <a:gd name="connsiteY663" fmla="*/ 5211444 h 6857999"/>
              <a:gd name="connsiteX664" fmla="*/ 1576442 w 9147326"/>
              <a:gd name="connsiteY664" fmla="*/ 5206682 h 6857999"/>
              <a:gd name="connsiteX665" fmla="*/ 1573900 w 9147326"/>
              <a:gd name="connsiteY665" fmla="*/ 5201602 h 6857999"/>
              <a:gd name="connsiteX666" fmla="*/ 1571675 w 9147326"/>
              <a:gd name="connsiteY666" fmla="*/ 5196204 h 6857999"/>
              <a:gd name="connsiteX667" fmla="*/ 1569768 w 9147326"/>
              <a:gd name="connsiteY667" fmla="*/ 5191124 h 6857999"/>
              <a:gd name="connsiteX668" fmla="*/ 1567861 w 9147326"/>
              <a:gd name="connsiteY668" fmla="*/ 5186044 h 6857999"/>
              <a:gd name="connsiteX669" fmla="*/ 1566589 w 9147326"/>
              <a:gd name="connsiteY669" fmla="*/ 5180647 h 6857999"/>
              <a:gd name="connsiteX670" fmla="*/ 1565318 w 9147326"/>
              <a:gd name="connsiteY670" fmla="*/ 5174932 h 6857999"/>
              <a:gd name="connsiteX671" fmla="*/ 1564682 w 9147326"/>
              <a:gd name="connsiteY671" fmla="*/ 5169534 h 6857999"/>
              <a:gd name="connsiteX672" fmla="*/ 1563729 w 9147326"/>
              <a:gd name="connsiteY672" fmla="*/ 5164137 h 6857999"/>
              <a:gd name="connsiteX673" fmla="*/ 1563411 w 9147326"/>
              <a:gd name="connsiteY673" fmla="*/ 5158739 h 6857999"/>
              <a:gd name="connsiteX674" fmla="*/ 1563411 w 9147326"/>
              <a:gd name="connsiteY674" fmla="*/ 5153024 h 6857999"/>
              <a:gd name="connsiteX675" fmla="*/ 1563411 w 9147326"/>
              <a:gd name="connsiteY675" fmla="*/ 5147627 h 6857999"/>
              <a:gd name="connsiteX676" fmla="*/ 1563729 w 9147326"/>
              <a:gd name="connsiteY676" fmla="*/ 5142230 h 6857999"/>
              <a:gd name="connsiteX677" fmla="*/ 1564682 w 9147326"/>
              <a:gd name="connsiteY677" fmla="*/ 5136832 h 6857999"/>
              <a:gd name="connsiteX678" fmla="*/ 1565318 w 9147326"/>
              <a:gd name="connsiteY678" fmla="*/ 5131117 h 6857999"/>
              <a:gd name="connsiteX679" fmla="*/ 1566589 w 9147326"/>
              <a:gd name="connsiteY679" fmla="*/ 5126037 h 6857999"/>
              <a:gd name="connsiteX680" fmla="*/ 1567861 w 9147326"/>
              <a:gd name="connsiteY680" fmla="*/ 5120322 h 6857999"/>
              <a:gd name="connsiteX681" fmla="*/ 1569768 w 9147326"/>
              <a:gd name="connsiteY681" fmla="*/ 5115242 h 6857999"/>
              <a:gd name="connsiteX682" fmla="*/ 1571675 w 9147326"/>
              <a:gd name="connsiteY682" fmla="*/ 5109845 h 6857999"/>
              <a:gd name="connsiteX683" fmla="*/ 1573900 w 9147326"/>
              <a:gd name="connsiteY683" fmla="*/ 5104765 h 6857999"/>
              <a:gd name="connsiteX684" fmla="*/ 1576442 w 9147326"/>
              <a:gd name="connsiteY684" fmla="*/ 5099685 h 6857999"/>
              <a:gd name="connsiteX685" fmla="*/ 1578985 w 9147326"/>
              <a:gd name="connsiteY685" fmla="*/ 5094605 h 6857999"/>
              <a:gd name="connsiteX686" fmla="*/ 1582163 w 9147326"/>
              <a:gd name="connsiteY686" fmla="*/ 5089842 h 6857999"/>
              <a:gd name="connsiteX687" fmla="*/ 1585342 w 9147326"/>
              <a:gd name="connsiteY687" fmla="*/ 5085397 h 6857999"/>
              <a:gd name="connsiteX688" fmla="*/ 1589155 w 9147326"/>
              <a:gd name="connsiteY688" fmla="*/ 5080317 h 6857999"/>
              <a:gd name="connsiteX689" fmla="*/ 1592969 w 9147326"/>
              <a:gd name="connsiteY689" fmla="*/ 5075872 h 6857999"/>
              <a:gd name="connsiteX690" fmla="*/ 1597101 w 9147326"/>
              <a:gd name="connsiteY690" fmla="*/ 5071745 h 6857999"/>
              <a:gd name="connsiteX691" fmla="*/ 2266136 w 9147326"/>
              <a:gd name="connsiteY691" fmla="*/ 4403725 h 6857999"/>
              <a:gd name="connsiteX692" fmla="*/ 2270267 w 9147326"/>
              <a:gd name="connsiteY692" fmla="*/ 4399280 h 6857999"/>
              <a:gd name="connsiteX693" fmla="*/ 2273764 w 9147326"/>
              <a:gd name="connsiteY693" fmla="*/ 4394835 h 6857999"/>
              <a:gd name="connsiteX694" fmla="*/ 2277578 w 9147326"/>
              <a:gd name="connsiteY694" fmla="*/ 4390390 h 6857999"/>
              <a:gd name="connsiteX695" fmla="*/ 2281074 w 9147326"/>
              <a:gd name="connsiteY695" fmla="*/ 4385310 h 6857999"/>
              <a:gd name="connsiteX696" fmla="*/ 2283934 w 9147326"/>
              <a:gd name="connsiteY696" fmla="*/ 4380547 h 6857999"/>
              <a:gd name="connsiteX697" fmla="*/ 2286477 w 9147326"/>
              <a:gd name="connsiteY697" fmla="*/ 4375785 h 6857999"/>
              <a:gd name="connsiteX698" fmla="*/ 2289019 w 9147326"/>
              <a:gd name="connsiteY698" fmla="*/ 4371022 h 6857999"/>
              <a:gd name="connsiteX699" fmla="*/ 2291244 w 9147326"/>
              <a:gd name="connsiteY699" fmla="*/ 4365625 h 6857999"/>
              <a:gd name="connsiteX700" fmla="*/ 2293151 w 9147326"/>
              <a:gd name="connsiteY700" fmla="*/ 4360545 h 6857999"/>
              <a:gd name="connsiteX701" fmla="*/ 2295058 w 9147326"/>
              <a:gd name="connsiteY701" fmla="*/ 4354830 h 6857999"/>
              <a:gd name="connsiteX702" fmla="*/ 2296647 w 9147326"/>
              <a:gd name="connsiteY702" fmla="*/ 4349750 h 6857999"/>
              <a:gd name="connsiteX703" fmla="*/ 2297601 w 9147326"/>
              <a:gd name="connsiteY703" fmla="*/ 4344352 h 6857999"/>
              <a:gd name="connsiteX704" fmla="*/ 2298554 w 9147326"/>
              <a:gd name="connsiteY704" fmla="*/ 4338955 h 6857999"/>
              <a:gd name="connsiteX705" fmla="*/ 2299190 w 9147326"/>
              <a:gd name="connsiteY705" fmla="*/ 4333240 h 6857999"/>
              <a:gd name="connsiteX706" fmla="*/ 2299508 w 9147326"/>
              <a:gd name="connsiteY706" fmla="*/ 4327525 h 6857999"/>
              <a:gd name="connsiteX707" fmla="*/ 2299508 w 9147326"/>
              <a:gd name="connsiteY707" fmla="*/ 4322445 h 6857999"/>
              <a:gd name="connsiteX708" fmla="*/ 2299508 w 9147326"/>
              <a:gd name="connsiteY708" fmla="*/ 4316730 h 6857999"/>
              <a:gd name="connsiteX709" fmla="*/ 2299190 w 9147326"/>
              <a:gd name="connsiteY709" fmla="*/ 4311332 h 6857999"/>
              <a:gd name="connsiteX710" fmla="*/ 2298554 w 9147326"/>
              <a:gd name="connsiteY710" fmla="*/ 4305617 h 6857999"/>
              <a:gd name="connsiteX711" fmla="*/ 2297601 w 9147326"/>
              <a:gd name="connsiteY711" fmla="*/ 4300537 h 6857999"/>
              <a:gd name="connsiteX712" fmla="*/ 2296647 w 9147326"/>
              <a:gd name="connsiteY712" fmla="*/ 4294822 h 6857999"/>
              <a:gd name="connsiteX713" fmla="*/ 2295058 w 9147326"/>
              <a:gd name="connsiteY713" fmla="*/ 4289742 h 6857999"/>
              <a:gd name="connsiteX714" fmla="*/ 2293151 w 9147326"/>
              <a:gd name="connsiteY714" fmla="*/ 4284027 h 6857999"/>
              <a:gd name="connsiteX715" fmla="*/ 2291244 w 9147326"/>
              <a:gd name="connsiteY715" fmla="*/ 4278947 h 6857999"/>
              <a:gd name="connsiteX716" fmla="*/ 2289019 w 9147326"/>
              <a:gd name="connsiteY716" fmla="*/ 4273867 h 6857999"/>
              <a:gd name="connsiteX717" fmla="*/ 2286477 w 9147326"/>
              <a:gd name="connsiteY717" fmla="*/ 4268787 h 6857999"/>
              <a:gd name="connsiteX718" fmla="*/ 2283934 w 9147326"/>
              <a:gd name="connsiteY718" fmla="*/ 4264025 h 6857999"/>
              <a:gd name="connsiteX719" fmla="*/ 2281074 w 9147326"/>
              <a:gd name="connsiteY719" fmla="*/ 4258945 h 6857999"/>
              <a:gd name="connsiteX720" fmla="*/ 2277578 w 9147326"/>
              <a:gd name="connsiteY720" fmla="*/ 4254182 h 6857999"/>
              <a:gd name="connsiteX721" fmla="*/ 2273764 w 9147326"/>
              <a:gd name="connsiteY721" fmla="*/ 4249737 h 6857999"/>
              <a:gd name="connsiteX722" fmla="*/ 2270267 w 9147326"/>
              <a:gd name="connsiteY722" fmla="*/ 4245292 h 6857999"/>
              <a:gd name="connsiteX723" fmla="*/ 2266136 w 9147326"/>
              <a:gd name="connsiteY723" fmla="*/ 4240847 h 6857999"/>
              <a:gd name="connsiteX724" fmla="*/ 2262004 w 9147326"/>
              <a:gd name="connsiteY724" fmla="*/ 4236720 h 6857999"/>
              <a:gd name="connsiteX725" fmla="*/ 2257554 w 9147326"/>
              <a:gd name="connsiteY725" fmla="*/ 4232910 h 6857999"/>
              <a:gd name="connsiteX726" fmla="*/ 2252469 w 9147326"/>
              <a:gd name="connsiteY726" fmla="*/ 4229735 h 6857999"/>
              <a:gd name="connsiteX727" fmla="*/ 2248019 w 9147326"/>
              <a:gd name="connsiteY727" fmla="*/ 4226242 h 6857999"/>
              <a:gd name="connsiteX728" fmla="*/ 2243252 w 9147326"/>
              <a:gd name="connsiteY728" fmla="*/ 4223385 h 6857999"/>
              <a:gd name="connsiteX729" fmla="*/ 2238166 w 9147326"/>
              <a:gd name="connsiteY729" fmla="*/ 4220210 h 6857999"/>
              <a:gd name="connsiteX730" fmla="*/ 2233081 w 9147326"/>
              <a:gd name="connsiteY730" fmla="*/ 4217670 h 6857999"/>
              <a:gd name="connsiteX731" fmla="*/ 2227996 w 9147326"/>
              <a:gd name="connsiteY731" fmla="*/ 4215447 h 6857999"/>
              <a:gd name="connsiteX732" fmla="*/ 2222593 w 9147326"/>
              <a:gd name="connsiteY732" fmla="*/ 4213542 h 6857999"/>
              <a:gd name="connsiteX733" fmla="*/ 2217507 w 9147326"/>
              <a:gd name="connsiteY733" fmla="*/ 4212272 h 6857999"/>
              <a:gd name="connsiteX734" fmla="*/ 2211787 w 9147326"/>
              <a:gd name="connsiteY734" fmla="*/ 4210685 h 6857999"/>
              <a:gd name="connsiteX735" fmla="*/ 2206701 w 9147326"/>
              <a:gd name="connsiteY735" fmla="*/ 4209097 h 6857999"/>
              <a:gd name="connsiteX736" fmla="*/ 2200980 w 9147326"/>
              <a:gd name="connsiteY736" fmla="*/ 4208462 h 6857999"/>
              <a:gd name="connsiteX737" fmla="*/ 2195577 w 9147326"/>
              <a:gd name="connsiteY737" fmla="*/ 4207510 h 6857999"/>
              <a:gd name="connsiteX738" fmla="*/ 2190174 w 9147326"/>
              <a:gd name="connsiteY738" fmla="*/ 4207192 h 6857999"/>
              <a:gd name="connsiteX739" fmla="*/ 2184771 w 9147326"/>
              <a:gd name="connsiteY739" fmla="*/ 4207192 h 6857999"/>
              <a:gd name="connsiteX740" fmla="*/ 2179050 w 9147326"/>
              <a:gd name="connsiteY740" fmla="*/ 4207192 h 6857999"/>
              <a:gd name="connsiteX741" fmla="*/ 2173329 w 9147326"/>
              <a:gd name="connsiteY741" fmla="*/ 4207510 h 6857999"/>
              <a:gd name="connsiteX742" fmla="*/ 2167926 w 9147326"/>
              <a:gd name="connsiteY742" fmla="*/ 4208462 h 6857999"/>
              <a:gd name="connsiteX743" fmla="*/ 2162523 w 9147326"/>
              <a:gd name="connsiteY743" fmla="*/ 4209097 h 6857999"/>
              <a:gd name="connsiteX744" fmla="*/ 2157120 w 9147326"/>
              <a:gd name="connsiteY744" fmla="*/ 4210685 h 6857999"/>
              <a:gd name="connsiteX745" fmla="*/ 2151716 w 9147326"/>
              <a:gd name="connsiteY745" fmla="*/ 4212272 h 6857999"/>
              <a:gd name="connsiteX746" fmla="*/ 2146631 w 9147326"/>
              <a:gd name="connsiteY746" fmla="*/ 4213542 h 6857999"/>
              <a:gd name="connsiteX747" fmla="*/ 2141546 w 9147326"/>
              <a:gd name="connsiteY747" fmla="*/ 4215447 h 6857999"/>
              <a:gd name="connsiteX748" fmla="*/ 2136143 w 9147326"/>
              <a:gd name="connsiteY748" fmla="*/ 4217670 h 6857999"/>
              <a:gd name="connsiteX749" fmla="*/ 2131057 w 9147326"/>
              <a:gd name="connsiteY749" fmla="*/ 4220210 h 6857999"/>
              <a:gd name="connsiteX750" fmla="*/ 2125972 w 9147326"/>
              <a:gd name="connsiteY750" fmla="*/ 4223385 h 6857999"/>
              <a:gd name="connsiteX751" fmla="*/ 2121205 w 9147326"/>
              <a:gd name="connsiteY751" fmla="*/ 4226242 h 6857999"/>
              <a:gd name="connsiteX752" fmla="*/ 2116437 w 9147326"/>
              <a:gd name="connsiteY752" fmla="*/ 4229735 h 6857999"/>
              <a:gd name="connsiteX753" fmla="*/ 2111988 w 9147326"/>
              <a:gd name="connsiteY753" fmla="*/ 4232910 h 6857999"/>
              <a:gd name="connsiteX754" fmla="*/ 2107538 w 9147326"/>
              <a:gd name="connsiteY754" fmla="*/ 4236720 h 6857999"/>
              <a:gd name="connsiteX755" fmla="*/ 2103088 w 9147326"/>
              <a:gd name="connsiteY755" fmla="*/ 4240847 h 6857999"/>
              <a:gd name="connsiteX756" fmla="*/ 2015049 w 9147326"/>
              <a:gd name="connsiteY756" fmla="*/ 4329112 h 6857999"/>
              <a:gd name="connsiteX757" fmla="*/ 1915250 w 9147326"/>
              <a:gd name="connsiteY757" fmla="*/ 4428172 h 6857999"/>
              <a:gd name="connsiteX758" fmla="*/ 1911118 w 9147326"/>
              <a:gd name="connsiteY758" fmla="*/ 4432300 h 6857999"/>
              <a:gd name="connsiteX759" fmla="*/ 1906668 w 9147326"/>
              <a:gd name="connsiteY759" fmla="*/ 4436110 h 6857999"/>
              <a:gd name="connsiteX760" fmla="*/ 1902219 w 9147326"/>
              <a:gd name="connsiteY760" fmla="*/ 4439920 h 6857999"/>
              <a:gd name="connsiteX761" fmla="*/ 1897452 w 9147326"/>
              <a:gd name="connsiteY761" fmla="*/ 4443095 h 6857999"/>
              <a:gd name="connsiteX762" fmla="*/ 1892684 w 9147326"/>
              <a:gd name="connsiteY762" fmla="*/ 4446270 h 6857999"/>
              <a:gd name="connsiteX763" fmla="*/ 1887599 w 9147326"/>
              <a:gd name="connsiteY763" fmla="*/ 4448810 h 6857999"/>
              <a:gd name="connsiteX764" fmla="*/ 1882514 w 9147326"/>
              <a:gd name="connsiteY764" fmla="*/ 4451350 h 6857999"/>
              <a:gd name="connsiteX765" fmla="*/ 1877110 w 9147326"/>
              <a:gd name="connsiteY765" fmla="*/ 4453572 h 6857999"/>
              <a:gd name="connsiteX766" fmla="*/ 1872025 w 9147326"/>
              <a:gd name="connsiteY766" fmla="*/ 4455477 h 6857999"/>
              <a:gd name="connsiteX767" fmla="*/ 1866940 w 9147326"/>
              <a:gd name="connsiteY767" fmla="*/ 4457382 h 6857999"/>
              <a:gd name="connsiteX768" fmla="*/ 1861536 w 9147326"/>
              <a:gd name="connsiteY768" fmla="*/ 4458970 h 6857999"/>
              <a:gd name="connsiteX769" fmla="*/ 1855815 w 9147326"/>
              <a:gd name="connsiteY769" fmla="*/ 4459922 h 6857999"/>
              <a:gd name="connsiteX770" fmla="*/ 1850412 w 9147326"/>
              <a:gd name="connsiteY770" fmla="*/ 4460557 h 6857999"/>
              <a:gd name="connsiteX771" fmla="*/ 1845009 w 9147326"/>
              <a:gd name="connsiteY771" fmla="*/ 4461510 h 6857999"/>
              <a:gd name="connsiteX772" fmla="*/ 1839606 w 9147326"/>
              <a:gd name="connsiteY772" fmla="*/ 4461827 h 6857999"/>
              <a:gd name="connsiteX773" fmla="*/ 1833885 w 9147326"/>
              <a:gd name="connsiteY773" fmla="*/ 4462145 h 6857999"/>
              <a:gd name="connsiteX774" fmla="*/ 1828482 w 9147326"/>
              <a:gd name="connsiteY774" fmla="*/ 4461827 h 6857999"/>
              <a:gd name="connsiteX775" fmla="*/ 1823079 w 9147326"/>
              <a:gd name="connsiteY775" fmla="*/ 4461510 h 6857999"/>
              <a:gd name="connsiteX776" fmla="*/ 1817676 w 9147326"/>
              <a:gd name="connsiteY776" fmla="*/ 4460557 h 6857999"/>
              <a:gd name="connsiteX777" fmla="*/ 1811955 w 9147326"/>
              <a:gd name="connsiteY777" fmla="*/ 4459922 h 6857999"/>
              <a:gd name="connsiteX778" fmla="*/ 1806870 w 9147326"/>
              <a:gd name="connsiteY778" fmla="*/ 4458970 h 6857999"/>
              <a:gd name="connsiteX779" fmla="*/ 1801149 w 9147326"/>
              <a:gd name="connsiteY779" fmla="*/ 4457382 h 6857999"/>
              <a:gd name="connsiteX780" fmla="*/ 1795745 w 9147326"/>
              <a:gd name="connsiteY780" fmla="*/ 4455477 h 6857999"/>
              <a:gd name="connsiteX781" fmla="*/ 1790660 w 9147326"/>
              <a:gd name="connsiteY781" fmla="*/ 4453572 h 6857999"/>
              <a:gd name="connsiteX782" fmla="*/ 1785575 w 9147326"/>
              <a:gd name="connsiteY782" fmla="*/ 4451350 h 6857999"/>
              <a:gd name="connsiteX783" fmla="*/ 1780490 w 9147326"/>
              <a:gd name="connsiteY783" fmla="*/ 4448810 h 6857999"/>
              <a:gd name="connsiteX784" fmla="*/ 1775404 w 9147326"/>
              <a:gd name="connsiteY784" fmla="*/ 4446270 h 6857999"/>
              <a:gd name="connsiteX785" fmla="*/ 1770637 w 9147326"/>
              <a:gd name="connsiteY785" fmla="*/ 4443095 h 6857999"/>
              <a:gd name="connsiteX786" fmla="*/ 1766187 w 9147326"/>
              <a:gd name="connsiteY786" fmla="*/ 4439920 h 6857999"/>
              <a:gd name="connsiteX787" fmla="*/ 1761102 w 9147326"/>
              <a:gd name="connsiteY787" fmla="*/ 4436110 h 6857999"/>
              <a:gd name="connsiteX788" fmla="*/ 1756652 w 9147326"/>
              <a:gd name="connsiteY788" fmla="*/ 4432300 h 6857999"/>
              <a:gd name="connsiteX789" fmla="*/ 1752520 w 9147326"/>
              <a:gd name="connsiteY789" fmla="*/ 4428172 h 6857999"/>
              <a:gd name="connsiteX790" fmla="*/ 1746164 w 9147326"/>
              <a:gd name="connsiteY790" fmla="*/ 4421187 h 6857999"/>
              <a:gd name="connsiteX791" fmla="*/ 1740443 w 9147326"/>
              <a:gd name="connsiteY791" fmla="*/ 4414202 h 6857999"/>
              <a:gd name="connsiteX792" fmla="*/ 1735358 w 9147326"/>
              <a:gd name="connsiteY792" fmla="*/ 4406265 h 6857999"/>
              <a:gd name="connsiteX793" fmla="*/ 1730908 w 9147326"/>
              <a:gd name="connsiteY793" fmla="*/ 4398327 h 6857999"/>
              <a:gd name="connsiteX794" fmla="*/ 1727094 w 9147326"/>
              <a:gd name="connsiteY794" fmla="*/ 4389755 h 6857999"/>
              <a:gd name="connsiteX795" fmla="*/ 1724234 w 9147326"/>
              <a:gd name="connsiteY795" fmla="*/ 4381817 h 6857999"/>
              <a:gd name="connsiteX796" fmla="*/ 1722009 w 9147326"/>
              <a:gd name="connsiteY796" fmla="*/ 4373245 h 6857999"/>
              <a:gd name="connsiteX797" fmla="*/ 1720420 w 9147326"/>
              <a:gd name="connsiteY797" fmla="*/ 4364037 h 6857999"/>
              <a:gd name="connsiteX798" fmla="*/ 1719466 w 9147326"/>
              <a:gd name="connsiteY798" fmla="*/ 4355147 h 6857999"/>
              <a:gd name="connsiteX799" fmla="*/ 1719148 w 9147326"/>
              <a:gd name="connsiteY799" fmla="*/ 4346575 h 6857999"/>
              <a:gd name="connsiteX800" fmla="*/ 1719784 w 9147326"/>
              <a:gd name="connsiteY800" fmla="*/ 4337685 h 6857999"/>
              <a:gd name="connsiteX801" fmla="*/ 1721055 w 9147326"/>
              <a:gd name="connsiteY801" fmla="*/ 4328795 h 6857999"/>
              <a:gd name="connsiteX802" fmla="*/ 1722326 w 9147326"/>
              <a:gd name="connsiteY802" fmla="*/ 4320222 h 6857999"/>
              <a:gd name="connsiteX803" fmla="*/ 1724869 w 9147326"/>
              <a:gd name="connsiteY803" fmla="*/ 4311332 h 6857999"/>
              <a:gd name="connsiteX804" fmla="*/ 1728048 w 9147326"/>
              <a:gd name="connsiteY804" fmla="*/ 4303077 h 6857999"/>
              <a:gd name="connsiteX805" fmla="*/ 1732179 w 9147326"/>
              <a:gd name="connsiteY805" fmla="*/ 4294822 h 6857999"/>
              <a:gd name="connsiteX806" fmla="*/ 2001382 w 9147326"/>
              <a:gd name="connsiteY806" fmla="*/ 4025900 h 6857999"/>
              <a:gd name="connsiteX807" fmla="*/ 2005196 w 9147326"/>
              <a:gd name="connsiteY807" fmla="*/ 4021455 h 6857999"/>
              <a:gd name="connsiteX808" fmla="*/ 2009328 w 9147326"/>
              <a:gd name="connsiteY808" fmla="*/ 4017010 h 6857999"/>
              <a:gd name="connsiteX809" fmla="*/ 2012824 w 9147326"/>
              <a:gd name="connsiteY809" fmla="*/ 4012247 h 6857999"/>
              <a:gd name="connsiteX810" fmla="*/ 2016002 w 9147326"/>
              <a:gd name="connsiteY810" fmla="*/ 4007485 h 6857999"/>
              <a:gd name="connsiteX811" fmla="*/ 2018863 w 9147326"/>
              <a:gd name="connsiteY811" fmla="*/ 4002722 h 6857999"/>
              <a:gd name="connsiteX812" fmla="*/ 2022041 w 9147326"/>
              <a:gd name="connsiteY812" fmla="*/ 3997960 h 6857999"/>
              <a:gd name="connsiteX813" fmla="*/ 2024266 w 9147326"/>
              <a:gd name="connsiteY813" fmla="*/ 3992880 h 6857999"/>
              <a:gd name="connsiteX814" fmla="*/ 2026491 w 9147326"/>
              <a:gd name="connsiteY814" fmla="*/ 3987800 h 6857999"/>
              <a:gd name="connsiteX815" fmla="*/ 2028716 w 9147326"/>
              <a:gd name="connsiteY815" fmla="*/ 3982720 h 6857999"/>
              <a:gd name="connsiteX816" fmla="*/ 2030305 w 9147326"/>
              <a:gd name="connsiteY816" fmla="*/ 3977005 h 6857999"/>
              <a:gd name="connsiteX817" fmla="*/ 2031576 w 9147326"/>
              <a:gd name="connsiteY817" fmla="*/ 3971925 h 6857999"/>
              <a:gd name="connsiteX818" fmla="*/ 2032848 w 9147326"/>
              <a:gd name="connsiteY818" fmla="*/ 3966527 h 6857999"/>
              <a:gd name="connsiteX819" fmla="*/ 2033801 w 9147326"/>
              <a:gd name="connsiteY819" fmla="*/ 3960812 h 6857999"/>
              <a:gd name="connsiteX820" fmla="*/ 2034754 w 9147326"/>
              <a:gd name="connsiteY820" fmla="*/ 3955415 h 6857999"/>
              <a:gd name="connsiteX821" fmla="*/ 2035072 w 9147326"/>
              <a:gd name="connsiteY821" fmla="*/ 3949700 h 6857999"/>
              <a:gd name="connsiteX822" fmla="*/ 2035072 w 9147326"/>
              <a:gd name="connsiteY822" fmla="*/ 3944620 h 6857999"/>
              <a:gd name="connsiteX823" fmla="*/ 2035072 w 9147326"/>
              <a:gd name="connsiteY823" fmla="*/ 3938905 h 6857999"/>
              <a:gd name="connsiteX824" fmla="*/ 2034754 w 9147326"/>
              <a:gd name="connsiteY824" fmla="*/ 3933507 h 6857999"/>
              <a:gd name="connsiteX825" fmla="*/ 2033801 w 9147326"/>
              <a:gd name="connsiteY825" fmla="*/ 3927792 h 6857999"/>
              <a:gd name="connsiteX826" fmla="*/ 2032848 w 9147326"/>
              <a:gd name="connsiteY826" fmla="*/ 3922712 h 6857999"/>
              <a:gd name="connsiteX827" fmla="*/ 2031576 w 9147326"/>
              <a:gd name="connsiteY827" fmla="*/ 3916997 h 6857999"/>
              <a:gd name="connsiteX828" fmla="*/ 2030305 w 9147326"/>
              <a:gd name="connsiteY828" fmla="*/ 3911917 h 6857999"/>
              <a:gd name="connsiteX829" fmla="*/ 2028716 w 9147326"/>
              <a:gd name="connsiteY829" fmla="*/ 3906202 h 6857999"/>
              <a:gd name="connsiteX830" fmla="*/ 2026491 w 9147326"/>
              <a:gd name="connsiteY830" fmla="*/ 3901122 h 6857999"/>
              <a:gd name="connsiteX831" fmla="*/ 2024266 w 9147326"/>
              <a:gd name="connsiteY831" fmla="*/ 3896042 h 6857999"/>
              <a:gd name="connsiteX832" fmla="*/ 2022041 w 9147326"/>
              <a:gd name="connsiteY832" fmla="*/ 3890962 h 6857999"/>
              <a:gd name="connsiteX833" fmla="*/ 2018863 w 9147326"/>
              <a:gd name="connsiteY833" fmla="*/ 3886200 h 6857999"/>
              <a:gd name="connsiteX834" fmla="*/ 2016002 w 9147326"/>
              <a:gd name="connsiteY834" fmla="*/ 3881120 h 6857999"/>
              <a:gd name="connsiteX835" fmla="*/ 2012824 w 9147326"/>
              <a:gd name="connsiteY835" fmla="*/ 3876357 h 6857999"/>
              <a:gd name="connsiteX836" fmla="*/ 2009328 w 9147326"/>
              <a:gd name="connsiteY836" fmla="*/ 3871912 h 6857999"/>
              <a:gd name="connsiteX837" fmla="*/ 2005196 w 9147326"/>
              <a:gd name="connsiteY837" fmla="*/ 3867467 h 6857999"/>
              <a:gd name="connsiteX838" fmla="*/ 2001382 w 9147326"/>
              <a:gd name="connsiteY838" fmla="*/ 3863022 h 6857999"/>
              <a:gd name="connsiteX839" fmla="*/ 1996933 w 9147326"/>
              <a:gd name="connsiteY839" fmla="*/ 3858895 h 6857999"/>
              <a:gd name="connsiteX840" fmla="*/ 1992483 w 9147326"/>
              <a:gd name="connsiteY840" fmla="*/ 3855085 h 6857999"/>
              <a:gd name="connsiteX841" fmla="*/ 1988033 w 9147326"/>
              <a:gd name="connsiteY841" fmla="*/ 3851910 h 6857999"/>
              <a:gd name="connsiteX842" fmla="*/ 1983266 w 9147326"/>
              <a:gd name="connsiteY842" fmla="*/ 3848417 h 6857999"/>
              <a:gd name="connsiteX843" fmla="*/ 1978499 w 9147326"/>
              <a:gd name="connsiteY843" fmla="*/ 3845560 h 6857999"/>
              <a:gd name="connsiteX844" fmla="*/ 1973413 w 9147326"/>
              <a:gd name="connsiteY844" fmla="*/ 3842385 h 6857999"/>
              <a:gd name="connsiteX845" fmla="*/ 1968328 w 9147326"/>
              <a:gd name="connsiteY845" fmla="*/ 3839845 h 6857999"/>
              <a:gd name="connsiteX846" fmla="*/ 1962925 w 9147326"/>
              <a:gd name="connsiteY846" fmla="*/ 3837622 h 6857999"/>
              <a:gd name="connsiteX847" fmla="*/ 1957840 w 9147326"/>
              <a:gd name="connsiteY847" fmla="*/ 3835717 h 6857999"/>
              <a:gd name="connsiteX848" fmla="*/ 1952754 w 9147326"/>
              <a:gd name="connsiteY848" fmla="*/ 3834130 h 6857999"/>
              <a:gd name="connsiteX849" fmla="*/ 1947351 w 9147326"/>
              <a:gd name="connsiteY849" fmla="*/ 3832860 h 6857999"/>
              <a:gd name="connsiteX850" fmla="*/ 1941630 w 9147326"/>
              <a:gd name="connsiteY850" fmla="*/ 3831272 h 6857999"/>
              <a:gd name="connsiteX851" fmla="*/ 1936545 w 9147326"/>
              <a:gd name="connsiteY851" fmla="*/ 3830637 h 6857999"/>
              <a:gd name="connsiteX852" fmla="*/ 1930824 w 9147326"/>
              <a:gd name="connsiteY852" fmla="*/ 3829685 h 6857999"/>
              <a:gd name="connsiteX853" fmla="*/ 1925420 w 9147326"/>
              <a:gd name="connsiteY853" fmla="*/ 3829367 h 6857999"/>
              <a:gd name="connsiteX854" fmla="*/ 1919700 w 9147326"/>
              <a:gd name="connsiteY854" fmla="*/ 3829367 h 6857999"/>
              <a:gd name="connsiteX855" fmla="*/ 1914297 w 9147326"/>
              <a:gd name="connsiteY855" fmla="*/ 3829367 h 6857999"/>
              <a:gd name="connsiteX856" fmla="*/ 1908894 w 9147326"/>
              <a:gd name="connsiteY856" fmla="*/ 3829685 h 6857999"/>
              <a:gd name="connsiteX857" fmla="*/ 1903490 w 9147326"/>
              <a:gd name="connsiteY857" fmla="*/ 3830637 h 6857999"/>
              <a:gd name="connsiteX858" fmla="*/ 1897769 w 9147326"/>
              <a:gd name="connsiteY858" fmla="*/ 3831272 h 6857999"/>
              <a:gd name="connsiteX859" fmla="*/ 1892684 w 9147326"/>
              <a:gd name="connsiteY859" fmla="*/ 3832860 h 6857999"/>
              <a:gd name="connsiteX860" fmla="*/ 1886963 w 9147326"/>
              <a:gd name="connsiteY860" fmla="*/ 3834130 h 6857999"/>
              <a:gd name="connsiteX861" fmla="*/ 1881560 w 9147326"/>
              <a:gd name="connsiteY861" fmla="*/ 3835717 h 6857999"/>
              <a:gd name="connsiteX862" fmla="*/ 1876475 w 9147326"/>
              <a:gd name="connsiteY862" fmla="*/ 3837622 h 6857999"/>
              <a:gd name="connsiteX863" fmla="*/ 1871389 w 9147326"/>
              <a:gd name="connsiteY863" fmla="*/ 3839845 h 6857999"/>
              <a:gd name="connsiteX864" fmla="*/ 1866304 w 9147326"/>
              <a:gd name="connsiteY864" fmla="*/ 3842385 h 6857999"/>
              <a:gd name="connsiteX865" fmla="*/ 1861219 w 9147326"/>
              <a:gd name="connsiteY865" fmla="*/ 3845560 h 6857999"/>
              <a:gd name="connsiteX866" fmla="*/ 1856451 w 9147326"/>
              <a:gd name="connsiteY866" fmla="*/ 3848417 h 6857999"/>
              <a:gd name="connsiteX867" fmla="*/ 1852002 w 9147326"/>
              <a:gd name="connsiteY867" fmla="*/ 3851910 h 6857999"/>
              <a:gd name="connsiteX868" fmla="*/ 1846916 w 9147326"/>
              <a:gd name="connsiteY868" fmla="*/ 3855085 h 6857999"/>
              <a:gd name="connsiteX869" fmla="*/ 1842467 w 9147326"/>
              <a:gd name="connsiteY869" fmla="*/ 3858895 h 6857999"/>
              <a:gd name="connsiteX870" fmla="*/ 1838335 w 9147326"/>
              <a:gd name="connsiteY870" fmla="*/ 3863022 h 6857999"/>
              <a:gd name="connsiteX871" fmla="*/ 1271960 w 9147326"/>
              <a:gd name="connsiteY871" fmla="*/ 4428807 h 6857999"/>
              <a:gd name="connsiteX872" fmla="*/ 1267828 w 9147326"/>
              <a:gd name="connsiteY872" fmla="*/ 4432617 h 6857999"/>
              <a:gd name="connsiteX873" fmla="*/ 1263378 w 9147326"/>
              <a:gd name="connsiteY873" fmla="*/ 4436427 h 6857999"/>
              <a:gd name="connsiteX874" fmla="*/ 1258929 w 9147326"/>
              <a:gd name="connsiteY874" fmla="*/ 4440237 h 6857999"/>
              <a:gd name="connsiteX875" fmla="*/ 1254161 w 9147326"/>
              <a:gd name="connsiteY875" fmla="*/ 4443095 h 6857999"/>
              <a:gd name="connsiteX876" fmla="*/ 1249394 w 9147326"/>
              <a:gd name="connsiteY876" fmla="*/ 4446587 h 6857999"/>
              <a:gd name="connsiteX877" fmla="*/ 1244309 w 9147326"/>
              <a:gd name="connsiteY877" fmla="*/ 4449127 h 6857999"/>
              <a:gd name="connsiteX878" fmla="*/ 1239223 w 9147326"/>
              <a:gd name="connsiteY878" fmla="*/ 4451667 h 6857999"/>
              <a:gd name="connsiteX879" fmla="*/ 1234138 w 9147326"/>
              <a:gd name="connsiteY879" fmla="*/ 4453890 h 6857999"/>
              <a:gd name="connsiteX880" fmla="*/ 1228735 w 9147326"/>
              <a:gd name="connsiteY880" fmla="*/ 4455795 h 6857999"/>
              <a:gd name="connsiteX881" fmla="*/ 1223650 w 9147326"/>
              <a:gd name="connsiteY881" fmla="*/ 4457700 h 6857999"/>
              <a:gd name="connsiteX882" fmla="*/ 1218246 w 9147326"/>
              <a:gd name="connsiteY882" fmla="*/ 4458970 h 6857999"/>
              <a:gd name="connsiteX883" fmla="*/ 1212844 w 9147326"/>
              <a:gd name="connsiteY883" fmla="*/ 4460240 h 6857999"/>
              <a:gd name="connsiteX884" fmla="*/ 1207123 w 9147326"/>
              <a:gd name="connsiteY884" fmla="*/ 4461192 h 6857999"/>
              <a:gd name="connsiteX885" fmla="*/ 1202037 w 9147326"/>
              <a:gd name="connsiteY885" fmla="*/ 4461827 h 6857999"/>
              <a:gd name="connsiteX886" fmla="*/ 1196316 w 9147326"/>
              <a:gd name="connsiteY886" fmla="*/ 4462145 h 6857999"/>
              <a:gd name="connsiteX887" fmla="*/ 1190595 w 9147326"/>
              <a:gd name="connsiteY887" fmla="*/ 4462145 h 6857999"/>
              <a:gd name="connsiteX888" fmla="*/ 1185192 w 9147326"/>
              <a:gd name="connsiteY888" fmla="*/ 4462145 h 6857999"/>
              <a:gd name="connsiteX889" fmla="*/ 1179471 w 9147326"/>
              <a:gd name="connsiteY889" fmla="*/ 4461827 h 6857999"/>
              <a:gd name="connsiteX890" fmla="*/ 1174386 w 9147326"/>
              <a:gd name="connsiteY890" fmla="*/ 4461192 h 6857999"/>
              <a:gd name="connsiteX891" fmla="*/ 1168665 w 9147326"/>
              <a:gd name="connsiteY891" fmla="*/ 4460240 h 6857999"/>
              <a:gd name="connsiteX892" fmla="*/ 1163579 w 9147326"/>
              <a:gd name="connsiteY892" fmla="*/ 4458970 h 6857999"/>
              <a:gd name="connsiteX893" fmla="*/ 1157859 w 9147326"/>
              <a:gd name="connsiteY893" fmla="*/ 4457700 h 6857999"/>
              <a:gd name="connsiteX894" fmla="*/ 1152773 w 9147326"/>
              <a:gd name="connsiteY894" fmla="*/ 4455795 h 6857999"/>
              <a:gd name="connsiteX895" fmla="*/ 1147370 w 9147326"/>
              <a:gd name="connsiteY895" fmla="*/ 4453890 h 6857999"/>
              <a:gd name="connsiteX896" fmla="*/ 1142285 w 9147326"/>
              <a:gd name="connsiteY896" fmla="*/ 4451667 h 6857999"/>
              <a:gd name="connsiteX897" fmla="*/ 1136882 w 9147326"/>
              <a:gd name="connsiteY897" fmla="*/ 4449127 h 6857999"/>
              <a:gd name="connsiteX898" fmla="*/ 1132114 w 9147326"/>
              <a:gd name="connsiteY898" fmla="*/ 4446587 h 6857999"/>
              <a:gd name="connsiteX899" fmla="*/ 1127347 w 9147326"/>
              <a:gd name="connsiteY899" fmla="*/ 4443095 h 6857999"/>
              <a:gd name="connsiteX900" fmla="*/ 1122580 w 9147326"/>
              <a:gd name="connsiteY900" fmla="*/ 4440237 h 6857999"/>
              <a:gd name="connsiteX901" fmla="*/ 1117812 w 9147326"/>
              <a:gd name="connsiteY901" fmla="*/ 4436427 h 6857999"/>
              <a:gd name="connsiteX902" fmla="*/ 1113362 w 9147326"/>
              <a:gd name="connsiteY902" fmla="*/ 4432617 h 6857999"/>
              <a:gd name="connsiteX903" fmla="*/ 1109230 w 9147326"/>
              <a:gd name="connsiteY903" fmla="*/ 4428807 h 6857999"/>
              <a:gd name="connsiteX904" fmla="*/ 1105416 w 9147326"/>
              <a:gd name="connsiteY904" fmla="*/ 4424045 h 6857999"/>
              <a:gd name="connsiteX905" fmla="*/ 1101603 w 9147326"/>
              <a:gd name="connsiteY905" fmla="*/ 4419600 h 6857999"/>
              <a:gd name="connsiteX906" fmla="*/ 1097789 w 9147326"/>
              <a:gd name="connsiteY906" fmla="*/ 4415155 h 6857999"/>
              <a:gd name="connsiteX907" fmla="*/ 1094610 w 9147326"/>
              <a:gd name="connsiteY907" fmla="*/ 4410392 h 6857999"/>
              <a:gd name="connsiteX908" fmla="*/ 1091432 w 9147326"/>
              <a:gd name="connsiteY908" fmla="*/ 4405630 h 6857999"/>
              <a:gd name="connsiteX909" fmla="*/ 1088889 w 9147326"/>
              <a:gd name="connsiteY909" fmla="*/ 4400550 h 6857999"/>
              <a:gd name="connsiteX910" fmla="*/ 1086347 w 9147326"/>
              <a:gd name="connsiteY910" fmla="*/ 4395787 h 6857999"/>
              <a:gd name="connsiteX911" fmla="*/ 1084122 w 9147326"/>
              <a:gd name="connsiteY911" fmla="*/ 4390707 h 6857999"/>
              <a:gd name="connsiteX912" fmla="*/ 1082215 w 9147326"/>
              <a:gd name="connsiteY912" fmla="*/ 4385310 h 6857999"/>
              <a:gd name="connsiteX913" fmla="*/ 1080308 w 9147326"/>
              <a:gd name="connsiteY913" fmla="*/ 4379912 h 6857999"/>
              <a:gd name="connsiteX914" fmla="*/ 1078719 w 9147326"/>
              <a:gd name="connsiteY914" fmla="*/ 4374515 h 6857999"/>
              <a:gd name="connsiteX915" fmla="*/ 1077765 w 9147326"/>
              <a:gd name="connsiteY915" fmla="*/ 4369435 h 6857999"/>
              <a:gd name="connsiteX916" fmla="*/ 1076494 w 9147326"/>
              <a:gd name="connsiteY916" fmla="*/ 4363720 h 6857999"/>
              <a:gd name="connsiteX917" fmla="*/ 1076176 w 9147326"/>
              <a:gd name="connsiteY917" fmla="*/ 4358322 h 6857999"/>
              <a:gd name="connsiteX918" fmla="*/ 1075858 w 9147326"/>
              <a:gd name="connsiteY918" fmla="*/ 4352607 h 6857999"/>
              <a:gd name="connsiteX919" fmla="*/ 1075540 w 9147326"/>
              <a:gd name="connsiteY919" fmla="*/ 4347527 h 6857999"/>
              <a:gd name="connsiteX920" fmla="*/ 1075858 w 9147326"/>
              <a:gd name="connsiteY920" fmla="*/ 4341812 h 6857999"/>
              <a:gd name="connsiteX921" fmla="*/ 1076176 w 9147326"/>
              <a:gd name="connsiteY921" fmla="*/ 4336097 h 6857999"/>
              <a:gd name="connsiteX922" fmla="*/ 1076494 w 9147326"/>
              <a:gd name="connsiteY922" fmla="*/ 4330700 h 6857999"/>
              <a:gd name="connsiteX923" fmla="*/ 1077765 w 9147326"/>
              <a:gd name="connsiteY923" fmla="*/ 4325302 h 6857999"/>
              <a:gd name="connsiteX924" fmla="*/ 1078719 w 9147326"/>
              <a:gd name="connsiteY924" fmla="*/ 4319905 h 6857999"/>
              <a:gd name="connsiteX925" fmla="*/ 1080308 w 9147326"/>
              <a:gd name="connsiteY925" fmla="*/ 4314507 h 6857999"/>
              <a:gd name="connsiteX926" fmla="*/ 1082215 w 9147326"/>
              <a:gd name="connsiteY926" fmla="*/ 4309110 h 6857999"/>
              <a:gd name="connsiteX927" fmla="*/ 1084122 w 9147326"/>
              <a:gd name="connsiteY927" fmla="*/ 4303712 h 6857999"/>
              <a:gd name="connsiteX928" fmla="*/ 1086347 w 9147326"/>
              <a:gd name="connsiteY928" fmla="*/ 4298950 h 6857999"/>
              <a:gd name="connsiteX929" fmla="*/ 1088889 w 9147326"/>
              <a:gd name="connsiteY929" fmla="*/ 4293870 h 6857999"/>
              <a:gd name="connsiteX930" fmla="*/ 1091432 w 9147326"/>
              <a:gd name="connsiteY930" fmla="*/ 4288790 h 6857999"/>
              <a:gd name="connsiteX931" fmla="*/ 1094610 w 9147326"/>
              <a:gd name="connsiteY931" fmla="*/ 4284027 h 6857999"/>
              <a:gd name="connsiteX932" fmla="*/ 1097789 w 9147326"/>
              <a:gd name="connsiteY932" fmla="*/ 4279265 h 6857999"/>
              <a:gd name="connsiteX933" fmla="*/ 1101603 w 9147326"/>
              <a:gd name="connsiteY933" fmla="*/ 4274820 h 6857999"/>
              <a:gd name="connsiteX934" fmla="*/ 1105416 w 9147326"/>
              <a:gd name="connsiteY934" fmla="*/ 4270375 h 6857999"/>
              <a:gd name="connsiteX935" fmla="*/ 1109230 w 9147326"/>
              <a:gd name="connsiteY935" fmla="*/ 4265930 h 6857999"/>
              <a:gd name="connsiteX936" fmla="*/ 2363710 w 9147326"/>
              <a:gd name="connsiteY936" fmla="*/ 3013075 h 6857999"/>
              <a:gd name="connsiteX937" fmla="*/ 2367841 w 9147326"/>
              <a:gd name="connsiteY937" fmla="*/ 3008312 h 6857999"/>
              <a:gd name="connsiteX938" fmla="*/ 2371656 w 9147326"/>
              <a:gd name="connsiteY938" fmla="*/ 3003867 h 6857999"/>
              <a:gd name="connsiteX939" fmla="*/ 2375470 w 9147326"/>
              <a:gd name="connsiteY939" fmla="*/ 2999422 h 6857999"/>
              <a:gd name="connsiteX940" fmla="*/ 2378648 w 9147326"/>
              <a:gd name="connsiteY940" fmla="*/ 2994660 h 6857999"/>
              <a:gd name="connsiteX941" fmla="*/ 2381826 w 9147326"/>
              <a:gd name="connsiteY941" fmla="*/ 2989897 h 6857999"/>
              <a:gd name="connsiteX942" fmla="*/ 2384369 w 9147326"/>
              <a:gd name="connsiteY942" fmla="*/ 2985135 h 6857999"/>
              <a:gd name="connsiteX943" fmla="*/ 2386911 w 9147326"/>
              <a:gd name="connsiteY943" fmla="*/ 2979737 h 6857999"/>
              <a:gd name="connsiteX944" fmla="*/ 2389136 w 9147326"/>
              <a:gd name="connsiteY944" fmla="*/ 2974975 h 6857999"/>
              <a:gd name="connsiteX945" fmla="*/ 2391043 w 9147326"/>
              <a:gd name="connsiteY945" fmla="*/ 2969577 h 6857999"/>
              <a:gd name="connsiteX946" fmla="*/ 2392950 w 9147326"/>
              <a:gd name="connsiteY946" fmla="*/ 2964180 h 6857999"/>
              <a:gd name="connsiteX947" fmla="*/ 2394222 w 9147326"/>
              <a:gd name="connsiteY947" fmla="*/ 2958782 h 6857999"/>
              <a:gd name="connsiteX948" fmla="*/ 2395493 w 9147326"/>
              <a:gd name="connsiteY948" fmla="*/ 2953385 h 6857999"/>
              <a:gd name="connsiteX949" fmla="*/ 2396129 w 9147326"/>
              <a:gd name="connsiteY949" fmla="*/ 2947987 h 6857999"/>
              <a:gd name="connsiteX950" fmla="*/ 2397082 w 9147326"/>
              <a:gd name="connsiteY950" fmla="*/ 2942590 h 6857999"/>
              <a:gd name="connsiteX951" fmla="*/ 2397400 w 9147326"/>
              <a:gd name="connsiteY951" fmla="*/ 2936875 h 6857999"/>
              <a:gd name="connsiteX952" fmla="*/ 2397717 w 9147326"/>
              <a:gd name="connsiteY952" fmla="*/ 2931160 h 6857999"/>
              <a:gd name="connsiteX953" fmla="*/ 2397400 w 9147326"/>
              <a:gd name="connsiteY953" fmla="*/ 2926080 h 6857999"/>
              <a:gd name="connsiteX954" fmla="*/ 2397082 w 9147326"/>
              <a:gd name="connsiteY954" fmla="*/ 2920365 h 6857999"/>
              <a:gd name="connsiteX955" fmla="*/ 2396129 w 9147326"/>
              <a:gd name="connsiteY955" fmla="*/ 2914967 h 6857999"/>
              <a:gd name="connsiteX956" fmla="*/ 2395493 w 9147326"/>
              <a:gd name="connsiteY956" fmla="*/ 2909252 h 6857999"/>
              <a:gd name="connsiteX957" fmla="*/ 2394222 w 9147326"/>
              <a:gd name="connsiteY957" fmla="*/ 2904172 h 6857999"/>
              <a:gd name="connsiteX958" fmla="*/ 2392950 w 9147326"/>
              <a:gd name="connsiteY958" fmla="*/ 2898775 h 6857999"/>
              <a:gd name="connsiteX959" fmla="*/ 2391043 w 9147326"/>
              <a:gd name="connsiteY959" fmla="*/ 2893377 h 6857999"/>
              <a:gd name="connsiteX960" fmla="*/ 2389136 w 9147326"/>
              <a:gd name="connsiteY960" fmla="*/ 2887980 h 6857999"/>
              <a:gd name="connsiteX961" fmla="*/ 2386911 w 9147326"/>
              <a:gd name="connsiteY961" fmla="*/ 2882900 h 6857999"/>
              <a:gd name="connsiteX962" fmla="*/ 2384369 w 9147326"/>
              <a:gd name="connsiteY962" fmla="*/ 2878137 h 6857999"/>
              <a:gd name="connsiteX963" fmla="*/ 2381826 w 9147326"/>
              <a:gd name="connsiteY963" fmla="*/ 2873057 h 6857999"/>
              <a:gd name="connsiteX964" fmla="*/ 2378648 w 9147326"/>
              <a:gd name="connsiteY964" fmla="*/ 2868295 h 6857999"/>
              <a:gd name="connsiteX965" fmla="*/ 2375470 w 9147326"/>
              <a:gd name="connsiteY965" fmla="*/ 2863532 h 6857999"/>
              <a:gd name="connsiteX966" fmla="*/ 2371656 w 9147326"/>
              <a:gd name="connsiteY966" fmla="*/ 2859087 h 6857999"/>
              <a:gd name="connsiteX967" fmla="*/ 2367841 w 9147326"/>
              <a:gd name="connsiteY967" fmla="*/ 2854642 h 6857999"/>
              <a:gd name="connsiteX968" fmla="*/ 2363710 w 9147326"/>
              <a:gd name="connsiteY968" fmla="*/ 2850197 h 6857999"/>
              <a:gd name="connsiteX969" fmla="*/ 2359578 w 9147326"/>
              <a:gd name="connsiteY969" fmla="*/ 2846070 h 6857999"/>
              <a:gd name="connsiteX970" fmla="*/ 2355128 w 9147326"/>
              <a:gd name="connsiteY970" fmla="*/ 2842260 h 6857999"/>
              <a:gd name="connsiteX971" fmla="*/ 2350361 w 9147326"/>
              <a:gd name="connsiteY971" fmla="*/ 2838450 h 6857999"/>
              <a:gd name="connsiteX972" fmla="*/ 2345911 w 9147326"/>
              <a:gd name="connsiteY972" fmla="*/ 2835592 h 6857999"/>
              <a:gd name="connsiteX973" fmla="*/ 2341144 w 9147326"/>
              <a:gd name="connsiteY973" fmla="*/ 2832100 h 6857999"/>
              <a:gd name="connsiteX974" fmla="*/ 2336058 w 9147326"/>
              <a:gd name="connsiteY974" fmla="*/ 2829560 h 6857999"/>
              <a:gd name="connsiteX975" fmla="*/ 2330973 w 9147326"/>
              <a:gd name="connsiteY975" fmla="*/ 2827020 h 6857999"/>
              <a:gd name="connsiteX976" fmla="*/ 2325570 w 9147326"/>
              <a:gd name="connsiteY976" fmla="*/ 2824797 h 6857999"/>
              <a:gd name="connsiteX977" fmla="*/ 2320485 w 9147326"/>
              <a:gd name="connsiteY977" fmla="*/ 2822892 h 6857999"/>
              <a:gd name="connsiteX978" fmla="*/ 2315399 w 9147326"/>
              <a:gd name="connsiteY978" fmla="*/ 2820987 h 6857999"/>
              <a:gd name="connsiteX979" fmla="*/ 2309678 w 9147326"/>
              <a:gd name="connsiteY979" fmla="*/ 2820035 h 6857999"/>
              <a:gd name="connsiteX980" fmla="*/ 2304593 w 9147326"/>
              <a:gd name="connsiteY980" fmla="*/ 2818447 h 6857999"/>
              <a:gd name="connsiteX981" fmla="*/ 2298872 w 9147326"/>
              <a:gd name="connsiteY981" fmla="*/ 2817812 h 6857999"/>
              <a:gd name="connsiteX982" fmla="*/ 2293469 w 9147326"/>
              <a:gd name="connsiteY982" fmla="*/ 2816860 h 6857999"/>
              <a:gd name="connsiteX983" fmla="*/ 2288066 w 9147326"/>
              <a:gd name="connsiteY983" fmla="*/ 2816542 h 6857999"/>
              <a:gd name="connsiteX984" fmla="*/ 2282345 w 9147326"/>
              <a:gd name="connsiteY984" fmla="*/ 2816542 h 6857999"/>
              <a:gd name="connsiteX985" fmla="*/ 2276942 w 9147326"/>
              <a:gd name="connsiteY985" fmla="*/ 2816542 h 6857999"/>
              <a:gd name="connsiteX986" fmla="*/ 2271221 w 9147326"/>
              <a:gd name="connsiteY986" fmla="*/ 2816860 h 6857999"/>
              <a:gd name="connsiteX987" fmla="*/ 2266136 w 9147326"/>
              <a:gd name="connsiteY987" fmla="*/ 2817812 h 6857999"/>
              <a:gd name="connsiteX988" fmla="*/ 2260415 w 9147326"/>
              <a:gd name="connsiteY988" fmla="*/ 2818447 h 6857999"/>
              <a:gd name="connsiteX989" fmla="*/ 2254694 w 9147326"/>
              <a:gd name="connsiteY989" fmla="*/ 2820035 h 6857999"/>
              <a:gd name="connsiteX990" fmla="*/ 2249608 w 9147326"/>
              <a:gd name="connsiteY990" fmla="*/ 2820987 h 6857999"/>
              <a:gd name="connsiteX991" fmla="*/ 2244523 w 9147326"/>
              <a:gd name="connsiteY991" fmla="*/ 2822892 h 6857999"/>
              <a:gd name="connsiteX992" fmla="*/ 2239120 w 9147326"/>
              <a:gd name="connsiteY992" fmla="*/ 2824797 h 6857999"/>
              <a:gd name="connsiteX993" fmla="*/ 2234035 w 9147326"/>
              <a:gd name="connsiteY993" fmla="*/ 2827020 h 6857999"/>
              <a:gd name="connsiteX994" fmla="*/ 2228631 w 9147326"/>
              <a:gd name="connsiteY994" fmla="*/ 2829560 h 6857999"/>
              <a:gd name="connsiteX995" fmla="*/ 2223864 w 9147326"/>
              <a:gd name="connsiteY995" fmla="*/ 2832100 h 6857999"/>
              <a:gd name="connsiteX996" fmla="*/ 2219097 w 9147326"/>
              <a:gd name="connsiteY996" fmla="*/ 2835592 h 6857999"/>
              <a:gd name="connsiteX997" fmla="*/ 2214011 w 9147326"/>
              <a:gd name="connsiteY997" fmla="*/ 2838450 h 6857999"/>
              <a:gd name="connsiteX998" fmla="*/ 2209562 w 9147326"/>
              <a:gd name="connsiteY998" fmla="*/ 2842260 h 6857999"/>
              <a:gd name="connsiteX999" fmla="*/ 2205112 w 9147326"/>
              <a:gd name="connsiteY999" fmla="*/ 2846070 h 6857999"/>
              <a:gd name="connsiteX1000" fmla="*/ 2200980 w 9147326"/>
              <a:gd name="connsiteY1000" fmla="*/ 2850197 h 6857999"/>
              <a:gd name="connsiteX1001" fmla="*/ 1039308 w 9147326"/>
              <a:gd name="connsiteY1001" fmla="*/ 4010660 h 6857999"/>
              <a:gd name="connsiteX1002" fmla="*/ 1034858 w 9147326"/>
              <a:gd name="connsiteY1002" fmla="*/ 4014787 h 6857999"/>
              <a:gd name="connsiteX1003" fmla="*/ 1030408 w 9147326"/>
              <a:gd name="connsiteY1003" fmla="*/ 4018280 h 6857999"/>
              <a:gd name="connsiteX1004" fmla="*/ 1025959 w 9147326"/>
              <a:gd name="connsiteY1004" fmla="*/ 4022090 h 6857999"/>
              <a:gd name="connsiteX1005" fmla="*/ 1020873 w 9147326"/>
              <a:gd name="connsiteY1005" fmla="*/ 4025582 h 6857999"/>
              <a:gd name="connsiteX1006" fmla="*/ 1016106 w 9147326"/>
              <a:gd name="connsiteY1006" fmla="*/ 4028440 h 6857999"/>
              <a:gd name="connsiteX1007" fmla="*/ 1011338 w 9147326"/>
              <a:gd name="connsiteY1007" fmla="*/ 4030980 h 6857999"/>
              <a:gd name="connsiteX1008" fmla="*/ 1005935 w 9147326"/>
              <a:gd name="connsiteY1008" fmla="*/ 4033520 h 6857999"/>
              <a:gd name="connsiteX1009" fmla="*/ 1001168 w 9147326"/>
              <a:gd name="connsiteY1009" fmla="*/ 4035742 h 6857999"/>
              <a:gd name="connsiteX1010" fmla="*/ 996083 w 9147326"/>
              <a:gd name="connsiteY1010" fmla="*/ 4037647 h 6857999"/>
              <a:gd name="connsiteX1011" fmla="*/ 990362 w 9147326"/>
              <a:gd name="connsiteY1011" fmla="*/ 4039552 h 6857999"/>
              <a:gd name="connsiteX1012" fmla="*/ 985276 w 9147326"/>
              <a:gd name="connsiteY1012" fmla="*/ 4041140 h 6857999"/>
              <a:gd name="connsiteX1013" fmla="*/ 979555 w 9147326"/>
              <a:gd name="connsiteY1013" fmla="*/ 4042092 h 6857999"/>
              <a:gd name="connsiteX1014" fmla="*/ 974470 w 9147326"/>
              <a:gd name="connsiteY1014" fmla="*/ 4043045 h 6857999"/>
              <a:gd name="connsiteX1015" fmla="*/ 968749 w 9147326"/>
              <a:gd name="connsiteY1015" fmla="*/ 4043680 h 6857999"/>
              <a:gd name="connsiteX1016" fmla="*/ 963028 w 9147326"/>
              <a:gd name="connsiteY1016" fmla="*/ 4043997 h 6857999"/>
              <a:gd name="connsiteX1017" fmla="*/ 957625 w 9147326"/>
              <a:gd name="connsiteY1017" fmla="*/ 4043997 h 6857999"/>
              <a:gd name="connsiteX1018" fmla="*/ 952222 w 9147326"/>
              <a:gd name="connsiteY1018" fmla="*/ 4043997 h 6857999"/>
              <a:gd name="connsiteX1019" fmla="*/ 946819 w 9147326"/>
              <a:gd name="connsiteY1019" fmla="*/ 4043680 h 6857999"/>
              <a:gd name="connsiteX1020" fmla="*/ 941098 w 9147326"/>
              <a:gd name="connsiteY1020" fmla="*/ 4043045 h 6857999"/>
              <a:gd name="connsiteX1021" fmla="*/ 935377 w 9147326"/>
              <a:gd name="connsiteY1021" fmla="*/ 4042092 h 6857999"/>
              <a:gd name="connsiteX1022" fmla="*/ 930291 w 9147326"/>
              <a:gd name="connsiteY1022" fmla="*/ 4041140 h 6857999"/>
              <a:gd name="connsiteX1023" fmla="*/ 925206 w 9147326"/>
              <a:gd name="connsiteY1023" fmla="*/ 4039552 h 6857999"/>
              <a:gd name="connsiteX1024" fmla="*/ 919485 w 9147326"/>
              <a:gd name="connsiteY1024" fmla="*/ 4037647 h 6857999"/>
              <a:gd name="connsiteX1025" fmla="*/ 914400 w 9147326"/>
              <a:gd name="connsiteY1025" fmla="*/ 4035742 h 6857999"/>
              <a:gd name="connsiteX1026" fmla="*/ 908997 w 9147326"/>
              <a:gd name="connsiteY1026" fmla="*/ 4033520 h 6857999"/>
              <a:gd name="connsiteX1027" fmla="*/ 904230 w 9147326"/>
              <a:gd name="connsiteY1027" fmla="*/ 4030980 h 6857999"/>
              <a:gd name="connsiteX1028" fmla="*/ 899462 w 9147326"/>
              <a:gd name="connsiteY1028" fmla="*/ 4028440 h 6857999"/>
              <a:gd name="connsiteX1029" fmla="*/ 894377 w 9147326"/>
              <a:gd name="connsiteY1029" fmla="*/ 4025582 h 6857999"/>
              <a:gd name="connsiteX1030" fmla="*/ 889609 w 9147326"/>
              <a:gd name="connsiteY1030" fmla="*/ 4022090 h 6857999"/>
              <a:gd name="connsiteX1031" fmla="*/ 885159 w 9147326"/>
              <a:gd name="connsiteY1031" fmla="*/ 4018280 h 6857999"/>
              <a:gd name="connsiteX1032" fmla="*/ 880710 w 9147326"/>
              <a:gd name="connsiteY1032" fmla="*/ 4014787 h 6857999"/>
              <a:gd name="connsiteX1033" fmla="*/ 876260 w 9147326"/>
              <a:gd name="connsiteY1033" fmla="*/ 4010660 h 6857999"/>
              <a:gd name="connsiteX1034" fmla="*/ 872128 w 9147326"/>
              <a:gd name="connsiteY1034" fmla="*/ 4006215 h 6857999"/>
              <a:gd name="connsiteX1035" fmla="*/ 868315 w 9147326"/>
              <a:gd name="connsiteY1035" fmla="*/ 4002087 h 6857999"/>
              <a:gd name="connsiteX1036" fmla="*/ 864501 w 9147326"/>
              <a:gd name="connsiteY1036" fmla="*/ 3997007 h 6857999"/>
              <a:gd name="connsiteX1037" fmla="*/ 861640 w 9147326"/>
              <a:gd name="connsiteY1037" fmla="*/ 3992562 h 6857999"/>
              <a:gd name="connsiteX1038" fmla="*/ 858144 w 9147326"/>
              <a:gd name="connsiteY1038" fmla="*/ 3987800 h 6857999"/>
              <a:gd name="connsiteX1039" fmla="*/ 855601 w 9147326"/>
              <a:gd name="connsiteY1039" fmla="*/ 3982720 h 6857999"/>
              <a:gd name="connsiteX1040" fmla="*/ 853059 w 9147326"/>
              <a:gd name="connsiteY1040" fmla="*/ 3977640 h 6857999"/>
              <a:gd name="connsiteX1041" fmla="*/ 850834 w 9147326"/>
              <a:gd name="connsiteY1041" fmla="*/ 3972560 h 6857999"/>
              <a:gd name="connsiteX1042" fmla="*/ 848927 w 9147326"/>
              <a:gd name="connsiteY1042" fmla="*/ 3967162 h 6857999"/>
              <a:gd name="connsiteX1043" fmla="*/ 847020 w 9147326"/>
              <a:gd name="connsiteY1043" fmla="*/ 3962082 h 6857999"/>
              <a:gd name="connsiteX1044" fmla="*/ 846066 w 9147326"/>
              <a:gd name="connsiteY1044" fmla="*/ 3956367 h 6857999"/>
              <a:gd name="connsiteX1045" fmla="*/ 844477 w 9147326"/>
              <a:gd name="connsiteY1045" fmla="*/ 3951287 h 6857999"/>
              <a:gd name="connsiteX1046" fmla="*/ 843842 w 9147326"/>
              <a:gd name="connsiteY1046" fmla="*/ 3945572 h 6857999"/>
              <a:gd name="connsiteX1047" fmla="*/ 842888 w 9147326"/>
              <a:gd name="connsiteY1047" fmla="*/ 3940175 h 6857999"/>
              <a:gd name="connsiteX1048" fmla="*/ 842570 w 9147326"/>
              <a:gd name="connsiteY1048" fmla="*/ 3934777 h 6857999"/>
              <a:gd name="connsiteX1049" fmla="*/ 842570 w 9147326"/>
              <a:gd name="connsiteY1049" fmla="*/ 3929380 h 6857999"/>
              <a:gd name="connsiteX1050" fmla="*/ 842570 w 9147326"/>
              <a:gd name="connsiteY1050" fmla="*/ 3923665 h 6857999"/>
              <a:gd name="connsiteX1051" fmla="*/ 842888 w 9147326"/>
              <a:gd name="connsiteY1051" fmla="*/ 3918267 h 6857999"/>
              <a:gd name="connsiteX1052" fmla="*/ 843842 w 9147326"/>
              <a:gd name="connsiteY1052" fmla="*/ 3912552 h 6857999"/>
              <a:gd name="connsiteX1053" fmla="*/ 844477 w 9147326"/>
              <a:gd name="connsiteY1053" fmla="*/ 3907155 h 6857999"/>
              <a:gd name="connsiteX1054" fmla="*/ 846066 w 9147326"/>
              <a:gd name="connsiteY1054" fmla="*/ 3901757 h 6857999"/>
              <a:gd name="connsiteX1055" fmla="*/ 847020 w 9147326"/>
              <a:gd name="connsiteY1055" fmla="*/ 3896360 h 6857999"/>
              <a:gd name="connsiteX1056" fmla="*/ 848927 w 9147326"/>
              <a:gd name="connsiteY1056" fmla="*/ 3891280 h 6857999"/>
              <a:gd name="connsiteX1057" fmla="*/ 850834 w 9147326"/>
              <a:gd name="connsiteY1057" fmla="*/ 3886200 h 6857999"/>
              <a:gd name="connsiteX1058" fmla="*/ 853059 w 9147326"/>
              <a:gd name="connsiteY1058" fmla="*/ 3880802 h 6857999"/>
              <a:gd name="connsiteX1059" fmla="*/ 855601 w 9147326"/>
              <a:gd name="connsiteY1059" fmla="*/ 3875722 h 6857999"/>
              <a:gd name="connsiteX1060" fmla="*/ 858144 w 9147326"/>
              <a:gd name="connsiteY1060" fmla="*/ 3870642 h 6857999"/>
              <a:gd name="connsiteX1061" fmla="*/ 861640 w 9147326"/>
              <a:gd name="connsiteY1061" fmla="*/ 3865880 h 6857999"/>
              <a:gd name="connsiteX1062" fmla="*/ 864501 w 9147326"/>
              <a:gd name="connsiteY1062" fmla="*/ 3861117 h 6857999"/>
              <a:gd name="connsiteX1063" fmla="*/ 868315 w 9147326"/>
              <a:gd name="connsiteY1063" fmla="*/ 3856672 h 6857999"/>
              <a:gd name="connsiteX1064" fmla="*/ 872128 w 9147326"/>
              <a:gd name="connsiteY1064" fmla="*/ 3852227 h 6857999"/>
              <a:gd name="connsiteX1065" fmla="*/ 876260 w 9147326"/>
              <a:gd name="connsiteY1065" fmla="*/ 3847782 h 6857999"/>
              <a:gd name="connsiteX1066" fmla="*/ 1469015 w 9147326"/>
              <a:gd name="connsiteY1066" fmla="*/ 3255962 h 6857999"/>
              <a:gd name="connsiteX1067" fmla="*/ 1473147 w 9147326"/>
              <a:gd name="connsiteY1067" fmla="*/ 3251517 h 6857999"/>
              <a:gd name="connsiteX1068" fmla="*/ 1476961 w 9147326"/>
              <a:gd name="connsiteY1068" fmla="*/ 3247072 h 6857999"/>
              <a:gd name="connsiteX1069" fmla="*/ 1480139 w 9147326"/>
              <a:gd name="connsiteY1069" fmla="*/ 3242627 h 6857999"/>
              <a:gd name="connsiteX1070" fmla="*/ 1483635 w 9147326"/>
              <a:gd name="connsiteY1070" fmla="*/ 3237547 h 6857999"/>
              <a:gd name="connsiteX1071" fmla="*/ 1486496 w 9147326"/>
              <a:gd name="connsiteY1071" fmla="*/ 3232785 h 6857999"/>
              <a:gd name="connsiteX1072" fmla="*/ 1489674 w 9147326"/>
              <a:gd name="connsiteY1072" fmla="*/ 3228022 h 6857999"/>
              <a:gd name="connsiteX1073" fmla="*/ 1491899 w 9147326"/>
              <a:gd name="connsiteY1073" fmla="*/ 3223260 h 6857999"/>
              <a:gd name="connsiteX1074" fmla="*/ 1494124 w 9147326"/>
              <a:gd name="connsiteY1074" fmla="*/ 3217862 h 6857999"/>
              <a:gd name="connsiteX1075" fmla="*/ 1496349 w 9147326"/>
              <a:gd name="connsiteY1075" fmla="*/ 3212782 h 6857999"/>
              <a:gd name="connsiteX1076" fmla="*/ 1497938 w 9147326"/>
              <a:gd name="connsiteY1076" fmla="*/ 3207067 h 6857999"/>
              <a:gd name="connsiteX1077" fmla="*/ 1499209 w 9147326"/>
              <a:gd name="connsiteY1077" fmla="*/ 3201987 h 6857999"/>
              <a:gd name="connsiteX1078" fmla="*/ 1500481 w 9147326"/>
              <a:gd name="connsiteY1078" fmla="*/ 3196590 h 6857999"/>
              <a:gd name="connsiteX1079" fmla="*/ 1501434 w 9147326"/>
              <a:gd name="connsiteY1079" fmla="*/ 3191192 h 6857999"/>
              <a:gd name="connsiteX1080" fmla="*/ 1502387 w 9147326"/>
              <a:gd name="connsiteY1080" fmla="*/ 3185477 h 6857999"/>
              <a:gd name="connsiteX1081" fmla="*/ 1502705 w 9147326"/>
              <a:gd name="connsiteY1081" fmla="*/ 3179762 h 6857999"/>
              <a:gd name="connsiteX1082" fmla="*/ 1502705 w 9147326"/>
              <a:gd name="connsiteY1082" fmla="*/ 3174682 h 6857999"/>
              <a:gd name="connsiteX1083" fmla="*/ 1502705 w 9147326"/>
              <a:gd name="connsiteY1083" fmla="*/ 3168967 h 6857999"/>
              <a:gd name="connsiteX1084" fmla="*/ 1502387 w 9147326"/>
              <a:gd name="connsiteY1084" fmla="*/ 3163570 h 6857999"/>
              <a:gd name="connsiteX1085" fmla="*/ 1501434 w 9147326"/>
              <a:gd name="connsiteY1085" fmla="*/ 3157855 h 6857999"/>
              <a:gd name="connsiteX1086" fmla="*/ 1500481 w 9147326"/>
              <a:gd name="connsiteY1086" fmla="*/ 3152775 h 6857999"/>
              <a:gd name="connsiteX1087" fmla="*/ 1499209 w 9147326"/>
              <a:gd name="connsiteY1087" fmla="*/ 3147060 h 6857999"/>
              <a:gd name="connsiteX1088" fmla="*/ 1497938 w 9147326"/>
              <a:gd name="connsiteY1088" fmla="*/ 3141980 h 6857999"/>
              <a:gd name="connsiteX1089" fmla="*/ 1496349 w 9147326"/>
              <a:gd name="connsiteY1089" fmla="*/ 3136265 h 6857999"/>
              <a:gd name="connsiteX1090" fmla="*/ 1494124 w 9147326"/>
              <a:gd name="connsiteY1090" fmla="*/ 3131185 h 6857999"/>
              <a:gd name="connsiteX1091" fmla="*/ 1491899 w 9147326"/>
              <a:gd name="connsiteY1091" fmla="*/ 3126105 h 6857999"/>
              <a:gd name="connsiteX1092" fmla="*/ 1489674 w 9147326"/>
              <a:gd name="connsiteY1092" fmla="*/ 3121025 h 6857999"/>
              <a:gd name="connsiteX1093" fmla="*/ 1486496 w 9147326"/>
              <a:gd name="connsiteY1093" fmla="*/ 3116262 h 6857999"/>
              <a:gd name="connsiteX1094" fmla="*/ 1483635 w 9147326"/>
              <a:gd name="connsiteY1094" fmla="*/ 3111182 h 6857999"/>
              <a:gd name="connsiteX1095" fmla="*/ 1480139 w 9147326"/>
              <a:gd name="connsiteY1095" fmla="*/ 3106420 h 6857999"/>
              <a:gd name="connsiteX1096" fmla="*/ 1476961 w 9147326"/>
              <a:gd name="connsiteY1096" fmla="*/ 3101975 h 6857999"/>
              <a:gd name="connsiteX1097" fmla="*/ 1473147 w 9147326"/>
              <a:gd name="connsiteY1097" fmla="*/ 3097530 h 6857999"/>
              <a:gd name="connsiteX1098" fmla="*/ 1469015 w 9147326"/>
              <a:gd name="connsiteY1098" fmla="*/ 3093085 h 6857999"/>
              <a:gd name="connsiteX1099" fmla="*/ 1465201 w 9147326"/>
              <a:gd name="connsiteY1099" fmla="*/ 3089592 h 6857999"/>
              <a:gd name="connsiteX1100" fmla="*/ 1461070 w 9147326"/>
              <a:gd name="connsiteY1100" fmla="*/ 3086417 h 6857999"/>
              <a:gd name="connsiteX1101" fmla="*/ 1453441 w 9147326"/>
              <a:gd name="connsiteY1101" fmla="*/ 3080067 h 6857999"/>
              <a:gd name="connsiteX1102" fmla="*/ 1444860 w 9147326"/>
              <a:gd name="connsiteY1102" fmla="*/ 3074670 h 6857999"/>
              <a:gd name="connsiteX1103" fmla="*/ 1436279 w 9147326"/>
              <a:gd name="connsiteY1103" fmla="*/ 3070225 h 6857999"/>
              <a:gd name="connsiteX1104" fmla="*/ 1427379 w 9147326"/>
              <a:gd name="connsiteY1104" fmla="*/ 3066732 h 6857999"/>
              <a:gd name="connsiteX1105" fmla="*/ 1417844 w 9147326"/>
              <a:gd name="connsiteY1105" fmla="*/ 3063557 h 6857999"/>
              <a:gd name="connsiteX1106" fmla="*/ 1408627 w 9147326"/>
              <a:gd name="connsiteY1106" fmla="*/ 3061335 h 6857999"/>
              <a:gd name="connsiteX1107" fmla="*/ 1398774 w 9147326"/>
              <a:gd name="connsiteY1107" fmla="*/ 3060382 h 6857999"/>
              <a:gd name="connsiteX1108" fmla="*/ 1389558 w 9147326"/>
              <a:gd name="connsiteY1108" fmla="*/ 3059430 h 6857999"/>
              <a:gd name="connsiteX1109" fmla="*/ 1380023 w 9147326"/>
              <a:gd name="connsiteY1109" fmla="*/ 3059747 h 6857999"/>
              <a:gd name="connsiteX1110" fmla="*/ 1370170 w 9147326"/>
              <a:gd name="connsiteY1110" fmla="*/ 3060700 h 6857999"/>
              <a:gd name="connsiteX1111" fmla="*/ 1360953 w 9147326"/>
              <a:gd name="connsiteY1111" fmla="*/ 3062605 h 6857999"/>
              <a:gd name="connsiteX1112" fmla="*/ 1351418 w 9147326"/>
              <a:gd name="connsiteY1112" fmla="*/ 3065145 h 6857999"/>
              <a:gd name="connsiteX1113" fmla="*/ 1342518 w 9147326"/>
              <a:gd name="connsiteY1113" fmla="*/ 3068955 h 6857999"/>
              <a:gd name="connsiteX1114" fmla="*/ 1333619 w 9147326"/>
              <a:gd name="connsiteY1114" fmla="*/ 3073082 h 6857999"/>
              <a:gd name="connsiteX1115" fmla="*/ 1325038 w 9147326"/>
              <a:gd name="connsiteY1115" fmla="*/ 3077845 h 6857999"/>
              <a:gd name="connsiteX1116" fmla="*/ 0 w 9147326"/>
              <a:gd name="connsiteY1116" fmla="*/ 441183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</a:cxnLst>
            <a:rect l="l" t="t" r="r" b="b"/>
            <a:pathLst>
              <a:path w="9147326" h="6857999">
                <a:moveTo>
                  <a:pt x="0" y="0"/>
                </a:moveTo>
                <a:lnTo>
                  <a:pt x="9147326" y="0"/>
                </a:lnTo>
                <a:lnTo>
                  <a:pt x="9147326" y="126534"/>
                </a:lnTo>
                <a:lnTo>
                  <a:pt x="7728380" y="1544002"/>
                </a:lnTo>
                <a:lnTo>
                  <a:pt x="7724248" y="1548130"/>
                </a:lnTo>
                <a:lnTo>
                  <a:pt x="7720434" y="1552575"/>
                </a:lnTo>
                <a:lnTo>
                  <a:pt x="7717256" y="1557337"/>
                </a:lnTo>
                <a:lnTo>
                  <a:pt x="7713759" y="1561782"/>
                </a:lnTo>
                <a:lnTo>
                  <a:pt x="7710899" y="1566545"/>
                </a:lnTo>
                <a:lnTo>
                  <a:pt x="7707721" y="1571942"/>
                </a:lnTo>
                <a:lnTo>
                  <a:pt x="7705496" y="1576705"/>
                </a:lnTo>
                <a:lnTo>
                  <a:pt x="7702953" y="1581785"/>
                </a:lnTo>
                <a:lnTo>
                  <a:pt x="7701046" y="1587182"/>
                </a:lnTo>
                <a:lnTo>
                  <a:pt x="7699457" y="1592262"/>
                </a:lnTo>
                <a:lnTo>
                  <a:pt x="7698186" y="1597977"/>
                </a:lnTo>
                <a:lnTo>
                  <a:pt x="7696914" y="1603057"/>
                </a:lnTo>
                <a:lnTo>
                  <a:pt x="7695961" y="1608772"/>
                </a:lnTo>
                <a:lnTo>
                  <a:pt x="7695007" y="1614487"/>
                </a:lnTo>
                <a:lnTo>
                  <a:pt x="7694690" y="1619567"/>
                </a:lnTo>
                <a:lnTo>
                  <a:pt x="7694690" y="1625282"/>
                </a:lnTo>
                <a:lnTo>
                  <a:pt x="7694690" y="1630680"/>
                </a:lnTo>
                <a:lnTo>
                  <a:pt x="7695007" y="1636395"/>
                </a:lnTo>
                <a:lnTo>
                  <a:pt x="7695961" y="1641792"/>
                </a:lnTo>
                <a:lnTo>
                  <a:pt x="7696914" y="1647190"/>
                </a:lnTo>
                <a:lnTo>
                  <a:pt x="7698186" y="1652587"/>
                </a:lnTo>
                <a:lnTo>
                  <a:pt x="7699457" y="1657985"/>
                </a:lnTo>
                <a:lnTo>
                  <a:pt x="7701046" y="1663065"/>
                </a:lnTo>
                <a:lnTo>
                  <a:pt x="7702953" y="1668462"/>
                </a:lnTo>
                <a:lnTo>
                  <a:pt x="7705178" y="1673542"/>
                </a:lnTo>
                <a:lnTo>
                  <a:pt x="7707721" y="1678940"/>
                </a:lnTo>
                <a:lnTo>
                  <a:pt x="7710899" y="1683702"/>
                </a:lnTo>
                <a:lnTo>
                  <a:pt x="7713759" y="1688465"/>
                </a:lnTo>
                <a:lnTo>
                  <a:pt x="7717256" y="1693227"/>
                </a:lnTo>
                <a:lnTo>
                  <a:pt x="7720434" y="1697672"/>
                </a:lnTo>
                <a:lnTo>
                  <a:pt x="7724248" y="1702435"/>
                </a:lnTo>
                <a:lnTo>
                  <a:pt x="7728380" y="1706245"/>
                </a:lnTo>
                <a:lnTo>
                  <a:pt x="7732829" y="1710372"/>
                </a:lnTo>
                <a:lnTo>
                  <a:pt x="7737279" y="1714500"/>
                </a:lnTo>
                <a:lnTo>
                  <a:pt x="7741729" y="1717992"/>
                </a:lnTo>
                <a:lnTo>
                  <a:pt x="7746496" y="1721167"/>
                </a:lnTo>
                <a:lnTo>
                  <a:pt x="7751581" y="1724342"/>
                </a:lnTo>
                <a:lnTo>
                  <a:pt x="7756349" y="1727200"/>
                </a:lnTo>
                <a:lnTo>
                  <a:pt x="7761434" y="1729422"/>
                </a:lnTo>
                <a:lnTo>
                  <a:pt x="7766202" y="1731645"/>
                </a:lnTo>
                <a:lnTo>
                  <a:pt x="7771605" y="1733867"/>
                </a:lnTo>
                <a:lnTo>
                  <a:pt x="7777326" y="1735455"/>
                </a:lnTo>
                <a:lnTo>
                  <a:pt x="7782411" y="1737042"/>
                </a:lnTo>
                <a:lnTo>
                  <a:pt x="7788132" y="1737995"/>
                </a:lnTo>
                <a:lnTo>
                  <a:pt x="7793217" y="1739265"/>
                </a:lnTo>
                <a:lnTo>
                  <a:pt x="7798938" y="1739900"/>
                </a:lnTo>
                <a:lnTo>
                  <a:pt x="7804341" y="1740217"/>
                </a:lnTo>
                <a:lnTo>
                  <a:pt x="7810062" y="1740217"/>
                </a:lnTo>
                <a:lnTo>
                  <a:pt x="7815148" y="1740217"/>
                </a:lnTo>
                <a:lnTo>
                  <a:pt x="7820868" y="1739900"/>
                </a:lnTo>
                <a:lnTo>
                  <a:pt x="7826272" y="1739265"/>
                </a:lnTo>
                <a:lnTo>
                  <a:pt x="7831993" y="1737995"/>
                </a:lnTo>
                <a:lnTo>
                  <a:pt x="7837396" y="1737042"/>
                </a:lnTo>
                <a:lnTo>
                  <a:pt x="7842799" y="1735455"/>
                </a:lnTo>
                <a:lnTo>
                  <a:pt x="7848202" y="1733867"/>
                </a:lnTo>
                <a:lnTo>
                  <a:pt x="7853287" y="1731645"/>
                </a:lnTo>
                <a:lnTo>
                  <a:pt x="7858373" y="1729422"/>
                </a:lnTo>
                <a:lnTo>
                  <a:pt x="7863458" y="1727200"/>
                </a:lnTo>
                <a:lnTo>
                  <a:pt x="7868225" y="1724342"/>
                </a:lnTo>
                <a:lnTo>
                  <a:pt x="7872993" y="1721167"/>
                </a:lnTo>
                <a:lnTo>
                  <a:pt x="7877760" y="1717992"/>
                </a:lnTo>
                <a:lnTo>
                  <a:pt x="7882528" y="1714500"/>
                </a:lnTo>
                <a:lnTo>
                  <a:pt x="7886977" y="1710372"/>
                </a:lnTo>
                <a:lnTo>
                  <a:pt x="7891427" y="1706245"/>
                </a:lnTo>
                <a:lnTo>
                  <a:pt x="7996947" y="1601152"/>
                </a:lnTo>
                <a:lnTo>
                  <a:pt x="8001079" y="1597342"/>
                </a:lnTo>
                <a:lnTo>
                  <a:pt x="8005528" y="1593215"/>
                </a:lnTo>
                <a:lnTo>
                  <a:pt x="8010296" y="1589722"/>
                </a:lnTo>
                <a:lnTo>
                  <a:pt x="8014745" y="1586547"/>
                </a:lnTo>
                <a:lnTo>
                  <a:pt x="8019831" y="1583372"/>
                </a:lnTo>
                <a:lnTo>
                  <a:pt x="8024916" y="1580515"/>
                </a:lnTo>
                <a:lnTo>
                  <a:pt x="8029683" y="1578292"/>
                </a:lnTo>
                <a:lnTo>
                  <a:pt x="8035087" y="1576070"/>
                </a:lnTo>
                <a:lnTo>
                  <a:pt x="8040172" y="1573847"/>
                </a:lnTo>
                <a:lnTo>
                  <a:pt x="8045575" y="1572260"/>
                </a:lnTo>
                <a:lnTo>
                  <a:pt x="8050978" y="1570672"/>
                </a:lnTo>
                <a:lnTo>
                  <a:pt x="8056381" y="1569720"/>
                </a:lnTo>
                <a:lnTo>
                  <a:pt x="8061784" y="1568450"/>
                </a:lnTo>
                <a:lnTo>
                  <a:pt x="8067505" y="1568132"/>
                </a:lnTo>
                <a:lnTo>
                  <a:pt x="8072591" y="1567497"/>
                </a:lnTo>
                <a:lnTo>
                  <a:pt x="8078312" y="1567497"/>
                </a:lnTo>
                <a:lnTo>
                  <a:pt x="8083715" y="1567497"/>
                </a:lnTo>
                <a:lnTo>
                  <a:pt x="8089436" y="1568132"/>
                </a:lnTo>
                <a:lnTo>
                  <a:pt x="8095157" y="1568450"/>
                </a:lnTo>
                <a:lnTo>
                  <a:pt x="8100242" y="1569720"/>
                </a:lnTo>
                <a:lnTo>
                  <a:pt x="8105963" y="1570672"/>
                </a:lnTo>
                <a:lnTo>
                  <a:pt x="8111048" y="1572260"/>
                </a:lnTo>
                <a:lnTo>
                  <a:pt x="8116451" y="1573847"/>
                </a:lnTo>
                <a:lnTo>
                  <a:pt x="8121537" y="1576070"/>
                </a:lnTo>
                <a:lnTo>
                  <a:pt x="8126622" y="1578292"/>
                </a:lnTo>
                <a:lnTo>
                  <a:pt x="8132025" y="1580515"/>
                </a:lnTo>
                <a:lnTo>
                  <a:pt x="8136793" y="1583372"/>
                </a:lnTo>
                <a:lnTo>
                  <a:pt x="8141560" y="1586547"/>
                </a:lnTo>
                <a:lnTo>
                  <a:pt x="8146645" y="1589722"/>
                </a:lnTo>
                <a:lnTo>
                  <a:pt x="8151095" y="1593215"/>
                </a:lnTo>
                <a:lnTo>
                  <a:pt x="8155545" y="1597342"/>
                </a:lnTo>
                <a:lnTo>
                  <a:pt x="8159676" y="1601152"/>
                </a:lnTo>
                <a:lnTo>
                  <a:pt x="8163808" y="1605280"/>
                </a:lnTo>
                <a:lnTo>
                  <a:pt x="8167940" y="1609725"/>
                </a:lnTo>
                <a:lnTo>
                  <a:pt x="8171118" y="1614487"/>
                </a:lnTo>
                <a:lnTo>
                  <a:pt x="8174614" y="1619250"/>
                </a:lnTo>
                <a:lnTo>
                  <a:pt x="8177475" y="1624012"/>
                </a:lnTo>
                <a:lnTo>
                  <a:pt x="8180653" y="1628775"/>
                </a:lnTo>
                <a:lnTo>
                  <a:pt x="8182878" y="1634172"/>
                </a:lnTo>
                <a:lnTo>
                  <a:pt x="8185103" y="1639252"/>
                </a:lnTo>
                <a:lnTo>
                  <a:pt x="8187328" y="1644650"/>
                </a:lnTo>
                <a:lnTo>
                  <a:pt x="8188599" y="1649730"/>
                </a:lnTo>
                <a:lnTo>
                  <a:pt x="8190188" y="1654810"/>
                </a:lnTo>
                <a:lnTo>
                  <a:pt x="8191459" y="1660525"/>
                </a:lnTo>
                <a:lnTo>
                  <a:pt x="8192413" y="1666240"/>
                </a:lnTo>
                <a:lnTo>
                  <a:pt x="8192731" y="1671320"/>
                </a:lnTo>
                <a:lnTo>
                  <a:pt x="8193684" y="1677035"/>
                </a:lnTo>
                <a:lnTo>
                  <a:pt x="8193684" y="1682432"/>
                </a:lnTo>
                <a:lnTo>
                  <a:pt x="8193684" y="1688147"/>
                </a:lnTo>
                <a:lnTo>
                  <a:pt x="8192731" y="1693227"/>
                </a:lnTo>
                <a:lnTo>
                  <a:pt x="8192413" y="1698942"/>
                </a:lnTo>
                <a:lnTo>
                  <a:pt x="8191459" y="1704657"/>
                </a:lnTo>
                <a:lnTo>
                  <a:pt x="8190188" y="1709737"/>
                </a:lnTo>
                <a:lnTo>
                  <a:pt x="8188599" y="1715452"/>
                </a:lnTo>
                <a:lnTo>
                  <a:pt x="8187328" y="1720532"/>
                </a:lnTo>
                <a:lnTo>
                  <a:pt x="8185103" y="1725930"/>
                </a:lnTo>
                <a:lnTo>
                  <a:pt x="8182878" y="1731010"/>
                </a:lnTo>
                <a:lnTo>
                  <a:pt x="8180653" y="1735772"/>
                </a:lnTo>
                <a:lnTo>
                  <a:pt x="8177475" y="1741170"/>
                </a:lnTo>
                <a:lnTo>
                  <a:pt x="8174614" y="1745932"/>
                </a:lnTo>
                <a:lnTo>
                  <a:pt x="8171118" y="1750377"/>
                </a:lnTo>
                <a:lnTo>
                  <a:pt x="8167940" y="1755140"/>
                </a:lnTo>
                <a:lnTo>
                  <a:pt x="8163808" y="1759585"/>
                </a:lnTo>
                <a:lnTo>
                  <a:pt x="8159676" y="1763712"/>
                </a:lnTo>
                <a:lnTo>
                  <a:pt x="7490960" y="2432050"/>
                </a:lnTo>
                <a:lnTo>
                  <a:pt x="7486828" y="2436495"/>
                </a:lnTo>
                <a:lnTo>
                  <a:pt x="7482696" y="2440940"/>
                </a:lnTo>
                <a:lnTo>
                  <a:pt x="7479518" y="2445385"/>
                </a:lnTo>
                <a:lnTo>
                  <a:pt x="7476022" y="2450148"/>
                </a:lnTo>
                <a:lnTo>
                  <a:pt x="7473161" y="2454910"/>
                </a:lnTo>
                <a:lnTo>
                  <a:pt x="7469983" y="2459990"/>
                </a:lnTo>
                <a:lnTo>
                  <a:pt x="7467758" y="2464752"/>
                </a:lnTo>
                <a:lnTo>
                  <a:pt x="7465533" y="2469833"/>
                </a:lnTo>
                <a:lnTo>
                  <a:pt x="7463309" y="2475230"/>
                </a:lnTo>
                <a:lnTo>
                  <a:pt x="7462037" y="2480628"/>
                </a:lnTo>
                <a:lnTo>
                  <a:pt x="7460448" y="2486025"/>
                </a:lnTo>
                <a:lnTo>
                  <a:pt x="7459177" y="2491105"/>
                </a:lnTo>
                <a:lnTo>
                  <a:pt x="7458223" y="2496820"/>
                </a:lnTo>
                <a:lnTo>
                  <a:pt x="7457270" y="2502535"/>
                </a:lnTo>
                <a:lnTo>
                  <a:pt x="7456952" y="2507932"/>
                </a:lnTo>
                <a:lnTo>
                  <a:pt x="7456952" y="2513330"/>
                </a:lnTo>
                <a:lnTo>
                  <a:pt x="7456952" y="2518727"/>
                </a:lnTo>
                <a:lnTo>
                  <a:pt x="7457270" y="2524442"/>
                </a:lnTo>
                <a:lnTo>
                  <a:pt x="7458223" y="2529840"/>
                </a:lnTo>
                <a:lnTo>
                  <a:pt x="7459177" y="2535237"/>
                </a:lnTo>
                <a:lnTo>
                  <a:pt x="7460448" y="2540635"/>
                </a:lnTo>
                <a:lnTo>
                  <a:pt x="7462037" y="2546032"/>
                </a:lnTo>
                <a:lnTo>
                  <a:pt x="7463309" y="2551430"/>
                </a:lnTo>
                <a:lnTo>
                  <a:pt x="7465533" y="2556827"/>
                </a:lnTo>
                <a:lnTo>
                  <a:pt x="7467758" y="2561590"/>
                </a:lnTo>
                <a:lnTo>
                  <a:pt x="7469983" y="2566987"/>
                </a:lnTo>
                <a:lnTo>
                  <a:pt x="7473161" y="2571750"/>
                </a:lnTo>
                <a:lnTo>
                  <a:pt x="7476022" y="2576512"/>
                </a:lnTo>
                <a:lnTo>
                  <a:pt x="7479518" y="2581275"/>
                </a:lnTo>
                <a:lnTo>
                  <a:pt x="7482696" y="2585720"/>
                </a:lnTo>
                <a:lnTo>
                  <a:pt x="7486828" y="2590482"/>
                </a:lnTo>
                <a:lnTo>
                  <a:pt x="7490960" y="2594927"/>
                </a:lnTo>
                <a:lnTo>
                  <a:pt x="7495092" y="2599055"/>
                </a:lnTo>
                <a:lnTo>
                  <a:pt x="7499541" y="2602547"/>
                </a:lnTo>
                <a:lnTo>
                  <a:pt x="7503991" y="2606040"/>
                </a:lnTo>
                <a:lnTo>
                  <a:pt x="7508758" y="2609215"/>
                </a:lnTo>
                <a:lnTo>
                  <a:pt x="7513844" y="2612390"/>
                </a:lnTo>
                <a:lnTo>
                  <a:pt x="7518611" y="2615247"/>
                </a:lnTo>
                <a:lnTo>
                  <a:pt x="7523696" y="2617787"/>
                </a:lnTo>
                <a:lnTo>
                  <a:pt x="7529100" y="2620010"/>
                </a:lnTo>
                <a:lnTo>
                  <a:pt x="7534185" y="2621915"/>
                </a:lnTo>
                <a:lnTo>
                  <a:pt x="7539588" y="2623502"/>
                </a:lnTo>
                <a:lnTo>
                  <a:pt x="7544673" y="2625090"/>
                </a:lnTo>
                <a:lnTo>
                  <a:pt x="7550394" y="2626360"/>
                </a:lnTo>
                <a:lnTo>
                  <a:pt x="7555797" y="2627312"/>
                </a:lnTo>
                <a:lnTo>
                  <a:pt x="7561201" y="2627947"/>
                </a:lnTo>
                <a:lnTo>
                  <a:pt x="7566604" y="2628265"/>
                </a:lnTo>
                <a:lnTo>
                  <a:pt x="7572325" y="2628265"/>
                </a:lnTo>
                <a:lnTo>
                  <a:pt x="7578046" y="2628265"/>
                </a:lnTo>
                <a:lnTo>
                  <a:pt x="7583131" y="2627947"/>
                </a:lnTo>
                <a:lnTo>
                  <a:pt x="7588852" y="2627312"/>
                </a:lnTo>
                <a:lnTo>
                  <a:pt x="7594255" y="2626360"/>
                </a:lnTo>
                <a:lnTo>
                  <a:pt x="7599658" y="2625090"/>
                </a:lnTo>
                <a:lnTo>
                  <a:pt x="7605061" y="2623502"/>
                </a:lnTo>
                <a:lnTo>
                  <a:pt x="7610464" y="2621915"/>
                </a:lnTo>
                <a:lnTo>
                  <a:pt x="7615550" y="2620010"/>
                </a:lnTo>
                <a:lnTo>
                  <a:pt x="7620953" y="2617787"/>
                </a:lnTo>
                <a:lnTo>
                  <a:pt x="7625720" y="2615247"/>
                </a:lnTo>
                <a:lnTo>
                  <a:pt x="7630806" y="2612390"/>
                </a:lnTo>
                <a:lnTo>
                  <a:pt x="7635891" y="2609215"/>
                </a:lnTo>
                <a:lnTo>
                  <a:pt x="7640340" y="2606040"/>
                </a:lnTo>
                <a:lnTo>
                  <a:pt x="7645108" y="2602547"/>
                </a:lnTo>
                <a:lnTo>
                  <a:pt x="7649558" y="2599055"/>
                </a:lnTo>
                <a:lnTo>
                  <a:pt x="7653689" y="2594927"/>
                </a:lnTo>
                <a:lnTo>
                  <a:pt x="7742046" y="2506345"/>
                </a:lnTo>
                <a:lnTo>
                  <a:pt x="7841210" y="2407285"/>
                </a:lnTo>
                <a:lnTo>
                  <a:pt x="7845977" y="2403157"/>
                </a:lnTo>
                <a:lnTo>
                  <a:pt x="7850427" y="2399665"/>
                </a:lnTo>
                <a:lnTo>
                  <a:pt x="7854876" y="2395855"/>
                </a:lnTo>
                <a:lnTo>
                  <a:pt x="7859326" y="2392362"/>
                </a:lnTo>
                <a:lnTo>
                  <a:pt x="7864093" y="2389505"/>
                </a:lnTo>
                <a:lnTo>
                  <a:pt x="7869179" y="2386965"/>
                </a:lnTo>
                <a:lnTo>
                  <a:pt x="7874264" y="2384107"/>
                </a:lnTo>
                <a:lnTo>
                  <a:pt x="7879349" y="2381885"/>
                </a:lnTo>
                <a:lnTo>
                  <a:pt x="7884753" y="2380298"/>
                </a:lnTo>
                <a:lnTo>
                  <a:pt x="7889838" y="2378393"/>
                </a:lnTo>
                <a:lnTo>
                  <a:pt x="7895559" y="2376805"/>
                </a:lnTo>
                <a:lnTo>
                  <a:pt x="7900644" y="2375535"/>
                </a:lnTo>
                <a:lnTo>
                  <a:pt x="7906365" y="2374900"/>
                </a:lnTo>
                <a:lnTo>
                  <a:pt x="7911768" y="2374265"/>
                </a:lnTo>
                <a:lnTo>
                  <a:pt x="7917489" y="2373947"/>
                </a:lnTo>
                <a:lnTo>
                  <a:pt x="7922574" y="2373312"/>
                </a:lnTo>
                <a:lnTo>
                  <a:pt x="7928295" y="2373947"/>
                </a:lnTo>
                <a:lnTo>
                  <a:pt x="7934016" y="2374265"/>
                </a:lnTo>
                <a:lnTo>
                  <a:pt x="7939419" y="2374900"/>
                </a:lnTo>
                <a:lnTo>
                  <a:pt x="7944823" y="2375535"/>
                </a:lnTo>
                <a:lnTo>
                  <a:pt x="7950226" y="2376805"/>
                </a:lnTo>
                <a:lnTo>
                  <a:pt x="7955629" y="2378393"/>
                </a:lnTo>
                <a:lnTo>
                  <a:pt x="7960714" y="2380298"/>
                </a:lnTo>
                <a:lnTo>
                  <a:pt x="7966435" y="2381885"/>
                </a:lnTo>
                <a:lnTo>
                  <a:pt x="7971203" y="2384107"/>
                </a:lnTo>
                <a:lnTo>
                  <a:pt x="7976288" y="2386965"/>
                </a:lnTo>
                <a:lnTo>
                  <a:pt x="7981373" y="2389505"/>
                </a:lnTo>
                <a:lnTo>
                  <a:pt x="7986141" y="2392362"/>
                </a:lnTo>
                <a:lnTo>
                  <a:pt x="7990908" y="2395855"/>
                </a:lnTo>
                <a:lnTo>
                  <a:pt x="7995358" y="2399665"/>
                </a:lnTo>
                <a:lnTo>
                  <a:pt x="7999807" y="2403157"/>
                </a:lnTo>
                <a:lnTo>
                  <a:pt x="8004257" y="2407285"/>
                </a:lnTo>
                <a:lnTo>
                  <a:pt x="8010614" y="2414587"/>
                </a:lnTo>
                <a:lnTo>
                  <a:pt x="8016335" y="2421573"/>
                </a:lnTo>
                <a:lnTo>
                  <a:pt x="8021420" y="2429193"/>
                </a:lnTo>
                <a:lnTo>
                  <a:pt x="8026187" y="2437130"/>
                </a:lnTo>
                <a:lnTo>
                  <a:pt x="8029366" y="2445702"/>
                </a:lnTo>
                <a:lnTo>
                  <a:pt x="8032226" y="2453957"/>
                </a:lnTo>
                <a:lnTo>
                  <a:pt x="8035087" y="2462530"/>
                </a:lnTo>
                <a:lnTo>
                  <a:pt x="8036358" y="2471420"/>
                </a:lnTo>
                <a:lnTo>
                  <a:pt x="8037311" y="2480310"/>
                </a:lnTo>
                <a:lnTo>
                  <a:pt x="8037629" y="2488883"/>
                </a:lnTo>
                <a:lnTo>
                  <a:pt x="8037311" y="2497772"/>
                </a:lnTo>
                <a:lnTo>
                  <a:pt x="8036040" y="2506980"/>
                </a:lnTo>
                <a:lnTo>
                  <a:pt x="8034133" y="2515552"/>
                </a:lnTo>
                <a:lnTo>
                  <a:pt x="8031908" y="2524442"/>
                </a:lnTo>
                <a:lnTo>
                  <a:pt x="8028730" y="2532698"/>
                </a:lnTo>
                <a:lnTo>
                  <a:pt x="8024916" y="2540635"/>
                </a:lnTo>
                <a:lnTo>
                  <a:pt x="7755395" y="2809875"/>
                </a:lnTo>
                <a:lnTo>
                  <a:pt x="7751581" y="2814320"/>
                </a:lnTo>
                <a:lnTo>
                  <a:pt x="7747767" y="2818765"/>
                </a:lnTo>
                <a:lnTo>
                  <a:pt x="7743953" y="2823210"/>
                </a:lnTo>
                <a:lnTo>
                  <a:pt x="7740457" y="2827972"/>
                </a:lnTo>
                <a:lnTo>
                  <a:pt x="7737597" y="2833052"/>
                </a:lnTo>
                <a:lnTo>
                  <a:pt x="7735054" y="2837815"/>
                </a:lnTo>
                <a:lnTo>
                  <a:pt x="7732511" y="2842577"/>
                </a:lnTo>
                <a:lnTo>
                  <a:pt x="7730287" y="2847975"/>
                </a:lnTo>
                <a:lnTo>
                  <a:pt x="7728380" y="2853055"/>
                </a:lnTo>
                <a:lnTo>
                  <a:pt x="7726473" y="2858770"/>
                </a:lnTo>
                <a:lnTo>
                  <a:pt x="7724883" y="2863850"/>
                </a:lnTo>
                <a:lnTo>
                  <a:pt x="7723930" y="2868930"/>
                </a:lnTo>
                <a:lnTo>
                  <a:pt x="7722977" y="2874645"/>
                </a:lnTo>
                <a:lnTo>
                  <a:pt x="7722341" y="2880360"/>
                </a:lnTo>
                <a:lnTo>
                  <a:pt x="7722023" y="2885757"/>
                </a:lnTo>
                <a:lnTo>
                  <a:pt x="7722023" y="2891155"/>
                </a:lnTo>
                <a:lnTo>
                  <a:pt x="7722023" y="2896552"/>
                </a:lnTo>
                <a:lnTo>
                  <a:pt x="7722341" y="2902267"/>
                </a:lnTo>
                <a:lnTo>
                  <a:pt x="7722977" y="2907982"/>
                </a:lnTo>
                <a:lnTo>
                  <a:pt x="7723930" y="2913062"/>
                </a:lnTo>
                <a:lnTo>
                  <a:pt x="7724883" y="2918777"/>
                </a:lnTo>
                <a:lnTo>
                  <a:pt x="7726473" y="2923857"/>
                </a:lnTo>
                <a:lnTo>
                  <a:pt x="7728380" y="2929572"/>
                </a:lnTo>
                <a:lnTo>
                  <a:pt x="7730287" y="2934652"/>
                </a:lnTo>
                <a:lnTo>
                  <a:pt x="7732511" y="2939415"/>
                </a:lnTo>
                <a:lnTo>
                  <a:pt x="7735054" y="2944812"/>
                </a:lnTo>
                <a:lnTo>
                  <a:pt x="7737597" y="2949575"/>
                </a:lnTo>
                <a:lnTo>
                  <a:pt x="7740457" y="2954337"/>
                </a:lnTo>
                <a:lnTo>
                  <a:pt x="7743953" y="2959417"/>
                </a:lnTo>
                <a:lnTo>
                  <a:pt x="7747767" y="2963862"/>
                </a:lnTo>
                <a:lnTo>
                  <a:pt x="7751581" y="2968307"/>
                </a:lnTo>
                <a:lnTo>
                  <a:pt x="7755395" y="2972752"/>
                </a:lnTo>
                <a:lnTo>
                  <a:pt x="7760163" y="2976880"/>
                </a:lnTo>
                <a:lnTo>
                  <a:pt x="7763977" y="2980372"/>
                </a:lnTo>
                <a:lnTo>
                  <a:pt x="7769062" y="2983865"/>
                </a:lnTo>
                <a:lnTo>
                  <a:pt x="7773512" y="2987357"/>
                </a:lnTo>
                <a:lnTo>
                  <a:pt x="7778279" y="2990215"/>
                </a:lnTo>
                <a:lnTo>
                  <a:pt x="7783364" y="2993072"/>
                </a:lnTo>
                <a:lnTo>
                  <a:pt x="7788450" y="2995930"/>
                </a:lnTo>
                <a:lnTo>
                  <a:pt x="7793535" y="2998152"/>
                </a:lnTo>
                <a:lnTo>
                  <a:pt x="7798938" y="2999740"/>
                </a:lnTo>
                <a:lnTo>
                  <a:pt x="7804023" y="3001327"/>
                </a:lnTo>
                <a:lnTo>
                  <a:pt x="7809744" y="3002915"/>
                </a:lnTo>
                <a:lnTo>
                  <a:pt x="7814830" y="3004502"/>
                </a:lnTo>
                <a:lnTo>
                  <a:pt x="7820551" y="3005137"/>
                </a:lnTo>
                <a:lnTo>
                  <a:pt x="7825954" y="3005772"/>
                </a:lnTo>
                <a:lnTo>
                  <a:pt x="7831357" y="3006090"/>
                </a:lnTo>
                <a:lnTo>
                  <a:pt x="7836760" y="3006090"/>
                </a:lnTo>
                <a:lnTo>
                  <a:pt x="7842481" y="3006090"/>
                </a:lnTo>
                <a:lnTo>
                  <a:pt x="7848202" y="3005772"/>
                </a:lnTo>
                <a:lnTo>
                  <a:pt x="7853605" y="3005137"/>
                </a:lnTo>
                <a:lnTo>
                  <a:pt x="7859008" y="3003867"/>
                </a:lnTo>
                <a:lnTo>
                  <a:pt x="7864411" y="3002915"/>
                </a:lnTo>
                <a:lnTo>
                  <a:pt x="7869814" y="3001327"/>
                </a:lnTo>
                <a:lnTo>
                  <a:pt x="7874900" y="2999740"/>
                </a:lnTo>
                <a:lnTo>
                  <a:pt x="7880303" y="2998152"/>
                </a:lnTo>
                <a:lnTo>
                  <a:pt x="7885388" y="2995930"/>
                </a:lnTo>
                <a:lnTo>
                  <a:pt x="7890473" y="2993072"/>
                </a:lnTo>
                <a:lnTo>
                  <a:pt x="7895559" y="2990215"/>
                </a:lnTo>
                <a:lnTo>
                  <a:pt x="7900326" y="2987357"/>
                </a:lnTo>
                <a:lnTo>
                  <a:pt x="7905094" y="2983865"/>
                </a:lnTo>
                <a:lnTo>
                  <a:pt x="7909543" y="2980372"/>
                </a:lnTo>
                <a:lnTo>
                  <a:pt x="7913993" y="2976880"/>
                </a:lnTo>
                <a:lnTo>
                  <a:pt x="7918443" y="2972752"/>
                </a:lnTo>
                <a:lnTo>
                  <a:pt x="8484500" y="2406968"/>
                </a:lnTo>
                <a:lnTo>
                  <a:pt x="8488949" y="2402840"/>
                </a:lnTo>
                <a:lnTo>
                  <a:pt x="8493399" y="2399030"/>
                </a:lnTo>
                <a:lnTo>
                  <a:pt x="8498166" y="2395537"/>
                </a:lnTo>
                <a:lnTo>
                  <a:pt x="8502934" y="2392362"/>
                </a:lnTo>
                <a:lnTo>
                  <a:pt x="8507701" y="2389188"/>
                </a:lnTo>
                <a:lnTo>
                  <a:pt x="8512469" y="2386648"/>
                </a:lnTo>
                <a:lnTo>
                  <a:pt x="8517872" y="2383790"/>
                </a:lnTo>
                <a:lnTo>
                  <a:pt x="8522639" y="2381567"/>
                </a:lnTo>
                <a:lnTo>
                  <a:pt x="8527725" y="2379663"/>
                </a:lnTo>
                <a:lnTo>
                  <a:pt x="8533446" y="2378075"/>
                </a:lnTo>
                <a:lnTo>
                  <a:pt x="8538531" y="2376805"/>
                </a:lnTo>
                <a:lnTo>
                  <a:pt x="8544252" y="2375217"/>
                </a:lnTo>
                <a:lnTo>
                  <a:pt x="8549655" y="2374582"/>
                </a:lnTo>
                <a:lnTo>
                  <a:pt x="8555058" y="2373947"/>
                </a:lnTo>
                <a:lnTo>
                  <a:pt x="8560779" y="2373312"/>
                </a:lnTo>
                <a:lnTo>
                  <a:pt x="8566182" y="2373312"/>
                </a:lnTo>
                <a:lnTo>
                  <a:pt x="8571585" y="2373312"/>
                </a:lnTo>
                <a:lnTo>
                  <a:pt x="8576989" y="2373947"/>
                </a:lnTo>
                <a:lnTo>
                  <a:pt x="8582709" y="2374582"/>
                </a:lnTo>
                <a:lnTo>
                  <a:pt x="8587795" y="2375217"/>
                </a:lnTo>
                <a:lnTo>
                  <a:pt x="8593516" y="2376805"/>
                </a:lnTo>
                <a:lnTo>
                  <a:pt x="8598601" y="2378075"/>
                </a:lnTo>
                <a:lnTo>
                  <a:pt x="8604322" y="2379663"/>
                </a:lnTo>
                <a:lnTo>
                  <a:pt x="8609725" y="2381567"/>
                </a:lnTo>
                <a:lnTo>
                  <a:pt x="8614810" y="2383790"/>
                </a:lnTo>
                <a:lnTo>
                  <a:pt x="8619578" y="2386648"/>
                </a:lnTo>
                <a:lnTo>
                  <a:pt x="8624345" y="2389188"/>
                </a:lnTo>
                <a:lnTo>
                  <a:pt x="8629431" y="2392362"/>
                </a:lnTo>
                <a:lnTo>
                  <a:pt x="8634198" y="2395537"/>
                </a:lnTo>
                <a:lnTo>
                  <a:pt x="8638648" y="2399030"/>
                </a:lnTo>
                <a:lnTo>
                  <a:pt x="8643097" y="2402840"/>
                </a:lnTo>
                <a:lnTo>
                  <a:pt x="8647547" y="2406968"/>
                </a:lnTo>
                <a:lnTo>
                  <a:pt x="8651679" y="2411413"/>
                </a:lnTo>
                <a:lnTo>
                  <a:pt x="8655493" y="2415857"/>
                </a:lnTo>
                <a:lnTo>
                  <a:pt x="8659307" y="2420303"/>
                </a:lnTo>
                <a:lnTo>
                  <a:pt x="8662167" y="2425382"/>
                </a:lnTo>
                <a:lnTo>
                  <a:pt x="8665663" y="2430145"/>
                </a:lnTo>
                <a:lnTo>
                  <a:pt x="8668206" y="2434907"/>
                </a:lnTo>
                <a:lnTo>
                  <a:pt x="8670749" y="2439670"/>
                </a:lnTo>
                <a:lnTo>
                  <a:pt x="8672974" y="2445067"/>
                </a:lnTo>
                <a:lnTo>
                  <a:pt x="8674880" y="2450148"/>
                </a:lnTo>
                <a:lnTo>
                  <a:pt x="8676787" y="2455862"/>
                </a:lnTo>
                <a:lnTo>
                  <a:pt x="8677741" y="2460943"/>
                </a:lnTo>
                <a:lnTo>
                  <a:pt x="8679330" y="2466340"/>
                </a:lnTo>
                <a:lnTo>
                  <a:pt x="8679966" y="2471738"/>
                </a:lnTo>
                <a:lnTo>
                  <a:pt x="8680919" y="2477452"/>
                </a:lnTo>
                <a:lnTo>
                  <a:pt x="8681237" y="2483168"/>
                </a:lnTo>
                <a:lnTo>
                  <a:pt x="8681237" y="2488247"/>
                </a:lnTo>
                <a:lnTo>
                  <a:pt x="8681237" y="2493962"/>
                </a:lnTo>
                <a:lnTo>
                  <a:pt x="8680919" y="2499360"/>
                </a:lnTo>
                <a:lnTo>
                  <a:pt x="8679966" y="2505075"/>
                </a:lnTo>
                <a:lnTo>
                  <a:pt x="8679330" y="2510155"/>
                </a:lnTo>
                <a:lnTo>
                  <a:pt x="8677741" y="2515870"/>
                </a:lnTo>
                <a:lnTo>
                  <a:pt x="8676787" y="2520950"/>
                </a:lnTo>
                <a:lnTo>
                  <a:pt x="8674880" y="2526665"/>
                </a:lnTo>
                <a:lnTo>
                  <a:pt x="8672974" y="2531745"/>
                </a:lnTo>
                <a:lnTo>
                  <a:pt x="8670749" y="2536825"/>
                </a:lnTo>
                <a:lnTo>
                  <a:pt x="8668206" y="2541905"/>
                </a:lnTo>
                <a:lnTo>
                  <a:pt x="8665663" y="2546667"/>
                </a:lnTo>
                <a:lnTo>
                  <a:pt x="8662167" y="2551430"/>
                </a:lnTo>
                <a:lnTo>
                  <a:pt x="8659307" y="2556510"/>
                </a:lnTo>
                <a:lnTo>
                  <a:pt x="8655493" y="2560955"/>
                </a:lnTo>
                <a:lnTo>
                  <a:pt x="8651679" y="2565400"/>
                </a:lnTo>
                <a:lnTo>
                  <a:pt x="8647547" y="2569845"/>
                </a:lnTo>
                <a:lnTo>
                  <a:pt x="7392750" y="3822700"/>
                </a:lnTo>
                <a:lnTo>
                  <a:pt x="7388618" y="3827145"/>
                </a:lnTo>
                <a:lnTo>
                  <a:pt x="7385122" y="3831590"/>
                </a:lnTo>
                <a:lnTo>
                  <a:pt x="7381626" y="3836035"/>
                </a:lnTo>
                <a:lnTo>
                  <a:pt x="7378448" y="3841115"/>
                </a:lnTo>
                <a:lnTo>
                  <a:pt x="7375269" y="3845877"/>
                </a:lnTo>
                <a:lnTo>
                  <a:pt x="7372409" y="3850640"/>
                </a:lnTo>
                <a:lnTo>
                  <a:pt x="7369866" y="3855720"/>
                </a:lnTo>
                <a:lnTo>
                  <a:pt x="7367641" y="3860800"/>
                </a:lnTo>
                <a:lnTo>
                  <a:pt x="7365734" y="3865880"/>
                </a:lnTo>
                <a:lnTo>
                  <a:pt x="7364145" y="3871595"/>
                </a:lnTo>
                <a:lnTo>
                  <a:pt x="7362556" y="3876675"/>
                </a:lnTo>
                <a:lnTo>
                  <a:pt x="7361603" y="3882390"/>
                </a:lnTo>
                <a:lnTo>
                  <a:pt x="7360331" y="3887470"/>
                </a:lnTo>
                <a:lnTo>
                  <a:pt x="7359696" y="3893185"/>
                </a:lnTo>
                <a:lnTo>
                  <a:pt x="7359378" y="3898582"/>
                </a:lnTo>
                <a:lnTo>
                  <a:pt x="7359378" y="3904297"/>
                </a:lnTo>
                <a:lnTo>
                  <a:pt x="7359378" y="3909695"/>
                </a:lnTo>
                <a:lnTo>
                  <a:pt x="7359696" y="3915092"/>
                </a:lnTo>
                <a:lnTo>
                  <a:pt x="7360331" y="3920807"/>
                </a:lnTo>
                <a:lnTo>
                  <a:pt x="7361603" y="3926205"/>
                </a:lnTo>
                <a:lnTo>
                  <a:pt x="7362556" y="3931602"/>
                </a:lnTo>
                <a:lnTo>
                  <a:pt x="7364145" y="3936682"/>
                </a:lnTo>
                <a:lnTo>
                  <a:pt x="7365734" y="3942397"/>
                </a:lnTo>
                <a:lnTo>
                  <a:pt x="7367641" y="3947477"/>
                </a:lnTo>
                <a:lnTo>
                  <a:pt x="7369866" y="3952875"/>
                </a:lnTo>
                <a:lnTo>
                  <a:pt x="7372409" y="3957637"/>
                </a:lnTo>
                <a:lnTo>
                  <a:pt x="7375269" y="3962400"/>
                </a:lnTo>
                <a:lnTo>
                  <a:pt x="7378448" y="3967162"/>
                </a:lnTo>
                <a:lnTo>
                  <a:pt x="7381626" y="3972242"/>
                </a:lnTo>
                <a:lnTo>
                  <a:pt x="7385122" y="3976687"/>
                </a:lnTo>
                <a:lnTo>
                  <a:pt x="7388618" y="3981132"/>
                </a:lnTo>
                <a:lnTo>
                  <a:pt x="7392750" y="3985577"/>
                </a:lnTo>
                <a:lnTo>
                  <a:pt x="7397200" y="3989705"/>
                </a:lnTo>
                <a:lnTo>
                  <a:pt x="7401967" y="3993515"/>
                </a:lnTo>
                <a:lnTo>
                  <a:pt x="7406417" y="3997007"/>
                </a:lnTo>
                <a:lnTo>
                  <a:pt x="7411184" y="4000182"/>
                </a:lnTo>
                <a:lnTo>
                  <a:pt x="7415952" y="4003357"/>
                </a:lnTo>
                <a:lnTo>
                  <a:pt x="7420719" y="4006215"/>
                </a:lnTo>
                <a:lnTo>
                  <a:pt x="7426122" y="4008755"/>
                </a:lnTo>
                <a:lnTo>
                  <a:pt x="7430890" y="4010977"/>
                </a:lnTo>
                <a:lnTo>
                  <a:pt x="7436293" y="4012882"/>
                </a:lnTo>
                <a:lnTo>
                  <a:pt x="7441696" y="4014787"/>
                </a:lnTo>
                <a:lnTo>
                  <a:pt x="7447099" y="4015740"/>
                </a:lnTo>
                <a:lnTo>
                  <a:pt x="7452502" y="4017327"/>
                </a:lnTo>
                <a:lnTo>
                  <a:pt x="7457905" y="4017962"/>
                </a:lnTo>
                <a:lnTo>
                  <a:pt x="7463309" y="4018597"/>
                </a:lnTo>
                <a:lnTo>
                  <a:pt x="7469030" y="4019232"/>
                </a:lnTo>
                <a:lnTo>
                  <a:pt x="7474433" y="4019232"/>
                </a:lnTo>
                <a:lnTo>
                  <a:pt x="7479836" y="4019232"/>
                </a:lnTo>
                <a:lnTo>
                  <a:pt x="7485557" y="4018597"/>
                </a:lnTo>
                <a:lnTo>
                  <a:pt x="7490960" y="4017962"/>
                </a:lnTo>
                <a:lnTo>
                  <a:pt x="7496681" y="4017327"/>
                </a:lnTo>
                <a:lnTo>
                  <a:pt x="7501766" y="4015740"/>
                </a:lnTo>
                <a:lnTo>
                  <a:pt x="7507169" y="4014787"/>
                </a:lnTo>
                <a:lnTo>
                  <a:pt x="7512572" y="4012882"/>
                </a:lnTo>
                <a:lnTo>
                  <a:pt x="7517975" y="4010977"/>
                </a:lnTo>
                <a:lnTo>
                  <a:pt x="7523061" y="4008755"/>
                </a:lnTo>
                <a:lnTo>
                  <a:pt x="7527828" y="4006215"/>
                </a:lnTo>
                <a:lnTo>
                  <a:pt x="7532914" y="4003357"/>
                </a:lnTo>
                <a:lnTo>
                  <a:pt x="7537681" y="4000182"/>
                </a:lnTo>
                <a:lnTo>
                  <a:pt x="7542448" y="3997007"/>
                </a:lnTo>
                <a:lnTo>
                  <a:pt x="7546898" y="3993515"/>
                </a:lnTo>
                <a:lnTo>
                  <a:pt x="7551348" y="3989705"/>
                </a:lnTo>
                <a:lnTo>
                  <a:pt x="7555797" y="3985577"/>
                </a:lnTo>
                <a:lnTo>
                  <a:pt x="8717788" y="2825115"/>
                </a:lnTo>
                <a:lnTo>
                  <a:pt x="8721919" y="2820987"/>
                </a:lnTo>
                <a:lnTo>
                  <a:pt x="8726369" y="2817177"/>
                </a:lnTo>
                <a:lnTo>
                  <a:pt x="8731137" y="2813685"/>
                </a:lnTo>
                <a:lnTo>
                  <a:pt x="8735586" y="2810192"/>
                </a:lnTo>
                <a:lnTo>
                  <a:pt x="8740672" y="2807335"/>
                </a:lnTo>
                <a:lnTo>
                  <a:pt x="8745757" y="2804477"/>
                </a:lnTo>
                <a:lnTo>
                  <a:pt x="8750524" y="2801937"/>
                </a:lnTo>
                <a:lnTo>
                  <a:pt x="8755927" y="2799715"/>
                </a:lnTo>
                <a:lnTo>
                  <a:pt x="8761013" y="2797810"/>
                </a:lnTo>
                <a:lnTo>
                  <a:pt x="8766416" y="2795905"/>
                </a:lnTo>
                <a:lnTo>
                  <a:pt x="8771819" y="2794635"/>
                </a:lnTo>
                <a:lnTo>
                  <a:pt x="8777222" y="2793365"/>
                </a:lnTo>
                <a:lnTo>
                  <a:pt x="8782625" y="2792730"/>
                </a:lnTo>
                <a:lnTo>
                  <a:pt x="8788346" y="2792095"/>
                </a:lnTo>
                <a:lnTo>
                  <a:pt x="8793431" y="2791460"/>
                </a:lnTo>
                <a:lnTo>
                  <a:pt x="8799152" y="2791460"/>
                </a:lnTo>
                <a:lnTo>
                  <a:pt x="8804556" y="2791460"/>
                </a:lnTo>
                <a:lnTo>
                  <a:pt x="8810277" y="2792095"/>
                </a:lnTo>
                <a:lnTo>
                  <a:pt x="8815680" y="2792730"/>
                </a:lnTo>
                <a:lnTo>
                  <a:pt x="8821083" y="2793365"/>
                </a:lnTo>
                <a:lnTo>
                  <a:pt x="8826804" y="2794635"/>
                </a:lnTo>
                <a:lnTo>
                  <a:pt x="8831889" y="2795905"/>
                </a:lnTo>
                <a:lnTo>
                  <a:pt x="8837292" y="2797810"/>
                </a:lnTo>
                <a:lnTo>
                  <a:pt x="8842377" y="2799715"/>
                </a:lnTo>
                <a:lnTo>
                  <a:pt x="8847463" y="2801937"/>
                </a:lnTo>
                <a:lnTo>
                  <a:pt x="8852866" y="2804477"/>
                </a:lnTo>
                <a:lnTo>
                  <a:pt x="8857633" y="2807335"/>
                </a:lnTo>
                <a:lnTo>
                  <a:pt x="8862401" y="2810192"/>
                </a:lnTo>
                <a:lnTo>
                  <a:pt x="8867486" y="2813685"/>
                </a:lnTo>
                <a:lnTo>
                  <a:pt x="8871936" y="2817177"/>
                </a:lnTo>
                <a:lnTo>
                  <a:pt x="8876385" y="2820987"/>
                </a:lnTo>
                <a:lnTo>
                  <a:pt x="8880517" y="2825115"/>
                </a:lnTo>
                <a:lnTo>
                  <a:pt x="8884649" y="2829242"/>
                </a:lnTo>
                <a:lnTo>
                  <a:pt x="8888781" y="2833687"/>
                </a:lnTo>
                <a:lnTo>
                  <a:pt x="8891959" y="2838450"/>
                </a:lnTo>
                <a:lnTo>
                  <a:pt x="8895455" y="2842895"/>
                </a:lnTo>
                <a:lnTo>
                  <a:pt x="8898316" y="2847975"/>
                </a:lnTo>
                <a:lnTo>
                  <a:pt x="8901494" y="2853055"/>
                </a:lnTo>
                <a:lnTo>
                  <a:pt x="8903719" y="2857817"/>
                </a:lnTo>
                <a:lnTo>
                  <a:pt x="8905944" y="2863215"/>
                </a:lnTo>
                <a:lnTo>
                  <a:pt x="8908168" y="2868295"/>
                </a:lnTo>
                <a:lnTo>
                  <a:pt x="8909440" y="2873692"/>
                </a:lnTo>
                <a:lnTo>
                  <a:pt x="8911029" y="2879090"/>
                </a:lnTo>
                <a:lnTo>
                  <a:pt x="8912300" y="2884487"/>
                </a:lnTo>
                <a:lnTo>
                  <a:pt x="8913254" y="2889885"/>
                </a:lnTo>
                <a:lnTo>
                  <a:pt x="8913572" y="2895600"/>
                </a:lnTo>
                <a:lnTo>
                  <a:pt x="8913889" y="2900680"/>
                </a:lnTo>
                <a:lnTo>
                  <a:pt x="8914525" y="2906395"/>
                </a:lnTo>
                <a:lnTo>
                  <a:pt x="8913889" y="2911792"/>
                </a:lnTo>
                <a:lnTo>
                  <a:pt x="8913572" y="2917507"/>
                </a:lnTo>
                <a:lnTo>
                  <a:pt x="8913254" y="2923222"/>
                </a:lnTo>
                <a:lnTo>
                  <a:pt x="8912300" y="2928302"/>
                </a:lnTo>
                <a:lnTo>
                  <a:pt x="8911029" y="2934017"/>
                </a:lnTo>
                <a:lnTo>
                  <a:pt x="8909440" y="2939097"/>
                </a:lnTo>
                <a:lnTo>
                  <a:pt x="8908168" y="2944495"/>
                </a:lnTo>
                <a:lnTo>
                  <a:pt x="8905944" y="2949575"/>
                </a:lnTo>
                <a:lnTo>
                  <a:pt x="8903719" y="2954655"/>
                </a:lnTo>
                <a:lnTo>
                  <a:pt x="8901494" y="2960052"/>
                </a:lnTo>
                <a:lnTo>
                  <a:pt x="8898316" y="2964815"/>
                </a:lnTo>
                <a:lnTo>
                  <a:pt x="8895455" y="2969577"/>
                </a:lnTo>
                <a:lnTo>
                  <a:pt x="8891959" y="2974657"/>
                </a:lnTo>
                <a:lnTo>
                  <a:pt x="8888781" y="2979102"/>
                </a:lnTo>
                <a:lnTo>
                  <a:pt x="8884649" y="2983547"/>
                </a:lnTo>
                <a:lnTo>
                  <a:pt x="8880517" y="2987992"/>
                </a:lnTo>
                <a:lnTo>
                  <a:pt x="8288080" y="3579812"/>
                </a:lnTo>
                <a:lnTo>
                  <a:pt x="8283948" y="3584257"/>
                </a:lnTo>
                <a:lnTo>
                  <a:pt x="8280134" y="3588702"/>
                </a:lnTo>
                <a:lnTo>
                  <a:pt x="8276320" y="3593147"/>
                </a:lnTo>
                <a:lnTo>
                  <a:pt x="8273142" y="3597910"/>
                </a:lnTo>
                <a:lnTo>
                  <a:pt x="8269964" y="3602990"/>
                </a:lnTo>
                <a:lnTo>
                  <a:pt x="8267421" y="3607752"/>
                </a:lnTo>
                <a:lnTo>
                  <a:pt x="8264878" y="3612515"/>
                </a:lnTo>
                <a:lnTo>
                  <a:pt x="8262654" y="3617595"/>
                </a:lnTo>
                <a:lnTo>
                  <a:pt x="8260747" y="3622992"/>
                </a:lnTo>
                <a:lnTo>
                  <a:pt x="8258840" y="3628707"/>
                </a:lnTo>
                <a:lnTo>
                  <a:pt x="8257251" y="3633787"/>
                </a:lnTo>
                <a:lnTo>
                  <a:pt x="8256297" y="3638867"/>
                </a:lnTo>
                <a:lnTo>
                  <a:pt x="8255344" y="3644582"/>
                </a:lnTo>
                <a:lnTo>
                  <a:pt x="8254708" y="3650297"/>
                </a:lnTo>
                <a:lnTo>
                  <a:pt x="8254390" y="3655695"/>
                </a:lnTo>
                <a:lnTo>
                  <a:pt x="8254072" y="3661092"/>
                </a:lnTo>
                <a:lnTo>
                  <a:pt x="8254390" y="3666490"/>
                </a:lnTo>
                <a:lnTo>
                  <a:pt x="8254708" y="3672205"/>
                </a:lnTo>
                <a:lnTo>
                  <a:pt x="8255344" y="3677602"/>
                </a:lnTo>
                <a:lnTo>
                  <a:pt x="8256297" y="3683000"/>
                </a:lnTo>
                <a:lnTo>
                  <a:pt x="8257251" y="3688397"/>
                </a:lnTo>
                <a:lnTo>
                  <a:pt x="8258840" y="3693795"/>
                </a:lnTo>
                <a:lnTo>
                  <a:pt x="8260747" y="3699510"/>
                </a:lnTo>
                <a:lnTo>
                  <a:pt x="8262654" y="3704590"/>
                </a:lnTo>
                <a:lnTo>
                  <a:pt x="8264878" y="3709352"/>
                </a:lnTo>
                <a:lnTo>
                  <a:pt x="8267421" y="3714750"/>
                </a:lnTo>
                <a:lnTo>
                  <a:pt x="8269964" y="3719512"/>
                </a:lnTo>
                <a:lnTo>
                  <a:pt x="8273142" y="3724275"/>
                </a:lnTo>
                <a:lnTo>
                  <a:pt x="8276320" y="3729037"/>
                </a:lnTo>
                <a:lnTo>
                  <a:pt x="8280134" y="3733800"/>
                </a:lnTo>
                <a:lnTo>
                  <a:pt x="8283948" y="3738245"/>
                </a:lnTo>
                <a:lnTo>
                  <a:pt x="8288080" y="3742690"/>
                </a:lnTo>
                <a:lnTo>
                  <a:pt x="8291576" y="3745865"/>
                </a:lnTo>
                <a:lnTo>
                  <a:pt x="8295390" y="3749357"/>
                </a:lnTo>
                <a:lnTo>
                  <a:pt x="8303654" y="3755707"/>
                </a:lnTo>
                <a:lnTo>
                  <a:pt x="8311917" y="3760787"/>
                </a:lnTo>
                <a:lnTo>
                  <a:pt x="8320499" y="3765232"/>
                </a:lnTo>
                <a:lnTo>
                  <a:pt x="8329716" y="3769042"/>
                </a:lnTo>
                <a:lnTo>
                  <a:pt x="8338615" y="3771900"/>
                </a:lnTo>
                <a:lnTo>
                  <a:pt x="8348468" y="3774122"/>
                </a:lnTo>
                <a:lnTo>
                  <a:pt x="8357685" y="3775392"/>
                </a:lnTo>
                <a:lnTo>
                  <a:pt x="8367538" y="3776027"/>
                </a:lnTo>
                <a:lnTo>
                  <a:pt x="8376755" y="3775710"/>
                </a:lnTo>
                <a:lnTo>
                  <a:pt x="8386608" y="3775075"/>
                </a:lnTo>
                <a:lnTo>
                  <a:pt x="8395825" y="3773170"/>
                </a:lnTo>
                <a:lnTo>
                  <a:pt x="8405042" y="3770630"/>
                </a:lnTo>
                <a:lnTo>
                  <a:pt x="8414577" y="3766820"/>
                </a:lnTo>
                <a:lnTo>
                  <a:pt x="8423476" y="3762692"/>
                </a:lnTo>
                <a:lnTo>
                  <a:pt x="8431740" y="3757930"/>
                </a:lnTo>
                <a:lnTo>
                  <a:pt x="9147326" y="3037501"/>
                </a:lnTo>
                <a:lnTo>
                  <a:pt x="9147326" y="6857999"/>
                </a:lnTo>
                <a:lnTo>
                  <a:pt x="460220" y="6857999"/>
                </a:lnTo>
                <a:lnTo>
                  <a:pt x="2028398" y="5291772"/>
                </a:lnTo>
                <a:lnTo>
                  <a:pt x="2032530" y="5287644"/>
                </a:lnTo>
                <a:lnTo>
                  <a:pt x="2036026" y="5283199"/>
                </a:lnTo>
                <a:lnTo>
                  <a:pt x="2039840" y="5278437"/>
                </a:lnTo>
                <a:lnTo>
                  <a:pt x="2043336" y="5273992"/>
                </a:lnTo>
                <a:lnTo>
                  <a:pt x="2046196" y="5268912"/>
                </a:lnTo>
                <a:lnTo>
                  <a:pt x="2048739" y="5263832"/>
                </a:lnTo>
                <a:lnTo>
                  <a:pt x="2051600" y="5259069"/>
                </a:lnTo>
                <a:lnTo>
                  <a:pt x="2053824" y="5253672"/>
                </a:lnTo>
                <a:lnTo>
                  <a:pt x="2055731" y="5248592"/>
                </a:lnTo>
                <a:lnTo>
                  <a:pt x="2057321" y="5243194"/>
                </a:lnTo>
                <a:lnTo>
                  <a:pt x="2058910" y="5237797"/>
                </a:lnTo>
                <a:lnTo>
                  <a:pt x="2060181" y="5232399"/>
                </a:lnTo>
                <a:lnTo>
                  <a:pt x="2060817" y="5227002"/>
                </a:lnTo>
                <a:lnTo>
                  <a:pt x="2061452" y="5221287"/>
                </a:lnTo>
                <a:lnTo>
                  <a:pt x="2061770" y="5216207"/>
                </a:lnTo>
                <a:lnTo>
                  <a:pt x="2062406" y="5210492"/>
                </a:lnTo>
                <a:lnTo>
                  <a:pt x="2061770" y="5204777"/>
                </a:lnTo>
                <a:lnTo>
                  <a:pt x="2061452" y="5199379"/>
                </a:lnTo>
                <a:lnTo>
                  <a:pt x="2060817" y="5193664"/>
                </a:lnTo>
                <a:lnTo>
                  <a:pt x="2060181" y="5188584"/>
                </a:lnTo>
                <a:lnTo>
                  <a:pt x="2058910" y="5182869"/>
                </a:lnTo>
                <a:lnTo>
                  <a:pt x="2057321" y="5177789"/>
                </a:lnTo>
                <a:lnTo>
                  <a:pt x="2055731" y="5172392"/>
                </a:lnTo>
                <a:lnTo>
                  <a:pt x="2053824" y="5167312"/>
                </a:lnTo>
                <a:lnTo>
                  <a:pt x="2051600" y="5161914"/>
                </a:lnTo>
                <a:lnTo>
                  <a:pt x="2048739" y="5156834"/>
                </a:lnTo>
                <a:lnTo>
                  <a:pt x="2046196" y="5152072"/>
                </a:lnTo>
                <a:lnTo>
                  <a:pt x="2043336" y="5146992"/>
                </a:lnTo>
                <a:lnTo>
                  <a:pt x="2039840" y="5142230"/>
                </a:lnTo>
                <a:lnTo>
                  <a:pt x="2036026" y="5137785"/>
                </a:lnTo>
                <a:lnTo>
                  <a:pt x="2032530" y="5133340"/>
                </a:lnTo>
                <a:lnTo>
                  <a:pt x="2028398" y="5129212"/>
                </a:lnTo>
                <a:lnTo>
                  <a:pt x="2024266" y="5125085"/>
                </a:lnTo>
                <a:lnTo>
                  <a:pt x="2019816" y="5120957"/>
                </a:lnTo>
                <a:lnTo>
                  <a:pt x="2015049" y="5117782"/>
                </a:lnTo>
                <a:lnTo>
                  <a:pt x="2010281" y="5114290"/>
                </a:lnTo>
                <a:lnTo>
                  <a:pt x="2005514" y="5111432"/>
                </a:lnTo>
                <a:lnTo>
                  <a:pt x="2000429" y="5108257"/>
                </a:lnTo>
                <a:lnTo>
                  <a:pt x="1995661" y="5106035"/>
                </a:lnTo>
                <a:lnTo>
                  <a:pt x="1990258" y="5103812"/>
                </a:lnTo>
                <a:lnTo>
                  <a:pt x="1985173" y="5101590"/>
                </a:lnTo>
                <a:lnTo>
                  <a:pt x="1979770" y="5100320"/>
                </a:lnTo>
                <a:lnTo>
                  <a:pt x="1974367" y="5098732"/>
                </a:lnTo>
                <a:lnTo>
                  <a:pt x="1968964" y="5097462"/>
                </a:lnTo>
                <a:lnTo>
                  <a:pt x="1963560" y="5096510"/>
                </a:lnTo>
                <a:lnTo>
                  <a:pt x="1958157" y="5095557"/>
                </a:lnTo>
                <a:lnTo>
                  <a:pt x="1952754" y="5095240"/>
                </a:lnTo>
                <a:lnTo>
                  <a:pt x="1947033" y="5095240"/>
                </a:lnTo>
                <a:lnTo>
                  <a:pt x="1941312" y="5095240"/>
                </a:lnTo>
                <a:lnTo>
                  <a:pt x="1935909" y="5095557"/>
                </a:lnTo>
                <a:lnTo>
                  <a:pt x="1930506" y="5096510"/>
                </a:lnTo>
                <a:lnTo>
                  <a:pt x="1925103" y="5097462"/>
                </a:lnTo>
                <a:lnTo>
                  <a:pt x="1919382" y="5098732"/>
                </a:lnTo>
                <a:lnTo>
                  <a:pt x="1914297" y="5100320"/>
                </a:lnTo>
                <a:lnTo>
                  <a:pt x="1908894" y="5101590"/>
                </a:lnTo>
                <a:lnTo>
                  <a:pt x="1903808" y="5103812"/>
                </a:lnTo>
                <a:lnTo>
                  <a:pt x="1898405" y="5106035"/>
                </a:lnTo>
                <a:lnTo>
                  <a:pt x="1893320" y="5108257"/>
                </a:lnTo>
                <a:lnTo>
                  <a:pt x="1888552" y="5111432"/>
                </a:lnTo>
                <a:lnTo>
                  <a:pt x="1883467" y="5114290"/>
                </a:lnTo>
                <a:lnTo>
                  <a:pt x="1878700" y="5117782"/>
                </a:lnTo>
                <a:lnTo>
                  <a:pt x="1874250" y="5120957"/>
                </a:lnTo>
                <a:lnTo>
                  <a:pt x="1869800" y="5125085"/>
                </a:lnTo>
                <a:lnTo>
                  <a:pt x="1865668" y="5129212"/>
                </a:lnTo>
                <a:lnTo>
                  <a:pt x="1760149" y="5234304"/>
                </a:lnTo>
                <a:lnTo>
                  <a:pt x="1755699" y="5238432"/>
                </a:lnTo>
                <a:lnTo>
                  <a:pt x="1751249" y="5242559"/>
                </a:lnTo>
                <a:lnTo>
                  <a:pt x="1746799" y="5245734"/>
                </a:lnTo>
                <a:lnTo>
                  <a:pt x="1741714" y="5249227"/>
                </a:lnTo>
                <a:lnTo>
                  <a:pt x="1736947" y="5252084"/>
                </a:lnTo>
                <a:lnTo>
                  <a:pt x="1732179" y="5255259"/>
                </a:lnTo>
                <a:lnTo>
                  <a:pt x="1726776" y="5257482"/>
                </a:lnTo>
                <a:lnTo>
                  <a:pt x="1722009" y="5259704"/>
                </a:lnTo>
                <a:lnTo>
                  <a:pt x="1716288" y="5261927"/>
                </a:lnTo>
                <a:lnTo>
                  <a:pt x="1711202" y="5263514"/>
                </a:lnTo>
                <a:lnTo>
                  <a:pt x="1706117" y="5264784"/>
                </a:lnTo>
                <a:lnTo>
                  <a:pt x="1700396" y="5266054"/>
                </a:lnTo>
                <a:lnTo>
                  <a:pt x="1695311" y="5267007"/>
                </a:lnTo>
                <a:lnTo>
                  <a:pt x="1689590" y="5267642"/>
                </a:lnTo>
                <a:lnTo>
                  <a:pt x="1683869" y="5268277"/>
                </a:lnTo>
                <a:lnTo>
                  <a:pt x="1678466" y="5268277"/>
                </a:lnTo>
                <a:lnTo>
                  <a:pt x="1673063" y="5268277"/>
                </a:lnTo>
                <a:lnTo>
                  <a:pt x="1667660" y="5267642"/>
                </a:lnTo>
                <a:lnTo>
                  <a:pt x="1661939" y="5267007"/>
                </a:lnTo>
                <a:lnTo>
                  <a:pt x="1656218" y="5266054"/>
                </a:lnTo>
                <a:lnTo>
                  <a:pt x="1651132" y="5264784"/>
                </a:lnTo>
                <a:lnTo>
                  <a:pt x="1645412" y="5263514"/>
                </a:lnTo>
                <a:lnTo>
                  <a:pt x="1640326" y="5261927"/>
                </a:lnTo>
                <a:lnTo>
                  <a:pt x="1635241" y="5259704"/>
                </a:lnTo>
                <a:lnTo>
                  <a:pt x="1629838" y="5257482"/>
                </a:lnTo>
                <a:lnTo>
                  <a:pt x="1625070" y="5255259"/>
                </a:lnTo>
                <a:lnTo>
                  <a:pt x="1619667" y="5252084"/>
                </a:lnTo>
                <a:lnTo>
                  <a:pt x="1614900" y="5249227"/>
                </a:lnTo>
                <a:lnTo>
                  <a:pt x="1610450" y="5245734"/>
                </a:lnTo>
                <a:lnTo>
                  <a:pt x="1605683" y="5242559"/>
                </a:lnTo>
                <a:lnTo>
                  <a:pt x="1601551" y="5238432"/>
                </a:lnTo>
                <a:lnTo>
                  <a:pt x="1597101" y="5234304"/>
                </a:lnTo>
                <a:lnTo>
                  <a:pt x="1592969" y="5230177"/>
                </a:lnTo>
                <a:lnTo>
                  <a:pt x="1589155" y="5225732"/>
                </a:lnTo>
                <a:lnTo>
                  <a:pt x="1585342" y="5221287"/>
                </a:lnTo>
                <a:lnTo>
                  <a:pt x="1582163" y="5216524"/>
                </a:lnTo>
                <a:lnTo>
                  <a:pt x="1578985" y="5211444"/>
                </a:lnTo>
                <a:lnTo>
                  <a:pt x="1576442" y="5206682"/>
                </a:lnTo>
                <a:lnTo>
                  <a:pt x="1573900" y="5201602"/>
                </a:lnTo>
                <a:lnTo>
                  <a:pt x="1571675" y="5196204"/>
                </a:lnTo>
                <a:lnTo>
                  <a:pt x="1569768" y="5191124"/>
                </a:lnTo>
                <a:lnTo>
                  <a:pt x="1567861" y="5186044"/>
                </a:lnTo>
                <a:lnTo>
                  <a:pt x="1566589" y="5180647"/>
                </a:lnTo>
                <a:lnTo>
                  <a:pt x="1565318" y="5174932"/>
                </a:lnTo>
                <a:lnTo>
                  <a:pt x="1564682" y="5169534"/>
                </a:lnTo>
                <a:lnTo>
                  <a:pt x="1563729" y="5164137"/>
                </a:lnTo>
                <a:lnTo>
                  <a:pt x="1563411" y="5158739"/>
                </a:lnTo>
                <a:lnTo>
                  <a:pt x="1563411" y="5153024"/>
                </a:lnTo>
                <a:lnTo>
                  <a:pt x="1563411" y="5147627"/>
                </a:lnTo>
                <a:lnTo>
                  <a:pt x="1563729" y="5142230"/>
                </a:lnTo>
                <a:lnTo>
                  <a:pt x="1564682" y="5136832"/>
                </a:lnTo>
                <a:lnTo>
                  <a:pt x="1565318" y="5131117"/>
                </a:lnTo>
                <a:lnTo>
                  <a:pt x="1566589" y="5126037"/>
                </a:lnTo>
                <a:lnTo>
                  <a:pt x="1567861" y="5120322"/>
                </a:lnTo>
                <a:lnTo>
                  <a:pt x="1569768" y="5115242"/>
                </a:lnTo>
                <a:lnTo>
                  <a:pt x="1571675" y="5109845"/>
                </a:lnTo>
                <a:lnTo>
                  <a:pt x="1573900" y="5104765"/>
                </a:lnTo>
                <a:lnTo>
                  <a:pt x="1576442" y="5099685"/>
                </a:lnTo>
                <a:lnTo>
                  <a:pt x="1578985" y="5094605"/>
                </a:lnTo>
                <a:lnTo>
                  <a:pt x="1582163" y="5089842"/>
                </a:lnTo>
                <a:lnTo>
                  <a:pt x="1585342" y="5085397"/>
                </a:lnTo>
                <a:lnTo>
                  <a:pt x="1589155" y="5080317"/>
                </a:lnTo>
                <a:lnTo>
                  <a:pt x="1592969" y="5075872"/>
                </a:lnTo>
                <a:lnTo>
                  <a:pt x="1597101" y="5071745"/>
                </a:lnTo>
                <a:lnTo>
                  <a:pt x="2266136" y="4403725"/>
                </a:lnTo>
                <a:lnTo>
                  <a:pt x="2270267" y="4399280"/>
                </a:lnTo>
                <a:lnTo>
                  <a:pt x="2273764" y="4394835"/>
                </a:lnTo>
                <a:lnTo>
                  <a:pt x="2277578" y="4390390"/>
                </a:lnTo>
                <a:lnTo>
                  <a:pt x="2281074" y="4385310"/>
                </a:lnTo>
                <a:lnTo>
                  <a:pt x="2283934" y="4380547"/>
                </a:lnTo>
                <a:lnTo>
                  <a:pt x="2286477" y="4375785"/>
                </a:lnTo>
                <a:lnTo>
                  <a:pt x="2289019" y="4371022"/>
                </a:lnTo>
                <a:lnTo>
                  <a:pt x="2291244" y="4365625"/>
                </a:lnTo>
                <a:lnTo>
                  <a:pt x="2293151" y="4360545"/>
                </a:lnTo>
                <a:lnTo>
                  <a:pt x="2295058" y="4354830"/>
                </a:lnTo>
                <a:lnTo>
                  <a:pt x="2296647" y="4349750"/>
                </a:lnTo>
                <a:lnTo>
                  <a:pt x="2297601" y="4344352"/>
                </a:lnTo>
                <a:lnTo>
                  <a:pt x="2298554" y="4338955"/>
                </a:lnTo>
                <a:lnTo>
                  <a:pt x="2299190" y="4333240"/>
                </a:lnTo>
                <a:lnTo>
                  <a:pt x="2299508" y="4327525"/>
                </a:lnTo>
                <a:lnTo>
                  <a:pt x="2299508" y="4322445"/>
                </a:lnTo>
                <a:lnTo>
                  <a:pt x="2299508" y="4316730"/>
                </a:lnTo>
                <a:lnTo>
                  <a:pt x="2299190" y="4311332"/>
                </a:lnTo>
                <a:lnTo>
                  <a:pt x="2298554" y="4305617"/>
                </a:lnTo>
                <a:lnTo>
                  <a:pt x="2297601" y="4300537"/>
                </a:lnTo>
                <a:lnTo>
                  <a:pt x="2296647" y="4294822"/>
                </a:lnTo>
                <a:lnTo>
                  <a:pt x="2295058" y="4289742"/>
                </a:lnTo>
                <a:lnTo>
                  <a:pt x="2293151" y="4284027"/>
                </a:lnTo>
                <a:lnTo>
                  <a:pt x="2291244" y="4278947"/>
                </a:lnTo>
                <a:lnTo>
                  <a:pt x="2289019" y="4273867"/>
                </a:lnTo>
                <a:lnTo>
                  <a:pt x="2286477" y="4268787"/>
                </a:lnTo>
                <a:lnTo>
                  <a:pt x="2283934" y="4264025"/>
                </a:lnTo>
                <a:lnTo>
                  <a:pt x="2281074" y="4258945"/>
                </a:lnTo>
                <a:lnTo>
                  <a:pt x="2277578" y="4254182"/>
                </a:lnTo>
                <a:lnTo>
                  <a:pt x="2273764" y="4249737"/>
                </a:lnTo>
                <a:lnTo>
                  <a:pt x="2270267" y="4245292"/>
                </a:lnTo>
                <a:lnTo>
                  <a:pt x="2266136" y="4240847"/>
                </a:lnTo>
                <a:lnTo>
                  <a:pt x="2262004" y="4236720"/>
                </a:lnTo>
                <a:lnTo>
                  <a:pt x="2257554" y="4232910"/>
                </a:lnTo>
                <a:lnTo>
                  <a:pt x="2252469" y="4229735"/>
                </a:lnTo>
                <a:lnTo>
                  <a:pt x="2248019" y="4226242"/>
                </a:lnTo>
                <a:lnTo>
                  <a:pt x="2243252" y="4223385"/>
                </a:lnTo>
                <a:lnTo>
                  <a:pt x="2238166" y="4220210"/>
                </a:lnTo>
                <a:lnTo>
                  <a:pt x="2233081" y="4217670"/>
                </a:lnTo>
                <a:lnTo>
                  <a:pt x="2227996" y="4215447"/>
                </a:lnTo>
                <a:lnTo>
                  <a:pt x="2222593" y="4213542"/>
                </a:lnTo>
                <a:lnTo>
                  <a:pt x="2217507" y="4212272"/>
                </a:lnTo>
                <a:lnTo>
                  <a:pt x="2211787" y="4210685"/>
                </a:lnTo>
                <a:lnTo>
                  <a:pt x="2206701" y="4209097"/>
                </a:lnTo>
                <a:lnTo>
                  <a:pt x="2200980" y="4208462"/>
                </a:lnTo>
                <a:lnTo>
                  <a:pt x="2195577" y="4207510"/>
                </a:lnTo>
                <a:lnTo>
                  <a:pt x="2190174" y="4207192"/>
                </a:lnTo>
                <a:lnTo>
                  <a:pt x="2184771" y="4207192"/>
                </a:lnTo>
                <a:lnTo>
                  <a:pt x="2179050" y="4207192"/>
                </a:lnTo>
                <a:lnTo>
                  <a:pt x="2173329" y="4207510"/>
                </a:lnTo>
                <a:lnTo>
                  <a:pt x="2167926" y="4208462"/>
                </a:lnTo>
                <a:lnTo>
                  <a:pt x="2162523" y="4209097"/>
                </a:lnTo>
                <a:lnTo>
                  <a:pt x="2157120" y="4210685"/>
                </a:lnTo>
                <a:lnTo>
                  <a:pt x="2151716" y="4212272"/>
                </a:lnTo>
                <a:lnTo>
                  <a:pt x="2146631" y="4213542"/>
                </a:lnTo>
                <a:lnTo>
                  <a:pt x="2141546" y="4215447"/>
                </a:lnTo>
                <a:lnTo>
                  <a:pt x="2136143" y="4217670"/>
                </a:lnTo>
                <a:lnTo>
                  <a:pt x="2131057" y="4220210"/>
                </a:lnTo>
                <a:lnTo>
                  <a:pt x="2125972" y="4223385"/>
                </a:lnTo>
                <a:lnTo>
                  <a:pt x="2121205" y="4226242"/>
                </a:lnTo>
                <a:lnTo>
                  <a:pt x="2116437" y="4229735"/>
                </a:lnTo>
                <a:lnTo>
                  <a:pt x="2111988" y="4232910"/>
                </a:lnTo>
                <a:lnTo>
                  <a:pt x="2107538" y="4236720"/>
                </a:lnTo>
                <a:lnTo>
                  <a:pt x="2103088" y="4240847"/>
                </a:lnTo>
                <a:lnTo>
                  <a:pt x="2015049" y="4329112"/>
                </a:lnTo>
                <a:lnTo>
                  <a:pt x="1915250" y="4428172"/>
                </a:lnTo>
                <a:lnTo>
                  <a:pt x="1911118" y="4432300"/>
                </a:lnTo>
                <a:lnTo>
                  <a:pt x="1906668" y="4436110"/>
                </a:lnTo>
                <a:lnTo>
                  <a:pt x="1902219" y="4439920"/>
                </a:lnTo>
                <a:lnTo>
                  <a:pt x="1897452" y="4443095"/>
                </a:lnTo>
                <a:lnTo>
                  <a:pt x="1892684" y="4446270"/>
                </a:lnTo>
                <a:lnTo>
                  <a:pt x="1887599" y="4448810"/>
                </a:lnTo>
                <a:lnTo>
                  <a:pt x="1882514" y="4451350"/>
                </a:lnTo>
                <a:lnTo>
                  <a:pt x="1877110" y="4453572"/>
                </a:lnTo>
                <a:lnTo>
                  <a:pt x="1872025" y="4455477"/>
                </a:lnTo>
                <a:lnTo>
                  <a:pt x="1866940" y="4457382"/>
                </a:lnTo>
                <a:lnTo>
                  <a:pt x="1861536" y="4458970"/>
                </a:lnTo>
                <a:lnTo>
                  <a:pt x="1855815" y="4459922"/>
                </a:lnTo>
                <a:lnTo>
                  <a:pt x="1850412" y="4460557"/>
                </a:lnTo>
                <a:lnTo>
                  <a:pt x="1845009" y="4461510"/>
                </a:lnTo>
                <a:lnTo>
                  <a:pt x="1839606" y="4461827"/>
                </a:lnTo>
                <a:lnTo>
                  <a:pt x="1833885" y="4462145"/>
                </a:lnTo>
                <a:lnTo>
                  <a:pt x="1828482" y="4461827"/>
                </a:lnTo>
                <a:lnTo>
                  <a:pt x="1823079" y="4461510"/>
                </a:lnTo>
                <a:lnTo>
                  <a:pt x="1817676" y="4460557"/>
                </a:lnTo>
                <a:lnTo>
                  <a:pt x="1811955" y="4459922"/>
                </a:lnTo>
                <a:lnTo>
                  <a:pt x="1806870" y="4458970"/>
                </a:lnTo>
                <a:lnTo>
                  <a:pt x="1801149" y="4457382"/>
                </a:lnTo>
                <a:lnTo>
                  <a:pt x="1795745" y="4455477"/>
                </a:lnTo>
                <a:lnTo>
                  <a:pt x="1790660" y="4453572"/>
                </a:lnTo>
                <a:lnTo>
                  <a:pt x="1785575" y="4451350"/>
                </a:lnTo>
                <a:lnTo>
                  <a:pt x="1780490" y="4448810"/>
                </a:lnTo>
                <a:lnTo>
                  <a:pt x="1775404" y="4446270"/>
                </a:lnTo>
                <a:lnTo>
                  <a:pt x="1770637" y="4443095"/>
                </a:lnTo>
                <a:lnTo>
                  <a:pt x="1766187" y="4439920"/>
                </a:lnTo>
                <a:lnTo>
                  <a:pt x="1761102" y="4436110"/>
                </a:lnTo>
                <a:lnTo>
                  <a:pt x="1756652" y="4432300"/>
                </a:lnTo>
                <a:lnTo>
                  <a:pt x="1752520" y="4428172"/>
                </a:lnTo>
                <a:lnTo>
                  <a:pt x="1746164" y="4421187"/>
                </a:lnTo>
                <a:lnTo>
                  <a:pt x="1740443" y="4414202"/>
                </a:lnTo>
                <a:lnTo>
                  <a:pt x="1735358" y="4406265"/>
                </a:lnTo>
                <a:lnTo>
                  <a:pt x="1730908" y="4398327"/>
                </a:lnTo>
                <a:lnTo>
                  <a:pt x="1727094" y="4389755"/>
                </a:lnTo>
                <a:lnTo>
                  <a:pt x="1724234" y="4381817"/>
                </a:lnTo>
                <a:lnTo>
                  <a:pt x="1722009" y="4373245"/>
                </a:lnTo>
                <a:lnTo>
                  <a:pt x="1720420" y="4364037"/>
                </a:lnTo>
                <a:lnTo>
                  <a:pt x="1719466" y="4355147"/>
                </a:lnTo>
                <a:lnTo>
                  <a:pt x="1719148" y="4346575"/>
                </a:lnTo>
                <a:lnTo>
                  <a:pt x="1719784" y="4337685"/>
                </a:lnTo>
                <a:lnTo>
                  <a:pt x="1721055" y="4328795"/>
                </a:lnTo>
                <a:lnTo>
                  <a:pt x="1722326" y="4320222"/>
                </a:lnTo>
                <a:lnTo>
                  <a:pt x="1724869" y="4311332"/>
                </a:lnTo>
                <a:lnTo>
                  <a:pt x="1728048" y="4303077"/>
                </a:lnTo>
                <a:lnTo>
                  <a:pt x="1732179" y="4294822"/>
                </a:lnTo>
                <a:lnTo>
                  <a:pt x="2001382" y="4025900"/>
                </a:lnTo>
                <a:lnTo>
                  <a:pt x="2005196" y="4021455"/>
                </a:lnTo>
                <a:lnTo>
                  <a:pt x="2009328" y="4017010"/>
                </a:lnTo>
                <a:lnTo>
                  <a:pt x="2012824" y="4012247"/>
                </a:lnTo>
                <a:lnTo>
                  <a:pt x="2016002" y="4007485"/>
                </a:lnTo>
                <a:lnTo>
                  <a:pt x="2018863" y="4002722"/>
                </a:lnTo>
                <a:lnTo>
                  <a:pt x="2022041" y="3997960"/>
                </a:lnTo>
                <a:lnTo>
                  <a:pt x="2024266" y="3992880"/>
                </a:lnTo>
                <a:lnTo>
                  <a:pt x="2026491" y="3987800"/>
                </a:lnTo>
                <a:lnTo>
                  <a:pt x="2028716" y="3982720"/>
                </a:lnTo>
                <a:lnTo>
                  <a:pt x="2030305" y="3977005"/>
                </a:lnTo>
                <a:lnTo>
                  <a:pt x="2031576" y="3971925"/>
                </a:lnTo>
                <a:lnTo>
                  <a:pt x="2032848" y="3966527"/>
                </a:lnTo>
                <a:lnTo>
                  <a:pt x="2033801" y="3960812"/>
                </a:lnTo>
                <a:lnTo>
                  <a:pt x="2034754" y="3955415"/>
                </a:lnTo>
                <a:lnTo>
                  <a:pt x="2035072" y="3949700"/>
                </a:lnTo>
                <a:lnTo>
                  <a:pt x="2035072" y="3944620"/>
                </a:lnTo>
                <a:lnTo>
                  <a:pt x="2035072" y="3938905"/>
                </a:lnTo>
                <a:lnTo>
                  <a:pt x="2034754" y="3933507"/>
                </a:lnTo>
                <a:lnTo>
                  <a:pt x="2033801" y="3927792"/>
                </a:lnTo>
                <a:lnTo>
                  <a:pt x="2032848" y="3922712"/>
                </a:lnTo>
                <a:lnTo>
                  <a:pt x="2031576" y="3916997"/>
                </a:lnTo>
                <a:lnTo>
                  <a:pt x="2030305" y="3911917"/>
                </a:lnTo>
                <a:lnTo>
                  <a:pt x="2028716" y="3906202"/>
                </a:lnTo>
                <a:lnTo>
                  <a:pt x="2026491" y="3901122"/>
                </a:lnTo>
                <a:lnTo>
                  <a:pt x="2024266" y="3896042"/>
                </a:lnTo>
                <a:lnTo>
                  <a:pt x="2022041" y="3890962"/>
                </a:lnTo>
                <a:lnTo>
                  <a:pt x="2018863" y="3886200"/>
                </a:lnTo>
                <a:lnTo>
                  <a:pt x="2016002" y="3881120"/>
                </a:lnTo>
                <a:lnTo>
                  <a:pt x="2012824" y="3876357"/>
                </a:lnTo>
                <a:lnTo>
                  <a:pt x="2009328" y="3871912"/>
                </a:lnTo>
                <a:lnTo>
                  <a:pt x="2005196" y="3867467"/>
                </a:lnTo>
                <a:lnTo>
                  <a:pt x="2001382" y="3863022"/>
                </a:lnTo>
                <a:lnTo>
                  <a:pt x="1996933" y="3858895"/>
                </a:lnTo>
                <a:lnTo>
                  <a:pt x="1992483" y="3855085"/>
                </a:lnTo>
                <a:lnTo>
                  <a:pt x="1988033" y="3851910"/>
                </a:lnTo>
                <a:lnTo>
                  <a:pt x="1983266" y="3848417"/>
                </a:lnTo>
                <a:lnTo>
                  <a:pt x="1978499" y="3845560"/>
                </a:lnTo>
                <a:lnTo>
                  <a:pt x="1973413" y="3842385"/>
                </a:lnTo>
                <a:lnTo>
                  <a:pt x="1968328" y="3839845"/>
                </a:lnTo>
                <a:lnTo>
                  <a:pt x="1962925" y="3837622"/>
                </a:lnTo>
                <a:lnTo>
                  <a:pt x="1957840" y="3835717"/>
                </a:lnTo>
                <a:lnTo>
                  <a:pt x="1952754" y="3834130"/>
                </a:lnTo>
                <a:lnTo>
                  <a:pt x="1947351" y="3832860"/>
                </a:lnTo>
                <a:lnTo>
                  <a:pt x="1941630" y="3831272"/>
                </a:lnTo>
                <a:lnTo>
                  <a:pt x="1936545" y="3830637"/>
                </a:lnTo>
                <a:lnTo>
                  <a:pt x="1930824" y="3829685"/>
                </a:lnTo>
                <a:lnTo>
                  <a:pt x="1925420" y="3829367"/>
                </a:lnTo>
                <a:lnTo>
                  <a:pt x="1919700" y="3829367"/>
                </a:lnTo>
                <a:lnTo>
                  <a:pt x="1914297" y="3829367"/>
                </a:lnTo>
                <a:lnTo>
                  <a:pt x="1908894" y="3829685"/>
                </a:lnTo>
                <a:lnTo>
                  <a:pt x="1903490" y="3830637"/>
                </a:lnTo>
                <a:lnTo>
                  <a:pt x="1897769" y="3831272"/>
                </a:lnTo>
                <a:lnTo>
                  <a:pt x="1892684" y="3832860"/>
                </a:lnTo>
                <a:lnTo>
                  <a:pt x="1886963" y="3834130"/>
                </a:lnTo>
                <a:lnTo>
                  <a:pt x="1881560" y="3835717"/>
                </a:lnTo>
                <a:lnTo>
                  <a:pt x="1876475" y="3837622"/>
                </a:lnTo>
                <a:lnTo>
                  <a:pt x="1871389" y="3839845"/>
                </a:lnTo>
                <a:lnTo>
                  <a:pt x="1866304" y="3842385"/>
                </a:lnTo>
                <a:lnTo>
                  <a:pt x="1861219" y="3845560"/>
                </a:lnTo>
                <a:lnTo>
                  <a:pt x="1856451" y="3848417"/>
                </a:lnTo>
                <a:lnTo>
                  <a:pt x="1852002" y="3851910"/>
                </a:lnTo>
                <a:lnTo>
                  <a:pt x="1846916" y="3855085"/>
                </a:lnTo>
                <a:lnTo>
                  <a:pt x="1842467" y="3858895"/>
                </a:lnTo>
                <a:lnTo>
                  <a:pt x="1838335" y="3863022"/>
                </a:lnTo>
                <a:lnTo>
                  <a:pt x="1271960" y="4428807"/>
                </a:lnTo>
                <a:lnTo>
                  <a:pt x="1267828" y="4432617"/>
                </a:lnTo>
                <a:lnTo>
                  <a:pt x="1263378" y="4436427"/>
                </a:lnTo>
                <a:lnTo>
                  <a:pt x="1258929" y="4440237"/>
                </a:lnTo>
                <a:lnTo>
                  <a:pt x="1254161" y="4443095"/>
                </a:lnTo>
                <a:lnTo>
                  <a:pt x="1249394" y="4446587"/>
                </a:lnTo>
                <a:lnTo>
                  <a:pt x="1244309" y="4449127"/>
                </a:lnTo>
                <a:lnTo>
                  <a:pt x="1239223" y="4451667"/>
                </a:lnTo>
                <a:lnTo>
                  <a:pt x="1234138" y="4453890"/>
                </a:lnTo>
                <a:lnTo>
                  <a:pt x="1228735" y="4455795"/>
                </a:lnTo>
                <a:lnTo>
                  <a:pt x="1223650" y="4457700"/>
                </a:lnTo>
                <a:lnTo>
                  <a:pt x="1218246" y="4458970"/>
                </a:lnTo>
                <a:lnTo>
                  <a:pt x="1212844" y="4460240"/>
                </a:lnTo>
                <a:lnTo>
                  <a:pt x="1207123" y="4461192"/>
                </a:lnTo>
                <a:lnTo>
                  <a:pt x="1202037" y="4461827"/>
                </a:lnTo>
                <a:lnTo>
                  <a:pt x="1196316" y="4462145"/>
                </a:lnTo>
                <a:lnTo>
                  <a:pt x="1190595" y="4462145"/>
                </a:lnTo>
                <a:lnTo>
                  <a:pt x="1185192" y="4462145"/>
                </a:lnTo>
                <a:lnTo>
                  <a:pt x="1179471" y="4461827"/>
                </a:lnTo>
                <a:lnTo>
                  <a:pt x="1174386" y="4461192"/>
                </a:lnTo>
                <a:lnTo>
                  <a:pt x="1168665" y="4460240"/>
                </a:lnTo>
                <a:lnTo>
                  <a:pt x="1163579" y="4458970"/>
                </a:lnTo>
                <a:lnTo>
                  <a:pt x="1157859" y="4457700"/>
                </a:lnTo>
                <a:lnTo>
                  <a:pt x="1152773" y="4455795"/>
                </a:lnTo>
                <a:lnTo>
                  <a:pt x="1147370" y="4453890"/>
                </a:lnTo>
                <a:lnTo>
                  <a:pt x="1142285" y="4451667"/>
                </a:lnTo>
                <a:lnTo>
                  <a:pt x="1136882" y="4449127"/>
                </a:lnTo>
                <a:lnTo>
                  <a:pt x="1132114" y="4446587"/>
                </a:lnTo>
                <a:lnTo>
                  <a:pt x="1127347" y="4443095"/>
                </a:lnTo>
                <a:lnTo>
                  <a:pt x="1122580" y="4440237"/>
                </a:lnTo>
                <a:lnTo>
                  <a:pt x="1117812" y="4436427"/>
                </a:lnTo>
                <a:lnTo>
                  <a:pt x="1113362" y="4432617"/>
                </a:lnTo>
                <a:lnTo>
                  <a:pt x="1109230" y="4428807"/>
                </a:lnTo>
                <a:lnTo>
                  <a:pt x="1105416" y="4424045"/>
                </a:lnTo>
                <a:lnTo>
                  <a:pt x="1101603" y="4419600"/>
                </a:lnTo>
                <a:lnTo>
                  <a:pt x="1097789" y="4415155"/>
                </a:lnTo>
                <a:lnTo>
                  <a:pt x="1094610" y="4410392"/>
                </a:lnTo>
                <a:lnTo>
                  <a:pt x="1091432" y="4405630"/>
                </a:lnTo>
                <a:lnTo>
                  <a:pt x="1088889" y="4400550"/>
                </a:lnTo>
                <a:lnTo>
                  <a:pt x="1086347" y="4395787"/>
                </a:lnTo>
                <a:lnTo>
                  <a:pt x="1084122" y="4390707"/>
                </a:lnTo>
                <a:lnTo>
                  <a:pt x="1082215" y="4385310"/>
                </a:lnTo>
                <a:lnTo>
                  <a:pt x="1080308" y="4379912"/>
                </a:lnTo>
                <a:lnTo>
                  <a:pt x="1078719" y="4374515"/>
                </a:lnTo>
                <a:lnTo>
                  <a:pt x="1077765" y="4369435"/>
                </a:lnTo>
                <a:lnTo>
                  <a:pt x="1076494" y="4363720"/>
                </a:lnTo>
                <a:lnTo>
                  <a:pt x="1076176" y="4358322"/>
                </a:lnTo>
                <a:lnTo>
                  <a:pt x="1075858" y="4352607"/>
                </a:lnTo>
                <a:lnTo>
                  <a:pt x="1075540" y="4347527"/>
                </a:lnTo>
                <a:lnTo>
                  <a:pt x="1075858" y="4341812"/>
                </a:lnTo>
                <a:lnTo>
                  <a:pt x="1076176" y="4336097"/>
                </a:lnTo>
                <a:lnTo>
                  <a:pt x="1076494" y="4330700"/>
                </a:lnTo>
                <a:lnTo>
                  <a:pt x="1077765" y="4325302"/>
                </a:lnTo>
                <a:lnTo>
                  <a:pt x="1078719" y="4319905"/>
                </a:lnTo>
                <a:lnTo>
                  <a:pt x="1080308" y="4314507"/>
                </a:lnTo>
                <a:lnTo>
                  <a:pt x="1082215" y="4309110"/>
                </a:lnTo>
                <a:lnTo>
                  <a:pt x="1084122" y="4303712"/>
                </a:lnTo>
                <a:lnTo>
                  <a:pt x="1086347" y="4298950"/>
                </a:lnTo>
                <a:lnTo>
                  <a:pt x="1088889" y="4293870"/>
                </a:lnTo>
                <a:lnTo>
                  <a:pt x="1091432" y="4288790"/>
                </a:lnTo>
                <a:lnTo>
                  <a:pt x="1094610" y="4284027"/>
                </a:lnTo>
                <a:lnTo>
                  <a:pt x="1097789" y="4279265"/>
                </a:lnTo>
                <a:lnTo>
                  <a:pt x="1101603" y="4274820"/>
                </a:lnTo>
                <a:lnTo>
                  <a:pt x="1105416" y="4270375"/>
                </a:lnTo>
                <a:lnTo>
                  <a:pt x="1109230" y="4265930"/>
                </a:lnTo>
                <a:lnTo>
                  <a:pt x="2363710" y="3013075"/>
                </a:lnTo>
                <a:lnTo>
                  <a:pt x="2367841" y="3008312"/>
                </a:lnTo>
                <a:lnTo>
                  <a:pt x="2371656" y="3003867"/>
                </a:lnTo>
                <a:lnTo>
                  <a:pt x="2375470" y="2999422"/>
                </a:lnTo>
                <a:lnTo>
                  <a:pt x="2378648" y="2994660"/>
                </a:lnTo>
                <a:lnTo>
                  <a:pt x="2381826" y="2989897"/>
                </a:lnTo>
                <a:lnTo>
                  <a:pt x="2384369" y="2985135"/>
                </a:lnTo>
                <a:lnTo>
                  <a:pt x="2386911" y="2979737"/>
                </a:lnTo>
                <a:lnTo>
                  <a:pt x="2389136" y="2974975"/>
                </a:lnTo>
                <a:lnTo>
                  <a:pt x="2391043" y="2969577"/>
                </a:lnTo>
                <a:lnTo>
                  <a:pt x="2392950" y="2964180"/>
                </a:lnTo>
                <a:lnTo>
                  <a:pt x="2394222" y="2958782"/>
                </a:lnTo>
                <a:lnTo>
                  <a:pt x="2395493" y="2953385"/>
                </a:lnTo>
                <a:lnTo>
                  <a:pt x="2396129" y="2947987"/>
                </a:lnTo>
                <a:lnTo>
                  <a:pt x="2397082" y="2942590"/>
                </a:lnTo>
                <a:lnTo>
                  <a:pt x="2397400" y="2936875"/>
                </a:lnTo>
                <a:lnTo>
                  <a:pt x="2397717" y="2931160"/>
                </a:lnTo>
                <a:lnTo>
                  <a:pt x="2397400" y="2926080"/>
                </a:lnTo>
                <a:lnTo>
                  <a:pt x="2397082" y="2920365"/>
                </a:lnTo>
                <a:lnTo>
                  <a:pt x="2396129" y="2914967"/>
                </a:lnTo>
                <a:lnTo>
                  <a:pt x="2395493" y="2909252"/>
                </a:lnTo>
                <a:lnTo>
                  <a:pt x="2394222" y="2904172"/>
                </a:lnTo>
                <a:lnTo>
                  <a:pt x="2392950" y="2898775"/>
                </a:lnTo>
                <a:lnTo>
                  <a:pt x="2391043" y="2893377"/>
                </a:lnTo>
                <a:lnTo>
                  <a:pt x="2389136" y="2887980"/>
                </a:lnTo>
                <a:lnTo>
                  <a:pt x="2386911" y="2882900"/>
                </a:lnTo>
                <a:lnTo>
                  <a:pt x="2384369" y="2878137"/>
                </a:lnTo>
                <a:lnTo>
                  <a:pt x="2381826" y="2873057"/>
                </a:lnTo>
                <a:lnTo>
                  <a:pt x="2378648" y="2868295"/>
                </a:lnTo>
                <a:lnTo>
                  <a:pt x="2375470" y="2863532"/>
                </a:lnTo>
                <a:lnTo>
                  <a:pt x="2371656" y="2859087"/>
                </a:lnTo>
                <a:lnTo>
                  <a:pt x="2367841" y="2854642"/>
                </a:lnTo>
                <a:lnTo>
                  <a:pt x="2363710" y="2850197"/>
                </a:lnTo>
                <a:lnTo>
                  <a:pt x="2359578" y="2846070"/>
                </a:lnTo>
                <a:lnTo>
                  <a:pt x="2355128" y="2842260"/>
                </a:lnTo>
                <a:lnTo>
                  <a:pt x="2350361" y="2838450"/>
                </a:lnTo>
                <a:lnTo>
                  <a:pt x="2345911" y="2835592"/>
                </a:lnTo>
                <a:lnTo>
                  <a:pt x="2341144" y="2832100"/>
                </a:lnTo>
                <a:lnTo>
                  <a:pt x="2336058" y="2829560"/>
                </a:lnTo>
                <a:lnTo>
                  <a:pt x="2330973" y="2827020"/>
                </a:lnTo>
                <a:lnTo>
                  <a:pt x="2325570" y="2824797"/>
                </a:lnTo>
                <a:lnTo>
                  <a:pt x="2320485" y="2822892"/>
                </a:lnTo>
                <a:lnTo>
                  <a:pt x="2315399" y="2820987"/>
                </a:lnTo>
                <a:lnTo>
                  <a:pt x="2309678" y="2820035"/>
                </a:lnTo>
                <a:lnTo>
                  <a:pt x="2304593" y="2818447"/>
                </a:lnTo>
                <a:lnTo>
                  <a:pt x="2298872" y="2817812"/>
                </a:lnTo>
                <a:lnTo>
                  <a:pt x="2293469" y="2816860"/>
                </a:lnTo>
                <a:lnTo>
                  <a:pt x="2288066" y="2816542"/>
                </a:lnTo>
                <a:lnTo>
                  <a:pt x="2282345" y="2816542"/>
                </a:lnTo>
                <a:lnTo>
                  <a:pt x="2276942" y="2816542"/>
                </a:lnTo>
                <a:lnTo>
                  <a:pt x="2271221" y="2816860"/>
                </a:lnTo>
                <a:lnTo>
                  <a:pt x="2266136" y="2817812"/>
                </a:lnTo>
                <a:lnTo>
                  <a:pt x="2260415" y="2818447"/>
                </a:lnTo>
                <a:lnTo>
                  <a:pt x="2254694" y="2820035"/>
                </a:lnTo>
                <a:lnTo>
                  <a:pt x="2249608" y="2820987"/>
                </a:lnTo>
                <a:lnTo>
                  <a:pt x="2244523" y="2822892"/>
                </a:lnTo>
                <a:lnTo>
                  <a:pt x="2239120" y="2824797"/>
                </a:lnTo>
                <a:lnTo>
                  <a:pt x="2234035" y="2827020"/>
                </a:lnTo>
                <a:lnTo>
                  <a:pt x="2228631" y="2829560"/>
                </a:lnTo>
                <a:lnTo>
                  <a:pt x="2223864" y="2832100"/>
                </a:lnTo>
                <a:lnTo>
                  <a:pt x="2219097" y="2835592"/>
                </a:lnTo>
                <a:lnTo>
                  <a:pt x="2214011" y="2838450"/>
                </a:lnTo>
                <a:lnTo>
                  <a:pt x="2209562" y="2842260"/>
                </a:lnTo>
                <a:lnTo>
                  <a:pt x="2205112" y="2846070"/>
                </a:lnTo>
                <a:lnTo>
                  <a:pt x="2200980" y="2850197"/>
                </a:lnTo>
                <a:lnTo>
                  <a:pt x="1039308" y="4010660"/>
                </a:lnTo>
                <a:lnTo>
                  <a:pt x="1034858" y="4014787"/>
                </a:lnTo>
                <a:lnTo>
                  <a:pt x="1030408" y="4018280"/>
                </a:lnTo>
                <a:lnTo>
                  <a:pt x="1025959" y="4022090"/>
                </a:lnTo>
                <a:lnTo>
                  <a:pt x="1020873" y="4025582"/>
                </a:lnTo>
                <a:lnTo>
                  <a:pt x="1016106" y="4028440"/>
                </a:lnTo>
                <a:lnTo>
                  <a:pt x="1011338" y="4030980"/>
                </a:lnTo>
                <a:lnTo>
                  <a:pt x="1005935" y="4033520"/>
                </a:lnTo>
                <a:lnTo>
                  <a:pt x="1001168" y="4035742"/>
                </a:lnTo>
                <a:lnTo>
                  <a:pt x="996083" y="4037647"/>
                </a:lnTo>
                <a:lnTo>
                  <a:pt x="990362" y="4039552"/>
                </a:lnTo>
                <a:lnTo>
                  <a:pt x="985276" y="4041140"/>
                </a:lnTo>
                <a:lnTo>
                  <a:pt x="979555" y="4042092"/>
                </a:lnTo>
                <a:lnTo>
                  <a:pt x="974470" y="4043045"/>
                </a:lnTo>
                <a:lnTo>
                  <a:pt x="968749" y="4043680"/>
                </a:lnTo>
                <a:lnTo>
                  <a:pt x="963028" y="4043997"/>
                </a:lnTo>
                <a:lnTo>
                  <a:pt x="957625" y="4043997"/>
                </a:lnTo>
                <a:lnTo>
                  <a:pt x="952222" y="4043997"/>
                </a:lnTo>
                <a:lnTo>
                  <a:pt x="946819" y="4043680"/>
                </a:lnTo>
                <a:lnTo>
                  <a:pt x="941098" y="4043045"/>
                </a:lnTo>
                <a:lnTo>
                  <a:pt x="935377" y="4042092"/>
                </a:lnTo>
                <a:lnTo>
                  <a:pt x="930291" y="4041140"/>
                </a:lnTo>
                <a:lnTo>
                  <a:pt x="925206" y="4039552"/>
                </a:lnTo>
                <a:lnTo>
                  <a:pt x="919485" y="4037647"/>
                </a:lnTo>
                <a:lnTo>
                  <a:pt x="914400" y="4035742"/>
                </a:lnTo>
                <a:lnTo>
                  <a:pt x="908997" y="4033520"/>
                </a:lnTo>
                <a:lnTo>
                  <a:pt x="904230" y="4030980"/>
                </a:lnTo>
                <a:lnTo>
                  <a:pt x="899462" y="4028440"/>
                </a:lnTo>
                <a:lnTo>
                  <a:pt x="894377" y="4025582"/>
                </a:lnTo>
                <a:lnTo>
                  <a:pt x="889609" y="4022090"/>
                </a:lnTo>
                <a:lnTo>
                  <a:pt x="885159" y="4018280"/>
                </a:lnTo>
                <a:lnTo>
                  <a:pt x="880710" y="4014787"/>
                </a:lnTo>
                <a:lnTo>
                  <a:pt x="876260" y="4010660"/>
                </a:lnTo>
                <a:lnTo>
                  <a:pt x="872128" y="4006215"/>
                </a:lnTo>
                <a:lnTo>
                  <a:pt x="868315" y="4002087"/>
                </a:lnTo>
                <a:lnTo>
                  <a:pt x="864501" y="3997007"/>
                </a:lnTo>
                <a:lnTo>
                  <a:pt x="861640" y="3992562"/>
                </a:lnTo>
                <a:lnTo>
                  <a:pt x="858144" y="3987800"/>
                </a:lnTo>
                <a:lnTo>
                  <a:pt x="855601" y="3982720"/>
                </a:lnTo>
                <a:lnTo>
                  <a:pt x="853059" y="3977640"/>
                </a:lnTo>
                <a:lnTo>
                  <a:pt x="850834" y="3972560"/>
                </a:lnTo>
                <a:lnTo>
                  <a:pt x="848927" y="3967162"/>
                </a:lnTo>
                <a:lnTo>
                  <a:pt x="847020" y="3962082"/>
                </a:lnTo>
                <a:lnTo>
                  <a:pt x="846066" y="3956367"/>
                </a:lnTo>
                <a:lnTo>
                  <a:pt x="844477" y="3951287"/>
                </a:lnTo>
                <a:lnTo>
                  <a:pt x="843842" y="3945572"/>
                </a:lnTo>
                <a:lnTo>
                  <a:pt x="842888" y="3940175"/>
                </a:lnTo>
                <a:lnTo>
                  <a:pt x="842570" y="3934777"/>
                </a:lnTo>
                <a:lnTo>
                  <a:pt x="842570" y="3929380"/>
                </a:lnTo>
                <a:lnTo>
                  <a:pt x="842570" y="3923665"/>
                </a:lnTo>
                <a:lnTo>
                  <a:pt x="842888" y="3918267"/>
                </a:lnTo>
                <a:lnTo>
                  <a:pt x="843842" y="3912552"/>
                </a:lnTo>
                <a:lnTo>
                  <a:pt x="844477" y="3907155"/>
                </a:lnTo>
                <a:lnTo>
                  <a:pt x="846066" y="3901757"/>
                </a:lnTo>
                <a:lnTo>
                  <a:pt x="847020" y="3896360"/>
                </a:lnTo>
                <a:lnTo>
                  <a:pt x="848927" y="3891280"/>
                </a:lnTo>
                <a:lnTo>
                  <a:pt x="850834" y="3886200"/>
                </a:lnTo>
                <a:lnTo>
                  <a:pt x="853059" y="3880802"/>
                </a:lnTo>
                <a:lnTo>
                  <a:pt x="855601" y="3875722"/>
                </a:lnTo>
                <a:lnTo>
                  <a:pt x="858144" y="3870642"/>
                </a:lnTo>
                <a:lnTo>
                  <a:pt x="861640" y="3865880"/>
                </a:lnTo>
                <a:lnTo>
                  <a:pt x="864501" y="3861117"/>
                </a:lnTo>
                <a:lnTo>
                  <a:pt x="868315" y="3856672"/>
                </a:lnTo>
                <a:lnTo>
                  <a:pt x="872128" y="3852227"/>
                </a:lnTo>
                <a:lnTo>
                  <a:pt x="876260" y="3847782"/>
                </a:lnTo>
                <a:lnTo>
                  <a:pt x="1469015" y="3255962"/>
                </a:lnTo>
                <a:lnTo>
                  <a:pt x="1473147" y="3251517"/>
                </a:lnTo>
                <a:lnTo>
                  <a:pt x="1476961" y="3247072"/>
                </a:lnTo>
                <a:lnTo>
                  <a:pt x="1480139" y="3242627"/>
                </a:lnTo>
                <a:lnTo>
                  <a:pt x="1483635" y="3237547"/>
                </a:lnTo>
                <a:lnTo>
                  <a:pt x="1486496" y="3232785"/>
                </a:lnTo>
                <a:lnTo>
                  <a:pt x="1489674" y="3228022"/>
                </a:lnTo>
                <a:lnTo>
                  <a:pt x="1491899" y="3223260"/>
                </a:lnTo>
                <a:lnTo>
                  <a:pt x="1494124" y="3217862"/>
                </a:lnTo>
                <a:lnTo>
                  <a:pt x="1496349" y="3212782"/>
                </a:lnTo>
                <a:lnTo>
                  <a:pt x="1497938" y="3207067"/>
                </a:lnTo>
                <a:lnTo>
                  <a:pt x="1499209" y="3201987"/>
                </a:lnTo>
                <a:lnTo>
                  <a:pt x="1500481" y="3196590"/>
                </a:lnTo>
                <a:lnTo>
                  <a:pt x="1501434" y="3191192"/>
                </a:lnTo>
                <a:lnTo>
                  <a:pt x="1502387" y="3185477"/>
                </a:lnTo>
                <a:lnTo>
                  <a:pt x="1502705" y="3179762"/>
                </a:lnTo>
                <a:lnTo>
                  <a:pt x="1502705" y="3174682"/>
                </a:lnTo>
                <a:lnTo>
                  <a:pt x="1502705" y="3168967"/>
                </a:lnTo>
                <a:lnTo>
                  <a:pt x="1502387" y="3163570"/>
                </a:lnTo>
                <a:lnTo>
                  <a:pt x="1501434" y="3157855"/>
                </a:lnTo>
                <a:lnTo>
                  <a:pt x="1500481" y="3152775"/>
                </a:lnTo>
                <a:lnTo>
                  <a:pt x="1499209" y="3147060"/>
                </a:lnTo>
                <a:lnTo>
                  <a:pt x="1497938" y="3141980"/>
                </a:lnTo>
                <a:lnTo>
                  <a:pt x="1496349" y="3136265"/>
                </a:lnTo>
                <a:lnTo>
                  <a:pt x="1494124" y="3131185"/>
                </a:lnTo>
                <a:lnTo>
                  <a:pt x="1491899" y="3126105"/>
                </a:lnTo>
                <a:lnTo>
                  <a:pt x="1489674" y="3121025"/>
                </a:lnTo>
                <a:lnTo>
                  <a:pt x="1486496" y="3116262"/>
                </a:lnTo>
                <a:lnTo>
                  <a:pt x="1483635" y="3111182"/>
                </a:lnTo>
                <a:lnTo>
                  <a:pt x="1480139" y="3106420"/>
                </a:lnTo>
                <a:lnTo>
                  <a:pt x="1476961" y="3101975"/>
                </a:lnTo>
                <a:lnTo>
                  <a:pt x="1473147" y="3097530"/>
                </a:lnTo>
                <a:lnTo>
                  <a:pt x="1469015" y="3093085"/>
                </a:lnTo>
                <a:lnTo>
                  <a:pt x="1465201" y="3089592"/>
                </a:lnTo>
                <a:lnTo>
                  <a:pt x="1461070" y="3086417"/>
                </a:lnTo>
                <a:lnTo>
                  <a:pt x="1453441" y="3080067"/>
                </a:lnTo>
                <a:lnTo>
                  <a:pt x="1444860" y="3074670"/>
                </a:lnTo>
                <a:lnTo>
                  <a:pt x="1436279" y="3070225"/>
                </a:lnTo>
                <a:lnTo>
                  <a:pt x="1427379" y="3066732"/>
                </a:lnTo>
                <a:lnTo>
                  <a:pt x="1417844" y="3063557"/>
                </a:lnTo>
                <a:lnTo>
                  <a:pt x="1408627" y="3061335"/>
                </a:lnTo>
                <a:lnTo>
                  <a:pt x="1398774" y="3060382"/>
                </a:lnTo>
                <a:lnTo>
                  <a:pt x="1389558" y="3059430"/>
                </a:lnTo>
                <a:lnTo>
                  <a:pt x="1380023" y="3059747"/>
                </a:lnTo>
                <a:lnTo>
                  <a:pt x="1370170" y="3060700"/>
                </a:lnTo>
                <a:lnTo>
                  <a:pt x="1360953" y="3062605"/>
                </a:lnTo>
                <a:lnTo>
                  <a:pt x="1351418" y="3065145"/>
                </a:lnTo>
                <a:lnTo>
                  <a:pt x="1342518" y="3068955"/>
                </a:lnTo>
                <a:lnTo>
                  <a:pt x="1333619" y="3073082"/>
                </a:lnTo>
                <a:lnTo>
                  <a:pt x="1325038" y="3077845"/>
                </a:lnTo>
                <a:lnTo>
                  <a:pt x="0" y="441183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7866319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6" name="Freeform 9">
            <a:extLst>
              <a:ext uri="{FF2B5EF4-FFF2-40B4-BE49-F238E27FC236}">
                <a16:creationId xmlns="" xmlns:a16="http://schemas.microsoft.com/office/drawing/2014/main" id="{038C1AE9-1CD2-4474-B31B-0870D53550CB}"/>
              </a:ext>
            </a:extLst>
          </p:cNvPr>
          <p:cNvSpPr>
            <a:spLocks/>
          </p:cNvSpPr>
          <p:nvPr/>
        </p:nvSpPr>
        <p:spPr bwMode="auto">
          <a:xfrm>
            <a:off x="8656129" y="3781847"/>
            <a:ext cx="487871" cy="650875"/>
          </a:xfrm>
          <a:custGeom>
            <a:avLst/>
            <a:gdLst>
              <a:gd name="T0" fmla="*/ 105 w 1535"/>
              <a:gd name="T1" fmla="*/ 1944 h 2050"/>
              <a:gd name="T2" fmla="*/ 133 w 1535"/>
              <a:gd name="T3" fmla="*/ 1969 h 2050"/>
              <a:gd name="T4" fmla="*/ 163 w 1535"/>
              <a:gd name="T5" fmla="*/ 1990 h 2050"/>
              <a:gd name="T6" fmla="*/ 193 w 1535"/>
              <a:gd name="T7" fmla="*/ 2009 h 2050"/>
              <a:gd name="T8" fmla="*/ 226 w 1535"/>
              <a:gd name="T9" fmla="*/ 2024 h 2050"/>
              <a:gd name="T10" fmla="*/ 259 w 1535"/>
              <a:gd name="T11" fmla="*/ 2036 h 2050"/>
              <a:gd name="T12" fmla="*/ 293 w 1535"/>
              <a:gd name="T13" fmla="*/ 2044 h 2050"/>
              <a:gd name="T14" fmla="*/ 328 w 1535"/>
              <a:gd name="T15" fmla="*/ 2049 h 2050"/>
              <a:gd name="T16" fmla="*/ 362 w 1535"/>
              <a:gd name="T17" fmla="*/ 2050 h 2050"/>
              <a:gd name="T18" fmla="*/ 397 w 1535"/>
              <a:gd name="T19" fmla="*/ 2049 h 2050"/>
              <a:gd name="T20" fmla="*/ 432 w 1535"/>
              <a:gd name="T21" fmla="*/ 2044 h 2050"/>
              <a:gd name="T22" fmla="*/ 466 w 1535"/>
              <a:gd name="T23" fmla="*/ 2036 h 2050"/>
              <a:gd name="T24" fmla="*/ 500 w 1535"/>
              <a:gd name="T25" fmla="*/ 2024 h 2050"/>
              <a:gd name="T26" fmla="*/ 531 w 1535"/>
              <a:gd name="T27" fmla="*/ 2009 h 2050"/>
              <a:gd name="T28" fmla="*/ 563 w 1535"/>
              <a:gd name="T29" fmla="*/ 1990 h 2050"/>
              <a:gd name="T30" fmla="*/ 592 w 1535"/>
              <a:gd name="T31" fmla="*/ 1969 h 2050"/>
              <a:gd name="T32" fmla="*/ 619 w 1535"/>
              <a:gd name="T33" fmla="*/ 1944 h 2050"/>
              <a:gd name="T34" fmla="*/ 1535 w 1535"/>
              <a:gd name="T35" fmla="*/ 0 h 2050"/>
              <a:gd name="T36" fmla="*/ 105 w 1535"/>
              <a:gd name="T37" fmla="*/ 1430 h 2050"/>
              <a:gd name="T38" fmla="*/ 81 w 1535"/>
              <a:gd name="T39" fmla="*/ 1457 h 2050"/>
              <a:gd name="T40" fmla="*/ 59 w 1535"/>
              <a:gd name="T41" fmla="*/ 1486 h 2050"/>
              <a:gd name="T42" fmla="*/ 41 w 1535"/>
              <a:gd name="T43" fmla="*/ 1518 h 2050"/>
              <a:gd name="T44" fmla="*/ 25 w 1535"/>
              <a:gd name="T45" fmla="*/ 1550 h 2050"/>
              <a:gd name="T46" fmla="*/ 14 w 1535"/>
              <a:gd name="T47" fmla="*/ 1584 h 2050"/>
              <a:gd name="T48" fmla="*/ 5 w 1535"/>
              <a:gd name="T49" fmla="*/ 1618 h 2050"/>
              <a:gd name="T50" fmla="*/ 1 w 1535"/>
              <a:gd name="T51" fmla="*/ 1652 h 2050"/>
              <a:gd name="T52" fmla="*/ 0 w 1535"/>
              <a:gd name="T53" fmla="*/ 1687 h 2050"/>
              <a:gd name="T54" fmla="*/ 1 w 1535"/>
              <a:gd name="T55" fmla="*/ 1721 h 2050"/>
              <a:gd name="T56" fmla="*/ 5 w 1535"/>
              <a:gd name="T57" fmla="*/ 1756 h 2050"/>
              <a:gd name="T58" fmla="*/ 14 w 1535"/>
              <a:gd name="T59" fmla="*/ 1790 h 2050"/>
              <a:gd name="T60" fmla="*/ 25 w 1535"/>
              <a:gd name="T61" fmla="*/ 1823 h 2050"/>
              <a:gd name="T62" fmla="*/ 41 w 1535"/>
              <a:gd name="T63" fmla="*/ 1856 h 2050"/>
              <a:gd name="T64" fmla="*/ 59 w 1535"/>
              <a:gd name="T65" fmla="*/ 1887 h 2050"/>
              <a:gd name="T66" fmla="*/ 81 w 1535"/>
              <a:gd name="T67" fmla="*/ 1916 h 2050"/>
              <a:gd name="T68" fmla="*/ 105 w 1535"/>
              <a:gd name="T69" fmla="*/ 1944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lnTo>
                  <a:pt x="105" y="19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7" name="Freeform 10">
            <a:extLst>
              <a:ext uri="{FF2B5EF4-FFF2-40B4-BE49-F238E27FC236}">
                <a16:creationId xmlns="" xmlns:a16="http://schemas.microsoft.com/office/drawing/2014/main" id="{BA94BC0B-A203-4465-B49C-97FB232210FC}"/>
              </a:ext>
            </a:extLst>
          </p:cNvPr>
          <p:cNvSpPr>
            <a:spLocks/>
          </p:cNvSpPr>
          <p:nvPr/>
        </p:nvSpPr>
        <p:spPr bwMode="auto">
          <a:xfrm>
            <a:off x="932834" y="6108700"/>
            <a:ext cx="916943" cy="749300"/>
          </a:xfrm>
          <a:custGeom>
            <a:avLst/>
            <a:gdLst>
              <a:gd name="T0" fmla="*/ 2781 w 2886"/>
              <a:gd name="T1" fmla="*/ 104 h 2358"/>
              <a:gd name="T2" fmla="*/ 2754 w 2886"/>
              <a:gd name="T3" fmla="*/ 80 h 2358"/>
              <a:gd name="T4" fmla="*/ 2725 w 2886"/>
              <a:gd name="T5" fmla="*/ 59 h 2358"/>
              <a:gd name="T6" fmla="*/ 2694 w 2886"/>
              <a:gd name="T7" fmla="*/ 41 h 2358"/>
              <a:gd name="T8" fmla="*/ 2662 w 2886"/>
              <a:gd name="T9" fmla="*/ 26 h 2358"/>
              <a:gd name="T10" fmla="*/ 2630 w 2886"/>
              <a:gd name="T11" fmla="*/ 14 h 2358"/>
              <a:gd name="T12" fmla="*/ 2596 w 2886"/>
              <a:gd name="T13" fmla="*/ 6 h 2358"/>
              <a:gd name="T14" fmla="*/ 2562 w 2886"/>
              <a:gd name="T15" fmla="*/ 1 h 2358"/>
              <a:gd name="T16" fmla="*/ 2527 w 2886"/>
              <a:gd name="T17" fmla="*/ 0 h 2358"/>
              <a:gd name="T18" fmla="*/ 2493 w 2886"/>
              <a:gd name="T19" fmla="*/ 1 h 2358"/>
              <a:gd name="T20" fmla="*/ 2459 w 2886"/>
              <a:gd name="T21" fmla="*/ 6 h 2358"/>
              <a:gd name="T22" fmla="*/ 2425 w 2886"/>
              <a:gd name="T23" fmla="*/ 14 h 2358"/>
              <a:gd name="T24" fmla="*/ 2392 w 2886"/>
              <a:gd name="T25" fmla="*/ 26 h 2358"/>
              <a:gd name="T26" fmla="*/ 2361 w 2886"/>
              <a:gd name="T27" fmla="*/ 41 h 2358"/>
              <a:gd name="T28" fmla="*/ 2330 w 2886"/>
              <a:gd name="T29" fmla="*/ 59 h 2358"/>
              <a:gd name="T30" fmla="*/ 2301 w 2886"/>
              <a:gd name="T31" fmla="*/ 80 h 2358"/>
              <a:gd name="T32" fmla="*/ 2274 w 2886"/>
              <a:gd name="T33" fmla="*/ 104 h 2358"/>
              <a:gd name="T34" fmla="*/ 1035 w 2886"/>
              <a:gd name="T35" fmla="*/ 2358 h 2358"/>
              <a:gd name="T36" fmla="*/ 2781 w 2886"/>
              <a:gd name="T37" fmla="*/ 612 h 2358"/>
              <a:gd name="T38" fmla="*/ 2806 w 2886"/>
              <a:gd name="T39" fmla="*/ 583 h 2358"/>
              <a:gd name="T40" fmla="*/ 2827 w 2886"/>
              <a:gd name="T41" fmla="*/ 555 h 2358"/>
              <a:gd name="T42" fmla="*/ 2844 w 2886"/>
              <a:gd name="T43" fmla="*/ 525 h 2358"/>
              <a:gd name="T44" fmla="*/ 2860 w 2886"/>
              <a:gd name="T45" fmla="*/ 493 h 2358"/>
              <a:gd name="T46" fmla="*/ 2871 w 2886"/>
              <a:gd name="T47" fmla="*/ 460 h 2358"/>
              <a:gd name="T48" fmla="*/ 2880 w 2886"/>
              <a:gd name="T49" fmla="*/ 426 h 2358"/>
              <a:gd name="T50" fmla="*/ 2884 w 2886"/>
              <a:gd name="T51" fmla="*/ 392 h 2358"/>
              <a:gd name="T52" fmla="*/ 2886 w 2886"/>
              <a:gd name="T53" fmla="*/ 358 h 2358"/>
              <a:gd name="T54" fmla="*/ 2884 w 2886"/>
              <a:gd name="T55" fmla="*/ 324 h 2358"/>
              <a:gd name="T56" fmla="*/ 2880 w 2886"/>
              <a:gd name="T57" fmla="*/ 290 h 2358"/>
              <a:gd name="T58" fmla="*/ 2871 w 2886"/>
              <a:gd name="T59" fmla="*/ 256 h 2358"/>
              <a:gd name="T60" fmla="*/ 2860 w 2886"/>
              <a:gd name="T61" fmla="*/ 223 h 2358"/>
              <a:gd name="T62" fmla="*/ 2844 w 2886"/>
              <a:gd name="T63" fmla="*/ 191 h 2358"/>
              <a:gd name="T64" fmla="*/ 2827 w 2886"/>
              <a:gd name="T65" fmla="*/ 161 h 2358"/>
              <a:gd name="T66" fmla="*/ 2806 w 2886"/>
              <a:gd name="T67" fmla="*/ 131 h 2358"/>
              <a:gd name="T68" fmla="*/ 2781 w 2886"/>
              <a:gd name="T69" fmla="*/ 104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86" h="2358">
                <a:moveTo>
                  <a:pt x="2781" y="104"/>
                </a:moveTo>
                <a:lnTo>
                  <a:pt x="2781" y="104"/>
                </a:lnTo>
                <a:lnTo>
                  <a:pt x="2767" y="92"/>
                </a:lnTo>
                <a:lnTo>
                  <a:pt x="2754" y="80"/>
                </a:lnTo>
                <a:lnTo>
                  <a:pt x="2739" y="69"/>
                </a:lnTo>
                <a:lnTo>
                  <a:pt x="2725" y="59"/>
                </a:lnTo>
                <a:lnTo>
                  <a:pt x="2709" y="49"/>
                </a:lnTo>
                <a:lnTo>
                  <a:pt x="2694" y="41"/>
                </a:lnTo>
                <a:lnTo>
                  <a:pt x="2678" y="33"/>
                </a:lnTo>
                <a:lnTo>
                  <a:pt x="2662" y="26"/>
                </a:lnTo>
                <a:lnTo>
                  <a:pt x="2646" y="20"/>
                </a:lnTo>
                <a:lnTo>
                  <a:pt x="2630" y="14"/>
                </a:lnTo>
                <a:lnTo>
                  <a:pt x="2613" y="9"/>
                </a:lnTo>
                <a:lnTo>
                  <a:pt x="2596" y="6"/>
                </a:lnTo>
                <a:lnTo>
                  <a:pt x="2579" y="4"/>
                </a:lnTo>
                <a:lnTo>
                  <a:pt x="2562" y="1"/>
                </a:lnTo>
                <a:lnTo>
                  <a:pt x="2545" y="0"/>
                </a:lnTo>
                <a:lnTo>
                  <a:pt x="2527" y="0"/>
                </a:lnTo>
                <a:lnTo>
                  <a:pt x="2510" y="0"/>
                </a:lnTo>
                <a:lnTo>
                  <a:pt x="2493" y="1"/>
                </a:lnTo>
                <a:lnTo>
                  <a:pt x="2476" y="4"/>
                </a:lnTo>
                <a:lnTo>
                  <a:pt x="2459" y="6"/>
                </a:lnTo>
                <a:lnTo>
                  <a:pt x="2442" y="9"/>
                </a:lnTo>
                <a:lnTo>
                  <a:pt x="2425" y="14"/>
                </a:lnTo>
                <a:lnTo>
                  <a:pt x="2409" y="20"/>
                </a:lnTo>
                <a:lnTo>
                  <a:pt x="2392" y="26"/>
                </a:lnTo>
                <a:lnTo>
                  <a:pt x="2376" y="33"/>
                </a:lnTo>
                <a:lnTo>
                  <a:pt x="2361" y="41"/>
                </a:lnTo>
                <a:lnTo>
                  <a:pt x="2346" y="49"/>
                </a:lnTo>
                <a:lnTo>
                  <a:pt x="2330" y="59"/>
                </a:lnTo>
                <a:lnTo>
                  <a:pt x="2315" y="69"/>
                </a:lnTo>
                <a:lnTo>
                  <a:pt x="2301" y="80"/>
                </a:lnTo>
                <a:lnTo>
                  <a:pt x="2287" y="92"/>
                </a:lnTo>
                <a:lnTo>
                  <a:pt x="2274" y="104"/>
                </a:lnTo>
                <a:lnTo>
                  <a:pt x="0" y="2358"/>
                </a:lnTo>
                <a:lnTo>
                  <a:pt x="1035" y="2358"/>
                </a:lnTo>
                <a:lnTo>
                  <a:pt x="2781" y="612"/>
                </a:lnTo>
                <a:lnTo>
                  <a:pt x="2781" y="612"/>
                </a:lnTo>
                <a:lnTo>
                  <a:pt x="2794" y="597"/>
                </a:lnTo>
                <a:lnTo>
                  <a:pt x="2806" y="583"/>
                </a:lnTo>
                <a:lnTo>
                  <a:pt x="2816" y="569"/>
                </a:lnTo>
                <a:lnTo>
                  <a:pt x="2827" y="555"/>
                </a:lnTo>
                <a:lnTo>
                  <a:pt x="2836" y="540"/>
                </a:lnTo>
                <a:lnTo>
                  <a:pt x="2844" y="525"/>
                </a:lnTo>
                <a:lnTo>
                  <a:pt x="2853" y="508"/>
                </a:lnTo>
                <a:lnTo>
                  <a:pt x="2860" y="493"/>
                </a:lnTo>
                <a:lnTo>
                  <a:pt x="2866" y="477"/>
                </a:lnTo>
                <a:lnTo>
                  <a:pt x="2871" y="460"/>
                </a:lnTo>
                <a:lnTo>
                  <a:pt x="2875" y="442"/>
                </a:lnTo>
                <a:lnTo>
                  <a:pt x="2880" y="426"/>
                </a:lnTo>
                <a:lnTo>
                  <a:pt x="2882" y="410"/>
                </a:lnTo>
                <a:lnTo>
                  <a:pt x="2884" y="392"/>
                </a:lnTo>
                <a:lnTo>
                  <a:pt x="2886" y="374"/>
                </a:lnTo>
                <a:lnTo>
                  <a:pt x="2886" y="358"/>
                </a:lnTo>
                <a:lnTo>
                  <a:pt x="2886" y="340"/>
                </a:lnTo>
                <a:lnTo>
                  <a:pt x="2884" y="324"/>
                </a:lnTo>
                <a:lnTo>
                  <a:pt x="2882" y="306"/>
                </a:lnTo>
                <a:lnTo>
                  <a:pt x="2880" y="290"/>
                </a:lnTo>
                <a:lnTo>
                  <a:pt x="2875" y="272"/>
                </a:lnTo>
                <a:lnTo>
                  <a:pt x="2871" y="256"/>
                </a:lnTo>
                <a:lnTo>
                  <a:pt x="2866" y="239"/>
                </a:lnTo>
                <a:lnTo>
                  <a:pt x="2860" y="223"/>
                </a:lnTo>
                <a:lnTo>
                  <a:pt x="2853" y="207"/>
                </a:lnTo>
                <a:lnTo>
                  <a:pt x="2844" y="191"/>
                </a:lnTo>
                <a:lnTo>
                  <a:pt x="2836" y="176"/>
                </a:lnTo>
                <a:lnTo>
                  <a:pt x="2827" y="161"/>
                </a:lnTo>
                <a:lnTo>
                  <a:pt x="2816" y="146"/>
                </a:lnTo>
                <a:lnTo>
                  <a:pt x="2806" y="131"/>
                </a:lnTo>
                <a:lnTo>
                  <a:pt x="2794" y="117"/>
                </a:lnTo>
                <a:lnTo>
                  <a:pt x="2781" y="104"/>
                </a:lnTo>
                <a:lnTo>
                  <a:pt x="2781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8" name="Freeform 11">
            <a:extLst>
              <a:ext uri="{FF2B5EF4-FFF2-40B4-BE49-F238E27FC236}">
                <a16:creationId xmlns="" xmlns:a16="http://schemas.microsoft.com/office/drawing/2014/main" id="{D7ADF25A-7051-4AB0-B034-B6FCD4FFD81D}"/>
              </a:ext>
            </a:extLst>
          </p:cNvPr>
          <p:cNvSpPr>
            <a:spLocks/>
          </p:cNvSpPr>
          <p:nvPr userDrawn="1"/>
        </p:nvSpPr>
        <p:spPr bwMode="auto">
          <a:xfrm>
            <a:off x="0" y="2381551"/>
            <a:ext cx="1101285" cy="1266825"/>
          </a:xfrm>
          <a:custGeom>
            <a:avLst/>
            <a:gdLst>
              <a:gd name="T0" fmla="*/ 3357 w 3464"/>
              <a:gd name="T1" fmla="*/ 106 h 3991"/>
              <a:gd name="T2" fmla="*/ 3330 w 3464"/>
              <a:gd name="T3" fmla="*/ 81 h 3991"/>
              <a:gd name="T4" fmla="*/ 3301 w 3464"/>
              <a:gd name="T5" fmla="*/ 60 h 3991"/>
              <a:gd name="T6" fmla="*/ 3269 w 3464"/>
              <a:gd name="T7" fmla="*/ 41 h 3991"/>
              <a:gd name="T8" fmla="*/ 3238 w 3464"/>
              <a:gd name="T9" fmla="*/ 26 h 3991"/>
              <a:gd name="T10" fmla="*/ 3204 w 3464"/>
              <a:gd name="T11" fmla="*/ 14 h 3991"/>
              <a:gd name="T12" fmla="*/ 3170 w 3464"/>
              <a:gd name="T13" fmla="*/ 6 h 3991"/>
              <a:gd name="T14" fmla="*/ 3136 w 3464"/>
              <a:gd name="T15" fmla="*/ 1 h 3991"/>
              <a:gd name="T16" fmla="*/ 3100 w 3464"/>
              <a:gd name="T17" fmla="*/ 0 h 3991"/>
              <a:gd name="T18" fmla="*/ 3066 w 3464"/>
              <a:gd name="T19" fmla="*/ 1 h 3991"/>
              <a:gd name="T20" fmla="*/ 3031 w 3464"/>
              <a:gd name="T21" fmla="*/ 6 h 3991"/>
              <a:gd name="T22" fmla="*/ 2997 w 3464"/>
              <a:gd name="T23" fmla="*/ 14 h 3991"/>
              <a:gd name="T24" fmla="*/ 2964 w 3464"/>
              <a:gd name="T25" fmla="*/ 26 h 3991"/>
              <a:gd name="T26" fmla="*/ 2931 w 3464"/>
              <a:gd name="T27" fmla="*/ 41 h 3991"/>
              <a:gd name="T28" fmla="*/ 2901 w 3464"/>
              <a:gd name="T29" fmla="*/ 60 h 3991"/>
              <a:gd name="T30" fmla="*/ 2871 w 3464"/>
              <a:gd name="T31" fmla="*/ 81 h 3991"/>
              <a:gd name="T32" fmla="*/ 2843 w 3464"/>
              <a:gd name="T33" fmla="*/ 106 h 3991"/>
              <a:gd name="T34" fmla="*/ 0 w 3464"/>
              <a:gd name="T35" fmla="*/ 3991 h 3991"/>
              <a:gd name="T36" fmla="*/ 3357 w 3464"/>
              <a:gd name="T37" fmla="*/ 620 h 3991"/>
              <a:gd name="T38" fmla="*/ 3382 w 3464"/>
              <a:gd name="T39" fmla="*/ 593 h 3991"/>
              <a:gd name="T40" fmla="*/ 3404 w 3464"/>
              <a:gd name="T41" fmla="*/ 563 h 3991"/>
              <a:gd name="T42" fmla="*/ 3422 w 3464"/>
              <a:gd name="T43" fmla="*/ 532 h 3991"/>
              <a:gd name="T44" fmla="*/ 3437 w 3464"/>
              <a:gd name="T45" fmla="*/ 500 h 3991"/>
              <a:gd name="T46" fmla="*/ 3449 w 3464"/>
              <a:gd name="T47" fmla="*/ 466 h 3991"/>
              <a:gd name="T48" fmla="*/ 3457 w 3464"/>
              <a:gd name="T49" fmla="*/ 432 h 3991"/>
              <a:gd name="T50" fmla="*/ 3462 w 3464"/>
              <a:gd name="T51" fmla="*/ 398 h 3991"/>
              <a:gd name="T52" fmla="*/ 3464 w 3464"/>
              <a:gd name="T53" fmla="*/ 363 h 3991"/>
              <a:gd name="T54" fmla="*/ 3462 w 3464"/>
              <a:gd name="T55" fmla="*/ 329 h 3991"/>
              <a:gd name="T56" fmla="*/ 3457 w 3464"/>
              <a:gd name="T57" fmla="*/ 293 h 3991"/>
              <a:gd name="T58" fmla="*/ 3449 w 3464"/>
              <a:gd name="T59" fmla="*/ 259 h 3991"/>
              <a:gd name="T60" fmla="*/ 3437 w 3464"/>
              <a:gd name="T61" fmla="*/ 226 h 3991"/>
              <a:gd name="T62" fmla="*/ 3422 w 3464"/>
              <a:gd name="T63" fmla="*/ 194 h 3991"/>
              <a:gd name="T64" fmla="*/ 3404 w 3464"/>
              <a:gd name="T65" fmla="*/ 163 h 3991"/>
              <a:gd name="T66" fmla="*/ 3382 w 3464"/>
              <a:gd name="T67" fmla="*/ 134 h 3991"/>
              <a:gd name="T68" fmla="*/ 3357 w 3464"/>
              <a:gd name="T69" fmla="*/ 106 h 3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64" h="3991">
                <a:moveTo>
                  <a:pt x="3357" y="106"/>
                </a:moveTo>
                <a:lnTo>
                  <a:pt x="3357" y="106"/>
                </a:lnTo>
                <a:lnTo>
                  <a:pt x="3344" y="93"/>
                </a:lnTo>
                <a:lnTo>
                  <a:pt x="3330" y="81"/>
                </a:lnTo>
                <a:lnTo>
                  <a:pt x="3315" y="69"/>
                </a:lnTo>
                <a:lnTo>
                  <a:pt x="3301" y="60"/>
                </a:lnTo>
                <a:lnTo>
                  <a:pt x="3286" y="49"/>
                </a:lnTo>
                <a:lnTo>
                  <a:pt x="3269" y="41"/>
                </a:lnTo>
                <a:lnTo>
                  <a:pt x="3254" y="33"/>
                </a:lnTo>
                <a:lnTo>
                  <a:pt x="3238" y="26"/>
                </a:lnTo>
                <a:lnTo>
                  <a:pt x="3221" y="20"/>
                </a:lnTo>
                <a:lnTo>
                  <a:pt x="3204" y="14"/>
                </a:lnTo>
                <a:lnTo>
                  <a:pt x="3187" y="9"/>
                </a:lnTo>
                <a:lnTo>
                  <a:pt x="3170" y="6"/>
                </a:lnTo>
                <a:lnTo>
                  <a:pt x="3153" y="3"/>
                </a:lnTo>
                <a:lnTo>
                  <a:pt x="3136" y="1"/>
                </a:lnTo>
                <a:lnTo>
                  <a:pt x="3118" y="0"/>
                </a:lnTo>
                <a:lnTo>
                  <a:pt x="3100" y="0"/>
                </a:lnTo>
                <a:lnTo>
                  <a:pt x="3083" y="0"/>
                </a:lnTo>
                <a:lnTo>
                  <a:pt x="3066" y="1"/>
                </a:lnTo>
                <a:lnTo>
                  <a:pt x="3049" y="3"/>
                </a:lnTo>
                <a:lnTo>
                  <a:pt x="3031" y="6"/>
                </a:lnTo>
                <a:lnTo>
                  <a:pt x="3015" y="9"/>
                </a:lnTo>
                <a:lnTo>
                  <a:pt x="2997" y="14"/>
                </a:lnTo>
                <a:lnTo>
                  <a:pt x="2981" y="20"/>
                </a:lnTo>
                <a:lnTo>
                  <a:pt x="2964" y="26"/>
                </a:lnTo>
                <a:lnTo>
                  <a:pt x="2948" y="33"/>
                </a:lnTo>
                <a:lnTo>
                  <a:pt x="2931" y="41"/>
                </a:lnTo>
                <a:lnTo>
                  <a:pt x="2916" y="49"/>
                </a:lnTo>
                <a:lnTo>
                  <a:pt x="2901" y="60"/>
                </a:lnTo>
                <a:lnTo>
                  <a:pt x="2885" y="69"/>
                </a:lnTo>
                <a:lnTo>
                  <a:pt x="2871" y="81"/>
                </a:lnTo>
                <a:lnTo>
                  <a:pt x="2857" y="93"/>
                </a:lnTo>
                <a:lnTo>
                  <a:pt x="2843" y="106"/>
                </a:lnTo>
                <a:lnTo>
                  <a:pt x="0" y="2956"/>
                </a:lnTo>
                <a:lnTo>
                  <a:pt x="0" y="3991"/>
                </a:lnTo>
                <a:lnTo>
                  <a:pt x="3357" y="620"/>
                </a:lnTo>
                <a:lnTo>
                  <a:pt x="3357" y="620"/>
                </a:lnTo>
                <a:lnTo>
                  <a:pt x="3370" y="607"/>
                </a:lnTo>
                <a:lnTo>
                  <a:pt x="3382" y="593"/>
                </a:lnTo>
                <a:lnTo>
                  <a:pt x="3394" y="577"/>
                </a:lnTo>
                <a:lnTo>
                  <a:pt x="3404" y="563"/>
                </a:lnTo>
                <a:lnTo>
                  <a:pt x="3414" y="548"/>
                </a:lnTo>
                <a:lnTo>
                  <a:pt x="3422" y="532"/>
                </a:lnTo>
                <a:lnTo>
                  <a:pt x="3430" y="516"/>
                </a:lnTo>
                <a:lnTo>
                  <a:pt x="3437" y="500"/>
                </a:lnTo>
                <a:lnTo>
                  <a:pt x="3444" y="483"/>
                </a:lnTo>
                <a:lnTo>
                  <a:pt x="3449" y="466"/>
                </a:lnTo>
                <a:lnTo>
                  <a:pt x="3454" y="449"/>
                </a:lnTo>
                <a:lnTo>
                  <a:pt x="3457" y="432"/>
                </a:lnTo>
                <a:lnTo>
                  <a:pt x="3461" y="415"/>
                </a:lnTo>
                <a:lnTo>
                  <a:pt x="3462" y="398"/>
                </a:lnTo>
                <a:lnTo>
                  <a:pt x="3464" y="380"/>
                </a:lnTo>
                <a:lnTo>
                  <a:pt x="3464" y="363"/>
                </a:lnTo>
                <a:lnTo>
                  <a:pt x="3464" y="345"/>
                </a:lnTo>
                <a:lnTo>
                  <a:pt x="3462" y="329"/>
                </a:lnTo>
                <a:lnTo>
                  <a:pt x="3461" y="311"/>
                </a:lnTo>
                <a:lnTo>
                  <a:pt x="3457" y="293"/>
                </a:lnTo>
                <a:lnTo>
                  <a:pt x="3454" y="276"/>
                </a:lnTo>
                <a:lnTo>
                  <a:pt x="3449" y="259"/>
                </a:lnTo>
                <a:lnTo>
                  <a:pt x="3444" y="243"/>
                </a:lnTo>
                <a:lnTo>
                  <a:pt x="3437" y="226"/>
                </a:lnTo>
                <a:lnTo>
                  <a:pt x="3430" y="210"/>
                </a:lnTo>
                <a:lnTo>
                  <a:pt x="3422" y="194"/>
                </a:lnTo>
                <a:lnTo>
                  <a:pt x="3414" y="178"/>
                </a:lnTo>
                <a:lnTo>
                  <a:pt x="3404" y="163"/>
                </a:lnTo>
                <a:lnTo>
                  <a:pt x="3394" y="148"/>
                </a:lnTo>
                <a:lnTo>
                  <a:pt x="3382" y="134"/>
                </a:lnTo>
                <a:lnTo>
                  <a:pt x="3370" y="120"/>
                </a:lnTo>
                <a:lnTo>
                  <a:pt x="3357" y="106"/>
                </a:lnTo>
                <a:lnTo>
                  <a:pt x="3357" y="10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3019518" y="2132856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3019518" y="4612532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98211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02978FAA-C14E-4EDD-9D4A-94A548EDBD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5" r="50539"/>
          <a:stretch/>
        </p:blipFill>
        <p:spPr>
          <a:xfrm>
            <a:off x="5672359" y="0"/>
            <a:ext cx="3471641" cy="4252913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9E07B58E-BE2A-4170-A342-6D28879EF3C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8"/>
          <a:stretch>
            <a:fillRect/>
          </a:stretch>
        </p:blipFill>
        <p:spPr>
          <a:xfrm>
            <a:off x="0" y="2748565"/>
            <a:ext cx="4644008" cy="4109435"/>
          </a:xfrm>
          <a:custGeom>
            <a:avLst/>
            <a:gdLst>
              <a:gd name="connsiteX0" fmla="*/ 0 w 4644008"/>
              <a:gd name="connsiteY0" fmla="*/ 0 h 4109435"/>
              <a:gd name="connsiteX1" fmla="*/ 4644008 w 4644008"/>
              <a:gd name="connsiteY1" fmla="*/ 0 h 4109435"/>
              <a:gd name="connsiteX2" fmla="*/ 4644008 w 4644008"/>
              <a:gd name="connsiteY2" fmla="*/ 4109435 h 4109435"/>
              <a:gd name="connsiteX3" fmla="*/ 0 w 4644008"/>
              <a:gd name="connsiteY3" fmla="*/ 4109435 h 4109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008" h="4109435">
                <a:moveTo>
                  <a:pt x="0" y="0"/>
                </a:moveTo>
                <a:lnTo>
                  <a:pt x="4644008" y="0"/>
                </a:lnTo>
                <a:lnTo>
                  <a:pt x="4644008" y="4109435"/>
                </a:lnTo>
                <a:lnTo>
                  <a:pt x="0" y="4109435"/>
                </a:lnTo>
                <a:close/>
              </a:path>
            </a:pathLst>
          </a:custGeom>
        </p:spPr>
      </p:pic>
      <p:sp>
        <p:nvSpPr>
          <p:cNvPr id="45" name="Freeform: Shape 44">
            <a:extLst>
              <a:ext uri="{FF2B5EF4-FFF2-40B4-BE49-F238E27FC236}">
                <a16:creationId xmlns="" xmlns:a16="http://schemas.microsoft.com/office/drawing/2014/main" id="{4BBB5E71-AB95-4AAE-8D0C-2B8D78EC465D}"/>
              </a:ext>
            </a:extLst>
          </p:cNvPr>
          <p:cNvSpPr>
            <a:spLocks/>
          </p:cNvSpPr>
          <p:nvPr userDrawn="1"/>
        </p:nvSpPr>
        <p:spPr bwMode="auto">
          <a:xfrm>
            <a:off x="0" y="1"/>
            <a:ext cx="9147326" cy="6857999"/>
          </a:xfrm>
          <a:custGeom>
            <a:avLst/>
            <a:gdLst>
              <a:gd name="connsiteX0" fmla="*/ 0 w 9147326"/>
              <a:gd name="connsiteY0" fmla="*/ 0 h 6857999"/>
              <a:gd name="connsiteX1" fmla="*/ 9147326 w 9147326"/>
              <a:gd name="connsiteY1" fmla="*/ 0 h 6857999"/>
              <a:gd name="connsiteX2" fmla="*/ 9147326 w 9147326"/>
              <a:gd name="connsiteY2" fmla="*/ 126534 h 6857999"/>
              <a:gd name="connsiteX3" fmla="*/ 7728380 w 9147326"/>
              <a:gd name="connsiteY3" fmla="*/ 1544002 h 6857999"/>
              <a:gd name="connsiteX4" fmla="*/ 7724248 w 9147326"/>
              <a:gd name="connsiteY4" fmla="*/ 1548130 h 6857999"/>
              <a:gd name="connsiteX5" fmla="*/ 7720434 w 9147326"/>
              <a:gd name="connsiteY5" fmla="*/ 1552575 h 6857999"/>
              <a:gd name="connsiteX6" fmla="*/ 7717256 w 9147326"/>
              <a:gd name="connsiteY6" fmla="*/ 1557337 h 6857999"/>
              <a:gd name="connsiteX7" fmla="*/ 7713759 w 9147326"/>
              <a:gd name="connsiteY7" fmla="*/ 1561782 h 6857999"/>
              <a:gd name="connsiteX8" fmla="*/ 7710899 w 9147326"/>
              <a:gd name="connsiteY8" fmla="*/ 1566545 h 6857999"/>
              <a:gd name="connsiteX9" fmla="*/ 7707721 w 9147326"/>
              <a:gd name="connsiteY9" fmla="*/ 1571942 h 6857999"/>
              <a:gd name="connsiteX10" fmla="*/ 7705496 w 9147326"/>
              <a:gd name="connsiteY10" fmla="*/ 1576705 h 6857999"/>
              <a:gd name="connsiteX11" fmla="*/ 7702953 w 9147326"/>
              <a:gd name="connsiteY11" fmla="*/ 1581785 h 6857999"/>
              <a:gd name="connsiteX12" fmla="*/ 7701046 w 9147326"/>
              <a:gd name="connsiteY12" fmla="*/ 1587182 h 6857999"/>
              <a:gd name="connsiteX13" fmla="*/ 7699457 w 9147326"/>
              <a:gd name="connsiteY13" fmla="*/ 1592262 h 6857999"/>
              <a:gd name="connsiteX14" fmla="*/ 7698186 w 9147326"/>
              <a:gd name="connsiteY14" fmla="*/ 1597977 h 6857999"/>
              <a:gd name="connsiteX15" fmla="*/ 7696914 w 9147326"/>
              <a:gd name="connsiteY15" fmla="*/ 1603057 h 6857999"/>
              <a:gd name="connsiteX16" fmla="*/ 7695961 w 9147326"/>
              <a:gd name="connsiteY16" fmla="*/ 1608772 h 6857999"/>
              <a:gd name="connsiteX17" fmla="*/ 7695007 w 9147326"/>
              <a:gd name="connsiteY17" fmla="*/ 1614487 h 6857999"/>
              <a:gd name="connsiteX18" fmla="*/ 7694690 w 9147326"/>
              <a:gd name="connsiteY18" fmla="*/ 1619567 h 6857999"/>
              <a:gd name="connsiteX19" fmla="*/ 7694690 w 9147326"/>
              <a:gd name="connsiteY19" fmla="*/ 1625282 h 6857999"/>
              <a:gd name="connsiteX20" fmla="*/ 7694690 w 9147326"/>
              <a:gd name="connsiteY20" fmla="*/ 1630680 h 6857999"/>
              <a:gd name="connsiteX21" fmla="*/ 7695007 w 9147326"/>
              <a:gd name="connsiteY21" fmla="*/ 1636395 h 6857999"/>
              <a:gd name="connsiteX22" fmla="*/ 7695961 w 9147326"/>
              <a:gd name="connsiteY22" fmla="*/ 1641792 h 6857999"/>
              <a:gd name="connsiteX23" fmla="*/ 7696914 w 9147326"/>
              <a:gd name="connsiteY23" fmla="*/ 1647190 h 6857999"/>
              <a:gd name="connsiteX24" fmla="*/ 7698186 w 9147326"/>
              <a:gd name="connsiteY24" fmla="*/ 1652587 h 6857999"/>
              <a:gd name="connsiteX25" fmla="*/ 7699457 w 9147326"/>
              <a:gd name="connsiteY25" fmla="*/ 1657985 h 6857999"/>
              <a:gd name="connsiteX26" fmla="*/ 7701046 w 9147326"/>
              <a:gd name="connsiteY26" fmla="*/ 1663065 h 6857999"/>
              <a:gd name="connsiteX27" fmla="*/ 7702953 w 9147326"/>
              <a:gd name="connsiteY27" fmla="*/ 1668462 h 6857999"/>
              <a:gd name="connsiteX28" fmla="*/ 7705178 w 9147326"/>
              <a:gd name="connsiteY28" fmla="*/ 1673542 h 6857999"/>
              <a:gd name="connsiteX29" fmla="*/ 7707721 w 9147326"/>
              <a:gd name="connsiteY29" fmla="*/ 1678940 h 6857999"/>
              <a:gd name="connsiteX30" fmla="*/ 7710899 w 9147326"/>
              <a:gd name="connsiteY30" fmla="*/ 1683702 h 6857999"/>
              <a:gd name="connsiteX31" fmla="*/ 7713759 w 9147326"/>
              <a:gd name="connsiteY31" fmla="*/ 1688465 h 6857999"/>
              <a:gd name="connsiteX32" fmla="*/ 7717256 w 9147326"/>
              <a:gd name="connsiteY32" fmla="*/ 1693227 h 6857999"/>
              <a:gd name="connsiteX33" fmla="*/ 7720434 w 9147326"/>
              <a:gd name="connsiteY33" fmla="*/ 1697672 h 6857999"/>
              <a:gd name="connsiteX34" fmla="*/ 7724248 w 9147326"/>
              <a:gd name="connsiteY34" fmla="*/ 1702435 h 6857999"/>
              <a:gd name="connsiteX35" fmla="*/ 7728380 w 9147326"/>
              <a:gd name="connsiteY35" fmla="*/ 1706245 h 6857999"/>
              <a:gd name="connsiteX36" fmla="*/ 7732829 w 9147326"/>
              <a:gd name="connsiteY36" fmla="*/ 1710372 h 6857999"/>
              <a:gd name="connsiteX37" fmla="*/ 7737279 w 9147326"/>
              <a:gd name="connsiteY37" fmla="*/ 1714500 h 6857999"/>
              <a:gd name="connsiteX38" fmla="*/ 7741729 w 9147326"/>
              <a:gd name="connsiteY38" fmla="*/ 1717992 h 6857999"/>
              <a:gd name="connsiteX39" fmla="*/ 7746496 w 9147326"/>
              <a:gd name="connsiteY39" fmla="*/ 1721167 h 6857999"/>
              <a:gd name="connsiteX40" fmla="*/ 7751581 w 9147326"/>
              <a:gd name="connsiteY40" fmla="*/ 1724342 h 6857999"/>
              <a:gd name="connsiteX41" fmla="*/ 7756349 w 9147326"/>
              <a:gd name="connsiteY41" fmla="*/ 1727200 h 6857999"/>
              <a:gd name="connsiteX42" fmla="*/ 7761434 w 9147326"/>
              <a:gd name="connsiteY42" fmla="*/ 1729422 h 6857999"/>
              <a:gd name="connsiteX43" fmla="*/ 7766202 w 9147326"/>
              <a:gd name="connsiteY43" fmla="*/ 1731645 h 6857999"/>
              <a:gd name="connsiteX44" fmla="*/ 7771605 w 9147326"/>
              <a:gd name="connsiteY44" fmla="*/ 1733867 h 6857999"/>
              <a:gd name="connsiteX45" fmla="*/ 7777326 w 9147326"/>
              <a:gd name="connsiteY45" fmla="*/ 1735455 h 6857999"/>
              <a:gd name="connsiteX46" fmla="*/ 7782411 w 9147326"/>
              <a:gd name="connsiteY46" fmla="*/ 1737042 h 6857999"/>
              <a:gd name="connsiteX47" fmla="*/ 7788132 w 9147326"/>
              <a:gd name="connsiteY47" fmla="*/ 1737995 h 6857999"/>
              <a:gd name="connsiteX48" fmla="*/ 7793217 w 9147326"/>
              <a:gd name="connsiteY48" fmla="*/ 1739265 h 6857999"/>
              <a:gd name="connsiteX49" fmla="*/ 7798938 w 9147326"/>
              <a:gd name="connsiteY49" fmla="*/ 1739900 h 6857999"/>
              <a:gd name="connsiteX50" fmla="*/ 7804341 w 9147326"/>
              <a:gd name="connsiteY50" fmla="*/ 1740217 h 6857999"/>
              <a:gd name="connsiteX51" fmla="*/ 7810062 w 9147326"/>
              <a:gd name="connsiteY51" fmla="*/ 1740217 h 6857999"/>
              <a:gd name="connsiteX52" fmla="*/ 7815148 w 9147326"/>
              <a:gd name="connsiteY52" fmla="*/ 1740217 h 6857999"/>
              <a:gd name="connsiteX53" fmla="*/ 7820868 w 9147326"/>
              <a:gd name="connsiteY53" fmla="*/ 1739900 h 6857999"/>
              <a:gd name="connsiteX54" fmla="*/ 7826272 w 9147326"/>
              <a:gd name="connsiteY54" fmla="*/ 1739265 h 6857999"/>
              <a:gd name="connsiteX55" fmla="*/ 7831993 w 9147326"/>
              <a:gd name="connsiteY55" fmla="*/ 1737995 h 6857999"/>
              <a:gd name="connsiteX56" fmla="*/ 7837396 w 9147326"/>
              <a:gd name="connsiteY56" fmla="*/ 1737042 h 6857999"/>
              <a:gd name="connsiteX57" fmla="*/ 7842799 w 9147326"/>
              <a:gd name="connsiteY57" fmla="*/ 1735455 h 6857999"/>
              <a:gd name="connsiteX58" fmla="*/ 7848202 w 9147326"/>
              <a:gd name="connsiteY58" fmla="*/ 1733867 h 6857999"/>
              <a:gd name="connsiteX59" fmla="*/ 7853287 w 9147326"/>
              <a:gd name="connsiteY59" fmla="*/ 1731645 h 6857999"/>
              <a:gd name="connsiteX60" fmla="*/ 7858373 w 9147326"/>
              <a:gd name="connsiteY60" fmla="*/ 1729422 h 6857999"/>
              <a:gd name="connsiteX61" fmla="*/ 7863458 w 9147326"/>
              <a:gd name="connsiteY61" fmla="*/ 1727200 h 6857999"/>
              <a:gd name="connsiteX62" fmla="*/ 7868225 w 9147326"/>
              <a:gd name="connsiteY62" fmla="*/ 1724342 h 6857999"/>
              <a:gd name="connsiteX63" fmla="*/ 7872993 w 9147326"/>
              <a:gd name="connsiteY63" fmla="*/ 1721167 h 6857999"/>
              <a:gd name="connsiteX64" fmla="*/ 7877760 w 9147326"/>
              <a:gd name="connsiteY64" fmla="*/ 1717992 h 6857999"/>
              <a:gd name="connsiteX65" fmla="*/ 7882528 w 9147326"/>
              <a:gd name="connsiteY65" fmla="*/ 1714500 h 6857999"/>
              <a:gd name="connsiteX66" fmla="*/ 7886977 w 9147326"/>
              <a:gd name="connsiteY66" fmla="*/ 1710372 h 6857999"/>
              <a:gd name="connsiteX67" fmla="*/ 7891427 w 9147326"/>
              <a:gd name="connsiteY67" fmla="*/ 1706245 h 6857999"/>
              <a:gd name="connsiteX68" fmla="*/ 7996947 w 9147326"/>
              <a:gd name="connsiteY68" fmla="*/ 1601152 h 6857999"/>
              <a:gd name="connsiteX69" fmla="*/ 8001079 w 9147326"/>
              <a:gd name="connsiteY69" fmla="*/ 1597342 h 6857999"/>
              <a:gd name="connsiteX70" fmla="*/ 8005528 w 9147326"/>
              <a:gd name="connsiteY70" fmla="*/ 1593215 h 6857999"/>
              <a:gd name="connsiteX71" fmla="*/ 8010296 w 9147326"/>
              <a:gd name="connsiteY71" fmla="*/ 1589722 h 6857999"/>
              <a:gd name="connsiteX72" fmla="*/ 8014745 w 9147326"/>
              <a:gd name="connsiteY72" fmla="*/ 1586547 h 6857999"/>
              <a:gd name="connsiteX73" fmla="*/ 8019831 w 9147326"/>
              <a:gd name="connsiteY73" fmla="*/ 1583372 h 6857999"/>
              <a:gd name="connsiteX74" fmla="*/ 8024916 w 9147326"/>
              <a:gd name="connsiteY74" fmla="*/ 1580515 h 6857999"/>
              <a:gd name="connsiteX75" fmla="*/ 8029683 w 9147326"/>
              <a:gd name="connsiteY75" fmla="*/ 1578292 h 6857999"/>
              <a:gd name="connsiteX76" fmla="*/ 8035087 w 9147326"/>
              <a:gd name="connsiteY76" fmla="*/ 1576070 h 6857999"/>
              <a:gd name="connsiteX77" fmla="*/ 8040172 w 9147326"/>
              <a:gd name="connsiteY77" fmla="*/ 1573847 h 6857999"/>
              <a:gd name="connsiteX78" fmla="*/ 8045575 w 9147326"/>
              <a:gd name="connsiteY78" fmla="*/ 1572260 h 6857999"/>
              <a:gd name="connsiteX79" fmla="*/ 8050978 w 9147326"/>
              <a:gd name="connsiteY79" fmla="*/ 1570672 h 6857999"/>
              <a:gd name="connsiteX80" fmla="*/ 8056381 w 9147326"/>
              <a:gd name="connsiteY80" fmla="*/ 1569720 h 6857999"/>
              <a:gd name="connsiteX81" fmla="*/ 8061784 w 9147326"/>
              <a:gd name="connsiteY81" fmla="*/ 1568450 h 6857999"/>
              <a:gd name="connsiteX82" fmla="*/ 8067505 w 9147326"/>
              <a:gd name="connsiteY82" fmla="*/ 1568132 h 6857999"/>
              <a:gd name="connsiteX83" fmla="*/ 8072591 w 9147326"/>
              <a:gd name="connsiteY83" fmla="*/ 1567497 h 6857999"/>
              <a:gd name="connsiteX84" fmla="*/ 8078312 w 9147326"/>
              <a:gd name="connsiteY84" fmla="*/ 1567497 h 6857999"/>
              <a:gd name="connsiteX85" fmla="*/ 8083715 w 9147326"/>
              <a:gd name="connsiteY85" fmla="*/ 1567497 h 6857999"/>
              <a:gd name="connsiteX86" fmla="*/ 8089436 w 9147326"/>
              <a:gd name="connsiteY86" fmla="*/ 1568132 h 6857999"/>
              <a:gd name="connsiteX87" fmla="*/ 8095157 w 9147326"/>
              <a:gd name="connsiteY87" fmla="*/ 1568450 h 6857999"/>
              <a:gd name="connsiteX88" fmla="*/ 8100242 w 9147326"/>
              <a:gd name="connsiteY88" fmla="*/ 1569720 h 6857999"/>
              <a:gd name="connsiteX89" fmla="*/ 8105963 w 9147326"/>
              <a:gd name="connsiteY89" fmla="*/ 1570672 h 6857999"/>
              <a:gd name="connsiteX90" fmla="*/ 8111048 w 9147326"/>
              <a:gd name="connsiteY90" fmla="*/ 1572260 h 6857999"/>
              <a:gd name="connsiteX91" fmla="*/ 8116451 w 9147326"/>
              <a:gd name="connsiteY91" fmla="*/ 1573847 h 6857999"/>
              <a:gd name="connsiteX92" fmla="*/ 8121537 w 9147326"/>
              <a:gd name="connsiteY92" fmla="*/ 1576070 h 6857999"/>
              <a:gd name="connsiteX93" fmla="*/ 8126622 w 9147326"/>
              <a:gd name="connsiteY93" fmla="*/ 1578292 h 6857999"/>
              <a:gd name="connsiteX94" fmla="*/ 8132025 w 9147326"/>
              <a:gd name="connsiteY94" fmla="*/ 1580515 h 6857999"/>
              <a:gd name="connsiteX95" fmla="*/ 8136793 w 9147326"/>
              <a:gd name="connsiteY95" fmla="*/ 1583372 h 6857999"/>
              <a:gd name="connsiteX96" fmla="*/ 8141560 w 9147326"/>
              <a:gd name="connsiteY96" fmla="*/ 1586547 h 6857999"/>
              <a:gd name="connsiteX97" fmla="*/ 8146645 w 9147326"/>
              <a:gd name="connsiteY97" fmla="*/ 1589722 h 6857999"/>
              <a:gd name="connsiteX98" fmla="*/ 8151095 w 9147326"/>
              <a:gd name="connsiteY98" fmla="*/ 1593215 h 6857999"/>
              <a:gd name="connsiteX99" fmla="*/ 8155545 w 9147326"/>
              <a:gd name="connsiteY99" fmla="*/ 1597342 h 6857999"/>
              <a:gd name="connsiteX100" fmla="*/ 8159676 w 9147326"/>
              <a:gd name="connsiteY100" fmla="*/ 1601152 h 6857999"/>
              <a:gd name="connsiteX101" fmla="*/ 8163808 w 9147326"/>
              <a:gd name="connsiteY101" fmla="*/ 1605280 h 6857999"/>
              <a:gd name="connsiteX102" fmla="*/ 8167940 w 9147326"/>
              <a:gd name="connsiteY102" fmla="*/ 1609725 h 6857999"/>
              <a:gd name="connsiteX103" fmla="*/ 8171118 w 9147326"/>
              <a:gd name="connsiteY103" fmla="*/ 1614487 h 6857999"/>
              <a:gd name="connsiteX104" fmla="*/ 8174614 w 9147326"/>
              <a:gd name="connsiteY104" fmla="*/ 1619250 h 6857999"/>
              <a:gd name="connsiteX105" fmla="*/ 8177475 w 9147326"/>
              <a:gd name="connsiteY105" fmla="*/ 1624012 h 6857999"/>
              <a:gd name="connsiteX106" fmla="*/ 8180653 w 9147326"/>
              <a:gd name="connsiteY106" fmla="*/ 1628775 h 6857999"/>
              <a:gd name="connsiteX107" fmla="*/ 8182878 w 9147326"/>
              <a:gd name="connsiteY107" fmla="*/ 1634172 h 6857999"/>
              <a:gd name="connsiteX108" fmla="*/ 8185103 w 9147326"/>
              <a:gd name="connsiteY108" fmla="*/ 1639252 h 6857999"/>
              <a:gd name="connsiteX109" fmla="*/ 8187328 w 9147326"/>
              <a:gd name="connsiteY109" fmla="*/ 1644650 h 6857999"/>
              <a:gd name="connsiteX110" fmla="*/ 8188599 w 9147326"/>
              <a:gd name="connsiteY110" fmla="*/ 1649730 h 6857999"/>
              <a:gd name="connsiteX111" fmla="*/ 8190188 w 9147326"/>
              <a:gd name="connsiteY111" fmla="*/ 1654810 h 6857999"/>
              <a:gd name="connsiteX112" fmla="*/ 8191459 w 9147326"/>
              <a:gd name="connsiteY112" fmla="*/ 1660525 h 6857999"/>
              <a:gd name="connsiteX113" fmla="*/ 8192413 w 9147326"/>
              <a:gd name="connsiteY113" fmla="*/ 1666240 h 6857999"/>
              <a:gd name="connsiteX114" fmla="*/ 8192731 w 9147326"/>
              <a:gd name="connsiteY114" fmla="*/ 1671320 h 6857999"/>
              <a:gd name="connsiteX115" fmla="*/ 8193684 w 9147326"/>
              <a:gd name="connsiteY115" fmla="*/ 1677035 h 6857999"/>
              <a:gd name="connsiteX116" fmla="*/ 8193684 w 9147326"/>
              <a:gd name="connsiteY116" fmla="*/ 1682432 h 6857999"/>
              <a:gd name="connsiteX117" fmla="*/ 8193684 w 9147326"/>
              <a:gd name="connsiteY117" fmla="*/ 1688147 h 6857999"/>
              <a:gd name="connsiteX118" fmla="*/ 8192731 w 9147326"/>
              <a:gd name="connsiteY118" fmla="*/ 1693227 h 6857999"/>
              <a:gd name="connsiteX119" fmla="*/ 8192413 w 9147326"/>
              <a:gd name="connsiteY119" fmla="*/ 1698942 h 6857999"/>
              <a:gd name="connsiteX120" fmla="*/ 8191459 w 9147326"/>
              <a:gd name="connsiteY120" fmla="*/ 1704657 h 6857999"/>
              <a:gd name="connsiteX121" fmla="*/ 8190188 w 9147326"/>
              <a:gd name="connsiteY121" fmla="*/ 1709737 h 6857999"/>
              <a:gd name="connsiteX122" fmla="*/ 8188599 w 9147326"/>
              <a:gd name="connsiteY122" fmla="*/ 1715452 h 6857999"/>
              <a:gd name="connsiteX123" fmla="*/ 8187328 w 9147326"/>
              <a:gd name="connsiteY123" fmla="*/ 1720532 h 6857999"/>
              <a:gd name="connsiteX124" fmla="*/ 8185103 w 9147326"/>
              <a:gd name="connsiteY124" fmla="*/ 1725930 h 6857999"/>
              <a:gd name="connsiteX125" fmla="*/ 8182878 w 9147326"/>
              <a:gd name="connsiteY125" fmla="*/ 1731010 h 6857999"/>
              <a:gd name="connsiteX126" fmla="*/ 8180653 w 9147326"/>
              <a:gd name="connsiteY126" fmla="*/ 1735772 h 6857999"/>
              <a:gd name="connsiteX127" fmla="*/ 8177475 w 9147326"/>
              <a:gd name="connsiteY127" fmla="*/ 1741170 h 6857999"/>
              <a:gd name="connsiteX128" fmla="*/ 8174614 w 9147326"/>
              <a:gd name="connsiteY128" fmla="*/ 1745932 h 6857999"/>
              <a:gd name="connsiteX129" fmla="*/ 8171118 w 9147326"/>
              <a:gd name="connsiteY129" fmla="*/ 1750377 h 6857999"/>
              <a:gd name="connsiteX130" fmla="*/ 8167940 w 9147326"/>
              <a:gd name="connsiteY130" fmla="*/ 1755140 h 6857999"/>
              <a:gd name="connsiteX131" fmla="*/ 8163808 w 9147326"/>
              <a:gd name="connsiteY131" fmla="*/ 1759585 h 6857999"/>
              <a:gd name="connsiteX132" fmla="*/ 8159676 w 9147326"/>
              <a:gd name="connsiteY132" fmla="*/ 1763712 h 6857999"/>
              <a:gd name="connsiteX133" fmla="*/ 7490960 w 9147326"/>
              <a:gd name="connsiteY133" fmla="*/ 2432050 h 6857999"/>
              <a:gd name="connsiteX134" fmla="*/ 7486828 w 9147326"/>
              <a:gd name="connsiteY134" fmla="*/ 2436495 h 6857999"/>
              <a:gd name="connsiteX135" fmla="*/ 7482696 w 9147326"/>
              <a:gd name="connsiteY135" fmla="*/ 2440940 h 6857999"/>
              <a:gd name="connsiteX136" fmla="*/ 7479518 w 9147326"/>
              <a:gd name="connsiteY136" fmla="*/ 2445385 h 6857999"/>
              <a:gd name="connsiteX137" fmla="*/ 7476022 w 9147326"/>
              <a:gd name="connsiteY137" fmla="*/ 2450148 h 6857999"/>
              <a:gd name="connsiteX138" fmla="*/ 7473161 w 9147326"/>
              <a:gd name="connsiteY138" fmla="*/ 2454910 h 6857999"/>
              <a:gd name="connsiteX139" fmla="*/ 7469983 w 9147326"/>
              <a:gd name="connsiteY139" fmla="*/ 2459990 h 6857999"/>
              <a:gd name="connsiteX140" fmla="*/ 7467758 w 9147326"/>
              <a:gd name="connsiteY140" fmla="*/ 2464752 h 6857999"/>
              <a:gd name="connsiteX141" fmla="*/ 7465533 w 9147326"/>
              <a:gd name="connsiteY141" fmla="*/ 2469833 h 6857999"/>
              <a:gd name="connsiteX142" fmla="*/ 7463309 w 9147326"/>
              <a:gd name="connsiteY142" fmla="*/ 2475230 h 6857999"/>
              <a:gd name="connsiteX143" fmla="*/ 7462037 w 9147326"/>
              <a:gd name="connsiteY143" fmla="*/ 2480628 h 6857999"/>
              <a:gd name="connsiteX144" fmla="*/ 7460448 w 9147326"/>
              <a:gd name="connsiteY144" fmla="*/ 2486025 h 6857999"/>
              <a:gd name="connsiteX145" fmla="*/ 7459177 w 9147326"/>
              <a:gd name="connsiteY145" fmla="*/ 2491105 h 6857999"/>
              <a:gd name="connsiteX146" fmla="*/ 7458223 w 9147326"/>
              <a:gd name="connsiteY146" fmla="*/ 2496820 h 6857999"/>
              <a:gd name="connsiteX147" fmla="*/ 7457270 w 9147326"/>
              <a:gd name="connsiteY147" fmla="*/ 2502535 h 6857999"/>
              <a:gd name="connsiteX148" fmla="*/ 7456952 w 9147326"/>
              <a:gd name="connsiteY148" fmla="*/ 2507932 h 6857999"/>
              <a:gd name="connsiteX149" fmla="*/ 7456952 w 9147326"/>
              <a:gd name="connsiteY149" fmla="*/ 2513330 h 6857999"/>
              <a:gd name="connsiteX150" fmla="*/ 7456952 w 9147326"/>
              <a:gd name="connsiteY150" fmla="*/ 2518727 h 6857999"/>
              <a:gd name="connsiteX151" fmla="*/ 7457270 w 9147326"/>
              <a:gd name="connsiteY151" fmla="*/ 2524442 h 6857999"/>
              <a:gd name="connsiteX152" fmla="*/ 7458223 w 9147326"/>
              <a:gd name="connsiteY152" fmla="*/ 2529840 h 6857999"/>
              <a:gd name="connsiteX153" fmla="*/ 7459177 w 9147326"/>
              <a:gd name="connsiteY153" fmla="*/ 2535237 h 6857999"/>
              <a:gd name="connsiteX154" fmla="*/ 7460448 w 9147326"/>
              <a:gd name="connsiteY154" fmla="*/ 2540635 h 6857999"/>
              <a:gd name="connsiteX155" fmla="*/ 7462037 w 9147326"/>
              <a:gd name="connsiteY155" fmla="*/ 2546032 h 6857999"/>
              <a:gd name="connsiteX156" fmla="*/ 7463309 w 9147326"/>
              <a:gd name="connsiteY156" fmla="*/ 2551430 h 6857999"/>
              <a:gd name="connsiteX157" fmla="*/ 7465533 w 9147326"/>
              <a:gd name="connsiteY157" fmla="*/ 2556827 h 6857999"/>
              <a:gd name="connsiteX158" fmla="*/ 7467758 w 9147326"/>
              <a:gd name="connsiteY158" fmla="*/ 2561590 h 6857999"/>
              <a:gd name="connsiteX159" fmla="*/ 7469983 w 9147326"/>
              <a:gd name="connsiteY159" fmla="*/ 2566987 h 6857999"/>
              <a:gd name="connsiteX160" fmla="*/ 7473161 w 9147326"/>
              <a:gd name="connsiteY160" fmla="*/ 2571750 h 6857999"/>
              <a:gd name="connsiteX161" fmla="*/ 7476022 w 9147326"/>
              <a:gd name="connsiteY161" fmla="*/ 2576512 h 6857999"/>
              <a:gd name="connsiteX162" fmla="*/ 7479518 w 9147326"/>
              <a:gd name="connsiteY162" fmla="*/ 2581275 h 6857999"/>
              <a:gd name="connsiteX163" fmla="*/ 7482696 w 9147326"/>
              <a:gd name="connsiteY163" fmla="*/ 2585720 h 6857999"/>
              <a:gd name="connsiteX164" fmla="*/ 7486828 w 9147326"/>
              <a:gd name="connsiteY164" fmla="*/ 2590482 h 6857999"/>
              <a:gd name="connsiteX165" fmla="*/ 7490960 w 9147326"/>
              <a:gd name="connsiteY165" fmla="*/ 2594927 h 6857999"/>
              <a:gd name="connsiteX166" fmla="*/ 7495092 w 9147326"/>
              <a:gd name="connsiteY166" fmla="*/ 2599055 h 6857999"/>
              <a:gd name="connsiteX167" fmla="*/ 7499541 w 9147326"/>
              <a:gd name="connsiteY167" fmla="*/ 2602547 h 6857999"/>
              <a:gd name="connsiteX168" fmla="*/ 7503991 w 9147326"/>
              <a:gd name="connsiteY168" fmla="*/ 2606040 h 6857999"/>
              <a:gd name="connsiteX169" fmla="*/ 7508758 w 9147326"/>
              <a:gd name="connsiteY169" fmla="*/ 2609215 h 6857999"/>
              <a:gd name="connsiteX170" fmla="*/ 7513844 w 9147326"/>
              <a:gd name="connsiteY170" fmla="*/ 2612390 h 6857999"/>
              <a:gd name="connsiteX171" fmla="*/ 7518611 w 9147326"/>
              <a:gd name="connsiteY171" fmla="*/ 2615247 h 6857999"/>
              <a:gd name="connsiteX172" fmla="*/ 7523696 w 9147326"/>
              <a:gd name="connsiteY172" fmla="*/ 2617787 h 6857999"/>
              <a:gd name="connsiteX173" fmla="*/ 7529100 w 9147326"/>
              <a:gd name="connsiteY173" fmla="*/ 2620010 h 6857999"/>
              <a:gd name="connsiteX174" fmla="*/ 7534185 w 9147326"/>
              <a:gd name="connsiteY174" fmla="*/ 2621915 h 6857999"/>
              <a:gd name="connsiteX175" fmla="*/ 7539588 w 9147326"/>
              <a:gd name="connsiteY175" fmla="*/ 2623502 h 6857999"/>
              <a:gd name="connsiteX176" fmla="*/ 7544673 w 9147326"/>
              <a:gd name="connsiteY176" fmla="*/ 2625090 h 6857999"/>
              <a:gd name="connsiteX177" fmla="*/ 7550394 w 9147326"/>
              <a:gd name="connsiteY177" fmla="*/ 2626360 h 6857999"/>
              <a:gd name="connsiteX178" fmla="*/ 7555797 w 9147326"/>
              <a:gd name="connsiteY178" fmla="*/ 2627312 h 6857999"/>
              <a:gd name="connsiteX179" fmla="*/ 7561201 w 9147326"/>
              <a:gd name="connsiteY179" fmla="*/ 2627947 h 6857999"/>
              <a:gd name="connsiteX180" fmla="*/ 7566604 w 9147326"/>
              <a:gd name="connsiteY180" fmla="*/ 2628265 h 6857999"/>
              <a:gd name="connsiteX181" fmla="*/ 7572325 w 9147326"/>
              <a:gd name="connsiteY181" fmla="*/ 2628265 h 6857999"/>
              <a:gd name="connsiteX182" fmla="*/ 7578046 w 9147326"/>
              <a:gd name="connsiteY182" fmla="*/ 2628265 h 6857999"/>
              <a:gd name="connsiteX183" fmla="*/ 7583131 w 9147326"/>
              <a:gd name="connsiteY183" fmla="*/ 2627947 h 6857999"/>
              <a:gd name="connsiteX184" fmla="*/ 7588852 w 9147326"/>
              <a:gd name="connsiteY184" fmla="*/ 2627312 h 6857999"/>
              <a:gd name="connsiteX185" fmla="*/ 7594255 w 9147326"/>
              <a:gd name="connsiteY185" fmla="*/ 2626360 h 6857999"/>
              <a:gd name="connsiteX186" fmla="*/ 7599658 w 9147326"/>
              <a:gd name="connsiteY186" fmla="*/ 2625090 h 6857999"/>
              <a:gd name="connsiteX187" fmla="*/ 7605061 w 9147326"/>
              <a:gd name="connsiteY187" fmla="*/ 2623502 h 6857999"/>
              <a:gd name="connsiteX188" fmla="*/ 7610464 w 9147326"/>
              <a:gd name="connsiteY188" fmla="*/ 2621915 h 6857999"/>
              <a:gd name="connsiteX189" fmla="*/ 7615550 w 9147326"/>
              <a:gd name="connsiteY189" fmla="*/ 2620010 h 6857999"/>
              <a:gd name="connsiteX190" fmla="*/ 7620953 w 9147326"/>
              <a:gd name="connsiteY190" fmla="*/ 2617787 h 6857999"/>
              <a:gd name="connsiteX191" fmla="*/ 7625720 w 9147326"/>
              <a:gd name="connsiteY191" fmla="*/ 2615247 h 6857999"/>
              <a:gd name="connsiteX192" fmla="*/ 7630806 w 9147326"/>
              <a:gd name="connsiteY192" fmla="*/ 2612390 h 6857999"/>
              <a:gd name="connsiteX193" fmla="*/ 7635891 w 9147326"/>
              <a:gd name="connsiteY193" fmla="*/ 2609215 h 6857999"/>
              <a:gd name="connsiteX194" fmla="*/ 7640340 w 9147326"/>
              <a:gd name="connsiteY194" fmla="*/ 2606040 h 6857999"/>
              <a:gd name="connsiteX195" fmla="*/ 7645108 w 9147326"/>
              <a:gd name="connsiteY195" fmla="*/ 2602547 h 6857999"/>
              <a:gd name="connsiteX196" fmla="*/ 7649558 w 9147326"/>
              <a:gd name="connsiteY196" fmla="*/ 2599055 h 6857999"/>
              <a:gd name="connsiteX197" fmla="*/ 7653689 w 9147326"/>
              <a:gd name="connsiteY197" fmla="*/ 2594927 h 6857999"/>
              <a:gd name="connsiteX198" fmla="*/ 7742046 w 9147326"/>
              <a:gd name="connsiteY198" fmla="*/ 2506345 h 6857999"/>
              <a:gd name="connsiteX199" fmla="*/ 7841210 w 9147326"/>
              <a:gd name="connsiteY199" fmla="*/ 2407285 h 6857999"/>
              <a:gd name="connsiteX200" fmla="*/ 7845977 w 9147326"/>
              <a:gd name="connsiteY200" fmla="*/ 2403157 h 6857999"/>
              <a:gd name="connsiteX201" fmla="*/ 7850427 w 9147326"/>
              <a:gd name="connsiteY201" fmla="*/ 2399665 h 6857999"/>
              <a:gd name="connsiteX202" fmla="*/ 7854876 w 9147326"/>
              <a:gd name="connsiteY202" fmla="*/ 2395855 h 6857999"/>
              <a:gd name="connsiteX203" fmla="*/ 7859326 w 9147326"/>
              <a:gd name="connsiteY203" fmla="*/ 2392362 h 6857999"/>
              <a:gd name="connsiteX204" fmla="*/ 7864093 w 9147326"/>
              <a:gd name="connsiteY204" fmla="*/ 2389505 h 6857999"/>
              <a:gd name="connsiteX205" fmla="*/ 7869179 w 9147326"/>
              <a:gd name="connsiteY205" fmla="*/ 2386965 h 6857999"/>
              <a:gd name="connsiteX206" fmla="*/ 7874264 w 9147326"/>
              <a:gd name="connsiteY206" fmla="*/ 2384107 h 6857999"/>
              <a:gd name="connsiteX207" fmla="*/ 7879349 w 9147326"/>
              <a:gd name="connsiteY207" fmla="*/ 2381885 h 6857999"/>
              <a:gd name="connsiteX208" fmla="*/ 7884753 w 9147326"/>
              <a:gd name="connsiteY208" fmla="*/ 2380298 h 6857999"/>
              <a:gd name="connsiteX209" fmla="*/ 7889838 w 9147326"/>
              <a:gd name="connsiteY209" fmla="*/ 2378393 h 6857999"/>
              <a:gd name="connsiteX210" fmla="*/ 7895559 w 9147326"/>
              <a:gd name="connsiteY210" fmla="*/ 2376805 h 6857999"/>
              <a:gd name="connsiteX211" fmla="*/ 7900644 w 9147326"/>
              <a:gd name="connsiteY211" fmla="*/ 2375535 h 6857999"/>
              <a:gd name="connsiteX212" fmla="*/ 7906365 w 9147326"/>
              <a:gd name="connsiteY212" fmla="*/ 2374900 h 6857999"/>
              <a:gd name="connsiteX213" fmla="*/ 7911768 w 9147326"/>
              <a:gd name="connsiteY213" fmla="*/ 2374265 h 6857999"/>
              <a:gd name="connsiteX214" fmla="*/ 7917489 w 9147326"/>
              <a:gd name="connsiteY214" fmla="*/ 2373947 h 6857999"/>
              <a:gd name="connsiteX215" fmla="*/ 7922574 w 9147326"/>
              <a:gd name="connsiteY215" fmla="*/ 2373312 h 6857999"/>
              <a:gd name="connsiteX216" fmla="*/ 7928295 w 9147326"/>
              <a:gd name="connsiteY216" fmla="*/ 2373947 h 6857999"/>
              <a:gd name="connsiteX217" fmla="*/ 7934016 w 9147326"/>
              <a:gd name="connsiteY217" fmla="*/ 2374265 h 6857999"/>
              <a:gd name="connsiteX218" fmla="*/ 7939419 w 9147326"/>
              <a:gd name="connsiteY218" fmla="*/ 2374900 h 6857999"/>
              <a:gd name="connsiteX219" fmla="*/ 7944823 w 9147326"/>
              <a:gd name="connsiteY219" fmla="*/ 2375535 h 6857999"/>
              <a:gd name="connsiteX220" fmla="*/ 7950226 w 9147326"/>
              <a:gd name="connsiteY220" fmla="*/ 2376805 h 6857999"/>
              <a:gd name="connsiteX221" fmla="*/ 7955629 w 9147326"/>
              <a:gd name="connsiteY221" fmla="*/ 2378393 h 6857999"/>
              <a:gd name="connsiteX222" fmla="*/ 7960714 w 9147326"/>
              <a:gd name="connsiteY222" fmla="*/ 2380298 h 6857999"/>
              <a:gd name="connsiteX223" fmla="*/ 7966435 w 9147326"/>
              <a:gd name="connsiteY223" fmla="*/ 2381885 h 6857999"/>
              <a:gd name="connsiteX224" fmla="*/ 7971203 w 9147326"/>
              <a:gd name="connsiteY224" fmla="*/ 2384107 h 6857999"/>
              <a:gd name="connsiteX225" fmla="*/ 7976288 w 9147326"/>
              <a:gd name="connsiteY225" fmla="*/ 2386965 h 6857999"/>
              <a:gd name="connsiteX226" fmla="*/ 7981373 w 9147326"/>
              <a:gd name="connsiteY226" fmla="*/ 2389505 h 6857999"/>
              <a:gd name="connsiteX227" fmla="*/ 7986141 w 9147326"/>
              <a:gd name="connsiteY227" fmla="*/ 2392362 h 6857999"/>
              <a:gd name="connsiteX228" fmla="*/ 7990908 w 9147326"/>
              <a:gd name="connsiteY228" fmla="*/ 2395855 h 6857999"/>
              <a:gd name="connsiteX229" fmla="*/ 7995358 w 9147326"/>
              <a:gd name="connsiteY229" fmla="*/ 2399665 h 6857999"/>
              <a:gd name="connsiteX230" fmla="*/ 7999807 w 9147326"/>
              <a:gd name="connsiteY230" fmla="*/ 2403157 h 6857999"/>
              <a:gd name="connsiteX231" fmla="*/ 8004257 w 9147326"/>
              <a:gd name="connsiteY231" fmla="*/ 2407285 h 6857999"/>
              <a:gd name="connsiteX232" fmla="*/ 8010614 w 9147326"/>
              <a:gd name="connsiteY232" fmla="*/ 2414587 h 6857999"/>
              <a:gd name="connsiteX233" fmla="*/ 8016335 w 9147326"/>
              <a:gd name="connsiteY233" fmla="*/ 2421573 h 6857999"/>
              <a:gd name="connsiteX234" fmla="*/ 8021420 w 9147326"/>
              <a:gd name="connsiteY234" fmla="*/ 2429193 h 6857999"/>
              <a:gd name="connsiteX235" fmla="*/ 8026187 w 9147326"/>
              <a:gd name="connsiteY235" fmla="*/ 2437130 h 6857999"/>
              <a:gd name="connsiteX236" fmla="*/ 8029366 w 9147326"/>
              <a:gd name="connsiteY236" fmla="*/ 2445702 h 6857999"/>
              <a:gd name="connsiteX237" fmla="*/ 8032226 w 9147326"/>
              <a:gd name="connsiteY237" fmla="*/ 2453957 h 6857999"/>
              <a:gd name="connsiteX238" fmla="*/ 8035087 w 9147326"/>
              <a:gd name="connsiteY238" fmla="*/ 2462530 h 6857999"/>
              <a:gd name="connsiteX239" fmla="*/ 8036358 w 9147326"/>
              <a:gd name="connsiteY239" fmla="*/ 2471420 h 6857999"/>
              <a:gd name="connsiteX240" fmla="*/ 8037311 w 9147326"/>
              <a:gd name="connsiteY240" fmla="*/ 2480310 h 6857999"/>
              <a:gd name="connsiteX241" fmla="*/ 8037629 w 9147326"/>
              <a:gd name="connsiteY241" fmla="*/ 2488883 h 6857999"/>
              <a:gd name="connsiteX242" fmla="*/ 8037311 w 9147326"/>
              <a:gd name="connsiteY242" fmla="*/ 2497772 h 6857999"/>
              <a:gd name="connsiteX243" fmla="*/ 8036040 w 9147326"/>
              <a:gd name="connsiteY243" fmla="*/ 2506980 h 6857999"/>
              <a:gd name="connsiteX244" fmla="*/ 8034133 w 9147326"/>
              <a:gd name="connsiteY244" fmla="*/ 2515552 h 6857999"/>
              <a:gd name="connsiteX245" fmla="*/ 8031908 w 9147326"/>
              <a:gd name="connsiteY245" fmla="*/ 2524442 h 6857999"/>
              <a:gd name="connsiteX246" fmla="*/ 8028730 w 9147326"/>
              <a:gd name="connsiteY246" fmla="*/ 2532698 h 6857999"/>
              <a:gd name="connsiteX247" fmla="*/ 8024916 w 9147326"/>
              <a:gd name="connsiteY247" fmla="*/ 2540635 h 6857999"/>
              <a:gd name="connsiteX248" fmla="*/ 7755395 w 9147326"/>
              <a:gd name="connsiteY248" fmla="*/ 2809875 h 6857999"/>
              <a:gd name="connsiteX249" fmla="*/ 7751581 w 9147326"/>
              <a:gd name="connsiteY249" fmla="*/ 2814320 h 6857999"/>
              <a:gd name="connsiteX250" fmla="*/ 7747767 w 9147326"/>
              <a:gd name="connsiteY250" fmla="*/ 2818765 h 6857999"/>
              <a:gd name="connsiteX251" fmla="*/ 7743953 w 9147326"/>
              <a:gd name="connsiteY251" fmla="*/ 2823210 h 6857999"/>
              <a:gd name="connsiteX252" fmla="*/ 7740457 w 9147326"/>
              <a:gd name="connsiteY252" fmla="*/ 2827972 h 6857999"/>
              <a:gd name="connsiteX253" fmla="*/ 7737597 w 9147326"/>
              <a:gd name="connsiteY253" fmla="*/ 2833052 h 6857999"/>
              <a:gd name="connsiteX254" fmla="*/ 7735054 w 9147326"/>
              <a:gd name="connsiteY254" fmla="*/ 2837815 h 6857999"/>
              <a:gd name="connsiteX255" fmla="*/ 7732511 w 9147326"/>
              <a:gd name="connsiteY255" fmla="*/ 2842577 h 6857999"/>
              <a:gd name="connsiteX256" fmla="*/ 7730287 w 9147326"/>
              <a:gd name="connsiteY256" fmla="*/ 2847975 h 6857999"/>
              <a:gd name="connsiteX257" fmla="*/ 7728380 w 9147326"/>
              <a:gd name="connsiteY257" fmla="*/ 2853055 h 6857999"/>
              <a:gd name="connsiteX258" fmla="*/ 7726473 w 9147326"/>
              <a:gd name="connsiteY258" fmla="*/ 2858770 h 6857999"/>
              <a:gd name="connsiteX259" fmla="*/ 7724883 w 9147326"/>
              <a:gd name="connsiteY259" fmla="*/ 2863850 h 6857999"/>
              <a:gd name="connsiteX260" fmla="*/ 7723930 w 9147326"/>
              <a:gd name="connsiteY260" fmla="*/ 2868930 h 6857999"/>
              <a:gd name="connsiteX261" fmla="*/ 7722977 w 9147326"/>
              <a:gd name="connsiteY261" fmla="*/ 2874645 h 6857999"/>
              <a:gd name="connsiteX262" fmla="*/ 7722341 w 9147326"/>
              <a:gd name="connsiteY262" fmla="*/ 2880360 h 6857999"/>
              <a:gd name="connsiteX263" fmla="*/ 7722023 w 9147326"/>
              <a:gd name="connsiteY263" fmla="*/ 2885757 h 6857999"/>
              <a:gd name="connsiteX264" fmla="*/ 7722023 w 9147326"/>
              <a:gd name="connsiteY264" fmla="*/ 2891155 h 6857999"/>
              <a:gd name="connsiteX265" fmla="*/ 7722023 w 9147326"/>
              <a:gd name="connsiteY265" fmla="*/ 2896552 h 6857999"/>
              <a:gd name="connsiteX266" fmla="*/ 7722341 w 9147326"/>
              <a:gd name="connsiteY266" fmla="*/ 2902267 h 6857999"/>
              <a:gd name="connsiteX267" fmla="*/ 7722977 w 9147326"/>
              <a:gd name="connsiteY267" fmla="*/ 2907982 h 6857999"/>
              <a:gd name="connsiteX268" fmla="*/ 7723930 w 9147326"/>
              <a:gd name="connsiteY268" fmla="*/ 2913062 h 6857999"/>
              <a:gd name="connsiteX269" fmla="*/ 7724883 w 9147326"/>
              <a:gd name="connsiteY269" fmla="*/ 2918777 h 6857999"/>
              <a:gd name="connsiteX270" fmla="*/ 7726473 w 9147326"/>
              <a:gd name="connsiteY270" fmla="*/ 2923857 h 6857999"/>
              <a:gd name="connsiteX271" fmla="*/ 7728380 w 9147326"/>
              <a:gd name="connsiteY271" fmla="*/ 2929572 h 6857999"/>
              <a:gd name="connsiteX272" fmla="*/ 7730287 w 9147326"/>
              <a:gd name="connsiteY272" fmla="*/ 2934652 h 6857999"/>
              <a:gd name="connsiteX273" fmla="*/ 7732511 w 9147326"/>
              <a:gd name="connsiteY273" fmla="*/ 2939415 h 6857999"/>
              <a:gd name="connsiteX274" fmla="*/ 7735054 w 9147326"/>
              <a:gd name="connsiteY274" fmla="*/ 2944812 h 6857999"/>
              <a:gd name="connsiteX275" fmla="*/ 7737597 w 9147326"/>
              <a:gd name="connsiteY275" fmla="*/ 2949575 h 6857999"/>
              <a:gd name="connsiteX276" fmla="*/ 7740457 w 9147326"/>
              <a:gd name="connsiteY276" fmla="*/ 2954337 h 6857999"/>
              <a:gd name="connsiteX277" fmla="*/ 7743953 w 9147326"/>
              <a:gd name="connsiteY277" fmla="*/ 2959417 h 6857999"/>
              <a:gd name="connsiteX278" fmla="*/ 7747767 w 9147326"/>
              <a:gd name="connsiteY278" fmla="*/ 2963862 h 6857999"/>
              <a:gd name="connsiteX279" fmla="*/ 7751581 w 9147326"/>
              <a:gd name="connsiteY279" fmla="*/ 2968307 h 6857999"/>
              <a:gd name="connsiteX280" fmla="*/ 7755395 w 9147326"/>
              <a:gd name="connsiteY280" fmla="*/ 2972752 h 6857999"/>
              <a:gd name="connsiteX281" fmla="*/ 7760163 w 9147326"/>
              <a:gd name="connsiteY281" fmla="*/ 2976880 h 6857999"/>
              <a:gd name="connsiteX282" fmla="*/ 7763977 w 9147326"/>
              <a:gd name="connsiteY282" fmla="*/ 2980372 h 6857999"/>
              <a:gd name="connsiteX283" fmla="*/ 7769062 w 9147326"/>
              <a:gd name="connsiteY283" fmla="*/ 2983865 h 6857999"/>
              <a:gd name="connsiteX284" fmla="*/ 7773512 w 9147326"/>
              <a:gd name="connsiteY284" fmla="*/ 2987357 h 6857999"/>
              <a:gd name="connsiteX285" fmla="*/ 7778279 w 9147326"/>
              <a:gd name="connsiteY285" fmla="*/ 2990215 h 6857999"/>
              <a:gd name="connsiteX286" fmla="*/ 7783364 w 9147326"/>
              <a:gd name="connsiteY286" fmla="*/ 2993072 h 6857999"/>
              <a:gd name="connsiteX287" fmla="*/ 7788450 w 9147326"/>
              <a:gd name="connsiteY287" fmla="*/ 2995930 h 6857999"/>
              <a:gd name="connsiteX288" fmla="*/ 7793535 w 9147326"/>
              <a:gd name="connsiteY288" fmla="*/ 2998152 h 6857999"/>
              <a:gd name="connsiteX289" fmla="*/ 7798938 w 9147326"/>
              <a:gd name="connsiteY289" fmla="*/ 2999740 h 6857999"/>
              <a:gd name="connsiteX290" fmla="*/ 7804023 w 9147326"/>
              <a:gd name="connsiteY290" fmla="*/ 3001327 h 6857999"/>
              <a:gd name="connsiteX291" fmla="*/ 7809744 w 9147326"/>
              <a:gd name="connsiteY291" fmla="*/ 3002915 h 6857999"/>
              <a:gd name="connsiteX292" fmla="*/ 7814830 w 9147326"/>
              <a:gd name="connsiteY292" fmla="*/ 3004502 h 6857999"/>
              <a:gd name="connsiteX293" fmla="*/ 7820551 w 9147326"/>
              <a:gd name="connsiteY293" fmla="*/ 3005137 h 6857999"/>
              <a:gd name="connsiteX294" fmla="*/ 7825954 w 9147326"/>
              <a:gd name="connsiteY294" fmla="*/ 3005772 h 6857999"/>
              <a:gd name="connsiteX295" fmla="*/ 7831357 w 9147326"/>
              <a:gd name="connsiteY295" fmla="*/ 3006090 h 6857999"/>
              <a:gd name="connsiteX296" fmla="*/ 7836760 w 9147326"/>
              <a:gd name="connsiteY296" fmla="*/ 3006090 h 6857999"/>
              <a:gd name="connsiteX297" fmla="*/ 7842481 w 9147326"/>
              <a:gd name="connsiteY297" fmla="*/ 3006090 h 6857999"/>
              <a:gd name="connsiteX298" fmla="*/ 7848202 w 9147326"/>
              <a:gd name="connsiteY298" fmla="*/ 3005772 h 6857999"/>
              <a:gd name="connsiteX299" fmla="*/ 7853605 w 9147326"/>
              <a:gd name="connsiteY299" fmla="*/ 3005137 h 6857999"/>
              <a:gd name="connsiteX300" fmla="*/ 7859008 w 9147326"/>
              <a:gd name="connsiteY300" fmla="*/ 3003867 h 6857999"/>
              <a:gd name="connsiteX301" fmla="*/ 7864411 w 9147326"/>
              <a:gd name="connsiteY301" fmla="*/ 3002915 h 6857999"/>
              <a:gd name="connsiteX302" fmla="*/ 7869814 w 9147326"/>
              <a:gd name="connsiteY302" fmla="*/ 3001327 h 6857999"/>
              <a:gd name="connsiteX303" fmla="*/ 7874900 w 9147326"/>
              <a:gd name="connsiteY303" fmla="*/ 2999740 h 6857999"/>
              <a:gd name="connsiteX304" fmla="*/ 7880303 w 9147326"/>
              <a:gd name="connsiteY304" fmla="*/ 2998152 h 6857999"/>
              <a:gd name="connsiteX305" fmla="*/ 7885388 w 9147326"/>
              <a:gd name="connsiteY305" fmla="*/ 2995930 h 6857999"/>
              <a:gd name="connsiteX306" fmla="*/ 7890473 w 9147326"/>
              <a:gd name="connsiteY306" fmla="*/ 2993072 h 6857999"/>
              <a:gd name="connsiteX307" fmla="*/ 7895559 w 9147326"/>
              <a:gd name="connsiteY307" fmla="*/ 2990215 h 6857999"/>
              <a:gd name="connsiteX308" fmla="*/ 7900326 w 9147326"/>
              <a:gd name="connsiteY308" fmla="*/ 2987357 h 6857999"/>
              <a:gd name="connsiteX309" fmla="*/ 7905094 w 9147326"/>
              <a:gd name="connsiteY309" fmla="*/ 2983865 h 6857999"/>
              <a:gd name="connsiteX310" fmla="*/ 7909543 w 9147326"/>
              <a:gd name="connsiteY310" fmla="*/ 2980372 h 6857999"/>
              <a:gd name="connsiteX311" fmla="*/ 7913993 w 9147326"/>
              <a:gd name="connsiteY311" fmla="*/ 2976880 h 6857999"/>
              <a:gd name="connsiteX312" fmla="*/ 7918443 w 9147326"/>
              <a:gd name="connsiteY312" fmla="*/ 2972752 h 6857999"/>
              <a:gd name="connsiteX313" fmla="*/ 8484500 w 9147326"/>
              <a:gd name="connsiteY313" fmla="*/ 2406968 h 6857999"/>
              <a:gd name="connsiteX314" fmla="*/ 8488949 w 9147326"/>
              <a:gd name="connsiteY314" fmla="*/ 2402840 h 6857999"/>
              <a:gd name="connsiteX315" fmla="*/ 8493399 w 9147326"/>
              <a:gd name="connsiteY315" fmla="*/ 2399030 h 6857999"/>
              <a:gd name="connsiteX316" fmla="*/ 8498166 w 9147326"/>
              <a:gd name="connsiteY316" fmla="*/ 2395537 h 6857999"/>
              <a:gd name="connsiteX317" fmla="*/ 8502934 w 9147326"/>
              <a:gd name="connsiteY317" fmla="*/ 2392362 h 6857999"/>
              <a:gd name="connsiteX318" fmla="*/ 8507701 w 9147326"/>
              <a:gd name="connsiteY318" fmla="*/ 2389188 h 6857999"/>
              <a:gd name="connsiteX319" fmla="*/ 8512469 w 9147326"/>
              <a:gd name="connsiteY319" fmla="*/ 2386648 h 6857999"/>
              <a:gd name="connsiteX320" fmla="*/ 8517872 w 9147326"/>
              <a:gd name="connsiteY320" fmla="*/ 2383790 h 6857999"/>
              <a:gd name="connsiteX321" fmla="*/ 8522639 w 9147326"/>
              <a:gd name="connsiteY321" fmla="*/ 2381567 h 6857999"/>
              <a:gd name="connsiteX322" fmla="*/ 8527725 w 9147326"/>
              <a:gd name="connsiteY322" fmla="*/ 2379663 h 6857999"/>
              <a:gd name="connsiteX323" fmla="*/ 8533446 w 9147326"/>
              <a:gd name="connsiteY323" fmla="*/ 2378075 h 6857999"/>
              <a:gd name="connsiteX324" fmla="*/ 8538531 w 9147326"/>
              <a:gd name="connsiteY324" fmla="*/ 2376805 h 6857999"/>
              <a:gd name="connsiteX325" fmla="*/ 8544252 w 9147326"/>
              <a:gd name="connsiteY325" fmla="*/ 2375217 h 6857999"/>
              <a:gd name="connsiteX326" fmla="*/ 8549655 w 9147326"/>
              <a:gd name="connsiteY326" fmla="*/ 2374582 h 6857999"/>
              <a:gd name="connsiteX327" fmla="*/ 8555058 w 9147326"/>
              <a:gd name="connsiteY327" fmla="*/ 2373947 h 6857999"/>
              <a:gd name="connsiteX328" fmla="*/ 8560779 w 9147326"/>
              <a:gd name="connsiteY328" fmla="*/ 2373312 h 6857999"/>
              <a:gd name="connsiteX329" fmla="*/ 8566182 w 9147326"/>
              <a:gd name="connsiteY329" fmla="*/ 2373312 h 6857999"/>
              <a:gd name="connsiteX330" fmla="*/ 8571585 w 9147326"/>
              <a:gd name="connsiteY330" fmla="*/ 2373312 h 6857999"/>
              <a:gd name="connsiteX331" fmla="*/ 8576989 w 9147326"/>
              <a:gd name="connsiteY331" fmla="*/ 2373947 h 6857999"/>
              <a:gd name="connsiteX332" fmla="*/ 8582709 w 9147326"/>
              <a:gd name="connsiteY332" fmla="*/ 2374582 h 6857999"/>
              <a:gd name="connsiteX333" fmla="*/ 8587795 w 9147326"/>
              <a:gd name="connsiteY333" fmla="*/ 2375217 h 6857999"/>
              <a:gd name="connsiteX334" fmla="*/ 8593516 w 9147326"/>
              <a:gd name="connsiteY334" fmla="*/ 2376805 h 6857999"/>
              <a:gd name="connsiteX335" fmla="*/ 8598601 w 9147326"/>
              <a:gd name="connsiteY335" fmla="*/ 2378075 h 6857999"/>
              <a:gd name="connsiteX336" fmla="*/ 8604322 w 9147326"/>
              <a:gd name="connsiteY336" fmla="*/ 2379663 h 6857999"/>
              <a:gd name="connsiteX337" fmla="*/ 8609725 w 9147326"/>
              <a:gd name="connsiteY337" fmla="*/ 2381567 h 6857999"/>
              <a:gd name="connsiteX338" fmla="*/ 8614810 w 9147326"/>
              <a:gd name="connsiteY338" fmla="*/ 2383790 h 6857999"/>
              <a:gd name="connsiteX339" fmla="*/ 8619578 w 9147326"/>
              <a:gd name="connsiteY339" fmla="*/ 2386648 h 6857999"/>
              <a:gd name="connsiteX340" fmla="*/ 8624345 w 9147326"/>
              <a:gd name="connsiteY340" fmla="*/ 2389188 h 6857999"/>
              <a:gd name="connsiteX341" fmla="*/ 8629431 w 9147326"/>
              <a:gd name="connsiteY341" fmla="*/ 2392362 h 6857999"/>
              <a:gd name="connsiteX342" fmla="*/ 8634198 w 9147326"/>
              <a:gd name="connsiteY342" fmla="*/ 2395537 h 6857999"/>
              <a:gd name="connsiteX343" fmla="*/ 8638648 w 9147326"/>
              <a:gd name="connsiteY343" fmla="*/ 2399030 h 6857999"/>
              <a:gd name="connsiteX344" fmla="*/ 8643097 w 9147326"/>
              <a:gd name="connsiteY344" fmla="*/ 2402840 h 6857999"/>
              <a:gd name="connsiteX345" fmla="*/ 8647547 w 9147326"/>
              <a:gd name="connsiteY345" fmla="*/ 2406968 h 6857999"/>
              <a:gd name="connsiteX346" fmla="*/ 8651679 w 9147326"/>
              <a:gd name="connsiteY346" fmla="*/ 2411413 h 6857999"/>
              <a:gd name="connsiteX347" fmla="*/ 8655493 w 9147326"/>
              <a:gd name="connsiteY347" fmla="*/ 2415857 h 6857999"/>
              <a:gd name="connsiteX348" fmla="*/ 8659307 w 9147326"/>
              <a:gd name="connsiteY348" fmla="*/ 2420303 h 6857999"/>
              <a:gd name="connsiteX349" fmla="*/ 8662167 w 9147326"/>
              <a:gd name="connsiteY349" fmla="*/ 2425382 h 6857999"/>
              <a:gd name="connsiteX350" fmla="*/ 8665663 w 9147326"/>
              <a:gd name="connsiteY350" fmla="*/ 2430145 h 6857999"/>
              <a:gd name="connsiteX351" fmla="*/ 8668206 w 9147326"/>
              <a:gd name="connsiteY351" fmla="*/ 2434907 h 6857999"/>
              <a:gd name="connsiteX352" fmla="*/ 8670749 w 9147326"/>
              <a:gd name="connsiteY352" fmla="*/ 2439670 h 6857999"/>
              <a:gd name="connsiteX353" fmla="*/ 8672974 w 9147326"/>
              <a:gd name="connsiteY353" fmla="*/ 2445067 h 6857999"/>
              <a:gd name="connsiteX354" fmla="*/ 8674880 w 9147326"/>
              <a:gd name="connsiteY354" fmla="*/ 2450148 h 6857999"/>
              <a:gd name="connsiteX355" fmla="*/ 8676787 w 9147326"/>
              <a:gd name="connsiteY355" fmla="*/ 2455862 h 6857999"/>
              <a:gd name="connsiteX356" fmla="*/ 8677741 w 9147326"/>
              <a:gd name="connsiteY356" fmla="*/ 2460943 h 6857999"/>
              <a:gd name="connsiteX357" fmla="*/ 8679330 w 9147326"/>
              <a:gd name="connsiteY357" fmla="*/ 2466340 h 6857999"/>
              <a:gd name="connsiteX358" fmla="*/ 8679966 w 9147326"/>
              <a:gd name="connsiteY358" fmla="*/ 2471738 h 6857999"/>
              <a:gd name="connsiteX359" fmla="*/ 8680919 w 9147326"/>
              <a:gd name="connsiteY359" fmla="*/ 2477452 h 6857999"/>
              <a:gd name="connsiteX360" fmla="*/ 8681237 w 9147326"/>
              <a:gd name="connsiteY360" fmla="*/ 2483168 h 6857999"/>
              <a:gd name="connsiteX361" fmla="*/ 8681237 w 9147326"/>
              <a:gd name="connsiteY361" fmla="*/ 2488247 h 6857999"/>
              <a:gd name="connsiteX362" fmla="*/ 8681237 w 9147326"/>
              <a:gd name="connsiteY362" fmla="*/ 2493962 h 6857999"/>
              <a:gd name="connsiteX363" fmla="*/ 8680919 w 9147326"/>
              <a:gd name="connsiteY363" fmla="*/ 2499360 h 6857999"/>
              <a:gd name="connsiteX364" fmla="*/ 8679966 w 9147326"/>
              <a:gd name="connsiteY364" fmla="*/ 2505075 h 6857999"/>
              <a:gd name="connsiteX365" fmla="*/ 8679330 w 9147326"/>
              <a:gd name="connsiteY365" fmla="*/ 2510155 h 6857999"/>
              <a:gd name="connsiteX366" fmla="*/ 8677741 w 9147326"/>
              <a:gd name="connsiteY366" fmla="*/ 2515870 h 6857999"/>
              <a:gd name="connsiteX367" fmla="*/ 8676787 w 9147326"/>
              <a:gd name="connsiteY367" fmla="*/ 2520950 h 6857999"/>
              <a:gd name="connsiteX368" fmla="*/ 8674880 w 9147326"/>
              <a:gd name="connsiteY368" fmla="*/ 2526665 h 6857999"/>
              <a:gd name="connsiteX369" fmla="*/ 8672974 w 9147326"/>
              <a:gd name="connsiteY369" fmla="*/ 2531745 h 6857999"/>
              <a:gd name="connsiteX370" fmla="*/ 8670749 w 9147326"/>
              <a:gd name="connsiteY370" fmla="*/ 2536825 h 6857999"/>
              <a:gd name="connsiteX371" fmla="*/ 8668206 w 9147326"/>
              <a:gd name="connsiteY371" fmla="*/ 2541905 h 6857999"/>
              <a:gd name="connsiteX372" fmla="*/ 8665663 w 9147326"/>
              <a:gd name="connsiteY372" fmla="*/ 2546667 h 6857999"/>
              <a:gd name="connsiteX373" fmla="*/ 8662167 w 9147326"/>
              <a:gd name="connsiteY373" fmla="*/ 2551430 h 6857999"/>
              <a:gd name="connsiteX374" fmla="*/ 8659307 w 9147326"/>
              <a:gd name="connsiteY374" fmla="*/ 2556510 h 6857999"/>
              <a:gd name="connsiteX375" fmla="*/ 8655493 w 9147326"/>
              <a:gd name="connsiteY375" fmla="*/ 2560955 h 6857999"/>
              <a:gd name="connsiteX376" fmla="*/ 8651679 w 9147326"/>
              <a:gd name="connsiteY376" fmla="*/ 2565400 h 6857999"/>
              <a:gd name="connsiteX377" fmla="*/ 8647547 w 9147326"/>
              <a:gd name="connsiteY377" fmla="*/ 2569845 h 6857999"/>
              <a:gd name="connsiteX378" fmla="*/ 7392750 w 9147326"/>
              <a:gd name="connsiteY378" fmla="*/ 3822700 h 6857999"/>
              <a:gd name="connsiteX379" fmla="*/ 7388618 w 9147326"/>
              <a:gd name="connsiteY379" fmla="*/ 3827145 h 6857999"/>
              <a:gd name="connsiteX380" fmla="*/ 7385122 w 9147326"/>
              <a:gd name="connsiteY380" fmla="*/ 3831590 h 6857999"/>
              <a:gd name="connsiteX381" fmla="*/ 7381626 w 9147326"/>
              <a:gd name="connsiteY381" fmla="*/ 3836035 h 6857999"/>
              <a:gd name="connsiteX382" fmla="*/ 7378448 w 9147326"/>
              <a:gd name="connsiteY382" fmla="*/ 3841115 h 6857999"/>
              <a:gd name="connsiteX383" fmla="*/ 7375269 w 9147326"/>
              <a:gd name="connsiteY383" fmla="*/ 3845877 h 6857999"/>
              <a:gd name="connsiteX384" fmla="*/ 7372409 w 9147326"/>
              <a:gd name="connsiteY384" fmla="*/ 3850640 h 6857999"/>
              <a:gd name="connsiteX385" fmla="*/ 7369866 w 9147326"/>
              <a:gd name="connsiteY385" fmla="*/ 3855720 h 6857999"/>
              <a:gd name="connsiteX386" fmla="*/ 7367641 w 9147326"/>
              <a:gd name="connsiteY386" fmla="*/ 3860800 h 6857999"/>
              <a:gd name="connsiteX387" fmla="*/ 7365734 w 9147326"/>
              <a:gd name="connsiteY387" fmla="*/ 3865880 h 6857999"/>
              <a:gd name="connsiteX388" fmla="*/ 7364145 w 9147326"/>
              <a:gd name="connsiteY388" fmla="*/ 3871595 h 6857999"/>
              <a:gd name="connsiteX389" fmla="*/ 7362556 w 9147326"/>
              <a:gd name="connsiteY389" fmla="*/ 3876675 h 6857999"/>
              <a:gd name="connsiteX390" fmla="*/ 7361603 w 9147326"/>
              <a:gd name="connsiteY390" fmla="*/ 3882390 h 6857999"/>
              <a:gd name="connsiteX391" fmla="*/ 7360331 w 9147326"/>
              <a:gd name="connsiteY391" fmla="*/ 3887470 h 6857999"/>
              <a:gd name="connsiteX392" fmla="*/ 7359696 w 9147326"/>
              <a:gd name="connsiteY392" fmla="*/ 3893185 h 6857999"/>
              <a:gd name="connsiteX393" fmla="*/ 7359378 w 9147326"/>
              <a:gd name="connsiteY393" fmla="*/ 3898582 h 6857999"/>
              <a:gd name="connsiteX394" fmla="*/ 7359378 w 9147326"/>
              <a:gd name="connsiteY394" fmla="*/ 3904297 h 6857999"/>
              <a:gd name="connsiteX395" fmla="*/ 7359378 w 9147326"/>
              <a:gd name="connsiteY395" fmla="*/ 3909695 h 6857999"/>
              <a:gd name="connsiteX396" fmla="*/ 7359696 w 9147326"/>
              <a:gd name="connsiteY396" fmla="*/ 3915092 h 6857999"/>
              <a:gd name="connsiteX397" fmla="*/ 7360331 w 9147326"/>
              <a:gd name="connsiteY397" fmla="*/ 3920807 h 6857999"/>
              <a:gd name="connsiteX398" fmla="*/ 7361603 w 9147326"/>
              <a:gd name="connsiteY398" fmla="*/ 3926205 h 6857999"/>
              <a:gd name="connsiteX399" fmla="*/ 7362556 w 9147326"/>
              <a:gd name="connsiteY399" fmla="*/ 3931602 h 6857999"/>
              <a:gd name="connsiteX400" fmla="*/ 7364145 w 9147326"/>
              <a:gd name="connsiteY400" fmla="*/ 3936682 h 6857999"/>
              <a:gd name="connsiteX401" fmla="*/ 7365734 w 9147326"/>
              <a:gd name="connsiteY401" fmla="*/ 3942397 h 6857999"/>
              <a:gd name="connsiteX402" fmla="*/ 7367641 w 9147326"/>
              <a:gd name="connsiteY402" fmla="*/ 3947477 h 6857999"/>
              <a:gd name="connsiteX403" fmla="*/ 7369866 w 9147326"/>
              <a:gd name="connsiteY403" fmla="*/ 3952875 h 6857999"/>
              <a:gd name="connsiteX404" fmla="*/ 7372409 w 9147326"/>
              <a:gd name="connsiteY404" fmla="*/ 3957637 h 6857999"/>
              <a:gd name="connsiteX405" fmla="*/ 7375269 w 9147326"/>
              <a:gd name="connsiteY405" fmla="*/ 3962400 h 6857999"/>
              <a:gd name="connsiteX406" fmla="*/ 7378448 w 9147326"/>
              <a:gd name="connsiteY406" fmla="*/ 3967162 h 6857999"/>
              <a:gd name="connsiteX407" fmla="*/ 7381626 w 9147326"/>
              <a:gd name="connsiteY407" fmla="*/ 3972242 h 6857999"/>
              <a:gd name="connsiteX408" fmla="*/ 7385122 w 9147326"/>
              <a:gd name="connsiteY408" fmla="*/ 3976687 h 6857999"/>
              <a:gd name="connsiteX409" fmla="*/ 7388618 w 9147326"/>
              <a:gd name="connsiteY409" fmla="*/ 3981132 h 6857999"/>
              <a:gd name="connsiteX410" fmla="*/ 7392750 w 9147326"/>
              <a:gd name="connsiteY410" fmla="*/ 3985577 h 6857999"/>
              <a:gd name="connsiteX411" fmla="*/ 7397200 w 9147326"/>
              <a:gd name="connsiteY411" fmla="*/ 3989705 h 6857999"/>
              <a:gd name="connsiteX412" fmla="*/ 7401967 w 9147326"/>
              <a:gd name="connsiteY412" fmla="*/ 3993515 h 6857999"/>
              <a:gd name="connsiteX413" fmla="*/ 7406417 w 9147326"/>
              <a:gd name="connsiteY413" fmla="*/ 3997007 h 6857999"/>
              <a:gd name="connsiteX414" fmla="*/ 7411184 w 9147326"/>
              <a:gd name="connsiteY414" fmla="*/ 4000182 h 6857999"/>
              <a:gd name="connsiteX415" fmla="*/ 7415952 w 9147326"/>
              <a:gd name="connsiteY415" fmla="*/ 4003357 h 6857999"/>
              <a:gd name="connsiteX416" fmla="*/ 7420719 w 9147326"/>
              <a:gd name="connsiteY416" fmla="*/ 4006215 h 6857999"/>
              <a:gd name="connsiteX417" fmla="*/ 7426122 w 9147326"/>
              <a:gd name="connsiteY417" fmla="*/ 4008755 h 6857999"/>
              <a:gd name="connsiteX418" fmla="*/ 7430890 w 9147326"/>
              <a:gd name="connsiteY418" fmla="*/ 4010977 h 6857999"/>
              <a:gd name="connsiteX419" fmla="*/ 7436293 w 9147326"/>
              <a:gd name="connsiteY419" fmla="*/ 4012882 h 6857999"/>
              <a:gd name="connsiteX420" fmla="*/ 7441696 w 9147326"/>
              <a:gd name="connsiteY420" fmla="*/ 4014787 h 6857999"/>
              <a:gd name="connsiteX421" fmla="*/ 7447099 w 9147326"/>
              <a:gd name="connsiteY421" fmla="*/ 4015740 h 6857999"/>
              <a:gd name="connsiteX422" fmla="*/ 7452502 w 9147326"/>
              <a:gd name="connsiteY422" fmla="*/ 4017327 h 6857999"/>
              <a:gd name="connsiteX423" fmla="*/ 7457905 w 9147326"/>
              <a:gd name="connsiteY423" fmla="*/ 4017962 h 6857999"/>
              <a:gd name="connsiteX424" fmla="*/ 7463309 w 9147326"/>
              <a:gd name="connsiteY424" fmla="*/ 4018597 h 6857999"/>
              <a:gd name="connsiteX425" fmla="*/ 7469030 w 9147326"/>
              <a:gd name="connsiteY425" fmla="*/ 4019232 h 6857999"/>
              <a:gd name="connsiteX426" fmla="*/ 7474433 w 9147326"/>
              <a:gd name="connsiteY426" fmla="*/ 4019232 h 6857999"/>
              <a:gd name="connsiteX427" fmla="*/ 7479836 w 9147326"/>
              <a:gd name="connsiteY427" fmla="*/ 4019232 h 6857999"/>
              <a:gd name="connsiteX428" fmla="*/ 7485557 w 9147326"/>
              <a:gd name="connsiteY428" fmla="*/ 4018597 h 6857999"/>
              <a:gd name="connsiteX429" fmla="*/ 7490960 w 9147326"/>
              <a:gd name="connsiteY429" fmla="*/ 4017962 h 6857999"/>
              <a:gd name="connsiteX430" fmla="*/ 7496681 w 9147326"/>
              <a:gd name="connsiteY430" fmla="*/ 4017327 h 6857999"/>
              <a:gd name="connsiteX431" fmla="*/ 7501766 w 9147326"/>
              <a:gd name="connsiteY431" fmla="*/ 4015740 h 6857999"/>
              <a:gd name="connsiteX432" fmla="*/ 7507169 w 9147326"/>
              <a:gd name="connsiteY432" fmla="*/ 4014787 h 6857999"/>
              <a:gd name="connsiteX433" fmla="*/ 7512572 w 9147326"/>
              <a:gd name="connsiteY433" fmla="*/ 4012882 h 6857999"/>
              <a:gd name="connsiteX434" fmla="*/ 7517975 w 9147326"/>
              <a:gd name="connsiteY434" fmla="*/ 4010977 h 6857999"/>
              <a:gd name="connsiteX435" fmla="*/ 7523061 w 9147326"/>
              <a:gd name="connsiteY435" fmla="*/ 4008755 h 6857999"/>
              <a:gd name="connsiteX436" fmla="*/ 7527828 w 9147326"/>
              <a:gd name="connsiteY436" fmla="*/ 4006215 h 6857999"/>
              <a:gd name="connsiteX437" fmla="*/ 7532914 w 9147326"/>
              <a:gd name="connsiteY437" fmla="*/ 4003357 h 6857999"/>
              <a:gd name="connsiteX438" fmla="*/ 7537681 w 9147326"/>
              <a:gd name="connsiteY438" fmla="*/ 4000182 h 6857999"/>
              <a:gd name="connsiteX439" fmla="*/ 7542448 w 9147326"/>
              <a:gd name="connsiteY439" fmla="*/ 3997007 h 6857999"/>
              <a:gd name="connsiteX440" fmla="*/ 7546898 w 9147326"/>
              <a:gd name="connsiteY440" fmla="*/ 3993515 h 6857999"/>
              <a:gd name="connsiteX441" fmla="*/ 7551348 w 9147326"/>
              <a:gd name="connsiteY441" fmla="*/ 3989705 h 6857999"/>
              <a:gd name="connsiteX442" fmla="*/ 7555797 w 9147326"/>
              <a:gd name="connsiteY442" fmla="*/ 3985577 h 6857999"/>
              <a:gd name="connsiteX443" fmla="*/ 8717788 w 9147326"/>
              <a:gd name="connsiteY443" fmla="*/ 2825115 h 6857999"/>
              <a:gd name="connsiteX444" fmla="*/ 8721919 w 9147326"/>
              <a:gd name="connsiteY444" fmla="*/ 2820987 h 6857999"/>
              <a:gd name="connsiteX445" fmla="*/ 8726369 w 9147326"/>
              <a:gd name="connsiteY445" fmla="*/ 2817177 h 6857999"/>
              <a:gd name="connsiteX446" fmla="*/ 8731137 w 9147326"/>
              <a:gd name="connsiteY446" fmla="*/ 2813685 h 6857999"/>
              <a:gd name="connsiteX447" fmla="*/ 8735586 w 9147326"/>
              <a:gd name="connsiteY447" fmla="*/ 2810192 h 6857999"/>
              <a:gd name="connsiteX448" fmla="*/ 8740672 w 9147326"/>
              <a:gd name="connsiteY448" fmla="*/ 2807335 h 6857999"/>
              <a:gd name="connsiteX449" fmla="*/ 8745757 w 9147326"/>
              <a:gd name="connsiteY449" fmla="*/ 2804477 h 6857999"/>
              <a:gd name="connsiteX450" fmla="*/ 8750524 w 9147326"/>
              <a:gd name="connsiteY450" fmla="*/ 2801937 h 6857999"/>
              <a:gd name="connsiteX451" fmla="*/ 8755927 w 9147326"/>
              <a:gd name="connsiteY451" fmla="*/ 2799715 h 6857999"/>
              <a:gd name="connsiteX452" fmla="*/ 8761013 w 9147326"/>
              <a:gd name="connsiteY452" fmla="*/ 2797810 h 6857999"/>
              <a:gd name="connsiteX453" fmla="*/ 8766416 w 9147326"/>
              <a:gd name="connsiteY453" fmla="*/ 2795905 h 6857999"/>
              <a:gd name="connsiteX454" fmla="*/ 8771819 w 9147326"/>
              <a:gd name="connsiteY454" fmla="*/ 2794635 h 6857999"/>
              <a:gd name="connsiteX455" fmla="*/ 8777222 w 9147326"/>
              <a:gd name="connsiteY455" fmla="*/ 2793365 h 6857999"/>
              <a:gd name="connsiteX456" fmla="*/ 8782625 w 9147326"/>
              <a:gd name="connsiteY456" fmla="*/ 2792730 h 6857999"/>
              <a:gd name="connsiteX457" fmla="*/ 8788346 w 9147326"/>
              <a:gd name="connsiteY457" fmla="*/ 2792095 h 6857999"/>
              <a:gd name="connsiteX458" fmla="*/ 8793431 w 9147326"/>
              <a:gd name="connsiteY458" fmla="*/ 2791460 h 6857999"/>
              <a:gd name="connsiteX459" fmla="*/ 8799152 w 9147326"/>
              <a:gd name="connsiteY459" fmla="*/ 2791460 h 6857999"/>
              <a:gd name="connsiteX460" fmla="*/ 8804556 w 9147326"/>
              <a:gd name="connsiteY460" fmla="*/ 2791460 h 6857999"/>
              <a:gd name="connsiteX461" fmla="*/ 8810277 w 9147326"/>
              <a:gd name="connsiteY461" fmla="*/ 2792095 h 6857999"/>
              <a:gd name="connsiteX462" fmla="*/ 8815680 w 9147326"/>
              <a:gd name="connsiteY462" fmla="*/ 2792730 h 6857999"/>
              <a:gd name="connsiteX463" fmla="*/ 8821083 w 9147326"/>
              <a:gd name="connsiteY463" fmla="*/ 2793365 h 6857999"/>
              <a:gd name="connsiteX464" fmla="*/ 8826804 w 9147326"/>
              <a:gd name="connsiteY464" fmla="*/ 2794635 h 6857999"/>
              <a:gd name="connsiteX465" fmla="*/ 8831889 w 9147326"/>
              <a:gd name="connsiteY465" fmla="*/ 2795905 h 6857999"/>
              <a:gd name="connsiteX466" fmla="*/ 8837292 w 9147326"/>
              <a:gd name="connsiteY466" fmla="*/ 2797810 h 6857999"/>
              <a:gd name="connsiteX467" fmla="*/ 8842377 w 9147326"/>
              <a:gd name="connsiteY467" fmla="*/ 2799715 h 6857999"/>
              <a:gd name="connsiteX468" fmla="*/ 8847463 w 9147326"/>
              <a:gd name="connsiteY468" fmla="*/ 2801937 h 6857999"/>
              <a:gd name="connsiteX469" fmla="*/ 8852866 w 9147326"/>
              <a:gd name="connsiteY469" fmla="*/ 2804477 h 6857999"/>
              <a:gd name="connsiteX470" fmla="*/ 8857633 w 9147326"/>
              <a:gd name="connsiteY470" fmla="*/ 2807335 h 6857999"/>
              <a:gd name="connsiteX471" fmla="*/ 8862401 w 9147326"/>
              <a:gd name="connsiteY471" fmla="*/ 2810192 h 6857999"/>
              <a:gd name="connsiteX472" fmla="*/ 8867486 w 9147326"/>
              <a:gd name="connsiteY472" fmla="*/ 2813685 h 6857999"/>
              <a:gd name="connsiteX473" fmla="*/ 8871936 w 9147326"/>
              <a:gd name="connsiteY473" fmla="*/ 2817177 h 6857999"/>
              <a:gd name="connsiteX474" fmla="*/ 8876385 w 9147326"/>
              <a:gd name="connsiteY474" fmla="*/ 2820987 h 6857999"/>
              <a:gd name="connsiteX475" fmla="*/ 8880517 w 9147326"/>
              <a:gd name="connsiteY475" fmla="*/ 2825115 h 6857999"/>
              <a:gd name="connsiteX476" fmla="*/ 8884649 w 9147326"/>
              <a:gd name="connsiteY476" fmla="*/ 2829242 h 6857999"/>
              <a:gd name="connsiteX477" fmla="*/ 8888781 w 9147326"/>
              <a:gd name="connsiteY477" fmla="*/ 2833687 h 6857999"/>
              <a:gd name="connsiteX478" fmla="*/ 8891959 w 9147326"/>
              <a:gd name="connsiteY478" fmla="*/ 2838450 h 6857999"/>
              <a:gd name="connsiteX479" fmla="*/ 8895455 w 9147326"/>
              <a:gd name="connsiteY479" fmla="*/ 2842895 h 6857999"/>
              <a:gd name="connsiteX480" fmla="*/ 8898316 w 9147326"/>
              <a:gd name="connsiteY480" fmla="*/ 2847975 h 6857999"/>
              <a:gd name="connsiteX481" fmla="*/ 8901494 w 9147326"/>
              <a:gd name="connsiteY481" fmla="*/ 2853055 h 6857999"/>
              <a:gd name="connsiteX482" fmla="*/ 8903719 w 9147326"/>
              <a:gd name="connsiteY482" fmla="*/ 2857817 h 6857999"/>
              <a:gd name="connsiteX483" fmla="*/ 8905944 w 9147326"/>
              <a:gd name="connsiteY483" fmla="*/ 2863215 h 6857999"/>
              <a:gd name="connsiteX484" fmla="*/ 8908168 w 9147326"/>
              <a:gd name="connsiteY484" fmla="*/ 2868295 h 6857999"/>
              <a:gd name="connsiteX485" fmla="*/ 8909440 w 9147326"/>
              <a:gd name="connsiteY485" fmla="*/ 2873692 h 6857999"/>
              <a:gd name="connsiteX486" fmla="*/ 8911029 w 9147326"/>
              <a:gd name="connsiteY486" fmla="*/ 2879090 h 6857999"/>
              <a:gd name="connsiteX487" fmla="*/ 8912300 w 9147326"/>
              <a:gd name="connsiteY487" fmla="*/ 2884487 h 6857999"/>
              <a:gd name="connsiteX488" fmla="*/ 8913254 w 9147326"/>
              <a:gd name="connsiteY488" fmla="*/ 2889885 h 6857999"/>
              <a:gd name="connsiteX489" fmla="*/ 8913572 w 9147326"/>
              <a:gd name="connsiteY489" fmla="*/ 2895600 h 6857999"/>
              <a:gd name="connsiteX490" fmla="*/ 8913889 w 9147326"/>
              <a:gd name="connsiteY490" fmla="*/ 2900680 h 6857999"/>
              <a:gd name="connsiteX491" fmla="*/ 8914525 w 9147326"/>
              <a:gd name="connsiteY491" fmla="*/ 2906395 h 6857999"/>
              <a:gd name="connsiteX492" fmla="*/ 8913889 w 9147326"/>
              <a:gd name="connsiteY492" fmla="*/ 2911792 h 6857999"/>
              <a:gd name="connsiteX493" fmla="*/ 8913572 w 9147326"/>
              <a:gd name="connsiteY493" fmla="*/ 2917507 h 6857999"/>
              <a:gd name="connsiteX494" fmla="*/ 8913254 w 9147326"/>
              <a:gd name="connsiteY494" fmla="*/ 2923222 h 6857999"/>
              <a:gd name="connsiteX495" fmla="*/ 8912300 w 9147326"/>
              <a:gd name="connsiteY495" fmla="*/ 2928302 h 6857999"/>
              <a:gd name="connsiteX496" fmla="*/ 8911029 w 9147326"/>
              <a:gd name="connsiteY496" fmla="*/ 2934017 h 6857999"/>
              <a:gd name="connsiteX497" fmla="*/ 8909440 w 9147326"/>
              <a:gd name="connsiteY497" fmla="*/ 2939097 h 6857999"/>
              <a:gd name="connsiteX498" fmla="*/ 8908168 w 9147326"/>
              <a:gd name="connsiteY498" fmla="*/ 2944495 h 6857999"/>
              <a:gd name="connsiteX499" fmla="*/ 8905944 w 9147326"/>
              <a:gd name="connsiteY499" fmla="*/ 2949575 h 6857999"/>
              <a:gd name="connsiteX500" fmla="*/ 8903719 w 9147326"/>
              <a:gd name="connsiteY500" fmla="*/ 2954655 h 6857999"/>
              <a:gd name="connsiteX501" fmla="*/ 8901494 w 9147326"/>
              <a:gd name="connsiteY501" fmla="*/ 2960052 h 6857999"/>
              <a:gd name="connsiteX502" fmla="*/ 8898316 w 9147326"/>
              <a:gd name="connsiteY502" fmla="*/ 2964815 h 6857999"/>
              <a:gd name="connsiteX503" fmla="*/ 8895455 w 9147326"/>
              <a:gd name="connsiteY503" fmla="*/ 2969577 h 6857999"/>
              <a:gd name="connsiteX504" fmla="*/ 8891959 w 9147326"/>
              <a:gd name="connsiteY504" fmla="*/ 2974657 h 6857999"/>
              <a:gd name="connsiteX505" fmla="*/ 8888781 w 9147326"/>
              <a:gd name="connsiteY505" fmla="*/ 2979102 h 6857999"/>
              <a:gd name="connsiteX506" fmla="*/ 8884649 w 9147326"/>
              <a:gd name="connsiteY506" fmla="*/ 2983547 h 6857999"/>
              <a:gd name="connsiteX507" fmla="*/ 8880517 w 9147326"/>
              <a:gd name="connsiteY507" fmla="*/ 2987992 h 6857999"/>
              <a:gd name="connsiteX508" fmla="*/ 8288080 w 9147326"/>
              <a:gd name="connsiteY508" fmla="*/ 3579812 h 6857999"/>
              <a:gd name="connsiteX509" fmla="*/ 8283948 w 9147326"/>
              <a:gd name="connsiteY509" fmla="*/ 3584257 h 6857999"/>
              <a:gd name="connsiteX510" fmla="*/ 8280134 w 9147326"/>
              <a:gd name="connsiteY510" fmla="*/ 3588702 h 6857999"/>
              <a:gd name="connsiteX511" fmla="*/ 8276320 w 9147326"/>
              <a:gd name="connsiteY511" fmla="*/ 3593147 h 6857999"/>
              <a:gd name="connsiteX512" fmla="*/ 8273142 w 9147326"/>
              <a:gd name="connsiteY512" fmla="*/ 3597910 h 6857999"/>
              <a:gd name="connsiteX513" fmla="*/ 8269964 w 9147326"/>
              <a:gd name="connsiteY513" fmla="*/ 3602990 h 6857999"/>
              <a:gd name="connsiteX514" fmla="*/ 8267421 w 9147326"/>
              <a:gd name="connsiteY514" fmla="*/ 3607752 h 6857999"/>
              <a:gd name="connsiteX515" fmla="*/ 8264878 w 9147326"/>
              <a:gd name="connsiteY515" fmla="*/ 3612515 h 6857999"/>
              <a:gd name="connsiteX516" fmla="*/ 8262654 w 9147326"/>
              <a:gd name="connsiteY516" fmla="*/ 3617595 h 6857999"/>
              <a:gd name="connsiteX517" fmla="*/ 8260747 w 9147326"/>
              <a:gd name="connsiteY517" fmla="*/ 3622992 h 6857999"/>
              <a:gd name="connsiteX518" fmla="*/ 8258840 w 9147326"/>
              <a:gd name="connsiteY518" fmla="*/ 3628707 h 6857999"/>
              <a:gd name="connsiteX519" fmla="*/ 8257251 w 9147326"/>
              <a:gd name="connsiteY519" fmla="*/ 3633787 h 6857999"/>
              <a:gd name="connsiteX520" fmla="*/ 8256297 w 9147326"/>
              <a:gd name="connsiteY520" fmla="*/ 3638867 h 6857999"/>
              <a:gd name="connsiteX521" fmla="*/ 8255344 w 9147326"/>
              <a:gd name="connsiteY521" fmla="*/ 3644582 h 6857999"/>
              <a:gd name="connsiteX522" fmla="*/ 8254708 w 9147326"/>
              <a:gd name="connsiteY522" fmla="*/ 3650297 h 6857999"/>
              <a:gd name="connsiteX523" fmla="*/ 8254390 w 9147326"/>
              <a:gd name="connsiteY523" fmla="*/ 3655695 h 6857999"/>
              <a:gd name="connsiteX524" fmla="*/ 8254072 w 9147326"/>
              <a:gd name="connsiteY524" fmla="*/ 3661092 h 6857999"/>
              <a:gd name="connsiteX525" fmla="*/ 8254390 w 9147326"/>
              <a:gd name="connsiteY525" fmla="*/ 3666490 h 6857999"/>
              <a:gd name="connsiteX526" fmla="*/ 8254708 w 9147326"/>
              <a:gd name="connsiteY526" fmla="*/ 3672205 h 6857999"/>
              <a:gd name="connsiteX527" fmla="*/ 8255344 w 9147326"/>
              <a:gd name="connsiteY527" fmla="*/ 3677602 h 6857999"/>
              <a:gd name="connsiteX528" fmla="*/ 8256297 w 9147326"/>
              <a:gd name="connsiteY528" fmla="*/ 3683000 h 6857999"/>
              <a:gd name="connsiteX529" fmla="*/ 8257251 w 9147326"/>
              <a:gd name="connsiteY529" fmla="*/ 3688397 h 6857999"/>
              <a:gd name="connsiteX530" fmla="*/ 8258840 w 9147326"/>
              <a:gd name="connsiteY530" fmla="*/ 3693795 h 6857999"/>
              <a:gd name="connsiteX531" fmla="*/ 8260747 w 9147326"/>
              <a:gd name="connsiteY531" fmla="*/ 3699510 h 6857999"/>
              <a:gd name="connsiteX532" fmla="*/ 8262654 w 9147326"/>
              <a:gd name="connsiteY532" fmla="*/ 3704590 h 6857999"/>
              <a:gd name="connsiteX533" fmla="*/ 8264878 w 9147326"/>
              <a:gd name="connsiteY533" fmla="*/ 3709352 h 6857999"/>
              <a:gd name="connsiteX534" fmla="*/ 8267421 w 9147326"/>
              <a:gd name="connsiteY534" fmla="*/ 3714750 h 6857999"/>
              <a:gd name="connsiteX535" fmla="*/ 8269964 w 9147326"/>
              <a:gd name="connsiteY535" fmla="*/ 3719512 h 6857999"/>
              <a:gd name="connsiteX536" fmla="*/ 8273142 w 9147326"/>
              <a:gd name="connsiteY536" fmla="*/ 3724275 h 6857999"/>
              <a:gd name="connsiteX537" fmla="*/ 8276320 w 9147326"/>
              <a:gd name="connsiteY537" fmla="*/ 3729037 h 6857999"/>
              <a:gd name="connsiteX538" fmla="*/ 8280134 w 9147326"/>
              <a:gd name="connsiteY538" fmla="*/ 3733800 h 6857999"/>
              <a:gd name="connsiteX539" fmla="*/ 8283948 w 9147326"/>
              <a:gd name="connsiteY539" fmla="*/ 3738245 h 6857999"/>
              <a:gd name="connsiteX540" fmla="*/ 8288080 w 9147326"/>
              <a:gd name="connsiteY540" fmla="*/ 3742690 h 6857999"/>
              <a:gd name="connsiteX541" fmla="*/ 8291576 w 9147326"/>
              <a:gd name="connsiteY541" fmla="*/ 3745865 h 6857999"/>
              <a:gd name="connsiteX542" fmla="*/ 8295390 w 9147326"/>
              <a:gd name="connsiteY542" fmla="*/ 3749357 h 6857999"/>
              <a:gd name="connsiteX543" fmla="*/ 8303654 w 9147326"/>
              <a:gd name="connsiteY543" fmla="*/ 3755707 h 6857999"/>
              <a:gd name="connsiteX544" fmla="*/ 8311917 w 9147326"/>
              <a:gd name="connsiteY544" fmla="*/ 3760787 h 6857999"/>
              <a:gd name="connsiteX545" fmla="*/ 8320499 w 9147326"/>
              <a:gd name="connsiteY545" fmla="*/ 3765232 h 6857999"/>
              <a:gd name="connsiteX546" fmla="*/ 8329716 w 9147326"/>
              <a:gd name="connsiteY546" fmla="*/ 3769042 h 6857999"/>
              <a:gd name="connsiteX547" fmla="*/ 8338615 w 9147326"/>
              <a:gd name="connsiteY547" fmla="*/ 3771900 h 6857999"/>
              <a:gd name="connsiteX548" fmla="*/ 8348468 w 9147326"/>
              <a:gd name="connsiteY548" fmla="*/ 3774122 h 6857999"/>
              <a:gd name="connsiteX549" fmla="*/ 8357685 w 9147326"/>
              <a:gd name="connsiteY549" fmla="*/ 3775392 h 6857999"/>
              <a:gd name="connsiteX550" fmla="*/ 8367538 w 9147326"/>
              <a:gd name="connsiteY550" fmla="*/ 3776027 h 6857999"/>
              <a:gd name="connsiteX551" fmla="*/ 8376755 w 9147326"/>
              <a:gd name="connsiteY551" fmla="*/ 3775710 h 6857999"/>
              <a:gd name="connsiteX552" fmla="*/ 8386608 w 9147326"/>
              <a:gd name="connsiteY552" fmla="*/ 3775075 h 6857999"/>
              <a:gd name="connsiteX553" fmla="*/ 8395825 w 9147326"/>
              <a:gd name="connsiteY553" fmla="*/ 3773170 h 6857999"/>
              <a:gd name="connsiteX554" fmla="*/ 8405042 w 9147326"/>
              <a:gd name="connsiteY554" fmla="*/ 3770630 h 6857999"/>
              <a:gd name="connsiteX555" fmla="*/ 8414577 w 9147326"/>
              <a:gd name="connsiteY555" fmla="*/ 3766820 h 6857999"/>
              <a:gd name="connsiteX556" fmla="*/ 8423476 w 9147326"/>
              <a:gd name="connsiteY556" fmla="*/ 3762692 h 6857999"/>
              <a:gd name="connsiteX557" fmla="*/ 8431740 w 9147326"/>
              <a:gd name="connsiteY557" fmla="*/ 3757930 h 6857999"/>
              <a:gd name="connsiteX558" fmla="*/ 9147326 w 9147326"/>
              <a:gd name="connsiteY558" fmla="*/ 3037501 h 6857999"/>
              <a:gd name="connsiteX559" fmla="*/ 9147326 w 9147326"/>
              <a:gd name="connsiteY559" fmla="*/ 6857999 h 6857999"/>
              <a:gd name="connsiteX560" fmla="*/ 460220 w 9147326"/>
              <a:gd name="connsiteY560" fmla="*/ 6857999 h 6857999"/>
              <a:gd name="connsiteX561" fmla="*/ 2028398 w 9147326"/>
              <a:gd name="connsiteY561" fmla="*/ 5291772 h 6857999"/>
              <a:gd name="connsiteX562" fmla="*/ 2032530 w 9147326"/>
              <a:gd name="connsiteY562" fmla="*/ 5287644 h 6857999"/>
              <a:gd name="connsiteX563" fmla="*/ 2036026 w 9147326"/>
              <a:gd name="connsiteY563" fmla="*/ 5283199 h 6857999"/>
              <a:gd name="connsiteX564" fmla="*/ 2039840 w 9147326"/>
              <a:gd name="connsiteY564" fmla="*/ 5278437 h 6857999"/>
              <a:gd name="connsiteX565" fmla="*/ 2043336 w 9147326"/>
              <a:gd name="connsiteY565" fmla="*/ 5273992 h 6857999"/>
              <a:gd name="connsiteX566" fmla="*/ 2046196 w 9147326"/>
              <a:gd name="connsiteY566" fmla="*/ 5268912 h 6857999"/>
              <a:gd name="connsiteX567" fmla="*/ 2048739 w 9147326"/>
              <a:gd name="connsiteY567" fmla="*/ 5263832 h 6857999"/>
              <a:gd name="connsiteX568" fmla="*/ 2051600 w 9147326"/>
              <a:gd name="connsiteY568" fmla="*/ 5259069 h 6857999"/>
              <a:gd name="connsiteX569" fmla="*/ 2053824 w 9147326"/>
              <a:gd name="connsiteY569" fmla="*/ 5253672 h 6857999"/>
              <a:gd name="connsiteX570" fmla="*/ 2055731 w 9147326"/>
              <a:gd name="connsiteY570" fmla="*/ 5248592 h 6857999"/>
              <a:gd name="connsiteX571" fmla="*/ 2057321 w 9147326"/>
              <a:gd name="connsiteY571" fmla="*/ 5243194 h 6857999"/>
              <a:gd name="connsiteX572" fmla="*/ 2058910 w 9147326"/>
              <a:gd name="connsiteY572" fmla="*/ 5237797 h 6857999"/>
              <a:gd name="connsiteX573" fmla="*/ 2060181 w 9147326"/>
              <a:gd name="connsiteY573" fmla="*/ 5232399 h 6857999"/>
              <a:gd name="connsiteX574" fmla="*/ 2060817 w 9147326"/>
              <a:gd name="connsiteY574" fmla="*/ 5227002 h 6857999"/>
              <a:gd name="connsiteX575" fmla="*/ 2061452 w 9147326"/>
              <a:gd name="connsiteY575" fmla="*/ 5221287 h 6857999"/>
              <a:gd name="connsiteX576" fmla="*/ 2061770 w 9147326"/>
              <a:gd name="connsiteY576" fmla="*/ 5216207 h 6857999"/>
              <a:gd name="connsiteX577" fmla="*/ 2062406 w 9147326"/>
              <a:gd name="connsiteY577" fmla="*/ 5210492 h 6857999"/>
              <a:gd name="connsiteX578" fmla="*/ 2061770 w 9147326"/>
              <a:gd name="connsiteY578" fmla="*/ 5204777 h 6857999"/>
              <a:gd name="connsiteX579" fmla="*/ 2061452 w 9147326"/>
              <a:gd name="connsiteY579" fmla="*/ 5199379 h 6857999"/>
              <a:gd name="connsiteX580" fmla="*/ 2060817 w 9147326"/>
              <a:gd name="connsiteY580" fmla="*/ 5193664 h 6857999"/>
              <a:gd name="connsiteX581" fmla="*/ 2060181 w 9147326"/>
              <a:gd name="connsiteY581" fmla="*/ 5188584 h 6857999"/>
              <a:gd name="connsiteX582" fmla="*/ 2058910 w 9147326"/>
              <a:gd name="connsiteY582" fmla="*/ 5182869 h 6857999"/>
              <a:gd name="connsiteX583" fmla="*/ 2057321 w 9147326"/>
              <a:gd name="connsiteY583" fmla="*/ 5177789 h 6857999"/>
              <a:gd name="connsiteX584" fmla="*/ 2055731 w 9147326"/>
              <a:gd name="connsiteY584" fmla="*/ 5172392 h 6857999"/>
              <a:gd name="connsiteX585" fmla="*/ 2053824 w 9147326"/>
              <a:gd name="connsiteY585" fmla="*/ 5167312 h 6857999"/>
              <a:gd name="connsiteX586" fmla="*/ 2051600 w 9147326"/>
              <a:gd name="connsiteY586" fmla="*/ 5161914 h 6857999"/>
              <a:gd name="connsiteX587" fmla="*/ 2048739 w 9147326"/>
              <a:gd name="connsiteY587" fmla="*/ 5156834 h 6857999"/>
              <a:gd name="connsiteX588" fmla="*/ 2046196 w 9147326"/>
              <a:gd name="connsiteY588" fmla="*/ 5152072 h 6857999"/>
              <a:gd name="connsiteX589" fmla="*/ 2043336 w 9147326"/>
              <a:gd name="connsiteY589" fmla="*/ 5146992 h 6857999"/>
              <a:gd name="connsiteX590" fmla="*/ 2039840 w 9147326"/>
              <a:gd name="connsiteY590" fmla="*/ 5142230 h 6857999"/>
              <a:gd name="connsiteX591" fmla="*/ 2036026 w 9147326"/>
              <a:gd name="connsiteY591" fmla="*/ 5137785 h 6857999"/>
              <a:gd name="connsiteX592" fmla="*/ 2032530 w 9147326"/>
              <a:gd name="connsiteY592" fmla="*/ 5133340 h 6857999"/>
              <a:gd name="connsiteX593" fmla="*/ 2028398 w 9147326"/>
              <a:gd name="connsiteY593" fmla="*/ 5129212 h 6857999"/>
              <a:gd name="connsiteX594" fmla="*/ 2024266 w 9147326"/>
              <a:gd name="connsiteY594" fmla="*/ 5125085 h 6857999"/>
              <a:gd name="connsiteX595" fmla="*/ 2019816 w 9147326"/>
              <a:gd name="connsiteY595" fmla="*/ 5120957 h 6857999"/>
              <a:gd name="connsiteX596" fmla="*/ 2015049 w 9147326"/>
              <a:gd name="connsiteY596" fmla="*/ 5117782 h 6857999"/>
              <a:gd name="connsiteX597" fmla="*/ 2010281 w 9147326"/>
              <a:gd name="connsiteY597" fmla="*/ 5114290 h 6857999"/>
              <a:gd name="connsiteX598" fmla="*/ 2005514 w 9147326"/>
              <a:gd name="connsiteY598" fmla="*/ 5111432 h 6857999"/>
              <a:gd name="connsiteX599" fmla="*/ 2000429 w 9147326"/>
              <a:gd name="connsiteY599" fmla="*/ 5108257 h 6857999"/>
              <a:gd name="connsiteX600" fmla="*/ 1995661 w 9147326"/>
              <a:gd name="connsiteY600" fmla="*/ 5106035 h 6857999"/>
              <a:gd name="connsiteX601" fmla="*/ 1990258 w 9147326"/>
              <a:gd name="connsiteY601" fmla="*/ 5103812 h 6857999"/>
              <a:gd name="connsiteX602" fmla="*/ 1985173 w 9147326"/>
              <a:gd name="connsiteY602" fmla="*/ 5101590 h 6857999"/>
              <a:gd name="connsiteX603" fmla="*/ 1979770 w 9147326"/>
              <a:gd name="connsiteY603" fmla="*/ 5100320 h 6857999"/>
              <a:gd name="connsiteX604" fmla="*/ 1974367 w 9147326"/>
              <a:gd name="connsiteY604" fmla="*/ 5098732 h 6857999"/>
              <a:gd name="connsiteX605" fmla="*/ 1968964 w 9147326"/>
              <a:gd name="connsiteY605" fmla="*/ 5097462 h 6857999"/>
              <a:gd name="connsiteX606" fmla="*/ 1963560 w 9147326"/>
              <a:gd name="connsiteY606" fmla="*/ 5096510 h 6857999"/>
              <a:gd name="connsiteX607" fmla="*/ 1958157 w 9147326"/>
              <a:gd name="connsiteY607" fmla="*/ 5095557 h 6857999"/>
              <a:gd name="connsiteX608" fmla="*/ 1952754 w 9147326"/>
              <a:gd name="connsiteY608" fmla="*/ 5095240 h 6857999"/>
              <a:gd name="connsiteX609" fmla="*/ 1947033 w 9147326"/>
              <a:gd name="connsiteY609" fmla="*/ 5095240 h 6857999"/>
              <a:gd name="connsiteX610" fmla="*/ 1941312 w 9147326"/>
              <a:gd name="connsiteY610" fmla="*/ 5095240 h 6857999"/>
              <a:gd name="connsiteX611" fmla="*/ 1935909 w 9147326"/>
              <a:gd name="connsiteY611" fmla="*/ 5095557 h 6857999"/>
              <a:gd name="connsiteX612" fmla="*/ 1930506 w 9147326"/>
              <a:gd name="connsiteY612" fmla="*/ 5096510 h 6857999"/>
              <a:gd name="connsiteX613" fmla="*/ 1925103 w 9147326"/>
              <a:gd name="connsiteY613" fmla="*/ 5097462 h 6857999"/>
              <a:gd name="connsiteX614" fmla="*/ 1919382 w 9147326"/>
              <a:gd name="connsiteY614" fmla="*/ 5098732 h 6857999"/>
              <a:gd name="connsiteX615" fmla="*/ 1914297 w 9147326"/>
              <a:gd name="connsiteY615" fmla="*/ 5100320 h 6857999"/>
              <a:gd name="connsiteX616" fmla="*/ 1908894 w 9147326"/>
              <a:gd name="connsiteY616" fmla="*/ 5101590 h 6857999"/>
              <a:gd name="connsiteX617" fmla="*/ 1903808 w 9147326"/>
              <a:gd name="connsiteY617" fmla="*/ 5103812 h 6857999"/>
              <a:gd name="connsiteX618" fmla="*/ 1898405 w 9147326"/>
              <a:gd name="connsiteY618" fmla="*/ 5106035 h 6857999"/>
              <a:gd name="connsiteX619" fmla="*/ 1893320 w 9147326"/>
              <a:gd name="connsiteY619" fmla="*/ 5108257 h 6857999"/>
              <a:gd name="connsiteX620" fmla="*/ 1888552 w 9147326"/>
              <a:gd name="connsiteY620" fmla="*/ 5111432 h 6857999"/>
              <a:gd name="connsiteX621" fmla="*/ 1883467 w 9147326"/>
              <a:gd name="connsiteY621" fmla="*/ 5114290 h 6857999"/>
              <a:gd name="connsiteX622" fmla="*/ 1878700 w 9147326"/>
              <a:gd name="connsiteY622" fmla="*/ 5117782 h 6857999"/>
              <a:gd name="connsiteX623" fmla="*/ 1874250 w 9147326"/>
              <a:gd name="connsiteY623" fmla="*/ 5120957 h 6857999"/>
              <a:gd name="connsiteX624" fmla="*/ 1869800 w 9147326"/>
              <a:gd name="connsiteY624" fmla="*/ 5125085 h 6857999"/>
              <a:gd name="connsiteX625" fmla="*/ 1865668 w 9147326"/>
              <a:gd name="connsiteY625" fmla="*/ 5129212 h 6857999"/>
              <a:gd name="connsiteX626" fmla="*/ 1760149 w 9147326"/>
              <a:gd name="connsiteY626" fmla="*/ 5234304 h 6857999"/>
              <a:gd name="connsiteX627" fmla="*/ 1755699 w 9147326"/>
              <a:gd name="connsiteY627" fmla="*/ 5238432 h 6857999"/>
              <a:gd name="connsiteX628" fmla="*/ 1751249 w 9147326"/>
              <a:gd name="connsiteY628" fmla="*/ 5242559 h 6857999"/>
              <a:gd name="connsiteX629" fmla="*/ 1746799 w 9147326"/>
              <a:gd name="connsiteY629" fmla="*/ 5245734 h 6857999"/>
              <a:gd name="connsiteX630" fmla="*/ 1741714 w 9147326"/>
              <a:gd name="connsiteY630" fmla="*/ 5249227 h 6857999"/>
              <a:gd name="connsiteX631" fmla="*/ 1736947 w 9147326"/>
              <a:gd name="connsiteY631" fmla="*/ 5252084 h 6857999"/>
              <a:gd name="connsiteX632" fmla="*/ 1732179 w 9147326"/>
              <a:gd name="connsiteY632" fmla="*/ 5255259 h 6857999"/>
              <a:gd name="connsiteX633" fmla="*/ 1726776 w 9147326"/>
              <a:gd name="connsiteY633" fmla="*/ 5257482 h 6857999"/>
              <a:gd name="connsiteX634" fmla="*/ 1722009 w 9147326"/>
              <a:gd name="connsiteY634" fmla="*/ 5259704 h 6857999"/>
              <a:gd name="connsiteX635" fmla="*/ 1716288 w 9147326"/>
              <a:gd name="connsiteY635" fmla="*/ 5261927 h 6857999"/>
              <a:gd name="connsiteX636" fmla="*/ 1711202 w 9147326"/>
              <a:gd name="connsiteY636" fmla="*/ 5263514 h 6857999"/>
              <a:gd name="connsiteX637" fmla="*/ 1706117 w 9147326"/>
              <a:gd name="connsiteY637" fmla="*/ 5264784 h 6857999"/>
              <a:gd name="connsiteX638" fmla="*/ 1700396 w 9147326"/>
              <a:gd name="connsiteY638" fmla="*/ 5266054 h 6857999"/>
              <a:gd name="connsiteX639" fmla="*/ 1695311 w 9147326"/>
              <a:gd name="connsiteY639" fmla="*/ 5267007 h 6857999"/>
              <a:gd name="connsiteX640" fmla="*/ 1689590 w 9147326"/>
              <a:gd name="connsiteY640" fmla="*/ 5267642 h 6857999"/>
              <a:gd name="connsiteX641" fmla="*/ 1683869 w 9147326"/>
              <a:gd name="connsiteY641" fmla="*/ 5268277 h 6857999"/>
              <a:gd name="connsiteX642" fmla="*/ 1678466 w 9147326"/>
              <a:gd name="connsiteY642" fmla="*/ 5268277 h 6857999"/>
              <a:gd name="connsiteX643" fmla="*/ 1673063 w 9147326"/>
              <a:gd name="connsiteY643" fmla="*/ 5268277 h 6857999"/>
              <a:gd name="connsiteX644" fmla="*/ 1667660 w 9147326"/>
              <a:gd name="connsiteY644" fmla="*/ 5267642 h 6857999"/>
              <a:gd name="connsiteX645" fmla="*/ 1661939 w 9147326"/>
              <a:gd name="connsiteY645" fmla="*/ 5267007 h 6857999"/>
              <a:gd name="connsiteX646" fmla="*/ 1656218 w 9147326"/>
              <a:gd name="connsiteY646" fmla="*/ 5266054 h 6857999"/>
              <a:gd name="connsiteX647" fmla="*/ 1651132 w 9147326"/>
              <a:gd name="connsiteY647" fmla="*/ 5264784 h 6857999"/>
              <a:gd name="connsiteX648" fmla="*/ 1645412 w 9147326"/>
              <a:gd name="connsiteY648" fmla="*/ 5263514 h 6857999"/>
              <a:gd name="connsiteX649" fmla="*/ 1640326 w 9147326"/>
              <a:gd name="connsiteY649" fmla="*/ 5261927 h 6857999"/>
              <a:gd name="connsiteX650" fmla="*/ 1635241 w 9147326"/>
              <a:gd name="connsiteY650" fmla="*/ 5259704 h 6857999"/>
              <a:gd name="connsiteX651" fmla="*/ 1629838 w 9147326"/>
              <a:gd name="connsiteY651" fmla="*/ 5257482 h 6857999"/>
              <a:gd name="connsiteX652" fmla="*/ 1625070 w 9147326"/>
              <a:gd name="connsiteY652" fmla="*/ 5255259 h 6857999"/>
              <a:gd name="connsiteX653" fmla="*/ 1619667 w 9147326"/>
              <a:gd name="connsiteY653" fmla="*/ 5252084 h 6857999"/>
              <a:gd name="connsiteX654" fmla="*/ 1614900 w 9147326"/>
              <a:gd name="connsiteY654" fmla="*/ 5249227 h 6857999"/>
              <a:gd name="connsiteX655" fmla="*/ 1610450 w 9147326"/>
              <a:gd name="connsiteY655" fmla="*/ 5245734 h 6857999"/>
              <a:gd name="connsiteX656" fmla="*/ 1605683 w 9147326"/>
              <a:gd name="connsiteY656" fmla="*/ 5242559 h 6857999"/>
              <a:gd name="connsiteX657" fmla="*/ 1601551 w 9147326"/>
              <a:gd name="connsiteY657" fmla="*/ 5238432 h 6857999"/>
              <a:gd name="connsiteX658" fmla="*/ 1597101 w 9147326"/>
              <a:gd name="connsiteY658" fmla="*/ 5234304 h 6857999"/>
              <a:gd name="connsiteX659" fmla="*/ 1592969 w 9147326"/>
              <a:gd name="connsiteY659" fmla="*/ 5230177 h 6857999"/>
              <a:gd name="connsiteX660" fmla="*/ 1589155 w 9147326"/>
              <a:gd name="connsiteY660" fmla="*/ 5225732 h 6857999"/>
              <a:gd name="connsiteX661" fmla="*/ 1585342 w 9147326"/>
              <a:gd name="connsiteY661" fmla="*/ 5221287 h 6857999"/>
              <a:gd name="connsiteX662" fmla="*/ 1582163 w 9147326"/>
              <a:gd name="connsiteY662" fmla="*/ 5216524 h 6857999"/>
              <a:gd name="connsiteX663" fmla="*/ 1578985 w 9147326"/>
              <a:gd name="connsiteY663" fmla="*/ 5211444 h 6857999"/>
              <a:gd name="connsiteX664" fmla="*/ 1576442 w 9147326"/>
              <a:gd name="connsiteY664" fmla="*/ 5206682 h 6857999"/>
              <a:gd name="connsiteX665" fmla="*/ 1573900 w 9147326"/>
              <a:gd name="connsiteY665" fmla="*/ 5201602 h 6857999"/>
              <a:gd name="connsiteX666" fmla="*/ 1571675 w 9147326"/>
              <a:gd name="connsiteY666" fmla="*/ 5196204 h 6857999"/>
              <a:gd name="connsiteX667" fmla="*/ 1569768 w 9147326"/>
              <a:gd name="connsiteY667" fmla="*/ 5191124 h 6857999"/>
              <a:gd name="connsiteX668" fmla="*/ 1567861 w 9147326"/>
              <a:gd name="connsiteY668" fmla="*/ 5186044 h 6857999"/>
              <a:gd name="connsiteX669" fmla="*/ 1566589 w 9147326"/>
              <a:gd name="connsiteY669" fmla="*/ 5180647 h 6857999"/>
              <a:gd name="connsiteX670" fmla="*/ 1565318 w 9147326"/>
              <a:gd name="connsiteY670" fmla="*/ 5174932 h 6857999"/>
              <a:gd name="connsiteX671" fmla="*/ 1564682 w 9147326"/>
              <a:gd name="connsiteY671" fmla="*/ 5169534 h 6857999"/>
              <a:gd name="connsiteX672" fmla="*/ 1563729 w 9147326"/>
              <a:gd name="connsiteY672" fmla="*/ 5164137 h 6857999"/>
              <a:gd name="connsiteX673" fmla="*/ 1563411 w 9147326"/>
              <a:gd name="connsiteY673" fmla="*/ 5158739 h 6857999"/>
              <a:gd name="connsiteX674" fmla="*/ 1563411 w 9147326"/>
              <a:gd name="connsiteY674" fmla="*/ 5153024 h 6857999"/>
              <a:gd name="connsiteX675" fmla="*/ 1563411 w 9147326"/>
              <a:gd name="connsiteY675" fmla="*/ 5147627 h 6857999"/>
              <a:gd name="connsiteX676" fmla="*/ 1563729 w 9147326"/>
              <a:gd name="connsiteY676" fmla="*/ 5142230 h 6857999"/>
              <a:gd name="connsiteX677" fmla="*/ 1564682 w 9147326"/>
              <a:gd name="connsiteY677" fmla="*/ 5136832 h 6857999"/>
              <a:gd name="connsiteX678" fmla="*/ 1565318 w 9147326"/>
              <a:gd name="connsiteY678" fmla="*/ 5131117 h 6857999"/>
              <a:gd name="connsiteX679" fmla="*/ 1566589 w 9147326"/>
              <a:gd name="connsiteY679" fmla="*/ 5126037 h 6857999"/>
              <a:gd name="connsiteX680" fmla="*/ 1567861 w 9147326"/>
              <a:gd name="connsiteY680" fmla="*/ 5120322 h 6857999"/>
              <a:gd name="connsiteX681" fmla="*/ 1569768 w 9147326"/>
              <a:gd name="connsiteY681" fmla="*/ 5115242 h 6857999"/>
              <a:gd name="connsiteX682" fmla="*/ 1571675 w 9147326"/>
              <a:gd name="connsiteY682" fmla="*/ 5109845 h 6857999"/>
              <a:gd name="connsiteX683" fmla="*/ 1573900 w 9147326"/>
              <a:gd name="connsiteY683" fmla="*/ 5104765 h 6857999"/>
              <a:gd name="connsiteX684" fmla="*/ 1576442 w 9147326"/>
              <a:gd name="connsiteY684" fmla="*/ 5099685 h 6857999"/>
              <a:gd name="connsiteX685" fmla="*/ 1578985 w 9147326"/>
              <a:gd name="connsiteY685" fmla="*/ 5094605 h 6857999"/>
              <a:gd name="connsiteX686" fmla="*/ 1582163 w 9147326"/>
              <a:gd name="connsiteY686" fmla="*/ 5089842 h 6857999"/>
              <a:gd name="connsiteX687" fmla="*/ 1585342 w 9147326"/>
              <a:gd name="connsiteY687" fmla="*/ 5085397 h 6857999"/>
              <a:gd name="connsiteX688" fmla="*/ 1589155 w 9147326"/>
              <a:gd name="connsiteY688" fmla="*/ 5080317 h 6857999"/>
              <a:gd name="connsiteX689" fmla="*/ 1592969 w 9147326"/>
              <a:gd name="connsiteY689" fmla="*/ 5075872 h 6857999"/>
              <a:gd name="connsiteX690" fmla="*/ 1597101 w 9147326"/>
              <a:gd name="connsiteY690" fmla="*/ 5071745 h 6857999"/>
              <a:gd name="connsiteX691" fmla="*/ 2266136 w 9147326"/>
              <a:gd name="connsiteY691" fmla="*/ 4403725 h 6857999"/>
              <a:gd name="connsiteX692" fmla="*/ 2270267 w 9147326"/>
              <a:gd name="connsiteY692" fmla="*/ 4399280 h 6857999"/>
              <a:gd name="connsiteX693" fmla="*/ 2273764 w 9147326"/>
              <a:gd name="connsiteY693" fmla="*/ 4394835 h 6857999"/>
              <a:gd name="connsiteX694" fmla="*/ 2277578 w 9147326"/>
              <a:gd name="connsiteY694" fmla="*/ 4390390 h 6857999"/>
              <a:gd name="connsiteX695" fmla="*/ 2281074 w 9147326"/>
              <a:gd name="connsiteY695" fmla="*/ 4385310 h 6857999"/>
              <a:gd name="connsiteX696" fmla="*/ 2283934 w 9147326"/>
              <a:gd name="connsiteY696" fmla="*/ 4380547 h 6857999"/>
              <a:gd name="connsiteX697" fmla="*/ 2286477 w 9147326"/>
              <a:gd name="connsiteY697" fmla="*/ 4375785 h 6857999"/>
              <a:gd name="connsiteX698" fmla="*/ 2289019 w 9147326"/>
              <a:gd name="connsiteY698" fmla="*/ 4371022 h 6857999"/>
              <a:gd name="connsiteX699" fmla="*/ 2291244 w 9147326"/>
              <a:gd name="connsiteY699" fmla="*/ 4365625 h 6857999"/>
              <a:gd name="connsiteX700" fmla="*/ 2293151 w 9147326"/>
              <a:gd name="connsiteY700" fmla="*/ 4360545 h 6857999"/>
              <a:gd name="connsiteX701" fmla="*/ 2295058 w 9147326"/>
              <a:gd name="connsiteY701" fmla="*/ 4354830 h 6857999"/>
              <a:gd name="connsiteX702" fmla="*/ 2296647 w 9147326"/>
              <a:gd name="connsiteY702" fmla="*/ 4349750 h 6857999"/>
              <a:gd name="connsiteX703" fmla="*/ 2297601 w 9147326"/>
              <a:gd name="connsiteY703" fmla="*/ 4344352 h 6857999"/>
              <a:gd name="connsiteX704" fmla="*/ 2298554 w 9147326"/>
              <a:gd name="connsiteY704" fmla="*/ 4338955 h 6857999"/>
              <a:gd name="connsiteX705" fmla="*/ 2299190 w 9147326"/>
              <a:gd name="connsiteY705" fmla="*/ 4333240 h 6857999"/>
              <a:gd name="connsiteX706" fmla="*/ 2299508 w 9147326"/>
              <a:gd name="connsiteY706" fmla="*/ 4327525 h 6857999"/>
              <a:gd name="connsiteX707" fmla="*/ 2299508 w 9147326"/>
              <a:gd name="connsiteY707" fmla="*/ 4322445 h 6857999"/>
              <a:gd name="connsiteX708" fmla="*/ 2299508 w 9147326"/>
              <a:gd name="connsiteY708" fmla="*/ 4316730 h 6857999"/>
              <a:gd name="connsiteX709" fmla="*/ 2299190 w 9147326"/>
              <a:gd name="connsiteY709" fmla="*/ 4311332 h 6857999"/>
              <a:gd name="connsiteX710" fmla="*/ 2298554 w 9147326"/>
              <a:gd name="connsiteY710" fmla="*/ 4305617 h 6857999"/>
              <a:gd name="connsiteX711" fmla="*/ 2297601 w 9147326"/>
              <a:gd name="connsiteY711" fmla="*/ 4300537 h 6857999"/>
              <a:gd name="connsiteX712" fmla="*/ 2296647 w 9147326"/>
              <a:gd name="connsiteY712" fmla="*/ 4294822 h 6857999"/>
              <a:gd name="connsiteX713" fmla="*/ 2295058 w 9147326"/>
              <a:gd name="connsiteY713" fmla="*/ 4289742 h 6857999"/>
              <a:gd name="connsiteX714" fmla="*/ 2293151 w 9147326"/>
              <a:gd name="connsiteY714" fmla="*/ 4284027 h 6857999"/>
              <a:gd name="connsiteX715" fmla="*/ 2291244 w 9147326"/>
              <a:gd name="connsiteY715" fmla="*/ 4278947 h 6857999"/>
              <a:gd name="connsiteX716" fmla="*/ 2289019 w 9147326"/>
              <a:gd name="connsiteY716" fmla="*/ 4273867 h 6857999"/>
              <a:gd name="connsiteX717" fmla="*/ 2286477 w 9147326"/>
              <a:gd name="connsiteY717" fmla="*/ 4268787 h 6857999"/>
              <a:gd name="connsiteX718" fmla="*/ 2283934 w 9147326"/>
              <a:gd name="connsiteY718" fmla="*/ 4264025 h 6857999"/>
              <a:gd name="connsiteX719" fmla="*/ 2281074 w 9147326"/>
              <a:gd name="connsiteY719" fmla="*/ 4258945 h 6857999"/>
              <a:gd name="connsiteX720" fmla="*/ 2277578 w 9147326"/>
              <a:gd name="connsiteY720" fmla="*/ 4254182 h 6857999"/>
              <a:gd name="connsiteX721" fmla="*/ 2273764 w 9147326"/>
              <a:gd name="connsiteY721" fmla="*/ 4249737 h 6857999"/>
              <a:gd name="connsiteX722" fmla="*/ 2270267 w 9147326"/>
              <a:gd name="connsiteY722" fmla="*/ 4245292 h 6857999"/>
              <a:gd name="connsiteX723" fmla="*/ 2266136 w 9147326"/>
              <a:gd name="connsiteY723" fmla="*/ 4240847 h 6857999"/>
              <a:gd name="connsiteX724" fmla="*/ 2262004 w 9147326"/>
              <a:gd name="connsiteY724" fmla="*/ 4236720 h 6857999"/>
              <a:gd name="connsiteX725" fmla="*/ 2257554 w 9147326"/>
              <a:gd name="connsiteY725" fmla="*/ 4232910 h 6857999"/>
              <a:gd name="connsiteX726" fmla="*/ 2252469 w 9147326"/>
              <a:gd name="connsiteY726" fmla="*/ 4229735 h 6857999"/>
              <a:gd name="connsiteX727" fmla="*/ 2248019 w 9147326"/>
              <a:gd name="connsiteY727" fmla="*/ 4226242 h 6857999"/>
              <a:gd name="connsiteX728" fmla="*/ 2243252 w 9147326"/>
              <a:gd name="connsiteY728" fmla="*/ 4223385 h 6857999"/>
              <a:gd name="connsiteX729" fmla="*/ 2238166 w 9147326"/>
              <a:gd name="connsiteY729" fmla="*/ 4220210 h 6857999"/>
              <a:gd name="connsiteX730" fmla="*/ 2233081 w 9147326"/>
              <a:gd name="connsiteY730" fmla="*/ 4217670 h 6857999"/>
              <a:gd name="connsiteX731" fmla="*/ 2227996 w 9147326"/>
              <a:gd name="connsiteY731" fmla="*/ 4215447 h 6857999"/>
              <a:gd name="connsiteX732" fmla="*/ 2222593 w 9147326"/>
              <a:gd name="connsiteY732" fmla="*/ 4213542 h 6857999"/>
              <a:gd name="connsiteX733" fmla="*/ 2217507 w 9147326"/>
              <a:gd name="connsiteY733" fmla="*/ 4212272 h 6857999"/>
              <a:gd name="connsiteX734" fmla="*/ 2211787 w 9147326"/>
              <a:gd name="connsiteY734" fmla="*/ 4210685 h 6857999"/>
              <a:gd name="connsiteX735" fmla="*/ 2206701 w 9147326"/>
              <a:gd name="connsiteY735" fmla="*/ 4209097 h 6857999"/>
              <a:gd name="connsiteX736" fmla="*/ 2200980 w 9147326"/>
              <a:gd name="connsiteY736" fmla="*/ 4208462 h 6857999"/>
              <a:gd name="connsiteX737" fmla="*/ 2195577 w 9147326"/>
              <a:gd name="connsiteY737" fmla="*/ 4207510 h 6857999"/>
              <a:gd name="connsiteX738" fmla="*/ 2190174 w 9147326"/>
              <a:gd name="connsiteY738" fmla="*/ 4207192 h 6857999"/>
              <a:gd name="connsiteX739" fmla="*/ 2184771 w 9147326"/>
              <a:gd name="connsiteY739" fmla="*/ 4207192 h 6857999"/>
              <a:gd name="connsiteX740" fmla="*/ 2179050 w 9147326"/>
              <a:gd name="connsiteY740" fmla="*/ 4207192 h 6857999"/>
              <a:gd name="connsiteX741" fmla="*/ 2173329 w 9147326"/>
              <a:gd name="connsiteY741" fmla="*/ 4207510 h 6857999"/>
              <a:gd name="connsiteX742" fmla="*/ 2167926 w 9147326"/>
              <a:gd name="connsiteY742" fmla="*/ 4208462 h 6857999"/>
              <a:gd name="connsiteX743" fmla="*/ 2162523 w 9147326"/>
              <a:gd name="connsiteY743" fmla="*/ 4209097 h 6857999"/>
              <a:gd name="connsiteX744" fmla="*/ 2157120 w 9147326"/>
              <a:gd name="connsiteY744" fmla="*/ 4210685 h 6857999"/>
              <a:gd name="connsiteX745" fmla="*/ 2151716 w 9147326"/>
              <a:gd name="connsiteY745" fmla="*/ 4212272 h 6857999"/>
              <a:gd name="connsiteX746" fmla="*/ 2146631 w 9147326"/>
              <a:gd name="connsiteY746" fmla="*/ 4213542 h 6857999"/>
              <a:gd name="connsiteX747" fmla="*/ 2141546 w 9147326"/>
              <a:gd name="connsiteY747" fmla="*/ 4215447 h 6857999"/>
              <a:gd name="connsiteX748" fmla="*/ 2136143 w 9147326"/>
              <a:gd name="connsiteY748" fmla="*/ 4217670 h 6857999"/>
              <a:gd name="connsiteX749" fmla="*/ 2131057 w 9147326"/>
              <a:gd name="connsiteY749" fmla="*/ 4220210 h 6857999"/>
              <a:gd name="connsiteX750" fmla="*/ 2125972 w 9147326"/>
              <a:gd name="connsiteY750" fmla="*/ 4223385 h 6857999"/>
              <a:gd name="connsiteX751" fmla="*/ 2121205 w 9147326"/>
              <a:gd name="connsiteY751" fmla="*/ 4226242 h 6857999"/>
              <a:gd name="connsiteX752" fmla="*/ 2116437 w 9147326"/>
              <a:gd name="connsiteY752" fmla="*/ 4229735 h 6857999"/>
              <a:gd name="connsiteX753" fmla="*/ 2111988 w 9147326"/>
              <a:gd name="connsiteY753" fmla="*/ 4232910 h 6857999"/>
              <a:gd name="connsiteX754" fmla="*/ 2107538 w 9147326"/>
              <a:gd name="connsiteY754" fmla="*/ 4236720 h 6857999"/>
              <a:gd name="connsiteX755" fmla="*/ 2103088 w 9147326"/>
              <a:gd name="connsiteY755" fmla="*/ 4240847 h 6857999"/>
              <a:gd name="connsiteX756" fmla="*/ 2015049 w 9147326"/>
              <a:gd name="connsiteY756" fmla="*/ 4329112 h 6857999"/>
              <a:gd name="connsiteX757" fmla="*/ 1915250 w 9147326"/>
              <a:gd name="connsiteY757" fmla="*/ 4428172 h 6857999"/>
              <a:gd name="connsiteX758" fmla="*/ 1911118 w 9147326"/>
              <a:gd name="connsiteY758" fmla="*/ 4432300 h 6857999"/>
              <a:gd name="connsiteX759" fmla="*/ 1906668 w 9147326"/>
              <a:gd name="connsiteY759" fmla="*/ 4436110 h 6857999"/>
              <a:gd name="connsiteX760" fmla="*/ 1902219 w 9147326"/>
              <a:gd name="connsiteY760" fmla="*/ 4439920 h 6857999"/>
              <a:gd name="connsiteX761" fmla="*/ 1897452 w 9147326"/>
              <a:gd name="connsiteY761" fmla="*/ 4443095 h 6857999"/>
              <a:gd name="connsiteX762" fmla="*/ 1892684 w 9147326"/>
              <a:gd name="connsiteY762" fmla="*/ 4446270 h 6857999"/>
              <a:gd name="connsiteX763" fmla="*/ 1887599 w 9147326"/>
              <a:gd name="connsiteY763" fmla="*/ 4448810 h 6857999"/>
              <a:gd name="connsiteX764" fmla="*/ 1882514 w 9147326"/>
              <a:gd name="connsiteY764" fmla="*/ 4451350 h 6857999"/>
              <a:gd name="connsiteX765" fmla="*/ 1877110 w 9147326"/>
              <a:gd name="connsiteY765" fmla="*/ 4453572 h 6857999"/>
              <a:gd name="connsiteX766" fmla="*/ 1872025 w 9147326"/>
              <a:gd name="connsiteY766" fmla="*/ 4455477 h 6857999"/>
              <a:gd name="connsiteX767" fmla="*/ 1866940 w 9147326"/>
              <a:gd name="connsiteY767" fmla="*/ 4457382 h 6857999"/>
              <a:gd name="connsiteX768" fmla="*/ 1861536 w 9147326"/>
              <a:gd name="connsiteY768" fmla="*/ 4458970 h 6857999"/>
              <a:gd name="connsiteX769" fmla="*/ 1855815 w 9147326"/>
              <a:gd name="connsiteY769" fmla="*/ 4459922 h 6857999"/>
              <a:gd name="connsiteX770" fmla="*/ 1850412 w 9147326"/>
              <a:gd name="connsiteY770" fmla="*/ 4460557 h 6857999"/>
              <a:gd name="connsiteX771" fmla="*/ 1845009 w 9147326"/>
              <a:gd name="connsiteY771" fmla="*/ 4461510 h 6857999"/>
              <a:gd name="connsiteX772" fmla="*/ 1839606 w 9147326"/>
              <a:gd name="connsiteY772" fmla="*/ 4461827 h 6857999"/>
              <a:gd name="connsiteX773" fmla="*/ 1833885 w 9147326"/>
              <a:gd name="connsiteY773" fmla="*/ 4462145 h 6857999"/>
              <a:gd name="connsiteX774" fmla="*/ 1828482 w 9147326"/>
              <a:gd name="connsiteY774" fmla="*/ 4461827 h 6857999"/>
              <a:gd name="connsiteX775" fmla="*/ 1823079 w 9147326"/>
              <a:gd name="connsiteY775" fmla="*/ 4461510 h 6857999"/>
              <a:gd name="connsiteX776" fmla="*/ 1817676 w 9147326"/>
              <a:gd name="connsiteY776" fmla="*/ 4460557 h 6857999"/>
              <a:gd name="connsiteX777" fmla="*/ 1811955 w 9147326"/>
              <a:gd name="connsiteY777" fmla="*/ 4459922 h 6857999"/>
              <a:gd name="connsiteX778" fmla="*/ 1806870 w 9147326"/>
              <a:gd name="connsiteY778" fmla="*/ 4458970 h 6857999"/>
              <a:gd name="connsiteX779" fmla="*/ 1801149 w 9147326"/>
              <a:gd name="connsiteY779" fmla="*/ 4457382 h 6857999"/>
              <a:gd name="connsiteX780" fmla="*/ 1795745 w 9147326"/>
              <a:gd name="connsiteY780" fmla="*/ 4455477 h 6857999"/>
              <a:gd name="connsiteX781" fmla="*/ 1790660 w 9147326"/>
              <a:gd name="connsiteY781" fmla="*/ 4453572 h 6857999"/>
              <a:gd name="connsiteX782" fmla="*/ 1785575 w 9147326"/>
              <a:gd name="connsiteY782" fmla="*/ 4451350 h 6857999"/>
              <a:gd name="connsiteX783" fmla="*/ 1780490 w 9147326"/>
              <a:gd name="connsiteY783" fmla="*/ 4448810 h 6857999"/>
              <a:gd name="connsiteX784" fmla="*/ 1775404 w 9147326"/>
              <a:gd name="connsiteY784" fmla="*/ 4446270 h 6857999"/>
              <a:gd name="connsiteX785" fmla="*/ 1770637 w 9147326"/>
              <a:gd name="connsiteY785" fmla="*/ 4443095 h 6857999"/>
              <a:gd name="connsiteX786" fmla="*/ 1766187 w 9147326"/>
              <a:gd name="connsiteY786" fmla="*/ 4439920 h 6857999"/>
              <a:gd name="connsiteX787" fmla="*/ 1761102 w 9147326"/>
              <a:gd name="connsiteY787" fmla="*/ 4436110 h 6857999"/>
              <a:gd name="connsiteX788" fmla="*/ 1756652 w 9147326"/>
              <a:gd name="connsiteY788" fmla="*/ 4432300 h 6857999"/>
              <a:gd name="connsiteX789" fmla="*/ 1752520 w 9147326"/>
              <a:gd name="connsiteY789" fmla="*/ 4428172 h 6857999"/>
              <a:gd name="connsiteX790" fmla="*/ 1746164 w 9147326"/>
              <a:gd name="connsiteY790" fmla="*/ 4421187 h 6857999"/>
              <a:gd name="connsiteX791" fmla="*/ 1740443 w 9147326"/>
              <a:gd name="connsiteY791" fmla="*/ 4414202 h 6857999"/>
              <a:gd name="connsiteX792" fmla="*/ 1735358 w 9147326"/>
              <a:gd name="connsiteY792" fmla="*/ 4406265 h 6857999"/>
              <a:gd name="connsiteX793" fmla="*/ 1730908 w 9147326"/>
              <a:gd name="connsiteY793" fmla="*/ 4398327 h 6857999"/>
              <a:gd name="connsiteX794" fmla="*/ 1727094 w 9147326"/>
              <a:gd name="connsiteY794" fmla="*/ 4389755 h 6857999"/>
              <a:gd name="connsiteX795" fmla="*/ 1724234 w 9147326"/>
              <a:gd name="connsiteY795" fmla="*/ 4381817 h 6857999"/>
              <a:gd name="connsiteX796" fmla="*/ 1722009 w 9147326"/>
              <a:gd name="connsiteY796" fmla="*/ 4373245 h 6857999"/>
              <a:gd name="connsiteX797" fmla="*/ 1720420 w 9147326"/>
              <a:gd name="connsiteY797" fmla="*/ 4364037 h 6857999"/>
              <a:gd name="connsiteX798" fmla="*/ 1719466 w 9147326"/>
              <a:gd name="connsiteY798" fmla="*/ 4355147 h 6857999"/>
              <a:gd name="connsiteX799" fmla="*/ 1719148 w 9147326"/>
              <a:gd name="connsiteY799" fmla="*/ 4346575 h 6857999"/>
              <a:gd name="connsiteX800" fmla="*/ 1719784 w 9147326"/>
              <a:gd name="connsiteY800" fmla="*/ 4337685 h 6857999"/>
              <a:gd name="connsiteX801" fmla="*/ 1721055 w 9147326"/>
              <a:gd name="connsiteY801" fmla="*/ 4328795 h 6857999"/>
              <a:gd name="connsiteX802" fmla="*/ 1722326 w 9147326"/>
              <a:gd name="connsiteY802" fmla="*/ 4320222 h 6857999"/>
              <a:gd name="connsiteX803" fmla="*/ 1724869 w 9147326"/>
              <a:gd name="connsiteY803" fmla="*/ 4311332 h 6857999"/>
              <a:gd name="connsiteX804" fmla="*/ 1728048 w 9147326"/>
              <a:gd name="connsiteY804" fmla="*/ 4303077 h 6857999"/>
              <a:gd name="connsiteX805" fmla="*/ 1732179 w 9147326"/>
              <a:gd name="connsiteY805" fmla="*/ 4294822 h 6857999"/>
              <a:gd name="connsiteX806" fmla="*/ 2001382 w 9147326"/>
              <a:gd name="connsiteY806" fmla="*/ 4025900 h 6857999"/>
              <a:gd name="connsiteX807" fmla="*/ 2005196 w 9147326"/>
              <a:gd name="connsiteY807" fmla="*/ 4021455 h 6857999"/>
              <a:gd name="connsiteX808" fmla="*/ 2009328 w 9147326"/>
              <a:gd name="connsiteY808" fmla="*/ 4017010 h 6857999"/>
              <a:gd name="connsiteX809" fmla="*/ 2012824 w 9147326"/>
              <a:gd name="connsiteY809" fmla="*/ 4012247 h 6857999"/>
              <a:gd name="connsiteX810" fmla="*/ 2016002 w 9147326"/>
              <a:gd name="connsiteY810" fmla="*/ 4007485 h 6857999"/>
              <a:gd name="connsiteX811" fmla="*/ 2018863 w 9147326"/>
              <a:gd name="connsiteY811" fmla="*/ 4002722 h 6857999"/>
              <a:gd name="connsiteX812" fmla="*/ 2022041 w 9147326"/>
              <a:gd name="connsiteY812" fmla="*/ 3997960 h 6857999"/>
              <a:gd name="connsiteX813" fmla="*/ 2024266 w 9147326"/>
              <a:gd name="connsiteY813" fmla="*/ 3992880 h 6857999"/>
              <a:gd name="connsiteX814" fmla="*/ 2026491 w 9147326"/>
              <a:gd name="connsiteY814" fmla="*/ 3987800 h 6857999"/>
              <a:gd name="connsiteX815" fmla="*/ 2028716 w 9147326"/>
              <a:gd name="connsiteY815" fmla="*/ 3982720 h 6857999"/>
              <a:gd name="connsiteX816" fmla="*/ 2030305 w 9147326"/>
              <a:gd name="connsiteY816" fmla="*/ 3977005 h 6857999"/>
              <a:gd name="connsiteX817" fmla="*/ 2031576 w 9147326"/>
              <a:gd name="connsiteY817" fmla="*/ 3971925 h 6857999"/>
              <a:gd name="connsiteX818" fmla="*/ 2032848 w 9147326"/>
              <a:gd name="connsiteY818" fmla="*/ 3966527 h 6857999"/>
              <a:gd name="connsiteX819" fmla="*/ 2033801 w 9147326"/>
              <a:gd name="connsiteY819" fmla="*/ 3960812 h 6857999"/>
              <a:gd name="connsiteX820" fmla="*/ 2034754 w 9147326"/>
              <a:gd name="connsiteY820" fmla="*/ 3955415 h 6857999"/>
              <a:gd name="connsiteX821" fmla="*/ 2035072 w 9147326"/>
              <a:gd name="connsiteY821" fmla="*/ 3949700 h 6857999"/>
              <a:gd name="connsiteX822" fmla="*/ 2035072 w 9147326"/>
              <a:gd name="connsiteY822" fmla="*/ 3944620 h 6857999"/>
              <a:gd name="connsiteX823" fmla="*/ 2035072 w 9147326"/>
              <a:gd name="connsiteY823" fmla="*/ 3938905 h 6857999"/>
              <a:gd name="connsiteX824" fmla="*/ 2034754 w 9147326"/>
              <a:gd name="connsiteY824" fmla="*/ 3933507 h 6857999"/>
              <a:gd name="connsiteX825" fmla="*/ 2033801 w 9147326"/>
              <a:gd name="connsiteY825" fmla="*/ 3927792 h 6857999"/>
              <a:gd name="connsiteX826" fmla="*/ 2032848 w 9147326"/>
              <a:gd name="connsiteY826" fmla="*/ 3922712 h 6857999"/>
              <a:gd name="connsiteX827" fmla="*/ 2031576 w 9147326"/>
              <a:gd name="connsiteY827" fmla="*/ 3916997 h 6857999"/>
              <a:gd name="connsiteX828" fmla="*/ 2030305 w 9147326"/>
              <a:gd name="connsiteY828" fmla="*/ 3911917 h 6857999"/>
              <a:gd name="connsiteX829" fmla="*/ 2028716 w 9147326"/>
              <a:gd name="connsiteY829" fmla="*/ 3906202 h 6857999"/>
              <a:gd name="connsiteX830" fmla="*/ 2026491 w 9147326"/>
              <a:gd name="connsiteY830" fmla="*/ 3901122 h 6857999"/>
              <a:gd name="connsiteX831" fmla="*/ 2024266 w 9147326"/>
              <a:gd name="connsiteY831" fmla="*/ 3896042 h 6857999"/>
              <a:gd name="connsiteX832" fmla="*/ 2022041 w 9147326"/>
              <a:gd name="connsiteY832" fmla="*/ 3890962 h 6857999"/>
              <a:gd name="connsiteX833" fmla="*/ 2018863 w 9147326"/>
              <a:gd name="connsiteY833" fmla="*/ 3886200 h 6857999"/>
              <a:gd name="connsiteX834" fmla="*/ 2016002 w 9147326"/>
              <a:gd name="connsiteY834" fmla="*/ 3881120 h 6857999"/>
              <a:gd name="connsiteX835" fmla="*/ 2012824 w 9147326"/>
              <a:gd name="connsiteY835" fmla="*/ 3876357 h 6857999"/>
              <a:gd name="connsiteX836" fmla="*/ 2009328 w 9147326"/>
              <a:gd name="connsiteY836" fmla="*/ 3871912 h 6857999"/>
              <a:gd name="connsiteX837" fmla="*/ 2005196 w 9147326"/>
              <a:gd name="connsiteY837" fmla="*/ 3867467 h 6857999"/>
              <a:gd name="connsiteX838" fmla="*/ 2001382 w 9147326"/>
              <a:gd name="connsiteY838" fmla="*/ 3863022 h 6857999"/>
              <a:gd name="connsiteX839" fmla="*/ 1996933 w 9147326"/>
              <a:gd name="connsiteY839" fmla="*/ 3858895 h 6857999"/>
              <a:gd name="connsiteX840" fmla="*/ 1992483 w 9147326"/>
              <a:gd name="connsiteY840" fmla="*/ 3855085 h 6857999"/>
              <a:gd name="connsiteX841" fmla="*/ 1988033 w 9147326"/>
              <a:gd name="connsiteY841" fmla="*/ 3851910 h 6857999"/>
              <a:gd name="connsiteX842" fmla="*/ 1983266 w 9147326"/>
              <a:gd name="connsiteY842" fmla="*/ 3848417 h 6857999"/>
              <a:gd name="connsiteX843" fmla="*/ 1978499 w 9147326"/>
              <a:gd name="connsiteY843" fmla="*/ 3845560 h 6857999"/>
              <a:gd name="connsiteX844" fmla="*/ 1973413 w 9147326"/>
              <a:gd name="connsiteY844" fmla="*/ 3842385 h 6857999"/>
              <a:gd name="connsiteX845" fmla="*/ 1968328 w 9147326"/>
              <a:gd name="connsiteY845" fmla="*/ 3839845 h 6857999"/>
              <a:gd name="connsiteX846" fmla="*/ 1962925 w 9147326"/>
              <a:gd name="connsiteY846" fmla="*/ 3837622 h 6857999"/>
              <a:gd name="connsiteX847" fmla="*/ 1957840 w 9147326"/>
              <a:gd name="connsiteY847" fmla="*/ 3835717 h 6857999"/>
              <a:gd name="connsiteX848" fmla="*/ 1952754 w 9147326"/>
              <a:gd name="connsiteY848" fmla="*/ 3834130 h 6857999"/>
              <a:gd name="connsiteX849" fmla="*/ 1947351 w 9147326"/>
              <a:gd name="connsiteY849" fmla="*/ 3832860 h 6857999"/>
              <a:gd name="connsiteX850" fmla="*/ 1941630 w 9147326"/>
              <a:gd name="connsiteY850" fmla="*/ 3831272 h 6857999"/>
              <a:gd name="connsiteX851" fmla="*/ 1936545 w 9147326"/>
              <a:gd name="connsiteY851" fmla="*/ 3830637 h 6857999"/>
              <a:gd name="connsiteX852" fmla="*/ 1930824 w 9147326"/>
              <a:gd name="connsiteY852" fmla="*/ 3829685 h 6857999"/>
              <a:gd name="connsiteX853" fmla="*/ 1925420 w 9147326"/>
              <a:gd name="connsiteY853" fmla="*/ 3829367 h 6857999"/>
              <a:gd name="connsiteX854" fmla="*/ 1919700 w 9147326"/>
              <a:gd name="connsiteY854" fmla="*/ 3829367 h 6857999"/>
              <a:gd name="connsiteX855" fmla="*/ 1914297 w 9147326"/>
              <a:gd name="connsiteY855" fmla="*/ 3829367 h 6857999"/>
              <a:gd name="connsiteX856" fmla="*/ 1908894 w 9147326"/>
              <a:gd name="connsiteY856" fmla="*/ 3829685 h 6857999"/>
              <a:gd name="connsiteX857" fmla="*/ 1903490 w 9147326"/>
              <a:gd name="connsiteY857" fmla="*/ 3830637 h 6857999"/>
              <a:gd name="connsiteX858" fmla="*/ 1897769 w 9147326"/>
              <a:gd name="connsiteY858" fmla="*/ 3831272 h 6857999"/>
              <a:gd name="connsiteX859" fmla="*/ 1892684 w 9147326"/>
              <a:gd name="connsiteY859" fmla="*/ 3832860 h 6857999"/>
              <a:gd name="connsiteX860" fmla="*/ 1886963 w 9147326"/>
              <a:gd name="connsiteY860" fmla="*/ 3834130 h 6857999"/>
              <a:gd name="connsiteX861" fmla="*/ 1881560 w 9147326"/>
              <a:gd name="connsiteY861" fmla="*/ 3835717 h 6857999"/>
              <a:gd name="connsiteX862" fmla="*/ 1876475 w 9147326"/>
              <a:gd name="connsiteY862" fmla="*/ 3837622 h 6857999"/>
              <a:gd name="connsiteX863" fmla="*/ 1871389 w 9147326"/>
              <a:gd name="connsiteY863" fmla="*/ 3839845 h 6857999"/>
              <a:gd name="connsiteX864" fmla="*/ 1866304 w 9147326"/>
              <a:gd name="connsiteY864" fmla="*/ 3842385 h 6857999"/>
              <a:gd name="connsiteX865" fmla="*/ 1861219 w 9147326"/>
              <a:gd name="connsiteY865" fmla="*/ 3845560 h 6857999"/>
              <a:gd name="connsiteX866" fmla="*/ 1856451 w 9147326"/>
              <a:gd name="connsiteY866" fmla="*/ 3848417 h 6857999"/>
              <a:gd name="connsiteX867" fmla="*/ 1852002 w 9147326"/>
              <a:gd name="connsiteY867" fmla="*/ 3851910 h 6857999"/>
              <a:gd name="connsiteX868" fmla="*/ 1846916 w 9147326"/>
              <a:gd name="connsiteY868" fmla="*/ 3855085 h 6857999"/>
              <a:gd name="connsiteX869" fmla="*/ 1842467 w 9147326"/>
              <a:gd name="connsiteY869" fmla="*/ 3858895 h 6857999"/>
              <a:gd name="connsiteX870" fmla="*/ 1838335 w 9147326"/>
              <a:gd name="connsiteY870" fmla="*/ 3863022 h 6857999"/>
              <a:gd name="connsiteX871" fmla="*/ 1271960 w 9147326"/>
              <a:gd name="connsiteY871" fmla="*/ 4428807 h 6857999"/>
              <a:gd name="connsiteX872" fmla="*/ 1267828 w 9147326"/>
              <a:gd name="connsiteY872" fmla="*/ 4432617 h 6857999"/>
              <a:gd name="connsiteX873" fmla="*/ 1263378 w 9147326"/>
              <a:gd name="connsiteY873" fmla="*/ 4436427 h 6857999"/>
              <a:gd name="connsiteX874" fmla="*/ 1258929 w 9147326"/>
              <a:gd name="connsiteY874" fmla="*/ 4440237 h 6857999"/>
              <a:gd name="connsiteX875" fmla="*/ 1254161 w 9147326"/>
              <a:gd name="connsiteY875" fmla="*/ 4443095 h 6857999"/>
              <a:gd name="connsiteX876" fmla="*/ 1249394 w 9147326"/>
              <a:gd name="connsiteY876" fmla="*/ 4446587 h 6857999"/>
              <a:gd name="connsiteX877" fmla="*/ 1244309 w 9147326"/>
              <a:gd name="connsiteY877" fmla="*/ 4449127 h 6857999"/>
              <a:gd name="connsiteX878" fmla="*/ 1239223 w 9147326"/>
              <a:gd name="connsiteY878" fmla="*/ 4451667 h 6857999"/>
              <a:gd name="connsiteX879" fmla="*/ 1234138 w 9147326"/>
              <a:gd name="connsiteY879" fmla="*/ 4453890 h 6857999"/>
              <a:gd name="connsiteX880" fmla="*/ 1228735 w 9147326"/>
              <a:gd name="connsiteY880" fmla="*/ 4455795 h 6857999"/>
              <a:gd name="connsiteX881" fmla="*/ 1223650 w 9147326"/>
              <a:gd name="connsiteY881" fmla="*/ 4457700 h 6857999"/>
              <a:gd name="connsiteX882" fmla="*/ 1218246 w 9147326"/>
              <a:gd name="connsiteY882" fmla="*/ 4458970 h 6857999"/>
              <a:gd name="connsiteX883" fmla="*/ 1212844 w 9147326"/>
              <a:gd name="connsiteY883" fmla="*/ 4460240 h 6857999"/>
              <a:gd name="connsiteX884" fmla="*/ 1207123 w 9147326"/>
              <a:gd name="connsiteY884" fmla="*/ 4461192 h 6857999"/>
              <a:gd name="connsiteX885" fmla="*/ 1202037 w 9147326"/>
              <a:gd name="connsiteY885" fmla="*/ 4461827 h 6857999"/>
              <a:gd name="connsiteX886" fmla="*/ 1196316 w 9147326"/>
              <a:gd name="connsiteY886" fmla="*/ 4462145 h 6857999"/>
              <a:gd name="connsiteX887" fmla="*/ 1190595 w 9147326"/>
              <a:gd name="connsiteY887" fmla="*/ 4462145 h 6857999"/>
              <a:gd name="connsiteX888" fmla="*/ 1185192 w 9147326"/>
              <a:gd name="connsiteY888" fmla="*/ 4462145 h 6857999"/>
              <a:gd name="connsiteX889" fmla="*/ 1179471 w 9147326"/>
              <a:gd name="connsiteY889" fmla="*/ 4461827 h 6857999"/>
              <a:gd name="connsiteX890" fmla="*/ 1174386 w 9147326"/>
              <a:gd name="connsiteY890" fmla="*/ 4461192 h 6857999"/>
              <a:gd name="connsiteX891" fmla="*/ 1168665 w 9147326"/>
              <a:gd name="connsiteY891" fmla="*/ 4460240 h 6857999"/>
              <a:gd name="connsiteX892" fmla="*/ 1163579 w 9147326"/>
              <a:gd name="connsiteY892" fmla="*/ 4458970 h 6857999"/>
              <a:gd name="connsiteX893" fmla="*/ 1157859 w 9147326"/>
              <a:gd name="connsiteY893" fmla="*/ 4457700 h 6857999"/>
              <a:gd name="connsiteX894" fmla="*/ 1152773 w 9147326"/>
              <a:gd name="connsiteY894" fmla="*/ 4455795 h 6857999"/>
              <a:gd name="connsiteX895" fmla="*/ 1147370 w 9147326"/>
              <a:gd name="connsiteY895" fmla="*/ 4453890 h 6857999"/>
              <a:gd name="connsiteX896" fmla="*/ 1142285 w 9147326"/>
              <a:gd name="connsiteY896" fmla="*/ 4451667 h 6857999"/>
              <a:gd name="connsiteX897" fmla="*/ 1136882 w 9147326"/>
              <a:gd name="connsiteY897" fmla="*/ 4449127 h 6857999"/>
              <a:gd name="connsiteX898" fmla="*/ 1132114 w 9147326"/>
              <a:gd name="connsiteY898" fmla="*/ 4446587 h 6857999"/>
              <a:gd name="connsiteX899" fmla="*/ 1127347 w 9147326"/>
              <a:gd name="connsiteY899" fmla="*/ 4443095 h 6857999"/>
              <a:gd name="connsiteX900" fmla="*/ 1122580 w 9147326"/>
              <a:gd name="connsiteY900" fmla="*/ 4440237 h 6857999"/>
              <a:gd name="connsiteX901" fmla="*/ 1117812 w 9147326"/>
              <a:gd name="connsiteY901" fmla="*/ 4436427 h 6857999"/>
              <a:gd name="connsiteX902" fmla="*/ 1113362 w 9147326"/>
              <a:gd name="connsiteY902" fmla="*/ 4432617 h 6857999"/>
              <a:gd name="connsiteX903" fmla="*/ 1109230 w 9147326"/>
              <a:gd name="connsiteY903" fmla="*/ 4428807 h 6857999"/>
              <a:gd name="connsiteX904" fmla="*/ 1105416 w 9147326"/>
              <a:gd name="connsiteY904" fmla="*/ 4424045 h 6857999"/>
              <a:gd name="connsiteX905" fmla="*/ 1101603 w 9147326"/>
              <a:gd name="connsiteY905" fmla="*/ 4419600 h 6857999"/>
              <a:gd name="connsiteX906" fmla="*/ 1097789 w 9147326"/>
              <a:gd name="connsiteY906" fmla="*/ 4415155 h 6857999"/>
              <a:gd name="connsiteX907" fmla="*/ 1094610 w 9147326"/>
              <a:gd name="connsiteY907" fmla="*/ 4410392 h 6857999"/>
              <a:gd name="connsiteX908" fmla="*/ 1091432 w 9147326"/>
              <a:gd name="connsiteY908" fmla="*/ 4405630 h 6857999"/>
              <a:gd name="connsiteX909" fmla="*/ 1088889 w 9147326"/>
              <a:gd name="connsiteY909" fmla="*/ 4400550 h 6857999"/>
              <a:gd name="connsiteX910" fmla="*/ 1086347 w 9147326"/>
              <a:gd name="connsiteY910" fmla="*/ 4395787 h 6857999"/>
              <a:gd name="connsiteX911" fmla="*/ 1084122 w 9147326"/>
              <a:gd name="connsiteY911" fmla="*/ 4390707 h 6857999"/>
              <a:gd name="connsiteX912" fmla="*/ 1082215 w 9147326"/>
              <a:gd name="connsiteY912" fmla="*/ 4385310 h 6857999"/>
              <a:gd name="connsiteX913" fmla="*/ 1080308 w 9147326"/>
              <a:gd name="connsiteY913" fmla="*/ 4379912 h 6857999"/>
              <a:gd name="connsiteX914" fmla="*/ 1078719 w 9147326"/>
              <a:gd name="connsiteY914" fmla="*/ 4374515 h 6857999"/>
              <a:gd name="connsiteX915" fmla="*/ 1077765 w 9147326"/>
              <a:gd name="connsiteY915" fmla="*/ 4369435 h 6857999"/>
              <a:gd name="connsiteX916" fmla="*/ 1076494 w 9147326"/>
              <a:gd name="connsiteY916" fmla="*/ 4363720 h 6857999"/>
              <a:gd name="connsiteX917" fmla="*/ 1076176 w 9147326"/>
              <a:gd name="connsiteY917" fmla="*/ 4358322 h 6857999"/>
              <a:gd name="connsiteX918" fmla="*/ 1075858 w 9147326"/>
              <a:gd name="connsiteY918" fmla="*/ 4352607 h 6857999"/>
              <a:gd name="connsiteX919" fmla="*/ 1075540 w 9147326"/>
              <a:gd name="connsiteY919" fmla="*/ 4347527 h 6857999"/>
              <a:gd name="connsiteX920" fmla="*/ 1075858 w 9147326"/>
              <a:gd name="connsiteY920" fmla="*/ 4341812 h 6857999"/>
              <a:gd name="connsiteX921" fmla="*/ 1076176 w 9147326"/>
              <a:gd name="connsiteY921" fmla="*/ 4336097 h 6857999"/>
              <a:gd name="connsiteX922" fmla="*/ 1076494 w 9147326"/>
              <a:gd name="connsiteY922" fmla="*/ 4330700 h 6857999"/>
              <a:gd name="connsiteX923" fmla="*/ 1077765 w 9147326"/>
              <a:gd name="connsiteY923" fmla="*/ 4325302 h 6857999"/>
              <a:gd name="connsiteX924" fmla="*/ 1078719 w 9147326"/>
              <a:gd name="connsiteY924" fmla="*/ 4319905 h 6857999"/>
              <a:gd name="connsiteX925" fmla="*/ 1080308 w 9147326"/>
              <a:gd name="connsiteY925" fmla="*/ 4314507 h 6857999"/>
              <a:gd name="connsiteX926" fmla="*/ 1082215 w 9147326"/>
              <a:gd name="connsiteY926" fmla="*/ 4309110 h 6857999"/>
              <a:gd name="connsiteX927" fmla="*/ 1084122 w 9147326"/>
              <a:gd name="connsiteY927" fmla="*/ 4303712 h 6857999"/>
              <a:gd name="connsiteX928" fmla="*/ 1086347 w 9147326"/>
              <a:gd name="connsiteY928" fmla="*/ 4298950 h 6857999"/>
              <a:gd name="connsiteX929" fmla="*/ 1088889 w 9147326"/>
              <a:gd name="connsiteY929" fmla="*/ 4293870 h 6857999"/>
              <a:gd name="connsiteX930" fmla="*/ 1091432 w 9147326"/>
              <a:gd name="connsiteY930" fmla="*/ 4288790 h 6857999"/>
              <a:gd name="connsiteX931" fmla="*/ 1094610 w 9147326"/>
              <a:gd name="connsiteY931" fmla="*/ 4284027 h 6857999"/>
              <a:gd name="connsiteX932" fmla="*/ 1097789 w 9147326"/>
              <a:gd name="connsiteY932" fmla="*/ 4279265 h 6857999"/>
              <a:gd name="connsiteX933" fmla="*/ 1101603 w 9147326"/>
              <a:gd name="connsiteY933" fmla="*/ 4274820 h 6857999"/>
              <a:gd name="connsiteX934" fmla="*/ 1105416 w 9147326"/>
              <a:gd name="connsiteY934" fmla="*/ 4270375 h 6857999"/>
              <a:gd name="connsiteX935" fmla="*/ 1109230 w 9147326"/>
              <a:gd name="connsiteY935" fmla="*/ 4265930 h 6857999"/>
              <a:gd name="connsiteX936" fmla="*/ 2363710 w 9147326"/>
              <a:gd name="connsiteY936" fmla="*/ 3013075 h 6857999"/>
              <a:gd name="connsiteX937" fmla="*/ 2367841 w 9147326"/>
              <a:gd name="connsiteY937" fmla="*/ 3008312 h 6857999"/>
              <a:gd name="connsiteX938" fmla="*/ 2371656 w 9147326"/>
              <a:gd name="connsiteY938" fmla="*/ 3003867 h 6857999"/>
              <a:gd name="connsiteX939" fmla="*/ 2375470 w 9147326"/>
              <a:gd name="connsiteY939" fmla="*/ 2999422 h 6857999"/>
              <a:gd name="connsiteX940" fmla="*/ 2378648 w 9147326"/>
              <a:gd name="connsiteY940" fmla="*/ 2994660 h 6857999"/>
              <a:gd name="connsiteX941" fmla="*/ 2381826 w 9147326"/>
              <a:gd name="connsiteY941" fmla="*/ 2989897 h 6857999"/>
              <a:gd name="connsiteX942" fmla="*/ 2384369 w 9147326"/>
              <a:gd name="connsiteY942" fmla="*/ 2985135 h 6857999"/>
              <a:gd name="connsiteX943" fmla="*/ 2386911 w 9147326"/>
              <a:gd name="connsiteY943" fmla="*/ 2979737 h 6857999"/>
              <a:gd name="connsiteX944" fmla="*/ 2389136 w 9147326"/>
              <a:gd name="connsiteY944" fmla="*/ 2974975 h 6857999"/>
              <a:gd name="connsiteX945" fmla="*/ 2391043 w 9147326"/>
              <a:gd name="connsiteY945" fmla="*/ 2969577 h 6857999"/>
              <a:gd name="connsiteX946" fmla="*/ 2392950 w 9147326"/>
              <a:gd name="connsiteY946" fmla="*/ 2964180 h 6857999"/>
              <a:gd name="connsiteX947" fmla="*/ 2394222 w 9147326"/>
              <a:gd name="connsiteY947" fmla="*/ 2958782 h 6857999"/>
              <a:gd name="connsiteX948" fmla="*/ 2395493 w 9147326"/>
              <a:gd name="connsiteY948" fmla="*/ 2953385 h 6857999"/>
              <a:gd name="connsiteX949" fmla="*/ 2396129 w 9147326"/>
              <a:gd name="connsiteY949" fmla="*/ 2947987 h 6857999"/>
              <a:gd name="connsiteX950" fmla="*/ 2397082 w 9147326"/>
              <a:gd name="connsiteY950" fmla="*/ 2942590 h 6857999"/>
              <a:gd name="connsiteX951" fmla="*/ 2397400 w 9147326"/>
              <a:gd name="connsiteY951" fmla="*/ 2936875 h 6857999"/>
              <a:gd name="connsiteX952" fmla="*/ 2397717 w 9147326"/>
              <a:gd name="connsiteY952" fmla="*/ 2931160 h 6857999"/>
              <a:gd name="connsiteX953" fmla="*/ 2397400 w 9147326"/>
              <a:gd name="connsiteY953" fmla="*/ 2926080 h 6857999"/>
              <a:gd name="connsiteX954" fmla="*/ 2397082 w 9147326"/>
              <a:gd name="connsiteY954" fmla="*/ 2920365 h 6857999"/>
              <a:gd name="connsiteX955" fmla="*/ 2396129 w 9147326"/>
              <a:gd name="connsiteY955" fmla="*/ 2914967 h 6857999"/>
              <a:gd name="connsiteX956" fmla="*/ 2395493 w 9147326"/>
              <a:gd name="connsiteY956" fmla="*/ 2909252 h 6857999"/>
              <a:gd name="connsiteX957" fmla="*/ 2394222 w 9147326"/>
              <a:gd name="connsiteY957" fmla="*/ 2904172 h 6857999"/>
              <a:gd name="connsiteX958" fmla="*/ 2392950 w 9147326"/>
              <a:gd name="connsiteY958" fmla="*/ 2898775 h 6857999"/>
              <a:gd name="connsiteX959" fmla="*/ 2391043 w 9147326"/>
              <a:gd name="connsiteY959" fmla="*/ 2893377 h 6857999"/>
              <a:gd name="connsiteX960" fmla="*/ 2389136 w 9147326"/>
              <a:gd name="connsiteY960" fmla="*/ 2887980 h 6857999"/>
              <a:gd name="connsiteX961" fmla="*/ 2386911 w 9147326"/>
              <a:gd name="connsiteY961" fmla="*/ 2882900 h 6857999"/>
              <a:gd name="connsiteX962" fmla="*/ 2384369 w 9147326"/>
              <a:gd name="connsiteY962" fmla="*/ 2878137 h 6857999"/>
              <a:gd name="connsiteX963" fmla="*/ 2381826 w 9147326"/>
              <a:gd name="connsiteY963" fmla="*/ 2873057 h 6857999"/>
              <a:gd name="connsiteX964" fmla="*/ 2378648 w 9147326"/>
              <a:gd name="connsiteY964" fmla="*/ 2868295 h 6857999"/>
              <a:gd name="connsiteX965" fmla="*/ 2375470 w 9147326"/>
              <a:gd name="connsiteY965" fmla="*/ 2863532 h 6857999"/>
              <a:gd name="connsiteX966" fmla="*/ 2371656 w 9147326"/>
              <a:gd name="connsiteY966" fmla="*/ 2859087 h 6857999"/>
              <a:gd name="connsiteX967" fmla="*/ 2367841 w 9147326"/>
              <a:gd name="connsiteY967" fmla="*/ 2854642 h 6857999"/>
              <a:gd name="connsiteX968" fmla="*/ 2363710 w 9147326"/>
              <a:gd name="connsiteY968" fmla="*/ 2850197 h 6857999"/>
              <a:gd name="connsiteX969" fmla="*/ 2359578 w 9147326"/>
              <a:gd name="connsiteY969" fmla="*/ 2846070 h 6857999"/>
              <a:gd name="connsiteX970" fmla="*/ 2355128 w 9147326"/>
              <a:gd name="connsiteY970" fmla="*/ 2842260 h 6857999"/>
              <a:gd name="connsiteX971" fmla="*/ 2350361 w 9147326"/>
              <a:gd name="connsiteY971" fmla="*/ 2838450 h 6857999"/>
              <a:gd name="connsiteX972" fmla="*/ 2345911 w 9147326"/>
              <a:gd name="connsiteY972" fmla="*/ 2835592 h 6857999"/>
              <a:gd name="connsiteX973" fmla="*/ 2341144 w 9147326"/>
              <a:gd name="connsiteY973" fmla="*/ 2832100 h 6857999"/>
              <a:gd name="connsiteX974" fmla="*/ 2336058 w 9147326"/>
              <a:gd name="connsiteY974" fmla="*/ 2829560 h 6857999"/>
              <a:gd name="connsiteX975" fmla="*/ 2330973 w 9147326"/>
              <a:gd name="connsiteY975" fmla="*/ 2827020 h 6857999"/>
              <a:gd name="connsiteX976" fmla="*/ 2325570 w 9147326"/>
              <a:gd name="connsiteY976" fmla="*/ 2824797 h 6857999"/>
              <a:gd name="connsiteX977" fmla="*/ 2320485 w 9147326"/>
              <a:gd name="connsiteY977" fmla="*/ 2822892 h 6857999"/>
              <a:gd name="connsiteX978" fmla="*/ 2315399 w 9147326"/>
              <a:gd name="connsiteY978" fmla="*/ 2820987 h 6857999"/>
              <a:gd name="connsiteX979" fmla="*/ 2309678 w 9147326"/>
              <a:gd name="connsiteY979" fmla="*/ 2820035 h 6857999"/>
              <a:gd name="connsiteX980" fmla="*/ 2304593 w 9147326"/>
              <a:gd name="connsiteY980" fmla="*/ 2818447 h 6857999"/>
              <a:gd name="connsiteX981" fmla="*/ 2298872 w 9147326"/>
              <a:gd name="connsiteY981" fmla="*/ 2817812 h 6857999"/>
              <a:gd name="connsiteX982" fmla="*/ 2293469 w 9147326"/>
              <a:gd name="connsiteY982" fmla="*/ 2816860 h 6857999"/>
              <a:gd name="connsiteX983" fmla="*/ 2288066 w 9147326"/>
              <a:gd name="connsiteY983" fmla="*/ 2816542 h 6857999"/>
              <a:gd name="connsiteX984" fmla="*/ 2282345 w 9147326"/>
              <a:gd name="connsiteY984" fmla="*/ 2816542 h 6857999"/>
              <a:gd name="connsiteX985" fmla="*/ 2276942 w 9147326"/>
              <a:gd name="connsiteY985" fmla="*/ 2816542 h 6857999"/>
              <a:gd name="connsiteX986" fmla="*/ 2271221 w 9147326"/>
              <a:gd name="connsiteY986" fmla="*/ 2816860 h 6857999"/>
              <a:gd name="connsiteX987" fmla="*/ 2266136 w 9147326"/>
              <a:gd name="connsiteY987" fmla="*/ 2817812 h 6857999"/>
              <a:gd name="connsiteX988" fmla="*/ 2260415 w 9147326"/>
              <a:gd name="connsiteY988" fmla="*/ 2818447 h 6857999"/>
              <a:gd name="connsiteX989" fmla="*/ 2254694 w 9147326"/>
              <a:gd name="connsiteY989" fmla="*/ 2820035 h 6857999"/>
              <a:gd name="connsiteX990" fmla="*/ 2249608 w 9147326"/>
              <a:gd name="connsiteY990" fmla="*/ 2820987 h 6857999"/>
              <a:gd name="connsiteX991" fmla="*/ 2244523 w 9147326"/>
              <a:gd name="connsiteY991" fmla="*/ 2822892 h 6857999"/>
              <a:gd name="connsiteX992" fmla="*/ 2239120 w 9147326"/>
              <a:gd name="connsiteY992" fmla="*/ 2824797 h 6857999"/>
              <a:gd name="connsiteX993" fmla="*/ 2234035 w 9147326"/>
              <a:gd name="connsiteY993" fmla="*/ 2827020 h 6857999"/>
              <a:gd name="connsiteX994" fmla="*/ 2228631 w 9147326"/>
              <a:gd name="connsiteY994" fmla="*/ 2829560 h 6857999"/>
              <a:gd name="connsiteX995" fmla="*/ 2223864 w 9147326"/>
              <a:gd name="connsiteY995" fmla="*/ 2832100 h 6857999"/>
              <a:gd name="connsiteX996" fmla="*/ 2219097 w 9147326"/>
              <a:gd name="connsiteY996" fmla="*/ 2835592 h 6857999"/>
              <a:gd name="connsiteX997" fmla="*/ 2214011 w 9147326"/>
              <a:gd name="connsiteY997" fmla="*/ 2838450 h 6857999"/>
              <a:gd name="connsiteX998" fmla="*/ 2209562 w 9147326"/>
              <a:gd name="connsiteY998" fmla="*/ 2842260 h 6857999"/>
              <a:gd name="connsiteX999" fmla="*/ 2205112 w 9147326"/>
              <a:gd name="connsiteY999" fmla="*/ 2846070 h 6857999"/>
              <a:gd name="connsiteX1000" fmla="*/ 2200980 w 9147326"/>
              <a:gd name="connsiteY1000" fmla="*/ 2850197 h 6857999"/>
              <a:gd name="connsiteX1001" fmla="*/ 1039308 w 9147326"/>
              <a:gd name="connsiteY1001" fmla="*/ 4010660 h 6857999"/>
              <a:gd name="connsiteX1002" fmla="*/ 1034858 w 9147326"/>
              <a:gd name="connsiteY1002" fmla="*/ 4014787 h 6857999"/>
              <a:gd name="connsiteX1003" fmla="*/ 1030408 w 9147326"/>
              <a:gd name="connsiteY1003" fmla="*/ 4018280 h 6857999"/>
              <a:gd name="connsiteX1004" fmla="*/ 1025959 w 9147326"/>
              <a:gd name="connsiteY1004" fmla="*/ 4022090 h 6857999"/>
              <a:gd name="connsiteX1005" fmla="*/ 1020873 w 9147326"/>
              <a:gd name="connsiteY1005" fmla="*/ 4025582 h 6857999"/>
              <a:gd name="connsiteX1006" fmla="*/ 1016106 w 9147326"/>
              <a:gd name="connsiteY1006" fmla="*/ 4028440 h 6857999"/>
              <a:gd name="connsiteX1007" fmla="*/ 1011338 w 9147326"/>
              <a:gd name="connsiteY1007" fmla="*/ 4030980 h 6857999"/>
              <a:gd name="connsiteX1008" fmla="*/ 1005935 w 9147326"/>
              <a:gd name="connsiteY1008" fmla="*/ 4033520 h 6857999"/>
              <a:gd name="connsiteX1009" fmla="*/ 1001168 w 9147326"/>
              <a:gd name="connsiteY1009" fmla="*/ 4035742 h 6857999"/>
              <a:gd name="connsiteX1010" fmla="*/ 996083 w 9147326"/>
              <a:gd name="connsiteY1010" fmla="*/ 4037647 h 6857999"/>
              <a:gd name="connsiteX1011" fmla="*/ 990362 w 9147326"/>
              <a:gd name="connsiteY1011" fmla="*/ 4039552 h 6857999"/>
              <a:gd name="connsiteX1012" fmla="*/ 985276 w 9147326"/>
              <a:gd name="connsiteY1012" fmla="*/ 4041140 h 6857999"/>
              <a:gd name="connsiteX1013" fmla="*/ 979555 w 9147326"/>
              <a:gd name="connsiteY1013" fmla="*/ 4042092 h 6857999"/>
              <a:gd name="connsiteX1014" fmla="*/ 974470 w 9147326"/>
              <a:gd name="connsiteY1014" fmla="*/ 4043045 h 6857999"/>
              <a:gd name="connsiteX1015" fmla="*/ 968749 w 9147326"/>
              <a:gd name="connsiteY1015" fmla="*/ 4043680 h 6857999"/>
              <a:gd name="connsiteX1016" fmla="*/ 963028 w 9147326"/>
              <a:gd name="connsiteY1016" fmla="*/ 4043997 h 6857999"/>
              <a:gd name="connsiteX1017" fmla="*/ 957625 w 9147326"/>
              <a:gd name="connsiteY1017" fmla="*/ 4043997 h 6857999"/>
              <a:gd name="connsiteX1018" fmla="*/ 952222 w 9147326"/>
              <a:gd name="connsiteY1018" fmla="*/ 4043997 h 6857999"/>
              <a:gd name="connsiteX1019" fmla="*/ 946819 w 9147326"/>
              <a:gd name="connsiteY1019" fmla="*/ 4043680 h 6857999"/>
              <a:gd name="connsiteX1020" fmla="*/ 941098 w 9147326"/>
              <a:gd name="connsiteY1020" fmla="*/ 4043045 h 6857999"/>
              <a:gd name="connsiteX1021" fmla="*/ 935377 w 9147326"/>
              <a:gd name="connsiteY1021" fmla="*/ 4042092 h 6857999"/>
              <a:gd name="connsiteX1022" fmla="*/ 930291 w 9147326"/>
              <a:gd name="connsiteY1022" fmla="*/ 4041140 h 6857999"/>
              <a:gd name="connsiteX1023" fmla="*/ 925206 w 9147326"/>
              <a:gd name="connsiteY1023" fmla="*/ 4039552 h 6857999"/>
              <a:gd name="connsiteX1024" fmla="*/ 919485 w 9147326"/>
              <a:gd name="connsiteY1024" fmla="*/ 4037647 h 6857999"/>
              <a:gd name="connsiteX1025" fmla="*/ 914400 w 9147326"/>
              <a:gd name="connsiteY1025" fmla="*/ 4035742 h 6857999"/>
              <a:gd name="connsiteX1026" fmla="*/ 908997 w 9147326"/>
              <a:gd name="connsiteY1026" fmla="*/ 4033520 h 6857999"/>
              <a:gd name="connsiteX1027" fmla="*/ 904230 w 9147326"/>
              <a:gd name="connsiteY1027" fmla="*/ 4030980 h 6857999"/>
              <a:gd name="connsiteX1028" fmla="*/ 899462 w 9147326"/>
              <a:gd name="connsiteY1028" fmla="*/ 4028440 h 6857999"/>
              <a:gd name="connsiteX1029" fmla="*/ 894377 w 9147326"/>
              <a:gd name="connsiteY1029" fmla="*/ 4025582 h 6857999"/>
              <a:gd name="connsiteX1030" fmla="*/ 889609 w 9147326"/>
              <a:gd name="connsiteY1030" fmla="*/ 4022090 h 6857999"/>
              <a:gd name="connsiteX1031" fmla="*/ 885159 w 9147326"/>
              <a:gd name="connsiteY1031" fmla="*/ 4018280 h 6857999"/>
              <a:gd name="connsiteX1032" fmla="*/ 880710 w 9147326"/>
              <a:gd name="connsiteY1032" fmla="*/ 4014787 h 6857999"/>
              <a:gd name="connsiteX1033" fmla="*/ 876260 w 9147326"/>
              <a:gd name="connsiteY1033" fmla="*/ 4010660 h 6857999"/>
              <a:gd name="connsiteX1034" fmla="*/ 872128 w 9147326"/>
              <a:gd name="connsiteY1034" fmla="*/ 4006215 h 6857999"/>
              <a:gd name="connsiteX1035" fmla="*/ 868315 w 9147326"/>
              <a:gd name="connsiteY1035" fmla="*/ 4002087 h 6857999"/>
              <a:gd name="connsiteX1036" fmla="*/ 864501 w 9147326"/>
              <a:gd name="connsiteY1036" fmla="*/ 3997007 h 6857999"/>
              <a:gd name="connsiteX1037" fmla="*/ 861640 w 9147326"/>
              <a:gd name="connsiteY1037" fmla="*/ 3992562 h 6857999"/>
              <a:gd name="connsiteX1038" fmla="*/ 858144 w 9147326"/>
              <a:gd name="connsiteY1038" fmla="*/ 3987800 h 6857999"/>
              <a:gd name="connsiteX1039" fmla="*/ 855601 w 9147326"/>
              <a:gd name="connsiteY1039" fmla="*/ 3982720 h 6857999"/>
              <a:gd name="connsiteX1040" fmla="*/ 853059 w 9147326"/>
              <a:gd name="connsiteY1040" fmla="*/ 3977640 h 6857999"/>
              <a:gd name="connsiteX1041" fmla="*/ 850834 w 9147326"/>
              <a:gd name="connsiteY1041" fmla="*/ 3972560 h 6857999"/>
              <a:gd name="connsiteX1042" fmla="*/ 848927 w 9147326"/>
              <a:gd name="connsiteY1042" fmla="*/ 3967162 h 6857999"/>
              <a:gd name="connsiteX1043" fmla="*/ 847020 w 9147326"/>
              <a:gd name="connsiteY1043" fmla="*/ 3962082 h 6857999"/>
              <a:gd name="connsiteX1044" fmla="*/ 846066 w 9147326"/>
              <a:gd name="connsiteY1044" fmla="*/ 3956367 h 6857999"/>
              <a:gd name="connsiteX1045" fmla="*/ 844477 w 9147326"/>
              <a:gd name="connsiteY1045" fmla="*/ 3951287 h 6857999"/>
              <a:gd name="connsiteX1046" fmla="*/ 843842 w 9147326"/>
              <a:gd name="connsiteY1046" fmla="*/ 3945572 h 6857999"/>
              <a:gd name="connsiteX1047" fmla="*/ 842888 w 9147326"/>
              <a:gd name="connsiteY1047" fmla="*/ 3940175 h 6857999"/>
              <a:gd name="connsiteX1048" fmla="*/ 842570 w 9147326"/>
              <a:gd name="connsiteY1048" fmla="*/ 3934777 h 6857999"/>
              <a:gd name="connsiteX1049" fmla="*/ 842570 w 9147326"/>
              <a:gd name="connsiteY1049" fmla="*/ 3929380 h 6857999"/>
              <a:gd name="connsiteX1050" fmla="*/ 842570 w 9147326"/>
              <a:gd name="connsiteY1050" fmla="*/ 3923665 h 6857999"/>
              <a:gd name="connsiteX1051" fmla="*/ 842888 w 9147326"/>
              <a:gd name="connsiteY1051" fmla="*/ 3918267 h 6857999"/>
              <a:gd name="connsiteX1052" fmla="*/ 843842 w 9147326"/>
              <a:gd name="connsiteY1052" fmla="*/ 3912552 h 6857999"/>
              <a:gd name="connsiteX1053" fmla="*/ 844477 w 9147326"/>
              <a:gd name="connsiteY1053" fmla="*/ 3907155 h 6857999"/>
              <a:gd name="connsiteX1054" fmla="*/ 846066 w 9147326"/>
              <a:gd name="connsiteY1054" fmla="*/ 3901757 h 6857999"/>
              <a:gd name="connsiteX1055" fmla="*/ 847020 w 9147326"/>
              <a:gd name="connsiteY1055" fmla="*/ 3896360 h 6857999"/>
              <a:gd name="connsiteX1056" fmla="*/ 848927 w 9147326"/>
              <a:gd name="connsiteY1056" fmla="*/ 3891280 h 6857999"/>
              <a:gd name="connsiteX1057" fmla="*/ 850834 w 9147326"/>
              <a:gd name="connsiteY1057" fmla="*/ 3886200 h 6857999"/>
              <a:gd name="connsiteX1058" fmla="*/ 853059 w 9147326"/>
              <a:gd name="connsiteY1058" fmla="*/ 3880802 h 6857999"/>
              <a:gd name="connsiteX1059" fmla="*/ 855601 w 9147326"/>
              <a:gd name="connsiteY1059" fmla="*/ 3875722 h 6857999"/>
              <a:gd name="connsiteX1060" fmla="*/ 858144 w 9147326"/>
              <a:gd name="connsiteY1060" fmla="*/ 3870642 h 6857999"/>
              <a:gd name="connsiteX1061" fmla="*/ 861640 w 9147326"/>
              <a:gd name="connsiteY1061" fmla="*/ 3865880 h 6857999"/>
              <a:gd name="connsiteX1062" fmla="*/ 864501 w 9147326"/>
              <a:gd name="connsiteY1062" fmla="*/ 3861117 h 6857999"/>
              <a:gd name="connsiteX1063" fmla="*/ 868315 w 9147326"/>
              <a:gd name="connsiteY1063" fmla="*/ 3856672 h 6857999"/>
              <a:gd name="connsiteX1064" fmla="*/ 872128 w 9147326"/>
              <a:gd name="connsiteY1064" fmla="*/ 3852227 h 6857999"/>
              <a:gd name="connsiteX1065" fmla="*/ 876260 w 9147326"/>
              <a:gd name="connsiteY1065" fmla="*/ 3847782 h 6857999"/>
              <a:gd name="connsiteX1066" fmla="*/ 1469015 w 9147326"/>
              <a:gd name="connsiteY1066" fmla="*/ 3255962 h 6857999"/>
              <a:gd name="connsiteX1067" fmla="*/ 1473147 w 9147326"/>
              <a:gd name="connsiteY1067" fmla="*/ 3251517 h 6857999"/>
              <a:gd name="connsiteX1068" fmla="*/ 1476961 w 9147326"/>
              <a:gd name="connsiteY1068" fmla="*/ 3247072 h 6857999"/>
              <a:gd name="connsiteX1069" fmla="*/ 1480139 w 9147326"/>
              <a:gd name="connsiteY1069" fmla="*/ 3242627 h 6857999"/>
              <a:gd name="connsiteX1070" fmla="*/ 1483635 w 9147326"/>
              <a:gd name="connsiteY1070" fmla="*/ 3237547 h 6857999"/>
              <a:gd name="connsiteX1071" fmla="*/ 1486496 w 9147326"/>
              <a:gd name="connsiteY1071" fmla="*/ 3232785 h 6857999"/>
              <a:gd name="connsiteX1072" fmla="*/ 1489674 w 9147326"/>
              <a:gd name="connsiteY1072" fmla="*/ 3228022 h 6857999"/>
              <a:gd name="connsiteX1073" fmla="*/ 1491899 w 9147326"/>
              <a:gd name="connsiteY1073" fmla="*/ 3223260 h 6857999"/>
              <a:gd name="connsiteX1074" fmla="*/ 1494124 w 9147326"/>
              <a:gd name="connsiteY1074" fmla="*/ 3217862 h 6857999"/>
              <a:gd name="connsiteX1075" fmla="*/ 1496349 w 9147326"/>
              <a:gd name="connsiteY1075" fmla="*/ 3212782 h 6857999"/>
              <a:gd name="connsiteX1076" fmla="*/ 1497938 w 9147326"/>
              <a:gd name="connsiteY1076" fmla="*/ 3207067 h 6857999"/>
              <a:gd name="connsiteX1077" fmla="*/ 1499209 w 9147326"/>
              <a:gd name="connsiteY1077" fmla="*/ 3201987 h 6857999"/>
              <a:gd name="connsiteX1078" fmla="*/ 1500481 w 9147326"/>
              <a:gd name="connsiteY1078" fmla="*/ 3196590 h 6857999"/>
              <a:gd name="connsiteX1079" fmla="*/ 1501434 w 9147326"/>
              <a:gd name="connsiteY1079" fmla="*/ 3191192 h 6857999"/>
              <a:gd name="connsiteX1080" fmla="*/ 1502387 w 9147326"/>
              <a:gd name="connsiteY1080" fmla="*/ 3185477 h 6857999"/>
              <a:gd name="connsiteX1081" fmla="*/ 1502705 w 9147326"/>
              <a:gd name="connsiteY1081" fmla="*/ 3179762 h 6857999"/>
              <a:gd name="connsiteX1082" fmla="*/ 1502705 w 9147326"/>
              <a:gd name="connsiteY1082" fmla="*/ 3174682 h 6857999"/>
              <a:gd name="connsiteX1083" fmla="*/ 1502705 w 9147326"/>
              <a:gd name="connsiteY1083" fmla="*/ 3168967 h 6857999"/>
              <a:gd name="connsiteX1084" fmla="*/ 1502387 w 9147326"/>
              <a:gd name="connsiteY1084" fmla="*/ 3163570 h 6857999"/>
              <a:gd name="connsiteX1085" fmla="*/ 1501434 w 9147326"/>
              <a:gd name="connsiteY1085" fmla="*/ 3157855 h 6857999"/>
              <a:gd name="connsiteX1086" fmla="*/ 1500481 w 9147326"/>
              <a:gd name="connsiteY1086" fmla="*/ 3152775 h 6857999"/>
              <a:gd name="connsiteX1087" fmla="*/ 1499209 w 9147326"/>
              <a:gd name="connsiteY1087" fmla="*/ 3147060 h 6857999"/>
              <a:gd name="connsiteX1088" fmla="*/ 1497938 w 9147326"/>
              <a:gd name="connsiteY1088" fmla="*/ 3141980 h 6857999"/>
              <a:gd name="connsiteX1089" fmla="*/ 1496349 w 9147326"/>
              <a:gd name="connsiteY1089" fmla="*/ 3136265 h 6857999"/>
              <a:gd name="connsiteX1090" fmla="*/ 1494124 w 9147326"/>
              <a:gd name="connsiteY1090" fmla="*/ 3131185 h 6857999"/>
              <a:gd name="connsiteX1091" fmla="*/ 1491899 w 9147326"/>
              <a:gd name="connsiteY1091" fmla="*/ 3126105 h 6857999"/>
              <a:gd name="connsiteX1092" fmla="*/ 1489674 w 9147326"/>
              <a:gd name="connsiteY1092" fmla="*/ 3121025 h 6857999"/>
              <a:gd name="connsiteX1093" fmla="*/ 1486496 w 9147326"/>
              <a:gd name="connsiteY1093" fmla="*/ 3116262 h 6857999"/>
              <a:gd name="connsiteX1094" fmla="*/ 1483635 w 9147326"/>
              <a:gd name="connsiteY1094" fmla="*/ 3111182 h 6857999"/>
              <a:gd name="connsiteX1095" fmla="*/ 1480139 w 9147326"/>
              <a:gd name="connsiteY1095" fmla="*/ 3106420 h 6857999"/>
              <a:gd name="connsiteX1096" fmla="*/ 1476961 w 9147326"/>
              <a:gd name="connsiteY1096" fmla="*/ 3101975 h 6857999"/>
              <a:gd name="connsiteX1097" fmla="*/ 1473147 w 9147326"/>
              <a:gd name="connsiteY1097" fmla="*/ 3097530 h 6857999"/>
              <a:gd name="connsiteX1098" fmla="*/ 1469015 w 9147326"/>
              <a:gd name="connsiteY1098" fmla="*/ 3093085 h 6857999"/>
              <a:gd name="connsiteX1099" fmla="*/ 1465201 w 9147326"/>
              <a:gd name="connsiteY1099" fmla="*/ 3089592 h 6857999"/>
              <a:gd name="connsiteX1100" fmla="*/ 1461070 w 9147326"/>
              <a:gd name="connsiteY1100" fmla="*/ 3086417 h 6857999"/>
              <a:gd name="connsiteX1101" fmla="*/ 1453441 w 9147326"/>
              <a:gd name="connsiteY1101" fmla="*/ 3080067 h 6857999"/>
              <a:gd name="connsiteX1102" fmla="*/ 1444860 w 9147326"/>
              <a:gd name="connsiteY1102" fmla="*/ 3074670 h 6857999"/>
              <a:gd name="connsiteX1103" fmla="*/ 1436279 w 9147326"/>
              <a:gd name="connsiteY1103" fmla="*/ 3070225 h 6857999"/>
              <a:gd name="connsiteX1104" fmla="*/ 1427379 w 9147326"/>
              <a:gd name="connsiteY1104" fmla="*/ 3066732 h 6857999"/>
              <a:gd name="connsiteX1105" fmla="*/ 1417844 w 9147326"/>
              <a:gd name="connsiteY1105" fmla="*/ 3063557 h 6857999"/>
              <a:gd name="connsiteX1106" fmla="*/ 1408627 w 9147326"/>
              <a:gd name="connsiteY1106" fmla="*/ 3061335 h 6857999"/>
              <a:gd name="connsiteX1107" fmla="*/ 1398774 w 9147326"/>
              <a:gd name="connsiteY1107" fmla="*/ 3060382 h 6857999"/>
              <a:gd name="connsiteX1108" fmla="*/ 1389558 w 9147326"/>
              <a:gd name="connsiteY1108" fmla="*/ 3059430 h 6857999"/>
              <a:gd name="connsiteX1109" fmla="*/ 1380023 w 9147326"/>
              <a:gd name="connsiteY1109" fmla="*/ 3059747 h 6857999"/>
              <a:gd name="connsiteX1110" fmla="*/ 1370170 w 9147326"/>
              <a:gd name="connsiteY1110" fmla="*/ 3060700 h 6857999"/>
              <a:gd name="connsiteX1111" fmla="*/ 1360953 w 9147326"/>
              <a:gd name="connsiteY1111" fmla="*/ 3062605 h 6857999"/>
              <a:gd name="connsiteX1112" fmla="*/ 1351418 w 9147326"/>
              <a:gd name="connsiteY1112" fmla="*/ 3065145 h 6857999"/>
              <a:gd name="connsiteX1113" fmla="*/ 1342518 w 9147326"/>
              <a:gd name="connsiteY1113" fmla="*/ 3068955 h 6857999"/>
              <a:gd name="connsiteX1114" fmla="*/ 1333619 w 9147326"/>
              <a:gd name="connsiteY1114" fmla="*/ 3073082 h 6857999"/>
              <a:gd name="connsiteX1115" fmla="*/ 1325038 w 9147326"/>
              <a:gd name="connsiteY1115" fmla="*/ 3077845 h 6857999"/>
              <a:gd name="connsiteX1116" fmla="*/ 0 w 9147326"/>
              <a:gd name="connsiteY1116" fmla="*/ 441183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</a:cxnLst>
            <a:rect l="l" t="t" r="r" b="b"/>
            <a:pathLst>
              <a:path w="9147326" h="6857999">
                <a:moveTo>
                  <a:pt x="0" y="0"/>
                </a:moveTo>
                <a:lnTo>
                  <a:pt x="9147326" y="0"/>
                </a:lnTo>
                <a:lnTo>
                  <a:pt x="9147326" y="126534"/>
                </a:lnTo>
                <a:lnTo>
                  <a:pt x="7728380" y="1544002"/>
                </a:lnTo>
                <a:lnTo>
                  <a:pt x="7724248" y="1548130"/>
                </a:lnTo>
                <a:lnTo>
                  <a:pt x="7720434" y="1552575"/>
                </a:lnTo>
                <a:lnTo>
                  <a:pt x="7717256" y="1557337"/>
                </a:lnTo>
                <a:lnTo>
                  <a:pt x="7713759" y="1561782"/>
                </a:lnTo>
                <a:lnTo>
                  <a:pt x="7710899" y="1566545"/>
                </a:lnTo>
                <a:lnTo>
                  <a:pt x="7707721" y="1571942"/>
                </a:lnTo>
                <a:lnTo>
                  <a:pt x="7705496" y="1576705"/>
                </a:lnTo>
                <a:lnTo>
                  <a:pt x="7702953" y="1581785"/>
                </a:lnTo>
                <a:lnTo>
                  <a:pt x="7701046" y="1587182"/>
                </a:lnTo>
                <a:lnTo>
                  <a:pt x="7699457" y="1592262"/>
                </a:lnTo>
                <a:lnTo>
                  <a:pt x="7698186" y="1597977"/>
                </a:lnTo>
                <a:lnTo>
                  <a:pt x="7696914" y="1603057"/>
                </a:lnTo>
                <a:lnTo>
                  <a:pt x="7695961" y="1608772"/>
                </a:lnTo>
                <a:lnTo>
                  <a:pt x="7695007" y="1614487"/>
                </a:lnTo>
                <a:lnTo>
                  <a:pt x="7694690" y="1619567"/>
                </a:lnTo>
                <a:lnTo>
                  <a:pt x="7694690" y="1625282"/>
                </a:lnTo>
                <a:lnTo>
                  <a:pt x="7694690" y="1630680"/>
                </a:lnTo>
                <a:lnTo>
                  <a:pt x="7695007" y="1636395"/>
                </a:lnTo>
                <a:lnTo>
                  <a:pt x="7695961" y="1641792"/>
                </a:lnTo>
                <a:lnTo>
                  <a:pt x="7696914" y="1647190"/>
                </a:lnTo>
                <a:lnTo>
                  <a:pt x="7698186" y="1652587"/>
                </a:lnTo>
                <a:lnTo>
                  <a:pt x="7699457" y="1657985"/>
                </a:lnTo>
                <a:lnTo>
                  <a:pt x="7701046" y="1663065"/>
                </a:lnTo>
                <a:lnTo>
                  <a:pt x="7702953" y="1668462"/>
                </a:lnTo>
                <a:lnTo>
                  <a:pt x="7705178" y="1673542"/>
                </a:lnTo>
                <a:lnTo>
                  <a:pt x="7707721" y="1678940"/>
                </a:lnTo>
                <a:lnTo>
                  <a:pt x="7710899" y="1683702"/>
                </a:lnTo>
                <a:lnTo>
                  <a:pt x="7713759" y="1688465"/>
                </a:lnTo>
                <a:lnTo>
                  <a:pt x="7717256" y="1693227"/>
                </a:lnTo>
                <a:lnTo>
                  <a:pt x="7720434" y="1697672"/>
                </a:lnTo>
                <a:lnTo>
                  <a:pt x="7724248" y="1702435"/>
                </a:lnTo>
                <a:lnTo>
                  <a:pt x="7728380" y="1706245"/>
                </a:lnTo>
                <a:lnTo>
                  <a:pt x="7732829" y="1710372"/>
                </a:lnTo>
                <a:lnTo>
                  <a:pt x="7737279" y="1714500"/>
                </a:lnTo>
                <a:lnTo>
                  <a:pt x="7741729" y="1717992"/>
                </a:lnTo>
                <a:lnTo>
                  <a:pt x="7746496" y="1721167"/>
                </a:lnTo>
                <a:lnTo>
                  <a:pt x="7751581" y="1724342"/>
                </a:lnTo>
                <a:lnTo>
                  <a:pt x="7756349" y="1727200"/>
                </a:lnTo>
                <a:lnTo>
                  <a:pt x="7761434" y="1729422"/>
                </a:lnTo>
                <a:lnTo>
                  <a:pt x="7766202" y="1731645"/>
                </a:lnTo>
                <a:lnTo>
                  <a:pt x="7771605" y="1733867"/>
                </a:lnTo>
                <a:lnTo>
                  <a:pt x="7777326" y="1735455"/>
                </a:lnTo>
                <a:lnTo>
                  <a:pt x="7782411" y="1737042"/>
                </a:lnTo>
                <a:lnTo>
                  <a:pt x="7788132" y="1737995"/>
                </a:lnTo>
                <a:lnTo>
                  <a:pt x="7793217" y="1739265"/>
                </a:lnTo>
                <a:lnTo>
                  <a:pt x="7798938" y="1739900"/>
                </a:lnTo>
                <a:lnTo>
                  <a:pt x="7804341" y="1740217"/>
                </a:lnTo>
                <a:lnTo>
                  <a:pt x="7810062" y="1740217"/>
                </a:lnTo>
                <a:lnTo>
                  <a:pt x="7815148" y="1740217"/>
                </a:lnTo>
                <a:lnTo>
                  <a:pt x="7820868" y="1739900"/>
                </a:lnTo>
                <a:lnTo>
                  <a:pt x="7826272" y="1739265"/>
                </a:lnTo>
                <a:lnTo>
                  <a:pt x="7831993" y="1737995"/>
                </a:lnTo>
                <a:lnTo>
                  <a:pt x="7837396" y="1737042"/>
                </a:lnTo>
                <a:lnTo>
                  <a:pt x="7842799" y="1735455"/>
                </a:lnTo>
                <a:lnTo>
                  <a:pt x="7848202" y="1733867"/>
                </a:lnTo>
                <a:lnTo>
                  <a:pt x="7853287" y="1731645"/>
                </a:lnTo>
                <a:lnTo>
                  <a:pt x="7858373" y="1729422"/>
                </a:lnTo>
                <a:lnTo>
                  <a:pt x="7863458" y="1727200"/>
                </a:lnTo>
                <a:lnTo>
                  <a:pt x="7868225" y="1724342"/>
                </a:lnTo>
                <a:lnTo>
                  <a:pt x="7872993" y="1721167"/>
                </a:lnTo>
                <a:lnTo>
                  <a:pt x="7877760" y="1717992"/>
                </a:lnTo>
                <a:lnTo>
                  <a:pt x="7882528" y="1714500"/>
                </a:lnTo>
                <a:lnTo>
                  <a:pt x="7886977" y="1710372"/>
                </a:lnTo>
                <a:lnTo>
                  <a:pt x="7891427" y="1706245"/>
                </a:lnTo>
                <a:lnTo>
                  <a:pt x="7996947" y="1601152"/>
                </a:lnTo>
                <a:lnTo>
                  <a:pt x="8001079" y="1597342"/>
                </a:lnTo>
                <a:lnTo>
                  <a:pt x="8005528" y="1593215"/>
                </a:lnTo>
                <a:lnTo>
                  <a:pt x="8010296" y="1589722"/>
                </a:lnTo>
                <a:lnTo>
                  <a:pt x="8014745" y="1586547"/>
                </a:lnTo>
                <a:lnTo>
                  <a:pt x="8019831" y="1583372"/>
                </a:lnTo>
                <a:lnTo>
                  <a:pt x="8024916" y="1580515"/>
                </a:lnTo>
                <a:lnTo>
                  <a:pt x="8029683" y="1578292"/>
                </a:lnTo>
                <a:lnTo>
                  <a:pt x="8035087" y="1576070"/>
                </a:lnTo>
                <a:lnTo>
                  <a:pt x="8040172" y="1573847"/>
                </a:lnTo>
                <a:lnTo>
                  <a:pt x="8045575" y="1572260"/>
                </a:lnTo>
                <a:lnTo>
                  <a:pt x="8050978" y="1570672"/>
                </a:lnTo>
                <a:lnTo>
                  <a:pt x="8056381" y="1569720"/>
                </a:lnTo>
                <a:lnTo>
                  <a:pt x="8061784" y="1568450"/>
                </a:lnTo>
                <a:lnTo>
                  <a:pt x="8067505" y="1568132"/>
                </a:lnTo>
                <a:lnTo>
                  <a:pt x="8072591" y="1567497"/>
                </a:lnTo>
                <a:lnTo>
                  <a:pt x="8078312" y="1567497"/>
                </a:lnTo>
                <a:lnTo>
                  <a:pt x="8083715" y="1567497"/>
                </a:lnTo>
                <a:lnTo>
                  <a:pt x="8089436" y="1568132"/>
                </a:lnTo>
                <a:lnTo>
                  <a:pt x="8095157" y="1568450"/>
                </a:lnTo>
                <a:lnTo>
                  <a:pt x="8100242" y="1569720"/>
                </a:lnTo>
                <a:lnTo>
                  <a:pt x="8105963" y="1570672"/>
                </a:lnTo>
                <a:lnTo>
                  <a:pt x="8111048" y="1572260"/>
                </a:lnTo>
                <a:lnTo>
                  <a:pt x="8116451" y="1573847"/>
                </a:lnTo>
                <a:lnTo>
                  <a:pt x="8121537" y="1576070"/>
                </a:lnTo>
                <a:lnTo>
                  <a:pt x="8126622" y="1578292"/>
                </a:lnTo>
                <a:lnTo>
                  <a:pt x="8132025" y="1580515"/>
                </a:lnTo>
                <a:lnTo>
                  <a:pt x="8136793" y="1583372"/>
                </a:lnTo>
                <a:lnTo>
                  <a:pt x="8141560" y="1586547"/>
                </a:lnTo>
                <a:lnTo>
                  <a:pt x="8146645" y="1589722"/>
                </a:lnTo>
                <a:lnTo>
                  <a:pt x="8151095" y="1593215"/>
                </a:lnTo>
                <a:lnTo>
                  <a:pt x="8155545" y="1597342"/>
                </a:lnTo>
                <a:lnTo>
                  <a:pt x="8159676" y="1601152"/>
                </a:lnTo>
                <a:lnTo>
                  <a:pt x="8163808" y="1605280"/>
                </a:lnTo>
                <a:lnTo>
                  <a:pt x="8167940" y="1609725"/>
                </a:lnTo>
                <a:lnTo>
                  <a:pt x="8171118" y="1614487"/>
                </a:lnTo>
                <a:lnTo>
                  <a:pt x="8174614" y="1619250"/>
                </a:lnTo>
                <a:lnTo>
                  <a:pt x="8177475" y="1624012"/>
                </a:lnTo>
                <a:lnTo>
                  <a:pt x="8180653" y="1628775"/>
                </a:lnTo>
                <a:lnTo>
                  <a:pt x="8182878" y="1634172"/>
                </a:lnTo>
                <a:lnTo>
                  <a:pt x="8185103" y="1639252"/>
                </a:lnTo>
                <a:lnTo>
                  <a:pt x="8187328" y="1644650"/>
                </a:lnTo>
                <a:lnTo>
                  <a:pt x="8188599" y="1649730"/>
                </a:lnTo>
                <a:lnTo>
                  <a:pt x="8190188" y="1654810"/>
                </a:lnTo>
                <a:lnTo>
                  <a:pt x="8191459" y="1660525"/>
                </a:lnTo>
                <a:lnTo>
                  <a:pt x="8192413" y="1666240"/>
                </a:lnTo>
                <a:lnTo>
                  <a:pt x="8192731" y="1671320"/>
                </a:lnTo>
                <a:lnTo>
                  <a:pt x="8193684" y="1677035"/>
                </a:lnTo>
                <a:lnTo>
                  <a:pt x="8193684" y="1682432"/>
                </a:lnTo>
                <a:lnTo>
                  <a:pt x="8193684" y="1688147"/>
                </a:lnTo>
                <a:lnTo>
                  <a:pt x="8192731" y="1693227"/>
                </a:lnTo>
                <a:lnTo>
                  <a:pt x="8192413" y="1698942"/>
                </a:lnTo>
                <a:lnTo>
                  <a:pt x="8191459" y="1704657"/>
                </a:lnTo>
                <a:lnTo>
                  <a:pt x="8190188" y="1709737"/>
                </a:lnTo>
                <a:lnTo>
                  <a:pt x="8188599" y="1715452"/>
                </a:lnTo>
                <a:lnTo>
                  <a:pt x="8187328" y="1720532"/>
                </a:lnTo>
                <a:lnTo>
                  <a:pt x="8185103" y="1725930"/>
                </a:lnTo>
                <a:lnTo>
                  <a:pt x="8182878" y="1731010"/>
                </a:lnTo>
                <a:lnTo>
                  <a:pt x="8180653" y="1735772"/>
                </a:lnTo>
                <a:lnTo>
                  <a:pt x="8177475" y="1741170"/>
                </a:lnTo>
                <a:lnTo>
                  <a:pt x="8174614" y="1745932"/>
                </a:lnTo>
                <a:lnTo>
                  <a:pt x="8171118" y="1750377"/>
                </a:lnTo>
                <a:lnTo>
                  <a:pt x="8167940" y="1755140"/>
                </a:lnTo>
                <a:lnTo>
                  <a:pt x="8163808" y="1759585"/>
                </a:lnTo>
                <a:lnTo>
                  <a:pt x="8159676" y="1763712"/>
                </a:lnTo>
                <a:lnTo>
                  <a:pt x="7490960" y="2432050"/>
                </a:lnTo>
                <a:lnTo>
                  <a:pt x="7486828" y="2436495"/>
                </a:lnTo>
                <a:lnTo>
                  <a:pt x="7482696" y="2440940"/>
                </a:lnTo>
                <a:lnTo>
                  <a:pt x="7479518" y="2445385"/>
                </a:lnTo>
                <a:lnTo>
                  <a:pt x="7476022" y="2450148"/>
                </a:lnTo>
                <a:lnTo>
                  <a:pt x="7473161" y="2454910"/>
                </a:lnTo>
                <a:lnTo>
                  <a:pt x="7469983" y="2459990"/>
                </a:lnTo>
                <a:lnTo>
                  <a:pt x="7467758" y="2464752"/>
                </a:lnTo>
                <a:lnTo>
                  <a:pt x="7465533" y="2469833"/>
                </a:lnTo>
                <a:lnTo>
                  <a:pt x="7463309" y="2475230"/>
                </a:lnTo>
                <a:lnTo>
                  <a:pt x="7462037" y="2480628"/>
                </a:lnTo>
                <a:lnTo>
                  <a:pt x="7460448" y="2486025"/>
                </a:lnTo>
                <a:lnTo>
                  <a:pt x="7459177" y="2491105"/>
                </a:lnTo>
                <a:lnTo>
                  <a:pt x="7458223" y="2496820"/>
                </a:lnTo>
                <a:lnTo>
                  <a:pt x="7457270" y="2502535"/>
                </a:lnTo>
                <a:lnTo>
                  <a:pt x="7456952" y="2507932"/>
                </a:lnTo>
                <a:lnTo>
                  <a:pt x="7456952" y="2513330"/>
                </a:lnTo>
                <a:lnTo>
                  <a:pt x="7456952" y="2518727"/>
                </a:lnTo>
                <a:lnTo>
                  <a:pt x="7457270" y="2524442"/>
                </a:lnTo>
                <a:lnTo>
                  <a:pt x="7458223" y="2529840"/>
                </a:lnTo>
                <a:lnTo>
                  <a:pt x="7459177" y="2535237"/>
                </a:lnTo>
                <a:lnTo>
                  <a:pt x="7460448" y="2540635"/>
                </a:lnTo>
                <a:lnTo>
                  <a:pt x="7462037" y="2546032"/>
                </a:lnTo>
                <a:lnTo>
                  <a:pt x="7463309" y="2551430"/>
                </a:lnTo>
                <a:lnTo>
                  <a:pt x="7465533" y="2556827"/>
                </a:lnTo>
                <a:lnTo>
                  <a:pt x="7467758" y="2561590"/>
                </a:lnTo>
                <a:lnTo>
                  <a:pt x="7469983" y="2566987"/>
                </a:lnTo>
                <a:lnTo>
                  <a:pt x="7473161" y="2571750"/>
                </a:lnTo>
                <a:lnTo>
                  <a:pt x="7476022" y="2576512"/>
                </a:lnTo>
                <a:lnTo>
                  <a:pt x="7479518" y="2581275"/>
                </a:lnTo>
                <a:lnTo>
                  <a:pt x="7482696" y="2585720"/>
                </a:lnTo>
                <a:lnTo>
                  <a:pt x="7486828" y="2590482"/>
                </a:lnTo>
                <a:lnTo>
                  <a:pt x="7490960" y="2594927"/>
                </a:lnTo>
                <a:lnTo>
                  <a:pt x="7495092" y="2599055"/>
                </a:lnTo>
                <a:lnTo>
                  <a:pt x="7499541" y="2602547"/>
                </a:lnTo>
                <a:lnTo>
                  <a:pt x="7503991" y="2606040"/>
                </a:lnTo>
                <a:lnTo>
                  <a:pt x="7508758" y="2609215"/>
                </a:lnTo>
                <a:lnTo>
                  <a:pt x="7513844" y="2612390"/>
                </a:lnTo>
                <a:lnTo>
                  <a:pt x="7518611" y="2615247"/>
                </a:lnTo>
                <a:lnTo>
                  <a:pt x="7523696" y="2617787"/>
                </a:lnTo>
                <a:lnTo>
                  <a:pt x="7529100" y="2620010"/>
                </a:lnTo>
                <a:lnTo>
                  <a:pt x="7534185" y="2621915"/>
                </a:lnTo>
                <a:lnTo>
                  <a:pt x="7539588" y="2623502"/>
                </a:lnTo>
                <a:lnTo>
                  <a:pt x="7544673" y="2625090"/>
                </a:lnTo>
                <a:lnTo>
                  <a:pt x="7550394" y="2626360"/>
                </a:lnTo>
                <a:lnTo>
                  <a:pt x="7555797" y="2627312"/>
                </a:lnTo>
                <a:lnTo>
                  <a:pt x="7561201" y="2627947"/>
                </a:lnTo>
                <a:lnTo>
                  <a:pt x="7566604" y="2628265"/>
                </a:lnTo>
                <a:lnTo>
                  <a:pt x="7572325" y="2628265"/>
                </a:lnTo>
                <a:lnTo>
                  <a:pt x="7578046" y="2628265"/>
                </a:lnTo>
                <a:lnTo>
                  <a:pt x="7583131" y="2627947"/>
                </a:lnTo>
                <a:lnTo>
                  <a:pt x="7588852" y="2627312"/>
                </a:lnTo>
                <a:lnTo>
                  <a:pt x="7594255" y="2626360"/>
                </a:lnTo>
                <a:lnTo>
                  <a:pt x="7599658" y="2625090"/>
                </a:lnTo>
                <a:lnTo>
                  <a:pt x="7605061" y="2623502"/>
                </a:lnTo>
                <a:lnTo>
                  <a:pt x="7610464" y="2621915"/>
                </a:lnTo>
                <a:lnTo>
                  <a:pt x="7615550" y="2620010"/>
                </a:lnTo>
                <a:lnTo>
                  <a:pt x="7620953" y="2617787"/>
                </a:lnTo>
                <a:lnTo>
                  <a:pt x="7625720" y="2615247"/>
                </a:lnTo>
                <a:lnTo>
                  <a:pt x="7630806" y="2612390"/>
                </a:lnTo>
                <a:lnTo>
                  <a:pt x="7635891" y="2609215"/>
                </a:lnTo>
                <a:lnTo>
                  <a:pt x="7640340" y="2606040"/>
                </a:lnTo>
                <a:lnTo>
                  <a:pt x="7645108" y="2602547"/>
                </a:lnTo>
                <a:lnTo>
                  <a:pt x="7649558" y="2599055"/>
                </a:lnTo>
                <a:lnTo>
                  <a:pt x="7653689" y="2594927"/>
                </a:lnTo>
                <a:lnTo>
                  <a:pt x="7742046" y="2506345"/>
                </a:lnTo>
                <a:lnTo>
                  <a:pt x="7841210" y="2407285"/>
                </a:lnTo>
                <a:lnTo>
                  <a:pt x="7845977" y="2403157"/>
                </a:lnTo>
                <a:lnTo>
                  <a:pt x="7850427" y="2399665"/>
                </a:lnTo>
                <a:lnTo>
                  <a:pt x="7854876" y="2395855"/>
                </a:lnTo>
                <a:lnTo>
                  <a:pt x="7859326" y="2392362"/>
                </a:lnTo>
                <a:lnTo>
                  <a:pt x="7864093" y="2389505"/>
                </a:lnTo>
                <a:lnTo>
                  <a:pt x="7869179" y="2386965"/>
                </a:lnTo>
                <a:lnTo>
                  <a:pt x="7874264" y="2384107"/>
                </a:lnTo>
                <a:lnTo>
                  <a:pt x="7879349" y="2381885"/>
                </a:lnTo>
                <a:lnTo>
                  <a:pt x="7884753" y="2380298"/>
                </a:lnTo>
                <a:lnTo>
                  <a:pt x="7889838" y="2378393"/>
                </a:lnTo>
                <a:lnTo>
                  <a:pt x="7895559" y="2376805"/>
                </a:lnTo>
                <a:lnTo>
                  <a:pt x="7900644" y="2375535"/>
                </a:lnTo>
                <a:lnTo>
                  <a:pt x="7906365" y="2374900"/>
                </a:lnTo>
                <a:lnTo>
                  <a:pt x="7911768" y="2374265"/>
                </a:lnTo>
                <a:lnTo>
                  <a:pt x="7917489" y="2373947"/>
                </a:lnTo>
                <a:lnTo>
                  <a:pt x="7922574" y="2373312"/>
                </a:lnTo>
                <a:lnTo>
                  <a:pt x="7928295" y="2373947"/>
                </a:lnTo>
                <a:lnTo>
                  <a:pt x="7934016" y="2374265"/>
                </a:lnTo>
                <a:lnTo>
                  <a:pt x="7939419" y="2374900"/>
                </a:lnTo>
                <a:lnTo>
                  <a:pt x="7944823" y="2375535"/>
                </a:lnTo>
                <a:lnTo>
                  <a:pt x="7950226" y="2376805"/>
                </a:lnTo>
                <a:lnTo>
                  <a:pt x="7955629" y="2378393"/>
                </a:lnTo>
                <a:lnTo>
                  <a:pt x="7960714" y="2380298"/>
                </a:lnTo>
                <a:lnTo>
                  <a:pt x="7966435" y="2381885"/>
                </a:lnTo>
                <a:lnTo>
                  <a:pt x="7971203" y="2384107"/>
                </a:lnTo>
                <a:lnTo>
                  <a:pt x="7976288" y="2386965"/>
                </a:lnTo>
                <a:lnTo>
                  <a:pt x="7981373" y="2389505"/>
                </a:lnTo>
                <a:lnTo>
                  <a:pt x="7986141" y="2392362"/>
                </a:lnTo>
                <a:lnTo>
                  <a:pt x="7990908" y="2395855"/>
                </a:lnTo>
                <a:lnTo>
                  <a:pt x="7995358" y="2399665"/>
                </a:lnTo>
                <a:lnTo>
                  <a:pt x="7999807" y="2403157"/>
                </a:lnTo>
                <a:lnTo>
                  <a:pt x="8004257" y="2407285"/>
                </a:lnTo>
                <a:lnTo>
                  <a:pt x="8010614" y="2414587"/>
                </a:lnTo>
                <a:lnTo>
                  <a:pt x="8016335" y="2421573"/>
                </a:lnTo>
                <a:lnTo>
                  <a:pt x="8021420" y="2429193"/>
                </a:lnTo>
                <a:lnTo>
                  <a:pt x="8026187" y="2437130"/>
                </a:lnTo>
                <a:lnTo>
                  <a:pt x="8029366" y="2445702"/>
                </a:lnTo>
                <a:lnTo>
                  <a:pt x="8032226" y="2453957"/>
                </a:lnTo>
                <a:lnTo>
                  <a:pt x="8035087" y="2462530"/>
                </a:lnTo>
                <a:lnTo>
                  <a:pt x="8036358" y="2471420"/>
                </a:lnTo>
                <a:lnTo>
                  <a:pt x="8037311" y="2480310"/>
                </a:lnTo>
                <a:lnTo>
                  <a:pt x="8037629" y="2488883"/>
                </a:lnTo>
                <a:lnTo>
                  <a:pt x="8037311" y="2497772"/>
                </a:lnTo>
                <a:lnTo>
                  <a:pt x="8036040" y="2506980"/>
                </a:lnTo>
                <a:lnTo>
                  <a:pt x="8034133" y="2515552"/>
                </a:lnTo>
                <a:lnTo>
                  <a:pt x="8031908" y="2524442"/>
                </a:lnTo>
                <a:lnTo>
                  <a:pt x="8028730" y="2532698"/>
                </a:lnTo>
                <a:lnTo>
                  <a:pt x="8024916" y="2540635"/>
                </a:lnTo>
                <a:lnTo>
                  <a:pt x="7755395" y="2809875"/>
                </a:lnTo>
                <a:lnTo>
                  <a:pt x="7751581" y="2814320"/>
                </a:lnTo>
                <a:lnTo>
                  <a:pt x="7747767" y="2818765"/>
                </a:lnTo>
                <a:lnTo>
                  <a:pt x="7743953" y="2823210"/>
                </a:lnTo>
                <a:lnTo>
                  <a:pt x="7740457" y="2827972"/>
                </a:lnTo>
                <a:lnTo>
                  <a:pt x="7737597" y="2833052"/>
                </a:lnTo>
                <a:lnTo>
                  <a:pt x="7735054" y="2837815"/>
                </a:lnTo>
                <a:lnTo>
                  <a:pt x="7732511" y="2842577"/>
                </a:lnTo>
                <a:lnTo>
                  <a:pt x="7730287" y="2847975"/>
                </a:lnTo>
                <a:lnTo>
                  <a:pt x="7728380" y="2853055"/>
                </a:lnTo>
                <a:lnTo>
                  <a:pt x="7726473" y="2858770"/>
                </a:lnTo>
                <a:lnTo>
                  <a:pt x="7724883" y="2863850"/>
                </a:lnTo>
                <a:lnTo>
                  <a:pt x="7723930" y="2868930"/>
                </a:lnTo>
                <a:lnTo>
                  <a:pt x="7722977" y="2874645"/>
                </a:lnTo>
                <a:lnTo>
                  <a:pt x="7722341" y="2880360"/>
                </a:lnTo>
                <a:lnTo>
                  <a:pt x="7722023" y="2885757"/>
                </a:lnTo>
                <a:lnTo>
                  <a:pt x="7722023" y="2891155"/>
                </a:lnTo>
                <a:lnTo>
                  <a:pt x="7722023" y="2896552"/>
                </a:lnTo>
                <a:lnTo>
                  <a:pt x="7722341" y="2902267"/>
                </a:lnTo>
                <a:lnTo>
                  <a:pt x="7722977" y="2907982"/>
                </a:lnTo>
                <a:lnTo>
                  <a:pt x="7723930" y="2913062"/>
                </a:lnTo>
                <a:lnTo>
                  <a:pt x="7724883" y="2918777"/>
                </a:lnTo>
                <a:lnTo>
                  <a:pt x="7726473" y="2923857"/>
                </a:lnTo>
                <a:lnTo>
                  <a:pt x="7728380" y="2929572"/>
                </a:lnTo>
                <a:lnTo>
                  <a:pt x="7730287" y="2934652"/>
                </a:lnTo>
                <a:lnTo>
                  <a:pt x="7732511" y="2939415"/>
                </a:lnTo>
                <a:lnTo>
                  <a:pt x="7735054" y="2944812"/>
                </a:lnTo>
                <a:lnTo>
                  <a:pt x="7737597" y="2949575"/>
                </a:lnTo>
                <a:lnTo>
                  <a:pt x="7740457" y="2954337"/>
                </a:lnTo>
                <a:lnTo>
                  <a:pt x="7743953" y="2959417"/>
                </a:lnTo>
                <a:lnTo>
                  <a:pt x="7747767" y="2963862"/>
                </a:lnTo>
                <a:lnTo>
                  <a:pt x="7751581" y="2968307"/>
                </a:lnTo>
                <a:lnTo>
                  <a:pt x="7755395" y="2972752"/>
                </a:lnTo>
                <a:lnTo>
                  <a:pt x="7760163" y="2976880"/>
                </a:lnTo>
                <a:lnTo>
                  <a:pt x="7763977" y="2980372"/>
                </a:lnTo>
                <a:lnTo>
                  <a:pt x="7769062" y="2983865"/>
                </a:lnTo>
                <a:lnTo>
                  <a:pt x="7773512" y="2987357"/>
                </a:lnTo>
                <a:lnTo>
                  <a:pt x="7778279" y="2990215"/>
                </a:lnTo>
                <a:lnTo>
                  <a:pt x="7783364" y="2993072"/>
                </a:lnTo>
                <a:lnTo>
                  <a:pt x="7788450" y="2995930"/>
                </a:lnTo>
                <a:lnTo>
                  <a:pt x="7793535" y="2998152"/>
                </a:lnTo>
                <a:lnTo>
                  <a:pt x="7798938" y="2999740"/>
                </a:lnTo>
                <a:lnTo>
                  <a:pt x="7804023" y="3001327"/>
                </a:lnTo>
                <a:lnTo>
                  <a:pt x="7809744" y="3002915"/>
                </a:lnTo>
                <a:lnTo>
                  <a:pt x="7814830" y="3004502"/>
                </a:lnTo>
                <a:lnTo>
                  <a:pt x="7820551" y="3005137"/>
                </a:lnTo>
                <a:lnTo>
                  <a:pt x="7825954" y="3005772"/>
                </a:lnTo>
                <a:lnTo>
                  <a:pt x="7831357" y="3006090"/>
                </a:lnTo>
                <a:lnTo>
                  <a:pt x="7836760" y="3006090"/>
                </a:lnTo>
                <a:lnTo>
                  <a:pt x="7842481" y="3006090"/>
                </a:lnTo>
                <a:lnTo>
                  <a:pt x="7848202" y="3005772"/>
                </a:lnTo>
                <a:lnTo>
                  <a:pt x="7853605" y="3005137"/>
                </a:lnTo>
                <a:lnTo>
                  <a:pt x="7859008" y="3003867"/>
                </a:lnTo>
                <a:lnTo>
                  <a:pt x="7864411" y="3002915"/>
                </a:lnTo>
                <a:lnTo>
                  <a:pt x="7869814" y="3001327"/>
                </a:lnTo>
                <a:lnTo>
                  <a:pt x="7874900" y="2999740"/>
                </a:lnTo>
                <a:lnTo>
                  <a:pt x="7880303" y="2998152"/>
                </a:lnTo>
                <a:lnTo>
                  <a:pt x="7885388" y="2995930"/>
                </a:lnTo>
                <a:lnTo>
                  <a:pt x="7890473" y="2993072"/>
                </a:lnTo>
                <a:lnTo>
                  <a:pt x="7895559" y="2990215"/>
                </a:lnTo>
                <a:lnTo>
                  <a:pt x="7900326" y="2987357"/>
                </a:lnTo>
                <a:lnTo>
                  <a:pt x="7905094" y="2983865"/>
                </a:lnTo>
                <a:lnTo>
                  <a:pt x="7909543" y="2980372"/>
                </a:lnTo>
                <a:lnTo>
                  <a:pt x="7913993" y="2976880"/>
                </a:lnTo>
                <a:lnTo>
                  <a:pt x="7918443" y="2972752"/>
                </a:lnTo>
                <a:lnTo>
                  <a:pt x="8484500" y="2406968"/>
                </a:lnTo>
                <a:lnTo>
                  <a:pt x="8488949" y="2402840"/>
                </a:lnTo>
                <a:lnTo>
                  <a:pt x="8493399" y="2399030"/>
                </a:lnTo>
                <a:lnTo>
                  <a:pt x="8498166" y="2395537"/>
                </a:lnTo>
                <a:lnTo>
                  <a:pt x="8502934" y="2392362"/>
                </a:lnTo>
                <a:lnTo>
                  <a:pt x="8507701" y="2389188"/>
                </a:lnTo>
                <a:lnTo>
                  <a:pt x="8512469" y="2386648"/>
                </a:lnTo>
                <a:lnTo>
                  <a:pt x="8517872" y="2383790"/>
                </a:lnTo>
                <a:lnTo>
                  <a:pt x="8522639" y="2381567"/>
                </a:lnTo>
                <a:lnTo>
                  <a:pt x="8527725" y="2379663"/>
                </a:lnTo>
                <a:lnTo>
                  <a:pt x="8533446" y="2378075"/>
                </a:lnTo>
                <a:lnTo>
                  <a:pt x="8538531" y="2376805"/>
                </a:lnTo>
                <a:lnTo>
                  <a:pt x="8544252" y="2375217"/>
                </a:lnTo>
                <a:lnTo>
                  <a:pt x="8549655" y="2374582"/>
                </a:lnTo>
                <a:lnTo>
                  <a:pt x="8555058" y="2373947"/>
                </a:lnTo>
                <a:lnTo>
                  <a:pt x="8560779" y="2373312"/>
                </a:lnTo>
                <a:lnTo>
                  <a:pt x="8566182" y="2373312"/>
                </a:lnTo>
                <a:lnTo>
                  <a:pt x="8571585" y="2373312"/>
                </a:lnTo>
                <a:lnTo>
                  <a:pt x="8576989" y="2373947"/>
                </a:lnTo>
                <a:lnTo>
                  <a:pt x="8582709" y="2374582"/>
                </a:lnTo>
                <a:lnTo>
                  <a:pt x="8587795" y="2375217"/>
                </a:lnTo>
                <a:lnTo>
                  <a:pt x="8593516" y="2376805"/>
                </a:lnTo>
                <a:lnTo>
                  <a:pt x="8598601" y="2378075"/>
                </a:lnTo>
                <a:lnTo>
                  <a:pt x="8604322" y="2379663"/>
                </a:lnTo>
                <a:lnTo>
                  <a:pt x="8609725" y="2381567"/>
                </a:lnTo>
                <a:lnTo>
                  <a:pt x="8614810" y="2383790"/>
                </a:lnTo>
                <a:lnTo>
                  <a:pt x="8619578" y="2386648"/>
                </a:lnTo>
                <a:lnTo>
                  <a:pt x="8624345" y="2389188"/>
                </a:lnTo>
                <a:lnTo>
                  <a:pt x="8629431" y="2392362"/>
                </a:lnTo>
                <a:lnTo>
                  <a:pt x="8634198" y="2395537"/>
                </a:lnTo>
                <a:lnTo>
                  <a:pt x="8638648" y="2399030"/>
                </a:lnTo>
                <a:lnTo>
                  <a:pt x="8643097" y="2402840"/>
                </a:lnTo>
                <a:lnTo>
                  <a:pt x="8647547" y="2406968"/>
                </a:lnTo>
                <a:lnTo>
                  <a:pt x="8651679" y="2411413"/>
                </a:lnTo>
                <a:lnTo>
                  <a:pt x="8655493" y="2415857"/>
                </a:lnTo>
                <a:lnTo>
                  <a:pt x="8659307" y="2420303"/>
                </a:lnTo>
                <a:lnTo>
                  <a:pt x="8662167" y="2425382"/>
                </a:lnTo>
                <a:lnTo>
                  <a:pt x="8665663" y="2430145"/>
                </a:lnTo>
                <a:lnTo>
                  <a:pt x="8668206" y="2434907"/>
                </a:lnTo>
                <a:lnTo>
                  <a:pt x="8670749" y="2439670"/>
                </a:lnTo>
                <a:lnTo>
                  <a:pt x="8672974" y="2445067"/>
                </a:lnTo>
                <a:lnTo>
                  <a:pt x="8674880" y="2450148"/>
                </a:lnTo>
                <a:lnTo>
                  <a:pt x="8676787" y="2455862"/>
                </a:lnTo>
                <a:lnTo>
                  <a:pt x="8677741" y="2460943"/>
                </a:lnTo>
                <a:lnTo>
                  <a:pt x="8679330" y="2466340"/>
                </a:lnTo>
                <a:lnTo>
                  <a:pt x="8679966" y="2471738"/>
                </a:lnTo>
                <a:lnTo>
                  <a:pt x="8680919" y="2477452"/>
                </a:lnTo>
                <a:lnTo>
                  <a:pt x="8681237" y="2483168"/>
                </a:lnTo>
                <a:lnTo>
                  <a:pt x="8681237" y="2488247"/>
                </a:lnTo>
                <a:lnTo>
                  <a:pt x="8681237" y="2493962"/>
                </a:lnTo>
                <a:lnTo>
                  <a:pt x="8680919" y="2499360"/>
                </a:lnTo>
                <a:lnTo>
                  <a:pt x="8679966" y="2505075"/>
                </a:lnTo>
                <a:lnTo>
                  <a:pt x="8679330" y="2510155"/>
                </a:lnTo>
                <a:lnTo>
                  <a:pt x="8677741" y="2515870"/>
                </a:lnTo>
                <a:lnTo>
                  <a:pt x="8676787" y="2520950"/>
                </a:lnTo>
                <a:lnTo>
                  <a:pt x="8674880" y="2526665"/>
                </a:lnTo>
                <a:lnTo>
                  <a:pt x="8672974" y="2531745"/>
                </a:lnTo>
                <a:lnTo>
                  <a:pt x="8670749" y="2536825"/>
                </a:lnTo>
                <a:lnTo>
                  <a:pt x="8668206" y="2541905"/>
                </a:lnTo>
                <a:lnTo>
                  <a:pt x="8665663" y="2546667"/>
                </a:lnTo>
                <a:lnTo>
                  <a:pt x="8662167" y="2551430"/>
                </a:lnTo>
                <a:lnTo>
                  <a:pt x="8659307" y="2556510"/>
                </a:lnTo>
                <a:lnTo>
                  <a:pt x="8655493" y="2560955"/>
                </a:lnTo>
                <a:lnTo>
                  <a:pt x="8651679" y="2565400"/>
                </a:lnTo>
                <a:lnTo>
                  <a:pt x="8647547" y="2569845"/>
                </a:lnTo>
                <a:lnTo>
                  <a:pt x="7392750" y="3822700"/>
                </a:lnTo>
                <a:lnTo>
                  <a:pt x="7388618" y="3827145"/>
                </a:lnTo>
                <a:lnTo>
                  <a:pt x="7385122" y="3831590"/>
                </a:lnTo>
                <a:lnTo>
                  <a:pt x="7381626" y="3836035"/>
                </a:lnTo>
                <a:lnTo>
                  <a:pt x="7378448" y="3841115"/>
                </a:lnTo>
                <a:lnTo>
                  <a:pt x="7375269" y="3845877"/>
                </a:lnTo>
                <a:lnTo>
                  <a:pt x="7372409" y="3850640"/>
                </a:lnTo>
                <a:lnTo>
                  <a:pt x="7369866" y="3855720"/>
                </a:lnTo>
                <a:lnTo>
                  <a:pt x="7367641" y="3860800"/>
                </a:lnTo>
                <a:lnTo>
                  <a:pt x="7365734" y="3865880"/>
                </a:lnTo>
                <a:lnTo>
                  <a:pt x="7364145" y="3871595"/>
                </a:lnTo>
                <a:lnTo>
                  <a:pt x="7362556" y="3876675"/>
                </a:lnTo>
                <a:lnTo>
                  <a:pt x="7361603" y="3882390"/>
                </a:lnTo>
                <a:lnTo>
                  <a:pt x="7360331" y="3887470"/>
                </a:lnTo>
                <a:lnTo>
                  <a:pt x="7359696" y="3893185"/>
                </a:lnTo>
                <a:lnTo>
                  <a:pt x="7359378" y="3898582"/>
                </a:lnTo>
                <a:lnTo>
                  <a:pt x="7359378" y="3904297"/>
                </a:lnTo>
                <a:lnTo>
                  <a:pt x="7359378" y="3909695"/>
                </a:lnTo>
                <a:lnTo>
                  <a:pt x="7359696" y="3915092"/>
                </a:lnTo>
                <a:lnTo>
                  <a:pt x="7360331" y="3920807"/>
                </a:lnTo>
                <a:lnTo>
                  <a:pt x="7361603" y="3926205"/>
                </a:lnTo>
                <a:lnTo>
                  <a:pt x="7362556" y="3931602"/>
                </a:lnTo>
                <a:lnTo>
                  <a:pt x="7364145" y="3936682"/>
                </a:lnTo>
                <a:lnTo>
                  <a:pt x="7365734" y="3942397"/>
                </a:lnTo>
                <a:lnTo>
                  <a:pt x="7367641" y="3947477"/>
                </a:lnTo>
                <a:lnTo>
                  <a:pt x="7369866" y="3952875"/>
                </a:lnTo>
                <a:lnTo>
                  <a:pt x="7372409" y="3957637"/>
                </a:lnTo>
                <a:lnTo>
                  <a:pt x="7375269" y="3962400"/>
                </a:lnTo>
                <a:lnTo>
                  <a:pt x="7378448" y="3967162"/>
                </a:lnTo>
                <a:lnTo>
                  <a:pt x="7381626" y="3972242"/>
                </a:lnTo>
                <a:lnTo>
                  <a:pt x="7385122" y="3976687"/>
                </a:lnTo>
                <a:lnTo>
                  <a:pt x="7388618" y="3981132"/>
                </a:lnTo>
                <a:lnTo>
                  <a:pt x="7392750" y="3985577"/>
                </a:lnTo>
                <a:lnTo>
                  <a:pt x="7397200" y="3989705"/>
                </a:lnTo>
                <a:lnTo>
                  <a:pt x="7401967" y="3993515"/>
                </a:lnTo>
                <a:lnTo>
                  <a:pt x="7406417" y="3997007"/>
                </a:lnTo>
                <a:lnTo>
                  <a:pt x="7411184" y="4000182"/>
                </a:lnTo>
                <a:lnTo>
                  <a:pt x="7415952" y="4003357"/>
                </a:lnTo>
                <a:lnTo>
                  <a:pt x="7420719" y="4006215"/>
                </a:lnTo>
                <a:lnTo>
                  <a:pt x="7426122" y="4008755"/>
                </a:lnTo>
                <a:lnTo>
                  <a:pt x="7430890" y="4010977"/>
                </a:lnTo>
                <a:lnTo>
                  <a:pt x="7436293" y="4012882"/>
                </a:lnTo>
                <a:lnTo>
                  <a:pt x="7441696" y="4014787"/>
                </a:lnTo>
                <a:lnTo>
                  <a:pt x="7447099" y="4015740"/>
                </a:lnTo>
                <a:lnTo>
                  <a:pt x="7452502" y="4017327"/>
                </a:lnTo>
                <a:lnTo>
                  <a:pt x="7457905" y="4017962"/>
                </a:lnTo>
                <a:lnTo>
                  <a:pt x="7463309" y="4018597"/>
                </a:lnTo>
                <a:lnTo>
                  <a:pt x="7469030" y="4019232"/>
                </a:lnTo>
                <a:lnTo>
                  <a:pt x="7474433" y="4019232"/>
                </a:lnTo>
                <a:lnTo>
                  <a:pt x="7479836" y="4019232"/>
                </a:lnTo>
                <a:lnTo>
                  <a:pt x="7485557" y="4018597"/>
                </a:lnTo>
                <a:lnTo>
                  <a:pt x="7490960" y="4017962"/>
                </a:lnTo>
                <a:lnTo>
                  <a:pt x="7496681" y="4017327"/>
                </a:lnTo>
                <a:lnTo>
                  <a:pt x="7501766" y="4015740"/>
                </a:lnTo>
                <a:lnTo>
                  <a:pt x="7507169" y="4014787"/>
                </a:lnTo>
                <a:lnTo>
                  <a:pt x="7512572" y="4012882"/>
                </a:lnTo>
                <a:lnTo>
                  <a:pt x="7517975" y="4010977"/>
                </a:lnTo>
                <a:lnTo>
                  <a:pt x="7523061" y="4008755"/>
                </a:lnTo>
                <a:lnTo>
                  <a:pt x="7527828" y="4006215"/>
                </a:lnTo>
                <a:lnTo>
                  <a:pt x="7532914" y="4003357"/>
                </a:lnTo>
                <a:lnTo>
                  <a:pt x="7537681" y="4000182"/>
                </a:lnTo>
                <a:lnTo>
                  <a:pt x="7542448" y="3997007"/>
                </a:lnTo>
                <a:lnTo>
                  <a:pt x="7546898" y="3993515"/>
                </a:lnTo>
                <a:lnTo>
                  <a:pt x="7551348" y="3989705"/>
                </a:lnTo>
                <a:lnTo>
                  <a:pt x="7555797" y="3985577"/>
                </a:lnTo>
                <a:lnTo>
                  <a:pt x="8717788" y="2825115"/>
                </a:lnTo>
                <a:lnTo>
                  <a:pt x="8721919" y="2820987"/>
                </a:lnTo>
                <a:lnTo>
                  <a:pt x="8726369" y="2817177"/>
                </a:lnTo>
                <a:lnTo>
                  <a:pt x="8731137" y="2813685"/>
                </a:lnTo>
                <a:lnTo>
                  <a:pt x="8735586" y="2810192"/>
                </a:lnTo>
                <a:lnTo>
                  <a:pt x="8740672" y="2807335"/>
                </a:lnTo>
                <a:lnTo>
                  <a:pt x="8745757" y="2804477"/>
                </a:lnTo>
                <a:lnTo>
                  <a:pt x="8750524" y="2801937"/>
                </a:lnTo>
                <a:lnTo>
                  <a:pt x="8755927" y="2799715"/>
                </a:lnTo>
                <a:lnTo>
                  <a:pt x="8761013" y="2797810"/>
                </a:lnTo>
                <a:lnTo>
                  <a:pt x="8766416" y="2795905"/>
                </a:lnTo>
                <a:lnTo>
                  <a:pt x="8771819" y="2794635"/>
                </a:lnTo>
                <a:lnTo>
                  <a:pt x="8777222" y="2793365"/>
                </a:lnTo>
                <a:lnTo>
                  <a:pt x="8782625" y="2792730"/>
                </a:lnTo>
                <a:lnTo>
                  <a:pt x="8788346" y="2792095"/>
                </a:lnTo>
                <a:lnTo>
                  <a:pt x="8793431" y="2791460"/>
                </a:lnTo>
                <a:lnTo>
                  <a:pt x="8799152" y="2791460"/>
                </a:lnTo>
                <a:lnTo>
                  <a:pt x="8804556" y="2791460"/>
                </a:lnTo>
                <a:lnTo>
                  <a:pt x="8810277" y="2792095"/>
                </a:lnTo>
                <a:lnTo>
                  <a:pt x="8815680" y="2792730"/>
                </a:lnTo>
                <a:lnTo>
                  <a:pt x="8821083" y="2793365"/>
                </a:lnTo>
                <a:lnTo>
                  <a:pt x="8826804" y="2794635"/>
                </a:lnTo>
                <a:lnTo>
                  <a:pt x="8831889" y="2795905"/>
                </a:lnTo>
                <a:lnTo>
                  <a:pt x="8837292" y="2797810"/>
                </a:lnTo>
                <a:lnTo>
                  <a:pt x="8842377" y="2799715"/>
                </a:lnTo>
                <a:lnTo>
                  <a:pt x="8847463" y="2801937"/>
                </a:lnTo>
                <a:lnTo>
                  <a:pt x="8852866" y="2804477"/>
                </a:lnTo>
                <a:lnTo>
                  <a:pt x="8857633" y="2807335"/>
                </a:lnTo>
                <a:lnTo>
                  <a:pt x="8862401" y="2810192"/>
                </a:lnTo>
                <a:lnTo>
                  <a:pt x="8867486" y="2813685"/>
                </a:lnTo>
                <a:lnTo>
                  <a:pt x="8871936" y="2817177"/>
                </a:lnTo>
                <a:lnTo>
                  <a:pt x="8876385" y="2820987"/>
                </a:lnTo>
                <a:lnTo>
                  <a:pt x="8880517" y="2825115"/>
                </a:lnTo>
                <a:lnTo>
                  <a:pt x="8884649" y="2829242"/>
                </a:lnTo>
                <a:lnTo>
                  <a:pt x="8888781" y="2833687"/>
                </a:lnTo>
                <a:lnTo>
                  <a:pt x="8891959" y="2838450"/>
                </a:lnTo>
                <a:lnTo>
                  <a:pt x="8895455" y="2842895"/>
                </a:lnTo>
                <a:lnTo>
                  <a:pt x="8898316" y="2847975"/>
                </a:lnTo>
                <a:lnTo>
                  <a:pt x="8901494" y="2853055"/>
                </a:lnTo>
                <a:lnTo>
                  <a:pt x="8903719" y="2857817"/>
                </a:lnTo>
                <a:lnTo>
                  <a:pt x="8905944" y="2863215"/>
                </a:lnTo>
                <a:lnTo>
                  <a:pt x="8908168" y="2868295"/>
                </a:lnTo>
                <a:lnTo>
                  <a:pt x="8909440" y="2873692"/>
                </a:lnTo>
                <a:lnTo>
                  <a:pt x="8911029" y="2879090"/>
                </a:lnTo>
                <a:lnTo>
                  <a:pt x="8912300" y="2884487"/>
                </a:lnTo>
                <a:lnTo>
                  <a:pt x="8913254" y="2889885"/>
                </a:lnTo>
                <a:lnTo>
                  <a:pt x="8913572" y="2895600"/>
                </a:lnTo>
                <a:lnTo>
                  <a:pt x="8913889" y="2900680"/>
                </a:lnTo>
                <a:lnTo>
                  <a:pt x="8914525" y="2906395"/>
                </a:lnTo>
                <a:lnTo>
                  <a:pt x="8913889" y="2911792"/>
                </a:lnTo>
                <a:lnTo>
                  <a:pt x="8913572" y="2917507"/>
                </a:lnTo>
                <a:lnTo>
                  <a:pt x="8913254" y="2923222"/>
                </a:lnTo>
                <a:lnTo>
                  <a:pt x="8912300" y="2928302"/>
                </a:lnTo>
                <a:lnTo>
                  <a:pt x="8911029" y="2934017"/>
                </a:lnTo>
                <a:lnTo>
                  <a:pt x="8909440" y="2939097"/>
                </a:lnTo>
                <a:lnTo>
                  <a:pt x="8908168" y="2944495"/>
                </a:lnTo>
                <a:lnTo>
                  <a:pt x="8905944" y="2949575"/>
                </a:lnTo>
                <a:lnTo>
                  <a:pt x="8903719" y="2954655"/>
                </a:lnTo>
                <a:lnTo>
                  <a:pt x="8901494" y="2960052"/>
                </a:lnTo>
                <a:lnTo>
                  <a:pt x="8898316" y="2964815"/>
                </a:lnTo>
                <a:lnTo>
                  <a:pt x="8895455" y="2969577"/>
                </a:lnTo>
                <a:lnTo>
                  <a:pt x="8891959" y="2974657"/>
                </a:lnTo>
                <a:lnTo>
                  <a:pt x="8888781" y="2979102"/>
                </a:lnTo>
                <a:lnTo>
                  <a:pt x="8884649" y="2983547"/>
                </a:lnTo>
                <a:lnTo>
                  <a:pt x="8880517" y="2987992"/>
                </a:lnTo>
                <a:lnTo>
                  <a:pt x="8288080" y="3579812"/>
                </a:lnTo>
                <a:lnTo>
                  <a:pt x="8283948" y="3584257"/>
                </a:lnTo>
                <a:lnTo>
                  <a:pt x="8280134" y="3588702"/>
                </a:lnTo>
                <a:lnTo>
                  <a:pt x="8276320" y="3593147"/>
                </a:lnTo>
                <a:lnTo>
                  <a:pt x="8273142" y="3597910"/>
                </a:lnTo>
                <a:lnTo>
                  <a:pt x="8269964" y="3602990"/>
                </a:lnTo>
                <a:lnTo>
                  <a:pt x="8267421" y="3607752"/>
                </a:lnTo>
                <a:lnTo>
                  <a:pt x="8264878" y="3612515"/>
                </a:lnTo>
                <a:lnTo>
                  <a:pt x="8262654" y="3617595"/>
                </a:lnTo>
                <a:lnTo>
                  <a:pt x="8260747" y="3622992"/>
                </a:lnTo>
                <a:lnTo>
                  <a:pt x="8258840" y="3628707"/>
                </a:lnTo>
                <a:lnTo>
                  <a:pt x="8257251" y="3633787"/>
                </a:lnTo>
                <a:lnTo>
                  <a:pt x="8256297" y="3638867"/>
                </a:lnTo>
                <a:lnTo>
                  <a:pt x="8255344" y="3644582"/>
                </a:lnTo>
                <a:lnTo>
                  <a:pt x="8254708" y="3650297"/>
                </a:lnTo>
                <a:lnTo>
                  <a:pt x="8254390" y="3655695"/>
                </a:lnTo>
                <a:lnTo>
                  <a:pt x="8254072" y="3661092"/>
                </a:lnTo>
                <a:lnTo>
                  <a:pt x="8254390" y="3666490"/>
                </a:lnTo>
                <a:lnTo>
                  <a:pt x="8254708" y="3672205"/>
                </a:lnTo>
                <a:lnTo>
                  <a:pt x="8255344" y="3677602"/>
                </a:lnTo>
                <a:lnTo>
                  <a:pt x="8256297" y="3683000"/>
                </a:lnTo>
                <a:lnTo>
                  <a:pt x="8257251" y="3688397"/>
                </a:lnTo>
                <a:lnTo>
                  <a:pt x="8258840" y="3693795"/>
                </a:lnTo>
                <a:lnTo>
                  <a:pt x="8260747" y="3699510"/>
                </a:lnTo>
                <a:lnTo>
                  <a:pt x="8262654" y="3704590"/>
                </a:lnTo>
                <a:lnTo>
                  <a:pt x="8264878" y="3709352"/>
                </a:lnTo>
                <a:lnTo>
                  <a:pt x="8267421" y="3714750"/>
                </a:lnTo>
                <a:lnTo>
                  <a:pt x="8269964" y="3719512"/>
                </a:lnTo>
                <a:lnTo>
                  <a:pt x="8273142" y="3724275"/>
                </a:lnTo>
                <a:lnTo>
                  <a:pt x="8276320" y="3729037"/>
                </a:lnTo>
                <a:lnTo>
                  <a:pt x="8280134" y="3733800"/>
                </a:lnTo>
                <a:lnTo>
                  <a:pt x="8283948" y="3738245"/>
                </a:lnTo>
                <a:lnTo>
                  <a:pt x="8288080" y="3742690"/>
                </a:lnTo>
                <a:lnTo>
                  <a:pt x="8291576" y="3745865"/>
                </a:lnTo>
                <a:lnTo>
                  <a:pt x="8295390" y="3749357"/>
                </a:lnTo>
                <a:lnTo>
                  <a:pt x="8303654" y="3755707"/>
                </a:lnTo>
                <a:lnTo>
                  <a:pt x="8311917" y="3760787"/>
                </a:lnTo>
                <a:lnTo>
                  <a:pt x="8320499" y="3765232"/>
                </a:lnTo>
                <a:lnTo>
                  <a:pt x="8329716" y="3769042"/>
                </a:lnTo>
                <a:lnTo>
                  <a:pt x="8338615" y="3771900"/>
                </a:lnTo>
                <a:lnTo>
                  <a:pt x="8348468" y="3774122"/>
                </a:lnTo>
                <a:lnTo>
                  <a:pt x="8357685" y="3775392"/>
                </a:lnTo>
                <a:lnTo>
                  <a:pt x="8367538" y="3776027"/>
                </a:lnTo>
                <a:lnTo>
                  <a:pt x="8376755" y="3775710"/>
                </a:lnTo>
                <a:lnTo>
                  <a:pt x="8386608" y="3775075"/>
                </a:lnTo>
                <a:lnTo>
                  <a:pt x="8395825" y="3773170"/>
                </a:lnTo>
                <a:lnTo>
                  <a:pt x="8405042" y="3770630"/>
                </a:lnTo>
                <a:lnTo>
                  <a:pt x="8414577" y="3766820"/>
                </a:lnTo>
                <a:lnTo>
                  <a:pt x="8423476" y="3762692"/>
                </a:lnTo>
                <a:lnTo>
                  <a:pt x="8431740" y="3757930"/>
                </a:lnTo>
                <a:lnTo>
                  <a:pt x="9147326" y="3037501"/>
                </a:lnTo>
                <a:lnTo>
                  <a:pt x="9147326" y="6857999"/>
                </a:lnTo>
                <a:lnTo>
                  <a:pt x="460220" y="6857999"/>
                </a:lnTo>
                <a:lnTo>
                  <a:pt x="2028398" y="5291772"/>
                </a:lnTo>
                <a:lnTo>
                  <a:pt x="2032530" y="5287644"/>
                </a:lnTo>
                <a:lnTo>
                  <a:pt x="2036026" y="5283199"/>
                </a:lnTo>
                <a:lnTo>
                  <a:pt x="2039840" y="5278437"/>
                </a:lnTo>
                <a:lnTo>
                  <a:pt x="2043336" y="5273992"/>
                </a:lnTo>
                <a:lnTo>
                  <a:pt x="2046196" y="5268912"/>
                </a:lnTo>
                <a:lnTo>
                  <a:pt x="2048739" y="5263832"/>
                </a:lnTo>
                <a:lnTo>
                  <a:pt x="2051600" y="5259069"/>
                </a:lnTo>
                <a:lnTo>
                  <a:pt x="2053824" y="5253672"/>
                </a:lnTo>
                <a:lnTo>
                  <a:pt x="2055731" y="5248592"/>
                </a:lnTo>
                <a:lnTo>
                  <a:pt x="2057321" y="5243194"/>
                </a:lnTo>
                <a:lnTo>
                  <a:pt x="2058910" y="5237797"/>
                </a:lnTo>
                <a:lnTo>
                  <a:pt x="2060181" y="5232399"/>
                </a:lnTo>
                <a:lnTo>
                  <a:pt x="2060817" y="5227002"/>
                </a:lnTo>
                <a:lnTo>
                  <a:pt x="2061452" y="5221287"/>
                </a:lnTo>
                <a:lnTo>
                  <a:pt x="2061770" y="5216207"/>
                </a:lnTo>
                <a:lnTo>
                  <a:pt x="2062406" y="5210492"/>
                </a:lnTo>
                <a:lnTo>
                  <a:pt x="2061770" y="5204777"/>
                </a:lnTo>
                <a:lnTo>
                  <a:pt x="2061452" y="5199379"/>
                </a:lnTo>
                <a:lnTo>
                  <a:pt x="2060817" y="5193664"/>
                </a:lnTo>
                <a:lnTo>
                  <a:pt x="2060181" y="5188584"/>
                </a:lnTo>
                <a:lnTo>
                  <a:pt x="2058910" y="5182869"/>
                </a:lnTo>
                <a:lnTo>
                  <a:pt x="2057321" y="5177789"/>
                </a:lnTo>
                <a:lnTo>
                  <a:pt x="2055731" y="5172392"/>
                </a:lnTo>
                <a:lnTo>
                  <a:pt x="2053824" y="5167312"/>
                </a:lnTo>
                <a:lnTo>
                  <a:pt x="2051600" y="5161914"/>
                </a:lnTo>
                <a:lnTo>
                  <a:pt x="2048739" y="5156834"/>
                </a:lnTo>
                <a:lnTo>
                  <a:pt x="2046196" y="5152072"/>
                </a:lnTo>
                <a:lnTo>
                  <a:pt x="2043336" y="5146992"/>
                </a:lnTo>
                <a:lnTo>
                  <a:pt x="2039840" y="5142230"/>
                </a:lnTo>
                <a:lnTo>
                  <a:pt x="2036026" y="5137785"/>
                </a:lnTo>
                <a:lnTo>
                  <a:pt x="2032530" y="5133340"/>
                </a:lnTo>
                <a:lnTo>
                  <a:pt x="2028398" y="5129212"/>
                </a:lnTo>
                <a:lnTo>
                  <a:pt x="2024266" y="5125085"/>
                </a:lnTo>
                <a:lnTo>
                  <a:pt x="2019816" y="5120957"/>
                </a:lnTo>
                <a:lnTo>
                  <a:pt x="2015049" y="5117782"/>
                </a:lnTo>
                <a:lnTo>
                  <a:pt x="2010281" y="5114290"/>
                </a:lnTo>
                <a:lnTo>
                  <a:pt x="2005514" y="5111432"/>
                </a:lnTo>
                <a:lnTo>
                  <a:pt x="2000429" y="5108257"/>
                </a:lnTo>
                <a:lnTo>
                  <a:pt x="1995661" y="5106035"/>
                </a:lnTo>
                <a:lnTo>
                  <a:pt x="1990258" y="5103812"/>
                </a:lnTo>
                <a:lnTo>
                  <a:pt x="1985173" y="5101590"/>
                </a:lnTo>
                <a:lnTo>
                  <a:pt x="1979770" y="5100320"/>
                </a:lnTo>
                <a:lnTo>
                  <a:pt x="1974367" y="5098732"/>
                </a:lnTo>
                <a:lnTo>
                  <a:pt x="1968964" y="5097462"/>
                </a:lnTo>
                <a:lnTo>
                  <a:pt x="1963560" y="5096510"/>
                </a:lnTo>
                <a:lnTo>
                  <a:pt x="1958157" y="5095557"/>
                </a:lnTo>
                <a:lnTo>
                  <a:pt x="1952754" y="5095240"/>
                </a:lnTo>
                <a:lnTo>
                  <a:pt x="1947033" y="5095240"/>
                </a:lnTo>
                <a:lnTo>
                  <a:pt x="1941312" y="5095240"/>
                </a:lnTo>
                <a:lnTo>
                  <a:pt x="1935909" y="5095557"/>
                </a:lnTo>
                <a:lnTo>
                  <a:pt x="1930506" y="5096510"/>
                </a:lnTo>
                <a:lnTo>
                  <a:pt x="1925103" y="5097462"/>
                </a:lnTo>
                <a:lnTo>
                  <a:pt x="1919382" y="5098732"/>
                </a:lnTo>
                <a:lnTo>
                  <a:pt x="1914297" y="5100320"/>
                </a:lnTo>
                <a:lnTo>
                  <a:pt x="1908894" y="5101590"/>
                </a:lnTo>
                <a:lnTo>
                  <a:pt x="1903808" y="5103812"/>
                </a:lnTo>
                <a:lnTo>
                  <a:pt x="1898405" y="5106035"/>
                </a:lnTo>
                <a:lnTo>
                  <a:pt x="1893320" y="5108257"/>
                </a:lnTo>
                <a:lnTo>
                  <a:pt x="1888552" y="5111432"/>
                </a:lnTo>
                <a:lnTo>
                  <a:pt x="1883467" y="5114290"/>
                </a:lnTo>
                <a:lnTo>
                  <a:pt x="1878700" y="5117782"/>
                </a:lnTo>
                <a:lnTo>
                  <a:pt x="1874250" y="5120957"/>
                </a:lnTo>
                <a:lnTo>
                  <a:pt x="1869800" y="5125085"/>
                </a:lnTo>
                <a:lnTo>
                  <a:pt x="1865668" y="5129212"/>
                </a:lnTo>
                <a:lnTo>
                  <a:pt x="1760149" y="5234304"/>
                </a:lnTo>
                <a:lnTo>
                  <a:pt x="1755699" y="5238432"/>
                </a:lnTo>
                <a:lnTo>
                  <a:pt x="1751249" y="5242559"/>
                </a:lnTo>
                <a:lnTo>
                  <a:pt x="1746799" y="5245734"/>
                </a:lnTo>
                <a:lnTo>
                  <a:pt x="1741714" y="5249227"/>
                </a:lnTo>
                <a:lnTo>
                  <a:pt x="1736947" y="5252084"/>
                </a:lnTo>
                <a:lnTo>
                  <a:pt x="1732179" y="5255259"/>
                </a:lnTo>
                <a:lnTo>
                  <a:pt x="1726776" y="5257482"/>
                </a:lnTo>
                <a:lnTo>
                  <a:pt x="1722009" y="5259704"/>
                </a:lnTo>
                <a:lnTo>
                  <a:pt x="1716288" y="5261927"/>
                </a:lnTo>
                <a:lnTo>
                  <a:pt x="1711202" y="5263514"/>
                </a:lnTo>
                <a:lnTo>
                  <a:pt x="1706117" y="5264784"/>
                </a:lnTo>
                <a:lnTo>
                  <a:pt x="1700396" y="5266054"/>
                </a:lnTo>
                <a:lnTo>
                  <a:pt x="1695311" y="5267007"/>
                </a:lnTo>
                <a:lnTo>
                  <a:pt x="1689590" y="5267642"/>
                </a:lnTo>
                <a:lnTo>
                  <a:pt x="1683869" y="5268277"/>
                </a:lnTo>
                <a:lnTo>
                  <a:pt x="1678466" y="5268277"/>
                </a:lnTo>
                <a:lnTo>
                  <a:pt x="1673063" y="5268277"/>
                </a:lnTo>
                <a:lnTo>
                  <a:pt x="1667660" y="5267642"/>
                </a:lnTo>
                <a:lnTo>
                  <a:pt x="1661939" y="5267007"/>
                </a:lnTo>
                <a:lnTo>
                  <a:pt x="1656218" y="5266054"/>
                </a:lnTo>
                <a:lnTo>
                  <a:pt x="1651132" y="5264784"/>
                </a:lnTo>
                <a:lnTo>
                  <a:pt x="1645412" y="5263514"/>
                </a:lnTo>
                <a:lnTo>
                  <a:pt x="1640326" y="5261927"/>
                </a:lnTo>
                <a:lnTo>
                  <a:pt x="1635241" y="5259704"/>
                </a:lnTo>
                <a:lnTo>
                  <a:pt x="1629838" y="5257482"/>
                </a:lnTo>
                <a:lnTo>
                  <a:pt x="1625070" y="5255259"/>
                </a:lnTo>
                <a:lnTo>
                  <a:pt x="1619667" y="5252084"/>
                </a:lnTo>
                <a:lnTo>
                  <a:pt x="1614900" y="5249227"/>
                </a:lnTo>
                <a:lnTo>
                  <a:pt x="1610450" y="5245734"/>
                </a:lnTo>
                <a:lnTo>
                  <a:pt x="1605683" y="5242559"/>
                </a:lnTo>
                <a:lnTo>
                  <a:pt x="1601551" y="5238432"/>
                </a:lnTo>
                <a:lnTo>
                  <a:pt x="1597101" y="5234304"/>
                </a:lnTo>
                <a:lnTo>
                  <a:pt x="1592969" y="5230177"/>
                </a:lnTo>
                <a:lnTo>
                  <a:pt x="1589155" y="5225732"/>
                </a:lnTo>
                <a:lnTo>
                  <a:pt x="1585342" y="5221287"/>
                </a:lnTo>
                <a:lnTo>
                  <a:pt x="1582163" y="5216524"/>
                </a:lnTo>
                <a:lnTo>
                  <a:pt x="1578985" y="5211444"/>
                </a:lnTo>
                <a:lnTo>
                  <a:pt x="1576442" y="5206682"/>
                </a:lnTo>
                <a:lnTo>
                  <a:pt x="1573900" y="5201602"/>
                </a:lnTo>
                <a:lnTo>
                  <a:pt x="1571675" y="5196204"/>
                </a:lnTo>
                <a:lnTo>
                  <a:pt x="1569768" y="5191124"/>
                </a:lnTo>
                <a:lnTo>
                  <a:pt x="1567861" y="5186044"/>
                </a:lnTo>
                <a:lnTo>
                  <a:pt x="1566589" y="5180647"/>
                </a:lnTo>
                <a:lnTo>
                  <a:pt x="1565318" y="5174932"/>
                </a:lnTo>
                <a:lnTo>
                  <a:pt x="1564682" y="5169534"/>
                </a:lnTo>
                <a:lnTo>
                  <a:pt x="1563729" y="5164137"/>
                </a:lnTo>
                <a:lnTo>
                  <a:pt x="1563411" y="5158739"/>
                </a:lnTo>
                <a:lnTo>
                  <a:pt x="1563411" y="5153024"/>
                </a:lnTo>
                <a:lnTo>
                  <a:pt x="1563411" y="5147627"/>
                </a:lnTo>
                <a:lnTo>
                  <a:pt x="1563729" y="5142230"/>
                </a:lnTo>
                <a:lnTo>
                  <a:pt x="1564682" y="5136832"/>
                </a:lnTo>
                <a:lnTo>
                  <a:pt x="1565318" y="5131117"/>
                </a:lnTo>
                <a:lnTo>
                  <a:pt x="1566589" y="5126037"/>
                </a:lnTo>
                <a:lnTo>
                  <a:pt x="1567861" y="5120322"/>
                </a:lnTo>
                <a:lnTo>
                  <a:pt x="1569768" y="5115242"/>
                </a:lnTo>
                <a:lnTo>
                  <a:pt x="1571675" y="5109845"/>
                </a:lnTo>
                <a:lnTo>
                  <a:pt x="1573900" y="5104765"/>
                </a:lnTo>
                <a:lnTo>
                  <a:pt x="1576442" y="5099685"/>
                </a:lnTo>
                <a:lnTo>
                  <a:pt x="1578985" y="5094605"/>
                </a:lnTo>
                <a:lnTo>
                  <a:pt x="1582163" y="5089842"/>
                </a:lnTo>
                <a:lnTo>
                  <a:pt x="1585342" y="5085397"/>
                </a:lnTo>
                <a:lnTo>
                  <a:pt x="1589155" y="5080317"/>
                </a:lnTo>
                <a:lnTo>
                  <a:pt x="1592969" y="5075872"/>
                </a:lnTo>
                <a:lnTo>
                  <a:pt x="1597101" y="5071745"/>
                </a:lnTo>
                <a:lnTo>
                  <a:pt x="2266136" y="4403725"/>
                </a:lnTo>
                <a:lnTo>
                  <a:pt x="2270267" y="4399280"/>
                </a:lnTo>
                <a:lnTo>
                  <a:pt x="2273764" y="4394835"/>
                </a:lnTo>
                <a:lnTo>
                  <a:pt x="2277578" y="4390390"/>
                </a:lnTo>
                <a:lnTo>
                  <a:pt x="2281074" y="4385310"/>
                </a:lnTo>
                <a:lnTo>
                  <a:pt x="2283934" y="4380547"/>
                </a:lnTo>
                <a:lnTo>
                  <a:pt x="2286477" y="4375785"/>
                </a:lnTo>
                <a:lnTo>
                  <a:pt x="2289019" y="4371022"/>
                </a:lnTo>
                <a:lnTo>
                  <a:pt x="2291244" y="4365625"/>
                </a:lnTo>
                <a:lnTo>
                  <a:pt x="2293151" y="4360545"/>
                </a:lnTo>
                <a:lnTo>
                  <a:pt x="2295058" y="4354830"/>
                </a:lnTo>
                <a:lnTo>
                  <a:pt x="2296647" y="4349750"/>
                </a:lnTo>
                <a:lnTo>
                  <a:pt x="2297601" y="4344352"/>
                </a:lnTo>
                <a:lnTo>
                  <a:pt x="2298554" y="4338955"/>
                </a:lnTo>
                <a:lnTo>
                  <a:pt x="2299190" y="4333240"/>
                </a:lnTo>
                <a:lnTo>
                  <a:pt x="2299508" y="4327525"/>
                </a:lnTo>
                <a:lnTo>
                  <a:pt x="2299508" y="4322445"/>
                </a:lnTo>
                <a:lnTo>
                  <a:pt x="2299508" y="4316730"/>
                </a:lnTo>
                <a:lnTo>
                  <a:pt x="2299190" y="4311332"/>
                </a:lnTo>
                <a:lnTo>
                  <a:pt x="2298554" y="4305617"/>
                </a:lnTo>
                <a:lnTo>
                  <a:pt x="2297601" y="4300537"/>
                </a:lnTo>
                <a:lnTo>
                  <a:pt x="2296647" y="4294822"/>
                </a:lnTo>
                <a:lnTo>
                  <a:pt x="2295058" y="4289742"/>
                </a:lnTo>
                <a:lnTo>
                  <a:pt x="2293151" y="4284027"/>
                </a:lnTo>
                <a:lnTo>
                  <a:pt x="2291244" y="4278947"/>
                </a:lnTo>
                <a:lnTo>
                  <a:pt x="2289019" y="4273867"/>
                </a:lnTo>
                <a:lnTo>
                  <a:pt x="2286477" y="4268787"/>
                </a:lnTo>
                <a:lnTo>
                  <a:pt x="2283934" y="4264025"/>
                </a:lnTo>
                <a:lnTo>
                  <a:pt x="2281074" y="4258945"/>
                </a:lnTo>
                <a:lnTo>
                  <a:pt x="2277578" y="4254182"/>
                </a:lnTo>
                <a:lnTo>
                  <a:pt x="2273764" y="4249737"/>
                </a:lnTo>
                <a:lnTo>
                  <a:pt x="2270267" y="4245292"/>
                </a:lnTo>
                <a:lnTo>
                  <a:pt x="2266136" y="4240847"/>
                </a:lnTo>
                <a:lnTo>
                  <a:pt x="2262004" y="4236720"/>
                </a:lnTo>
                <a:lnTo>
                  <a:pt x="2257554" y="4232910"/>
                </a:lnTo>
                <a:lnTo>
                  <a:pt x="2252469" y="4229735"/>
                </a:lnTo>
                <a:lnTo>
                  <a:pt x="2248019" y="4226242"/>
                </a:lnTo>
                <a:lnTo>
                  <a:pt x="2243252" y="4223385"/>
                </a:lnTo>
                <a:lnTo>
                  <a:pt x="2238166" y="4220210"/>
                </a:lnTo>
                <a:lnTo>
                  <a:pt x="2233081" y="4217670"/>
                </a:lnTo>
                <a:lnTo>
                  <a:pt x="2227996" y="4215447"/>
                </a:lnTo>
                <a:lnTo>
                  <a:pt x="2222593" y="4213542"/>
                </a:lnTo>
                <a:lnTo>
                  <a:pt x="2217507" y="4212272"/>
                </a:lnTo>
                <a:lnTo>
                  <a:pt x="2211787" y="4210685"/>
                </a:lnTo>
                <a:lnTo>
                  <a:pt x="2206701" y="4209097"/>
                </a:lnTo>
                <a:lnTo>
                  <a:pt x="2200980" y="4208462"/>
                </a:lnTo>
                <a:lnTo>
                  <a:pt x="2195577" y="4207510"/>
                </a:lnTo>
                <a:lnTo>
                  <a:pt x="2190174" y="4207192"/>
                </a:lnTo>
                <a:lnTo>
                  <a:pt x="2184771" y="4207192"/>
                </a:lnTo>
                <a:lnTo>
                  <a:pt x="2179050" y="4207192"/>
                </a:lnTo>
                <a:lnTo>
                  <a:pt x="2173329" y="4207510"/>
                </a:lnTo>
                <a:lnTo>
                  <a:pt x="2167926" y="4208462"/>
                </a:lnTo>
                <a:lnTo>
                  <a:pt x="2162523" y="4209097"/>
                </a:lnTo>
                <a:lnTo>
                  <a:pt x="2157120" y="4210685"/>
                </a:lnTo>
                <a:lnTo>
                  <a:pt x="2151716" y="4212272"/>
                </a:lnTo>
                <a:lnTo>
                  <a:pt x="2146631" y="4213542"/>
                </a:lnTo>
                <a:lnTo>
                  <a:pt x="2141546" y="4215447"/>
                </a:lnTo>
                <a:lnTo>
                  <a:pt x="2136143" y="4217670"/>
                </a:lnTo>
                <a:lnTo>
                  <a:pt x="2131057" y="4220210"/>
                </a:lnTo>
                <a:lnTo>
                  <a:pt x="2125972" y="4223385"/>
                </a:lnTo>
                <a:lnTo>
                  <a:pt x="2121205" y="4226242"/>
                </a:lnTo>
                <a:lnTo>
                  <a:pt x="2116437" y="4229735"/>
                </a:lnTo>
                <a:lnTo>
                  <a:pt x="2111988" y="4232910"/>
                </a:lnTo>
                <a:lnTo>
                  <a:pt x="2107538" y="4236720"/>
                </a:lnTo>
                <a:lnTo>
                  <a:pt x="2103088" y="4240847"/>
                </a:lnTo>
                <a:lnTo>
                  <a:pt x="2015049" y="4329112"/>
                </a:lnTo>
                <a:lnTo>
                  <a:pt x="1915250" y="4428172"/>
                </a:lnTo>
                <a:lnTo>
                  <a:pt x="1911118" y="4432300"/>
                </a:lnTo>
                <a:lnTo>
                  <a:pt x="1906668" y="4436110"/>
                </a:lnTo>
                <a:lnTo>
                  <a:pt x="1902219" y="4439920"/>
                </a:lnTo>
                <a:lnTo>
                  <a:pt x="1897452" y="4443095"/>
                </a:lnTo>
                <a:lnTo>
                  <a:pt x="1892684" y="4446270"/>
                </a:lnTo>
                <a:lnTo>
                  <a:pt x="1887599" y="4448810"/>
                </a:lnTo>
                <a:lnTo>
                  <a:pt x="1882514" y="4451350"/>
                </a:lnTo>
                <a:lnTo>
                  <a:pt x="1877110" y="4453572"/>
                </a:lnTo>
                <a:lnTo>
                  <a:pt x="1872025" y="4455477"/>
                </a:lnTo>
                <a:lnTo>
                  <a:pt x="1866940" y="4457382"/>
                </a:lnTo>
                <a:lnTo>
                  <a:pt x="1861536" y="4458970"/>
                </a:lnTo>
                <a:lnTo>
                  <a:pt x="1855815" y="4459922"/>
                </a:lnTo>
                <a:lnTo>
                  <a:pt x="1850412" y="4460557"/>
                </a:lnTo>
                <a:lnTo>
                  <a:pt x="1845009" y="4461510"/>
                </a:lnTo>
                <a:lnTo>
                  <a:pt x="1839606" y="4461827"/>
                </a:lnTo>
                <a:lnTo>
                  <a:pt x="1833885" y="4462145"/>
                </a:lnTo>
                <a:lnTo>
                  <a:pt x="1828482" y="4461827"/>
                </a:lnTo>
                <a:lnTo>
                  <a:pt x="1823079" y="4461510"/>
                </a:lnTo>
                <a:lnTo>
                  <a:pt x="1817676" y="4460557"/>
                </a:lnTo>
                <a:lnTo>
                  <a:pt x="1811955" y="4459922"/>
                </a:lnTo>
                <a:lnTo>
                  <a:pt x="1806870" y="4458970"/>
                </a:lnTo>
                <a:lnTo>
                  <a:pt x="1801149" y="4457382"/>
                </a:lnTo>
                <a:lnTo>
                  <a:pt x="1795745" y="4455477"/>
                </a:lnTo>
                <a:lnTo>
                  <a:pt x="1790660" y="4453572"/>
                </a:lnTo>
                <a:lnTo>
                  <a:pt x="1785575" y="4451350"/>
                </a:lnTo>
                <a:lnTo>
                  <a:pt x="1780490" y="4448810"/>
                </a:lnTo>
                <a:lnTo>
                  <a:pt x="1775404" y="4446270"/>
                </a:lnTo>
                <a:lnTo>
                  <a:pt x="1770637" y="4443095"/>
                </a:lnTo>
                <a:lnTo>
                  <a:pt x="1766187" y="4439920"/>
                </a:lnTo>
                <a:lnTo>
                  <a:pt x="1761102" y="4436110"/>
                </a:lnTo>
                <a:lnTo>
                  <a:pt x="1756652" y="4432300"/>
                </a:lnTo>
                <a:lnTo>
                  <a:pt x="1752520" y="4428172"/>
                </a:lnTo>
                <a:lnTo>
                  <a:pt x="1746164" y="4421187"/>
                </a:lnTo>
                <a:lnTo>
                  <a:pt x="1740443" y="4414202"/>
                </a:lnTo>
                <a:lnTo>
                  <a:pt x="1735358" y="4406265"/>
                </a:lnTo>
                <a:lnTo>
                  <a:pt x="1730908" y="4398327"/>
                </a:lnTo>
                <a:lnTo>
                  <a:pt x="1727094" y="4389755"/>
                </a:lnTo>
                <a:lnTo>
                  <a:pt x="1724234" y="4381817"/>
                </a:lnTo>
                <a:lnTo>
                  <a:pt x="1722009" y="4373245"/>
                </a:lnTo>
                <a:lnTo>
                  <a:pt x="1720420" y="4364037"/>
                </a:lnTo>
                <a:lnTo>
                  <a:pt x="1719466" y="4355147"/>
                </a:lnTo>
                <a:lnTo>
                  <a:pt x="1719148" y="4346575"/>
                </a:lnTo>
                <a:lnTo>
                  <a:pt x="1719784" y="4337685"/>
                </a:lnTo>
                <a:lnTo>
                  <a:pt x="1721055" y="4328795"/>
                </a:lnTo>
                <a:lnTo>
                  <a:pt x="1722326" y="4320222"/>
                </a:lnTo>
                <a:lnTo>
                  <a:pt x="1724869" y="4311332"/>
                </a:lnTo>
                <a:lnTo>
                  <a:pt x="1728048" y="4303077"/>
                </a:lnTo>
                <a:lnTo>
                  <a:pt x="1732179" y="4294822"/>
                </a:lnTo>
                <a:lnTo>
                  <a:pt x="2001382" y="4025900"/>
                </a:lnTo>
                <a:lnTo>
                  <a:pt x="2005196" y="4021455"/>
                </a:lnTo>
                <a:lnTo>
                  <a:pt x="2009328" y="4017010"/>
                </a:lnTo>
                <a:lnTo>
                  <a:pt x="2012824" y="4012247"/>
                </a:lnTo>
                <a:lnTo>
                  <a:pt x="2016002" y="4007485"/>
                </a:lnTo>
                <a:lnTo>
                  <a:pt x="2018863" y="4002722"/>
                </a:lnTo>
                <a:lnTo>
                  <a:pt x="2022041" y="3997960"/>
                </a:lnTo>
                <a:lnTo>
                  <a:pt x="2024266" y="3992880"/>
                </a:lnTo>
                <a:lnTo>
                  <a:pt x="2026491" y="3987800"/>
                </a:lnTo>
                <a:lnTo>
                  <a:pt x="2028716" y="3982720"/>
                </a:lnTo>
                <a:lnTo>
                  <a:pt x="2030305" y="3977005"/>
                </a:lnTo>
                <a:lnTo>
                  <a:pt x="2031576" y="3971925"/>
                </a:lnTo>
                <a:lnTo>
                  <a:pt x="2032848" y="3966527"/>
                </a:lnTo>
                <a:lnTo>
                  <a:pt x="2033801" y="3960812"/>
                </a:lnTo>
                <a:lnTo>
                  <a:pt x="2034754" y="3955415"/>
                </a:lnTo>
                <a:lnTo>
                  <a:pt x="2035072" y="3949700"/>
                </a:lnTo>
                <a:lnTo>
                  <a:pt x="2035072" y="3944620"/>
                </a:lnTo>
                <a:lnTo>
                  <a:pt x="2035072" y="3938905"/>
                </a:lnTo>
                <a:lnTo>
                  <a:pt x="2034754" y="3933507"/>
                </a:lnTo>
                <a:lnTo>
                  <a:pt x="2033801" y="3927792"/>
                </a:lnTo>
                <a:lnTo>
                  <a:pt x="2032848" y="3922712"/>
                </a:lnTo>
                <a:lnTo>
                  <a:pt x="2031576" y="3916997"/>
                </a:lnTo>
                <a:lnTo>
                  <a:pt x="2030305" y="3911917"/>
                </a:lnTo>
                <a:lnTo>
                  <a:pt x="2028716" y="3906202"/>
                </a:lnTo>
                <a:lnTo>
                  <a:pt x="2026491" y="3901122"/>
                </a:lnTo>
                <a:lnTo>
                  <a:pt x="2024266" y="3896042"/>
                </a:lnTo>
                <a:lnTo>
                  <a:pt x="2022041" y="3890962"/>
                </a:lnTo>
                <a:lnTo>
                  <a:pt x="2018863" y="3886200"/>
                </a:lnTo>
                <a:lnTo>
                  <a:pt x="2016002" y="3881120"/>
                </a:lnTo>
                <a:lnTo>
                  <a:pt x="2012824" y="3876357"/>
                </a:lnTo>
                <a:lnTo>
                  <a:pt x="2009328" y="3871912"/>
                </a:lnTo>
                <a:lnTo>
                  <a:pt x="2005196" y="3867467"/>
                </a:lnTo>
                <a:lnTo>
                  <a:pt x="2001382" y="3863022"/>
                </a:lnTo>
                <a:lnTo>
                  <a:pt x="1996933" y="3858895"/>
                </a:lnTo>
                <a:lnTo>
                  <a:pt x="1992483" y="3855085"/>
                </a:lnTo>
                <a:lnTo>
                  <a:pt x="1988033" y="3851910"/>
                </a:lnTo>
                <a:lnTo>
                  <a:pt x="1983266" y="3848417"/>
                </a:lnTo>
                <a:lnTo>
                  <a:pt x="1978499" y="3845560"/>
                </a:lnTo>
                <a:lnTo>
                  <a:pt x="1973413" y="3842385"/>
                </a:lnTo>
                <a:lnTo>
                  <a:pt x="1968328" y="3839845"/>
                </a:lnTo>
                <a:lnTo>
                  <a:pt x="1962925" y="3837622"/>
                </a:lnTo>
                <a:lnTo>
                  <a:pt x="1957840" y="3835717"/>
                </a:lnTo>
                <a:lnTo>
                  <a:pt x="1952754" y="3834130"/>
                </a:lnTo>
                <a:lnTo>
                  <a:pt x="1947351" y="3832860"/>
                </a:lnTo>
                <a:lnTo>
                  <a:pt x="1941630" y="3831272"/>
                </a:lnTo>
                <a:lnTo>
                  <a:pt x="1936545" y="3830637"/>
                </a:lnTo>
                <a:lnTo>
                  <a:pt x="1930824" y="3829685"/>
                </a:lnTo>
                <a:lnTo>
                  <a:pt x="1925420" y="3829367"/>
                </a:lnTo>
                <a:lnTo>
                  <a:pt x="1919700" y="3829367"/>
                </a:lnTo>
                <a:lnTo>
                  <a:pt x="1914297" y="3829367"/>
                </a:lnTo>
                <a:lnTo>
                  <a:pt x="1908894" y="3829685"/>
                </a:lnTo>
                <a:lnTo>
                  <a:pt x="1903490" y="3830637"/>
                </a:lnTo>
                <a:lnTo>
                  <a:pt x="1897769" y="3831272"/>
                </a:lnTo>
                <a:lnTo>
                  <a:pt x="1892684" y="3832860"/>
                </a:lnTo>
                <a:lnTo>
                  <a:pt x="1886963" y="3834130"/>
                </a:lnTo>
                <a:lnTo>
                  <a:pt x="1881560" y="3835717"/>
                </a:lnTo>
                <a:lnTo>
                  <a:pt x="1876475" y="3837622"/>
                </a:lnTo>
                <a:lnTo>
                  <a:pt x="1871389" y="3839845"/>
                </a:lnTo>
                <a:lnTo>
                  <a:pt x="1866304" y="3842385"/>
                </a:lnTo>
                <a:lnTo>
                  <a:pt x="1861219" y="3845560"/>
                </a:lnTo>
                <a:lnTo>
                  <a:pt x="1856451" y="3848417"/>
                </a:lnTo>
                <a:lnTo>
                  <a:pt x="1852002" y="3851910"/>
                </a:lnTo>
                <a:lnTo>
                  <a:pt x="1846916" y="3855085"/>
                </a:lnTo>
                <a:lnTo>
                  <a:pt x="1842467" y="3858895"/>
                </a:lnTo>
                <a:lnTo>
                  <a:pt x="1838335" y="3863022"/>
                </a:lnTo>
                <a:lnTo>
                  <a:pt x="1271960" y="4428807"/>
                </a:lnTo>
                <a:lnTo>
                  <a:pt x="1267828" y="4432617"/>
                </a:lnTo>
                <a:lnTo>
                  <a:pt x="1263378" y="4436427"/>
                </a:lnTo>
                <a:lnTo>
                  <a:pt x="1258929" y="4440237"/>
                </a:lnTo>
                <a:lnTo>
                  <a:pt x="1254161" y="4443095"/>
                </a:lnTo>
                <a:lnTo>
                  <a:pt x="1249394" y="4446587"/>
                </a:lnTo>
                <a:lnTo>
                  <a:pt x="1244309" y="4449127"/>
                </a:lnTo>
                <a:lnTo>
                  <a:pt x="1239223" y="4451667"/>
                </a:lnTo>
                <a:lnTo>
                  <a:pt x="1234138" y="4453890"/>
                </a:lnTo>
                <a:lnTo>
                  <a:pt x="1228735" y="4455795"/>
                </a:lnTo>
                <a:lnTo>
                  <a:pt x="1223650" y="4457700"/>
                </a:lnTo>
                <a:lnTo>
                  <a:pt x="1218246" y="4458970"/>
                </a:lnTo>
                <a:lnTo>
                  <a:pt x="1212844" y="4460240"/>
                </a:lnTo>
                <a:lnTo>
                  <a:pt x="1207123" y="4461192"/>
                </a:lnTo>
                <a:lnTo>
                  <a:pt x="1202037" y="4461827"/>
                </a:lnTo>
                <a:lnTo>
                  <a:pt x="1196316" y="4462145"/>
                </a:lnTo>
                <a:lnTo>
                  <a:pt x="1190595" y="4462145"/>
                </a:lnTo>
                <a:lnTo>
                  <a:pt x="1185192" y="4462145"/>
                </a:lnTo>
                <a:lnTo>
                  <a:pt x="1179471" y="4461827"/>
                </a:lnTo>
                <a:lnTo>
                  <a:pt x="1174386" y="4461192"/>
                </a:lnTo>
                <a:lnTo>
                  <a:pt x="1168665" y="4460240"/>
                </a:lnTo>
                <a:lnTo>
                  <a:pt x="1163579" y="4458970"/>
                </a:lnTo>
                <a:lnTo>
                  <a:pt x="1157859" y="4457700"/>
                </a:lnTo>
                <a:lnTo>
                  <a:pt x="1152773" y="4455795"/>
                </a:lnTo>
                <a:lnTo>
                  <a:pt x="1147370" y="4453890"/>
                </a:lnTo>
                <a:lnTo>
                  <a:pt x="1142285" y="4451667"/>
                </a:lnTo>
                <a:lnTo>
                  <a:pt x="1136882" y="4449127"/>
                </a:lnTo>
                <a:lnTo>
                  <a:pt x="1132114" y="4446587"/>
                </a:lnTo>
                <a:lnTo>
                  <a:pt x="1127347" y="4443095"/>
                </a:lnTo>
                <a:lnTo>
                  <a:pt x="1122580" y="4440237"/>
                </a:lnTo>
                <a:lnTo>
                  <a:pt x="1117812" y="4436427"/>
                </a:lnTo>
                <a:lnTo>
                  <a:pt x="1113362" y="4432617"/>
                </a:lnTo>
                <a:lnTo>
                  <a:pt x="1109230" y="4428807"/>
                </a:lnTo>
                <a:lnTo>
                  <a:pt x="1105416" y="4424045"/>
                </a:lnTo>
                <a:lnTo>
                  <a:pt x="1101603" y="4419600"/>
                </a:lnTo>
                <a:lnTo>
                  <a:pt x="1097789" y="4415155"/>
                </a:lnTo>
                <a:lnTo>
                  <a:pt x="1094610" y="4410392"/>
                </a:lnTo>
                <a:lnTo>
                  <a:pt x="1091432" y="4405630"/>
                </a:lnTo>
                <a:lnTo>
                  <a:pt x="1088889" y="4400550"/>
                </a:lnTo>
                <a:lnTo>
                  <a:pt x="1086347" y="4395787"/>
                </a:lnTo>
                <a:lnTo>
                  <a:pt x="1084122" y="4390707"/>
                </a:lnTo>
                <a:lnTo>
                  <a:pt x="1082215" y="4385310"/>
                </a:lnTo>
                <a:lnTo>
                  <a:pt x="1080308" y="4379912"/>
                </a:lnTo>
                <a:lnTo>
                  <a:pt x="1078719" y="4374515"/>
                </a:lnTo>
                <a:lnTo>
                  <a:pt x="1077765" y="4369435"/>
                </a:lnTo>
                <a:lnTo>
                  <a:pt x="1076494" y="4363720"/>
                </a:lnTo>
                <a:lnTo>
                  <a:pt x="1076176" y="4358322"/>
                </a:lnTo>
                <a:lnTo>
                  <a:pt x="1075858" y="4352607"/>
                </a:lnTo>
                <a:lnTo>
                  <a:pt x="1075540" y="4347527"/>
                </a:lnTo>
                <a:lnTo>
                  <a:pt x="1075858" y="4341812"/>
                </a:lnTo>
                <a:lnTo>
                  <a:pt x="1076176" y="4336097"/>
                </a:lnTo>
                <a:lnTo>
                  <a:pt x="1076494" y="4330700"/>
                </a:lnTo>
                <a:lnTo>
                  <a:pt x="1077765" y="4325302"/>
                </a:lnTo>
                <a:lnTo>
                  <a:pt x="1078719" y="4319905"/>
                </a:lnTo>
                <a:lnTo>
                  <a:pt x="1080308" y="4314507"/>
                </a:lnTo>
                <a:lnTo>
                  <a:pt x="1082215" y="4309110"/>
                </a:lnTo>
                <a:lnTo>
                  <a:pt x="1084122" y="4303712"/>
                </a:lnTo>
                <a:lnTo>
                  <a:pt x="1086347" y="4298950"/>
                </a:lnTo>
                <a:lnTo>
                  <a:pt x="1088889" y="4293870"/>
                </a:lnTo>
                <a:lnTo>
                  <a:pt x="1091432" y="4288790"/>
                </a:lnTo>
                <a:lnTo>
                  <a:pt x="1094610" y="4284027"/>
                </a:lnTo>
                <a:lnTo>
                  <a:pt x="1097789" y="4279265"/>
                </a:lnTo>
                <a:lnTo>
                  <a:pt x="1101603" y="4274820"/>
                </a:lnTo>
                <a:lnTo>
                  <a:pt x="1105416" y="4270375"/>
                </a:lnTo>
                <a:lnTo>
                  <a:pt x="1109230" y="4265930"/>
                </a:lnTo>
                <a:lnTo>
                  <a:pt x="2363710" y="3013075"/>
                </a:lnTo>
                <a:lnTo>
                  <a:pt x="2367841" y="3008312"/>
                </a:lnTo>
                <a:lnTo>
                  <a:pt x="2371656" y="3003867"/>
                </a:lnTo>
                <a:lnTo>
                  <a:pt x="2375470" y="2999422"/>
                </a:lnTo>
                <a:lnTo>
                  <a:pt x="2378648" y="2994660"/>
                </a:lnTo>
                <a:lnTo>
                  <a:pt x="2381826" y="2989897"/>
                </a:lnTo>
                <a:lnTo>
                  <a:pt x="2384369" y="2985135"/>
                </a:lnTo>
                <a:lnTo>
                  <a:pt x="2386911" y="2979737"/>
                </a:lnTo>
                <a:lnTo>
                  <a:pt x="2389136" y="2974975"/>
                </a:lnTo>
                <a:lnTo>
                  <a:pt x="2391043" y="2969577"/>
                </a:lnTo>
                <a:lnTo>
                  <a:pt x="2392950" y="2964180"/>
                </a:lnTo>
                <a:lnTo>
                  <a:pt x="2394222" y="2958782"/>
                </a:lnTo>
                <a:lnTo>
                  <a:pt x="2395493" y="2953385"/>
                </a:lnTo>
                <a:lnTo>
                  <a:pt x="2396129" y="2947987"/>
                </a:lnTo>
                <a:lnTo>
                  <a:pt x="2397082" y="2942590"/>
                </a:lnTo>
                <a:lnTo>
                  <a:pt x="2397400" y="2936875"/>
                </a:lnTo>
                <a:lnTo>
                  <a:pt x="2397717" y="2931160"/>
                </a:lnTo>
                <a:lnTo>
                  <a:pt x="2397400" y="2926080"/>
                </a:lnTo>
                <a:lnTo>
                  <a:pt x="2397082" y="2920365"/>
                </a:lnTo>
                <a:lnTo>
                  <a:pt x="2396129" y="2914967"/>
                </a:lnTo>
                <a:lnTo>
                  <a:pt x="2395493" y="2909252"/>
                </a:lnTo>
                <a:lnTo>
                  <a:pt x="2394222" y="2904172"/>
                </a:lnTo>
                <a:lnTo>
                  <a:pt x="2392950" y="2898775"/>
                </a:lnTo>
                <a:lnTo>
                  <a:pt x="2391043" y="2893377"/>
                </a:lnTo>
                <a:lnTo>
                  <a:pt x="2389136" y="2887980"/>
                </a:lnTo>
                <a:lnTo>
                  <a:pt x="2386911" y="2882900"/>
                </a:lnTo>
                <a:lnTo>
                  <a:pt x="2384369" y="2878137"/>
                </a:lnTo>
                <a:lnTo>
                  <a:pt x="2381826" y="2873057"/>
                </a:lnTo>
                <a:lnTo>
                  <a:pt x="2378648" y="2868295"/>
                </a:lnTo>
                <a:lnTo>
                  <a:pt x="2375470" y="2863532"/>
                </a:lnTo>
                <a:lnTo>
                  <a:pt x="2371656" y="2859087"/>
                </a:lnTo>
                <a:lnTo>
                  <a:pt x="2367841" y="2854642"/>
                </a:lnTo>
                <a:lnTo>
                  <a:pt x="2363710" y="2850197"/>
                </a:lnTo>
                <a:lnTo>
                  <a:pt x="2359578" y="2846070"/>
                </a:lnTo>
                <a:lnTo>
                  <a:pt x="2355128" y="2842260"/>
                </a:lnTo>
                <a:lnTo>
                  <a:pt x="2350361" y="2838450"/>
                </a:lnTo>
                <a:lnTo>
                  <a:pt x="2345911" y="2835592"/>
                </a:lnTo>
                <a:lnTo>
                  <a:pt x="2341144" y="2832100"/>
                </a:lnTo>
                <a:lnTo>
                  <a:pt x="2336058" y="2829560"/>
                </a:lnTo>
                <a:lnTo>
                  <a:pt x="2330973" y="2827020"/>
                </a:lnTo>
                <a:lnTo>
                  <a:pt x="2325570" y="2824797"/>
                </a:lnTo>
                <a:lnTo>
                  <a:pt x="2320485" y="2822892"/>
                </a:lnTo>
                <a:lnTo>
                  <a:pt x="2315399" y="2820987"/>
                </a:lnTo>
                <a:lnTo>
                  <a:pt x="2309678" y="2820035"/>
                </a:lnTo>
                <a:lnTo>
                  <a:pt x="2304593" y="2818447"/>
                </a:lnTo>
                <a:lnTo>
                  <a:pt x="2298872" y="2817812"/>
                </a:lnTo>
                <a:lnTo>
                  <a:pt x="2293469" y="2816860"/>
                </a:lnTo>
                <a:lnTo>
                  <a:pt x="2288066" y="2816542"/>
                </a:lnTo>
                <a:lnTo>
                  <a:pt x="2282345" y="2816542"/>
                </a:lnTo>
                <a:lnTo>
                  <a:pt x="2276942" y="2816542"/>
                </a:lnTo>
                <a:lnTo>
                  <a:pt x="2271221" y="2816860"/>
                </a:lnTo>
                <a:lnTo>
                  <a:pt x="2266136" y="2817812"/>
                </a:lnTo>
                <a:lnTo>
                  <a:pt x="2260415" y="2818447"/>
                </a:lnTo>
                <a:lnTo>
                  <a:pt x="2254694" y="2820035"/>
                </a:lnTo>
                <a:lnTo>
                  <a:pt x="2249608" y="2820987"/>
                </a:lnTo>
                <a:lnTo>
                  <a:pt x="2244523" y="2822892"/>
                </a:lnTo>
                <a:lnTo>
                  <a:pt x="2239120" y="2824797"/>
                </a:lnTo>
                <a:lnTo>
                  <a:pt x="2234035" y="2827020"/>
                </a:lnTo>
                <a:lnTo>
                  <a:pt x="2228631" y="2829560"/>
                </a:lnTo>
                <a:lnTo>
                  <a:pt x="2223864" y="2832100"/>
                </a:lnTo>
                <a:lnTo>
                  <a:pt x="2219097" y="2835592"/>
                </a:lnTo>
                <a:lnTo>
                  <a:pt x="2214011" y="2838450"/>
                </a:lnTo>
                <a:lnTo>
                  <a:pt x="2209562" y="2842260"/>
                </a:lnTo>
                <a:lnTo>
                  <a:pt x="2205112" y="2846070"/>
                </a:lnTo>
                <a:lnTo>
                  <a:pt x="2200980" y="2850197"/>
                </a:lnTo>
                <a:lnTo>
                  <a:pt x="1039308" y="4010660"/>
                </a:lnTo>
                <a:lnTo>
                  <a:pt x="1034858" y="4014787"/>
                </a:lnTo>
                <a:lnTo>
                  <a:pt x="1030408" y="4018280"/>
                </a:lnTo>
                <a:lnTo>
                  <a:pt x="1025959" y="4022090"/>
                </a:lnTo>
                <a:lnTo>
                  <a:pt x="1020873" y="4025582"/>
                </a:lnTo>
                <a:lnTo>
                  <a:pt x="1016106" y="4028440"/>
                </a:lnTo>
                <a:lnTo>
                  <a:pt x="1011338" y="4030980"/>
                </a:lnTo>
                <a:lnTo>
                  <a:pt x="1005935" y="4033520"/>
                </a:lnTo>
                <a:lnTo>
                  <a:pt x="1001168" y="4035742"/>
                </a:lnTo>
                <a:lnTo>
                  <a:pt x="996083" y="4037647"/>
                </a:lnTo>
                <a:lnTo>
                  <a:pt x="990362" y="4039552"/>
                </a:lnTo>
                <a:lnTo>
                  <a:pt x="985276" y="4041140"/>
                </a:lnTo>
                <a:lnTo>
                  <a:pt x="979555" y="4042092"/>
                </a:lnTo>
                <a:lnTo>
                  <a:pt x="974470" y="4043045"/>
                </a:lnTo>
                <a:lnTo>
                  <a:pt x="968749" y="4043680"/>
                </a:lnTo>
                <a:lnTo>
                  <a:pt x="963028" y="4043997"/>
                </a:lnTo>
                <a:lnTo>
                  <a:pt x="957625" y="4043997"/>
                </a:lnTo>
                <a:lnTo>
                  <a:pt x="952222" y="4043997"/>
                </a:lnTo>
                <a:lnTo>
                  <a:pt x="946819" y="4043680"/>
                </a:lnTo>
                <a:lnTo>
                  <a:pt x="941098" y="4043045"/>
                </a:lnTo>
                <a:lnTo>
                  <a:pt x="935377" y="4042092"/>
                </a:lnTo>
                <a:lnTo>
                  <a:pt x="930291" y="4041140"/>
                </a:lnTo>
                <a:lnTo>
                  <a:pt x="925206" y="4039552"/>
                </a:lnTo>
                <a:lnTo>
                  <a:pt x="919485" y="4037647"/>
                </a:lnTo>
                <a:lnTo>
                  <a:pt x="914400" y="4035742"/>
                </a:lnTo>
                <a:lnTo>
                  <a:pt x="908997" y="4033520"/>
                </a:lnTo>
                <a:lnTo>
                  <a:pt x="904230" y="4030980"/>
                </a:lnTo>
                <a:lnTo>
                  <a:pt x="899462" y="4028440"/>
                </a:lnTo>
                <a:lnTo>
                  <a:pt x="894377" y="4025582"/>
                </a:lnTo>
                <a:lnTo>
                  <a:pt x="889609" y="4022090"/>
                </a:lnTo>
                <a:lnTo>
                  <a:pt x="885159" y="4018280"/>
                </a:lnTo>
                <a:lnTo>
                  <a:pt x="880710" y="4014787"/>
                </a:lnTo>
                <a:lnTo>
                  <a:pt x="876260" y="4010660"/>
                </a:lnTo>
                <a:lnTo>
                  <a:pt x="872128" y="4006215"/>
                </a:lnTo>
                <a:lnTo>
                  <a:pt x="868315" y="4002087"/>
                </a:lnTo>
                <a:lnTo>
                  <a:pt x="864501" y="3997007"/>
                </a:lnTo>
                <a:lnTo>
                  <a:pt x="861640" y="3992562"/>
                </a:lnTo>
                <a:lnTo>
                  <a:pt x="858144" y="3987800"/>
                </a:lnTo>
                <a:lnTo>
                  <a:pt x="855601" y="3982720"/>
                </a:lnTo>
                <a:lnTo>
                  <a:pt x="853059" y="3977640"/>
                </a:lnTo>
                <a:lnTo>
                  <a:pt x="850834" y="3972560"/>
                </a:lnTo>
                <a:lnTo>
                  <a:pt x="848927" y="3967162"/>
                </a:lnTo>
                <a:lnTo>
                  <a:pt x="847020" y="3962082"/>
                </a:lnTo>
                <a:lnTo>
                  <a:pt x="846066" y="3956367"/>
                </a:lnTo>
                <a:lnTo>
                  <a:pt x="844477" y="3951287"/>
                </a:lnTo>
                <a:lnTo>
                  <a:pt x="843842" y="3945572"/>
                </a:lnTo>
                <a:lnTo>
                  <a:pt x="842888" y="3940175"/>
                </a:lnTo>
                <a:lnTo>
                  <a:pt x="842570" y="3934777"/>
                </a:lnTo>
                <a:lnTo>
                  <a:pt x="842570" y="3929380"/>
                </a:lnTo>
                <a:lnTo>
                  <a:pt x="842570" y="3923665"/>
                </a:lnTo>
                <a:lnTo>
                  <a:pt x="842888" y="3918267"/>
                </a:lnTo>
                <a:lnTo>
                  <a:pt x="843842" y="3912552"/>
                </a:lnTo>
                <a:lnTo>
                  <a:pt x="844477" y="3907155"/>
                </a:lnTo>
                <a:lnTo>
                  <a:pt x="846066" y="3901757"/>
                </a:lnTo>
                <a:lnTo>
                  <a:pt x="847020" y="3896360"/>
                </a:lnTo>
                <a:lnTo>
                  <a:pt x="848927" y="3891280"/>
                </a:lnTo>
                <a:lnTo>
                  <a:pt x="850834" y="3886200"/>
                </a:lnTo>
                <a:lnTo>
                  <a:pt x="853059" y="3880802"/>
                </a:lnTo>
                <a:lnTo>
                  <a:pt x="855601" y="3875722"/>
                </a:lnTo>
                <a:lnTo>
                  <a:pt x="858144" y="3870642"/>
                </a:lnTo>
                <a:lnTo>
                  <a:pt x="861640" y="3865880"/>
                </a:lnTo>
                <a:lnTo>
                  <a:pt x="864501" y="3861117"/>
                </a:lnTo>
                <a:lnTo>
                  <a:pt x="868315" y="3856672"/>
                </a:lnTo>
                <a:lnTo>
                  <a:pt x="872128" y="3852227"/>
                </a:lnTo>
                <a:lnTo>
                  <a:pt x="876260" y="3847782"/>
                </a:lnTo>
                <a:lnTo>
                  <a:pt x="1469015" y="3255962"/>
                </a:lnTo>
                <a:lnTo>
                  <a:pt x="1473147" y="3251517"/>
                </a:lnTo>
                <a:lnTo>
                  <a:pt x="1476961" y="3247072"/>
                </a:lnTo>
                <a:lnTo>
                  <a:pt x="1480139" y="3242627"/>
                </a:lnTo>
                <a:lnTo>
                  <a:pt x="1483635" y="3237547"/>
                </a:lnTo>
                <a:lnTo>
                  <a:pt x="1486496" y="3232785"/>
                </a:lnTo>
                <a:lnTo>
                  <a:pt x="1489674" y="3228022"/>
                </a:lnTo>
                <a:lnTo>
                  <a:pt x="1491899" y="3223260"/>
                </a:lnTo>
                <a:lnTo>
                  <a:pt x="1494124" y="3217862"/>
                </a:lnTo>
                <a:lnTo>
                  <a:pt x="1496349" y="3212782"/>
                </a:lnTo>
                <a:lnTo>
                  <a:pt x="1497938" y="3207067"/>
                </a:lnTo>
                <a:lnTo>
                  <a:pt x="1499209" y="3201987"/>
                </a:lnTo>
                <a:lnTo>
                  <a:pt x="1500481" y="3196590"/>
                </a:lnTo>
                <a:lnTo>
                  <a:pt x="1501434" y="3191192"/>
                </a:lnTo>
                <a:lnTo>
                  <a:pt x="1502387" y="3185477"/>
                </a:lnTo>
                <a:lnTo>
                  <a:pt x="1502705" y="3179762"/>
                </a:lnTo>
                <a:lnTo>
                  <a:pt x="1502705" y="3174682"/>
                </a:lnTo>
                <a:lnTo>
                  <a:pt x="1502705" y="3168967"/>
                </a:lnTo>
                <a:lnTo>
                  <a:pt x="1502387" y="3163570"/>
                </a:lnTo>
                <a:lnTo>
                  <a:pt x="1501434" y="3157855"/>
                </a:lnTo>
                <a:lnTo>
                  <a:pt x="1500481" y="3152775"/>
                </a:lnTo>
                <a:lnTo>
                  <a:pt x="1499209" y="3147060"/>
                </a:lnTo>
                <a:lnTo>
                  <a:pt x="1497938" y="3141980"/>
                </a:lnTo>
                <a:lnTo>
                  <a:pt x="1496349" y="3136265"/>
                </a:lnTo>
                <a:lnTo>
                  <a:pt x="1494124" y="3131185"/>
                </a:lnTo>
                <a:lnTo>
                  <a:pt x="1491899" y="3126105"/>
                </a:lnTo>
                <a:lnTo>
                  <a:pt x="1489674" y="3121025"/>
                </a:lnTo>
                <a:lnTo>
                  <a:pt x="1486496" y="3116262"/>
                </a:lnTo>
                <a:lnTo>
                  <a:pt x="1483635" y="3111182"/>
                </a:lnTo>
                <a:lnTo>
                  <a:pt x="1480139" y="3106420"/>
                </a:lnTo>
                <a:lnTo>
                  <a:pt x="1476961" y="3101975"/>
                </a:lnTo>
                <a:lnTo>
                  <a:pt x="1473147" y="3097530"/>
                </a:lnTo>
                <a:lnTo>
                  <a:pt x="1469015" y="3093085"/>
                </a:lnTo>
                <a:lnTo>
                  <a:pt x="1465201" y="3089592"/>
                </a:lnTo>
                <a:lnTo>
                  <a:pt x="1461070" y="3086417"/>
                </a:lnTo>
                <a:lnTo>
                  <a:pt x="1453441" y="3080067"/>
                </a:lnTo>
                <a:lnTo>
                  <a:pt x="1444860" y="3074670"/>
                </a:lnTo>
                <a:lnTo>
                  <a:pt x="1436279" y="3070225"/>
                </a:lnTo>
                <a:lnTo>
                  <a:pt x="1427379" y="3066732"/>
                </a:lnTo>
                <a:lnTo>
                  <a:pt x="1417844" y="3063557"/>
                </a:lnTo>
                <a:lnTo>
                  <a:pt x="1408627" y="3061335"/>
                </a:lnTo>
                <a:lnTo>
                  <a:pt x="1398774" y="3060382"/>
                </a:lnTo>
                <a:lnTo>
                  <a:pt x="1389558" y="3059430"/>
                </a:lnTo>
                <a:lnTo>
                  <a:pt x="1380023" y="3059747"/>
                </a:lnTo>
                <a:lnTo>
                  <a:pt x="1370170" y="3060700"/>
                </a:lnTo>
                <a:lnTo>
                  <a:pt x="1360953" y="3062605"/>
                </a:lnTo>
                <a:lnTo>
                  <a:pt x="1351418" y="3065145"/>
                </a:lnTo>
                <a:lnTo>
                  <a:pt x="1342518" y="3068955"/>
                </a:lnTo>
                <a:lnTo>
                  <a:pt x="1333619" y="3073082"/>
                </a:lnTo>
                <a:lnTo>
                  <a:pt x="1325038" y="3077845"/>
                </a:lnTo>
                <a:lnTo>
                  <a:pt x="0" y="441183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3" name="Freeform 8">
            <a:extLst>
              <a:ext uri="{FF2B5EF4-FFF2-40B4-BE49-F238E27FC236}">
                <a16:creationId xmlns="" xmlns:a16="http://schemas.microsoft.com/office/drawing/2014/main" id="{8567AC05-2073-4043-AE06-137E7D2D5B58}"/>
              </a:ext>
            </a:extLst>
          </p:cNvPr>
          <p:cNvSpPr>
            <a:spLocks/>
          </p:cNvSpPr>
          <p:nvPr userDrawn="1"/>
        </p:nvSpPr>
        <p:spPr bwMode="auto">
          <a:xfrm>
            <a:off x="7866319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Freeform 10">
            <a:extLst>
              <a:ext uri="{FF2B5EF4-FFF2-40B4-BE49-F238E27FC236}">
                <a16:creationId xmlns="" xmlns:a16="http://schemas.microsoft.com/office/drawing/2014/main" id="{BCF15FDB-FCD3-401D-8A01-B320AA8816E1}"/>
              </a:ext>
            </a:extLst>
          </p:cNvPr>
          <p:cNvSpPr>
            <a:spLocks/>
          </p:cNvSpPr>
          <p:nvPr userDrawn="1"/>
        </p:nvSpPr>
        <p:spPr bwMode="auto">
          <a:xfrm>
            <a:off x="932834" y="6108700"/>
            <a:ext cx="916943" cy="749300"/>
          </a:xfrm>
          <a:custGeom>
            <a:avLst/>
            <a:gdLst>
              <a:gd name="T0" fmla="*/ 2781 w 2886"/>
              <a:gd name="T1" fmla="*/ 104 h 2358"/>
              <a:gd name="T2" fmla="*/ 2754 w 2886"/>
              <a:gd name="T3" fmla="*/ 80 h 2358"/>
              <a:gd name="T4" fmla="*/ 2725 w 2886"/>
              <a:gd name="T5" fmla="*/ 59 h 2358"/>
              <a:gd name="T6" fmla="*/ 2694 w 2886"/>
              <a:gd name="T7" fmla="*/ 41 h 2358"/>
              <a:gd name="T8" fmla="*/ 2662 w 2886"/>
              <a:gd name="T9" fmla="*/ 26 h 2358"/>
              <a:gd name="T10" fmla="*/ 2630 w 2886"/>
              <a:gd name="T11" fmla="*/ 14 h 2358"/>
              <a:gd name="T12" fmla="*/ 2596 w 2886"/>
              <a:gd name="T13" fmla="*/ 6 h 2358"/>
              <a:gd name="T14" fmla="*/ 2562 w 2886"/>
              <a:gd name="T15" fmla="*/ 1 h 2358"/>
              <a:gd name="T16" fmla="*/ 2527 w 2886"/>
              <a:gd name="T17" fmla="*/ 0 h 2358"/>
              <a:gd name="T18" fmla="*/ 2493 w 2886"/>
              <a:gd name="T19" fmla="*/ 1 h 2358"/>
              <a:gd name="T20" fmla="*/ 2459 w 2886"/>
              <a:gd name="T21" fmla="*/ 6 h 2358"/>
              <a:gd name="T22" fmla="*/ 2425 w 2886"/>
              <a:gd name="T23" fmla="*/ 14 h 2358"/>
              <a:gd name="T24" fmla="*/ 2392 w 2886"/>
              <a:gd name="T25" fmla="*/ 26 h 2358"/>
              <a:gd name="T26" fmla="*/ 2361 w 2886"/>
              <a:gd name="T27" fmla="*/ 41 h 2358"/>
              <a:gd name="T28" fmla="*/ 2330 w 2886"/>
              <a:gd name="T29" fmla="*/ 59 h 2358"/>
              <a:gd name="T30" fmla="*/ 2301 w 2886"/>
              <a:gd name="T31" fmla="*/ 80 h 2358"/>
              <a:gd name="T32" fmla="*/ 2274 w 2886"/>
              <a:gd name="T33" fmla="*/ 104 h 2358"/>
              <a:gd name="T34" fmla="*/ 1035 w 2886"/>
              <a:gd name="T35" fmla="*/ 2358 h 2358"/>
              <a:gd name="T36" fmla="*/ 2781 w 2886"/>
              <a:gd name="T37" fmla="*/ 612 h 2358"/>
              <a:gd name="T38" fmla="*/ 2806 w 2886"/>
              <a:gd name="T39" fmla="*/ 583 h 2358"/>
              <a:gd name="T40" fmla="*/ 2827 w 2886"/>
              <a:gd name="T41" fmla="*/ 555 h 2358"/>
              <a:gd name="T42" fmla="*/ 2844 w 2886"/>
              <a:gd name="T43" fmla="*/ 525 h 2358"/>
              <a:gd name="T44" fmla="*/ 2860 w 2886"/>
              <a:gd name="T45" fmla="*/ 493 h 2358"/>
              <a:gd name="T46" fmla="*/ 2871 w 2886"/>
              <a:gd name="T47" fmla="*/ 460 h 2358"/>
              <a:gd name="T48" fmla="*/ 2880 w 2886"/>
              <a:gd name="T49" fmla="*/ 426 h 2358"/>
              <a:gd name="T50" fmla="*/ 2884 w 2886"/>
              <a:gd name="T51" fmla="*/ 392 h 2358"/>
              <a:gd name="T52" fmla="*/ 2886 w 2886"/>
              <a:gd name="T53" fmla="*/ 358 h 2358"/>
              <a:gd name="T54" fmla="*/ 2884 w 2886"/>
              <a:gd name="T55" fmla="*/ 324 h 2358"/>
              <a:gd name="T56" fmla="*/ 2880 w 2886"/>
              <a:gd name="T57" fmla="*/ 290 h 2358"/>
              <a:gd name="T58" fmla="*/ 2871 w 2886"/>
              <a:gd name="T59" fmla="*/ 256 h 2358"/>
              <a:gd name="T60" fmla="*/ 2860 w 2886"/>
              <a:gd name="T61" fmla="*/ 223 h 2358"/>
              <a:gd name="T62" fmla="*/ 2844 w 2886"/>
              <a:gd name="T63" fmla="*/ 191 h 2358"/>
              <a:gd name="T64" fmla="*/ 2827 w 2886"/>
              <a:gd name="T65" fmla="*/ 161 h 2358"/>
              <a:gd name="T66" fmla="*/ 2806 w 2886"/>
              <a:gd name="T67" fmla="*/ 131 h 2358"/>
              <a:gd name="T68" fmla="*/ 2781 w 2886"/>
              <a:gd name="T69" fmla="*/ 104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86" h="2358">
                <a:moveTo>
                  <a:pt x="2781" y="104"/>
                </a:moveTo>
                <a:lnTo>
                  <a:pt x="2781" y="104"/>
                </a:lnTo>
                <a:lnTo>
                  <a:pt x="2767" y="92"/>
                </a:lnTo>
                <a:lnTo>
                  <a:pt x="2754" y="80"/>
                </a:lnTo>
                <a:lnTo>
                  <a:pt x="2739" y="69"/>
                </a:lnTo>
                <a:lnTo>
                  <a:pt x="2725" y="59"/>
                </a:lnTo>
                <a:lnTo>
                  <a:pt x="2709" y="49"/>
                </a:lnTo>
                <a:lnTo>
                  <a:pt x="2694" y="41"/>
                </a:lnTo>
                <a:lnTo>
                  <a:pt x="2678" y="33"/>
                </a:lnTo>
                <a:lnTo>
                  <a:pt x="2662" y="26"/>
                </a:lnTo>
                <a:lnTo>
                  <a:pt x="2646" y="20"/>
                </a:lnTo>
                <a:lnTo>
                  <a:pt x="2630" y="14"/>
                </a:lnTo>
                <a:lnTo>
                  <a:pt x="2613" y="9"/>
                </a:lnTo>
                <a:lnTo>
                  <a:pt x="2596" y="6"/>
                </a:lnTo>
                <a:lnTo>
                  <a:pt x="2579" y="4"/>
                </a:lnTo>
                <a:lnTo>
                  <a:pt x="2562" y="1"/>
                </a:lnTo>
                <a:lnTo>
                  <a:pt x="2545" y="0"/>
                </a:lnTo>
                <a:lnTo>
                  <a:pt x="2527" y="0"/>
                </a:lnTo>
                <a:lnTo>
                  <a:pt x="2510" y="0"/>
                </a:lnTo>
                <a:lnTo>
                  <a:pt x="2493" y="1"/>
                </a:lnTo>
                <a:lnTo>
                  <a:pt x="2476" y="4"/>
                </a:lnTo>
                <a:lnTo>
                  <a:pt x="2459" y="6"/>
                </a:lnTo>
                <a:lnTo>
                  <a:pt x="2442" y="9"/>
                </a:lnTo>
                <a:lnTo>
                  <a:pt x="2425" y="14"/>
                </a:lnTo>
                <a:lnTo>
                  <a:pt x="2409" y="20"/>
                </a:lnTo>
                <a:lnTo>
                  <a:pt x="2392" y="26"/>
                </a:lnTo>
                <a:lnTo>
                  <a:pt x="2376" y="33"/>
                </a:lnTo>
                <a:lnTo>
                  <a:pt x="2361" y="41"/>
                </a:lnTo>
                <a:lnTo>
                  <a:pt x="2346" y="49"/>
                </a:lnTo>
                <a:lnTo>
                  <a:pt x="2330" y="59"/>
                </a:lnTo>
                <a:lnTo>
                  <a:pt x="2315" y="69"/>
                </a:lnTo>
                <a:lnTo>
                  <a:pt x="2301" y="80"/>
                </a:lnTo>
                <a:lnTo>
                  <a:pt x="2287" y="92"/>
                </a:lnTo>
                <a:lnTo>
                  <a:pt x="2274" y="104"/>
                </a:lnTo>
                <a:lnTo>
                  <a:pt x="0" y="2358"/>
                </a:lnTo>
                <a:lnTo>
                  <a:pt x="1035" y="2358"/>
                </a:lnTo>
                <a:lnTo>
                  <a:pt x="2781" y="612"/>
                </a:lnTo>
                <a:lnTo>
                  <a:pt x="2781" y="612"/>
                </a:lnTo>
                <a:lnTo>
                  <a:pt x="2794" y="597"/>
                </a:lnTo>
                <a:lnTo>
                  <a:pt x="2806" y="583"/>
                </a:lnTo>
                <a:lnTo>
                  <a:pt x="2816" y="569"/>
                </a:lnTo>
                <a:lnTo>
                  <a:pt x="2827" y="555"/>
                </a:lnTo>
                <a:lnTo>
                  <a:pt x="2836" y="540"/>
                </a:lnTo>
                <a:lnTo>
                  <a:pt x="2844" y="525"/>
                </a:lnTo>
                <a:lnTo>
                  <a:pt x="2853" y="508"/>
                </a:lnTo>
                <a:lnTo>
                  <a:pt x="2860" y="493"/>
                </a:lnTo>
                <a:lnTo>
                  <a:pt x="2866" y="477"/>
                </a:lnTo>
                <a:lnTo>
                  <a:pt x="2871" y="460"/>
                </a:lnTo>
                <a:lnTo>
                  <a:pt x="2875" y="442"/>
                </a:lnTo>
                <a:lnTo>
                  <a:pt x="2880" y="426"/>
                </a:lnTo>
                <a:lnTo>
                  <a:pt x="2882" y="410"/>
                </a:lnTo>
                <a:lnTo>
                  <a:pt x="2884" y="392"/>
                </a:lnTo>
                <a:lnTo>
                  <a:pt x="2886" y="374"/>
                </a:lnTo>
                <a:lnTo>
                  <a:pt x="2886" y="358"/>
                </a:lnTo>
                <a:lnTo>
                  <a:pt x="2886" y="340"/>
                </a:lnTo>
                <a:lnTo>
                  <a:pt x="2884" y="324"/>
                </a:lnTo>
                <a:lnTo>
                  <a:pt x="2882" y="306"/>
                </a:lnTo>
                <a:lnTo>
                  <a:pt x="2880" y="290"/>
                </a:lnTo>
                <a:lnTo>
                  <a:pt x="2875" y="272"/>
                </a:lnTo>
                <a:lnTo>
                  <a:pt x="2871" y="256"/>
                </a:lnTo>
                <a:lnTo>
                  <a:pt x="2866" y="239"/>
                </a:lnTo>
                <a:lnTo>
                  <a:pt x="2860" y="223"/>
                </a:lnTo>
                <a:lnTo>
                  <a:pt x="2853" y="207"/>
                </a:lnTo>
                <a:lnTo>
                  <a:pt x="2844" y="191"/>
                </a:lnTo>
                <a:lnTo>
                  <a:pt x="2836" y="176"/>
                </a:lnTo>
                <a:lnTo>
                  <a:pt x="2827" y="161"/>
                </a:lnTo>
                <a:lnTo>
                  <a:pt x="2816" y="146"/>
                </a:lnTo>
                <a:lnTo>
                  <a:pt x="2806" y="131"/>
                </a:lnTo>
                <a:lnTo>
                  <a:pt x="2794" y="117"/>
                </a:lnTo>
                <a:lnTo>
                  <a:pt x="2781" y="104"/>
                </a:lnTo>
                <a:lnTo>
                  <a:pt x="2781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3019518" y="2132856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3019518" y="4612532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2" name="Freeform 6">
            <a:extLst>
              <a:ext uri="{FF2B5EF4-FFF2-40B4-BE49-F238E27FC236}">
                <a16:creationId xmlns="" xmlns:a16="http://schemas.microsoft.com/office/drawing/2014/main" id="{8961792B-500F-4FBC-A9B8-D5B7E6C0EE09}"/>
              </a:ext>
            </a:extLst>
          </p:cNvPr>
          <p:cNvSpPr>
            <a:spLocks/>
          </p:cNvSpPr>
          <p:nvPr userDrawn="1"/>
        </p:nvSpPr>
        <p:spPr bwMode="auto">
          <a:xfrm>
            <a:off x="0" y="6402388"/>
            <a:ext cx="618182" cy="455613"/>
          </a:xfrm>
          <a:custGeom>
            <a:avLst/>
            <a:gdLst>
              <a:gd name="T0" fmla="*/ 0 w 1944"/>
              <a:gd name="T1" fmla="*/ 1437 h 1437"/>
              <a:gd name="T2" fmla="*/ 1839 w 1944"/>
              <a:gd name="T3" fmla="*/ 612 h 1437"/>
              <a:gd name="T4" fmla="*/ 1852 w 1944"/>
              <a:gd name="T5" fmla="*/ 599 h 1437"/>
              <a:gd name="T6" fmla="*/ 1875 w 1944"/>
              <a:gd name="T7" fmla="*/ 571 h 1437"/>
              <a:gd name="T8" fmla="*/ 1894 w 1944"/>
              <a:gd name="T9" fmla="*/ 541 h 1437"/>
              <a:gd name="T10" fmla="*/ 1910 w 1944"/>
              <a:gd name="T11" fmla="*/ 510 h 1437"/>
              <a:gd name="T12" fmla="*/ 1924 w 1944"/>
              <a:gd name="T13" fmla="*/ 477 h 1437"/>
              <a:gd name="T14" fmla="*/ 1934 w 1944"/>
              <a:gd name="T15" fmla="*/ 444 h 1437"/>
              <a:gd name="T16" fmla="*/ 1941 w 1944"/>
              <a:gd name="T17" fmla="*/ 410 h 1437"/>
              <a:gd name="T18" fmla="*/ 1943 w 1944"/>
              <a:gd name="T19" fmla="*/ 376 h 1437"/>
              <a:gd name="T20" fmla="*/ 1943 w 1944"/>
              <a:gd name="T21" fmla="*/ 342 h 1437"/>
              <a:gd name="T22" fmla="*/ 1941 w 1944"/>
              <a:gd name="T23" fmla="*/ 308 h 1437"/>
              <a:gd name="T24" fmla="*/ 1934 w 1944"/>
              <a:gd name="T25" fmla="*/ 274 h 1437"/>
              <a:gd name="T26" fmla="*/ 1924 w 1944"/>
              <a:gd name="T27" fmla="*/ 241 h 1437"/>
              <a:gd name="T28" fmla="*/ 1910 w 1944"/>
              <a:gd name="T29" fmla="*/ 208 h 1437"/>
              <a:gd name="T30" fmla="*/ 1894 w 1944"/>
              <a:gd name="T31" fmla="*/ 176 h 1437"/>
              <a:gd name="T32" fmla="*/ 1875 w 1944"/>
              <a:gd name="T33" fmla="*/ 147 h 1437"/>
              <a:gd name="T34" fmla="*/ 1852 w 1944"/>
              <a:gd name="T35" fmla="*/ 119 h 1437"/>
              <a:gd name="T36" fmla="*/ 1839 w 1944"/>
              <a:gd name="T37" fmla="*/ 106 h 1437"/>
              <a:gd name="T38" fmla="*/ 1812 w 1944"/>
              <a:gd name="T39" fmla="*/ 81 h 1437"/>
              <a:gd name="T40" fmla="*/ 1782 w 1944"/>
              <a:gd name="T41" fmla="*/ 60 h 1437"/>
              <a:gd name="T42" fmla="*/ 1752 w 1944"/>
              <a:gd name="T43" fmla="*/ 41 h 1437"/>
              <a:gd name="T44" fmla="*/ 1720 w 1944"/>
              <a:gd name="T45" fmla="*/ 27 h 1437"/>
              <a:gd name="T46" fmla="*/ 1687 w 1944"/>
              <a:gd name="T47" fmla="*/ 16 h 1437"/>
              <a:gd name="T48" fmla="*/ 1654 w 1944"/>
              <a:gd name="T49" fmla="*/ 7 h 1437"/>
              <a:gd name="T50" fmla="*/ 1620 w 1944"/>
              <a:gd name="T51" fmla="*/ 3 h 1437"/>
              <a:gd name="T52" fmla="*/ 1585 w 1944"/>
              <a:gd name="T53" fmla="*/ 0 h 1437"/>
              <a:gd name="T54" fmla="*/ 1551 w 1944"/>
              <a:gd name="T55" fmla="*/ 3 h 1437"/>
              <a:gd name="T56" fmla="*/ 1517 w 1944"/>
              <a:gd name="T57" fmla="*/ 7 h 1437"/>
              <a:gd name="T58" fmla="*/ 1484 w 1944"/>
              <a:gd name="T59" fmla="*/ 16 h 1437"/>
              <a:gd name="T60" fmla="*/ 1451 w 1944"/>
              <a:gd name="T61" fmla="*/ 27 h 1437"/>
              <a:gd name="T62" fmla="*/ 1420 w 1944"/>
              <a:gd name="T63" fmla="*/ 41 h 1437"/>
              <a:gd name="T64" fmla="*/ 1389 w 1944"/>
              <a:gd name="T65" fmla="*/ 60 h 1437"/>
              <a:gd name="T66" fmla="*/ 1360 w 1944"/>
              <a:gd name="T67" fmla="*/ 81 h 1437"/>
              <a:gd name="T68" fmla="*/ 1333 w 1944"/>
              <a:gd name="T69" fmla="*/ 106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44" h="1437">
                <a:moveTo>
                  <a:pt x="1333" y="106"/>
                </a:moveTo>
                <a:lnTo>
                  <a:pt x="0" y="1437"/>
                </a:lnTo>
                <a:lnTo>
                  <a:pt x="1013" y="1437"/>
                </a:lnTo>
                <a:lnTo>
                  <a:pt x="1839" y="612"/>
                </a:lnTo>
                <a:lnTo>
                  <a:pt x="1839" y="612"/>
                </a:lnTo>
                <a:lnTo>
                  <a:pt x="1852" y="599"/>
                </a:lnTo>
                <a:lnTo>
                  <a:pt x="1863" y="585"/>
                </a:lnTo>
                <a:lnTo>
                  <a:pt x="1875" y="571"/>
                </a:lnTo>
                <a:lnTo>
                  <a:pt x="1884" y="556"/>
                </a:lnTo>
                <a:lnTo>
                  <a:pt x="1894" y="541"/>
                </a:lnTo>
                <a:lnTo>
                  <a:pt x="1903" y="525"/>
                </a:lnTo>
                <a:lnTo>
                  <a:pt x="1910" y="510"/>
                </a:lnTo>
                <a:lnTo>
                  <a:pt x="1917" y="493"/>
                </a:lnTo>
                <a:lnTo>
                  <a:pt x="1924" y="477"/>
                </a:lnTo>
                <a:lnTo>
                  <a:pt x="1929" y="460"/>
                </a:lnTo>
                <a:lnTo>
                  <a:pt x="1934" y="444"/>
                </a:lnTo>
                <a:lnTo>
                  <a:pt x="1937" y="428"/>
                </a:lnTo>
                <a:lnTo>
                  <a:pt x="1941" y="410"/>
                </a:lnTo>
                <a:lnTo>
                  <a:pt x="1942" y="394"/>
                </a:lnTo>
                <a:lnTo>
                  <a:pt x="1943" y="376"/>
                </a:lnTo>
                <a:lnTo>
                  <a:pt x="1944" y="360"/>
                </a:lnTo>
                <a:lnTo>
                  <a:pt x="1943" y="342"/>
                </a:lnTo>
                <a:lnTo>
                  <a:pt x="1942" y="324"/>
                </a:lnTo>
                <a:lnTo>
                  <a:pt x="1941" y="308"/>
                </a:lnTo>
                <a:lnTo>
                  <a:pt x="1937" y="290"/>
                </a:lnTo>
                <a:lnTo>
                  <a:pt x="1934" y="274"/>
                </a:lnTo>
                <a:lnTo>
                  <a:pt x="1929" y="257"/>
                </a:lnTo>
                <a:lnTo>
                  <a:pt x="1924" y="241"/>
                </a:lnTo>
                <a:lnTo>
                  <a:pt x="1917" y="225"/>
                </a:lnTo>
                <a:lnTo>
                  <a:pt x="1910" y="208"/>
                </a:lnTo>
                <a:lnTo>
                  <a:pt x="1903" y="193"/>
                </a:lnTo>
                <a:lnTo>
                  <a:pt x="1894" y="176"/>
                </a:lnTo>
                <a:lnTo>
                  <a:pt x="1884" y="162"/>
                </a:lnTo>
                <a:lnTo>
                  <a:pt x="1875" y="147"/>
                </a:lnTo>
                <a:lnTo>
                  <a:pt x="1863" y="133"/>
                </a:lnTo>
                <a:lnTo>
                  <a:pt x="1852" y="119"/>
                </a:lnTo>
                <a:lnTo>
                  <a:pt x="1839" y="106"/>
                </a:lnTo>
                <a:lnTo>
                  <a:pt x="1839" y="106"/>
                </a:lnTo>
                <a:lnTo>
                  <a:pt x="1826" y="93"/>
                </a:lnTo>
                <a:lnTo>
                  <a:pt x="1812" y="81"/>
                </a:lnTo>
                <a:lnTo>
                  <a:pt x="1798" y="70"/>
                </a:lnTo>
                <a:lnTo>
                  <a:pt x="1782" y="60"/>
                </a:lnTo>
                <a:lnTo>
                  <a:pt x="1768" y="51"/>
                </a:lnTo>
                <a:lnTo>
                  <a:pt x="1752" y="41"/>
                </a:lnTo>
                <a:lnTo>
                  <a:pt x="1737" y="34"/>
                </a:lnTo>
                <a:lnTo>
                  <a:pt x="1720" y="27"/>
                </a:lnTo>
                <a:lnTo>
                  <a:pt x="1704" y="20"/>
                </a:lnTo>
                <a:lnTo>
                  <a:pt x="1687" y="16"/>
                </a:lnTo>
                <a:lnTo>
                  <a:pt x="1671" y="11"/>
                </a:lnTo>
                <a:lnTo>
                  <a:pt x="1654" y="7"/>
                </a:lnTo>
                <a:lnTo>
                  <a:pt x="1637" y="4"/>
                </a:lnTo>
                <a:lnTo>
                  <a:pt x="1620" y="3"/>
                </a:lnTo>
                <a:lnTo>
                  <a:pt x="1603" y="2"/>
                </a:lnTo>
                <a:lnTo>
                  <a:pt x="1585" y="0"/>
                </a:lnTo>
                <a:lnTo>
                  <a:pt x="1569" y="2"/>
                </a:lnTo>
                <a:lnTo>
                  <a:pt x="1551" y="3"/>
                </a:lnTo>
                <a:lnTo>
                  <a:pt x="1535" y="4"/>
                </a:lnTo>
                <a:lnTo>
                  <a:pt x="1517" y="7"/>
                </a:lnTo>
                <a:lnTo>
                  <a:pt x="1501" y="11"/>
                </a:lnTo>
                <a:lnTo>
                  <a:pt x="1484" y="16"/>
                </a:lnTo>
                <a:lnTo>
                  <a:pt x="1468" y="20"/>
                </a:lnTo>
                <a:lnTo>
                  <a:pt x="1451" y="27"/>
                </a:lnTo>
                <a:lnTo>
                  <a:pt x="1435" y="34"/>
                </a:lnTo>
                <a:lnTo>
                  <a:pt x="1420" y="41"/>
                </a:lnTo>
                <a:lnTo>
                  <a:pt x="1403" y="51"/>
                </a:lnTo>
                <a:lnTo>
                  <a:pt x="1389" y="60"/>
                </a:lnTo>
                <a:lnTo>
                  <a:pt x="1374" y="70"/>
                </a:lnTo>
                <a:lnTo>
                  <a:pt x="1360" y="81"/>
                </a:lnTo>
                <a:lnTo>
                  <a:pt x="1346" y="93"/>
                </a:lnTo>
                <a:lnTo>
                  <a:pt x="1333" y="106"/>
                </a:lnTo>
                <a:lnTo>
                  <a:pt x="1333" y="10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3" name="Freeform 11">
            <a:extLst>
              <a:ext uri="{FF2B5EF4-FFF2-40B4-BE49-F238E27FC236}">
                <a16:creationId xmlns="" xmlns:a16="http://schemas.microsoft.com/office/drawing/2014/main" id="{96D2D2A0-AB64-47E7-9400-016836EEC22B}"/>
              </a:ext>
            </a:extLst>
          </p:cNvPr>
          <p:cNvSpPr>
            <a:spLocks/>
          </p:cNvSpPr>
          <p:nvPr userDrawn="1"/>
        </p:nvSpPr>
        <p:spPr bwMode="auto">
          <a:xfrm>
            <a:off x="0" y="2381551"/>
            <a:ext cx="1101285" cy="1266825"/>
          </a:xfrm>
          <a:custGeom>
            <a:avLst/>
            <a:gdLst>
              <a:gd name="T0" fmla="*/ 3357 w 3464"/>
              <a:gd name="T1" fmla="*/ 106 h 3991"/>
              <a:gd name="T2" fmla="*/ 3330 w 3464"/>
              <a:gd name="T3" fmla="*/ 81 h 3991"/>
              <a:gd name="T4" fmla="*/ 3301 w 3464"/>
              <a:gd name="T5" fmla="*/ 60 h 3991"/>
              <a:gd name="T6" fmla="*/ 3269 w 3464"/>
              <a:gd name="T7" fmla="*/ 41 h 3991"/>
              <a:gd name="T8" fmla="*/ 3238 w 3464"/>
              <a:gd name="T9" fmla="*/ 26 h 3991"/>
              <a:gd name="T10" fmla="*/ 3204 w 3464"/>
              <a:gd name="T11" fmla="*/ 14 h 3991"/>
              <a:gd name="T12" fmla="*/ 3170 w 3464"/>
              <a:gd name="T13" fmla="*/ 6 h 3991"/>
              <a:gd name="T14" fmla="*/ 3136 w 3464"/>
              <a:gd name="T15" fmla="*/ 1 h 3991"/>
              <a:gd name="T16" fmla="*/ 3100 w 3464"/>
              <a:gd name="T17" fmla="*/ 0 h 3991"/>
              <a:gd name="T18" fmla="*/ 3066 w 3464"/>
              <a:gd name="T19" fmla="*/ 1 h 3991"/>
              <a:gd name="T20" fmla="*/ 3031 w 3464"/>
              <a:gd name="T21" fmla="*/ 6 h 3991"/>
              <a:gd name="T22" fmla="*/ 2997 w 3464"/>
              <a:gd name="T23" fmla="*/ 14 h 3991"/>
              <a:gd name="T24" fmla="*/ 2964 w 3464"/>
              <a:gd name="T25" fmla="*/ 26 h 3991"/>
              <a:gd name="T26" fmla="*/ 2931 w 3464"/>
              <a:gd name="T27" fmla="*/ 41 h 3991"/>
              <a:gd name="T28" fmla="*/ 2901 w 3464"/>
              <a:gd name="T29" fmla="*/ 60 h 3991"/>
              <a:gd name="T30" fmla="*/ 2871 w 3464"/>
              <a:gd name="T31" fmla="*/ 81 h 3991"/>
              <a:gd name="T32" fmla="*/ 2843 w 3464"/>
              <a:gd name="T33" fmla="*/ 106 h 3991"/>
              <a:gd name="T34" fmla="*/ 0 w 3464"/>
              <a:gd name="T35" fmla="*/ 3991 h 3991"/>
              <a:gd name="T36" fmla="*/ 3357 w 3464"/>
              <a:gd name="T37" fmla="*/ 620 h 3991"/>
              <a:gd name="T38" fmla="*/ 3382 w 3464"/>
              <a:gd name="T39" fmla="*/ 593 h 3991"/>
              <a:gd name="T40" fmla="*/ 3404 w 3464"/>
              <a:gd name="T41" fmla="*/ 563 h 3991"/>
              <a:gd name="T42" fmla="*/ 3422 w 3464"/>
              <a:gd name="T43" fmla="*/ 532 h 3991"/>
              <a:gd name="T44" fmla="*/ 3437 w 3464"/>
              <a:gd name="T45" fmla="*/ 500 h 3991"/>
              <a:gd name="T46" fmla="*/ 3449 w 3464"/>
              <a:gd name="T47" fmla="*/ 466 h 3991"/>
              <a:gd name="T48" fmla="*/ 3457 w 3464"/>
              <a:gd name="T49" fmla="*/ 432 h 3991"/>
              <a:gd name="T50" fmla="*/ 3462 w 3464"/>
              <a:gd name="T51" fmla="*/ 398 h 3991"/>
              <a:gd name="T52" fmla="*/ 3464 w 3464"/>
              <a:gd name="T53" fmla="*/ 363 h 3991"/>
              <a:gd name="T54" fmla="*/ 3462 w 3464"/>
              <a:gd name="T55" fmla="*/ 329 h 3991"/>
              <a:gd name="T56" fmla="*/ 3457 w 3464"/>
              <a:gd name="T57" fmla="*/ 293 h 3991"/>
              <a:gd name="T58" fmla="*/ 3449 w 3464"/>
              <a:gd name="T59" fmla="*/ 259 h 3991"/>
              <a:gd name="T60" fmla="*/ 3437 w 3464"/>
              <a:gd name="T61" fmla="*/ 226 h 3991"/>
              <a:gd name="T62" fmla="*/ 3422 w 3464"/>
              <a:gd name="T63" fmla="*/ 194 h 3991"/>
              <a:gd name="T64" fmla="*/ 3404 w 3464"/>
              <a:gd name="T65" fmla="*/ 163 h 3991"/>
              <a:gd name="T66" fmla="*/ 3382 w 3464"/>
              <a:gd name="T67" fmla="*/ 134 h 3991"/>
              <a:gd name="T68" fmla="*/ 3357 w 3464"/>
              <a:gd name="T69" fmla="*/ 106 h 3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64" h="3991">
                <a:moveTo>
                  <a:pt x="3357" y="106"/>
                </a:moveTo>
                <a:lnTo>
                  <a:pt x="3357" y="106"/>
                </a:lnTo>
                <a:lnTo>
                  <a:pt x="3344" y="93"/>
                </a:lnTo>
                <a:lnTo>
                  <a:pt x="3330" y="81"/>
                </a:lnTo>
                <a:lnTo>
                  <a:pt x="3315" y="69"/>
                </a:lnTo>
                <a:lnTo>
                  <a:pt x="3301" y="60"/>
                </a:lnTo>
                <a:lnTo>
                  <a:pt x="3286" y="49"/>
                </a:lnTo>
                <a:lnTo>
                  <a:pt x="3269" y="41"/>
                </a:lnTo>
                <a:lnTo>
                  <a:pt x="3254" y="33"/>
                </a:lnTo>
                <a:lnTo>
                  <a:pt x="3238" y="26"/>
                </a:lnTo>
                <a:lnTo>
                  <a:pt x="3221" y="20"/>
                </a:lnTo>
                <a:lnTo>
                  <a:pt x="3204" y="14"/>
                </a:lnTo>
                <a:lnTo>
                  <a:pt x="3187" y="9"/>
                </a:lnTo>
                <a:lnTo>
                  <a:pt x="3170" y="6"/>
                </a:lnTo>
                <a:lnTo>
                  <a:pt x="3153" y="3"/>
                </a:lnTo>
                <a:lnTo>
                  <a:pt x="3136" y="1"/>
                </a:lnTo>
                <a:lnTo>
                  <a:pt x="3118" y="0"/>
                </a:lnTo>
                <a:lnTo>
                  <a:pt x="3100" y="0"/>
                </a:lnTo>
                <a:lnTo>
                  <a:pt x="3083" y="0"/>
                </a:lnTo>
                <a:lnTo>
                  <a:pt x="3066" y="1"/>
                </a:lnTo>
                <a:lnTo>
                  <a:pt x="3049" y="3"/>
                </a:lnTo>
                <a:lnTo>
                  <a:pt x="3031" y="6"/>
                </a:lnTo>
                <a:lnTo>
                  <a:pt x="3015" y="9"/>
                </a:lnTo>
                <a:lnTo>
                  <a:pt x="2997" y="14"/>
                </a:lnTo>
                <a:lnTo>
                  <a:pt x="2981" y="20"/>
                </a:lnTo>
                <a:lnTo>
                  <a:pt x="2964" y="26"/>
                </a:lnTo>
                <a:lnTo>
                  <a:pt x="2948" y="33"/>
                </a:lnTo>
                <a:lnTo>
                  <a:pt x="2931" y="41"/>
                </a:lnTo>
                <a:lnTo>
                  <a:pt x="2916" y="49"/>
                </a:lnTo>
                <a:lnTo>
                  <a:pt x="2901" y="60"/>
                </a:lnTo>
                <a:lnTo>
                  <a:pt x="2885" y="69"/>
                </a:lnTo>
                <a:lnTo>
                  <a:pt x="2871" y="81"/>
                </a:lnTo>
                <a:lnTo>
                  <a:pt x="2857" y="93"/>
                </a:lnTo>
                <a:lnTo>
                  <a:pt x="2843" y="106"/>
                </a:lnTo>
                <a:lnTo>
                  <a:pt x="0" y="2956"/>
                </a:lnTo>
                <a:lnTo>
                  <a:pt x="0" y="3991"/>
                </a:lnTo>
                <a:lnTo>
                  <a:pt x="3357" y="620"/>
                </a:lnTo>
                <a:lnTo>
                  <a:pt x="3357" y="620"/>
                </a:lnTo>
                <a:lnTo>
                  <a:pt x="3370" y="607"/>
                </a:lnTo>
                <a:lnTo>
                  <a:pt x="3382" y="593"/>
                </a:lnTo>
                <a:lnTo>
                  <a:pt x="3394" y="577"/>
                </a:lnTo>
                <a:lnTo>
                  <a:pt x="3404" y="563"/>
                </a:lnTo>
                <a:lnTo>
                  <a:pt x="3414" y="548"/>
                </a:lnTo>
                <a:lnTo>
                  <a:pt x="3422" y="532"/>
                </a:lnTo>
                <a:lnTo>
                  <a:pt x="3430" y="516"/>
                </a:lnTo>
                <a:lnTo>
                  <a:pt x="3437" y="500"/>
                </a:lnTo>
                <a:lnTo>
                  <a:pt x="3444" y="483"/>
                </a:lnTo>
                <a:lnTo>
                  <a:pt x="3449" y="466"/>
                </a:lnTo>
                <a:lnTo>
                  <a:pt x="3454" y="449"/>
                </a:lnTo>
                <a:lnTo>
                  <a:pt x="3457" y="432"/>
                </a:lnTo>
                <a:lnTo>
                  <a:pt x="3461" y="415"/>
                </a:lnTo>
                <a:lnTo>
                  <a:pt x="3462" y="398"/>
                </a:lnTo>
                <a:lnTo>
                  <a:pt x="3464" y="380"/>
                </a:lnTo>
                <a:lnTo>
                  <a:pt x="3464" y="363"/>
                </a:lnTo>
                <a:lnTo>
                  <a:pt x="3464" y="345"/>
                </a:lnTo>
                <a:lnTo>
                  <a:pt x="3462" y="329"/>
                </a:lnTo>
                <a:lnTo>
                  <a:pt x="3461" y="311"/>
                </a:lnTo>
                <a:lnTo>
                  <a:pt x="3457" y="293"/>
                </a:lnTo>
                <a:lnTo>
                  <a:pt x="3454" y="276"/>
                </a:lnTo>
                <a:lnTo>
                  <a:pt x="3449" y="259"/>
                </a:lnTo>
                <a:lnTo>
                  <a:pt x="3444" y="243"/>
                </a:lnTo>
                <a:lnTo>
                  <a:pt x="3437" y="226"/>
                </a:lnTo>
                <a:lnTo>
                  <a:pt x="3430" y="210"/>
                </a:lnTo>
                <a:lnTo>
                  <a:pt x="3422" y="194"/>
                </a:lnTo>
                <a:lnTo>
                  <a:pt x="3414" y="178"/>
                </a:lnTo>
                <a:lnTo>
                  <a:pt x="3404" y="163"/>
                </a:lnTo>
                <a:lnTo>
                  <a:pt x="3394" y="148"/>
                </a:lnTo>
                <a:lnTo>
                  <a:pt x="3382" y="134"/>
                </a:lnTo>
                <a:lnTo>
                  <a:pt x="3370" y="120"/>
                </a:lnTo>
                <a:lnTo>
                  <a:pt x="3357" y="106"/>
                </a:lnTo>
                <a:lnTo>
                  <a:pt x="3357" y="10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4" name="Freeform 9">
            <a:extLst>
              <a:ext uri="{FF2B5EF4-FFF2-40B4-BE49-F238E27FC236}">
                <a16:creationId xmlns="" xmlns:a16="http://schemas.microsoft.com/office/drawing/2014/main" id="{F0FCEC5E-49DC-4EEB-ABC9-743298CBB5E6}"/>
              </a:ext>
            </a:extLst>
          </p:cNvPr>
          <p:cNvSpPr>
            <a:spLocks/>
          </p:cNvSpPr>
          <p:nvPr userDrawn="1"/>
        </p:nvSpPr>
        <p:spPr bwMode="auto">
          <a:xfrm>
            <a:off x="8656129" y="3781847"/>
            <a:ext cx="487871" cy="650875"/>
          </a:xfrm>
          <a:custGeom>
            <a:avLst/>
            <a:gdLst>
              <a:gd name="T0" fmla="*/ 105 w 1535"/>
              <a:gd name="T1" fmla="*/ 1944 h 2050"/>
              <a:gd name="T2" fmla="*/ 133 w 1535"/>
              <a:gd name="T3" fmla="*/ 1969 h 2050"/>
              <a:gd name="T4" fmla="*/ 163 w 1535"/>
              <a:gd name="T5" fmla="*/ 1990 h 2050"/>
              <a:gd name="T6" fmla="*/ 193 w 1535"/>
              <a:gd name="T7" fmla="*/ 2009 h 2050"/>
              <a:gd name="T8" fmla="*/ 226 w 1535"/>
              <a:gd name="T9" fmla="*/ 2024 h 2050"/>
              <a:gd name="T10" fmla="*/ 259 w 1535"/>
              <a:gd name="T11" fmla="*/ 2036 h 2050"/>
              <a:gd name="T12" fmla="*/ 293 w 1535"/>
              <a:gd name="T13" fmla="*/ 2044 h 2050"/>
              <a:gd name="T14" fmla="*/ 328 w 1535"/>
              <a:gd name="T15" fmla="*/ 2049 h 2050"/>
              <a:gd name="T16" fmla="*/ 362 w 1535"/>
              <a:gd name="T17" fmla="*/ 2050 h 2050"/>
              <a:gd name="T18" fmla="*/ 397 w 1535"/>
              <a:gd name="T19" fmla="*/ 2049 h 2050"/>
              <a:gd name="T20" fmla="*/ 432 w 1535"/>
              <a:gd name="T21" fmla="*/ 2044 h 2050"/>
              <a:gd name="T22" fmla="*/ 466 w 1535"/>
              <a:gd name="T23" fmla="*/ 2036 h 2050"/>
              <a:gd name="T24" fmla="*/ 500 w 1535"/>
              <a:gd name="T25" fmla="*/ 2024 h 2050"/>
              <a:gd name="T26" fmla="*/ 531 w 1535"/>
              <a:gd name="T27" fmla="*/ 2009 h 2050"/>
              <a:gd name="T28" fmla="*/ 563 w 1535"/>
              <a:gd name="T29" fmla="*/ 1990 h 2050"/>
              <a:gd name="T30" fmla="*/ 592 w 1535"/>
              <a:gd name="T31" fmla="*/ 1969 h 2050"/>
              <a:gd name="T32" fmla="*/ 619 w 1535"/>
              <a:gd name="T33" fmla="*/ 1944 h 2050"/>
              <a:gd name="T34" fmla="*/ 1535 w 1535"/>
              <a:gd name="T35" fmla="*/ 0 h 2050"/>
              <a:gd name="T36" fmla="*/ 105 w 1535"/>
              <a:gd name="T37" fmla="*/ 1430 h 2050"/>
              <a:gd name="T38" fmla="*/ 81 w 1535"/>
              <a:gd name="T39" fmla="*/ 1457 h 2050"/>
              <a:gd name="T40" fmla="*/ 59 w 1535"/>
              <a:gd name="T41" fmla="*/ 1486 h 2050"/>
              <a:gd name="T42" fmla="*/ 41 w 1535"/>
              <a:gd name="T43" fmla="*/ 1518 h 2050"/>
              <a:gd name="T44" fmla="*/ 25 w 1535"/>
              <a:gd name="T45" fmla="*/ 1550 h 2050"/>
              <a:gd name="T46" fmla="*/ 14 w 1535"/>
              <a:gd name="T47" fmla="*/ 1584 h 2050"/>
              <a:gd name="T48" fmla="*/ 5 w 1535"/>
              <a:gd name="T49" fmla="*/ 1618 h 2050"/>
              <a:gd name="T50" fmla="*/ 1 w 1535"/>
              <a:gd name="T51" fmla="*/ 1652 h 2050"/>
              <a:gd name="T52" fmla="*/ 0 w 1535"/>
              <a:gd name="T53" fmla="*/ 1687 h 2050"/>
              <a:gd name="T54" fmla="*/ 1 w 1535"/>
              <a:gd name="T55" fmla="*/ 1721 h 2050"/>
              <a:gd name="T56" fmla="*/ 5 w 1535"/>
              <a:gd name="T57" fmla="*/ 1756 h 2050"/>
              <a:gd name="T58" fmla="*/ 14 w 1535"/>
              <a:gd name="T59" fmla="*/ 1790 h 2050"/>
              <a:gd name="T60" fmla="*/ 25 w 1535"/>
              <a:gd name="T61" fmla="*/ 1823 h 2050"/>
              <a:gd name="T62" fmla="*/ 41 w 1535"/>
              <a:gd name="T63" fmla="*/ 1856 h 2050"/>
              <a:gd name="T64" fmla="*/ 59 w 1535"/>
              <a:gd name="T65" fmla="*/ 1887 h 2050"/>
              <a:gd name="T66" fmla="*/ 81 w 1535"/>
              <a:gd name="T67" fmla="*/ 1916 h 2050"/>
              <a:gd name="T68" fmla="*/ 105 w 1535"/>
              <a:gd name="T69" fmla="*/ 1944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lnTo>
                  <a:pt x="105" y="19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85724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3DB8D704-3587-4AA6-ADD1-37A514430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4" b="3704"/>
          <a:stretch/>
        </p:blipFill>
        <p:spPr>
          <a:xfrm>
            <a:off x="0" y="1980974"/>
            <a:ext cx="4756794" cy="4877026"/>
          </a:xfrm>
          <a:custGeom>
            <a:avLst/>
            <a:gdLst>
              <a:gd name="connsiteX0" fmla="*/ 0 w 4756794"/>
              <a:gd name="connsiteY0" fmla="*/ 0 h 4877026"/>
              <a:gd name="connsiteX1" fmla="*/ 4756794 w 4756794"/>
              <a:gd name="connsiteY1" fmla="*/ 0 h 4877026"/>
              <a:gd name="connsiteX2" fmla="*/ 4756794 w 4756794"/>
              <a:gd name="connsiteY2" fmla="*/ 4877026 h 4877026"/>
              <a:gd name="connsiteX3" fmla="*/ 0 w 4756794"/>
              <a:gd name="connsiteY3" fmla="*/ 4877026 h 487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6794" h="4877026">
                <a:moveTo>
                  <a:pt x="0" y="0"/>
                </a:moveTo>
                <a:lnTo>
                  <a:pt x="4756794" y="0"/>
                </a:lnTo>
                <a:lnTo>
                  <a:pt x="4756794" y="4877026"/>
                </a:lnTo>
                <a:lnTo>
                  <a:pt x="0" y="4877026"/>
                </a:lnTo>
                <a:close/>
              </a:path>
            </a:pathLst>
          </a:custGeom>
        </p:spPr>
      </p:pic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EE088DB3-0D4A-4391-B6A7-91773F2828C2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9147326" cy="6858000"/>
          </a:xfrm>
          <a:custGeom>
            <a:avLst/>
            <a:gdLst>
              <a:gd name="connsiteX0" fmla="*/ 4108922 w 9147326"/>
              <a:gd name="connsiteY0" fmla="*/ 0 h 6858000"/>
              <a:gd name="connsiteX1" fmla="*/ 0 w 9147326"/>
              <a:gd name="connsiteY1" fmla="*/ 0 h 6858000"/>
              <a:gd name="connsiteX2" fmla="*/ 0 w 9147326"/>
              <a:gd name="connsiteY2" fmla="*/ 6858000 h 6858000"/>
              <a:gd name="connsiteX3" fmla="*/ 9147326 w 9147326"/>
              <a:gd name="connsiteY3" fmla="*/ 6858000 h 6858000"/>
              <a:gd name="connsiteX4" fmla="*/ 9147326 w 9147326"/>
              <a:gd name="connsiteY4" fmla="*/ 6459802 h 6858000"/>
              <a:gd name="connsiteX5" fmla="*/ 7513073 w 9147326"/>
              <a:gd name="connsiteY5" fmla="*/ 4816793 h 6858000"/>
              <a:gd name="connsiteX6" fmla="*/ 7497704 w 9147326"/>
              <a:gd name="connsiteY6" fmla="*/ 4803458 h 6858000"/>
              <a:gd name="connsiteX7" fmla="*/ 7482335 w 9147326"/>
              <a:gd name="connsiteY7" fmla="*/ 4789488 h 6858000"/>
              <a:gd name="connsiteX8" fmla="*/ 7467301 w 9147326"/>
              <a:gd name="connsiteY8" fmla="*/ 4775518 h 6858000"/>
              <a:gd name="connsiteX9" fmla="*/ 7452600 w 9147326"/>
              <a:gd name="connsiteY9" fmla="*/ 4760913 h 6858000"/>
              <a:gd name="connsiteX10" fmla="*/ 6518455 w 9147326"/>
              <a:gd name="connsiteY10" fmla="*/ 3828098 h 6858000"/>
              <a:gd name="connsiteX11" fmla="*/ 6513777 w 9147326"/>
              <a:gd name="connsiteY11" fmla="*/ 3823335 h 6858000"/>
              <a:gd name="connsiteX12" fmla="*/ 6509769 w 9147326"/>
              <a:gd name="connsiteY12" fmla="*/ 3818573 h 6858000"/>
              <a:gd name="connsiteX13" fmla="*/ 6506093 w 9147326"/>
              <a:gd name="connsiteY13" fmla="*/ 3813493 h 6858000"/>
              <a:gd name="connsiteX14" fmla="*/ 6502752 w 9147326"/>
              <a:gd name="connsiteY14" fmla="*/ 3808413 h 6858000"/>
              <a:gd name="connsiteX15" fmla="*/ 6499412 w 9147326"/>
              <a:gd name="connsiteY15" fmla="*/ 3803333 h 6858000"/>
              <a:gd name="connsiteX16" fmla="*/ 6496405 w 9147326"/>
              <a:gd name="connsiteY16" fmla="*/ 3798253 h 6858000"/>
              <a:gd name="connsiteX17" fmla="*/ 6493732 w 9147326"/>
              <a:gd name="connsiteY17" fmla="*/ 3792855 h 6858000"/>
              <a:gd name="connsiteX18" fmla="*/ 6491393 w 9147326"/>
              <a:gd name="connsiteY18" fmla="*/ 3787458 h 6858000"/>
              <a:gd name="connsiteX19" fmla="*/ 6489388 w 9147326"/>
              <a:gd name="connsiteY19" fmla="*/ 3781425 h 6858000"/>
              <a:gd name="connsiteX20" fmla="*/ 6487718 w 9147326"/>
              <a:gd name="connsiteY20" fmla="*/ 3776028 h 6858000"/>
              <a:gd name="connsiteX21" fmla="*/ 6485713 w 9147326"/>
              <a:gd name="connsiteY21" fmla="*/ 3770313 h 6858000"/>
              <a:gd name="connsiteX22" fmla="*/ 6484377 w 9147326"/>
              <a:gd name="connsiteY22" fmla="*/ 3764280 h 6858000"/>
              <a:gd name="connsiteX23" fmla="*/ 6483375 w 9147326"/>
              <a:gd name="connsiteY23" fmla="*/ 3758565 h 6858000"/>
              <a:gd name="connsiteX24" fmla="*/ 6482706 w 9147326"/>
              <a:gd name="connsiteY24" fmla="*/ 3752850 h 6858000"/>
              <a:gd name="connsiteX25" fmla="*/ 6482372 w 9147326"/>
              <a:gd name="connsiteY25" fmla="*/ 3746818 h 6858000"/>
              <a:gd name="connsiteX26" fmla="*/ 6482372 w 9147326"/>
              <a:gd name="connsiteY26" fmla="*/ 3740785 h 6858000"/>
              <a:gd name="connsiteX27" fmla="*/ 6482372 w 9147326"/>
              <a:gd name="connsiteY27" fmla="*/ 3735070 h 6858000"/>
              <a:gd name="connsiteX28" fmla="*/ 6482706 w 9147326"/>
              <a:gd name="connsiteY28" fmla="*/ 3729038 h 6858000"/>
              <a:gd name="connsiteX29" fmla="*/ 6483375 w 9147326"/>
              <a:gd name="connsiteY29" fmla="*/ 3723323 h 6858000"/>
              <a:gd name="connsiteX30" fmla="*/ 6484377 w 9147326"/>
              <a:gd name="connsiteY30" fmla="*/ 3717608 h 6858000"/>
              <a:gd name="connsiteX31" fmla="*/ 6485713 w 9147326"/>
              <a:gd name="connsiteY31" fmla="*/ 3711575 h 6858000"/>
              <a:gd name="connsiteX32" fmla="*/ 6487718 w 9147326"/>
              <a:gd name="connsiteY32" fmla="*/ 3705860 h 6858000"/>
              <a:gd name="connsiteX33" fmla="*/ 6489388 w 9147326"/>
              <a:gd name="connsiteY33" fmla="*/ 3700145 h 6858000"/>
              <a:gd name="connsiteX34" fmla="*/ 6491393 w 9147326"/>
              <a:gd name="connsiteY34" fmla="*/ 3694748 h 6858000"/>
              <a:gd name="connsiteX35" fmla="*/ 6493732 w 9147326"/>
              <a:gd name="connsiteY35" fmla="*/ 3689033 h 6858000"/>
              <a:gd name="connsiteX36" fmla="*/ 6496405 w 9147326"/>
              <a:gd name="connsiteY36" fmla="*/ 3683635 h 6858000"/>
              <a:gd name="connsiteX37" fmla="*/ 6499412 w 9147326"/>
              <a:gd name="connsiteY37" fmla="*/ 3678238 h 6858000"/>
              <a:gd name="connsiteX38" fmla="*/ 6502752 w 9147326"/>
              <a:gd name="connsiteY38" fmla="*/ 3673158 h 6858000"/>
              <a:gd name="connsiteX39" fmla="*/ 6506093 w 9147326"/>
              <a:gd name="connsiteY39" fmla="*/ 3668078 h 6858000"/>
              <a:gd name="connsiteX40" fmla="*/ 6509769 w 9147326"/>
              <a:gd name="connsiteY40" fmla="*/ 3662998 h 6858000"/>
              <a:gd name="connsiteX41" fmla="*/ 6513777 w 9147326"/>
              <a:gd name="connsiteY41" fmla="*/ 3658235 h 6858000"/>
              <a:gd name="connsiteX42" fmla="*/ 6518455 w 9147326"/>
              <a:gd name="connsiteY42" fmla="*/ 3653790 h 6858000"/>
              <a:gd name="connsiteX43" fmla="*/ 6523133 w 9147326"/>
              <a:gd name="connsiteY43" fmla="*/ 3649345 h 6858000"/>
              <a:gd name="connsiteX44" fmla="*/ 6527475 w 9147326"/>
              <a:gd name="connsiteY44" fmla="*/ 3645218 h 6858000"/>
              <a:gd name="connsiteX45" fmla="*/ 6532821 w 9147326"/>
              <a:gd name="connsiteY45" fmla="*/ 3641725 h 6858000"/>
              <a:gd name="connsiteX46" fmla="*/ 6537833 w 9147326"/>
              <a:gd name="connsiteY46" fmla="*/ 3638233 h 6858000"/>
              <a:gd name="connsiteX47" fmla="*/ 6543178 w 9147326"/>
              <a:gd name="connsiteY47" fmla="*/ 3634740 h 6858000"/>
              <a:gd name="connsiteX48" fmla="*/ 6548190 w 9147326"/>
              <a:gd name="connsiteY48" fmla="*/ 3631883 h 6858000"/>
              <a:gd name="connsiteX49" fmla="*/ 6553535 w 9147326"/>
              <a:gd name="connsiteY49" fmla="*/ 3629343 h 6858000"/>
              <a:gd name="connsiteX50" fmla="*/ 6559215 w 9147326"/>
              <a:gd name="connsiteY50" fmla="*/ 3626803 h 6858000"/>
              <a:gd name="connsiteX51" fmla="*/ 6564895 w 9147326"/>
              <a:gd name="connsiteY51" fmla="*/ 3624898 h 6858000"/>
              <a:gd name="connsiteX52" fmla="*/ 6570574 w 9147326"/>
              <a:gd name="connsiteY52" fmla="*/ 3622675 h 6858000"/>
              <a:gd name="connsiteX53" fmla="*/ 6576254 w 9147326"/>
              <a:gd name="connsiteY53" fmla="*/ 3621405 h 6858000"/>
              <a:gd name="connsiteX54" fmla="*/ 6581934 w 9147326"/>
              <a:gd name="connsiteY54" fmla="*/ 3620135 h 6858000"/>
              <a:gd name="connsiteX55" fmla="*/ 6587948 w 9147326"/>
              <a:gd name="connsiteY55" fmla="*/ 3618865 h 6858000"/>
              <a:gd name="connsiteX56" fmla="*/ 6593627 w 9147326"/>
              <a:gd name="connsiteY56" fmla="*/ 3618230 h 6858000"/>
              <a:gd name="connsiteX57" fmla="*/ 6599641 w 9147326"/>
              <a:gd name="connsiteY57" fmla="*/ 3617913 h 6858000"/>
              <a:gd name="connsiteX58" fmla="*/ 6605655 w 9147326"/>
              <a:gd name="connsiteY58" fmla="*/ 3617595 h 6858000"/>
              <a:gd name="connsiteX59" fmla="*/ 6611669 w 9147326"/>
              <a:gd name="connsiteY59" fmla="*/ 3617913 h 6858000"/>
              <a:gd name="connsiteX60" fmla="*/ 6617349 w 9147326"/>
              <a:gd name="connsiteY60" fmla="*/ 3618230 h 6858000"/>
              <a:gd name="connsiteX61" fmla="*/ 6623028 w 9147326"/>
              <a:gd name="connsiteY61" fmla="*/ 3618865 h 6858000"/>
              <a:gd name="connsiteX62" fmla="*/ 6629042 w 9147326"/>
              <a:gd name="connsiteY62" fmla="*/ 3620135 h 6858000"/>
              <a:gd name="connsiteX63" fmla="*/ 6634722 w 9147326"/>
              <a:gd name="connsiteY63" fmla="*/ 3621405 h 6858000"/>
              <a:gd name="connsiteX64" fmla="*/ 6640736 w 9147326"/>
              <a:gd name="connsiteY64" fmla="*/ 3622675 h 6858000"/>
              <a:gd name="connsiteX65" fmla="*/ 6646415 w 9147326"/>
              <a:gd name="connsiteY65" fmla="*/ 3624898 h 6858000"/>
              <a:gd name="connsiteX66" fmla="*/ 6652095 w 9147326"/>
              <a:gd name="connsiteY66" fmla="*/ 3626803 h 6858000"/>
              <a:gd name="connsiteX67" fmla="*/ 6657441 w 9147326"/>
              <a:gd name="connsiteY67" fmla="*/ 3629343 h 6858000"/>
              <a:gd name="connsiteX68" fmla="*/ 6662786 w 9147326"/>
              <a:gd name="connsiteY68" fmla="*/ 3631883 h 6858000"/>
              <a:gd name="connsiteX69" fmla="*/ 6668132 w 9147326"/>
              <a:gd name="connsiteY69" fmla="*/ 3634740 h 6858000"/>
              <a:gd name="connsiteX70" fmla="*/ 6673477 w 9147326"/>
              <a:gd name="connsiteY70" fmla="*/ 3638233 h 6858000"/>
              <a:gd name="connsiteX71" fmla="*/ 6678489 w 9147326"/>
              <a:gd name="connsiteY71" fmla="*/ 3641725 h 6858000"/>
              <a:gd name="connsiteX72" fmla="*/ 6683501 w 9147326"/>
              <a:gd name="connsiteY72" fmla="*/ 3645218 h 6858000"/>
              <a:gd name="connsiteX73" fmla="*/ 6688178 w 9147326"/>
              <a:gd name="connsiteY73" fmla="*/ 3649345 h 6858000"/>
              <a:gd name="connsiteX74" fmla="*/ 6692855 w 9147326"/>
              <a:gd name="connsiteY74" fmla="*/ 3653790 h 6858000"/>
              <a:gd name="connsiteX75" fmla="*/ 7361725 w 9147326"/>
              <a:gd name="connsiteY75" fmla="*/ 4321810 h 6858000"/>
              <a:gd name="connsiteX76" fmla="*/ 7366068 w 9147326"/>
              <a:gd name="connsiteY76" fmla="*/ 4325938 h 6858000"/>
              <a:gd name="connsiteX77" fmla="*/ 7370746 w 9147326"/>
              <a:gd name="connsiteY77" fmla="*/ 4330065 h 6858000"/>
              <a:gd name="connsiteX78" fmla="*/ 7376091 w 9147326"/>
              <a:gd name="connsiteY78" fmla="*/ 4334193 h 6858000"/>
              <a:gd name="connsiteX79" fmla="*/ 7380769 w 9147326"/>
              <a:gd name="connsiteY79" fmla="*/ 4337685 h 6858000"/>
              <a:gd name="connsiteX80" fmla="*/ 7386114 w 9147326"/>
              <a:gd name="connsiteY80" fmla="*/ 4340860 h 6858000"/>
              <a:gd name="connsiteX81" fmla="*/ 7391460 w 9147326"/>
              <a:gd name="connsiteY81" fmla="*/ 4343718 h 6858000"/>
              <a:gd name="connsiteX82" fmla="*/ 7396806 w 9147326"/>
              <a:gd name="connsiteY82" fmla="*/ 4346575 h 6858000"/>
              <a:gd name="connsiteX83" fmla="*/ 7402485 w 9147326"/>
              <a:gd name="connsiteY83" fmla="*/ 4349115 h 6858000"/>
              <a:gd name="connsiteX84" fmla="*/ 7407831 w 9147326"/>
              <a:gd name="connsiteY84" fmla="*/ 4351020 h 6858000"/>
              <a:gd name="connsiteX85" fmla="*/ 7413511 w 9147326"/>
              <a:gd name="connsiteY85" fmla="*/ 4352608 h 6858000"/>
              <a:gd name="connsiteX86" fmla="*/ 7419524 w 9147326"/>
              <a:gd name="connsiteY86" fmla="*/ 4354513 h 6858000"/>
              <a:gd name="connsiteX87" fmla="*/ 7425204 w 9147326"/>
              <a:gd name="connsiteY87" fmla="*/ 4355465 h 6858000"/>
              <a:gd name="connsiteX88" fmla="*/ 7431218 w 9147326"/>
              <a:gd name="connsiteY88" fmla="*/ 4356418 h 6858000"/>
              <a:gd name="connsiteX89" fmla="*/ 7436898 w 9147326"/>
              <a:gd name="connsiteY89" fmla="*/ 4357053 h 6858000"/>
              <a:gd name="connsiteX90" fmla="*/ 7442911 w 9147326"/>
              <a:gd name="connsiteY90" fmla="*/ 4358005 h 6858000"/>
              <a:gd name="connsiteX91" fmla="*/ 7448591 w 9147326"/>
              <a:gd name="connsiteY91" fmla="*/ 4358005 h 6858000"/>
              <a:gd name="connsiteX92" fmla="*/ 7454605 w 9147326"/>
              <a:gd name="connsiteY92" fmla="*/ 4358005 h 6858000"/>
              <a:gd name="connsiteX93" fmla="*/ 7460619 w 9147326"/>
              <a:gd name="connsiteY93" fmla="*/ 4357053 h 6858000"/>
              <a:gd name="connsiteX94" fmla="*/ 7466298 w 9147326"/>
              <a:gd name="connsiteY94" fmla="*/ 4356418 h 6858000"/>
              <a:gd name="connsiteX95" fmla="*/ 7472312 w 9147326"/>
              <a:gd name="connsiteY95" fmla="*/ 4355465 h 6858000"/>
              <a:gd name="connsiteX96" fmla="*/ 7477992 w 9147326"/>
              <a:gd name="connsiteY96" fmla="*/ 4354513 h 6858000"/>
              <a:gd name="connsiteX97" fmla="*/ 7484006 w 9147326"/>
              <a:gd name="connsiteY97" fmla="*/ 4352608 h 6858000"/>
              <a:gd name="connsiteX98" fmla="*/ 7489351 w 9147326"/>
              <a:gd name="connsiteY98" fmla="*/ 4351020 h 6858000"/>
              <a:gd name="connsiteX99" fmla="*/ 7495031 w 9147326"/>
              <a:gd name="connsiteY99" fmla="*/ 4349115 h 6858000"/>
              <a:gd name="connsiteX100" fmla="*/ 7500711 w 9147326"/>
              <a:gd name="connsiteY100" fmla="*/ 4346575 h 6858000"/>
              <a:gd name="connsiteX101" fmla="*/ 7506056 w 9147326"/>
              <a:gd name="connsiteY101" fmla="*/ 4343718 h 6858000"/>
              <a:gd name="connsiteX102" fmla="*/ 7511402 w 9147326"/>
              <a:gd name="connsiteY102" fmla="*/ 4340860 h 6858000"/>
              <a:gd name="connsiteX103" fmla="*/ 7516414 w 9147326"/>
              <a:gd name="connsiteY103" fmla="*/ 4337685 h 6858000"/>
              <a:gd name="connsiteX104" fmla="*/ 7521425 w 9147326"/>
              <a:gd name="connsiteY104" fmla="*/ 4334193 h 6858000"/>
              <a:gd name="connsiteX105" fmla="*/ 7526771 w 9147326"/>
              <a:gd name="connsiteY105" fmla="*/ 4330065 h 6858000"/>
              <a:gd name="connsiteX106" fmla="*/ 7531114 w 9147326"/>
              <a:gd name="connsiteY106" fmla="*/ 4325938 h 6858000"/>
              <a:gd name="connsiteX107" fmla="*/ 7535791 w 9147326"/>
              <a:gd name="connsiteY107" fmla="*/ 4321810 h 6858000"/>
              <a:gd name="connsiteX108" fmla="*/ 7540469 w 9147326"/>
              <a:gd name="connsiteY108" fmla="*/ 4317048 h 6858000"/>
              <a:gd name="connsiteX109" fmla="*/ 7544478 w 9147326"/>
              <a:gd name="connsiteY109" fmla="*/ 4312285 h 6858000"/>
              <a:gd name="connsiteX110" fmla="*/ 7548153 w 9147326"/>
              <a:gd name="connsiteY110" fmla="*/ 4307523 h 6858000"/>
              <a:gd name="connsiteX111" fmla="*/ 7551494 w 9147326"/>
              <a:gd name="connsiteY111" fmla="*/ 4302443 h 6858000"/>
              <a:gd name="connsiteX112" fmla="*/ 7554835 w 9147326"/>
              <a:gd name="connsiteY112" fmla="*/ 4297363 h 6858000"/>
              <a:gd name="connsiteX113" fmla="*/ 7557842 w 9147326"/>
              <a:gd name="connsiteY113" fmla="*/ 4292283 h 6858000"/>
              <a:gd name="connsiteX114" fmla="*/ 7560515 w 9147326"/>
              <a:gd name="connsiteY114" fmla="*/ 4286568 h 6858000"/>
              <a:gd name="connsiteX115" fmla="*/ 7562854 w 9147326"/>
              <a:gd name="connsiteY115" fmla="*/ 4281170 h 6858000"/>
              <a:gd name="connsiteX116" fmla="*/ 7564858 w 9147326"/>
              <a:gd name="connsiteY116" fmla="*/ 4275455 h 6858000"/>
              <a:gd name="connsiteX117" fmla="*/ 7566863 w 9147326"/>
              <a:gd name="connsiteY117" fmla="*/ 4270058 h 6858000"/>
              <a:gd name="connsiteX118" fmla="*/ 7568533 w 9147326"/>
              <a:gd name="connsiteY118" fmla="*/ 4264025 h 6858000"/>
              <a:gd name="connsiteX119" fmla="*/ 7569870 w 9147326"/>
              <a:gd name="connsiteY119" fmla="*/ 4258310 h 6858000"/>
              <a:gd name="connsiteX120" fmla="*/ 7570872 w 9147326"/>
              <a:gd name="connsiteY120" fmla="*/ 4252595 h 6858000"/>
              <a:gd name="connsiteX121" fmla="*/ 7571540 w 9147326"/>
              <a:gd name="connsiteY121" fmla="*/ 4246563 h 6858000"/>
              <a:gd name="connsiteX122" fmla="*/ 7571874 w 9147326"/>
              <a:gd name="connsiteY122" fmla="*/ 4240848 h 6858000"/>
              <a:gd name="connsiteX123" fmla="*/ 7571874 w 9147326"/>
              <a:gd name="connsiteY123" fmla="*/ 4234815 h 6858000"/>
              <a:gd name="connsiteX124" fmla="*/ 7571874 w 9147326"/>
              <a:gd name="connsiteY124" fmla="*/ 4228783 h 6858000"/>
              <a:gd name="connsiteX125" fmla="*/ 7571540 w 9147326"/>
              <a:gd name="connsiteY125" fmla="*/ 4223068 h 6858000"/>
              <a:gd name="connsiteX126" fmla="*/ 7570872 w 9147326"/>
              <a:gd name="connsiteY126" fmla="*/ 4217353 h 6858000"/>
              <a:gd name="connsiteX127" fmla="*/ 7569870 w 9147326"/>
              <a:gd name="connsiteY127" fmla="*/ 4211320 h 6858000"/>
              <a:gd name="connsiteX128" fmla="*/ 7568533 w 9147326"/>
              <a:gd name="connsiteY128" fmla="*/ 4205605 h 6858000"/>
              <a:gd name="connsiteX129" fmla="*/ 7566863 w 9147326"/>
              <a:gd name="connsiteY129" fmla="*/ 4199890 h 6858000"/>
              <a:gd name="connsiteX130" fmla="*/ 7564858 w 9147326"/>
              <a:gd name="connsiteY130" fmla="*/ 4194175 h 6858000"/>
              <a:gd name="connsiteX131" fmla="*/ 7562854 w 9147326"/>
              <a:gd name="connsiteY131" fmla="*/ 4188460 h 6858000"/>
              <a:gd name="connsiteX132" fmla="*/ 7560515 w 9147326"/>
              <a:gd name="connsiteY132" fmla="*/ 4183063 h 6858000"/>
              <a:gd name="connsiteX133" fmla="*/ 7557842 w 9147326"/>
              <a:gd name="connsiteY133" fmla="*/ 4177665 h 6858000"/>
              <a:gd name="connsiteX134" fmla="*/ 7554835 w 9147326"/>
              <a:gd name="connsiteY134" fmla="*/ 4172268 h 6858000"/>
              <a:gd name="connsiteX135" fmla="*/ 7551494 w 9147326"/>
              <a:gd name="connsiteY135" fmla="*/ 4166870 h 6858000"/>
              <a:gd name="connsiteX136" fmla="*/ 7548153 w 9147326"/>
              <a:gd name="connsiteY136" fmla="*/ 4161790 h 6858000"/>
              <a:gd name="connsiteX137" fmla="*/ 7544478 w 9147326"/>
              <a:gd name="connsiteY137" fmla="*/ 4157028 h 6858000"/>
              <a:gd name="connsiteX138" fmla="*/ 7540469 w 9147326"/>
              <a:gd name="connsiteY138" fmla="*/ 4152265 h 6858000"/>
              <a:gd name="connsiteX139" fmla="*/ 7535791 w 9147326"/>
              <a:gd name="connsiteY139" fmla="*/ 4147820 h 6858000"/>
              <a:gd name="connsiteX140" fmla="*/ 7148903 w 9147326"/>
              <a:gd name="connsiteY140" fmla="*/ 3761423 h 6858000"/>
              <a:gd name="connsiteX141" fmla="*/ 6952786 w 9147326"/>
              <a:gd name="connsiteY141" fmla="*/ 3565208 h 6858000"/>
              <a:gd name="connsiteX142" fmla="*/ 6948108 w 9147326"/>
              <a:gd name="connsiteY142" fmla="*/ 3560445 h 6858000"/>
              <a:gd name="connsiteX143" fmla="*/ 6944099 w 9147326"/>
              <a:gd name="connsiteY143" fmla="*/ 3555683 h 6858000"/>
              <a:gd name="connsiteX144" fmla="*/ 6940424 w 9147326"/>
              <a:gd name="connsiteY144" fmla="*/ 3550920 h 6858000"/>
              <a:gd name="connsiteX145" fmla="*/ 6936749 w 9147326"/>
              <a:gd name="connsiteY145" fmla="*/ 3545840 h 6858000"/>
              <a:gd name="connsiteX146" fmla="*/ 6933408 w 9147326"/>
              <a:gd name="connsiteY146" fmla="*/ 3540760 h 6858000"/>
              <a:gd name="connsiteX147" fmla="*/ 6930735 w 9147326"/>
              <a:gd name="connsiteY147" fmla="*/ 3535680 h 6858000"/>
              <a:gd name="connsiteX148" fmla="*/ 6928062 w 9147326"/>
              <a:gd name="connsiteY148" fmla="*/ 3529965 h 6858000"/>
              <a:gd name="connsiteX149" fmla="*/ 6925724 w 9147326"/>
              <a:gd name="connsiteY149" fmla="*/ 3524568 h 6858000"/>
              <a:gd name="connsiteX150" fmla="*/ 6923385 w 9147326"/>
              <a:gd name="connsiteY150" fmla="*/ 3518853 h 6858000"/>
              <a:gd name="connsiteX151" fmla="*/ 6921380 w 9147326"/>
              <a:gd name="connsiteY151" fmla="*/ 3513455 h 6858000"/>
              <a:gd name="connsiteX152" fmla="*/ 6920044 w 9147326"/>
              <a:gd name="connsiteY152" fmla="*/ 3507423 h 6858000"/>
              <a:gd name="connsiteX153" fmla="*/ 6918708 w 9147326"/>
              <a:gd name="connsiteY153" fmla="*/ 3501708 h 6858000"/>
              <a:gd name="connsiteX154" fmla="*/ 6917705 w 9147326"/>
              <a:gd name="connsiteY154" fmla="*/ 3495993 h 6858000"/>
              <a:gd name="connsiteX155" fmla="*/ 6917037 w 9147326"/>
              <a:gd name="connsiteY155" fmla="*/ 3489960 h 6858000"/>
              <a:gd name="connsiteX156" fmla="*/ 6916703 w 9147326"/>
              <a:gd name="connsiteY156" fmla="*/ 3484245 h 6858000"/>
              <a:gd name="connsiteX157" fmla="*/ 6916369 w 9147326"/>
              <a:gd name="connsiteY157" fmla="*/ 3478213 h 6858000"/>
              <a:gd name="connsiteX158" fmla="*/ 6916703 w 9147326"/>
              <a:gd name="connsiteY158" fmla="*/ 3472180 h 6858000"/>
              <a:gd name="connsiteX159" fmla="*/ 6917037 w 9147326"/>
              <a:gd name="connsiteY159" fmla="*/ 3466465 h 6858000"/>
              <a:gd name="connsiteX160" fmla="*/ 6917705 w 9147326"/>
              <a:gd name="connsiteY160" fmla="*/ 3460750 h 6858000"/>
              <a:gd name="connsiteX161" fmla="*/ 6918708 w 9147326"/>
              <a:gd name="connsiteY161" fmla="*/ 3454718 h 6858000"/>
              <a:gd name="connsiteX162" fmla="*/ 6920044 w 9147326"/>
              <a:gd name="connsiteY162" fmla="*/ 3449003 h 6858000"/>
              <a:gd name="connsiteX163" fmla="*/ 6921380 w 9147326"/>
              <a:gd name="connsiteY163" fmla="*/ 3443288 h 6858000"/>
              <a:gd name="connsiteX164" fmla="*/ 6923385 w 9147326"/>
              <a:gd name="connsiteY164" fmla="*/ 3437255 h 6858000"/>
              <a:gd name="connsiteX165" fmla="*/ 6925724 w 9147326"/>
              <a:gd name="connsiteY165" fmla="*/ 3431858 h 6858000"/>
              <a:gd name="connsiteX166" fmla="*/ 6928062 w 9147326"/>
              <a:gd name="connsiteY166" fmla="*/ 3426460 h 6858000"/>
              <a:gd name="connsiteX167" fmla="*/ 6930735 w 9147326"/>
              <a:gd name="connsiteY167" fmla="*/ 3421063 h 6858000"/>
              <a:gd name="connsiteX168" fmla="*/ 6933408 w 9147326"/>
              <a:gd name="connsiteY168" fmla="*/ 3415348 h 6858000"/>
              <a:gd name="connsiteX169" fmla="*/ 6936749 w 9147326"/>
              <a:gd name="connsiteY169" fmla="*/ 3410268 h 6858000"/>
              <a:gd name="connsiteX170" fmla="*/ 6940424 w 9147326"/>
              <a:gd name="connsiteY170" fmla="*/ 3405505 h 6858000"/>
              <a:gd name="connsiteX171" fmla="*/ 6944099 w 9147326"/>
              <a:gd name="connsiteY171" fmla="*/ 3400425 h 6858000"/>
              <a:gd name="connsiteX172" fmla="*/ 6948108 w 9147326"/>
              <a:gd name="connsiteY172" fmla="*/ 3395663 h 6858000"/>
              <a:gd name="connsiteX173" fmla="*/ 6952786 w 9147326"/>
              <a:gd name="connsiteY173" fmla="*/ 3391218 h 6858000"/>
              <a:gd name="connsiteX174" fmla="*/ 6957129 w 9147326"/>
              <a:gd name="connsiteY174" fmla="*/ 3386773 h 6858000"/>
              <a:gd name="connsiteX175" fmla="*/ 6961807 w 9147326"/>
              <a:gd name="connsiteY175" fmla="*/ 3382645 h 6858000"/>
              <a:gd name="connsiteX176" fmla="*/ 6967152 w 9147326"/>
              <a:gd name="connsiteY176" fmla="*/ 3378835 h 6858000"/>
              <a:gd name="connsiteX177" fmla="*/ 6971830 w 9147326"/>
              <a:gd name="connsiteY177" fmla="*/ 3375343 h 6858000"/>
              <a:gd name="connsiteX178" fmla="*/ 6976841 w 9147326"/>
              <a:gd name="connsiteY178" fmla="*/ 3372168 h 6858000"/>
              <a:gd name="connsiteX179" fmla="*/ 6982521 w 9147326"/>
              <a:gd name="connsiteY179" fmla="*/ 3369310 h 6858000"/>
              <a:gd name="connsiteX180" fmla="*/ 6987866 w 9147326"/>
              <a:gd name="connsiteY180" fmla="*/ 3366453 h 6858000"/>
              <a:gd name="connsiteX181" fmla="*/ 6993546 w 9147326"/>
              <a:gd name="connsiteY181" fmla="*/ 3364230 h 6858000"/>
              <a:gd name="connsiteX182" fmla="*/ 6998892 w 9147326"/>
              <a:gd name="connsiteY182" fmla="*/ 3362008 h 6858000"/>
              <a:gd name="connsiteX183" fmla="*/ 7004571 w 9147326"/>
              <a:gd name="connsiteY183" fmla="*/ 3360103 h 6858000"/>
              <a:gd name="connsiteX184" fmla="*/ 7010585 w 9147326"/>
              <a:gd name="connsiteY184" fmla="*/ 3358833 h 6858000"/>
              <a:gd name="connsiteX185" fmla="*/ 7016265 w 9147326"/>
              <a:gd name="connsiteY185" fmla="*/ 3357245 h 6858000"/>
              <a:gd name="connsiteX186" fmla="*/ 7022279 w 9147326"/>
              <a:gd name="connsiteY186" fmla="*/ 3356293 h 6858000"/>
              <a:gd name="connsiteX187" fmla="*/ 7027958 w 9147326"/>
              <a:gd name="connsiteY187" fmla="*/ 3355658 h 6858000"/>
              <a:gd name="connsiteX188" fmla="*/ 7033972 w 9147326"/>
              <a:gd name="connsiteY188" fmla="*/ 3355340 h 6858000"/>
              <a:gd name="connsiteX189" fmla="*/ 7039652 w 9147326"/>
              <a:gd name="connsiteY189" fmla="*/ 3355023 h 6858000"/>
              <a:gd name="connsiteX190" fmla="*/ 7045666 w 9147326"/>
              <a:gd name="connsiteY190" fmla="*/ 3355340 h 6858000"/>
              <a:gd name="connsiteX191" fmla="*/ 7051680 w 9147326"/>
              <a:gd name="connsiteY191" fmla="*/ 3355658 h 6858000"/>
              <a:gd name="connsiteX192" fmla="*/ 7057359 w 9147326"/>
              <a:gd name="connsiteY192" fmla="*/ 3356293 h 6858000"/>
              <a:gd name="connsiteX193" fmla="*/ 7063373 w 9147326"/>
              <a:gd name="connsiteY193" fmla="*/ 3357245 h 6858000"/>
              <a:gd name="connsiteX194" fmla="*/ 7069053 w 9147326"/>
              <a:gd name="connsiteY194" fmla="*/ 3358833 h 6858000"/>
              <a:gd name="connsiteX195" fmla="*/ 7075067 w 9147326"/>
              <a:gd name="connsiteY195" fmla="*/ 3360103 h 6858000"/>
              <a:gd name="connsiteX196" fmla="*/ 7080412 w 9147326"/>
              <a:gd name="connsiteY196" fmla="*/ 3362008 h 6858000"/>
              <a:gd name="connsiteX197" fmla="*/ 7086092 w 9147326"/>
              <a:gd name="connsiteY197" fmla="*/ 3364230 h 6858000"/>
              <a:gd name="connsiteX198" fmla="*/ 7091772 w 9147326"/>
              <a:gd name="connsiteY198" fmla="*/ 3366453 h 6858000"/>
              <a:gd name="connsiteX199" fmla="*/ 7097117 w 9147326"/>
              <a:gd name="connsiteY199" fmla="*/ 3369310 h 6858000"/>
              <a:gd name="connsiteX200" fmla="*/ 7102463 w 9147326"/>
              <a:gd name="connsiteY200" fmla="*/ 3372168 h 6858000"/>
              <a:gd name="connsiteX201" fmla="*/ 7107474 w 9147326"/>
              <a:gd name="connsiteY201" fmla="*/ 3375343 h 6858000"/>
              <a:gd name="connsiteX202" fmla="*/ 7112486 w 9147326"/>
              <a:gd name="connsiteY202" fmla="*/ 3378835 h 6858000"/>
              <a:gd name="connsiteX203" fmla="*/ 7117497 w 9147326"/>
              <a:gd name="connsiteY203" fmla="*/ 3382645 h 6858000"/>
              <a:gd name="connsiteX204" fmla="*/ 7122175 w 9147326"/>
              <a:gd name="connsiteY204" fmla="*/ 3386773 h 6858000"/>
              <a:gd name="connsiteX205" fmla="*/ 7126852 w 9147326"/>
              <a:gd name="connsiteY205" fmla="*/ 3391218 h 6858000"/>
              <a:gd name="connsiteX206" fmla="*/ 7334329 w 9147326"/>
              <a:gd name="connsiteY206" fmla="*/ 3598228 h 6858000"/>
              <a:gd name="connsiteX207" fmla="*/ 7338672 w 9147326"/>
              <a:gd name="connsiteY207" fmla="*/ 3602673 h 6858000"/>
              <a:gd name="connsiteX208" fmla="*/ 7343349 w 9147326"/>
              <a:gd name="connsiteY208" fmla="*/ 3606800 h 6858000"/>
              <a:gd name="connsiteX209" fmla="*/ 7348695 w 9147326"/>
              <a:gd name="connsiteY209" fmla="*/ 3610610 h 6858000"/>
              <a:gd name="connsiteX210" fmla="*/ 7353372 w 9147326"/>
              <a:gd name="connsiteY210" fmla="*/ 3613785 h 6858000"/>
              <a:gd name="connsiteX211" fmla="*/ 7358718 w 9147326"/>
              <a:gd name="connsiteY211" fmla="*/ 3617278 h 6858000"/>
              <a:gd name="connsiteX212" fmla="*/ 7364064 w 9147326"/>
              <a:gd name="connsiteY212" fmla="*/ 3620135 h 6858000"/>
              <a:gd name="connsiteX213" fmla="*/ 7369409 w 9147326"/>
              <a:gd name="connsiteY213" fmla="*/ 3622675 h 6858000"/>
              <a:gd name="connsiteX214" fmla="*/ 7375089 w 9147326"/>
              <a:gd name="connsiteY214" fmla="*/ 3625215 h 6858000"/>
              <a:gd name="connsiteX215" fmla="*/ 7380435 w 9147326"/>
              <a:gd name="connsiteY215" fmla="*/ 3627120 h 6858000"/>
              <a:gd name="connsiteX216" fmla="*/ 7386114 w 9147326"/>
              <a:gd name="connsiteY216" fmla="*/ 3629343 h 6858000"/>
              <a:gd name="connsiteX217" fmla="*/ 7392128 w 9147326"/>
              <a:gd name="connsiteY217" fmla="*/ 3630613 h 6858000"/>
              <a:gd name="connsiteX218" fmla="*/ 7397808 w 9147326"/>
              <a:gd name="connsiteY218" fmla="*/ 3631883 h 6858000"/>
              <a:gd name="connsiteX219" fmla="*/ 7403822 w 9147326"/>
              <a:gd name="connsiteY219" fmla="*/ 3633153 h 6858000"/>
              <a:gd name="connsiteX220" fmla="*/ 7409501 w 9147326"/>
              <a:gd name="connsiteY220" fmla="*/ 3633788 h 6858000"/>
              <a:gd name="connsiteX221" fmla="*/ 7415515 w 9147326"/>
              <a:gd name="connsiteY221" fmla="*/ 3634105 h 6858000"/>
              <a:gd name="connsiteX222" fmla="*/ 7421195 w 9147326"/>
              <a:gd name="connsiteY222" fmla="*/ 3634105 h 6858000"/>
              <a:gd name="connsiteX223" fmla="*/ 7427209 w 9147326"/>
              <a:gd name="connsiteY223" fmla="*/ 3634105 h 6858000"/>
              <a:gd name="connsiteX224" fmla="*/ 7433223 w 9147326"/>
              <a:gd name="connsiteY224" fmla="*/ 3633788 h 6858000"/>
              <a:gd name="connsiteX225" fmla="*/ 7438902 w 9147326"/>
              <a:gd name="connsiteY225" fmla="*/ 3633153 h 6858000"/>
              <a:gd name="connsiteX226" fmla="*/ 7444916 w 9147326"/>
              <a:gd name="connsiteY226" fmla="*/ 3631883 h 6858000"/>
              <a:gd name="connsiteX227" fmla="*/ 7450596 w 9147326"/>
              <a:gd name="connsiteY227" fmla="*/ 3630613 h 6858000"/>
              <a:gd name="connsiteX228" fmla="*/ 7456610 w 9147326"/>
              <a:gd name="connsiteY228" fmla="*/ 3629343 h 6858000"/>
              <a:gd name="connsiteX229" fmla="*/ 7461955 w 9147326"/>
              <a:gd name="connsiteY229" fmla="*/ 3627120 h 6858000"/>
              <a:gd name="connsiteX230" fmla="*/ 7467635 w 9147326"/>
              <a:gd name="connsiteY230" fmla="*/ 3625215 h 6858000"/>
              <a:gd name="connsiteX231" fmla="*/ 7473315 w 9147326"/>
              <a:gd name="connsiteY231" fmla="*/ 3622675 h 6858000"/>
              <a:gd name="connsiteX232" fmla="*/ 7478660 w 9147326"/>
              <a:gd name="connsiteY232" fmla="*/ 3620135 h 6858000"/>
              <a:gd name="connsiteX233" fmla="*/ 7484006 w 9147326"/>
              <a:gd name="connsiteY233" fmla="*/ 3617278 h 6858000"/>
              <a:gd name="connsiteX234" fmla="*/ 7489017 w 9147326"/>
              <a:gd name="connsiteY234" fmla="*/ 3613785 h 6858000"/>
              <a:gd name="connsiteX235" fmla="*/ 7494029 w 9147326"/>
              <a:gd name="connsiteY235" fmla="*/ 3610610 h 6858000"/>
              <a:gd name="connsiteX236" fmla="*/ 7499374 w 9147326"/>
              <a:gd name="connsiteY236" fmla="*/ 3606800 h 6858000"/>
              <a:gd name="connsiteX237" fmla="*/ 7503718 w 9147326"/>
              <a:gd name="connsiteY237" fmla="*/ 3602673 h 6858000"/>
              <a:gd name="connsiteX238" fmla="*/ 7508395 w 9147326"/>
              <a:gd name="connsiteY238" fmla="*/ 3598228 h 6858000"/>
              <a:gd name="connsiteX239" fmla="*/ 7513073 w 9147326"/>
              <a:gd name="connsiteY239" fmla="*/ 3593783 h 6858000"/>
              <a:gd name="connsiteX240" fmla="*/ 7517082 w 9147326"/>
              <a:gd name="connsiteY240" fmla="*/ 3589020 h 6858000"/>
              <a:gd name="connsiteX241" fmla="*/ 7520757 w 9147326"/>
              <a:gd name="connsiteY241" fmla="*/ 3583940 h 6858000"/>
              <a:gd name="connsiteX242" fmla="*/ 7524098 w 9147326"/>
              <a:gd name="connsiteY242" fmla="*/ 3578860 h 6858000"/>
              <a:gd name="connsiteX243" fmla="*/ 7527439 w 9147326"/>
              <a:gd name="connsiteY243" fmla="*/ 3573463 h 6858000"/>
              <a:gd name="connsiteX244" fmla="*/ 7530446 w 9147326"/>
              <a:gd name="connsiteY244" fmla="*/ 3568383 h 6858000"/>
              <a:gd name="connsiteX245" fmla="*/ 7533119 w 9147326"/>
              <a:gd name="connsiteY245" fmla="*/ 3562985 h 6858000"/>
              <a:gd name="connsiteX246" fmla="*/ 7535457 w 9147326"/>
              <a:gd name="connsiteY246" fmla="*/ 3557588 h 6858000"/>
              <a:gd name="connsiteX247" fmla="*/ 7537462 w 9147326"/>
              <a:gd name="connsiteY247" fmla="*/ 3551873 h 6858000"/>
              <a:gd name="connsiteX248" fmla="*/ 7539467 w 9147326"/>
              <a:gd name="connsiteY248" fmla="*/ 3546158 h 6858000"/>
              <a:gd name="connsiteX249" fmla="*/ 7541137 w 9147326"/>
              <a:gd name="connsiteY249" fmla="*/ 3540443 h 6858000"/>
              <a:gd name="connsiteX250" fmla="*/ 7542473 w 9147326"/>
              <a:gd name="connsiteY250" fmla="*/ 3534410 h 6858000"/>
              <a:gd name="connsiteX251" fmla="*/ 7543476 w 9147326"/>
              <a:gd name="connsiteY251" fmla="*/ 3528695 h 6858000"/>
              <a:gd name="connsiteX252" fmla="*/ 7544144 w 9147326"/>
              <a:gd name="connsiteY252" fmla="*/ 3522980 h 6858000"/>
              <a:gd name="connsiteX253" fmla="*/ 7544478 w 9147326"/>
              <a:gd name="connsiteY253" fmla="*/ 3516948 h 6858000"/>
              <a:gd name="connsiteX254" fmla="*/ 7544478 w 9147326"/>
              <a:gd name="connsiteY254" fmla="*/ 3511233 h 6858000"/>
              <a:gd name="connsiteX255" fmla="*/ 7544478 w 9147326"/>
              <a:gd name="connsiteY255" fmla="*/ 3505200 h 6858000"/>
              <a:gd name="connsiteX256" fmla="*/ 7544144 w 9147326"/>
              <a:gd name="connsiteY256" fmla="*/ 3499168 h 6858000"/>
              <a:gd name="connsiteX257" fmla="*/ 7543476 w 9147326"/>
              <a:gd name="connsiteY257" fmla="*/ 3493453 h 6858000"/>
              <a:gd name="connsiteX258" fmla="*/ 7542473 w 9147326"/>
              <a:gd name="connsiteY258" fmla="*/ 3487738 h 6858000"/>
              <a:gd name="connsiteX259" fmla="*/ 7541137 w 9147326"/>
              <a:gd name="connsiteY259" fmla="*/ 3481705 h 6858000"/>
              <a:gd name="connsiteX260" fmla="*/ 7539467 w 9147326"/>
              <a:gd name="connsiteY260" fmla="*/ 3475990 h 6858000"/>
              <a:gd name="connsiteX261" fmla="*/ 7537462 w 9147326"/>
              <a:gd name="connsiteY261" fmla="*/ 3470593 h 6858000"/>
              <a:gd name="connsiteX262" fmla="*/ 7535457 w 9147326"/>
              <a:gd name="connsiteY262" fmla="*/ 3464878 h 6858000"/>
              <a:gd name="connsiteX263" fmla="*/ 7533119 w 9147326"/>
              <a:gd name="connsiteY263" fmla="*/ 3459163 h 6858000"/>
              <a:gd name="connsiteX264" fmla="*/ 7530446 w 9147326"/>
              <a:gd name="connsiteY264" fmla="*/ 3453765 h 6858000"/>
              <a:gd name="connsiteX265" fmla="*/ 7527439 w 9147326"/>
              <a:gd name="connsiteY265" fmla="*/ 3448685 h 6858000"/>
              <a:gd name="connsiteX266" fmla="*/ 7524098 w 9147326"/>
              <a:gd name="connsiteY266" fmla="*/ 3443605 h 6858000"/>
              <a:gd name="connsiteX267" fmla="*/ 7520757 w 9147326"/>
              <a:gd name="connsiteY267" fmla="*/ 3438525 h 6858000"/>
              <a:gd name="connsiteX268" fmla="*/ 7517082 w 9147326"/>
              <a:gd name="connsiteY268" fmla="*/ 3433763 h 6858000"/>
              <a:gd name="connsiteX269" fmla="*/ 7513073 w 9147326"/>
              <a:gd name="connsiteY269" fmla="*/ 3428683 h 6858000"/>
              <a:gd name="connsiteX270" fmla="*/ 7508395 w 9147326"/>
              <a:gd name="connsiteY270" fmla="*/ 3423920 h 6858000"/>
              <a:gd name="connsiteX271" fmla="*/ 6839860 w 9147326"/>
              <a:gd name="connsiteY271" fmla="*/ 2756218 h 6858000"/>
              <a:gd name="connsiteX272" fmla="*/ 6836519 w 9147326"/>
              <a:gd name="connsiteY272" fmla="*/ 2753043 h 6858000"/>
              <a:gd name="connsiteX273" fmla="*/ 6833178 w 9147326"/>
              <a:gd name="connsiteY273" fmla="*/ 2749233 h 6858000"/>
              <a:gd name="connsiteX274" fmla="*/ 6826830 w 9147326"/>
              <a:gd name="connsiteY274" fmla="*/ 2741295 h 6858000"/>
              <a:gd name="connsiteX275" fmla="*/ 6821818 w 9147326"/>
              <a:gd name="connsiteY275" fmla="*/ 2733040 h 6858000"/>
              <a:gd name="connsiteX276" fmla="*/ 6817141 w 9147326"/>
              <a:gd name="connsiteY276" fmla="*/ 2724468 h 6858000"/>
              <a:gd name="connsiteX277" fmla="*/ 6812797 w 9147326"/>
              <a:gd name="connsiteY277" fmla="*/ 2715895 h 6858000"/>
              <a:gd name="connsiteX278" fmla="*/ 6809791 w 9147326"/>
              <a:gd name="connsiteY278" fmla="*/ 2707005 h 6858000"/>
              <a:gd name="connsiteX279" fmla="*/ 6807452 w 9147326"/>
              <a:gd name="connsiteY279" fmla="*/ 2697798 h 6858000"/>
              <a:gd name="connsiteX280" fmla="*/ 6805447 w 9147326"/>
              <a:gd name="connsiteY280" fmla="*/ 26885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9147326" h="6858000">
                <a:moveTo>
                  <a:pt x="4108922" y="0"/>
                </a:moveTo>
                <a:lnTo>
                  <a:pt x="0" y="0"/>
                </a:lnTo>
                <a:lnTo>
                  <a:pt x="0" y="6858000"/>
                </a:lnTo>
                <a:lnTo>
                  <a:pt x="9147326" y="6858000"/>
                </a:lnTo>
                <a:lnTo>
                  <a:pt x="9147326" y="6459802"/>
                </a:lnTo>
                <a:lnTo>
                  <a:pt x="7513073" y="4816793"/>
                </a:lnTo>
                <a:lnTo>
                  <a:pt x="7497704" y="4803458"/>
                </a:lnTo>
                <a:lnTo>
                  <a:pt x="7482335" y="4789488"/>
                </a:lnTo>
                <a:lnTo>
                  <a:pt x="7467301" y="4775518"/>
                </a:lnTo>
                <a:lnTo>
                  <a:pt x="7452600" y="4760913"/>
                </a:lnTo>
                <a:lnTo>
                  <a:pt x="6518455" y="3828098"/>
                </a:lnTo>
                <a:lnTo>
                  <a:pt x="6513777" y="3823335"/>
                </a:lnTo>
                <a:lnTo>
                  <a:pt x="6509769" y="3818573"/>
                </a:lnTo>
                <a:lnTo>
                  <a:pt x="6506093" y="3813493"/>
                </a:lnTo>
                <a:lnTo>
                  <a:pt x="6502752" y="3808413"/>
                </a:lnTo>
                <a:lnTo>
                  <a:pt x="6499412" y="3803333"/>
                </a:lnTo>
                <a:lnTo>
                  <a:pt x="6496405" y="3798253"/>
                </a:lnTo>
                <a:lnTo>
                  <a:pt x="6493732" y="3792855"/>
                </a:lnTo>
                <a:lnTo>
                  <a:pt x="6491393" y="3787458"/>
                </a:lnTo>
                <a:lnTo>
                  <a:pt x="6489388" y="3781425"/>
                </a:lnTo>
                <a:lnTo>
                  <a:pt x="6487718" y="3776028"/>
                </a:lnTo>
                <a:lnTo>
                  <a:pt x="6485713" y="3770313"/>
                </a:lnTo>
                <a:lnTo>
                  <a:pt x="6484377" y="3764280"/>
                </a:lnTo>
                <a:lnTo>
                  <a:pt x="6483375" y="3758565"/>
                </a:lnTo>
                <a:lnTo>
                  <a:pt x="6482706" y="3752850"/>
                </a:lnTo>
                <a:cubicBezTo>
                  <a:pt x="6482595" y="3750839"/>
                  <a:pt x="6482483" y="3748829"/>
                  <a:pt x="6482372" y="3746818"/>
                </a:cubicBezTo>
                <a:lnTo>
                  <a:pt x="6482372" y="3740785"/>
                </a:lnTo>
                <a:lnTo>
                  <a:pt x="6482372" y="3735070"/>
                </a:lnTo>
                <a:cubicBezTo>
                  <a:pt x="6482483" y="3733059"/>
                  <a:pt x="6482595" y="3731049"/>
                  <a:pt x="6482706" y="3729038"/>
                </a:cubicBezTo>
                <a:lnTo>
                  <a:pt x="6483375" y="3723323"/>
                </a:lnTo>
                <a:lnTo>
                  <a:pt x="6484377" y="3717608"/>
                </a:lnTo>
                <a:lnTo>
                  <a:pt x="6485713" y="3711575"/>
                </a:lnTo>
                <a:lnTo>
                  <a:pt x="6487718" y="3705860"/>
                </a:lnTo>
                <a:lnTo>
                  <a:pt x="6489388" y="3700145"/>
                </a:lnTo>
                <a:lnTo>
                  <a:pt x="6491393" y="3694748"/>
                </a:lnTo>
                <a:lnTo>
                  <a:pt x="6493732" y="3689033"/>
                </a:lnTo>
                <a:lnTo>
                  <a:pt x="6496405" y="3683635"/>
                </a:lnTo>
                <a:lnTo>
                  <a:pt x="6499412" y="3678238"/>
                </a:lnTo>
                <a:lnTo>
                  <a:pt x="6502752" y="3673158"/>
                </a:lnTo>
                <a:lnTo>
                  <a:pt x="6506093" y="3668078"/>
                </a:lnTo>
                <a:lnTo>
                  <a:pt x="6509769" y="3662998"/>
                </a:lnTo>
                <a:lnTo>
                  <a:pt x="6513777" y="3658235"/>
                </a:lnTo>
                <a:lnTo>
                  <a:pt x="6518455" y="3653790"/>
                </a:lnTo>
                <a:lnTo>
                  <a:pt x="6523133" y="3649345"/>
                </a:lnTo>
                <a:lnTo>
                  <a:pt x="6527475" y="3645218"/>
                </a:lnTo>
                <a:lnTo>
                  <a:pt x="6532821" y="3641725"/>
                </a:lnTo>
                <a:lnTo>
                  <a:pt x="6537833" y="3638233"/>
                </a:lnTo>
                <a:lnTo>
                  <a:pt x="6543178" y="3634740"/>
                </a:lnTo>
                <a:lnTo>
                  <a:pt x="6548190" y="3631883"/>
                </a:lnTo>
                <a:lnTo>
                  <a:pt x="6553535" y="3629343"/>
                </a:lnTo>
                <a:lnTo>
                  <a:pt x="6559215" y="3626803"/>
                </a:lnTo>
                <a:lnTo>
                  <a:pt x="6564895" y="3624898"/>
                </a:lnTo>
                <a:lnTo>
                  <a:pt x="6570574" y="3622675"/>
                </a:lnTo>
                <a:lnTo>
                  <a:pt x="6576254" y="3621405"/>
                </a:lnTo>
                <a:lnTo>
                  <a:pt x="6581934" y="3620135"/>
                </a:lnTo>
                <a:lnTo>
                  <a:pt x="6587948" y="3618865"/>
                </a:lnTo>
                <a:lnTo>
                  <a:pt x="6593627" y="3618230"/>
                </a:lnTo>
                <a:lnTo>
                  <a:pt x="6599641" y="3617913"/>
                </a:lnTo>
                <a:lnTo>
                  <a:pt x="6605655" y="3617595"/>
                </a:lnTo>
                <a:lnTo>
                  <a:pt x="6611669" y="3617913"/>
                </a:lnTo>
                <a:lnTo>
                  <a:pt x="6617349" y="3618230"/>
                </a:lnTo>
                <a:lnTo>
                  <a:pt x="6623028" y="3618865"/>
                </a:lnTo>
                <a:lnTo>
                  <a:pt x="6629042" y="3620135"/>
                </a:lnTo>
                <a:lnTo>
                  <a:pt x="6634722" y="3621405"/>
                </a:lnTo>
                <a:lnTo>
                  <a:pt x="6640736" y="3622675"/>
                </a:lnTo>
                <a:lnTo>
                  <a:pt x="6646415" y="3624898"/>
                </a:lnTo>
                <a:lnTo>
                  <a:pt x="6652095" y="3626803"/>
                </a:lnTo>
                <a:lnTo>
                  <a:pt x="6657441" y="3629343"/>
                </a:lnTo>
                <a:lnTo>
                  <a:pt x="6662786" y="3631883"/>
                </a:lnTo>
                <a:lnTo>
                  <a:pt x="6668132" y="3634740"/>
                </a:lnTo>
                <a:lnTo>
                  <a:pt x="6673477" y="3638233"/>
                </a:lnTo>
                <a:lnTo>
                  <a:pt x="6678489" y="3641725"/>
                </a:lnTo>
                <a:lnTo>
                  <a:pt x="6683501" y="3645218"/>
                </a:lnTo>
                <a:lnTo>
                  <a:pt x="6688178" y="3649345"/>
                </a:lnTo>
                <a:lnTo>
                  <a:pt x="6692855" y="3653790"/>
                </a:lnTo>
                <a:lnTo>
                  <a:pt x="7361725" y="4321810"/>
                </a:lnTo>
                <a:lnTo>
                  <a:pt x="7366068" y="4325938"/>
                </a:lnTo>
                <a:lnTo>
                  <a:pt x="7370746" y="4330065"/>
                </a:lnTo>
                <a:lnTo>
                  <a:pt x="7376091" y="4334193"/>
                </a:lnTo>
                <a:lnTo>
                  <a:pt x="7380769" y="4337685"/>
                </a:lnTo>
                <a:lnTo>
                  <a:pt x="7386114" y="4340860"/>
                </a:lnTo>
                <a:lnTo>
                  <a:pt x="7391460" y="4343718"/>
                </a:lnTo>
                <a:lnTo>
                  <a:pt x="7396806" y="4346575"/>
                </a:lnTo>
                <a:lnTo>
                  <a:pt x="7402485" y="4349115"/>
                </a:lnTo>
                <a:lnTo>
                  <a:pt x="7407831" y="4351020"/>
                </a:lnTo>
                <a:lnTo>
                  <a:pt x="7413511" y="4352608"/>
                </a:lnTo>
                <a:lnTo>
                  <a:pt x="7419524" y="4354513"/>
                </a:lnTo>
                <a:lnTo>
                  <a:pt x="7425204" y="4355465"/>
                </a:lnTo>
                <a:lnTo>
                  <a:pt x="7431218" y="4356418"/>
                </a:lnTo>
                <a:lnTo>
                  <a:pt x="7436898" y="4357053"/>
                </a:lnTo>
                <a:lnTo>
                  <a:pt x="7442911" y="4358005"/>
                </a:lnTo>
                <a:lnTo>
                  <a:pt x="7448591" y="4358005"/>
                </a:lnTo>
                <a:lnTo>
                  <a:pt x="7454605" y="4358005"/>
                </a:lnTo>
                <a:lnTo>
                  <a:pt x="7460619" y="4357053"/>
                </a:lnTo>
                <a:lnTo>
                  <a:pt x="7466298" y="4356418"/>
                </a:lnTo>
                <a:lnTo>
                  <a:pt x="7472312" y="4355465"/>
                </a:lnTo>
                <a:lnTo>
                  <a:pt x="7477992" y="4354513"/>
                </a:lnTo>
                <a:lnTo>
                  <a:pt x="7484006" y="4352608"/>
                </a:lnTo>
                <a:lnTo>
                  <a:pt x="7489351" y="4351020"/>
                </a:lnTo>
                <a:lnTo>
                  <a:pt x="7495031" y="4349115"/>
                </a:lnTo>
                <a:lnTo>
                  <a:pt x="7500711" y="4346575"/>
                </a:lnTo>
                <a:lnTo>
                  <a:pt x="7506056" y="4343718"/>
                </a:lnTo>
                <a:lnTo>
                  <a:pt x="7511402" y="4340860"/>
                </a:lnTo>
                <a:lnTo>
                  <a:pt x="7516414" y="4337685"/>
                </a:lnTo>
                <a:lnTo>
                  <a:pt x="7521425" y="4334193"/>
                </a:lnTo>
                <a:lnTo>
                  <a:pt x="7526771" y="4330065"/>
                </a:lnTo>
                <a:lnTo>
                  <a:pt x="7531114" y="4325938"/>
                </a:lnTo>
                <a:lnTo>
                  <a:pt x="7535791" y="4321810"/>
                </a:lnTo>
                <a:lnTo>
                  <a:pt x="7540469" y="4317048"/>
                </a:lnTo>
                <a:lnTo>
                  <a:pt x="7544478" y="4312285"/>
                </a:lnTo>
                <a:lnTo>
                  <a:pt x="7548153" y="4307523"/>
                </a:lnTo>
                <a:lnTo>
                  <a:pt x="7551494" y="4302443"/>
                </a:lnTo>
                <a:lnTo>
                  <a:pt x="7554835" y="4297363"/>
                </a:lnTo>
                <a:lnTo>
                  <a:pt x="7557842" y="4292283"/>
                </a:lnTo>
                <a:lnTo>
                  <a:pt x="7560515" y="4286568"/>
                </a:lnTo>
                <a:lnTo>
                  <a:pt x="7562854" y="4281170"/>
                </a:lnTo>
                <a:lnTo>
                  <a:pt x="7564858" y="4275455"/>
                </a:lnTo>
                <a:lnTo>
                  <a:pt x="7566863" y="4270058"/>
                </a:lnTo>
                <a:lnTo>
                  <a:pt x="7568533" y="4264025"/>
                </a:lnTo>
                <a:lnTo>
                  <a:pt x="7569870" y="4258310"/>
                </a:lnTo>
                <a:lnTo>
                  <a:pt x="7570872" y="4252595"/>
                </a:lnTo>
                <a:cubicBezTo>
                  <a:pt x="7571095" y="4250584"/>
                  <a:pt x="7571317" y="4248574"/>
                  <a:pt x="7571540" y="4246563"/>
                </a:cubicBezTo>
                <a:cubicBezTo>
                  <a:pt x="7571651" y="4244658"/>
                  <a:pt x="7571763" y="4242753"/>
                  <a:pt x="7571874" y="4240848"/>
                </a:cubicBezTo>
                <a:lnTo>
                  <a:pt x="7571874" y="4234815"/>
                </a:lnTo>
                <a:lnTo>
                  <a:pt x="7571874" y="4228783"/>
                </a:lnTo>
                <a:cubicBezTo>
                  <a:pt x="7571763" y="4226878"/>
                  <a:pt x="7571651" y="4224973"/>
                  <a:pt x="7571540" y="4223068"/>
                </a:cubicBezTo>
                <a:cubicBezTo>
                  <a:pt x="7571317" y="4221163"/>
                  <a:pt x="7571095" y="4219258"/>
                  <a:pt x="7570872" y="4217353"/>
                </a:cubicBezTo>
                <a:lnTo>
                  <a:pt x="7569870" y="4211320"/>
                </a:lnTo>
                <a:lnTo>
                  <a:pt x="7568533" y="4205605"/>
                </a:lnTo>
                <a:lnTo>
                  <a:pt x="7566863" y="4199890"/>
                </a:lnTo>
                <a:lnTo>
                  <a:pt x="7564858" y="4194175"/>
                </a:lnTo>
                <a:lnTo>
                  <a:pt x="7562854" y="4188460"/>
                </a:lnTo>
                <a:lnTo>
                  <a:pt x="7560515" y="4183063"/>
                </a:lnTo>
                <a:lnTo>
                  <a:pt x="7557842" y="4177665"/>
                </a:lnTo>
                <a:lnTo>
                  <a:pt x="7554835" y="4172268"/>
                </a:lnTo>
                <a:lnTo>
                  <a:pt x="7551494" y="4166870"/>
                </a:lnTo>
                <a:lnTo>
                  <a:pt x="7548153" y="4161790"/>
                </a:lnTo>
                <a:lnTo>
                  <a:pt x="7544478" y="4157028"/>
                </a:lnTo>
                <a:lnTo>
                  <a:pt x="7540469" y="4152265"/>
                </a:lnTo>
                <a:lnTo>
                  <a:pt x="7535791" y="4147820"/>
                </a:lnTo>
                <a:lnTo>
                  <a:pt x="7148903" y="3761423"/>
                </a:lnTo>
                <a:lnTo>
                  <a:pt x="6952786" y="3565208"/>
                </a:lnTo>
                <a:lnTo>
                  <a:pt x="6948108" y="3560445"/>
                </a:lnTo>
                <a:lnTo>
                  <a:pt x="6944099" y="3555683"/>
                </a:lnTo>
                <a:lnTo>
                  <a:pt x="6940424" y="3550920"/>
                </a:lnTo>
                <a:lnTo>
                  <a:pt x="6936749" y="3545840"/>
                </a:lnTo>
                <a:lnTo>
                  <a:pt x="6933408" y="3540760"/>
                </a:lnTo>
                <a:lnTo>
                  <a:pt x="6930735" y="3535680"/>
                </a:lnTo>
                <a:lnTo>
                  <a:pt x="6928062" y="3529965"/>
                </a:lnTo>
                <a:lnTo>
                  <a:pt x="6925724" y="3524568"/>
                </a:lnTo>
                <a:lnTo>
                  <a:pt x="6923385" y="3518853"/>
                </a:lnTo>
                <a:lnTo>
                  <a:pt x="6921380" y="3513455"/>
                </a:lnTo>
                <a:lnTo>
                  <a:pt x="6920044" y="3507423"/>
                </a:lnTo>
                <a:lnTo>
                  <a:pt x="6918708" y="3501708"/>
                </a:lnTo>
                <a:lnTo>
                  <a:pt x="6917705" y="3495993"/>
                </a:lnTo>
                <a:cubicBezTo>
                  <a:pt x="6917482" y="3493982"/>
                  <a:pt x="6917260" y="3491971"/>
                  <a:pt x="6917037" y="3489960"/>
                </a:cubicBezTo>
                <a:cubicBezTo>
                  <a:pt x="6916926" y="3488055"/>
                  <a:pt x="6916814" y="3486150"/>
                  <a:pt x="6916703" y="3484245"/>
                </a:cubicBezTo>
                <a:cubicBezTo>
                  <a:pt x="6916592" y="3482234"/>
                  <a:pt x="6916480" y="3480224"/>
                  <a:pt x="6916369" y="3478213"/>
                </a:cubicBezTo>
                <a:cubicBezTo>
                  <a:pt x="6916480" y="3476202"/>
                  <a:pt x="6916592" y="3474191"/>
                  <a:pt x="6916703" y="3472180"/>
                </a:cubicBezTo>
                <a:cubicBezTo>
                  <a:pt x="6916814" y="3470275"/>
                  <a:pt x="6916926" y="3468370"/>
                  <a:pt x="6917037" y="3466465"/>
                </a:cubicBezTo>
                <a:cubicBezTo>
                  <a:pt x="6917260" y="3464560"/>
                  <a:pt x="6917482" y="3462655"/>
                  <a:pt x="6917705" y="3460750"/>
                </a:cubicBezTo>
                <a:lnTo>
                  <a:pt x="6918708" y="3454718"/>
                </a:lnTo>
                <a:lnTo>
                  <a:pt x="6920044" y="3449003"/>
                </a:lnTo>
                <a:lnTo>
                  <a:pt x="6921380" y="3443288"/>
                </a:lnTo>
                <a:lnTo>
                  <a:pt x="6923385" y="3437255"/>
                </a:lnTo>
                <a:lnTo>
                  <a:pt x="6925724" y="3431858"/>
                </a:lnTo>
                <a:lnTo>
                  <a:pt x="6928062" y="3426460"/>
                </a:lnTo>
                <a:lnTo>
                  <a:pt x="6930735" y="3421063"/>
                </a:lnTo>
                <a:lnTo>
                  <a:pt x="6933408" y="3415348"/>
                </a:lnTo>
                <a:lnTo>
                  <a:pt x="6936749" y="3410268"/>
                </a:lnTo>
                <a:lnTo>
                  <a:pt x="6940424" y="3405505"/>
                </a:lnTo>
                <a:lnTo>
                  <a:pt x="6944099" y="3400425"/>
                </a:lnTo>
                <a:lnTo>
                  <a:pt x="6948108" y="3395663"/>
                </a:lnTo>
                <a:lnTo>
                  <a:pt x="6952786" y="3391218"/>
                </a:lnTo>
                <a:lnTo>
                  <a:pt x="6957129" y="3386773"/>
                </a:lnTo>
                <a:lnTo>
                  <a:pt x="6961807" y="3382645"/>
                </a:lnTo>
                <a:lnTo>
                  <a:pt x="6967152" y="3378835"/>
                </a:lnTo>
                <a:lnTo>
                  <a:pt x="6971830" y="3375343"/>
                </a:lnTo>
                <a:lnTo>
                  <a:pt x="6976841" y="3372168"/>
                </a:lnTo>
                <a:lnTo>
                  <a:pt x="6982521" y="3369310"/>
                </a:lnTo>
                <a:lnTo>
                  <a:pt x="6987866" y="3366453"/>
                </a:lnTo>
                <a:lnTo>
                  <a:pt x="6993546" y="3364230"/>
                </a:lnTo>
                <a:lnTo>
                  <a:pt x="6998892" y="3362008"/>
                </a:lnTo>
                <a:lnTo>
                  <a:pt x="7004571" y="3360103"/>
                </a:lnTo>
                <a:lnTo>
                  <a:pt x="7010585" y="3358833"/>
                </a:lnTo>
                <a:lnTo>
                  <a:pt x="7016265" y="3357245"/>
                </a:lnTo>
                <a:lnTo>
                  <a:pt x="7022279" y="3356293"/>
                </a:lnTo>
                <a:lnTo>
                  <a:pt x="7027958" y="3355658"/>
                </a:lnTo>
                <a:lnTo>
                  <a:pt x="7033972" y="3355340"/>
                </a:lnTo>
                <a:lnTo>
                  <a:pt x="7039652" y="3355023"/>
                </a:lnTo>
                <a:lnTo>
                  <a:pt x="7045666" y="3355340"/>
                </a:lnTo>
                <a:lnTo>
                  <a:pt x="7051680" y="3355658"/>
                </a:lnTo>
                <a:lnTo>
                  <a:pt x="7057359" y="3356293"/>
                </a:lnTo>
                <a:lnTo>
                  <a:pt x="7063373" y="3357245"/>
                </a:lnTo>
                <a:lnTo>
                  <a:pt x="7069053" y="3358833"/>
                </a:lnTo>
                <a:lnTo>
                  <a:pt x="7075067" y="3360103"/>
                </a:lnTo>
                <a:lnTo>
                  <a:pt x="7080412" y="3362008"/>
                </a:lnTo>
                <a:lnTo>
                  <a:pt x="7086092" y="3364230"/>
                </a:lnTo>
                <a:lnTo>
                  <a:pt x="7091772" y="3366453"/>
                </a:lnTo>
                <a:lnTo>
                  <a:pt x="7097117" y="3369310"/>
                </a:lnTo>
                <a:lnTo>
                  <a:pt x="7102463" y="3372168"/>
                </a:lnTo>
                <a:lnTo>
                  <a:pt x="7107474" y="3375343"/>
                </a:lnTo>
                <a:lnTo>
                  <a:pt x="7112486" y="3378835"/>
                </a:lnTo>
                <a:lnTo>
                  <a:pt x="7117497" y="3382645"/>
                </a:lnTo>
                <a:lnTo>
                  <a:pt x="7122175" y="3386773"/>
                </a:lnTo>
                <a:lnTo>
                  <a:pt x="7126852" y="3391218"/>
                </a:lnTo>
                <a:lnTo>
                  <a:pt x="7334329" y="3598228"/>
                </a:lnTo>
                <a:lnTo>
                  <a:pt x="7338672" y="3602673"/>
                </a:lnTo>
                <a:lnTo>
                  <a:pt x="7343349" y="3606800"/>
                </a:lnTo>
                <a:lnTo>
                  <a:pt x="7348695" y="3610610"/>
                </a:lnTo>
                <a:lnTo>
                  <a:pt x="7353372" y="3613785"/>
                </a:lnTo>
                <a:lnTo>
                  <a:pt x="7358718" y="3617278"/>
                </a:lnTo>
                <a:lnTo>
                  <a:pt x="7364064" y="3620135"/>
                </a:lnTo>
                <a:lnTo>
                  <a:pt x="7369409" y="3622675"/>
                </a:lnTo>
                <a:lnTo>
                  <a:pt x="7375089" y="3625215"/>
                </a:lnTo>
                <a:lnTo>
                  <a:pt x="7380435" y="3627120"/>
                </a:lnTo>
                <a:lnTo>
                  <a:pt x="7386114" y="3629343"/>
                </a:lnTo>
                <a:lnTo>
                  <a:pt x="7392128" y="3630613"/>
                </a:lnTo>
                <a:lnTo>
                  <a:pt x="7397808" y="3631883"/>
                </a:lnTo>
                <a:lnTo>
                  <a:pt x="7403822" y="3633153"/>
                </a:lnTo>
                <a:lnTo>
                  <a:pt x="7409501" y="3633788"/>
                </a:lnTo>
                <a:lnTo>
                  <a:pt x="7415515" y="3634105"/>
                </a:lnTo>
                <a:lnTo>
                  <a:pt x="7421195" y="3634105"/>
                </a:lnTo>
                <a:lnTo>
                  <a:pt x="7427209" y="3634105"/>
                </a:lnTo>
                <a:lnTo>
                  <a:pt x="7433223" y="3633788"/>
                </a:lnTo>
                <a:lnTo>
                  <a:pt x="7438902" y="3633153"/>
                </a:lnTo>
                <a:lnTo>
                  <a:pt x="7444916" y="3631883"/>
                </a:lnTo>
                <a:lnTo>
                  <a:pt x="7450596" y="3630613"/>
                </a:lnTo>
                <a:lnTo>
                  <a:pt x="7456610" y="3629343"/>
                </a:lnTo>
                <a:lnTo>
                  <a:pt x="7461955" y="3627120"/>
                </a:lnTo>
                <a:lnTo>
                  <a:pt x="7467635" y="3625215"/>
                </a:lnTo>
                <a:lnTo>
                  <a:pt x="7473315" y="3622675"/>
                </a:lnTo>
                <a:lnTo>
                  <a:pt x="7478660" y="3620135"/>
                </a:lnTo>
                <a:lnTo>
                  <a:pt x="7484006" y="3617278"/>
                </a:lnTo>
                <a:lnTo>
                  <a:pt x="7489017" y="3613785"/>
                </a:lnTo>
                <a:lnTo>
                  <a:pt x="7494029" y="3610610"/>
                </a:lnTo>
                <a:lnTo>
                  <a:pt x="7499374" y="3606800"/>
                </a:lnTo>
                <a:lnTo>
                  <a:pt x="7503718" y="3602673"/>
                </a:lnTo>
                <a:lnTo>
                  <a:pt x="7508395" y="3598228"/>
                </a:lnTo>
                <a:lnTo>
                  <a:pt x="7513073" y="3593783"/>
                </a:lnTo>
                <a:lnTo>
                  <a:pt x="7517082" y="3589020"/>
                </a:lnTo>
                <a:lnTo>
                  <a:pt x="7520757" y="3583940"/>
                </a:lnTo>
                <a:lnTo>
                  <a:pt x="7524098" y="3578860"/>
                </a:lnTo>
                <a:lnTo>
                  <a:pt x="7527439" y="3573463"/>
                </a:lnTo>
                <a:lnTo>
                  <a:pt x="7530446" y="3568383"/>
                </a:lnTo>
                <a:lnTo>
                  <a:pt x="7533119" y="3562985"/>
                </a:lnTo>
                <a:lnTo>
                  <a:pt x="7535457" y="3557588"/>
                </a:lnTo>
                <a:lnTo>
                  <a:pt x="7537462" y="3551873"/>
                </a:lnTo>
                <a:lnTo>
                  <a:pt x="7539467" y="3546158"/>
                </a:lnTo>
                <a:lnTo>
                  <a:pt x="7541137" y="3540443"/>
                </a:lnTo>
                <a:lnTo>
                  <a:pt x="7542473" y="3534410"/>
                </a:lnTo>
                <a:lnTo>
                  <a:pt x="7543476" y="3528695"/>
                </a:lnTo>
                <a:cubicBezTo>
                  <a:pt x="7543699" y="3526790"/>
                  <a:pt x="7543921" y="3524885"/>
                  <a:pt x="7544144" y="3522980"/>
                </a:cubicBezTo>
                <a:cubicBezTo>
                  <a:pt x="7544255" y="3520969"/>
                  <a:pt x="7544367" y="3518959"/>
                  <a:pt x="7544478" y="3516948"/>
                </a:cubicBezTo>
                <a:lnTo>
                  <a:pt x="7544478" y="3511233"/>
                </a:lnTo>
                <a:lnTo>
                  <a:pt x="7544478" y="3505200"/>
                </a:lnTo>
                <a:cubicBezTo>
                  <a:pt x="7544367" y="3503189"/>
                  <a:pt x="7544255" y="3501179"/>
                  <a:pt x="7544144" y="3499168"/>
                </a:cubicBezTo>
                <a:cubicBezTo>
                  <a:pt x="7543921" y="3497263"/>
                  <a:pt x="7543699" y="3495358"/>
                  <a:pt x="7543476" y="3493453"/>
                </a:cubicBezTo>
                <a:lnTo>
                  <a:pt x="7542473" y="3487738"/>
                </a:lnTo>
                <a:lnTo>
                  <a:pt x="7541137" y="3481705"/>
                </a:lnTo>
                <a:lnTo>
                  <a:pt x="7539467" y="3475990"/>
                </a:lnTo>
                <a:lnTo>
                  <a:pt x="7537462" y="3470593"/>
                </a:lnTo>
                <a:lnTo>
                  <a:pt x="7535457" y="3464878"/>
                </a:lnTo>
                <a:lnTo>
                  <a:pt x="7533119" y="3459163"/>
                </a:lnTo>
                <a:lnTo>
                  <a:pt x="7530446" y="3453765"/>
                </a:lnTo>
                <a:lnTo>
                  <a:pt x="7527439" y="3448685"/>
                </a:lnTo>
                <a:lnTo>
                  <a:pt x="7524098" y="3443605"/>
                </a:lnTo>
                <a:lnTo>
                  <a:pt x="7520757" y="3438525"/>
                </a:lnTo>
                <a:lnTo>
                  <a:pt x="7517082" y="3433763"/>
                </a:lnTo>
                <a:lnTo>
                  <a:pt x="7513073" y="3428683"/>
                </a:lnTo>
                <a:lnTo>
                  <a:pt x="7508395" y="3423920"/>
                </a:lnTo>
                <a:lnTo>
                  <a:pt x="6839860" y="2756218"/>
                </a:lnTo>
                <a:lnTo>
                  <a:pt x="6836519" y="2753043"/>
                </a:lnTo>
                <a:lnTo>
                  <a:pt x="6833178" y="2749233"/>
                </a:lnTo>
                <a:lnTo>
                  <a:pt x="6826830" y="2741295"/>
                </a:lnTo>
                <a:lnTo>
                  <a:pt x="6821818" y="2733040"/>
                </a:lnTo>
                <a:lnTo>
                  <a:pt x="6817141" y="2724468"/>
                </a:lnTo>
                <a:lnTo>
                  <a:pt x="6812797" y="2715895"/>
                </a:lnTo>
                <a:lnTo>
                  <a:pt x="6809791" y="2707005"/>
                </a:lnTo>
                <a:lnTo>
                  <a:pt x="6807452" y="2697798"/>
                </a:lnTo>
                <a:lnTo>
                  <a:pt x="6805447" y="268859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="" xmlns:a16="http://schemas.microsoft.com/office/drawing/2014/main" id="{4CBE916B-0464-4BFD-886B-9D8AA467345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5037736" cy="4110086"/>
          </a:xfrm>
          <a:custGeom>
            <a:avLst/>
            <a:gdLst>
              <a:gd name="connsiteX0" fmla="*/ 5037736 w 5037736"/>
              <a:gd name="connsiteY0" fmla="*/ 0 h 4110086"/>
              <a:gd name="connsiteX1" fmla="*/ 0 w 5037736"/>
              <a:gd name="connsiteY1" fmla="*/ 0 h 4110086"/>
              <a:gd name="connsiteX2" fmla="*/ 2696252 w 5037736"/>
              <a:gd name="connsiteY2" fmla="*/ 2688414 h 4110086"/>
              <a:gd name="connsiteX3" fmla="*/ 2695583 w 5037736"/>
              <a:gd name="connsiteY3" fmla="*/ 2681112 h 4110086"/>
              <a:gd name="connsiteX4" fmla="*/ 2694915 w 5037736"/>
              <a:gd name="connsiteY4" fmla="*/ 2674127 h 4110086"/>
              <a:gd name="connsiteX5" fmla="*/ 2694915 w 5037736"/>
              <a:gd name="connsiteY5" fmla="*/ 2667143 h 4110086"/>
              <a:gd name="connsiteX6" fmla="*/ 2695249 w 5037736"/>
              <a:gd name="connsiteY6" fmla="*/ 2660158 h 4110086"/>
              <a:gd name="connsiteX7" fmla="*/ 2695918 w 5037736"/>
              <a:gd name="connsiteY7" fmla="*/ 2652856 h 4110086"/>
              <a:gd name="connsiteX8" fmla="*/ 2696920 w 5037736"/>
              <a:gd name="connsiteY8" fmla="*/ 2645872 h 4110086"/>
              <a:gd name="connsiteX9" fmla="*/ 2698590 w 5037736"/>
              <a:gd name="connsiteY9" fmla="*/ 2638887 h 4110086"/>
              <a:gd name="connsiteX10" fmla="*/ 2700260 w 5037736"/>
              <a:gd name="connsiteY10" fmla="*/ 2631903 h 4110086"/>
              <a:gd name="connsiteX11" fmla="*/ 2702599 w 5037736"/>
              <a:gd name="connsiteY11" fmla="*/ 2625235 h 4110086"/>
              <a:gd name="connsiteX12" fmla="*/ 2705605 w 5037736"/>
              <a:gd name="connsiteY12" fmla="*/ 2618568 h 4110086"/>
              <a:gd name="connsiteX13" fmla="*/ 2708946 w 5037736"/>
              <a:gd name="connsiteY13" fmla="*/ 2612219 h 4110086"/>
              <a:gd name="connsiteX14" fmla="*/ 2712287 w 5037736"/>
              <a:gd name="connsiteY14" fmla="*/ 2605552 h 4110086"/>
              <a:gd name="connsiteX15" fmla="*/ 2716296 w 5037736"/>
              <a:gd name="connsiteY15" fmla="*/ 2599520 h 4110086"/>
              <a:gd name="connsiteX16" fmla="*/ 2720973 w 5037736"/>
              <a:gd name="connsiteY16" fmla="*/ 2593488 h 4110086"/>
              <a:gd name="connsiteX17" fmla="*/ 2725649 w 5037736"/>
              <a:gd name="connsiteY17" fmla="*/ 2587773 h 4110086"/>
              <a:gd name="connsiteX18" fmla="*/ 2730660 w 5037736"/>
              <a:gd name="connsiteY18" fmla="*/ 2582058 h 4110086"/>
              <a:gd name="connsiteX19" fmla="*/ 2735337 w 5037736"/>
              <a:gd name="connsiteY19" fmla="*/ 2577931 h 4110086"/>
              <a:gd name="connsiteX20" fmla="*/ 2740014 w 5037736"/>
              <a:gd name="connsiteY20" fmla="*/ 2573804 h 4110086"/>
              <a:gd name="connsiteX21" fmla="*/ 2745025 w 5037736"/>
              <a:gd name="connsiteY21" fmla="*/ 2569994 h 4110086"/>
              <a:gd name="connsiteX22" fmla="*/ 2750036 w 5037736"/>
              <a:gd name="connsiteY22" fmla="*/ 2566184 h 4110086"/>
              <a:gd name="connsiteX23" fmla="*/ 2755381 w 5037736"/>
              <a:gd name="connsiteY23" fmla="*/ 2563327 h 4110086"/>
              <a:gd name="connsiteX24" fmla="*/ 2760726 w 5037736"/>
              <a:gd name="connsiteY24" fmla="*/ 2560152 h 4110086"/>
              <a:gd name="connsiteX25" fmla="*/ 2766072 w 5037736"/>
              <a:gd name="connsiteY25" fmla="*/ 2557295 h 4110086"/>
              <a:gd name="connsiteX26" fmla="*/ 2771417 w 5037736"/>
              <a:gd name="connsiteY26" fmla="*/ 2555073 h 4110086"/>
              <a:gd name="connsiteX27" fmla="*/ 2777096 w 5037736"/>
              <a:gd name="connsiteY27" fmla="*/ 2552850 h 4110086"/>
              <a:gd name="connsiteX28" fmla="*/ 2782775 w 5037736"/>
              <a:gd name="connsiteY28" fmla="*/ 2551263 h 4110086"/>
              <a:gd name="connsiteX29" fmla="*/ 2788788 w 5037736"/>
              <a:gd name="connsiteY29" fmla="*/ 2549675 h 4110086"/>
              <a:gd name="connsiteX30" fmla="*/ 2794467 w 5037736"/>
              <a:gd name="connsiteY30" fmla="*/ 2548406 h 4110086"/>
              <a:gd name="connsiteX31" fmla="*/ 2800146 w 5037736"/>
              <a:gd name="connsiteY31" fmla="*/ 2547453 h 4110086"/>
              <a:gd name="connsiteX32" fmla="*/ 2806159 w 5037736"/>
              <a:gd name="connsiteY32" fmla="*/ 2546818 h 4110086"/>
              <a:gd name="connsiteX33" fmla="*/ 2811839 w 5037736"/>
              <a:gd name="connsiteY33" fmla="*/ 2546183 h 4110086"/>
              <a:gd name="connsiteX34" fmla="*/ 2817852 w 5037736"/>
              <a:gd name="connsiteY34" fmla="*/ 2546183 h 4110086"/>
              <a:gd name="connsiteX35" fmla="*/ 2823865 w 5037736"/>
              <a:gd name="connsiteY35" fmla="*/ 2546183 h 4110086"/>
              <a:gd name="connsiteX36" fmla="*/ 2829878 w 5037736"/>
              <a:gd name="connsiteY36" fmla="*/ 2546818 h 4110086"/>
              <a:gd name="connsiteX37" fmla="*/ 2835557 w 5037736"/>
              <a:gd name="connsiteY37" fmla="*/ 2547453 h 4110086"/>
              <a:gd name="connsiteX38" fmla="*/ 2841236 w 5037736"/>
              <a:gd name="connsiteY38" fmla="*/ 2548406 h 4110086"/>
              <a:gd name="connsiteX39" fmla="*/ 2847250 w 5037736"/>
              <a:gd name="connsiteY39" fmla="*/ 2549675 h 4110086"/>
              <a:gd name="connsiteX40" fmla="*/ 2852929 w 5037736"/>
              <a:gd name="connsiteY40" fmla="*/ 2551263 h 4110086"/>
              <a:gd name="connsiteX41" fmla="*/ 2858608 w 5037736"/>
              <a:gd name="connsiteY41" fmla="*/ 2552850 h 4110086"/>
              <a:gd name="connsiteX42" fmla="*/ 2864287 w 5037736"/>
              <a:gd name="connsiteY42" fmla="*/ 2555073 h 4110086"/>
              <a:gd name="connsiteX43" fmla="*/ 2869966 w 5037736"/>
              <a:gd name="connsiteY43" fmla="*/ 2557295 h 4110086"/>
              <a:gd name="connsiteX44" fmla="*/ 2875311 w 5037736"/>
              <a:gd name="connsiteY44" fmla="*/ 2560152 h 4110086"/>
              <a:gd name="connsiteX45" fmla="*/ 2880322 w 5037736"/>
              <a:gd name="connsiteY45" fmla="*/ 2563327 h 4110086"/>
              <a:gd name="connsiteX46" fmla="*/ 2885667 w 5037736"/>
              <a:gd name="connsiteY46" fmla="*/ 2566184 h 4110086"/>
              <a:gd name="connsiteX47" fmla="*/ 2890678 w 5037736"/>
              <a:gd name="connsiteY47" fmla="*/ 2569994 h 4110086"/>
              <a:gd name="connsiteX48" fmla="*/ 2895689 w 5037736"/>
              <a:gd name="connsiteY48" fmla="*/ 2573804 h 4110086"/>
              <a:gd name="connsiteX49" fmla="*/ 2900366 w 5037736"/>
              <a:gd name="connsiteY49" fmla="*/ 2577931 h 4110086"/>
              <a:gd name="connsiteX50" fmla="*/ 2905043 w 5037736"/>
              <a:gd name="connsiteY50" fmla="*/ 2582058 h 4110086"/>
              <a:gd name="connsiteX51" fmla="*/ 4398989 w 5037736"/>
              <a:gd name="connsiteY51" fmla="*/ 4073893 h 4110086"/>
              <a:gd name="connsiteX52" fmla="*/ 4403332 w 5037736"/>
              <a:gd name="connsiteY52" fmla="*/ 4078338 h 4110086"/>
              <a:gd name="connsiteX53" fmla="*/ 4408009 w 5037736"/>
              <a:gd name="connsiteY53" fmla="*/ 4082465 h 4110086"/>
              <a:gd name="connsiteX54" fmla="*/ 4413020 w 5037736"/>
              <a:gd name="connsiteY54" fmla="*/ 4086275 h 4110086"/>
              <a:gd name="connsiteX55" fmla="*/ 4418031 w 5037736"/>
              <a:gd name="connsiteY55" fmla="*/ 4089767 h 4110086"/>
              <a:gd name="connsiteX56" fmla="*/ 4423042 w 5037736"/>
              <a:gd name="connsiteY56" fmla="*/ 4093259 h 4110086"/>
              <a:gd name="connsiteX57" fmla="*/ 4428721 w 5037736"/>
              <a:gd name="connsiteY57" fmla="*/ 4095799 h 4110086"/>
              <a:gd name="connsiteX58" fmla="*/ 4433732 w 5037736"/>
              <a:gd name="connsiteY58" fmla="*/ 4098656 h 4110086"/>
              <a:gd name="connsiteX59" fmla="*/ 4439745 w 5037736"/>
              <a:gd name="connsiteY59" fmla="*/ 4101196 h 4110086"/>
              <a:gd name="connsiteX60" fmla="*/ 4445090 w 5037736"/>
              <a:gd name="connsiteY60" fmla="*/ 4103101 h 4110086"/>
              <a:gd name="connsiteX61" fmla="*/ 4450769 w 5037736"/>
              <a:gd name="connsiteY61" fmla="*/ 4105006 h 4110086"/>
              <a:gd name="connsiteX62" fmla="*/ 4456449 w 5037736"/>
              <a:gd name="connsiteY62" fmla="*/ 4106593 h 4110086"/>
              <a:gd name="connsiteX63" fmla="*/ 4462127 w 5037736"/>
              <a:gd name="connsiteY63" fmla="*/ 4107863 h 4110086"/>
              <a:gd name="connsiteX64" fmla="*/ 4468140 w 5037736"/>
              <a:gd name="connsiteY64" fmla="*/ 4108816 h 4110086"/>
              <a:gd name="connsiteX65" fmla="*/ 4474154 w 5037736"/>
              <a:gd name="connsiteY65" fmla="*/ 4109451 h 4110086"/>
              <a:gd name="connsiteX66" fmla="*/ 4480167 w 5037736"/>
              <a:gd name="connsiteY66" fmla="*/ 4110086 h 4110086"/>
              <a:gd name="connsiteX67" fmla="*/ 4485846 w 5037736"/>
              <a:gd name="connsiteY67" fmla="*/ 4110086 h 4110086"/>
              <a:gd name="connsiteX68" fmla="*/ 4491526 w 5037736"/>
              <a:gd name="connsiteY68" fmla="*/ 4110086 h 4110086"/>
              <a:gd name="connsiteX69" fmla="*/ 4497538 w 5037736"/>
              <a:gd name="connsiteY69" fmla="*/ 4109451 h 4110086"/>
              <a:gd name="connsiteX70" fmla="*/ 4503551 w 5037736"/>
              <a:gd name="connsiteY70" fmla="*/ 4108816 h 4110086"/>
              <a:gd name="connsiteX71" fmla="*/ 4509565 w 5037736"/>
              <a:gd name="connsiteY71" fmla="*/ 4107863 h 4110086"/>
              <a:gd name="connsiteX72" fmla="*/ 4515244 w 5037736"/>
              <a:gd name="connsiteY72" fmla="*/ 4106593 h 4110086"/>
              <a:gd name="connsiteX73" fmla="*/ 4520589 w 5037736"/>
              <a:gd name="connsiteY73" fmla="*/ 4105006 h 4110086"/>
              <a:gd name="connsiteX74" fmla="*/ 4526602 w 5037736"/>
              <a:gd name="connsiteY74" fmla="*/ 4103101 h 4110086"/>
              <a:gd name="connsiteX75" fmla="*/ 4531948 w 5037736"/>
              <a:gd name="connsiteY75" fmla="*/ 4101196 h 4110086"/>
              <a:gd name="connsiteX76" fmla="*/ 4537960 w 5037736"/>
              <a:gd name="connsiteY76" fmla="*/ 4098656 h 4110086"/>
              <a:gd name="connsiteX77" fmla="*/ 4542971 w 5037736"/>
              <a:gd name="connsiteY77" fmla="*/ 4095799 h 4110086"/>
              <a:gd name="connsiteX78" fmla="*/ 4548650 w 5037736"/>
              <a:gd name="connsiteY78" fmla="*/ 4093259 h 4110086"/>
              <a:gd name="connsiteX79" fmla="*/ 4553661 w 5037736"/>
              <a:gd name="connsiteY79" fmla="*/ 4089767 h 4110086"/>
              <a:gd name="connsiteX80" fmla="*/ 4558672 w 5037736"/>
              <a:gd name="connsiteY80" fmla="*/ 4086275 h 4110086"/>
              <a:gd name="connsiteX81" fmla="*/ 4563683 w 5037736"/>
              <a:gd name="connsiteY81" fmla="*/ 4082465 h 4110086"/>
              <a:gd name="connsiteX82" fmla="*/ 4568360 w 5037736"/>
              <a:gd name="connsiteY82" fmla="*/ 4078338 h 4110086"/>
              <a:gd name="connsiteX83" fmla="*/ 4572704 w 5037736"/>
              <a:gd name="connsiteY83" fmla="*/ 4073893 h 4110086"/>
              <a:gd name="connsiteX84" fmla="*/ 4577381 w 5037736"/>
              <a:gd name="connsiteY84" fmla="*/ 4069448 h 4110086"/>
              <a:gd name="connsiteX85" fmla="*/ 4581389 w 5037736"/>
              <a:gd name="connsiteY85" fmla="*/ 4064686 h 4110086"/>
              <a:gd name="connsiteX86" fmla="*/ 4585064 w 5037736"/>
              <a:gd name="connsiteY86" fmla="*/ 4059606 h 4110086"/>
              <a:gd name="connsiteX87" fmla="*/ 4588738 w 5037736"/>
              <a:gd name="connsiteY87" fmla="*/ 4054844 h 4110086"/>
              <a:gd name="connsiteX88" fmla="*/ 4592079 w 5037736"/>
              <a:gd name="connsiteY88" fmla="*/ 4049447 h 4110086"/>
              <a:gd name="connsiteX89" fmla="*/ 4595086 w 5037736"/>
              <a:gd name="connsiteY89" fmla="*/ 4044367 h 4110086"/>
              <a:gd name="connsiteX90" fmla="*/ 4597424 w 5037736"/>
              <a:gd name="connsiteY90" fmla="*/ 4038653 h 4110086"/>
              <a:gd name="connsiteX91" fmla="*/ 4599763 w 5037736"/>
              <a:gd name="connsiteY91" fmla="*/ 4033256 h 4110086"/>
              <a:gd name="connsiteX92" fmla="*/ 4602101 w 5037736"/>
              <a:gd name="connsiteY92" fmla="*/ 4027859 h 4110086"/>
              <a:gd name="connsiteX93" fmla="*/ 4604106 w 5037736"/>
              <a:gd name="connsiteY93" fmla="*/ 4022144 h 4110086"/>
              <a:gd name="connsiteX94" fmla="*/ 4605776 w 5037736"/>
              <a:gd name="connsiteY94" fmla="*/ 4016112 h 4110086"/>
              <a:gd name="connsiteX95" fmla="*/ 4606778 w 5037736"/>
              <a:gd name="connsiteY95" fmla="*/ 4010397 h 4110086"/>
              <a:gd name="connsiteX96" fmla="*/ 4607781 w 5037736"/>
              <a:gd name="connsiteY96" fmla="*/ 4004683 h 4110086"/>
              <a:gd name="connsiteX97" fmla="*/ 4608448 w 5037736"/>
              <a:gd name="connsiteY97" fmla="*/ 3998650 h 4110086"/>
              <a:gd name="connsiteX98" fmla="*/ 4608782 w 5037736"/>
              <a:gd name="connsiteY98" fmla="*/ 3992936 h 4110086"/>
              <a:gd name="connsiteX99" fmla="*/ 4609117 w 5037736"/>
              <a:gd name="connsiteY99" fmla="*/ 3987221 h 4110086"/>
              <a:gd name="connsiteX100" fmla="*/ 4608782 w 5037736"/>
              <a:gd name="connsiteY100" fmla="*/ 3980872 h 4110086"/>
              <a:gd name="connsiteX101" fmla="*/ 4608448 w 5037736"/>
              <a:gd name="connsiteY101" fmla="*/ 3975157 h 4110086"/>
              <a:gd name="connsiteX102" fmla="*/ 4607781 w 5037736"/>
              <a:gd name="connsiteY102" fmla="*/ 3969442 h 4110086"/>
              <a:gd name="connsiteX103" fmla="*/ 4606778 w 5037736"/>
              <a:gd name="connsiteY103" fmla="*/ 3963410 h 4110086"/>
              <a:gd name="connsiteX104" fmla="*/ 4605776 w 5037736"/>
              <a:gd name="connsiteY104" fmla="*/ 3957696 h 4110086"/>
              <a:gd name="connsiteX105" fmla="*/ 4604106 w 5037736"/>
              <a:gd name="connsiteY105" fmla="*/ 3951981 h 4110086"/>
              <a:gd name="connsiteX106" fmla="*/ 4602101 w 5037736"/>
              <a:gd name="connsiteY106" fmla="*/ 3946584 h 4110086"/>
              <a:gd name="connsiteX107" fmla="*/ 4599763 w 5037736"/>
              <a:gd name="connsiteY107" fmla="*/ 3940552 h 4110086"/>
              <a:gd name="connsiteX108" fmla="*/ 4597424 w 5037736"/>
              <a:gd name="connsiteY108" fmla="*/ 3935155 h 4110086"/>
              <a:gd name="connsiteX109" fmla="*/ 4595086 w 5037736"/>
              <a:gd name="connsiteY109" fmla="*/ 3929757 h 4110086"/>
              <a:gd name="connsiteX110" fmla="*/ 4592079 w 5037736"/>
              <a:gd name="connsiteY110" fmla="*/ 3924678 h 4110086"/>
              <a:gd name="connsiteX111" fmla="*/ 4588738 w 5037736"/>
              <a:gd name="connsiteY111" fmla="*/ 3919281 h 4110086"/>
              <a:gd name="connsiteX112" fmla="*/ 4585064 w 5037736"/>
              <a:gd name="connsiteY112" fmla="*/ 3914201 h 4110086"/>
              <a:gd name="connsiteX113" fmla="*/ 4581389 w 5037736"/>
              <a:gd name="connsiteY113" fmla="*/ 3909121 h 4110086"/>
              <a:gd name="connsiteX114" fmla="*/ 4577381 w 5037736"/>
              <a:gd name="connsiteY114" fmla="*/ 3904677 h 4110086"/>
              <a:gd name="connsiteX115" fmla="*/ 4572704 w 5037736"/>
              <a:gd name="connsiteY115" fmla="*/ 3899914 h 4110086"/>
              <a:gd name="connsiteX116" fmla="*/ 3276525 w 5037736"/>
              <a:gd name="connsiteY116" fmla="*/ 2605234 h 4110086"/>
              <a:gd name="connsiteX117" fmla="*/ 3272182 w 5037736"/>
              <a:gd name="connsiteY117" fmla="*/ 2600472 h 4110086"/>
              <a:gd name="connsiteX118" fmla="*/ 3268174 w 5037736"/>
              <a:gd name="connsiteY118" fmla="*/ 2596027 h 4110086"/>
              <a:gd name="connsiteX119" fmla="*/ 3264165 w 5037736"/>
              <a:gd name="connsiteY119" fmla="*/ 2590948 h 4110086"/>
              <a:gd name="connsiteX120" fmla="*/ 3260824 w 5037736"/>
              <a:gd name="connsiteY120" fmla="*/ 2585868 h 4110086"/>
              <a:gd name="connsiteX121" fmla="*/ 3257818 w 5037736"/>
              <a:gd name="connsiteY121" fmla="*/ 2580788 h 4110086"/>
              <a:gd name="connsiteX122" fmla="*/ 3254811 w 5037736"/>
              <a:gd name="connsiteY122" fmla="*/ 2575709 h 4110086"/>
              <a:gd name="connsiteX123" fmla="*/ 3252138 w 5037736"/>
              <a:gd name="connsiteY123" fmla="*/ 2569994 h 4110086"/>
              <a:gd name="connsiteX124" fmla="*/ 3249466 w 5037736"/>
              <a:gd name="connsiteY124" fmla="*/ 2564597 h 4110086"/>
              <a:gd name="connsiteX125" fmla="*/ 3247461 w 5037736"/>
              <a:gd name="connsiteY125" fmla="*/ 2558882 h 4110086"/>
              <a:gd name="connsiteX126" fmla="*/ 3245791 w 5037736"/>
              <a:gd name="connsiteY126" fmla="*/ 2553168 h 4110086"/>
              <a:gd name="connsiteX127" fmla="*/ 3244121 w 5037736"/>
              <a:gd name="connsiteY127" fmla="*/ 2547453 h 4110086"/>
              <a:gd name="connsiteX128" fmla="*/ 3242785 w 5037736"/>
              <a:gd name="connsiteY128" fmla="*/ 2541738 h 4110086"/>
              <a:gd name="connsiteX129" fmla="*/ 3241782 w 5037736"/>
              <a:gd name="connsiteY129" fmla="*/ 2536024 h 4110086"/>
              <a:gd name="connsiteX130" fmla="*/ 3241114 w 5037736"/>
              <a:gd name="connsiteY130" fmla="*/ 2529992 h 4110086"/>
              <a:gd name="connsiteX131" fmla="*/ 3240780 w 5037736"/>
              <a:gd name="connsiteY131" fmla="*/ 2524277 h 4110086"/>
              <a:gd name="connsiteX132" fmla="*/ 3240780 w 5037736"/>
              <a:gd name="connsiteY132" fmla="*/ 2518245 h 4110086"/>
              <a:gd name="connsiteX133" fmla="*/ 3240780 w 5037736"/>
              <a:gd name="connsiteY133" fmla="*/ 2512213 h 4110086"/>
              <a:gd name="connsiteX134" fmla="*/ 3241114 w 5037736"/>
              <a:gd name="connsiteY134" fmla="*/ 2506498 h 4110086"/>
              <a:gd name="connsiteX135" fmla="*/ 3241782 w 5037736"/>
              <a:gd name="connsiteY135" fmla="*/ 2500784 h 4110086"/>
              <a:gd name="connsiteX136" fmla="*/ 3242785 w 5037736"/>
              <a:gd name="connsiteY136" fmla="*/ 2494752 h 4110086"/>
              <a:gd name="connsiteX137" fmla="*/ 3244121 w 5037736"/>
              <a:gd name="connsiteY137" fmla="*/ 2489037 h 4110086"/>
              <a:gd name="connsiteX138" fmla="*/ 3245791 w 5037736"/>
              <a:gd name="connsiteY138" fmla="*/ 2483322 h 4110086"/>
              <a:gd name="connsiteX139" fmla="*/ 3247461 w 5037736"/>
              <a:gd name="connsiteY139" fmla="*/ 2477290 h 4110086"/>
              <a:gd name="connsiteX140" fmla="*/ 3249466 w 5037736"/>
              <a:gd name="connsiteY140" fmla="*/ 2471893 h 4110086"/>
              <a:gd name="connsiteX141" fmla="*/ 3252138 w 5037736"/>
              <a:gd name="connsiteY141" fmla="*/ 2466496 h 4110086"/>
              <a:gd name="connsiteX142" fmla="*/ 3254811 w 5037736"/>
              <a:gd name="connsiteY142" fmla="*/ 2461099 h 4110086"/>
              <a:gd name="connsiteX143" fmla="*/ 3257818 w 5037736"/>
              <a:gd name="connsiteY143" fmla="*/ 2455702 h 4110086"/>
              <a:gd name="connsiteX144" fmla="*/ 3260824 w 5037736"/>
              <a:gd name="connsiteY144" fmla="*/ 2450304 h 4110086"/>
              <a:gd name="connsiteX145" fmla="*/ 3264165 w 5037736"/>
              <a:gd name="connsiteY145" fmla="*/ 2445542 h 4110086"/>
              <a:gd name="connsiteX146" fmla="*/ 3268174 w 5037736"/>
              <a:gd name="connsiteY146" fmla="*/ 2440463 h 4110086"/>
              <a:gd name="connsiteX147" fmla="*/ 3272182 w 5037736"/>
              <a:gd name="connsiteY147" fmla="*/ 2435700 h 4110086"/>
              <a:gd name="connsiteX148" fmla="*/ 3276525 w 5037736"/>
              <a:gd name="connsiteY148" fmla="*/ 2431256 h 4110086"/>
              <a:gd name="connsiteX149" fmla="*/ 3281536 w 5037736"/>
              <a:gd name="connsiteY149" fmla="*/ 2426811 h 4110086"/>
              <a:gd name="connsiteX150" fmla="*/ 3285879 w 5037736"/>
              <a:gd name="connsiteY150" fmla="*/ 2422684 h 4110086"/>
              <a:gd name="connsiteX151" fmla="*/ 3290890 w 5037736"/>
              <a:gd name="connsiteY151" fmla="*/ 2418874 h 4110086"/>
              <a:gd name="connsiteX152" fmla="*/ 3296235 w 5037736"/>
              <a:gd name="connsiteY152" fmla="*/ 2415382 h 4110086"/>
              <a:gd name="connsiteX153" fmla="*/ 3301246 w 5037736"/>
              <a:gd name="connsiteY153" fmla="*/ 2412207 h 4110086"/>
              <a:gd name="connsiteX154" fmla="*/ 3306591 w 5037736"/>
              <a:gd name="connsiteY154" fmla="*/ 2409350 h 4110086"/>
              <a:gd name="connsiteX155" fmla="*/ 3311936 w 5037736"/>
              <a:gd name="connsiteY155" fmla="*/ 2406492 h 4110086"/>
              <a:gd name="connsiteX156" fmla="*/ 3317281 w 5037736"/>
              <a:gd name="connsiteY156" fmla="*/ 2404270 h 4110086"/>
              <a:gd name="connsiteX157" fmla="*/ 3323295 w 5037736"/>
              <a:gd name="connsiteY157" fmla="*/ 2402048 h 4110086"/>
              <a:gd name="connsiteX158" fmla="*/ 3328640 w 5037736"/>
              <a:gd name="connsiteY158" fmla="*/ 2400143 h 4110086"/>
              <a:gd name="connsiteX159" fmla="*/ 3334653 w 5037736"/>
              <a:gd name="connsiteY159" fmla="*/ 2398873 h 4110086"/>
              <a:gd name="connsiteX160" fmla="*/ 3340332 w 5037736"/>
              <a:gd name="connsiteY160" fmla="*/ 2397285 h 4110086"/>
              <a:gd name="connsiteX161" fmla="*/ 3346011 w 5037736"/>
              <a:gd name="connsiteY161" fmla="*/ 2396333 h 4110086"/>
              <a:gd name="connsiteX162" fmla="*/ 3352024 w 5037736"/>
              <a:gd name="connsiteY162" fmla="*/ 2395698 h 4110086"/>
              <a:gd name="connsiteX163" fmla="*/ 3357703 w 5037736"/>
              <a:gd name="connsiteY163" fmla="*/ 2395381 h 4110086"/>
              <a:gd name="connsiteX164" fmla="*/ 3364051 w 5037736"/>
              <a:gd name="connsiteY164" fmla="*/ 2395381 h 4110086"/>
              <a:gd name="connsiteX165" fmla="*/ 3369730 w 5037736"/>
              <a:gd name="connsiteY165" fmla="*/ 2395381 h 4110086"/>
              <a:gd name="connsiteX166" fmla="*/ 3375743 w 5037736"/>
              <a:gd name="connsiteY166" fmla="*/ 2395698 h 4110086"/>
              <a:gd name="connsiteX167" fmla="*/ 3381422 w 5037736"/>
              <a:gd name="connsiteY167" fmla="*/ 2396333 h 4110086"/>
              <a:gd name="connsiteX168" fmla="*/ 3387101 w 5037736"/>
              <a:gd name="connsiteY168" fmla="*/ 2397285 h 4110086"/>
              <a:gd name="connsiteX169" fmla="*/ 3393114 w 5037736"/>
              <a:gd name="connsiteY169" fmla="*/ 2398873 h 4110086"/>
              <a:gd name="connsiteX170" fmla="*/ 3398794 w 5037736"/>
              <a:gd name="connsiteY170" fmla="*/ 2400143 h 4110086"/>
              <a:gd name="connsiteX171" fmla="*/ 3404807 w 5037736"/>
              <a:gd name="connsiteY171" fmla="*/ 2402048 h 4110086"/>
              <a:gd name="connsiteX172" fmla="*/ 3410152 w 5037736"/>
              <a:gd name="connsiteY172" fmla="*/ 2404270 h 4110086"/>
              <a:gd name="connsiteX173" fmla="*/ 3415831 w 5037736"/>
              <a:gd name="connsiteY173" fmla="*/ 2406492 h 4110086"/>
              <a:gd name="connsiteX174" fmla="*/ 3421176 w 5037736"/>
              <a:gd name="connsiteY174" fmla="*/ 2409350 h 4110086"/>
              <a:gd name="connsiteX175" fmla="*/ 3426187 w 5037736"/>
              <a:gd name="connsiteY175" fmla="*/ 2412207 h 4110086"/>
              <a:gd name="connsiteX176" fmla="*/ 3431866 w 5037736"/>
              <a:gd name="connsiteY176" fmla="*/ 2415382 h 4110086"/>
              <a:gd name="connsiteX177" fmla="*/ 3436543 w 5037736"/>
              <a:gd name="connsiteY177" fmla="*/ 2418874 h 4110086"/>
              <a:gd name="connsiteX178" fmla="*/ 3441554 w 5037736"/>
              <a:gd name="connsiteY178" fmla="*/ 2422684 h 4110086"/>
              <a:gd name="connsiteX179" fmla="*/ 3446565 w 5037736"/>
              <a:gd name="connsiteY179" fmla="*/ 2426811 h 4110086"/>
              <a:gd name="connsiteX180" fmla="*/ 3450908 w 5037736"/>
              <a:gd name="connsiteY180" fmla="*/ 2431256 h 4110086"/>
              <a:gd name="connsiteX181" fmla="*/ 4169819 w 5037736"/>
              <a:gd name="connsiteY181" fmla="*/ 3149076 h 4110086"/>
              <a:gd name="connsiteX182" fmla="*/ 4174496 w 5037736"/>
              <a:gd name="connsiteY182" fmla="*/ 3153521 h 4110086"/>
              <a:gd name="connsiteX183" fmla="*/ 4179173 w 5037736"/>
              <a:gd name="connsiteY183" fmla="*/ 3157648 h 4110086"/>
              <a:gd name="connsiteX184" fmla="*/ 4184184 w 5037736"/>
              <a:gd name="connsiteY184" fmla="*/ 3161458 h 4110086"/>
              <a:gd name="connsiteX185" fmla="*/ 4189195 w 5037736"/>
              <a:gd name="connsiteY185" fmla="*/ 3164950 h 4110086"/>
              <a:gd name="connsiteX186" fmla="*/ 4194540 w 5037736"/>
              <a:gd name="connsiteY186" fmla="*/ 3168442 h 4110086"/>
              <a:gd name="connsiteX187" fmla="*/ 4199551 w 5037736"/>
              <a:gd name="connsiteY187" fmla="*/ 3170982 h 4110086"/>
              <a:gd name="connsiteX188" fmla="*/ 4204896 w 5037736"/>
              <a:gd name="connsiteY188" fmla="*/ 3173840 h 4110086"/>
              <a:gd name="connsiteX189" fmla="*/ 4210576 w 5037736"/>
              <a:gd name="connsiteY189" fmla="*/ 3176062 h 4110086"/>
              <a:gd name="connsiteX190" fmla="*/ 4216255 w 5037736"/>
              <a:gd name="connsiteY190" fmla="*/ 3178284 h 4110086"/>
              <a:gd name="connsiteX191" fmla="*/ 4221934 w 5037736"/>
              <a:gd name="connsiteY191" fmla="*/ 3180189 h 4110086"/>
              <a:gd name="connsiteX192" fmla="*/ 4227613 w 5037736"/>
              <a:gd name="connsiteY192" fmla="*/ 3181776 h 4110086"/>
              <a:gd name="connsiteX193" fmla="*/ 4233292 w 5037736"/>
              <a:gd name="connsiteY193" fmla="*/ 3183046 h 4110086"/>
              <a:gd name="connsiteX194" fmla="*/ 4239305 w 5037736"/>
              <a:gd name="connsiteY194" fmla="*/ 3183999 h 4110086"/>
              <a:gd name="connsiteX195" fmla="*/ 4244984 w 5037736"/>
              <a:gd name="connsiteY195" fmla="*/ 3184634 h 4110086"/>
              <a:gd name="connsiteX196" fmla="*/ 4250998 w 5037736"/>
              <a:gd name="connsiteY196" fmla="*/ 3184951 h 4110086"/>
              <a:gd name="connsiteX197" fmla="*/ 4257011 w 5037736"/>
              <a:gd name="connsiteY197" fmla="*/ 3185269 h 4110086"/>
              <a:gd name="connsiteX198" fmla="*/ 4263024 w 5037736"/>
              <a:gd name="connsiteY198" fmla="*/ 3184951 h 4110086"/>
              <a:gd name="connsiteX199" fmla="*/ 4268703 w 5037736"/>
              <a:gd name="connsiteY199" fmla="*/ 3184634 h 4110086"/>
              <a:gd name="connsiteX200" fmla="*/ 4274382 w 5037736"/>
              <a:gd name="connsiteY200" fmla="*/ 3183999 h 4110086"/>
              <a:gd name="connsiteX201" fmla="*/ 4280395 w 5037736"/>
              <a:gd name="connsiteY201" fmla="*/ 3183046 h 4110086"/>
              <a:gd name="connsiteX202" fmla="*/ 4286075 w 5037736"/>
              <a:gd name="connsiteY202" fmla="*/ 3181776 h 4110086"/>
              <a:gd name="connsiteX203" fmla="*/ 4292088 w 5037736"/>
              <a:gd name="connsiteY203" fmla="*/ 3180189 h 4110086"/>
              <a:gd name="connsiteX204" fmla="*/ 4297767 w 5037736"/>
              <a:gd name="connsiteY204" fmla="*/ 3178284 h 4110086"/>
              <a:gd name="connsiteX205" fmla="*/ 4303446 w 5037736"/>
              <a:gd name="connsiteY205" fmla="*/ 3176062 h 4110086"/>
              <a:gd name="connsiteX206" fmla="*/ 4308791 w 5037736"/>
              <a:gd name="connsiteY206" fmla="*/ 3173840 h 4110086"/>
              <a:gd name="connsiteX207" fmla="*/ 4314136 w 5037736"/>
              <a:gd name="connsiteY207" fmla="*/ 3170982 h 4110086"/>
              <a:gd name="connsiteX208" fmla="*/ 4319815 w 5037736"/>
              <a:gd name="connsiteY208" fmla="*/ 3168442 h 4110086"/>
              <a:gd name="connsiteX209" fmla="*/ 4324826 w 5037736"/>
              <a:gd name="connsiteY209" fmla="*/ 3164950 h 4110086"/>
              <a:gd name="connsiteX210" fmla="*/ 4329503 w 5037736"/>
              <a:gd name="connsiteY210" fmla="*/ 3161458 h 4110086"/>
              <a:gd name="connsiteX211" fmla="*/ 4334848 w 5037736"/>
              <a:gd name="connsiteY211" fmla="*/ 3157648 h 4110086"/>
              <a:gd name="connsiteX212" fmla="*/ 4339525 w 5037736"/>
              <a:gd name="connsiteY212" fmla="*/ 3153521 h 4110086"/>
              <a:gd name="connsiteX213" fmla="*/ 4344202 w 5037736"/>
              <a:gd name="connsiteY213" fmla="*/ 3149076 h 4110086"/>
              <a:gd name="connsiteX214" fmla="*/ 4348545 w 5037736"/>
              <a:gd name="connsiteY214" fmla="*/ 3144631 h 4110086"/>
              <a:gd name="connsiteX215" fmla="*/ 4352554 w 5037736"/>
              <a:gd name="connsiteY215" fmla="*/ 3139869 h 4110086"/>
              <a:gd name="connsiteX216" fmla="*/ 4356228 w 5037736"/>
              <a:gd name="connsiteY216" fmla="*/ 3134790 h 4110086"/>
              <a:gd name="connsiteX217" fmla="*/ 4359903 w 5037736"/>
              <a:gd name="connsiteY217" fmla="*/ 3130027 h 4110086"/>
              <a:gd name="connsiteX218" fmla="*/ 4363244 w 5037736"/>
              <a:gd name="connsiteY218" fmla="*/ 3124948 h 4110086"/>
              <a:gd name="connsiteX219" fmla="*/ 4365916 w 5037736"/>
              <a:gd name="connsiteY219" fmla="*/ 3119551 h 4110086"/>
              <a:gd name="connsiteX220" fmla="*/ 4368589 w 5037736"/>
              <a:gd name="connsiteY220" fmla="*/ 3113836 h 4110086"/>
              <a:gd name="connsiteX221" fmla="*/ 4371261 w 5037736"/>
              <a:gd name="connsiteY221" fmla="*/ 3108439 h 4110086"/>
              <a:gd name="connsiteX222" fmla="*/ 4373266 w 5037736"/>
              <a:gd name="connsiteY222" fmla="*/ 3103042 h 4110086"/>
              <a:gd name="connsiteX223" fmla="*/ 4375270 w 5037736"/>
              <a:gd name="connsiteY223" fmla="*/ 3097010 h 4110086"/>
              <a:gd name="connsiteX224" fmla="*/ 4376606 w 5037736"/>
              <a:gd name="connsiteY224" fmla="*/ 3091295 h 4110086"/>
              <a:gd name="connsiteX225" fmla="*/ 4377943 w 5037736"/>
              <a:gd name="connsiteY225" fmla="*/ 3085580 h 4110086"/>
              <a:gd name="connsiteX226" fmla="*/ 4378945 w 5037736"/>
              <a:gd name="connsiteY226" fmla="*/ 3079866 h 4110086"/>
              <a:gd name="connsiteX227" fmla="*/ 4379613 w 5037736"/>
              <a:gd name="connsiteY227" fmla="*/ 3073834 h 4110086"/>
              <a:gd name="connsiteX228" fmla="*/ 4379947 w 5037736"/>
              <a:gd name="connsiteY228" fmla="*/ 3068119 h 4110086"/>
              <a:gd name="connsiteX229" fmla="*/ 4380281 w 5037736"/>
              <a:gd name="connsiteY229" fmla="*/ 3062404 h 4110086"/>
              <a:gd name="connsiteX230" fmla="*/ 4379947 w 5037736"/>
              <a:gd name="connsiteY230" fmla="*/ 3056055 h 4110086"/>
              <a:gd name="connsiteX231" fmla="*/ 4379613 w 5037736"/>
              <a:gd name="connsiteY231" fmla="*/ 3050340 h 4110086"/>
              <a:gd name="connsiteX232" fmla="*/ 4378945 w 5037736"/>
              <a:gd name="connsiteY232" fmla="*/ 3044625 h 4110086"/>
              <a:gd name="connsiteX233" fmla="*/ 4377943 w 5037736"/>
              <a:gd name="connsiteY233" fmla="*/ 3038593 h 4110086"/>
              <a:gd name="connsiteX234" fmla="*/ 4376606 w 5037736"/>
              <a:gd name="connsiteY234" fmla="*/ 3032879 h 4110086"/>
              <a:gd name="connsiteX235" fmla="*/ 4375270 w 5037736"/>
              <a:gd name="connsiteY235" fmla="*/ 3027164 h 4110086"/>
              <a:gd name="connsiteX236" fmla="*/ 4373266 w 5037736"/>
              <a:gd name="connsiteY236" fmla="*/ 3021449 h 4110086"/>
              <a:gd name="connsiteX237" fmla="*/ 4371261 w 5037736"/>
              <a:gd name="connsiteY237" fmla="*/ 3015735 h 4110086"/>
              <a:gd name="connsiteX238" fmla="*/ 4368589 w 5037736"/>
              <a:gd name="connsiteY238" fmla="*/ 3010338 h 4110086"/>
              <a:gd name="connsiteX239" fmla="*/ 4365916 w 5037736"/>
              <a:gd name="connsiteY239" fmla="*/ 3004941 h 4110086"/>
              <a:gd name="connsiteX240" fmla="*/ 4363244 w 5037736"/>
              <a:gd name="connsiteY240" fmla="*/ 2999543 h 4110086"/>
              <a:gd name="connsiteX241" fmla="*/ 4359903 w 5037736"/>
              <a:gd name="connsiteY241" fmla="*/ 2994464 h 4110086"/>
              <a:gd name="connsiteX242" fmla="*/ 4356228 w 5037736"/>
              <a:gd name="connsiteY242" fmla="*/ 2989384 h 4110086"/>
              <a:gd name="connsiteX243" fmla="*/ 4352554 w 5037736"/>
              <a:gd name="connsiteY243" fmla="*/ 2984622 h 4110086"/>
              <a:gd name="connsiteX244" fmla="*/ 4348545 w 5037736"/>
              <a:gd name="connsiteY244" fmla="*/ 2979860 h 4110086"/>
              <a:gd name="connsiteX245" fmla="*/ 4344202 w 5037736"/>
              <a:gd name="connsiteY245" fmla="*/ 2975098 h 4110086"/>
              <a:gd name="connsiteX246" fmla="*/ 4244650 w 5037736"/>
              <a:gd name="connsiteY246" fmla="*/ 2875727 h 4110086"/>
              <a:gd name="connsiteX247" fmla="*/ 3995771 w 5037736"/>
              <a:gd name="connsiteY247" fmla="*/ 2627140 h 4110086"/>
              <a:gd name="connsiteX248" fmla="*/ 3991428 w 5037736"/>
              <a:gd name="connsiteY248" fmla="*/ 2622696 h 4110086"/>
              <a:gd name="connsiteX249" fmla="*/ 3987419 w 5037736"/>
              <a:gd name="connsiteY249" fmla="*/ 2617933 h 4110086"/>
              <a:gd name="connsiteX250" fmla="*/ 3983410 w 5037736"/>
              <a:gd name="connsiteY250" fmla="*/ 2613171 h 4110086"/>
              <a:gd name="connsiteX251" fmla="*/ 3980070 w 5037736"/>
              <a:gd name="connsiteY251" fmla="*/ 2608092 h 4110086"/>
              <a:gd name="connsiteX252" fmla="*/ 3977063 w 5037736"/>
              <a:gd name="connsiteY252" fmla="*/ 2603012 h 4110086"/>
              <a:gd name="connsiteX253" fmla="*/ 3973722 w 5037736"/>
              <a:gd name="connsiteY253" fmla="*/ 2597297 h 4110086"/>
              <a:gd name="connsiteX254" fmla="*/ 3971050 w 5037736"/>
              <a:gd name="connsiteY254" fmla="*/ 2591900 h 4110086"/>
              <a:gd name="connsiteX255" fmla="*/ 3968711 w 5037736"/>
              <a:gd name="connsiteY255" fmla="*/ 2586503 h 4110086"/>
              <a:gd name="connsiteX256" fmla="*/ 3966707 w 5037736"/>
              <a:gd name="connsiteY256" fmla="*/ 2581106 h 4110086"/>
              <a:gd name="connsiteX257" fmla="*/ 3965037 w 5037736"/>
              <a:gd name="connsiteY257" fmla="*/ 2575074 h 4110086"/>
              <a:gd name="connsiteX258" fmla="*/ 3963366 w 5037736"/>
              <a:gd name="connsiteY258" fmla="*/ 2569677 h 4110086"/>
              <a:gd name="connsiteX259" fmla="*/ 3962030 w 5037736"/>
              <a:gd name="connsiteY259" fmla="*/ 2563962 h 4110086"/>
              <a:gd name="connsiteX260" fmla="*/ 3961028 w 5037736"/>
              <a:gd name="connsiteY260" fmla="*/ 2558247 h 4110086"/>
              <a:gd name="connsiteX261" fmla="*/ 3960026 w 5037736"/>
              <a:gd name="connsiteY261" fmla="*/ 2551898 h 4110086"/>
              <a:gd name="connsiteX262" fmla="*/ 3959691 w 5037736"/>
              <a:gd name="connsiteY262" fmla="*/ 2546183 h 4110086"/>
              <a:gd name="connsiteX263" fmla="*/ 3959691 w 5037736"/>
              <a:gd name="connsiteY263" fmla="*/ 2540469 h 4110086"/>
              <a:gd name="connsiteX264" fmla="*/ 3959691 w 5037736"/>
              <a:gd name="connsiteY264" fmla="*/ 2534436 h 4110086"/>
              <a:gd name="connsiteX265" fmla="*/ 3960026 w 5037736"/>
              <a:gd name="connsiteY265" fmla="*/ 2528404 h 4110086"/>
              <a:gd name="connsiteX266" fmla="*/ 3961028 w 5037736"/>
              <a:gd name="connsiteY266" fmla="*/ 2522690 h 4110086"/>
              <a:gd name="connsiteX267" fmla="*/ 3962030 w 5037736"/>
              <a:gd name="connsiteY267" fmla="*/ 2516658 h 4110086"/>
              <a:gd name="connsiteX268" fmla="*/ 3963366 w 5037736"/>
              <a:gd name="connsiteY268" fmla="*/ 2510943 h 4110086"/>
              <a:gd name="connsiteX269" fmla="*/ 3965037 w 5037736"/>
              <a:gd name="connsiteY269" fmla="*/ 2505228 h 4110086"/>
              <a:gd name="connsiteX270" fmla="*/ 3966707 w 5037736"/>
              <a:gd name="connsiteY270" fmla="*/ 2499514 h 4110086"/>
              <a:gd name="connsiteX271" fmla="*/ 3968711 w 5037736"/>
              <a:gd name="connsiteY271" fmla="*/ 2494117 h 4110086"/>
              <a:gd name="connsiteX272" fmla="*/ 3971050 w 5037736"/>
              <a:gd name="connsiteY272" fmla="*/ 2488402 h 4110086"/>
              <a:gd name="connsiteX273" fmla="*/ 3973722 w 5037736"/>
              <a:gd name="connsiteY273" fmla="*/ 2483322 h 4110086"/>
              <a:gd name="connsiteX274" fmla="*/ 3977063 w 5037736"/>
              <a:gd name="connsiteY274" fmla="*/ 2477608 h 4110086"/>
              <a:gd name="connsiteX275" fmla="*/ 3980070 w 5037736"/>
              <a:gd name="connsiteY275" fmla="*/ 2472528 h 4110086"/>
              <a:gd name="connsiteX276" fmla="*/ 3983410 w 5037736"/>
              <a:gd name="connsiteY276" fmla="*/ 2467448 h 4110086"/>
              <a:gd name="connsiteX277" fmla="*/ 3987419 w 5037736"/>
              <a:gd name="connsiteY277" fmla="*/ 2462686 h 4110086"/>
              <a:gd name="connsiteX278" fmla="*/ 3991428 w 5037736"/>
              <a:gd name="connsiteY278" fmla="*/ 2457924 h 4110086"/>
              <a:gd name="connsiteX279" fmla="*/ 3995771 w 5037736"/>
              <a:gd name="connsiteY279" fmla="*/ 2453162 h 4110086"/>
              <a:gd name="connsiteX280" fmla="*/ 4000448 w 5037736"/>
              <a:gd name="connsiteY280" fmla="*/ 2449035 h 4110086"/>
              <a:gd name="connsiteX281" fmla="*/ 4005459 w 5037736"/>
              <a:gd name="connsiteY281" fmla="*/ 2444907 h 4110086"/>
              <a:gd name="connsiteX282" fmla="*/ 4010135 w 5037736"/>
              <a:gd name="connsiteY282" fmla="*/ 2441098 h 4110086"/>
              <a:gd name="connsiteX283" fmla="*/ 4015146 w 5037736"/>
              <a:gd name="connsiteY283" fmla="*/ 2437288 h 4110086"/>
              <a:gd name="connsiteX284" fmla="*/ 4020492 w 5037736"/>
              <a:gd name="connsiteY284" fmla="*/ 2434430 h 4110086"/>
              <a:gd name="connsiteX285" fmla="*/ 4025503 w 5037736"/>
              <a:gd name="connsiteY285" fmla="*/ 2431256 h 4110086"/>
              <a:gd name="connsiteX286" fmla="*/ 4031182 w 5037736"/>
              <a:gd name="connsiteY286" fmla="*/ 2428398 h 4110086"/>
              <a:gd name="connsiteX287" fmla="*/ 4036527 w 5037736"/>
              <a:gd name="connsiteY287" fmla="*/ 2426176 h 4110086"/>
              <a:gd name="connsiteX288" fmla="*/ 4042206 w 5037736"/>
              <a:gd name="connsiteY288" fmla="*/ 2423954 h 4110086"/>
              <a:gd name="connsiteX289" fmla="*/ 4047885 w 5037736"/>
              <a:gd name="connsiteY289" fmla="*/ 2422366 h 4110086"/>
              <a:gd name="connsiteX290" fmla="*/ 4053564 w 5037736"/>
              <a:gd name="connsiteY290" fmla="*/ 2420461 h 4110086"/>
              <a:gd name="connsiteX291" fmla="*/ 4059577 w 5037736"/>
              <a:gd name="connsiteY291" fmla="*/ 2419509 h 4110086"/>
              <a:gd name="connsiteX292" fmla="*/ 4065256 w 5037736"/>
              <a:gd name="connsiteY292" fmla="*/ 2418557 h 4110086"/>
              <a:gd name="connsiteX293" fmla="*/ 4071270 w 5037736"/>
              <a:gd name="connsiteY293" fmla="*/ 2417922 h 4110086"/>
              <a:gd name="connsiteX294" fmla="*/ 4076949 w 5037736"/>
              <a:gd name="connsiteY294" fmla="*/ 2417287 h 4110086"/>
              <a:gd name="connsiteX295" fmla="*/ 4082962 w 5037736"/>
              <a:gd name="connsiteY295" fmla="*/ 2417287 h 4110086"/>
              <a:gd name="connsiteX296" fmla="*/ 4088975 w 5037736"/>
              <a:gd name="connsiteY296" fmla="*/ 2417287 h 4110086"/>
              <a:gd name="connsiteX297" fmla="*/ 4094654 w 5037736"/>
              <a:gd name="connsiteY297" fmla="*/ 2417922 h 4110086"/>
              <a:gd name="connsiteX298" fmla="*/ 4100668 w 5037736"/>
              <a:gd name="connsiteY298" fmla="*/ 2418557 h 4110086"/>
              <a:gd name="connsiteX299" fmla="*/ 4106347 w 5037736"/>
              <a:gd name="connsiteY299" fmla="*/ 2419509 h 4110086"/>
              <a:gd name="connsiteX300" fmla="*/ 4112360 w 5037736"/>
              <a:gd name="connsiteY300" fmla="*/ 2420461 h 4110086"/>
              <a:gd name="connsiteX301" fmla="*/ 4118039 w 5037736"/>
              <a:gd name="connsiteY301" fmla="*/ 2422366 h 4110086"/>
              <a:gd name="connsiteX302" fmla="*/ 4123718 w 5037736"/>
              <a:gd name="connsiteY302" fmla="*/ 2423954 h 4110086"/>
              <a:gd name="connsiteX303" fmla="*/ 4129397 w 5037736"/>
              <a:gd name="connsiteY303" fmla="*/ 2426176 h 4110086"/>
              <a:gd name="connsiteX304" fmla="*/ 4134742 w 5037736"/>
              <a:gd name="connsiteY304" fmla="*/ 2428398 h 4110086"/>
              <a:gd name="connsiteX305" fmla="*/ 4140421 w 5037736"/>
              <a:gd name="connsiteY305" fmla="*/ 2431256 h 4110086"/>
              <a:gd name="connsiteX306" fmla="*/ 4145767 w 5037736"/>
              <a:gd name="connsiteY306" fmla="*/ 2434430 h 4110086"/>
              <a:gd name="connsiteX307" fmla="*/ 4150778 w 5037736"/>
              <a:gd name="connsiteY307" fmla="*/ 2437288 h 4110086"/>
              <a:gd name="connsiteX308" fmla="*/ 4155789 w 5037736"/>
              <a:gd name="connsiteY308" fmla="*/ 2441098 h 4110086"/>
              <a:gd name="connsiteX309" fmla="*/ 4160800 w 5037736"/>
              <a:gd name="connsiteY309" fmla="*/ 2444907 h 4110086"/>
              <a:gd name="connsiteX310" fmla="*/ 4165476 w 5037736"/>
              <a:gd name="connsiteY310" fmla="*/ 2449035 h 4110086"/>
              <a:gd name="connsiteX311" fmla="*/ 4170153 w 5037736"/>
              <a:gd name="connsiteY311" fmla="*/ 2453162 h 4110086"/>
              <a:gd name="connsiteX312" fmla="*/ 4969908 w 5037736"/>
              <a:gd name="connsiteY312" fmla="*/ 3252257 h 4110086"/>
              <a:gd name="connsiteX313" fmla="*/ 5037736 w 5037736"/>
              <a:gd name="connsiteY313" fmla="*/ 3319991 h 411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</a:cxnLst>
            <a:rect l="l" t="t" r="r" b="b"/>
            <a:pathLst>
              <a:path w="5037736" h="4110086">
                <a:moveTo>
                  <a:pt x="5037736" y="0"/>
                </a:moveTo>
                <a:lnTo>
                  <a:pt x="0" y="0"/>
                </a:lnTo>
                <a:lnTo>
                  <a:pt x="2696252" y="2688414"/>
                </a:lnTo>
                <a:cubicBezTo>
                  <a:pt x="2695918" y="2685874"/>
                  <a:pt x="2695918" y="2683652"/>
                  <a:pt x="2695583" y="2681112"/>
                </a:cubicBezTo>
                <a:cubicBezTo>
                  <a:pt x="2695249" y="2678889"/>
                  <a:pt x="2695249" y="2676350"/>
                  <a:pt x="2694915" y="2674127"/>
                </a:cubicBezTo>
                <a:lnTo>
                  <a:pt x="2694915" y="2667143"/>
                </a:lnTo>
                <a:cubicBezTo>
                  <a:pt x="2694915" y="2664920"/>
                  <a:pt x="2695249" y="2662381"/>
                  <a:pt x="2695249" y="2660158"/>
                </a:cubicBezTo>
                <a:cubicBezTo>
                  <a:pt x="2695583" y="2657618"/>
                  <a:pt x="2695583" y="2655396"/>
                  <a:pt x="2695918" y="2652856"/>
                </a:cubicBezTo>
                <a:cubicBezTo>
                  <a:pt x="2696252" y="2650634"/>
                  <a:pt x="2696586" y="2648094"/>
                  <a:pt x="2696920" y="2645872"/>
                </a:cubicBezTo>
                <a:cubicBezTo>
                  <a:pt x="2697588" y="2643649"/>
                  <a:pt x="2697922" y="2641109"/>
                  <a:pt x="2698590" y="2638887"/>
                </a:cubicBezTo>
                <a:cubicBezTo>
                  <a:pt x="2699258" y="2636665"/>
                  <a:pt x="2699592" y="2634125"/>
                  <a:pt x="2700260" y="2631903"/>
                </a:cubicBezTo>
                <a:cubicBezTo>
                  <a:pt x="2700929" y="2629680"/>
                  <a:pt x="2701931" y="2627458"/>
                  <a:pt x="2702599" y="2625235"/>
                </a:cubicBezTo>
                <a:lnTo>
                  <a:pt x="2705605" y="2618568"/>
                </a:lnTo>
                <a:cubicBezTo>
                  <a:pt x="2706608" y="2616346"/>
                  <a:pt x="2707944" y="2614441"/>
                  <a:pt x="2708946" y="2612219"/>
                </a:cubicBezTo>
                <a:cubicBezTo>
                  <a:pt x="2709948" y="2609996"/>
                  <a:pt x="2711285" y="2607774"/>
                  <a:pt x="2712287" y="2605552"/>
                </a:cubicBezTo>
                <a:cubicBezTo>
                  <a:pt x="2713623" y="2603647"/>
                  <a:pt x="2714959" y="2601425"/>
                  <a:pt x="2716296" y="2599520"/>
                </a:cubicBezTo>
                <a:cubicBezTo>
                  <a:pt x="2717966" y="2597615"/>
                  <a:pt x="2719302" y="2595392"/>
                  <a:pt x="2720973" y="2593488"/>
                </a:cubicBezTo>
                <a:cubicBezTo>
                  <a:pt x="2722643" y="2591583"/>
                  <a:pt x="2723979" y="2589678"/>
                  <a:pt x="2725649" y="2587773"/>
                </a:cubicBezTo>
                <a:lnTo>
                  <a:pt x="2730660" y="2582058"/>
                </a:lnTo>
                <a:cubicBezTo>
                  <a:pt x="2732331" y="2580788"/>
                  <a:pt x="2733667" y="2579201"/>
                  <a:pt x="2735337" y="2577931"/>
                </a:cubicBezTo>
                <a:cubicBezTo>
                  <a:pt x="2737008" y="2576661"/>
                  <a:pt x="2738344" y="2575074"/>
                  <a:pt x="2740014" y="2573804"/>
                </a:cubicBezTo>
                <a:lnTo>
                  <a:pt x="2745025" y="2569994"/>
                </a:lnTo>
                <a:lnTo>
                  <a:pt x="2750036" y="2566184"/>
                </a:lnTo>
                <a:cubicBezTo>
                  <a:pt x="2751707" y="2565232"/>
                  <a:pt x="2753711" y="2564279"/>
                  <a:pt x="2755381" y="2563327"/>
                </a:cubicBezTo>
                <a:cubicBezTo>
                  <a:pt x="2757052" y="2562375"/>
                  <a:pt x="2759056" y="2561105"/>
                  <a:pt x="2760726" y="2560152"/>
                </a:cubicBezTo>
                <a:cubicBezTo>
                  <a:pt x="2762397" y="2559200"/>
                  <a:pt x="2764401" y="2558247"/>
                  <a:pt x="2766072" y="2557295"/>
                </a:cubicBezTo>
                <a:cubicBezTo>
                  <a:pt x="2767742" y="2556660"/>
                  <a:pt x="2769746" y="2555708"/>
                  <a:pt x="2771417" y="2555073"/>
                </a:cubicBezTo>
                <a:cubicBezTo>
                  <a:pt x="2773421" y="2554438"/>
                  <a:pt x="2775091" y="2553485"/>
                  <a:pt x="2777096" y="2552850"/>
                </a:cubicBezTo>
                <a:cubicBezTo>
                  <a:pt x="2779100" y="2552215"/>
                  <a:pt x="2780770" y="2551898"/>
                  <a:pt x="2782775" y="2551263"/>
                </a:cubicBezTo>
                <a:cubicBezTo>
                  <a:pt x="2784779" y="2550628"/>
                  <a:pt x="2786784" y="2550310"/>
                  <a:pt x="2788788" y="2549675"/>
                </a:cubicBezTo>
                <a:cubicBezTo>
                  <a:pt x="2790792" y="2549358"/>
                  <a:pt x="2792463" y="2548723"/>
                  <a:pt x="2794467" y="2548406"/>
                </a:cubicBezTo>
                <a:lnTo>
                  <a:pt x="2800146" y="2547453"/>
                </a:lnTo>
                <a:cubicBezTo>
                  <a:pt x="2802151" y="2547136"/>
                  <a:pt x="2804155" y="2547136"/>
                  <a:pt x="2806159" y="2546818"/>
                </a:cubicBezTo>
                <a:cubicBezTo>
                  <a:pt x="2808164" y="2546501"/>
                  <a:pt x="2809834" y="2546501"/>
                  <a:pt x="2811839" y="2546183"/>
                </a:cubicBezTo>
                <a:lnTo>
                  <a:pt x="2817852" y="2546183"/>
                </a:lnTo>
                <a:lnTo>
                  <a:pt x="2823865" y="2546183"/>
                </a:lnTo>
                <a:cubicBezTo>
                  <a:pt x="2825869" y="2546501"/>
                  <a:pt x="2827874" y="2546501"/>
                  <a:pt x="2829878" y="2546818"/>
                </a:cubicBezTo>
                <a:cubicBezTo>
                  <a:pt x="2831883" y="2547136"/>
                  <a:pt x="2833553" y="2547136"/>
                  <a:pt x="2835557" y="2547453"/>
                </a:cubicBezTo>
                <a:lnTo>
                  <a:pt x="2841236" y="2548406"/>
                </a:lnTo>
                <a:cubicBezTo>
                  <a:pt x="2843241" y="2548723"/>
                  <a:pt x="2845245" y="2549358"/>
                  <a:pt x="2847250" y="2549675"/>
                </a:cubicBezTo>
                <a:cubicBezTo>
                  <a:pt x="2849254" y="2550310"/>
                  <a:pt x="2850924" y="2550628"/>
                  <a:pt x="2852929" y="2551263"/>
                </a:cubicBezTo>
                <a:cubicBezTo>
                  <a:pt x="2854933" y="2551898"/>
                  <a:pt x="2856604" y="2552215"/>
                  <a:pt x="2858608" y="2552850"/>
                </a:cubicBezTo>
                <a:cubicBezTo>
                  <a:pt x="2860612" y="2553485"/>
                  <a:pt x="2862283" y="2554438"/>
                  <a:pt x="2864287" y="2555073"/>
                </a:cubicBezTo>
                <a:cubicBezTo>
                  <a:pt x="2866291" y="2555708"/>
                  <a:pt x="2867962" y="2556660"/>
                  <a:pt x="2869966" y="2557295"/>
                </a:cubicBezTo>
                <a:cubicBezTo>
                  <a:pt x="2871637" y="2558247"/>
                  <a:pt x="2873641" y="2559200"/>
                  <a:pt x="2875311" y="2560152"/>
                </a:cubicBezTo>
                <a:cubicBezTo>
                  <a:pt x="2876982" y="2561105"/>
                  <a:pt x="2878652" y="2562375"/>
                  <a:pt x="2880322" y="2563327"/>
                </a:cubicBezTo>
                <a:cubicBezTo>
                  <a:pt x="2881993" y="2564279"/>
                  <a:pt x="2883997" y="2565232"/>
                  <a:pt x="2885667" y="2566184"/>
                </a:cubicBezTo>
                <a:lnTo>
                  <a:pt x="2890678" y="2569994"/>
                </a:lnTo>
                <a:lnTo>
                  <a:pt x="2895689" y="2573804"/>
                </a:lnTo>
                <a:cubicBezTo>
                  <a:pt x="2897360" y="2575074"/>
                  <a:pt x="2898696" y="2576661"/>
                  <a:pt x="2900366" y="2577931"/>
                </a:cubicBezTo>
                <a:cubicBezTo>
                  <a:pt x="2902037" y="2579201"/>
                  <a:pt x="2903373" y="2580788"/>
                  <a:pt x="2905043" y="2582058"/>
                </a:cubicBezTo>
                <a:lnTo>
                  <a:pt x="4398989" y="4073893"/>
                </a:lnTo>
                <a:cubicBezTo>
                  <a:pt x="4400325" y="4075480"/>
                  <a:pt x="4401995" y="4076750"/>
                  <a:pt x="4403332" y="4078338"/>
                </a:cubicBezTo>
                <a:cubicBezTo>
                  <a:pt x="4405002" y="4079608"/>
                  <a:pt x="4406338" y="4081195"/>
                  <a:pt x="4408009" y="4082465"/>
                </a:cubicBezTo>
                <a:lnTo>
                  <a:pt x="4413020" y="4086275"/>
                </a:lnTo>
                <a:cubicBezTo>
                  <a:pt x="4414690" y="4087545"/>
                  <a:pt x="4416360" y="4088497"/>
                  <a:pt x="4418031" y="4089767"/>
                </a:cubicBezTo>
                <a:cubicBezTo>
                  <a:pt x="4419701" y="4091037"/>
                  <a:pt x="4421372" y="4091989"/>
                  <a:pt x="4423042" y="4093259"/>
                </a:cubicBezTo>
                <a:cubicBezTo>
                  <a:pt x="4425046" y="4094212"/>
                  <a:pt x="4426716" y="4094847"/>
                  <a:pt x="4428721" y="4095799"/>
                </a:cubicBezTo>
                <a:lnTo>
                  <a:pt x="4433732" y="4098656"/>
                </a:lnTo>
                <a:cubicBezTo>
                  <a:pt x="4435736" y="4099609"/>
                  <a:pt x="4437741" y="4100244"/>
                  <a:pt x="4439745" y="4101196"/>
                </a:cubicBezTo>
                <a:cubicBezTo>
                  <a:pt x="4441416" y="4101831"/>
                  <a:pt x="4443420" y="4102466"/>
                  <a:pt x="4445090" y="4103101"/>
                </a:cubicBezTo>
                <a:cubicBezTo>
                  <a:pt x="4447094" y="4103736"/>
                  <a:pt x="4448765" y="4104371"/>
                  <a:pt x="4450769" y="4105006"/>
                </a:cubicBezTo>
                <a:cubicBezTo>
                  <a:pt x="4452774" y="4105641"/>
                  <a:pt x="4454444" y="4105958"/>
                  <a:pt x="4456449" y="4106593"/>
                </a:cubicBezTo>
                <a:cubicBezTo>
                  <a:pt x="4458453" y="4106911"/>
                  <a:pt x="4460123" y="4107546"/>
                  <a:pt x="4462127" y="4107863"/>
                </a:cubicBezTo>
                <a:lnTo>
                  <a:pt x="4468140" y="4108816"/>
                </a:lnTo>
                <a:cubicBezTo>
                  <a:pt x="4470145" y="4109133"/>
                  <a:pt x="4472149" y="4109133"/>
                  <a:pt x="4474154" y="4109451"/>
                </a:cubicBezTo>
                <a:cubicBezTo>
                  <a:pt x="4476158" y="4109768"/>
                  <a:pt x="4478162" y="4109768"/>
                  <a:pt x="4480167" y="4110086"/>
                </a:cubicBezTo>
                <a:lnTo>
                  <a:pt x="4485846" y="4110086"/>
                </a:lnTo>
                <a:lnTo>
                  <a:pt x="4491526" y="4110086"/>
                </a:lnTo>
                <a:cubicBezTo>
                  <a:pt x="4493529" y="4109768"/>
                  <a:pt x="4495534" y="4109768"/>
                  <a:pt x="4497538" y="4109451"/>
                </a:cubicBezTo>
                <a:cubicBezTo>
                  <a:pt x="4499543" y="4109133"/>
                  <a:pt x="4501547" y="4109133"/>
                  <a:pt x="4503551" y="4108816"/>
                </a:cubicBezTo>
                <a:lnTo>
                  <a:pt x="4509565" y="4107863"/>
                </a:lnTo>
                <a:cubicBezTo>
                  <a:pt x="4511569" y="4107546"/>
                  <a:pt x="4513239" y="4106911"/>
                  <a:pt x="4515244" y="4106593"/>
                </a:cubicBezTo>
                <a:cubicBezTo>
                  <a:pt x="4516915" y="4105958"/>
                  <a:pt x="4518919" y="4105641"/>
                  <a:pt x="4520589" y="4105006"/>
                </a:cubicBezTo>
                <a:lnTo>
                  <a:pt x="4526602" y="4103101"/>
                </a:lnTo>
                <a:cubicBezTo>
                  <a:pt x="4528272" y="4102466"/>
                  <a:pt x="4530277" y="4101831"/>
                  <a:pt x="4531948" y="4101196"/>
                </a:cubicBezTo>
                <a:cubicBezTo>
                  <a:pt x="4533952" y="4100244"/>
                  <a:pt x="4535956" y="4099609"/>
                  <a:pt x="4537960" y="4098656"/>
                </a:cubicBezTo>
                <a:lnTo>
                  <a:pt x="4542971" y="4095799"/>
                </a:lnTo>
                <a:cubicBezTo>
                  <a:pt x="4544976" y="4094847"/>
                  <a:pt x="4546646" y="4094212"/>
                  <a:pt x="4548650" y="4093259"/>
                </a:cubicBezTo>
                <a:cubicBezTo>
                  <a:pt x="4550321" y="4091989"/>
                  <a:pt x="4551991" y="4091037"/>
                  <a:pt x="4553661" y="4089767"/>
                </a:cubicBezTo>
                <a:cubicBezTo>
                  <a:pt x="4555332" y="4088497"/>
                  <a:pt x="4557002" y="4087545"/>
                  <a:pt x="4558672" y="4086275"/>
                </a:cubicBezTo>
                <a:lnTo>
                  <a:pt x="4563683" y="4082465"/>
                </a:lnTo>
                <a:cubicBezTo>
                  <a:pt x="4565354" y="4081195"/>
                  <a:pt x="4566690" y="4079608"/>
                  <a:pt x="4568360" y="4078338"/>
                </a:cubicBezTo>
                <a:cubicBezTo>
                  <a:pt x="4569697" y="4076750"/>
                  <a:pt x="4571367" y="4075480"/>
                  <a:pt x="4572704" y="4073893"/>
                </a:cubicBezTo>
                <a:lnTo>
                  <a:pt x="4577381" y="4069448"/>
                </a:lnTo>
                <a:lnTo>
                  <a:pt x="4581389" y="4064686"/>
                </a:lnTo>
                <a:cubicBezTo>
                  <a:pt x="4582726" y="4063099"/>
                  <a:pt x="4583727" y="4061194"/>
                  <a:pt x="4585064" y="4059606"/>
                </a:cubicBezTo>
                <a:cubicBezTo>
                  <a:pt x="4586400" y="4058019"/>
                  <a:pt x="4587403" y="4056432"/>
                  <a:pt x="4588738" y="4054844"/>
                </a:cubicBezTo>
                <a:cubicBezTo>
                  <a:pt x="4589741" y="4052939"/>
                  <a:pt x="4591077" y="4051352"/>
                  <a:pt x="4592079" y="4049447"/>
                </a:cubicBezTo>
                <a:cubicBezTo>
                  <a:pt x="4593081" y="4047860"/>
                  <a:pt x="4594084" y="4045955"/>
                  <a:pt x="4595086" y="4044367"/>
                </a:cubicBezTo>
                <a:cubicBezTo>
                  <a:pt x="4595754" y="4042463"/>
                  <a:pt x="4596756" y="4040558"/>
                  <a:pt x="4597424" y="4038653"/>
                </a:cubicBezTo>
                <a:cubicBezTo>
                  <a:pt x="4598092" y="4036748"/>
                  <a:pt x="4599095" y="4035161"/>
                  <a:pt x="4599763" y="4033256"/>
                </a:cubicBezTo>
                <a:cubicBezTo>
                  <a:pt x="4600431" y="4031351"/>
                  <a:pt x="4601433" y="4029763"/>
                  <a:pt x="4602101" y="4027859"/>
                </a:cubicBezTo>
                <a:lnTo>
                  <a:pt x="4604106" y="4022144"/>
                </a:lnTo>
                <a:cubicBezTo>
                  <a:pt x="4604774" y="4020239"/>
                  <a:pt x="4605108" y="4018017"/>
                  <a:pt x="4605776" y="4016112"/>
                </a:cubicBezTo>
                <a:lnTo>
                  <a:pt x="4606778" y="4010397"/>
                </a:lnTo>
                <a:lnTo>
                  <a:pt x="4607781" y="4004683"/>
                </a:lnTo>
                <a:cubicBezTo>
                  <a:pt x="4608115" y="4002778"/>
                  <a:pt x="4608115" y="4000555"/>
                  <a:pt x="4608448" y="3998650"/>
                </a:cubicBezTo>
                <a:cubicBezTo>
                  <a:pt x="4608448" y="3996746"/>
                  <a:pt x="4608782" y="3994841"/>
                  <a:pt x="4608782" y="3992936"/>
                </a:cubicBezTo>
                <a:cubicBezTo>
                  <a:pt x="4608782" y="3991031"/>
                  <a:pt x="4609117" y="3989126"/>
                  <a:pt x="4609117" y="3987221"/>
                </a:cubicBezTo>
                <a:cubicBezTo>
                  <a:pt x="4609117" y="3984999"/>
                  <a:pt x="4608782" y="3983094"/>
                  <a:pt x="4608782" y="3980872"/>
                </a:cubicBezTo>
                <a:cubicBezTo>
                  <a:pt x="4608782" y="3978967"/>
                  <a:pt x="4608448" y="3977062"/>
                  <a:pt x="4608448" y="3975157"/>
                </a:cubicBezTo>
                <a:cubicBezTo>
                  <a:pt x="4608115" y="3973252"/>
                  <a:pt x="4608115" y="3971347"/>
                  <a:pt x="4607781" y="3969442"/>
                </a:cubicBezTo>
                <a:cubicBezTo>
                  <a:pt x="4607446" y="3967537"/>
                  <a:pt x="4607112" y="3965315"/>
                  <a:pt x="4606778" y="3963410"/>
                </a:cubicBezTo>
                <a:lnTo>
                  <a:pt x="4605776" y="3957696"/>
                </a:lnTo>
                <a:cubicBezTo>
                  <a:pt x="4605108" y="3955791"/>
                  <a:pt x="4604774" y="3953886"/>
                  <a:pt x="4604106" y="3951981"/>
                </a:cubicBezTo>
                <a:cubicBezTo>
                  <a:pt x="4603437" y="3950076"/>
                  <a:pt x="4602770" y="3948489"/>
                  <a:pt x="4602101" y="3946584"/>
                </a:cubicBezTo>
                <a:cubicBezTo>
                  <a:pt x="4601433" y="3944679"/>
                  <a:pt x="4600431" y="3942457"/>
                  <a:pt x="4599763" y="3940552"/>
                </a:cubicBezTo>
                <a:cubicBezTo>
                  <a:pt x="4599095" y="3938647"/>
                  <a:pt x="4598092" y="3937059"/>
                  <a:pt x="4597424" y="3935155"/>
                </a:cubicBezTo>
                <a:cubicBezTo>
                  <a:pt x="4596756" y="3933250"/>
                  <a:pt x="4595754" y="3931662"/>
                  <a:pt x="4595086" y="3929757"/>
                </a:cubicBezTo>
                <a:cubicBezTo>
                  <a:pt x="4594084" y="3928170"/>
                  <a:pt x="4593081" y="3926265"/>
                  <a:pt x="4592079" y="3924678"/>
                </a:cubicBezTo>
                <a:cubicBezTo>
                  <a:pt x="4591077" y="3922773"/>
                  <a:pt x="4589741" y="3921185"/>
                  <a:pt x="4588738" y="3919281"/>
                </a:cubicBezTo>
                <a:cubicBezTo>
                  <a:pt x="4587403" y="3917693"/>
                  <a:pt x="4586400" y="3915788"/>
                  <a:pt x="4585064" y="3914201"/>
                </a:cubicBezTo>
                <a:cubicBezTo>
                  <a:pt x="4583727" y="3912614"/>
                  <a:pt x="4582726" y="3910709"/>
                  <a:pt x="4581389" y="3909121"/>
                </a:cubicBezTo>
                <a:cubicBezTo>
                  <a:pt x="4580053" y="3907534"/>
                  <a:pt x="4578716" y="3906264"/>
                  <a:pt x="4577381" y="3904677"/>
                </a:cubicBezTo>
                <a:cubicBezTo>
                  <a:pt x="4575710" y="3903089"/>
                  <a:pt x="4574374" y="3901502"/>
                  <a:pt x="4572704" y="3899914"/>
                </a:cubicBezTo>
                <a:lnTo>
                  <a:pt x="3276525" y="2605234"/>
                </a:lnTo>
                <a:cubicBezTo>
                  <a:pt x="3275189" y="2603647"/>
                  <a:pt x="3273519" y="2602059"/>
                  <a:pt x="3272182" y="2600472"/>
                </a:cubicBezTo>
                <a:cubicBezTo>
                  <a:pt x="3270846" y="2598885"/>
                  <a:pt x="3269510" y="2597615"/>
                  <a:pt x="3268174" y="2596027"/>
                </a:cubicBezTo>
                <a:cubicBezTo>
                  <a:pt x="3266837" y="2594440"/>
                  <a:pt x="3265501" y="2592535"/>
                  <a:pt x="3264165" y="2590948"/>
                </a:cubicBezTo>
                <a:cubicBezTo>
                  <a:pt x="3263163" y="2589360"/>
                  <a:pt x="3261826" y="2587455"/>
                  <a:pt x="3260824" y="2585868"/>
                </a:cubicBezTo>
                <a:cubicBezTo>
                  <a:pt x="3259822" y="2584281"/>
                  <a:pt x="3258820" y="2582376"/>
                  <a:pt x="3257818" y="2580788"/>
                </a:cubicBezTo>
                <a:cubicBezTo>
                  <a:pt x="3256815" y="2579201"/>
                  <a:pt x="3255813" y="2577296"/>
                  <a:pt x="3254811" y="2575709"/>
                </a:cubicBezTo>
                <a:cubicBezTo>
                  <a:pt x="3253809" y="2573804"/>
                  <a:pt x="3253141" y="2571899"/>
                  <a:pt x="3252138" y="2569994"/>
                </a:cubicBezTo>
                <a:cubicBezTo>
                  <a:pt x="3251136" y="2568089"/>
                  <a:pt x="3250468" y="2566502"/>
                  <a:pt x="3249466" y="2564597"/>
                </a:cubicBezTo>
                <a:lnTo>
                  <a:pt x="3247461" y="2558882"/>
                </a:lnTo>
                <a:cubicBezTo>
                  <a:pt x="3246793" y="2556977"/>
                  <a:pt x="3246459" y="2555073"/>
                  <a:pt x="3245791" y="2553168"/>
                </a:cubicBezTo>
                <a:cubicBezTo>
                  <a:pt x="3245123" y="2551263"/>
                  <a:pt x="3244789" y="2549358"/>
                  <a:pt x="3244121" y="2547453"/>
                </a:cubicBezTo>
                <a:cubicBezTo>
                  <a:pt x="3243787" y="2545548"/>
                  <a:pt x="3243119" y="2543643"/>
                  <a:pt x="3242785" y="2541738"/>
                </a:cubicBezTo>
                <a:lnTo>
                  <a:pt x="3241782" y="2536024"/>
                </a:lnTo>
                <a:cubicBezTo>
                  <a:pt x="3241448" y="2534119"/>
                  <a:pt x="3241448" y="2531897"/>
                  <a:pt x="3241114" y="2529992"/>
                </a:cubicBezTo>
                <a:cubicBezTo>
                  <a:pt x="3241114" y="2528087"/>
                  <a:pt x="3240780" y="2526182"/>
                  <a:pt x="3240780" y="2524277"/>
                </a:cubicBezTo>
                <a:lnTo>
                  <a:pt x="3240780" y="2518245"/>
                </a:lnTo>
                <a:lnTo>
                  <a:pt x="3240780" y="2512213"/>
                </a:lnTo>
                <a:cubicBezTo>
                  <a:pt x="3240780" y="2510308"/>
                  <a:pt x="3241114" y="2508403"/>
                  <a:pt x="3241114" y="2506498"/>
                </a:cubicBezTo>
                <a:cubicBezTo>
                  <a:pt x="3241448" y="2504593"/>
                  <a:pt x="3241448" y="2502689"/>
                  <a:pt x="3241782" y="2500784"/>
                </a:cubicBezTo>
                <a:cubicBezTo>
                  <a:pt x="3242116" y="2498879"/>
                  <a:pt x="3242450" y="2496656"/>
                  <a:pt x="3242785" y="2494752"/>
                </a:cubicBezTo>
                <a:cubicBezTo>
                  <a:pt x="3243119" y="2492847"/>
                  <a:pt x="3243787" y="2490942"/>
                  <a:pt x="3244121" y="2489037"/>
                </a:cubicBezTo>
                <a:cubicBezTo>
                  <a:pt x="3244789" y="2487132"/>
                  <a:pt x="3245123" y="2485227"/>
                  <a:pt x="3245791" y="2483322"/>
                </a:cubicBezTo>
                <a:cubicBezTo>
                  <a:pt x="3246459" y="2481417"/>
                  <a:pt x="3246793" y="2479195"/>
                  <a:pt x="3247461" y="2477290"/>
                </a:cubicBezTo>
                <a:cubicBezTo>
                  <a:pt x="3248130" y="2475385"/>
                  <a:pt x="3248798" y="2473798"/>
                  <a:pt x="3249466" y="2471893"/>
                </a:cubicBezTo>
                <a:cubicBezTo>
                  <a:pt x="3250468" y="2469988"/>
                  <a:pt x="3251136" y="2468401"/>
                  <a:pt x="3252138" y="2466496"/>
                </a:cubicBezTo>
                <a:cubicBezTo>
                  <a:pt x="3253141" y="2464591"/>
                  <a:pt x="3253809" y="2463004"/>
                  <a:pt x="3254811" y="2461099"/>
                </a:cubicBezTo>
                <a:cubicBezTo>
                  <a:pt x="3255813" y="2459194"/>
                  <a:pt x="3256815" y="2457606"/>
                  <a:pt x="3257818" y="2455702"/>
                </a:cubicBezTo>
                <a:cubicBezTo>
                  <a:pt x="3258820" y="2453797"/>
                  <a:pt x="3259822" y="2452209"/>
                  <a:pt x="3260824" y="2450304"/>
                </a:cubicBezTo>
                <a:cubicBezTo>
                  <a:pt x="3261826" y="2448717"/>
                  <a:pt x="3263163" y="2447130"/>
                  <a:pt x="3264165" y="2445542"/>
                </a:cubicBezTo>
                <a:cubicBezTo>
                  <a:pt x="3265501" y="2443955"/>
                  <a:pt x="3266837" y="2442050"/>
                  <a:pt x="3268174" y="2440463"/>
                </a:cubicBezTo>
                <a:lnTo>
                  <a:pt x="3272182" y="2435700"/>
                </a:lnTo>
                <a:cubicBezTo>
                  <a:pt x="3273519" y="2434113"/>
                  <a:pt x="3275189" y="2432843"/>
                  <a:pt x="3276525" y="2431256"/>
                </a:cubicBezTo>
                <a:cubicBezTo>
                  <a:pt x="3278196" y="2429668"/>
                  <a:pt x="3279866" y="2428398"/>
                  <a:pt x="3281536" y="2426811"/>
                </a:cubicBezTo>
                <a:lnTo>
                  <a:pt x="3285879" y="2422684"/>
                </a:lnTo>
                <a:lnTo>
                  <a:pt x="3290890" y="2418874"/>
                </a:lnTo>
                <a:cubicBezTo>
                  <a:pt x="3292560" y="2417604"/>
                  <a:pt x="3294565" y="2416652"/>
                  <a:pt x="3296235" y="2415382"/>
                </a:cubicBezTo>
                <a:cubicBezTo>
                  <a:pt x="3297906" y="2414429"/>
                  <a:pt x="3299576" y="2413159"/>
                  <a:pt x="3301246" y="2412207"/>
                </a:cubicBezTo>
                <a:cubicBezTo>
                  <a:pt x="3302917" y="2411255"/>
                  <a:pt x="3304921" y="2410302"/>
                  <a:pt x="3306591" y="2409350"/>
                </a:cubicBezTo>
                <a:cubicBezTo>
                  <a:pt x="3308262" y="2408397"/>
                  <a:pt x="3310266" y="2407445"/>
                  <a:pt x="3311936" y="2406492"/>
                </a:cubicBezTo>
                <a:cubicBezTo>
                  <a:pt x="3313607" y="2405857"/>
                  <a:pt x="3315611" y="2404905"/>
                  <a:pt x="3317281" y="2404270"/>
                </a:cubicBezTo>
                <a:cubicBezTo>
                  <a:pt x="3319286" y="2403635"/>
                  <a:pt x="3321290" y="2402683"/>
                  <a:pt x="3323295" y="2402048"/>
                </a:cubicBezTo>
                <a:cubicBezTo>
                  <a:pt x="3324965" y="2401413"/>
                  <a:pt x="3326969" y="2400778"/>
                  <a:pt x="3328640" y="2400143"/>
                </a:cubicBezTo>
                <a:cubicBezTo>
                  <a:pt x="3330644" y="2399825"/>
                  <a:pt x="3332648" y="2399190"/>
                  <a:pt x="3334653" y="2398873"/>
                </a:cubicBezTo>
                <a:cubicBezTo>
                  <a:pt x="3336657" y="2398238"/>
                  <a:pt x="3338328" y="2397920"/>
                  <a:pt x="3340332" y="2397285"/>
                </a:cubicBezTo>
                <a:lnTo>
                  <a:pt x="3346011" y="2396333"/>
                </a:lnTo>
                <a:cubicBezTo>
                  <a:pt x="3348016" y="2396016"/>
                  <a:pt x="3350020" y="2396016"/>
                  <a:pt x="3352024" y="2395698"/>
                </a:cubicBezTo>
                <a:cubicBezTo>
                  <a:pt x="3354029" y="2395698"/>
                  <a:pt x="3355699" y="2395381"/>
                  <a:pt x="3357703" y="2395381"/>
                </a:cubicBezTo>
                <a:lnTo>
                  <a:pt x="3364051" y="2395381"/>
                </a:lnTo>
                <a:lnTo>
                  <a:pt x="3369730" y="2395381"/>
                </a:lnTo>
                <a:cubicBezTo>
                  <a:pt x="3371734" y="2395381"/>
                  <a:pt x="3373739" y="2395698"/>
                  <a:pt x="3375743" y="2395698"/>
                </a:cubicBezTo>
                <a:cubicBezTo>
                  <a:pt x="3377747" y="2396016"/>
                  <a:pt x="3379418" y="2396016"/>
                  <a:pt x="3381422" y="2396333"/>
                </a:cubicBezTo>
                <a:lnTo>
                  <a:pt x="3387101" y="2397285"/>
                </a:lnTo>
                <a:cubicBezTo>
                  <a:pt x="3389106" y="2397920"/>
                  <a:pt x="3391110" y="2398238"/>
                  <a:pt x="3393114" y="2398873"/>
                </a:cubicBezTo>
                <a:cubicBezTo>
                  <a:pt x="3395119" y="2399190"/>
                  <a:pt x="3396789" y="2399825"/>
                  <a:pt x="3398794" y="2400143"/>
                </a:cubicBezTo>
                <a:lnTo>
                  <a:pt x="3404807" y="2402048"/>
                </a:lnTo>
                <a:cubicBezTo>
                  <a:pt x="3406477" y="2402683"/>
                  <a:pt x="3408482" y="2403635"/>
                  <a:pt x="3410152" y="2404270"/>
                </a:cubicBezTo>
                <a:cubicBezTo>
                  <a:pt x="3412156" y="2404905"/>
                  <a:pt x="3413827" y="2405857"/>
                  <a:pt x="3415831" y="2406492"/>
                </a:cubicBezTo>
                <a:cubicBezTo>
                  <a:pt x="3417501" y="2407445"/>
                  <a:pt x="3419506" y="2408397"/>
                  <a:pt x="3421176" y="2409350"/>
                </a:cubicBezTo>
                <a:lnTo>
                  <a:pt x="3426187" y="2412207"/>
                </a:lnTo>
                <a:cubicBezTo>
                  <a:pt x="3428191" y="2413159"/>
                  <a:pt x="3429862" y="2414429"/>
                  <a:pt x="3431866" y="2415382"/>
                </a:cubicBezTo>
                <a:cubicBezTo>
                  <a:pt x="3433537" y="2416652"/>
                  <a:pt x="3434873" y="2417604"/>
                  <a:pt x="3436543" y="2418874"/>
                </a:cubicBezTo>
                <a:lnTo>
                  <a:pt x="3441554" y="2422684"/>
                </a:lnTo>
                <a:cubicBezTo>
                  <a:pt x="3443224" y="2423954"/>
                  <a:pt x="3444895" y="2425541"/>
                  <a:pt x="3446565" y="2426811"/>
                </a:cubicBezTo>
                <a:cubicBezTo>
                  <a:pt x="3447901" y="2428398"/>
                  <a:pt x="3449572" y="2429668"/>
                  <a:pt x="3450908" y="2431256"/>
                </a:cubicBezTo>
                <a:lnTo>
                  <a:pt x="4169819" y="3149076"/>
                </a:lnTo>
                <a:lnTo>
                  <a:pt x="4174496" y="3153521"/>
                </a:lnTo>
                <a:cubicBezTo>
                  <a:pt x="4176167" y="3154791"/>
                  <a:pt x="4177503" y="3156378"/>
                  <a:pt x="4179173" y="3157648"/>
                </a:cubicBezTo>
                <a:lnTo>
                  <a:pt x="4184184" y="3161458"/>
                </a:lnTo>
                <a:cubicBezTo>
                  <a:pt x="4185855" y="3162728"/>
                  <a:pt x="4187525" y="3163680"/>
                  <a:pt x="4189195" y="3164950"/>
                </a:cubicBezTo>
                <a:cubicBezTo>
                  <a:pt x="4190866" y="3166220"/>
                  <a:pt x="4192870" y="3167172"/>
                  <a:pt x="4194540" y="3168442"/>
                </a:cubicBezTo>
                <a:cubicBezTo>
                  <a:pt x="4196211" y="3169395"/>
                  <a:pt x="4197881" y="3170030"/>
                  <a:pt x="4199551" y="3170982"/>
                </a:cubicBezTo>
                <a:cubicBezTo>
                  <a:pt x="4201222" y="3171935"/>
                  <a:pt x="4203226" y="3172887"/>
                  <a:pt x="4204896" y="3173840"/>
                </a:cubicBezTo>
                <a:cubicBezTo>
                  <a:pt x="4206901" y="3174474"/>
                  <a:pt x="4208571" y="3175427"/>
                  <a:pt x="4210576" y="3176062"/>
                </a:cubicBezTo>
                <a:cubicBezTo>
                  <a:pt x="4212580" y="3176697"/>
                  <a:pt x="4214250" y="3177649"/>
                  <a:pt x="4216255" y="3178284"/>
                </a:cubicBezTo>
                <a:cubicBezTo>
                  <a:pt x="4218259" y="3178919"/>
                  <a:pt x="4219929" y="3179554"/>
                  <a:pt x="4221934" y="3180189"/>
                </a:cubicBezTo>
                <a:cubicBezTo>
                  <a:pt x="4223938" y="3180824"/>
                  <a:pt x="4225609" y="3181142"/>
                  <a:pt x="4227613" y="3181776"/>
                </a:cubicBezTo>
                <a:cubicBezTo>
                  <a:pt x="4229617" y="3182094"/>
                  <a:pt x="4231288" y="3182729"/>
                  <a:pt x="4233292" y="3183046"/>
                </a:cubicBezTo>
                <a:lnTo>
                  <a:pt x="4239305" y="3183999"/>
                </a:lnTo>
                <a:cubicBezTo>
                  <a:pt x="4241310" y="3184316"/>
                  <a:pt x="4242980" y="3184316"/>
                  <a:pt x="4244984" y="3184634"/>
                </a:cubicBezTo>
                <a:cubicBezTo>
                  <a:pt x="4246989" y="3184634"/>
                  <a:pt x="4248993" y="3184951"/>
                  <a:pt x="4250998" y="3184951"/>
                </a:cubicBezTo>
                <a:cubicBezTo>
                  <a:pt x="4253002" y="3184951"/>
                  <a:pt x="4255006" y="3185269"/>
                  <a:pt x="4257011" y="3185269"/>
                </a:cubicBezTo>
                <a:cubicBezTo>
                  <a:pt x="4259015" y="3185269"/>
                  <a:pt x="4261020" y="3184951"/>
                  <a:pt x="4263024" y="3184951"/>
                </a:cubicBezTo>
                <a:cubicBezTo>
                  <a:pt x="4265028" y="3184951"/>
                  <a:pt x="4266699" y="3184634"/>
                  <a:pt x="4268703" y="3184634"/>
                </a:cubicBezTo>
                <a:cubicBezTo>
                  <a:pt x="4270707" y="3184316"/>
                  <a:pt x="4272378" y="3184316"/>
                  <a:pt x="4274382" y="3183999"/>
                </a:cubicBezTo>
                <a:lnTo>
                  <a:pt x="4280395" y="3183046"/>
                </a:lnTo>
                <a:cubicBezTo>
                  <a:pt x="4282400" y="3182729"/>
                  <a:pt x="4284070" y="3182094"/>
                  <a:pt x="4286075" y="3181776"/>
                </a:cubicBezTo>
                <a:cubicBezTo>
                  <a:pt x="4288079" y="3181142"/>
                  <a:pt x="4290083" y="3180824"/>
                  <a:pt x="4292088" y="3180189"/>
                </a:cubicBezTo>
                <a:cubicBezTo>
                  <a:pt x="4294092" y="3179554"/>
                  <a:pt x="4295762" y="3178919"/>
                  <a:pt x="4297767" y="3178284"/>
                </a:cubicBezTo>
                <a:cubicBezTo>
                  <a:pt x="4299771" y="3177649"/>
                  <a:pt x="4301442" y="3176697"/>
                  <a:pt x="4303446" y="3176062"/>
                </a:cubicBezTo>
                <a:cubicBezTo>
                  <a:pt x="4305116" y="3175427"/>
                  <a:pt x="4307121" y="3174474"/>
                  <a:pt x="4308791" y="3173840"/>
                </a:cubicBezTo>
                <a:cubicBezTo>
                  <a:pt x="4310461" y="3172887"/>
                  <a:pt x="4312466" y="3171935"/>
                  <a:pt x="4314136" y="3170982"/>
                </a:cubicBezTo>
                <a:cubicBezTo>
                  <a:pt x="4316140" y="3170030"/>
                  <a:pt x="4317811" y="3169395"/>
                  <a:pt x="4319815" y="3168442"/>
                </a:cubicBezTo>
                <a:cubicBezTo>
                  <a:pt x="4321486" y="3167172"/>
                  <a:pt x="4323156" y="3166220"/>
                  <a:pt x="4324826" y="3164950"/>
                </a:cubicBezTo>
                <a:cubicBezTo>
                  <a:pt x="4326497" y="3163680"/>
                  <a:pt x="4327833" y="3162728"/>
                  <a:pt x="4329503" y="3161458"/>
                </a:cubicBezTo>
                <a:cubicBezTo>
                  <a:pt x="4331173" y="3160188"/>
                  <a:pt x="4333178" y="3158918"/>
                  <a:pt x="4334848" y="3157648"/>
                </a:cubicBezTo>
                <a:cubicBezTo>
                  <a:pt x="4336519" y="3156378"/>
                  <a:pt x="4337855" y="3154791"/>
                  <a:pt x="4339525" y="3153521"/>
                </a:cubicBezTo>
                <a:lnTo>
                  <a:pt x="4344202" y="3149076"/>
                </a:lnTo>
                <a:cubicBezTo>
                  <a:pt x="4345538" y="3147489"/>
                  <a:pt x="4347209" y="3146219"/>
                  <a:pt x="4348545" y="3144631"/>
                </a:cubicBezTo>
                <a:lnTo>
                  <a:pt x="4352554" y="3139869"/>
                </a:lnTo>
                <a:cubicBezTo>
                  <a:pt x="4353890" y="3138282"/>
                  <a:pt x="4354892" y="3136377"/>
                  <a:pt x="4356228" y="3134790"/>
                </a:cubicBezTo>
                <a:cubicBezTo>
                  <a:pt x="4357565" y="3133202"/>
                  <a:pt x="4358567" y="3131615"/>
                  <a:pt x="4359903" y="3130027"/>
                </a:cubicBezTo>
                <a:cubicBezTo>
                  <a:pt x="4360905" y="3128440"/>
                  <a:pt x="4362242" y="3126535"/>
                  <a:pt x="4363244" y="3124948"/>
                </a:cubicBezTo>
                <a:cubicBezTo>
                  <a:pt x="4364246" y="3123043"/>
                  <a:pt x="4364914" y="3121455"/>
                  <a:pt x="4365916" y="3119551"/>
                </a:cubicBezTo>
                <a:cubicBezTo>
                  <a:pt x="4366919" y="3117646"/>
                  <a:pt x="4367587" y="3115741"/>
                  <a:pt x="4368589" y="3113836"/>
                </a:cubicBezTo>
                <a:cubicBezTo>
                  <a:pt x="4369591" y="3111931"/>
                  <a:pt x="4370259" y="3110344"/>
                  <a:pt x="4371261" y="3108439"/>
                </a:cubicBezTo>
                <a:cubicBezTo>
                  <a:pt x="4371930" y="3106534"/>
                  <a:pt x="4372598" y="3104947"/>
                  <a:pt x="4373266" y="3103042"/>
                </a:cubicBezTo>
                <a:cubicBezTo>
                  <a:pt x="4373934" y="3101137"/>
                  <a:pt x="4374602" y="3098914"/>
                  <a:pt x="4375270" y="3097010"/>
                </a:cubicBezTo>
                <a:cubicBezTo>
                  <a:pt x="4375604" y="3095105"/>
                  <a:pt x="4376272" y="3093200"/>
                  <a:pt x="4376606" y="3091295"/>
                </a:cubicBezTo>
                <a:cubicBezTo>
                  <a:pt x="4376941" y="3089390"/>
                  <a:pt x="4377609" y="3087485"/>
                  <a:pt x="4377943" y="3085580"/>
                </a:cubicBezTo>
                <a:lnTo>
                  <a:pt x="4378945" y="3079866"/>
                </a:lnTo>
                <a:cubicBezTo>
                  <a:pt x="4379279" y="3077961"/>
                  <a:pt x="4379279" y="3075738"/>
                  <a:pt x="4379613" y="3073834"/>
                </a:cubicBezTo>
                <a:cubicBezTo>
                  <a:pt x="4379613" y="3071929"/>
                  <a:pt x="4379947" y="3070024"/>
                  <a:pt x="4379947" y="3068119"/>
                </a:cubicBezTo>
                <a:cubicBezTo>
                  <a:pt x="4379947" y="3066214"/>
                  <a:pt x="4380281" y="3064309"/>
                  <a:pt x="4380281" y="3062404"/>
                </a:cubicBezTo>
                <a:cubicBezTo>
                  <a:pt x="4380281" y="3060182"/>
                  <a:pt x="4379947" y="3058277"/>
                  <a:pt x="4379947" y="3056055"/>
                </a:cubicBezTo>
                <a:cubicBezTo>
                  <a:pt x="4379947" y="3054150"/>
                  <a:pt x="4379613" y="3052245"/>
                  <a:pt x="4379613" y="3050340"/>
                </a:cubicBezTo>
                <a:cubicBezTo>
                  <a:pt x="4379279" y="3048435"/>
                  <a:pt x="4379279" y="3046530"/>
                  <a:pt x="4378945" y="3044625"/>
                </a:cubicBezTo>
                <a:cubicBezTo>
                  <a:pt x="4378611" y="3042721"/>
                  <a:pt x="4378277" y="3040498"/>
                  <a:pt x="4377943" y="3038593"/>
                </a:cubicBezTo>
                <a:cubicBezTo>
                  <a:pt x="4377609" y="3036688"/>
                  <a:pt x="4376941" y="3034784"/>
                  <a:pt x="4376606" y="3032879"/>
                </a:cubicBezTo>
                <a:cubicBezTo>
                  <a:pt x="4376272" y="3030974"/>
                  <a:pt x="4375604" y="3029069"/>
                  <a:pt x="4375270" y="3027164"/>
                </a:cubicBezTo>
                <a:lnTo>
                  <a:pt x="4373266" y="3021449"/>
                </a:lnTo>
                <a:lnTo>
                  <a:pt x="4371261" y="3015735"/>
                </a:lnTo>
                <a:cubicBezTo>
                  <a:pt x="4370259" y="3013830"/>
                  <a:pt x="4369591" y="3012243"/>
                  <a:pt x="4368589" y="3010338"/>
                </a:cubicBezTo>
                <a:cubicBezTo>
                  <a:pt x="4367587" y="3008433"/>
                  <a:pt x="4366919" y="3006845"/>
                  <a:pt x="4365916" y="3004941"/>
                </a:cubicBezTo>
                <a:cubicBezTo>
                  <a:pt x="4364914" y="3003036"/>
                  <a:pt x="4364246" y="3001448"/>
                  <a:pt x="4363244" y="2999543"/>
                </a:cubicBezTo>
                <a:cubicBezTo>
                  <a:pt x="4362242" y="2997956"/>
                  <a:pt x="4360905" y="2996051"/>
                  <a:pt x="4359903" y="2994464"/>
                </a:cubicBezTo>
                <a:cubicBezTo>
                  <a:pt x="4358567" y="2992876"/>
                  <a:pt x="4357565" y="2990971"/>
                  <a:pt x="4356228" y="2989384"/>
                </a:cubicBezTo>
                <a:cubicBezTo>
                  <a:pt x="4354892" y="2987797"/>
                  <a:pt x="4353890" y="2986209"/>
                  <a:pt x="4352554" y="2984622"/>
                </a:cubicBezTo>
                <a:lnTo>
                  <a:pt x="4348545" y="2979860"/>
                </a:lnTo>
                <a:cubicBezTo>
                  <a:pt x="4347209" y="2978272"/>
                  <a:pt x="4345538" y="2976685"/>
                  <a:pt x="4344202" y="2975098"/>
                </a:cubicBezTo>
                <a:lnTo>
                  <a:pt x="4244650" y="2875727"/>
                </a:lnTo>
                <a:lnTo>
                  <a:pt x="3995771" y="2627140"/>
                </a:lnTo>
                <a:cubicBezTo>
                  <a:pt x="3994434" y="2625553"/>
                  <a:pt x="3992764" y="2624283"/>
                  <a:pt x="3991428" y="2622696"/>
                </a:cubicBezTo>
                <a:lnTo>
                  <a:pt x="3987419" y="2617933"/>
                </a:lnTo>
                <a:lnTo>
                  <a:pt x="3983410" y="2613171"/>
                </a:lnTo>
                <a:cubicBezTo>
                  <a:pt x="3982408" y="2611584"/>
                  <a:pt x="3981072" y="2609679"/>
                  <a:pt x="3980070" y="2608092"/>
                </a:cubicBezTo>
                <a:cubicBezTo>
                  <a:pt x="3979067" y="2606504"/>
                  <a:pt x="3978065" y="2604599"/>
                  <a:pt x="3977063" y="2603012"/>
                </a:cubicBezTo>
                <a:cubicBezTo>
                  <a:pt x="3976061" y="2601107"/>
                  <a:pt x="3974724" y="2599202"/>
                  <a:pt x="3973722" y="2597297"/>
                </a:cubicBezTo>
                <a:cubicBezTo>
                  <a:pt x="3972720" y="2595392"/>
                  <a:pt x="3972052" y="2593805"/>
                  <a:pt x="3971050" y="2591900"/>
                </a:cubicBezTo>
                <a:cubicBezTo>
                  <a:pt x="3970382" y="2589995"/>
                  <a:pt x="3969379" y="2588408"/>
                  <a:pt x="3968711" y="2586503"/>
                </a:cubicBezTo>
                <a:cubicBezTo>
                  <a:pt x="3968043" y="2584598"/>
                  <a:pt x="3967375" y="2583011"/>
                  <a:pt x="3966707" y="2581106"/>
                </a:cubicBezTo>
                <a:cubicBezTo>
                  <a:pt x="3966039" y="2579201"/>
                  <a:pt x="3965705" y="2576979"/>
                  <a:pt x="3965037" y="2575074"/>
                </a:cubicBezTo>
                <a:cubicBezTo>
                  <a:pt x="3964368" y="2573169"/>
                  <a:pt x="3964034" y="2571581"/>
                  <a:pt x="3963366" y="2569677"/>
                </a:cubicBezTo>
                <a:cubicBezTo>
                  <a:pt x="3963032" y="2567772"/>
                  <a:pt x="3962364" y="2565867"/>
                  <a:pt x="3962030" y="2563962"/>
                </a:cubicBezTo>
                <a:lnTo>
                  <a:pt x="3961028" y="2558247"/>
                </a:lnTo>
                <a:cubicBezTo>
                  <a:pt x="3960694" y="2556025"/>
                  <a:pt x="3960360" y="2554120"/>
                  <a:pt x="3960026" y="2551898"/>
                </a:cubicBezTo>
                <a:cubicBezTo>
                  <a:pt x="3960026" y="2549993"/>
                  <a:pt x="3959691" y="2548088"/>
                  <a:pt x="3959691" y="2546183"/>
                </a:cubicBezTo>
                <a:lnTo>
                  <a:pt x="3959691" y="2540469"/>
                </a:lnTo>
                <a:lnTo>
                  <a:pt x="3959691" y="2534436"/>
                </a:lnTo>
                <a:cubicBezTo>
                  <a:pt x="3959691" y="2532532"/>
                  <a:pt x="3960026" y="2530309"/>
                  <a:pt x="3960026" y="2528404"/>
                </a:cubicBezTo>
                <a:lnTo>
                  <a:pt x="3961028" y="2522690"/>
                </a:lnTo>
                <a:cubicBezTo>
                  <a:pt x="3961362" y="2520785"/>
                  <a:pt x="3961696" y="2518562"/>
                  <a:pt x="3962030" y="2516658"/>
                </a:cubicBezTo>
                <a:cubicBezTo>
                  <a:pt x="3962364" y="2514753"/>
                  <a:pt x="3963032" y="2512848"/>
                  <a:pt x="3963366" y="2510943"/>
                </a:cubicBezTo>
                <a:cubicBezTo>
                  <a:pt x="3964034" y="2509038"/>
                  <a:pt x="3964368" y="2507133"/>
                  <a:pt x="3965037" y="2505228"/>
                </a:cubicBezTo>
                <a:cubicBezTo>
                  <a:pt x="3965705" y="2503323"/>
                  <a:pt x="3966039" y="2501419"/>
                  <a:pt x="3966707" y="2499514"/>
                </a:cubicBezTo>
                <a:cubicBezTo>
                  <a:pt x="3967375" y="2497609"/>
                  <a:pt x="3968043" y="2496021"/>
                  <a:pt x="3968711" y="2494117"/>
                </a:cubicBezTo>
                <a:cubicBezTo>
                  <a:pt x="3969379" y="2492212"/>
                  <a:pt x="3970382" y="2490307"/>
                  <a:pt x="3971050" y="2488402"/>
                </a:cubicBezTo>
                <a:cubicBezTo>
                  <a:pt x="3972052" y="2486815"/>
                  <a:pt x="3972720" y="2484910"/>
                  <a:pt x="3973722" y="2483322"/>
                </a:cubicBezTo>
                <a:cubicBezTo>
                  <a:pt x="3974724" y="2481417"/>
                  <a:pt x="3976061" y="2479513"/>
                  <a:pt x="3977063" y="2477608"/>
                </a:cubicBezTo>
                <a:cubicBezTo>
                  <a:pt x="3978065" y="2476020"/>
                  <a:pt x="3979067" y="2474115"/>
                  <a:pt x="3980070" y="2472528"/>
                </a:cubicBezTo>
                <a:cubicBezTo>
                  <a:pt x="3981072" y="2470941"/>
                  <a:pt x="3982408" y="2469036"/>
                  <a:pt x="3983410" y="2467448"/>
                </a:cubicBezTo>
                <a:lnTo>
                  <a:pt x="3987419" y="2462686"/>
                </a:lnTo>
                <a:lnTo>
                  <a:pt x="3991428" y="2457924"/>
                </a:lnTo>
                <a:cubicBezTo>
                  <a:pt x="3992764" y="2456337"/>
                  <a:pt x="3994434" y="2454749"/>
                  <a:pt x="3995771" y="2453162"/>
                </a:cubicBezTo>
                <a:cubicBezTo>
                  <a:pt x="3997441" y="2451892"/>
                  <a:pt x="3998777" y="2450304"/>
                  <a:pt x="4000448" y="2449035"/>
                </a:cubicBezTo>
                <a:cubicBezTo>
                  <a:pt x="4002118" y="2447765"/>
                  <a:pt x="4003788" y="2446177"/>
                  <a:pt x="4005459" y="2444907"/>
                </a:cubicBezTo>
                <a:cubicBezTo>
                  <a:pt x="4007129" y="2443637"/>
                  <a:pt x="4008465" y="2442367"/>
                  <a:pt x="4010135" y="2441098"/>
                </a:cubicBezTo>
                <a:lnTo>
                  <a:pt x="4015146" y="2437288"/>
                </a:lnTo>
                <a:cubicBezTo>
                  <a:pt x="4016817" y="2436335"/>
                  <a:pt x="4018821" y="2435383"/>
                  <a:pt x="4020492" y="2434430"/>
                </a:cubicBezTo>
                <a:cubicBezTo>
                  <a:pt x="4022162" y="2433478"/>
                  <a:pt x="4023832" y="2432208"/>
                  <a:pt x="4025503" y="2431256"/>
                </a:cubicBezTo>
                <a:cubicBezTo>
                  <a:pt x="4027507" y="2430303"/>
                  <a:pt x="4029177" y="2429351"/>
                  <a:pt x="4031182" y="2428398"/>
                </a:cubicBezTo>
                <a:cubicBezTo>
                  <a:pt x="4032852" y="2427763"/>
                  <a:pt x="4034856" y="2426811"/>
                  <a:pt x="4036527" y="2426176"/>
                </a:cubicBezTo>
                <a:cubicBezTo>
                  <a:pt x="4038531" y="2425541"/>
                  <a:pt x="4040201" y="2424589"/>
                  <a:pt x="4042206" y="2423954"/>
                </a:cubicBezTo>
                <a:cubicBezTo>
                  <a:pt x="4044210" y="2423319"/>
                  <a:pt x="4045881" y="2423001"/>
                  <a:pt x="4047885" y="2422366"/>
                </a:cubicBezTo>
                <a:cubicBezTo>
                  <a:pt x="4049889" y="2421731"/>
                  <a:pt x="4051560" y="2421096"/>
                  <a:pt x="4053564" y="2420461"/>
                </a:cubicBezTo>
                <a:lnTo>
                  <a:pt x="4059577" y="2419509"/>
                </a:lnTo>
                <a:lnTo>
                  <a:pt x="4065256" y="2418557"/>
                </a:lnTo>
                <a:cubicBezTo>
                  <a:pt x="4067261" y="2418239"/>
                  <a:pt x="4069265" y="2418239"/>
                  <a:pt x="4071270" y="2417922"/>
                </a:cubicBezTo>
                <a:cubicBezTo>
                  <a:pt x="4073274" y="2417604"/>
                  <a:pt x="4074944" y="2417604"/>
                  <a:pt x="4076949" y="2417287"/>
                </a:cubicBezTo>
                <a:lnTo>
                  <a:pt x="4082962" y="2417287"/>
                </a:lnTo>
                <a:lnTo>
                  <a:pt x="4088975" y="2417287"/>
                </a:lnTo>
                <a:cubicBezTo>
                  <a:pt x="4090980" y="2417604"/>
                  <a:pt x="4092650" y="2417604"/>
                  <a:pt x="4094654" y="2417922"/>
                </a:cubicBezTo>
                <a:cubicBezTo>
                  <a:pt x="4096659" y="2418239"/>
                  <a:pt x="4098663" y="2418239"/>
                  <a:pt x="4100668" y="2418557"/>
                </a:cubicBezTo>
                <a:lnTo>
                  <a:pt x="4106347" y="2419509"/>
                </a:lnTo>
                <a:lnTo>
                  <a:pt x="4112360" y="2420461"/>
                </a:lnTo>
                <a:cubicBezTo>
                  <a:pt x="4114364" y="2421096"/>
                  <a:pt x="4116035" y="2421731"/>
                  <a:pt x="4118039" y="2422366"/>
                </a:cubicBezTo>
                <a:cubicBezTo>
                  <a:pt x="4120043" y="2423001"/>
                  <a:pt x="4121714" y="2423319"/>
                  <a:pt x="4123718" y="2423954"/>
                </a:cubicBezTo>
                <a:cubicBezTo>
                  <a:pt x="4125723" y="2424589"/>
                  <a:pt x="4127393" y="2425541"/>
                  <a:pt x="4129397" y="2426176"/>
                </a:cubicBezTo>
                <a:cubicBezTo>
                  <a:pt x="4131068" y="2426811"/>
                  <a:pt x="4133072" y="2427763"/>
                  <a:pt x="4134742" y="2428398"/>
                </a:cubicBezTo>
                <a:cubicBezTo>
                  <a:pt x="4136747" y="2429351"/>
                  <a:pt x="4138417" y="2430303"/>
                  <a:pt x="4140421" y="2431256"/>
                </a:cubicBezTo>
                <a:cubicBezTo>
                  <a:pt x="4142092" y="2432208"/>
                  <a:pt x="4144096" y="2433478"/>
                  <a:pt x="4145767" y="2434430"/>
                </a:cubicBezTo>
                <a:lnTo>
                  <a:pt x="4150778" y="2437288"/>
                </a:lnTo>
                <a:lnTo>
                  <a:pt x="4155789" y="2441098"/>
                </a:lnTo>
                <a:lnTo>
                  <a:pt x="4160800" y="2444907"/>
                </a:lnTo>
                <a:cubicBezTo>
                  <a:pt x="4162470" y="2446177"/>
                  <a:pt x="4163806" y="2447765"/>
                  <a:pt x="4165476" y="2449035"/>
                </a:cubicBezTo>
                <a:cubicBezTo>
                  <a:pt x="4167147" y="2450304"/>
                  <a:pt x="4168483" y="2451892"/>
                  <a:pt x="4170153" y="2453162"/>
                </a:cubicBezTo>
                <a:lnTo>
                  <a:pt x="4969908" y="3252257"/>
                </a:lnTo>
                <a:lnTo>
                  <a:pt x="5037736" y="3319991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Freeform 7">
            <a:extLst>
              <a:ext uri="{FF2B5EF4-FFF2-40B4-BE49-F238E27FC236}">
                <a16:creationId xmlns="" xmlns:a16="http://schemas.microsoft.com/office/drawing/2014/main" id="{CAA5433B-6317-4AE0-8AF4-192C75043E6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82995" y="0"/>
            <a:ext cx="3140546" cy="2959100"/>
          </a:xfrm>
          <a:custGeom>
            <a:avLst/>
            <a:gdLst>
              <a:gd name="T0" fmla="*/ 9290 w 9400"/>
              <a:gd name="T1" fmla="*/ 9207 h 9322"/>
              <a:gd name="T2" fmla="*/ 9276 w 9400"/>
              <a:gd name="T3" fmla="*/ 9221 h 9322"/>
              <a:gd name="T4" fmla="*/ 9246 w 9400"/>
              <a:gd name="T5" fmla="*/ 9247 h 9322"/>
              <a:gd name="T6" fmla="*/ 9215 w 9400"/>
              <a:gd name="T7" fmla="*/ 9269 h 9322"/>
              <a:gd name="T8" fmla="*/ 9183 w 9400"/>
              <a:gd name="T9" fmla="*/ 9287 h 9322"/>
              <a:gd name="T10" fmla="*/ 9149 w 9400"/>
              <a:gd name="T11" fmla="*/ 9301 h 9322"/>
              <a:gd name="T12" fmla="*/ 9114 w 9400"/>
              <a:gd name="T13" fmla="*/ 9312 h 9322"/>
              <a:gd name="T14" fmla="*/ 9079 w 9400"/>
              <a:gd name="T15" fmla="*/ 9319 h 9322"/>
              <a:gd name="T16" fmla="*/ 9043 w 9400"/>
              <a:gd name="T17" fmla="*/ 9322 h 9322"/>
              <a:gd name="T18" fmla="*/ 9007 w 9400"/>
              <a:gd name="T19" fmla="*/ 9322 h 9322"/>
              <a:gd name="T20" fmla="*/ 8971 w 9400"/>
              <a:gd name="T21" fmla="*/ 9319 h 9322"/>
              <a:gd name="T22" fmla="*/ 8937 w 9400"/>
              <a:gd name="T23" fmla="*/ 9312 h 9322"/>
              <a:gd name="T24" fmla="*/ 8902 w 9400"/>
              <a:gd name="T25" fmla="*/ 9301 h 9322"/>
              <a:gd name="T26" fmla="*/ 8868 w 9400"/>
              <a:gd name="T27" fmla="*/ 9287 h 9322"/>
              <a:gd name="T28" fmla="*/ 8835 w 9400"/>
              <a:gd name="T29" fmla="*/ 9269 h 9322"/>
              <a:gd name="T30" fmla="*/ 8804 w 9400"/>
              <a:gd name="T31" fmla="*/ 9247 h 9322"/>
              <a:gd name="T32" fmla="*/ 8775 w 9400"/>
              <a:gd name="T33" fmla="*/ 9221 h 9322"/>
              <a:gd name="T34" fmla="*/ 0 w 9400"/>
              <a:gd name="T35" fmla="*/ 0 h 9322"/>
              <a:gd name="T36" fmla="*/ 9290 w 9400"/>
              <a:gd name="T37" fmla="*/ 8651 h 9322"/>
              <a:gd name="T38" fmla="*/ 9303 w 9400"/>
              <a:gd name="T39" fmla="*/ 8666 h 9322"/>
              <a:gd name="T40" fmla="*/ 9327 w 9400"/>
              <a:gd name="T41" fmla="*/ 8696 h 9322"/>
              <a:gd name="T42" fmla="*/ 9348 w 9400"/>
              <a:gd name="T43" fmla="*/ 8730 h 9322"/>
              <a:gd name="T44" fmla="*/ 9365 w 9400"/>
              <a:gd name="T45" fmla="*/ 8764 h 9322"/>
              <a:gd name="T46" fmla="*/ 9378 w 9400"/>
              <a:gd name="T47" fmla="*/ 8800 h 9322"/>
              <a:gd name="T48" fmla="*/ 9389 w 9400"/>
              <a:gd name="T49" fmla="*/ 8835 h 9322"/>
              <a:gd name="T50" fmla="*/ 9396 w 9400"/>
              <a:gd name="T51" fmla="*/ 8873 h 9322"/>
              <a:gd name="T52" fmla="*/ 9399 w 9400"/>
              <a:gd name="T53" fmla="*/ 8911 h 9322"/>
              <a:gd name="T54" fmla="*/ 9399 w 9400"/>
              <a:gd name="T55" fmla="*/ 8949 h 9322"/>
              <a:gd name="T56" fmla="*/ 9396 w 9400"/>
              <a:gd name="T57" fmla="*/ 8986 h 9322"/>
              <a:gd name="T58" fmla="*/ 9389 w 9400"/>
              <a:gd name="T59" fmla="*/ 9023 h 9322"/>
              <a:gd name="T60" fmla="*/ 9378 w 9400"/>
              <a:gd name="T61" fmla="*/ 9060 h 9322"/>
              <a:gd name="T62" fmla="*/ 9365 w 9400"/>
              <a:gd name="T63" fmla="*/ 9095 h 9322"/>
              <a:gd name="T64" fmla="*/ 9348 w 9400"/>
              <a:gd name="T65" fmla="*/ 9130 h 9322"/>
              <a:gd name="T66" fmla="*/ 9327 w 9400"/>
              <a:gd name="T67" fmla="*/ 9162 h 9322"/>
              <a:gd name="T68" fmla="*/ 9303 w 9400"/>
              <a:gd name="T69" fmla="*/ 9193 h 9322"/>
              <a:gd name="T70" fmla="*/ 9290 w 9400"/>
              <a:gd name="T71" fmla="*/ 9207 h 9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00" h="9322">
                <a:moveTo>
                  <a:pt x="9290" y="9207"/>
                </a:moveTo>
                <a:lnTo>
                  <a:pt x="9290" y="9207"/>
                </a:lnTo>
                <a:lnTo>
                  <a:pt x="9290" y="9207"/>
                </a:lnTo>
                <a:lnTo>
                  <a:pt x="9276" y="9221"/>
                </a:lnTo>
                <a:lnTo>
                  <a:pt x="9261" y="9235"/>
                </a:lnTo>
                <a:lnTo>
                  <a:pt x="9246" y="9247"/>
                </a:lnTo>
                <a:lnTo>
                  <a:pt x="9231" y="9258"/>
                </a:lnTo>
                <a:lnTo>
                  <a:pt x="9215" y="9269"/>
                </a:lnTo>
                <a:lnTo>
                  <a:pt x="9199" y="9278"/>
                </a:lnTo>
                <a:lnTo>
                  <a:pt x="9183" y="9287"/>
                </a:lnTo>
                <a:lnTo>
                  <a:pt x="9166" y="9294"/>
                </a:lnTo>
                <a:lnTo>
                  <a:pt x="9149" y="9301"/>
                </a:lnTo>
                <a:lnTo>
                  <a:pt x="9131" y="9306"/>
                </a:lnTo>
                <a:lnTo>
                  <a:pt x="9114" y="9312"/>
                </a:lnTo>
                <a:lnTo>
                  <a:pt x="9096" y="9316"/>
                </a:lnTo>
                <a:lnTo>
                  <a:pt x="9079" y="9319"/>
                </a:lnTo>
                <a:lnTo>
                  <a:pt x="9061" y="9321"/>
                </a:lnTo>
                <a:lnTo>
                  <a:pt x="9043" y="9322"/>
                </a:lnTo>
                <a:lnTo>
                  <a:pt x="9025" y="9322"/>
                </a:lnTo>
                <a:lnTo>
                  <a:pt x="9007" y="9322"/>
                </a:lnTo>
                <a:lnTo>
                  <a:pt x="8989" y="9321"/>
                </a:lnTo>
                <a:lnTo>
                  <a:pt x="8971" y="9319"/>
                </a:lnTo>
                <a:lnTo>
                  <a:pt x="8954" y="9316"/>
                </a:lnTo>
                <a:lnTo>
                  <a:pt x="8937" y="9312"/>
                </a:lnTo>
                <a:lnTo>
                  <a:pt x="8919" y="9306"/>
                </a:lnTo>
                <a:lnTo>
                  <a:pt x="8902" y="9301"/>
                </a:lnTo>
                <a:lnTo>
                  <a:pt x="8884" y="9294"/>
                </a:lnTo>
                <a:lnTo>
                  <a:pt x="8868" y="9287"/>
                </a:lnTo>
                <a:lnTo>
                  <a:pt x="8851" y="9278"/>
                </a:lnTo>
                <a:lnTo>
                  <a:pt x="8835" y="9269"/>
                </a:lnTo>
                <a:lnTo>
                  <a:pt x="8820" y="9258"/>
                </a:lnTo>
                <a:lnTo>
                  <a:pt x="8804" y="9247"/>
                </a:lnTo>
                <a:lnTo>
                  <a:pt x="8789" y="9235"/>
                </a:lnTo>
                <a:lnTo>
                  <a:pt x="8775" y="9221"/>
                </a:lnTo>
                <a:lnTo>
                  <a:pt x="8760" y="9207"/>
                </a:lnTo>
                <a:lnTo>
                  <a:pt x="0" y="0"/>
                </a:lnTo>
                <a:lnTo>
                  <a:pt x="1059" y="0"/>
                </a:lnTo>
                <a:lnTo>
                  <a:pt x="9290" y="8651"/>
                </a:lnTo>
                <a:lnTo>
                  <a:pt x="9290" y="8651"/>
                </a:lnTo>
                <a:lnTo>
                  <a:pt x="9303" y="8666"/>
                </a:lnTo>
                <a:lnTo>
                  <a:pt x="9316" y="8681"/>
                </a:lnTo>
                <a:lnTo>
                  <a:pt x="9327" y="8696"/>
                </a:lnTo>
                <a:lnTo>
                  <a:pt x="9337" y="8713"/>
                </a:lnTo>
                <a:lnTo>
                  <a:pt x="9348" y="8730"/>
                </a:lnTo>
                <a:lnTo>
                  <a:pt x="9357" y="8747"/>
                </a:lnTo>
                <a:lnTo>
                  <a:pt x="9365" y="8764"/>
                </a:lnTo>
                <a:lnTo>
                  <a:pt x="9372" y="8782"/>
                </a:lnTo>
                <a:lnTo>
                  <a:pt x="9378" y="8800"/>
                </a:lnTo>
                <a:lnTo>
                  <a:pt x="9384" y="8817"/>
                </a:lnTo>
                <a:lnTo>
                  <a:pt x="9389" y="8835"/>
                </a:lnTo>
                <a:lnTo>
                  <a:pt x="9393" y="8855"/>
                </a:lnTo>
                <a:lnTo>
                  <a:pt x="9396" y="8873"/>
                </a:lnTo>
                <a:lnTo>
                  <a:pt x="9398" y="8891"/>
                </a:lnTo>
                <a:lnTo>
                  <a:pt x="9399" y="8911"/>
                </a:lnTo>
                <a:lnTo>
                  <a:pt x="9400" y="8929"/>
                </a:lnTo>
                <a:lnTo>
                  <a:pt x="9399" y="8949"/>
                </a:lnTo>
                <a:lnTo>
                  <a:pt x="9398" y="8967"/>
                </a:lnTo>
                <a:lnTo>
                  <a:pt x="9396" y="8986"/>
                </a:lnTo>
                <a:lnTo>
                  <a:pt x="9393" y="9005"/>
                </a:lnTo>
                <a:lnTo>
                  <a:pt x="9389" y="9023"/>
                </a:lnTo>
                <a:lnTo>
                  <a:pt x="9384" y="9041"/>
                </a:lnTo>
                <a:lnTo>
                  <a:pt x="9378" y="9060"/>
                </a:lnTo>
                <a:lnTo>
                  <a:pt x="9372" y="9078"/>
                </a:lnTo>
                <a:lnTo>
                  <a:pt x="9365" y="9095"/>
                </a:lnTo>
                <a:lnTo>
                  <a:pt x="9357" y="9112"/>
                </a:lnTo>
                <a:lnTo>
                  <a:pt x="9348" y="9130"/>
                </a:lnTo>
                <a:lnTo>
                  <a:pt x="9337" y="9146"/>
                </a:lnTo>
                <a:lnTo>
                  <a:pt x="9327" y="9162"/>
                </a:lnTo>
                <a:lnTo>
                  <a:pt x="9316" y="9178"/>
                </a:lnTo>
                <a:lnTo>
                  <a:pt x="9303" y="9193"/>
                </a:lnTo>
                <a:lnTo>
                  <a:pt x="9290" y="9207"/>
                </a:lnTo>
                <a:lnTo>
                  <a:pt x="9290" y="92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Freeform 9">
            <a:extLst>
              <a:ext uri="{FF2B5EF4-FFF2-40B4-BE49-F238E27FC236}">
                <a16:creationId xmlns="" xmlns:a16="http://schemas.microsoft.com/office/drawing/2014/main" id="{B3BEC474-7713-4A2C-87A2-796179AA479D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65213" y="5729288"/>
            <a:ext cx="1317693" cy="1128713"/>
          </a:xfrm>
          <a:custGeom>
            <a:avLst/>
            <a:gdLst>
              <a:gd name="T0" fmla="*/ 107 w 3945"/>
              <a:gd name="T1" fmla="*/ 113 h 3556"/>
              <a:gd name="T2" fmla="*/ 135 w 3945"/>
              <a:gd name="T3" fmla="*/ 86 h 3556"/>
              <a:gd name="T4" fmla="*/ 165 w 3945"/>
              <a:gd name="T5" fmla="*/ 63 h 3556"/>
              <a:gd name="T6" fmla="*/ 197 w 3945"/>
              <a:gd name="T7" fmla="*/ 44 h 3556"/>
              <a:gd name="T8" fmla="*/ 229 w 3945"/>
              <a:gd name="T9" fmla="*/ 28 h 3556"/>
              <a:gd name="T10" fmla="*/ 263 w 3945"/>
              <a:gd name="T11" fmla="*/ 15 h 3556"/>
              <a:gd name="T12" fmla="*/ 298 w 3945"/>
              <a:gd name="T13" fmla="*/ 6 h 3556"/>
              <a:gd name="T14" fmla="*/ 333 w 3945"/>
              <a:gd name="T15" fmla="*/ 1 h 3556"/>
              <a:gd name="T16" fmla="*/ 368 w 3945"/>
              <a:gd name="T17" fmla="*/ 0 h 3556"/>
              <a:gd name="T18" fmla="*/ 404 w 3945"/>
              <a:gd name="T19" fmla="*/ 1 h 3556"/>
              <a:gd name="T20" fmla="*/ 438 w 3945"/>
              <a:gd name="T21" fmla="*/ 6 h 3556"/>
              <a:gd name="T22" fmla="*/ 473 w 3945"/>
              <a:gd name="T23" fmla="*/ 15 h 3556"/>
              <a:gd name="T24" fmla="*/ 507 w 3945"/>
              <a:gd name="T25" fmla="*/ 28 h 3556"/>
              <a:gd name="T26" fmla="*/ 540 w 3945"/>
              <a:gd name="T27" fmla="*/ 44 h 3556"/>
              <a:gd name="T28" fmla="*/ 571 w 3945"/>
              <a:gd name="T29" fmla="*/ 63 h 3556"/>
              <a:gd name="T30" fmla="*/ 601 w 3945"/>
              <a:gd name="T31" fmla="*/ 86 h 3556"/>
              <a:gd name="T32" fmla="*/ 629 w 3945"/>
              <a:gd name="T33" fmla="*/ 113 h 3556"/>
              <a:gd name="T34" fmla="*/ 2863 w 3945"/>
              <a:gd name="T35" fmla="*/ 3556 h 3556"/>
              <a:gd name="T36" fmla="*/ 107 w 3945"/>
              <a:gd name="T37" fmla="*/ 661 h 3556"/>
              <a:gd name="T38" fmla="*/ 82 w 3945"/>
              <a:gd name="T39" fmla="*/ 632 h 3556"/>
              <a:gd name="T40" fmla="*/ 60 w 3945"/>
              <a:gd name="T41" fmla="*/ 600 h 3556"/>
              <a:gd name="T42" fmla="*/ 42 w 3945"/>
              <a:gd name="T43" fmla="*/ 567 h 3556"/>
              <a:gd name="T44" fmla="*/ 26 w 3945"/>
              <a:gd name="T45" fmla="*/ 533 h 3556"/>
              <a:gd name="T46" fmla="*/ 14 w 3945"/>
              <a:gd name="T47" fmla="*/ 497 h 3556"/>
              <a:gd name="T48" fmla="*/ 6 w 3945"/>
              <a:gd name="T49" fmla="*/ 461 h 3556"/>
              <a:gd name="T50" fmla="*/ 1 w 3945"/>
              <a:gd name="T51" fmla="*/ 424 h 3556"/>
              <a:gd name="T52" fmla="*/ 0 w 3945"/>
              <a:gd name="T53" fmla="*/ 386 h 3556"/>
              <a:gd name="T54" fmla="*/ 1 w 3945"/>
              <a:gd name="T55" fmla="*/ 350 h 3556"/>
              <a:gd name="T56" fmla="*/ 6 w 3945"/>
              <a:gd name="T57" fmla="*/ 313 h 3556"/>
              <a:gd name="T58" fmla="*/ 14 w 3945"/>
              <a:gd name="T59" fmla="*/ 277 h 3556"/>
              <a:gd name="T60" fmla="*/ 26 w 3945"/>
              <a:gd name="T61" fmla="*/ 241 h 3556"/>
              <a:gd name="T62" fmla="*/ 42 w 3945"/>
              <a:gd name="T63" fmla="*/ 206 h 3556"/>
              <a:gd name="T64" fmla="*/ 60 w 3945"/>
              <a:gd name="T65" fmla="*/ 173 h 3556"/>
              <a:gd name="T66" fmla="*/ 82 w 3945"/>
              <a:gd name="T67" fmla="*/ 142 h 3556"/>
              <a:gd name="T68" fmla="*/ 107 w 3945"/>
              <a:gd name="T69" fmla="*/ 113 h 3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45" h="3556">
                <a:moveTo>
                  <a:pt x="107" y="113"/>
                </a:moveTo>
                <a:lnTo>
                  <a:pt x="107" y="113"/>
                </a:lnTo>
                <a:lnTo>
                  <a:pt x="121" y="99"/>
                </a:lnTo>
                <a:lnTo>
                  <a:pt x="135" y="86"/>
                </a:lnTo>
                <a:lnTo>
                  <a:pt x="150" y="74"/>
                </a:lnTo>
                <a:lnTo>
                  <a:pt x="165" y="63"/>
                </a:lnTo>
                <a:lnTo>
                  <a:pt x="181" y="52"/>
                </a:lnTo>
                <a:lnTo>
                  <a:pt x="197" y="44"/>
                </a:lnTo>
                <a:lnTo>
                  <a:pt x="213" y="35"/>
                </a:lnTo>
                <a:lnTo>
                  <a:pt x="229" y="28"/>
                </a:lnTo>
                <a:lnTo>
                  <a:pt x="246" y="21"/>
                </a:lnTo>
                <a:lnTo>
                  <a:pt x="263" y="15"/>
                </a:lnTo>
                <a:lnTo>
                  <a:pt x="281" y="10"/>
                </a:lnTo>
                <a:lnTo>
                  <a:pt x="298" y="6"/>
                </a:lnTo>
                <a:lnTo>
                  <a:pt x="315" y="3"/>
                </a:lnTo>
                <a:lnTo>
                  <a:pt x="333" y="1"/>
                </a:lnTo>
                <a:lnTo>
                  <a:pt x="350" y="0"/>
                </a:lnTo>
                <a:lnTo>
                  <a:pt x="368" y="0"/>
                </a:lnTo>
                <a:lnTo>
                  <a:pt x="386" y="0"/>
                </a:lnTo>
                <a:lnTo>
                  <a:pt x="404" y="1"/>
                </a:lnTo>
                <a:lnTo>
                  <a:pt x="421" y="3"/>
                </a:lnTo>
                <a:lnTo>
                  <a:pt x="438" y="6"/>
                </a:lnTo>
                <a:lnTo>
                  <a:pt x="456" y="10"/>
                </a:lnTo>
                <a:lnTo>
                  <a:pt x="473" y="15"/>
                </a:lnTo>
                <a:lnTo>
                  <a:pt x="490" y="21"/>
                </a:lnTo>
                <a:lnTo>
                  <a:pt x="507" y="28"/>
                </a:lnTo>
                <a:lnTo>
                  <a:pt x="524" y="35"/>
                </a:lnTo>
                <a:lnTo>
                  <a:pt x="540" y="44"/>
                </a:lnTo>
                <a:lnTo>
                  <a:pt x="555" y="52"/>
                </a:lnTo>
                <a:lnTo>
                  <a:pt x="571" y="63"/>
                </a:lnTo>
                <a:lnTo>
                  <a:pt x="586" y="74"/>
                </a:lnTo>
                <a:lnTo>
                  <a:pt x="601" y="86"/>
                </a:lnTo>
                <a:lnTo>
                  <a:pt x="615" y="99"/>
                </a:lnTo>
                <a:lnTo>
                  <a:pt x="629" y="113"/>
                </a:lnTo>
                <a:lnTo>
                  <a:pt x="3945" y="3556"/>
                </a:lnTo>
                <a:lnTo>
                  <a:pt x="2863" y="3556"/>
                </a:lnTo>
                <a:lnTo>
                  <a:pt x="107" y="661"/>
                </a:lnTo>
                <a:lnTo>
                  <a:pt x="107" y="661"/>
                </a:lnTo>
                <a:lnTo>
                  <a:pt x="94" y="646"/>
                </a:lnTo>
                <a:lnTo>
                  <a:pt x="82" y="632"/>
                </a:lnTo>
                <a:lnTo>
                  <a:pt x="70" y="616"/>
                </a:lnTo>
                <a:lnTo>
                  <a:pt x="60" y="600"/>
                </a:lnTo>
                <a:lnTo>
                  <a:pt x="50" y="584"/>
                </a:lnTo>
                <a:lnTo>
                  <a:pt x="42" y="567"/>
                </a:lnTo>
                <a:lnTo>
                  <a:pt x="34" y="550"/>
                </a:lnTo>
                <a:lnTo>
                  <a:pt x="26" y="533"/>
                </a:lnTo>
                <a:lnTo>
                  <a:pt x="20" y="515"/>
                </a:lnTo>
                <a:lnTo>
                  <a:pt x="14" y="497"/>
                </a:lnTo>
                <a:lnTo>
                  <a:pt x="10" y="479"/>
                </a:lnTo>
                <a:lnTo>
                  <a:pt x="6" y="461"/>
                </a:lnTo>
                <a:lnTo>
                  <a:pt x="3" y="442"/>
                </a:lnTo>
                <a:lnTo>
                  <a:pt x="1" y="424"/>
                </a:lnTo>
                <a:lnTo>
                  <a:pt x="0" y="406"/>
                </a:lnTo>
                <a:lnTo>
                  <a:pt x="0" y="386"/>
                </a:lnTo>
                <a:lnTo>
                  <a:pt x="0" y="368"/>
                </a:lnTo>
                <a:lnTo>
                  <a:pt x="1" y="350"/>
                </a:lnTo>
                <a:lnTo>
                  <a:pt x="3" y="331"/>
                </a:lnTo>
                <a:lnTo>
                  <a:pt x="6" y="313"/>
                </a:lnTo>
                <a:lnTo>
                  <a:pt x="10" y="295"/>
                </a:lnTo>
                <a:lnTo>
                  <a:pt x="14" y="277"/>
                </a:lnTo>
                <a:lnTo>
                  <a:pt x="20" y="258"/>
                </a:lnTo>
                <a:lnTo>
                  <a:pt x="26" y="241"/>
                </a:lnTo>
                <a:lnTo>
                  <a:pt x="34" y="224"/>
                </a:lnTo>
                <a:lnTo>
                  <a:pt x="42" y="206"/>
                </a:lnTo>
                <a:lnTo>
                  <a:pt x="50" y="190"/>
                </a:lnTo>
                <a:lnTo>
                  <a:pt x="60" y="173"/>
                </a:lnTo>
                <a:lnTo>
                  <a:pt x="70" y="158"/>
                </a:lnTo>
                <a:lnTo>
                  <a:pt x="82" y="142"/>
                </a:lnTo>
                <a:lnTo>
                  <a:pt x="94" y="127"/>
                </a:lnTo>
                <a:lnTo>
                  <a:pt x="107" y="113"/>
                </a:lnTo>
                <a:lnTo>
                  <a:pt x="107" y="1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="" xmlns:a16="http://schemas.microsoft.com/office/drawing/2014/main" id="{3D86D05D-1030-4104-B69B-DD8B2CF0B665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601787"/>
            <a:ext cx="1112338" cy="1288180"/>
          </a:xfrm>
          <a:custGeom>
            <a:avLst/>
            <a:gdLst>
              <a:gd name="connsiteX0" fmla="*/ 124954 w 1112338"/>
              <a:gd name="connsiteY0" fmla="*/ 0 h 1288180"/>
              <a:gd name="connsiteX1" fmla="*/ 118940 w 1112338"/>
              <a:gd name="connsiteY1" fmla="*/ 318 h 1288180"/>
              <a:gd name="connsiteX2" fmla="*/ 112926 w 1112338"/>
              <a:gd name="connsiteY2" fmla="*/ 635 h 1288180"/>
              <a:gd name="connsiteX3" fmla="*/ 106912 w 1112338"/>
              <a:gd name="connsiteY3" fmla="*/ 1271 h 1288180"/>
              <a:gd name="connsiteX4" fmla="*/ 100898 w 1112338"/>
              <a:gd name="connsiteY4" fmla="*/ 2223 h 1288180"/>
              <a:gd name="connsiteX5" fmla="*/ 95219 w 1112338"/>
              <a:gd name="connsiteY5" fmla="*/ 3494 h 1288180"/>
              <a:gd name="connsiteX6" fmla="*/ 89539 w 1112338"/>
              <a:gd name="connsiteY6" fmla="*/ 5082 h 1288180"/>
              <a:gd name="connsiteX7" fmla="*/ 83525 w 1112338"/>
              <a:gd name="connsiteY7" fmla="*/ 6988 h 1288180"/>
              <a:gd name="connsiteX8" fmla="*/ 77845 w 1112338"/>
              <a:gd name="connsiteY8" fmla="*/ 9211 h 1288180"/>
              <a:gd name="connsiteX9" fmla="*/ 72166 w 1112338"/>
              <a:gd name="connsiteY9" fmla="*/ 11434 h 1288180"/>
              <a:gd name="connsiteX10" fmla="*/ 66820 w 1112338"/>
              <a:gd name="connsiteY10" fmla="*/ 14293 h 1288180"/>
              <a:gd name="connsiteX11" fmla="*/ 61475 w 1112338"/>
              <a:gd name="connsiteY11" fmla="*/ 17151 h 1288180"/>
              <a:gd name="connsiteX12" fmla="*/ 56129 w 1112338"/>
              <a:gd name="connsiteY12" fmla="*/ 20327 h 1288180"/>
              <a:gd name="connsiteX13" fmla="*/ 51117 w 1112338"/>
              <a:gd name="connsiteY13" fmla="*/ 24139 h 1288180"/>
              <a:gd name="connsiteX14" fmla="*/ 45772 w 1112338"/>
              <a:gd name="connsiteY14" fmla="*/ 27950 h 1288180"/>
              <a:gd name="connsiteX15" fmla="*/ 41094 w 1112338"/>
              <a:gd name="connsiteY15" fmla="*/ 32079 h 1288180"/>
              <a:gd name="connsiteX16" fmla="*/ 36751 w 1112338"/>
              <a:gd name="connsiteY16" fmla="*/ 36525 h 1288180"/>
              <a:gd name="connsiteX17" fmla="*/ 32074 w 1112338"/>
              <a:gd name="connsiteY17" fmla="*/ 41290 h 1288180"/>
              <a:gd name="connsiteX18" fmla="*/ 28065 w 1112338"/>
              <a:gd name="connsiteY18" fmla="*/ 46054 h 1288180"/>
              <a:gd name="connsiteX19" fmla="*/ 24055 w 1112338"/>
              <a:gd name="connsiteY19" fmla="*/ 50818 h 1288180"/>
              <a:gd name="connsiteX20" fmla="*/ 20714 w 1112338"/>
              <a:gd name="connsiteY20" fmla="*/ 55900 h 1288180"/>
              <a:gd name="connsiteX21" fmla="*/ 17039 w 1112338"/>
              <a:gd name="connsiteY21" fmla="*/ 61299 h 1288180"/>
              <a:gd name="connsiteX22" fmla="*/ 14032 w 1112338"/>
              <a:gd name="connsiteY22" fmla="*/ 67016 h 1288180"/>
              <a:gd name="connsiteX23" fmla="*/ 11694 w 1112338"/>
              <a:gd name="connsiteY23" fmla="*/ 72415 h 1288180"/>
              <a:gd name="connsiteX24" fmla="*/ 9021 w 1112338"/>
              <a:gd name="connsiteY24" fmla="*/ 77815 h 1288180"/>
              <a:gd name="connsiteX25" fmla="*/ 7016 w 1112338"/>
              <a:gd name="connsiteY25" fmla="*/ 83532 h 1288180"/>
              <a:gd name="connsiteX26" fmla="*/ 5012 w 1112338"/>
              <a:gd name="connsiteY26" fmla="*/ 89249 h 1288180"/>
              <a:gd name="connsiteX27" fmla="*/ 3341 w 1112338"/>
              <a:gd name="connsiteY27" fmla="*/ 94966 h 1288180"/>
              <a:gd name="connsiteX28" fmla="*/ 2005 w 1112338"/>
              <a:gd name="connsiteY28" fmla="*/ 101000 h 1288180"/>
              <a:gd name="connsiteX29" fmla="*/ 1002 w 1112338"/>
              <a:gd name="connsiteY29" fmla="*/ 107035 h 1288180"/>
              <a:gd name="connsiteX30" fmla="*/ 334 w 1112338"/>
              <a:gd name="connsiteY30" fmla="*/ 112752 h 1288180"/>
              <a:gd name="connsiteX31" fmla="*/ 0 w 1112338"/>
              <a:gd name="connsiteY31" fmla="*/ 118786 h 1288180"/>
              <a:gd name="connsiteX32" fmla="*/ 0 w 1112338"/>
              <a:gd name="connsiteY32" fmla="*/ 124821 h 1288180"/>
              <a:gd name="connsiteX33" fmla="*/ 0 w 1112338"/>
              <a:gd name="connsiteY33" fmla="*/ 130856 h 1288180"/>
              <a:gd name="connsiteX34" fmla="*/ 334 w 1112338"/>
              <a:gd name="connsiteY34" fmla="*/ 136573 h 1288180"/>
              <a:gd name="connsiteX35" fmla="*/ 1002 w 1112338"/>
              <a:gd name="connsiteY35" fmla="*/ 142925 h 1288180"/>
              <a:gd name="connsiteX36" fmla="*/ 2005 w 1112338"/>
              <a:gd name="connsiteY36" fmla="*/ 148642 h 1288180"/>
              <a:gd name="connsiteX37" fmla="*/ 3341 w 1112338"/>
              <a:gd name="connsiteY37" fmla="*/ 154359 h 1288180"/>
              <a:gd name="connsiteX38" fmla="*/ 5012 w 1112338"/>
              <a:gd name="connsiteY38" fmla="*/ 160393 h 1288180"/>
              <a:gd name="connsiteX39" fmla="*/ 7016 w 1112338"/>
              <a:gd name="connsiteY39" fmla="*/ 166110 h 1288180"/>
              <a:gd name="connsiteX40" fmla="*/ 9021 w 1112338"/>
              <a:gd name="connsiteY40" fmla="*/ 171827 h 1288180"/>
              <a:gd name="connsiteX41" fmla="*/ 11694 w 1112338"/>
              <a:gd name="connsiteY41" fmla="*/ 177544 h 1288180"/>
              <a:gd name="connsiteX42" fmla="*/ 14032 w 1112338"/>
              <a:gd name="connsiteY42" fmla="*/ 182944 h 1288180"/>
              <a:gd name="connsiteX43" fmla="*/ 17039 w 1112338"/>
              <a:gd name="connsiteY43" fmla="*/ 188343 h 1288180"/>
              <a:gd name="connsiteX44" fmla="*/ 20714 w 1112338"/>
              <a:gd name="connsiteY44" fmla="*/ 193425 h 1288180"/>
              <a:gd name="connsiteX45" fmla="*/ 24055 w 1112338"/>
              <a:gd name="connsiteY45" fmla="*/ 198507 h 1288180"/>
              <a:gd name="connsiteX46" fmla="*/ 28065 w 1112338"/>
              <a:gd name="connsiteY46" fmla="*/ 203906 h 1288180"/>
              <a:gd name="connsiteX47" fmla="*/ 32074 w 1112338"/>
              <a:gd name="connsiteY47" fmla="*/ 208670 h 1288180"/>
              <a:gd name="connsiteX48" fmla="*/ 36751 w 1112338"/>
              <a:gd name="connsiteY48" fmla="*/ 213434 h 1288180"/>
              <a:gd name="connsiteX49" fmla="*/ 1112338 w 1112338"/>
              <a:gd name="connsiteY49" fmla="*/ 1288180 h 1288180"/>
              <a:gd name="connsiteX50" fmla="*/ 1112338 w 1112338"/>
              <a:gd name="connsiteY50" fmla="*/ 934676 h 1288180"/>
              <a:gd name="connsiteX51" fmla="*/ 213490 w 1112338"/>
              <a:gd name="connsiteY51" fmla="*/ 36525 h 1288180"/>
              <a:gd name="connsiteX52" fmla="*/ 208479 w 1112338"/>
              <a:gd name="connsiteY52" fmla="*/ 32079 h 1288180"/>
              <a:gd name="connsiteX53" fmla="*/ 203801 w 1112338"/>
              <a:gd name="connsiteY53" fmla="*/ 27950 h 1288180"/>
              <a:gd name="connsiteX54" fmla="*/ 199124 w 1112338"/>
              <a:gd name="connsiteY54" fmla="*/ 24139 h 1288180"/>
              <a:gd name="connsiteX55" fmla="*/ 193778 w 1112338"/>
              <a:gd name="connsiteY55" fmla="*/ 20327 h 1288180"/>
              <a:gd name="connsiteX56" fmla="*/ 188433 w 1112338"/>
              <a:gd name="connsiteY56" fmla="*/ 17151 h 1288180"/>
              <a:gd name="connsiteX57" fmla="*/ 183087 w 1112338"/>
              <a:gd name="connsiteY57" fmla="*/ 14293 h 1288180"/>
              <a:gd name="connsiteX58" fmla="*/ 177407 w 1112338"/>
              <a:gd name="connsiteY58" fmla="*/ 11434 h 1288180"/>
              <a:gd name="connsiteX59" fmla="*/ 172062 w 1112338"/>
              <a:gd name="connsiteY59" fmla="*/ 9211 h 1288180"/>
              <a:gd name="connsiteX60" fmla="*/ 166382 w 1112338"/>
              <a:gd name="connsiteY60" fmla="*/ 6988 h 1288180"/>
              <a:gd name="connsiteX61" fmla="*/ 160702 w 1112338"/>
              <a:gd name="connsiteY61" fmla="*/ 5082 h 1288180"/>
              <a:gd name="connsiteX62" fmla="*/ 154689 w 1112338"/>
              <a:gd name="connsiteY62" fmla="*/ 3494 h 1288180"/>
              <a:gd name="connsiteX63" fmla="*/ 148675 w 1112338"/>
              <a:gd name="connsiteY63" fmla="*/ 2223 h 1288180"/>
              <a:gd name="connsiteX64" fmla="*/ 142661 w 1112338"/>
              <a:gd name="connsiteY64" fmla="*/ 1271 h 1288180"/>
              <a:gd name="connsiteX65" fmla="*/ 136981 w 1112338"/>
              <a:gd name="connsiteY65" fmla="*/ 635 h 1288180"/>
              <a:gd name="connsiteX66" fmla="*/ 130967 w 1112338"/>
              <a:gd name="connsiteY66" fmla="*/ 318 h 128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12338" h="1288180">
                <a:moveTo>
                  <a:pt x="124954" y="0"/>
                </a:moveTo>
                <a:lnTo>
                  <a:pt x="118940" y="318"/>
                </a:lnTo>
                <a:lnTo>
                  <a:pt x="112926" y="635"/>
                </a:lnTo>
                <a:lnTo>
                  <a:pt x="106912" y="1271"/>
                </a:lnTo>
                <a:lnTo>
                  <a:pt x="100898" y="2223"/>
                </a:lnTo>
                <a:lnTo>
                  <a:pt x="95219" y="3494"/>
                </a:lnTo>
                <a:lnTo>
                  <a:pt x="89539" y="5082"/>
                </a:lnTo>
                <a:lnTo>
                  <a:pt x="83525" y="6988"/>
                </a:lnTo>
                <a:lnTo>
                  <a:pt x="77845" y="9211"/>
                </a:lnTo>
                <a:lnTo>
                  <a:pt x="72166" y="11434"/>
                </a:lnTo>
                <a:lnTo>
                  <a:pt x="66820" y="14293"/>
                </a:lnTo>
                <a:lnTo>
                  <a:pt x="61475" y="17151"/>
                </a:lnTo>
                <a:lnTo>
                  <a:pt x="56129" y="20327"/>
                </a:lnTo>
                <a:lnTo>
                  <a:pt x="51117" y="24139"/>
                </a:lnTo>
                <a:lnTo>
                  <a:pt x="45772" y="27950"/>
                </a:lnTo>
                <a:lnTo>
                  <a:pt x="41094" y="32079"/>
                </a:lnTo>
                <a:lnTo>
                  <a:pt x="36751" y="36525"/>
                </a:lnTo>
                <a:lnTo>
                  <a:pt x="32074" y="41290"/>
                </a:lnTo>
                <a:lnTo>
                  <a:pt x="28065" y="46054"/>
                </a:lnTo>
                <a:lnTo>
                  <a:pt x="24055" y="50818"/>
                </a:lnTo>
                <a:lnTo>
                  <a:pt x="20714" y="55900"/>
                </a:lnTo>
                <a:lnTo>
                  <a:pt x="17039" y="61299"/>
                </a:lnTo>
                <a:lnTo>
                  <a:pt x="14032" y="67016"/>
                </a:lnTo>
                <a:lnTo>
                  <a:pt x="11694" y="72415"/>
                </a:lnTo>
                <a:lnTo>
                  <a:pt x="9021" y="77815"/>
                </a:lnTo>
                <a:lnTo>
                  <a:pt x="7016" y="83532"/>
                </a:lnTo>
                <a:lnTo>
                  <a:pt x="5012" y="89249"/>
                </a:lnTo>
                <a:lnTo>
                  <a:pt x="3341" y="94966"/>
                </a:lnTo>
                <a:lnTo>
                  <a:pt x="2005" y="101000"/>
                </a:lnTo>
                <a:lnTo>
                  <a:pt x="1002" y="107035"/>
                </a:lnTo>
                <a:lnTo>
                  <a:pt x="334" y="112752"/>
                </a:lnTo>
                <a:lnTo>
                  <a:pt x="0" y="118786"/>
                </a:lnTo>
                <a:lnTo>
                  <a:pt x="0" y="124821"/>
                </a:lnTo>
                <a:lnTo>
                  <a:pt x="0" y="130856"/>
                </a:lnTo>
                <a:lnTo>
                  <a:pt x="334" y="136573"/>
                </a:lnTo>
                <a:lnTo>
                  <a:pt x="1002" y="142925"/>
                </a:lnTo>
                <a:lnTo>
                  <a:pt x="2005" y="148642"/>
                </a:lnTo>
                <a:lnTo>
                  <a:pt x="3341" y="154359"/>
                </a:lnTo>
                <a:lnTo>
                  <a:pt x="5012" y="160393"/>
                </a:lnTo>
                <a:lnTo>
                  <a:pt x="7016" y="166110"/>
                </a:lnTo>
                <a:lnTo>
                  <a:pt x="9021" y="171827"/>
                </a:lnTo>
                <a:lnTo>
                  <a:pt x="11694" y="177544"/>
                </a:lnTo>
                <a:lnTo>
                  <a:pt x="14032" y="182944"/>
                </a:lnTo>
                <a:lnTo>
                  <a:pt x="17039" y="188343"/>
                </a:lnTo>
                <a:lnTo>
                  <a:pt x="20714" y="193425"/>
                </a:lnTo>
                <a:lnTo>
                  <a:pt x="24055" y="198507"/>
                </a:lnTo>
                <a:lnTo>
                  <a:pt x="28065" y="203906"/>
                </a:lnTo>
                <a:lnTo>
                  <a:pt x="32074" y="208670"/>
                </a:lnTo>
                <a:lnTo>
                  <a:pt x="36751" y="213434"/>
                </a:lnTo>
                <a:lnTo>
                  <a:pt x="1112338" y="1288180"/>
                </a:lnTo>
                <a:lnTo>
                  <a:pt x="1112338" y="934676"/>
                </a:lnTo>
                <a:lnTo>
                  <a:pt x="213490" y="36525"/>
                </a:lnTo>
                <a:lnTo>
                  <a:pt x="208479" y="32079"/>
                </a:lnTo>
                <a:lnTo>
                  <a:pt x="203801" y="27950"/>
                </a:lnTo>
                <a:lnTo>
                  <a:pt x="199124" y="24139"/>
                </a:lnTo>
                <a:lnTo>
                  <a:pt x="193778" y="20327"/>
                </a:lnTo>
                <a:lnTo>
                  <a:pt x="188433" y="17151"/>
                </a:lnTo>
                <a:lnTo>
                  <a:pt x="183087" y="14293"/>
                </a:lnTo>
                <a:lnTo>
                  <a:pt x="177407" y="11434"/>
                </a:lnTo>
                <a:lnTo>
                  <a:pt x="172062" y="9211"/>
                </a:lnTo>
                <a:lnTo>
                  <a:pt x="166382" y="6988"/>
                </a:lnTo>
                <a:lnTo>
                  <a:pt x="160702" y="5082"/>
                </a:lnTo>
                <a:lnTo>
                  <a:pt x="154689" y="3494"/>
                </a:lnTo>
                <a:lnTo>
                  <a:pt x="148675" y="2223"/>
                </a:lnTo>
                <a:lnTo>
                  <a:pt x="142661" y="1271"/>
                </a:lnTo>
                <a:lnTo>
                  <a:pt x="136981" y="635"/>
                </a:lnTo>
                <a:lnTo>
                  <a:pt x="130967" y="3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220072" y="365126"/>
            <a:ext cx="3295278" cy="1325563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8986095-26DC-48B9-BA7B-02E8DFBACA4C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3795333" y="2276871"/>
            <a:ext cx="4720017" cy="390009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FE15AE-9590-47E3-80CE-AC9507B56604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112338" y="6356351"/>
            <a:ext cx="891540" cy="365125"/>
          </a:xfrm>
        </p:spPr>
        <p:txBody>
          <a:bodyPr/>
          <a:lstStyle>
            <a:lvl1pPr algn="r">
              <a:defRPr/>
            </a:lvl1pPr>
          </a:lstStyle>
          <a:p>
            <a:pPr algn="l"/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A2FEFF5-D3AE-45CC-A046-CB5ADFA1DEF0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2626601" y="6356351"/>
            <a:ext cx="4374486" cy="365125"/>
          </a:xfrm>
        </p:spPr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7623810" y="6356351"/>
            <a:ext cx="89154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5448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9489510-7210-4678-9D4D-B59893C679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4" b="3704"/>
          <a:stretch/>
        </p:blipFill>
        <p:spPr>
          <a:xfrm>
            <a:off x="0" y="1980974"/>
            <a:ext cx="4756794" cy="4877026"/>
          </a:xfrm>
          <a:custGeom>
            <a:avLst/>
            <a:gdLst>
              <a:gd name="connsiteX0" fmla="*/ 0 w 4756794"/>
              <a:gd name="connsiteY0" fmla="*/ 0 h 4877026"/>
              <a:gd name="connsiteX1" fmla="*/ 4756794 w 4756794"/>
              <a:gd name="connsiteY1" fmla="*/ 0 h 4877026"/>
              <a:gd name="connsiteX2" fmla="*/ 4756794 w 4756794"/>
              <a:gd name="connsiteY2" fmla="*/ 4877026 h 4877026"/>
              <a:gd name="connsiteX3" fmla="*/ 0 w 4756794"/>
              <a:gd name="connsiteY3" fmla="*/ 4877026 h 487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6794" h="4877026">
                <a:moveTo>
                  <a:pt x="0" y="0"/>
                </a:moveTo>
                <a:lnTo>
                  <a:pt x="4756794" y="0"/>
                </a:lnTo>
                <a:lnTo>
                  <a:pt x="4756794" y="4877026"/>
                </a:lnTo>
                <a:lnTo>
                  <a:pt x="0" y="4877026"/>
                </a:lnTo>
                <a:close/>
              </a:path>
            </a:pathLst>
          </a:custGeom>
        </p:spPr>
      </p:pic>
      <p:sp>
        <p:nvSpPr>
          <p:cNvPr id="40" name="Freeform: Shape 39">
            <a:extLst>
              <a:ext uri="{FF2B5EF4-FFF2-40B4-BE49-F238E27FC236}">
                <a16:creationId xmlns="" xmlns:a16="http://schemas.microsoft.com/office/drawing/2014/main" id="{55403DF4-BFEC-40A5-9CD2-4E06D54498D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9147326" cy="6858000"/>
          </a:xfrm>
          <a:custGeom>
            <a:avLst/>
            <a:gdLst>
              <a:gd name="connsiteX0" fmla="*/ 4108922 w 9147326"/>
              <a:gd name="connsiteY0" fmla="*/ 0 h 6858000"/>
              <a:gd name="connsiteX1" fmla="*/ 0 w 9147326"/>
              <a:gd name="connsiteY1" fmla="*/ 0 h 6858000"/>
              <a:gd name="connsiteX2" fmla="*/ 0 w 9147326"/>
              <a:gd name="connsiteY2" fmla="*/ 6858000 h 6858000"/>
              <a:gd name="connsiteX3" fmla="*/ 9147326 w 9147326"/>
              <a:gd name="connsiteY3" fmla="*/ 6858000 h 6858000"/>
              <a:gd name="connsiteX4" fmla="*/ 9147326 w 9147326"/>
              <a:gd name="connsiteY4" fmla="*/ 6459802 h 6858000"/>
              <a:gd name="connsiteX5" fmla="*/ 7513073 w 9147326"/>
              <a:gd name="connsiteY5" fmla="*/ 4816793 h 6858000"/>
              <a:gd name="connsiteX6" fmla="*/ 7497704 w 9147326"/>
              <a:gd name="connsiteY6" fmla="*/ 4803458 h 6858000"/>
              <a:gd name="connsiteX7" fmla="*/ 7482335 w 9147326"/>
              <a:gd name="connsiteY7" fmla="*/ 4789488 h 6858000"/>
              <a:gd name="connsiteX8" fmla="*/ 7467301 w 9147326"/>
              <a:gd name="connsiteY8" fmla="*/ 4775518 h 6858000"/>
              <a:gd name="connsiteX9" fmla="*/ 7452600 w 9147326"/>
              <a:gd name="connsiteY9" fmla="*/ 4760913 h 6858000"/>
              <a:gd name="connsiteX10" fmla="*/ 6518455 w 9147326"/>
              <a:gd name="connsiteY10" fmla="*/ 3828098 h 6858000"/>
              <a:gd name="connsiteX11" fmla="*/ 6513777 w 9147326"/>
              <a:gd name="connsiteY11" fmla="*/ 3823335 h 6858000"/>
              <a:gd name="connsiteX12" fmla="*/ 6509769 w 9147326"/>
              <a:gd name="connsiteY12" fmla="*/ 3818573 h 6858000"/>
              <a:gd name="connsiteX13" fmla="*/ 6506093 w 9147326"/>
              <a:gd name="connsiteY13" fmla="*/ 3813493 h 6858000"/>
              <a:gd name="connsiteX14" fmla="*/ 6502752 w 9147326"/>
              <a:gd name="connsiteY14" fmla="*/ 3808413 h 6858000"/>
              <a:gd name="connsiteX15" fmla="*/ 6499412 w 9147326"/>
              <a:gd name="connsiteY15" fmla="*/ 3803333 h 6858000"/>
              <a:gd name="connsiteX16" fmla="*/ 6496405 w 9147326"/>
              <a:gd name="connsiteY16" fmla="*/ 3798253 h 6858000"/>
              <a:gd name="connsiteX17" fmla="*/ 6493732 w 9147326"/>
              <a:gd name="connsiteY17" fmla="*/ 3792855 h 6858000"/>
              <a:gd name="connsiteX18" fmla="*/ 6491393 w 9147326"/>
              <a:gd name="connsiteY18" fmla="*/ 3787458 h 6858000"/>
              <a:gd name="connsiteX19" fmla="*/ 6489388 w 9147326"/>
              <a:gd name="connsiteY19" fmla="*/ 3781425 h 6858000"/>
              <a:gd name="connsiteX20" fmla="*/ 6487718 w 9147326"/>
              <a:gd name="connsiteY20" fmla="*/ 3776028 h 6858000"/>
              <a:gd name="connsiteX21" fmla="*/ 6485713 w 9147326"/>
              <a:gd name="connsiteY21" fmla="*/ 3770313 h 6858000"/>
              <a:gd name="connsiteX22" fmla="*/ 6484377 w 9147326"/>
              <a:gd name="connsiteY22" fmla="*/ 3764280 h 6858000"/>
              <a:gd name="connsiteX23" fmla="*/ 6483375 w 9147326"/>
              <a:gd name="connsiteY23" fmla="*/ 3758565 h 6858000"/>
              <a:gd name="connsiteX24" fmla="*/ 6482706 w 9147326"/>
              <a:gd name="connsiteY24" fmla="*/ 3752850 h 6858000"/>
              <a:gd name="connsiteX25" fmla="*/ 6482372 w 9147326"/>
              <a:gd name="connsiteY25" fmla="*/ 3746818 h 6858000"/>
              <a:gd name="connsiteX26" fmla="*/ 6482372 w 9147326"/>
              <a:gd name="connsiteY26" fmla="*/ 3740785 h 6858000"/>
              <a:gd name="connsiteX27" fmla="*/ 6482372 w 9147326"/>
              <a:gd name="connsiteY27" fmla="*/ 3735070 h 6858000"/>
              <a:gd name="connsiteX28" fmla="*/ 6482706 w 9147326"/>
              <a:gd name="connsiteY28" fmla="*/ 3729038 h 6858000"/>
              <a:gd name="connsiteX29" fmla="*/ 6483375 w 9147326"/>
              <a:gd name="connsiteY29" fmla="*/ 3723323 h 6858000"/>
              <a:gd name="connsiteX30" fmla="*/ 6484377 w 9147326"/>
              <a:gd name="connsiteY30" fmla="*/ 3717608 h 6858000"/>
              <a:gd name="connsiteX31" fmla="*/ 6485713 w 9147326"/>
              <a:gd name="connsiteY31" fmla="*/ 3711575 h 6858000"/>
              <a:gd name="connsiteX32" fmla="*/ 6487718 w 9147326"/>
              <a:gd name="connsiteY32" fmla="*/ 3705860 h 6858000"/>
              <a:gd name="connsiteX33" fmla="*/ 6489388 w 9147326"/>
              <a:gd name="connsiteY33" fmla="*/ 3700145 h 6858000"/>
              <a:gd name="connsiteX34" fmla="*/ 6491393 w 9147326"/>
              <a:gd name="connsiteY34" fmla="*/ 3694748 h 6858000"/>
              <a:gd name="connsiteX35" fmla="*/ 6493732 w 9147326"/>
              <a:gd name="connsiteY35" fmla="*/ 3689033 h 6858000"/>
              <a:gd name="connsiteX36" fmla="*/ 6496405 w 9147326"/>
              <a:gd name="connsiteY36" fmla="*/ 3683635 h 6858000"/>
              <a:gd name="connsiteX37" fmla="*/ 6499412 w 9147326"/>
              <a:gd name="connsiteY37" fmla="*/ 3678238 h 6858000"/>
              <a:gd name="connsiteX38" fmla="*/ 6502752 w 9147326"/>
              <a:gd name="connsiteY38" fmla="*/ 3673158 h 6858000"/>
              <a:gd name="connsiteX39" fmla="*/ 6506093 w 9147326"/>
              <a:gd name="connsiteY39" fmla="*/ 3668078 h 6858000"/>
              <a:gd name="connsiteX40" fmla="*/ 6509769 w 9147326"/>
              <a:gd name="connsiteY40" fmla="*/ 3662998 h 6858000"/>
              <a:gd name="connsiteX41" fmla="*/ 6513777 w 9147326"/>
              <a:gd name="connsiteY41" fmla="*/ 3658235 h 6858000"/>
              <a:gd name="connsiteX42" fmla="*/ 6518455 w 9147326"/>
              <a:gd name="connsiteY42" fmla="*/ 3653790 h 6858000"/>
              <a:gd name="connsiteX43" fmla="*/ 6523133 w 9147326"/>
              <a:gd name="connsiteY43" fmla="*/ 3649345 h 6858000"/>
              <a:gd name="connsiteX44" fmla="*/ 6527475 w 9147326"/>
              <a:gd name="connsiteY44" fmla="*/ 3645218 h 6858000"/>
              <a:gd name="connsiteX45" fmla="*/ 6532821 w 9147326"/>
              <a:gd name="connsiteY45" fmla="*/ 3641725 h 6858000"/>
              <a:gd name="connsiteX46" fmla="*/ 6537833 w 9147326"/>
              <a:gd name="connsiteY46" fmla="*/ 3638233 h 6858000"/>
              <a:gd name="connsiteX47" fmla="*/ 6543178 w 9147326"/>
              <a:gd name="connsiteY47" fmla="*/ 3634740 h 6858000"/>
              <a:gd name="connsiteX48" fmla="*/ 6548190 w 9147326"/>
              <a:gd name="connsiteY48" fmla="*/ 3631883 h 6858000"/>
              <a:gd name="connsiteX49" fmla="*/ 6553535 w 9147326"/>
              <a:gd name="connsiteY49" fmla="*/ 3629343 h 6858000"/>
              <a:gd name="connsiteX50" fmla="*/ 6559215 w 9147326"/>
              <a:gd name="connsiteY50" fmla="*/ 3626803 h 6858000"/>
              <a:gd name="connsiteX51" fmla="*/ 6564895 w 9147326"/>
              <a:gd name="connsiteY51" fmla="*/ 3624898 h 6858000"/>
              <a:gd name="connsiteX52" fmla="*/ 6570574 w 9147326"/>
              <a:gd name="connsiteY52" fmla="*/ 3622675 h 6858000"/>
              <a:gd name="connsiteX53" fmla="*/ 6576254 w 9147326"/>
              <a:gd name="connsiteY53" fmla="*/ 3621405 h 6858000"/>
              <a:gd name="connsiteX54" fmla="*/ 6581934 w 9147326"/>
              <a:gd name="connsiteY54" fmla="*/ 3620135 h 6858000"/>
              <a:gd name="connsiteX55" fmla="*/ 6587948 w 9147326"/>
              <a:gd name="connsiteY55" fmla="*/ 3618865 h 6858000"/>
              <a:gd name="connsiteX56" fmla="*/ 6593627 w 9147326"/>
              <a:gd name="connsiteY56" fmla="*/ 3618230 h 6858000"/>
              <a:gd name="connsiteX57" fmla="*/ 6599641 w 9147326"/>
              <a:gd name="connsiteY57" fmla="*/ 3617913 h 6858000"/>
              <a:gd name="connsiteX58" fmla="*/ 6605655 w 9147326"/>
              <a:gd name="connsiteY58" fmla="*/ 3617595 h 6858000"/>
              <a:gd name="connsiteX59" fmla="*/ 6611669 w 9147326"/>
              <a:gd name="connsiteY59" fmla="*/ 3617913 h 6858000"/>
              <a:gd name="connsiteX60" fmla="*/ 6617349 w 9147326"/>
              <a:gd name="connsiteY60" fmla="*/ 3618230 h 6858000"/>
              <a:gd name="connsiteX61" fmla="*/ 6623028 w 9147326"/>
              <a:gd name="connsiteY61" fmla="*/ 3618865 h 6858000"/>
              <a:gd name="connsiteX62" fmla="*/ 6629042 w 9147326"/>
              <a:gd name="connsiteY62" fmla="*/ 3620135 h 6858000"/>
              <a:gd name="connsiteX63" fmla="*/ 6634722 w 9147326"/>
              <a:gd name="connsiteY63" fmla="*/ 3621405 h 6858000"/>
              <a:gd name="connsiteX64" fmla="*/ 6640736 w 9147326"/>
              <a:gd name="connsiteY64" fmla="*/ 3622675 h 6858000"/>
              <a:gd name="connsiteX65" fmla="*/ 6646415 w 9147326"/>
              <a:gd name="connsiteY65" fmla="*/ 3624898 h 6858000"/>
              <a:gd name="connsiteX66" fmla="*/ 6652095 w 9147326"/>
              <a:gd name="connsiteY66" fmla="*/ 3626803 h 6858000"/>
              <a:gd name="connsiteX67" fmla="*/ 6657441 w 9147326"/>
              <a:gd name="connsiteY67" fmla="*/ 3629343 h 6858000"/>
              <a:gd name="connsiteX68" fmla="*/ 6662786 w 9147326"/>
              <a:gd name="connsiteY68" fmla="*/ 3631883 h 6858000"/>
              <a:gd name="connsiteX69" fmla="*/ 6668132 w 9147326"/>
              <a:gd name="connsiteY69" fmla="*/ 3634740 h 6858000"/>
              <a:gd name="connsiteX70" fmla="*/ 6673477 w 9147326"/>
              <a:gd name="connsiteY70" fmla="*/ 3638233 h 6858000"/>
              <a:gd name="connsiteX71" fmla="*/ 6678489 w 9147326"/>
              <a:gd name="connsiteY71" fmla="*/ 3641725 h 6858000"/>
              <a:gd name="connsiteX72" fmla="*/ 6683501 w 9147326"/>
              <a:gd name="connsiteY72" fmla="*/ 3645218 h 6858000"/>
              <a:gd name="connsiteX73" fmla="*/ 6688178 w 9147326"/>
              <a:gd name="connsiteY73" fmla="*/ 3649345 h 6858000"/>
              <a:gd name="connsiteX74" fmla="*/ 6692855 w 9147326"/>
              <a:gd name="connsiteY74" fmla="*/ 3653790 h 6858000"/>
              <a:gd name="connsiteX75" fmla="*/ 7361725 w 9147326"/>
              <a:gd name="connsiteY75" fmla="*/ 4321810 h 6858000"/>
              <a:gd name="connsiteX76" fmla="*/ 7366068 w 9147326"/>
              <a:gd name="connsiteY76" fmla="*/ 4325938 h 6858000"/>
              <a:gd name="connsiteX77" fmla="*/ 7370746 w 9147326"/>
              <a:gd name="connsiteY77" fmla="*/ 4330065 h 6858000"/>
              <a:gd name="connsiteX78" fmla="*/ 7376091 w 9147326"/>
              <a:gd name="connsiteY78" fmla="*/ 4334193 h 6858000"/>
              <a:gd name="connsiteX79" fmla="*/ 7380769 w 9147326"/>
              <a:gd name="connsiteY79" fmla="*/ 4337685 h 6858000"/>
              <a:gd name="connsiteX80" fmla="*/ 7386114 w 9147326"/>
              <a:gd name="connsiteY80" fmla="*/ 4340860 h 6858000"/>
              <a:gd name="connsiteX81" fmla="*/ 7391460 w 9147326"/>
              <a:gd name="connsiteY81" fmla="*/ 4343718 h 6858000"/>
              <a:gd name="connsiteX82" fmla="*/ 7396806 w 9147326"/>
              <a:gd name="connsiteY82" fmla="*/ 4346575 h 6858000"/>
              <a:gd name="connsiteX83" fmla="*/ 7402485 w 9147326"/>
              <a:gd name="connsiteY83" fmla="*/ 4349115 h 6858000"/>
              <a:gd name="connsiteX84" fmla="*/ 7407831 w 9147326"/>
              <a:gd name="connsiteY84" fmla="*/ 4351020 h 6858000"/>
              <a:gd name="connsiteX85" fmla="*/ 7413511 w 9147326"/>
              <a:gd name="connsiteY85" fmla="*/ 4352608 h 6858000"/>
              <a:gd name="connsiteX86" fmla="*/ 7419524 w 9147326"/>
              <a:gd name="connsiteY86" fmla="*/ 4354513 h 6858000"/>
              <a:gd name="connsiteX87" fmla="*/ 7425204 w 9147326"/>
              <a:gd name="connsiteY87" fmla="*/ 4355465 h 6858000"/>
              <a:gd name="connsiteX88" fmla="*/ 7431218 w 9147326"/>
              <a:gd name="connsiteY88" fmla="*/ 4356418 h 6858000"/>
              <a:gd name="connsiteX89" fmla="*/ 7436898 w 9147326"/>
              <a:gd name="connsiteY89" fmla="*/ 4357053 h 6858000"/>
              <a:gd name="connsiteX90" fmla="*/ 7442911 w 9147326"/>
              <a:gd name="connsiteY90" fmla="*/ 4358005 h 6858000"/>
              <a:gd name="connsiteX91" fmla="*/ 7448591 w 9147326"/>
              <a:gd name="connsiteY91" fmla="*/ 4358005 h 6858000"/>
              <a:gd name="connsiteX92" fmla="*/ 7454605 w 9147326"/>
              <a:gd name="connsiteY92" fmla="*/ 4358005 h 6858000"/>
              <a:gd name="connsiteX93" fmla="*/ 7460619 w 9147326"/>
              <a:gd name="connsiteY93" fmla="*/ 4357053 h 6858000"/>
              <a:gd name="connsiteX94" fmla="*/ 7466298 w 9147326"/>
              <a:gd name="connsiteY94" fmla="*/ 4356418 h 6858000"/>
              <a:gd name="connsiteX95" fmla="*/ 7472312 w 9147326"/>
              <a:gd name="connsiteY95" fmla="*/ 4355465 h 6858000"/>
              <a:gd name="connsiteX96" fmla="*/ 7477992 w 9147326"/>
              <a:gd name="connsiteY96" fmla="*/ 4354513 h 6858000"/>
              <a:gd name="connsiteX97" fmla="*/ 7484006 w 9147326"/>
              <a:gd name="connsiteY97" fmla="*/ 4352608 h 6858000"/>
              <a:gd name="connsiteX98" fmla="*/ 7489351 w 9147326"/>
              <a:gd name="connsiteY98" fmla="*/ 4351020 h 6858000"/>
              <a:gd name="connsiteX99" fmla="*/ 7495031 w 9147326"/>
              <a:gd name="connsiteY99" fmla="*/ 4349115 h 6858000"/>
              <a:gd name="connsiteX100" fmla="*/ 7500711 w 9147326"/>
              <a:gd name="connsiteY100" fmla="*/ 4346575 h 6858000"/>
              <a:gd name="connsiteX101" fmla="*/ 7506056 w 9147326"/>
              <a:gd name="connsiteY101" fmla="*/ 4343718 h 6858000"/>
              <a:gd name="connsiteX102" fmla="*/ 7511402 w 9147326"/>
              <a:gd name="connsiteY102" fmla="*/ 4340860 h 6858000"/>
              <a:gd name="connsiteX103" fmla="*/ 7516414 w 9147326"/>
              <a:gd name="connsiteY103" fmla="*/ 4337685 h 6858000"/>
              <a:gd name="connsiteX104" fmla="*/ 7521425 w 9147326"/>
              <a:gd name="connsiteY104" fmla="*/ 4334193 h 6858000"/>
              <a:gd name="connsiteX105" fmla="*/ 7526771 w 9147326"/>
              <a:gd name="connsiteY105" fmla="*/ 4330065 h 6858000"/>
              <a:gd name="connsiteX106" fmla="*/ 7531114 w 9147326"/>
              <a:gd name="connsiteY106" fmla="*/ 4325938 h 6858000"/>
              <a:gd name="connsiteX107" fmla="*/ 7535791 w 9147326"/>
              <a:gd name="connsiteY107" fmla="*/ 4321810 h 6858000"/>
              <a:gd name="connsiteX108" fmla="*/ 7540469 w 9147326"/>
              <a:gd name="connsiteY108" fmla="*/ 4317048 h 6858000"/>
              <a:gd name="connsiteX109" fmla="*/ 7544478 w 9147326"/>
              <a:gd name="connsiteY109" fmla="*/ 4312285 h 6858000"/>
              <a:gd name="connsiteX110" fmla="*/ 7548153 w 9147326"/>
              <a:gd name="connsiteY110" fmla="*/ 4307523 h 6858000"/>
              <a:gd name="connsiteX111" fmla="*/ 7551494 w 9147326"/>
              <a:gd name="connsiteY111" fmla="*/ 4302443 h 6858000"/>
              <a:gd name="connsiteX112" fmla="*/ 7554835 w 9147326"/>
              <a:gd name="connsiteY112" fmla="*/ 4297363 h 6858000"/>
              <a:gd name="connsiteX113" fmla="*/ 7557842 w 9147326"/>
              <a:gd name="connsiteY113" fmla="*/ 4292283 h 6858000"/>
              <a:gd name="connsiteX114" fmla="*/ 7560515 w 9147326"/>
              <a:gd name="connsiteY114" fmla="*/ 4286568 h 6858000"/>
              <a:gd name="connsiteX115" fmla="*/ 7562854 w 9147326"/>
              <a:gd name="connsiteY115" fmla="*/ 4281170 h 6858000"/>
              <a:gd name="connsiteX116" fmla="*/ 7564858 w 9147326"/>
              <a:gd name="connsiteY116" fmla="*/ 4275455 h 6858000"/>
              <a:gd name="connsiteX117" fmla="*/ 7566863 w 9147326"/>
              <a:gd name="connsiteY117" fmla="*/ 4270058 h 6858000"/>
              <a:gd name="connsiteX118" fmla="*/ 7568533 w 9147326"/>
              <a:gd name="connsiteY118" fmla="*/ 4264025 h 6858000"/>
              <a:gd name="connsiteX119" fmla="*/ 7569870 w 9147326"/>
              <a:gd name="connsiteY119" fmla="*/ 4258310 h 6858000"/>
              <a:gd name="connsiteX120" fmla="*/ 7570872 w 9147326"/>
              <a:gd name="connsiteY120" fmla="*/ 4252595 h 6858000"/>
              <a:gd name="connsiteX121" fmla="*/ 7571540 w 9147326"/>
              <a:gd name="connsiteY121" fmla="*/ 4246563 h 6858000"/>
              <a:gd name="connsiteX122" fmla="*/ 7571874 w 9147326"/>
              <a:gd name="connsiteY122" fmla="*/ 4240848 h 6858000"/>
              <a:gd name="connsiteX123" fmla="*/ 7571874 w 9147326"/>
              <a:gd name="connsiteY123" fmla="*/ 4234815 h 6858000"/>
              <a:gd name="connsiteX124" fmla="*/ 7571874 w 9147326"/>
              <a:gd name="connsiteY124" fmla="*/ 4228783 h 6858000"/>
              <a:gd name="connsiteX125" fmla="*/ 7571540 w 9147326"/>
              <a:gd name="connsiteY125" fmla="*/ 4223068 h 6858000"/>
              <a:gd name="connsiteX126" fmla="*/ 7570872 w 9147326"/>
              <a:gd name="connsiteY126" fmla="*/ 4217353 h 6858000"/>
              <a:gd name="connsiteX127" fmla="*/ 7569870 w 9147326"/>
              <a:gd name="connsiteY127" fmla="*/ 4211320 h 6858000"/>
              <a:gd name="connsiteX128" fmla="*/ 7568533 w 9147326"/>
              <a:gd name="connsiteY128" fmla="*/ 4205605 h 6858000"/>
              <a:gd name="connsiteX129" fmla="*/ 7566863 w 9147326"/>
              <a:gd name="connsiteY129" fmla="*/ 4199890 h 6858000"/>
              <a:gd name="connsiteX130" fmla="*/ 7564858 w 9147326"/>
              <a:gd name="connsiteY130" fmla="*/ 4194175 h 6858000"/>
              <a:gd name="connsiteX131" fmla="*/ 7562854 w 9147326"/>
              <a:gd name="connsiteY131" fmla="*/ 4188460 h 6858000"/>
              <a:gd name="connsiteX132" fmla="*/ 7560515 w 9147326"/>
              <a:gd name="connsiteY132" fmla="*/ 4183063 h 6858000"/>
              <a:gd name="connsiteX133" fmla="*/ 7557842 w 9147326"/>
              <a:gd name="connsiteY133" fmla="*/ 4177665 h 6858000"/>
              <a:gd name="connsiteX134" fmla="*/ 7554835 w 9147326"/>
              <a:gd name="connsiteY134" fmla="*/ 4172268 h 6858000"/>
              <a:gd name="connsiteX135" fmla="*/ 7551494 w 9147326"/>
              <a:gd name="connsiteY135" fmla="*/ 4166870 h 6858000"/>
              <a:gd name="connsiteX136" fmla="*/ 7548153 w 9147326"/>
              <a:gd name="connsiteY136" fmla="*/ 4161790 h 6858000"/>
              <a:gd name="connsiteX137" fmla="*/ 7544478 w 9147326"/>
              <a:gd name="connsiteY137" fmla="*/ 4157028 h 6858000"/>
              <a:gd name="connsiteX138" fmla="*/ 7540469 w 9147326"/>
              <a:gd name="connsiteY138" fmla="*/ 4152265 h 6858000"/>
              <a:gd name="connsiteX139" fmla="*/ 7535791 w 9147326"/>
              <a:gd name="connsiteY139" fmla="*/ 4147820 h 6858000"/>
              <a:gd name="connsiteX140" fmla="*/ 7148903 w 9147326"/>
              <a:gd name="connsiteY140" fmla="*/ 3761423 h 6858000"/>
              <a:gd name="connsiteX141" fmla="*/ 6952786 w 9147326"/>
              <a:gd name="connsiteY141" fmla="*/ 3565208 h 6858000"/>
              <a:gd name="connsiteX142" fmla="*/ 6948108 w 9147326"/>
              <a:gd name="connsiteY142" fmla="*/ 3560445 h 6858000"/>
              <a:gd name="connsiteX143" fmla="*/ 6944099 w 9147326"/>
              <a:gd name="connsiteY143" fmla="*/ 3555683 h 6858000"/>
              <a:gd name="connsiteX144" fmla="*/ 6940424 w 9147326"/>
              <a:gd name="connsiteY144" fmla="*/ 3550920 h 6858000"/>
              <a:gd name="connsiteX145" fmla="*/ 6936749 w 9147326"/>
              <a:gd name="connsiteY145" fmla="*/ 3545840 h 6858000"/>
              <a:gd name="connsiteX146" fmla="*/ 6933408 w 9147326"/>
              <a:gd name="connsiteY146" fmla="*/ 3540760 h 6858000"/>
              <a:gd name="connsiteX147" fmla="*/ 6930735 w 9147326"/>
              <a:gd name="connsiteY147" fmla="*/ 3535680 h 6858000"/>
              <a:gd name="connsiteX148" fmla="*/ 6928062 w 9147326"/>
              <a:gd name="connsiteY148" fmla="*/ 3529965 h 6858000"/>
              <a:gd name="connsiteX149" fmla="*/ 6925724 w 9147326"/>
              <a:gd name="connsiteY149" fmla="*/ 3524568 h 6858000"/>
              <a:gd name="connsiteX150" fmla="*/ 6923385 w 9147326"/>
              <a:gd name="connsiteY150" fmla="*/ 3518853 h 6858000"/>
              <a:gd name="connsiteX151" fmla="*/ 6921380 w 9147326"/>
              <a:gd name="connsiteY151" fmla="*/ 3513455 h 6858000"/>
              <a:gd name="connsiteX152" fmla="*/ 6920044 w 9147326"/>
              <a:gd name="connsiteY152" fmla="*/ 3507423 h 6858000"/>
              <a:gd name="connsiteX153" fmla="*/ 6918708 w 9147326"/>
              <a:gd name="connsiteY153" fmla="*/ 3501708 h 6858000"/>
              <a:gd name="connsiteX154" fmla="*/ 6917705 w 9147326"/>
              <a:gd name="connsiteY154" fmla="*/ 3495993 h 6858000"/>
              <a:gd name="connsiteX155" fmla="*/ 6917037 w 9147326"/>
              <a:gd name="connsiteY155" fmla="*/ 3489960 h 6858000"/>
              <a:gd name="connsiteX156" fmla="*/ 6916703 w 9147326"/>
              <a:gd name="connsiteY156" fmla="*/ 3484245 h 6858000"/>
              <a:gd name="connsiteX157" fmla="*/ 6916369 w 9147326"/>
              <a:gd name="connsiteY157" fmla="*/ 3478213 h 6858000"/>
              <a:gd name="connsiteX158" fmla="*/ 6916703 w 9147326"/>
              <a:gd name="connsiteY158" fmla="*/ 3472180 h 6858000"/>
              <a:gd name="connsiteX159" fmla="*/ 6917037 w 9147326"/>
              <a:gd name="connsiteY159" fmla="*/ 3466465 h 6858000"/>
              <a:gd name="connsiteX160" fmla="*/ 6917705 w 9147326"/>
              <a:gd name="connsiteY160" fmla="*/ 3460750 h 6858000"/>
              <a:gd name="connsiteX161" fmla="*/ 6918708 w 9147326"/>
              <a:gd name="connsiteY161" fmla="*/ 3454718 h 6858000"/>
              <a:gd name="connsiteX162" fmla="*/ 6920044 w 9147326"/>
              <a:gd name="connsiteY162" fmla="*/ 3449003 h 6858000"/>
              <a:gd name="connsiteX163" fmla="*/ 6921380 w 9147326"/>
              <a:gd name="connsiteY163" fmla="*/ 3443288 h 6858000"/>
              <a:gd name="connsiteX164" fmla="*/ 6923385 w 9147326"/>
              <a:gd name="connsiteY164" fmla="*/ 3437255 h 6858000"/>
              <a:gd name="connsiteX165" fmla="*/ 6925724 w 9147326"/>
              <a:gd name="connsiteY165" fmla="*/ 3431858 h 6858000"/>
              <a:gd name="connsiteX166" fmla="*/ 6928062 w 9147326"/>
              <a:gd name="connsiteY166" fmla="*/ 3426460 h 6858000"/>
              <a:gd name="connsiteX167" fmla="*/ 6930735 w 9147326"/>
              <a:gd name="connsiteY167" fmla="*/ 3421063 h 6858000"/>
              <a:gd name="connsiteX168" fmla="*/ 6933408 w 9147326"/>
              <a:gd name="connsiteY168" fmla="*/ 3415348 h 6858000"/>
              <a:gd name="connsiteX169" fmla="*/ 6936749 w 9147326"/>
              <a:gd name="connsiteY169" fmla="*/ 3410268 h 6858000"/>
              <a:gd name="connsiteX170" fmla="*/ 6940424 w 9147326"/>
              <a:gd name="connsiteY170" fmla="*/ 3405505 h 6858000"/>
              <a:gd name="connsiteX171" fmla="*/ 6944099 w 9147326"/>
              <a:gd name="connsiteY171" fmla="*/ 3400425 h 6858000"/>
              <a:gd name="connsiteX172" fmla="*/ 6948108 w 9147326"/>
              <a:gd name="connsiteY172" fmla="*/ 3395663 h 6858000"/>
              <a:gd name="connsiteX173" fmla="*/ 6952786 w 9147326"/>
              <a:gd name="connsiteY173" fmla="*/ 3391218 h 6858000"/>
              <a:gd name="connsiteX174" fmla="*/ 6957129 w 9147326"/>
              <a:gd name="connsiteY174" fmla="*/ 3386773 h 6858000"/>
              <a:gd name="connsiteX175" fmla="*/ 6961807 w 9147326"/>
              <a:gd name="connsiteY175" fmla="*/ 3382645 h 6858000"/>
              <a:gd name="connsiteX176" fmla="*/ 6967152 w 9147326"/>
              <a:gd name="connsiteY176" fmla="*/ 3378835 h 6858000"/>
              <a:gd name="connsiteX177" fmla="*/ 6971830 w 9147326"/>
              <a:gd name="connsiteY177" fmla="*/ 3375343 h 6858000"/>
              <a:gd name="connsiteX178" fmla="*/ 6976841 w 9147326"/>
              <a:gd name="connsiteY178" fmla="*/ 3372168 h 6858000"/>
              <a:gd name="connsiteX179" fmla="*/ 6982521 w 9147326"/>
              <a:gd name="connsiteY179" fmla="*/ 3369310 h 6858000"/>
              <a:gd name="connsiteX180" fmla="*/ 6987866 w 9147326"/>
              <a:gd name="connsiteY180" fmla="*/ 3366453 h 6858000"/>
              <a:gd name="connsiteX181" fmla="*/ 6993546 w 9147326"/>
              <a:gd name="connsiteY181" fmla="*/ 3364230 h 6858000"/>
              <a:gd name="connsiteX182" fmla="*/ 6998892 w 9147326"/>
              <a:gd name="connsiteY182" fmla="*/ 3362008 h 6858000"/>
              <a:gd name="connsiteX183" fmla="*/ 7004571 w 9147326"/>
              <a:gd name="connsiteY183" fmla="*/ 3360103 h 6858000"/>
              <a:gd name="connsiteX184" fmla="*/ 7010585 w 9147326"/>
              <a:gd name="connsiteY184" fmla="*/ 3358833 h 6858000"/>
              <a:gd name="connsiteX185" fmla="*/ 7016265 w 9147326"/>
              <a:gd name="connsiteY185" fmla="*/ 3357245 h 6858000"/>
              <a:gd name="connsiteX186" fmla="*/ 7022279 w 9147326"/>
              <a:gd name="connsiteY186" fmla="*/ 3356293 h 6858000"/>
              <a:gd name="connsiteX187" fmla="*/ 7027958 w 9147326"/>
              <a:gd name="connsiteY187" fmla="*/ 3355658 h 6858000"/>
              <a:gd name="connsiteX188" fmla="*/ 7033972 w 9147326"/>
              <a:gd name="connsiteY188" fmla="*/ 3355340 h 6858000"/>
              <a:gd name="connsiteX189" fmla="*/ 7039652 w 9147326"/>
              <a:gd name="connsiteY189" fmla="*/ 3355023 h 6858000"/>
              <a:gd name="connsiteX190" fmla="*/ 7045666 w 9147326"/>
              <a:gd name="connsiteY190" fmla="*/ 3355340 h 6858000"/>
              <a:gd name="connsiteX191" fmla="*/ 7051680 w 9147326"/>
              <a:gd name="connsiteY191" fmla="*/ 3355658 h 6858000"/>
              <a:gd name="connsiteX192" fmla="*/ 7057359 w 9147326"/>
              <a:gd name="connsiteY192" fmla="*/ 3356293 h 6858000"/>
              <a:gd name="connsiteX193" fmla="*/ 7063373 w 9147326"/>
              <a:gd name="connsiteY193" fmla="*/ 3357245 h 6858000"/>
              <a:gd name="connsiteX194" fmla="*/ 7069053 w 9147326"/>
              <a:gd name="connsiteY194" fmla="*/ 3358833 h 6858000"/>
              <a:gd name="connsiteX195" fmla="*/ 7075067 w 9147326"/>
              <a:gd name="connsiteY195" fmla="*/ 3360103 h 6858000"/>
              <a:gd name="connsiteX196" fmla="*/ 7080412 w 9147326"/>
              <a:gd name="connsiteY196" fmla="*/ 3362008 h 6858000"/>
              <a:gd name="connsiteX197" fmla="*/ 7086092 w 9147326"/>
              <a:gd name="connsiteY197" fmla="*/ 3364230 h 6858000"/>
              <a:gd name="connsiteX198" fmla="*/ 7091772 w 9147326"/>
              <a:gd name="connsiteY198" fmla="*/ 3366453 h 6858000"/>
              <a:gd name="connsiteX199" fmla="*/ 7097117 w 9147326"/>
              <a:gd name="connsiteY199" fmla="*/ 3369310 h 6858000"/>
              <a:gd name="connsiteX200" fmla="*/ 7102463 w 9147326"/>
              <a:gd name="connsiteY200" fmla="*/ 3372168 h 6858000"/>
              <a:gd name="connsiteX201" fmla="*/ 7107474 w 9147326"/>
              <a:gd name="connsiteY201" fmla="*/ 3375343 h 6858000"/>
              <a:gd name="connsiteX202" fmla="*/ 7112486 w 9147326"/>
              <a:gd name="connsiteY202" fmla="*/ 3378835 h 6858000"/>
              <a:gd name="connsiteX203" fmla="*/ 7117497 w 9147326"/>
              <a:gd name="connsiteY203" fmla="*/ 3382645 h 6858000"/>
              <a:gd name="connsiteX204" fmla="*/ 7122175 w 9147326"/>
              <a:gd name="connsiteY204" fmla="*/ 3386773 h 6858000"/>
              <a:gd name="connsiteX205" fmla="*/ 7126852 w 9147326"/>
              <a:gd name="connsiteY205" fmla="*/ 3391218 h 6858000"/>
              <a:gd name="connsiteX206" fmla="*/ 7334329 w 9147326"/>
              <a:gd name="connsiteY206" fmla="*/ 3598228 h 6858000"/>
              <a:gd name="connsiteX207" fmla="*/ 7338672 w 9147326"/>
              <a:gd name="connsiteY207" fmla="*/ 3602673 h 6858000"/>
              <a:gd name="connsiteX208" fmla="*/ 7343349 w 9147326"/>
              <a:gd name="connsiteY208" fmla="*/ 3606800 h 6858000"/>
              <a:gd name="connsiteX209" fmla="*/ 7348695 w 9147326"/>
              <a:gd name="connsiteY209" fmla="*/ 3610610 h 6858000"/>
              <a:gd name="connsiteX210" fmla="*/ 7353372 w 9147326"/>
              <a:gd name="connsiteY210" fmla="*/ 3613785 h 6858000"/>
              <a:gd name="connsiteX211" fmla="*/ 7358718 w 9147326"/>
              <a:gd name="connsiteY211" fmla="*/ 3617278 h 6858000"/>
              <a:gd name="connsiteX212" fmla="*/ 7364064 w 9147326"/>
              <a:gd name="connsiteY212" fmla="*/ 3620135 h 6858000"/>
              <a:gd name="connsiteX213" fmla="*/ 7369409 w 9147326"/>
              <a:gd name="connsiteY213" fmla="*/ 3622675 h 6858000"/>
              <a:gd name="connsiteX214" fmla="*/ 7375089 w 9147326"/>
              <a:gd name="connsiteY214" fmla="*/ 3625215 h 6858000"/>
              <a:gd name="connsiteX215" fmla="*/ 7380435 w 9147326"/>
              <a:gd name="connsiteY215" fmla="*/ 3627120 h 6858000"/>
              <a:gd name="connsiteX216" fmla="*/ 7386114 w 9147326"/>
              <a:gd name="connsiteY216" fmla="*/ 3629343 h 6858000"/>
              <a:gd name="connsiteX217" fmla="*/ 7392128 w 9147326"/>
              <a:gd name="connsiteY217" fmla="*/ 3630613 h 6858000"/>
              <a:gd name="connsiteX218" fmla="*/ 7397808 w 9147326"/>
              <a:gd name="connsiteY218" fmla="*/ 3631883 h 6858000"/>
              <a:gd name="connsiteX219" fmla="*/ 7403822 w 9147326"/>
              <a:gd name="connsiteY219" fmla="*/ 3633153 h 6858000"/>
              <a:gd name="connsiteX220" fmla="*/ 7409501 w 9147326"/>
              <a:gd name="connsiteY220" fmla="*/ 3633788 h 6858000"/>
              <a:gd name="connsiteX221" fmla="*/ 7415515 w 9147326"/>
              <a:gd name="connsiteY221" fmla="*/ 3634105 h 6858000"/>
              <a:gd name="connsiteX222" fmla="*/ 7421195 w 9147326"/>
              <a:gd name="connsiteY222" fmla="*/ 3634105 h 6858000"/>
              <a:gd name="connsiteX223" fmla="*/ 7427209 w 9147326"/>
              <a:gd name="connsiteY223" fmla="*/ 3634105 h 6858000"/>
              <a:gd name="connsiteX224" fmla="*/ 7433223 w 9147326"/>
              <a:gd name="connsiteY224" fmla="*/ 3633788 h 6858000"/>
              <a:gd name="connsiteX225" fmla="*/ 7438902 w 9147326"/>
              <a:gd name="connsiteY225" fmla="*/ 3633153 h 6858000"/>
              <a:gd name="connsiteX226" fmla="*/ 7444916 w 9147326"/>
              <a:gd name="connsiteY226" fmla="*/ 3631883 h 6858000"/>
              <a:gd name="connsiteX227" fmla="*/ 7450596 w 9147326"/>
              <a:gd name="connsiteY227" fmla="*/ 3630613 h 6858000"/>
              <a:gd name="connsiteX228" fmla="*/ 7456610 w 9147326"/>
              <a:gd name="connsiteY228" fmla="*/ 3629343 h 6858000"/>
              <a:gd name="connsiteX229" fmla="*/ 7461955 w 9147326"/>
              <a:gd name="connsiteY229" fmla="*/ 3627120 h 6858000"/>
              <a:gd name="connsiteX230" fmla="*/ 7467635 w 9147326"/>
              <a:gd name="connsiteY230" fmla="*/ 3625215 h 6858000"/>
              <a:gd name="connsiteX231" fmla="*/ 7473315 w 9147326"/>
              <a:gd name="connsiteY231" fmla="*/ 3622675 h 6858000"/>
              <a:gd name="connsiteX232" fmla="*/ 7478660 w 9147326"/>
              <a:gd name="connsiteY232" fmla="*/ 3620135 h 6858000"/>
              <a:gd name="connsiteX233" fmla="*/ 7484006 w 9147326"/>
              <a:gd name="connsiteY233" fmla="*/ 3617278 h 6858000"/>
              <a:gd name="connsiteX234" fmla="*/ 7489017 w 9147326"/>
              <a:gd name="connsiteY234" fmla="*/ 3613785 h 6858000"/>
              <a:gd name="connsiteX235" fmla="*/ 7494029 w 9147326"/>
              <a:gd name="connsiteY235" fmla="*/ 3610610 h 6858000"/>
              <a:gd name="connsiteX236" fmla="*/ 7499374 w 9147326"/>
              <a:gd name="connsiteY236" fmla="*/ 3606800 h 6858000"/>
              <a:gd name="connsiteX237" fmla="*/ 7503718 w 9147326"/>
              <a:gd name="connsiteY237" fmla="*/ 3602673 h 6858000"/>
              <a:gd name="connsiteX238" fmla="*/ 7508395 w 9147326"/>
              <a:gd name="connsiteY238" fmla="*/ 3598228 h 6858000"/>
              <a:gd name="connsiteX239" fmla="*/ 7513073 w 9147326"/>
              <a:gd name="connsiteY239" fmla="*/ 3593783 h 6858000"/>
              <a:gd name="connsiteX240" fmla="*/ 7517082 w 9147326"/>
              <a:gd name="connsiteY240" fmla="*/ 3589020 h 6858000"/>
              <a:gd name="connsiteX241" fmla="*/ 7520757 w 9147326"/>
              <a:gd name="connsiteY241" fmla="*/ 3583940 h 6858000"/>
              <a:gd name="connsiteX242" fmla="*/ 7524098 w 9147326"/>
              <a:gd name="connsiteY242" fmla="*/ 3578860 h 6858000"/>
              <a:gd name="connsiteX243" fmla="*/ 7527439 w 9147326"/>
              <a:gd name="connsiteY243" fmla="*/ 3573463 h 6858000"/>
              <a:gd name="connsiteX244" fmla="*/ 7530446 w 9147326"/>
              <a:gd name="connsiteY244" fmla="*/ 3568383 h 6858000"/>
              <a:gd name="connsiteX245" fmla="*/ 7533119 w 9147326"/>
              <a:gd name="connsiteY245" fmla="*/ 3562985 h 6858000"/>
              <a:gd name="connsiteX246" fmla="*/ 7535457 w 9147326"/>
              <a:gd name="connsiteY246" fmla="*/ 3557588 h 6858000"/>
              <a:gd name="connsiteX247" fmla="*/ 7537462 w 9147326"/>
              <a:gd name="connsiteY247" fmla="*/ 3551873 h 6858000"/>
              <a:gd name="connsiteX248" fmla="*/ 7539467 w 9147326"/>
              <a:gd name="connsiteY248" fmla="*/ 3546158 h 6858000"/>
              <a:gd name="connsiteX249" fmla="*/ 7541137 w 9147326"/>
              <a:gd name="connsiteY249" fmla="*/ 3540443 h 6858000"/>
              <a:gd name="connsiteX250" fmla="*/ 7542473 w 9147326"/>
              <a:gd name="connsiteY250" fmla="*/ 3534410 h 6858000"/>
              <a:gd name="connsiteX251" fmla="*/ 7543476 w 9147326"/>
              <a:gd name="connsiteY251" fmla="*/ 3528695 h 6858000"/>
              <a:gd name="connsiteX252" fmla="*/ 7544144 w 9147326"/>
              <a:gd name="connsiteY252" fmla="*/ 3522980 h 6858000"/>
              <a:gd name="connsiteX253" fmla="*/ 7544478 w 9147326"/>
              <a:gd name="connsiteY253" fmla="*/ 3516948 h 6858000"/>
              <a:gd name="connsiteX254" fmla="*/ 7544478 w 9147326"/>
              <a:gd name="connsiteY254" fmla="*/ 3511233 h 6858000"/>
              <a:gd name="connsiteX255" fmla="*/ 7544478 w 9147326"/>
              <a:gd name="connsiteY255" fmla="*/ 3505200 h 6858000"/>
              <a:gd name="connsiteX256" fmla="*/ 7544144 w 9147326"/>
              <a:gd name="connsiteY256" fmla="*/ 3499168 h 6858000"/>
              <a:gd name="connsiteX257" fmla="*/ 7543476 w 9147326"/>
              <a:gd name="connsiteY257" fmla="*/ 3493453 h 6858000"/>
              <a:gd name="connsiteX258" fmla="*/ 7542473 w 9147326"/>
              <a:gd name="connsiteY258" fmla="*/ 3487738 h 6858000"/>
              <a:gd name="connsiteX259" fmla="*/ 7541137 w 9147326"/>
              <a:gd name="connsiteY259" fmla="*/ 3481705 h 6858000"/>
              <a:gd name="connsiteX260" fmla="*/ 7539467 w 9147326"/>
              <a:gd name="connsiteY260" fmla="*/ 3475990 h 6858000"/>
              <a:gd name="connsiteX261" fmla="*/ 7537462 w 9147326"/>
              <a:gd name="connsiteY261" fmla="*/ 3470593 h 6858000"/>
              <a:gd name="connsiteX262" fmla="*/ 7535457 w 9147326"/>
              <a:gd name="connsiteY262" fmla="*/ 3464878 h 6858000"/>
              <a:gd name="connsiteX263" fmla="*/ 7533119 w 9147326"/>
              <a:gd name="connsiteY263" fmla="*/ 3459163 h 6858000"/>
              <a:gd name="connsiteX264" fmla="*/ 7530446 w 9147326"/>
              <a:gd name="connsiteY264" fmla="*/ 3453765 h 6858000"/>
              <a:gd name="connsiteX265" fmla="*/ 7527439 w 9147326"/>
              <a:gd name="connsiteY265" fmla="*/ 3448685 h 6858000"/>
              <a:gd name="connsiteX266" fmla="*/ 7524098 w 9147326"/>
              <a:gd name="connsiteY266" fmla="*/ 3443605 h 6858000"/>
              <a:gd name="connsiteX267" fmla="*/ 7520757 w 9147326"/>
              <a:gd name="connsiteY267" fmla="*/ 3438525 h 6858000"/>
              <a:gd name="connsiteX268" fmla="*/ 7517082 w 9147326"/>
              <a:gd name="connsiteY268" fmla="*/ 3433763 h 6858000"/>
              <a:gd name="connsiteX269" fmla="*/ 7513073 w 9147326"/>
              <a:gd name="connsiteY269" fmla="*/ 3428683 h 6858000"/>
              <a:gd name="connsiteX270" fmla="*/ 7508395 w 9147326"/>
              <a:gd name="connsiteY270" fmla="*/ 3423920 h 6858000"/>
              <a:gd name="connsiteX271" fmla="*/ 6839860 w 9147326"/>
              <a:gd name="connsiteY271" fmla="*/ 2756218 h 6858000"/>
              <a:gd name="connsiteX272" fmla="*/ 6836519 w 9147326"/>
              <a:gd name="connsiteY272" fmla="*/ 2753043 h 6858000"/>
              <a:gd name="connsiteX273" fmla="*/ 6833178 w 9147326"/>
              <a:gd name="connsiteY273" fmla="*/ 2749233 h 6858000"/>
              <a:gd name="connsiteX274" fmla="*/ 6826830 w 9147326"/>
              <a:gd name="connsiteY274" fmla="*/ 2741295 h 6858000"/>
              <a:gd name="connsiteX275" fmla="*/ 6821818 w 9147326"/>
              <a:gd name="connsiteY275" fmla="*/ 2733040 h 6858000"/>
              <a:gd name="connsiteX276" fmla="*/ 6817141 w 9147326"/>
              <a:gd name="connsiteY276" fmla="*/ 2724468 h 6858000"/>
              <a:gd name="connsiteX277" fmla="*/ 6812797 w 9147326"/>
              <a:gd name="connsiteY277" fmla="*/ 2715895 h 6858000"/>
              <a:gd name="connsiteX278" fmla="*/ 6809791 w 9147326"/>
              <a:gd name="connsiteY278" fmla="*/ 2707005 h 6858000"/>
              <a:gd name="connsiteX279" fmla="*/ 6807452 w 9147326"/>
              <a:gd name="connsiteY279" fmla="*/ 2697798 h 6858000"/>
              <a:gd name="connsiteX280" fmla="*/ 6805447 w 9147326"/>
              <a:gd name="connsiteY280" fmla="*/ 26885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9147326" h="6858000">
                <a:moveTo>
                  <a:pt x="4108922" y="0"/>
                </a:moveTo>
                <a:lnTo>
                  <a:pt x="0" y="0"/>
                </a:lnTo>
                <a:lnTo>
                  <a:pt x="0" y="6858000"/>
                </a:lnTo>
                <a:lnTo>
                  <a:pt x="9147326" y="6858000"/>
                </a:lnTo>
                <a:lnTo>
                  <a:pt x="9147326" y="6459802"/>
                </a:lnTo>
                <a:lnTo>
                  <a:pt x="7513073" y="4816793"/>
                </a:lnTo>
                <a:lnTo>
                  <a:pt x="7497704" y="4803458"/>
                </a:lnTo>
                <a:lnTo>
                  <a:pt x="7482335" y="4789488"/>
                </a:lnTo>
                <a:lnTo>
                  <a:pt x="7467301" y="4775518"/>
                </a:lnTo>
                <a:lnTo>
                  <a:pt x="7452600" y="4760913"/>
                </a:lnTo>
                <a:lnTo>
                  <a:pt x="6518455" y="3828098"/>
                </a:lnTo>
                <a:lnTo>
                  <a:pt x="6513777" y="3823335"/>
                </a:lnTo>
                <a:lnTo>
                  <a:pt x="6509769" y="3818573"/>
                </a:lnTo>
                <a:lnTo>
                  <a:pt x="6506093" y="3813493"/>
                </a:lnTo>
                <a:lnTo>
                  <a:pt x="6502752" y="3808413"/>
                </a:lnTo>
                <a:lnTo>
                  <a:pt x="6499412" y="3803333"/>
                </a:lnTo>
                <a:lnTo>
                  <a:pt x="6496405" y="3798253"/>
                </a:lnTo>
                <a:lnTo>
                  <a:pt x="6493732" y="3792855"/>
                </a:lnTo>
                <a:lnTo>
                  <a:pt x="6491393" y="3787458"/>
                </a:lnTo>
                <a:lnTo>
                  <a:pt x="6489388" y="3781425"/>
                </a:lnTo>
                <a:lnTo>
                  <a:pt x="6487718" y="3776028"/>
                </a:lnTo>
                <a:lnTo>
                  <a:pt x="6485713" y="3770313"/>
                </a:lnTo>
                <a:lnTo>
                  <a:pt x="6484377" y="3764280"/>
                </a:lnTo>
                <a:lnTo>
                  <a:pt x="6483375" y="3758565"/>
                </a:lnTo>
                <a:lnTo>
                  <a:pt x="6482706" y="3752850"/>
                </a:lnTo>
                <a:cubicBezTo>
                  <a:pt x="6482595" y="3750839"/>
                  <a:pt x="6482483" y="3748829"/>
                  <a:pt x="6482372" y="3746818"/>
                </a:cubicBezTo>
                <a:lnTo>
                  <a:pt x="6482372" y="3740785"/>
                </a:lnTo>
                <a:lnTo>
                  <a:pt x="6482372" y="3735070"/>
                </a:lnTo>
                <a:cubicBezTo>
                  <a:pt x="6482483" y="3733059"/>
                  <a:pt x="6482595" y="3731049"/>
                  <a:pt x="6482706" y="3729038"/>
                </a:cubicBezTo>
                <a:lnTo>
                  <a:pt x="6483375" y="3723323"/>
                </a:lnTo>
                <a:lnTo>
                  <a:pt x="6484377" y="3717608"/>
                </a:lnTo>
                <a:lnTo>
                  <a:pt x="6485713" y="3711575"/>
                </a:lnTo>
                <a:lnTo>
                  <a:pt x="6487718" y="3705860"/>
                </a:lnTo>
                <a:lnTo>
                  <a:pt x="6489388" y="3700145"/>
                </a:lnTo>
                <a:lnTo>
                  <a:pt x="6491393" y="3694748"/>
                </a:lnTo>
                <a:lnTo>
                  <a:pt x="6493732" y="3689033"/>
                </a:lnTo>
                <a:lnTo>
                  <a:pt x="6496405" y="3683635"/>
                </a:lnTo>
                <a:lnTo>
                  <a:pt x="6499412" y="3678238"/>
                </a:lnTo>
                <a:lnTo>
                  <a:pt x="6502752" y="3673158"/>
                </a:lnTo>
                <a:lnTo>
                  <a:pt x="6506093" y="3668078"/>
                </a:lnTo>
                <a:lnTo>
                  <a:pt x="6509769" y="3662998"/>
                </a:lnTo>
                <a:lnTo>
                  <a:pt x="6513777" y="3658235"/>
                </a:lnTo>
                <a:lnTo>
                  <a:pt x="6518455" y="3653790"/>
                </a:lnTo>
                <a:lnTo>
                  <a:pt x="6523133" y="3649345"/>
                </a:lnTo>
                <a:lnTo>
                  <a:pt x="6527475" y="3645218"/>
                </a:lnTo>
                <a:lnTo>
                  <a:pt x="6532821" y="3641725"/>
                </a:lnTo>
                <a:lnTo>
                  <a:pt x="6537833" y="3638233"/>
                </a:lnTo>
                <a:lnTo>
                  <a:pt x="6543178" y="3634740"/>
                </a:lnTo>
                <a:lnTo>
                  <a:pt x="6548190" y="3631883"/>
                </a:lnTo>
                <a:lnTo>
                  <a:pt x="6553535" y="3629343"/>
                </a:lnTo>
                <a:lnTo>
                  <a:pt x="6559215" y="3626803"/>
                </a:lnTo>
                <a:lnTo>
                  <a:pt x="6564895" y="3624898"/>
                </a:lnTo>
                <a:lnTo>
                  <a:pt x="6570574" y="3622675"/>
                </a:lnTo>
                <a:lnTo>
                  <a:pt x="6576254" y="3621405"/>
                </a:lnTo>
                <a:lnTo>
                  <a:pt x="6581934" y="3620135"/>
                </a:lnTo>
                <a:lnTo>
                  <a:pt x="6587948" y="3618865"/>
                </a:lnTo>
                <a:lnTo>
                  <a:pt x="6593627" y="3618230"/>
                </a:lnTo>
                <a:lnTo>
                  <a:pt x="6599641" y="3617913"/>
                </a:lnTo>
                <a:lnTo>
                  <a:pt x="6605655" y="3617595"/>
                </a:lnTo>
                <a:lnTo>
                  <a:pt x="6611669" y="3617913"/>
                </a:lnTo>
                <a:lnTo>
                  <a:pt x="6617349" y="3618230"/>
                </a:lnTo>
                <a:lnTo>
                  <a:pt x="6623028" y="3618865"/>
                </a:lnTo>
                <a:lnTo>
                  <a:pt x="6629042" y="3620135"/>
                </a:lnTo>
                <a:lnTo>
                  <a:pt x="6634722" y="3621405"/>
                </a:lnTo>
                <a:lnTo>
                  <a:pt x="6640736" y="3622675"/>
                </a:lnTo>
                <a:lnTo>
                  <a:pt x="6646415" y="3624898"/>
                </a:lnTo>
                <a:lnTo>
                  <a:pt x="6652095" y="3626803"/>
                </a:lnTo>
                <a:lnTo>
                  <a:pt x="6657441" y="3629343"/>
                </a:lnTo>
                <a:lnTo>
                  <a:pt x="6662786" y="3631883"/>
                </a:lnTo>
                <a:lnTo>
                  <a:pt x="6668132" y="3634740"/>
                </a:lnTo>
                <a:lnTo>
                  <a:pt x="6673477" y="3638233"/>
                </a:lnTo>
                <a:lnTo>
                  <a:pt x="6678489" y="3641725"/>
                </a:lnTo>
                <a:lnTo>
                  <a:pt x="6683501" y="3645218"/>
                </a:lnTo>
                <a:lnTo>
                  <a:pt x="6688178" y="3649345"/>
                </a:lnTo>
                <a:lnTo>
                  <a:pt x="6692855" y="3653790"/>
                </a:lnTo>
                <a:lnTo>
                  <a:pt x="7361725" y="4321810"/>
                </a:lnTo>
                <a:lnTo>
                  <a:pt x="7366068" y="4325938"/>
                </a:lnTo>
                <a:lnTo>
                  <a:pt x="7370746" y="4330065"/>
                </a:lnTo>
                <a:lnTo>
                  <a:pt x="7376091" y="4334193"/>
                </a:lnTo>
                <a:lnTo>
                  <a:pt x="7380769" y="4337685"/>
                </a:lnTo>
                <a:lnTo>
                  <a:pt x="7386114" y="4340860"/>
                </a:lnTo>
                <a:lnTo>
                  <a:pt x="7391460" y="4343718"/>
                </a:lnTo>
                <a:lnTo>
                  <a:pt x="7396806" y="4346575"/>
                </a:lnTo>
                <a:lnTo>
                  <a:pt x="7402485" y="4349115"/>
                </a:lnTo>
                <a:lnTo>
                  <a:pt x="7407831" y="4351020"/>
                </a:lnTo>
                <a:lnTo>
                  <a:pt x="7413511" y="4352608"/>
                </a:lnTo>
                <a:lnTo>
                  <a:pt x="7419524" y="4354513"/>
                </a:lnTo>
                <a:lnTo>
                  <a:pt x="7425204" y="4355465"/>
                </a:lnTo>
                <a:lnTo>
                  <a:pt x="7431218" y="4356418"/>
                </a:lnTo>
                <a:lnTo>
                  <a:pt x="7436898" y="4357053"/>
                </a:lnTo>
                <a:lnTo>
                  <a:pt x="7442911" y="4358005"/>
                </a:lnTo>
                <a:lnTo>
                  <a:pt x="7448591" y="4358005"/>
                </a:lnTo>
                <a:lnTo>
                  <a:pt x="7454605" y="4358005"/>
                </a:lnTo>
                <a:lnTo>
                  <a:pt x="7460619" y="4357053"/>
                </a:lnTo>
                <a:lnTo>
                  <a:pt x="7466298" y="4356418"/>
                </a:lnTo>
                <a:lnTo>
                  <a:pt x="7472312" y="4355465"/>
                </a:lnTo>
                <a:lnTo>
                  <a:pt x="7477992" y="4354513"/>
                </a:lnTo>
                <a:lnTo>
                  <a:pt x="7484006" y="4352608"/>
                </a:lnTo>
                <a:lnTo>
                  <a:pt x="7489351" y="4351020"/>
                </a:lnTo>
                <a:lnTo>
                  <a:pt x="7495031" y="4349115"/>
                </a:lnTo>
                <a:lnTo>
                  <a:pt x="7500711" y="4346575"/>
                </a:lnTo>
                <a:lnTo>
                  <a:pt x="7506056" y="4343718"/>
                </a:lnTo>
                <a:lnTo>
                  <a:pt x="7511402" y="4340860"/>
                </a:lnTo>
                <a:lnTo>
                  <a:pt x="7516414" y="4337685"/>
                </a:lnTo>
                <a:lnTo>
                  <a:pt x="7521425" y="4334193"/>
                </a:lnTo>
                <a:lnTo>
                  <a:pt x="7526771" y="4330065"/>
                </a:lnTo>
                <a:lnTo>
                  <a:pt x="7531114" y="4325938"/>
                </a:lnTo>
                <a:lnTo>
                  <a:pt x="7535791" y="4321810"/>
                </a:lnTo>
                <a:lnTo>
                  <a:pt x="7540469" y="4317048"/>
                </a:lnTo>
                <a:lnTo>
                  <a:pt x="7544478" y="4312285"/>
                </a:lnTo>
                <a:lnTo>
                  <a:pt x="7548153" y="4307523"/>
                </a:lnTo>
                <a:lnTo>
                  <a:pt x="7551494" y="4302443"/>
                </a:lnTo>
                <a:lnTo>
                  <a:pt x="7554835" y="4297363"/>
                </a:lnTo>
                <a:lnTo>
                  <a:pt x="7557842" y="4292283"/>
                </a:lnTo>
                <a:lnTo>
                  <a:pt x="7560515" y="4286568"/>
                </a:lnTo>
                <a:lnTo>
                  <a:pt x="7562854" y="4281170"/>
                </a:lnTo>
                <a:lnTo>
                  <a:pt x="7564858" y="4275455"/>
                </a:lnTo>
                <a:lnTo>
                  <a:pt x="7566863" y="4270058"/>
                </a:lnTo>
                <a:lnTo>
                  <a:pt x="7568533" y="4264025"/>
                </a:lnTo>
                <a:lnTo>
                  <a:pt x="7569870" y="4258310"/>
                </a:lnTo>
                <a:lnTo>
                  <a:pt x="7570872" y="4252595"/>
                </a:lnTo>
                <a:cubicBezTo>
                  <a:pt x="7571095" y="4250584"/>
                  <a:pt x="7571317" y="4248574"/>
                  <a:pt x="7571540" y="4246563"/>
                </a:cubicBezTo>
                <a:cubicBezTo>
                  <a:pt x="7571651" y="4244658"/>
                  <a:pt x="7571763" y="4242753"/>
                  <a:pt x="7571874" y="4240848"/>
                </a:cubicBezTo>
                <a:lnTo>
                  <a:pt x="7571874" y="4234815"/>
                </a:lnTo>
                <a:lnTo>
                  <a:pt x="7571874" y="4228783"/>
                </a:lnTo>
                <a:cubicBezTo>
                  <a:pt x="7571763" y="4226878"/>
                  <a:pt x="7571651" y="4224973"/>
                  <a:pt x="7571540" y="4223068"/>
                </a:cubicBezTo>
                <a:cubicBezTo>
                  <a:pt x="7571317" y="4221163"/>
                  <a:pt x="7571095" y="4219258"/>
                  <a:pt x="7570872" y="4217353"/>
                </a:cubicBezTo>
                <a:lnTo>
                  <a:pt x="7569870" y="4211320"/>
                </a:lnTo>
                <a:lnTo>
                  <a:pt x="7568533" y="4205605"/>
                </a:lnTo>
                <a:lnTo>
                  <a:pt x="7566863" y="4199890"/>
                </a:lnTo>
                <a:lnTo>
                  <a:pt x="7564858" y="4194175"/>
                </a:lnTo>
                <a:lnTo>
                  <a:pt x="7562854" y="4188460"/>
                </a:lnTo>
                <a:lnTo>
                  <a:pt x="7560515" y="4183063"/>
                </a:lnTo>
                <a:lnTo>
                  <a:pt x="7557842" y="4177665"/>
                </a:lnTo>
                <a:lnTo>
                  <a:pt x="7554835" y="4172268"/>
                </a:lnTo>
                <a:lnTo>
                  <a:pt x="7551494" y="4166870"/>
                </a:lnTo>
                <a:lnTo>
                  <a:pt x="7548153" y="4161790"/>
                </a:lnTo>
                <a:lnTo>
                  <a:pt x="7544478" y="4157028"/>
                </a:lnTo>
                <a:lnTo>
                  <a:pt x="7540469" y="4152265"/>
                </a:lnTo>
                <a:lnTo>
                  <a:pt x="7535791" y="4147820"/>
                </a:lnTo>
                <a:lnTo>
                  <a:pt x="7148903" y="3761423"/>
                </a:lnTo>
                <a:lnTo>
                  <a:pt x="6952786" y="3565208"/>
                </a:lnTo>
                <a:lnTo>
                  <a:pt x="6948108" y="3560445"/>
                </a:lnTo>
                <a:lnTo>
                  <a:pt x="6944099" y="3555683"/>
                </a:lnTo>
                <a:lnTo>
                  <a:pt x="6940424" y="3550920"/>
                </a:lnTo>
                <a:lnTo>
                  <a:pt x="6936749" y="3545840"/>
                </a:lnTo>
                <a:lnTo>
                  <a:pt x="6933408" y="3540760"/>
                </a:lnTo>
                <a:lnTo>
                  <a:pt x="6930735" y="3535680"/>
                </a:lnTo>
                <a:lnTo>
                  <a:pt x="6928062" y="3529965"/>
                </a:lnTo>
                <a:lnTo>
                  <a:pt x="6925724" y="3524568"/>
                </a:lnTo>
                <a:lnTo>
                  <a:pt x="6923385" y="3518853"/>
                </a:lnTo>
                <a:lnTo>
                  <a:pt x="6921380" y="3513455"/>
                </a:lnTo>
                <a:lnTo>
                  <a:pt x="6920044" y="3507423"/>
                </a:lnTo>
                <a:lnTo>
                  <a:pt x="6918708" y="3501708"/>
                </a:lnTo>
                <a:lnTo>
                  <a:pt x="6917705" y="3495993"/>
                </a:lnTo>
                <a:cubicBezTo>
                  <a:pt x="6917482" y="3493982"/>
                  <a:pt x="6917260" y="3491971"/>
                  <a:pt x="6917037" y="3489960"/>
                </a:cubicBezTo>
                <a:cubicBezTo>
                  <a:pt x="6916926" y="3488055"/>
                  <a:pt x="6916814" y="3486150"/>
                  <a:pt x="6916703" y="3484245"/>
                </a:cubicBezTo>
                <a:cubicBezTo>
                  <a:pt x="6916592" y="3482234"/>
                  <a:pt x="6916480" y="3480224"/>
                  <a:pt x="6916369" y="3478213"/>
                </a:cubicBezTo>
                <a:cubicBezTo>
                  <a:pt x="6916480" y="3476202"/>
                  <a:pt x="6916592" y="3474191"/>
                  <a:pt x="6916703" y="3472180"/>
                </a:cubicBezTo>
                <a:cubicBezTo>
                  <a:pt x="6916814" y="3470275"/>
                  <a:pt x="6916926" y="3468370"/>
                  <a:pt x="6917037" y="3466465"/>
                </a:cubicBezTo>
                <a:cubicBezTo>
                  <a:pt x="6917260" y="3464560"/>
                  <a:pt x="6917482" y="3462655"/>
                  <a:pt x="6917705" y="3460750"/>
                </a:cubicBezTo>
                <a:lnTo>
                  <a:pt x="6918708" y="3454718"/>
                </a:lnTo>
                <a:lnTo>
                  <a:pt x="6920044" y="3449003"/>
                </a:lnTo>
                <a:lnTo>
                  <a:pt x="6921380" y="3443288"/>
                </a:lnTo>
                <a:lnTo>
                  <a:pt x="6923385" y="3437255"/>
                </a:lnTo>
                <a:lnTo>
                  <a:pt x="6925724" y="3431858"/>
                </a:lnTo>
                <a:lnTo>
                  <a:pt x="6928062" y="3426460"/>
                </a:lnTo>
                <a:lnTo>
                  <a:pt x="6930735" y="3421063"/>
                </a:lnTo>
                <a:lnTo>
                  <a:pt x="6933408" y="3415348"/>
                </a:lnTo>
                <a:lnTo>
                  <a:pt x="6936749" y="3410268"/>
                </a:lnTo>
                <a:lnTo>
                  <a:pt x="6940424" y="3405505"/>
                </a:lnTo>
                <a:lnTo>
                  <a:pt x="6944099" y="3400425"/>
                </a:lnTo>
                <a:lnTo>
                  <a:pt x="6948108" y="3395663"/>
                </a:lnTo>
                <a:lnTo>
                  <a:pt x="6952786" y="3391218"/>
                </a:lnTo>
                <a:lnTo>
                  <a:pt x="6957129" y="3386773"/>
                </a:lnTo>
                <a:lnTo>
                  <a:pt x="6961807" y="3382645"/>
                </a:lnTo>
                <a:lnTo>
                  <a:pt x="6967152" y="3378835"/>
                </a:lnTo>
                <a:lnTo>
                  <a:pt x="6971830" y="3375343"/>
                </a:lnTo>
                <a:lnTo>
                  <a:pt x="6976841" y="3372168"/>
                </a:lnTo>
                <a:lnTo>
                  <a:pt x="6982521" y="3369310"/>
                </a:lnTo>
                <a:lnTo>
                  <a:pt x="6987866" y="3366453"/>
                </a:lnTo>
                <a:lnTo>
                  <a:pt x="6993546" y="3364230"/>
                </a:lnTo>
                <a:lnTo>
                  <a:pt x="6998892" y="3362008"/>
                </a:lnTo>
                <a:lnTo>
                  <a:pt x="7004571" y="3360103"/>
                </a:lnTo>
                <a:lnTo>
                  <a:pt x="7010585" y="3358833"/>
                </a:lnTo>
                <a:lnTo>
                  <a:pt x="7016265" y="3357245"/>
                </a:lnTo>
                <a:lnTo>
                  <a:pt x="7022279" y="3356293"/>
                </a:lnTo>
                <a:lnTo>
                  <a:pt x="7027958" y="3355658"/>
                </a:lnTo>
                <a:lnTo>
                  <a:pt x="7033972" y="3355340"/>
                </a:lnTo>
                <a:lnTo>
                  <a:pt x="7039652" y="3355023"/>
                </a:lnTo>
                <a:lnTo>
                  <a:pt x="7045666" y="3355340"/>
                </a:lnTo>
                <a:lnTo>
                  <a:pt x="7051680" y="3355658"/>
                </a:lnTo>
                <a:lnTo>
                  <a:pt x="7057359" y="3356293"/>
                </a:lnTo>
                <a:lnTo>
                  <a:pt x="7063373" y="3357245"/>
                </a:lnTo>
                <a:lnTo>
                  <a:pt x="7069053" y="3358833"/>
                </a:lnTo>
                <a:lnTo>
                  <a:pt x="7075067" y="3360103"/>
                </a:lnTo>
                <a:lnTo>
                  <a:pt x="7080412" y="3362008"/>
                </a:lnTo>
                <a:lnTo>
                  <a:pt x="7086092" y="3364230"/>
                </a:lnTo>
                <a:lnTo>
                  <a:pt x="7091772" y="3366453"/>
                </a:lnTo>
                <a:lnTo>
                  <a:pt x="7097117" y="3369310"/>
                </a:lnTo>
                <a:lnTo>
                  <a:pt x="7102463" y="3372168"/>
                </a:lnTo>
                <a:lnTo>
                  <a:pt x="7107474" y="3375343"/>
                </a:lnTo>
                <a:lnTo>
                  <a:pt x="7112486" y="3378835"/>
                </a:lnTo>
                <a:lnTo>
                  <a:pt x="7117497" y="3382645"/>
                </a:lnTo>
                <a:lnTo>
                  <a:pt x="7122175" y="3386773"/>
                </a:lnTo>
                <a:lnTo>
                  <a:pt x="7126852" y="3391218"/>
                </a:lnTo>
                <a:lnTo>
                  <a:pt x="7334329" y="3598228"/>
                </a:lnTo>
                <a:lnTo>
                  <a:pt x="7338672" y="3602673"/>
                </a:lnTo>
                <a:lnTo>
                  <a:pt x="7343349" y="3606800"/>
                </a:lnTo>
                <a:lnTo>
                  <a:pt x="7348695" y="3610610"/>
                </a:lnTo>
                <a:lnTo>
                  <a:pt x="7353372" y="3613785"/>
                </a:lnTo>
                <a:lnTo>
                  <a:pt x="7358718" y="3617278"/>
                </a:lnTo>
                <a:lnTo>
                  <a:pt x="7364064" y="3620135"/>
                </a:lnTo>
                <a:lnTo>
                  <a:pt x="7369409" y="3622675"/>
                </a:lnTo>
                <a:lnTo>
                  <a:pt x="7375089" y="3625215"/>
                </a:lnTo>
                <a:lnTo>
                  <a:pt x="7380435" y="3627120"/>
                </a:lnTo>
                <a:lnTo>
                  <a:pt x="7386114" y="3629343"/>
                </a:lnTo>
                <a:lnTo>
                  <a:pt x="7392128" y="3630613"/>
                </a:lnTo>
                <a:lnTo>
                  <a:pt x="7397808" y="3631883"/>
                </a:lnTo>
                <a:lnTo>
                  <a:pt x="7403822" y="3633153"/>
                </a:lnTo>
                <a:lnTo>
                  <a:pt x="7409501" y="3633788"/>
                </a:lnTo>
                <a:lnTo>
                  <a:pt x="7415515" y="3634105"/>
                </a:lnTo>
                <a:lnTo>
                  <a:pt x="7421195" y="3634105"/>
                </a:lnTo>
                <a:lnTo>
                  <a:pt x="7427209" y="3634105"/>
                </a:lnTo>
                <a:lnTo>
                  <a:pt x="7433223" y="3633788"/>
                </a:lnTo>
                <a:lnTo>
                  <a:pt x="7438902" y="3633153"/>
                </a:lnTo>
                <a:lnTo>
                  <a:pt x="7444916" y="3631883"/>
                </a:lnTo>
                <a:lnTo>
                  <a:pt x="7450596" y="3630613"/>
                </a:lnTo>
                <a:lnTo>
                  <a:pt x="7456610" y="3629343"/>
                </a:lnTo>
                <a:lnTo>
                  <a:pt x="7461955" y="3627120"/>
                </a:lnTo>
                <a:lnTo>
                  <a:pt x="7467635" y="3625215"/>
                </a:lnTo>
                <a:lnTo>
                  <a:pt x="7473315" y="3622675"/>
                </a:lnTo>
                <a:lnTo>
                  <a:pt x="7478660" y="3620135"/>
                </a:lnTo>
                <a:lnTo>
                  <a:pt x="7484006" y="3617278"/>
                </a:lnTo>
                <a:lnTo>
                  <a:pt x="7489017" y="3613785"/>
                </a:lnTo>
                <a:lnTo>
                  <a:pt x="7494029" y="3610610"/>
                </a:lnTo>
                <a:lnTo>
                  <a:pt x="7499374" y="3606800"/>
                </a:lnTo>
                <a:lnTo>
                  <a:pt x="7503718" y="3602673"/>
                </a:lnTo>
                <a:lnTo>
                  <a:pt x="7508395" y="3598228"/>
                </a:lnTo>
                <a:lnTo>
                  <a:pt x="7513073" y="3593783"/>
                </a:lnTo>
                <a:lnTo>
                  <a:pt x="7517082" y="3589020"/>
                </a:lnTo>
                <a:lnTo>
                  <a:pt x="7520757" y="3583940"/>
                </a:lnTo>
                <a:lnTo>
                  <a:pt x="7524098" y="3578860"/>
                </a:lnTo>
                <a:lnTo>
                  <a:pt x="7527439" y="3573463"/>
                </a:lnTo>
                <a:lnTo>
                  <a:pt x="7530446" y="3568383"/>
                </a:lnTo>
                <a:lnTo>
                  <a:pt x="7533119" y="3562985"/>
                </a:lnTo>
                <a:lnTo>
                  <a:pt x="7535457" y="3557588"/>
                </a:lnTo>
                <a:lnTo>
                  <a:pt x="7537462" y="3551873"/>
                </a:lnTo>
                <a:lnTo>
                  <a:pt x="7539467" y="3546158"/>
                </a:lnTo>
                <a:lnTo>
                  <a:pt x="7541137" y="3540443"/>
                </a:lnTo>
                <a:lnTo>
                  <a:pt x="7542473" y="3534410"/>
                </a:lnTo>
                <a:lnTo>
                  <a:pt x="7543476" y="3528695"/>
                </a:lnTo>
                <a:cubicBezTo>
                  <a:pt x="7543699" y="3526790"/>
                  <a:pt x="7543921" y="3524885"/>
                  <a:pt x="7544144" y="3522980"/>
                </a:cubicBezTo>
                <a:cubicBezTo>
                  <a:pt x="7544255" y="3520969"/>
                  <a:pt x="7544367" y="3518959"/>
                  <a:pt x="7544478" y="3516948"/>
                </a:cubicBezTo>
                <a:lnTo>
                  <a:pt x="7544478" y="3511233"/>
                </a:lnTo>
                <a:lnTo>
                  <a:pt x="7544478" y="3505200"/>
                </a:lnTo>
                <a:cubicBezTo>
                  <a:pt x="7544367" y="3503189"/>
                  <a:pt x="7544255" y="3501179"/>
                  <a:pt x="7544144" y="3499168"/>
                </a:cubicBezTo>
                <a:cubicBezTo>
                  <a:pt x="7543921" y="3497263"/>
                  <a:pt x="7543699" y="3495358"/>
                  <a:pt x="7543476" y="3493453"/>
                </a:cubicBezTo>
                <a:lnTo>
                  <a:pt x="7542473" y="3487738"/>
                </a:lnTo>
                <a:lnTo>
                  <a:pt x="7541137" y="3481705"/>
                </a:lnTo>
                <a:lnTo>
                  <a:pt x="7539467" y="3475990"/>
                </a:lnTo>
                <a:lnTo>
                  <a:pt x="7537462" y="3470593"/>
                </a:lnTo>
                <a:lnTo>
                  <a:pt x="7535457" y="3464878"/>
                </a:lnTo>
                <a:lnTo>
                  <a:pt x="7533119" y="3459163"/>
                </a:lnTo>
                <a:lnTo>
                  <a:pt x="7530446" y="3453765"/>
                </a:lnTo>
                <a:lnTo>
                  <a:pt x="7527439" y="3448685"/>
                </a:lnTo>
                <a:lnTo>
                  <a:pt x="7524098" y="3443605"/>
                </a:lnTo>
                <a:lnTo>
                  <a:pt x="7520757" y="3438525"/>
                </a:lnTo>
                <a:lnTo>
                  <a:pt x="7517082" y="3433763"/>
                </a:lnTo>
                <a:lnTo>
                  <a:pt x="7513073" y="3428683"/>
                </a:lnTo>
                <a:lnTo>
                  <a:pt x="7508395" y="3423920"/>
                </a:lnTo>
                <a:lnTo>
                  <a:pt x="6839860" y="2756218"/>
                </a:lnTo>
                <a:lnTo>
                  <a:pt x="6836519" y="2753043"/>
                </a:lnTo>
                <a:lnTo>
                  <a:pt x="6833178" y="2749233"/>
                </a:lnTo>
                <a:lnTo>
                  <a:pt x="6826830" y="2741295"/>
                </a:lnTo>
                <a:lnTo>
                  <a:pt x="6821818" y="2733040"/>
                </a:lnTo>
                <a:lnTo>
                  <a:pt x="6817141" y="2724468"/>
                </a:lnTo>
                <a:lnTo>
                  <a:pt x="6812797" y="2715895"/>
                </a:lnTo>
                <a:lnTo>
                  <a:pt x="6809791" y="2707005"/>
                </a:lnTo>
                <a:lnTo>
                  <a:pt x="6807452" y="2697798"/>
                </a:lnTo>
                <a:lnTo>
                  <a:pt x="6805447" y="2688590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/>
              </a:gs>
              <a:gs pos="0">
                <a:schemeClr val="tx2"/>
              </a:gs>
            </a:gsLst>
            <a:lin ang="135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="" xmlns:a16="http://schemas.microsoft.com/office/drawing/2014/main" id="{F894F013-C30B-40EF-AA61-23994479BBF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5037736" cy="4110086"/>
          </a:xfrm>
          <a:custGeom>
            <a:avLst/>
            <a:gdLst>
              <a:gd name="connsiteX0" fmla="*/ 5037736 w 5037736"/>
              <a:gd name="connsiteY0" fmla="*/ 0 h 4110086"/>
              <a:gd name="connsiteX1" fmla="*/ 0 w 5037736"/>
              <a:gd name="connsiteY1" fmla="*/ 0 h 4110086"/>
              <a:gd name="connsiteX2" fmla="*/ 2696252 w 5037736"/>
              <a:gd name="connsiteY2" fmla="*/ 2688414 h 4110086"/>
              <a:gd name="connsiteX3" fmla="*/ 2695583 w 5037736"/>
              <a:gd name="connsiteY3" fmla="*/ 2681112 h 4110086"/>
              <a:gd name="connsiteX4" fmla="*/ 2694915 w 5037736"/>
              <a:gd name="connsiteY4" fmla="*/ 2674127 h 4110086"/>
              <a:gd name="connsiteX5" fmla="*/ 2694915 w 5037736"/>
              <a:gd name="connsiteY5" fmla="*/ 2667143 h 4110086"/>
              <a:gd name="connsiteX6" fmla="*/ 2695249 w 5037736"/>
              <a:gd name="connsiteY6" fmla="*/ 2660158 h 4110086"/>
              <a:gd name="connsiteX7" fmla="*/ 2695918 w 5037736"/>
              <a:gd name="connsiteY7" fmla="*/ 2652856 h 4110086"/>
              <a:gd name="connsiteX8" fmla="*/ 2696920 w 5037736"/>
              <a:gd name="connsiteY8" fmla="*/ 2645872 h 4110086"/>
              <a:gd name="connsiteX9" fmla="*/ 2698590 w 5037736"/>
              <a:gd name="connsiteY9" fmla="*/ 2638887 h 4110086"/>
              <a:gd name="connsiteX10" fmla="*/ 2700260 w 5037736"/>
              <a:gd name="connsiteY10" fmla="*/ 2631903 h 4110086"/>
              <a:gd name="connsiteX11" fmla="*/ 2702599 w 5037736"/>
              <a:gd name="connsiteY11" fmla="*/ 2625235 h 4110086"/>
              <a:gd name="connsiteX12" fmla="*/ 2705605 w 5037736"/>
              <a:gd name="connsiteY12" fmla="*/ 2618568 h 4110086"/>
              <a:gd name="connsiteX13" fmla="*/ 2708946 w 5037736"/>
              <a:gd name="connsiteY13" fmla="*/ 2612219 h 4110086"/>
              <a:gd name="connsiteX14" fmla="*/ 2712287 w 5037736"/>
              <a:gd name="connsiteY14" fmla="*/ 2605552 h 4110086"/>
              <a:gd name="connsiteX15" fmla="*/ 2716296 w 5037736"/>
              <a:gd name="connsiteY15" fmla="*/ 2599520 h 4110086"/>
              <a:gd name="connsiteX16" fmla="*/ 2720973 w 5037736"/>
              <a:gd name="connsiteY16" fmla="*/ 2593488 h 4110086"/>
              <a:gd name="connsiteX17" fmla="*/ 2725649 w 5037736"/>
              <a:gd name="connsiteY17" fmla="*/ 2587773 h 4110086"/>
              <a:gd name="connsiteX18" fmla="*/ 2730660 w 5037736"/>
              <a:gd name="connsiteY18" fmla="*/ 2582058 h 4110086"/>
              <a:gd name="connsiteX19" fmla="*/ 2735337 w 5037736"/>
              <a:gd name="connsiteY19" fmla="*/ 2577931 h 4110086"/>
              <a:gd name="connsiteX20" fmla="*/ 2740014 w 5037736"/>
              <a:gd name="connsiteY20" fmla="*/ 2573804 h 4110086"/>
              <a:gd name="connsiteX21" fmla="*/ 2745025 w 5037736"/>
              <a:gd name="connsiteY21" fmla="*/ 2569994 h 4110086"/>
              <a:gd name="connsiteX22" fmla="*/ 2750036 w 5037736"/>
              <a:gd name="connsiteY22" fmla="*/ 2566184 h 4110086"/>
              <a:gd name="connsiteX23" fmla="*/ 2755381 w 5037736"/>
              <a:gd name="connsiteY23" fmla="*/ 2563327 h 4110086"/>
              <a:gd name="connsiteX24" fmla="*/ 2760726 w 5037736"/>
              <a:gd name="connsiteY24" fmla="*/ 2560152 h 4110086"/>
              <a:gd name="connsiteX25" fmla="*/ 2766072 w 5037736"/>
              <a:gd name="connsiteY25" fmla="*/ 2557295 h 4110086"/>
              <a:gd name="connsiteX26" fmla="*/ 2771417 w 5037736"/>
              <a:gd name="connsiteY26" fmla="*/ 2555073 h 4110086"/>
              <a:gd name="connsiteX27" fmla="*/ 2777096 w 5037736"/>
              <a:gd name="connsiteY27" fmla="*/ 2552850 h 4110086"/>
              <a:gd name="connsiteX28" fmla="*/ 2782775 w 5037736"/>
              <a:gd name="connsiteY28" fmla="*/ 2551263 h 4110086"/>
              <a:gd name="connsiteX29" fmla="*/ 2788788 w 5037736"/>
              <a:gd name="connsiteY29" fmla="*/ 2549675 h 4110086"/>
              <a:gd name="connsiteX30" fmla="*/ 2794467 w 5037736"/>
              <a:gd name="connsiteY30" fmla="*/ 2548406 h 4110086"/>
              <a:gd name="connsiteX31" fmla="*/ 2800146 w 5037736"/>
              <a:gd name="connsiteY31" fmla="*/ 2547453 h 4110086"/>
              <a:gd name="connsiteX32" fmla="*/ 2806159 w 5037736"/>
              <a:gd name="connsiteY32" fmla="*/ 2546818 h 4110086"/>
              <a:gd name="connsiteX33" fmla="*/ 2811839 w 5037736"/>
              <a:gd name="connsiteY33" fmla="*/ 2546183 h 4110086"/>
              <a:gd name="connsiteX34" fmla="*/ 2817852 w 5037736"/>
              <a:gd name="connsiteY34" fmla="*/ 2546183 h 4110086"/>
              <a:gd name="connsiteX35" fmla="*/ 2823865 w 5037736"/>
              <a:gd name="connsiteY35" fmla="*/ 2546183 h 4110086"/>
              <a:gd name="connsiteX36" fmla="*/ 2829878 w 5037736"/>
              <a:gd name="connsiteY36" fmla="*/ 2546818 h 4110086"/>
              <a:gd name="connsiteX37" fmla="*/ 2835557 w 5037736"/>
              <a:gd name="connsiteY37" fmla="*/ 2547453 h 4110086"/>
              <a:gd name="connsiteX38" fmla="*/ 2841236 w 5037736"/>
              <a:gd name="connsiteY38" fmla="*/ 2548406 h 4110086"/>
              <a:gd name="connsiteX39" fmla="*/ 2847250 w 5037736"/>
              <a:gd name="connsiteY39" fmla="*/ 2549675 h 4110086"/>
              <a:gd name="connsiteX40" fmla="*/ 2852929 w 5037736"/>
              <a:gd name="connsiteY40" fmla="*/ 2551263 h 4110086"/>
              <a:gd name="connsiteX41" fmla="*/ 2858608 w 5037736"/>
              <a:gd name="connsiteY41" fmla="*/ 2552850 h 4110086"/>
              <a:gd name="connsiteX42" fmla="*/ 2864287 w 5037736"/>
              <a:gd name="connsiteY42" fmla="*/ 2555073 h 4110086"/>
              <a:gd name="connsiteX43" fmla="*/ 2869966 w 5037736"/>
              <a:gd name="connsiteY43" fmla="*/ 2557295 h 4110086"/>
              <a:gd name="connsiteX44" fmla="*/ 2875311 w 5037736"/>
              <a:gd name="connsiteY44" fmla="*/ 2560152 h 4110086"/>
              <a:gd name="connsiteX45" fmla="*/ 2880322 w 5037736"/>
              <a:gd name="connsiteY45" fmla="*/ 2563327 h 4110086"/>
              <a:gd name="connsiteX46" fmla="*/ 2885667 w 5037736"/>
              <a:gd name="connsiteY46" fmla="*/ 2566184 h 4110086"/>
              <a:gd name="connsiteX47" fmla="*/ 2890678 w 5037736"/>
              <a:gd name="connsiteY47" fmla="*/ 2569994 h 4110086"/>
              <a:gd name="connsiteX48" fmla="*/ 2895689 w 5037736"/>
              <a:gd name="connsiteY48" fmla="*/ 2573804 h 4110086"/>
              <a:gd name="connsiteX49" fmla="*/ 2900366 w 5037736"/>
              <a:gd name="connsiteY49" fmla="*/ 2577931 h 4110086"/>
              <a:gd name="connsiteX50" fmla="*/ 2905043 w 5037736"/>
              <a:gd name="connsiteY50" fmla="*/ 2582058 h 4110086"/>
              <a:gd name="connsiteX51" fmla="*/ 4398989 w 5037736"/>
              <a:gd name="connsiteY51" fmla="*/ 4073893 h 4110086"/>
              <a:gd name="connsiteX52" fmla="*/ 4403332 w 5037736"/>
              <a:gd name="connsiteY52" fmla="*/ 4078338 h 4110086"/>
              <a:gd name="connsiteX53" fmla="*/ 4408009 w 5037736"/>
              <a:gd name="connsiteY53" fmla="*/ 4082465 h 4110086"/>
              <a:gd name="connsiteX54" fmla="*/ 4413020 w 5037736"/>
              <a:gd name="connsiteY54" fmla="*/ 4086275 h 4110086"/>
              <a:gd name="connsiteX55" fmla="*/ 4418031 w 5037736"/>
              <a:gd name="connsiteY55" fmla="*/ 4089767 h 4110086"/>
              <a:gd name="connsiteX56" fmla="*/ 4423042 w 5037736"/>
              <a:gd name="connsiteY56" fmla="*/ 4093259 h 4110086"/>
              <a:gd name="connsiteX57" fmla="*/ 4428721 w 5037736"/>
              <a:gd name="connsiteY57" fmla="*/ 4095799 h 4110086"/>
              <a:gd name="connsiteX58" fmla="*/ 4433732 w 5037736"/>
              <a:gd name="connsiteY58" fmla="*/ 4098656 h 4110086"/>
              <a:gd name="connsiteX59" fmla="*/ 4439745 w 5037736"/>
              <a:gd name="connsiteY59" fmla="*/ 4101196 h 4110086"/>
              <a:gd name="connsiteX60" fmla="*/ 4445090 w 5037736"/>
              <a:gd name="connsiteY60" fmla="*/ 4103101 h 4110086"/>
              <a:gd name="connsiteX61" fmla="*/ 4450769 w 5037736"/>
              <a:gd name="connsiteY61" fmla="*/ 4105006 h 4110086"/>
              <a:gd name="connsiteX62" fmla="*/ 4456449 w 5037736"/>
              <a:gd name="connsiteY62" fmla="*/ 4106593 h 4110086"/>
              <a:gd name="connsiteX63" fmla="*/ 4462127 w 5037736"/>
              <a:gd name="connsiteY63" fmla="*/ 4107863 h 4110086"/>
              <a:gd name="connsiteX64" fmla="*/ 4468140 w 5037736"/>
              <a:gd name="connsiteY64" fmla="*/ 4108816 h 4110086"/>
              <a:gd name="connsiteX65" fmla="*/ 4474154 w 5037736"/>
              <a:gd name="connsiteY65" fmla="*/ 4109451 h 4110086"/>
              <a:gd name="connsiteX66" fmla="*/ 4480167 w 5037736"/>
              <a:gd name="connsiteY66" fmla="*/ 4110086 h 4110086"/>
              <a:gd name="connsiteX67" fmla="*/ 4485846 w 5037736"/>
              <a:gd name="connsiteY67" fmla="*/ 4110086 h 4110086"/>
              <a:gd name="connsiteX68" fmla="*/ 4491526 w 5037736"/>
              <a:gd name="connsiteY68" fmla="*/ 4110086 h 4110086"/>
              <a:gd name="connsiteX69" fmla="*/ 4497538 w 5037736"/>
              <a:gd name="connsiteY69" fmla="*/ 4109451 h 4110086"/>
              <a:gd name="connsiteX70" fmla="*/ 4503551 w 5037736"/>
              <a:gd name="connsiteY70" fmla="*/ 4108816 h 4110086"/>
              <a:gd name="connsiteX71" fmla="*/ 4509565 w 5037736"/>
              <a:gd name="connsiteY71" fmla="*/ 4107863 h 4110086"/>
              <a:gd name="connsiteX72" fmla="*/ 4515244 w 5037736"/>
              <a:gd name="connsiteY72" fmla="*/ 4106593 h 4110086"/>
              <a:gd name="connsiteX73" fmla="*/ 4520589 w 5037736"/>
              <a:gd name="connsiteY73" fmla="*/ 4105006 h 4110086"/>
              <a:gd name="connsiteX74" fmla="*/ 4526602 w 5037736"/>
              <a:gd name="connsiteY74" fmla="*/ 4103101 h 4110086"/>
              <a:gd name="connsiteX75" fmla="*/ 4531948 w 5037736"/>
              <a:gd name="connsiteY75" fmla="*/ 4101196 h 4110086"/>
              <a:gd name="connsiteX76" fmla="*/ 4537960 w 5037736"/>
              <a:gd name="connsiteY76" fmla="*/ 4098656 h 4110086"/>
              <a:gd name="connsiteX77" fmla="*/ 4542971 w 5037736"/>
              <a:gd name="connsiteY77" fmla="*/ 4095799 h 4110086"/>
              <a:gd name="connsiteX78" fmla="*/ 4548650 w 5037736"/>
              <a:gd name="connsiteY78" fmla="*/ 4093259 h 4110086"/>
              <a:gd name="connsiteX79" fmla="*/ 4553661 w 5037736"/>
              <a:gd name="connsiteY79" fmla="*/ 4089767 h 4110086"/>
              <a:gd name="connsiteX80" fmla="*/ 4558672 w 5037736"/>
              <a:gd name="connsiteY80" fmla="*/ 4086275 h 4110086"/>
              <a:gd name="connsiteX81" fmla="*/ 4563683 w 5037736"/>
              <a:gd name="connsiteY81" fmla="*/ 4082465 h 4110086"/>
              <a:gd name="connsiteX82" fmla="*/ 4568360 w 5037736"/>
              <a:gd name="connsiteY82" fmla="*/ 4078338 h 4110086"/>
              <a:gd name="connsiteX83" fmla="*/ 4572704 w 5037736"/>
              <a:gd name="connsiteY83" fmla="*/ 4073893 h 4110086"/>
              <a:gd name="connsiteX84" fmla="*/ 4577381 w 5037736"/>
              <a:gd name="connsiteY84" fmla="*/ 4069448 h 4110086"/>
              <a:gd name="connsiteX85" fmla="*/ 4581389 w 5037736"/>
              <a:gd name="connsiteY85" fmla="*/ 4064686 h 4110086"/>
              <a:gd name="connsiteX86" fmla="*/ 4585064 w 5037736"/>
              <a:gd name="connsiteY86" fmla="*/ 4059606 h 4110086"/>
              <a:gd name="connsiteX87" fmla="*/ 4588738 w 5037736"/>
              <a:gd name="connsiteY87" fmla="*/ 4054844 h 4110086"/>
              <a:gd name="connsiteX88" fmla="*/ 4592079 w 5037736"/>
              <a:gd name="connsiteY88" fmla="*/ 4049447 h 4110086"/>
              <a:gd name="connsiteX89" fmla="*/ 4595086 w 5037736"/>
              <a:gd name="connsiteY89" fmla="*/ 4044367 h 4110086"/>
              <a:gd name="connsiteX90" fmla="*/ 4597424 w 5037736"/>
              <a:gd name="connsiteY90" fmla="*/ 4038653 h 4110086"/>
              <a:gd name="connsiteX91" fmla="*/ 4599763 w 5037736"/>
              <a:gd name="connsiteY91" fmla="*/ 4033256 h 4110086"/>
              <a:gd name="connsiteX92" fmla="*/ 4602101 w 5037736"/>
              <a:gd name="connsiteY92" fmla="*/ 4027859 h 4110086"/>
              <a:gd name="connsiteX93" fmla="*/ 4604106 w 5037736"/>
              <a:gd name="connsiteY93" fmla="*/ 4022144 h 4110086"/>
              <a:gd name="connsiteX94" fmla="*/ 4605776 w 5037736"/>
              <a:gd name="connsiteY94" fmla="*/ 4016112 h 4110086"/>
              <a:gd name="connsiteX95" fmla="*/ 4606778 w 5037736"/>
              <a:gd name="connsiteY95" fmla="*/ 4010397 h 4110086"/>
              <a:gd name="connsiteX96" fmla="*/ 4607781 w 5037736"/>
              <a:gd name="connsiteY96" fmla="*/ 4004683 h 4110086"/>
              <a:gd name="connsiteX97" fmla="*/ 4608448 w 5037736"/>
              <a:gd name="connsiteY97" fmla="*/ 3998650 h 4110086"/>
              <a:gd name="connsiteX98" fmla="*/ 4608782 w 5037736"/>
              <a:gd name="connsiteY98" fmla="*/ 3992936 h 4110086"/>
              <a:gd name="connsiteX99" fmla="*/ 4609117 w 5037736"/>
              <a:gd name="connsiteY99" fmla="*/ 3987221 h 4110086"/>
              <a:gd name="connsiteX100" fmla="*/ 4608782 w 5037736"/>
              <a:gd name="connsiteY100" fmla="*/ 3980872 h 4110086"/>
              <a:gd name="connsiteX101" fmla="*/ 4608448 w 5037736"/>
              <a:gd name="connsiteY101" fmla="*/ 3975157 h 4110086"/>
              <a:gd name="connsiteX102" fmla="*/ 4607781 w 5037736"/>
              <a:gd name="connsiteY102" fmla="*/ 3969442 h 4110086"/>
              <a:gd name="connsiteX103" fmla="*/ 4606778 w 5037736"/>
              <a:gd name="connsiteY103" fmla="*/ 3963410 h 4110086"/>
              <a:gd name="connsiteX104" fmla="*/ 4605776 w 5037736"/>
              <a:gd name="connsiteY104" fmla="*/ 3957696 h 4110086"/>
              <a:gd name="connsiteX105" fmla="*/ 4604106 w 5037736"/>
              <a:gd name="connsiteY105" fmla="*/ 3951981 h 4110086"/>
              <a:gd name="connsiteX106" fmla="*/ 4602101 w 5037736"/>
              <a:gd name="connsiteY106" fmla="*/ 3946584 h 4110086"/>
              <a:gd name="connsiteX107" fmla="*/ 4599763 w 5037736"/>
              <a:gd name="connsiteY107" fmla="*/ 3940552 h 4110086"/>
              <a:gd name="connsiteX108" fmla="*/ 4597424 w 5037736"/>
              <a:gd name="connsiteY108" fmla="*/ 3935155 h 4110086"/>
              <a:gd name="connsiteX109" fmla="*/ 4595086 w 5037736"/>
              <a:gd name="connsiteY109" fmla="*/ 3929757 h 4110086"/>
              <a:gd name="connsiteX110" fmla="*/ 4592079 w 5037736"/>
              <a:gd name="connsiteY110" fmla="*/ 3924678 h 4110086"/>
              <a:gd name="connsiteX111" fmla="*/ 4588738 w 5037736"/>
              <a:gd name="connsiteY111" fmla="*/ 3919281 h 4110086"/>
              <a:gd name="connsiteX112" fmla="*/ 4585064 w 5037736"/>
              <a:gd name="connsiteY112" fmla="*/ 3914201 h 4110086"/>
              <a:gd name="connsiteX113" fmla="*/ 4581389 w 5037736"/>
              <a:gd name="connsiteY113" fmla="*/ 3909121 h 4110086"/>
              <a:gd name="connsiteX114" fmla="*/ 4577381 w 5037736"/>
              <a:gd name="connsiteY114" fmla="*/ 3904677 h 4110086"/>
              <a:gd name="connsiteX115" fmla="*/ 4572704 w 5037736"/>
              <a:gd name="connsiteY115" fmla="*/ 3899914 h 4110086"/>
              <a:gd name="connsiteX116" fmla="*/ 3276525 w 5037736"/>
              <a:gd name="connsiteY116" fmla="*/ 2605234 h 4110086"/>
              <a:gd name="connsiteX117" fmla="*/ 3272182 w 5037736"/>
              <a:gd name="connsiteY117" fmla="*/ 2600472 h 4110086"/>
              <a:gd name="connsiteX118" fmla="*/ 3268174 w 5037736"/>
              <a:gd name="connsiteY118" fmla="*/ 2596027 h 4110086"/>
              <a:gd name="connsiteX119" fmla="*/ 3264165 w 5037736"/>
              <a:gd name="connsiteY119" fmla="*/ 2590948 h 4110086"/>
              <a:gd name="connsiteX120" fmla="*/ 3260824 w 5037736"/>
              <a:gd name="connsiteY120" fmla="*/ 2585868 h 4110086"/>
              <a:gd name="connsiteX121" fmla="*/ 3257818 w 5037736"/>
              <a:gd name="connsiteY121" fmla="*/ 2580788 h 4110086"/>
              <a:gd name="connsiteX122" fmla="*/ 3254811 w 5037736"/>
              <a:gd name="connsiteY122" fmla="*/ 2575709 h 4110086"/>
              <a:gd name="connsiteX123" fmla="*/ 3252138 w 5037736"/>
              <a:gd name="connsiteY123" fmla="*/ 2569994 h 4110086"/>
              <a:gd name="connsiteX124" fmla="*/ 3249466 w 5037736"/>
              <a:gd name="connsiteY124" fmla="*/ 2564597 h 4110086"/>
              <a:gd name="connsiteX125" fmla="*/ 3247461 w 5037736"/>
              <a:gd name="connsiteY125" fmla="*/ 2558882 h 4110086"/>
              <a:gd name="connsiteX126" fmla="*/ 3245791 w 5037736"/>
              <a:gd name="connsiteY126" fmla="*/ 2553168 h 4110086"/>
              <a:gd name="connsiteX127" fmla="*/ 3244121 w 5037736"/>
              <a:gd name="connsiteY127" fmla="*/ 2547453 h 4110086"/>
              <a:gd name="connsiteX128" fmla="*/ 3242785 w 5037736"/>
              <a:gd name="connsiteY128" fmla="*/ 2541738 h 4110086"/>
              <a:gd name="connsiteX129" fmla="*/ 3241782 w 5037736"/>
              <a:gd name="connsiteY129" fmla="*/ 2536024 h 4110086"/>
              <a:gd name="connsiteX130" fmla="*/ 3241114 w 5037736"/>
              <a:gd name="connsiteY130" fmla="*/ 2529992 h 4110086"/>
              <a:gd name="connsiteX131" fmla="*/ 3240780 w 5037736"/>
              <a:gd name="connsiteY131" fmla="*/ 2524277 h 4110086"/>
              <a:gd name="connsiteX132" fmla="*/ 3240780 w 5037736"/>
              <a:gd name="connsiteY132" fmla="*/ 2518245 h 4110086"/>
              <a:gd name="connsiteX133" fmla="*/ 3240780 w 5037736"/>
              <a:gd name="connsiteY133" fmla="*/ 2512213 h 4110086"/>
              <a:gd name="connsiteX134" fmla="*/ 3241114 w 5037736"/>
              <a:gd name="connsiteY134" fmla="*/ 2506498 h 4110086"/>
              <a:gd name="connsiteX135" fmla="*/ 3241782 w 5037736"/>
              <a:gd name="connsiteY135" fmla="*/ 2500784 h 4110086"/>
              <a:gd name="connsiteX136" fmla="*/ 3242785 w 5037736"/>
              <a:gd name="connsiteY136" fmla="*/ 2494752 h 4110086"/>
              <a:gd name="connsiteX137" fmla="*/ 3244121 w 5037736"/>
              <a:gd name="connsiteY137" fmla="*/ 2489037 h 4110086"/>
              <a:gd name="connsiteX138" fmla="*/ 3245791 w 5037736"/>
              <a:gd name="connsiteY138" fmla="*/ 2483322 h 4110086"/>
              <a:gd name="connsiteX139" fmla="*/ 3247461 w 5037736"/>
              <a:gd name="connsiteY139" fmla="*/ 2477290 h 4110086"/>
              <a:gd name="connsiteX140" fmla="*/ 3249466 w 5037736"/>
              <a:gd name="connsiteY140" fmla="*/ 2471893 h 4110086"/>
              <a:gd name="connsiteX141" fmla="*/ 3252138 w 5037736"/>
              <a:gd name="connsiteY141" fmla="*/ 2466496 h 4110086"/>
              <a:gd name="connsiteX142" fmla="*/ 3254811 w 5037736"/>
              <a:gd name="connsiteY142" fmla="*/ 2461099 h 4110086"/>
              <a:gd name="connsiteX143" fmla="*/ 3257818 w 5037736"/>
              <a:gd name="connsiteY143" fmla="*/ 2455702 h 4110086"/>
              <a:gd name="connsiteX144" fmla="*/ 3260824 w 5037736"/>
              <a:gd name="connsiteY144" fmla="*/ 2450304 h 4110086"/>
              <a:gd name="connsiteX145" fmla="*/ 3264165 w 5037736"/>
              <a:gd name="connsiteY145" fmla="*/ 2445542 h 4110086"/>
              <a:gd name="connsiteX146" fmla="*/ 3268174 w 5037736"/>
              <a:gd name="connsiteY146" fmla="*/ 2440463 h 4110086"/>
              <a:gd name="connsiteX147" fmla="*/ 3272182 w 5037736"/>
              <a:gd name="connsiteY147" fmla="*/ 2435700 h 4110086"/>
              <a:gd name="connsiteX148" fmla="*/ 3276525 w 5037736"/>
              <a:gd name="connsiteY148" fmla="*/ 2431256 h 4110086"/>
              <a:gd name="connsiteX149" fmla="*/ 3281536 w 5037736"/>
              <a:gd name="connsiteY149" fmla="*/ 2426811 h 4110086"/>
              <a:gd name="connsiteX150" fmla="*/ 3285879 w 5037736"/>
              <a:gd name="connsiteY150" fmla="*/ 2422684 h 4110086"/>
              <a:gd name="connsiteX151" fmla="*/ 3290890 w 5037736"/>
              <a:gd name="connsiteY151" fmla="*/ 2418874 h 4110086"/>
              <a:gd name="connsiteX152" fmla="*/ 3296235 w 5037736"/>
              <a:gd name="connsiteY152" fmla="*/ 2415382 h 4110086"/>
              <a:gd name="connsiteX153" fmla="*/ 3301246 w 5037736"/>
              <a:gd name="connsiteY153" fmla="*/ 2412207 h 4110086"/>
              <a:gd name="connsiteX154" fmla="*/ 3306591 w 5037736"/>
              <a:gd name="connsiteY154" fmla="*/ 2409350 h 4110086"/>
              <a:gd name="connsiteX155" fmla="*/ 3311936 w 5037736"/>
              <a:gd name="connsiteY155" fmla="*/ 2406492 h 4110086"/>
              <a:gd name="connsiteX156" fmla="*/ 3317281 w 5037736"/>
              <a:gd name="connsiteY156" fmla="*/ 2404270 h 4110086"/>
              <a:gd name="connsiteX157" fmla="*/ 3323295 w 5037736"/>
              <a:gd name="connsiteY157" fmla="*/ 2402048 h 4110086"/>
              <a:gd name="connsiteX158" fmla="*/ 3328640 w 5037736"/>
              <a:gd name="connsiteY158" fmla="*/ 2400143 h 4110086"/>
              <a:gd name="connsiteX159" fmla="*/ 3334653 w 5037736"/>
              <a:gd name="connsiteY159" fmla="*/ 2398873 h 4110086"/>
              <a:gd name="connsiteX160" fmla="*/ 3340332 w 5037736"/>
              <a:gd name="connsiteY160" fmla="*/ 2397285 h 4110086"/>
              <a:gd name="connsiteX161" fmla="*/ 3346011 w 5037736"/>
              <a:gd name="connsiteY161" fmla="*/ 2396333 h 4110086"/>
              <a:gd name="connsiteX162" fmla="*/ 3352024 w 5037736"/>
              <a:gd name="connsiteY162" fmla="*/ 2395698 h 4110086"/>
              <a:gd name="connsiteX163" fmla="*/ 3357703 w 5037736"/>
              <a:gd name="connsiteY163" fmla="*/ 2395381 h 4110086"/>
              <a:gd name="connsiteX164" fmla="*/ 3364051 w 5037736"/>
              <a:gd name="connsiteY164" fmla="*/ 2395381 h 4110086"/>
              <a:gd name="connsiteX165" fmla="*/ 3369730 w 5037736"/>
              <a:gd name="connsiteY165" fmla="*/ 2395381 h 4110086"/>
              <a:gd name="connsiteX166" fmla="*/ 3375743 w 5037736"/>
              <a:gd name="connsiteY166" fmla="*/ 2395698 h 4110086"/>
              <a:gd name="connsiteX167" fmla="*/ 3381422 w 5037736"/>
              <a:gd name="connsiteY167" fmla="*/ 2396333 h 4110086"/>
              <a:gd name="connsiteX168" fmla="*/ 3387101 w 5037736"/>
              <a:gd name="connsiteY168" fmla="*/ 2397285 h 4110086"/>
              <a:gd name="connsiteX169" fmla="*/ 3393114 w 5037736"/>
              <a:gd name="connsiteY169" fmla="*/ 2398873 h 4110086"/>
              <a:gd name="connsiteX170" fmla="*/ 3398794 w 5037736"/>
              <a:gd name="connsiteY170" fmla="*/ 2400143 h 4110086"/>
              <a:gd name="connsiteX171" fmla="*/ 3404807 w 5037736"/>
              <a:gd name="connsiteY171" fmla="*/ 2402048 h 4110086"/>
              <a:gd name="connsiteX172" fmla="*/ 3410152 w 5037736"/>
              <a:gd name="connsiteY172" fmla="*/ 2404270 h 4110086"/>
              <a:gd name="connsiteX173" fmla="*/ 3415831 w 5037736"/>
              <a:gd name="connsiteY173" fmla="*/ 2406492 h 4110086"/>
              <a:gd name="connsiteX174" fmla="*/ 3421176 w 5037736"/>
              <a:gd name="connsiteY174" fmla="*/ 2409350 h 4110086"/>
              <a:gd name="connsiteX175" fmla="*/ 3426187 w 5037736"/>
              <a:gd name="connsiteY175" fmla="*/ 2412207 h 4110086"/>
              <a:gd name="connsiteX176" fmla="*/ 3431866 w 5037736"/>
              <a:gd name="connsiteY176" fmla="*/ 2415382 h 4110086"/>
              <a:gd name="connsiteX177" fmla="*/ 3436543 w 5037736"/>
              <a:gd name="connsiteY177" fmla="*/ 2418874 h 4110086"/>
              <a:gd name="connsiteX178" fmla="*/ 3441554 w 5037736"/>
              <a:gd name="connsiteY178" fmla="*/ 2422684 h 4110086"/>
              <a:gd name="connsiteX179" fmla="*/ 3446565 w 5037736"/>
              <a:gd name="connsiteY179" fmla="*/ 2426811 h 4110086"/>
              <a:gd name="connsiteX180" fmla="*/ 3450908 w 5037736"/>
              <a:gd name="connsiteY180" fmla="*/ 2431256 h 4110086"/>
              <a:gd name="connsiteX181" fmla="*/ 4169819 w 5037736"/>
              <a:gd name="connsiteY181" fmla="*/ 3149076 h 4110086"/>
              <a:gd name="connsiteX182" fmla="*/ 4174496 w 5037736"/>
              <a:gd name="connsiteY182" fmla="*/ 3153521 h 4110086"/>
              <a:gd name="connsiteX183" fmla="*/ 4179173 w 5037736"/>
              <a:gd name="connsiteY183" fmla="*/ 3157648 h 4110086"/>
              <a:gd name="connsiteX184" fmla="*/ 4184184 w 5037736"/>
              <a:gd name="connsiteY184" fmla="*/ 3161458 h 4110086"/>
              <a:gd name="connsiteX185" fmla="*/ 4189195 w 5037736"/>
              <a:gd name="connsiteY185" fmla="*/ 3164950 h 4110086"/>
              <a:gd name="connsiteX186" fmla="*/ 4194540 w 5037736"/>
              <a:gd name="connsiteY186" fmla="*/ 3168442 h 4110086"/>
              <a:gd name="connsiteX187" fmla="*/ 4199551 w 5037736"/>
              <a:gd name="connsiteY187" fmla="*/ 3170982 h 4110086"/>
              <a:gd name="connsiteX188" fmla="*/ 4204896 w 5037736"/>
              <a:gd name="connsiteY188" fmla="*/ 3173840 h 4110086"/>
              <a:gd name="connsiteX189" fmla="*/ 4210576 w 5037736"/>
              <a:gd name="connsiteY189" fmla="*/ 3176062 h 4110086"/>
              <a:gd name="connsiteX190" fmla="*/ 4216255 w 5037736"/>
              <a:gd name="connsiteY190" fmla="*/ 3178284 h 4110086"/>
              <a:gd name="connsiteX191" fmla="*/ 4221934 w 5037736"/>
              <a:gd name="connsiteY191" fmla="*/ 3180189 h 4110086"/>
              <a:gd name="connsiteX192" fmla="*/ 4227613 w 5037736"/>
              <a:gd name="connsiteY192" fmla="*/ 3181776 h 4110086"/>
              <a:gd name="connsiteX193" fmla="*/ 4233292 w 5037736"/>
              <a:gd name="connsiteY193" fmla="*/ 3183046 h 4110086"/>
              <a:gd name="connsiteX194" fmla="*/ 4239305 w 5037736"/>
              <a:gd name="connsiteY194" fmla="*/ 3183999 h 4110086"/>
              <a:gd name="connsiteX195" fmla="*/ 4244984 w 5037736"/>
              <a:gd name="connsiteY195" fmla="*/ 3184634 h 4110086"/>
              <a:gd name="connsiteX196" fmla="*/ 4250998 w 5037736"/>
              <a:gd name="connsiteY196" fmla="*/ 3184951 h 4110086"/>
              <a:gd name="connsiteX197" fmla="*/ 4257011 w 5037736"/>
              <a:gd name="connsiteY197" fmla="*/ 3185269 h 4110086"/>
              <a:gd name="connsiteX198" fmla="*/ 4263024 w 5037736"/>
              <a:gd name="connsiteY198" fmla="*/ 3184951 h 4110086"/>
              <a:gd name="connsiteX199" fmla="*/ 4268703 w 5037736"/>
              <a:gd name="connsiteY199" fmla="*/ 3184634 h 4110086"/>
              <a:gd name="connsiteX200" fmla="*/ 4274382 w 5037736"/>
              <a:gd name="connsiteY200" fmla="*/ 3183999 h 4110086"/>
              <a:gd name="connsiteX201" fmla="*/ 4280395 w 5037736"/>
              <a:gd name="connsiteY201" fmla="*/ 3183046 h 4110086"/>
              <a:gd name="connsiteX202" fmla="*/ 4286075 w 5037736"/>
              <a:gd name="connsiteY202" fmla="*/ 3181776 h 4110086"/>
              <a:gd name="connsiteX203" fmla="*/ 4292088 w 5037736"/>
              <a:gd name="connsiteY203" fmla="*/ 3180189 h 4110086"/>
              <a:gd name="connsiteX204" fmla="*/ 4297767 w 5037736"/>
              <a:gd name="connsiteY204" fmla="*/ 3178284 h 4110086"/>
              <a:gd name="connsiteX205" fmla="*/ 4303446 w 5037736"/>
              <a:gd name="connsiteY205" fmla="*/ 3176062 h 4110086"/>
              <a:gd name="connsiteX206" fmla="*/ 4308791 w 5037736"/>
              <a:gd name="connsiteY206" fmla="*/ 3173840 h 4110086"/>
              <a:gd name="connsiteX207" fmla="*/ 4314136 w 5037736"/>
              <a:gd name="connsiteY207" fmla="*/ 3170982 h 4110086"/>
              <a:gd name="connsiteX208" fmla="*/ 4319815 w 5037736"/>
              <a:gd name="connsiteY208" fmla="*/ 3168442 h 4110086"/>
              <a:gd name="connsiteX209" fmla="*/ 4324826 w 5037736"/>
              <a:gd name="connsiteY209" fmla="*/ 3164950 h 4110086"/>
              <a:gd name="connsiteX210" fmla="*/ 4329503 w 5037736"/>
              <a:gd name="connsiteY210" fmla="*/ 3161458 h 4110086"/>
              <a:gd name="connsiteX211" fmla="*/ 4334848 w 5037736"/>
              <a:gd name="connsiteY211" fmla="*/ 3157648 h 4110086"/>
              <a:gd name="connsiteX212" fmla="*/ 4339525 w 5037736"/>
              <a:gd name="connsiteY212" fmla="*/ 3153521 h 4110086"/>
              <a:gd name="connsiteX213" fmla="*/ 4344202 w 5037736"/>
              <a:gd name="connsiteY213" fmla="*/ 3149076 h 4110086"/>
              <a:gd name="connsiteX214" fmla="*/ 4348545 w 5037736"/>
              <a:gd name="connsiteY214" fmla="*/ 3144631 h 4110086"/>
              <a:gd name="connsiteX215" fmla="*/ 4352554 w 5037736"/>
              <a:gd name="connsiteY215" fmla="*/ 3139869 h 4110086"/>
              <a:gd name="connsiteX216" fmla="*/ 4356228 w 5037736"/>
              <a:gd name="connsiteY216" fmla="*/ 3134790 h 4110086"/>
              <a:gd name="connsiteX217" fmla="*/ 4359903 w 5037736"/>
              <a:gd name="connsiteY217" fmla="*/ 3130027 h 4110086"/>
              <a:gd name="connsiteX218" fmla="*/ 4363244 w 5037736"/>
              <a:gd name="connsiteY218" fmla="*/ 3124948 h 4110086"/>
              <a:gd name="connsiteX219" fmla="*/ 4365916 w 5037736"/>
              <a:gd name="connsiteY219" fmla="*/ 3119551 h 4110086"/>
              <a:gd name="connsiteX220" fmla="*/ 4368589 w 5037736"/>
              <a:gd name="connsiteY220" fmla="*/ 3113836 h 4110086"/>
              <a:gd name="connsiteX221" fmla="*/ 4371261 w 5037736"/>
              <a:gd name="connsiteY221" fmla="*/ 3108439 h 4110086"/>
              <a:gd name="connsiteX222" fmla="*/ 4373266 w 5037736"/>
              <a:gd name="connsiteY222" fmla="*/ 3103042 h 4110086"/>
              <a:gd name="connsiteX223" fmla="*/ 4375270 w 5037736"/>
              <a:gd name="connsiteY223" fmla="*/ 3097010 h 4110086"/>
              <a:gd name="connsiteX224" fmla="*/ 4376606 w 5037736"/>
              <a:gd name="connsiteY224" fmla="*/ 3091295 h 4110086"/>
              <a:gd name="connsiteX225" fmla="*/ 4377943 w 5037736"/>
              <a:gd name="connsiteY225" fmla="*/ 3085580 h 4110086"/>
              <a:gd name="connsiteX226" fmla="*/ 4378945 w 5037736"/>
              <a:gd name="connsiteY226" fmla="*/ 3079866 h 4110086"/>
              <a:gd name="connsiteX227" fmla="*/ 4379613 w 5037736"/>
              <a:gd name="connsiteY227" fmla="*/ 3073834 h 4110086"/>
              <a:gd name="connsiteX228" fmla="*/ 4379947 w 5037736"/>
              <a:gd name="connsiteY228" fmla="*/ 3068119 h 4110086"/>
              <a:gd name="connsiteX229" fmla="*/ 4380281 w 5037736"/>
              <a:gd name="connsiteY229" fmla="*/ 3062404 h 4110086"/>
              <a:gd name="connsiteX230" fmla="*/ 4379947 w 5037736"/>
              <a:gd name="connsiteY230" fmla="*/ 3056055 h 4110086"/>
              <a:gd name="connsiteX231" fmla="*/ 4379613 w 5037736"/>
              <a:gd name="connsiteY231" fmla="*/ 3050340 h 4110086"/>
              <a:gd name="connsiteX232" fmla="*/ 4378945 w 5037736"/>
              <a:gd name="connsiteY232" fmla="*/ 3044625 h 4110086"/>
              <a:gd name="connsiteX233" fmla="*/ 4377943 w 5037736"/>
              <a:gd name="connsiteY233" fmla="*/ 3038593 h 4110086"/>
              <a:gd name="connsiteX234" fmla="*/ 4376606 w 5037736"/>
              <a:gd name="connsiteY234" fmla="*/ 3032879 h 4110086"/>
              <a:gd name="connsiteX235" fmla="*/ 4375270 w 5037736"/>
              <a:gd name="connsiteY235" fmla="*/ 3027164 h 4110086"/>
              <a:gd name="connsiteX236" fmla="*/ 4373266 w 5037736"/>
              <a:gd name="connsiteY236" fmla="*/ 3021449 h 4110086"/>
              <a:gd name="connsiteX237" fmla="*/ 4371261 w 5037736"/>
              <a:gd name="connsiteY237" fmla="*/ 3015735 h 4110086"/>
              <a:gd name="connsiteX238" fmla="*/ 4368589 w 5037736"/>
              <a:gd name="connsiteY238" fmla="*/ 3010338 h 4110086"/>
              <a:gd name="connsiteX239" fmla="*/ 4365916 w 5037736"/>
              <a:gd name="connsiteY239" fmla="*/ 3004941 h 4110086"/>
              <a:gd name="connsiteX240" fmla="*/ 4363244 w 5037736"/>
              <a:gd name="connsiteY240" fmla="*/ 2999543 h 4110086"/>
              <a:gd name="connsiteX241" fmla="*/ 4359903 w 5037736"/>
              <a:gd name="connsiteY241" fmla="*/ 2994464 h 4110086"/>
              <a:gd name="connsiteX242" fmla="*/ 4356228 w 5037736"/>
              <a:gd name="connsiteY242" fmla="*/ 2989384 h 4110086"/>
              <a:gd name="connsiteX243" fmla="*/ 4352554 w 5037736"/>
              <a:gd name="connsiteY243" fmla="*/ 2984622 h 4110086"/>
              <a:gd name="connsiteX244" fmla="*/ 4348545 w 5037736"/>
              <a:gd name="connsiteY244" fmla="*/ 2979860 h 4110086"/>
              <a:gd name="connsiteX245" fmla="*/ 4344202 w 5037736"/>
              <a:gd name="connsiteY245" fmla="*/ 2975098 h 4110086"/>
              <a:gd name="connsiteX246" fmla="*/ 4244650 w 5037736"/>
              <a:gd name="connsiteY246" fmla="*/ 2875727 h 4110086"/>
              <a:gd name="connsiteX247" fmla="*/ 3995771 w 5037736"/>
              <a:gd name="connsiteY247" fmla="*/ 2627140 h 4110086"/>
              <a:gd name="connsiteX248" fmla="*/ 3991428 w 5037736"/>
              <a:gd name="connsiteY248" fmla="*/ 2622696 h 4110086"/>
              <a:gd name="connsiteX249" fmla="*/ 3987419 w 5037736"/>
              <a:gd name="connsiteY249" fmla="*/ 2617933 h 4110086"/>
              <a:gd name="connsiteX250" fmla="*/ 3983410 w 5037736"/>
              <a:gd name="connsiteY250" fmla="*/ 2613171 h 4110086"/>
              <a:gd name="connsiteX251" fmla="*/ 3980070 w 5037736"/>
              <a:gd name="connsiteY251" fmla="*/ 2608092 h 4110086"/>
              <a:gd name="connsiteX252" fmla="*/ 3977063 w 5037736"/>
              <a:gd name="connsiteY252" fmla="*/ 2603012 h 4110086"/>
              <a:gd name="connsiteX253" fmla="*/ 3973722 w 5037736"/>
              <a:gd name="connsiteY253" fmla="*/ 2597297 h 4110086"/>
              <a:gd name="connsiteX254" fmla="*/ 3971050 w 5037736"/>
              <a:gd name="connsiteY254" fmla="*/ 2591900 h 4110086"/>
              <a:gd name="connsiteX255" fmla="*/ 3968711 w 5037736"/>
              <a:gd name="connsiteY255" fmla="*/ 2586503 h 4110086"/>
              <a:gd name="connsiteX256" fmla="*/ 3966707 w 5037736"/>
              <a:gd name="connsiteY256" fmla="*/ 2581106 h 4110086"/>
              <a:gd name="connsiteX257" fmla="*/ 3965037 w 5037736"/>
              <a:gd name="connsiteY257" fmla="*/ 2575074 h 4110086"/>
              <a:gd name="connsiteX258" fmla="*/ 3963366 w 5037736"/>
              <a:gd name="connsiteY258" fmla="*/ 2569677 h 4110086"/>
              <a:gd name="connsiteX259" fmla="*/ 3962030 w 5037736"/>
              <a:gd name="connsiteY259" fmla="*/ 2563962 h 4110086"/>
              <a:gd name="connsiteX260" fmla="*/ 3961028 w 5037736"/>
              <a:gd name="connsiteY260" fmla="*/ 2558247 h 4110086"/>
              <a:gd name="connsiteX261" fmla="*/ 3960026 w 5037736"/>
              <a:gd name="connsiteY261" fmla="*/ 2551898 h 4110086"/>
              <a:gd name="connsiteX262" fmla="*/ 3959691 w 5037736"/>
              <a:gd name="connsiteY262" fmla="*/ 2546183 h 4110086"/>
              <a:gd name="connsiteX263" fmla="*/ 3959691 w 5037736"/>
              <a:gd name="connsiteY263" fmla="*/ 2540469 h 4110086"/>
              <a:gd name="connsiteX264" fmla="*/ 3959691 w 5037736"/>
              <a:gd name="connsiteY264" fmla="*/ 2534436 h 4110086"/>
              <a:gd name="connsiteX265" fmla="*/ 3960026 w 5037736"/>
              <a:gd name="connsiteY265" fmla="*/ 2528404 h 4110086"/>
              <a:gd name="connsiteX266" fmla="*/ 3961028 w 5037736"/>
              <a:gd name="connsiteY266" fmla="*/ 2522690 h 4110086"/>
              <a:gd name="connsiteX267" fmla="*/ 3962030 w 5037736"/>
              <a:gd name="connsiteY267" fmla="*/ 2516658 h 4110086"/>
              <a:gd name="connsiteX268" fmla="*/ 3963366 w 5037736"/>
              <a:gd name="connsiteY268" fmla="*/ 2510943 h 4110086"/>
              <a:gd name="connsiteX269" fmla="*/ 3965037 w 5037736"/>
              <a:gd name="connsiteY269" fmla="*/ 2505228 h 4110086"/>
              <a:gd name="connsiteX270" fmla="*/ 3966707 w 5037736"/>
              <a:gd name="connsiteY270" fmla="*/ 2499514 h 4110086"/>
              <a:gd name="connsiteX271" fmla="*/ 3968711 w 5037736"/>
              <a:gd name="connsiteY271" fmla="*/ 2494117 h 4110086"/>
              <a:gd name="connsiteX272" fmla="*/ 3971050 w 5037736"/>
              <a:gd name="connsiteY272" fmla="*/ 2488402 h 4110086"/>
              <a:gd name="connsiteX273" fmla="*/ 3973722 w 5037736"/>
              <a:gd name="connsiteY273" fmla="*/ 2483322 h 4110086"/>
              <a:gd name="connsiteX274" fmla="*/ 3977063 w 5037736"/>
              <a:gd name="connsiteY274" fmla="*/ 2477608 h 4110086"/>
              <a:gd name="connsiteX275" fmla="*/ 3980070 w 5037736"/>
              <a:gd name="connsiteY275" fmla="*/ 2472528 h 4110086"/>
              <a:gd name="connsiteX276" fmla="*/ 3983410 w 5037736"/>
              <a:gd name="connsiteY276" fmla="*/ 2467448 h 4110086"/>
              <a:gd name="connsiteX277" fmla="*/ 3987419 w 5037736"/>
              <a:gd name="connsiteY277" fmla="*/ 2462686 h 4110086"/>
              <a:gd name="connsiteX278" fmla="*/ 3991428 w 5037736"/>
              <a:gd name="connsiteY278" fmla="*/ 2457924 h 4110086"/>
              <a:gd name="connsiteX279" fmla="*/ 3995771 w 5037736"/>
              <a:gd name="connsiteY279" fmla="*/ 2453162 h 4110086"/>
              <a:gd name="connsiteX280" fmla="*/ 4000448 w 5037736"/>
              <a:gd name="connsiteY280" fmla="*/ 2449035 h 4110086"/>
              <a:gd name="connsiteX281" fmla="*/ 4005459 w 5037736"/>
              <a:gd name="connsiteY281" fmla="*/ 2444907 h 4110086"/>
              <a:gd name="connsiteX282" fmla="*/ 4010135 w 5037736"/>
              <a:gd name="connsiteY282" fmla="*/ 2441098 h 4110086"/>
              <a:gd name="connsiteX283" fmla="*/ 4015146 w 5037736"/>
              <a:gd name="connsiteY283" fmla="*/ 2437288 h 4110086"/>
              <a:gd name="connsiteX284" fmla="*/ 4020492 w 5037736"/>
              <a:gd name="connsiteY284" fmla="*/ 2434430 h 4110086"/>
              <a:gd name="connsiteX285" fmla="*/ 4025503 w 5037736"/>
              <a:gd name="connsiteY285" fmla="*/ 2431256 h 4110086"/>
              <a:gd name="connsiteX286" fmla="*/ 4031182 w 5037736"/>
              <a:gd name="connsiteY286" fmla="*/ 2428398 h 4110086"/>
              <a:gd name="connsiteX287" fmla="*/ 4036527 w 5037736"/>
              <a:gd name="connsiteY287" fmla="*/ 2426176 h 4110086"/>
              <a:gd name="connsiteX288" fmla="*/ 4042206 w 5037736"/>
              <a:gd name="connsiteY288" fmla="*/ 2423954 h 4110086"/>
              <a:gd name="connsiteX289" fmla="*/ 4047885 w 5037736"/>
              <a:gd name="connsiteY289" fmla="*/ 2422366 h 4110086"/>
              <a:gd name="connsiteX290" fmla="*/ 4053564 w 5037736"/>
              <a:gd name="connsiteY290" fmla="*/ 2420461 h 4110086"/>
              <a:gd name="connsiteX291" fmla="*/ 4059577 w 5037736"/>
              <a:gd name="connsiteY291" fmla="*/ 2419509 h 4110086"/>
              <a:gd name="connsiteX292" fmla="*/ 4065256 w 5037736"/>
              <a:gd name="connsiteY292" fmla="*/ 2418557 h 4110086"/>
              <a:gd name="connsiteX293" fmla="*/ 4071270 w 5037736"/>
              <a:gd name="connsiteY293" fmla="*/ 2417922 h 4110086"/>
              <a:gd name="connsiteX294" fmla="*/ 4076949 w 5037736"/>
              <a:gd name="connsiteY294" fmla="*/ 2417287 h 4110086"/>
              <a:gd name="connsiteX295" fmla="*/ 4082962 w 5037736"/>
              <a:gd name="connsiteY295" fmla="*/ 2417287 h 4110086"/>
              <a:gd name="connsiteX296" fmla="*/ 4088975 w 5037736"/>
              <a:gd name="connsiteY296" fmla="*/ 2417287 h 4110086"/>
              <a:gd name="connsiteX297" fmla="*/ 4094654 w 5037736"/>
              <a:gd name="connsiteY297" fmla="*/ 2417922 h 4110086"/>
              <a:gd name="connsiteX298" fmla="*/ 4100668 w 5037736"/>
              <a:gd name="connsiteY298" fmla="*/ 2418557 h 4110086"/>
              <a:gd name="connsiteX299" fmla="*/ 4106347 w 5037736"/>
              <a:gd name="connsiteY299" fmla="*/ 2419509 h 4110086"/>
              <a:gd name="connsiteX300" fmla="*/ 4112360 w 5037736"/>
              <a:gd name="connsiteY300" fmla="*/ 2420461 h 4110086"/>
              <a:gd name="connsiteX301" fmla="*/ 4118039 w 5037736"/>
              <a:gd name="connsiteY301" fmla="*/ 2422366 h 4110086"/>
              <a:gd name="connsiteX302" fmla="*/ 4123718 w 5037736"/>
              <a:gd name="connsiteY302" fmla="*/ 2423954 h 4110086"/>
              <a:gd name="connsiteX303" fmla="*/ 4129397 w 5037736"/>
              <a:gd name="connsiteY303" fmla="*/ 2426176 h 4110086"/>
              <a:gd name="connsiteX304" fmla="*/ 4134742 w 5037736"/>
              <a:gd name="connsiteY304" fmla="*/ 2428398 h 4110086"/>
              <a:gd name="connsiteX305" fmla="*/ 4140421 w 5037736"/>
              <a:gd name="connsiteY305" fmla="*/ 2431256 h 4110086"/>
              <a:gd name="connsiteX306" fmla="*/ 4145767 w 5037736"/>
              <a:gd name="connsiteY306" fmla="*/ 2434430 h 4110086"/>
              <a:gd name="connsiteX307" fmla="*/ 4150778 w 5037736"/>
              <a:gd name="connsiteY307" fmla="*/ 2437288 h 4110086"/>
              <a:gd name="connsiteX308" fmla="*/ 4155789 w 5037736"/>
              <a:gd name="connsiteY308" fmla="*/ 2441098 h 4110086"/>
              <a:gd name="connsiteX309" fmla="*/ 4160800 w 5037736"/>
              <a:gd name="connsiteY309" fmla="*/ 2444907 h 4110086"/>
              <a:gd name="connsiteX310" fmla="*/ 4165476 w 5037736"/>
              <a:gd name="connsiteY310" fmla="*/ 2449035 h 4110086"/>
              <a:gd name="connsiteX311" fmla="*/ 4170153 w 5037736"/>
              <a:gd name="connsiteY311" fmla="*/ 2453162 h 4110086"/>
              <a:gd name="connsiteX312" fmla="*/ 4969908 w 5037736"/>
              <a:gd name="connsiteY312" fmla="*/ 3252257 h 4110086"/>
              <a:gd name="connsiteX313" fmla="*/ 5037736 w 5037736"/>
              <a:gd name="connsiteY313" fmla="*/ 3319991 h 411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</a:cxnLst>
            <a:rect l="l" t="t" r="r" b="b"/>
            <a:pathLst>
              <a:path w="5037736" h="4110086">
                <a:moveTo>
                  <a:pt x="5037736" y="0"/>
                </a:moveTo>
                <a:lnTo>
                  <a:pt x="0" y="0"/>
                </a:lnTo>
                <a:lnTo>
                  <a:pt x="2696252" y="2688414"/>
                </a:lnTo>
                <a:cubicBezTo>
                  <a:pt x="2695918" y="2685874"/>
                  <a:pt x="2695918" y="2683652"/>
                  <a:pt x="2695583" y="2681112"/>
                </a:cubicBezTo>
                <a:cubicBezTo>
                  <a:pt x="2695249" y="2678889"/>
                  <a:pt x="2695249" y="2676350"/>
                  <a:pt x="2694915" y="2674127"/>
                </a:cubicBezTo>
                <a:lnTo>
                  <a:pt x="2694915" y="2667143"/>
                </a:lnTo>
                <a:cubicBezTo>
                  <a:pt x="2694915" y="2664920"/>
                  <a:pt x="2695249" y="2662381"/>
                  <a:pt x="2695249" y="2660158"/>
                </a:cubicBezTo>
                <a:cubicBezTo>
                  <a:pt x="2695583" y="2657618"/>
                  <a:pt x="2695583" y="2655396"/>
                  <a:pt x="2695918" y="2652856"/>
                </a:cubicBezTo>
                <a:cubicBezTo>
                  <a:pt x="2696252" y="2650634"/>
                  <a:pt x="2696586" y="2648094"/>
                  <a:pt x="2696920" y="2645872"/>
                </a:cubicBezTo>
                <a:cubicBezTo>
                  <a:pt x="2697588" y="2643649"/>
                  <a:pt x="2697922" y="2641109"/>
                  <a:pt x="2698590" y="2638887"/>
                </a:cubicBezTo>
                <a:cubicBezTo>
                  <a:pt x="2699258" y="2636665"/>
                  <a:pt x="2699592" y="2634125"/>
                  <a:pt x="2700260" y="2631903"/>
                </a:cubicBezTo>
                <a:cubicBezTo>
                  <a:pt x="2700929" y="2629680"/>
                  <a:pt x="2701931" y="2627458"/>
                  <a:pt x="2702599" y="2625235"/>
                </a:cubicBezTo>
                <a:lnTo>
                  <a:pt x="2705605" y="2618568"/>
                </a:lnTo>
                <a:cubicBezTo>
                  <a:pt x="2706608" y="2616346"/>
                  <a:pt x="2707944" y="2614441"/>
                  <a:pt x="2708946" y="2612219"/>
                </a:cubicBezTo>
                <a:cubicBezTo>
                  <a:pt x="2709948" y="2609996"/>
                  <a:pt x="2711285" y="2607774"/>
                  <a:pt x="2712287" y="2605552"/>
                </a:cubicBezTo>
                <a:cubicBezTo>
                  <a:pt x="2713623" y="2603647"/>
                  <a:pt x="2714959" y="2601425"/>
                  <a:pt x="2716296" y="2599520"/>
                </a:cubicBezTo>
                <a:cubicBezTo>
                  <a:pt x="2717966" y="2597615"/>
                  <a:pt x="2719302" y="2595392"/>
                  <a:pt x="2720973" y="2593488"/>
                </a:cubicBezTo>
                <a:cubicBezTo>
                  <a:pt x="2722643" y="2591583"/>
                  <a:pt x="2723979" y="2589678"/>
                  <a:pt x="2725649" y="2587773"/>
                </a:cubicBezTo>
                <a:lnTo>
                  <a:pt x="2730660" y="2582058"/>
                </a:lnTo>
                <a:cubicBezTo>
                  <a:pt x="2732331" y="2580788"/>
                  <a:pt x="2733667" y="2579201"/>
                  <a:pt x="2735337" y="2577931"/>
                </a:cubicBezTo>
                <a:cubicBezTo>
                  <a:pt x="2737008" y="2576661"/>
                  <a:pt x="2738344" y="2575074"/>
                  <a:pt x="2740014" y="2573804"/>
                </a:cubicBezTo>
                <a:lnTo>
                  <a:pt x="2745025" y="2569994"/>
                </a:lnTo>
                <a:lnTo>
                  <a:pt x="2750036" y="2566184"/>
                </a:lnTo>
                <a:cubicBezTo>
                  <a:pt x="2751707" y="2565232"/>
                  <a:pt x="2753711" y="2564279"/>
                  <a:pt x="2755381" y="2563327"/>
                </a:cubicBezTo>
                <a:cubicBezTo>
                  <a:pt x="2757052" y="2562375"/>
                  <a:pt x="2759056" y="2561105"/>
                  <a:pt x="2760726" y="2560152"/>
                </a:cubicBezTo>
                <a:cubicBezTo>
                  <a:pt x="2762397" y="2559200"/>
                  <a:pt x="2764401" y="2558247"/>
                  <a:pt x="2766072" y="2557295"/>
                </a:cubicBezTo>
                <a:cubicBezTo>
                  <a:pt x="2767742" y="2556660"/>
                  <a:pt x="2769746" y="2555708"/>
                  <a:pt x="2771417" y="2555073"/>
                </a:cubicBezTo>
                <a:cubicBezTo>
                  <a:pt x="2773421" y="2554438"/>
                  <a:pt x="2775091" y="2553485"/>
                  <a:pt x="2777096" y="2552850"/>
                </a:cubicBezTo>
                <a:cubicBezTo>
                  <a:pt x="2779100" y="2552215"/>
                  <a:pt x="2780770" y="2551898"/>
                  <a:pt x="2782775" y="2551263"/>
                </a:cubicBezTo>
                <a:cubicBezTo>
                  <a:pt x="2784779" y="2550628"/>
                  <a:pt x="2786784" y="2550310"/>
                  <a:pt x="2788788" y="2549675"/>
                </a:cubicBezTo>
                <a:cubicBezTo>
                  <a:pt x="2790792" y="2549358"/>
                  <a:pt x="2792463" y="2548723"/>
                  <a:pt x="2794467" y="2548406"/>
                </a:cubicBezTo>
                <a:lnTo>
                  <a:pt x="2800146" y="2547453"/>
                </a:lnTo>
                <a:cubicBezTo>
                  <a:pt x="2802151" y="2547136"/>
                  <a:pt x="2804155" y="2547136"/>
                  <a:pt x="2806159" y="2546818"/>
                </a:cubicBezTo>
                <a:cubicBezTo>
                  <a:pt x="2808164" y="2546501"/>
                  <a:pt x="2809834" y="2546501"/>
                  <a:pt x="2811839" y="2546183"/>
                </a:cubicBezTo>
                <a:lnTo>
                  <a:pt x="2817852" y="2546183"/>
                </a:lnTo>
                <a:lnTo>
                  <a:pt x="2823865" y="2546183"/>
                </a:lnTo>
                <a:cubicBezTo>
                  <a:pt x="2825869" y="2546501"/>
                  <a:pt x="2827874" y="2546501"/>
                  <a:pt x="2829878" y="2546818"/>
                </a:cubicBezTo>
                <a:cubicBezTo>
                  <a:pt x="2831883" y="2547136"/>
                  <a:pt x="2833553" y="2547136"/>
                  <a:pt x="2835557" y="2547453"/>
                </a:cubicBezTo>
                <a:lnTo>
                  <a:pt x="2841236" y="2548406"/>
                </a:lnTo>
                <a:cubicBezTo>
                  <a:pt x="2843241" y="2548723"/>
                  <a:pt x="2845245" y="2549358"/>
                  <a:pt x="2847250" y="2549675"/>
                </a:cubicBezTo>
                <a:cubicBezTo>
                  <a:pt x="2849254" y="2550310"/>
                  <a:pt x="2850924" y="2550628"/>
                  <a:pt x="2852929" y="2551263"/>
                </a:cubicBezTo>
                <a:cubicBezTo>
                  <a:pt x="2854933" y="2551898"/>
                  <a:pt x="2856604" y="2552215"/>
                  <a:pt x="2858608" y="2552850"/>
                </a:cubicBezTo>
                <a:cubicBezTo>
                  <a:pt x="2860612" y="2553485"/>
                  <a:pt x="2862283" y="2554438"/>
                  <a:pt x="2864287" y="2555073"/>
                </a:cubicBezTo>
                <a:cubicBezTo>
                  <a:pt x="2866291" y="2555708"/>
                  <a:pt x="2867962" y="2556660"/>
                  <a:pt x="2869966" y="2557295"/>
                </a:cubicBezTo>
                <a:cubicBezTo>
                  <a:pt x="2871637" y="2558247"/>
                  <a:pt x="2873641" y="2559200"/>
                  <a:pt x="2875311" y="2560152"/>
                </a:cubicBezTo>
                <a:cubicBezTo>
                  <a:pt x="2876982" y="2561105"/>
                  <a:pt x="2878652" y="2562375"/>
                  <a:pt x="2880322" y="2563327"/>
                </a:cubicBezTo>
                <a:cubicBezTo>
                  <a:pt x="2881993" y="2564279"/>
                  <a:pt x="2883997" y="2565232"/>
                  <a:pt x="2885667" y="2566184"/>
                </a:cubicBezTo>
                <a:lnTo>
                  <a:pt x="2890678" y="2569994"/>
                </a:lnTo>
                <a:lnTo>
                  <a:pt x="2895689" y="2573804"/>
                </a:lnTo>
                <a:cubicBezTo>
                  <a:pt x="2897360" y="2575074"/>
                  <a:pt x="2898696" y="2576661"/>
                  <a:pt x="2900366" y="2577931"/>
                </a:cubicBezTo>
                <a:cubicBezTo>
                  <a:pt x="2902037" y="2579201"/>
                  <a:pt x="2903373" y="2580788"/>
                  <a:pt x="2905043" y="2582058"/>
                </a:cubicBezTo>
                <a:lnTo>
                  <a:pt x="4398989" y="4073893"/>
                </a:lnTo>
                <a:cubicBezTo>
                  <a:pt x="4400325" y="4075480"/>
                  <a:pt x="4401995" y="4076750"/>
                  <a:pt x="4403332" y="4078338"/>
                </a:cubicBezTo>
                <a:cubicBezTo>
                  <a:pt x="4405002" y="4079608"/>
                  <a:pt x="4406338" y="4081195"/>
                  <a:pt x="4408009" y="4082465"/>
                </a:cubicBezTo>
                <a:lnTo>
                  <a:pt x="4413020" y="4086275"/>
                </a:lnTo>
                <a:cubicBezTo>
                  <a:pt x="4414690" y="4087545"/>
                  <a:pt x="4416360" y="4088497"/>
                  <a:pt x="4418031" y="4089767"/>
                </a:cubicBezTo>
                <a:cubicBezTo>
                  <a:pt x="4419701" y="4091037"/>
                  <a:pt x="4421372" y="4091989"/>
                  <a:pt x="4423042" y="4093259"/>
                </a:cubicBezTo>
                <a:cubicBezTo>
                  <a:pt x="4425046" y="4094212"/>
                  <a:pt x="4426716" y="4094847"/>
                  <a:pt x="4428721" y="4095799"/>
                </a:cubicBezTo>
                <a:lnTo>
                  <a:pt x="4433732" y="4098656"/>
                </a:lnTo>
                <a:cubicBezTo>
                  <a:pt x="4435736" y="4099609"/>
                  <a:pt x="4437741" y="4100244"/>
                  <a:pt x="4439745" y="4101196"/>
                </a:cubicBezTo>
                <a:cubicBezTo>
                  <a:pt x="4441416" y="4101831"/>
                  <a:pt x="4443420" y="4102466"/>
                  <a:pt x="4445090" y="4103101"/>
                </a:cubicBezTo>
                <a:cubicBezTo>
                  <a:pt x="4447094" y="4103736"/>
                  <a:pt x="4448765" y="4104371"/>
                  <a:pt x="4450769" y="4105006"/>
                </a:cubicBezTo>
                <a:cubicBezTo>
                  <a:pt x="4452774" y="4105641"/>
                  <a:pt x="4454444" y="4105958"/>
                  <a:pt x="4456449" y="4106593"/>
                </a:cubicBezTo>
                <a:cubicBezTo>
                  <a:pt x="4458453" y="4106911"/>
                  <a:pt x="4460123" y="4107546"/>
                  <a:pt x="4462127" y="4107863"/>
                </a:cubicBezTo>
                <a:lnTo>
                  <a:pt x="4468140" y="4108816"/>
                </a:lnTo>
                <a:cubicBezTo>
                  <a:pt x="4470145" y="4109133"/>
                  <a:pt x="4472149" y="4109133"/>
                  <a:pt x="4474154" y="4109451"/>
                </a:cubicBezTo>
                <a:cubicBezTo>
                  <a:pt x="4476158" y="4109768"/>
                  <a:pt x="4478162" y="4109768"/>
                  <a:pt x="4480167" y="4110086"/>
                </a:cubicBezTo>
                <a:lnTo>
                  <a:pt x="4485846" y="4110086"/>
                </a:lnTo>
                <a:lnTo>
                  <a:pt x="4491526" y="4110086"/>
                </a:lnTo>
                <a:cubicBezTo>
                  <a:pt x="4493529" y="4109768"/>
                  <a:pt x="4495534" y="4109768"/>
                  <a:pt x="4497538" y="4109451"/>
                </a:cubicBezTo>
                <a:cubicBezTo>
                  <a:pt x="4499543" y="4109133"/>
                  <a:pt x="4501547" y="4109133"/>
                  <a:pt x="4503551" y="4108816"/>
                </a:cubicBezTo>
                <a:lnTo>
                  <a:pt x="4509565" y="4107863"/>
                </a:lnTo>
                <a:cubicBezTo>
                  <a:pt x="4511569" y="4107546"/>
                  <a:pt x="4513239" y="4106911"/>
                  <a:pt x="4515244" y="4106593"/>
                </a:cubicBezTo>
                <a:cubicBezTo>
                  <a:pt x="4516915" y="4105958"/>
                  <a:pt x="4518919" y="4105641"/>
                  <a:pt x="4520589" y="4105006"/>
                </a:cubicBezTo>
                <a:lnTo>
                  <a:pt x="4526602" y="4103101"/>
                </a:lnTo>
                <a:cubicBezTo>
                  <a:pt x="4528272" y="4102466"/>
                  <a:pt x="4530277" y="4101831"/>
                  <a:pt x="4531948" y="4101196"/>
                </a:cubicBezTo>
                <a:cubicBezTo>
                  <a:pt x="4533952" y="4100244"/>
                  <a:pt x="4535956" y="4099609"/>
                  <a:pt x="4537960" y="4098656"/>
                </a:cubicBezTo>
                <a:lnTo>
                  <a:pt x="4542971" y="4095799"/>
                </a:lnTo>
                <a:cubicBezTo>
                  <a:pt x="4544976" y="4094847"/>
                  <a:pt x="4546646" y="4094212"/>
                  <a:pt x="4548650" y="4093259"/>
                </a:cubicBezTo>
                <a:cubicBezTo>
                  <a:pt x="4550321" y="4091989"/>
                  <a:pt x="4551991" y="4091037"/>
                  <a:pt x="4553661" y="4089767"/>
                </a:cubicBezTo>
                <a:cubicBezTo>
                  <a:pt x="4555332" y="4088497"/>
                  <a:pt x="4557002" y="4087545"/>
                  <a:pt x="4558672" y="4086275"/>
                </a:cubicBezTo>
                <a:lnTo>
                  <a:pt x="4563683" y="4082465"/>
                </a:lnTo>
                <a:cubicBezTo>
                  <a:pt x="4565354" y="4081195"/>
                  <a:pt x="4566690" y="4079608"/>
                  <a:pt x="4568360" y="4078338"/>
                </a:cubicBezTo>
                <a:cubicBezTo>
                  <a:pt x="4569697" y="4076750"/>
                  <a:pt x="4571367" y="4075480"/>
                  <a:pt x="4572704" y="4073893"/>
                </a:cubicBezTo>
                <a:lnTo>
                  <a:pt x="4577381" y="4069448"/>
                </a:lnTo>
                <a:lnTo>
                  <a:pt x="4581389" y="4064686"/>
                </a:lnTo>
                <a:cubicBezTo>
                  <a:pt x="4582726" y="4063099"/>
                  <a:pt x="4583727" y="4061194"/>
                  <a:pt x="4585064" y="4059606"/>
                </a:cubicBezTo>
                <a:cubicBezTo>
                  <a:pt x="4586400" y="4058019"/>
                  <a:pt x="4587403" y="4056432"/>
                  <a:pt x="4588738" y="4054844"/>
                </a:cubicBezTo>
                <a:cubicBezTo>
                  <a:pt x="4589741" y="4052939"/>
                  <a:pt x="4591077" y="4051352"/>
                  <a:pt x="4592079" y="4049447"/>
                </a:cubicBezTo>
                <a:cubicBezTo>
                  <a:pt x="4593081" y="4047860"/>
                  <a:pt x="4594084" y="4045955"/>
                  <a:pt x="4595086" y="4044367"/>
                </a:cubicBezTo>
                <a:cubicBezTo>
                  <a:pt x="4595754" y="4042463"/>
                  <a:pt x="4596756" y="4040558"/>
                  <a:pt x="4597424" y="4038653"/>
                </a:cubicBezTo>
                <a:cubicBezTo>
                  <a:pt x="4598092" y="4036748"/>
                  <a:pt x="4599095" y="4035161"/>
                  <a:pt x="4599763" y="4033256"/>
                </a:cubicBezTo>
                <a:cubicBezTo>
                  <a:pt x="4600431" y="4031351"/>
                  <a:pt x="4601433" y="4029763"/>
                  <a:pt x="4602101" y="4027859"/>
                </a:cubicBezTo>
                <a:lnTo>
                  <a:pt x="4604106" y="4022144"/>
                </a:lnTo>
                <a:cubicBezTo>
                  <a:pt x="4604774" y="4020239"/>
                  <a:pt x="4605108" y="4018017"/>
                  <a:pt x="4605776" y="4016112"/>
                </a:cubicBezTo>
                <a:lnTo>
                  <a:pt x="4606778" y="4010397"/>
                </a:lnTo>
                <a:lnTo>
                  <a:pt x="4607781" y="4004683"/>
                </a:lnTo>
                <a:cubicBezTo>
                  <a:pt x="4608115" y="4002778"/>
                  <a:pt x="4608115" y="4000555"/>
                  <a:pt x="4608448" y="3998650"/>
                </a:cubicBezTo>
                <a:cubicBezTo>
                  <a:pt x="4608448" y="3996746"/>
                  <a:pt x="4608782" y="3994841"/>
                  <a:pt x="4608782" y="3992936"/>
                </a:cubicBezTo>
                <a:cubicBezTo>
                  <a:pt x="4608782" y="3991031"/>
                  <a:pt x="4609117" y="3989126"/>
                  <a:pt x="4609117" y="3987221"/>
                </a:cubicBezTo>
                <a:cubicBezTo>
                  <a:pt x="4609117" y="3984999"/>
                  <a:pt x="4608782" y="3983094"/>
                  <a:pt x="4608782" y="3980872"/>
                </a:cubicBezTo>
                <a:cubicBezTo>
                  <a:pt x="4608782" y="3978967"/>
                  <a:pt x="4608448" y="3977062"/>
                  <a:pt x="4608448" y="3975157"/>
                </a:cubicBezTo>
                <a:cubicBezTo>
                  <a:pt x="4608115" y="3973252"/>
                  <a:pt x="4608115" y="3971347"/>
                  <a:pt x="4607781" y="3969442"/>
                </a:cubicBezTo>
                <a:cubicBezTo>
                  <a:pt x="4607446" y="3967537"/>
                  <a:pt x="4607112" y="3965315"/>
                  <a:pt x="4606778" y="3963410"/>
                </a:cubicBezTo>
                <a:lnTo>
                  <a:pt x="4605776" y="3957696"/>
                </a:lnTo>
                <a:cubicBezTo>
                  <a:pt x="4605108" y="3955791"/>
                  <a:pt x="4604774" y="3953886"/>
                  <a:pt x="4604106" y="3951981"/>
                </a:cubicBezTo>
                <a:cubicBezTo>
                  <a:pt x="4603437" y="3950076"/>
                  <a:pt x="4602770" y="3948489"/>
                  <a:pt x="4602101" y="3946584"/>
                </a:cubicBezTo>
                <a:cubicBezTo>
                  <a:pt x="4601433" y="3944679"/>
                  <a:pt x="4600431" y="3942457"/>
                  <a:pt x="4599763" y="3940552"/>
                </a:cubicBezTo>
                <a:cubicBezTo>
                  <a:pt x="4599095" y="3938647"/>
                  <a:pt x="4598092" y="3937059"/>
                  <a:pt x="4597424" y="3935155"/>
                </a:cubicBezTo>
                <a:cubicBezTo>
                  <a:pt x="4596756" y="3933250"/>
                  <a:pt x="4595754" y="3931662"/>
                  <a:pt x="4595086" y="3929757"/>
                </a:cubicBezTo>
                <a:cubicBezTo>
                  <a:pt x="4594084" y="3928170"/>
                  <a:pt x="4593081" y="3926265"/>
                  <a:pt x="4592079" y="3924678"/>
                </a:cubicBezTo>
                <a:cubicBezTo>
                  <a:pt x="4591077" y="3922773"/>
                  <a:pt x="4589741" y="3921185"/>
                  <a:pt x="4588738" y="3919281"/>
                </a:cubicBezTo>
                <a:cubicBezTo>
                  <a:pt x="4587403" y="3917693"/>
                  <a:pt x="4586400" y="3915788"/>
                  <a:pt x="4585064" y="3914201"/>
                </a:cubicBezTo>
                <a:cubicBezTo>
                  <a:pt x="4583727" y="3912614"/>
                  <a:pt x="4582726" y="3910709"/>
                  <a:pt x="4581389" y="3909121"/>
                </a:cubicBezTo>
                <a:cubicBezTo>
                  <a:pt x="4580053" y="3907534"/>
                  <a:pt x="4578716" y="3906264"/>
                  <a:pt x="4577381" y="3904677"/>
                </a:cubicBezTo>
                <a:cubicBezTo>
                  <a:pt x="4575710" y="3903089"/>
                  <a:pt x="4574374" y="3901502"/>
                  <a:pt x="4572704" y="3899914"/>
                </a:cubicBezTo>
                <a:lnTo>
                  <a:pt x="3276525" y="2605234"/>
                </a:lnTo>
                <a:cubicBezTo>
                  <a:pt x="3275189" y="2603647"/>
                  <a:pt x="3273519" y="2602059"/>
                  <a:pt x="3272182" y="2600472"/>
                </a:cubicBezTo>
                <a:cubicBezTo>
                  <a:pt x="3270846" y="2598885"/>
                  <a:pt x="3269510" y="2597615"/>
                  <a:pt x="3268174" y="2596027"/>
                </a:cubicBezTo>
                <a:cubicBezTo>
                  <a:pt x="3266837" y="2594440"/>
                  <a:pt x="3265501" y="2592535"/>
                  <a:pt x="3264165" y="2590948"/>
                </a:cubicBezTo>
                <a:cubicBezTo>
                  <a:pt x="3263163" y="2589360"/>
                  <a:pt x="3261826" y="2587455"/>
                  <a:pt x="3260824" y="2585868"/>
                </a:cubicBezTo>
                <a:cubicBezTo>
                  <a:pt x="3259822" y="2584281"/>
                  <a:pt x="3258820" y="2582376"/>
                  <a:pt x="3257818" y="2580788"/>
                </a:cubicBezTo>
                <a:cubicBezTo>
                  <a:pt x="3256815" y="2579201"/>
                  <a:pt x="3255813" y="2577296"/>
                  <a:pt x="3254811" y="2575709"/>
                </a:cubicBezTo>
                <a:cubicBezTo>
                  <a:pt x="3253809" y="2573804"/>
                  <a:pt x="3253141" y="2571899"/>
                  <a:pt x="3252138" y="2569994"/>
                </a:cubicBezTo>
                <a:cubicBezTo>
                  <a:pt x="3251136" y="2568089"/>
                  <a:pt x="3250468" y="2566502"/>
                  <a:pt x="3249466" y="2564597"/>
                </a:cubicBezTo>
                <a:lnTo>
                  <a:pt x="3247461" y="2558882"/>
                </a:lnTo>
                <a:cubicBezTo>
                  <a:pt x="3246793" y="2556977"/>
                  <a:pt x="3246459" y="2555073"/>
                  <a:pt x="3245791" y="2553168"/>
                </a:cubicBezTo>
                <a:cubicBezTo>
                  <a:pt x="3245123" y="2551263"/>
                  <a:pt x="3244789" y="2549358"/>
                  <a:pt x="3244121" y="2547453"/>
                </a:cubicBezTo>
                <a:cubicBezTo>
                  <a:pt x="3243787" y="2545548"/>
                  <a:pt x="3243119" y="2543643"/>
                  <a:pt x="3242785" y="2541738"/>
                </a:cubicBezTo>
                <a:lnTo>
                  <a:pt x="3241782" y="2536024"/>
                </a:lnTo>
                <a:cubicBezTo>
                  <a:pt x="3241448" y="2534119"/>
                  <a:pt x="3241448" y="2531897"/>
                  <a:pt x="3241114" y="2529992"/>
                </a:cubicBezTo>
                <a:cubicBezTo>
                  <a:pt x="3241114" y="2528087"/>
                  <a:pt x="3240780" y="2526182"/>
                  <a:pt x="3240780" y="2524277"/>
                </a:cubicBezTo>
                <a:lnTo>
                  <a:pt x="3240780" y="2518245"/>
                </a:lnTo>
                <a:lnTo>
                  <a:pt x="3240780" y="2512213"/>
                </a:lnTo>
                <a:cubicBezTo>
                  <a:pt x="3240780" y="2510308"/>
                  <a:pt x="3241114" y="2508403"/>
                  <a:pt x="3241114" y="2506498"/>
                </a:cubicBezTo>
                <a:cubicBezTo>
                  <a:pt x="3241448" y="2504593"/>
                  <a:pt x="3241448" y="2502689"/>
                  <a:pt x="3241782" y="2500784"/>
                </a:cubicBezTo>
                <a:cubicBezTo>
                  <a:pt x="3242116" y="2498879"/>
                  <a:pt x="3242450" y="2496656"/>
                  <a:pt x="3242785" y="2494752"/>
                </a:cubicBezTo>
                <a:cubicBezTo>
                  <a:pt x="3243119" y="2492847"/>
                  <a:pt x="3243787" y="2490942"/>
                  <a:pt x="3244121" y="2489037"/>
                </a:cubicBezTo>
                <a:cubicBezTo>
                  <a:pt x="3244789" y="2487132"/>
                  <a:pt x="3245123" y="2485227"/>
                  <a:pt x="3245791" y="2483322"/>
                </a:cubicBezTo>
                <a:cubicBezTo>
                  <a:pt x="3246459" y="2481417"/>
                  <a:pt x="3246793" y="2479195"/>
                  <a:pt x="3247461" y="2477290"/>
                </a:cubicBezTo>
                <a:cubicBezTo>
                  <a:pt x="3248130" y="2475385"/>
                  <a:pt x="3248798" y="2473798"/>
                  <a:pt x="3249466" y="2471893"/>
                </a:cubicBezTo>
                <a:cubicBezTo>
                  <a:pt x="3250468" y="2469988"/>
                  <a:pt x="3251136" y="2468401"/>
                  <a:pt x="3252138" y="2466496"/>
                </a:cubicBezTo>
                <a:cubicBezTo>
                  <a:pt x="3253141" y="2464591"/>
                  <a:pt x="3253809" y="2463004"/>
                  <a:pt x="3254811" y="2461099"/>
                </a:cubicBezTo>
                <a:cubicBezTo>
                  <a:pt x="3255813" y="2459194"/>
                  <a:pt x="3256815" y="2457606"/>
                  <a:pt x="3257818" y="2455702"/>
                </a:cubicBezTo>
                <a:cubicBezTo>
                  <a:pt x="3258820" y="2453797"/>
                  <a:pt x="3259822" y="2452209"/>
                  <a:pt x="3260824" y="2450304"/>
                </a:cubicBezTo>
                <a:cubicBezTo>
                  <a:pt x="3261826" y="2448717"/>
                  <a:pt x="3263163" y="2447130"/>
                  <a:pt x="3264165" y="2445542"/>
                </a:cubicBezTo>
                <a:cubicBezTo>
                  <a:pt x="3265501" y="2443955"/>
                  <a:pt x="3266837" y="2442050"/>
                  <a:pt x="3268174" y="2440463"/>
                </a:cubicBezTo>
                <a:lnTo>
                  <a:pt x="3272182" y="2435700"/>
                </a:lnTo>
                <a:cubicBezTo>
                  <a:pt x="3273519" y="2434113"/>
                  <a:pt x="3275189" y="2432843"/>
                  <a:pt x="3276525" y="2431256"/>
                </a:cubicBezTo>
                <a:cubicBezTo>
                  <a:pt x="3278196" y="2429668"/>
                  <a:pt x="3279866" y="2428398"/>
                  <a:pt x="3281536" y="2426811"/>
                </a:cubicBezTo>
                <a:lnTo>
                  <a:pt x="3285879" y="2422684"/>
                </a:lnTo>
                <a:lnTo>
                  <a:pt x="3290890" y="2418874"/>
                </a:lnTo>
                <a:cubicBezTo>
                  <a:pt x="3292560" y="2417604"/>
                  <a:pt x="3294565" y="2416652"/>
                  <a:pt x="3296235" y="2415382"/>
                </a:cubicBezTo>
                <a:cubicBezTo>
                  <a:pt x="3297906" y="2414429"/>
                  <a:pt x="3299576" y="2413159"/>
                  <a:pt x="3301246" y="2412207"/>
                </a:cubicBezTo>
                <a:cubicBezTo>
                  <a:pt x="3302917" y="2411255"/>
                  <a:pt x="3304921" y="2410302"/>
                  <a:pt x="3306591" y="2409350"/>
                </a:cubicBezTo>
                <a:cubicBezTo>
                  <a:pt x="3308262" y="2408397"/>
                  <a:pt x="3310266" y="2407445"/>
                  <a:pt x="3311936" y="2406492"/>
                </a:cubicBezTo>
                <a:cubicBezTo>
                  <a:pt x="3313607" y="2405857"/>
                  <a:pt x="3315611" y="2404905"/>
                  <a:pt x="3317281" y="2404270"/>
                </a:cubicBezTo>
                <a:cubicBezTo>
                  <a:pt x="3319286" y="2403635"/>
                  <a:pt x="3321290" y="2402683"/>
                  <a:pt x="3323295" y="2402048"/>
                </a:cubicBezTo>
                <a:cubicBezTo>
                  <a:pt x="3324965" y="2401413"/>
                  <a:pt x="3326969" y="2400778"/>
                  <a:pt x="3328640" y="2400143"/>
                </a:cubicBezTo>
                <a:cubicBezTo>
                  <a:pt x="3330644" y="2399825"/>
                  <a:pt x="3332648" y="2399190"/>
                  <a:pt x="3334653" y="2398873"/>
                </a:cubicBezTo>
                <a:cubicBezTo>
                  <a:pt x="3336657" y="2398238"/>
                  <a:pt x="3338328" y="2397920"/>
                  <a:pt x="3340332" y="2397285"/>
                </a:cubicBezTo>
                <a:lnTo>
                  <a:pt x="3346011" y="2396333"/>
                </a:lnTo>
                <a:cubicBezTo>
                  <a:pt x="3348016" y="2396016"/>
                  <a:pt x="3350020" y="2396016"/>
                  <a:pt x="3352024" y="2395698"/>
                </a:cubicBezTo>
                <a:cubicBezTo>
                  <a:pt x="3354029" y="2395698"/>
                  <a:pt x="3355699" y="2395381"/>
                  <a:pt x="3357703" y="2395381"/>
                </a:cubicBezTo>
                <a:lnTo>
                  <a:pt x="3364051" y="2395381"/>
                </a:lnTo>
                <a:lnTo>
                  <a:pt x="3369730" y="2395381"/>
                </a:lnTo>
                <a:cubicBezTo>
                  <a:pt x="3371734" y="2395381"/>
                  <a:pt x="3373739" y="2395698"/>
                  <a:pt x="3375743" y="2395698"/>
                </a:cubicBezTo>
                <a:cubicBezTo>
                  <a:pt x="3377747" y="2396016"/>
                  <a:pt x="3379418" y="2396016"/>
                  <a:pt x="3381422" y="2396333"/>
                </a:cubicBezTo>
                <a:lnTo>
                  <a:pt x="3387101" y="2397285"/>
                </a:lnTo>
                <a:cubicBezTo>
                  <a:pt x="3389106" y="2397920"/>
                  <a:pt x="3391110" y="2398238"/>
                  <a:pt x="3393114" y="2398873"/>
                </a:cubicBezTo>
                <a:cubicBezTo>
                  <a:pt x="3395119" y="2399190"/>
                  <a:pt x="3396789" y="2399825"/>
                  <a:pt x="3398794" y="2400143"/>
                </a:cubicBezTo>
                <a:lnTo>
                  <a:pt x="3404807" y="2402048"/>
                </a:lnTo>
                <a:cubicBezTo>
                  <a:pt x="3406477" y="2402683"/>
                  <a:pt x="3408482" y="2403635"/>
                  <a:pt x="3410152" y="2404270"/>
                </a:cubicBezTo>
                <a:cubicBezTo>
                  <a:pt x="3412156" y="2404905"/>
                  <a:pt x="3413827" y="2405857"/>
                  <a:pt x="3415831" y="2406492"/>
                </a:cubicBezTo>
                <a:cubicBezTo>
                  <a:pt x="3417501" y="2407445"/>
                  <a:pt x="3419506" y="2408397"/>
                  <a:pt x="3421176" y="2409350"/>
                </a:cubicBezTo>
                <a:lnTo>
                  <a:pt x="3426187" y="2412207"/>
                </a:lnTo>
                <a:cubicBezTo>
                  <a:pt x="3428191" y="2413159"/>
                  <a:pt x="3429862" y="2414429"/>
                  <a:pt x="3431866" y="2415382"/>
                </a:cubicBezTo>
                <a:cubicBezTo>
                  <a:pt x="3433537" y="2416652"/>
                  <a:pt x="3434873" y="2417604"/>
                  <a:pt x="3436543" y="2418874"/>
                </a:cubicBezTo>
                <a:lnTo>
                  <a:pt x="3441554" y="2422684"/>
                </a:lnTo>
                <a:cubicBezTo>
                  <a:pt x="3443224" y="2423954"/>
                  <a:pt x="3444895" y="2425541"/>
                  <a:pt x="3446565" y="2426811"/>
                </a:cubicBezTo>
                <a:cubicBezTo>
                  <a:pt x="3447901" y="2428398"/>
                  <a:pt x="3449572" y="2429668"/>
                  <a:pt x="3450908" y="2431256"/>
                </a:cubicBezTo>
                <a:lnTo>
                  <a:pt x="4169819" y="3149076"/>
                </a:lnTo>
                <a:lnTo>
                  <a:pt x="4174496" y="3153521"/>
                </a:lnTo>
                <a:cubicBezTo>
                  <a:pt x="4176167" y="3154791"/>
                  <a:pt x="4177503" y="3156378"/>
                  <a:pt x="4179173" y="3157648"/>
                </a:cubicBezTo>
                <a:lnTo>
                  <a:pt x="4184184" y="3161458"/>
                </a:lnTo>
                <a:cubicBezTo>
                  <a:pt x="4185855" y="3162728"/>
                  <a:pt x="4187525" y="3163680"/>
                  <a:pt x="4189195" y="3164950"/>
                </a:cubicBezTo>
                <a:cubicBezTo>
                  <a:pt x="4190866" y="3166220"/>
                  <a:pt x="4192870" y="3167172"/>
                  <a:pt x="4194540" y="3168442"/>
                </a:cubicBezTo>
                <a:cubicBezTo>
                  <a:pt x="4196211" y="3169395"/>
                  <a:pt x="4197881" y="3170030"/>
                  <a:pt x="4199551" y="3170982"/>
                </a:cubicBezTo>
                <a:cubicBezTo>
                  <a:pt x="4201222" y="3171935"/>
                  <a:pt x="4203226" y="3172887"/>
                  <a:pt x="4204896" y="3173840"/>
                </a:cubicBezTo>
                <a:cubicBezTo>
                  <a:pt x="4206901" y="3174474"/>
                  <a:pt x="4208571" y="3175427"/>
                  <a:pt x="4210576" y="3176062"/>
                </a:cubicBezTo>
                <a:cubicBezTo>
                  <a:pt x="4212580" y="3176697"/>
                  <a:pt x="4214250" y="3177649"/>
                  <a:pt x="4216255" y="3178284"/>
                </a:cubicBezTo>
                <a:cubicBezTo>
                  <a:pt x="4218259" y="3178919"/>
                  <a:pt x="4219929" y="3179554"/>
                  <a:pt x="4221934" y="3180189"/>
                </a:cubicBezTo>
                <a:cubicBezTo>
                  <a:pt x="4223938" y="3180824"/>
                  <a:pt x="4225609" y="3181142"/>
                  <a:pt x="4227613" y="3181776"/>
                </a:cubicBezTo>
                <a:cubicBezTo>
                  <a:pt x="4229617" y="3182094"/>
                  <a:pt x="4231288" y="3182729"/>
                  <a:pt x="4233292" y="3183046"/>
                </a:cubicBezTo>
                <a:lnTo>
                  <a:pt x="4239305" y="3183999"/>
                </a:lnTo>
                <a:cubicBezTo>
                  <a:pt x="4241310" y="3184316"/>
                  <a:pt x="4242980" y="3184316"/>
                  <a:pt x="4244984" y="3184634"/>
                </a:cubicBezTo>
                <a:cubicBezTo>
                  <a:pt x="4246989" y="3184634"/>
                  <a:pt x="4248993" y="3184951"/>
                  <a:pt x="4250998" y="3184951"/>
                </a:cubicBezTo>
                <a:cubicBezTo>
                  <a:pt x="4253002" y="3184951"/>
                  <a:pt x="4255006" y="3185269"/>
                  <a:pt x="4257011" y="3185269"/>
                </a:cubicBezTo>
                <a:cubicBezTo>
                  <a:pt x="4259015" y="3185269"/>
                  <a:pt x="4261020" y="3184951"/>
                  <a:pt x="4263024" y="3184951"/>
                </a:cubicBezTo>
                <a:cubicBezTo>
                  <a:pt x="4265028" y="3184951"/>
                  <a:pt x="4266699" y="3184634"/>
                  <a:pt x="4268703" y="3184634"/>
                </a:cubicBezTo>
                <a:cubicBezTo>
                  <a:pt x="4270707" y="3184316"/>
                  <a:pt x="4272378" y="3184316"/>
                  <a:pt x="4274382" y="3183999"/>
                </a:cubicBezTo>
                <a:lnTo>
                  <a:pt x="4280395" y="3183046"/>
                </a:lnTo>
                <a:cubicBezTo>
                  <a:pt x="4282400" y="3182729"/>
                  <a:pt x="4284070" y="3182094"/>
                  <a:pt x="4286075" y="3181776"/>
                </a:cubicBezTo>
                <a:cubicBezTo>
                  <a:pt x="4288079" y="3181142"/>
                  <a:pt x="4290083" y="3180824"/>
                  <a:pt x="4292088" y="3180189"/>
                </a:cubicBezTo>
                <a:cubicBezTo>
                  <a:pt x="4294092" y="3179554"/>
                  <a:pt x="4295762" y="3178919"/>
                  <a:pt x="4297767" y="3178284"/>
                </a:cubicBezTo>
                <a:cubicBezTo>
                  <a:pt x="4299771" y="3177649"/>
                  <a:pt x="4301442" y="3176697"/>
                  <a:pt x="4303446" y="3176062"/>
                </a:cubicBezTo>
                <a:cubicBezTo>
                  <a:pt x="4305116" y="3175427"/>
                  <a:pt x="4307121" y="3174474"/>
                  <a:pt x="4308791" y="3173840"/>
                </a:cubicBezTo>
                <a:cubicBezTo>
                  <a:pt x="4310461" y="3172887"/>
                  <a:pt x="4312466" y="3171935"/>
                  <a:pt x="4314136" y="3170982"/>
                </a:cubicBezTo>
                <a:cubicBezTo>
                  <a:pt x="4316140" y="3170030"/>
                  <a:pt x="4317811" y="3169395"/>
                  <a:pt x="4319815" y="3168442"/>
                </a:cubicBezTo>
                <a:cubicBezTo>
                  <a:pt x="4321486" y="3167172"/>
                  <a:pt x="4323156" y="3166220"/>
                  <a:pt x="4324826" y="3164950"/>
                </a:cubicBezTo>
                <a:cubicBezTo>
                  <a:pt x="4326497" y="3163680"/>
                  <a:pt x="4327833" y="3162728"/>
                  <a:pt x="4329503" y="3161458"/>
                </a:cubicBezTo>
                <a:cubicBezTo>
                  <a:pt x="4331173" y="3160188"/>
                  <a:pt x="4333178" y="3158918"/>
                  <a:pt x="4334848" y="3157648"/>
                </a:cubicBezTo>
                <a:cubicBezTo>
                  <a:pt x="4336519" y="3156378"/>
                  <a:pt x="4337855" y="3154791"/>
                  <a:pt x="4339525" y="3153521"/>
                </a:cubicBezTo>
                <a:lnTo>
                  <a:pt x="4344202" y="3149076"/>
                </a:lnTo>
                <a:cubicBezTo>
                  <a:pt x="4345538" y="3147489"/>
                  <a:pt x="4347209" y="3146219"/>
                  <a:pt x="4348545" y="3144631"/>
                </a:cubicBezTo>
                <a:lnTo>
                  <a:pt x="4352554" y="3139869"/>
                </a:lnTo>
                <a:cubicBezTo>
                  <a:pt x="4353890" y="3138282"/>
                  <a:pt x="4354892" y="3136377"/>
                  <a:pt x="4356228" y="3134790"/>
                </a:cubicBezTo>
                <a:cubicBezTo>
                  <a:pt x="4357565" y="3133202"/>
                  <a:pt x="4358567" y="3131615"/>
                  <a:pt x="4359903" y="3130027"/>
                </a:cubicBezTo>
                <a:cubicBezTo>
                  <a:pt x="4360905" y="3128440"/>
                  <a:pt x="4362242" y="3126535"/>
                  <a:pt x="4363244" y="3124948"/>
                </a:cubicBezTo>
                <a:cubicBezTo>
                  <a:pt x="4364246" y="3123043"/>
                  <a:pt x="4364914" y="3121455"/>
                  <a:pt x="4365916" y="3119551"/>
                </a:cubicBezTo>
                <a:cubicBezTo>
                  <a:pt x="4366919" y="3117646"/>
                  <a:pt x="4367587" y="3115741"/>
                  <a:pt x="4368589" y="3113836"/>
                </a:cubicBezTo>
                <a:cubicBezTo>
                  <a:pt x="4369591" y="3111931"/>
                  <a:pt x="4370259" y="3110344"/>
                  <a:pt x="4371261" y="3108439"/>
                </a:cubicBezTo>
                <a:cubicBezTo>
                  <a:pt x="4371930" y="3106534"/>
                  <a:pt x="4372598" y="3104947"/>
                  <a:pt x="4373266" y="3103042"/>
                </a:cubicBezTo>
                <a:cubicBezTo>
                  <a:pt x="4373934" y="3101137"/>
                  <a:pt x="4374602" y="3098914"/>
                  <a:pt x="4375270" y="3097010"/>
                </a:cubicBezTo>
                <a:cubicBezTo>
                  <a:pt x="4375604" y="3095105"/>
                  <a:pt x="4376272" y="3093200"/>
                  <a:pt x="4376606" y="3091295"/>
                </a:cubicBezTo>
                <a:cubicBezTo>
                  <a:pt x="4376941" y="3089390"/>
                  <a:pt x="4377609" y="3087485"/>
                  <a:pt x="4377943" y="3085580"/>
                </a:cubicBezTo>
                <a:lnTo>
                  <a:pt x="4378945" y="3079866"/>
                </a:lnTo>
                <a:cubicBezTo>
                  <a:pt x="4379279" y="3077961"/>
                  <a:pt x="4379279" y="3075738"/>
                  <a:pt x="4379613" y="3073834"/>
                </a:cubicBezTo>
                <a:cubicBezTo>
                  <a:pt x="4379613" y="3071929"/>
                  <a:pt x="4379947" y="3070024"/>
                  <a:pt x="4379947" y="3068119"/>
                </a:cubicBezTo>
                <a:cubicBezTo>
                  <a:pt x="4379947" y="3066214"/>
                  <a:pt x="4380281" y="3064309"/>
                  <a:pt x="4380281" y="3062404"/>
                </a:cubicBezTo>
                <a:cubicBezTo>
                  <a:pt x="4380281" y="3060182"/>
                  <a:pt x="4379947" y="3058277"/>
                  <a:pt x="4379947" y="3056055"/>
                </a:cubicBezTo>
                <a:cubicBezTo>
                  <a:pt x="4379947" y="3054150"/>
                  <a:pt x="4379613" y="3052245"/>
                  <a:pt x="4379613" y="3050340"/>
                </a:cubicBezTo>
                <a:cubicBezTo>
                  <a:pt x="4379279" y="3048435"/>
                  <a:pt x="4379279" y="3046530"/>
                  <a:pt x="4378945" y="3044625"/>
                </a:cubicBezTo>
                <a:cubicBezTo>
                  <a:pt x="4378611" y="3042721"/>
                  <a:pt x="4378277" y="3040498"/>
                  <a:pt x="4377943" y="3038593"/>
                </a:cubicBezTo>
                <a:cubicBezTo>
                  <a:pt x="4377609" y="3036688"/>
                  <a:pt x="4376941" y="3034784"/>
                  <a:pt x="4376606" y="3032879"/>
                </a:cubicBezTo>
                <a:cubicBezTo>
                  <a:pt x="4376272" y="3030974"/>
                  <a:pt x="4375604" y="3029069"/>
                  <a:pt x="4375270" y="3027164"/>
                </a:cubicBezTo>
                <a:lnTo>
                  <a:pt x="4373266" y="3021449"/>
                </a:lnTo>
                <a:lnTo>
                  <a:pt x="4371261" y="3015735"/>
                </a:lnTo>
                <a:cubicBezTo>
                  <a:pt x="4370259" y="3013830"/>
                  <a:pt x="4369591" y="3012243"/>
                  <a:pt x="4368589" y="3010338"/>
                </a:cubicBezTo>
                <a:cubicBezTo>
                  <a:pt x="4367587" y="3008433"/>
                  <a:pt x="4366919" y="3006845"/>
                  <a:pt x="4365916" y="3004941"/>
                </a:cubicBezTo>
                <a:cubicBezTo>
                  <a:pt x="4364914" y="3003036"/>
                  <a:pt x="4364246" y="3001448"/>
                  <a:pt x="4363244" y="2999543"/>
                </a:cubicBezTo>
                <a:cubicBezTo>
                  <a:pt x="4362242" y="2997956"/>
                  <a:pt x="4360905" y="2996051"/>
                  <a:pt x="4359903" y="2994464"/>
                </a:cubicBezTo>
                <a:cubicBezTo>
                  <a:pt x="4358567" y="2992876"/>
                  <a:pt x="4357565" y="2990971"/>
                  <a:pt x="4356228" y="2989384"/>
                </a:cubicBezTo>
                <a:cubicBezTo>
                  <a:pt x="4354892" y="2987797"/>
                  <a:pt x="4353890" y="2986209"/>
                  <a:pt x="4352554" y="2984622"/>
                </a:cubicBezTo>
                <a:lnTo>
                  <a:pt x="4348545" y="2979860"/>
                </a:lnTo>
                <a:cubicBezTo>
                  <a:pt x="4347209" y="2978272"/>
                  <a:pt x="4345538" y="2976685"/>
                  <a:pt x="4344202" y="2975098"/>
                </a:cubicBezTo>
                <a:lnTo>
                  <a:pt x="4244650" y="2875727"/>
                </a:lnTo>
                <a:lnTo>
                  <a:pt x="3995771" y="2627140"/>
                </a:lnTo>
                <a:cubicBezTo>
                  <a:pt x="3994434" y="2625553"/>
                  <a:pt x="3992764" y="2624283"/>
                  <a:pt x="3991428" y="2622696"/>
                </a:cubicBezTo>
                <a:lnTo>
                  <a:pt x="3987419" y="2617933"/>
                </a:lnTo>
                <a:lnTo>
                  <a:pt x="3983410" y="2613171"/>
                </a:lnTo>
                <a:cubicBezTo>
                  <a:pt x="3982408" y="2611584"/>
                  <a:pt x="3981072" y="2609679"/>
                  <a:pt x="3980070" y="2608092"/>
                </a:cubicBezTo>
                <a:cubicBezTo>
                  <a:pt x="3979067" y="2606504"/>
                  <a:pt x="3978065" y="2604599"/>
                  <a:pt x="3977063" y="2603012"/>
                </a:cubicBezTo>
                <a:cubicBezTo>
                  <a:pt x="3976061" y="2601107"/>
                  <a:pt x="3974724" y="2599202"/>
                  <a:pt x="3973722" y="2597297"/>
                </a:cubicBezTo>
                <a:cubicBezTo>
                  <a:pt x="3972720" y="2595392"/>
                  <a:pt x="3972052" y="2593805"/>
                  <a:pt x="3971050" y="2591900"/>
                </a:cubicBezTo>
                <a:cubicBezTo>
                  <a:pt x="3970382" y="2589995"/>
                  <a:pt x="3969379" y="2588408"/>
                  <a:pt x="3968711" y="2586503"/>
                </a:cubicBezTo>
                <a:cubicBezTo>
                  <a:pt x="3968043" y="2584598"/>
                  <a:pt x="3967375" y="2583011"/>
                  <a:pt x="3966707" y="2581106"/>
                </a:cubicBezTo>
                <a:cubicBezTo>
                  <a:pt x="3966039" y="2579201"/>
                  <a:pt x="3965705" y="2576979"/>
                  <a:pt x="3965037" y="2575074"/>
                </a:cubicBezTo>
                <a:cubicBezTo>
                  <a:pt x="3964368" y="2573169"/>
                  <a:pt x="3964034" y="2571581"/>
                  <a:pt x="3963366" y="2569677"/>
                </a:cubicBezTo>
                <a:cubicBezTo>
                  <a:pt x="3963032" y="2567772"/>
                  <a:pt x="3962364" y="2565867"/>
                  <a:pt x="3962030" y="2563962"/>
                </a:cubicBezTo>
                <a:lnTo>
                  <a:pt x="3961028" y="2558247"/>
                </a:lnTo>
                <a:cubicBezTo>
                  <a:pt x="3960694" y="2556025"/>
                  <a:pt x="3960360" y="2554120"/>
                  <a:pt x="3960026" y="2551898"/>
                </a:cubicBezTo>
                <a:cubicBezTo>
                  <a:pt x="3960026" y="2549993"/>
                  <a:pt x="3959691" y="2548088"/>
                  <a:pt x="3959691" y="2546183"/>
                </a:cubicBezTo>
                <a:lnTo>
                  <a:pt x="3959691" y="2540469"/>
                </a:lnTo>
                <a:lnTo>
                  <a:pt x="3959691" y="2534436"/>
                </a:lnTo>
                <a:cubicBezTo>
                  <a:pt x="3959691" y="2532532"/>
                  <a:pt x="3960026" y="2530309"/>
                  <a:pt x="3960026" y="2528404"/>
                </a:cubicBezTo>
                <a:lnTo>
                  <a:pt x="3961028" y="2522690"/>
                </a:lnTo>
                <a:cubicBezTo>
                  <a:pt x="3961362" y="2520785"/>
                  <a:pt x="3961696" y="2518562"/>
                  <a:pt x="3962030" y="2516658"/>
                </a:cubicBezTo>
                <a:cubicBezTo>
                  <a:pt x="3962364" y="2514753"/>
                  <a:pt x="3963032" y="2512848"/>
                  <a:pt x="3963366" y="2510943"/>
                </a:cubicBezTo>
                <a:cubicBezTo>
                  <a:pt x="3964034" y="2509038"/>
                  <a:pt x="3964368" y="2507133"/>
                  <a:pt x="3965037" y="2505228"/>
                </a:cubicBezTo>
                <a:cubicBezTo>
                  <a:pt x="3965705" y="2503323"/>
                  <a:pt x="3966039" y="2501419"/>
                  <a:pt x="3966707" y="2499514"/>
                </a:cubicBezTo>
                <a:cubicBezTo>
                  <a:pt x="3967375" y="2497609"/>
                  <a:pt x="3968043" y="2496021"/>
                  <a:pt x="3968711" y="2494117"/>
                </a:cubicBezTo>
                <a:cubicBezTo>
                  <a:pt x="3969379" y="2492212"/>
                  <a:pt x="3970382" y="2490307"/>
                  <a:pt x="3971050" y="2488402"/>
                </a:cubicBezTo>
                <a:cubicBezTo>
                  <a:pt x="3972052" y="2486815"/>
                  <a:pt x="3972720" y="2484910"/>
                  <a:pt x="3973722" y="2483322"/>
                </a:cubicBezTo>
                <a:cubicBezTo>
                  <a:pt x="3974724" y="2481417"/>
                  <a:pt x="3976061" y="2479513"/>
                  <a:pt x="3977063" y="2477608"/>
                </a:cubicBezTo>
                <a:cubicBezTo>
                  <a:pt x="3978065" y="2476020"/>
                  <a:pt x="3979067" y="2474115"/>
                  <a:pt x="3980070" y="2472528"/>
                </a:cubicBezTo>
                <a:cubicBezTo>
                  <a:pt x="3981072" y="2470941"/>
                  <a:pt x="3982408" y="2469036"/>
                  <a:pt x="3983410" y="2467448"/>
                </a:cubicBezTo>
                <a:lnTo>
                  <a:pt x="3987419" y="2462686"/>
                </a:lnTo>
                <a:lnTo>
                  <a:pt x="3991428" y="2457924"/>
                </a:lnTo>
                <a:cubicBezTo>
                  <a:pt x="3992764" y="2456337"/>
                  <a:pt x="3994434" y="2454749"/>
                  <a:pt x="3995771" y="2453162"/>
                </a:cubicBezTo>
                <a:cubicBezTo>
                  <a:pt x="3997441" y="2451892"/>
                  <a:pt x="3998777" y="2450304"/>
                  <a:pt x="4000448" y="2449035"/>
                </a:cubicBezTo>
                <a:cubicBezTo>
                  <a:pt x="4002118" y="2447765"/>
                  <a:pt x="4003788" y="2446177"/>
                  <a:pt x="4005459" y="2444907"/>
                </a:cubicBezTo>
                <a:cubicBezTo>
                  <a:pt x="4007129" y="2443637"/>
                  <a:pt x="4008465" y="2442367"/>
                  <a:pt x="4010135" y="2441098"/>
                </a:cubicBezTo>
                <a:lnTo>
                  <a:pt x="4015146" y="2437288"/>
                </a:lnTo>
                <a:cubicBezTo>
                  <a:pt x="4016817" y="2436335"/>
                  <a:pt x="4018821" y="2435383"/>
                  <a:pt x="4020492" y="2434430"/>
                </a:cubicBezTo>
                <a:cubicBezTo>
                  <a:pt x="4022162" y="2433478"/>
                  <a:pt x="4023832" y="2432208"/>
                  <a:pt x="4025503" y="2431256"/>
                </a:cubicBezTo>
                <a:cubicBezTo>
                  <a:pt x="4027507" y="2430303"/>
                  <a:pt x="4029177" y="2429351"/>
                  <a:pt x="4031182" y="2428398"/>
                </a:cubicBezTo>
                <a:cubicBezTo>
                  <a:pt x="4032852" y="2427763"/>
                  <a:pt x="4034856" y="2426811"/>
                  <a:pt x="4036527" y="2426176"/>
                </a:cubicBezTo>
                <a:cubicBezTo>
                  <a:pt x="4038531" y="2425541"/>
                  <a:pt x="4040201" y="2424589"/>
                  <a:pt x="4042206" y="2423954"/>
                </a:cubicBezTo>
                <a:cubicBezTo>
                  <a:pt x="4044210" y="2423319"/>
                  <a:pt x="4045881" y="2423001"/>
                  <a:pt x="4047885" y="2422366"/>
                </a:cubicBezTo>
                <a:cubicBezTo>
                  <a:pt x="4049889" y="2421731"/>
                  <a:pt x="4051560" y="2421096"/>
                  <a:pt x="4053564" y="2420461"/>
                </a:cubicBezTo>
                <a:lnTo>
                  <a:pt x="4059577" y="2419509"/>
                </a:lnTo>
                <a:lnTo>
                  <a:pt x="4065256" y="2418557"/>
                </a:lnTo>
                <a:cubicBezTo>
                  <a:pt x="4067261" y="2418239"/>
                  <a:pt x="4069265" y="2418239"/>
                  <a:pt x="4071270" y="2417922"/>
                </a:cubicBezTo>
                <a:cubicBezTo>
                  <a:pt x="4073274" y="2417604"/>
                  <a:pt x="4074944" y="2417604"/>
                  <a:pt x="4076949" y="2417287"/>
                </a:cubicBezTo>
                <a:lnTo>
                  <a:pt x="4082962" y="2417287"/>
                </a:lnTo>
                <a:lnTo>
                  <a:pt x="4088975" y="2417287"/>
                </a:lnTo>
                <a:cubicBezTo>
                  <a:pt x="4090980" y="2417604"/>
                  <a:pt x="4092650" y="2417604"/>
                  <a:pt x="4094654" y="2417922"/>
                </a:cubicBezTo>
                <a:cubicBezTo>
                  <a:pt x="4096659" y="2418239"/>
                  <a:pt x="4098663" y="2418239"/>
                  <a:pt x="4100668" y="2418557"/>
                </a:cubicBezTo>
                <a:lnTo>
                  <a:pt x="4106347" y="2419509"/>
                </a:lnTo>
                <a:lnTo>
                  <a:pt x="4112360" y="2420461"/>
                </a:lnTo>
                <a:cubicBezTo>
                  <a:pt x="4114364" y="2421096"/>
                  <a:pt x="4116035" y="2421731"/>
                  <a:pt x="4118039" y="2422366"/>
                </a:cubicBezTo>
                <a:cubicBezTo>
                  <a:pt x="4120043" y="2423001"/>
                  <a:pt x="4121714" y="2423319"/>
                  <a:pt x="4123718" y="2423954"/>
                </a:cubicBezTo>
                <a:cubicBezTo>
                  <a:pt x="4125723" y="2424589"/>
                  <a:pt x="4127393" y="2425541"/>
                  <a:pt x="4129397" y="2426176"/>
                </a:cubicBezTo>
                <a:cubicBezTo>
                  <a:pt x="4131068" y="2426811"/>
                  <a:pt x="4133072" y="2427763"/>
                  <a:pt x="4134742" y="2428398"/>
                </a:cubicBezTo>
                <a:cubicBezTo>
                  <a:pt x="4136747" y="2429351"/>
                  <a:pt x="4138417" y="2430303"/>
                  <a:pt x="4140421" y="2431256"/>
                </a:cubicBezTo>
                <a:cubicBezTo>
                  <a:pt x="4142092" y="2432208"/>
                  <a:pt x="4144096" y="2433478"/>
                  <a:pt x="4145767" y="2434430"/>
                </a:cubicBezTo>
                <a:lnTo>
                  <a:pt x="4150778" y="2437288"/>
                </a:lnTo>
                <a:lnTo>
                  <a:pt x="4155789" y="2441098"/>
                </a:lnTo>
                <a:lnTo>
                  <a:pt x="4160800" y="2444907"/>
                </a:lnTo>
                <a:cubicBezTo>
                  <a:pt x="4162470" y="2446177"/>
                  <a:pt x="4163806" y="2447765"/>
                  <a:pt x="4165476" y="2449035"/>
                </a:cubicBezTo>
                <a:cubicBezTo>
                  <a:pt x="4167147" y="2450304"/>
                  <a:pt x="4168483" y="2451892"/>
                  <a:pt x="4170153" y="2453162"/>
                </a:cubicBezTo>
                <a:lnTo>
                  <a:pt x="4969908" y="3252257"/>
                </a:lnTo>
                <a:lnTo>
                  <a:pt x="5037736" y="3319991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 7">
            <a:extLst>
              <a:ext uri="{FF2B5EF4-FFF2-40B4-BE49-F238E27FC236}">
                <a16:creationId xmlns="" xmlns:a16="http://schemas.microsoft.com/office/drawing/2014/main" id="{FE884A75-A388-4694-AA3C-63A8B13669A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82995" y="0"/>
            <a:ext cx="3140546" cy="2959100"/>
          </a:xfrm>
          <a:custGeom>
            <a:avLst/>
            <a:gdLst>
              <a:gd name="T0" fmla="*/ 9290 w 9400"/>
              <a:gd name="T1" fmla="*/ 9207 h 9322"/>
              <a:gd name="T2" fmla="*/ 9276 w 9400"/>
              <a:gd name="T3" fmla="*/ 9221 h 9322"/>
              <a:gd name="T4" fmla="*/ 9246 w 9400"/>
              <a:gd name="T5" fmla="*/ 9247 h 9322"/>
              <a:gd name="T6" fmla="*/ 9215 w 9400"/>
              <a:gd name="T7" fmla="*/ 9269 h 9322"/>
              <a:gd name="T8" fmla="*/ 9183 w 9400"/>
              <a:gd name="T9" fmla="*/ 9287 h 9322"/>
              <a:gd name="T10" fmla="*/ 9149 w 9400"/>
              <a:gd name="T11" fmla="*/ 9301 h 9322"/>
              <a:gd name="T12" fmla="*/ 9114 w 9400"/>
              <a:gd name="T13" fmla="*/ 9312 h 9322"/>
              <a:gd name="T14" fmla="*/ 9079 w 9400"/>
              <a:gd name="T15" fmla="*/ 9319 h 9322"/>
              <a:gd name="T16" fmla="*/ 9043 w 9400"/>
              <a:gd name="T17" fmla="*/ 9322 h 9322"/>
              <a:gd name="T18" fmla="*/ 9007 w 9400"/>
              <a:gd name="T19" fmla="*/ 9322 h 9322"/>
              <a:gd name="T20" fmla="*/ 8971 w 9400"/>
              <a:gd name="T21" fmla="*/ 9319 h 9322"/>
              <a:gd name="T22" fmla="*/ 8937 w 9400"/>
              <a:gd name="T23" fmla="*/ 9312 h 9322"/>
              <a:gd name="T24" fmla="*/ 8902 w 9400"/>
              <a:gd name="T25" fmla="*/ 9301 h 9322"/>
              <a:gd name="T26" fmla="*/ 8868 w 9400"/>
              <a:gd name="T27" fmla="*/ 9287 h 9322"/>
              <a:gd name="T28" fmla="*/ 8835 w 9400"/>
              <a:gd name="T29" fmla="*/ 9269 h 9322"/>
              <a:gd name="T30" fmla="*/ 8804 w 9400"/>
              <a:gd name="T31" fmla="*/ 9247 h 9322"/>
              <a:gd name="T32" fmla="*/ 8775 w 9400"/>
              <a:gd name="T33" fmla="*/ 9221 h 9322"/>
              <a:gd name="T34" fmla="*/ 0 w 9400"/>
              <a:gd name="T35" fmla="*/ 0 h 9322"/>
              <a:gd name="T36" fmla="*/ 9290 w 9400"/>
              <a:gd name="T37" fmla="*/ 8651 h 9322"/>
              <a:gd name="T38" fmla="*/ 9303 w 9400"/>
              <a:gd name="T39" fmla="*/ 8666 h 9322"/>
              <a:gd name="T40" fmla="*/ 9327 w 9400"/>
              <a:gd name="T41" fmla="*/ 8696 h 9322"/>
              <a:gd name="T42" fmla="*/ 9348 w 9400"/>
              <a:gd name="T43" fmla="*/ 8730 h 9322"/>
              <a:gd name="T44" fmla="*/ 9365 w 9400"/>
              <a:gd name="T45" fmla="*/ 8764 h 9322"/>
              <a:gd name="T46" fmla="*/ 9378 w 9400"/>
              <a:gd name="T47" fmla="*/ 8800 h 9322"/>
              <a:gd name="T48" fmla="*/ 9389 w 9400"/>
              <a:gd name="T49" fmla="*/ 8835 h 9322"/>
              <a:gd name="T50" fmla="*/ 9396 w 9400"/>
              <a:gd name="T51" fmla="*/ 8873 h 9322"/>
              <a:gd name="T52" fmla="*/ 9399 w 9400"/>
              <a:gd name="T53" fmla="*/ 8911 h 9322"/>
              <a:gd name="T54" fmla="*/ 9399 w 9400"/>
              <a:gd name="T55" fmla="*/ 8949 h 9322"/>
              <a:gd name="T56" fmla="*/ 9396 w 9400"/>
              <a:gd name="T57" fmla="*/ 8986 h 9322"/>
              <a:gd name="T58" fmla="*/ 9389 w 9400"/>
              <a:gd name="T59" fmla="*/ 9023 h 9322"/>
              <a:gd name="T60" fmla="*/ 9378 w 9400"/>
              <a:gd name="T61" fmla="*/ 9060 h 9322"/>
              <a:gd name="T62" fmla="*/ 9365 w 9400"/>
              <a:gd name="T63" fmla="*/ 9095 h 9322"/>
              <a:gd name="T64" fmla="*/ 9348 w 9400"/>
              <a:gd name="T65" fmla="*/ 9130 h 9322"/>
              <a:gd name="T66" fmla="*/ 9327 w 9400"/>
              <a:gd name="T67" fmla="*/ 9162 h 9322"/>
              <a:gd name="T68" fmla="*/ 9303 w 9400"/>
              <a:gd name="T69" fmla="*/ 9193 h 9322"/>
              <a:gd name="T70" fmla="*/ 9290 w 9400"/>
              <a:gd name="T71" fmla="*/ 9207 h 9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00" h="9322">
                <a:moveTo>
                  <a:pt x="9290" y="9207"/>
                </a:moveTo>
                <a:lnTo>
                  <a:pt x="9290" y="9207"/>
                </a:lnTo>
                <a:lnTo>
                  <a:pt x="9290" y="9207"/>
                </a:lnTo>
                <a:lnTo>
                  <a:pt x="9276" y="9221"/>
                </a:lnTo>
                <a:lnTo>
                  <a:pt x="9261" y="9235"/>
                </a:lnTo>
                <a:lnTo>
                  <a:pt x="9246" y="9247"/>
                </a:lnTo>
                <a:lnTo>
                  <a:pt x="9231" y="9258"/>
                </a:lnTo>
                <a:lnTo>
                  <a:pt x="9215" y="9269"/>
                </a:lnTo>
                <a:lnTo>
                  <a:pt x="9199" y="9278"/>
                </a:lnTo>
                <a:lnTo>
                  <a:pt x="9183" y="9287"/>
                </a:lnTo>
                <a:lnTo>
                  <a:pt x="9166" y="9294"/>
                </a:lnTo>
                <a:lnTo>
                  <a:pt x="9149" y="9301"/>
                </a:lnTo>
                <a:lnTo>
                  <a:pt x="9131" y="9306"/>
                </a:lnTo>
                <a:lnTo>
                  <a:pt x="9114" y="9312"/>
                </a:lnTo>
                <a:lnTo>
                  <a:pt x="9096" y="9316"/>
                </a:lnTo>
                <a:lnTo>
                  <a:pt x="9079" y="9319"/>
                </a:lnTo>
                <a:lnTo>
                  <a:pt x="9061" y="9321"/>
                </a:lnTo>
                <a:lnTo>
                  <a:pt x="9043" y="9322"/>
                </a:lnTo>
                <a:lnTo>
                  <a:pt x="9025" y="9322"/>
                </a:lnTo>
                <a:lnTo>
                  <a:pt x="9007" y="9322"/>
                </a:lnTo>
                <a:lnTo>
                  <a:pt x="8989" y="9321"/>
                </a:lnTo>
                <a:lnTo>
                  <a:pt x="8971" y="9319"/>
                </a:lnTo>
                <a:lnTo>
                  <a:pt x="8954" y="9316"/>
                </a:lnTo>
                <a:lnTo>
                  <a:pt x="8937" y="9312"/>
                </a:lnTo>
                <a:lnTo>
                  <a:pt x="8919" y="9306"/>
                </a:lnTo>
                <a:lnTo>
                  <a:pt x="8902" y="9301"/>
                </a:lnTo>
                <a:lnTo>
                  <a:pt x="8884" y="9294"/>
                </a:lnTo>
                <a:lnTo>
                  <a:pt x="8868" y="9287"/>
                </a:lnTo>
                <a:lnTo>
                  <a:pt x="8851" y="9278"/>
                </a:lnTo>
                <a:lnTo>
                  <a:pt x="8835" y="9269"/>
                </a:lnTo>
                <a:lnTo>
                  <a:pt x="8820" y="9258"/>
                </a:lnTo>
                <a:lnTo>
                  <a:pt x="8804" y="9247"/>
                </a:lnTo>
                <a:lnTo>
                  <a:pt x="8789" y="9235"/>
                </a:lnTo>
                <a:lnTo>
                  <a:pt x="8775" y="9221"/>
                </a:lnTo>
                <a:lnTo>
                  <a:pt x="8760" y="9207"/>
                </a:lnTo>
                <a:lnTo>
                  <a:pt x="0" y="0"/>
                </a:lnTo>
                <a:lnTo>
                  <a:pt x="1059" y="0"/>
                </a:lnTo>
                <a:lnTo>
                  <a:pt x="9290" y="8651"/>
                </a:lnTo>
                <a:lnTo>
                  <a:pt x="9290" y="8651"/>
                </a:lnTo>
                <a:lnTo>
                  <a:pt x="9303" y="8666"/>
                </a:lnTo>
                <a:lnTo>
                  <a:pt x="9316" y="8681"/>
                </a:lnTo>
                <a:lnTo>
                  <a:pt x="9327" y="8696"/>
                </a:lnTo>
                <a:lnTo>
                  <a:pt x="9337" y="8713"/>
                </a:lnTo>
                <a:lnTo>
                  <a:pt x="9348" y="8730"/>
                </a:lnTo>
                <a:lnTo>
                  <a:pt x="9357" y="8747"/>
                </a:lnTo>
                <a:lnTo>
                  <a:pt x="9365" y="8764"/>
                </a:lnTo>
                <a:lnTo>
                  <a:pt x="9372" y="8782"/>
                </a:lnTo>
                <a:lnTo>
                  <a:pt x="9378" y="8800"/>
                </a:lnTo>
                <a:lnTo>
                  <a:pt x="9384" y="8817"/>
                </a:lnTo>
                <a:lnTo>
                  <a:pt x="9389" y="8835"/>
                </a:lnTo>
                <a:lnTo>
                  <a:pt x="9393" y="8855"/>
                </a:lnTo>
                <a:lnTo>
                  <a:pt x="9396" y="8873"/>
                </a:lnTo>
                <a:lnTo>
                  <a:pt x="9398" y="8891"/>
                </a:lnTo>
                <a:lnTo>
                  <a:pt x="9399" y="8911"/>
                </a:lnTo>
                <a:lnTo>
                  <a:pt x="9400" y="8929"/>
                </a:lnTo>
                <a:lnTo>
                  <a:pt x="9399" y="8949"/>
                </a:lnTo>
                <a:lnTo>
                  <a:pt x="9398" y="8967"/>
                </a:lnTo>
                <a:lnTo>
                  <a:pt x="9396" y="8986"/>
                </a:lnTo>
                <a:lnTo>
                  <a:pt x="9393" y="9005"/>
                </a:lnTo>
                <a:lnTo>
                  <a:pt x="9389" y="9023"/>
                </a:lnTo>
                <a:lnTo>
                  <a:pt x="9384" y="9041"/>
                </a:lnTo>
                <a:lnTo>
                  <a:pt x="9378" y="9060"/>
                </a:lnTo>
                <a:lnTo>
                  <a:pt x="9372" y="9078"/>
                </a:lnTo>
                <a:lnTo>
                  <a:pt x="9365" y="9095"/>
                </a:lnTo>
                <a:lnTo>
                  <a:pt x="9357" y="9112"/>
                </a:lnTo>
                <a:lnTo>
                  <a:pt x="9348" y="9130"/>
                </a:lnTo>
                <a:lnTo>
                  <a:pt x="9337" y="9146"/>
                </a:lnTo>
                <a:lnTo>
                  <a:pt x="9327" y="9162"/>
                </a:lnTo>
                <a:lnTo>
                  <a:pt x="9316" y="9178"/>
                </a:lnTo>
                <a:lnTo>
                  <a:pt x="9303" y="9193"/>
                </a:lnTo>
                <a:lnTo>
                  <a:pt x="9290" y="9207"/>
                </a:lnTo>
                <a:lnTo>
                  <a:pt x="9290" y="9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Freeform 9">
            <a:extLst>
              <a:ext uri="{FF2B5EF4-FFF2-40B4-BE49-F238E27FC236}">
                <a16:creationId xmlns="" xmlns:a16="http://schemas.microsoft.com/office/drawing/2014/main" id="{FB3459B0-92FF-4D00-B91D-795B01CFF52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65213" y="5729288"/>
            <a:ext cx="1317693" cy="1128713"/>
          </a:xfrm>
          <a:custGeom>
            <a:avLst/>
            <a:gdLst>
              <a:gd name="T0" fmla="*/ 107 w 3945"/>
              <a:gd name="T1" fmla="*/ 113 h 3556"/>
              <a:gd name="T2" fmla="*/ 135 w 3945"/>
              <a:gd name="T3" fmla="*/ 86 h 3556"/>
              <a:gd name="T4" fmla="*/ 165 w 3945"/>
              <a:gd name="T5" fmla="*/ 63 h 3556"/>
              <a:gd name="T6" fmla="*/ 197 w 3945"/>
              <a:gd name="T7" fmla="*/ 44 h 3556"/>
              <a:gd name="T8" fmla="*/ 229 w 3945"/>
              <a:gd name="T9" fmla="*/ 28 h 3556"/>
              <a:gd name="T10" fmla="*/ 263 w 3945"/>
              <a:gd name="T11" fmla="*/ 15 h 3556"/>
              <a:gd name="T12" fmla="*/ 298 w 3945"/>
              <a:gd name="T13" fmla="*/ 6 h 3556"/>
              <a:gd name="T14" fmla="*/ 333 w 3945"/>
              <a:gd name="T15" fmla="*/ 1 h 3556"/>
              <a:gd name="T16" fmla="*/ 368 w 3945"/>
              <a:gd name="T17" fmla="*/ 0 h 3556"/>
              <a:gd name="T18" fmla="*/ 404 w 3945"/>
              <a:gd name="T19" fmla="*/ 1 h 3556"/>
              <a:gd name="T20" fmla="*/ 438 w 3945"/>
              <a:gd name="T21" fmla="*/ 6 h 3556"/>
              <a:gd name="T22" fmla="*/ 473 w 3945"/>
              <a:gd name="T23" fmla="*/ 15 h 3556"/>
              <a:gd name="T24" fmla="*/ 507 w 3945"/>
              <a:gd name="T25" fmla="*/ 28 h 3556"/>
              <a:gd name="T26" fmla="*/ 540 w 3945"/>
              <a:gd name="T27" fmla="*/ 44 h 3556"/>
              <a:gd name="T28" fmla="*/ 571 w 3945"/>
              <a:gd name="T29" fmla="*/ 63 h 3556"/>
              <a:gd name="T30" fmla="*/ 601 w 3945"/>
              <a:gd name="T31" fmla="*/ 86 h 3556"/>
              <a:gd name="T32" fmla="*/ 629 w 3945"/>
              <a:gd name="T33" fmla="*/ 113 h 3556"/>
              <a:gd name="T34" fmla="*/ 2863 w 3945"/>
              <a:gd name="T35" fmla="*/ 3556 h 3556"/>
              <a:gd name="T36" fmla="*/ 107 w 3945"/>
              <a:gd name="T37" fmla="*/ 661 h 3556"/>
              <a:gd name="T38" fmla="*/ 82 w 3945"/>
              <a:gd name="T39" fmla="*/ 632 h 3556"/>
              <a:gd name="T40" fmla="*/ 60 w 3945"/>
              <a:gd name="T41" fmla="*/ 600 h 3556"/>
              <a:gd name="T42" fmla="*/ 42 w 3945"/>
              <a:gd name="T43" fmla="*/ 567 h 3556"/>
              <a:gd name="T44" fmla="*/ 26 w 3945"/>
              <a:gd name="T45" fmla="*/ 533 h 3556"/>
              <a:gd name="T46" fmla="*/ 14 w 3945"/>
              <a:gd name="T47" fmla="*/ 497 h 3556"/>
              <a:gd name="T48" fmla="*/ 6 w 3945"/>
              <a:gd name="T49" fmla="*/ 461 h 3556"/>
              <a:gd name="T50" fmla="*/ 1 w 3945"/>
              <a:gd name="T51" fmla="*/ 424 h 3556"/>
              <a:gd name="T52" fmla="*/ 0 w 3945"/>
              <a:gd name="T53" fmla="*/ 386 h 3556"/>
              <a:gd name="T54" fmla="*/ 1 w 3945"/>
              <a:gd name="T55" fmla="*/ 350 h 3556"/>
              <a:gd name="T56" fmla="*/ 6 w 3945"/>
              <a:gd name="T57" fmla="*/ 313 h 3556"/>
              <a:gd name="T58" fmla="*/ 14 w 3945"/>
              <a:gd name="T59" fmla="*/ 277 h 3556"/>
              <a:gd name="T60" fmla="*/ 26 w 3945"/>
              <a:gd name="T61" fmla="*/ 241 h 3556"/>
              <a:gd name="T62" fmla="*/ 42 w 3945"/>
              <a:gd name="T63" fmla="*/ 206 h 3556"/>
              <a:gd name="T64" fmla="*/ 60 w 3945"/>
              <a:gd name="T65" fmla="*/ 173 h 3556"/>
              <a:gd name="T66" fmla="*/ 82 w 3945"/>
              <a:gd name="T67" fmla="*/ 142 h 3556"/>
              <a:gd name="T68" fmla="*/ 107 w 3945"/>
              <a:gd name="T69" fmla="*/ 113 h 3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45" h="3556">
                <a:moveTo>
                  <a:pt x="107" y="113"/>
                </a:moveTo>
                <a:lnTo>
                  <a:pt x="107" y="113"/>
                </a:lnTo>
                <a:lnTo>
                  <a:pt x="121" y="99"/>
                </a:lnTo>
                <a:lnTo>
                  <a:pt x="135" y="86"/>
                </a:lnTo>
                <a:lnTo>
                  <a:pt x="150" y="74"/>
                </a:lnTo>
                <a:lnTo>
                  <a:pt x="165" y="63"/>
                </a:lnTo>
                <a:lnTo>
                  <a:pt x="181" y="52"/>
                </a:lnTo>
                <a:lnTo>
                  <a:pt x="197" y="44"/>
                </a:lnTo>
                <a:lnTo>
                  <a:pt x="213" y="35"/>
                </a:lnTo>
                <a:lnTo>
                  <a:pt x="229" y="28"/>
                </a:lnTo>
                <a:lnTo>
                  <a:pt x="246" y="21"/>
                </a:lnTo>
                <a:lnTo>
                  <a:pt x="263" y="15"/>
                </a:lnTo>
                <a:lnTo>
                  <a:pt x="281" y="10"/>
                </a:lnTo>
                <a:lnTo>
                  <a:pt x="298" y="6"/>
                </a:lnTo>
                <a:lnTo>
                  <a:pt x="315" y="3"/>
                </a:lnTo>
                <a:lnTo>
                  <a:pt x="333" y="1"/>
                </a:lnTo>
                <a:lnTo>
                  <a:pt x="350" y="0"/>
                </a:lnTo>
                <a:lnTo>
                  <a:pt x="368" y="0"/>
                </a:lnTo>
                <a:lnTo>
                  <a:pt x="386" y="0"/>
                </a:lnTo>
                <a:lnTo>
                  <a:pt x="404" y="1"/>
                </a:lnTo>
                <a:lnTo>
                  <a:pt x="421" y="3"/>
                </a:lnTo>
                <a:lnTo>
                  <a:pt x="438" y="6"/>
                </a:lnTo>
                <a:lnTo>
                  <a:pt x="456" y="10"/>
                </a:lnTo>
                <a:lnTo>
                  <a:pt x="473" y="15"/>
                </a:lnTo>
                <a:lnTo>
                  <a:pt x="490" y="21"/>
                </a:lnTo>
                <a:lnTo>
                  <a:pt x="507" y="28"/>
                </a:lnTo>
                <a:lnTo>
                  <a:pt x="524" y="35"/>
                </a:lnTo>
                <a:lnTo>
                  <a:pt x="540" y="44"/>
                </a:lnTo>
                <a:lnTo>
                  <a:pt x="555" y="52"/>
                </a:lnTo>
                <a:lnTo>
                  <a:pt x="571" y="63"/>
                </a:lnTo>
                <a:lnTo>
                  <a:pt x="586" y="74"/>
                </a:lnTo>
                <a:lnTo>
                  <a:pt x="601" y="86"/>
                </a:lnTo>
                <a:lnTo>
                  <a:pt x="615" y="99"/>
                </a:lnTo>
                <a:lnTo>
                  <a:pt x="629" y="113"/>
                </a:lnTo>
                <a:lnTo>
                  <a:pt x="3945" y="3556"/>
                </a:lnTo>
                <a:lnTo>
                  <a:pt x="2863" y="3556"/>
                </a:lnTo>
                <a:lnTo>
                  <a:pt x="107" y="661"/>
                </a:lnTo>
                <a:lnTo>
                  <a:pt x="107" y="661"/>
                </a:lnTo>
                <a:lnTo>
                  <a:pt x="94" y="646"/>
                </a:lnTo>
                <a:lnTo>
                  <a:pt x="82" y="632"/>
                </a:lnTo>
                <a:lnTo>
                  <a:pt x="70" y="616"/>
                </a:lnTo>
                <a:lnTo>
                  <a:pt x="60" y="600"/>
                </a:lnTo>
                <a:lnTo>
                  <a:pt x="50" y="584"/>
                </a:lnTo>
                <a:lnTo>
                  <a:pt x="42" y="567"/>
                </a:lnTo>
                <a:lnTo>
                  <a:pt x="34" y="550"/>
                </a:lnTo>
                <a:lnTo>
                  <a:pt x="26" y="533"/>
                </a:lnTo>
                <a:lnTo>
                  <a:pt x="20" y="515"/>
                </a:lnTo>
                <a:lnTo>
                  <a:pt x="14" y="497"/>
                </a:lnTo>
                <a:lnTo>
                  <a:pt x="10" y="479"/>
                </a:lnTo>
                <a:lnTo>
                  <a:pt x="6" y="461"/>
                </a:lnTo>
                <a:lnTo>
                  <a:pt x="3" y="442"/>
                </a:lnTo>
                <a:lnTo>
                  <a:pt x="1" y="424"/>
                </a:lnTo>
                <a:lnTo>
                  <a:pt x="0" y="406"/>
                </a:lnTo>
                <a:lnTo>
                  <a:pt x="0" y="386"/>
                </a:lnTo>
                <a:lnTo>
                  <a:pt x="0" y="368"/>
                </a:lnTo>
                <a:lnTo>
                  <a:pt x="1" y="350"/>
                </a:lnTo>
                <a:lnTo>
                  <a:pt x="3" y="331"/>
                </a:lnTo>
                <a:lnTo>
                  <a:pt x="6" y="313"/>
                </a:lnTo>
                <a:lnTo>
                  <a:pt x="10" y="295"/>
                </a:lnTo>
                <a:lnTo>
                  <a:pt x="14" y="277"/>
                </a:lnTo>
                <a:lnTo>
                  <a:pt x="20" y="258"/>
                </a:lnTo>
                <a:lnTo>
                  <a:pt x="26" y="241"/>
                </a:lnTo>
                <a:lnTo>
                  <a:pt x="34" y="224"/>
                </a:lnTo>
                <a:lnTo>
                  <a:pt x="42" y="206"/>
                </a:lnTo>
                <a:lnTo>
                  <a:pt x="50" y="190"/>
                </a:lnTo>
                <a:lnTo>
                  <a:pt x="60" y="173"/>
                </a:lnTo>
                <a:lnTo>
                  <a:pt x="70" y="158"/>
                </a:lnTo>
                <a:lnTo>
                  <a:pt x="82" y="142"/>
                </a:lnTo>
                <a:lnTo>
                  <a:pt x="94" y="127"/>
                </a:lnTo>
                <a:lnTo>
                  <a:pt x="107" y="113"/>
                </a:lnTo>
                <a:lnTo>
                  <a:pt x="107" y="1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220072" y="365126"/>
            <a:ext cx="329527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C107F5E5-6C8F-471E-B6C4-E1D657ED2F0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601787"/>
            <a:ext cx="1112338" cy="1288180"/>
          </a:xfrm>
          <a:custGeom>
            <a:avLst/>
            <a:gdLst>
              <a:gd name="connsiteX0" fmla="*/ 124954 w 1112338"/>
              <a:gd name="connsiteY0" fmla="*/ 0 h 1288180"/>
              <a:gd name="connsiteX1" fmla="*/ 118940 w 1112338"/>
              <a:gd name="connsiteY1" fmla="*/ 318 h 1288180"/>
              <a:gd name="connsiteX2" fmla="*/ 112926 w 1112338"/>
              <a:gd name="connsiteY2" fmla="*/ 635 h 1288180"/>
              <a:gd name="connsiteX3" fmla="*/ 106912 w 1112338"/>
              <a:gd name="connsiteY3" fmla="*/ 1271 h 1288180"/>
              <a:gd name="connsiteX4" fmla="*/ 100898 w 1112338"/>
              <a:gd name="connsiteY4" fmla="*/ 2223 h 1288180"/>
              <a:gd name="connsiteX5" fmla="*/ 95219 w 1112338"/>
              <a:gd name="connsiteY5" fmla="*/ 3494 h 1288180"/>
              <a:gd name="connsiteX6" fmla="*/ 89539 w 1112338"/>
              <a:gd name="connsiteY6" fmla="*/ 5082 h 1288180"/>
              <a:gd name="connsiteX7" fmla="*/ 83525 w 1112338"/>
              <a:gd name="connsiteY7" fmla="*/ 6988 h 1288180"/>
              <a:gd name="connsiteX8" fmla="*/ 77845 w 1112338"/>
              <a:gd name="connsiteY8" fmla="*/ 9211 h 1288180"/>
              <a:gd name="connsiteX9" fmla="*/ 72166 w 1112338"/>
              <a:gd name="connsiteY9" fmla="*/ 11434 h 1288180"/>
              <a:gd name="connsiteX10" fmla="*/ 66820 w 1112338"/>
              <a:gd name="connsiteY10" fmla="*/ 14293 h 1288180"/>
              <a:gd name="connsiteX11" fmla="*/ 61475 w 1112338"/>
              <a:gd name="connsiteY11" fmla="*/ 17151 h 1288180"/>
              <a:gd name="connsiteX12" fmla="*/ 56129 w 1112338"/>
              <a:gd name="connsiteY12" fmla="*/ 20327 h 1288180"/>
              <a:gd name="connsiteX13" fmla="*/ 51117 w 1112338"/>
              <a:gd name="connsiteY13" fmla="*/ 24139 h 1288180"/>
              <a:gd name="connsiteX14" fmla="*/ 45772 w 1112338"/>
              <a:gd name="connsiteY14" fmla="*/ 27950 h 1288180"/>
              <a:gd name="connsiteX15" fmla="*/ 41094 w 1112338"/>
              <a:gd name="connsiteY15" fmla="*/ 32079 h 1288180"/>
              <a:gd name="connsiteX16" fmla="*/ 36751 w 1112338"/>
              <a:gd name="connsiteY16" fmla="*/ 36525 h 1288180"/>
              <a:gd name="connsiteX17" fmla="*/ 32074 w 1112338"/>
              <a:gd name="connsiteY17" fmla="*/ 41290 h 1288180"/>
              <a:gd name="connsiteX18" fmla="*/ 28065 w 1112338"/>
              <a:gd name="connsiteY18" fmla="*/ 46054 h 1288180"/>
              <a:gd name="connsiteX19" fmla="*/ 24055 w 1112338"/>
              <a:gd name="connsiteY19" fmla="*/ 50818 h 1288180"/>
              <a:gd name="connsiteX20" fmla="*/ 20714 w 1112338"/>
              <a:gd name="connsiteY20" fmla="*/ 55900 h 1288180"/>
              <a:gd name="connsiteX21" fmla="*/ 17039 w 1112338"/>
              <a:gd name="connsiteY21" fmla="*/ 61299 h 1288180"/>
              <a:gd name="connsiteX22" fmla="*/ 14032 w 1112338"/>
              <a:gd name="connsiteY22" fmla="*/ 67016 h 1288180"/>
              <a:gd name="connsiteX23" fmla="*/ 11694 w 1112338"/>
              <a:gd name="connsiteY23" fmla="*/ 72415 h 1288180"/>
              <a:gd name="connsiteX24" fmla="*/ 9021 w 1112338"/>
              <a:gd name="connsiteY24" fmla="*/ 77815 h 1288180"/>
              <a:gd name="connsiteX25" fmla="*/ 7016 w 1112338"/>
              <a:gd name="connsiteY25" fmla="*/ 83532 h 1288180"/>
              <a:gd name="connsiteX26" fmla="*/ 5012 w 1112338"/>
              <a:gd name="connsiteY26" fmla="*/ 89249 h 1288180"/>
              <a:gd name="connsiteX27" fmla="*/ 3341 w 1112338"/>
              <a:gd name="connsiteY27" fmla="*/ 94966 h 1288180"/>
              <a:gd name="connsiteX28" fmla="*/ 2005 w 1112338"/>
              <a:gd name="connsiteY28" fmla="*/ 101000 h 1288180"/>
              <a:gd name="connsiteX29" fmla="*/ 1002 w 1112338"/>
              <a:gd name="connsiteY29" fmla="*/ 107035 h 1288180"/>
              <a:gd name="connsiteX30" fmla="*/ 334 w 1112338"/>
              <a:gd name="connsiteY30" fmla="*/ 112752 h 1288180"/>
              <a:gd name="connsiteX31" fmla="*/ 0 w 1112338"/>
              <a:gd name="connsiteY31" fmla="*/ 118786 h 1288180"/>
              <a:gd name="connsiteX32" fmla="*/ 0 w 1112338"/>
              <a:gd name="connsiteY32" fmla="*/ 124821 h 1288180"/>
              <a:gd name="connsiteX33" fmla="*/ 0 w 1112338"/>
              <a:gd name="connsiteY33" fmla="*/ 130856 h 1288180"/>
              <a:gd name="connsiteX34" fmla="*/ 334 w 1112338"/>
              <a:gd name="connsiteY34" fmla="*/ 136573 h 1288180"/>
              <a:gd name="connsiteX35" fmla="*/ 1002 w 1112338"/>
              <a:gd name="connsiteY35" fmla="*/ 142925 h 1288180"/>
              <a:gd name="connsiteX36" fmla="*/ 2005 w 1112338"/>
              <a:gd name="connsiteY36" fmla="*/ 148642 h 1288180"/>
              <a:gd name="connsiteX37" fmla="*/ 3341 w 1112338"/>
              <a:gd name="connsiteY37" fmla="*/ 154359 h 1288180"/>
              <a:gd name="connsiteX38" fmla="*/ 5012 w 1112338"/>
              <a:gd name="connsiteY38" fmla="*/ 160393 h 1288180"/>
              <a:gd name="connsiteX39" fmla="*/ 7016 w 1112338"/>
              <a:gd name="connsiteY39" fmla="*/ 166110 h 1288180"/>
              <a:gd name="connsiteX40" fmla="*/ 9021 w 1112338"/>
              <a:gd name="connsiteY40" fmla="*/ 171827 h 1288180"/>
              <a:gd name="connsiteX41" fmla="*/ 11694 w 1112338"/>
              <a:gd name="connsiteY41" fmla="*/ 177544 h 1288180"/>
              <a:gd name="connsiteX42" fmla="*/ 14032 w 1112338"/>
              <a:gd name="connsiteY42" fmla="*/ 182944 h 1288180"/>
              <a:gd name="connsiteX43" fmla="*/ 17039 w 1112338"/>
              <a:gd name="connsiteY43" fmla="*/ 188343 h 1288180"/>
              <a:gd name="connsiteX44" fmla="*/ 20714 w 1112338"/>
              <a:gd name="connsiteY44" fmla="*/ 193425 h 1288180"/>
              <a:gd name="connsiteX45" fmla="*/ 24055 w 1112338"/>
              <a:gd name="connsiteY45" fmla="*/ 198507 h 1288180"/>
              <a:gd name="connsiteX46" fmla="*/ 28065 w 1112338"/>
              <a:gd name="connsiteY46" fmla="*/ 203906 h 1288180"/>
              <a:gd name="connsiteX47" fmla="*/ 32074 w 1112338"/>
              <a:gd name="connsiteY47" fmla="*/ 208670 h 1288180"/>
              <a:gd name="connsiteX48" fmla="*/ 36751 w 1112338"/>
              <a:gd name="connsiteY48" fmla="*/ 213434 h 1288180"/>
              <a:gd name="connsiteX49" fmla="*/ 1112338 w 1112338"/>
              <a:gd name="connsiteY49" fmla="*/ 1288180 h 1288180"/>
              <a:gd name="connsiteX50" fmla="*/ 1112338 w 1112338"/>
              <a:gd name="connsiteY50" fmla="*/ 934676 h 1288180"/>
              <a:gd name="connsiteX51" fmla="*/ 213490 w 1112338"/>
              <a:gd name="connsiteY51" fmla="*/ 36525 h 1288180"/>
              <a:gd name="connsiteX52" fmla="*/ 208479 w 1112338"/>
              <a:gd name="connsiteY52" fmla="*/ 32079 h 1288180"/>
              <a:gd name="connsiteX53" fmla="*/ 203801 w 1112338"/>
              <a:gd name="connsiteY53" fmla="*/ 27950 h 1288180"/>
              <a:gd name="connsiteX54" fmla="*/ 199124 w 1112338"/>
              <a:gd name="connsiteY54" fmla="*/ 24139 h 1288180"/>
              <a:gd name="connsiteX55" fmla="*/ 193778 w 1112338"/>
              <a:gd name="connsiteY55" fmla="*/ 20327 h 1288180"/>
              <a:gd name="connsiteX56" fmla="*/ 188433 w 1112338"/>
              <a:gd name="connsiteY56" fmla="*/ 17151 h 1288180"/>
              <a:gd name="connsiteX57" fmla="*/ 183087 w 1112338"/>
              <a:gd name="connsiteY57" fmla="*/ 14293 h 1288180"/>
              <a:gd name="connsiteX58" fmla="*/ 177407 w 1112338"/>
              <a:gd name="connsiteY58" fmla="*/ 11434 h 1288180"/>
              <a:gd name="connsiteX59" fmla="*/ 172062 w 1112338"/>
              <a:gd name="connsiteY59" fmla="*/ 9211 h 1288180"/>
              <a:gd name="connsiteX60" fmla="*/ 166382 w 1112338"/>
              <a:gd name="connsiteY60" fmla="*/ 6988 h 1288180"/>
              <a:gd name="connsiteX61" fmla="*/ 160702 w 1112338"/>
              <a:gd name="connsiteY61" fmla="*/ 5082 h 1288180"/>
              <a:gd name="connsiteX62" fmla="*/ 154689 w 1112338"/>
              <a:gd name="connsiteY62" fmla="*/ 3494 h 1288180"/>
              <a:gd name="connsiteX63" fmla="*/ 148675 w 1112338"/>
              <a:gd name="connsiteY63" fmla="*/ 2223 h 1288180"/>
              <a:gd name="connsiteX64" fmla="*/ 142661 w 1112338"/>
              <a:gd name="connsiteY64" fmla="*/ 1271 h 1288180"/>
              <a:gd name="connsiteX65" fmla="*/ 136981 w 1112338"/>
              <a:gd name="connsiteY65" fmla="*/ 635 h 1288180"/>
              <a:gd name="connsiteX66" fmla="*/ 130967 w 1112338"/>
              <a:gd name="connsiteY66" fmla="*/ 318 h 128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12338" h="1288180">
                <a:moveTo>
                  <a:pt x="124954" y="0"/>
                </a:moveTo>
                <a:lnTo>
                  <a:pt x="118940" y="318"/>
                </a:lnTo>
                <a:lnTo>
                  <a:pt x="112926" y="635"/>
                </a:lnTo>
                <a:lnTo>
                  <a:pt x="106912" y="1271"/>
                </a:lnTo>
                <a:lnTo>
                  <a:pt x="100898" y="2223"/>
                </a:lnTo>
                <a:lnTo>
                  <a:pt x="95219" y="3494"/>
                </a:lnTo>
                <a:lnTo>
                  <a:pt x="89539" y="5082"/>
                </a:lnTo>
                <a:lnTo>
                  <a:pt x="83525" y="6988"/>
                </a:lnTo>
                <a:lnTo>
                  <a:pt x="77845" y="9211"/>
                </a:lnTo>
                <a:lnTo>
                  <a:pt x="72166" y="11434"/>
                </a:lnTo>
                <a:lnTo>
                  <a:pt x="66820" y="14293"/>
                </a:lnTo>
                <a:lnTo>
                  <a:pt x="61475" y="17151"/>
                </a:lnTo>
                <a:lnTo>
                  <a:pt x="56129" y="20327"/>
                </a:lnTo>
                <a:lnTo>
                  <a:pt x="51117" y="24139"/>
                </a:lnTo>
                <a:lnTo>
                  <a:pt x="45772" y="27950"/>
                </a:lnTo>
                <a:lnTo>
                  <a:pt x="41094" y="32079"/>
                </a:lnTo>
                <a:lnTo>
                  <a:pt x="36751" y="36525"/>
                </a:lnTo>
                <a:lnTo>
                  <a:pt x="32074" y="41290"/>
                </a:lnTo>
                <a:lnTo>
                  <a:pt x="28065" y="46054"/>
                </a:lnTo>
                <a:lnTo>
                  <a:pt x="24055" y="50818"/>
                </a:lnTo>
                <a:lnTo>
                  <a:pt x="20714" y="55900"/>
                </a:lnTo>
                <a:lnTo>
                  <a:pt x="17039" y="61299"/>
                </a:lnTo>
                <a:lnTo>
                  <a:pt x="14032" y="67016"/>
                </a:lnTo>
                <a:lnTo>
                  <a:pt x="11694" y="72415"/>
                </a:lnTo>
                <a:lnTo>
                  <a:pt x="9021" y="77815"/>
                </a:lnTo>
                <a:lnTo>
                  <a:pt x="7016" y="83532"/>
                </a:lnTo>
                <a:lnTo>
                  <a:pt x="5012" y="89249"/>
                </a:lnTo>
                <a:lnTo>
                  <a:pt x="3341" y="94966"/>
                </a:lnTo>
                <a:lnTo>
                  <a:pt x="2005" y="101000"/>
                </a:lnTo>
                <a:lnTo>
                  <a:pt x="1002" y="107035"/>
                </a:lnTo>
                <a:lnTo>
                  <a:pt x="334" y="112752"/>
                </a:lnTo>
                <a:lnTo>
                  <a:pt x="0" y="118786"/>
                </a:lnTo>
                <a:lnTo>
                  <a:pt x="0" y="124821"/>
                </a:lnTo>
                <a:lnTo>
                  <a:pt x="0" y="130856"/>
                </a:lnTo>
                <a:lnTo>
                  <a:pt x="334" y="136573"/>
                </a:lnTo>
                <a:lnTo>
                  <a:pt x="1002" y="142925"/>
                </a:lnTo>
                <a:lnTo>
                  <a:pt x="2005" y="148642"/>
                </a:lnTo>
                <a:lnTo>
                  <a:pt x="3341" y="154359"/>
                </a:lnTo>
                <a:lnTo>
                  <a:pt x="5012" y="160393"/>
                </a:lnTo>
                <a:lnTo>
                  <a:pt x="7016" y="166110"/>
                </a:lnTo>
                <a:lnTo>
                  <a:pt x="9021" y="171827"/>
                </a:lnTo>
                <a:lnTo>
                  <a:pt x="11694" y="177544"/>
                </a:lnTo>
                <a:lnTo>
                  <a:pt x="14032" y="182944"/>
                </a:lnTo>
                <a:lnTo>
                  <a:pt x="17039" y="188343"/>
                </a:lnTo>
                <a:lnTo>
                  <a:pt x="20714" y="193425"/>
                </a:lnTo>
                <a:lnTo>
                  <a:pt x="24055" y="198507"/>
                </a:lnTo>
                <a:lnTo>
                  <a:pt x="28065" y="203906"/>
                </a:lnTo>
                <a:lnTo>
                  <a:pt x="32074" y="208670"/>
                </a:lnTo>
                <a:lnTo>
                  <a:pt x="36751" y="213434"/>
                </a:lnTo>
                <a:lnTo>
                  <a:pt x="1112338" y="1288180"/>
                </a:lnTo>
                <a:lnTo>
                  <a:pt x="1112338" y="934676"/>
                </a:lnTo>
                <a:lnTo>
                  <a:pt x="213490" y="36525"/>
                </a:lnTo>
                <a:lnTo>
                  <a:pt x="208479" y="32079"/>
                </a:lnTo>
                <a:lnTo>
                  <a:pt x="203801" y="27950"/>
                </a:lnTo>
                <a:lnTo>
                  <a:pt x="199124" y="24139"/>
                </a:lnTo>
                <a:lnTo>
                  <a:pt x="193778" y="20327"/>
                </a:lnTo>
                <a:lnTo>
                  <a:pt x="188433" y="17151"/>
                </a:lnTo>
                <a:lnTo>
                  <a:pt x="183087" y="14293"/>
                </a:lnTo>
                <a:lnTo>
                  <a:pt x="177407" y="11434"/>
                </a:lnTo>
                <a:lnTo>
                  <a:pt x="172062" y="9211"/>
                </a:lnTo>
                <a:lnTo>
                  <a:pt x="166382" y="6988"/>
                </a:lnTo>
                <a:lnTo>
                  <a:pt x="160702" y="5082"/>
                </a:lnTo>
                <a:lnTo>
                  <a:pt x="154689" y="3494"/>
                </a:lnTo>
                <a:lnTo>
                  <a:pt x="148675" y="2223"/>
                </a:lnTo>
                <a:lnTo>
                  <a:pt x="142661" y="1271"/>
                </a:lnTo>
                <a:lnTo>
                  <a:pt x="136981" y="635"/>
                </a:lnTo>
                <a:lnTo>
                  <a:pt x="130967" y="3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1" name="Date Placeholder 3">
            <a:extLst>
              <a:ext uri="{FF2B5EF4-FFF2-40B4-BE49-F238E27FC236}">
                <a16:creationId xmlns="" xmlns:a16="http://schemas.microsoft.com/office/drawing/2014/main" id="{4804318B-5023-48F8-B8C2-128CB79B1A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2338" y="6356351"/>
            <a:ext cx="891540" cy="365125"/>
          </a:xfrm>
        </p:spPr>
        <p:txBody>
          <a:bodyPr/>
          <a:lstStyle>
            <a:lvl1pPr algn="r">
              <a:defRPr/>
            </a:lvl1pPr>
          </a:lstStyle>
          <a:p>
            <a:pPr algn="l"/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2" name="Footer Placeholder 4">
            <a:extLst>
              <a:ext uri="{FF2B5EF4-FFF2-40B4-BE49-F238E27FC236}">
                <a16:creationId xmlns="" xmlns:a16="http://schemas.microsoft.com/office/drawing/2014/main" id="{5CA42EF4-EAC4-4054-8995-75773B24F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6601" y="6356351"/>
            <a:ext cx="4374486" cy="365125"/>
          </a:xfrm>
        </p:spPr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3" name="Slide Number Placeholder 5">
            <a:extLst>
              <a:ext uri="{FF2B5EF4-FFF2-40B4-BE49-F238E27FC236}">
                <a16:creationId xmlns="" xmlns:a16="http://schemas.microsoft.com/office/drawing/2014/main" id="{8A60880F-38A4-41DF-92D1-136F68F65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3810" y="6356351"/>
            <a:ext cx="89154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4" name="Content Placeholder 2">
            <a:extLst>
              <a:ext uri="{FF2B5EF4-FFF2-40B4-BE49-F238E27FC236}">
                <a16:creationId xmlns="" xmlns:a16="http://schemas.microsoft.com/office/drawing/2014/main" id="{4ACBA3D5-33ED-43EA-A06A-F3B2DFCF0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5333" y="2276871"/>
            <a:ext cx="4720017" cy="39000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685872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1" r="45114"/>
          <a:stretch/>
        </p:blipFill>
        <p:spPr>
          <a:xfrm>
            <a:off x="3641463" y="44623"/>
            <a:ext cx="5505864" cy="5904657"/>
          </a:xfrm>
          <a:prstGeom prst="rect">
            <a:avLst/>
          </a:prstGeom>
        </p:spPr>
      </p:pic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E8459D55-0CCF-48A5-A1A5-6A1157784D1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094594" y="3257279"/>
            <a:ext cx="5052732" cy="3600722"/>
          </a:xfrm>
          <a:custGeom>
            <a:avLst/>
            <a:gdLst>
              <a:gd name="connsiteX0" fmla="*/ 0 w 5052732"/>
              <a:gd name="connsiteY0" fmla="*/ 0 h 3600722"/>
              <a:gd name="connsiteX1" fmla="*/ 0 w 5052732"/>
              <a:gd name="connsiteY1" fmla="*/ 3600722 h 3600722"/>
              <a:gd name="connsiteX2" fmla="*/ 5052732 w 5052732"/>
              <a:gd name="connsiteY2" fmla="*/ 3600722 h 3600722"/>
              <a:gd name="connsiteX3" fmla="*/ 2447800 w 5052732"/>
              <a:gd name="connsiteY3" fmla="*/ 1003416 h 3600722"/>
              <a:gd name="connsiteX4" fmla="*/ 2441867 w 5052732"/>
              <a:gd name="connsiteY4" fmla="*/ 1003416 h 3600722"/>
              <a:gd name="connsiteX5" fmla="*/ 2435585 w 5052732"/>
              <a:gd name="connsiteY5" fmla="*/ 1003098 h 3600722"/>
              <a:gd name="connsiteX6" fmla="*/ 2429652 w 5052732"/>
              <a:gd name="connsiteY6" fmla="*/ 1002463 h 3600722"/>
              <a:gd name="connsiteX7" fmla="*/ 2423719 w 5052732"/>
              <a:gd name="connsiteY7" fmla="*/ 1001511 h 3600722"/>
              <a:gd name="connsiteX8" fmla="*/ 2417786 w 5052732"/>
              <a:gd name="connsiteY8" fmla="*/ 1000241 h 3600722"/>
              <a:gd name="connsiteX9" fmla="*/ 2411853 w 5052732"/>
              <a:gd name="connsiteY9" fmla="*/ 998653 h 3600722"/>
              <a:gd name="connsiteX10" fmla="*/ 2406269 w 5052732"/>
              <a:gd name="connsiteY10" fmla="*/ 996749 h 3600722"/>
              <a:gd name="connsiteX11" fmla="*/ 2400336 w 5052732"/>
              <a:gd name="connsiteY11" fmla="*/ 994844 h 3600722"/>
              <a:gd name="connsiteX12" fmla="*/ 2394752 w 5052732"/>
              <a:gd name="connsiteY12" fmla="*/ 992304 h 3600722"/>
              <a:gd name="connsiteX13" fmla="*/ 2389168 w 5052732"/>
              <a:gd name="connsiteY13" fmla="*/ 989447 h 3600722"/>
              <a:gd name="connsiteX14" fmla="*/ 2383584 w 5052732"/>
              <a:gd name="connsiteY14" fmla="*/ 986589 h 3600722"/>
              <a:gd name="connsiteX15" fmla="*/ 2378349 w 5052732"/>
              <a:gd name="connsiteY15" fmla="*/ 983097 h 3600722"/>
              <a:gd name="connsiteX16" fmla="*/ 2373114 w 5052732"/>
              <a:gd name="connsiteY16" fmla="*/ 979605 h 3600722"/>
              <a:gd name="connsiteX17" fmla="*/ 2368228 w 5052732"/>
              <a:gd name="connsiteY17" fmla="*/ 975795 h 3600722"/>
              <a:gd name="connsiteX18" fmla="*/ 2363342 w 5052732"/>
              <a:gd name="connsiteY18" fmla="*/ 971668 h 3600722"/>
              <a:gd name="connsiteX19" fmla="*/ 2358456 w 5052732"/>
              <a:gd name="connsiteY19" fmla="*/ 967223 h 3600722"/>
              <a:gd name="connsiteX20" fmla="*/ 1745612 w 5052732"/>
              <a:gd name="connsiteY20" fmla="*/ 355121 h 3600722"/>
              <a:gd name="connsiteX21" fmla="*/ 1740726 w 5052732"/>
              <a:gd name="connsiteY21" fmla="*/ 350994 h 3600722"/>
              <a:gd name="connsiteX22" fmla="*/ 1736190 w 5052732"/>
              <a:gd name="connsiteY22" fmla="*/ 346866 h 3600722"/>
              <a:gd name="connsiteX23" fmla="*/ 1730954 w 5052732"/>
              <a:gd name="connsiteY23" fmla="*/ 343057 h 3600722"/>
              <a:gd name="connsiteX24" fmla="*/ 1726068 w 5052732"/>
              <a:gd name="connsiteY24" fmla="*/ 339564 h 3600722"/>
              <a:gd name="connsiteX25" fmla="*/ 1720834 w 5052732"/>
              <a:gd name="connsiteY25" fmla="*/ 336072 h 3600722"/>
              <a:gd name="connsiteX26" fmla="*/ 1715250 w 5052732"/>
              <a:gd name="connsiteY26" fmla="*/ 333215 h 3600722"/>
              <a:gd name="connsiteX27" fmla="*/ 1710014 w 5052732"/>
              <a:gd name="connsiteY27" fmla="*/ 330357 h 3600722"/>
              <a:gd name="connsiteX28" fmla="*/ 1704430 w 5052732"/>
              <a:gd name="connsiteY28" fmla="*/ 327818 h 3600722"/>
              <a:gd name="connsiteX29" fmla="*/ 1698498 w 5052732"/>
              <a:gd name="connsiteY29" fmla="*/ 325913 h 3600722"/>
              <a:gd name="connsiteX30" fmla="*/ 1692914 w 5052732"/>
              <a:gd name="connsiteY30" fmla="*/ 323690 h 3600722"/>
              <a:gd name="connsiteX31" fmla="*/ 1686980 w 5052732"/>
              <a:gd name="connsiteY31" fmla="*/ 322420 h 3600722"/>
              <a:gd name="connsiteX32" fmla="*/ 1681396 w 5052732"/>
              <a:gd name="connsiteY32" fmla="*/ 320833 h 3600722"/>
              <a:gd name="connsiteX33" fmla="*/ 1675464 w 5052732"/>
              <a:gd name="connsiteY33" fmla="*/ 319881 h 3600722"/>
              <a:gd name="connsiteX34" fmla="*/ 1669531 w 5052732"/>
              <a:gd name="connsiteY34" fmla="*/ 319246 h 3600722"/>
              <a:gd name="connsiteX35" fmla="*/ 1663598 w 5052732"/>
              <a:gd name="connsiteY35" fmla="*/ 318928 h 3600722"/>
              <a:gd name="connsiteX36" fmla="*/ 1657316 w 5052732"/>
              <a:gd name="connsiteY36" fmla="*/ 318928 h 3600722"/>
              <a:gd name="connsiteX37" fmla="*/ 1651383 w 5052732"/>
              <a:gd name="connsiteY37" fmla="*/ 318928 h 3600722"/>
              <a:gd name="connsiteX38" fmla="*/ 1645450 w 5052732"/>
              <a:gd name="connsiteY38" fmla="*/ 319246 h 3600722"/>
              <a:gd name="connsiteX39" fmla="*/ 1639517 w 5052732"/>
              <a:gd name="connsiteY39" fmla="*/ 319881 h 3600722"/>
              <a:gd name="connsiteX40" fmla="*/ 1633584 w 5052732"/>
              <a:gd name="connsiteY40" fmla="*/ 320833 h 3600722"/>
              <a:gd name="connsiteX41" fmla="*/ 1627651 w 5052732"/>
              <a:gd name="connsiteY41" fmla="*/ 322420 h 3600722"/>
              <a:gd name="connsiteX42" fmla="*/ 1622067 w 5052732"/>
              <a:gd name="connsiteY42" fmla="*/ 323690 h 3600722"/>
              <a:gd name="connsiteX43" fmla="*/ 1616134 w 5052732"/>
              <a:gd name="connsiteY43" fmla="*/ 325913 h 3600722"/>
              <a:gd name="connsiteX44" fmla="*/ 1610550 w 5052732"/>
              <a:gd name="connsiteY44" fmla="*/ 327818 h 3600722"/>
              <a:gd name="connsiteX45" fmla="*/ 1604966 w 5052732"/>
              <a:gd name="connsiteY45" fmla="*/ 330357 h 3600722"/>
              <a:gd name="connsiteX46" fmla="*/ 1599731 w 5052732"/>
              <a:gd name="connsiteY46" fmla="*/ 333215 h 3600722"/>
              <a:gd name="connsiteX47" fmla="*/ 1594147 w 5052732"/>
              <a:gd name="connsiteY47" fmla="*/ 336072 h 3600722"/>
              <a:gd name="connsiteX48" fmla="*/ 1588912 w 5052732"/>
              <a:gd name="connsiteY48" fmla="*/ 339564 h 3600722"/>
              <a:gd name="connsiteX49" fmla="*/ 1583677 w 5052732"/>
              <a:gd name="connsiteY49" fmla="*/ 343057 h 3600722"/>
              <a:gd name="connsiteX50" fmla="*/ 1578791 w 5052732"/>
              <a:gd name="connsiteY50" fmla="*/ 346866 h 3600722"/>
              <a:gd name="connsiteX51" fmla="*/ 1573905 w 5052732"/>
              <a:gd name="connsiteY51" fmla="*/ 350994 h 3600722"/>
              <a:gd name="connsiteX52" fmla="*/ 1569368 w 5052732"/>
              <a:gd name="connsiteY52" fmla="*/ 355121 h 3600722"/>
              <a:gd name="connsiteX53" fmla="*/ 1564831 w 5052732"/>
              <a:gd name="connsiteY53" fmla="*/ 359883 h 3600722"/>
              <a:gd name="connsiteX54" fmla="*/ 1560992 w 5052732"/>
              <a:gd name="connsiteY54" fmla="*/ 364645 h 3600722"/>
              <a:gd name="connsiteX55" fmla="*/ 1557153 w 5052732"/>
              <a:gd name="connsiteY55" fmla="*/ 369725 h 3600722"/>
              <a:gd name="connsiteX56" fmla="*/ 1553314 w 5052732"/>
              <a:gd name="connsiteY56" fmla="*/ 374805 h 3600722"/>
              <a:gd name="connsiteX57" fmla="*/ 1550173 w 5052732"/>
              <a:gd name="connsiteY57" fmla="*/ 379884 h 3600722"/>
              <a:gd name="connsiteX58" fmla="*/ 1547032 w 5052732"/>
              <a:gd name="connsiteY58" fmla="*/ 385599 h 3600722"/>
              <a:gd name="connsiteX59" fmla="*/ 1544589 w 5052732"/>
              <a:gd name="connsiteY59" fmla="*/ 390679 h 3600722"/>
              <a:gd name="connsiteX60" fmla="*/ 1542146 w 5052732"/>
              <a:gd name="connsiteY60" fmla="*/ 396393 h 3600722"/>
              <a:gd name="connsiteX61" fmla="*/ 1540052 w 5052732"/>
              <a:gd name="connsiteY61" fmla="*/ 401791 h 3600722"/>
              <a:gd name="connsiteX62" fmla="*/ 1537958 w 5052732"/>
              <a:gd name="connsiteY62" fmla="*/ 407823 h 3600722"/>
              <a:gd name="connsiteX63" fmla="*/ 1536562 w 5052732"/>
              <a:gd name="connsiteY63" fmla="*/ 413855 h 3600722"/>
              <a:gd name="connsiteX64" fmla="*/ 1535166 w 5052732"/>
              <a:gd name="connsiteY64" fmla="*/ 419252 h 3600722"/>
              <a:gd name="connsiteX65" fmla="*/ 1534119 w 5052732"/>
              <a:gd name="connsiteY65" fmla="*/ 425284 h 3600722"/>
              <a:gd name="connsiteX66" fmla="*/ 1533421 w 5052732"/>
              <a:gd name="connsiteY66" fmla="*/ 431316 h 3600722"/>
              <a:gd name="connsiteX67" fmla="*/ 1533072 w 5052732"/>
              <a:gd name="connsiteY67" fmla="*/ 437031 h 3600722"/>
              <a:gd name="connsiteX68" fmla="*/ 1533072 w 5052732"/>
              <a:gd name="connsiteY68" fmla="*/ 443380 h 3600722"/>
              <a:gd name="connsiteX69" fmla="*/ 1533072 w 5052732"/>
              <a:gd name="connsiteY69" fmla="*/ 449413 h 3600722"/>
              <a:gd name="connsiteX70" fmla="*/ 1533421 w 5052732"/>
              <a:gd name="connsiteY70" fmla="*/ 455127 h 3600722"/>
              <a:gd name="connsiteX71" fmla="*/ 1534119 w 5052732"/>
              <a:gd name="connsiteY71" fmla="*/ 461159 h 3600722"/>
              <a:gd name="connsiteX72" fmla="*/ 1535166 w 5052732"/>
              <a:gd name="connsiteY72" fmla="*/ 467191 h 3600722"/>
              <a:gd name="connsiteX73" fmla="*/ 1536562 w 5052732"/>
              <a:gd name="connsiteY73" fmla="*/ 472589 h 3600722"/>
              <a:gd name="connsiteX74" fmla="*/ 1537958 w 5052732"/>
              <a:gd name="connsiteY74" fmla="*/ 478621 h 3600722"/>
              <a:gd name="connsiteX75" fmla="*/ 1540052 w 5052732"/>
              <a:gd name="connsiteY75" fmla="*/ 484653 h 3600722"/>
              <a:gd name="connsiteX76" fmla="*/ 1542146 w 5052732"/>
              <a:gd name="connsiteY76" fmla="*/ 490050 h 3600722"/>
              <a:gd name="connsiteX77" fmla="*/ 1544589 w 5052732"/>
              <a:gd name="connsiteY77" fmla="*/ 495765 h 3600722"/>
              <a:gd name="connsiteX78" fmla="*/ 1547032 w 5052732"/>
              <a:gd name="connsiteY78" fmla="*/ 500844 h 3600722"/>
              <a:gd name="connsiteX79" fmla="*/ 1550173 w 5052732"/>
              <a:gd name="connsiteY79" fmla="*/ 506559 h 3600722"/>
              <a:gd name="connsiteX80" fmla="*/ 1553314 w 5052732"/>
              <a:gd name="connsiteY80" fmla="*/ 511956 h 3600722"/>
              <a:gd name="connsiteX81" fmla="*/ 1557153 w 5052732"/>
              <a:gd name="connsiteY81" fmla="*/ 516718 h 3600722"/>
              <a:gd name="connsiteX82" fmla="*/ 1560992 w 5052732"/>
              <a:gd name="connsiteY82" fmla="*/ 521798 h 3600722"/>
              <a:gd name="connsiteX83" fmla="*/ 1564831 w 5052732"/>
              <a:gd name="connsiteY83" fmla="*/ 526878 h 3600722"/>
              <a:gd name="connsiteX84" fmla="*/ 1569368 w 5052732"/>
              <a:gd name="connsiteY84" fmla="*/ 531322 h 3600722"/>
              <a:gd name="connsiteX85" fmla="*/ 2395799 w 5052732"/>
              <a:gd name="connsiteY85" fmla="*/ 1356136 h 3600722"/>
              <a:gd name="connsiteX86" fmla="*/ 2399987 w 5052732"/>
              <a:gd name="connsiteY86" fmla="*/ 1361216 h 3600722"/>
              <a:gd name="connsiteX87" fmla="*/ 2404175 w 5052732"/>
              <a:gd name="connsiteY87" fmla="*/ 1365661 h 3600722"/>
              <a:gd name="connsiteX88" fmla="*/ 2408014 w 5052732"/>
              <a:gd name="connsiteY88" fmla="*/ 1371058 h 3600722"/>
              <a:gd name="connsiteX89" fmla="*/ 2411504 w 5052732"/>
              <a:gd name="connsiteY89" fmla="*/ 1375820 h 3600722"/>
              <a:gd name="connsiteX90" fmla="*/ 2414994 w 5052732"/>
              <a:gd name="connsiteY90" fmla="*/ 1380900 h 3600722"/>
              <a:gd name="connsiteX91" fmla="*/ 2417786 w 5052732"/>
              <a:gd name="connsiteY91" fmla="*/ 1386614 h 3600722"/>
              <a:gd name="connsiteX92" fmla="*/ 2420578 w 5052732"/>
              <a:gd name="connsiteY92" fmla="*/ 1392012 h 3600722"/>
              <a:gd name="connsiteX93" fmla="*/ 2423021 w 5052732"/>
              <a:gd name="connsiteY93" fmla="*/ 1397409 h 3600722"/>
              <a:gd name="connsiteX94" fmla="*/ 2425115 w 5052732"/>
              <a:gd name="connsiteY94" fmla="*/ 1403123 h 3600722"/>
              <a:gd name="connsiteX95" fmla="*/ 2426860 w 5052732"/>
              <a:gd name="connsiteY95" fmla="*/ 1408838 h 3600722"/>
              <a:gd name="connsiteX96" fmla="*/ 2428605 w 5052732"/>
              <a:gd name="connsiteY96" fmla="*/ 1414870 h 3600722"/>
              <a:gd name="connsiteX97" fmla="*/ 2430001 w 5052732"/>
              <a:gd name="connsiteY97" fmla="*/ 1420585 h 3600722"/>
              <a:gd name="connsiteX98" fmla="*/ 2430699 w 5052732"/>
              <a:gd name="connsiteY98" fmla="*/ 1426299 h 3600722"/>
              <a:gd name="connsiteX99" fmla="*/ 2431397 w 5052732"/>
              <a:gd name="connsiteY99" fmla="*/ 1432332 h 3600722"/>
              <a:gd name="connsiteX100" fmla="*/ 2432095 w 5052732"/>
              <a:gd name="connsiteY100" fmla="*/ 1438364 h 3600722"/>
              <a:gd name="connsiteX101" fmla="*/ 2432095 w 5052732"/>
              <a:gd name="connsiteY101" fmla="*/ 1444713 h 3600722"/>
              <a:gd name="connsiteX102" fmla="*/ 2432095 w 5052732"/>
              <a:gd name="connsiteY102" fmla="*/ 1450428 h 3600722"/>
              <a:gd name="connsiteX103" fmla="*/ 2431397 w 5052732"/>
              <a:gd name="connsiteY103" fmla="*/ 1456460 h 3600722"/>
              <a:gd name="connsiteX104" fmla="*/ 2430699 w 5052732"/>
              <a:gd name="connsiteY104" fmla="*/ 1462492 h 3600722"/>
              <a:gd name="connsiteX105" fmla="*/ 2430001 w 5052732"/>
              <a:gd name="connsiteY105" fmla="*/ 1468207 h 3600722"/>
              <a:gd name="connsiteX106" fmla="*/ 2428605 w 5052732"/>
              <a:gd name="connsiteY106" fmla="*/ 1473921 h 3600722"/>
              <a:gd name="connsiteX107" fmla="*/ 2426860 w 5052732"/>
              <a:gd name="connsiteY107" fmla="*/ 1479954 h 3600722"/>
              <a:gd name="connsiteX108" fmla="*/ 2425115 w 5052732"/>
              <a:gd name="connsiteY108" fmla="*/ 1485668 h 3600722"/>
              <a:gd name="connsiteX109" fmla="*/ 2423021 w 5052732"/>
              <a:gd name="connsiteY109" fmla="*/ 1491383 h 3600722"/>
              <a:gd name="connsiteX110" fmla="*/ 2420578 w 5052732"/>
              <a:gd name="connsiteY110" fmla="*/ 1496780 h 3600722"/>
              <a:gd name="connsiteX111" fmla="*/ 2417786 w 5052732"/>
              <a:gd name="connsiteY111" fmla="*/ 1502177 h 3600722"/>
              <a:gd name="connsiteX112" fmla="*/ 2414994 w 5052732"/>
              <a:gd name="connsiteY112" fmla="*/ 1507574 h 3600722"/>
              <a:gd name="connsiteX113" fmla="*/ 2411504 w 5052732"/>
              <a:gd name="connsiteY113" fmla="*/ 1512972 h 3600722"/>
              <a:gd name="connsiteX114" fmla="*/ 2408014 w 5052732"/>
              <a:gd name="connsiteY114" fmla="*/ 1517734 h 3600722"/>
              <a:gd name="connsiteX115" fmla="*/ 2404175 w 5052732"/>
              <a:gd name="connsiteY115" fmla="*/ 1523131 h 3600722"/>
              <a:gd name="connsiteX116" fmla="*/ 2399987 w 5052732"/>
              <a:gd name="connsiteY116" fmla="*/ 1527576 h 3600722"/>
              <a:gd name="connsiteX117" fmla="*/ 2395799 w 5052732"/>
              <a:gd name="connsiteY117" fmla="*/ 1532338 h 3600722"/>
              <a:gd name="connsiteX118" fmla="*/ 2390913 w 5052732"/>
              <a:gd name="connsiteY118" fmla="*/ 1536783 h 3600722"/>
              <a:gd name="connsiteX119" fmla="*/ 2386027 w 5052732"/>
              <a:gd name="connsiteY119" fmla="*/ 1540910 h 3600722"/>
              <a:gd name="connsiteX120" fmla="*/ 2381141 w 5052732"/>
              <a:gd name="connsiteY120" fmla="*/ 1544720 h 3600722"/>
              <a:gd name="connsiteX121" fmla="*/ 2376255 w 5052732"/>
              <a:gd name="connsiteY121" fmla="*/ 1548529 h 3600722"/>
              <a:gd name="connsiteX122" fmla="*/ 2371020 w 5052732"/>
              <a:gd name="connsiteY122" fmla="*/ 1551704 h 3600722"/>
              <a:gd name="connsiteX123" fmla="*/ 2365436 w 5052732"/>
              <a:gd name="connsiteY123" fmla="*/ 1554561 h 3600722"/>
              <a:gd name="connsiteX124" fmla="*/ 2359503 w 5052732"/>
              <a:gd name="connsiteY124" fmla="*/ 1557419 h 3600722"/>
              <a:gd name="connsiteX125" fmla="*/ 2353919 w 5052732"/>
              <a:gd name="connsiteY125" fmla="*/ 1559641 h 3600722"/>
              <a:gd name="connsiteX126" fmla="*/ 2348335 w 5052732"/>
              <a:gd name="connsiteY126" fmla="*/ 1561864 h 3600722"/>
              <a:gd name="connsiteX127" fmla="*/ 2342751 w 5052732"/>
              <a:gd name="connsiteY127" fmla="*/ 1563768 h 3600722"/>
              <a:gd name="connsiteX128" fmla="*/ 2336818 w 5052732"/>
              <a:gd name="connsiteY128" fmla="*/ 1565356 h 3600722"/>
              <a:gd name="connsiteX129" fmla="*/ 2330885 w 5052732"/>
              <a:gd name="connsiteY129" fmla="*/ 1566626 h 3600722"/>
              <a:gd name="connsiteX130" fmla="*/ 2324952 w 5052732"/>
              <a:gd name="connsiteY130" fmla="*/ 1567578 h 3600722"/>
              <a:gd name="connsiteX131" fmla="*/ 2319019 w 5052732"/>
              <a:gd name="connsiteY131" fmla="*/ 1568531 h 3600722"/>
              <a:gd name="connsiteX132" fmla="*/ 2313086 w 5052732"/>
              <a:gd name="connsiteY132" fmla="*/ 1568848 h 3600722"/>
              <a:gd name="connsiteX133" fmla="*/ 2307153 w 5052732"/>
              <a:gd name="connsiteY133" fmla="*/ 1568848 h 3600722"/>
              <a:gd name="connsiteX134" fmla="*/ 2301220 w 5052732"/>
              <a:gd name="connsiteY134" fmla="*/ 1568848 h 3600722"/>
              <a:gd name="connsiteX135" fmla="*/ 2295287 w 5052732"/>
              <a:gd name="connsiteY135" fmla="*/ 1568531 h 3600722"/>
              <a:gd name="connsiteX136" fmla="*/ 2289354 w 5052732"/>
              <a:gd name="connsiteY136" fmla="*/ 1567578 h 3600722"/>
              <a:gd name="connsiteX137" fmla="*/ 2283421 w 5052732"/>
              <a:gd name="connsiteY137" fmla="*/ 1566626 h 3600722"/>
              <a:gd name="connsiteX138" fmla="*/ 2277488 w 5052732"/>
              <a:gd name="connsiteY138" fmla="*/ 1565356 h 3600722"/>
              <a:gd name="connsiteX139" fmla="*/ 2271904 w 5052732"/>
              <a:gd name="connsiteY139" fmla="*/ 1563768 h 3600722"/>
              <a:gd name="connsiteX140" fmla="*/ 2265971 w 5052732"/>
              <a:gd name="connsiteY140" fmla="*/ 1561864 h 3600722"/>
              <a:gd name="connsiteX141" fmla="*/ 2260387 w 5052732"/>
              <a:gd name="connsiteY141" fmla="*/ 1559641 h 3600722"/>
              <a:gd name="connsiteX142" fmla="*/ 2254803 w 5052732"/>
              <a:gd name="connsiteY142" fmla="*/ 1557419 h 3600722"/>
              <a:gd name="connsiteX143" fmla="*/ 2249219 w 5052732"/>
              <a:gd name="connsiteY143" fmla="*/ 1554561 h 3600722"/>
              <a:gd name="connsiteX144" fmla="*/ 2243984 w 5052732"/>
              <a:gd name="connsiteY144" fmla="*/ 1551704 h 3600722"/>
              <a:gd name="connsiteX145" fmla="*/ 2238749 w 5052732"/>
              <a:gd name="connsiteY145" fmla="*/ 1548529 h 3600722"/>
              <a:gd name="connsiteX146" fmla="*/ 2233514 w 5052732"/>
              <a:gd name="connsiteY146" fmla="*/ 1544720 h 3600722"/>
              <a:gd name="connsiteX147" fmla="*/ 2228628 w 5052732"/>
              <a:gd name="connsiteY147" fmla="*/ 1540910 h 3600722"/>
              <a:gd name="connsiteX148" fmla="*/ 2223742 w 5052732"/>
              <a:gd name="connsiteY148" fmla="*/ 1536783 h 3600722"/>
              <a:gd name="connsiteX149" fmla="*/ 2219205 w 5052732"/>
              <a:gd name="connsiteY149" fmla="*/ 1532338 h 3600722"/>
              <a:gd name="connsiteX150" fmla="*/ 1493286 w 5052732"/>
              <a:gd name="connsiteY150" fmla="*/ 807848 h 3600722"/>
              <a:gd name="connsiteX151" fmla="*/ 1488749 w 5052732"/>
              <a:gd name="connsiteY151" fmla="*/ 803086 h 3600722"/>
              <a:gd name="connsiteX152" fmla="*/ 1483863 w 5052732"/>
              <a:gd name="connsiteY152" fmla="*/ 798958 h 3600722"/>
              <a:gd name="connsiteX153" fmla="*/ 1478977 w 5052732"/>
              <a:gd name="connsiteY153" fmla="*/ 795149 h 3600722"/>
              <a:gd name="connsiteX154" fmla="*/ 1473742 w 5052732"/>
              <a:gd name="connsiteY154" fmla="*/ 791656 h 3600722"/>
              <a:gd name="connsiteX155" fmla="*/ 1468507 w 5052732"/>
              <a:gd name="connsiteY155" fmla="*/ 788481 h 3600722"/>
              <a:gd name="connsiteX156" fmla="*/ 1463272 w 5052732"/>
              <a:gd name="connsiteY156" fmla="*/ 785307 h 3600722"/>
              <a:gd name="connsiteX157" fmla="*/ 1457688 w 5052732"/>
              <a:gd name="connsiteY157" fmla="*/ 782449 h 3600722"/>
              <a:gd name="connsiteX158" fmla="*/ 1452104 w 5052732"/>
              <a:gd name="connsiteY158" fmla="*/ 780227 h 3600722"/>
              <a:gd name="connsiteX159" fmla="*/ 1446520 w 5052732"/>
              <a:gd name="connsiteY159" fmla="*/ 778005 h 3600722"/>
              <a:gd name="connsiteX160" fmla="*/ 1440587 w 5052732"/>
              <a:gd name="connsiteY160" fmla="*/ 776417 h 3600722"/>
              <a:gd name="connsiteX161" fmla="*/ 1435003 w 5052732"/>
              <a:gd name="connsiteY161" fmla="*/ 774512 h 3600722"/>
              <a:gd name="connsiteX162" fmla="*/ 1429070 w 5052732"/>
              <a:gd name="connsiteY162" fmla="*/ 773560 h 3600722"/>
              <a:gd name="connsiteX163" fmla="*/ 1423137 w 5052732"/>
              <a:gd name="connsiteY163" fmla="*/ 772607 h 3600722"/>
              <a:gd name="connsiteX164" fmla="*/ 1417204 w 5052732"/>
              <a:gd name="connsiteY164" fmla="*/ 771655 h 3600722"/>
              <a:gd name="connsiteX165" fmla="*/ 1411271 w 5052732"/>
              <a:gd name="connsiteY165" fmla="*/ 771338 h 3600722"/>
              <a:gd name="connsiteX166" fmla="*/ 1405338 w 5052732"/>
              <a:gd name="connsiteY166" fmla="*/ 771020 h 3600722"/>
              <a:gd name="connsiteX167" fmla="*/ 1399056 w 5052732"/>
              <a:gd name="connsiteY167" fmla="*/ 771338 h 3600722"/>
              <a:gd name="connsiteX168" fmla="*/ 1393123 w 5052732"/>
              <a:gd name="connsiteY168" fmla="*/ 771655 h 3600722"/>
              <a:gd name="connsiteX169" fmla="*/ 1387190 w 5052732"/>
              <a:gd name="connsiteY169" fmla="*/ 772607 h 3600722"/>
              <a:gd name="connsiteX170" fmla="*/ 1381257 w 5052732"/>
              <a:gd name="connsiteY170" fmla="*/ 773560 h 3600722"/>
              <a:gd name="connsiteX171" fmla="*/ 1375673 w 5052732"/>
              <a:gd name="connsiteY171" fmla="*/ 774512 h 3600722"/>
              <a:gd name="connsiteX172" fmla="*/ 1369740 w 5052732"/>
              <a:gd name="connsiteY172" fmla="*/ 776417 h 3600722"/>
              <a:gd name="connsiteX173" fmla="*/ 1364156 w 5052732"/>
              <a:gd name="connsiteY173" fmla="*/ 778005 h 3600722"/>
              <a:gd name="connsiteX174" fmla="*/ 1358223 w 5052732"/>
              <a:gd name="connsiteY174" fmla="*/ 780227 h 3600722"/>
              <a:gd name="connsiteX175" fmla="*/ 1352639 w 5052732"/>
              <a:gd name="connsiteY175" fmla="*/ 782449 h 3600722"/>
              <a:gd name="connsiteX176" fmla="*/ 1347404 w 5052732"/>
              <a:gd name="connsiteY176" fmla="*/ 785307 h 3600722"/>
              <a:gd name="connsiteX177" fmla="*/ 1341820 w 5052732"/>
              <a:gd name="connsiteY177" fmla="*/ 788481 h 3600722"/>
              <a:gd name="connsiteX178" fmla="*/ 1336585 w 5052732"/>
              <a:gd name="connsiteY178" fmla="*/ 791656 h 3600722"/>
              <a:gd name="connsiteX179" fmla="*/ 1331699 w 5052732"/>
              <a:gd name="connsiteY179" fmla="*/ 795149 h 3600722"/>
              <a:gd name="connsiteX180" fmla="*/ 1326464 w 5052732"/>
              <a:gd name="connsiteY180" fmla="*/ 798958 h 3600722"/>
              <a:gd name="connsiteX181" fmla="*/ 1321927 w 5052732"/>
              <a:gd name="connsiteY181" fmla="*/ 803086 h 3600722"/>
              <a:gd name="connsiteX182" fmla="*/ 1317041 w 5052732"/>
              <a:gd name="connsiteY182" fmla="*/ 807848 h 3600722"/>
              <a:gd name="connsiteX183" fmla="*/ 1312853 w 5052732"/>
              <a:gd name="connsiteY183" fmla="*/ 812293 h 3600722"/>
              <a:gd name="connsiteX184" fmla="*/ 1308665 w 5052732"/>
              <a:gd name="connsiteY184" fmla="*/ 817055 h 3600722"/>
              <a:gd name="connsiteX185" fmla="*/ 1304826 w 5052732"/>
              <a:gd name="connsiteY185" fmla="*/ 822134 h 3600722"/>
              <a:gd name="connsiteX186" fmla="*/ 1301336 w 5052732"/>
              <a:gd name="connsiteY186" fmla="*/ 827214 h 3600722"/>
              <a:gd name="connsiteX187" fmla="*/ 1297846 w 5052732"/>
              <a:gd name="connsiteY187" fmla="*/ 832611 h 3600722"/>
              <a:gd name="connsiteX188" fmla="*/ 1295054 w 5052732"/>
              <a:gd name="connsiteY188" fmla="*/ 837691 h 3600722"/>
              <a:gd name="connsiteX189" fmla="*/ 1292262 w 5052732"/>
              <a:gd name="connsiteY189" fmla="*/ 843406 h 3600722"/>
              <a:gd name="connsiteX190" fmla="*/ 1289819 w 5052732"/>
              <a:gd name="connsiteY190" fmla="*/ 848803 h 3600722"/>
              <a:gd name="connsiteX191" fmla="*/ 1287725 w 5052732"/>
              <a:gd name="connsiteY191" fmla="*/ 854517 h 3600722"/>
              <a:gd name="connsiteX192" fmla="*/ 1285631 w 5052732"/>
              <a:gd name="connsiteY192" fmla="*/ 859915 h 3600722"/>
              <a:gd name="connsiteX193" fmla="*/ 1284235 w 5052732"/>
              <a:gd name="connsiteY193" fmla="*/ 865947 h 3600722"/>
              <a:gd name="connsiteX194" fmla="*/ 1282839 w 5052732"/>
              <a:gd name="connsiteY194" fmla="*/ 871979 h 3600722"/>
              <a:gd name="connsiteX195" fmla="*/ 1281792 w 5052732"/>
              <a:gd name="connsiteY195" fmla="*/ 878011 h 3600722"/>
              <a:gd name="connsiteX196" fmla="*/ 1281094 w 5052732"/>
              <a:gd name="connsiteY196" fmla="*/ 883726 h 3600722"/>
              <a:gd name="connsiteX197" fmla="*/ 1280745 w 5052732"/>
              <a:gd name="connsiteY197" fmla="*/ 889758 h 3600722"/>
              <a:gd name="connsiteX198" fmla="*/ 1280745 w 5052732"/>
              <a:gd name="connsiteY198" fmla="*/ 895790 h 3600722"/>
              <a:gd name="connsiteX199" fmla="*/ 1280745 w 5052732"/>
              <a:gd name="connsiteY199" fmla="*/ 901504 h 3600722"/>
              <a:gd name="connsiteX200" fmla="*/ 1281094 w 5052732"/>
              <a:gd name="connsiteY200" fmla="*/ 907537 h 3600722"/>
              <a:gd name="connsiteX201" fmla="*/ 1281792 w 5052732"/>
              <a:gd name="connsiteY201" fmla="*/ 913569 h 3600722"/>
              <a:gd name="connsiteX202" fmla="*/ 1282839 w 5052732"/>
              <a:gd name="connsiteY202" fmla="*/ 919283 h 3600722"/>
              <a:gd name="connsiteX203" fmla="*/ 1284235 w 5052732"/>
              <a:gd name="connsiteY203" fmla="*/ 925315 h 3600722"/>
              <a:gd name="connsiteX204" fmla="*/ 1285631 w 5052732"/>
              <a:gd name="connsiteY204" fmla="*/ 931348 h 3600722"/>
              <a:gd name="connsiteX205" fmla="*/ 1287725 w 5052732"/>
              <a:gd name="connsiteY205" fmla="*/ 936745 h 3600722"/>
              <a:gd name="connsiteX206" fmla="*/ 1289819 w 5052732"/>
              <a:gd name="connsiteY206" fmla="*/ 942459 h 3600722"/>
              <a:gd name="connsiteX207" fmla="*/ 1292262 w 5052732"/>
              <a:gd name="connsiteY207" fmla="*/ 947857 h 3600722"/>
              <a:gd name="connsiteX208" fmla="*/ 1295054 w 5052732"/>
              <a:gd name="connsiteY208" fmla="*/ 953571 h 3600722"/>
              <a:gd name="connsiteX209" fmla="*/ 1297846 w 5052732"/>
              <a:gd name="connsiteY209" fmla="*/ 958968 h 3600722"/>
              <a:gd name="connsiteX210" fmla="*/ 1301336 w 5052732"/>
              <a:gd name="connsiteY210" fmla="*/ 964048 h 3600722"/>
              <a:gd name="connsiteX211" fmla="*/ 1304826 w 5052732"/>
              <a:gd name="connsiteY211" fmla="*/ 969445 h 3600722"/>
              <a:gd name="connsiteX212" fmla="*/ 1308665 w 5052732"/>
              <a:gd name="connsiteY212" fmla="*/ 974207 h 3600722"/>
              <a:gd name="connsiteX213" fmla="*/ 1312853 w 5052732"/>
              <a:gd name="connsiteY213" fmla="*/ 978970 h 3600722"/>
              <a:gd name="connsiteX214" fmla="*/ 1317041 w 5052732"/>
              <a:gd name="connsiteY214" fmla="*/ 983732 h 3600722"/>
              <a:gd name="connsiteX215" fmla="*/ 2756315 w 5052732"/>
              <a:gd name="connsiteY215" fmla="*/ 2420965 h 3600722"/>
              <a:gd name="connsiteX216" fmla="*/ 2760503 w 5052732"/>
              <a:gd name="connsiteY216" fmla="*/ 2425410 h 3600722"/>
              <a:gd name="connsiteX217" fmla="*/ 2764691 w 5052732"/>
              <a:gd name="connsiteY217" fmla="*/ 2430490 h 3600722"/>
              <a:gd name="connsiteX218" fmla="*/ 2768530 w 5052732"/>
              <a:gd name="connsiteY218" fmla="*/ 2435252 h 3600722"/>
              <a:gd name="connsiteX219" fmla="*/ 2772020 w 5052732"/>
              <a:gd name="connsiteY219" fmla="*/ 2440332 h 3600722"/>
              <a:gd name="connsiteX220" fmla="*/ 2775510 w 5052732"/>
              <a:gd name="connsiteY220" fmla="*/ 2445729 h 3600722"/>
              <a:gd name="connsiteX221" fmla="*/ 2778302 w 5052732"/>
              <a:gd name="connsiteY221" fmla="*/ 2450808 h 3600722"/>
              <a:gd name="connsiteX222" fmla="*/ 2781094 w 5052732"/>
              <a:gd name="connsiteY222" fmla="*/ 2456523 h 3600722"/>
              <a:gd name="connsiteX223" fmla="*/ 2783537 w 5052732"/>
              <a:gd name="connsiteY223" fmla="*/ 2462238 h 3600722"/>
              <a:gd name="connsiteX224" fmla="*/ 2785631 w 5052732"/>
              <a:gd name="connsiteY224" fmla="*/ 2467635 h 3600722"/>
              <a:gd name="connsiteX225" fmla="*/ 2787376 w 5052732"/>
              <a:gd name="connsiteY225" fmla="*/ 2473350 h 3600722"/>
              <a:gd name="connsiteX226" fmla="*/ 2789121 w 5052732"/>
              <a:gd name="connsiteY226" fmla="*/ 2479064 h 3600722"/>
              <a:gd name="connsiteX227" fmla="*/ 2790517 w 5052732"/>
              <a:gd name="connsiteY227" fmla="*/ 2485096 h 3600722"/>
              <a:gd name="connsiteX228" fmla="*/ 2791215 w 5052732"/>
              <a:gd name="connsiteY228" fmla="*/ 2491128 h 3600722"/>
              <a:gd name="connsiteX229" fmla="*/ 2791913 w 5052732"/>
              <a:gd name="connsiteY229" fmla="*/ 2496843 h 3600722"/>
              <a:gd name="connsiteX230" fmla="*/ 2792611 w 5052732"/>
              <a:gd name="connsiteY230" fmla="*/ 2502875 h 3600722"/>
              <a:gd name="connsiteX231" fmla="*/ 2792611 w 5052732"/>
              <a:gd name="connsiteY231" fmla="*/ 2508907 h 3600722"/>
              <a:gd name="connsiteX232" fmla="*/ 2792611 w 5052732"/>
              <a:gd name="connsiteY232" fmla="*/ 2514939 h 3600722"/>
              <a:gd name="connsiteX233" fmla="*/ 2791913 w 5052732"/>
              <a:gd name="connsiteY233" fmla="*/ 2520654 h 3600722"/>
              <a:gd name="connsiteX234" fmla="*/ 2791215 w 5052732"/>
              <a:gd name="connsiteY234" fmla="*/ 2526686 h 3600722"/>
              <a:gd name="connsiteX235" fmla="*/ 2790517 w 5052732"/>
              <a:gd name="connsiteY235" fmla="*/ 2532718 h 3600722"/>
              <a:gd name="connsiteX236" fmla="*/ 2789121 w 5052732"/>
              <a:gd name="connsiteY236" fmla="*/ 2538433 h 3600722"/>
              <a:gd name="connsiteX237" fmla="*/ 2787376 w 5052732"/>
              <a:gd name="connsiteY237" fmla="*/ 2544465 h 3600722"/>
              <a:gd name="connsiteX238" fmla="*/ 2785631 w 5052732"/>
              <a:gd name="connsiteY238" fmla="*/ 2550180 h 3600722"/>
              <a:gd name="connsiteX239" fmla="*/ 2783537 w 5052732"/>
              <a:gd name="connsiteY239" fmla="*/ 2555577 h 3600722"/>
              <a:gd name="connsiteX240" fmla="*/ 2781094 w 5052732"/>
              <a:gd name="connsiteY240" fmla="*/ 2561292 h 3600722"/>
              <a:gd name="connsiteX241" fmla="*/ 2778302 w 5052732"/>
              <a:gd name="connsiteY241" fmla="*/ 2566689 h 3600722"/>
              <a:gd name="connsiteX242" fmla="*/ 2775510 w 5052732"/>
              <a:gd name="connsiteY242" fmla="*/ 2572086 h 3600722"/>
              <a:gd name="connsiteX243" fmla="*/ 2772020 w 5052732"/>
              <a:gd name="connsiteY243" fmla="*/ 2577166 h 3600722"/>
              <a:gd name="connsiteX244" fmla="*/ 2768530 w 5052732"/>
              <a:gd name="connsiteY244" fmla="*/ 2582563 h 3600722"/>
              <a:gd name="connsiteX245" fmla="*/ 2764691 w 5052732"/>
              <a:gd name="connsiteY245" fmla="*/ 2587325 h 3600722"/>
              <a:gd name="connsiteX246" fmla="*/ 2760503 w 5052732"/>
              <a:gd name="connsiteY246" fmla="*/ 2592405 h 3600722"/>
              <a:gd name="connsiteX247" fmla="*/ 2756315 w 5052732"/>
              <a:gd name="connsiteY247" fmla="*/ 2596849 h 3600722"/>
              <a:gd name="connsiteX248" fmla="*/ 2752127 w 5052732"/>
              <a:gd name="connsiteY248" fmla="*/ 2600659 h 3600722"/>
              <a:gd name="connsiteX249" fmla="*/ 2747939 w 5052732"/>
              <a:gd name="connsiteY249" fmla="*/ 2604469 h 3600722"/>
              <a:gd name="connsiteX250" fmla="*/ 2743751 w 5052732"/>
              <a:gd name="connsiteY250" fmla="*/ 2607644 h 3600722"/>
              <a:gd name="connsiteX251" fmla="*/ 2739214 w 5052732"/>
              <a:gd name="connsiteY251" fmla="*/ 2611136 h 3600722"/>
              <a:gd name="connsiteX252" fmla="*/ 2735026 w 5052732"/>
              <a:gd name="connsiteY252" fmla="*/ 2613993 h 3600722"/>
              <a:gd name="connsiteX253" fmla="*/ 2730140 w 5052732"/>
              <a:gd name="connsiteY253" fmla="*/ 2616533 h 3600722"/>
              <a:gd name="connsiteX254" fmla="*/ 2725603 w 5052732"/>
              <a:gd name="connsiteY254" fmla="*/ 2619390 h 3600722"/>
              <a:gd name="connsiteX255" fmla="*/ 2720717 w 5052732"/>
              <a:gd name="connsiteY255" fmla="*/ 2621613 h 3600722"/>
              <a:gd name="connsiteX256" fmla="*/ 2716180 w 5052732"/>
              <a:gd name="connsiteY256" fmla="*/ 2623518 h 3600722"/>
              <a:gd name="connsiteX257" fmla="*/ 2710945 w 5052732"/>
              <a:gd name="connsiteY257" fmla="*/ 2625740 h 3600722"/>
              <a:gd name="connsiteX258" fmla="*/ 2706059 w 5052732"/>
              <a:gd name="connsiteY258" fmla="*/ 2627645 h 3600722"/>
              <a:gd name="connsiteX259" fmla="*/ 2701173 w 5052732"/>
              <a:gd name="connsiteY259" fmla="*/ 2628915 h 3600722"/>
              <a:gd name="connsiteX260" fmla="*/ 2695938 w 5052732"/>
              <a:gd name="connsiteY260" fmla="*/ 2630185 h 3600722"/>
              <a:gd name="connsiteX261" fmla="*/ 2691052 w 5052732"/>
              <a:gd name="connsiteY261" fmla="*/ 2631455 h 3600722"/>
              <a:gd name="connsiteX262" fmla="*/ 2685817 w 5052732"/>
              <a:gd name="connsiteY262" fmla="*/ 2632090 h 3600722"/>
              <a:gd name="connsiteX263" fmla="*/ 2680582 w 5052732"/>
              <a:gd name="connsiteY263" fmla="*/ 2632725 h 3600722"/>
              <a:gd name="connsiteX264" fmla="*/ 2675348 w 5052732"/>
              <a:gd name="connsiteY264" fmla="*/ 2633042 h 3600722"/>
              <a:gd name="connsiteX265" fmla="*/ 2670461 w 5052732"/>
              <a:gd name="connsiteY265" fmla="*/ 2633042 h 3600722"/>
              <a:gd name="connsiteX266" fmla="*/ 2665226 w 5052732"/>
              <a:gd name="connsiteY266" fmla="*/ 2633042 h 3600722"/>
              <a:gd name="connsiteX267" fmla="*/ 2659991 w 5052732"/>
              <a:gd name="connsiteY267" fmla="*/ 2633042 h 3600722"/>
              <a:gd name="connsiteX268" fmla="*/ 2654756 w 5052732"/>
              <a:gd name="connsiteY268" fmla="*/ 2632407 h 3600722"/>
              <a:gd name="connsiteX269" fmla="*/ 2649521 w 5052732"/>
              <a:gd name="connsiteY269" fmla="*/ 2632090 h 3600722"/>
              <a:gd name="connsiteX270" fmla="*/ 2644635 w 5052732"/>
              <a:gd name="connsiteY270" fmla="*/ 2631137 h 3600722"/>
              <a:gd name="connsiteX271" fmla="*/ 2639051 w 5052732"/>
              <a:gd name="connsiteY271" fmla="*/ 2629867 h 3600722"/>
              <a:gd name="connsiteX272" fmla="*/ 2633816 w 5052732"/>
              <a:gd name="connsiteY272" fmla="*/ 2628597 h 3600722"/>
              <a:gd name="connsiteX273" fmla="*/ 2628930 w 5052732"/>
              <a:gd name="connsiteY273" fmla="*/ 2627010 h 3600722"/>
              <a:gd name="connsiteX274" fmla="*/ 2624044 w 5052732"/>
              <a:gd name="connsiteY274" fmla="*/ 2625423 h 3600722"/>
              <a:gd name="connsiteX275" fmla="*/ 2619158 w 5052732"/>
              <a:gd name="connsiteY275" fmla="*/ 2623200 h 3600722"/>
              <a:gd name="connsiteX276" fmla="*/ 2614272 w 5052732"/>
              <a:gd name="connsiteY276" fmla="*/ 2621295 h 3600722"/>
              <a:gd name="connsiteX277" fmla="*/ 2609735 w 5052732"/>
              <a:gd name="connsiteY277" fmla="*/ 2618756 h 3600722"/>
              <a:gd name="connsiteX278" fmla="*/ 2604849 w 5052732"/>
              <a:gd name="connsiteY278" fmla="*/ 2616216 h 3600722"/>
              <a:gd name="connsiteX279" fmla="*/ 2600312 w 5052732"/>
              <a:gd name="connsiteY279" fmla="*/ 2613676 h 360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5052732" h="3600722">
                <a:moveTo>
                  <a:pt x="0" y="0"/>
                </a:moveTo>
                <a:lnTo>
                  <a:pt x="0" y="3600722"/>
                </a:lnTo>
                <a:lnTo>
                  <a:pt x="5052732" y="3600722"/>
                </a:lnTo>
                <a:lnTo>
                  <a:pt x="2447800" y="1003416"/>
                </a:lnTo>
                <a:lnTo>
                  <a:pt x="2441867" y="1003416"/>
                </a:lnTo>
                <a:lnTo>
                  <a:pt x="2435585" y="1003098"/>
                </a:lnTo>
                <a:lnTo>
                  <a:pt x="2429652" y="1002463"/>
                </a:lnTo>
                <a:lnTo>
                  <a:pt x="2423719" y="1001511"/>
                </a:lnTo>
                <a:lnTo>
                  <a:pt x="2417786" y="1000241"/>
                </a:lnTo>
                <a:lnTo>
                  <a:pt x="2411853" y="998653"/>
                </a:lnTo>
                <a:lnTo>
                  <a:pt x="2406269" y="996749"/>
                </a:lnTo>
                <a:lnTo>
                  <a:pt x="2400336" y="994844"/>
                </a:lnTo>
                <a:lnTo>
                  <a:pt x="2394752" y="992304"/>
                </a:lnTo>
                <a:lnTo>
                  <a:pt x="2389168" y="989447"/>
                </a:lnTo>
                <a:lnTo>
                  <a:pt x="2383584" y="986589"/>
                </a:lnTo>
                <a:lnTo>
                  <a:pt x="2378349" y="983097"/>
                </a:lnTo>
                <a:lnTo>
                  <a:pt x="2373114" y="979605"/>
                </a:lnTo>
                <a:lnTo>
                  <a:pt x="2368228" y="975795"/>
                </a:lnTo>
                <a:lnTo>
                  <a:pt x="2363342" y="971668"/>
                </a:lnTo>
                <a:lnTo>
                  <a:pt x="2358456" y="967223"/>
                </a:lnTo>
                <a:lnTo>
                  <a:pt x="1745612" y="355121"/>
                </a:lnTo>
                <a:lnTo>
                  <a:pt x="1740726" y="350994"/>
                </a:lnTo>
                <a:lnTo>
                  <a:pt x="1736190" y="346866"/>
                </a:lnTo>
                <a:lnTo>
                  <a:pt x="1730954" y="343057"/>
                </a:lnTo>
                <a:lnTo>
                  <a:pt x="1726068" y="339564"/>
                </a:lnTo>
                <a:lnTo>
                  <a:pt x="1720834" y="336072"/>
                </a:lnTo>
                <a:lnTo>
                  <a:pt x="1715250" y="333215"/>
                </a:lnTo>
                <a:lnTo>
                  <a:pt x="1710014" y="330357"/>
                </a:lnTo>
                <a:lnTo>
                  <a:pt x="1704430" y="327818"/>
                </a:lnTo>
                <a:lnTo>
                  <a:pt x="1698498" y="325913"/>
                </a:lnTo>
                <a:lnTo>
                  <a:pt x="1692914" y="323690"/>
                </a:lnTo>
                <a:lnTo>
                  <a:pt x="1686980" y="322420"/>
                </a:lnTo>
                <a:lnTo>
                  <a:pt x="1681396" y="320833"/>
                </a:lnTo>
                <a:lnTo>
                  <a:pt x="1675464" y="319881"/>
                </a:lnTo>
                <a:lnTo>
                  <a:pt x="1669531" y="319246"/>
                </a:lnTo>
                <a:lnTo>
                  <a:pt x="1663598" y="318928"/>
                </a:lnTo>
                <a:lnTo>
                  <a:pt x="1657316" y="318928"/>
                </a:lnTo>
                <a:lnTo>
                  <a:pt x="1651383" y="318928"/>
                </a:lnTo>
                <a:lnTo>
                  <a:pt x="1645450" y="319246"/>
                </a:lnTo>
                <a:lnTo>
                  <a:pt x="1639517" y="319881"/>
                </a:lnTo>
                <a:lnTo>
                  <a:pt x="1633584" y="320833"/>
                </a:lnTo>
                <a:lnTo>
                  <a:pt x="1627651" y="322420"/>
                </a:lnTo>
                <a:lnTo>
                  <a:pt x="1622067" y="323690"/>
                </a:lnTo>
                <a:lnTo>
                  <a:pt x="1616134" y="325913"/>
                </a:lnTo>
                <a:lnTo>
                  <a:pt x="1610550" y="327818"/>
                </a:lnTo>
                <a:lnTo>
                  <a:pt x="1604966" y="330357"/>
                </a:lnTo>
                <a:lnTo>
                  <a:pt x="1599731" y="333215"/>
                </a:lnTo>
                <a:lnTo>
                  <a:pt x="1594147" y="336072"/>
                </a:lnTo>
                <a:lnTo>
                  <a:pt x="1588912" y="339564"/>
                </a:lnTo>
                <a:lnTo>
                  <a:pt x="1583677" y="343057"/>
                </a:lnTo>
                <a:lnTo>
                  <a:pt x="1578791" y="346866"/>
                </a:lnTo>
                <a:lnTo>
                  <a:pt x="1573905" y="350994"/>
                </a:lnTo>
                <a:lnTo>
                  <a:pt x="1569368" y="355121"/>
                </a:lnTo>
                <a:lnTo>
                  <a:pt x="1564831" y="359883"/>
                </a:lnTo>
                <a:lnTo>
                  <a:pt x="1560992" y="364645"/>
                </a:lnTo>
                <a:lnTo>
                  <a:pt x="1557153" y="369725"/>
                </a:lnTo>
                <a:lnTo>
                  <a:pt x="1553314" y="374805"/>
                </a:lnTo>
                <a:lnTo>
                  <a:pt x="1550173" y="379884"/>
                </a:lnTo>
                <a:lnTo>
                  <a:pt x="1547032" y="385599"/>
                </a:lnTo>
                <a:lnTo>
                  <a:pt x="1544589" y="390679"/>
                </a:lnTo>
                <a:lnTo>
                  <a:pt x="1542146" y="396393"/>
                </a:lnTo>
                <a:lnTo>
                  <a:pt x="1540052" y="401791"/>
                </a:lnTo>
                <a:lnTo>
                  <a:pt x="1537958" y="407823"/>
                </a:lnTo>
                <a:lnTo>
                  <a:pt x="1536562" y="413855"/>
                </a:lnTo>
                <a:lnTo>
                  <a:pt x="1535166" y="419252"/>
                </a:lnTo>
                <a:lnTo>
                  <a:pt x="1534119" y="425284"/>
                </a:lnTo>
                <a:cubicBezTo>
                  <a:pt x="1533886" y="427295"/>
                  <a:pt x="1533654" y="429305"/>
                  <a:pt x="1533421" y="431316"/>
                </a:cubicBezTo>
                <a:cubicBezTo>
                  <a:pt x="1533305" y="433221"/>
                  <a:pt x="1533188" y="435126"/>
                  <a:pt x="1533072" y="437031"/>
                </a:cubicBezTo>
                <a:lnTo>
                  <a:pt x="1533072" y="443380"/>
                </a:lnTo>
                <a:lnTo>
                  <a:pt x="1533072" y="449413"/>
                </a:lnTo>
                <a:cubicBezTo>
                  <a:pt x="1533188" y="451318"/>
                  <a:pt x="1533305" y="453222"/>
                  <a:pt x="1533421" y="455127"/>
                </a:cubicBezTo>
                <a:cubicBezTo>
                  <a:pt x="1533654" y="457138"/>
                  <a:pt x="1533886" y="459148"/>
                  <a:pt x="1534119" y="461159"/>
                </a:cubicBezTo>
                <a:lnTo>
                  <a:pt x="1535166" y="467191"/>
                </a:lnTo>
                <a:lnTo>
                  <a:pt x="1536562" y="472589"/>
                </a:lnTo>
                <a:lnTo>
                  <a:pt x="1537958" y="478621"/>
                </a:lnTo>
                <a:lnTo>
                  <a:pt x="1540052" y="484653"/>
                </a:lnTo>
                <a:lnTo>
                  <a:pt x="1542146" y="490050"/>
                </a:lnTo>
                <a:lnTo>
                  <a:pt x="1544589" y="495765"/>
                </a:lnTo>
                <a:lnTo>
                  <a:pt x="1547032" y="500844"/>
                </a:lnTo>
                <a:lnTo>
                  <a:pt x="1550173" y="506559"/>
                </a:lnTo>
                <a:lnTo>
                  <a:pt x="1553314" y="511956"/>
                </a:lnTo>
                <a:lnTo>
                  <a:pt x="1557153" y="516718"/>
                </a:lnTo>
                <a:lnTo>
                  <a:pt x="1560992" y="521798"/>
                </a:lnTo>
                <a:lnTo>
                  <a:pt x="1564831" y="526878"/>
                </a:lnTo>
                <a:lnTo>
                  <a:pt x="1569368" y="531322"/>
                </a:lnTo>
                <a:lnTo>
                  <a:pt x="2395799" y="1356136"/>
                </a:lnTo>
                <a:lnTo>
                  <a:pt x="2399987" y="1361216"/>
                </a:lnTo>
                <a:lnTo>
                  <a:pt x="2404175" y="1365661"/>
                </a:lnTo>
                <a:lnTo>
                  <a:pt x="2408014" y="1371058"/>
                </a:lnTo>
                <a:lnTo>
                  <a:pt x="2411504" y="1375820"/>
                </a:lnTo>
                <a:lnTo>
                  <a:pt x="2414994" y="1380900"/>
                </a:lnTo>
                <a:lnTo>
                  <a:pt x="2417786" y="1386614"/>
                </a:lnTo>
                <a:lnTo>
                  <a:pt x="2420578" y="1392012"/>
                </a:lnTo>
                <a:lnTo>
                  <a:pt x="2423021" y="1397409"/>
                </a:lnTo>
                <a:lnTo>
                  <a:pt x="2425115" y="1403123"/>
                </a:lnTo>
                <a:lnTo>
                  <a:pt x="2426860" y="1408838"/>
                </a:lnTo>
                <a:lnTo>
                  <a:pt x="2428605" y="1414870"/>
                </a:lnTo>
                <a:lnTo>
                  <a:pt x="2430001" y="1420585"/>
                </a:lnTo>
                <a:cubicBezTo>
                  <a:pt x="2430234" y="1422490"/>
                  <a:pt x="2430466" y="1424394"/>
                  <a:pt x="2430699" y="1426299"/>
                </a:cubicBezTo>
                <a:cubicBezTo>
                  <a:pt x="2430932" y="1428310"/>
                  <a:pt x="2431164" y="1430321"/>
                  <a:pt x="2431397" y="1432332"/>
                </a:cubicBezTo>
                <a:cubicBezTo>
                  <a:pt x="2431630" y="1434343"/>
                  <a:pt x="2431862" y="1436353"/>
                  <a:pt x="2432095" y="1438364"/>
                </a:cubicBezTo>
                <a:lnTo>
                  <a:pt x="2432095" y="1444713"/>
                </a:lnTo>
                <a:lnTo>
                  <a:pt x="2432095" y="1450428"/>
                </a:lnTo>
                <a:cubicBezTo>
                  <a:pt x="2431862" y="1452439"/>
                  <a:pt x="2431630" y="1454449"/>
                  <a:pt x="2431397" y="1456460"/>
                </a:cubicBezTo>
                <a:cubicBezTo>
                  <a:pt x="2431164" y="1458471"/>
                  <a:pt x="2430932" y="1460481"/>
                  <a:pt x="2430699" y="1462492"/>
                </a:cubicBezTo>
                <a:cubicBezTo>
                  <a:pt x="2430466" y="1464397"/>
                  <a:pt x="2430234" y="1466302"/>
                  <a:pt x="2430001" y="1468207"/>
                </a:cubicBezTo>
                <a:lnTo>
                  <a:pt x="2428605" y="1473921"/>
                </a:lnTo>
                <a:lnTo>
                  <a:pt x="2426860" y="1479954"/>
                </a:lnTo>
                <a:lnTo>
                  <a:pt x="2425115" y="1485668"/>
                </a:lnTo>
                <a:lnTo>
                  <a:pt x="2423021" y="1491383"/>
                </a:lnTo>
                <a:lnTo>
                  <a:pt x="2420578" y="1496780"/>
                </a:lnTo>
                <a:lnTo>
                  <a:pt x="2417786" y="1502177"/>
                </a:lnTo>
                <a:lnTo>
                  <a:pt x="2414994" y="1507574"/>
                </a:lnTo>
                <a:lnTo>
                  <a:pt x="2411504" y="1512972"/>
                </a:lnTo>
                <a:lnTo>
                  <a:pt x="2408014" y="1517734"/>
                </a:lnTo>
                <a:lnTo>
                  <a:pt x="2404175" y="1523131"/>
                </a:lnTo>
                <a:lnTo>
                  <a:pt x="2399987" y="1527576"/>
                </a:lnTo>
                <a:lnTo>
                  <a:pt x="2395799" y="1532338"/>
                </a:lnTo>
                <a:lnTo>
                  <a:pt x="2390913" y="1536783"/>
                </a:lnTo>
                <a:lnTo>
                  <a:pt x="2386027" y="1540910"/>
                </a:lnTo>
                <a:lnTo>
                  <a:pt x="2381141" y="1544720"/>
                </a:lnTo>
                <a:lnTo>
                  <a:pt x="2376255" y="1548529"/>
                </a:lnTo>
                <a:lnTo>
                  <a:pt x="2371020" y="1551704"/>
                </a:lnTo>
                <a:lnTo>
                  <a:pt x="2365436" y="1554561"/>
                </a:lnTo>
                <a:lnTo>
                  <a:pt x="2359503" y="1557419"/>
                </a:lnTo>
                <a:lnTo>
                  <a:pt x="2353919" y="1559641"/>
                </a:lnTo>
                <a:lnTo>
                  <a:pt x="2348335" y="1561864"/>
                </a:lnTo>
                <a:lnTo>
                  <a:pt x="2342751" y="1563768"/>
                </a:lnTo>
                <a:lnTo>
                  <a:pt x="2336818" y="1565356"/>
                </a:lnTo>
                <a:lnTo>
                  <a:pt x="2330885" y="1566626"/>
                </a:lnTo>
                <a:lnTo>
                  <a:pt x="2324952" y="1567578"/>
                </a:lnTo>
                <a:lnTo>
                  <a:pt x="2319019" y="1568531"/>
                </a:lnTo>
                <a:lnTo>
                  <a:pt x="2313086" y="1568848"/>
                </a:lnTo>
                <a:lnTo>
                  <a:pt x="2307153" y="1568848"/>
                </a:lnTo>
                <a:lnTo>
                  <a:pt x="2301220" y="1568848"/>
                </a:lnTo>
                <a:lnTo>
                  <a:pt x="2295287" y="1568531"/>
                </a:lnTo>
                <a:lnTo>
                  <a:pt x="2289354" y="1567578"/>
                </a:lnTo>
                <a:lnTo>
                  <a:pt x="2283421" y="1566626"/>
                </a:lnTo>
                <a:lnTo>
                  <a:pt x="2277488" y="1565356"/>
                </a:lnTo>
                <a:lnTo>
                  <a:pt x="2271904" y="1563768"/>
                </a:lnTo>
                <a:lnTo>
                  <a:pt x="2265971" y="1561864"/>
                </a:lnTo>
                <a:lnTo>
                  <a:pt x="2260387" y="1559641"/>
                </a:lnTo>
                <a:lnTo>
                  <a:pt x="2254803" y="1557419"/>
                </a:lnTo>
                <a:lnTo>
                  <a:pt x="2249219" y="1554561"/>
                </a:lnTo>
                <a:lnTo>
                  <a:pt x="2243984" y="1551704"/>
                </a:lnTo>
                <a:lnTo>
                  <a:pt x="2238749" y="1548529"/>
                </a:lnTo>
                <a:lnTo>
                  <a:pt x="2233514" y="1544720"/>
                </a:lnTo>
                <a:lnTo>
                  <a:pt x="2228628" y="1540910"/>
                </a:lnTo>
                <a:lnTo>
                  <a:pt x="2223742" y="1536783"/>
                </a:lnTo>
                <a:lnTo>
                  <a:pt x="2219205" y="1532338"/>
                </a:lnTo>
                <a:lnTo>
                  <a:pt x="1493286" y="807848"/>
                </a:lnTo>
                <a:lnTo>
                  <a:pt x="1488749" y="803086"/>
                </a:lnTo>
                <a:lnTo>
                  <a:pt x="1483863" y="798958"/>
                </a:lnTo>
                <a:lnTo>
                  <a:pt x="1478977" y="795149"/>
                </a:lnTo>
                <a:lnTo>
                  <a:pt x="1473742" y="791656"/>
                </a:lnTo>
                <a:lnTo>
                  <a:pt x="1468507" y="788481"/>
                </a:lnTo>
                <a:lnTo>
                  <a:pt x="1463272" y="785307"/>
                </a:lnTo>
                <a:lnTo>
                  <a:pt x="1457688" y="782449"/>
                </a:lnTo>
                <a:lnTo>
                  <a:pt x="1452104" y="780227"/>
                </a:lnTo>
                <a:lnTo>
                  <a:pt x="1446520" y="778005"/>
                </a:lnTo>
                <a:lnTo>
                  <a:pt x="1440587" y="776417"/>
                </a:lnTo>
                <a:lnTo>
                  <a:pt x="1435003" y="774512"/>
                </a:lnTo>
                <a:lnTo>
                  <a:pt x="1429070" y="773560"/>
                </a:lnTo>
                <a:lnTo>
                  <a:pt x="1423137" y="772607"/>
                </a:lnTo>
                <a:lnTo>
                  <a:pt x="1417204" y="771655"/>
                </a:lnTo>
                <a:lnTo>
                  <a:pt x="1411271" y="771338"/>
                </a:lnTo>
                <a:lnTo>
                  <a:pt x="1405338" y="771020"/>
                </a:lnTo>
                <a:lnTo>
                  <a:pt x="1399056" y="771338"/>
                </a:lnTo>
                <a:lnTo>
                  <a:pt x="1393123" y="771655"/>
                </a:lnTo>
                <a:lnTo>
                  <a:pt x="1387190" y="772607"/>
                </a:lnTo>
                <a:lnTo>
                  <a:pt x="1381257" y="773560"/>
                </a:lnTo>
                <a:lnTo>
                  <a:pt x="1375673" y="774512"/>
                </a:lnTo>
                <a:lnTo>
                  <a:pt x="1369740" y="776417"/>
                </a:lnTo>
                <a:lnTo>
                  <a:pt x="1364156" y="778005"/>
                </a:lnTo>
                <a:lnTo>
                  <a:pt x="1358223" y="780227"/>
                </a:lnTo>
                <a:lnTo>
                  <a:pt x="1352639" y="782449"/>
                </a:lnTo>
                <a:lnTo>
                  <a:pt x="1347404" y="785307"/>
                </a:lnTo>
                <a:lnTo>
                  <a:pt x="1341820" y="788481"/>
                </a:lnTo>
                <a:lnTo>
                  <a:pt x="1336585" y="791656"/>
                </a:lnTo>
                <a:lnTo>
                  <a:pt x="1331699" y="795149"/>
                </a:lnTo>
                <a:lnTo>
                  <a:pt x="1326464" y="798958"/>
                </a:lnTo>
                <a:lnTo>
                  <a:pt x="1321927" y="803086"/>
                </a:lnTo>
                <a:lnTo>
                  <a:pt x="1317041" y="807848"/>
                </a:lnTo>
                <a:lnTo>
                  <a:pt x="1312853" y="812293"/>
                </a:lnTo>
                <a:lnTo>
                  <a:pt x="1308665" y="817055"/>
                </a:lnTo>
                <a:lnTo>
                  <a:pt x="1304826" y="822134"/>
                </a:lnTo>
                <a:lnTo>
                  <a:pt x="1301336" y="827214"/>
                </a:lnTo>
                <a:lnTo>
                  <a:pt x="1297846" y="832611"/>
                </a:lnTo>
                <a:lnTo>
                  <a:pt x="1295054" y="837691"/>
                </a:lnTo>
                <a:lnTo>
                  <a:pt x="1292262" y="843406"/>
                </a:lnTo>
                <a:lnTo>
                  <a:pt x="1289819" y="848803"/>
                </a:lnTo>
                <a:lnTo>
                  <a:pt x="1287725" y="854517"/>
                </a:lnTo>
                <a:lnTo>
                  <a:pt x="1285631" y="859915"/>
                </a:lnTo>
                <a:lnTo>
                  <a:pt x="1284235" y="865947"/>
                </a:lnTo>
                <a:lnTo>
                  <a:pt x="1282839" y="871979"/>
                </a:lnTo>
                <a:lnTo>
                  <a:pt x="1281792" y="878011"/>
                </a:lnTo>
                <a:cubicBezTo>
                  <a:pt x="1281559" y="879916"/>
                  <a:pt x="1281327" y="881821"/>
                  <a:pt x="1281094" y="883726"/>
                </a:cubicBezTo>
                <a:cubicBezTo>
                  <a:pt x="1280978" y="885737"/>
                  <a:pt x="1280861" y="887747"/>
                  <a:pt x="1280745" y="889758"/>
                </a:cubicBezTo>
                <a:lnTo>
                  <a:pt x="1280745" y="895790"/>
                </a:lnTo>
                <a:lnTo>
                  <a:pt x="1280745" y="901504"/>
                </a:lnTo>
                <a:cubicBezTo>
                  <a:pt x="1280861" y="903515"/>
                  <a:pt x="1280978" y="905526"/>
                  <a:pt x="1281094" y="907537"/>
                </a:cubicBezTo>
                <a:cubicBezTo>
                  <a:pt x="1281327" y="909548"/>
                  <a:pt x="1281559" y="911558"/>
                  <a:pt x="1281792" y="913569"/>
                </a:cubicBezTo>
                <a:lnTo>
                  <a:pt x="1282839" y="919283"/>
                </a:lnTo>
                <a:lnTo>
                  <a:pt x="1284235" y="925315"/>
                </a:lnTo>
                <a:lnTo>
                  <a:pt x="1285631" y="931348"/>
                </a:lnTo>
                <a:lnTo>
                  <a:pt x="1287725" y="936745"/>
                </a:lnTo>
                <a:lnTo>
                  <a:pt x="1289819" y="942459"/>
                </a:lnTo>
                <a:lnTo>
                  <a:pt x="1292262" y="947857"/>
                </a:lnTo>
                <a:lnTo>
                  <a:pt x="1295054" y="953571"/>
                </a:lnTo>
                <a:lnTo>
                  <a:pt x="1297846" y="958968"/>
                </a:lnTo>
                <a:lnTo>
                  <a:pt x="1301336" y="964048"/>
                </a:lnTo>
                <a:lnTo>
                  <a:pt x="1304826" y="969445"/>
                </a:lnTo>
                <a:lnTo>
                  <a:pt x="1308665" y="974207"/>
                </a:lnTo>
                <a:lnTo>
                  <a:pt x="1312853" y="978970"/>
                </a:lnTo>
                <a:lnTo>
                  <a:pt x="1317041" y="983732"/>
                </a:lnTo>
                <a:lnTo>
                  <a:pt x="2756315" y="2420965"/>
                </a:lnTo>
                <a:lnTo>
                  <a:pt x="2760503" y="2425410"/>
                </a:lnTo>
                <a:lnTo>
                  <a:pt x="2764691" y="2430490"/>
                </a:lnTo>
                <a:lnTo>
                  <a:pt x="2768530" y="2435252"/>
                </a:lnTo>
                <a:lnTo>
                  <a:pt x="2772020" y="2440332"/>
                </a:lnTo>
                <a:lnTo>
                  <a:pt x="2775510" y="2445729"/>
                </a:lnTo>
                <a:lnTo>
                  <a:pt x="2778302" y="2450808"/>
                </a:lnTo>
                <a:lnTo>
                  <a:pt x="2781094" y="2456523"/>
                </a:lnTo>
                <a:lnTo>
                  <a:pt x="2783537" y="2462238"/>
                </a:lnTo>
                <a:lnTo>
                  <a:pt x="2785631" y="2467635"/>
                </a:lnTo>
                <a:lnTo>
                  <a:pt x="2787376" y="2473350"/>
                </a:lnTo>
                <a:lnTo>
                  <a:pt x="2789121" y="2479064"/>
                </a:lnTo>
                <a:lnTo>
                  <a:pt x="2790517" y="2485096"/>
                </a:lnTo>
                <a:cubicBezTo>
                  <a:pt x="2790750" y="2487107"/>
                  <a:pt x="2790982" y="2489117"/>
                  <a:pt x="2791215" y="2491128"/>
                </a:cubicBezTo>
                <a:cubicBezTo>
                  <a:pt x="2791448" y="2493033"/>
                  <a:pt x="2791680" y="2494938"/>
                  <a:pt x="2791913" y="2496843"/>
                </a:cubicBezTo>
                <a:cubicBezTo>
                  <a:pt x="2792146" y="2498854"/>
                  <a:pt x="2792378" y="2500864"/>
                  <a:pt x="2792611" y="2502875"/>
                </a:cubicBezTo>
                <a:lnTo>
                  <a:pt x="2792611" y="2508907"/>
                </a:lnTo>
                <a:lnTo>
                  <a:pt x="2792611" y="2514939"/>
                </a:lnTo>
                <a:cubicBezTo>
                  <a:pt x="2792378" y="2516844"/>
                  <a:pt x="2792146" y="2518749"/>
                  <a:pt x="2791913" y="2520654"/>
                </a:cubicBezTo>
                <a:cubicBezTo>
                  <a:pt x="2791680" y="2522665"/>
                  <a:pt x="2791448" y="2524675"/>
                  <a:pt x="2791215" y="2526686"/>
                </a:cubicBezTo>
                <a:cubicBezTo>
                  <a:pt x="2790982" y="2528697"/>
                  <a:pt x="2790750" y="2530707"/>
                  <a:pt x="2790517" y="2532718"/>
                </a:cubicBezTo>
                <a:lnTo>
                  <a:pt x="2789121" y="2538433"/>
                </a:lnTo>
                <a:lnTo>
                  <a:pt x="2787376" y="2544465"/>
                </a:lnTo>
                <a:lnTo>
                  <a:pt x="2785631" y="2550180"/>
                </a:lnTo>
                <a:lnTo>
                  <a:pt x="2783537" y="2555577"/>
                </a:lnTo>
                <a:lnTo>
                  <a:pt x="2781094" y="2561292"/>
                </a:lnTo>
                <a:lnTo>
                  <a:pt x="2778302" y="2566689"/>
                </a:lnTo>
                <a:lnTo>
                  <a:pt x="2775510" y="2572086"/>
                </a:lnTo>
                <a:lnTo>
                  <a:pt x="2772020" y="2577166"/>
                </a:lnTo>
                <a:lnTo>
                  <a:pt x="2768530" y="2582563"/>
                </a:lnTo>
                <a:lnTo>
                  <a:pt x="2764691" y="2587325"/>
                </a:lnTo>
                <a:lnTo>
                  <a:pt x="2760503" y="2592405"/>
                </a:lnTo>
                <a:lnTo>
                  <a:pt x="2756315" y="2596849"/>
                </a:lnTo>
                <a:lnTo>
                  <a:pt x="2752127" y="2600659"/>
                </a:lnTo>
                <a:lnTo>
                  <a:pt x="2747939" y="2604469"/>
                </a:lnTo>
                <a:lnTo>
                  <a:pt x="2743751" y="2607644"/>
                </a:lnTo>
                <a:lnTo>
                  <a:pt x="2739214" y="2611136"/>
                </a:lnTo>
                <a:lnTo>
                  <a:pt x="2735026" y="2613993"/>
                </a:lnTo>
                <a:lnTo>
                  <a:pt x="2730140" y="2616533"/>
                </a:lnTo>
                <a:lnTo>
                  <a:pt x="2725603" y="2619390"/>
                </a:lnTo>
                <a:lnTo>
                  <a:pt x="2720717" y="2621613"/>
                </a:lnTo>
                <a:lnTo>
                  <a:pt x="2716180" y="2623518"/>
                </a:lnTo>
                <a:lnTo>
                  <a:pt x="2710945" y="2625740"/>
                </a:lnTo>
                <a:lnTo>
                  <a:pt x="2706059" y="2627645"/>
                </a:lnTo>
                <a:lnTo>
                  <a:pt x="2701173" y="2628915"/>
                </a:lnTo>
                <a:lnTo>
                  <a:pt x="2695938" y="2630185"/>
                </a:lnTo>
                <a:lnTo>
                  <a:pt x="2691052" y="2631455"/>
                </a:lnTo>
                <a:lnTo>
                  <a:pt x="2685817" y="2632090"/>
                </a:lnTo>
                <a:lnTo>
                  <a:pt x="2680582" y="2632725"/>
                </a:lnTo>
                <a:lnTo>
                  <a:pt x="2675348" y="2633042"/>
                </a:lnTo>
                <a:lnTo>
                  <a:pt x="2670461" y="2633042"/>
                </a:lnTo>
                <a:lnTo>
                  <a:pt x="2665226" y="2633042"/>
                </a:lnTo>
                <a:lnTo>
                  <a:pt x="2659991" y="2633042"/>
                </a:lnTo>
                <a:lnTo>
                  <a:pt x="2654756" y="2632407"/>
                </a:lnTo>
                <a:lnTo>
                  <a:pt x="2649521" y="2632090"/>
                </a:lnTo>
                <a:lnTo>
                  <a:pt x="2644635" y="2631137"/>
                </a:lnTo>
                <a:lnTo>
                  <a:pt x="2639051" y="2629867"/>
                </a:lnTo>
                <a:lnTo>
                  <a:pt x="2633816" y="2628597"/>
                </a:lnTo>
                <a:lnTo>
                  <a:pt x="2628930" y="2627010"/>
                </a:lnTo>
                <a:lnTo>
                  <a:pt x="2624044" y="2625423"/>
                </a:lnTo>
                <a:lnTo>
                  <a:pt x="2619158" y="2623200"/>
                </a:lnTo>
                <a:lnTo>
                  <a:pt x="2614272" y="2621295"/>
                </a:lnTo>
                <a:lnTo>
                  <a:pt x="2609735" y="2618756"/>
                </a:lnTo>
                <a:lnTo>
                  <a:pt x="2604849" y="2616216"/>
                </a:lnTo>
                <a:lnTo>
                  <a:pt x="2600312" y="2613676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BEEF950F-E0C6-4638-98FF-E50797CFD1E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9147326" cy="6857999"/>
          </a:xfrm>
          <a:custGeom>
            <a:avLst/>
            <a:gdLst>
              <a:gd name="connsiteX0" fmla="*/ 9147326 w 9147326"/>
              <a:gd name="connsiteY0" fmla="*/ 0 h 6857999"/>
              <a:gd name="connsiteX1" fmla="*/ 0 w 9147326"/>
              <a:gd name="connsiteY1" fmla="*/ 0 h 6857999"/>
              <a:gd name="connsiteX2" fmla="*/ 0 w 9147326"/>
              <a:gd name="connsiteY2" fmla="*/ 117731 h 6857999"/>
              <a:gd name="connsiteX3" fmla="*/ 2563450 w 9147326"/>
              <a:gd name="connsiteY3" fmla="*/ 2678112 h 6857999"/>
              <a:gd name="connsiteX4" fmla="*/ 2567987 w 9147326"/>
              <a:gd name="connsiteY4" fmla="*/ 2682875 h 6857999"/>
              <a:gd name="connsiteX5" fmla="*/ 2572175 w 9147326"/>
              <a:gd name="connsiteY5" fmla="*/ 2687320 h 6857999"/>
              <a:gd name="connsiteX6" fmla="*/ 2576014 w 9147326"/>
              <a:gd name="connsiteY6" fmla="*/ 2692717 h 6857999"/>
              <a:gd name="connsiteX7" fmla="*/ 2579503 w 9147326"/>
              <a:gd name="connsiteY7" fmla="*/ 2697480 h 6857999"/>
              <a:gd name="connsiteX8" fmla="*/ 2582644 w 9147326"/>
              <a:gd name="connsiteY8" fmla="*/ 2702877 h 6857999"/>
              <a:gd name="connsiteX9" fmla="*/ 2585785 w 9147326"/>
              <a:gd name="connsiteY9" fmla="*/ 2708275 h 6857999"/>
              <a:gd name="connsiteX10" fmla="*/ 2588577 w 9147326"/>
              <a:gd name="connsiteY10" fmla="*/ 2713672 h 6857999"/>
              <a:gd name="connsiteX11" fmla="*/ 2591020 w 9147326"/>
              <a:gd name="connsiteY11" fmla="*/ 2719070 h 6857999"/>
              <a:gd name="connsiteX12" fmla="*/ 2593114 w 9147326"/>
              <a:gd name="connsiteY12" fmla="*/ 2725102 h 6857999"/>
              <a:gd name="connsiteX13" fmla="*/ 2594859 w 9147326"/>
              <a:gd name="connsiteY13" fmla="*/ 2730817 h 6857999"/>
              <a:gd name="connsiteX14" fmla="*/ 2596254 w 9147326"/>
              <a:gd name="connsiteY14" fmla="*/ 2736532 h 6857999"/>
              <a:gd name="connsiteX15" fmla="*/ 2597650 w 9147326"/>
              <a:gd name="connsiteY15" fmla="*/ 2742565 h 6857999"/>
              <a:gd name="connsiteX16" fmla="*/ 2598697 w 9147326"/>
              <a:gd name="connsiteY16" fmla="*/ 2748280 h 6857999"/>
              <a:gd name="connsiteX17" fmla="*/ 2599395 w 9147326"/>
              <a:gd name="connsiteY17" fmla="*/ 2753995 h 6857999"/>
              <a:gd name="connsiteX18" fmla="*/ 2599744 w 9147326"/>
              <a:gd name="connsiteY18" fmla="*/ 2760345 h 6857999"/>
              <a:gd name="connsiteX19" fmla="*/ 2600093 w 9147326"/>
              <a:gd name="connsiteY19" fmla="*/ 2766377 h 6857999"/>
              <a:gd name="connsiteX20" fmla="*/ 2599744 w 9147326"/>
              <a:gd name="connsiteY20" fmla="*/ 2772092 h 6857999"/>
              <a:gd name="connsiteX21" fmla="*/ 2599395 w 9147326"/>
              <a:gd name="connsiteY21" fmla="*/ 2778125 h 6857999"/>
              <a:gd name="connsiteX22" fmla="*/ 2598697 w 9147326"/>
              <a:gd name="connsiteY22" fmla="*/ 2784157 h 6857999"/>
              <a:gd name="connsiteX23" fmla="*/ 2597650 w 9147326"/>
              <a:gd name="connsiteY23" fmla="*/ 2790190 h 6857999"/>
              <a:gd name="connsiteX24" fmla="*/ 2596254 w 9147326"/>
              <a:gd name="connsiteY24" fmla="*/ 2795905 h 6857999"/>
              <a:gd name="connsiteX25" fmla="*/ 2594859 w 9147326"/>
              <a:gd name="connsiteY25" fmla="*/ 2801620 h 6857999"/>
              <a:gd name="connsiteX26" fmla="*/ 2593114 w 9147326"/>
              <a:gd name="connsiteY26" fmla="*/ 2807335 h 6857999"/>
              <a:gd name="connsiteX27" fmla="*/ 2591020 w 9147326"/>
              <a:gd name="connsiteY27" fmla="*/ 2813050 h 6857999"/>
              <a:gd name="connsiteX28" fmla="*/ 2588577 w 9147326"/>
              <a:gd name="connsiteY28" fmla="*/ 2818765 h 6857999"/>
              <a:gd name="connsiteX29" fmla="*/ 2585785 w 9147326"/>
              <a:gd name="connsiteY29" fmla="*/ 2824162 h 6857999"/>
              <a:gd name="connsiteX30" fmla="*/ 2582644 w 9147326"/>
              <a:gd name="connsiteY30" fmla="*/ 2829560 h 6857999"/>
              <a:gd name="connsiteX31" fmla="*/ 2579503 w 9147326"/>
              <a:gd name="connsiteY31" fmla="*/ 2834640 h 6857999"/>
              <a:gd name="connsiteX32" fmla="*/ 2576014 w 9147326"/>
              <a:gd name="connsiteY32" fmla="*/ 2840037 h 6857999"/>
              <a:gd name="connsiteX33" fmla="*/ 2572175 w 9147326"/>
              <a:gd name="connsiteY33" fmla="*/ 2844800 h 6857999"/>
              <a:gd name="connsiteX34" fmla="*/ 2567987 w 9147326"/>
              <a:gd name="connsiteY34" fmla="*/ 2849562 h 6857999"/>
              <a:gd name="connsiteX35" fmla="*/ 2563450 w 9147326"/>
              <a:gd name="connsiteY35" fmla="*/ 2854325 h 6857999"/>
              <a:gd name="connsiteX36" fmla="*/ 2558913 w 9147326"/>
              <a:gd name="connsiteY36" fmla="*/ 2858770 h 6857999"/>
              <a:gd name="connsiteX37" fmla="*/ 2554028 w 9147326"/>
              <a:gd name="connsiteY37" fmla="*/ 2862580 h 6857999"/>
              <a:gd name="connsiteX38" fmla="*/ 2549142 w 9147326"/>
              <a:gd name="connsiteY38" fmla="*/ 2866390 h 6857999"/>
              <a:gd name="connsiteX39" fmla="*/ 2543907 w 9147326"/>
              <a:gd name="connsiteY39" fmla="*/ 2870200 h 6857999"/>
              <a:gd name="connsiteX40" fmla="*/ 2538673 w 9147326"/>
              <a:gd name="connsiteY40" fmla="*/ 2873375 h 6857999"/>
              <a:gd name="connsiteX41" fmla="*/ 2533438 w 9147326"/>
              <a:gd name="connsiteY41" fmla="*/ 2876550 h 6857999"/>
              <a:gd name="connsiteX42" fmla="*/ 2527854 w 9147326"/>
              <a:gd name="connsiteY42" fmla="*/ 2879090 h 6857999"/>
              <a:gd name="connsiteX43" fmla="*/ 2522270 w 9147326"/>
              <a:gd name="connsiteY43" fmla="*/ 2881312 h 6857999"/>
              <a:gd name="connsiteX44" fmla="*/ 2516687 w 9147326"/>
              <a:gd name="connsiteY44" fmla="*/ 2883535 h 6857999"/>
              <a:gd name="connsiteX45" fmla="*/ 2510754 w 9147326"/>
              <a:gd name="connsiteY45" fmla="*/ 2885757 h 6857999"/>
              <a:gd name="connsiteX46" fmla="*/ 2505170 w 9147326"/>
              <a:gd name="connsiteY46" fmla="*/ 2887027 h 6857999"/>
              <a:gd name="connsiteX47" fmla="*/ 2499238 w 9147326"/>
              <a:gd name="connsiteY47" fmla="*/ 2888297 h 6857999"/>
              <a:gd name="connsiteX48" fmla="*/ 2493305 w 9147326"/>
              <a:gd name="connsiteY48" fmla="*/ 2889567 h 6857999"/>
              <a:gd name="connsiteX49" fmla="*/ 2487372 w 9147326"/>
              <a:gd name="connsiteY49" fmla="*/ 2890202 h 6857999"/>
              <a:gd name="connsiteX50" fmla="*/ 2481440 w 9147326"/>
              <a:gd name="connsiteY50" fmla="*/ 2890520 h 6857999"/>
              <a:gd name="connsiteX51" fmla="*/ 2475507 w 9147326"/>
              <a:gd name="connsiteY51" fmla="*/ 2890520 h 6857999"/>
              <a:gd name="connsiteX52" fmla="*/ 2469574 w 9147326"/>
              <a:gd name="connsiteY52" fmla="*/ 2890520 h 6857999"/>
              <a:gd name="connsiteX53" fmla="*/ 2463642 w 9147326"/>
              <a:gd name="connsiteY53" fmla="*/ 2890202 h 6857999"/>
              <a:gd name="connsiteX54" fmla="*/ 2457709 w 9147326"/>
              <a:gd name="connsiteY54" fmla="*/ 2889567 h 6857999"/>
              <a:gd name="connsiteX55" fmla="*/ 2451776 w 9147326"/>
              <a:gd name="connsiteY55" fmla="*/ 2888297 h 6857999"/>
              <a:gd name="connsiteX56" fmla="*/ 2445844 w 9147326"/>
              <a:gd name="connsiteY56" fmla="*/ 2887027 h 6857999"/>
              <a:gd name="connsiteX57" fmla="*/ 2439911 w 9147326"/>
              <a:gd name="connsiteY57" fmla="*/ 2885757 h 6857999"/>
              <a:gd name="connsiteX58" fmla="*/ 2434327 w 9147326"/>
              <a:gd name="connsiteY58" fmla="*/ 2883535 h 6857999"/>
              <a:gd name="connsiteX59" fmla="*/ 2428744 w 9147326"/>
              <a:gd name="connsiteY59" fmla="*/ 2881312 h 6857999"/>
              <a:gd name="connsiteX60" fmla="*/ 2423160 w 9147326"/>
              <a:gd name="connsiteY60" fmla="*/ 2879090 h 6857999"/>
              <a:gd name="connsiteX61" fmla="*/ 2417576 w 9147326"/>
              <a:gd name="connsiteY61" fmla="*/ 2876550 h 6857999"/>
              <a:gd name="connsiteX62" fmla="*/ 2412341 w 9147326"/>
              <a:gd name="connsiteY62" fmla="*/ 2873375 h 6857999"/>
              <a:gd name="connsiteX63" fmla="*/ 2407107 w 9147326"/>
              <a:gd name="connsiteY63" fmla="*/ 2870200 h 6857999"/>
              <a:gd name="connsiteX64" fmla="*/ 2401872 w 9147326"/>
              <a:gd name="connsiteY64" fmla="*/ 2866390 h 6857999"/>
              <a:gd name="connsiteX65" fmla="*/ 2396986 w 9147326"/>
              <a:gd name="connsiteY65" fmla="*/ 2862580 h 6857999"/>
              <a:gd name="connsiteX66" fmla="*/ 2392101 w 9147326"/>
              <a:gd name="connsiteY66" fmla="*/ 2858770 h 6857999"/>
              <a:gd name="connsiteX67" fmla="*/ 2387564 w 9147326"/>
              <a:gd name="connsiteY67" fmla="*/ 2854325 h 6857999"/>
              <a:gd name="connsiteX68" fmla="*/ 2273098 w 9147326"/>
              <a:gd name="connsiteY68" fmla="*/ 2740025 h 6857999"/>
              <a:gd name="connsiteX69" fmla="*/ 2268212 w 9147326"/>
              <a:gd name="connsiteY69" fmla="*/ 2735580 h 6857999"/>
              <a:gd name="connsiteX70" fmla="*/ 2263326 w 9147326"/>
              <a:gd name="connsiteY70" fmla="*/ 2731452 h 6857999"/>
              <a:gd name="connsiteX71" fmla="*/ 2258441 w 9147326"/>
              <a:gd name="connsiteY71" fmla="*/ 2727642 h 6857999"/>
              <a:gd name="connsiteX72" fmla="*/ 2253555 w 9147326"/>
              <a:gd name="connsiteY72" fmla="*/ 2724150 h 6857999"/>
              <a:gd name="connsiteX73" fmla="*/ 2248320 w 9147326"/>
              <a:gd name="connsiteY73" fmla="*/ 2720975 h 6857999"/>
              <a:gd name="connsiteX74" fmla="*/ 2242736 w 9147326"/>
              <a:gd name="connsiteY74" fmla="*/ 2717800 h 6857999"/>
              <a:gd name="connsiteX75" fmla="*/ 2237502 w 9147326"/>
              <a:gd name="connsiteY75" fmla="*/ 2715260 h 6857999"/>
              <a:gd name="connsiteX76" fmla="*/ 2231918 w 9147326"/>
              <a:gd name="connsiteY76" fmla="*/ 2713037 h 6857999"/>
              <a:gd name="connsiteX77" fmla="*/ 2225986 w 9147326"/>
              <a:gd name="connsiteY77" fmla="*/ 2710497 h 6857999"/>
              <a:gd name="connsiteX78" fmla="*/ 2220402 w 9147326"/>
              <a:gd name="connsiteY78" fmla="*/ 2708592 h 6857999"/>
              <a:gd name="connsiteX79" fmla="*/ 2214469 w 9147326"/>
              <a:gd name="connsiteY79" fmla="*/ 2707322 h 6857999"/>
              <a:gd name="connsiteX80" fmla="*/ 2208536 w 9147326"/>
              <a:gd name="connsiteY80" fmla="*/ 2706052 h 6857999"/>
              <a:gd name="connsiteX81" fmla="*/ 2202953 w 9147326"/>
              <a:gd name="connsiteY81" fmla="*/ 2704782 h 6857999"/>
              <a:gd name="connsiteX82" fmla="*/ 2196671 w 9147326"/>
              <a:gd name="connsiteY82" fmla="*/ 2704147 h 6857999"/>
              <a:gd name="connsiteX83" fmla="*/ 2190738 w 9147326"/>
              <a:gd name="connsiteY83" fmla="*/ 2703830 h 6857999"/>
              <a:gd name="connsiteX84" fmla="*/ 2184806 w 9147326"/>
              <a:gd name="connsiteY84" fmla="*/ 2703512 h 6857999"/>
              <a:gd name="connsiteX85" fmla="*/ 2178873 w 9147326"/>
              <a:gd name="connsiteY85" fmla="*/ 2703830 h 6857999"/>
              <a:gd name="connsiteX86" fmla="*/ 2172940 w 9147326"/>
              <a:gd name="connsiteY86" fmla="*/ 2704147 h 6857999"/>
              <a:gd name="connsiteX87" fmla="*/ 2167008 w 9147326"/>
              <a:gd name="connsiteY87" fmla="*/ 2704782 h 6857999"/>
              <a:gd name="connsiteX88" fmla="*/ 2161075 w 9147326"/>
              <a:gd name="connsiteY88" fmla="*/ 2706052 h 6857999"/>
              <a:gd name="connsiteX89" fmla="*/ 2155142 w 9147326"/>
              <a:gd name="connsiteY89" fmla="*/ 2707322 h 6857999"/>
              <a:gd name="connsiteX90" fmla="*/ 2149559 w 9147326"/>
              <a:gd name="connsiteY90" fmla="*/ 2708592 h 6857999"/>
              <a:gd name="connsiteX91" fmla="*/ 2143626 w 9147326"/>
              <a:gd name="connsiteY91" fmla="*/ 2710497 h 6857999"/>
              <a:gd name="connsiteX92" fmla="*/ 2138042 w 9147326"/>
              <a:gd name="connsiteY92" fmla="*/ 2713037 h 6857999"/>
              <a:gd name="connsiteX93" fmla="*/ 2132458 w 9147326"/>
              <a:gd name="connsiteY93" fmla="*/ 2715260 h 6857999"/>
              <a:gd name="connsiteX94" fmla="*/ 2126875 w 9147326"/>
              <a:gd name="connsiteY94" fmla="*/ 2717800 h 6857999"/>
              <a:gd name="connsiteX95" fmla="*/ 2121640 w 9147326"/>
              <a:gd name="connsiteY95" fmla="*/ 2720975 h 6857999"/>
              <a:gd name="connsiteX96" fmla="*/ 2116406 w 9147326"/>
              <a:gd name="connsiteY96" fmla="*/ 2724150 h 6857999"/>
              <a:gd name="connsiteX97" fmla="*/ 2111171 w 9147326"/>
              <a:gd name="connsiteY97" fmla="*/ 2727642 h 6857999"/>
              <a:gd name="connsiteX98" fmla="*/ 2106285 w 9147326"/>
              <a:gd name="connsiteY98" fmla="*/ 2731452 h 6857999"/>
              <a:gd name="connsiteX99" fmla="*/ 2101399 w 9147326"/>
              <a:gd name="connsiteY99" fmla="*/ 2735580 h 6857999"/>
              <a:gd name="connsiteX100" fmla="*/ 2096862 w 9147326"/>
              <a:gd name="connsiteY100" fmla="*/ 2740025 h 6857999"/>
              <a:gd name="connsiteX101" fmla="*/ 2092326 w 9147326"/>
              <a:gd name="connsiteY101" fmla="*/ 2744787 h 6857999"/>
              <a:gd name="connsiteX102" fmla="*/ 2088487 w 9147326"/>
              <a:gd name="connsiteY102" fmla="*/ 2749550 h 6857999"/>
              <a:gd name="connsiteX103" fmla="*/ 2084299 w 9147326"/>
              <a:gd name="connsiteY103" fmla="*/ 2754312 h 6857999"/>
              <a:gd name="connsiteX104" fmla="*/ 2080810 w 9147326"/>
              <a:gd name="connsiteY104" fmla="*/ 2759710 h 6857999"/>
              <a:gd name="connsiteX105" fmla="*/ 2077320 w 9147326"/>
              <a:gd name="connsiteY105" fmla="*/ 2764790 h 6857999"/>
              <a:gd name="connsiteX106" fmla="*/ 2074179 w 9147326"/>
              <a:gd name="connsiteY106" fmla="*/ 2770187 h 6857999"/>
              <a:gd name="connsiteX107" fmla="*/ 2071736 w 9147326"/>
              <a:gd name="connsiteY107" fmla="*/ 2775585 h 6857999"/>
              <a:gd name="connsiteX108" fmla="*/ 2069293 w 9147326"/>
              <a:gd name="connsiteY108" fmla="*/ 2781300 h 6857999"/>
              <a:gd name="connsiteX109" fmla="*/ 2066850 w 9147326"/>
              <a:gd name="connsiteY109" fmla="*/ 2787015 h 6857999"/>
              <a:gd name="connsiteX110" fmla="*/ 2065105 w 9147326"/>
              <a:gd name="connsiteY110" fmla="*/ 2792730 h 6857999"/>
              <a:gd name="connsiteX111" fmla="*/ 2063709 w 9147326"/>
              <a:gd name="connsiteY111" fmla="*/ 2798445 h 6857999"/>
              <a:gd name="connsiteX112" fmla="*/ 2062314 w 9147326"/>
              <a:gd name="connsiteY112" fmla="*/ 2804477 h 6857999"/>
              <a:gd name="connsiteX113" fmla="*/ 2061266 w 9147326"/>
              <a:gd name="connsiteY113" fmla="*/ 2810192 h 6857999"/>
              <a:gd name="connsiteX114" fmla="*/ 2060568 w 9147326"/>
              <a:gd name="connsiteY114" fmla="*/ 2816225 h 6857999"/>
              <a:gd name="connsiteX115" fmla="*/ 2060220 w 9147326"/>
              <a:gd name="connsiteY115" fmla="*/ 2822257 h 6857999"/>
              <a:gd name="connsiteX116" fmla="*/ 2059870 w 9147326"/>
              <a:gd name="connsiteY116" fmla="*/ 2827972 h 6857999"/>
              <a:gd name="connsiteX117" fmla="*/ 2060220 w 9147326"/>
              <a:gd name="connsiteY117" fmla="*/ 2834005 h 6857999"/>
              <a:gd name="connsiteX118" fmla="*/ 2060568 w 9147326"/>
              <a:gd name="connsiteY118" fmla="*/ 2840037 h 6857999"/>
              <a:gd name="connsiteX119" fmla="*/ 2061266 w 9147326"/>
              <a:gd name="connsiteY119" fmla="*/ 2845752 h 6857999"/>
              <a:gd name="connsiteX120" fmla="*/ 2062314 w 9147326"/>
              <a:gd name="connsiteY120" fmla="*/ 2851785 h 6857999"/>
              <a:gd name="connsiteX121" fmla="*/ 2063709 w 9147326"/>
              <a:gd name="connsiteY121" fmla="*/ 2857817 h 6857999"/>
              <a:gd name="connsiteX122" fmla="*/ 2065105 w 9147326"/>
              <a:gd name="connsiteY122" fmla="*/ 2863532 h 6857999"/>
              <a:gd name="connsiteX123" fmla="*/ 2066850 w 9147326"/>
              <a:gd name="connsiteY123" fmla="*/ 2869247 h 6857999"/>
              <a:gd name="connsiteX124" fmla="*/ 2069293 w 9147326"/>
              <a:gd name="connsiteY124" fmla="*/ 2875280 h 6857999"/>
              <a:gd name="connsiteX125" fmla="*/ 2071736 w 9147326"/>
              <a:gd name="connsiteY125" fmla="*/ 2880677 h 6857999"/>
              <a:gd name="connsiteX126" fmla="*/ 2074179 w 9147326"/>
              <a:gd name="connsiteY126" fmla="*/ 2886075 h 6857999"/>
              <a:gd name="connsiteX127" fmla="*/ 2077320 w 9147326"/>
              <a:gd name="connsiteY127" fmla="*/ 2891472 h 6857999"/>
              <a:gd name="connsiteX128" fmla="*/ 2080810 w 9147326"/>
              <a:gd name="connsiteY128" fmla="*/ 2896870 h 6857999"/>
              <a:gd name="connsiteX129" fmla="*/ 2084299 w 9147326"/>
              <a:gd name="connsiteY129" fmla="*/ 2901632 h 6857999"/>
              <a:gd name="connsiteX130" fmla="*/ 2088487 w 9147326"/>
              <a:gd name="connsiteY130" fmla="*/ 2906712 h 6857999"/>
              <a:gd name="connsiteX131" fmla="*/ 2092326 w 9147326"/>
              <a:gd name="connsiteY131" fmla="*/ 2911475 h 6857999"/>
              <a:gd name="connsiteX132" fmla="*/ 2096862 w 9147326"/>
              <a:gd name="connsiteY132" fmla="*/ 2916237 h 6857999"/>
              <a:gd name="connsiteX133" fmla="*/ 2820649 w 9147326"/>
              <a:gd name="connsiteY133" fmla="*/ 3639502 h 6857999"/>
              <a:gd name="connsiteX134" fmla="*/ 2825186 w 9147326"/>
              <a:gd name="connsiteY134" fmla="*/ 3643947 h 6857999"/>
              <a:gd name="connsiteX135" fmla="*/ 2829374 w 9147326"/>
              <a:gd name="connsiteY135" fmla="*/ 3648710 h 6857999"/>
              <a:gd name="connsiteX136" fmla="*/ 2833213 w 9147326"/>
              <a:gd name="connsiteY136" fmla="*/ 3653790 h 6857999"/>
              <a:gd name="connsiteX137" fmla="*/ 2836702 w 9147326"/>
              <a:gd name="connsiteY137" fmla="*/ 3658870 h 6857999"/>
              <a:gd name="connsiteX138" fmla="*/ 2839843 w 9147326"/>
              <a:gd name="connsiteY138" fmla="*/ 3664267 h 6857999"/>
              <a:gd name="connsiteX139" fmla="*/ 2842984 w 9147326"/>
              <a:gd name="connsiteY139" fmla="*/ 3669347 h 6857999"/>
              <a:gd name="connsiteX140" fmla="*/ 2845776 w 9147326"/>
              <a:gd name="connsiteY140" fmla="*/ 3675062 h 6857999"/>
              <a:gd name="connsiteX141" fmla="*/ 2847870 w 9147326"/>
              <a:gd name="connsiteY141" fmla="*/ 3680460 h 6857999"/>
              <a:gd name="connsiteX142" fmla="*/ 2850313 w 9147326"/>
              <a:gd name="connsiteY142" fmla="*/ 3686175 h 6857999"/>
              <a:gd name="connsiteX143" fmla="*/ 2852058 w 9147326"/>
              <a:gd name="connsiteY143" fmla="*/ 3691890 h 6857999"/>
              <a:gd name="connsiteX144" fmla="*/ 2853453 w 9147326"/>
              <a:gd name="connsiteY144" fmla="*/ 3697605 h 6857999"/>
              <a:gd name="connsiteX145" fmla="*/ 2854849 w 9147326"/>
              <a:gd name="connsiteY145" fmla="*/ 3703637 h 6857999"/>
              <a:gd name="connsiteX146" fmla="*/ 2855896 w 9147326"/>
              <a:gd name="connsiteY146" fmla="*/ 3709670 h 6857999"/>
              <a:gd name="connsiteX147" fmla="*/ 2856594 w 9147326"/>
              <a:gd name="connsiteY147" fmla="*/ 3715385 h 6857999"/>
              <a:gd name="connsiteX148" fmla="*/ 2856943 w 9147326"/>
              <a:gd name="connsiteY148" fmla="*/ 3721417 h 6857999"/>
              <a:gd name="connsiteX149" fmla="*/ 2857292 w 9147326"/>
              <a:gd name="connsiteY149" fmla="*/ 3727450 h 6857999"/>
              <a:gd name="connsiteX150" fmla="*/ 2856943 w 9147326"/>
              <a:gd name="connsiteY150" fmla="*/ 3733165 h 6857999"/>
              <a:gd name="connsiteX151" fmla="*/ 2856594 w 9147326"/>
              <a:gd name="connsiteY151" fmla="*/ 3739197 h 6857999"/>
              <a:gd name="connsiteX152" fmla="*/ 2855896 w 9147326"/>
              <a:gd name="connsiteY152" fmla="*/ 3745230 h 6857999"/>
              <a:gd name="connsiteX153" fmla="*/ 2854849 w 9147326"/>
              <a:gd name="connsiteY153" fmla="*/ 3750945 h 6857999"/>
              <a:gd name="connsiteX154" fmla="*/ 2853453 w 9147326"/>
              <a:gd name="connsiteY154" fmla="*/ 3756977 h 6857999"/>
              <a:gd name="connsiteX155" fmla="*/ 2852058 w 9147326"/>
              <a:gd name="connsiteY155" fmla="*/ 3763010 h 6857999"/>
              <a:gd name="connsiteX156" fmla="*/ 2850313 w 9147326"/>
              <a:gd name="connsiteY156" fmla="*/ 3768407 h 6857999"/>
              <a:gd name="connsiteX157" fmla="*/ 2847870 w 9147326"/>
              <a:gd name="connsiteY157" fmla="*/ 3774122 h 6857999"/>
              <a:gd name="connsiteX158" fmla="*/ 2845776 w 9147326"/>
              <a:gd name="connsiteY158" fmla="*/ 3779837 h 6857999"/>
              <a:gd name="connsiteX159" fmla="*/ 2842984 w 9147326"/>
              <a:gd name="connsiteY159" fmla="*/ 3785235 h 6857999"/>
              <a:gd name="connsiteX160" fmla="*/ 2839843 w 9147326"/>
              <a:gd name="connsiteY160" fmla="*/ 3790632 h 6857999"/>
              <a:gd name="connsiteX161" fmla="*/ 2836702 w 9147326"/>
              <a:gd name="connsiteY161" fmla="*/ 3795712 h 6857999"/>
              <a:gd name="connsiteX162" fmla="*/ 2833213 w 9147326"/>
              <a:gd name="connsiteY162" fmla="*/ 3801110 h 6857999"/>
              <a:gd name="connsiteX163" fmla="*/ 2829374 w 9147326"/>
              <a:gd name="connsiteY163" fmla="*/ 3805872 h 6857999"/>
              <a:gd name="connsiteX164" fmla="*/ 2825186 w 9147326"/>
              <a:gd name="connsiteY164" fmla="*/ 3810635 h 6857999"/>
              <a:gd name="connsiteX165" fmla="*/ 2820649 w 9147326"/>
              <a:gd name="connsiteY165" fmla="*/ 3815397 h 6857999"/>
              <a:gd name="connsiteX166" fmla="*/ 2816113 w 9147326"/>
              <a:gd name="connsiteY166" fmla="*/ 3819842 h 6857999"/>
              <a:gd name="connsiteX167" fmla="*/ 2811227 w 9147326"/>
              <a:gd name="connsiteY167" fmla="*/ 3823970 h 6857999"/>
              <a:gd name="connsiteX168" fmla="*/ 2806341 w 9147326"/>
              <a:gd name="connsiteY168" fmla="*/ 3827780 h 6857999"/>
              <a:gd name="connsiteX169" fmla="*/ 2801106 w 9147326"/>
              <a:gd name="connsiteY169" fmla="*/ 3831272 h 6857999"/>
              <a:gd name="connsiteX170" fmla="*/ 2795872 w 9147326"/>
              <a:gd name="connsiteY170" fmla="*/ 3834447 h 6857999"/>
              <a:gd name="connsiteX171" fmla="*/ 2790637 w 9147326"/>
              <a:gd name="connsiteY171" fmla="*/ 3837622 h 6857999"/>
              <a:gd name="connsiteX172" fmla="*/ 2785053 w 9147326"/>
              <a:gd name="connsiteY172" fmla="*/ 3840480 h 6857999"/>
              <a:gd name="connsiteX173" fmla="*/ 2779469 w 9147326"/>
              <a:gd name="connsiteY173" fmla="*/ 3843020 h 6857999"/>
              <a:gd name="connsiteX174" fmla="*/ 2773886 w 9147326"/>
              <a:gd name="connsiteY174" fmla="*/ 3844925 h 6857999"/>
              <a:gd name="connsiteX175" fmla="*/ 2767953 w 9147326"/>
              <a:gd name="connsiteY175" fmla="*/ 3846830 h 6857999"/>
              <a:gd name="connsiteX176" fmla="*/ 2762369 w 9147326"/>
              <a:gd name="connsiteY176" fmla="*/ 3848417 h 6857999"/>
              <a:gd name="connsiteX177" fmla="*/ 2756437 w 9147326"/>
              <a:gd name="connsiteY177" fmla="*/ 3849370 h 6857999"/>
              <a:gd name="connsiteX178" fmla="*/ 2750504 w 9147326"/>
              <a:gd name="connsiteY178" fmla="*/ 3850640 h 6857999"/>
              <a:gd name="connsiteX179" fmla="*/ 2744571 w 9147326"/>
              <a:gd name="connsiteY179" fmla="*/ 3851275 h 6857999"/>
              <a:gd name="connsiteX180" fmla="*/ 2738639 w 9147326"/>
              <a:gd name="connsiteY180" fmla="*/ 3851592 h 6857999"/>
              <a:gd name="connsiteX181" fmla="*/ 2732706 w 9147326"/>
              <a:gd name="connsiteY181" fmla="*/ 3851910 h 6857999"/>
              <a:gd name="connsiteX182" fmla="*/ 2726773 w 9147326"/>
              <a:gd name="connsiteY182" fmla="*/ 3851592 h 6857999"/>
              <a:gd name="connsiteX183" fmla="*/ 2720841 w 9147326"/>
              <a:gd name="connsiteY183" fmla="*/ 3851275 h 6857999"/>
              <a:gd name="connsiteX184" fmla="*/ 2714908 w 9147326"/>
              <a:gd name="connsiteY184" fmla="*/ 3850640 h 6857999"/>
              <a:gd name="connsiteX185" fmla="*/ 2708975 w 9147326"/>
              <a:gd name="connsiteY185" fmla="*/ 3849370 h 6857999"/>
              <a:gd name="connsiteX186" fmla="*/ 2703043 w 9147326"/>
              <a:gd name="connsiteY186" fmla="*/ 3848417 h 6857999"/>
              <a:gd name="connsiteX187" fmla="*/ 2697110 w 9147326"/>
              <a:gd name="connsiteY187" fmla="*/ 3846830 h 6857999"/>
              <a:gd name="connsiteX188" fmla="*/ 2691526 w 9147326"/>
              <a:gd name="connsiteY188" fmla="*/ 3844925 h 6857999"/>
              <a:gd name="connsiteX189" fmla="*/ 2685943 w 9147326"/>
              <a:gd name="connsiteY189" fmla="*/ 3843020 h 6857999"/>
              <a:gd name="connsiteX190" fmla="*/ 2680359 w 9147326"/>
              <a:gd name="connsiteY190" fmla="*/ 3840480 h 6857999"/>
              <a:gd name="connsiteX191" fmla="*/ 2674775 w 9147326"/>
              <a:gd name="connsiteY191" fmla="*/ 3837622 h 6857999"/>
              <a:gd name="connsiteX192" fmla="*/ 2669540 w 9147326"/>
              <a:gd name="connsiteY192" fmla="*/ 3834447 h 6857999"/>
              <a:gd name="connsiteX193" fmla="*/ 2664306 w 9147326"/>
              <a:gd name="connsiteY193" fmla="*/ 3831272 h 6857999"/>
              <a:gd name="connsiteX194" fmla="*/ 2659071 w 9147326"/>
              <a:gd name="connsiteY194" fmla="*/ 3827780 h 6857999"/>
              <a:gd name="connsiteX195" fmla="*/ 2654185 w 9147326"/>
              <a:gd name="connsiteY195" fmla="*/ 3823970 h 6857999"/>
              <a:gd name="connsiteX196" fmla="*/ 2649300 w 9147326"/>
              <a:gd name="connsiteY196" fmla="*/ 3819842 h 6857999"/>
              <a:gd name="connsiteX197" fmla="*/ 2644763 w 9147326"/>
              <a:gd name="connsiteY197" fmla="*/ 3815397 h 6857999"/>
              <a:gd name="connsiteX198" fmla="*/ 2548793 w 9147326"/>
              <a:gd name="connsiteY198" fmla="*/ 3720147 h 6857999"/>
              <a:gd name="connsiteX199" fmla="*/ 2441307 w 9147326"/>
              <a:gd name="connsiteY199" fmla="*/ 3612515 h 6857999"/>
              <a:gd name="connsiteX200" fmla="*/ 2436770 w 9147326"/>
              <a:gd name="connsiteY200" fmla="*/ 3608070 h 6857999"/>
              <a:gd name="connsiteX201" fmla="*/ 2431884 w 9147326"/>
              <a:gd name="connsiteY201" fmla="*/ 3604260 h 6857999"/>
              <a:gd name="connsiteX202" fmla="*/ 2426999 w 9147326"/>
              <a:gd name="connsiteY202" fmla="*/ 3600132 h 6857999"/>
              <a:gd name="connsiteX203" fmla="*/ 2421764 w 9147326"/>
              <a:gd name="connsiteY203" fmla="*/ 3596640 h 6857999"/>
              <a:gd name="connsiteX204" fmla="*/ 2416529 w 9147326"/>
              <a:gd name="connsiteY204" fmla="*/ 3593465 h 6857999"/>
              <a:gd name="connsiteX205" fmla="*/ 2411295 w 9147326"/>
              <a:gd name="connsiteY205" fmla="*/ 3590290 h 6857999"/>
              <a:gd name="connsiteX206" fmla="*/ 2405711 w 9147326"/>
              <a:gd name="connsiteY206" fmla="*/ 3587750 h 6857999"/>
              <a:gd name="connsiteX207" fmla="*/ 2400127 w 9147326"/>
              <a:gd name="connsiteY207" fmla="*/ 3585210 h 6857999"/>
              <a:gd name="connsiteX208" fmla="*/ 2394543 w 9147326"/>
              <a:gd name="connsiteY208" fmla="*/ 3583305 h 6857999"/>
              <a:gd name="connsiteX209" fmla="*/ 2388960 w 9147326"/>
              <a:gd name="connsiteY209" fmla="*/ 3581082 h 6857999"/>
              <a:gd name="connsiteX210" fmla="*/ 2383027 w 9147326"/>
              <a:gd name="connsiteY210" fmla="*/ 3579812 h 6857999"/>
              <a:gd name="connsiteX211" fmla="*/ 2377094 w 9147326"/>
              <a:gd name="connsiteY211" fmla="*/ 3578225 h 6857999"/>
              <a:gd name="connsiteX212" fmla="*/ 2371162 w 9147326"/>
              <a:gd name="connsiteY212" fmla="*/ 3577272 h 6857999"/>
              <a:gd name="connsiteX213" fmla="*/ 2365229 w 9147326"/>
              <a:gd name="connsiteY213" fmla="*/ 3576637 h 6857999"/>
              <a:gd name="connsiteX214" fmla="*/ 2358947 w 9147326"/>
              <a:gd name="connsiteY214" fmla="*/ 3576320 h 6857999"/>
              <a:gd name="connsiteX215" fmla="*/ 2353015 w 9147326"/>
              <a:gd name="connsiteY215" fmla="*/ 3576320 h 6857999"/>
              <a:gd name="connsiteX216" fmla="*/ 2347082 w 9147326"/>
              <a:gd name="connsiteY216" fmla="*/ 3576320 h 6857999"/>
              <a:gd name="connsiteX217" fmla="*/ 2341149 w 9147326"/>
              <a:gd name="connsiteY217" fmla="*/ 3576637 h 6857999"/>
              <a:gd name="connsiteX218" fmla="*/ 2335217 w 9147326"/>
              <a:gd name="connsiteY218" fmla="*/ 3577272 h 6857999"/>
              <a:gd name="connsiteX219" fmla="*/ 2329284 w 9147326"/>
              <a:gd name="connsiteY219" fmla="*/ 3578225 h 6857999"/>
              <a:gd name="connsiteX220" fmla="*/ 2323351 w 9147326"/>
              <a:gd name="connsiteY220" fmla="*/ 3579812 h 6857999"/>
              <a:gd name="connsiteX221" fmla="*/ 2317419 w 9147326"/>
              <a:gd name="connsiteY221" fmla="*/ 3581082 h 6857999"/>
              <a:gd name="connsiteX222" fmla="*/ 2311835 w 9147326"/>
              <a:gd name="connsiteY222" fmla="*/ 3583305 h 6857999"/>
              <a:gd name="connsiteX223" fmla="*/ 2306251 w 9147326"/>
              <a:gd name="connsiteY223" fmla="*/ 3585210 h 6857999"/>
              <a:gd name="connsiteX224" fmla="*/ 2300668 w 9147326"/>
              <a:gd name="connsiteY224" fmla="*/ 3587750 h 6857999"/>
              <a:gd name="connsiteX225" fmla="*/ 2295084 w 9147326"/>
              <a:gd name="connsiteY225" fmla="*/ 3590290 h 6857999"/>
              <a:gd name="connsiteX226" fmla="*/ 2289849 w 9147326"/>
              <a:gd name="connsiteY226" fmla="*/ 3593465 h 6857999"/>
              <a:gd name="connsiteX227" fmla="*/ 2284614 w 9147326"/>
              <a:gd name="connsiteY227" fmla="*/ 3596640 h 6857999"/>
              <a:gd name="connsiteX228" fmla="*/ 2279380 w 9147326"/>
              <a:gd name="connsiteY228" fmla="*/ 3600450 h 6857999"/>
              <a:gd name="connsiteX229" fmla="*/ 2274494 w 9147326"/>
              <a:gd name="connsiteY229" fmla="*/ 3604260 h 6857999"/>
              <a:gd name="connsiteX230" fmla="*/ 2269608 w 9147326"/>
              <a:gd name="connsiteY230" fmla="*/ 3608070 h 6857999"/>
              <a:gd name="connsiteX231" fmla="*/ 2265071 w 9147326"/>
              <a:gd name="connsiteY231" fmla="*/ 3612515 h 6857999"/>
              <a:gd name="connsiteX232" fmla="*/ 2261232 w 9147326"/>
              <a:gd name="connsiteY232" fmla="*/ 3616325 h 6857999"/>
              <a:gd name="connsiteX233" fmla="*/ 2258092 w 9147326"/>
              <a:gd name="connsiteY233" fmla="*/ 3620135 h 6857999"/>
              <a:gd name="connsiteX234" fmla="*/ 2251810 w 9147326"/>
              <a:gd name="connsiteY234" fmla="*/ 3628390 h 6857999"/>
              <a:gd name="connsiteX235" fmla="*/ 2246226 w 9147326"/>
              <a:gd name="connsiteY235" fmla="*/ 3636327 h 6857999"/>
              <a:gd name="connsiteX236" fmla="*/ 2241690 w 9147326"/>
              <a:gd name="connsiteY236" fmla="*/ 3644900 h 6857999"/>
              <a:gd name="connsiteX237" fmla="*/ 2237502 w 9147326"/>
              <a:gd name="connsiteY237" fmla="*/ 3654107 h 6857999"/>
              <a:gd name="connsiteX238" fmla="*/ 2234361 w 9147326"/>
              <a:gd name="connsiteY238" fmla="*/ 3663315 h 6857999"/>
              <a:gd name="connsiteX239" fmla="*/ 2231918 w 9147326"/>
              <a:gd name="connsiteY239" fmla="*/ 3672522 h 6857999"/>
              <a:gd name="connsiteX240" fmla="*/ 2230173 w 9147326"/>
              <a:gd name="connsiteY240" fmla="*/ 3682047 h 6857999"/>
              <a:gd name="connsiteX241" fmla="*/ 2229126 w 9147326"/>
              <a:gd name="connsiteY241" fmla="*/ 3691572 h 6857999"/>
              <a:gd name="connsiteX242" fmla="*/ 2228777 w 9147326"/>
              <a:gd name="connsiteY242" fmla="*/ 3701097 h 6857999"/>
              <a:gd name="connsiteX243" fmla="*/ 2229475 w 9147326"/>
              <a:gd name="connsiteY243" fmla="*/ 3710622 h 6857999"/>
              <a:gd name="connsiteX244" fmla="*/ 2230522 w 9147326"/>
              <a:gd name="connsiteY244" fmla="*/ 3720465 h 6857999"/>
              <a:gd name="connsiteX245" fmla="*/ 2232616 w 9147326"/>
              <a:gd name="connsiteY245" fmla="*/ 3729672 h 6857999"/>
              <a:gd name="connsiteX246" fmla="*/ 2235059 w 9147326"/>
              <a:gd name="connsiteY246" fmla="*/ 3739197 h 6857999"/>
              <a:gd name="connsiteX247" fmla="*/ 2238549 w 9147326"/>
              <a:gd name="connsiteY247" fmla="*/ 3748405 h 6857999"/>
              <a:gd name="connsiteX248" fmla="*/ 2242736 w 9147326"/>
              <a:gd name="connsiteY248" fmla="*/ 3756977 h 6857999"/>
              <a:gd name="connsiteX249" fmla="*/ 2534136 w 9147326"/>
              <a:gd name="connsiteY249" fmla="*/ 4048442 h 6857999"/>
              <a:gd name="connsiteX250" fmla="*/ 2538673 w 9147326"/>
              <a:gd name="connsiteY250" fmla="*/ 4052887 h 6857999"/>
              <a:gd name="connsiteX251" fmla="*/ 2542860 w 9147326"/>
              <a:gd name="connsiteY251" fmla="*/ 4057967 h 6857999"/>
              <a:gd name="connsiteX252" fmla="*/ 2546699 w 9147326"/>
              <a:gd name="connsiteY252" fmla="*/ 4062730 h 6857999"/>
              <a:gd name="connsiteX253" fmla="*/ 2550189 w 9147326"/>
              <a:gd name="connsiteY253" fmla="*/ 4067810 h 6857999"/>
              <a:gd name="connsiteX254" fmla="*/ 2553330 w 9147326"/>
              <a:gd name="connsiteY254" fmla="*/ 4073207 h 6857999"/>
              <a:gd name="connsiteX255" fmla="*/ 2556471 w 9147326"/>
              <a:gd name="connsiteY255" fmla="*/ 4078287 h 6857999"/>
              <a:gd name="connsiteX256" fmla="*/ 2559262 w 9147326"/>
              <a:gd name="connsiteY256" fmla="*/ 4084002 h 6857999"/>
              <a:gd name="connsiteX257" fmla="*/ 2561705 w 9147326"/>
              <a:gd name="connsiteY257" fmla="*/ 4089717 h 6857999"/>
              <a:gd name="connsiteX258" fmla="*/ 2563799 w 9147326"/>
              <a:gd name="connsiteY258" fmla="*/ 4095115 h 6857999"/>
              <a:gd name="connsiteX259" fmla="*/ 2565544 w 9147326"/>
              <a:gd name="connsiteY259" fmla="*/ 4100830 h 6857999"/>
              <a:gd name="connsiteX260" fmla="*/ 2566940 w 9147326"/>
              <a:gd name="connsiteY260" fmla="*/ 4106862 h 6857999"/>
              <a:gd name="connsiteX261" fmla="*/ 2568336 w 9147326"/>
              <a:gd name="connsiteY261" fmla="*/ 4112577 h 6857999"/>
              <a:gd name="connsiteX262" fmla="*/ 2569383 w 9147326"/>
              <a:gd name="connsiteY262" fmla="*/ 4118610 h 6857999"/>
              <a:gd name="connsiteX263" fmla="*/ 2570081 w 9147326"/>
              <a:gd name="connsiteY263" fmla="*/ 4124642 h 6857999"/>
              <a:gd name="connsiteX264" fmla="*/ 2570430 w 9147326"/>
              <a:gd name="connsiteY264" fmla="*/ 4130357 h 6857999"/>
              <a:gd name="connsiteX265" fmla="*/ 2570779 w 9147326"/>
              <a:gd name="connsiteY265" fmla="*/ 4136390 h 6857999"/>
              <a:gd name="connsiteX266" fmla="*/ 2570430 w 9147326"/>
              <a:gd name="connsiteY266" fmla="*/ 4142422 h 6857999"/>
              <a:gd name="connsiteX267" fmla="*/ 2570081 w 9147326"/>
              <a:gd name="connsiteY267" fmla="*/ 4148137 h 6857999"/>
              <a:gd name="connsiteX268" fmla="*/ 2569383 w 9147326"/>
              <a:gd name="connsiteY268" fmla="*/ 4154170 h 6857999"/>
              <a:gd name="connsiteX269" fmla="*/ 2568336 w 9147326"/>
              <a:gd name="connsiteY269" fmla="*/ 4160202 h 6857999"/>
              <a:gd name="connsiteX270" fmla="*/ 2566940 w 9147326"/>
              <a:gd name="connsiteY270" fmla="*/ 4165917 h 6857999"/>
              <a:gd name="connsiteX271" fmla="*/ 2565544 w 9147326"/>
              <a:gd name="connsiteY271" fmla="*/ 4171632 h 6857999"/>
              <a:gd name="connsiteX272" fmla="*/ 2563799 w 9147326"/>
              <a:gd name="connsiteY272" fmla="*/ 4177665 h 6857999"/>
              <a:gd name="connsiteX273" fmla="*/ 2561705 w 9147326"/>
              <a:gd name="connsiteY273" fmla="*/ 4183062 h 6857999"/>
              <a:gd name="connsiteX274" fmla="*/ 2559262 w 9147326"/>
              <a:gd name="connsiteY274" fmla="*/ 4188777 h 6857999"/>
              <a:gd name="connsiteX275" fmla="*/ 2556471 w 9147326"/>
              <a:gd name="connsiteY275" fmla="*/ 4194175 h 6857999"/>
              <a:gd name="connsiteX276" fmla="*/ 2553330 w 9147326"/>
              <a:gd name="connsiteY276" fmla="*/ 4199572 h 6857999"/>
              <a:gd name="connsiteX277" fmla="*/ 2550189 w 9147326"/>
              <a:gd name="connsiteY277" fmla="*/ 4204652 h 6857999"/>
              <a:gd name="connsiteX278" fmla="*/ 2546699 w 9147326"/>
              <a:gd name="connsiteY278" fmla="*/ 4210050 h 6857999"/>
              <a:gd name="connsiteX279" fmla="*/ 2542860 w 9147326"/>
              <a:gd name="connsiteY279" fmla="*/ 4214812 h 6857999"/>
              <a:gd name="connsiteX280" fmla="*/ 2538673 w 9147326"/>
              <a:gd name="connsiteY280" fmla="*/ 4219892 h 6857999"/>
              <a:gd name="connsiteX281" fmla="*/ 2534136 w 9147326"/>
              <a:gd name="connsiteY281" fmla="*/ 4224337 h 6857999"/>
              <a:gd name="connsiteX282" fmla="*/ 2529599 w 9147326"/>
              <a:gd name="connsiteY282" fmla="*/ 4228782 h 6857999"/>
              <a:gd name="connsiteX283" fmla="*/ 2524713 w 9147326"/>
              <a:gd name="connsiteY283" fmla="*/ 4232592 h 6857999"/>
              <a:gd name="connsiteX284" fmla="*/ 2519828 w 9147326"/>
              <a:gd name="connsiteY284" fmla="*/ 4236402 h 6857999"/>
              <a:gd name="connsiteX285" fmla="*/ 2514942 w 9147326"/>
              <a:gd name="connsiteY285" fmla="*/ 4239895 h 6857999"/>
              <a:gd name="connsiteX286" fmla="*/ 2509707 w 9147326"/>
              <a:gd name="connsiteY286" fmla="*/ 4243387 h 6857999"/>
              <a:gd name="connsiteX287" fmla="*/ 2504472 w 9147326"/>
              <a:gd name="connsiteY287" fmla="*/ 4246245 h 6857999"/>
              <a:gd name="connsiteX288" fmla="*/ 2498889 w 9147326"/>
              <a:gd name="connsiteY288" fmla="*/ 4249102 h 6857999"/>
              <a:gd name="connsiteX289" fmla="*/ 2493654 w 9147326"/>
              <a:gd name="connsiteY289" fmla="*/ 4251642 h 6857999"/>
              <a:gd name="connsiteX290" fmla="*/ 2488070 w 9147326"/>
              <a:gd name="connsiteY290" fmla="*/ 4253547 h 6857999"/>
              <a:gd name="connsiteX291" fmla="*/ 2482138 w 9147326"/>
              <a:gd name="connsiteY291" fmla="*/ 4255452 h 6857999"/>
              <a:gd name="connsiteX292" fmla="*/ 2476554 w 9147326"/>
              <a:gd name="connsiteY292" fmla="*/ 4257040 h 6857999"/>
              <a:gd name="connsiteX293" fmla="*/ 2470621 w 9147326"/>
              <a:gd name="connsiteY293" fmla="*/ 4258627 h 6857999"/>
              <a:gd name="connsiteX294" fmla="*/ 2465038 w 9147326"/>
              <a:gd name="connsiteY294" fmla="*/ 4259262 h 6857999"/>
              <a:gd name="connsiteX295" fmla="*/ 2459105 w 9147326"/>
              <a:gd name="connsiteY295" fmla="*/ 4260215 h 6857999"/>
              <a:gd name="connsiteX296" fmla="*/ 2453172 w 9147326"/>
              <a:gd name="connsiteY296" fmla="*/ 4260532 h 6857999"/>
              <a:gd name="connsiteX297" fmla="*/ 2447240 w 9147326"/>
              <a:gd name="connsiteY297" fmla="*/ 4260532 h 6857999"/>
              <a:gd name="connsiteX298" fmla="*/ 5052034 w 9147326"/>
              <a:gd name="connsiteY298" fmla="*/ 6857999 h 6857999"/>
              <a:gd name="connsiteX299" fmla="*/ 9147326 w 9147326"/>
              <a:gd name="connsiteY299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</a:cxnLst>
            <a:rect l="l" t="t" r="r" b="b"/>
            <a:pathLst>
              <a:path w="9147326" h="6857999">
                <a:moveTo>
                  <a:pt x="9147326" y="0"/>
                </a:moveTo>
                <a:lnTo>
                  <a:pt x="0" y="0"/>
                </a:lnTo>
                <a:lnTo>
                  <a:pt x="0" y="117731"/>
                </a:lnTo>
                <a:lnTo>
                  <a:pt x="2563450" y="2678112"/>
                </a:lnTo>
                <a:lnTo>
                  <a:pt x="2567987" y="2682875"/>
                </a:lnTo>
                <a:lnTo>
                  <a:pt x="2572175" y="2687320"/>
                </a:lnTo>
                <a:lnTo>
                  <a:pt x="2576014" y="2692717"/>
                </a:lnTo>
                <a:lnTo>
                  <a:pt x="2579503" y="2697480"/>
                </a:lnTo>
                <a:lnTo>
                  <a:pt x="2582644" y="2702877"/>
                </a:lnTo>
                <a:lnTo>
                  <a:pt x="2585785" y="2708275"/>
                </a:lnTo>
                <a:lnTo>
                  <a:pt x="2588577" y="2713672"/>
                </a:lnTo>
                <a:lnTo>
                  <a:pt x="2591020" y="2719070"/>
                </a:lnTo>
                <a:lnTo>
                  <a:pt x="2593114" y="2725102"/>
                </a:lnTo>
                <a:lnTo>
                  <a:pt x="2594859" y="2730817"/>
                </a:lnTo>
                <a:lnTo>
                  <a:pt x="2596254" y="2736532"/>
                </a:lnTo>
                <a:lnTo>
                  <a:pt x="2597650" y="2742565"/>
                </a:lnTo>
                <a:lnTo>
                  <a:pt x="2598697" y="2748280"/>
                </a:lnTo>
                <a:cubicBezTo>
                  <a:pt x="2598930" y="2750185"/>
                  <a:pt x="2599162" y="2752090"/>
                  <a:pt x="2599395" y="2753995"/>
                </a:cubicBezTo>
                <a:cubicBezTo>
                  <a:pt x="2599511" y="2756112"/>
                  <a:pt x="2599628" y="2758228"/>
                  <a:pt x="2599744" y="2760345"/>
                </a:cubicBezTo>
                <a:cubicBezTo>
                  <a:pt x="2599860" y="2762356"/>
                  <a:pt x="2599977" y="2764366"/>
                  <a:pt x="2600093" y="2766377"/>
                </a:cubicBezTo>
                <a:cubicBezTo>
                  <a:pt x="2599977" y="2768282"/>
                  <a:pt x="2599860" y="2770187"/>
                  <a:pt x="2599744" y="2772092"/>
                </a:cubicBezTo>
                <a:cubicBezTo>
                  <a:pt x="2599628" y="2774103"/>
                  <a:pt x="2599511" y="2776114"/>
                  <a:pt x="2599395" y="2778125"/>
                </a:cubicBezTo>
                <a:cubicBezTo>
                  <a:pt x="2599162" y="2780136"/>
                  <a:pt x="2598930" y="2782146"/>
                  <a:pt x="2598697" y="2784157"/>
                </a:cubicBezTo>
                <a:lnTo>
                  <a:pt x="2597650" y="2790190"/>
                </a:lnTo>
                <a:lnTo>
                  <a:pt x="2596254" y="2795905"/>
                </a:lnTo>
                <a:lnTo>
                  <a:pt x="2594859" y="2801620"/>
                </a:lnTo>
                <a:lnTo>
                  <a:pt x="2593114" y="2807335"/>
                </a:lnTo>
                <a:lnTo>
                  <a:pt x="2591020" y="2813050"/>
                </a:lnTo>
                <a:lnTo>
                  <a:pt x="2588577" y="2818765"/>
                </a:lnTo>
                <a:lnTo>
                  <a:pt x="2585785" y="2824162"/>
                </a:lnTo>
                <a:lnTo>
                  <a:pt x="2582644" y="2829560"/>
                </a:lnTo>
                <a:lnTo>
                  <a:pt x="2579503" y="2834640"/>
                </a:lnTo>
                <a:lnTo>
                  <a:pt x="2576014" y="2840037"/>
                </a:lnTo>
                <a:lnTo>
                  <a:pt x="2572175" y="2844800"/>
                </a:lnTo>
                <a:lnTo>
                  <a:pt x="2567987" y="2849562"/>
                </a:lnTo>
                <a:lnTo>
                  <a:pt x="2563450" y="2854325"/>
                </a:lnTo>
                <a:lnTo>
                  <a:pt x="2558913" y="2858770"/>
                </a:lnTo>
                <a:lnTo>
                  <a:pt x="2554028" y="2862580"/>
                </a:lnTo>
                <a:lnTo>
                  <a:pt x="2549142" y="2866390"/>
                </a:lnTo>
                <a:lnTo>
                  <a:pt x="2543907" y="2870200"/>
                </a:lnTo>
                <a:lnTo>
                  <a:pt x="2538673" y="2873375"/>
                </a:lnTo>
                <a:lnTo>
                  <a:pt x="2533438" y="2876550"/>
                </a:lnTo>
                <a:lnTo>
                  <a:pt x="2527854" y="2879090"/>
                </a:lnTo>
                <a:lnTo>
                  <a:pt x="2522270" y="2881312"/>
                </a:lnTo>
                <a:lnTo>
                  <a:pt x="2516687" y="2883535"/>
                </a:lnTo>
                <a:lnTo>
                  <a:pt x="2510754" y="2885757"/>
                </a:lnTo>
                <a:lnTo>
                  <a:pt x="2505170" y="2887027"/>
                </a:lnTo>
                <a:lnTo>
                  <a:pt x="2499238" y="2888297"/>
                </a:lnTo>
                <a:lnTo>
                  <a:pt x="2493305" y="2889567"/>
                </a:lnTo>
                <a:lnTo>
                  <a:pt x="2487372" y="2890202"/>
                </a:lnTo>
                <a:lnTo>
                  <a:pt x="2481440" y="2890520"/>
                </a:lnTo>
                <a:lnTo>
                  <a:pt x="2475507" y="2890520"/>
                </a:lnTo>
                <a:lnTo>
                  <a:pt x="2469574" y="2890520"/>
                </a:lnTo>
                <a:lnTo>
                  <a:pt x="2463642" y="2890202"/>
                </a:lnTo>
                <a:lnTo>
                  <a:pt x="2457709" y="2889567"/>
                </a:lnTo>
                <a:lnTo>
                  <a:pt x="2451776" y="2888297"/>
                </a:lnTo>
                <a:lnTo>
                  <a:pt x="2445844" y="2887027"/>
                </a:lnTo>
                <a:lnTo>
                  <a:pt x="2439911" y="2885757"/>
                </a:lnTo>
                <a:lnTo>
                  <a:pt x="2434327" y="2883535"/>
                </a:lnTo>
                <a:lnTo>
                  <a:pt x="2428744" y="2881312"/>
                </a:lnTo>
                <a:lnTo>
                  <a:pt x="2423160" y="2879090"/>
                </a:lnTo>
                <a:lnTo>
                  <a:pt x="2417576" y="2876550"/>
                </a:lnTo>
                <a:lnTo>
                  <a:pt x="2412341" y="2873375"/>
                </a:lnTo>
                <a:lnTo>
                  <a:pt x="2407107" y="2870200"/>
                </a:lnTo>
                <a:lnTo>
                  <a:pt x="2401872" y="2866390"/>
                </a:lnTo>
                <a:lnTo>
                  <a:pt x="2396986" y="2862580"/>
                </a:lnTo>
                <a:lnTo>
                  <a:pt x="2392101" y="2858770"/>
                </a:lnTo>
                <a:lnTo>
                  <a:pt x="2387564" y="2854325"/>
                </a:lnTo>
                <a:lnTo>
                  <a:pt x="2273098" y="2740025"/>
                </a:lnTo>
                <a:lnTo>
                  <a:pt x="2268212" y="2735580"/>
                </a:lnTo>
                <a:lnTo>
                  <a:pt x="2263326" y="2731452"/>
                </a:lnTo>
                <a:lnTo>
                  <a:pt x="2258441" y="2727642"/>
                </a:lnTo>
                <a:lnTo>
                  <a:pt x="2253555" y="2724150"/>
                </a:lnTo>
                <a:lnTo>
                  <a:pt x="2248320" y="2720975"/>
                </a:lnTo>
                <a:lnTo>
                  <a:pt x="2242736" y="2717800"/>
                </a:lnTo>
                <a:lnTo>
                  <a:pt x="2237502" y="2715260"/>
                </a:lnTo>
                <a:lnTo>
                  <a:pt x="2231918" y="2713037"/>
                </a:lnTo>
                <a:lnTo>
                  <a:pt x="2225986" y="2710497"/>
                </a:lnTo>
                <a:lnTo>
                  <a:pt x="2220402" y="2708592"/>
                </a:lnTo>
                <a:lnTo>
                  <a:pt x="2214469" y="2707322"/>
                </a:lnTo>
                <a:lnTo>
                  <a:pt x="2208536" y="2706052"/>
                </a:lnTo>
                <a:lnTo>
                  <a:pt x="2202953" y="2704782"/>
                </a:lnTo>
                <a:lnTo>
                  <a:pt x="2196671" y="2704147"/>
                </a:lnTo>
                <a:lnTo>
                  <a:pt x="2190738" y="2703830"/>
                </a:lnTo>
                <a:lnTo>
                  <a:pt x="2184806" y="2703512"/>
                </a:lnTo>
                <a:lnTo>
                  <a:pt x="2178873" y="2703830"/>
                </a:lnTo>
                <a:lnTo>
                  <a:pt x="2172940" y="2704147"/>
                </a:lnTo>
                <a:lnTo>
                  <a:pt x="2167008" y="2704782"/>
                </a:lnTo>
                <a:lnTo>
                  <a:pt x="2161075" y="2706052"/>
                </a:lnTo>
                <a:lnTo>
                  <a:pt x="2155142" y="2707322"/>
                </a:lnTo>
                <a:lnTo>
                  <a:pt x="2149559" y="2708592"/>
                </a:lnTo>
                <a:lnTo>
                  <a:pt x="2143626" y="2710497"/>
                </a:lnTo>
                <a:lnTo>
                  <a:pt x="2138042" y="2713037"/>
                </a:lnTo>
                <a:lnTo>
                  <a:pt x="2132458" y="2715260"/>
                </a:lnTo>
                <a:lnTo>
                  <a:pt x="2126875" y="2717800"/>
                </a:lnTo>
                <a:lnTo>
                  <a:pt x="2121640" y="2720975"/>
                </a:lnTo>
                <a:lnTo>
                  <a:pt x="2116406" y="2724150"/>
                </a:lnTo>
                <a:lnTo>
                  <a:pt x="2111171" y="2727642"/>
                </a:lnTo>
                <a:lnTo>
                  <a:pt x="2106285" y="2731452"/>
                </a:lnTo>
                <a:lnTo>
                  <a:pt x="2101399" y="2735580"/>
                </a:lnTo>
                <a:lnTo>
                  <a:pt x="2096862" y="2740025"/>
                </a:lnTo>
                <a:lnTo>
                  <a:pt x="2092326" y="2744787"/>
                </a:lnTo>
                <a:lnTo>
                  <a:pt x="2088487" y="2749550"/>
                </a:lnTo>
                <a:lnTo>
                  <a:pt x="2084299" y="2754312"/>
                </a:lnTo>
                <a:lnTo>
                  <a:pt x="2080810" y="2759710"/>
                </a:lnTo>
                <a:lnTo>
                  <a:pt x="2077320" y="2764790"/>
                </a:lnTo>
                <a:lnTo>
                  <a:pt x="2074179" y="2770187"/>
                </a:lnTo>
                <a:lnTo>
                  <a:pt x="2071736" y="2775585"/>
                </a:lnTo>
                <a:lnTo>
                  <a:pt x="2069293" y="2781300"/>
                </a:lnTo>
                <a:lnTo>
                  <a:pt x="2066850" y="2787015"/>
                </a:lnTo>
                <a:lnTo>
                  <a:pt x="2065105" y="2792730"/>
                </a:lnTo>
                <a:lnTo>
                  <a:pt x="2063709" y="2798445"/>
                </a:lnTo>
                <a:lnTo>
                  <a:pt x="2062314" y="2804477"/>
                </a:lnTo>
                <a:lnTo>
                  <a:pt x="2061266" y="2810192"/>
                </a:lnTo>
                <a:cubicBezTo>
                  <a:pt x="2061033" y="2812203"/>
                  <a:pt x="2060801" y="2814214"/>
                  <a:pt x="2060568" y="2816225"/>
                </a:cubicBezTo>
                <a:lnTo>
                  <a:pt x="2060220" y="2822257"/>
                </a:lnTo>
                <a:cubicBezTo>
                  <a:pt x="2060103" y="2824162"/>
                  <a:pt x="2059987" y="2826067"/>
                  <a:pt x="2059870" y="2827972"/>
                </a:cubicBezTo>
                <a:cubicBezTo>
                  <a:pt x="2059987" y="2829983"/>
                  <a:pt x="2060103" y="2831994"/>
                  <a:pt x="2060220" y="2834005"/>
                </a:cubicBezTo>
                <a:lnTo>
                  <a:pt x="2060568" y="2840037"/>
                </a:lnTo>
                <a:cubicBezTo>
                  <a:pt x="2060801" y="2841942"/>
                  <a:pt x="2061033" y="2843847"/>
                  <a:pt x="2061266" y="2845752"/>
                </a:cubicBezTo>
                <a:lnTo>
                  <a:pt x="2062314" y="2851785"/>
                </a:lnTo>
                <a:lnTo>
                  <a:pt x="2063709" y="2857817"/>
                </a:lnTo>
                <a:lnTo>
                  <a:pt x="2065105" y="2863532"/>
                </a:lnTo>
                <a:lnTo>
                  <a:pt x="2066850" y="2869247"/>
                </a:lnTo>
                <a:lnTo>
                  <a:pt x="2069293" y="2875280"/>
                </a:lnTo>
                <a:lnTo>
                  <a:pt x="2071736" y="2880677"/>
                </a:lnTo>
                <a:lnTo>
                  <a:pt x="2074179" y="2886075"/>
                </a:lnTo>
                <a:lnTo>
                  <a:pt x="2077320" y="2891472"/>
                </a:lnTo>
                <a:lnTo>
                  <a:pt x="2080810" y="2896870"/>
                </a:lnTo>
                <a:lnTo>
                  <a:pt x="2084299" y="2901632"/>
                </a:lnTo>
                <a:lnTo>
                  <a:pt x="2088487" y="2906712"/>
                </a:lnTo>
                <a:lnTo>
                  <a:pt x="2092326" y="2911475"/>
                </a:lnTo>
                <a:lnTo>
                  <a:pt x="2096862" y="2916237"/>
                </a:lnTo>
                <a:lnTo>
                  <a:pt x="2820649" y="3639502"/>
                </a:lnTo>
                <a:lnTo>
                  <a:pt x="2825186" y="3643947"/>
                </a:lnTo>
                <a:lnTo>
                  <a:pt x="2829374" y="3648710"/>
                </a:lnTo>
                <a:lnTo>
                  <a:pt x="2833213" y="3653790"/>
                </a:lnTo>
                <a:lnTo>
                  <a:pt x="2836702" y="3658870"/>
                </a:lnTo>
                <a:lnTo>
                  <a:pt x="2839843" y="3664267"/>
                </a:lnTo>
                <a:lnTo>
                  <a:pt x="2842984" y="3669347"/>
                </a:lnTo>
                <a:lnTo>
                  <a:pt x="2845776" y="3675062"/>
                </a:lnTo>
                <a:lnTo>
                  <a:pt x="2847870" y="3680460"/>
                </a:lnTo>
                <a:lnTo>
                  <a:pt x="2850313" y="3686175"/>
                </a:lnTo>
                <a:lnTo>
                  <a:pt x="2852058" y="3691890"/>
                </a:lnTo>
                <a:lnTo>
                  <a:pt x="2853453" y="3697605"/>
                </a:lnTo>
                <a:lnTo>
                  <a:pt x="2854849" y="3703637"/>
                </a:lnTo>
                <a:lnTo>
                  <a:pt x="2855896" y="3709670"/>
                </a:lnTo>
                <a:cubicBezTo>
                  <a:pt x="2856129" y="3711575"/>
                  <a:pt x="2856361" y="3713480"/>
                  <a:pt x="2856594" y="3715385"/>
                </a:cubicBezTo>
                <a:cubicBezTo>
                  <a:pt x="2856710" y="3717396"/>
                  <a:pt x="2856827" y="3719406"/>
                  <a:pt x="2856943" y="3721417"/>
                </a:cubicBezTo>
                <a:cubicBezTo>
                  <a:pt x="2857059" y="3723428"/>
                  <a:pt x="2857176" y="3725439"/>
                  <a:pt x="2857292" y="3727450"/>
                </a:cubicBezTo>
                <a:cubicBezTo>
                  <a:pt x="2857176" y="3729355"/>
                  <a:pt x="2857059" y="3731260"/>
                  <a:pt x="2856943" y="3733165"/>
                </a:cubicBezTo>
                <a:cubicBezTo>
                  <a:pt x="2856827" y="3735176"/>
                  <a:pt x="2856710" y="3737186"/>
                  <a:pt x="2856594" y="3739197"/>
                </a:cubicBezTo>
                <a:cubicBezTo>
                  <a:pt x="2856361" y="3741208"/>
                  <a:pt x="2856129" y="3743219"/>
                  <a:pt x="2855896" y="3745230"/>
                </a:cubicBezTo>
                <a:lnTo>
                  <a:pt x="2854849" y="3750945"/>
                </a:lnTo>
                <a:lnTo>
                  <a:pt x="2853453" y="3756977"/>
                </a:lnTo>
                <a:lnTo>
                  <a:pt x="2852058" y="3763010"/>
                </a:lnTo>
                <a:lnTo>
                  <a:pt x="2850313" y="3768407"/>
                </a:lnTo>
                <a:lnTo>
                  <a:pt x="2847870" y="3774122"/>
                </a:lnTo>
                <a:lnTo>
                  <a:pt x="2845776" y="3779837"/>
                </a:lnTo>
                <a:lnTo>
                  <a:pt x="2842984" y="3785235"/>
                </a:lnTo>
                <a:lnTo>
                  <a:pt x="2839843" y="3790632"/>
                </a:lnTo>
                <a:lnTo>
                  <a:pt x="2836702" y="3795712"/>
                </a:lnTo>
                <a:lnTo>
                  <a:pt x="2833213" y="3801110"/>
                </a:lnTo>
                <a:lnTo>
                  <a:pt x="2829374" y="3805872"/>
                </a:lnTo>
                <a:lnTo>
                  <a:pt x="2825186" y="3810635"/>
                </a:lnTo>
                <a:lnTo>
                  <a:pt x="2820649" y="3815397"/>
                </a:lnTo>
                <a:lnTo>
                  <a:pt x="2816113" y="3819842"/>
                </a:lnTo>
                <a:lnTo>
                  <a:pt x="2811227" y="3823970"/>
                </a:lnTo>
                <a:lnTo>
                  <a:pt x="2806341" y="3827780"/>
                </a:lnTo>
                <a:lnTo>
                  <a:pt x="2801106" y="3831272"/>
                </a:lnTo>
                <a:lnTo>
                  <a:pt x="2795872" y="3834447"/>
                </a:lnTo>
                <a:lnTo>
                  <a:pt x="2790637" y="3837622"/>
                </a:lnTo>
                <a:lnTo>
                  <a:pt x="2785053" y="3840480"/>
                </a:lnTo>
                <a:lnTo>
                  <a:pt x="2779469" y="3843020"/>
                </a:lnTo>
                <a:lnTo>
                  <a:pt x="2773886" y="3844925"/>
                </a:lnTo>
                <a:lnTo>
                  <a:pt x="2767953" y="3846830"/>
                </a:lnTo>
                <a:lnTo>
                  <a:pt x="2762369" y="3848417"/>
                </a:lnTo>
                <a:lnTo>
                  <a:pt x="2756437" y="3849370"/>
                </a:lnTo>
                <a:lnTo>
                  <a:pt x="2750504" y="3850640"/>
                </a:lnTo>
                <a:lnTo>
                  <a:pt x="2744571" y="3851275"/>
                </a:lnTo>
                <a:lnTo>
                  <a:pt x="2738639" y="3851592"/>
                </a:lnTo>
                <a:lnTo>
                  <a:pt x="2732706" y="3851910"/>
                </a:lnTo>
                <a:lnTo>
                  <a:pt x="2726773" y="3851592"/>
                </a:lnTo>
                <a:lnTo>
                  <a:pt x="2720841" y="3851275"/>
                </a:lnTo>
                <a:lnTo>
                  <a:pt x="2714908" y="3850640"/>
                </a:lnTo>
                <a:lnTo>
                  <a:pt x="2708975" y="3849370"/>
                </a:lnTo>
                <a:lnTo>
                  <a:pt x="2703043" y="3848417"/>
                </a:lnTo>
                <a:lnTo>
                  <a:pt x="2697110" y="3846830"/>
                </a:lnTo>
                <a:lnTo>
                  <a:pt x="2691526" y="3844925"/>
                </a:lnTo>
                <a:lnTo>
                  <a:pt x="2685943" y="3843020"/>
                </a:lnTo>
                <a:lnTo>
                  <a:pt x="2680359" y="3840480"/>
                </a:lnTo>
                <a:lnTo>
                  <a:pt x="2674775" y="3837622"/>
                </a:lnTo>
                <a:lnTo>
                  <a:pt x="2669540" y="3834447"/>
                </a:lnTo>
                <a:lnTo>
                  <a:pt x="2664306" y="3831272"/>
                </a:lnTo>
                <a:lnTo>
                  <a:pt x="2659071" y="3827780"/>
                </a:lnTo>
                <a:lnTo>
                  <a:pt x="2654185" y="3823970"/>
                </a:lnTo>
                <a:lnTo>
                  <a:pt x="2649300" y="3819842"/>
                </a:lnTo>
                <a:lnTo>
                  <a:pt x="2644763" y="3815397"/>
                </a:lnTo>
                <a:lnTo>
                  <a:pt x="2548793" y="3720147"/>
                </a:lnTo>
                <a:lnTo>
                  <a:pt x="2441307" y="3612515"/>
                </a:lnTo>
                <a:lnTo>
                  <a:pt x="2436770" y="3608070"/>
                </a:lnTo>
                <a:lnTo>
                  <a:pt x="2431884" y="3604260"/>
                </a:lnTo>
                <a:lnTo>
                  <a:pt x="2426999" y="3600132"/>
                </a:lnTo>
                <a:lnTo>
                  <a:pt x="2421764" y="3596640"/>
                </a:lnTo>
                <a:lnTo>
                  <a:pt x="2416529" y="3593465"/>
                </a:lnTo>
                <a:lnTo>
                  <a:pt x="2411295" y="3590290"/>
                </a:lnTo>
                <a:lnTo>
                  <a:pt x="2405711" y="3587750"/>
                </a:lnTo>
                <a:lnTo>
                  <a:pt x="2400127" y="3585210"/>
                </a:lnTo>
                <a:lnTo>
                  <a:pt x="2394543" y="3583305"/>
                </a:lnTo>
                <a:lnTo>
                  <a:pt x="2388960" y="3581082"/>
                </a:lnTo>
                <a:lnTo>
                  <a:pt x="2383027" y="3579812"/>
                </a:lnTo>
                <a:lnTo>
                  <a:pt x="2377094" y="3578225"/>
                </a:lnTo>
                <a:lnTo>
                  <a:pt x="2371162" y="3577272"/>
                </a:lnTo>
                <a:lnTo>
                  <a:pt x="2365229" y="3576637"/>
                </a:lnTo>
                <a:lnTo>
                  <a:pt x="2358947" y="3576320"/>
                </a:lnTo>
                <a:lnTo>
                  <a:pt x="2353015" y="3576320"/>
                </a:lnTo>
                <a:lnTo>
                  <a:pt x="2347082" y="3576320"/>
                </a:lnTo>
                <a:lnTo>
                  <a:pt x="2341149" y="3576637"/>
                </a:lnTo>
                <a:lnTo>
                  <a:pt x="2335217" y="3577272"/>
                </a:lnTo>
                <a:lnTo>
                  <a:pt x="2329284" y="3578225"/>
                </a:lnTo>
                <a:lnTo>
                  <a:pt x="2323351" y="3579812"/>
                </a:lnTo>
                <a:lnTo>
                  <a:pt x="2317419" y="3581082"/>
                </a:lnTo>
                <a:lnTo>
                  <a:pt x="2311835" y="3583305"/>
                </a:lnTo>
                <a:lnTo>
                  <a:pt x="2306251" y="3585210"/>
                </a:lnTo>
                <a:lnTo>
                  <a:pt x="2300668" y="3587750"/>
                </a:lnTo>
                <a:lnTo>
                  <a:pt x="2295084" y="3590290"/>
                </a:lnTo>
                <a:lnTo>
                  <a:pt x="2289849" y="3593465"/>
                </a:lnTo>
                <a:lnTo>
                  <a:pt x="2284614" y="3596640"/>
                </a:lnTo>
                <a:lnTo>
                  <a:pt x="2279380" y="3600450"/>
                </a:lnTo>
                <a:lnTo>
                  <a:pt x="2274494" y="3604260"/>
                </a:lnTo>
                <a:lnTo>
                  <a:pt x="2269608" y="3608070"/>
                </a:lnTo>
                <a:lnTo>
                  <a:pt x="2265071" y="3612515"/>
                </a:lnTo>
                <a:lnTo>
                  <a:pt x="2261232" y="3616325"/>
                </a:lnTo>
                <a:lnTo>
                  <a:pt x="2258092" y="3620135"/>
                </a:lnTo>
                <a:lnTo>
                  <a:pt x="2251810" y="3628390"/>
                </a:lnTo>
                <a:lnTo>
                  <a:pt x="2246226" y="3636327"/>
                </a:lnTo>
                <a:lnTo>
                  <a:pt x="2241690" y="3644900"/>
                </a:lnTo>
                <a:lnTo>
                  <a:pt x="2237502" y="3654107"/>
                </a:lnTo>
                <a:lnTo>
                  <a:pt x="2234361" y="3663315"/>
                </a:lnTo>
                <a:lnTo>
                  <a:pt x="2231918" y="3672522"/>
                </a:lnTo>
                <a:lnTo>
                  <a:pt x="2230173" y="3682047"/>
                </a:lnTo>
                <a:lnTo>
                  <a:pt x="2229126" y="3691572"/>
                </a:lnTo>
                <a:cubicBezTo>
                  <a:pt x="2229010" y="3694747"/>
                  <a:pt x="2228893" y="3697922"/>
                  <a:pt x="2228777" y="3701097"/>
                </a:cubicBezTo>
                <a:cubicBezTo>
                  <a:pt x="2229010" y="3704272"/>
                  <a:pt x="2229242" y="3707447"/>
                  <a:pt x="2229475" y="3710622"/>
                </a:cubicBezTo>
                <a:lnTo>
                  <a:pt x="2230522" y="3720465"/>
                </a:lnTo>
                <a:lnTo>
                  <a:pt x="2232616" y="3729672"/>
                </a:lnTo>
                <a:lnTo>
                  <a:pt x="2235059" y="3739197"/>
                </a:lnTo>
                <a:lnTo>
                  <a:pt x="2238549" y="3748405"/>
                </a:lnTo>
                <a:lnTo>
                  <a:pt x="2242736" y="3756977"/>
                </a:lnTo>
                <a:lnTo>
                  <a:pt x="2534136" y="4048442"/>
                </a:lnTo>
                <a:lnTo>
                  <a:pt x="2538673" y="4052887"/>
                </a:lnTo>
                <a:lnTo>
                  <a:pt x="2542860" y="4057967"/>
                </a:lnTo>
                <a:lnTo>
                  <a:pt x="2546699" y="4062730"/>
                </a:lnTo>
                <a:lnTo>
                  <a:pt x="2550189" y="4067810"/>
                </a:lnTo>
                <a:lnTo>
                  <a:pt x="2553330" y="4073207"/>
                </a:lnTo>
                <a:lnTo>
                  <a:pt x="2556471" y="4078287"/>
                </a:lnTo>
                <a:lnTo>
                  <a:pt x="2559262" y="4084002"/>
                </a:lnTo>
                <a:lnTo>
                  <a:pt x="2561705" y="4089717"/>
                </a:lnTo>
                <a:lnTo>
                  <a:pt x="2563799" y="4095115"/>
                </a:lnTo>
                <a:lnTo>
                  <a:pt x="2565544" y="4100830"/>
                </a:lnTo>
                <a:lnTo>
                  <a:pt x="2566940" y="4106862"/>
                </a:lnTo>
                <a:lnTo>
                  <a:pt x="2568336" y="4112577"/>
                </a:lnTo>
                <a:lnTo>
                  <a:pt x="2569383" y="4118610"/>
                </a:lnTo>
                <a:cubicBezTo>
                  <a:pt x="2569616" y="4120621"/>
                  <a:pt x="2569848" y="4122631"/>
                  <a:pt x="2570081" y="4124642"/>
                </a:cubicBezTo>
                <a:cubicBezTo>
                  <a:pt x="2570197" y="4126547"/>
                  <a:pt x="2570314" y="4128452"/>
                  <a:pt x="2570430" y="4130357"/>
                </a:cubicBezTo>
                <a:cubicBezTo>
                  <a:pt x="2570546" y="4132368"/>
                  <a:pt x="2570663" y="4134379"/>
                  <a:pt x="2570779" y="4136390"/>
                </a:cubicBezTo>
                <a:cubicBezTo>
                  <a:pt x="2570663" y="4138401"/>
                  <a:pt x="2570546" y="4140411"/>
                  <a:pt x="2570430" y="4142422"/>
                </a:cubicBezTo>
                <a:cubicBezTo>
                  <a:pt x="2570314" y="4144327"/>
                  <a:pt x="2570197" y="4146232"/>
                  <a:pt x="2570081" y="4148137"/>
                </a:cubicBezTo>
                <a:cubicBezTo>
                  <a:pt x="2569848" y="4150148"/>
                  <a:pt x="2569616" y="4152159"/>
                  <a:pt x="2569383" y="4154170"/>
                </a:cubicBezTo>
                <a:lnTo>
                  <a:pt x="2568336" y="4160202"/>
                </a:lnTo>
                <a:lnTo>
                  <a:pt x="2566940" y="4165917"/>
                </a:lnTo>
                <a:lnTo>
                  <a:pt x="2565544" y="4171632"/>
                </a:lnTo>
                <a:lnTo>
                  <a:pt x="2563799" y="4177665"/>
                </a:lnTo>
                <a:lnTo>
                  <a:pt x="2561705" y="4183062"/>
                </a:lnTo>
                <a:lnTo>
                  <a:pt x="2559262" y="4188777"/>
                </a:lnTo>
                <a:lnTo>
                  <a:pt x="2556471" y="4194175"/>
                </a:lnTo>
                <a:lnTo>
                  <a:pt x="2553330" y="4199572"/>
                </a:lnTo>
                <a:lnTo>
                  <a:pt x="2550189" y="4204652"/>
                </a:lnTo>
                <a:lnTo>
                  <a:pt x="2546699" y="4210050"/>
                </a:lnTo>
                <a:lnTo>
                  <a:pt x="2542860" y="4214812"/>
                </a:lnTo>
                <a:lnTo>
                  <a:pt x="2538673" y="4219892"/>
                </a:lnTo>
                <a:lnTo>
                  <a:pt x="2534136" y="4224337"/>
                </a:lnTo>
                <a:lnTo>
                  <a:pt x="2529599" y="4228782"/>
                </a:lnTo>
                <a:lnTo>
                  <a:pt x="2524713" y="4232592"/>
                </a:lnTo>
                <a:lnTo>
                  <a:pt x="2519828" y="4236402"/>
                </a:lnTo>
                <a:lnTo>
                  <a:pt x="2514942" y="4239895"/>
                </a:lnTo>
                <a:lnTo>
                  <a:pt x="2509707" y="4243387"/>
                </a:lnTo>
                <a:lnTo>
                  <a:pt x="2504472" y="4246245"/>
                </a:lnTo>
                <a:lnTo>
                  <a:pt x="2498889" y="4249102"/>
                </a:lnTo>
                <a:lnTo>
                  <a:pt x="2493654" y="4251642"/>
                </a:lnTo>
                <a:lnTo>
                  <a:pt x="2488070" y="4253547"/>
                </a:lnTo>
                <a:lnTo>
                  <a:pt x="2482138" y="4255452"/>
                </a:lnTo>
                <a:lnTo>
                  <a:pt x="2476554" y="4257040"/>
                </a:lnTo>
                <a:lnTo>
                  <a:pt x="2470621" y="4258627"/>
                </a:lnTo>
                <a:lnTo>
                  <a:pt x="2465038" y="4259262"/>
                </a:lnTo>
                <a:lnTo>
                  <a:pt x="2459105" y="4260215"/>
                </a:lnTo>
                <a:lnTo>
                  <a:pt x="2453172" y="4260532"/>
                </a:lnTo>
                <a:lnTo>
                  <a:pt x="2447240" y="4260532"/>
                </a:lnTo>
                <a:lnTo>
                  <a:pt x="5052034" y="6857999"/>
                </a:lnTo>
                <a:lnTo>
                  <a:pt x="9147326" y="6857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="" xmlns:a16="http://schemas.microsoft.com/office/drawing/2014/main" id="{3414F6C0-EC74-4F78-A8BB-EE8A6F486E9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719220" y="1011444"/>
            <a:ext cx="428107" cy="601306"/>
          </a:xfrm>
          <a:custGeom>
            <a:avLst/>
            <a:gdLst>
              <a:gd name="connsiteX0" fmla="*/ 0 w 428107"/>
              <a:gd name="connsiteY0" fmla="*/ 0 h 601306"/>
              <a:gd name="connsiteX1" fmla="*/ 0 w 428107"/>
              <a:gd name="connsiteY1" fmla="*/ 347543 h 601306"/>
              <a:gd name="connsiteX2" fmla="*/ 217740 w 428107"/>
              <a:gd name="connsiteY2" fmla="*/ 564820 h 601306"/>
              <a:gd name="connsiteX3" fmla="*/ 222275 w 428107"/>
              <a:gd name="connsiteY3" fmla="*/ 569579 h 601306"/>
              <a:gd name="connsiteX4" fmla="*/ 226811 w 428107"/>
              <a:gd name="connsiteY4" fmla="*/ 573386 h 601306"/>
              <a:gd name="connsiteX5" fmla="*/ 231695 w 428107"/>
              <a:gd name="connsiteY5" fmla="*/ 577193 h 601306"/>
              <a:gd name="connsiteX6" fmla="*/ 236928 w 428107"/>
              <a:gd name="connsiteY6" fmla="*/ 580683 h 601306"/>
              <a:gd name="connsiteX7" fmla="*/ 242161 w 428107"/>
              <a:gd name="connsiteY7" fmla="*/ 584173 h 601306"/>
              <a:gd name="connsiteX8" fmla="*/ 247394 w 428107"/>
              <a:gd name="connsiteY8" fmla="*/ 586712 h 601306"/>
              <a:gd name="connsiteX9" fmla="*/ 252627 w 428107"/>
              <a:gd name="connsiteY9" fmla="*/ 589567 h 601306"/>
              <a:gd name="connsiteX10" fmla="*/ 258209 w 428107"/>
              <a:gd name="connsiteY10" fmla="*/ 592105 h 601306"/>
              <a:gd name="connsiteX11" fmla="*/ 263791 w 428107"/>
              <a:gd name="connsiteY11" fmla="*/ 594326 h 601306"/>
              <a:gd name="connsiteX12" fmla="*/ 269372 w 428107"/>
              <a:gd name="connsiteY12" fmla="*/ 595912 h 601306"/>
              <a:gd name="connsiteX13" fmla="*/ 275303 w 428107"/>
              <a:gd name="connsiteY13" fmla="*/ 597182 h 601306"/>
              <a:gd name="connsiteX14" fmla="*/ 281234 w 428107"/>
              <a:gd name="connsiteY14" fmla="*/ 598768 h 601306"/>
              <a:gd name="connsiteX15" fmla="*/ 286816 w 428107"/>
              <a:gd name="connsiteY15" fmla="*/ 599720 h 601306"/>
              <a:gd name="connsiteX16" fmla="*/ 292747 w 428107"/>
              <a:gd name="connsiteY16" fmla="*/ 600354 h 601306"/>
              <a:gd name="connsiteX17" fmla="*/ 298677 w 428107"/>
              <a:gd name="connsiteY17" fmla="*/ 600672 h 601306"/>
              <a:gd name="connsiteX18" fmla="*/ 304608 w 428107"/>
              <a:gd name="connsiteY18" fmla="*/ 601306 h 601306"/>
              <a:gd name="connsiteX19" fmla="*/ 310539 w 428107"/>
              <a:gd name="connsiteY19" fmla="*/ 600672 h 601306"/>
              <a:gd name="connsiteX20" fmla="*/ 316470 w 428107"/>
              <a:gd name="connsiteY20" fmla="*/ 600354 h 601306"/>
              <a:gd name="connsiteX21" fmla="*/ 322400 w 428107"/>
              <a:gd name="connsiteY21" fmla="*/ 599720 h 601306"/>
              <a:gd name="connsiteX22" fmla="*/ 327982 w 428107"/>
              <a:gd name="connsiteY22" fmla="*/ 598768 h 601306"/>
              <a:gd name="connsiteX23" fmla="*/ 333913 w 428107"/>
              <a:gd name="connsiteY23" fmla="*/ 597182 h 601306"/>
              <a:gd name="connsiteX24" fmla="*/ 339495 w 428107"/>
              <a:gd name="connsiteY24" fmla="*/ 595912 h 601306"/>
              <a:gd name="connsiteX25" fmla="*/ 345426 w 428107"/>
              <a:gd name="connsiteY25" fmla="*/ 594326 h 601306"/>
              <a:gd name="connsiteX26" fmla="*/ 351007 w 428107"/>
              <a:gd name="connsiteY26" fmla="*/ 592105 h 601306"/>
              <a:gd name="connsiteX27" fmla="*/ 356240 w 428107"/>
              <a:gd name="connsiteY27" fmla="*/ 589567 h 601306"/>
              <a:gd name="connsiteX28" fmla="*/ 361822 w 428107"/>
              <a:gd name="connsiteY28" fmla="*/ 586712 h 601306"/>
              <a:gd name="connsiteX29" fmla="*/ 367055 w 428107"/>
              <a:gd name="connsiteY29" fmla="*/ 584173 h 601306"/>
              <a:gd name="connsiteX30" fmla="*/ 372288 w 428107"/>
              <a:gd name="connsiteY30" fmla="*/ 580683 h 601306"/>
              <a:gd name="connsiteX31" fmla="*/ 377172 w 428107"/>
              <a:gd name="connsiteY31" fmla="*/ 577193 h 601306"/>
              <a:gd name="connsiteX32" fmla="*/ 382405 w 428107"/>
              <a:gd name="connsiteY32" fmla="*/ 573386 h 601306"/>
              <a:gd name="connsiteX33" fmla="*/ 386941 w 428107"/>
              <a:gd name="connsiteY33" fmla="*/ 569579 h 601306"/>
              <a:gd name="connsiteX34" fmla="*/ 391476 w 428107"/>
              <a:gd name="connsiteY34" fmla="*/ 564820 h 601306"/>
              <a:gd name="connsiteX35" fmla="*/ 396011 w 428107"/>
              <a:gd name="connsiteY35" fmla="*/ 560378 h 601306"/>
              <a:gd name="connsiteX36" fmla="*/ 400198 w 428107"/>
              <a:gd name="connsiteY36" fmla="*/ 555619 h 601306"/>
              <a:gd name="connsiteX37" fmla="*/ 403686 w 428107"/>
              <a:gd name="connsiteY37" fmla="*/ 550542 h 601306"/>
              <a:gd name="connsiteX38" fmla="*/ 407524 w 428107"/>
              <a:gd name="connsiteY38" fmla="*/ 545783 h 601306"/>
              <a:gd name="connsiteX39" fmla="*/ 410664 w 428107"/>
              <a:gd name="connsiteY39" fmla="*/ 540390 h 601306"/>
              <a:gd name="connsiteX40" fmla="*/ 413455 w 428107"/>
              <a:gd name="connsiteY40" fmla="*/ 535313 h 601306"/>
              <a:gd name="connsiteX41" fmla="*/ 416594 w 428107"/>
              <a:gd name="connsiteY41" fmla="*/ 529602 h 601306"/>
              <a:gd name="connsiteX42" fmla="*/ 419036 w 428107"/>
              <a:gd name="connsiteY42" fmla="*/ 524526 h 601306"/>
              <a:gd name="connsiteX43" fmla="*/ 421130 w 428107"/>
              <a:gd name="connsiteY43" fmla="*/ 518815 h 601306"/>
              <a:gd name="connsiteX44" fmla="*/ 422874 w 428107"/>
              <a:gd name="connsiteY44" fmla="*/ 512787 h 601306"/>
              <a:gd name="connsiteX45" fmla="*/ 424618 w 428107"/>
              <a:gd name="connsiteY45" fmla="*/ 507393 h 601306"/>
              <a:gd name="connsiteX46" fmla="*/ 425665 w 428107"/>
              <a:gd name="connsiteY46" fmla="*/ 501365 h 601306"/>
              <a:gd name="connsiteX47" fmla="*/ 426712 w 428107"/>
              <a:gd name="connsiteY47" fmla="*/ 495654 h 601306"/>
              <a:gd name="connsiteX48" fmla="*/ 427409 w 428107"/>
              <a:gd name="connsiteY48" fmla="*/ 489943 h 601306"/>
              <a:gd name="connsiteX49" fmla="*/ 427758 w 428107"/>
              <a:gd name="connsiteY49" fmla="*/ 483915 h 601306"/>
              <a:gd name="connsiteX50" fmla="*/ 428107 w 428107"/>
              <a:gd name="connsiteY50" fmla="*/ 478204 h 601306"/>
              <a:gd name="connsiteX51" fmla="*/ 427758 w 428107"/>
              <a:gd name="connsiteY51" fmla="*/ 472176 h 601306"/>
              <a:gd name="connsiteX52" fmla="*/ 427409 w 428107"/>
              <a:gd name="connsiteY52" fmla="*/ 466147 h 601306"/>
              <a:gd name="connsiteX53" fmla="*/ 426712 w 428107"/>
              <a:gd name="connsiteY53" fmla="*/ 460436 h 601306"/>
              <a:gd name="connsiteX54" fmla="*/ 425665 w 428107"/>
              <a:gd name="connsiteY54" fmla="*/ 454408 h 601306"/>
              <a:gd name="connsiteX55" fmla="*/ 424618 w 428107"/>
              <a:gd name="connsiteY55" fmla="*/ 448697 h 601306"/>
              <a:gd name="connsiteX56" fmla="*/ 422874 w 428107"/>
              <a:gd name="connsiteY56" fmla="*/ 442986 h 601306"/>
              <a:gd name="connsiteX57" fmla="*/ 421130 w 428107"/>
              <a:gd name="connsiteY57" fmla="*/ 437275 h 601306"/>
              <a:gd name="connsiteX58" fmla="*/ 419036 w 428107"/>
              <a:gd name="connsiteY58" fmla="*/ 431564 h 601306"/>
              <a:gd name="connsiteX59" fmla="*/ 416594 w 428107"/>
              <a:gd name="connsiteY59" fmla="*/ 426171 h 601306"/>
              <a:gd name="connsiteX60" fmla="*/ 413455 w 428107"/>
              <a:gd name="connsiteY60" fmla="*/ 420777 h 601306"/>
              <a:gd name="connsiteX61" fmla="*/ 410664 w 428107"/>
              <a:gd name="connsiteY61" fmla="*/ 415701 h 601306"/>
              <a:gd name="connsiteX62" fmla="*/ 407524 w 428107"/>
              <a:gd name="connsiteY62" fmla="*/ 410307 h 601306"/>
              <a:gd name="connsiteX63" fmla="*/ 403686 w 428107"/>
              <a:gd name="connsiteY63" fmla="*/ 405231 h 601306"/>
              <a:gd name="connsiteX64" fmla="*/ 400198 w 428107"/>
              <a:gd name="connsiteY64" fmla="*/ 400154 h 601306"/>
              <a:gd name="connsiteX65" fmla="*/ 396011 w 428107"/>
              <a:gd name="connsiteY65" fmla="*/ 395712 h 601306"/>
              <a:gd name="connsiteX66" fmla="*/ 391476 w 428107"/>
              <a:gd name="connsiteY66" fmla="*/ 390953 h 60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28107" h="601306">
                <a:moveTo>
                  <a:pt x="0" y="0"/>
                </a:moveTo>
                <a:lnTo>
                  <a:pt x="0" y="347543"/>
                </a:lnTo>
                <a:lnTo>
                  <a:pt x="217740" y="564820"/>
                </a:lnTo>
                <a:lnTo>
                  <a:pt x="222275" y="569579"/>
                </a:lnTo>
                <a:lnTo>
                  <a:pt x="226811" y="573386"/>
                </a:lnTo>
                <a:lnTo>
                  <a:pt x="231695" y="577193"/>
                </a:lnTo>
                <a:lnTo>
                  <a:pt x="236928" y="580683"/>
                </a:lnTo>
                <a:lnTo>
                  <a:pt x="242161" y="584173"/>
                </a:lnTo>
                <a:lnTo>
                  <a:pt x="247394" y="586712"/>
                </a:lnTo>
                <a:lnTo>
                  <a:pt x="252627" y="589567"/>
                </a:lnTo>
                <a:lnTo>
                  <a:pt x="258209" y="592105"/>
                </a:lnTo>
                <a:lnTo>
                  <a:pt x="263791" y="594326"/>
                </a:lnTo>
                <a:lnTo>
                  <a:pt x="269372" y="595912"/>
                </a:lnTo>
                <a:lnTo>
                  <a:pt x="275303" y="597182"/>
                </a:lnTo>
                <a:lnTo>
                  <a:pt x="281234" y="598768"/>
                </a:lnTo>
                <a:lnTo>
                  <a:pt x="286816" y="599720"/>
                </a:lnTo>
                <a:lnTo>
                  <a:pt x="292747" y="600354"/>
                </a:lnTo>
                <a:lnTo>
                  <a:pt x="298677" y="600672"/>
                </a:lnTo>
                <a:lnTo>
                  <a:pt x="304608" y="601306"/>
                </a:lnTo>
                <a:lnTo>
                  <a:pt x="310539" y="600672"/>
                </a:lnTo>
                <a:lnTo>
                  <a:pt x="316470" y="600354"/>
                </a:lnTo>
                <a:lnTo>
                  <a:pt x="322400" y="599720"/>
                </a:lnTo>
                <a:lnTo>
                  <a:pt x="327982" y="598768"/>
                </a:lnTo>
                <a:lnTo>
                  <a:pt x="333913" y="597182"/>
                </a:lnTo>
                <a:lnTo>
                  <a:pt x="339495" y="595912"/>
                </a:lnTo>
                <a:lnTo>
                  <a:pt x="345426" y="594326"/>
                </a:lnTo>
                <a:lnTo>
                  <a:pt x="351007" y="592105"/>
                </a:lnTo>
                <a:lnTo>
                  <a:pt x="356240" y="589567"/>
                </a:lnTo>
                <a:lnTo>
                  <a:pt x="361822" y="586712"/>
                </a:lnTo>
                <a:lnTo>
                  <a:pt x="367055" y="584173"/>
                </a:lnTo>
                <a:lnTo>
                  <a:pt x="372288" y="580683"/>
                </a:lnTo>
                <a:lnTo>
                  <a:pt x="377172" y="577193"/>
                </a:lnTo>
                <a:lnTo>
                  <a:pt x="382405" y="573386"/>
                </a:lnTo>
                <a:lnTo>
                  <a:pt x="386941" y="569579"/>
                </a:lnTo>
                <a:lnTo>
                  <a:pt x="391476" y="564820"/>
                </a:lnTo>
                <a:lnTo>
                  <a:pt x="396011" y="560378"/>
                </a:lnTo>
                <a:lnTo>
                  <a:pt x="400198" y="555619"/>
                </a:lnTo>
                <a:lnTo>
                  <a:pt x="403686" y="550542"/>
                </a:lnTo>
                <a:lnTo>
                  <a:pt x="407524" y="545783"/>
                </a:lnTo>
                <a:lnTo>
                  <a:pt x="410664" y="540390"/>
                </a:lnTo>
                <a:lnTo>
                  <a:pt x="413455" y="535313"/>
                </a:lnTo>
                <a:lnTo>
                  <a:pt x="416594" y="529602"/>
                </a:lnTo>
                <a:lnTo>
                  <a:pt x="419036" y="524526"/>
                </a:lnTo>
                <a:lnTo>
                  <a:pt x="421130" y="518815"/>
                </a:lnTo>
                <a:lnTo>
                  <a:pt x="422874" y="512787"/>
                </a:lnTo>
                <a:lnTo>
                  <a:pt x="424618" y="507393"/>
                </a:lnTo>
                <a:lnTo>
                  <a:pt x="425665" y="501365"/>
                </a:lnTo>
                <a:lnTo>
                  <a:pt x="426712" y="495654"/>
                </a:lnTo>
                <a:lnTo>
                  <a:pt x="427409" y="489943"/>
                </a:lnTo>
                <a:lnTo>
                  <a:pt x="427758" y="483915"/>
                </a:lnTo>
                <a:lnTo>
                  <a:pt x="428107" y="478204"/>
                </a:lnTo>
                <a:lnTo>
                  <a:pt x="427758" y="472176"/>
                </a:lnTo>
                <a:lnTo>
                  <a:pt x="427409" y="466147"/>
                </a:lnTo>
                <a:lnTo>
                  <a:pt x="426712" y="460436"/>
                </a:lnTo>
                <a:lnTo>
                  <a:pt x="425665" y="454408"/>
                </a:lnTo>
                <a:lnTo>
                  <a:pt x="424618" y="448697"/>
                </a:lnTo>
                <a:lnTo>
                  <a:pt x="422874" y="442986"/>
                </a:lnTo>
                <a:lnTo>
                  <a:pt x="421130" y="437275"/>
                </a:lnTo>
                <a:lnTo>
                  <a:pt x="419036" y="431564"/>
                </a:lnTo>
                <a:lnTo>
                  <a:pt x="416594" y="426171"/>
                </a:lnTo>
                <a:lnTo>
                  <a:pt x="413455" y="420777"/>
                </a:lnTo>
                <a:lnTo>
                  <a:pt x="410664" y="415701"/>
                </a:lnTo>
                <a:lnTo>
                  <a:pt x="407524" y="410307"/>
                </a:lnTo>
                <a:lnTo>
                  <a:pt x="403686" y="405231"/>
                </a:lnTo>
                <a:lnTo>
                  <a:pt x="400198" y="400154"/>
                </a:lnTo>
                <a:lnTo>
                  <a:pt x="396011" y="395712"/>
                </a:lnTo>
                <a:lnTo>
                  <a:pt x="391476" y="3909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Freeform 9">
            <a:extLst>
              <a:ext uri="{FF2B5EF4-FFF2-40B4-BE49-F238E27FC236}">
                <a16:creationId xmlns="" xmlns:a16="http://schemas.microsoft.com/office/drawing/2014/main" id="{A42BCB42-08AF-41F0-A87D-DE5118C7ADC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038598" y="1"/>
            <a:ext cx="1897061" cy="1717675"/>
          </a:xfrm>
          <a:custGeom>
            <a:avLst/>
            <a:gdLst>
              <a:gd name="T0" fmla="*/ 5330 w 5436"/>
              <a:gd name="T1" fmla="*/ 5296 h 5411"/>
              <a:gd name="T2" fmla="*/ 5303 w 5436"/>
              <a:gd name="T3" fmla="*/ 5323 h 5411"/>
              <a:gd name="T4" fmla="*/ 5274 w 5436"/>
              <a:gd name="T5" fmla="*/ 5346 h 5411"/>
              <a:gd name="T6" fmla="*/ 5244 w 5436"/>
              <a:gd name="T7" fmla="*/ 5366 h 5411"/>
              <a:gd name="T8" fmla="*/ 5212 w 5436"/>
              <a:gd name="T9" fmla="*/ 5382 h 5411"/>
              <a:gd name="T10" fmla="*/ 5179 w 5436"/>
              <a:gd name="T11" fmla="*/ 5395 h 5411"/>
              <a:gd name="T12" fmla="*/ 5145 w 5436"/>
              <a:gd name="T13" fmla="*/ 5403 h 5411"/>
              <a:gd name="T14" fmla="*/ 5111 w 5436"/>
              <a:gd name="T15" fmla="*/ 5409 h 5411"/>
              <a:gd name="T16" fmla="*/ 5077 w 5436"/>
              <a:gd name="T17" fmla="*/ 5411 h 5411"/>
              <a:gd name="T18" fmla="*/ 5043 w 5436"/>
              <a:gd name="T19" fmla="*/ 5409 h 5411"/>
              <a:gd name="T20" fmla="*/ 5009 w 5436"/>
              <a:gd name="T21" fmla="*/ 5403 h 5411"/>
              <a:gd name="T22" fmla="*/ 4975 w 5436"/>
              <a:gd name="T23" fmla="*/ 5395 h 5411"/>
              <a:gd name="T24" fmla="*/ 4942 w 5436"/>
              <a:gd name="T25" fmla="*/ 5382 h 5411"/>
              <a:gd name="T26" fmla="*/ 4911 w 5436"/>
              <a:gd name="T27" fmla="*/ 5366 h 5411"/>
              <a:gd name="T28" fmla="*/ 4880 w 5436"/>
              <a:gd name="T29" fmla="*/ 5346 h 5411"/>
              <a:gd name="T30" fmla="*/ 4851 w 5436"/>
              <a:gd name="T31" fmla="*/ 5323 h 5411"/>
              <a:gd name="T32" fmla="*/ 4824 w 5436"/>
              <a:gd name="T33" fmla="*/ 5296 h 5411"/>
              <a:gd name="T34" fmla="*/ 1013 w 5436"/>
              <a:gd name="T35" fmla="*/ 0 h 5411"/>
              <a:gd name="T36" fmla="*/ 5330 w 5436"/>
              <a:gd name="T37" fmla="*/ 4739 h 5411"/>
              <a:gd name="T38" fmla="*/ 5356 w 5436"/>
              <a:gd name="T39" fmla="*/ 4769 h 5411"/>
              <a:gd name="T40" fmla="*/ 5377 w 5436"/>
              <a:gd name="T41" fmla="*/ 4801 h 5411"/>
              <a:gd name="T42" fmla="*/ 5395 w 5436"/>
              <a:gd name="T43" fmla="*/ 4835 h 5411"/>
              <a:gd name="T44" fmla="*/ 5410 w 5436"/>
              <a:gd name="T45" fmla="*/ 4869 h 5411"/>
              <a:gd name="T46" fmla="*/ 5421 w 5436"/>
              <a:gd name="T47" fmla="*/ 4905 h 5411"/>
              <a:gd name="T48" fmla="*/ 5429 w 5436"/>
              <a:gd name="T49" fmla="*/ 4943 h 5411"/>
              <a:gd name="T50" fmla="*/ 5434 w 5436"/>
              <a:gd name="T51" fmla="*/ 4980 h 5411"/>
              <a:gd name="T52" fmla="*/ 5436 w 5436"/>
              <a:gd name="T53" fmla="*/ 5018 h 5411"/>
              <a:gd name="T54" fmla="*/ 5434 w 5436"/>
              <a:gd name="T55" fmla="*/ 5055 h 5411"/>
              <a:gd name="T56" fmla="*/ 5429 w 5436"/>
              <a:gd name="T57" fmla="*/ 5092 h 5411"/>
              <a:gd name="T58" fmla="*/ 5421 w 5436"/>
              <a:gd name="T59" fmla="*/ 5130 h 5411"/>
              <a:gd name="T60" fmla="*/ 5410 w 5436"/>
              <a:gd name="T61" fmla="*/ 5166 h 5411"/>
              <a:gd name="T62" fmla="*/ 5395 w 5436"/>
              <a:gd name="T63" fmla="*/ 5200 h 5411"/>
              <a:gd name="T64" fmla="*/ 5377 w 5436"/>
              <a:gd name="T65" fmla="*/ 5234 h 5411"/>
              <a:gd name="T66" fmla="*/ 5356 w 5436"/>
              <a:gd name="T67" fmla="*/ 5266 h 5411"/>
              <a:gd name="T68" fmla="*/ 5330 w 5436"/>
              <a:gd name="T69" fmla="*/ 5296 h 5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436" h="5411">
                <a:moveTo>
                  <a:pt x="5330" y="5296"/>
                </a:moveTo>
                <a:lnTo>
                  <a:pt x="5330" y="5296"/>
                </a:lnTo>
                <a:lnTo>
                  <a:pt x="5317" y="5310"/>
                </a:lnTo>
                <a:lnTo>
                  <a:pt x="5303" y="5323"/>
                </a:lnTo>
                <a:lnTo>
                  <a:pt x="5289" y="5335"/>
                </a:lnTo>
                <a:lnTo>
                  <a:pt x="5274" y="5346"/>
                </a:lnTo>
                <a:lnTo>
                  <a:pt x="5259" y="5356"/>
                </a:lnTo>
                <a:lnTo>
                  <a:pt x="5244" y="5366"/>
                </a:lnTo>
                <a:lnTo>
                  <a:pt x="5228" y="5375"/>
                </a:lnTo>
                <a:lnTo>
                  <a:pt x="5212" y="5382"/>
                </a:lnTo>
                <a:lnTo>
                  <a:pt x="5196" y="5389"/>
                </a:lnTo>
                <a:lnTo>
                  <a:pt x="5179" y="5395"/>
                </a:lnTo>
                <a:lnTo>
                  <a:pt x="5162" y="5400"/>
                </a:lnTo>
                <a:lnTo>
                  <a:pt x="5145" y="5403"/>
                </a:lnTo>
                <a:lnTo>
                  <a:pt x="5129" y="5407"/>
                </a:lnTo>
                <a:lnTo>
                  <a:pt x="5111" y="5409"/>
                </a:lnTo>
                <a:lnTo>
                  <a:pt x="5094" y="5410"/>
                </a:lnTo>
                <a:lnTo>
                  <a:pt x="5077" y="5411"/>
                </a:lnTo>
                <a:lnTo>
                  <a:pt x="5060" y="5410"/>
                </a:lnTo>
                <a:lnTo>
                  <a:pt x="5043" y="5409"/>
                </a:lnTo>
                <a:lnTo>
                  <a:pt x="5026" y="5407"/>
                </a:lnTo>
                <a:lnTo>
                  <a:pt x="5009" y="5403"/>
                </a:lnTo>
                <a:lnTo>
                  <a:pt x="4992" y="5400"/>
                </a:lnTo>
                <a:lnTo>
                  <a:pt x="4975" y="5395"/>
                </a:lnTo>
                <a:lnTo>
                  <a:pt x="4959" y="5389"/>
                </a:lnTo>
                <a:lnTo>
                  <a:pt x="4942" y="5382"/>
                </a:lnTo>
                <a:lnTo>
                  <a:pt x="4926" y="5375"/>
                </a:lnTo>
                <a:lnTo>
                  <a:pt x="4911" y="5366"/>
                </a:lnTo>
                <a:lnTo>
                  <a:pt x="4895" y="5356"/>
                </a:lnTo>
                <a:lnTo>
                  <a:pt x="4880" y="5346"/>
                </a:lnTo>
                <a:lnTo>
                  <a:pt x="4866" y="5335"/>
                </a:lnTo>
                <a:lnTo>
                  <a:pt x="4851" y="5323"/>
                </a:lnTo>
                <a:lnTo>
                  <a:pt x="4837" y="5310"/>
                </a:lnTo>
                <a:lnTo>
                  <a:pt x="4824" y="5296"/>
                </a:lnTo>
                <a:lnTo>
                  <a:pt x="0" y="0"/>
                </a:lnTo>
                <a:lnTo>
                  <a:pt x="1013" y="0"/>
                </a:lnTo>
                <a:lnTo>
                  <a:pt x="5330" y="4739"/>
                </a:lnTo>
                <a:lnTo>
                  <a:pt x="5330" y="4739"/>
                </a:lnTo>
                <a:lnTo>
                  <a:pt x="5343" y="4754"/>
                </a:lnTo>
                <a:lnTo>
                  <a:pt x="5356" y="4769"/>
                </a:lnTo>
                <a:lnTo>
                  <a:pt x="5367" y="4784"/>
                </a:lnTo>
                <a:lnTo>
                  <a:pt x="5377" y="4801"/>
                </a:lnTo>
                <a:lnTo>
                  <a:pt x="5386" y="4817"/>
                </a:lnTo>
                <a:lnTo>
                  <a:pt x="5395" y="4835"/>
                </a:lnTo>
                <a:lnTo>
                  <a:pt x="5403" y="4852"/>
                </a:lnTo>
                <a:lnTo>
                  <a:pt x="5410" y="4869"/>
                </a:lnTo>
                <a:lnTo>
                  <a:pt x="5416" y="4888"/>
                </a:lnTo>
                <a:lnTo>
                  <a:pt x="5421" y="4905"/>
                </a:lnTo>
                <a:lnTo>
                  <a:pt x="5426" y="4924"/>
                </a:lnTo>
                <a:lnTo>
                  <a:pt x="5429" y="4943"/>
                </a:lnTo>
                <a:lnTo>
                  <a:pt x="5432" y="4961"/>
                </a:lnTo>
                <a:lnTo>
                  <a:pt x="5434" y="4980"/>
                </a:lnTo>
                <a:lnTo>
                  <a:pt x="5436" y="4999"/>
                </a:lnTo>
                <a:lnTo>
                  <a:pt x="5436" y="5018"/>
                </a:lnTo>
                <a:lnTo>
                  <a:pt x="5436" y="5036"/>
                </a:lnTo>
                <a:lnTo>
                  <a:pt x="5434" y="5055"/>
                </a:lnTo>
                <a:lnTo>
                  <a:pt x="5432" y="5074"/>
                </a:lnTo>
                <a:lnTo>
                  <a:pt x="5429" y="5092"/>
                </a:lnTo>
                <a:lnTo>
                  <a:pt x="5426" y="5111"/>
                </a:lnTo>
                <a:lnTo>
                  <a:pt x="5421" y="5130"/>
                </a:lnTo>
                <a:lnTo>
                  <a:pt x="5416" y="5147"/>
                </a:lnTo>
                <a:lnTo>
                  <a:pt x="5410" y="5166"/>
                </a:lnTo>
                <a:lnTo>
                  <a:pt x="5403" y="5183"/>
                </a:lnTo>
                <a:lnTo>
                  <a:pt x="5395" y="5200"/>
                </a:lnTo>
                <a:lnTo>
                  <a:pt x="5386" y="5218"/>
                </a:lnTo>
                <a:lnTo>
                  <a:pt x="5377" y="5234"/>
                </a:lnTo>
                <a:lnTo>
                  <a:pt x="5367" y="5251"/>
                </a:lnTo>
                <a:lnTo>
                  <a:pt x="5356" y="5266"/>
                </a:lnTo>
                <a:lnTo>
                  <a:pt x="5343" y="5281"/>
                </a:lnTo>
                <a:lnTo>
                  <a:pt x="5330" y="5296"/>
                </a:lnTo>
                <a:lnTo>
                  <a:pt x="5330" y="52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Freeform 10">
            <a:extLst>
              <a:ext uri="{FF2B5EF4-FFF2-40B4-BE49-F238E27FC236}">
                <a16:creationId xmlns="" xmlns:a16="http://schemas.microsoft.com/office/drawing/2014/main" id="{FEC998CD-1D9C-4251-80DB-CCE1F89AC2B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097745" y="4983163"/>
            <a:ext cx="2074343" cy="1874838"/>
          </a:xfrm>
          <a:custGeom>
            <a:avLst/>
            <a:gdLst>
              <a:gd name="T0" fmla="*/ 104 w 5944"/>
              <a:gd name="T1" fmla="*/ 114 h 5907"/>
              <a:gd name="T2" fmla="*/ 131 w 5944"/>
              <a:gd name="T3" fmla="*/ 87 h 5907"/>
              <a:gd name="T4" fmla="*/ 159 w 5944"/>
              <a:gd name="T5" fmla="*/ 64 h 5907"/>
              <a:gd name="T6" fmla="*/ 189 w 5944"/>
              <a:gd name="T7" fmla="*/ 44 h 5907"/>
              <a:gd name="T8" fmla="*/ 220 w 5944"/>
              <a:gd name="T9" fmla="*/ 29 h 5907"/>
              <a:gd name="T10" fmla="*/ 253 w 5944"/>
              <a:gd name="T11" fmla="*/ 16 h 5907"/>
              <a:gd name="T12" fmla="*/ 286 w 5944"/>
              <a:gd name="T13" fmla="*/ 7 h 5907"/>
              <a:gd name="T14" fmla="*/ 319 w 5944"/>
              <a:gd name="T15" fmla="*/ 3 h 5907"/>
              <a:gd name="T16" fmla="*/ 353 w 5944"/>
              <a:gd name="T17" fmla="*/ 0 h 5907"/>
              <a:gd name="T18" fmla="*/ 387 w 5944"/>
              <a:gd name="T19" fmla="*/ 3 h 5907"/>
              <a:gd name="T20" fmla="*/ 421 w 5944"/>
              <a:gd name="T21" fmla="*/ 7 h 5907"/>
              <a:gd name="T22" fmla="*/ 454 w 5944"/>
              <a:gd name="T23" fmla="*/ 16 h 5907"/>
              <a:gd name="T24" fmla="*/ 486 w 5944"/>
              <a:gd name="T25" fmla="*/ 29 h 5907"/>
              <a:gd name="T26" fmla="*/ 517 w 5944"/>
              <a:gd name="T27" fmla="*/ 44 h 5907"/>
              <a:gd name="T28" fmla="*/ 547 w 5944"/>
              <a:gd name="T29" fmla="*/ 64 h 5907"/>
              <a:gd name="T30" fmla="*/ 576 w 5944"/>
              <a:gd name="T31" fmla="*/ 87 h 5907"/>
              <a:gd name="T32" fmla="*/ 603 w 5944"/>
              <a:gd name="T33" fmla="*/ 114 h 5907"/>
              <a:gd name="T34" fmla="*/ 4883 w 5944"/>
              <a:gd name="T35" fmla="*/ 5907 h 5907"/>
              <a:gd name="T36" fmla="*/ 104 w 5944"/>
              <a:gd name="T37" fmla="*/ 662 h 5907"/>
              <a:gd name="T38" fmla="*/ 80 w 5944"/>
              <a:gd name="T39" fmla="*/ 632 h 5907"/>
              <a:gd name="T40" fmla="*/ 59 w 5944"/>
              <a:gd name="T41" fmla="*/ 602 h 5907"/>
              <a:gd name="T42" fmla="*/ 41 w 5944"/>
              <a:gd name="T43" fmla="*/ 569 h 5907"/>
              <a:gd name="T44" fmla="*/ 26 w 5944"/>
              <a:gd name="T45" fmla="*/ 533 h 5907"/>
              <a:gd name="T46" fmla="*/ 15 w 5944"/>
              <a:gd name="T47" fmla="*/ 498 h 5907"/>
              <a:gd name="T48" fmla="*/ 7 w 5944"/>
              <a:gd name="T49" fmla="*/ 462 h 5907"/>
              <a:gd name="T50" fmla="*/ 2 w 5944"/>
              <a:gd name="T51" fmla="*/ 425 h 5907"/>
              <a:gd name="T52" fmla="*/ 0 w 5944"/>
              <a:gd name="T53" fmla="*/ 388 h 5907"/>
              <a:gd name="T54" fmla="*/ 2 w 5944"/>
              <a:gd name="T55" fmla="*/ 351 h 5907"/>
              <a:gd name="T56" fmla="*/ 7 w 5944"/>
              <a:gd name="T57" fmla="*/ 314 h 5907"/>
              <a:gd name="T58" fmla="*/ 15 w 5944"/>
              <a:gd name="T59" fmla="*/ 277 h 5907"/>
              <a:gd name="T60" fmla="*/ 26 w 5944"/>
              <a:gd name="T61" fmla="*/ 242 h 5907"/>
              <a:gd name="T62" fmla="*/ 41 w 5944"/>
              <a:gd name="T63" fmla="*/ 208 h 5907"/>
              <a:gd name="T64" fmla="*/ 59 w 5944"/>
              <a:gd name="T65" fmla="*/ 175 h 5907"/>
              <a:gd name="T66" fmla="*/ 80 w 5944"/>
              <a:gd name="T67" fmla="*/ 143 h 5907"/>
              <a:gd name="T68" fmla="*/ 104 w 5944"/>
              <a:gd name="T69" fmla="*/ 114 h 5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44" h="5907">
                <a:moveTo>
                  <a:pt x="104" y="114"/>
                </a:moveTo>
                <a:lnTo>
                  <a:pt x="104" y="114"/>
                </a:lnTo>
                <a:lnTo>
                  <a:pt x="117" y="100"/>
                </a:lnTo>
                <a:lnTo>
                  <a:pt x="131" y="87"/>
                </a:lnTo>
                <a:lnTo>
                  <a:pt x="145" y="75"/>
                </a:lnTo>
                <a:lnTo>
                  <a:pt x="159" y="64"/>
                </a:lnTo>
                <a:lnTo>
                  <a:pt x="174" y="54"/>
                </a:lnTo>
                <a:lnTo>
                  <a:pt x="189" y="44"/>
                </a:lnTo>
                <a:lnTo>
                  <a:pt x="205" y="37"/>
                </a:lnTo>
                <a:lnTo>
                  <a:pt x="220" y="29"/>
                </a:lnTo>
                <a:lnTo>
                  <a:pt x="237" y="22"/>
                </a:lnTo>
                <a:lnTo>
                  <a:pt x="253" y="16"/>
                </a:lnTo>
                <a:lnTo>
                  <a:pt x="269" y="11"/>
                </a:lnTo>
                <a:lnTo>
                  <a:pt x="286" y="7"/>
                </a:lnTo>
                <a:lnTo>
                  <a:pt x="303" y="5"/>
                </a:lnTo>
                <a:lnTo>
                  <a:pt x="319" y="3"/>
                </a:lnTo>
                <a:lnTo>
                  <a:pt x="336" y="0"/>
                </a:lnTo>
                <a:lnTo>
                  <a:pt x="353" y="0"/>
                </a:lnTo>
                <a:lnTo>
                  <a:pt x="370" y="0"/>
                </a:lnTo>
                <a:lnTo>
                  <a:pt x="387" y="3"/>
                </a:lnTo>
                <a:lnTo>
                  <a:pt x="404" y="5"/>
                </a:lnTo>
                <a:lnTo>
                  <a:pt x="421" y="7"/>
                </a:lnTo>
                <a:lnTo>
                  <a:pt x="437" y="11"/>
                </a:lnTo>
                <a:lnTo>
                  <a:pt x="454" y="16"/>
                </a:lnTo>
                <a:lnTo>
                  <a:pt x="470" y="22"/>
                </a:lnTo>
                <a:lnTo>
                  <a:pt x="486" y="29"/>
                </a:lnTo>
                <a:lnTo>
                  <a:pt x="502" y="37"/>
                </a:lnTo>
                <a:lnTo>
                  <a:pt x="517" y="44"/>
                </a:lnTo>
                <a:lnTo>
                  <a:pt x="532" y="54"/>
                </a:lnTo>
                <a:lnTo>
                  <a:pt x="547" y="64"/>
                </a:lnTo>
                <a:lnTo>
                  <a:pt x="562" y="75"/>
                </a:lnTo>
                <a:lnTo>
                  <a:pt x="576" y="87"/>
                </a:lnTo>
                <a:lnTo>
                  <a:pt x="589" y="100"/>
                </a:lnTo>
                <a:lnTo>
                  <a:pt x="603" y="114"/>
                </a:lnTo>
                <a:lnTo>
                  <a:pt x="5944" y="5907"/>
                </a:lnTo>
                <a:lnTo>
                  <a:pt x="4883" y="5907"/>
                </a:lnTo>
                <a:lnTo>
                  <a:pt x="104" y="662"/>
                </a:lnTo>
                <a:lnTo>
                  <a:pt x="104" y="662"/>
                </a:lnTo>
                <a:lnTo>
                  <a:pt x="91" y="648"/>
                </a:lnTo>
                <a:lnTo>
                  <a:pt x="80" y="632"/>
                </a:lnTo>
                <a:lnTo>
                  <a:pt x="69" y="617"/>
                </a:lnTo>
                <a:lnTo>
                  <a:pt x="59" y="602"/>
                </a:lnTo>
                <a:lnTo>
                  <a:pt x="49" y="585"/>
                </a:lnTo>
                <a:lnTo>
                  <a:pt x="41" y="569"/>
                </a:lnTo>
                <a:lnTo>
                  <a:pt x="33" y="551"/>
                </a:lnTo>
                <a:lnTo>
                  <a:pt x="26" y="533"/>
                </a:lnTo>
                <a:lnTo>
                  <a:pt x="20" y="516"/>
                </a:lnTo>
                <a:lnTo>
                  <a:pt x="15" y="498"/>
                </a:lnTo>
                <a:lnTo>
                  <a:pt x="11" y="481"/>
                </a:lnTo>
                <a:lnTo>
                  <a:pt x="7" y="462"/>
                </a:lnTo>
                <a:lnTo>
                  <a:pt x="4" y="443"/>
                </a:lnTo>
                <a:lnTo>
                  <a:pt x="2" y="425"/>
                </a:lnTo>
                <a:lnTo>
                  <a:pt x="1" y="407"/>
                </a:lnTo>
                <a:lnTo>
                  <a:pt x="0" y="388"/>
                </a:lnTo>
                <a:lnTo>
                  <a:pt x="1" y="370"/>
                </a:lnTo>
                <a:lnTo>
                  <a:pt x="2" y="351"/>
                </a:lnTo>
                <a:lnTo>
                  <a:pt x="4" y="332"/>
                </a:lnTo>
                <a:lnTo>
                  <a:pt x="7" y="314"/>
                </a:lnTo>
                <a:lnTo>
                  <a:pt x="11" y="296"/>
                </a:lnTo>
                <a:lnTo>
                  <a:pt x="15" y="277"/>
                </a:lnTo>
                <a:lnTo>
                  <a:pt x="20" y="260"/>
                </a:lnTo>
                <a:lnTo>
                  <a:pt x="26" y="242"/>
                </a:lnTo>
                <a:lnTo>
                  <a:pt x="33" y="225"/>
                </a:lnTo>
                <a:lnTo>
                  <a:pt x="41" y="208"/>
                </a:lnTo>
                <a:lnTo>
                  <a:pt x="49" y="190"/>
                </a:lnTo>
                <a:lnTo>
                  <a:pt x="59" y="175"/>
                </a:lnTo>
                <a:lnTo>
                  <a:pt x="69" y="159"/>
                </a:lnTo>
                <a:lnTo>
                  <a:pt x="80" y="143"/>
                </a:lnTo>
                <a:lnTo>
                  <a:pt x="91" y="128"/>
                </a:lnTo>
                <a:lnTo>
                  <a:pt x="104" y="114"/>
                </a:lnTo>
                <a:lnTo>
                  <a:pt x="104" y="1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="" xmlns:a16="http://schemas.microsoft.com/office/drawing/2014/main" id="{CBBA4EED-BA00-4BA2-B75F-21EBE0BF6A6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618968" y="3700862"/>
            <a:ext cx="528358" cy="705171"/>
          </a:xfrm>
          <a:custGeom>
            <a:avLst/>
            <a:gdLst>
              <a:gd name="connsiteX0" fmla="*/ 0 w 528358"/>
              <a:gd name="connsiteY0" fmla="*/ 0 h 705171"/>
              <a:gd name="connsiteX1" fmla="*/ 0 w 528358"/>
              <a:gd name="connsiteY1" fmla="*/ 353336 h 705171"/>
              <a:gd name="connsiteX2" fmla="*/ 315271 w 528358"/>
              <a:gd name="connsiteY2" fmla="*/ 668640 h 705171"/>
              <a:gd name="connsiteX3" fmla="*/ 319805 w 528358"/>
              <a:gd name="connsiteY3" fmla="*/ 673087 h 705171"/>
              <a:gd name="connsiteX4" fmla="*/ 324688 w 528358"/>
              <a:gd name="connsiteY4" fmla="*/ 677217 h 705171"/>
              <a:gd name="connsiteX5" fmla="*/ 329919 w 528358"/>
              <a:gd name="connsiteY5" fmla="*/ 681029 h 705171"/>
              <a:gd name="connsiteX6" fmla="*/ 334801 w 528358"/>
              <a:gd name="connsiteY6" fmla="*/ 684523 h 705171"/>
              <a:gd name="connsiteX7" fmla="*/ 340033 w 528358"/>
              <a:gd name="connsiteY7" fmla="*/ 687700 h 705171"/>
              <a:gd name="connsiteX8" fmla="*/ 345613 w 528358"/>
              <a:gd name="connsiteY8" fmla="*/ 690876 h 705171"/>
              <a:gd name="connsiteX9" fmla="*/ 350844 w 528358"/>
              <a:gd name="connsiteY9" fmla="*/ 693735 h 705171"/>
              <a:gd name="connsiteX10" fmla="*/ 356424 w 528358"/>
              <a:gd name="connsiteY10" fmla="*/ 695959 h 705171"/>
              <a:gd name="connsiteX11" fmla="*/ 362353 w 528358"/>
              <a:gd name="connsiteY11" fmla="*/ 698183 h 705171"/>
              <a:gd name="connsiteX12" fmla="*/ 367933 w 528358"/>
              <a:gd name="connsiteY12" fmla="*/ 700089 h 705171"/>
              <a:gd name="connsiteX13" fmla="*/ 373861 w 528358"/>
              <a:gd name="connsiteY13" fmla="*/ 701677 h 705171"/>
              <a:gd name="connsiteX14" fmla="*/ 379790 w 528358"/>
              <a:gd name="connsiteY14" fmla="*/ 702630 h 705171"/>
              <a:gd name="connsiteX15" fmla="*/ 385719 w 528358"/>
              <a:gd name="connsiteY15" fmla="*/ 703901 h 705171"/>
              <a:gd name="connsiteX16" fmla="*/ 391648 w 528358"/>
              <a:gd name="connsiteY16" fmla="*/ 704536 h 705171"/>
              <a:gd name="connsiteX17" fmla="*/ 397576 w 528358"/>
              <a:gd name="connsiteY17" fmla="*/ 704854 h 705171"/>
              <a:gd name="connsiteX18" fmla="*/ 403505 w 528358"/>
              <a:gd name="connsiteY18" fmla="*/ 705171 h 705171"/>
              <a:gd name="connsiteX19" fmla="*/ 409434 w 528358"/>
              <a:gd name="connsiteY19" fmla="*/ 704854 h 705171"/>
              <a:gd name="connsiteX20" fmla="*/ 415363 w 528358"/>
              <a:gd name="connsiteY20" fmla="*/ 704536 h 705171"/>
              <a:gd name="connsiteX21" fmla="*/ 421292 w 528358"/>
              <a:gd name="connsiteY21" fmla="*/ 703901 h 705171"/>
              <a:gd name="connsiteX22" fmla="*/ 427220 w 528358"/>
              <a:gd name="connsiteY22" fmla="*/ 702630 h 705171"/>
              <a:gd name="connsiteX23" fmla="*/ 433149 w 528358"/>
              <a:gd name="connsiteY23" fmla="*/ 701677 h 705171"/>
              <a:gd name="connsiteX24" fmla="*/ 439078 w 528358"/>
              <a:gd name="connsiteY24" fmla="*/ 700089 h 705171"/>
              <a:gd name="connsiteX25" fmla="*/ 445007 w 528358"/>
              <a:gd name="connsiteY25" fmla="*/ 698183 h 705171"/>
              <a:gd name="connsiteX26" fmla="*/ 450587 w 528358"/>
              <a:gd name="connsiteY26" fmla="*/ 695959 h 705171"/>
              <a:gd name="connsiteX27" fmla="*/ 456167 w 528358"/>
              <a:gd name="connsiteY27" fmla="*/ 693735 h 705171"/>
              <a:gd name="connsiteX28" fmla="*/ 461747 w 528358"/>
              <a:gd name="connsiteY28" fmla="*/ 690876 h 705171"/>
              <a:gd name="connsiteX29" fmla="*/ 466978 w 528358"/>
              <a:gd name="connsiteY29" fmla="*/ 687700 h 705171"/>
              <a:gd name="connsiteX30" fmla="*/ 472209 w 528358"/>
              <a:gd name="connsiteY30" fmla="*/ 684523 h 705171"/>
              <a:gd name="connsiteX31" fmla="*/ 477440 w 528358"/>
              <a:gd name="connsiteY31" fmla="*/ 681029 h 705171"/>
              <a:gd name="connsiteX32" fmla="*/ 482323 w 528358"/>
              <a:gd name="connsiteY32" fmla="*/ 677217 h 705171"/>
              <a:gd name="connsiteX33" fmla="*/ 487205 w 528358"/>
              <a:gd name="connsiteY33" fmla="*/ 673087 h 705171"/>
              <a:gd name="connsiteX34" fmla="*/ 491739 w 528358"/>
              <a:gd name="connsiteY34" fmla="*/ 668640 h 705171"/>
              <a:gd name="connsiteX35" fmla="*/ 496273 w 528358"/>
              <a:gd name="connsiteY35" fmla="*/ 663875 h 705171"/>
              <a:gd name="connsiteX36" fmla="*/ 500458 w 528358"/>
              <a:gd name="connsiteY36" fmla="*/ 659110 h 705171"/>
              <a:gd name="connsiteX37" fmla="*/ 504294 w 528358"/>
              <a:gd name="connsiteY37" fmla="*/ 654345 h 705171"/>
              <a:gd name="connsiteX38" fmla="*/ 507782 w 528358"/>
              <a:gd name="connsiteY38" fmla="*/ 648945 h 705171"/>
              <a:gd name="connsiteX39" fmla="*/ 510920 w 528358"/>
              <a:gd name="connsiteY39" fmla="*/ 643862 h 705171"/>
              <a:gd name="connsiteX40" fmla="*/ 514059 w 528358"/>
              <a:gd name="connsiteY40" fmla="*/ 638144 h 705171"/>
              <a:gd name="connsiteX41" fmla="*/ 516849 w 528358"/>
              <a:gd name="connsiteY41" fmla="*/ 632744 h 705171"/>
              <a:gd name="connsiteX42" fmla="*/ 519290 w 528358"/>
              <a:gd name="connsiteY42" fmla="*/ 627344 h 705171"/>
              <a:gd name="connsiteX43" fmla="*/ 521383 w 528358"/>
              <a:gd name="connsiteY43" fmla="*/ 621308 h 705171"/>
              <a:gd name="connsiteX44" fmla="*/ 523127 w 528358"/>
              <a:gd name="connsiteY44" fmla="*/ 615908 h 705171"/>
              <a:gd name="connsiteX45" fmla="*/ 524870 w 528358"/>
              <a:gd name="connsiteY45" fmla="*/ 609872 h 705171"/>
              <a:gd name="connsiteX46" fmla="*/ 525917 w 528358"/>
              <a:gd name="connsiteY46" fmla="*/ 603836 h 705171"/>
              <a:gd name="connsiteX47" fmla="*/ 526963 w 528358"/>
              <a:gd name="connsiteY47" fmla="*/ 598119 h 705171"/>
              <a:gd name="connsiteX48" fmla="*/ 527660 w 528358"/>
              <a:gd name="connsiteY48" fmla="*/ 592083 h 705171"/>
              <a:gd name="connsiteX49" fmla="*/ 528358 w 528358"/>
              <a:gd name="connsiteY49" fmla="*/ 586047 h 705171"/>
              <a:gd name="connsiteX50" fmla="*/ 528358 w 528358"/>
              <a:gd name="connsiteY50" fmla="*/ 580329 h 705171"/>
              <a:gd name="connsiteX51" fmla="*/ 528358 w 528358"/>
              <a:gd name="connsiteY51" fmla="*/ 574294 h 705171"/>
              <a:gd name="connsiteX52" fmla="*/ 527660 w 528358"/>
              <a:gd name="connsiteY52" fmla="*/ 568258 h 705171"/>
              <a:gd name="connsiteX53" fmla="*/ 526963 w 528358"/>
              <a:gd name="connsiteY53" fmla="*/ 562223 h 705171"/>
              <a:gd name="connsiteX54" fmla="*/ 525917 w 528358"/>
              <a:gd name="connsiteY54" fmla="*/ 556505 h 705171"/>
              <a:gd name="connsiteX55" fmla="*/ 524870 w 528358"/>
              <a:gd name="connsiteY55" fmla="*/ 550469 h 705171"/>
              <a:gd name="connsiteX56" fmla="*/ 523127 w 528358"/>
              <a:gd name="connsiteY56" fmla="*/ 544433 h 705171"/>
              <a:gd name="connsiteX57" fmla="*/ 521383 w 528358"/>
              <a:gd name="connsiteY57" fmla="*/ 539033 h 705171"/>
              <a:gd name="connsiteX58" fmla="*/ 519290 w 528358"/>
              <a:gd name="connsiteY58" fmla="*/ 532997 h 705171"/>
              <a:gd name="connsiteX59" fmla="*/ 516849 w 528358"/>
              <a:gd name="connsiteY59" fmla="*/ 527597 h 705171"/>
              <a:gd name="connsiteX60" fmla="*/ 514059 w 528358"/>
              <a:gd name="connsiteY60" fmla="*/ 522197 h 705171"/>
              <a:gd name="connsiteX61" fmla="*/ 510920 w 528358"/>
              <a:gd name="connsiteY61" fmla="*/ 516479 h 705171"/>
              <a:gd name="connsiteX62" fmla="*/ 507782 w 528358"/>
              <a:gd name="connsiteY62" fmla="*/ 511396 h 705171"/>
              <a:gd name="connsiteX63" fmla="*/ 504294 w 528358"/>
              <a:gd name="connsiteY63" fmla="*/ 505996 h 705171"/>
              <a:gd name="connsiteX64" fmla="*/ 500458 w 528358"/>
              <a:gd name="connsiteY64" fmla="*/ 501231 h 705171"/>
              <a:gd name="connsiteX65" fmla="*/ 496273 w 528358"/>
              <a:gd name="connsiteY65" fmla="*/ 496466 h 705171"/>
              <a:gd name="connsiteX66" fmla="*/ 491739 w 528358"/>
              <a:gd name="connsiteY66" fmla="*/ 491701 h 7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28358" h="705171">
                <a:moveTo>
                  <a:pt x="0" y="0"/>
                </a:moveTo>
                <a:lnTo>
                  <a:pt x="0" y="353336"/>
                </a:lnTo>
                <a:lnTo>
                  <a:pt x="315271" y="668640"/>
                </a:lnTo>
                <a:lnTo>
                  <a:pt x="319805" y="673087"/>
                </a:lnTo>
                <a:lnTo>
                  <a:pt x="324688" y="677217"/>
                </a:lnTo>
                <a:lnTo>
                  <a:pt x="329919" y="681029"/>
                </a:lnTo>
                <a:lnTo>
                  <a:pt x="334801" y="684523"/>
                </a:lnTo>
                <a:lnTo>
                  <a:pt x="340033" y="687700"/>
                </a:lnTo>
                <a:lnTo>
                  <a:pt x="345613" y="690876"/>
                </a:lnTo>
                <a:lnTo>
                  <a:pt x="350844" y="693735"/>
                </a:lnTo>
                <a:lnTo>
                  <a:pt x="356424" y="695959"/>
                </a:lnTo>
                <a:lnTo>
                  <a:pt x="362353" y="698183"/>
                </a:lnTo>
                <a:lnTo>
                  <a:pt x="367933" y="700089"/>
                </a:lnTo>
                <a:lnTo>
                  <a:pt x="373861" y="701677"/>
                </a:lnTo>
                <a:lnTo>
                  <a:pt x="379790" y="702630"/>
                </a:lnTo>
                <a:lnTo>
                  <a:pt x="385719" y="703901"/>
                </a:lnTo>
                <a:lnTo>
                  <a:pt x="391648" y="704536"/>
                </a:lnTo>
                <a:lnTo>
                  <a:pt x="397576" y="704854"/>
                </a:lnTo>
                <a:lnTo>
                  <a:pt x="403505" y="705171"/>
                </a:lnTo>
                <a:lnTo>
                  <a:pt x="409434" y="704854"/>
                </a:lnTo>
                <a:lnTo>
                  <a:pt x="415363" y="704536"/>
                </a:lnTo>
                <a:lnTo>
                  <a:pt x="421292" y="703901"/>
                </a:lnTo>
                <a:lnTo>
                  <a:pt x="427220" y="702630"/>
                </a:lnTo>
                <a:lnTo>
                  <a:pt x="433149" y="701677"/>
                </a:lnTo>
                <a:lnTo>
                  <a:pt x="439078" y="700089"/>
                </a:lnTo>
                <a:lnTo>
                  <a:pt x="445007" y="698183"/>
                </a:lnTo>
                <a:lnTo>
                  <a:pt x="450587" y="695959"/>
                </a:lnTo>
                <a:lnTo>
                  <a:pt x="456167" y="693735"/>
                </a:lnTo>
                <a:lnTo>
                  <a:pt x="461747" y="690876"/>
                </a:lnTo>
                <a:lnTo>
                  <a:pt x="466978" y="687700"/>
                </a:lnTo>
                <a:lnTo>
                  <a:pt x="472209" y="684523"/>
                </a:lnTo>
                <a:lnTo>
                  <a:pt x="477440" y="681029"/>
                </a:lnTo>
                <a:lnTo>
                  <a:pt x="482323" y="677217"/>
                </a:lnTo>
                <a:lnTo>
                  <a:pt x="487205" y="673087"/>
                </a:lnTo>
                <a:lnTo>
                  <a:pt x="491739" y="668640"/>
                </a:lnTo>
                <a:lnTo>
                  <a:pt x="496273" y="663875"/>
                </a:lnTo>
                <a:lnTo>
                  <a:pt x="500458" y="659110"/>
                </a:lnTo>
                <a:lnTo>
                  <a:pt x="504294" y="654345"/>
                </a:lnTo>
                <a:lnTo>
                  <a:pt x="507782" y="648945"/>
                </a:lnTo>
                <a:lnTo>
                  <a:pt x="510920" y="643862"/>
                </a:lnTo>
                <a:lnTo>
                  <a:pt x="514059" y="638144"/>
                </a:lnTo>
                <a:lnTo>
                  <a:pt x="516849" y="632744"/>
                </a:lnTo>
                <a:lnTo>
                  <a:pt x="519290" y="627344"/>
                </a:lnTo>
                <a:lnTo>
                  <a:pt x="521383" y="621308"/>
                </a:lnTo>
                <a:lnTo>
                  <a:pt x="523127" y="615908"/>
                </a:lnTo>
                <a:lnTo>
                  <a:pt x="524870" y="609872"/>
                </a:lnTo>
                <a:lnTo>
                  <a:pt x="525917" y="603836"/>
                </a:lnTo>
                <a:lnTo>
                  <a:pt x="526963" y="598119"/>
                </a:lnTo>
                <a:lnTo>
                  <a:pt x="527660" y="592083"/>
                </a:lnTo>
                <a:lnTo>
                  <a:pt x="528358" y="586047"/>
                </a:lnTo>
                <a:lnTo>
                  <a:pt x="528358" y="580329"/>
                </a:lnTo>
                <a:lnTo>
                  <a:pt x="528358" y="574294"/>
                </a:lnTo>
                <a:lnTo>
                  <a:pt x="527660" y="568258"/>
                </a:lnTo>
                <a:lnTo>
                  <a:pt x="526963" y="562223"/>
                </a:lnTo>
                <a:lnTo>
                  <a:pt x="525917" y="556505"/>
                </a:lnTo>
                <a:lnTo>
                  <a:pt x="524870" y="550469"/>
                </a:lnTo>
                <a:lnTo>
                  <a:pt x="523127" y="544433"/>
                </a:lnTo>
                <a:lnTo>
                  <a:pt x="521383" y="539033"/>
                </a:lnTo>
                <a:lnTo>
                  <a:pt x="519290" y="532997"/>
                </a:lnTo>
                <a:lnTo>
                  <a:pt x="516849" y="527597"/>
                </a:lnTo>
                <a:lnTo>
                  <a:pt x="514059" y="522197"/>
                </a:lnTo>
                <a:lnTo>
                  <a:pt x="510920" y="516479"/>
                </a:lnTo>
                <a:lnTo>
                  <a:pt x="507782" y="511396"/>
                </a:lnTo>
                <a:lnTo>
                  <a:pt x="504294" y="505996"/>
                </a:lnTo>
                <a:lnTo>
                  <a:pt x="500458" y="501231"/>
                </a:lnTo>
                <a:lnTo>
                  <a:pt x="496273" y="496466"/>
                </a:lnTo>
                <a:lnTo>
                  <a:pt x="491739" y="4917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251520" y="365126"/>
            <a:ext cx="5544616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8986095-26DC-48B9-BA7B-02E8DFBACA4C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251520" y="1825625"/>
            <a:ext cx="5544616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FE15AE-9590-47E3-80CE-AC9507B56604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251520" y="6356351"/>
            <a:ext cx="905496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A2FEFF5-D3AE-45CC-A046-CB5ADFA1DEF0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1182620" y="6356351"/>
            <a:ext cx="30861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18298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EECB6C89-3B51-45D8-8530-DC7149FDBA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3" r="48818"/>
          <a:stretch/>
        </p:blipFill>
        <p:spPr>
          <a:xfrm>
            <a:off x="3878924" y="0"/>
            <a:ext cx="5268402" cy="6538912"/>
          </a:xfrm>
          <a:custGeom>
            <a:avLst/>
            <a:gdLst>
              <a:gd name="connsiteX0" fmla="*/ 0 w 5268402"/>
              <a:gd name="connsiteY0" fmla="*/ 0 h 6538912"/>
              <a:gd name="connsiteX1" fmla="*/ 5268402 w 5268402"/>
              <a:gd name="connsiteY1" fmla="*/ 0 h 6538912"/>
              <a:gd name="connsiteX2" fmla="*/ 5268402 w 5268402"/>
              <a:gd name="connsiteY2" fmla="*/ 6538912 h 6538912"/>
              <a:gd name="connsiteX3" fmla="*/ 0 w 5268402"/>
              <a:gd name="connsiteY3" fmla="*/ 6538912 h 653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402" h="6538912">
                <a:moveTo>
                  <a:pt x="0" y="0"/>
                </a:moveTo>
                <a:lnTo>
                  <a:pt x="5268402" y="0"/>
                </a:lnTo>
                <a:lnTo>
                  <a:pt x="5268402" y="6538912"/>
                </a:lnTo>
                <a:lnTo>
                  <a:pt x="0" y="6538912"/>
                </a:lnTo>
                <a:close/>
              </a:path>
            </a:pathLst>
          </a:custGeom>
        </p:spPr>
      </p:pic>
      <p:sp>
        <p:nvSpPr>
          <p:cNvPr id="37" name="Freeform: Shape 36">
            <a:extLst>
              <a:ext uri="{FF2B5EF4-FFF2-40B4-BE49-F238E27FC236}">
                <a16:creationId xmlns="" xmlns:a16="http://schemas.microsoft.com/office/drawing/2014/main" id="{39042DB5-AE66-44E1-82DE-D2BDDCDFF44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094594" y="3257279"/>
            <a:ext cx="5052732" cy="3600722"/>
          </a:xfrm>
          <a:custGeom>
            <a:avLst/>
            <a:gdLst>
              <a:gd name="connsiteX0" fmla="*/ 0 w 5052732"/>
              <a:gd name="connsiteY0" fmla="*/ 0 h 3600722"/>
              <a:gd name="connsiteX1" fmla="*/ 0 w 5052732"/>
              <a:gd name="connsiteY1" fmla="*/ 3600722 h 3600722"/>
              <a:gd name="connsiteX2" fmla="*/ 5052732 w 5052732"/>
              <a:gd name="connsiteY2" fmla="*/ 3600722 h 3600722"/>
              <a:gd name="connsiteX3" fmla="*/ 2447800 w 5052732"/>
              <a:gd name="connsiteY3" fmla="*/ 1003416 h 3600722"/>
              <a:gd name="connsiteX4" fmla="*/ 2441867 w 5052732"/>
              <a:gd name="connsiteY4" fmla="*/ 1003416 h 3600722"/>
              <a:gd name="connsiteX5" fmla="*/ 2435585 w 5052732"/>
              <a:gd name="connsiteY5" fmla="*/ 1003098 h 3600722"/>
              <a:gd name="connsiteX6" fmla="*/ 2429652 w 5052732"/>
              <a:gd name="connsiteY6" fmla="*/ 1002463 h 3600722"/>
              <a:gd name="connsiteX7" fmla="*/ 2423719 w 5052732"/>
              <a:gd name="connsiteY7" fmla="*/ 1001511 h 3600722"/>
              <a:gd name="connsiteX8" fmla="*/ 2417786 w 5052732"/>
              <a:gd name="connsiteY8" fmla="*/ 1000241 h 3600722"/>
              <a:gd name="connsiteX9" fmla="*/ 2411853 w 5052732"/>
              <a:gd name="connsiteY9" fmla="*/ 998653 h 3600722"/>
              <a:gd name="connsiteX10" fmla="*/ 2406269 w 5052732"/>
              <a:gd name="connsiteY10" fmla="*/ 996749 h 3600722"/>
              <a:gd name="connsiteX11" fmla="*/ 2400336 w 5052732"/>
              <a:gd name="connsiteY11" fmla="*/ 994844 h 3600722"/>
              <a:gd name="connsiteX12" fmla="*/ 2394752 w 5052732"/>
              <a:gd name="connsiteY12" fmla="*/ 992304 h 3600722"/>
              <a:gd name="connsiteX13" fmla="*/ 2389168 w 5052732"/>
              <a:gd name="connsiteY13" fmla="*/ 989447 h 3600722"/>
              <a:gd name="connsiteX14" fmla="*/ 2383584 w 5052732"/>
              <a:gd name="connsiteY14" fmla="*/ 986589 h 3600722"/>
              <a:gd name="connsiteX15" fmla="*/ 2378349 w 5052732"/>
              <a:gd name="connsiteY15" fmla="*/ 983097 h 3600722"/>
              <a:gd name="connsiteX16" fmla="*/ 2373114 w 5052732"/>
              <a:gd name="connsiteY16" fmla="*/ 979605 h 3600722"/>
              <a:gd name="connsiteX17" fmla="*/ 2368228 w 5052732"/>
              <a:gd name="connsiteY17" fmla="*/ 975795 h 3600722"/>
              <a:gd name="connsiteX18" fmla="*/ 2363342 w 5052732"/>
              <a:gd name="connsiteY18" fmla="*/ 971668 h 3600722"/>
              <a:gd name="connsiteX19" fmla="*/ 2358456 w 5052732"/>
              <a:gd name="connsiteY19" fmla="*/ 967223 h 3600722"/>
              <a:gd name="connsiteX20" fmla="*/ 1745612 w 5052732"/>
              <a:gd name="connsiteY20" fmla="*/ 355121 h 3600722"/>
              <a:gd name="connsiteX21" fmla="*/ 1740726 w 5052732"/>
              <a:gd name="connsiteY21" fmla="*/ 350994 h 3600722"/>
              <a:gd name="connsiteX22" fmla="*/ 1736190 w 5052732"/>
              <a:gd name="connsiteY22" fmla="*/ 346866 h 3600722"/>
              <a:gd name="connsiteX23" fmla="*/ 1730954 w 5052732"/>
              <a:gd name="connsiteY23" fmla="*/ 343057 h 3600722"/>
              <a:gd name="connsiteX24" fmla="*/ 1726068 w 5052732"/>
              <a:gd name="connsiteY24" fmla="*/ 339564 h 3600722"/>
              <a:gd name="connsiteX25" fmla="*/ 1720834 w 5052732"/>
              <a:gd name="connsiteY25" fmla="*/ 336072 h 3600722"/>
              <a:gd name="connsiteX26" fmla="*/ 1715250 w 5052732"/>
              <a:gd name="connsiteY26" fmla="*/ 333215 h 3600722"/>
              <a:gd name="connsiteX27" fmla="*/ 1710014 w 5052732"/>
              <a:gd name="connsiteY27" fmla="*/ 330357 h 3600722"/>
              <a:gd name="connsiteX28" fmla="*/ 1704430 w 5052732"/>
              <a:gd name="connsiteY28" fmla="*/ 327818 h 3600722"/>
              <a:gd name="connsiteX29" fmla="*/ 1698498 w 5052732"/>
              <a:gd name="connsiteY29" fmla="*/ 325913 h 3600722"/>
              <a:gd name="connsiteX30" fmla="*/ 1692914 w 5052732"/>
              <a:gd name="connsiteY30" fmla="*/ 323690 h 3600722"/>
              <a:gd name="connsiteX31" fmla="*/ 1686980 w 5052732"/>
              <a:gd name="connsiteY31" fmla="*/ 322420 h 3600722"/>
              <a:gd name="connsiteX32" fmla="*/ 1681396 w 5052732"/>
              <a:gd name="connsiteY32" fmla="*/ 320833 h 3600722"/>
              <a:gd name="connsiteX33" fmla="*/ 1675464 w 5052732"/>
              <a:gd name="connsiteY33" fmla="*/ 319881 h 3600722"/>
              <a:gd name="connsiteX34" fmla="*/ 1669531 w 5052732"/>
              <a:gd name="connsiteY34" fmla="*/ 319246 h 3600722"/>
              <a:gd name="connsiteX35" fmla="*/ 1663598 w 5052732"/>
              <a:gd name="connsiteY35" fmla="*/ 318928 h 3600722"/>
              <a:gd name="connsiteX36" fmla="*/ 1657316 w 5052732"/>
              <a:gd name="connsiteY36" fmla="*/ 318928 h 3600722"/>
              <a:gd name="connsiteX37" fmla="*/ 1651383 w 5052732"/>
              <a:gd name="connsiteY37" fmla="*/ 318928 h 3600722"/>
              <a:gd name="connsiteX38" fmla="*/ 1645450 w 5052732"/>
              <a:gd name="connsiteY38" fmla="*/ 319246 h 3600722"/>
              <a:gd name="connsiteX39" fmla="*/ 1639517 w 5052732"/>
              <a:gd name="connsiteY39" fmla="*/ 319881 h 3600722"/>
              <a:gd name="connsiteX40" fmla="*/ 1633584 w 5052732"/>
              <a:gd name="connsiteY40" fmla="*/ 320833 h 3600722"/>
              <a:gd name="connsiteX41" fmla="*/ 1627651 w 5052732"/>
              <a:gd name="connsiteY41" fmla="*/ 322420 h 3600722"/>
              <a:gd name="connsiteX42" fmla="*/ 1622067 w 5052732"/>
              <a:gd name="connsiteY42" fmla="*/ 323690 h 3600722"/>
              <a:gd name="connsiteX43" fmla="*/ 1616134 w 5052732"/>
              <a:gd name="connsiteY43" fmla="*/ 325913 h 3600722"/>
              <a:gd name="connsiteX44" fmla="*/ 1610550 w 5052732"/>
              <a:gd name="connsiteY44" fmla="*/ 327818 h 3600722"/>
              <a:gd name="connsiteX45" fmla="*/ 1604966 w 5052732"/>
              <a:gd name="connsiteY45" fmla="*/ 330357 h 3600722"/>
              <a:gd name="connsiteX46" fmla="*/ 1599731 w 5052732"/>
              <a:gd name="connsiteY46" fmla="*/ 333215 h 3600722"/>
              <a:gd name="connsiteX47" fmla="*/ 1594147 w 5052732"/>
              <a:gd name="connsiteY47" fmla="*/ 336072 h 3600722"/>
              <a:gd name="connsiteX48" fmla="*/ 1588912 w 5052732"/>
              <a:gd name="connsiteY48" fmla="*/ 339564 h 3600722"/>
              <a:gd name="connsiteX49" fmla="*/ 1583677 w 5052732"/>
              <a:gd name="connsiteY49" fmla="*/ 343057 h 3600722"/>
              <a:gd name="connsiteX50" fmla="*/ 1578791 w 5052732"/>
              <a:gd name="connsiteY50" fmla="*/ 346866 h 3600722"/>
              <a:gd name="connsiteX51" fmla="*/ 1573905 w 5052732"/>
              <a:gd name="connsiteY51" fmla="*/ 350994 h 3600722"/>
              <a:gd name="connsiteX52" fmla="*/ 1569368 w 5052732"/>
              <a:gd name="connsiteY52" fmla="*/ 355121 h 3600722"/>
              <a:gd name="connsiteX53" fmla="*/ 1564831 w 5052732"/>
              <a:gd name="connsiteY53" fmla="*/ 359883 h 3600722"/>
              <a:gd name="connsiteX54" fmla="*/ 1560992 w 5052732"/>
              <a:gd name="connsiteY54" fmla="*/ 364645 h 3600722"/>
              <a:gd name="connsiteX55" fmla="*/ 1557153 w 5052732"/>
              <a:gd name="connsiteY55" fmla="*/ 369725 h 3600722"/>
              <a:gd name="connsiteX56" fmla="*/ 1553314 w 5052732"/>
              <a:gd name="connsiteY56" fmla="*/ 374805 h 3600722"/>
              <a:gd name="connsiteX57" fmla="*/ 1550173 w 5052732"/>
              <a:gd name="connsiteY57" fmla="*/ 379884 h 3600722"/>
              <a:gd name="connsiteX58" fmla="*/ 1547032 w 5052732"/>
              <a:gd name="connsiteY58" fmla="*/ 385599 h 3600722"/>
              <a:gd name="connsiteX59" fmla="*/ 1544589 w 5052732"/>
              <a:gd name="connsiteY59" fmla="*/ 390679 h 3600722"/>
              <a:gd name="connsiteX60" fmla="*/ 1542146 w 5052732"/>
              <a:gd name="connsiteY60" fmla="*/ 396393 h 3600722"/>
              <a:gd name="connsiteX61" fmla="*/ 1540052 w 5052732"/>
              <a:gd name="connsiteY61" fmla="*/ 401791 h 3600722"/>
              <a:gd name="connsiteX62" fmla="*/ 1537958 w 5052732"/>
              <a:gd name="connsiteY62" fmla="*/ 407823 h 3600722"/>
              <a:gd name="connsiteX63" fmla="*/ 1536562 w 5052732"/>
              <a:gd name="connsiteY63" fmla="*/ 413855 h 3600722"/>
              <a:gd name="connsiteX64" fmla="*/ 1535166 w 5052732"/>
              <a:gd name="connsiteY64" fmla="*/ 419252 h 3600722"/>
              <a:gd name="connsiteX65" fmla="*/ 1534119 w 5052732"/>
              <a:gd name="connsiteY65" fmla="*/ 425284 h 3600722"/>
              <a:gd name="connsiteX66" fmla="*/ 1533421 w 5052732"/>
              <a:gd name="connsiteY66" fmla="*/ 431316 h 3600722"/>
              <a:gd name="connsiteX67" fmla="*/ 1533072 w 5052732"/>
              <a:gd name="connsiteY67" fmla="*/ 437031 h 3600722"/>
              <a:gd name="connsiteX68" fmla="*/ 1533072 w 5052732"/>
              <a:gd name="connsiteY68" fmla="*/ 443380 h 3600722"/>
              <a:gd name="connsiteX69" fmla="*/ 1533072 w 5052732"/>
              <a:gd name="connsiteY69" fmla="*/ 449413 h 3600722"/>
              <a:gd name="connsiteX70" fmla="*/ 1533421 w 5052732"/>
              <a:gd name="connsiteY70" fmla="*/ 455127 h 3600722"/>
              <a:gd name="connsiteX71" fmla="*/ 1534119 w 5052732"/>
              <a:gd name="connsiteY71" fmla="*/ 461159 h 3600722"/>
              <a:gd name="connsiteX72" fmla="*/ 1535166 w 5052732"/>
              <a:gd name="connsiteY72" fmla="*/ 467191 h 3600722"/>
              <a:gd name="connsiteX73" fmla="*/ 1536562 w 5052732"/>
              <a:gd name="connsiteY73" fmla="*/ 472589 h 3600722"/>
              <a:gd name="connsiteX74" fmla="*/ 1537958 w 5052732"/>
              <a:gd name="connsiteY74" fmla="*/ 478621 h 3600722"/>
              <a:gd name="connsiteX75" fmla="*/ 1540052 w 5052732"/>
              <a:gd name="connsiteY75" fmla="*/ 484653 h 3600722"/>
              <a:gd name="connsiteX76" fmla="*/ 1542146 w 5052732"/>
              <a:gd name="connsiteY76" fmla="*/ 490050 h 3600722"/>
              <a:gd name="connsiteX77" fmla="*/ 1544589 w 5052732"/>
              <a:gd name="connsiteY77" fmla="*/ 495765 h 3600722"/>
              <a:gd name="connsiteX78" fmla="*/ 1547032 w 5052732"/>
              <a:gd name="connsiteY78" fmla="*/ 500844 h 3600722"/>
              <a:gd name="connsiteX79" fmla="*/ 1550173 w 5052732"/>
              <a:gd name="connsiteY79" fmla="*/ 506559 h 3600722"/>
              <a:gd name="connsiteX80" fmla="*/ 1553314 w 5052732"/>
              <a:gd name="connsiteY80" fmla="*/ 511956 h 3600722"/>
              <a:gd name="connsiteX81" fmla="*/ 1557153 w 5052732"/>
              <a:gd name="connsiteY81" fmla="*/ 516718 h 3600722"/>
              <a:gd name="connsiteX82" fmla="*/ 1560992 w 5052732"/>
              <a:gd name="connsiteY82" fmla="*/ 521798 h 3600722"/>
              <a:gd name="connsiteX83" fmla="*/ 1564831 w 5052732"/>
              <a:gd name="connsiteY83" fmla="*/ 526878 h 3600722"/>
              <a:gd name="connsiteX84" fmla="*/ 1569368 w 5052732"/>
              <a:gd name="connsiteY84" fmla="*/ 531322 h 3600722"/>
              <a:gd name="connsiteX85" fmla="*/ 2395799 w 5052732"/>
              <a:gd name="connsiteY85" fmla="*/ 1356136 h 3600722"/>
              <a:gd name="connsiteX86" fmla="*/ 2399987 w 5052732"/>
              <a:gd name="connsiteY86" fmla="*/ 1361216 h 3600722"/>
              <a:gd name="connsiteX87" fmla="*/ 2404175 w 5052732"/>
              <a:gd name="connsiteY87" fmla="*/ 1365661 h 3600722"/>
              <a:gd name="connsiteX88" fmla="*/ 2408014 w 5052732"/>
              <a:gd name="connsiteY88" fmla="*/ 1371058 h 3600722"/>
              <a:gd name="connsiteX89" fmla="*/ 2411504 w 5052732"/>
              <a:gd name="connsiteY89" fmla="*/ 1375820 h 3600722"/>
              <a:gd name="connsiteX90" fmla="*/ 2414994 w 5052732"/>
              <a:gd name="connsiteY90" fmla="*/ 1380900 h 3600722"/>
              <a:gd name="connsiteX91" fmla="*/ 2417786 w 5052732"/>
              <a:gd name="connsiteY91" fmla="*/ 1386614 h 3600722"/>
              <a:gd name="connsiteX92" fmla="*/ 2420578 w 5052732"/>
              <a:gd name="connsiteY92" fmla="*/ 1392012 h 3600722"/>
              <a:gd name="connsiteX93" fmla="*/ 2423021 w 5052732"/>
              <a:gd name="connsiteY93" fmla="*/ 1397409 h 3600722"/>
              <a:gd name="connsiteX94" fmla="*/ 2425115 w 5052732"/>
              <a:gd name="connsiteY94" fmla="*/ 1403123 h 3600722"/>
              <a:gd name="connsiteX95" fmla="*/ 2426860 w 5052732"/>
              <a:gd name="connsiteY95" fmla="*/ 1408838 h 3600722"/>
              <a:gd name="connsiteX96" fmla="*/ 2428605 w 5052732"/>
              <a:gd name="connsiteY96" fmla="*/ 1414870 h 3600722"/>
              <a:gd name="connsiteX97" fmla="*/ 2430001 w 5052732"/>
              <a:gd name="connsiteY97" fmla="*/ 1420585 h 3600722"/>
              <a:gd name="connsiteX98" fmla="*/ 2430699 w 5052732"/>
              <a:gd name="connsiteY98" fmla="*/ 1426299 h 3600722"/>
              <a:gd name="connsiteX99" fmla="*/ 2431397 w 5052732"/>
              <a:gd name="connsiteY99" fmla="*/ 1432332 h 3600722"/>
              <a:gd name="connsiteX100" fmla="*/ 2432095 w 5052732"/>
              <a:gd name="connsiteY100" fmla="*/ 1438364 h 3600722"/>
              <a:gd name="connsiteX101" fmla="*/ 2432095 w 5052732"/>
              <a:gd name="connsiteY101" fmla="*/ 1444713 h 3600722"/>
              <a:gd name="connsiteX102" fmla="*/ 2432095 w 5052732"/>
              <a:gd name="connsiteY102" fmla="*/ 1450428 h 3600722"/>
              <a:gd name="connsiteX103" fmla="*/ 2431397 w 5052732"/>
              <a:gd name="connsiteY103" fmla="*/ 1456460 h 3600722"/>
              <a:gd name="connsiteX104" fmla="*/ 2430699 w 5052732"/>
              <a:gd name="connsiteY104" fmla="*/ 1462492 h 3600722"/>
              <a:gd name="connsiteX105" fmla="*/ 2430001 w 5052732"/>
              <a:gd name="connsiteY105" fmla="*/ 1468207 h 3600722"/>
              <a:gd name="connsiteX106" fmla="*/ 2428605 w 5052732"/>
              <a:gd name="connsiteY106" fmla="*/ 1473921 h 3600722"/>
              <a:gd name="connsiteX107" fmla="*/ 2426860 w 5052732"/>
              <a:gd name="connsiteY107" fmla="*/ 1479954 h 3600722"/>
              <a:gd name="connsiteX108" fmla="*/ 2425115 w 5052732"/>
              <a:gd name="connsiteY108" fmla="*/ 1485668 h 3600722"/>
              <a:gd name="connsiteX109" fmla="*/ 2423021 w 5052732"/>
              <a:gd name="connsiteY109" fmla="*/ 1491383 h 3600722"/>
              <a:gd name="connsiteX110" fmla="*/ 2420578 w 5052732"/>
              <a:gd name="connsiteY110" fmla="*/ 1496780 h 3600722"/>
              <a:gd name="connsiteX111" fmla="*/ 2417786 w 5052732"/>
              <a:gd name="connsiteY111" fmla="*/ 1502177 h 3600722"/>
              <a:gd name="connsiteX112" fmla="*/ 2414994 w 5052732"/>
              <a:gd name="connsiteY112" fmla="*/ 1507574 h 3600722"/>
              <a:gd name="connsiteX113" fmla="*/ 2411504 w 5052732"/>
              <a:gd name="connsiteY113" fmla="*/ 1512972 h 3600722"/>
              <a:gd name="connsiteX114" fmla="*/ 2408014 w 5052732"/>
              <a:gd name="connsiteY114" fmla="*/ 1517734 h 3600722"/>
              <a:gd name="connsiteX115" fmla="*/ 2404175 w 5052732"/>
              <a:gd name="connsiteY115" fmla="*/ 1523131 h 3600722"/>
              <a:gd name="connsiteX116" fmla="*/ 2399987 w 5052732"/>
              <a:gd name="connsiteY116" fmla="*/ 1527576 h 3600722"/>
              <a:gd name="connsiteX117" fmla="*/ 2395799 w 5052732"/>
              <a:gd name="connsiteY117" fmla="*/ 1532338 h 3600722"/>
              <a:gd name="connsiteX118" fmla="*/ 2390913 w 5052732"/>
              <a:gd name="connsiteY118" fmla="*/ 1536783 h 3600722"/>
              <a:gd name="connsiteX119" fmla="*/ 2386027 w 5052732"/>
              <a:gd name="connsiteY119" fmla="*/ 1540910 h 3600722"/>
              <a:gd name="connsiteX120" fmla="*/ 2381141 w 5052732"/>
              <a:gd name="connsiteY120" fmla="*/ 1544720 h 3600722"/>
              <a:gd name="connsiteX121" fmla="*/ 2376255 w 5052732"/>
              <a:gd name="connsiteY121" fmla="*/ 1548529 h 3600722"/>
              <a:gd name="connsiteX122" fmla="*/ 2371020 w 5052732"/>
              <a:gd name="connsiteY122" fmla="*/ 1551704 h 3600722"/>
              <a:gd name="connsiteX123" fmla="*/ 2365436 w 5052732"/>
              <a:gd name="connsiteY123" fmla="*/ 1554561 h 3600722"/>
              <a:gd name="connsiteX124" fmla="*/ 2359503 w 5052732"/>
              <a:gd name="connsiteY124" fmla="*/ 1557419 h 3600722"/>
              <a:gd name="connsiteX125" fmla="*/ 2353919 w 5052732"/>
              <a:gd name="connsiteY125" fmla="*/ 1559641 h 3600722"/>
              <a:gd name="connsiteX126" fmla="*/ 2348335 w 5052732"/>
              <a:gd name="connsiteY126" fmla="*/ 1561864 h 3600722"/>
              <a:gd name="connsiteX127" fmla="*/ 2342751 w 5052732"/>
              <a:gd name="connsiteY127" fmla="*/ 1563768 h 3600722"/>
              <a:gd name="connsiteX128" fmla="*/ 2336818 w 5052732"/>
              <a:gd name="connsiteY128" fmla="*/ 1565356 h 3600722"/>
              <a:gd name="connsiteX129" fmla="*/ 2330885 w 5052732"/>
              <a:gd name="connsiteY129" fmla="*/ 1566626 h 3600722"/>
              <a:gd name="connsiteX130" fmla="*/ 2324952 w 5052732"/>
              <a:gd name="connsiteY130" fmla="*/ 1567578 h 3600722"/>
              <a:gd name="connsiteX131" fmla="*/ 2319019 w 5052732"/>
              <a:gd name="connsiteY131" fmla="*/ 1568531 h 3600722"/>
              <a:gd name="connsiteX132" fmla="*/ 2313086 w 5052732"/>
              <a:gd name="connsiteY132" fmla="*/ 1568848 h 3600722"/>
              <a:gd name="connsiteX133" fmla="*/ 2307153 w 5052732"/>
              <a:gd name="connsiteY133" fmla="*/ 1568848 h 3600722"/>
              <a:gd name="connsiteX134" fmla="*/ 2301220 w 5052732"/>
              <a:gd name="connsiteY134" fmla="*/ 1568848 h 3600722"/>
              <a:gd name="connsiteX135" fmla="*/ 2295287 w 5052732"/>
              <a:gd name="connsiteY135" fmla="*/ 1568531 h 3600722"/>
              <a:gd name="connsiteX136" fmla="*/ 2289354 w 5052732"/>
              <a:gd name="connsiteY136" fmla="*/ 1567578 h 3600722"/>
              <a:gd name="connsiteX137" fmla="*/ 2283421 w 5052732"/>
              <a:gd name="connsiteY137" fmla="*/ 1566626 h 3600722"/>
              <a:gd name="connsiteX138" fmla="*/ 2277488 w 5052732"/>
              <a:gd name="connsiteY138" fmla="*/ 1565356 h 3600722"/>
              <a:gd name="connsiteX139" fmla="*/ 2271904 w 5052732"/>
              <a:gd name="connsiteY139" fmla="*/ 1563768 h 3600722"/>
              <a:gd name="connsiteX140" fmla="*/ 2265971 w 5052732"/>
              <a:gd name="connsiteY140" fmla="*/ 1561864 h 3600722"/>
              <a:gd name="connsiteX141" fmla="*/ 2260387 w 5052732"/>
              <a:gd name="connsiteY141" fmla="*/ 1559641 h 3600722"/>
              <a:gd name="connsiteX142" fmla="*/ 2254803 w 5052732"/>
              <a:gd name="connsiteY142" fmla="*/ 1557419 h 3600722"/>
              <a:gd name="connsiteX143" fmla="*/ 2249219 w 5052732"/>
              <a:gd name="connsiteY143" fmla="*/ 1554561 h 3600722"/>
              <a:gd name="connsiteX144" fmla="*/ 2243984 w 5052732"/>
              <a:gd name="connsiteY144" fmla="*/ 1551704 h 3600722"/>
              <a:gd name="connsiteX145" fmla="*/ 2238749 w 5052732"/>
              <a:gd name="connsiteY145" fmla="*/ 1548529 h 3600722"/>
              <a:gd name="connsiteX146" fmla="*/ 2233514 w 5052732"/>
              <a:gd name="connsiteY146" fmla="*/ 1544720 h 3600722"/>
              <a:gd name="connsiteX147" fmla="*/ 2228628 w 5052732"/>
              <a:gd name="connsiteY147" fmla="*/ 1540910 h 3600722"/>
              <a:gd name="connsiteX148" fmla="*/ 2223742 w 5052732"/>
              <a:gd name="connsiteY148" fmla="*/ 1536783 h 3600722"/>
              <a:gd name="connsiteX149" fmla="*/ 2219205 w 5052732"/>
              <a:gd name="connsiteY149" fmla="*/ 1532338 h 3600722"/>
              <a:gd name="connsiteX150" fmla="*/ 1493286 w 5052732"/>
              <a:gd name="connsiteY150" fmla="*/ 807848 h 3600722"/>
              <a:gd name="connsiteX151" fmla="*/ 1488749 w 5052732"/>
              <a:gd name="connsiteY151" fmla="*/ 803086 h 3600722"/>
              <a:gd name="connsiteX152" fmla="*/ 1483863 w 5052732"/>
              <a:gd name="connsiteY152" fmla="*/ 798958 h 3600722"/>
              <a:gd name="connsiteX153" fmla="*/ 1478977 w 5052732"/>
              <a:gd name="connsiteY153" fmla="*/ 795149 h 3600722"/>
              <a:gd name="connsiteX154" fmla="*/ 1473742 w 5052732"/>
              <a:gd name="connsiteY154" fmla="*/ 791656 h 3600722"/>
              <a:gd name="connsiteX155" fmla="*/ 1468507 w 5052732"/>
              <a:gd name="connsiteY155" fmla="*/ 788481 h 3600722"/>
              <a:gd name="connsiteX156" fmla="*/ 1463272 w 5052732"/>
              <a:gd name="connsiteY156" fmla="*/ 785307 h 3600722"/>
              <a:gd name="connsiteX157" fmla="*/ 1457688 w 5052732"/>
              <a:gd name="connsiteY157" fmla="*/ 782449 h 3600722"/>
              <a:gd name="connsiteX158" fmla="*/ 1452104 w 5052732"/>
              <a:gd name="connsiteY158" fmla="*/ 780227 h 3600722"/>
              <a:gd name="connsiteX159" fmla="*/ 1446520 w 5052732"/>
              <a:gd name="connsiteY159" fmla="*/ 778005 h 3600722"/>
              <a:gd name="connsiteX160" fmla="*/ 1440587 w 5052732"/>
              <a:gd name="connsiteY160" fmla="*/ 776417 h 3600722"/>
              <a:gd name="connsiteX161" fmla="*/ 1435003 w 5052732"/>
              <a:gd name="connsiteY161" fmla="*/ 774512 h 3600722"/>
              <a:gd name="connsiteX162" fmla="*/ 1429070 w 5052732"/>
              <a:gd name="connsiteY162" fmla="*/ 773560 h 3600722"/>
              <a:gd name="connsiteX163" fmla="*/ 1423137 w 5052732"/>
              <a:gd name="connsiteY163" fmla="*/ 772607 h 3600722"/>
              <a:gd name="connsiteX164" fmla="*/ 1417204 w 5052732"/>
              <a:gd name="connsiteY164" fmla="*/ 771655 h 3600722"/>
              <a:gd name="connsiteX165" fmla="*/ 1411271 w 5052732"/>
              <a:gd name="connsiteY165" fmla="*/ 771338 h 3600722"/>
              <a:gd name="connsiteX166" fmla="*/ 1405338 w 5052732"/>
              <a:gd name="connsiteY166" fmla="*/ 771020 h 3600722"/>
              <a:gd name="connsiteX167" fmla="*/ 1399056 w 5052732"/>
              <a:gd name="connsiteY167" fmla="*/ 771338 h 3600722"/>
              <a:gd name="connsiteX168" fmla="*/ 1393123 w 5052732"/>
              <a:gd name="connsiteY168" fmla="*/ 771655 h 3600722"/>
              <a:gd name="connsiteX169" fmla="*/ 1387190 w 5052732"/>
              <a:gd name="connsiteY169" fmla="*/ 772607 h 3600722"/>
              <a:gd name="connsiteX170" fmla="*/ 1381257 w 5052732"/>
              <a:gd name="connsiteY170" fmla="*/ 773560 h 3600722"/>
              <a:gd name="connsiteX171" fmla="*/ 1375673 w 5052732"/>
              <a:gd name="connsiteY171" fmla="*/ 774512 h 3600722"/>
              <a:gd name="connsiteX172" fmla="*/ 1369740 w 5052732"/>
              <a:gd name="connsiteY172" fmla="*/ 776417 h 3600722"/>
              <a:gd name="connsiteX173" fmla="*/ 1364156 w 5052732"/>
              <a:gd name="connsiteY173" fmla="*/ 778005 h 3600722"/>
              <a:gd name="connsiteX174" fmla="*/ 1358223 w 5052732"/>
              <a:gd name="connsiteY174" fmla="*/ 780227 h 3600722"/>
              <a:gd name="connsiteX175" fmla="*/ 1352639 w 5052732"/>
              <a:gd name="connsiteY175" fmla="*/ 782449 h 3600722"/>
              <a:gd name="connsiteX176" fmla="*/ 1347404 w 5052732"/>
              <a:gd name="connsiteY176" fmla="*/ 785307 h 3600722"/>
              <a:gd name="connsiteX177" fmla="*/ 1341820 w 5052732"/>
              <a:gd name="connsiteY177" fmla="*/ 788481 h 3600722"/>
              <a:gd name="connsiteX178" fmla="*/ 1336585 w 5052732"/>
              <a:gd name="connsiteY178" fmla="*/ 791656 h 3600722"/>
              <a:gd name="connsiteX179" fmla="*/ 1331699 w 5052732"/>
              <a:gd name="connsiteY179" fmla="*/ 795149 h 3600722"/>
              <a:gd name="connsiteX180" fmla="*/ 1326464 w 5052732"/>
              <a:gd name="connsiteY180" fmla="*/ 798958 h 3600722"/>
              <a:gd name="connsiteX181" fmla="*/ 1321927 w 5052732"/>
              <a:gd name="connsiteY181" fmla="*/ 803086 h 3600722"/>
              <a:gd name="connsiteX182" fmla="*/ 1317041 w 5052732"/>
              <a:gd name="connsiteY182" fmla="*/ 807848 h 3600722"/>
              <a:gd name="connsiteX183" fmla="*/ 1312853 w 5052732"/>
              <a:gd name="connsiteY183" fmla="*/ 812293 h 3600722"/>
              <a:gd name="connsiteX184" fmla="*/ 1308665 w 5052732"/>
              <a:gd name="connsiteY184" fmla="*/ 817055 h 3600722"/>
              <a:gd name="connsiteX185" fmla="*/ 1304826 w 5052732"/>
              <a:gd name="connsiteY185" fmla="*/ 822134 h 3600722"/>
              <a:gd name="connsiteX186" fmla="*/ 1301336 w 5052732"/>
              <a:gd name="connsiteY186" fmla="*/ 827214 h 3600722"/>
              <a:gd name="connsiteX187" fmla="*/ 1297846 w 5052732"/>
              <a:gd name="connsiteY187" fmla="*/ 832611 h 3600722"/>
              <a:gd name="connsiteX188" fmla="*/ 1295054 w 5052732"/>
              <a:gd name="connsiteY188" fmla="*/ 837691 h 3600722"/>
              <a:gd name="connsiteX189" fmla="*/ 1292262 w 5052732"/>
              <a:gd name="connsiteY189" fmla="*/ 843406 h 3600722"/>
              <a:gd name="connsiteX190" fmla="*/ 1289819 w 5052732"/>
              <a:gd name="connsiteY190" fmla="*/ 848803 h 3600722"/>
              <a:gd name="connsiteX191" fmla="*/ 1287725 w 5052732"/>
              <a:gd name="connsiteY191" fmla="*/ 854517 h 3600722"/>
              <a:gd name="connsiteX192" fmla="*/ 1285631 w 5052732"/>
              <a:gd name="connsiteY192" fmla="*/ 859915 h 3600722"/>
              <a:gd name="connsiteX193" fmla="*/ 1284235 w 5052732"/>
              <a:gd name="connsiteY193" fmla="*/ 865947 h 3600722"/>
              <a:gd name="connsiteX194" fmla="*/ 1282839 w 5052732"/>
              <a:gd name="connsiteY194" fmla="*/ 871979 h 3600722"/>
              <a:gd name="connsiteX195" fmla="*/ 1281792 w 5052732"/>
              <a:gd name="connsiteY195" fmla="*/ 878011 h 3600722"/>
              <a:gd name="connsiteX196" fmla="*/ 1281094 w 5052732"/>
              <a:gd name="connsiteY196" fmla="*/ 883726 h 3600722"/>
              <a:gd name="connsiteX197" fmla="*/ 1280745 w 5052732"/>
              <a:gd name="connsiteY197" fmla="*/ 889758 h 3600722"/>
              <a:gd name="connsiteX198" fmla="*/ 1280745 w 5052732"/>
              <a:gd name="connsiteY198" fmla="*/ 895790 h 3600722"/>
              <a:gd name="connsiteX199" fmla="*/ 1280745 w 5052732"/>
              <a:gd name="connsiteY199" fmla="*/ 901504 h 3600722"/>
              <a:gd name="connsiteX200" fmla="*/ 1281094 w 5052732"/>
              <a:gd name="connsiteY200" fmla="*/ 907537 h 3600722"/>
              <a:gd name="connsiteX201" fmla="*/ 1281792 w 5052732"/>
              <a:gd name="connsiteY201" fmla="*/ 913569 h 3600722"/>
              <a:gd name="connsiteX202" fmla="*/ 1282839 w 5052732"/>
              <a:gd name="connsiteY202" fmla="*/ 919283 h 3600722"/>
              <a:gd name="connsiteX203" fmla="*/ 1284235 w 5052732"/>
              <a:gd name="connsiteY203" fmla="*/ 925315 h 3600722"/>
              <a:gd name="connsiteX204" fmla="*/ 1285631 w 5052732"/>
              <a:gd name="connsiteY204" fmla="*/ 931348 h 3600722"/>
              <a:gd name="connsiteX205" fmla="*/ 1287725 w 5052732"/>
              <a:gd name="connsiteY205" fmla="*/ 936745 h 3600722"/>
              <a:gd name="connsiteX206" fmla="*/ 1289819 w 5052732"/>
              <a:gd name="connsiteY206" fmla="*/ 942459 h 3600722"/>
              <a:gd name="connsiteX207" fmla="*/ 1292262 w 5052732"/>
              <a:gd name="connsiteY207" fmla="*/ 947857 h 3600722"/>
              <a:gd name="connsiteX208" fmla="*/ 1295054 w 5052732"/>
              <a:gd name="connsiteY208" fmla="*/ 953571 h 3600722"/>
              <a:gd name="connsiteX209" fmla="*/ 1297846 w 5052732"/>
              <a:gd name="connsiteY209" fmla="*/ 958968 h 3600722"/>
              <a:gd name="connsiteX210" fmla="*/ 1301336 w 5052732"/>
              <a:gd name="connsiteY210" fmla="*/ 964048 h 3600722"/>
              <a:gd name="connsiteX211" fmla="*/ 1304826 w 5052732"/>
              <a:gd name="connsiteY211" fmla="*/ 969445 h 3600722"/>
              <a:gd name="connsiteX212" fmla="*/ 1308665 w 5052732"/>
              <a:gd name="connsiteY212" fmla="*/ 974207 h 3600722"/>
              <a:gd name="connsiteX213" fmla="*/ 1312853 w 5052732"/>
              <a:gd name="connsiteY213" fmla="*/ 978970 h 3600722"/>
              <a:gd name="connsiteX214" fmla="*/ 1317041 w 5052732"/>
              <a:gd name="connsiteY214" fmla="*/ 983732 h 3600722"/>
              <a:gd name="connsiteX215" fmla="*/ 2756315 w 5052732"/>
              <a:gd name="connsiteY215" fmla="*/ 2420965 h 3600722"/>
              <a:gd name="connsiteX216" fmla="*/ 2760503 w 5052732"/>
              <a:gd name="connsiteY216" fmla="*/ 2425410 h 3600722"/>
              <a:gd name="connsiteX217" fmla="*/ 2764691 w 5052732"/>
              <a:gd name="connsiteY217" fmla="*/ 2430490 h 3600722"/>
              <a:gd name="connsiteX218" fmla="*/ 2768530 w 5052732"/>
              <a:gd name="connsiteY218" fmla="*/ 2435252 h 3600722"/>
              <a:gd name="connsiteX219" fmla="*/ 2772020 w 5052732"/>
              <a:gd name="connsiteY219" fmla="*/ 2440332 h 3600722"/>
              <a:gd name="connsiteX220" fmla="*/ 2775510 w 5052732"/>
              <a:gd name="connsiteY220" fmla="*/ 2445729 h 3600722"/>
              <a:gd name="connsiteX221" fmla="*/ 2778302 w 5052732"/>
              <a:gd name="connsiteY221" fmla="*/ 2450808 h 3600722"/>
              <a:gd name="connsiteX222" fmla="*/ 2781094 w 5052732"/>
              <a:gd name="connsiteY222" fmla="*/ 2456523 h 3600722"/>
              <a:gd name="connsiteX223" fmla="*/ 2783537 w 5052732"/>
              <a:gd name="connsiteY223" fmla="*/ 2462238 h 3600722"/>
              <a:gd name="connsiteX224" fmla="*/ 2785631 w 5052732"/>
              <a:gd name="connsiteY224" fmla="*/ 2467635 h 3600722"/>
              <a:gd name="connsiteX225" fmla="*/ 2787376 w 5052732"/>
              <a:gd name="connsiteY225" fmla="*/ 2473350 h 3600722"/>
              <a:gd name="connsiteX226" fmla="*/ 2789121 w 5052732"/>
              <a:gd name="connsiteY226" fmla="*/ 2479064 h 3600722"/>
              <a:gd name="connsiteX227" fmla="*/ 2790517 w 5052732"/>
              <a:gd name="connsiteY227" fmla="*/ 2485096 h 3600722"/>
              <a:gd name="connsiteX228" fmla="*/ 2791215 w 5052732"/>
              <a:gd name="connsiteY228" fmla="*/ 2491128 h 3600722"/>
              <a:gd name="connsiteX229" fmla="*/ 2791913 w 5052732"/>
              <a:gd name="connsiteY229" fmla="*/ 2496843 h 3600722"/>
              <a:gd name="connsiteX230" fmla="*/ 2792611 w 5052732"/>
              <a:gd name="connsiteY230" fmla="*/ 2502875 h 3600722"/>
              <a:gd name="connsiteX231" fmla="*/ 2792611 w 5052732"/>
              <a:gd name="connsiteY231" fmla="*/ 2508907 h 3600722"/>
              <a:gd name="connsiteX232" fmla="*/ 2792611 w 5052732"/>
              <a:gd name="connsiteY232" fmla="*/ 2514939 h 3600722"/>
              <a:gd name="connsiteX233" fmla="*/ 2791913 w 5052732"/>
              <a:gd name="connsiteY233" fmla="*/ 2520654 h 3600722"/>
              <a:gd name="connsiteX234" fmla="*/ 2791215 w 5052732"/>
              <a:gd name="connsiteY234" fmla="*/ 2526686 h 3600722"/>
              <a:gd name="connsiteX235" fmla="*/ 2790517 w 5052732"/>
              <a:gd name="connsiteY235" fmla="*/ 2532718 h 3600722"/>
              <a:gd name="connsiteX236" fmla="*/ 2789121 w 5052732"/>
              <a:gd name="connsiteY236" fmla="*/ 2538433 h 3600722"/>
              <a:gd name="connsiteX237" fmla="*/ 2787376 w 5052732"/>
              <a:gd name="connsiteY237" fmla="*/ 2544465 h 3600722"/>
              <a:gd name="connsiteX238" fmla="*/ 2785631 w 5052732"/>
              <a:gd name="connsiteY238" fmla="*/ 2550180 h 3600722"/>
              <a:gd name="connsiteX239" fmla="*/ 2783537 w 5052732"/>
              <a:gd name="connsiteY239" fmla="*/ 2555577 h 3600722"/>
              <a:gd name="connsiteX240" fmla="*/ 2781094 w 5052732"/>
              <a:gd name="connsiteY240" fmla="*/ 2561292 h 3600722"/>
              <a:gd name="connsiteX241" fmla="*/ 2778302 w 5052732"/>
              <a:gd name="connsiteY241" fmla="*/ 2566689 h 3600722"/>
              <a:gd name="connsiteX242" fmla="*/ 2775510 w 5052732"/>
              <a:gd name="connsiteY242" fmla="*/ 2572086 h 3600722"/>
              <a:gd name="connsiteX243" fmla="*/ 2772020 w 5052732"/>
              <a:gd name="connsiteY243" fmla="*/ 2577166 h 3600722"/>
              <a:gd name="connsiteX244" fmla="*/ 2768530 w 5052732"/>
              <a:gd name="connsiteY244" fmla="*/ 2582563 h 3600722"/>
              <a:gd name="connsiteX245" fmla="*/ 2764691 w 5052732"/>
              <a:gd name="connsiteY245" fmla="*/ 2587325 h 3600722"/>
              <a:gd name="connsiteX246" fmla="*/ 2760503 w 5052732"/>
              <a:gd name="connsiteY246" fmla="*/ 2592405 h 3600722"/>
              <a:gd name="connsiteX247" fmla="*/ 2756315 w 5052732"/>
              <a:gd name="connsiteY247" fmla="*/ 2596849 h 3600722"/>
              <a:gd name="connsiteX248" fmla="*/ 2752127 w 5052732"/>
              <a:gd name="connsiteY248" fmla="*/ 2600659 h 3600722"/>
              <a:gd name="connsiteX249" fmla="*/ 2747939 w 5052732"/>
              <a:gd name="connsiteY249" fmla="*/ 2604469 h 3600722"/>
              <a:gd name="connsiteX250" fmla="*/ 2743751 w 5052732"/>
              <a:gd name="connsiteY250" fmla="*/ 2607644 h 3600722"/>
              <a:gd name="connsiteX251" fmla="*/ 2739214 w 5052732"/>
              <a:gd name="connsiteY251" fmla="*/ 2611136 h 3600722"/>
              <a:gd name="connsiteX252" fmla="*/ 2735026 w 5052732"/>
              <a:gd name="connsiteY252" fmla="*/ 2613993 h 3600722"/>
              <a:gd name="connsiteX253" fmla="*/ 2730140 w 5052732"/>
              <a:gd name="connsiteY253" fmla="*/ 2616533 h 3600722"/>
              <a:gd name="connsiteX254" fmla="*/ 2725603 w 5052732"/>
              <a:gd name="connsiteY254" fmla="*/ 2619390 h 3600722"/>
              <a:gd name="connsiteX255" fmla="*/ 2720717 w 5052732"/>
              <a:gd name="connsiteY255" fmla="*/ 2621613 h 3600722"/>
              <a:gd name="connsiteX256" fmla="*/ 2716180 w 5052732"/>
              <a:gd name="connsiteY256" fmla="*/ 2623518 h 3600722"/>
              <a:gd name="connsiteX257" fmla="*/ 2710945 w 5052732"/>
              <a:gd name="connsiteY257" fmla="*/ 2625740 h 3600722"/>
              <a:gd name="connsiteX258" fmla="*/ 2706059 w 5052732"/>
              <a:gd name="connsiteY258" fmla="*/ 2627645 h 3600722"/>
              <a:gd name="connsiteX259" fmla="*/ 2701173 w 5052732"/>
              <a:gd name="connsiteY259" fmla="*/ 2628915 h 3600722"/>
              <a:gd name="connsiteX260" fmla="*/ 2695938 w 5052732"/>
              <a:gd name="connsiteY260" fmla="*/ 2630185 h 3600722"/>
              <a:gd name="connsiteX261" fmla="*/ 2691052 w 5052732"/>
              <a:gd name="connsiteY261" fmla="*/ 2631455 h 3600722"/>
              <a:gd name="connsiteX262" fmla="*/ 2685817 w 5052732"/>
              <a:gd name="connsiteY262" fmla="*/ 2632090 h 3600722"/>
              <a:gd name="connsiteX263" fmla="*/ 2680582 w 5052732"/>
              <a:gd name="connsiteY263" fmla="*/ 2632725 h 3600722"/>
              <a:gd name="connsiteX264" fmla="*/ 2675348 w 5052732"/>
              <a:gd name="connsiteY264" fmla="*/ 2633042 h 3600722"/>
              <a:gd name="connsiteX265" fmla="*/ 2670461 w 5052732"/>
              <a:gd name="connsiteY265" fmla="*/ 2633042 h 3600722"/>
              <a:gd name="connsiteX266" fmla="*/ 2665226 w 5052732"/>
              <a:gd name="connsiteY266" fmla="*/ 2633042 h 3600722"/>
              <a:gd name="connsiteX267" fmla="*/ 2659991 w 5052732"/>
              <a:gd name="connsiteY267" fmla="*/ 2633042 h 3600722"/>
              <a:gd name="connsiteX268" fmla="*/ 2654756 w 5052732"/>
              <a:gd name="connsiteY268" fmla="*/ 2632407 h 3600722"/>
              <a:gd name="connsiteX269" fmla="*/ 2649521 w 5052732"/>
              <a:gd name="connsiteY269" fmla="*/ 2632090 h 3600722"/>
              <a:gd name="connsiteX270" fmla="*/ 2644635 w 5052732"/>
              <a:gd name="connsiteY270" fmla="*/ 2631137 h 3600722"/>
              <a:gd name="connsiteX271" fmla="*/ 2639051 w 5052732"/>
              <a:gd name="connsiteY271" fmla="*/ 2629867 h 3600722"/>
              <a:gd name="connsiteX272" fmla="*/ 2633816 w 5052732"/>
              <a:gd name="connsiteY272" fmla="*/ 2628597 h 3600722"/>
              <a:gd name="connsiteX273" fmla="*/ 2628930 w 5052732"/>
              <a:gd name="connsiteY273" fmla="*/ 2627010 h 3600722"/>
              <a:gd name="connsiteX274" fmla="*/ 2624044 w 5052732"/>
              <a:gd name="connsiteY274" fmla="*/ 2625423 h 3600722"/>
              <a:gd name="connsiteX275" fmla="*/ 2619158 w 5052732"/>
              <a:gd name="connsiteY275" fmla="*/ 2623200 h 3600722"/>
              <a:gd name="connsiteX276" fmla="*/ 2614272 w 5052732"/>
              <a:gd name="connsiteY276" fmla="*/ 2621295 h 3600722"/>
              <a:gd name="connsiteX277" fmla="*/ 2609735 w 5052732"/>
              <a:gd name="connsiteY277" fmla="*/ 2618756 h 3600722"/>
              <a:gd name="connsiteX278" fmla="*/ 2604849 w 5052732"/>
              <a:gd name="connsiteY278" fmla="*/ 2616216 h 3600722"/>
              <a:gd name="connsiteX279" fmla="*/ 2600312 w 5052732"/>
              <a:gd name="connsiteY279" fmla="*/ 2613676 h 360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5052732" h="3600722">
                <a:moveTo>
                  <a:pt x="0" y="0"/>
                </a:moveTo>
                <a:lnTo>
                  <a:pt x="0" y="3600722"/>
                </a:lnTo>
                <a:lnTo>
                  <a:pt x="5052732" y="3600722"/>
                </a:lnTo>
                <a:lnTo>
                  <a:pt x="2447800" y="1003416"/>
                </a:lnTo>
                <a:lnTo>
                  <a:pt x="2441867" y="1003416"/>
                </a:lnTo>
                <a:lnTo>
                  <a:pt x="2435585" y="1003098"/>
                </a:lnTo>
                <a:lnTo>
                  <a:pt x="2429652" y="1002463"/>
                </a:lnTo>
                <a:lnTo>
                  <a:pt x="2423719" y="1001511"/>
                </a:lnTo>
                <a:lnTo>
                  <a:pt x="2417786" y="1000241"/>
                </a:lnTo>
                <a:lnTo>
                  <a:pt x="2411853" y="998653"/>
                </a:lnTo>
                <a:lnTo>
                  <a:pt x="2406269" y="996749"/>
                </a:lnTo>
                <a:lnTo>
                  <a:pt x="2400336" y="994844"/>
                </a:lnTo>
                <a:lnTo>
                  <a:pt x="2394752" y="992304"/>
                </a:lnTo>
                <a:lnTo>
                  <a:pt x="2389168" y="989447"/>
                </a:lnTo>
                <a:lnTo>
                  <a:pt x="2383584" y="986589"/>
                </a:lnTo>
                <a:lnTo>
                  <a:pt x="2378349" y="983097"/>
                </a:lnTo>
                <a:lnTo>
                  <a:pt x="2373114" y="979605"/>
                </a:lnTo>
                <a:lnTo>
                  <a:pt x="2368228" y="975795"/>
                </a:lnTo>
                <a:lnTo>
                  <a:pt x="2363342" y="971668"/>
                </a:lnTo>
                <a:lnTo>
                  <a:pt x="2358456" y="967223"/>
                </a:lnTo>
                <a:lnTo>
                  <a:pt x="1745612" y="355121"/>
                </a:lnTo>
                <a:lnTo>
                  <a:pt x="1740726" y="350994"/>
                </a:lnTo>
                <a:lnTo>
                  <a:pt x="1736190" y="346866"/>
                </a:lnTo>
                <a:lnTo>
                  <a:pt x="1730954" y="343057"/>
                </a:lnTo>
                <a:lnTo>
                  <a:pt x="1726068" y="339564"/>
                </a:lnTo>
                <a:lnTo>
                  <a:pt x="1720834" y="336072"/>
                </a:lnTo>
                <a:lnTo>
                  <a:pt x="1715250" y="333215"/>
                </a:lnTo>
                <a:lnTo>
                  <a:pt x="1710014" y="330357"/>
                </a:lnTo>
                <a:lnTo>
                  <a:pt x="1704430" y="327818"/>
                </a:lnTo>
                <a:lnTo>
                  <a:pt x="1698498" y="325913"/>
                </a:lnTo>
                <a:lnTo>
                  <a:pt x="1692914" y="323690"/>
                </a:lnTo>
                <a:lnTo>
                  <a:pt x="1686980" y="322420"/>
                </a:lnTo>
                <a:lnTo>
                  <a:pt x="1681396" y="320833"/>
                </a:lnTo>
                <a:lnTo>
                  <a:pt x="1675464" y="319881"/>
                </a:lnTo>
                <a:lnTo>
                  <a:pt x="1669531" y="319246"/>
                </a:lnTo>
                <a:lnTo>
                  <a:pt x="1663598" y="318928"/>
                </a:lnTo>
                <a:lnTo>
                  <a:pt x="1657316" y="318928"/>
                </a:lnTo>
                <a:lnTo>
                  <a:pt x="1651383" y="318928"/>
                </a:lnTo>
                <a:lnTo>
                  <a:pt x="1645450" y="319246"/>
                </a:lnTo>
                <a:lnTo>
                  <a:pt x="1639517" y="319881"/>
                </a:lnTo>
                <a:lnTo>
                  <a:pt x="1633584" y="320833"/>
                </a:lnTo>
                <a:lnTo>
                  <a:pt x="1627651" y="322420"/>
                </a:lnTo>
                <a:lnTo>
                  <a:pt x="1622067" y="323690"/>
                </a:lnTo>
                <a:lnTo>
                  <a:pt x="1616134" y="325913"/>
                </a:lnTo>
                <a:lnTo>
                  <a:pt x="1610550" y="327818"/>
                </a:lnTo>
                <a:lnTo>
                  <a:pt x="1604966" y="330357"/>
                </a:lnTo>
                <a:lnTo>
                  <a:pt x="1599731" y="333215"/>
                </a:lnTo>
                <a:lnTo>
                  <a:pt x="1594147" y="336072"/>
                </a:lnTo>
                <a:lnTo>
                  <a:pt x="1588912" y="339564"/>
                </a:lnTo>
                <a:lnTo>
                  <a:pt x="1583677" y="343057"/>
                </a:lnTo>
                <a:lnTo>
                  <a:pt x="1578791" y="346866"/>
                </a:lnTo>
                <a:lnTo>
                  <a:pt x="1573905" y="350994"/>
                </a:lnTo>
                <a:lnTo>
                  <a:pt x="1569368" y="355121"/>
                </a:lnTo>
                <a:lnTo>
                  <a:pt x="1564831" y="359883"/>
                </a:lnTo>
                <a:lnTo>
                  <a:pt x="1560992" y="364645"/>
                </a:lnTo>
                <a:lnTo>
                  <a:pt x="1557153" y="369725"/>
                </a:lnTo>
                <a:lnTo>
                  <a:pt x="1553314" y="374805"/>
                </a:lnTo>
                <a:lnTo>
                  <a:pt x="1550173" y="379884"/>
                </a:lnTo>
                <a:lnTo>
                  <a:pt x="1547032" y="385599"/>
                </a:lnTo>
                <a:lnTo>
                  <a:pt x="1544589" y="390679"/>
                </a:lnTo>
                <a:lnTo>
                  <a:pt x="1542146" y="396393"/>
                </a:lnTo>
                <a:lnTo>
                  <a:pt x="1540052" y="401791"/>
                </a:lnTo>
                <a:lnTo>
                  <a:pt x="1537958" y="407823"/>
                </a:lnTo>
                <a:lnTo>
                  <a:pt x="1536562" y="413855"/>
                </a:lnTo>
                <a:lnTo>
                  <a:pt x="1535166" y="419252"/>
                </a:lnTo>
                <a:lnTo>
                  <a:pt x="1534119" y="425284"/>
                </a:lnTo>
                <a:cubicBezTo>
                  <a:pt x="1533886" y="427295"/>
                  <a:pt x="1533654" y="429305"/>
                  <a:pt x="1533421" y="431316"/>
                </a:cubicBezTo>
                <a:cubicBezTo>
                  <a:pt x="1533305" y="433221"/>
                  <a:pt x="1533188" y="435126"/>
                  <a:pt x="1533072" y="437031"/>
                </a:cubicBezTo>
                <a:lnTo>
                  <a:pt x="1533072" y="443380"/>
                </a:lnTo>
                <a:lnTo>
                  <a:pt x="1533072" y="449413"/>
                </a:lnTo>
                <a:cubicBezTo>
                  <a:pt x="1533188" y="451318"/>
                  <a:pt x="1533305" y="453222"/>
                  <a:pt x="1533421" y="455127"/>
                </a:cubicBezTo>
                <a:cubicBezTo>
                  <a:pt x="1533654" y="457138"/>
                  <a:pt x="1533886" y="459148"/>
                  <a:pt x="1534119" y="461159"/>
                </a:cubicBezTo>
                <a:lnTo>
                  <a:pt x="1535166" y="467191"/>
                </a:lnTo>
                <a:lnTo>
                  <a:pt x="1536562" y="472589"/>
                </a:lnTo>
                <a:lnTo>
                  <a:pt x="1537958" y="478621"/>
                </a:lnTo>
                <a:lnTo>
                  <a:pt x="1540052" y="484653"/>
                </a:lnTo>
                <a:lnTo>
                  <a:pt x="1542146" y="490050"/>
                </a:lnTo>
                <a:lnTo>
                  <a:pt x="1544589" y="495765"/>
                </a:lnTo>
                <a:lnTo>
                  <a:pt x="1547032" y="500844"/>
                </a:lnTo>
                <a:lnTo>
                  <a:pt x="1550173" y="506559"/>
                </a:lnTo>
                <a:lnTo>
                  <a:pt x="1553314" y="511956"/>
                </a:lnTo>
                <a:lnTo>
                  <a:pt x="1557153" y="516718"/>
                </a:lnTo>
                <a:lnTo>
                  <a:pt x="1560992" y="521798"/>
                </a:lnTo>
                <a:lnTo>
                  <a:pt x="1564831" y="526878"/>
                </a:lnTo>
                <a:lnTo>
                  <a:pt x="1569368" y="531322"/>
                </a:lnTo>
                <a:lnTo>
                  <a:pt x="2395799" y="1356136"/>
                </a:lnTo>
                <a:lnTo>
                  <a:pt x="2399987" y="1361216"/>
                </a:lnTo>
                <a:lnTo>
                  <a:pt x="2404175" y="1365661"/>
                </a:lnTo>
                <a:lnTo>
                  <a:pt x="2408014" y="1371058"/>
                </a:lnTo>
                <a:lnTo>
                  <a:pt x="2411504" y="1375820"/>
                </a:lnTo>
                <a:lnTo>
                  <a:pt x="2414994" y="1380900"/>
                </a:lnTo>
                <a:lnTo>
                  <a:pt x="2417786" y="1386614"/>
                </a:lnTo>
                <a:lnTo>
                  <a:pt x="2420578" y="1392012"/>
                </a:lnTo>
                <a:lnTo>
                  <a:pt x="2423021" y="1397409"/>
                </a:lnTo>
                <a:lnTo>
                  <a:pt x="2425115" y="1403123"/>
                </a:lnTo>
                <a:lnTo>
                  <a:pt x="2426860" y="1408838"/>
                </a:lnTo>
                <a:lnTo>
                  <a:pt x="2428605" y="1414870"/>
                </a:lnTo>
                <a:lnTo>
                  <a:pt x="2430001" y="1420585"/>
                </a:lnTo>
                <a:cubicBezTo>
                  <a:pt x="2430234" y="1422490"/>
                  <a:pt x="2430466" y="1424394"/>
                  <a:pt x="2430699" y="1426299"/>
                </a:cubicBezTo>
                <a:cubicBezTo>
                  <a:pt x="2430932" y="1428310"/>
                  <a:pt x="2431164" y="1430321"/>
                  <a:pt x="2431397" y="1432332"/>
                </a:cubicBezTo>
                <a:cubicBezTo>
                  <a:pt x="2431630" y="1434343"/>
                  <a:pt x="2431862" y="1436353"/>
                  <a:pt x="2432095" y="1438364"/>
                </a:cubicBezTo>
                <a:lnTo>
                  <a:pt x="2432095" y="1444713"/>
                </a:lnTo>
                <a:lnTo>
                  <a:pt x="2432095" y="1450428"/>
                </a:lnTo>
                <a:cubicBezTo>
                  <a:pt x="2431862" y="1452439"/>
                  <a:pt x="2431630" y="1454449"/>
                  <a:pt x="2431397" y="1456460"/>
                </a:cubicBezTo>
                <a:cubicBezTo>
                  <a:pt x="2431164" y="1458471"/>
                  <a:pt x="2430932" y="1460481"/>
                  <a:pt x="2430699" y="1462492"/>
                </a:cubicBezTo>
                <a:cubicBezTo>
                  <a:pt x="2430466" y="1464397"/>
                  <a:pt x="2430234" y="1466302"/>
                  <a:pt x="2430001" y="1468207"/>
                </a:cubicBezTo>
                <a:lnTo>
                  <a:pt x="2428605" y="1473921"/>
                </a:lnTo>
                <a:lnTo>
                  <a:pt x="2426860" y="1479954"/>
                </a:lnTo>
                <a:lnTo>
                  <a:pt x="2425115" y="1485668"/>
                </a:lnTo>
                <a:lnTo>
                  <a:pt x="2423021" y="1491383"/>
                </a:lnTo>
                <a:lnTo>
                  <a:pt x="2420578" y="1496780"/>
                </a:lnTo>
                <a:lnTo>
                  <a:pt x="2417786" y="1502177"/>
                </a:lnTo>
                <a:lnTo>
                  <a:pt x="2414994" y="1507574"/>
                </a:lnTo>
                <a:lnTo>
                  <a:pt x="2411504" y="1512972"/>
                </a:lnTo>
                <a:lnTo>
                  <a:pt x="2408014" y="1517734"/>
                </a:lnTo>
                <a:lnTo>
                  <a:pt x="2404175" y="1523131"/>
                </a:lnTo>
                <a:lnTo>
                  <a:pt x="2399987" y="1527576"/>
                </a:lnTo>
                <a:lnTo>
                  <a:pt x="2395799" y="1532338"/>
                </a:lnTo>
                <a:lnTo>
                  <a:pt x="2390913" y="1536783"/>
                </a:lnTo>
                <a:lnTo>
                  <a:pt x="2386027" y="1540910"/>
                </a:lnTo>
                <a:lnTo>
                  <a:pt x="2381141" y="1544720"/>
                </a:lnTo>
                <a:lnTo>
                  <a:pt x="2376255" y="1548529"/>
                </a:lnTo>
                <a:lnTo>
                  <a:pt x="2371020" y="1551704"/>
                </a:lnTo>
                <a:lnTo>
                  <a:pt x="2365436" y="1554561"/>
                </a:lnTo>
                <a:lnTo>
                  <a:pt x="2359503" y="1557419"/>
                </a:lnTo>
                <a:lnTo>
                  <a:pt x="2353919" y="1559641"/>
                </a:lnTo>
                <a:lnTo>
                  <a:pt x="2348335" y="1561864"/>
                </a:lnTo>
                <a:lnTo>
                  <a:pt x="2342751" y="1563768"/>
                </a:lnTo>
                <a:lnTo>
                  <a:pt x="2336818" y="1565356"/>
                </a:lnTo>
                <a:lnTo>
                  <a:pt x="2330885" y="1566626"/>
                </a:lnTo>
                <a:lnTo>
                  <a:pt x="2324952" y="1567578"/>
                </a:lnTo>
                <a:lnTo>
                  <a:pt x="2319019" y="1568531"/>
                </a:lnTo>
                <a:lnTo>
                  <a:pt x="2313086" y="1568848"/>
                </a:lnTo>
                <a:lnTo>
                  <a:pt x="2307153" y="1568848"/>
                </a:lnTo>
                <a:lnTo>
                  <a:pt x="2301220" y="1568848"/>
                </a:lnTo>
                <a:lnTo>
                  <a:pt x="2295287" y="1568531"/>
                </a:lnTo>
                <a:lnTo>
                  <a:pt x="2289354" y="1567578"/>
                </a:lnTo>
                <a:lnTo>
                  <a:pt x="2283421" y="1566626"/>
                </a:lnTo>
                <a:lnTo>
                  <a:pt x="2277488" y="1565356"/>
                </a:lnTo>
                <a:lnTo>
                  <a:pt x="2271904" y="1563768"/>
                </a:lnTo>
                <a:lnTo>
                  <a:pt x="2265971" y="1561864"/>
                </a:lnTo>
                <a:lnTo>
                  <a:pt x="2260387" y="1559641"/>
                </a:lnTo>
                <a:lnTo>
                  <a:pt x="2254803" y="1557419"/>
                </a:lnTo>
                <a:lnTo>
                  <a:pt x="2249219" y="1554561"/>
                </a:lnTo>
                <a:lnTo>
                  <a:pt x="2243984" y="1551704"/>
                </a:lnTo>
                <a:lnTo>
                  <a:pt x="2238749" y="1548529"/>
                </a:lnTo>
                <a:lnTo>
                  <a:pt x="2233514" y="1544720"/>
                </a:lnTo>
                <a:lnTo>
                  <a:pt x="2228628" y="1540910"/>
                </a:lnTo>
                <a:lnTo>
                  <a:pt x="2223742" y="1536783"/>
                </a:lnTo>
                <a:lnTo>
                  <a:pt x="2219205" y="1532338"/>
                </a:lnTo>
                <a:lnTo>
                  <a:pt x="1493286" y="807848"/>
                </a:lnTo>
                <a:lnTo>
                  <a:pt x="1488749" y="803086"/>
                </a:lnTo>
                <a:lnTo>
                  <a:pt x="1483863" y="798958"/>
                </a:lnTo>
                <a:lnTo>
                  <a:pt x="1478977" y="795149"/>
                </a:lnTo>
                <a:lnTo>
                  <a:pt x="1473742" y="791656"/>
                </a:lnTo>
                <a:lnTo>
                  <a:pt x="1468507" y="788481"/>
                </a:lnTo>
                <a:lnTo>
                  <a:pt x="1463272" y="785307"/>
                </a:lnTo>
                <a:lnTo>
                  <a:pt x="1457688" y="782449"/>
                </a:lnTo>
                <a:lnTo>
                  <a:pt x="1452104" y="780227"/>
                </a:lnTo>
                <a:lnTo>
                  <a:pt x="1446520" y="778005"/>
                </a:lnTo>
                <a:lnTo>
                  <a:pt x="1440587" y="776417"/>
                </a:lnTo>
                <a:lnTo>
                  <a:pt x="1435003" y="774512"/>
                </a:lnTo>
                <a:lnTo>
                  <a:pt x="1429070" y="773560"/>
                </a:lnTo>
                <a:lnTo>
                  <a:pt x="1423137" y="772607"/>
                </a:lnTo>
                <a:lnTo>
                  <a:pt x="1417204" y="771655"/>
                </a:lnTo>
                <a:lnTo>
                  <a:pt x="1411271" y="771338"/>
                </a:lnTo>
                <a:lnTo>
                  <a:pt x="1405338" y="771020"/>
                </a:lnTo>
                <a:lnTo>
                  <a:pt x="1399056" y="771338"/>
                </a:lnTo>
                <a:lnTo>
                  <a:pt x="1393123" y="771655"/>
                </a:lnTo>
                <a:lnTo>
                  <a:pt x="1387190" y="772607"/>
                </a:lnTo>
                <a:lnTo>
                  <a:pt x="1381257" y="773560"/>
                </a:lnTo>
                <a:lnTo>
                  <a:pt x="1375673" y="774512"/>
                </a:lnTo>
                <a:lnTo>
                  <a:pt x="1369740" y="776417"/>
                </a:lnTo>
                <a:lnTo>
                  <a:pt x="1364156" y="778005"/>
                </a:lnTo>
                <a:lnTo>
                  <a:pt x="1358223" y="780227"/>
                </a:lnTo>
                <a:lnTo>
                  <a:pt x="1352639" y="782449"/>
                </a:lnTo>
                <a:lnTo>
                  <a:pt x="1347404" y="785307"/>
                </a:lnTo>
                <a:lnTo>
                  <a:pt x="1341820" y="788481"/>
                </a:lnTo>
                <a:lnTo>
                  <a:pt x="1336585" y="791656"/>
                </a:lnTo>
                <a:lnTo>
                  <a:pt x="1331699" y="795149"/>
                </a:lnTo>
                <a:lnTo>
                  <a:pt x="1326464" y="798958"/>
                </a:lnTo>
                <a:lnTo>
                  <a:pt x="1321927" y="803086"/>
                </a:lnTo>
                <a:lnTo>
                  <a:pt x="1317041" y="807848"/>
                </a:lnTo>
                <a:lnTo>
                  <a:pt x="1312853" y="812293"/>
                </a:lnTo>
                <a:lnTo>
                  <a:pt x="1308665" y="817055"/>
                </a:lnTo>
                <a:lnTo>
                  <a:pt x="1304826" y="822134"/>
                </a:lnTo>
                <a:lnTo>
                  <a:pt x="1301336" y="827214"/>
                </a:lnTo>
                <a:lnTo>
                  <a:pt x="1297846" y="832611"/>
                </a:lnTo>
                <a:lnTo>
                  <a:pt x="1295054" y="837691"/>
                </a:lnTo>
                <a:lnTo>
                  <a:pt x="1292262" y="843406"/>
                </a:lnTo>
                <a:lnTo>
                  <a:pt x="1289819" y="848803"/>
                </a:lnTo>
                <a:lnTo>
                  <a:pt x="1287725" y="854517"/>
                </a:lnTo>
                <a:lnTo>
                  <a:pt x="1285631" y="859915"/>
                </a:lnTo>
                <a:lnTo>
                  <a:pt x="1284235" y="865947"/>
                </a:lnTo>
                <a:lnTo>
                  <a:pt x="1282839" y="871979"/>
                </a:lnTo>
                <a:lnTo>
                  <a:pt x="1281792" y="878011"/>
                </a:lnTo>
                <a:cubicBezTo>
                  <a:pt x="1281559" y="879916"/>
                  <a:pt x="1281327" y="881821"/>
                  <a:pt x="1281094" y="883726"/>
                </a:cubicBezTo>
                <a:cubicBezTo>
                  <a:pt x="1280978" y="885737"/>
                  <a:pt x="1280861" y="887747"/>
                  <a:pt x="1280745" y="889758"/>
                </a:cubicBezTo>
                <a:lnTo>
                  <a:pt x="1280745" y="895790"/>
                </a:lnTo>
                <a:lnTo>
                  <a:pt x="1280745" y="901504"/>
                </a:lnTo>
                <a:cubicBezTo>
                  <a:pt x="1280861" y="903515"/>
                  <a:pt x="1280978" y="905526"/>
                  <a:pt x="1281094" y="907537"/>
                </a:cubicBezTo>
                <a:cubicBezTo>
                  <a:pt x="1281327" y="909548"/>
                  <a:pt x="1281559" y="911558"/>
                  <a:pt x="1281792" y="913569"/>
                </a:cubicBezTo>
                <a:lnTo>
                  <a:pt x="1282839" y="919283"/>
                </a:lnTo>
                <a:lnTo>
                  <a:pt x="1284235" y="925315"/>
                </a:lnTo>
                <a:lnTo>
                  <a:pt x="1285631" y="931348"/>
                </a:lnTo>
                <a:lnTo>
                  <a:pt x="1287725" y="936745"/>
                </a:lnTo>
                <a:lnTo>
                  <a:pt x="1289819" y="942459"/>
                </a:lnTo>
                <a:lnTo>
                  <a:pt x="1292262" y="947857"/>
                </a:lnTo>
                <a:lnTo>
                  <a:pt x="1295054" y="953571"/>
                </a:lnTo>
                <a:lnTo>
                  <a:pt x="1297846" y="958968"/>
                </a:lnTo>
                <a:lnTo>
                  <a:pt x="1301336" y="964048"/>
                </a:lnTo>
                <a:lnTo>
                  <a:pt x="1304826" y="969445"/>
                </a:lnTo>
                <a:lnTo>
                  <a:pt x="1308665" y="974207"/>
                </a:lnTo>
                <a:lnTo>
                  <a:pt x="1312853" y="978970"/>
                </a:lnTo>
                <a:lnTo>
                  <a:pt x="1317041" y="983732"/>
                </a:lnTo>
                <a:lnTo>
                  <a:pt x="2756315" y="2420965"/>
                </a:lnTo>
                <a:lnTo>
                  <a:pt x="2760503" y="2425410"/>
                </a:lnTo>
                <a:lnTo>
                  <a:pt x="2764691" y="2430490"/>
                </a:lnTo>
                <a:lnTo>
                  <a:pt x="2768530" y="2435252"/>
                </a:lnTo>
                <a:lnTo>
                  <a:pt x="2772020" y="2440332"/>
                </a:lnTo>
                <a:lnTo>
                  <a:pt x="2775510" y="2445729"/>
                </a:lnTo>
                <a:lnTo>
                  <a:pt x="2778302" y="2450808"/>
                </a:lnTo>
                <a:lnTo>
                  <a:pt x="2781094" y="2456523"/>
                </a:lnTo>
                <a:lnTo>
                  <a:pt x="2783537" y="2462238"/>
                </a:lnTo>
                <a:lnTo>
                  <a:pt x="2785631" y="2467635"/>
                </a:lnTo>
                <a:lnTo>
                  <a:pt x="2787376" y="2473350"/>
                </a:lnTo>
                <a:lnTo>
                  <a:pt x="2789121" y="2479064"/>
                </a:lnTo>
                <a:lnTo>
                  <a:pt x="2790517" y="2485096"/>
                </a:lnTo>
                <a:cubicBezTo>
                  <a:pt x="2790750" y="2487107"/>
                  <a:pt x="2790982" y="2489117"/>
                  <a:pt x="2791215" y="2491128"/>
                </a:cubicBezTo>
                <a:cubicBezTo>
                  <a:pt x="2791448" y="2493033"/>
                  <a:pt x="2791680" y="2494938"/>
                  <a:pt x="2791913" y="2496843"/>
                </a:cubicBezTo>
                <a:cubicBezTo>
                  <a:pt x="2792146" y="2498854"/>
                  <a:pt x="2792378" y="2500864"/>
                  <a:pt x="2792611" y="2502875"/>
                </a:cubicBezTo>
                <a:lnTo>
                  <a:pt x="2792611" y="2508907"/>
                </a:lnTo>
                <a:lnTo>
                  <a:pt x="2792611" y="2514939"/>
                </a:lnTo>
                <a:cubicBezTo>
                  <a:pt x="2792378" y="2516844"/>
                  <a:pt x="2792146" y="2518749"/>
                  <a:pt x="2791913" y="2520654"/>
                </a:cubicBezTo>
                <a:cubicBezTo>
                  <a:pt x="2791680" y="2522665"/>
                  <a:pt x="2791448" y="2524675"/>
                  <a:pt x="2791215" y="2526686"/>
                </a:cubicBezTo>
                <a:cubicBezTo>
                  <a:pt x="2790982" y="2528697"/>
                  <a:pt x="2790750" y="2530707"/>
                  <a:pt x="2790517" y="2532718"/>
                </a:cubicBezTo>
                <a:lnTo>
                  <a:pt x="2789121" y="2538433"/>
                </a:lnTo>
                <a:lnTo>
                  <a:pt x="2787376" y="2544465"/>
                </a:lnTo>
                <a:lnTo>
                  <a:pt x="2785631" y="2550180"/>
                </a:lnTo>
                <a:lnTo>
                  <a:pt x="2783537" y="2555577"/>
                </a:lnTo>
                <a:lnTo>
                  <a:pt x="2781094" y="2561292"/>
                </a:lnTo>
                <a:lnTo>
                  <a:pt x="2778302" y="2566689"/>
                </a:lnTo>
                <a:lnTo>
                  <a:pt x="2775510" y="2572086"/>
                </a:lnTo>
                <a:lnTo>
                  <a:pt x="2772020" y="2577166"/>
                </a:lnTo>
                <a:lnTo>
                  <a:pt x="2768530" y="2582563"/>
                </a:lnTo>
                <a:lnTo>
                  <a:pt x="2764691" y="2587325"/>
                </a:lnTo>
                <a:lnTo>
                  <a:pt x="2760503" y="2592405"/>
                </a:lnTo>
                <a:lnTo>
                  <a:pt x="2756315" y="2596849"/>
                </a:lnTo>
                <a:lnTo>
                  <a:pt x="2752127" y="2600659"/>
                </a:lnTo>
                <a:lnTo>
                  <a:pt x="2747939" y="2604469"/>
                </a:lnTo>
                <a:lnTo>
                  <a:pt x="2743751" y="2607644"/>
                </a:lnTo>
                <a:lnTo>
                  <a:pt x="2739214" y="2611136"/>
                </a:lnTo>
                <a:lnTo>
                  <a:pt x="2735026" y="2613993"/>
                </a:lnTo>
                <a:lnTo>
                  <a:pt x="2730140" y="2616533"/>
                </a:lnTo>
                <a:lnTo>
                  <a:pt x="2725603" y="2619390"/>
                </a:lnTo>
                <a:lnTo>
                  <a:pt x="2720717" y="2621613"/>
                </a:lnTo>
                <a:lnTo>
                  <a:pt x="2716180" y="2623518"/>
                </a:lnTo>
                <a:lnTo>
                  <a:pt x="2710945" y="2625740"/>
                </a:lnTo>
                <a:lnTo>
                  <a:pt x="2706059" y="2627645"/>
                </a:lnTo>
                <a:lnTo>
                  <a:pt x="2701173" y="2628915"/>
                </a:lnTo>
                <a:lnTo>
                  <a:pt x="2695938" y="2630185"/>
                </a:lnTo>
                <a:lnTo>
                  <a:pt x="2691052" y="2631455"/>
                </a:lnTo>
                <a:lnTo>
                  <a:pt x="2685817" y="2632090"/>
                </a:lnTo>
                <a:lnTo>
                  <a:pt x="2680582" y="2632725"/>
                </a:lnTo>
                <a:lnTo>
                  <a:pt x="2675348" y="2633042"/>
                </a:lnTo>
                <a:lnTo>
                  <a:pt x="2670461" y="2633042"/>
                </a:lnTo>
                <a:lnTo>
                  <a:pt x="2665226" y="2633042"/>
                </a:lnTo>
                <a:lnTo>
                  <a:pt x="2659991" y="2633042"/>
                </a:lnTo>
                <a:lnTo>
                  <a:pt x="2654756" y="2632407"/>
                </a:lnTo>
                <a:lnTo>
                  <a:pt x="2649521" y="2632090"/>
                </a:lnTo>
                <a:lnTo>
                  <a:pt x="2644635" y="2631137"/>
                </a:lnTo>
                <a:lnTo>
                  <a:pt x="2639051" y="2629867"/>
                </a:lnTo>
                <a:lnTo>
                  <a:pt x="2633816" y="2628597"/>
                </a:lnTo>
                <a:lnTo>
                  <a:pt x="2628930" y="2627010"/>
                </a:lnTo>
                <a:lnTo>
                  <a:pt x="2624044" y="2625423"/>
                </a:lnTo>
                <a:lnTo>
                  <a:pt x="2619158" y="2623200"/>
                </a:lnTo>
                <a:lnTo>
                  <a:pt x="2614272" y="2621295"/>
                </a:lnTo>
                <a:lnTo>
                  <a:pt x="2609735" y="2618756"/>
                </a:lnTo>
                <a:lnTo>
                  <a:pt x="2604849" y="2616216"/>
                </a:lnTo>
                <a:lnTo>
                  <a:pt x="2600312" y="26136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="" xmlns:a16="http://schemas.microsoft.com/office/drawing/2014/main" id="{85663283-ED1E-428C-85B6-7EC9AAAD4C7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9147326" cy="6857999"/>
          </a:xfrm>
          <a:custGeom>
            <a:avLst/>
            <a:gdLst>
              <a:gd name="connsiteX0" fmla="*/ 9147326 w 9147326"/>
              <a:gd name="connsiteY0" fmla="*/ 0 h 6857999"/>
              <a:gd name="connsiteX1" fmla="*/ 0 w 9147326"/>
              <a:gd name="connsiteY1" fmla="*/ 0 h 6857999"/>
              <a:gd name="connsiteX2" fmla="*/ 0 w 9147326"/>
              <a:gd name="connsiteY2" fmla="*/ 117731 h 6857999"/>
              <a:gd name="connsiteX3" fmla="*/ 2563450 w 9147326"/>
              <a:gd name="connsiteY3" fmla="*/ 2678112 h 6857999"/>
              <a:gd name="connsiteX4" fmla="*/ 2567987 w 9147326"/>
              <a:gd name="connsiteY4" fmla="*/ 2682875 h 6857999"/>
              <a:gd name="connsiteX5" fmla="*/ 2572175 w 9147326"/>
              <a:gd name="connsiteY5" fmla="*/ 2687320 h 6857999"/>
              <a:gd name="connsiteX6" fmla="*/ 2576014 w 9147326"/>
              <a:gd name="connsiteY6" fmla="*/ 2692717 h 6857999"/>
              <a:gd name="connsiteX7" fmla="*/ 2579503 w 9147326"/>
              <a:gd name="connsiteY7" fmla="*/ 2697480 h 6857999"/>
              <a:gd name="connsiteX8" fmla="*/ 2582644 w 9147326"/>
              <a:gd name="connsiteY8" fmla="*/ 2702877 h 6857999"/>
              <a:gd name="connsiteX9" fmla="*/ 2585785 w 9147326"/>
              <a:gd name="connsiteY9" fmla="*/ 2708275 h 6857999"/>
              <a:gd name="connsiteX10" fmla="*/ 2588577 w 9147326"/>
              <a:gd name="connsiteY10" fmla="*/ 2713672 h 6857999"/>
              <a:gd name="connsiteX11" fmla="*/ 2591020 w 9147326"/>
              <a:gd name="connsiteY11" fmla="*/ 2719070 h 6857999"/>
              <a:gd name="connsiteX12" fmla="*/ 2593114 w 9147326"/>
              <a:gd name="connsiteY12" fmla="*/ 2725102 h 6857999"/>
              <a:gd name="connsiteX13" fmla="*/ 2594859 w 9147326"/>
              <a:gd name="connsiteY13" fmla="*/ 2730817 h 6857999"/>
              <a:gd name="connsiteX14" fmla="*/ 2596254 w 9147326"/>
              <a:gd name="connsiteY14" fmla="*/ 2736532 h 6857999"/>
              <a:gd name="connsiteX15" fmla="*/ 2597650 w 9147326"/>
              <a:gd name="connsiteY15" fmla="*/ 2742565 h 6857999"/>
              <a:gd name="connsiteX16" fmla="*/ 2598697 w 9147326"/>
              <a:gd name="connsiteY16" fmla="*/ 2748280 h 6857999"/>
              <a:gd name="connsiteX17" fmla="*/ 2599395 w 9147326"/>
              <a:gd name="connsiteY17" fmla="*/ 2753995 h 6857999"/>
              <a:gd name="connsiteX18" fmla="*/ 2599744 w 9147326"/>
              <a:gd name="connsiteY18" fmla="*/ 2760345 h 6857999"/>
              <a:gd name="connsiteX19" fmla="*/ 2600093 w 9147326"/>
              <a:gd name="connsiteY19" fmla="*/ 2766377 h 6857999"/>
              <a:gd name="connsiteX20" fmla="*/ 2599744 w 9147326"/>
              <a:gd name="connsiteY20" fmla="*/ 2772092 h 6857999"/>
              <a:gd name="connsiteX21" fmla="*/ 2599395 w 9147326"/>
              <a:gd name="connsiteY21" fmla="*/ 2778125 h 6857999"/>
              <a:gd name="connsiteX22" fmla="*/ 2598697 w 9147326"/>
              <a:gd name="connsiteY22" fmla="*/ 2784157 h 6857999"/>
              <a:gd name="connsiteX23" fmla="*/ 2597650 w 9147326"/>
              <a:gd name="connsiteY23" fmla="*/ 2790190 h 6857999"/>
              <a:gd name="connsiteX24" fmla="*/ 2596254 w 9147326"/>
              <a:gd name="connsiteY24" fmla="*/ 2795905 h 6857999"/>
              <a:gd name="connsiteX25" fmla="*/ 2594859 w 9147326"/>
              <a:gd name="connsiteY25" fmla="*/ 2801620 h 6857999"/>
              <a:gd name="connsiteX26" fmla="*/ 2593114 w 9147326"/>
              <a:gd name="connsiteY26" fmla="*/ 2807335 h 6857999"/>
              <a:gd name="connsiteX27" fmla="*/ 2591020 w 9147326"/>
              <a:gd name="connsiteY27" fmla="*/ 2813050 h 6857999"/>
              <a:gd name="connsiteX28" fmla="*/ 2588577 w 9147326"/>
              <a:gd name="connsiteY28" fmla="*/ 2818765 h 6857999"/>
              <a:gd name="connsiteX29" fmla="*/ 2585785 w 9147326"/>
              <a:gd name="connsiteY29" fmla="*/ 2824162 h 6857999"/>
              <a:gd name="connsiteX30" fmla="*/ 2582644 w 9147326"/>
              <a:gd name="connsiteY30" fmla="*/ 2829560 h 6857999"/>
              <a:gd name="connsiteX31" fmla="*/ 2579503 w 9147326"/>
              <a:gd name="connsiteY31" fmla="*/ 2834640 h 6857999"/>
              <a:gd name="connsiteX32" fmla="*/ 2576014 w 9147326"/>
              <a:gd name="connsiteY32" fmla="*/ 2840037 h 6857999"/>
              <a:gd name="connsiteX33" fmla="*/ 2572175 w 9147326"/>
              <a:gd name="connsiteY33" fmla="*/ 2844800 h 6857999"/>
              <a:gd name="connsiteX34" fmla="*/ 2567987 w 9147326"/>
              <a:gd name="connsiteY34" fmla="*/ 2849562 h 6857999"/>
              <a:gd name="connsiteX35" fmla="*/ 2563450 w 9147326"/>
              <a:gd name="connsiteY35" fmla="*/ 2854325 h 6857999"/>
              <a:gd name="connsiteX36" fmla="*/ 2558913 w 9147326"/>
              <a:gd name="connsiteY36" fmla="*/ 2858770 h 6857999"/>
              <a:gd name="connsiteX37" fmla="*/ 2554028 w 9147326"/>
              <a:gd name="connsiteY37" fmla="*/ 2862580 h 6857999"/>
              <a:gd name="connsiteX38" fmla="*/ 2549142 w 9147326"/>
              <a:gd name="connsiteY38" fmla="*/ 2866390 h 6857999"/>
              <a:gd name="connsiteX39" fmla="*/ 2543907 w 9147326"/>
              <a:gd name="connsiteY39" fmla="*/ 2870200 h 6857999"/>
              <a:gd name="connsiteX40" fmla="*/ 2538673 w 9147326"/>
              <a:gd name="connsiteY40" fmla="*/ 2873375 h 6857999"/>
              <a:gd name="connsiteX41" fmla="*/ 2533438 w 9147326"/>
              <a:gd name="connsiteY41" fmla="*/ 2876550 h 6857999"/>
              <a:gd name="connsiteX42" fmla="*/ 2527854 w 9147326"/>
              <a:gd name="connsiteY42" fmla="*/ 2879090 h 6857999"/>
              <a:gd name="connsiteX43" fmla="*/ 2522270 w 9147326"/>
              <a:gd name="connsiteY43" fmla="*/ 2881312 h 6857999"/>
              <a:gd name="connsiteX44" fmla="*/ 2516687 w 9147326"/>
              <a:gd name="connsiteY44" fmla="*/ 2883535 h 6857999"/>
              <a:gd name="connsiteX45" fmla="*/ 2510754 w 9147326"/>
              <a:gd name="connsiteY45" fmla="*/ 2885757 h 6857999"/>
              <a:gd name="connsiteX46" fmla="*/ 2505170 w 9147326"/>
              <a:gd name="connsiteY46" fmla="*/ 2887027 h 6857999"/>
              <a:gd name="connsiteX47" fmla="*/ 2499238 w 9147326"/>
              <a:gd name="connsiteY47" fmla="*/ 2888297 h 6857999"/>
              <a:gd name="connsiteX48" fmla="*/ 2493305 w 9147326"/>
              <a:gd name="connsiteY48" fmla="*/ 2889567 h 6857999"/>
              <a:gd name="connsiteX49" fmla="*/ 2487372 w 9147326"/>
              <a:gd name="connsiteY49" fmla="*/ 2890202 h 6857999"/>
              <a:gd name="connsiteX50" fmla="*/ 2481440 w 9147326"/>
              <a:gd name="connsiteY50" fmla="*/ 2890520 h 6857999"/>
              <a:gd name="connsiteX51" fmla="*/ 2475507 w 9147326"/>
              <a:gd name="connsiteY51" fmla="*/ 2890520 h 6857999"/>
              <a:gd name="connsiteX52" fmla="*/ 2469574 w 9147326"/>
              <a:gd name="connsiteY52" fmla="*/ 2890520 h 6857999"/>
              <a:gd name="connsiteX53" fmla="*/ 2463642 w 9147326"/>
              <a:gd name="connsiteY53" fmla="*/ 2890202 h 6857999"/>
              <a:gd name="connsiteX54" fmla="*/ 2457709 w 9147326"/>
              <a:gd name="connsiteY54" fmla="*/ 2889567 h 6857999"/>
              <a:gd name="connsiteX55" fmla="*/ 2451776 w 9147326"/>
              <a:gd name="connsiteY55" fmla="*/ 2888297 h 6857999"/>
              <a:gd name="connsiteX56" fmla="*/ 2445844 w 9147326"/>
              <a:gd name="connsiteY56" fmla="*/ 2887027 h 6857999"/>
              <a:gd name="connsiteX57" fmla="*/ 2439911 w 9147326"/>
              <a:gd name="connsiteY57" fmla="*/ 2885757 h 6857999"/>
              <a:gd name="connsiteX58" fmla="*/ 2434327 w 9147326"/>
              <a:gd name="connsiteY58" fmla="*/ 2883535 h 6857999"/>
              <a:gd name="connsiteX59" fmla="*/ 2428744 w 9147326"/>
              <a:gd name="connsiteY59" fmla="*/ 2881312 h 6857999"/>
              <a:gd name="connsiteX60" fmla="*/ 2423160 w 9147326"/>
              <a:gd name="connsiteY60" fmla="*/ 2879090 h 6857999"/>
              <a:gd name="connsiteX61" fmla="*/ 2417576 w 9147326"/>
              <a:gd name="connsiteY61" fmla="*/ 2876550 h 6857999"/>
              <a:gd name="connsiteX62" fmla="*/ 2412341 w 9147326"/>
              <a:gd name="connsiteY62" fmla="*/ 2873375 h 6857999"/>
              <a:gd name="connsiteX63" fmla="*/ 2407107 w 9147326"/>
              <a:gd name="connsiteY63" fmla="*/ 2870200 h 6857999"/>
              <a:gd name="connsiteX64" fmla="*/ 2401872 w 9147326"/>
              <a:gd name="connsiteY64" fmla="*/ 2866390 h 6857999"/>
              <a:gd name="connsiteX65" fmla="*/ 2396986 w 9147326"/>
              <a:gd name="connsiteY65" fmla="*/ 2862580 h 6857999"/>
              <a:gd name="connsiteX66" fmla="*/ 2392101 w 9147326"/>
              <a:gd name="connsiteY66" fmla="*/ 2858770 h 6857999"/>
              <a:gd name="connsiteX67" fmla="*/ 2387564 w 9147326"/>
              <a:gd name="connsiteY67" fmla="*/ 2854325 h 6857999"/>
              <a:gd name="connsiteX68" fmla="*/ 2273098 w 9147326"/>
              <a:gd name="connsiteY68" fmla="*/ 2740025 h 6857999"/>
              <a:gd name="connsiteX69" fmla="*/ 2268212 w 9147326"/>
              <a:gd name="connsiteY69" fmla="*/ 2735580 h 6857999"/>
              <a:gd name="connsiteX70" fmla="*/ 2263326 w 9147326"/>
              <a:gd name="connsiteY70" fmla="*/ 2731452 h 6857999"/>
              <a:gd name="connsiteX71" fmla="*/ 2258441 w 9147326"/>
              <a:gd name="connsiteY71" fmla="*/ 2727642 h 6857999"/>
              <a:gd name="connsiteX72" fmla="*/ 2253555 w 9147326"/>
              <a:gd name="connsiteY72" fmla="*/ 2724150 h 6857999"/>
              <a:gd name="connsiteX73" fmla="*/ 2248320 w 9147326"/>
              <a:gd name="connsiteY73" fmla="*/ 2720975 h 6857999"/>
              <a:gd name="connsiteX74" fmla="*/ 2242736 w 9147326"/>
              <a:gd name="connsiteY74" fmla="*/ 2717800 h 6857999"/>
              <a:gd name="connsiteX75" fmla="*/ 2237502 w 9147326"/>
              <a:gd name="connsiteY75" fmla="*/ 2715260 h 6857999"/>
              <a:gd name="connsiteX76" fmla="*/ 2231918 w 9147326"/>
              <a:gd name="connsiteY76" fmla="*/ 2713037 h 6857999"/>
              <a:gd name="connsiteX77" fmla="*/ 2225986 w 9147326"/>
              <a:gd name="connsiteY77" fmla="*/ 2710497 h 6857999"/>
              <a:gd name="connsiteX78" fmla="*/ 2220402 w 9147326"/>
              <a:gd name="connsiteY78" fmla="*/ 2708592 h 6857999"/>
              <a:gd name="connsiteX79" fmla="*/ 2214469 w 9147326"/>
              <a:gd name="connsiteY79" fmla="*/ 2707322 h 6857999"/>
              <a:gd name="connsiteX80" fmla="*/ 2208536 w 9147326"/>
              <a:gd name="connsiteY80" fmla="*/ 2706052 h 6857999"/>
              <a:gd name="connsiteX81" fmla="*/ 2202953 w 9147326"/>
              <a:gd name="connsiteY81" fmla="*/ 2704782 h 6857999"/>
              <a:gd name="connsiteX82" fmla="*/ 2196671 w 9147326"/>
              <a:gd name="connsiteY82" fmla="*/ 2704147 h 6857999"/>
              <a:gd name="connsiteX83" fmla="*/ 2190738 w 9147326"/>
              <a:gd name="connsiteY83" fmla="*/ 2703830 h 6857999"/>
              <a:gd name="connsiteX84" fmla="*/ 2184806 w 9147326"/>
              <a:gd name="connsiteY84" fmla="*/ 2703512 h 6857999"/>
              <a:gd name="connsiteX85" fmla="*/ 2178873 w 9147326"/>
              <a:gd name="connsiteY85" fmla="*/ 2703830 h 6857999"/>
              <a:gd name="connsiteX86" fmla="*/ 2172940 w 9147326"/>
              <a:gd name="connsiteY86" fmla="*/ 2704147 h 6857999"/>
              <a:gd name="connsiteX87" fmla="*/ 2167008 w 9147326"/>
              <a:gd name="connsiteY87" fmla="*/ 2704782 h 6857999"/>
              <a:gd name="connsiteX88" fmla="*/ 2161075 w 9147326"/>
              <a:gd name="connsiteY88" fmla="*/ 2706052 h 6857999"/>
              <a:gd name="connsiteX89" fmla="*/ 2155142 w 9147326"/>
              <a:gd name="connsiteY89" fmla="*/ 2707322 h 6857999"/>
              <a:gd name="connsiteX90" fmla="*/ 2149559 w 9147326"/>
              <a:gd name="connsiteY90" fmla="*/ 2708592 h 6857999"/>
              <a:gd name="connsiteX91" fmla="*/ 2143626 w 9147326"/>
              <a:gd name="connsiteY91" fmla="*/ 2710497 h 6857999"/>
              <a:gd name="connsiteX92" fmla="*/ 2138042 w 9147326"/>
              <a:gd name="connsiteY92" fmla="*/ 2713037 h 6857999"/>
              <a:gd name="connsiteX93" fmla="*/ 2132458 w 9147326"/>
              <a:gd name="connsiteY93" fmla="*/ 2715260 h 6857999"/>
              <a:gd name="connsiteX94" fmla="*/ 2126875 w 9147326"/>
              <a:gd name="connsiteY94" fmla="*/ 2717800 h 6857999"/>
              <a:gd name="connsiteX95" fmla="*/ 2121640 w 9147326"/>
              <a:gd name="connsiteY95" fmla="*/ 2720975 h 6857999"/>
              <a:gd name="connsiteX96" fmla="*/ 2116406 w 9147326"/>
              <a:gd name="connsiteY96" fmla="*/ 2724150 h 6857999"/>
              <a:gd name="connsiteX97" fmla="*/ 2111171 w 9147326"/>
              <a:gd name="connsiteY97" fmla="*/ 2727642 h 6857999"/>
              <a:gd name="connsiteX98" fmla="*/ 2106285 w 9147326"/>
              <a:gd name="connsiteY98" fmla="*/ 2731452 h 6857999"/>
              <a:gd name="connsiteX99" fmla="*/ 2101399 w 9147326"/>
              <a:gd name="connsiteY99" fmla="*/ 2735580 h 6857999"/>
              <a:gd name="connsiteX100" fmla="*/ 2096862 w 9147326"/>
              <a:gd name="connsiteY100" fmla="*/ 2740025 h 6857999"/>
              <a:gd name="connsiteX101" fmla="*/ 2092326 w 9147326"/>
              <a:gd name="connsiteY101" fmla="*/ 2744787 h 6857999"/>
              <a:gd name="connsiteX102" fmla="*/ 2088487 w 9147326"/>
              <a:gd name="connsiteY102" fmla="*/ 2749550 h 6857999"/>
              <a:gd name="connsiteX103" fmla="*/ 2084299 w 9147326"/>
              <a:gd name="connsiteY103" fmla="*/ 2754312 h 6857999"/>
              <a:gd name="connsiteX104" fmla="*/ 2080810 w 9147326"/>
              <a:gd name="connsiteY104" fmla="*/ 2759710 h 6857999"/>
              <a:gd name="connsiteX105" fmla="*/ 2077320 w 9147326"/>
              <a:gd name="connsiteY105" fmla="*/ 2764790 h 6857999"/>
              <a:gd name="connsiteX106" fmla="*/ 2074179 w 9147326"/>
              <a:gd name="connsiteY106" fmla="*/ 2770187 h 6857999"/>
              <a:gd name="connsiteX107" fmla="*/ 2071736 w 9147326"/>
              <a:gd name="connsiteY107" fmla="*/ 2775585 h 6857999"/>
              <a:gd name="connsiteX108" fmla="*/ 2069293 w 9147326"/>
              <a:gd name="connsiteY108" fmla="*/ 2781300 h 6857999"/>
              <a:gd name="connsiteX109" fmla="*/ 2066850 w 9147326"/>
              <a:gd name="connsiteY109" fmla="*/ 2787015 h 6857999"/>
              <a:gd name="connsiteX110" fmla="*/ 2065105 w 9147326"/>
              <a:gd name="connsiteY110" fmla="*/ 2792730 h 6857999"/>
              <a:gd name="connsiteX111" fmla="*/ 2063709 w 9147326"/>
              <a:gd name="connsiteY111" fmla="*/ 2798445 h 6857999"/>
              <a:gd name="connsiteX112" fmla="*/ 2062314 w 9147326"/>
              <a:gd name="connsiteY112" fmla="*/ 2804477 h 6857999"/>
              <a:gd name="connsiteX113" fmla="*/ 2061266 w 9147326"/>
              <a:gd name="connsiteY113" fmla="*/ 2810192 h 6857999"/>
              <a:gd name="connsiteX114" fmla="*/ 2060568 w 9147326"/>
              <a:gd name="connsiteY114" fmla="*/ 2816225 h 6857999"/>
              <a:gd name="connsiteX115" fmla="*/ 2060220 w 9147326"/>
              <a:gd name="connsiteY115" fmla="*/ 2822257 h 6857999"/>
              <a:gd name="connsiteX116" fmla="*/ 2059870 w 9147326"/>
              <a:gd name="connsiteY116" fmla="*/ 2827972 h 6857999"/>
              <a:gd name="connsiteX117" fmla="*/ 2060220 w 9147326"/>
              <a:gd name="connsiteY117" fmla="*/ 2834005 h 6857999"/>
              <a:gd name="connsiteX118" fmla="*/ 2060568 w 9147326"/>
              <a:gd name="connsiteY118" fmla="*/ 2840037 h 6857999"/>
              <a:gd name="connsiteX119" fmla="*/ 2061266 w 9147326"/>
              <a:gd name="connsiteY119" fmla="*/ 2845752 h 6857999"/>
              <a:gd name="connsiteX120" fmla="*/ 2062314 w 9147326"/>
              <a:gd name="connsiteY120" fmla="*/ 2851785 h 6857999"/>
              <a:gd name="connsiteX121" fmla="*/ 2063709 w 9147326"/>
              <a:gd name="connsiteY121" fmla="*/ 2857817 h 6857999"/>
              <a:gd name="connsiteX122" fmla="*/ 2065105 w 9147326"/>
              <a:gd name="connsiteY122" fmla="*/ 2863532 h 6857999"/>
              <a:gd name="connsiteX123" fmla="*/ 2066850 w 9147326"/>
              <a:gd name="connsiteY123" fmla="*/ 2869247 h 6857999"/>
              <a:gd name="connsiteX124" fmla="*/ 2069293 w 9147326"/>
              <a:gd name="connsiteY124" fmla="*/ 2875280 h 6857999"/>
              <a:gd name="connsiteX125" fmla="*/ 2071736 w 9147326"/>
              <a:gd name="connsiteY125" fmla="*/ 2880677 h 6857999"/>
              <a:gd name="connsiteX126" fmla="*/ 2074179 w 9147326"/>
              <a:gd name="connsiteY126" fmla="*/ 2886075 h 6857999"/>
              <a:gd name="connsiteX127" fmla="*/ 2077320 w 9147326"/>
              <a:gd name="connsiteY127" fmla="*/ 2891472 h 6857999"/>
              <a:gd name="connsiteX128" fmla="*/ 2080810 w 9147326"/>
              <a:gd name="connsiteY128" fmla="*/ 2896870 h 6857999"/>
              <a:gd name="connsiteX129" fmla="*/ 2084299 w 9147326"/>
              <a:gd name="connsiteY129" fmla="*/ 2901632 h 6857999"/>
              <a:gd name="connsiteX130" fmla="*/ 2088487 w 9147326"/>
              <a:gd name="connsiteY130" fmla="*/ 2906712 h 6857999"/>
              <a:gd name="connsiteX131" fmla="*/ 2092326 w 9147326"/>
              <a:gd name="connsiteY131" fmla="*/ 2911475 h 6857999"/>
              <a:gd name="connsiteX132" fmla="*/ 2096862 w 9147326"/>
              <a:gd name="connsiteY132" fmla="*/ 2916237 h 6857999"/>
              <a:gd name="connsiteX133" fmla="*/ 2820649 w 9147326"/>
              <a:gd name="connsiteY133" fmla="*/ 3639502 h 6857999"/>
              <a:gd name="connsiteX134" fmla="*/ 2825186 w 9147326"/>
              <a:gd name="connsiteY134" fmla="*/ 3643947 h 6857999"/>
              <a:gd name="connsiteX135" fmla="*/ 2829374 w 9147326"/>
              <a:gd name="connsiteY135" fmla="*/ 3648710 h 6857999"/>
              <a:gd name="connsiteX136" fmla="*/ 2833213 w 9147326"/>
              <a:gd name="connsiteY136" fmla="*/ 3653790 h 6857999"/>
              <a:gd name="connsiteX137" fmla="*/ 2836702 w 9147326"/>
              <a:gd name="connsiteY137" fmla="*/ 3658870 h 6857999"/>
              <a:gd name="connsiteX138" fmla="*/ 2839843 w 9147326"/>
              <a:gd name="connsiteY138" fmla="*/ 3664267 h 6857999"/>
              <a:gd name="connsiteX139" fmla="*/ 2842984 w 9147326"/>
              <a:gd name="connsiteY139" fmla="*/ 3669347 h 6857999"/>
              <a:gd name="connsiteX140" fmla="*/ 2845776 w 9147326"/>
              <a:gd name="connsiteY140" fmla="*/ 3675062 h 6857999"/>
              <a:gd name="connsiteX141" fmla="*/ 2847870 w 9147326"/>
              <a:gd name="connsiteY141" fmla="*/ 3680460 h 6857999"/>
              <a:gd name="connsiteX142" fmla="*/ 2850313 w 9147326"/>
              <a:gd name="connsiteY142" fmla="*/ 3686175 h 6857999"/>
              <a:gd name="connsiteX143" fmla="*/ 2852058 w 9147326"/>
              <a:gd name="connsiteY143" fmla="*/ 3691890 h 6857999"/>
              <a:gd name="connsiteX144" fmla="*/ 2853453 w 9147326"/>
              <a:gd name="connsiteY144" fmla="*/ 3697605 h 6857999"/>
              <a:gd name="connsiteX145" fmla="*/ 2854849 w 9147326"/>
              <a:gd name="connsiteY145" fmla="*/ 3703637 h 6857999"/>
              <a:gd name="connsiteX146" fmla="*/ 2855896 w 9147326"/>
              <a:gd name="connsiteY146" fmla="*/ 3709670 h 6857999"/>
              <a:gd name="connsiteX147" fmla="*/ 2856594 w 9147326"/>
              <a:gd name="connsiteY147" fmla="*/ 3715385 h 6857999"/>
              <a:gd name="connsiteX148" fmla="*/ 2856943 w 9147326"/>
              <a:gd name="connsiteY148" fmla="*/ 3721417 h 6857999"/>
              <a:gd name="connsiteX149" fmla="*/ 2857292 w 9147326"/>
              <a:gd name="connsiteY149" fmla="*/ 3727450 h 6857999"/>
              <a:gd name="connsiteX150" fmla="*/ 2856943 w 9147326"/>
              <a:gd name="connsiteY150" fmla="*/ 3733165 h 6857999"/>
              <a:gd name="connsiteX151" fmla="*/ 2856594 w 9147326"/>
              <a:gd name="connsiteY151" fmla="*/ 3739197 h 6857999"/>
              <a:gd name="connsiteX152" fmla="*/ 2855896 w 9147326"/>
              <a:gd name="connsiteY152" fmla="*/ 3745230 h 6857999"/>
              <a:gd name="connsiteX153" fmla="*/ 2854849 w 9147326"/>
              <a:gd name="connsiteY153" fmla="*/ 3750945 h 6857999"/>
              <a:gd name="connsiteX154" fmla="*/ 2853453 w 9147326"/>
              <a:gd name="connsiteY154" fmla="*/ 3756977 h 6857999"/>
              <a:gd name="connsiteX155" fmla="*/ 2852058 w 9147326"/>
              <a:gd name="connsiteY155" fmla="*/ 3763010 h 6857999"/>
              <a:gd name="connsiteX156" fmla="*/ 2850313 w 9147326"/>
              <a:gd name="connsiteY156" fmla="*/ 3768407 h 6857999"/>
              <a:gd name="connsiteX157" fmla="*/ 2847870 w 9147326"/>
              <a:gd name="connsiteY157" fmla="*/ 3774122 h 6857999"/>
              <a:gd name="connsiteX158" fmla="*/ 2845776 w 9147326"/>
              <a:gd name="connsiteY158" fmla="*/ 3779837 h 6857999"/>
              <a:gd name="connsiteX159" fmla="*/ 2842984 w 9147326"/>
              <a:gd name="connsiteY159" fmla="*/ 3785235 h 6857999"/>
              <a:gd name="connsiteX160" fmla="*/ 2839843 w 9147326"/>
              <a:gd name="connsiteY160" fmla="*/ 3790632 h 6857999"/>
              <a:gd name="connsiteX161" fmla="*/ 2836702 w 9147326"/>
              <a:gd name="connsiteY161" fmla="*/ 3795712 h 6857999"/>
              <a:gd name="connsiteX162" fmla="*/ 2833213 w 9147326"/>
              <a:gd name="connsiteY162" fmla="*/ 3801110 h 6857999"/>
              <a:gd name="connsiteX163" fmla="*/ 2829374 w 9147326"/>
              <a:gd name="connsiteY163" fmla="*/ 3805872 h 6857999"/>
              <a:gd name="connsiteX164" fmla="*/ 2825186 w 9147326"/>
              <a:gd name="connsiteY164" fmla="*/ 3810635 h 6857999"/>
              <a:gd name="connsiteX165" fmla="*/ 2820649 w 9147326"/>
              <a:gd name="connsiteY165" fmla="*/ 3815397 h 6857999"/>
              <a:gd name="connsiteX166" fmla="*/ 2816113 w 9147326"/>
              <a:gd name="connsiteY166" fmla="*/ 3819842 h 6857999"/>
              <a:gd name="connsiteX167" fmla="*/ 2811227 w 9147326"/>
              <a:gd name="connsiteY167" fmla="*/ 3823970 h 6857999"/>
              <a:gd name="connsiteX168" fmla="*/ 2806341 w 9147326"/>
              <a:gd name="connsiteY168" fmla="*/ 3827780 h 6857999"/>
              <a:gd name="connsiteX169" fmla="*/ 2801106 w 9147326"/>
              <a:gd name="connsiteY169" fmla="*/ 3831272 h 6857999"/>
              <a:gd name="connsiteX170" fmla="*/ 2795872 w 9147326"/>
              <a:gd name="connsiteY170" fmla="*/ 3834447 h 6857999"/>
              <a:gd name="connsiteX171" fmla="*/ 2790637 w 9147326"/>
              <a:gd name="connsiteY171" fmla="*/ 3837622 h 6857999"/>
              <a:gd name="connsiteX172" fmla="*/ 2785053 w 9147326"/>
              <a:gd name="connsiteY172" fmla="*/ 3840480 h 6857999"/>
              <a:gd name="connsiteX173" fmla="*/ 2779469 w 9147326"/>
              <a:gd name="connsiteY173" fmla="*/ 3843020 h 6857999"/>
              <a:gd name="connsiteX174" fmla="*/ 2773886 w 9147326"/>
              <a:gd name="connsiteY174" fmla="*/ 3844925 h 6857999"/>
              <a:gd name="connsiteX175" fmla="*/ 2767953 w 9147326"/>
              <a:gd name="connsiteY175" fmla="*/ 3846830 h 6857999"/>
              <a:gd name="connsiteX176" fmla="*/ 2762369 w 9147326"/>
              <a:gd name="connsiteY176" fmla="*/ 3848417 h 6857999"/>
              <a:gd name="connsiteX177" fmla="*/ 2756437 w 9147326"/>
              <a:gd name="connsiteY177" fmla="*/ 3849370 h 6857999"/>
              <a:gd name="connsiteX178" fmla="*/ 2750504 w 9147326"/>
              <a:gd name="connsiteY178" fmla="*/ 3850640 h 6857999"/>
              <a:gd name="connsiteX179" fmla="*/ 2744571 w 9147326"/>
              <a:gd name="connsiteY179" fmla="*/ 3851275 h 6857999"/>
              <a:gd name="connsiteX180" fmla="*/ 2738639 w 9147326"/>
              <a:gd name="connsiteY180" fmla="*/ 3851592 h 6857999"/>
              <a:gd name="connsiteX181" fmla="*/ 2732706 w 9147326"/>
              <a:gd name="connsiteY181" fmla="*/ 3851910 h 6857999"/>
              <a:gd name="connsiteX182" fmla="*/ 2726773 w 9147326"/>
              <a:gd name="connsiteY182" fmla="*/ 3851592 h 6857999"/>
              <a:gd name="connsiteX183" fmla="*/ 2720841 w 9147326"/>
              <a:gd name="connsiteY183" fmla="*/ 3851275 h 6857999"/>
              <a:gd name="connsiteX184" fmla="*/ 2714908 w 9147326"/>
              <a:gd name="connsiteY184" fmla="*/ 3850640 h 6857999"/>
              <a:gd name="connsiteX185" fmla="*/ 2708975 w 9147326"/>
              <a:gd name="connsiteY185" fmla="*/ 3849370 h 6857999"/>
              <a:gd name="connsiteX186" fmla="*/ 2703043 w 9147326"/>
              <a:gd name="connsiteY186" fmla="*/ 3848417 h 6857999"/>
              <a:gd name="connsiteX187" fmla="*/ 2697110 w 9147326"/>
              <a:gd name="connsiteY187" fmla="*/ 3846830 h 6857999"/>
              <a:gd name="connsiteX188" fmla="*/ 2691526 w 9147326"/>
              <a:gd name="connsiteY188" fmla="*/ 3844925 h 6857999"/>
              <a:gd name="connsiteX189" fmla="*/ 2685943 w 9147326"/>
              <a:gd name="connsiteY189" fmla="*/ 3843020 h 6857999"/>
              <a:gd name="connsiteX190" fmla="*/ 2680359 w 9147326"/>
              <a:gd name="connsiteY190" fmla="*/ 3840480 h 6857999"/>
              <a:gd name="connsiteX191" fmla="*/ 2674775 w 9147326"/>
              <a:gd name="connsiteY191" fmla="*/ 3837622 h 6857999"/>
              <a:gd name="connsiteX192" fmla="*/ 2669540 w 9147326"/>
              <a:gd name="connsiteY192" fmla="*/ 3834447 h 6857999"/>
              <a:gd name="connsiteX193" fmla="*/ 2664306 w 9147326"/>
              <a:gd name="connsiteY193" fmla="*/ 3831272 h 6857999"/>
              <a:gd name="connsiteX194" fmla="*/ 2659071 w 9147326"/>
              <a:gd name="connsiteY194" fmla="*/ 3827780 h 6857999"/>
              <a:gd name="connsiteX195" fmla="*/ 2654185 w 9147326"/>
              <a:gd name="connsiteY195" fmla="*/ 3823970 h 6857999"/>
              <a:gd name="connsiteX196" fmla="*/ 2649300 w 9147326"/>
              <a:gd name="connsiteY196" fmla="*/ 3819842 h 6857999"/>
              <a:gd name="connsiteX197" fmla="*/ 2644763 w 9147326"/>
              <a:gd name="connsiteY197" fmla="*/ 3815397 h 6857999"/>
              <a:gd name="connsiteX198" fmla="*/ 2548793 w 9147326"/>
              <a:gd name="connsiteY198" fmla="*/ 3720147 h 6857999"/>
              <a:gd name="connsiteX199" fmla="*/ 2441307 w 9147326"/>
              <a:gd name="connsiteY199" fmla="*/ 3612515 h 6857999"/>
              <a:gd name="connsiteX200" fmla="*/ 2436770 w 9147326"/>
              <a:gd name="connsiteY200" fmla="*/ 3608070 h 6857999"/>
              <a:gd name="connsiteX201" fmla="*/ 2431884 w 9147326"/>
              <a:gd name="connsiteY201" fmla="*/ 3604260 h 6857999"/>
              <a:gd name="connsiteX202" fmla="*/ 2426999 w 9147326"/>
              <a:gd name="connsiteY202" fmla="*/ 3600132 h 6857999"/>
              <a:gd name="connsiteX203" fmla="*/ 2421764 w 9147326"/>
              <a:gd name="connsiteY203" fmla="*/ 3596640 h 6857999"/>
              <a:gd name="connsiteX204" fmla="*/ 2416529 w 9147326"/>
              <a:gd name="connsiteY204" fmla="*/ 3593465 h 6857999"/>
              <a:gd name="connsiteX205" fmla="*/ 2411295 w 9147326"/>
              <a:gd name="connsiteY205" fmla="*/ 3590290 h 6857999"/>
              <a:gd name="connsiteX206" fmla="*/ 2405711 w 9147326"/>
              <a:gd name="connsiteY206" fmla="*/ 3587750 h 6857999"/>
              <a:gd name="connsiteX207" fmla="*/ 2400127 w 9147326"/>
              <a:gd name="connsiteY207" fmla="*/ 3585210 h 6857999"/>
              <a:gd name="connsiteX208" fmla="*/ 2394543 w 9147326"/>
              <a:gd name="connsiteY208" fmla="*/ 3583305 h 6857999"/>
              <a:gd name="connsiteX209" fmla="*/ 2388960 w 9147326"/>
              <a:gd name="connsiteY209" fmla="*/ 3581082 h 6857999"/>
              <a:gd name="connsiteX210" fmla="*/ 2383027 w 9147326"/>
              <a:gd name="connsiteY210" fmla="*/ 3579812 h 6857999"/>
              <a:gd name="connsiteX211" fmla="*/ 2377094 w 9147326"/>
              <a:gd name="connsiteY211" fmla="*/ 3578225 h 6857999"/>
              <a:gd name="connsiteX212" fmla="*/ 2371162 w 9147326"/>
              <a:gd name="connsiteY212" fmla="*/ 3577272 h 6857999"/>
              <a:gd name="connsiteX213" fmla="*/ 2365229 w 9147326"/>
              <a:gd name="connsiteY213" fmla="*/ 3576637 h 6857999"/>
              <a:gd name="connsiteX214" fmla="*/ 2358947 w 9147326"/>
              <a:gd name="connsiteY214" fmla="*/ 3576320 h 6857999"/>
              <a:gd name="connsiteX215" fmla="*/ 2353015 w 9147326"/>
              <a:gd name="connsiteY215" fmla="*/ 3576320 h 6857999"/>
              <a:gd name="connsiteX216" fmla="*/ 2347082 w 9147326"/>
              <a:gd name="connsiteY216" fmla="*/ 3576320 h 6857999"/>
              <a:gd name="connsiteX217" fmla="*/ 2341149 w 9147326"/>
              <a:gd name="connsiteY217" fmla="*/ 3576637 h 6857999"/>
              <a:gd name="connsiteX218" fmla="*/ 2335217 w 9147326"/>
              <a:gd name="connsiteY218" fmla="*/ 3577272 h 6857999"/>
              <a:gd name="connsiteX219" fmla="*/ 2329284 w 9147326"/>
              <a:gd name="connsiteY219" fmla="*/ 3578225 h 6857999"/>
              <a:gd name="connsiteX220" fmla="*/ 2323351 w 9147326"/>
              <a:gd name="connsiteY220" fmla="*/ 3579812 h 6857999"/>
              <a:gd name="connsiteX221" fmla="*/ 2317419 w 9147326"/>
              <a:gd name="connsiteY221" fmla="*/ 3581082 h 6857999"/>
              <a:gd name="connsiteX222" fmla="*/ 2311835 w 9147326"/>
              <a:gd name="connsiteY222" fmla="*/ 3583305 h 6857999"/>
              <a:gd name="connsiteX223" fmla="*/ 2306251 w 9147326"/>
              <a:gd name="connsiteY223" fmla="*/ 3585210 h 6857999"/>
              <a:gd name="connsiteX224" fmla="*/ 2300668 w 9147326"/>
              <a:gd name="connsiteY224" fmla="*/ 3587750 h 6857999"/>
              <a:gd name="connsiteX225" fmla="*/ 2295084 w 9147326"/>
              <a:gd name="connsiteY225" fmla="*/ 3590290 h 6857999"/>
              <a:gd name="connsiteX226" fmla="*/ 2289849 w 9147326"/>
              <a:gd name="connsiteY226" fmla="*/ 3593465 h 6857999"/>
              <a:gd name="connsiteX227" fmla="*/ 2284614 w 9147326"/>
              <a:gd name="connsiteY227" fmla="*/ 3596640 h 6857999"/>
              <a:gd name="connsiteX228" fmla="*/ 2279380 w 9147326"/>
              <a:gd name="connsiteY228" fmla="*/ 3600450 h 6857999"/>
              <a:gd name="connsiteX229" fmla="*/ 2274494 w 9147326"/>
              <a:gd name="connsiteY229" fmla="*/ 3604260 h 6857999"/>
              <a:gd name="connsiteX230" fmla="*/ 2269608 w 9147326"/>
              <a:gd name="connsiteY230" fmla="*/ 3608070 h 6857999"/>
              <a:gd name="connsiteX231" fmla="*/ 2265071 w 9147326"/>
              <a:gd name="connsiteY231" fmla="*/ 3612515 h 6857999"/>
              <a:gd name="connsiteX232" fmla="*/ 2261232 w 9147326"/>
              <a:gd name="connsiteY232" fmla="*/ 3616325 h 6857999"/>
              <a:gd name="connsiteX233" fmla="*/ 2258092 w 9147326"/>
              <a:gd name="connsiteY233" fmla="*/ 3620135 h 6857999"/>
              <a:gd name="connsiteX234" fmla="*/ 2251810 w 9147326"/>
              <a:gd name="connsiteY234" fmla="*/ 3628390 h 6857999"/>
              <a:gd name="connsiteX235" fmla="*/ 2246226 w 9147326"/>
              <a:gd name="connsiteY235" fmla="*/ 3636327 h 6857999"/>
              <a:gd name="connsiteX236" fmla="*/ 2241690 w 9147326"/>
              <a:gd name="connsiteY236" fmla="*/ 3644900 h 6857999"/>
              <a:gd name="connsiteX237" fmla="*/ 2237502 w 9147326"/>
              <a:gd name="connsiteY237" fmla="*/ 3654107 h 6857999"/>
              <a:gd name="connsiteX238" fmla="*/ 2234361 w 9147326"/>
              <a:gd name="connsiteY238" fmla="*/ 3663315 h 6857999"/>
              <a:gd name="connsiteX239" fmla="*/ 2231918 w 9147326"/>
              <a:gd name="connsiteY239" fmla="*/ 3672522 h 6857999"/>
              <a:gd name="connsiteX240" fmla="*/ 2230173 w 9147326"/>
              <a:gd name="connsiteY240" fmla="*/ 3682047 h 6857999"/>
              <a:gd name="connsiteX241" fmla="*/ 2229126 w 9147326"/>
              <a:gd name="connsiteY241" fmla="*/ 3691572 h 6857999"/>
              <a:gd name="connsiteX242" fmla="*/ 2228777 w 9147326"/>
              <a:gd name="connsiteY242" fmla="*/ 3701097 h 6857999"/>
              <a:gd name="connsiteX243" fmla="*/ 2229475 w 9147326"/>
              <a:gd name="connsiteY243" fmla="*/ 3710622 h 6857999"/>
              <a:gd name="connsiteX244" fmla="*/ 2230522 w 9147326"/>
              <a:gd name="connsiteY244" fmla="*/ 3720465 h 6857999"/>
              <a:gd name="connsiteX245" fmla="*/ 2232616 w 9147326"/>
              <a:gd name="connsiteY245" fmla="*/ 3729672 h 6857999"/>
              <a:gd name="connsiteX246" fmla="*/ 2235059 w 9147326"/>
              <a:gd name="connsiteY246" fmla="*/ 3739197 h 6857999"/>
              <a:gd name="connsiteX247" fmla="*/ 2238549 w 9147326"/>
              <a:gd name="connsiteY247" fmla="*/ 3748405 h 6857999"/>
              <a:gd name="connsiteX248" fmla="*/ 2242736 w 9147326"/>
              <a:gd name="connsiteY248" fmla="*/ 3756977 h 6857999"/>
              <a:gd name="connsiteX249" fmla="*/ 2534136 w 9147326"/>
              <a:gd name="connsiteY249" fmla="*/ 4048442 h 6857999"/>
              <a:gd name="connsiteX250" fmla="*/ 2538673 w 9147326"/>
              <a:gd name="connsiteY250" fmla="*/ 4052887 h 6857999"/>
              <a:gd name="connsiteX251" fmla="*/ 2542860 w 9147326"/>
              <a:gd name="connsiteY251" fmla="*/ 4057967 h 6857999"/>
              <a:gd name="connsiteX252" fmla="*/ 2546699 w 9147326"/>
              <a:gd name="connsiteY252" fmla="*/ 4062730 h 6857999"/>
              <a:gd name="connsiteX253" fmla="*/ 2550189 w 9147326"/>
              <a:gd name="connsiteY253" fmla="*/ 4067810 h 6857999"/>
              <a:gd name="connsiteX254" fmla="*/ 2553330 w 9147326"/>
              <a:gd name="connsiteY254" fmla="*/ 4073207 h 6857999"/>
              <a:gd name="connsiteX255" fmla="*/ 2556471 w 9147326"/>
              <a:gd name="connsiteY255" fmla="*/ 4078287 h 6857999"/>
              <a:gd name="connsiteX256" fmla="*/ 2559262 w 9147326"/>
              <a:gd name="connsiteY256" fmla="*/ 4084002 h 6857999"/>
              <a:gd name="connsiteX257" fmla="*/ 2561705 w 9147326"/>
              <a:gd name="connsiteY257" fmla="*/ 4089717 h 6857999"/>
              <a:gd name="connsiteX258" fmla="*/ 2563799 w 9147326"/>
              <a:gd name="connsiteY258" fmla="*/ 4095115 h 6857999"/>
              <a:gd name="connsiteX259" fmla="*/ 2565544 w 9147326"/>
              <a:gd name="connsiteY259" fmla="*/ 4100830 h 6857999"/>
              <a:gd name="connsiteX260" fmla="*/ 2566940 w 9147326"/>
              <a:gd name="connsiteY260" fmla="*/ 4106862 h 6857999"/>
              <a:gd name="connsiteX261" fmla="*/ 2568336 w 9147326"/>
              <a:gd name="connsiteY261" fmla="*/ 4112577 h 6857999"/>
              <a:gd name="connsiteX262" fmla="*/ 2569383 w 9147326"/>
              <a:gd name="connsiteY262" fmla="*/ 4118610 h 6857999"/>
              <a:gd name="connsiteX263" fmla="*/ 2570081 w 9147326"/>
              <a:gd name="connsiteY263" fmla="*/ 4124642 h 6857999"/>
              <a:gd name="connsiteX264" fmla="*/ 2570430 w 9147326"/>
              <a:gd name="connsiteY264" fmla="*/ 4130357 h 6857999"/>
              <a:gd name="connsiteX265" fmla="*/ 2570779 w 9147326"/>
              <a:gd name="connsiteY265" fmla="*/ 4136390 h 6857999"/>
              <a:gd name="connsiteX266" fmla="*/ 2570430 w 9147326"/>
              <a:gd name="connsiteY266" fmla="*/ 4142422 h 6857999"/>
              <a:gd name="connsiteX267" fmla="*/ 2570081 w 9147326"/>
              <a:gd name="connsiteY267" fmla="*/ 4148137 h 6857999"/>
              <a:gd name="connsiteX268" fmla="*/ 2569383 w 9147326"/>
              <a:gd name="connsiteY268" fmla="*/ 4154170 h 6857999"/>
              <a:gd name="connsiteX269" fmla="*/ 2568336 w 9147326"/>
              <a:gd name="connsiteY269" fmla="*/ 4160202 h 6857999"/>
              <a:gd name="connsiteX270" fmla="*/ 2566940 w 9147326"/>
              <a:gd name="connsiteY270" fmla="*/ 4165917 h 6857999"/>
              <a:gd name="connsiteX271" fmla="*/ 2565544 w 9147326"/>
              <a:gd name="connsiteY271" fmla="*/ 4171632 h 6857999"/>
              <a:gd name="connsiteX272" fmla="*/ 2563799 w 9147326"/>
              <a:gd name="connsiteY272" fmla="*/ 4177665 h 6857999"/>
              <a:gd name="connsiteX273" fmla="*/ 2561705 w 9147326"/>
              <a:gd name="connsiteY273" fmla="*/ 4183062 h 6857999"/>
              <a:gd name="connsiteX274" fmla="*/ 2559262 w 9147326"/>
              <a:gd name="connsiteY274" fmla="*/ 4188777 h 6857999"/>
              <a:gd name="connsiteX275" fmla="*/ 2556471 w 9147326"/>
              <a:gd name="connsiteY275" fmla="*/ 4194175 h 6857999"/>
              <a:gd name="connsiteX276" fmla="*/ 2553330 w 9147326"/>
              <a:gd name="connsiteY276" fmla="*/ 4199572 h 6857999"/>
              <a:gd name="connsiteX277" fmla="*/ 2550189 w 9147326"/>
              <a:gd name="connsiteY277" fmla="*/ 4204652 h 6857999"/>
              <a:gd name="connsiteX278" fmla="*/ 2546699 w 9147326"/>
              <a:gd name="connsiteY278" fmla="*/ 4210050 h 6857999"/>
              <a:gd name="connsiteX279" fmla="*/ 2542860 w 9147326"/>
              <a:gd name="connsiteY279" fmla="*/ 4214812 h 6857999"/>
              <a:gd name="connsiteX280" fmla="*/ 2538673 w 9147326"/>
              <a:gd name="connsiteY280" fmla="*/ 4219892 h 6857999"/>
              <a:gd name="connsiteX281" fmla="*/ 2534136 w 9147326"/>
              <a:gd name="connsiteY281" fmla="*/ 4224337 h 6857999"/>
              <a:gd name="connsiteX282" fmla="*/ 2529599 w 9147326"/>
              <a:gd name="connsiteY282" fmla="*/ 4228782 h 6857999"/>
              <a:gd name="connsiteX283" fmla="*/ 2524713 w 9147326"/>
              <a:gd name="connsiteY283" fmla="*/ 4232592 h 6857999"/>
              <a:gd name="connsiteX284" fmla="*/ 2519828 w 9147326"/>
              <a:gd name="connsiteY284" fmla="*/ 4236402 h 6857999"/>
              <a:gd name="connsiteX285" fmla="*/ 2514942 w 9147326"/>
              <a:gd name="connsiteY285" fmla="*/ 4239895 h 6857999"/>
              <a:gd name="connsiteX286" fmla="*/ 2509707 w 9147326"/>
              <a:gd name="connsiteY286" fmla="*/ 4243387 h 6857999"/>
              <a:gd name="connsiteX287" fmla="*/ 2504472 w 9147326"/>
              <a:gd name="connsiteY287" fmla="*/ 4246245 h 6857999"/>
              <a:gd name="connsiteX288" fmla="*/ 2498889 w 9147326"/>
              <a:gd name="connsiteY288" fmla="*/ 4249102 h 6857999"/>
              <a:gd name="connsiteX289" fmla="*/ 2493654 w 9147326"/>
              <a:gd name="connsiteY289" fmla="*/ 4251642 h 6857999"/>
              <a:gd name="connsiteX290" fmla="*/ 2488070 w 9147326"/>
              <a:gd name="connsiteY290" fmla="*/ 4253547 h 6857999"/>
              <a:gd name="connsiteX291" fmla="*/ 2482138 w 9147326"/>
              <a:gd name="connsiteY291" fmla="*/ 4255452 h 6857999"/>
              <a:gd name="connsiteX292" fmla="*/ 2476554 w 9147326"/>
              <a:gd name="connsiteY292" fmla="*/ 4257040 h 6857999"/>
              <a:gd name="connsiteX293" fmla="*/ 2470621 w 9147326"/>
              <a:gd name="connsiteY293" fmla="*/ 4258627 h 6857999"/>
              <a:gd name="connsiteX294" fmla="*/ 2465038 w 9147326"/>
              <a:gd name="connsiteY294" fmla="*/ 4259262 h 6857999"/>
              <a:gd name="connsiteX295" fmla="*/ 2459105 w 9147326"/>
              <a:gd name="connsiteY295" fmla="*/ 4260215 h 6857999"/>
              <a:gd name="connsiteX296" fmla="*/ 2453172 w 9147326"/>
              <a:gd name="connsiteY296" fmla="*/ 4260532 h 6857999"/>
              <a:gd name="connsiteX297" fmla="*/ 2447240 w 9147326"/>
              <a:gd name="connsiteY297" fmla="*/ 4260532 h 6857999"/>
              <a:gd name="connsiteX298" fmla="*/ 5052034 w 9147326"/>
              <a:gd name="connsiteY298" fmla="*/ 6857999 h 6857999"/>
              <a:gd name="connsiteX299" fmla="*/ 9147326 w 9147326"/>
              <a:gd name="connsiteY299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</a:cxnLst>
            <a:rect l="l" t="t" r="r" b="b"/>
            <a:pathLst>
              <a:path w="9147326" h="6857999">
                <a:moveTo>
                  <a:pt x="9147326" y="0"/>
                </a:moveTo>
                <a:lnTo>
                  <a:pt x="0" y="0"/>
                </a:lnTo>
                <a:lnTo>
                  <a:pt x="0" y="117731"/>
                </a:lnTo>
                <a:lnTo>
                  <a:pt x="2563450" y="2678112"/>
                </a:lnTo>
                <a:lnTo>
                  <a:pt x="2567987" y="2682875"/>
                </a:lnTo>
                <a:lnTo>
                  <a:pt x="2572175" y="2687320"/>
                </a:lnTo>
                <a:lnTo>
                  <a:pt x="2576014" y="2692717"/>
                </a:lnTo>
                <a:lnTo>
                  <a:pt x="2579503" y="2697480"/>
                </a:lnTo>
                <a:lnTo>
                  <a:pt x="2582644" y="2702877"/>
                </a:lnTo>
                <a:lnTo>
                  <a:pt x="2585785" y="2708275"/>
                </a:lnTo>
                <a:lnTo>
                  <a:pt x="2588577" y="2713672"/>
                </a:lnTo>
                <a:lnTo>
                  <a:pt x="2591020" y="2719070"/>
                </a:lnTo>
                <a:lnTo>
                  <a:pt x="2593114" y="2725102"/>
                </a:lnTo>
                <a:lnTo>
                  <a:pt x="2594859" y="2730817"/>
                </a:lnTo>
                <a:lnTo>
                  <a:pt x="2596254" y="2736532"/>
                </a:lnTo>
                <a:lnTo>
                  <a:pt x="2597650" y="2742565"/>
                </a:lnTo>
                <a:lnTo>
                  <a:pt x="2598697" y="2748280"/>
                </a:lnTo>
                <a:cubicBezTo>
                  <a:pt x="2598930" y="2750185"/>
                  <a:pt x="2599162" y="2752090"/>
                  <a:pt x="2599395" y="2753995"/>
                </a:cubicBezTo>
                <a:cubicBezTo>
                  <a:pt x="2599511" y="2756112"/>
                  <a:pt x="2599628" y="2758228"/>
                  <a:pt x="2599744" y="2760345"/>
                </a:cubicBezTo>
                <a:cubicBezTo>
                  <a:pt x="2599860" y="2762356"/>
                  <a:pt x="2599977" y="2764366"/>
                  <a:pt x="2600093" y="2766377"/>
                </a:cubicBezTo>
                <a:cubicBezTo>
                  <a:pt x="2599977" y="2768282"/>
                  <a:pt x="2599860" y="2770187"/>
                  <a:pt x="2599744" y="2772092"/>
                </a:cubicBezTo>
                <a:cubicBezTo>
                  <a:pt x="2599628" y="2774103"/>
                  <a:pt x="2599511" y="2776114"/>
                  <a:pt x="2599395" y="2778125"/>
                </a:cubicBezTo>
                <a:cubicBezTo>
                  <a:pt x="2599162" y="2780136"/>
                  <a:pt x="2598930" y="2782146"/>
                  <a:pt x="2598697" y="2784157"/>
                </a:cubicBezTo>
                <a:lnTo>
                  <a:pt x="2597650" y="2790190"/>
                </a:lnTo>
                <a:lnTo>
                  <a:pt x="2596254" y="2795905"/>
                </a:lnTo>
                <a:lnTo>
                  <a:pt x="2594859" y="2801620"/>
                </a:lnTo>
                <a:lnTo>
                  <a:pt x="2593114" y="2807335"/>
                </a:lnTo>
                <a:lnTo>
                  <a:pt x="2591020" y="2813050"/>
                </a:lnTo>
                <a:lnTo>
                  <a:pt x="2588577" y="2818765"/>
                </a:lnTo>
                <a:lnTo>
                  <a:pt x="2585785" y="2824162"/>
                </a:lnTo>
                <a:lnTo>
                  <a:pt x="2582644" y="2829560"/>
                </a:lnTo>
                <a:lnTo>
                  <a:pt x="2579503" y="2834640"/>
                </a:lnTo>
                <a:lnTo>
                  <a:pt x="2576014" y="2840037"/>
                </a:lnTo>
                <a:lnTo>
                  <a:pt x="2572175" y="2844800"/>
                </a:lnTo>
                <a:lnTo>
                  <a:pt x="2567987" y="2849562"/>
                </a:lnTo>
                <a:lnTo>
                  <a:pt x="2563450" y="2854325"/>
                </a:lnTo>
                <a:lnTo>
                  <a:pt x="2558913" y="2858770"/>
                </a:lnTo>
                <a:lnTo>
                  <a:pt x="2554028" y="2862580"/>
                </a:lnTo>
                <a:lnTo>
                  <a:pt x="2549142" y="2866390"/>
                </a:lnTo>
                <a:lnTo>
                  <a:pt x="2543907" y="2870200"/>
                </a:lnTo>
                <a:lnTo>
                  <a:pt x="2538673" y="2873375"/>
                </a:lnTo>
                <a:lnTo>
                  <a:pt x="2533438" y="2876550"/>
                </a:lnTo>
                <a:lnTo>
                  <a:pt x="2527854" y="2879090"/>
                </a:lnTo>
                <a:lnTo>
                  <a:pt x="2522270" y="2881312"/>
                </a:lnTo>
                <a:lnTo>
                  <a:pt x="2516687" y="2883535"/>
                </a:lnTo>
                <a:lnTo>
                  <a:pt x="2510754" y="2885757"/>
                </a:lnTo>
                <a:lnTo>
                  <a:pt x="2505170" y="2887027"/>
                </a:lnTo>
                <a:lnTo>
                  <a:pt x="2499238" y="2888297"/>
                </a:lnTo>
                <a:lnTo>
                  <a:pt x="2493305" y="2889567"/>
                </a:lnTo>
                <a:lnTo>
                  <a:pt x="2487372" y="2890202"/>
                </a:lnTo>
                <a:lnTo>
                  <a:pt x="2481440" y="2890520"/>
                </a:lnTo>
                <a:lnTo>
                  <a:pt x="2475507" y="2890520"/>
                </a:lnTo>
                <a:lnTo>
                  <a:pt x="2469574" y="2890520"/>
                </a:lnTo>
                <a:lnTo>
                  <a:pt x="2463642" y="2890202"/>
                </a:lnTo>
                <a:lnTo>
                  <a:pt x="2457709" y="2889567"/>
                </a:lnTo>
                <a:lnTo>
                  <a:pt x="2451776" y="2888297"/>
                </a:lnTo>
                <a:lnTo>
                  <a:pt x="2445844" y="2887027"/>
                </a:lnTo>
                <a:lnTo>
                  <a:pt x="2439911" y="2885757"/>
                </a:lnTo>
                <a:lnTo>
                  <a:pt x="2434327" y="2883535"/>
                </a:lnTo>
                <a:lnTo>
                  <a:pt x="2428744" y="2881312"/>
                </a:lnTo>
                <a:lnTo>
                  <a:pt x="2423160" y="2879090"/>
                </a:lnTo>
                <a:lnTo>
                  <a:pt x="2417576" y="2876550"/>
                </a:lnTo>
                <a:lnTo>
                  <a:pt x="2412341" y="2873375"/>
                </a:lnTo>
                <a:lnTo>
                  <a:pt x="2407107" y="2870200"/>
                </a:lnTo>
                <a:lnTo>
                  <a:pt x="2401872" y="2866390"/>
                </a:lnTo>
                <a:lnTo>
                  <a:pt x="2396986" y="2862580"/>
                </a:lnTo>
                <a:lnTo>
                  <a:pt x="2392101" y="2858770"/>
                </a:lnTo>
                <a:lnTo>
                  <a:pt x="2387564" y="2854325"/>
                </a:lnTo>
                <a:lnTo>
                  <a:pt x="2273098" y="2740025"/>
                </a:lnTo>
                <a:lnTo>
                  <a:pt x="2268212" y="2735580"/>
                </a:lnTo>
                <a:lnTo>
                  <a:pt x="2263326" y="2731452"/>
                </a:lnTo>
                <a:lnTo>
                  <a:pt x="2258441" y="2727642"/>
                </a:lnTo>
                <a:lnTo>
                  <a:pt x="2253555" y="2724150"/>
                </a:lnTo>
                <a:lnTo>
                  <a:pt x="2248320" y="2720975"/>
                </a:lnTo>
                <a:lnTo>
                  <a:pt x="2242736" y="2717800"/>
                </a:lnTo>
                <a:lnTo>
                  <a:pt x="2237502" y="2715260"/>
                </a:lnTo>
                <a:lnTo>
                  <a:pt x="2231918" y="2713037"/>
                </a:lnTo>
                <a:lnTo>
                  <a:pt x="2225986" y="2710497"/>
                </a:lnTo>
                <a:lnTo>
                  <a:pt x="2220402" y="2708592"/>
                </a:lnTo>
                <a:lnTo>
                  <a:pt x="2214469" y="2707322"/>
                </a:lnTo>
                <a:lnTo>
                  <a:pt x="2208536" y="2706052"/>
                </a:lnTo>
                <a:lnTo>
                  <a:pt x="2202953" y="2704782"/>
                </a:lnTo>
                <a:lnTo>
                  <a:pt x="2196671" y="2704147"/>
                </a:lnTo>
                <a:lnTo>
                  <a:pt x="2190738" y="2703830"/>
                </a:lnTo>
                <a:lnTo>
                  <a:pt x="2184806" y="2703512"/>
                </a:lnTo>
                <a:lnTo>
                  <a:pt x="2178873" y="2703830"/>
                </a:lnTo>
                <a:lnTo>
                  <a:pt x="2172940" y="2704147"/>
                </a:lnTo>
                <a:lnTo>
                  <a:pt x="2167008" y="2704782"/>
                </a:lnTo>
                <a:lnTo>
                  <a:pt x="2161075" y="2706052"/>
                </a:lnTo>
                <a:lnTo>
                  <a:pt x="2155142" y="2707322"/>
                </a:lnTo>
                <a:lnTo>
                  <a:pt x="2149559" y="2708592"/>
                </a:lnTo>
                <a:lnTo>
                  <a:pt x="2143626" y="2710497"/>
                </a:lnTo>
                <a:lnTo>
                  <a:pt x="2138042" y="2713037"/>
                </a:lnTo>
                <a:lnTo>
                  <a:pt x="2132458" y="2715260"/>
                </a:lnTo>
                <a:lnTo>
                  <a:pt x="2126875" y="2717800"/>
                </a:lnTo>
                <a:lnTo>
                  <a:pt x="2121640" y="2720975"/>
                </a:lnTo>
                <a:lnTo>
                  <a:pt x="2116406" y="2724150"/>
                </a:lnTo>
                <a:lnTo>
                  <a:pt x="2111171" y="2727642"/>
                </a:lnTo>
                <a:lnTo>
                  <a:pt x="2106285" y="2731452"/>
                </a:lnTo>
                <a:lnTo>
                  <a:pt x="2101399" y="2735580"/>
                </a:lnTo>
                <a:lnTo>
                  <a:pt x="2096862" y="2740025"/>
                </a:lnTo>
                <a:lnTo>
                  <a:pt x="2092326" y="2744787"/>
                </a:lnTo>
                <a:lnTo>
                  <a:pt x="2088487" y="2749550"/>
                </a:lnTo>
                <a:lnTo>
                  <a:pt x="2084299" y="2754312"/>
                </a:lnTo>
                <a:lnTo>
                  <a:pt x="2080810" y="2759710"/>
                </a:lnTo>
                <a:lnTo>
                  <a:pt x="2077320" y="2764790"/>
                </a:lnTo>
                <a:lnTo>
                  <a:pt x="2074179" y="2770187"/>
                </a:lnTo>
                <a:lnTo>
                  <a:pt x="2071736" y="2775585"/>
                </a:lnTo>
                <a:lnTo>
                  <a:pt x="2069293" y="2781300"/>
                </a:lnTo>
                <a:lnTo>
                  <a:pt x="2066850" y="2787015"/>
                </a:lnTo>
                <a:lnTo>
                  <a:pt x="2065105" y="2792730"/>
                </a:lnTo>
                <a:lnTo>
                  <a:pt x="2063709" y="2798445"/>
                </a:lnTo>
                <a:lnTo>
                  <a:pt x="2062314" y="2804477"/>
                </a:lnTo>
                <a:lnTo>
                  <a:pt x="2061266" y="2810192"/>
                </a:lnTo>
                <a:cubicBezTo>
                  <a:pt x="2061033" y="2812203"/>
                  <a:pt x="2060801" y="2814214"/>
                  <a:pt x="2060568" y="2816225"/>
                </a:cubicBezTo>
                <a:lnTo>
                  <a:pt x="2060220" y="2822257"/>
                </a:lnTo>
                <a:cubicBezTo>
                  <a:pt x="2060103" y="2824162"/>
                  <a:pt x="2059987" y="2826067"/>
                  <a:pt x="2059870" y="2827972"/>
                </a:cubicBezTo>
                <a:cubicBezTo>
                  <a:pt x="2059987" y="2829983"/>
                  <a:pt x="2060103" y="2831994"/>
                  <a:pt x="2060220" y="2834005"/>
                </a:cubicBezTo>
                <a:lnTo>
                  <a:pt x="2060568" y="2840037"/>
                </a:lnTo>
                <a:cubicBezTo>
                  <a:pt x="2060801" y="2841942"/>
                  <a:pt x="2061033" y="2843847"/>
                  <a:pt x="2061266" y="2845752"/>
                </a:cubicBezTo>
                <a:lnTo>
                  <a:pt x="2062314" y="2851785"/>
                </a:lnTo>
                <a:lnTo>
                  <a:pt x="2063709" y="2857817"/>
                </a:lnTo>
                <a:lnTo>
                  <a:pt x="2065105" y="2863532"/>
                </a:lnTo>
                <a:lnTo>
                  <a:pt x="2066850" y="2869247"/>
                </a:lnTo>
                <a:lnTo>
                  <a:pt x="2069293" y="2875280"/>
                </a:lnTo>
                <a:lnTo>
                  <a:pt x="2071736" y="2880677"/>
                </a:lnTo>
                <a:lnTo>
                  <a:pt x="2074179" y="2886075"/>
                </a:lnTo>
                <a:lnTo>
                  <a:pt x="2077320" y="2891472"/>
                </a:lnTo>
                <a:lnTo>
                  <a:pt x="2080810" y="2896870"/>
                </a:lnTo>
                <a:lnTo>
                  <a:pt x="2084299" y="2901632"/>
                </a:lnTo>
                <a:lnTo>
                  <a:pt x="2088487" y="2906712"/>
                </a:lnTo>
                <a:lnTo>
                  <a:pt x="2092326" y="2911475"/>
                </a:lnTo>
                <a:lnTo>
                  <a:pt x="2096862" y="2916237"/>
                </a:lnTo>
                <a:lnTo>
                  <a:pt x="2820649" y="3639502"/>
                </a:lnTo>
                <a:lnTo>
                  <a:pt x="2825186" y="3643947"/>
                </a:lnTo>
                <a:lnTo>
                  <a:pt x="2829374" y="3648710"/>
                </a:lnTo>
                <a:lnTo>
                  <a:pt x="2833213" y="3653790"/>
                </a:lnTo>
                <a:lnTo>
                  <a:pt x="2836702" y="3658870"/>
                </a:lnTo>
                <a:lnTo>
                  <a:pt x="2839843" y="3664267"/>
                </a:lnTo>
                <a:lnTo>
                  <a:pt x="2842984" y="3669347"/>
                </a:lnTo>
                <a:lnTo>
                  <a:pt x="2845776" y="3675062"/>
                </a:lnTo>
                <a:lnTo>
                  <a:pt x="2847870" y="3680460"/>
                </a:lnTo>
                <a:lnTo>
                  <a:pt x="2850313" y="3686175"/>
                </a:lnTo>
                <a:lnTo>
                  <a:pt x="2852058" y="3691890"/>
                </a:lnTo>
                <a:lnTo>
                  <a:pt x="2853453" y="3697605"/>
                </a:lnTo>
                <a:lnTo>
                  <a:pt x="2854849" y="3703637"/>
                </a:lnTo>
                <a:lnTo>
                  <a:pt x="2855896" y="3709670"/>
                </a:lnTo>
                <a:cubicBezTo>
                  <a:pt x="2856129" y="3711575"/>
                  <a:pt x="2856361" y="3713480"/>
                  <a:pt x="2856594" y="3715385"/>
                </a:cubicBezTo>
                <a:cubicBezTo>
                  <a:pt x="2856710" y="3717396"/>
                  <a:pt x="2856827" y="3719406"/>
                  <a:pt x="2856943" y="3721417"/>
                </a:cubicBezTo>
                <a:cubicBezTo>
                  <a:pt x="2857059" y="3723428"/>
                  <a:pt x="2857176" y="3725439"/>
                  <a:pt x="2857292" y="3727450"/>
                </a:cubicBezTo>
                <a:cubicBezTo>
                  <a:pt x="2857176" y="3729355"/>
                  <a:pt x="2857059" y="3731260"/>
                  <a:pt x="2856943" y="3733165"/>
                </a:cubicBezTo>
                <a:cubicBezTo>
                  <a:pt x="2856827" y="3735176"/>
                  <a:pt x="2856710" y="3737186"/>
                  <a:pt x="2856594" y="3739197"/>
                </a:cubicBezTo>
                <a:cubicBezTo>
                  <a:pt x="2856361" y="3741208"/>
                  <a:pt x="2856129" y="3743219"/>
                  <a:pt x="2855896" y="3745230"/>
                </a:cubicBezTo>
                <a:lnTo>
                  <a:pt x="2854849" y="3750945"/>
                </a:lnTo>
                <a:lnTo>
                  <a:pt x="2853453" y="3756977"/>
                </a:lnTo>
                <a:lnTo>
                  <a:pt x="2852058" y="3763010"/>
                </a:lnTo>
                <a:lnTo>
                  <a:pt x="2850313" y="3768407"/>
                </a:lnTo>
                <a:lnTo>
                  <a:pt x="2847870" y="3774122"/>
                </a:lnTo>
                <a:lnTo>
                  <a:pt x="2845776" y="3779837"/>
                </a:lnTo>
                <a:lnTo>
                  <a:pt x="2842984" y="3785235"/>
                </a:lnTo>
                <a:lnTo>
                  <a:pt x="2839843" y="3790632"/>
                </a:lnTo>
                <a:lnTo>
                  <a:pt x="2836702" y="3795712"/>
                </a:lnTo>
                <a:lnTo>
                  <a:pt x="2833213" y="3801110"/>
                </a:lnTo>
                <a:lnTo>
                  <a:pt x="2829374" y="3805872"/>
                </a:lnTo>
                <a:lnTo>
                  <a:pt x="2825186" y="3810635"/>
                </a:lnTo>
                <a:lnTo>
                  <a:pt x="2820649" y="3815397"/>
                </a:lnTo>
                <a:lnTo>
                  <a:pt x="2816113" y="3819842"/>
                </a:lnTo>
                <a:lnTo>
                  <a:pt x="2811227" y="3823970"/>
                </a:lnTo>
                <a:lnTo>
                  <a:pt x="2806341" y="3827780"/>
                </a:lnTo>
                <a:lnTo>
                  <a:pt x="2801106" y="3831272"/>
                </a:lnTo>
                <a:lnTo>
                  <a:pt x="2795872" y="3834447"/>
                </a:lnTo>
                <a:lnTo>
                  <a:pt x="2790637" y="3837622"/>
                </a:lnTo>
                <a:lnTo>
                  <a:pt x="2785053" y="3840480"/>
                </a:lnTo>
                <a:lnTo>
                  <a:pt x="2779469" y="3843020"/>
                </a:lnTo>
                <a:lnTo>
                  <a:pt x="2773886" y="3844925"/>
                </a:lnTo>
                <a:lnTo>
                  <a:pt x="2767953" y="3846830"/>
                </a:lnTo>
                <a:lnTo>
                  <a:pt x="2762369" y="3848417"/>
                </a:lnTo>
                <a:lnTo>
                  <a:pt x="2756437" y="3849370"/>
                </a:lnTo>
                <a:lnTo>
                  <a:pt x="2750504" y="3850640"/>
                </a:lnTo>
                <a:lnTo>
                  <a:pt x="2744571" y="3851275"/>
                </a:lnTo>
                <a:lnTo>
                  <a:pt x="2738639" y="3851592"/>
                </a:lnTo>
                <a:lnTo>
                  <a:pt x="2732706" y="3851910"/>
                </a:lnTo>
                <a:lnTo>
                  <a:pt x="2726773" y="3851592"/>
                </a:lnTo>
                <a:lnTo>
                  <a:pt x="2720841" y="3851275"/>
                </a:lnTo>
                <a:lnTo>
                  <a:pt x="2714908" y="3850640"/>
                </a:lnTo>
                <a:lnTo>
                  <a:pt x="2708975" y="3849370"/>
                </a:lnTo>
                <a:lnTo>
                  <a:pt x="2703043" y="3848417"/>
                </a:lnTo>
                <a:lnTo>
                  <a:pt x="2697110" y="3846830"/>
                </a:lnTo>
                <a:lnTo>
                  <a:pt x="2691526" y="3844925"/>
                </a:lnTo>
                <a:lnTo>
                  <a:pt x="2685943" y="3843020"/>
                </a:lnTo>
                <a:lnTo>
                  <a:pt x="2680359" y="3840480"/>
                </a:lnTo>
                <a:lnTo>
                  <a:pt x="2674775" y="3837622"/>
                </a:lnTo>
                <a:lnTo>
                  <a:pt x="2669540" y="3834447"/>
                </a:lnTo>
                <a:lnTo>
                  <a:pt x="2664306" y="3831272"/>
                </a:lnTo>
                <a:lnTo>
                  <a:pt x="2659071" y="3827780"/>
                </a:lnTo>
                <a:lnTo>
                  <a:pt x="2654185" y="3823970"/>
                </a:lnTo>
                <a:lnTo>
                  <a:pt x="2649300" y="3819842"/>
                </a:lnTo>
                <a:lnTo>
                  <a:pt x="2644763" y="3815397"/>
                </a:lnTo>
                <a:lnTo>
                  <a:pt x="2548793" y="3720147"/>
                </a:lnTo>
                <a:lnTo>
                  <a:pt x="2441307" y="3612515"/>
                </a:lnTo>
                <a:lnTo>
                  <a:pt x="2436770" y="3608070"/>
                </a:lnTo>
                <a:lnTo>
                  <a:pt x="2431884" y="3604260"/>
                </a:lnTo>
                <a:lnTo>
                  <a:pt x="2426999" y="3600132"/>
                </a:lnTo>
                <a:lnTo>
                  <a:pt x="2421764" y="3596640"/>
                </a:lnTo>
                <a:lnTo>
                  <a:pt x="2416529" y="3593465"/>
                </a:lnTo>
                <a:lnTo>
                  <a:pt x="2411295" y="3590290"/>
                </a:lnTo>
                <a:lnTo>
                  <a:pt x="2405711" y="3587750"/>
                </a:lnTo>
                <a:lnTo>
                  <a:pt x="2400127" y="3585210"/>
                </a:lnTo>
                <a:lnTo>
                  <a:pt x="2394543" y="3583305"/>
                </a:lnTo>
                <a:lnTo>
                  <a:pt x="2388960" y="3581082"/>
                </a:lnTo>
                <a:lnTo>
                  <a:pt x="2383027" y="3579812"/>
                </a:lnTo>
                <a:lnTo>
                  <a:pt x="2377094" y="3578225"/>
                </a:lnTo>
                <a:lnTo>
                  <a:pt x="2371162" y="3577272"/>
                </a:lnTo>
                <a:lnTo>
                  <a:pt x="2365229" y="3576637"/>
                </a:lnTo>
                <a:lnTo>
                  <a:pt x="2358947" y="3576320"/>
                </a:lnTo>
                <a:lnTo>
                  <a:pt x="2353015" y="3576320"/>
                </a:lnTo>
                <a:lnTo>
                  <a:pt x="2347082" y="3576320"/>
                </a:lnTo>
                <a:lnTo>
                  <a:pt x="2341149" y="3576637"/>
                </a:lnTo>
                <a:lnTo>
                  <a:pt x="2335217" y="3577272"/>
                </a:lnTo>
                <a:lnTo>
                  <a:pt x="2329284" y="3578225"/>
                </a:lnTo>
                <a:lnTo>
                  <a:pt x="2323351" y="3579812"/>
                </a:lnTo>
                <a:lnTo>
                  <a:pt x="2317419" y="3581082"/>
                </a:lnTo>
                <a:lnTo>
                  <a:pt x="2311835" y="3583305"/>
                </a:lnTo>
                <a:lnTo>
                  <a:pt x="2306251" y="3585210"/>
                </a:lnTo>
                <a:lnTo>
                  <a:pt x="2300668" y="3587750"/>
                </a:lnTo>
                <a:lnTo>
                  <a:pt x="2295084" y="3590290"/>
                </a:lnTo>
                <a:lnTo>
                  <a:pt x="2289849" y="3593465"/>
                </a:lnTo>
                <a:lnTo>
                  <a:pt x="2284614" y="3596640"/>
                </a:lnTo>
                <a:lnTo>
                  <a:pt x="2279380" y="3600450"/>
                </a:lnTo>
                <a:lnTo>
                  <a:pt x="2274494" y="3604260"/>
                </a:lnTo>
                <a:lnTo>
                  <a:pt x="2269608" y="3608070"/>
                </a:lnTo>
                <a:lnTo>
                  <a:pt x="2265071" y="3612515"/>
                </a:lnTo>
                <a:lnTo>
                  <a:pt x="2261232" y="3616325"/>
                </a:lnTo>
                <a:lnTo>
                  <a:pt x="2258092" y="3620135"/>
                </a:lnTo>
                <a:lnTo>
                  <a:pt x="2251810" y="3628390"/>
                </a:lnTo>
                <a:lnTo>
                  <a:pt x="2246226" y="3636327"/>
                </a:lnTo>
                <a:lnTo>
                  <a:pt x="2241690" y="3644900"/>
                </a:lnTo>
                <a:lnTo>
                  <a:pt x="2237502" y="3654107"/>
                </a:lnTo>
                <a:lnTo>
                  <a:pt x="2234361" y="3663315"/>
                </a:lnTo>
                <a:lnTo>
                  <a:pt x="2231918" y="3672522"/>
                </a:lnTo>
                <a:lnTo>
                  <a:pt x="2230173" y="3682047"/>
                </a:lnTo>
                <a:lnTo>
                  <a:pt x="2229126" y="3691572"/>
                </a:lnTo>
                <a:cubicBezTo>
                  <a:pt x="2229010" y="3694747"/>
                  <a:pt x="2228893" y="3697922"/>
                  <a:pt x="2228777" y="3701097"/>
                </a:cubicBezTo>
                <a:cubicBezTo>
                  <a:pt x="2229010" y="3704272"/>
                  <a:pt x="2229242" y="3707447"/>
                  <a:pt x="2229475" y="3710622"/>
                </a:cubicBezTo>
                <a:lnTo>
                  <a:pt x="2230522" y="3720465"/>
                </a:lnTo>
                <a:lnTo>
                  <a:pt x="2232616" y="3729672"/>
                </a:lnTo>
                <a:lnTo>
                  <a:pt x="2235059" y="3739197"/>
                </a:lnTo>
                <a:lnTo>
                  <a:pt x="2238549" y="3748405"/>
                </a:lnTo>
                <a:lnTo>
                  <a:pt x="2242736" y="3756977"/>
                </a:lnTo>
                <a:lnTo>
                  <a:pt x="2534136" y="4048442"/>
                </a:lnTo>
                <a:lnTo>
                  <a:pt x="2538673" y="4052887"/>
                </a:lnTo>
                <a:lnTo>
                  <a:pt x="2542860" y="4057967"/>
                </a:lnTo>
                <a:lnTo>
                  <a:pt x="2546699" y="4062730"/>
                </a:lnTo>
                <a:lnTo>
                  <a:pt x="2550189" y="4067810"/>
                </a:lnTo>
                <a:lnTo>
                  <a:pt x="2553330" y="4073207"/>
                </a:lnTo>
                <a:lnTo>
                  <a:pt x="2556471" y="4078287"/>
                </a:lnTo>
                <a:lnTo>
                  <a:pt x="2559262" y="4084002"/>
                </a:lnTo>
                <a:lnTo>
                  <a:pt x="2561705" y="4089717"/>
                </a:lnTo>
                <a:lnTo>
                  <a:pt x="2563799" y="4095115"/>
                </a:lnTo>
                <a:lnTo>
                  <a:pt x="2565544" y="4100830"/>
                </a:lnTo>
                <a:lnTo>
                  <a:pt x="2566940" y="4106862"/>
                </a:lnTo>
                <a:lnTo>
                  <a:pt x="2568336" y="4112577"/>
                </a:lnTo>
                <a:lnTo>
                  <a:pt x="2569383" y="4118610"/>
                </a:lnTo>
                <a:cubicBezTo>
                  <a:pt x="2569616" y="4120621"/>
                  <a:pt x="2569848" y="4122631"/>
                  <a:pt x="2570081" y="4124642"/>
                </a:cubicBezTo>
                <a:cubicBezTo>
                  <a:pt x="2570197" y="4126547"/>
                  <a:pt x="2570314" y="4128452"/>
                  <a:pt x="2570430" y="4130357"/>
                </a:cubicBezTo>
                <a:cubicBezTo>
                  <a:pt x="2570546" y="4132368"/>
                  <a:pt x="2570663" y="4134379"/>
                  <a:pt x="2570779" y="4136390"/>
                </a:cubicBezTo>
                <a:cubicBezTo>
                  <a:pt x="2570663" y="4138401"/>
                  <a:pt x="2570546" y="4140411"/>
                  <a:pt x="2570430" y="4142422"/>
                </a:cubicBezTo>
                <a:cubicBezTo>
                  <a:pt x="2570314" y="4144327"/>
                  <a:pt x="2570197" y="4146232"/>
                  <a:pt x="2570081" y="4148137"/>
                </a:cubicBezTo>
                <a:cubicBezTo>
                  <a:pt x="2569848" y="4150148"/>
                  <a:pt x="2569616" y="4152159"/>
                  <a:pt x="2569383" y="4154170"/>
                </a:cubicBezTo>
                <a:lnTo>
                  <a:pt x="2568336" y="4160202"/>
                </a:lnTo>
                <a:lnTo>
                  <a:pt x="2566940" y="4165917"/>
                </a:lnTo>
                <a:lnTo>
                  <a:pt x="2565544" y="4171632"/>
                </a:lnTo>
                <a:lnTo>
                  <a:pt x="2563799" y="4177665"/>
                </a:lnTo>
                <a:lnTo>
                  <a:pt x="2561705" y="4183062"/>
                </a:lnTo>
                <a:lnTo>
                  <a:pt x="2559262" y="4188777"/>
                </a:lnTo>
                <a:lnTo>
                  <a:pt x="2556471" y="4194175"/>
                </a:lnTo>
                <a:lnTo>
                  <a:pt x="2553330" y="4199572"/>
                </a:lnTo>
                <a:lnTo>
                  <a:pt x="2550189" y="4204652"/>
                </a:lnTo>
                <a:lnTo>
                  <a:pt x="2546699" y="4210050"/>
                </a:lnTo>
                <a:lnTo>
                  <a:pt x="2542860" y="4214812"/>
                </a:lnTo>
                <a:lnTo>
                  <a:pt x="2538673" y="4219892"/>
                </a:lnTo>
                <a:lnTo>
                  <a:pt x="2534136" y="4224337"/>
                </a:lnTo>
                <a:lnTo>
                  <a:pt x="2529599" y="4228782"/>
                </a:lnTo>
                <a:lnTo>
                  <a:pt x="2524713" y="4232592"/>
                </a:lnTo>
                <a:lnTo>
                  <a:pt x="2519828" y="4236402"/>
                </a:lnTo>
                <a:lnTo>
                  <a:pt x="2514942" y="4239895"/>
                </a:lnTo>
                <a:lnTo>
                  <a:pt x="2509707" y="4243387"/>
                </a:lnTo>
                <a:lnTo>
                  <a:pt x="2504472" y="4246245"/>
                </a:lnTo>
                <a:lnTo>
                  <a:pt x="2498889" y="4249102"/>
                </a:lnTo>
                <a:lnTo>
                  <a:pt x="2493654" y="4251642"/>
                </a:lnTo>
                <a:lnTo>
                  <a:pt x="2488070" y="4253547"/>
                </a:lnTo>
                <a:lnTo>
                  <a:pt x="2482138" y="4255452"/>
                </a:lnTo>
                <a:lnTo>
                  <a:pt x="2476554" y="4257040"/>
                </a:lnTo>
                <a:lnTo>
                  <a:pt x="2470621" y="4258627"/>
                </a:lnTo>
                <a:lnTo>
                  <a:pt x="2465038" y="4259262"/>
                </a:lnTo>
                <a:lnTo>
                  <a:pt x="2459105" y="4260215"/>
                </a:lnTo>
                <a:lnTo>
                  <a:pt x="2453172" y="4260532"/>
                </a:lnTo>
                <a:lnTo>
                  <a:pt x="2447240" y="4260532"/>
                </a:lnTo>
                <a:lnTo>
                  <a:pt x="5052034" y="6857999"/>
                </a:lnTo>
                <a:lnTo>
                  <a:pt x="9147326" y="685799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Freeform 10">
            <a:extLst>
              <a:ext uri="{FF2B5EF4-FFF2-40B4-BE49-F238E27FC236}">
                <a16:creationId xmlns="" xmlns:a16="http://schemas.microsoft.com/office/drawing/2014/main" id="{C50266AE-4902-4D8D-90E1-CAA30CE30F5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097745" y="4983163"/>
            <a:ext cx="2074343" cy="1874838"/>
          </a:xfrm>
          <a:custGeom>
            <a:avLst/>
            <a:gdLst>
              <a:gd name="T0" fmla="*/ 104 w 5944"/>
              <a:gd name="T1" fmla="*/ 114 h 5907"/>
              <a:gd name="T2" fmla="*/ 131 w 5944"/>
              <a:gd name="T3" fmla="*/ 87 h 5907"/>
              <a:gd name="T4" fmla="*/ 159 w 5944"/>
              <a:gd name="T5" fmla="*/ 64 h 5907"/>
              <a:gd name="T6" fmla="*/ 189 w 5944"/>
              <a:gd name="T7" fmla="*/ 44 h 5907"/>
              <a:gd name="T8" fmla="*/ 220 w 5944"/>
              <a:gd name="T9" fmla="*/ 29 h 5907"/>
              <a:gd name="T10" fmla="*/ 253 w 5944"/>
              <a:gd name="T11" fmla="*/ 16 h 5907"/>
              <a:gd name="T12" fmla="*/ 286 w 5944"/>
              <a:gd name="T13" fmla="*/ 7 h 5907"/>
              <a:gd name="T14" fmla="*/ 319 w 5944"/>
              <a:gd name="T15" fmla="*/ 3 h 5907"/>
              <a:gd name="T16" fmla="*/ 353 w 5944"/>
              <a:gd name="T17" fmla="*/ 0 h 5907"/>
              <a:gd name="T18" fmla="*/ 387 w 5944"/>
              <a:gd name="T19" fmla="*/ 3 h 5907"/>
              <a:gd name="T20" fmla="*/ 421 w 5944"/>
              <a:gd name="T21" fmla="*/ 7 h 5907"/>
              <a:gd name="T22" fmla="*/ 454 w 5944"/>
              <a:gd name="T23" fmla="*/ 16 h 5907"/>
              <a:gd name="T24" fmla="*/ 486 w 5944"/>
              <a:gd name="T25" fmla="*/ 29 h 5907"/>
              <a:gd name="T26" fmla="*/ 517 w 5944"/>
              <a:gd name="T27" fmla="*/ 44 h 5907"/>
              <a:gd name="T28" fmla="*/ 547 w 5944"/>
              <a:gd name="T29" fmla="*/ 64 h 5907"/>
              <a:gd name="T30" fmla="*/ 576 w 5944"/>
              <a:gd name="T31" fmla="*/ 87 h 5907"/>
              <a:gd name="T32" fmla="*/ 603 w 5944"/>
              <a:gd name="T33" fmla="*/ 114 h 5907"/>
              <a:gd name="T34" fmla="*/ 4883 w 5944"/>
              <a:gd name="T35" fmla="*/ 5907 h 5907"/>
              <a:gd name="T36" fmla="*/ 104 w 5944"/>
              <a:gd name="T37" fmla="*/ 662 h 5907"/>
              <a:gd name="T38" fmla="*/ 80 w 5944"/>
              <a:gd name="T39" fmla="*/ 632 h 5907"/>
              <a:gd name="T40" fmla="*/ 59 w 5944"/>
              <a:gd name="T41" fmla="*/ 602 h 5907"/>
              <a:gd name="T42" fmla="*/ 41 w 5944"/>
              <a:gd name="T43" fmla="*/ 569 h 5907"/>
              <a:gd name="T44" fmla="*/ 26 w 5944"/>
              <a:gd name="T45" fmla="*/ 533 h 5907"/>
              <a:gd name="T46" fmla="*/ 15 w 5944"/>
              <a:gd name="T47" fmla="*/ 498 h 5907"/>
              <a:gd name="T48" fmla="*/ 7 w 5944"/>
              <a:gd name="T49" fmla="*/ 462 h 5907"/>
              <a:gd name="T50" fmla="*/ 2 w 5944"/>
              <a:gd name="T51" fmla="*/ 425 h 5907"/>
              <a:gd name="T52" fmla="*/ 0 w 5944"/>
              <a:gd name="T53" fmla="*/ 388 h 5907"/>
              <a:gd name="T54" fmla="*/ 2 w 5944"/>
              <a:gd name="T55" fmla="*/ 351 h 5907"/>
              <a:gd name="T56" fmla="*/ 7 w 5944"/>
              <a:gd name="T57" fmla="*/ 314 h 5907"/>
              <a:gd name="T58" fmla="*/ 15 w 5944"/>
              <a:gd name="T59" fmla="*/ 277 h 5907"/>
              <a:gd name="T60" fmla="*/ 26 w 5944"/>
              <a:gd name="T61" fmla="*/ 242 h 5907"/>
              <a:gd name="T62" fmla="*/ 41 w 5944"/>
              <a:gd name="T63" fmla="*/ 208 h 5907"/>
              <a:gd name="T64" fmla="*/ 59 w 5944"/>
              <a:gd name="T65" fmla="*/ 175 h 5907"/>
              <a:gd name="T66" fmla="*/ 80 w 5944"/>
              <a:gd name="T67" fmla="*/ 143 h 5907"/>
              <a:gd name="T68" fmla="*/ 104 w 5944"/>
              <a:gd name="T69" fmla="*/ 114 h 5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44" h="5907">
                <a:moveTo>
                  <a:pt x="104" y="114"/>
                </a:moveTo>
                <a:lnTo>
                  <a:pt x="104" y="114"/>
                </a:lnTo>
                <a:lnTo>
                  <a:pt x="117" y="100"/>
                </a:lnTo>
                <a:lnTo>
                  <a:pt x="131" y="87"/>
                </a:lnTo>
                <a:lnTo>
                  <a:pt x="145" y="75"/>
                </a:lnTo>
                <a:lnTo>
                  <a:pt x="159" y="64"/>
                </a:lnTo>
                <a:lnTo>
                  <a:pt x="174" y="54"/>
                </a:lnTo>
                <a:lnTo>
                  <a:pt x="189" y="44"/>
                </a:lnTo>
                <a:lnTo>
                  <a:pt x="205" y="37"/>
                </a:lnTo>
                <a:lnTo>
                  <a:pt x="220" y="29"/>
                </a:lnTo>
                <a:lnTo>
                  <a:pt x="237" y="22"/>
                </a:lnTo>
                <a:lnTo>
                  <a:pt x="253" y="16"/>
                </a:lnTo>
                <a:lnTo>
                  <a:pt x="269" y="11"/>
                </a:lnTo>
                <a:lnTo>
                  <a:pt x="286" y="7"/>
                </a:lnTo>
                <a:lnTo>
                  <a:pt x="303" y="5"/>
                </a:lnTo>
                <a:lnTo>
                  <a:pt x="319" y="3"/>
                </a:lnTo>
                <a:lnTo>
                  <a:pt x="336" y="0"/>
                </a:lnTo>
                <a:lnTo>
                  <a:pt x="353" y="0"/>
                </a:lnTo>
                <a:lnTo>
                  <a:pt x="370" y="0"/>
                </a:lnTo>
                <a:lnTo>
                  <a:pt x="387" y="3"/>
                </a:lnTo>
                <a:lnTo>
                  <a:pt x="404" y="5"/>
                </a:lnTo>
                <a:lnTo>
                  <a:pt x="421" y="7"/>
                </a:lnTo>
                <a:lnTo>
                  <a:pt x="437" y="11"/>
                </a:lnTo>
                <a:lnTo>
                  <a:pt x="454" y="16"/>
                </a:lnTo>
                <a:lnTo>
                  <a:pt x="470" y="22"/>
                </a:lnTo>
                <a:lnTo>
                  <a:pt x="486" y="29"/>
                </a:lnTo>
                <a:lnTo>
                  <a:pt x="502" y="37"/>
                </a:lnTo>
                <a:lnTo>
                  <a:pt x="517" y="44"/>
                </a:lnTo>
                <a:lnTo>
                  <a:pt x="532" y="54"/>
                </a:lnTo>
                <a:lnTo>
                  <a:pt x="547" y="64"/>
                </a:lnTo>
                <a:lnTo>
                  <a:pt x="562" y="75"/>
                </a:lnTo>
                <a:lnTo>
                  <a:pt x="576" y="87"/>
                </a:lnTo>
                <a:lnTo>
                  <a:pt x="589" y="100"/>
                </a:lnTo>
                <a:lnTo>
                  <a:pt x="603" y="114"/>
                </a:lnTo>
                <a:lnTo>
                  <a:pt x="5944" y="5907"/>
                </a:lnTo>
                <a:lnTo>
                  <a:pt x="4883" y="5907"/>
                </a:lnTo>
                <a:lnTo>
                  <a:pt x="104" y="662"/>
                </a:lnTo>
                <a:lnTo>
                  <a:pt x="104" y="662"/>
                </a:lnTo>
                <a:lnTo>
                  <a:pt x="91" y="648"/>
                </a:lnTo>
                <a:lnTo>
                  <a:pt x="80" y="632"/>
                </a:lnTo>
                <a:lnTo>
                  <a:pt x="69" y="617"/>
                </a:lnTo>
                <a:lnTo>
                  <a:pt x="59" y="602"/>
                </a:lnTo>
                <a:lnTo>
                  <a:pt x="49" y="585"/>
                </a:lnTo>
                <a:lnTo>
                  <a:pt x="41" y="569"/>
                </a:lnTo>
                <a:lnTo>
                  <a:pt x="33" y="551"/>
                </a:lnTo>
                <a:lnTo>
                  <a:pt x="26" y="533"/>
                </a:lnTo>
                <a:lnTo>
                  <a:pt x="20" y="516"/>
                </a:lnTo>
                <a:lnTo>
                  <a:pt x="15" y="498"/>
                </a:lnTo>
                <a:lnTo>
                  <a:pt x="11" y="481"/>
                </a:lnTo>
                <a:lnTo>
                  <a:pt x="7" y="462"/>
                </a:lnTo>
                <a:lnTo>
                  <a:pt x="4" y="443"/>
                </a:lnTo>
                <a:lnTo>
                  <a:pt x="2" y="425"/>
                </a:lnTo>
                <a:lnTo>
                  <a:pt x="1" y="407"/>
                </a:lnTo>
                <a:lnTo>
                  <a:pt x="0" y="388"/>
                </a:lnTo>
                <a:lnTo>
                  <a:pt x="1" y="370"/>
                </a:lnTo>
                <a:lnTo>
                  <a:pt x="2" y="351"/>
                </a:lnTo>
                <a:lnTo>
                  <a:pt x="4" y="332"/>
                </a:lnTo>
                <a:lnTo>
                  <a:pt x="7" y="314"/>
                </a:lnTo>
                <a:lnTo>
                  <a:pt x="11" y="296"/>
                </a:lnTo>
                <a:lnTo>
                  <a:pt x="15" y="277"/>
                </a:lnTo>
                <a:lnTo>
                  <a:pt x="20" y="260"/>
                </a:lnTo>
                <a:lnTo>
                  <a:pt x="26" y="242"/>
                </a:lnTo>
                <a:lnTo>
                  <a:pt x="33" y="225"/>
                </a:lnTo>
                <a:lnTo>
                  <a:pt x="41" y="208"/>
                </a:lnTo>
                <a:lnTo>
                  <a:pt x="49" y="190"/>
                </a:lnTo>
                <a:lnTo>
                  <a:pt x="59" y="175"/>
                </a:lnTo>
                <a:lnTo>
                  <a:pt x="69" y="159"/>
                </a:lnTo>
                <a:lnTo>
                  <a:pt x="80" y="143"/>
                </a:lnTo>
                <a:lnTo>
                  <a:pt x="91" y="128"/>
                </a:lnTo>
                <a:lnTo>
                  <a:pt x="104" y="114"/>
                </a:lnTo>
                <a:lnTo>
                  <a:pt x="104" y="11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15" name="Date Placeholder 3">
            <a:extLst>
              <a:ext uri="{FF2B5EF4-FFF2-40B4-BE49-F238E27FC236}">
                <a16:creationId xmlns="" xmlns:a16="http://schemas.microsoft.com/office/drawing/2014/main" id="{68C89AB9-4689-4928-BE61-60056166F4BE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251520" y="6356351"/>
            <a:ext cx="905496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="" xmlns:a16="http://schemas.microsoft.com/office/drawing/2014/main" id="{E6F296A3-464B-4D34-A303-3FBD62B75A5D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1182620" y="6356351"/>
            <a:ext cx="30861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9C2A44E7-32D4-40FC-9C95-AA5513F9D905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719220" y="1011444"/>
            <a:ext cx="428107" cy="601306"/>
          </a:xfrm>
          <a:custGeom>
            <a:avLst/>
            <a:gdLst>
              <a:gd name="connsiteX0" fmla="*/ 0 w 428107"/>
              <a:gd name="connsiteY0" fmla="*/ 0 h 601306"/>
              <a:gd name="connsiteX1" fmla="*/ 0 w 428107"/>
              <a:gd name="connsiteY1" fmla="*/ 347543 h 601306"/>
              <a:gd name="connsiteX2" fmla="*/ 217740 w 428107"/>
              <a:gd name="connsiteY2" fmla="*/ 564820 h 601306"/>
              <a:gd name="connsiteX3" fmla="*/ 222275 w 428107"/>
              <a:gd name="connsiteY3" fmla="*/ 569579 h 601306"/>
              <a:gd name="connsiteX4" fmla="*/ 226811 w 428107"/>
              <a:gd name="connsiteY4" fmla="*/ 573386 h 601306"/>
              <a:gd name="connsiteX5" fmla="*/ 231695 w 428107"/>
              <a:gd name="connsiteY5" fmla="*/ 577193 h 601306"/>
              <a:gd name="connsiteX6" fmla="*/ 236928 w 428107"/>
              <a:gd name="connsiteY6" fmla="*/ 580683 h 601306"/>
              <a:gd name="connsiteX7" fmla="*/ 242161 w 428107"/>
              <a:gd name="connsiteY7" fmla="*/ 584173 h 601306"/>
              <a:gd name="connsiteX8" fmla="*/ 247394 w 428107"/>
              <a:gd name="connsiteY8" fmla="*/ 586712 h 601306"/>
              <a:gd name="connsiteX9" fmla="*/ 252627 w 428107"/>
              <a:gd name="connsiteY9" fmla="*/ 589567 h 601306"/>
              <a:gd name="connsiteX10" fmla="*/ 258209 w 428107"/>
              <a:gd name="connsiteY10" fmla="*/ 592105 h 601306"/>
              <a:gd name="connsiteX11" fmla="*/ 263791 w 428107"/>
              <a:gd name="connsiteY11" fmla="*/ 594326 h 601306"/>
              <a:gd name="connsiteX12" fmla="*/ 269372 w 428107"/>
              <a:gd name="connsiteY12" fmla="*/ 595912 h 601306"/>
              <a:gd name="connsiteX13" fmla="*/ 275303 w 428107"/>
              <a:gd name="connsiteY13" fmla="*/ 597182 h 601306"/>
              <a:gd name="connsiteX14" fmla="*/ 281234 w 428107"/>
              <a:gd name="connsiteY14" fmla="*/ 598768 h 601306"/>
              <a:gd name="connsiteX15" fmla="*/ 286816 w 428107"/>
              <a:gd name="connsiteY15" fmla="*/ 599720 h 601306"/>
              <a:gd name="connsiteX16" fmla="*/ 292747 w 428107"/>
              <a:gd name="connsiteY16" fmla="*/ 600354 h 601306"/>
              <a:gd name="connsiteX17" fmla="*/ 298677 w 428107"/>
              <a:gd name="connsiteY17" fmla="*/ 600672 h 601306"/>
              <a:gd name="connsiteX18" fmla="*/ 304608 w 428107"/>
              <a:gd name="connsiteY18" fmla="*/ 601306 h 601306"/>
              <a:gd name="connsiteX19" fmla="*/ 310539 w 428107"/>
              <a:gd name="connsiteY19" fmla="*/ 600672 h 601306"/>
              <a:gd name="connsiteX20" fmla="*/ 316470 w 428107"/>
              <a:gd name="connsiteY20" fmla="*/ 600354 h 601306"/>
              <a:gd name="connsiteX21" fmla="*/ 322400 w 428107"/>
              <a:gd name="connsiteY21" fmla="*/ 599720 h 601306"/>
              <a:gd name="connsiteX22" fmla="*/ 327982 w 428107"/>
              <a:gd name="connsiteY22" fmla="*/ 598768 h 601306"/>
              <a:gd name="connsiteX23" fmla="*/ 333913 w 428107"/>
              <a:gd name="connsiteY23" fmla="*/ 597182 h 601306"/>
              <a:gd name="connsiteX24" fmla="*/ 339495 w 428107"/>
              <a:gd name="connsiteY24" fmla="*/ 595912 h 601306"/>
              <a:gd name="connsiteX25" fmla="*/ 345426 w 428107"/>
              <a:gd name="connsiteY25" fmla="*/ 594326 h 601306"/>
              <a:gd name="connsiteX26" fmla="*/ 351007 w 428107"/>
              <a:gd name="connsiteY26" fmla="*/ 592105 h 601306"/>
              <a:gd name="connsiteX27" fmla="*/ 356240 w 428107"/>
              <a:gd name="connsiteY27" fmla="*/ 589567 h 601306"/>
              <a:gd name="connsiteX28" fmla="*/ 361822 w 428107"/>
              <a:gd name="connsiteY28" fmla="*/ 586712 h 601306"/>
              <a:gd name="connsiteX29" fmla="*/ 367055 w 428107"/>
              <a:gd name="connsiteY29" fmla="*/ 584173 h 601306"/>
              <a:gd name="connsiteX30" fmla="*/ 372288 w 428107"/>
              <a:gd name="connsiteY30" fmla="*/ 580683 h 601306"/>
              <a:gd name="connsiteX31" fmla="*/ 377172 w 428107"/>
              <a:gd name="connsiteY31" fmla="*/ 577193 h 601306"/>
              <a:gd name="connsiteX32" fmla="*/ 382405 w 428107"/>
              <a:gd name="connsiteY32" fmla="*/ 573386 h 601306"/>
              <a:gd name="connsiteX33" fmla="*/ 386941 w 428107"/>
              <a:gd name="connsiteY33" fmla="*/ 569579 h 601306"/>
              <a:gd name="connsiteX34" fmla="*/ 391476 w 428107"/>
              <a:gd name="connsiteY34" fmla="*/ 564820 h 601306"/>
              <a:gd name="connsiteX35" fmla="*/ 396011 w 428107"/>
              <a:gd name="connsiteY35" fmla="*/ 560378 h 601306"/>
              <a:gd name="connsiteX36" fmla="*/ 400198 w 428107"/>
              <a:gd name="connsiteY36" fmla="*/ 555619 h 601306"/>
              <a:gd name="connsiteX37" fmla="*/ 403686 w 428107"/>
              <a:gd name="connsiteY37" fmla="*/ 550542 h 601306"/>
              <a:gd name="connsiteX38" fmla="*/ 407524 w 428107"/>
              <a:gd name="connsiteY38" fmla="*/ 545783 h 601306"/>
              <a:gd name="connsiteX39" fmla="*/ 410664 w 428107"/>
              <a:gd name="connsiteY39" fmla="*/ 540390 h 601306"/>
              <a:gd name="connsiteX40" fmla="*/ 413455 w 428107"/>
              <a:gd name="connsiteY40" fmla="*/ 535313 h 601306"/>
              <a:gd name="connsiteX41" fmla="*/ 416594 w 428107"/>
              <a:gd name="connsiteY41" fmla="*/ 529602 h 601306"/>
              <a:gd name="connsiteX42" fmla="*/ 419036 w 428107"/>
              <a:gd name="connsiteY42" fmla="*/ 524526 h 601306"/>
              <a:gd name="connsiteX43" fmla="*/ 421130 w 428107"/>
              <a:gd name="connsiteY43" fmla="*/ 518815 h 601306"/>
              <a:gd name="connsiteX44" fmla="*/ 422874 w 428107"/>
              <a:gd name="connsiteY44" fmla="*/ 512787 h 601306"/>
              <a:gd name="connsiteX45" fmla="*/ 424618 w 428107"/>
              <a:gd name="connsiteY45" fmla="*/ 507393 h 601306"/>
              <a:gd name="connsiteX46" fmla="*/ 425665 w 428107"/>
              <a:gd name="connsiteY46" fmla="*/ 501365 h 601306"/>
              <a:gd name="connsiteX47" fmla="*/ 426712 w 428107"/>
              <a:gd name="connsiteY47" fmla="*/ 495654 h 601306"/>
              <a:gd name="connsiteX48" fmla="*/ 427409 w 428107"/>
              <a:gd name="connsiteY48" fmla="*/ 489943 h 601306"/>
              <a:gd name="connsiteX49" fmla="*/ 427758 w 428107"/>
              <a:gd name="connsiteY49" fmla="*/ 483915 h 601306"/>
              <a:gd name="connsiteX50" fmla="*/ 428107 w 428107"/>
              <a:gd name="connsiteY50" fmla="*/ 478204 h 601306"/>
              <a:gd name="connsiteX51" fmla="*/ 427758 w 428107"/>
              <a:gd name="connsiteY51" fmla="*/ 472176 h 601306"/>
              <a:gd name="connsiteX52" fmla="*/ 427409 w 428107"/>
              <a:gd name="connsiteY52" fmla="*/ 466147 h 601306"/>
              <a:gd name="connsiteX53" fmla="*/ 426712 w 428107"/>
              <a:gd name="connsiteY53" fmla="*/ 460436 h 601306"/>
              <a:gd name="connsiteX54" fmla="*/ 425665 w 428107"/>
              <a:gd name="connsiteY54" fmla="*/ 454408 h 601306"/>
              <a:gd name="connsiteX55" fmla="*/ 424618 w 428107"/>
              <a:gd name="connsiteY55" fmla="*/ 448697 h 601306"/>
              <a:gd name="connsiteX56" fmla="*/ 422874 w 428107"/>
              <a:gd name="connsiteY56" fmla="*/ 442986 h 601306"/>
              <a:gd name="connsiteX57" fmla="*/ 421130 w 428107"/>
              <a:gd name="connsiteY57" fmla="*/ 437275 h 601306"/>
              <a:gd name="connsiteX58" fmla="*/ 419036 w 428107"/>
              <a:gd name="connsiteY58" fmla="*/ 431564 h 601306"/>
              <a:gd name="connsiteX59" fmla="*/ 416594 w 428107"/>
              <a:gd name="connsiteY59" fmla="*/ 426171 h 601306"/>
              <a:gd name="connsiteX60" fmla="*/ 413455 w 428107"/>
              <a:gd name="connsiteY60" fmla="*/ 420777 h 601306"/>
              <a:gd name="connsiteX61" fmla="*/ 410664 w 428107"/>
              <a:gd name="connsiteY61" fmla="*/ 415701 h 601306"/>
              <a:gd name="connsiteX62" fmla="*/ 407524 w 428107"/>
              <a:gd name="connsiteY62" fmla="*/ 410307 h 601306"/>
              <a:gd name="connsiteX63" fmla="*/ 403686 w 428107"/>
              <a:gd name="connsiteY63" fmla="*/ 405231 h 601306"/>
              <a:gd name="connsiteX64" fmla="*/ 400198 w 428107"/>
              <a:gd name="connsiteY64" fmla="*/ 400154 h 601306"/>
              <a:gd name="connsiteX65" fmla="*/ 396011 w 428107"/>
              <a:gd name="connsiteY65" fmla="*/ 395712 h 601306"/>
              <a:gd name="connsiteX66" fmla="*/ 391476 w 428107"/>
              <a:gd name="connsiteY66" fmla="*/ 390953 h 60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28107" h="601306">
                <a:moveTo>
                  <a:pt x="0" y="0"/>
                </a:moveTo>
                <a:lnTo>
                  <a:pt x="0" y="347543"/>
                </a:lnTo>
                <a:lnTo>
                  <a:pt x="217740" y="564820"/>
                </a:lnTo>
                <a:lnTo>
                  <a:pt x="222275" y="569579"/>
                </a:lnTo>
                <a:lnTo>
                  <a:pt x="226811" y="573386"/>
                </a:lnTo>
                <a:lnTo>
                  <a:pt x="231695" y="577193"/>
                </a:lnTo>
                <a:lnTo>
                  <a:pt x="236928" y="580683"/>
                </a:lnTo>
                <a:lnTo>
                  <a:pt x="242161" y="584173"/>
                </a:lnTo>
                <a:lnTo>
                  <a:pt x="247394" y="586712"/>
                </a:lnTo>
                <a:lnTo>
                  <a:pt x="252627" y="589567"/>
                </a:lnTo>
                <a:lnTo>
                  <a:pt x="258209" y="592105"/>
                </a:lnTo>
                <a:lnTo>
                  <a:pt x="263791" y="594326"/>
                </a:lnTo>
                <a:lnTo>
                  <a:pt x="269372" y="595912"/>
                </a:lnTo>
                <a:lnTo>
                  <a:pt x="275303" y="597182"/>
                </a:lnTo>
                <a:lnTo>
                  <a:pt x="281234" y="598768"/>
                </a:lnTo>
                <a:lnTo>
                  <a:pt x="286816" y="599720"/>
                </a:lnTo>
                <a:lnTo>
                  <a:pt x="292747" y="600354"/>
                </a:lnTo>
                <a:lnTo>
                  <a:pt x="298677" y="600672"/>
                </a:lnTo>
                <a:lnTo>
                  <a:pt x="304608" y="601306"/>
                </a:lnTo>
                <a:lnTo>
                  <a:pt x="310539" y="600672"/>
                </a:lnTo>
                <a:lnTo>
                  <a:pt x="316470" y="600354"/>
                </a:lnTo>
                <a:lnTo>
                  <a:pt x="322400" y="599720"/>
                </a:lnTo>
                <a:lnTo>
                  <a:pt x="327982" y="598768"/>
                </a:lnTo>
                <a:lnTo>
                  <a:pt x="333913" y="597182"/>
                </a:lnTo>
                <a:lnTo>
                  <a:pt x="339495" y="595912"/>
                </a:lnTo>
                <a:lnTo>
                  <a:pt x="345426" y="594326"/>
                </a:lnTo>
                <a:lnTo>
                  <a:pt x="351007" y="592105"/>
                </a:lnTo>
                <a:lnTo>
                  <a:pt x="356240" y="589567"/>
                </a:lnTo>
                <a:lnTo>
                  <a:pt x="361822" y="586712"/>
                </a:lnTo>
                <a:lnTo>
                  <a:pt x="367055" y="584173"/>
                </a:lnTo>
                <a:lnTo>
                  <a:pt x="372288" y="580683"/>
                </a:lnTo>
                <a:lnTo>
                  <a:pt x="377172" y="577193"/>
                </a:lnTo>
                <a:lnTo>
                  <a:pt x="382405" y="573386"/>
                </a:lnTo>
                <a:lnTo>
                  <a:pt x="386941" y="569579"/>
                </a:lnTo>
                <a:lnTo>
                  <a:pt x="391476" y="564820"/>
                </a:lnTo>
                <a:lnTo>
                  <a:pt x="396011" y="560378"/>
                </a:lnTo>
                <a:lnTo>
                  <a:pt x="400198" y="555619"/>
                </a:lnTo>
                <a:lnTo>
                  <a:pt x="403686" y="550542"/>
                </a:lnTo>
                <a:lnTo>
                  <a:pt x="407524" y="545783"/>
                </a:lnTo>
                <a:lnTo>
                  <a:pt x="410664" y="540390"/>
                </a:lnTo>
                <a:lnTo>
                  <a:pt x="413455" y="535313"/>
                </a:lnTo>
                <a:lnTo>
                  <a:pt x="416594" y="529602"/>
                </a:lnTo>
                <a:lnTo>
                  <a:pt x="419036" y="524526"/>
                </a:lnTo>
                <a:lnTo>
                  <a:pt x="421130" y="518815"/>
                </a:lnTo>
                <a:lnTo>
                  <a:pt x="422874" y="512787"/>
                </a:lnTo>
                <a:lnTo>
                  <a:pt x="424618" y="507393"/>
                </a:lnTo>
                <a:lnTo>
                  <a:pt x="425665" y="501365"/>
                </a:lnTo>
                <a:lnTo>
                  <a:pt x="426712" y="495654"/>
                </a:lnTo>
                <a:lnTo>
                  <a:pt x="427409" y="489943"/>
                </a:lnTo>
                <a:lnTo>
                  <a:pt x="427758" y="483915"/>
                </a:lnTo>
                <a:lnTo>
                  <a:pt x="428107" y="478204"/>
                </a:lnTo>
                <a:lnTo>
                  <a:pt x="427758" y="472176"/>
                </a:lnTo>
                <a:lnTo>
                  <a:pt x="427409" y="466147"/>
                </a:lnTo>
                <a:lnTo>
                  <a:pt x="426712" y="460436"/>
                </a:lnTo>
                <a:lnTo>
                  <a:pt x="425665" y="454408"/>
                </a:lnTo>
                <a:lnTo>
                  <a:pt x="424618" y="448697"/>
                </a:lnTo>
                <a:lnTo>
                  <a:pt x="422874" y="442986"/>
                </a:lnTo>
                <a:lnTo>
                  <a:pt x="421130" y="437275"/>
                </a:lnTo>
                <a:lnTo>
                  <a:pt x="419036" y="431564"/>
                </a:lnTo>
                <a:lnTo>
                  <a:pt x="416594" y="426171"/>
                </a:lnTo>
                <a:lnTo>
                  <a:pt x="413455" y="420777"/>
                </a:lnTo>
                <a:lnTo>
                  <a:pt x="410664" y="415701"/>
                </a:lnTo>
                <a:lnTo>
                  <a:pt x="407524" y="410307"/>
                </a:lnTo>
                <a:lnTo>
                  <a:pt x="403686" y="405231"/>
                </a:lnTo>
                <a:lnTo>
                  <a:pt x="400198" y="400154"/>
                </a:lnTo>
                <a:lnTo>
                  <a:pt x="396011" y="395712"/>
                </a:lnTo>
                <a:lnTo>
                  <a:pt x="391476" y="3909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35C9DB8C-02D8-45A0-AD81-144A5F0303F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618968" y="3700862"/>
            <a:ext cx="528358" cy="705171"/>
          </a:xfrm>
          <a:custGeom>
            <a:avLst/>
            <a:gdLst>
              <a:gd name="connsiteX0" fmla="*/ 0 w 528358"/>
              <a:gd name="connsiteY0" fmla="*/ 0 h 705171"/>
              <a:gd name="connsiteX1" fmla="*/ 0 w 528358"/>
              <a:gd name="connsiteY1" fmla="*/ 353336 h 705171"/>
              <a:gd name="connsiteX2" fmla="*/ 315271 w 528358"/>
              <a:gd name="connsiteY2" fmla="*/ 668640 h 705171"/>
              <a:gd name="connsiteX3" fmla="*/ 319805 w 528358"/>
              <a:gd name="connsiteY3" fmla="*/ 673087 h 705171"/>
              <a:gd name="connsiteX4" fmla="*/ 324688 w 528358"/>
              <a:gd name="connsiteY4" fmla="*/ 677217 h 705171"/>
              <a:gd name="connsiteX5" fmla="*/ 329919 w 528358"/>
              <a:gd name="connsiteY5" fmla="*/ 681029 h 705171"/>
              <a:gd name="connsiteX6" fmla="*/ 334801 w 528358"/>
              <a:gd name="connsiteY6" fmla="*/ 684523 h 705171"/>
              <a:gd name="connsiteX7" fmla="*/ 340033 w 528358"/>
              <a:gd name="connsiteY7" fmla="*/ 687700 h 705171"/>
              <a:gd name="connsiteX8" fmla="*/ 345613 w 528358"/>
              <a:gd name="connsiteY8" fmla="*/ 690876 h 705171"/>
              <a:gd name="connsiteX9" fmla="*/ 350844 w 528358"/>
              <a:gd name="connsiteY9" fmla="*/ 693735 h 705171"/>
              <a:gd name="connsiteX10" fmla="*/ 356424 w 528358"/>
              <a:gd name="connsiteY10" fmla="*/ 695959 h 705171"/>
              <a:gd name="connsiteX11" fmla="*/ 362353 w 528358"/>
              <a:gd name="connsiteY11" fmla="*/ 698183 h 705171"/>
              <a:gd name="connsiteX12" fmla="*/ 367933 w 528358"/>
              <a:gd name="connsiteY12" fmla="*/ 700089 h 705171"/>
              <a:gd name="connsiteX13" fmla="*/ 373861 w 528358"/>
              <a:gd name="connsiteY13" fmla="*/ 701677 h 705171"/>
              <a:gd name="connsiteX14" fmla="*/ 379790 w 528358"/>
              <a:gd name="connsiteY14" fmla="*/ 702630 h 705171"/>
              <a:gd name="connsiteX15" fmla="*/ 385719 w 528358"/>
              <a:gd name="connsiteY15" fmla="*/ 703901 h 705171"/>
              <a:gd name="connsiteX16" fmla="*/ 391648 w 528358"/>
              <a:gd name="connsiteY16" fmla="*/ 704536 h 705171"/>
              <a:gd name="connsiteX17" fmla="*/ 397576 w 528358"/>
              <a:gd name="connsiteY17" fmla="*/ 704854 h 705171"/>
              <a:gd name="connsiteX18" fmla="*/ 403505 w 528358"/>
              <a:gd name="connsiteY18" fmla="*/ 705171 h 705171"/>
              <a:gd name="connsiteX19" fmla="*/ 409434 w 528358"/>
              <a:gd name="connsiteY19" fmla="*/ 704854 h 705171"/>
              <a:gd name="connsiteX20" fmla="*/ 415363 w 528358"/>
              <a:gd name="connsiteY20" fmla="*/ 704536 h 705171"/>
              <a:gd name="connsiteX21" fmla="*/ 421292 w 528358"/>
              <a:gd name="connsiteY21" fmla="*/ 703901 h 705171"/>
              <a:gd name="connsiteX22" fmla="*/ 427220 w 528358"/>
              <a:gd name="connsiteY22" fmla="*/ 702630 h 705171"/>
              <a:gd name="connsiteX23" fmla="*/ 433149 w 528358"/>
              <a:gd name="connsiteY23" fmla="*/ 701677 h 705171"/>
              <a:gd name="connsiteX24" fmla="*/ 439078 w 528358"/>
              <a:gd name="connsiteY24" fmla="*/ 700089 h 705171"/>
              <a:gd name="connsiteX25" fmla="*/ 445007 w 528358"/>
              <a:gd name="connsiteY25" fmla="*/ 698183 h 705171"/>
              <a:gd name="connsiteX26" fmla="*/ 450587 w 528358"/>
              <a:gd name="connsiteY26" fmla="*/ 695959 h 705171"/>
              <a:gd name="connsiteX27" fmla="*/ 456167 w 528358"/>
              <a:gd name="connsiteY27" fmla="*/ 693735 h 705171"/>
              <a:gd name="connsiteX28" fmla="*/ 461747 w 528358"/>
              <a:gd name="connsiteY28" fmla="*/ 690876 h 705171"/>
              <a:gd name="connsiteX29" fmla="*/ 466978 w 528358"/>
              <a:gd name="connsiteY29" fmla="*/ 687700 h 705171"/>
              <a:gd name="connsiteX30" fmla="*/ 472209 w 528358"/>
              <a:gd name="connsiteY30" fmla="*/ 684523 h 705171"/>
              <a:gd name="connsiteX31" fmla="*/ 477440 w 528358"/>
              <a:gd name="connsiteY31" fmla="*/ 681029 h 705171"/>
              <a:gd name="connsiteX32" fmla="*/ 482323 w 528358"/>
              <a:gd name="connsiteY32" fmla="*/ 677217 h 705171"/>
              <a:gd name="connsiteX33" fmla="*/ 487205 w 528358"/>
              <a:gd name="connsiteY33" fmla="*/ 673087 h 705171"/>
              <a:gd name="connsiteX34" fmla="*/ 491739 w 528358"/>
              <a:gd name="connsiteY34" fmla="*/ 668640 h 705171"/>
              <a:gd name="connsiteX35" fmla="*/ 496273 w 528358"/>
              <a:gd name="connsiteY35" fmla="*/ 663875 h 705171"/>
              <a:gd name="connsiteX36" fmla="*/ 500458 w 528358"/>
              <a:gd name="connsiteY36" fmla="*/ 659110 h 705171"/>
              <a:gd name="connsiteX37" fmla="*/ 504294 w 528358"/>
              <a:gd name="connsiteY37" fmla="*/ 654345 h 705171"/>
              <a:gd name="connsiteX38" fmla="*/ 507782 w 528358"/>
              <a:gd name="connsiteY38" fmla="*/ 648945 h 705171"/>
              <a:gd name="connsiteX39" fmla="*/ 510920 w 528358"/>
              <a:gd name="connsiteY39" fmla="*/ 643862 h 705171"/>
              <a:gd name="connsiteX40" fmla="*/ 514059 w 528358"/>
              <a:gd name="connsiteY40" fmla="*/ 638144 h 705171"/>
              <a:gd name="connsiteX41" fmla="*/ 516849 w 528358"/>
              <a:gd name="connsiteY41" fmla="*/ 632744 h 705171"/>
              <a:gd name="connsiteX42" fmla="*/ 519290 w 528358"/>
              <a:gd name="connsiteY42" fmla="*/ 627344 h 705171"/>
              <a:gd name="connsiteX43" fmla="*/ 521383 w 528358"/>
              <a:gd name="connsiteY43" fmla="*/ 621308 h 705171"/>
              <a:gd name="connsiteX44" fmla="*/ 523127 w 528358"/>
              <a:gd name="connsiteY44" fmla="*/ 615908 h 705171"/>
              <a:gd name="connsiteX45" fmla="*/ 524870 w 528358"/>
              <a:gd name="connsiteY45" fmla="*/ 609872 h 705171"/>
              <a:gd name="connsiteX46" fmla="*/ 525917 w 528358"/>
              <a:gd name="connsiteY46" fmla="*/ 603836 h 705171"/>
              <a:gd name="connsiteX47" fmla="*/ 526963 w 528358"/>
              <a:gd name="connsiteY47" fmla="*/ 598119 h 705171"/>
              <a:gd name="connsiteX48" fmla="*/ 527660 w 528358"/>
              <a:gd name="connsiteY48" fmla="*/ 592083 h 705171"/>
              <a:gd name="connsiteX49" fmla="*/ 528358 w 528358"/>
              <a:gd name="connsiteY49" fmla="*/ 586047 h 705171"/>
              <a:gd name="connsiteX50" fmla="*/ 528358 w 528358"/>
              <a:gd name="connsiteY50" fmla="*/ 580329 h 705171"/>
              <a:gd name="connsiteX51" fmla="*/ 528358 w 528358"/>
              <a:gd name="connsiteY51" fmla="*/ 574294 h 705171"/>
              <a:gd name="connsiteX52" fmla="*/ 527660 w 528358"/>
              <a:gd name="connsiteY52" fmla="*/ 568258 h 705171"/>
              <a:gd name="connsiteX53" fmla="*/ 526963 w 528358"/>
              <a:gd name="connsiteY53" fmla="*/ 562223 h 705171"/>
              <a:gd name="connsiteX54" fmla="*/ 525917 w 528358"/>
              <a:gd name="connsiteY54" fmla="*/ 556505 h 705171"/>
              <a:gd name="connsiteX55" fmla="*/ 524870 w 528358"/>
              <a:gd name="connsiteY55" fmla="*/ 550469 h 705171"/>
              <a:gd name="connsiteX56" fmla="*/ 523127 w 528358"/>
              <a:gd name="connsiteY56" fmla="*/ 544433 h 705171"/>
              <a:gd name="connsiteX57" fmla="*/ 521383 w 528358"/>
              <a:gd name="connsiteY57" fmla="*/ 539033 h 705171"/>
              <a:gd name="connsiteX58" fmla="*/ 519290 w 528358"/>
              <a:gd name="connsiteY58" fmla="*/ 532997 h 705171"/>
              <a:gd name="connsiteX59" fmla="*/ 516849 w 528358"/>
              <a:gd name="connsiteY59" fmla="*/ 527597 h 705171"/>
              <a:gd name="connsiteX60" fmla="*/ 514059 w 528358"/>
              <a:gd name="connsiteY60" fmla="*/ 522197 h 705171"/>
              <a:gd name="connsiteX61" fmla="*/ 510920 w 528358"/>
              <a:gd name="connsiteY61" fmla="*/ 516479 h 705171"/>
              <a:gd name="connsiteX62" fmla="*/ 507782 w 528358"/>
              <a:gd name="connsiteY62" fmla="*/ 511396 h 705171"/>
              <a:gd name="connsiteX63" fmla="*/ 504294 w 528358"/>
              <a:gd name="connsiteY63" fmla="*/ 505996 h 705171"/>
              <a:gd name="connsiteX64" fmla="*/ 500458 w 528358"/>
              <a:gd name="connsiteY64" fmla="*/ 501231 h 705171"/>
              <a:gd name="connsiteX65" fmla="*/ 496273 w 528358"/>
              <a:gd name="connsiteY65" fmla="*/ 496466 h 705171"/>
              <a:gd name="connsiteX66" fmla="*/ 491739 w 528358"/>
              <a:gd name="connsiteY66" fmla="*/ 491701 h 7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28358" h="705171">
                <a:moveTo>
                  <a:pt x="0" y="0"/>
                </a:moveTo>
                <a:lnTo>
                  <a:pt x="0" y="353336"/>
                </a:lnTo>
                <a:lnTo>
                  <a:pt x="315271" y="668640"/>
                </a:lnTo>
                <a:lnTo>
                  <a:pt x="319805" y="673087"/>
                </a:lnTo>
                <a:lnTo>
                  <a:pt x="324688" y="677217"/>
                </a:lnTo>
                <a:lnTo>
                  <a:pt x="329919" y="681029"/>
                </a:lnTo>
                <a:lnTo>
                  <a:pt x="334801" y="684523"/>
                </a:lnTo>
                <a:lnTo>
                  <a:pt x="340033" y="687700"/>
                </a:lnTo>
                <a:lnTo>
                  <a:pt x="345613" y="690876"/>
                </a:lnTo>
                <a:lnTo>
                  <a:pt x="350844" y="693735"/>
                </a:lnTo>
                <a:lnTo>
                  <a:pt x="356424" y="695959"/>
                </a:lnTo>
                <a:lnTo>
                  <a:pt x="362353" y="698183"/>
                </a:lnTo>
                <a:lnTo>
                  <a:pt x="367933" y="700089"/>
                </a:lnTo>
                <a:lnTo>
                  <a:pt x="373861" y="701677"/>
                </a:lnTo>
                <a:lnTo>
                  <a:pt x="379790" y="702630"/>
                </a:lnTo>
                <a:lnTo>
                  <a:pt x="385719" y="703901"/>
                </a:lnTo>
                <a:lnTo>
                  <a:pt x="391648" y="704536"/>
                </a:lnTo>
                <a:lnTo>
                  <a:pt x="397576" y="704854"/>
                </a:lnTo>
                <a:lnTo>
                  <a:pt x="403505" y="705171"/>
                </a:lnTo>
                <a:lnTo>
                  <a:pt x="409434" y="704854"/>
                </a:lnTo>
                <a:lnTo>
                  <a:pt x="415363" y="704536"/>
                </a:lnTo>
                <a:lnTo>
                  <a:pt x="421292" y="703901"/>
                </a:lnTo>
                <a:lnTo>
                  <a:pt x="427220" y="702630"/>
                </a:lnTo>
                <a:lnTo>
                  <a:pt x="433149" y="701677"/>
                </a:lnTo>
                <a:lnTo>
                  <a:pt x="439078" y="700089"/>
                </a:lnTo>
                <a:lnTo>
                  <a:pt x="445007" y="698183"/>
                </a:lnTo>
                <a:lnTo>
                  <a:pt x="450587" y="695959"/>
                </a:lnTo>
                <a:lnTo>
                  <a:pt x="456167" y="693735"/>
                </a:lnTo>
                <a:lnTo>
                  <a:pt x="461747" y="690876"/>
                </a:lnTo>
                <a:lnTo>
                  <a:pt x="466978" y="687700"/>
                </a:lnTo>
                <a:lnTo>
                  <a:pt x="472209" y="684523"/>
                </a:lnTo>
                <a:lnTo>
                  <a:pt x="477440" y="681029"/>
                </a:lnTo>
                <a:lnTo>
                  <a:pt x="482323" y="677217"/>
                </a:lnTo>
                <a:lnTo>
                  <a:pt x="487205" y="673087"/>
                </a:lnTo>
                <a:lnTo>
                  <a:pt x="491739" y="668640"/>
                </a:lnTo>
                <a:lnTo>
                  <a:pt x="496273" y="663875"/>
                </a:lnTo>
                <a:lnTo>
                  <a:pt x="500458" y="659110"/>
                </a:lnTo>
                <a:lnTo>
                  <a:pt x="504294" y="654345"/>
                </a:lnTo>
                <a:lnTo>
                  <a:pt x="507782" y="648945"/>
                </a:lnTo>
                <a:lnTo>
                  <a:pt x="510920" y="643862"/>
                </a:lnTo>
                <a:lnTo>
                  <a:pt x="514059" y="638144"/>
                </a:lnTo>
                <a:lnTo>
                  <a:pt x="516849" y="632744"/>
                </a:lnTo>
                <a:lnTo>
                  <a:pt x="519290" y="627344"/>
                </a:lnTo>
                <a:lnTo>
                  <a:pt x="521383" y="621308"/>
                </a:lnTo>
                <a:lnTo>
                  <a:pt x="523127" y="615908"/>
                </a:lnTo>
                <a:lnTo>
                  <a:pt x="524870" y="609872"/>
                </a:lnTo>
                <a:lnTo>
                  <a:pt x="525917" y="603836"/>
                </a:lnTo>
                <a:lnTo>
                  <a:pt x="526963" y="598119"/>
                </a:lnTo>
                <a:lnTo>
                  <a:pt x="527660" y="592083"/>
                </a:lnTo>
                <a:lnTo>
                  <a:pt x="528358" y="586047"/>
                </a:lnTo>
                <a:lnTo>
                  <a:pt x="528358" y="580329"/>
                </a:lnTo>
                <a:lnTo>
                  <a:pt x="528358" y="574294"/>
                </a:lnTo>
                <a:lnTo>
                  <a:pt x="527660" y="568258"/>
                </a:lnTo>
                <a:lnTo>
                  <a:pt x="526963" y="562223"/>
                </a:lnTo>
                <a:lnTo>
                  <a:pt x="525917" y="556505"/>
                </a:lnTo>
                <a:lnTo>
                  <a:pt x="524870" y="550469"/>
                </a:lnTo>
                <a:lnTo>
                  <a:pt x="523127" y="544433"/>
                </a:lnTo>
                <a:lnTo>
                  <a:pt x="521383" y="539033"/>
                </a:lnTo>
                <a:lnTo>
                  <a:pt x="519290" y="532997"/>
                </a:lnTo>
                <a:lnTo>
                  <a:pt x="516849" y="527597"/>
                </a:lnTo>
                <a:lnTo>
                  <a:pt x="514059" y="522197"/>
                </a:lnTo>
                <a:lnTo>
                  <a:pt x="510920" y="516479"/>
                </a:lnTo>
                <a:lnTo>
                  <a:pt x="507782" y="511396"/>
                </a:lnTo>
                <a:lnTo>
                  <a:pt x="504294" y="505996"/>
                </a:lnTo>
                <a:lnTo>
                  <a:pt x="500458" y="501231"/>
                </a:lnTo>
                <a:lnTo>
                  <a:pt x="496273" y="496466"/>
                </a:lnTo>
                <a:lnTo>
                  <a:pt x="491739" y="4917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0" name="Title 1">
            <a:extLst>
              <a:ext uri="{FF2B5EF4-FFF2-40B4-BE49-F238E27FC236}">
                <a16:creationId xmlns="" xmlns:a16="http://schemas.microsoft.com/office/drawing/2014/main" id="{662E5132-A7A1-488D-9B70-70768FCF1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365126"/>
            <a:ext cx="5544616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="" xmlns:a16="http://schemas.microsoft.com/office/drawing/2014/main" id="{8ED6518A-DFCF-48C7-ACB1-F7CE9A707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825625"/>
            <a:ext cx="5544616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6932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47FF-93F8-4F88-BEF2-679AB68A4A2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5C87-A97C-4BF2-B61A-3DB27A55F0C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41891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266F7E2-04F1-46F6-BC28-860498EA0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8D4BF316-3424-4800-B236-6546FB94A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22248BB-BC4E-49A2-B98C-5009DC6A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827CA6B-FF7F-4D8F-8569-BF95071BA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9864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D53BA069-D012-428D-9307-69262E7980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54"/>
          <a:stretch>
            <a:fillRect/>
          </a:stretch>
        </p:blipFill>
        <p:spPr>
          <a:xfrm>
            <a:off x="279966" y="0"/>
            <a:ext cx="8867360" cy="6858000"/>
          </a:xfrm>
          <a:custGeom>
            <a:avLst/>
            <a:gdLst>
              <a:gd name="connsiteX0" fmla="*/ 0 w 8867360"/>
              <a:gd name="connsiteY0" fmla="*/ 0 h 6858000"/>
              <a:gd name="connsiteX1" fmla="*/ 8867360 w 8867360"/>
              <a:gd name="connsiteY1" fmla="*/ 0 h 6858000"/>
              <a:gd name="connsiteX2" fmla="*/ 8867360 w 8867360"/>
              <a:gd name="connsiteY2" fmla="*/ 6858000 h 6858000"/>
              <a:gd name="connsiteX3" fmla="*/ 0 w 88673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7360" h="6858000">
                <a:moveTo>
                  <a:pt x="0" y="0"/>
                </a:moveTo>
                <a:lnTo>
                  <a:pt x="8867360" y="0"/>
                </a:lnTo>
                <a:lnTo>
                  <a:pt x="886736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70D0F2FC-A5E2-45DE-988F-0396FA7D0DE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8071474" cy="6858000"/>
          </a:xfrm>
          <a:custGeom>
            <a:avLst/>
            <a:gdLst>
              <a:gd name="connsiteX0" fmla="*/ 8071474 w 8071474"/>
              <a:gd name="connsiteY0" fmla="*/ 0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</a:cxnLst>
            <a:rect l="l" t="t" r="r" b="b"/>
            <a:pathLst>
              <a:path w="8071474" h="6858000">
                <a:moveTo>
                  <a:pt x="8071474" y="0"/>
                </a:moveTo>
                <a:lnTo>
                  <a:pt x="0" y="0"/>
                </a:lnTo>
                <a:lnTo>
                  <a:pt x="692823" y="691198"/>
                </a:lnTo>
                <a:cubicBezTo>
                  <a:pt x="692231" y="688658"/>
                  <a:pt x="691936" y="686435"/>
                  <a:pt x="691345" y="683895"/>
                </a:cubicBezTo>
                <a:cubicBezTo>
                  <a:pt x="691049" y="681355"/>
                  <a:pt x="691049" y="678815"/>
                  <a:pt x="690754" y="676275"/>
                </a:cubicBezTo>
                <a:lnTo>
                  <a:pt x="690754" y="669290"/>
                </a:lnTo>
                <a:lnTo>
                  <a:pt x="690754" y="661988"/>
                </a:lnTo>
                <a:cubicBezTo>
                  <a:pt x="691049" y="659448"/>
                  <a:pt x="691049" y="656908"/>
                  <a:pt x="691345" y="654368"/>
                </a:cubicBezTo>
                <a:cubicBezTo>
                  <a:pt x="691640" y="652145"/>
                  <a:pt x="692231" y="649605"/>
                  <a:pt x="692527" y="647383"/>
                </a:cubicBezTo>
                <a:cubicBezTo>
                  <a:pt x="693118" y="644843"/>
                  <a:pt x="693414" y="642620"/>
                  <a:pt x="694005" y="640080"/>
                </a:cubicBezTo>
                <a:cubicBezTo>
                  <a:pt x="694596" y="637858"/>
                  <a:pt x="695187" y="635318"/>
                  <a:pt x="695778" y="633095"/>
                </a:cubicBezTo>
                <a:cubicBezTo>
                  <a:pt x="696665" y="630555"/>
                  <a:pt x="697256" y="628333"/>
                  <a:pt x="698143" y="625793"/>
                </a:cubicBezTo>
                <a:cubicBezTo>
                  <a:pt x="699030" y="623570"/>
                  <a:pt x="699916" y="621030"/>
                  <a:pt x="700803" y="618808"/>
                </a:cubicBezTo>
                <a:cubicBezTo>
                  <a:pt x="701985" y="616585"/>
                  <a:pt x="702872" y="614363"/>
                  <a:pt x="704054" y="612140"/>
                </a:cubicBezTo>
                <a:cubicBezTo>
                  <a:pt x="705237" y="609918"/>
                  <a:pt x="706419" y="608013"/>
                  <a:pt x="707601" y="605790"/>
                </a:cubicBezTo>
                <a:lnTo>
                  <a:pt x="712035" y="599123"/>
                </a:lnTo>
                <a:cubicBezTo>
                  <a:pt x="713513" y="596900"/>
                  <a:pt x="714695" y="594995"/>
                  <a:pt x="716173" y="592773"/>
                </a:cubicBezTo>
                <a:cubicBezTo>
                  <a:pt x="717946" y="590868"/>
                  <a:pt x="719424" y="588963"/>
                  <a:pt x="721198" y="587058"/>
                </a:cubicBezTo>
                <a:lnTo>
                  <a:pt x="726518" y="581343"/>
                </a:lnTo>
                <a:cubicBezTo>
                  <a:pt x="727996" y="579755"/>
                  <a:pt x="729769" y="578485"/>
                  <a:pt x="731247" y="576898"/>
                </a:cubicBezTo>
                <a:cubicBezTo>
                  <a:pt x="732725" y="575310"/>
                  <a:pt x="734498" y="574040"/>
                  <a:pt x="735976" y="572453"/>
                </a:cubicBezTo>
                <a:cubicBezTo>
                  <a:pt x="737750" y="571183"/>
                  <a:pt x="739227" y="570230"/>
                  <a:pt x="741001" y="568960"/>
                </a:cubicBezTo>
                <a:cubicBezTo>
                  <a:pt x="742774" y="567690"/>
                  <a:pt x="744252" y="566738"/>
                  <a:pt x="746026" y="565468"/>
                </a:cubicBezTo>
                <a:cubicBezTo>
                  <a:pt x="747799" y="564515"/>
                  <a:pt x="749277" y="563245"/>
                  <a:pt x="751050" y="562293"/>
                </a:cubicBezTo>
                <a:cubicBezTo>
                  <a:pt x="752824" y="561023"/>
                  <a:pt x="754597" y="560070"/>
                  <a:pt x="756371" y="558800"/>
                </a:cubicBezTo>
                <a:cubicBezTo>
                  <a:pt x="758144" y="558165"/>
                  <a:pt x="759918" y="557213"/>
                  <a:pt x="761691" y="556578"/>
                </a:cubicBezTo>
                <a:cubicBezTo>
                  <a:pt x="763760" y="555625"/>
                  <a:pt x="765533" y="554990"/>
                  <a:pt x="767602" y="554038"/>
                </a:cubicBezTo>
                <a:cubicBezTo>
                  <a:pt x="769376" y="553403"/>
                  <a:pt x="771149" y="552450"/>
                  <a:pt x="772923" y="551815"/>
                </a:cubicBezTo>
                <a:cubicBezTo>
                  <a:pt x="774992" y="551180"/>
                  <a:pt x="776765" y="550545"/>
                  <a:pt x="778834" y="549910"/>
                </a:cubicBezTo>
                <a:cubicBezTo>
                  <a:pt x="780608" y="549593"/>
                  <a:pt x="782677" y="548958"/>
                  <a:pt x="784450" y="548640"/>
                </a:cubicBezTo>
                <a:cubicBezTo>
                  <a:pt x="786224" y="548323"/>
                  <a:pt x="788293" y="547688"/>
                  <a:pt x="790066" y="547370"/>
                </a:cubicBezTo>
                <a:lnTo>
                  <a:pt x="795977" y="546418"/>
                </a:lnTo>
                <a:cubicBezTo>
                  <a:pt x="798046" y="546100"/>
                  <a:pt x="800115" y="546100"/>
                  <a:pt x="802184" y="545783"/>
                </a:cubicBezTo>
                <a:cubicBezTo>
                  <a:pt x="803958" y="545783"/>
                  <a:pt x="806027" y="545465"/>
                  <a:pt x="807800" y="545465"/>
                </a:cubicBezTo>
                <a:cubicBezTo>
                  <a:pt x="809869" y="545148"/>
                  <a:pt x="811938" y="545148"/>
                  <a:pt x="814007" y="544830"/>
                </a:cubicBezTo>
                <a:cubicBezTo>
                  <a:pt x="815781" y="545148"/>
                  <a:pt x="817850" y="545148"/>
                  <a:pt x="819623" y="545465"/>
                </a:cubicBezTo>
                <a:cubicBezTo>
                  <a:pt x="821692" y="545465"/>
                  <a:pt x="823761" y="545783"/>
                  <a:pt x="825830" y="545783"/>
                </a:cubicBezTo>
                <a:cubicBezTo>
                  <a:pt x="827604" y="546100"/>
                  <a:pt x="829673" y="546100"/>
                  <a:pt x="831446" y="546418"/>
                </a:cubicBezTo>
                <a:lnTo>
                  <a:pt x="837358" y="547370"/>
                </a:lnTo>
                <a:cubicBezTo>
                  <a:pt x="839131" y="547688"/>
                  <a:pt x="841200" y="548323"/>
                  <a:pt x="842974" y="548640"/>
                </a:cubicBezTo>
                <a:cubicBezTo>
                  <a:pt x="845042" y="548958"/>
                  <a:pt x="846816" y="549593"/>
                  <a:pt x="848885" y="549910"/>
                </a:cubicBezTo>
                <a:cubicBezTo>
                  <a:pt x="850658" y="550545"/>
                  <a:pt x="852727" y="551180"/>
                  <a:pt x="854501" y="551815"/>
                </a:cubicBezTo>
                <a:cubicBezTo>
                  <a:pt x="856274" y="552450"/>
                  <a:pt x="858343" y="553403"/>
                  <a:pt x="860117" y="554038"/>
                </a:cubicBezTo>
                <a:cubicBezTo>
                  <a:pt x="861890" y="554990"/>
                  <a:pt x="863959" y="555625"/>
                  <a:pt x="865733" y="556578"/>
                </a:cubicBezTo>
                <a:cubicBezTo>
                  <a:pt x="867506" y="557213"/>
                  <a:pt x="869280" y="558165"/>
                  <a:pt x="871053" y="558800"/>
                </a:cubicBezTo>
                <a:cubicBezTo>
                  <a:pt x="872826" y="560070"/>
                  <a:pt x="874600" y="561023"/>
                  <a:pt x="876373" y="562293"/>
                </a:cubicBezTo>
                <a:cubicBezTo>
                  <a:pt x="878147" y="563245"/>
                  <a:pt x="879624" y="564515"/>
                  <a:pt x="881398" y="565468"/>
                </a:cubicBezTo>
                <a:cubicBezTo>
                  <a:pt x="883171" y="566738"/>
                  <a:pt x="884945" y="567690"/>
                  <a:pt x="886718" y="568960"/>
                </a:cubicBezTo>
                <a:cubicBezTo>
                  <a:pt x="888196" y="570230"/>
                  <a:pt x="889970" y="571183"/>
                  <a:pt x="891447" y="572453"/>
                </a:cubicBezTo>
                <a:cubicBezTo>
                  <a:pt x="892925" y="574040"/>
                  <a:pt x="894699" y="575310"/>
                  <a:pt x="896177" y="576898"/>
                </a:cubicBezTo>
                <a:cubicBezTo>
                  <a:pt x="897654" y="578485"/>
                  <a:pt x="899428" y="579755"/>
                  <a:pt x="900906" y="581343"/>
                </a:cubicBezTo>
                <a:lnTo>
                  <a:pt x="1431459" y="1111568"/>
                </a:lnTo>
                <a:lnTo>
                  <a:pt x="2394731" y="2074863"/>
                </a:lnTo>
                <a:cubicBezTo>
                  <a:pt x="2396208" y="2076450"/>
                  <a:pt x="2397686" y="2077720"/>
                  <a:pt x="2399164" y="2079308"/>
                </a:cubicBezTo>
                <a:cubicBezTo>
                  <a:pt x="2400938" y="2080578"/>
                  <a:pt x="2402415" y="2082165"/>
                  <a:pt x="2404189" y="2083435"/>
                </a:cubicBezTo>
                <a:cubicBezTo>
                  <a:pt x="2405667" y="2084705"/>
                  <a:pt x="2407440" y="2085975"/>
                  <a:pt x="2408918" y="2087245"/>
                </a:cubicBezTo>
                <a:cubicBezTo>
                  <a:pt x="2410692" y="2088515"/>
                  <a:pt x="2412169" y="2089468"/>
                  <a:pt x="2413943" y="2090738"/>
                </a:cubicBezTo>
                <a:cubicBezTo>
                  <a:pt x="2415716" y="2091690"/>
                  <a:pt x="2417490" y="2092960"/>
                  <a:pt x="2419263" y="2093913"/>
                </a:cubicBezTo>
                <a:lnTo>
                  <a:pt x="2424583" y="2096770"/>
                </a:lnTo>
                <a:cubicBezTo>
                  <a:pt x="2426357" y="2097723"/>
                  <a:pt x="2428426" y="2098675"/>
                  <a:pt x="2430199" y="2099628"/>
                </a:cubicBezTo>
                <a:cubicBezTo>
                  <a:pt x="2431973" y="2100263"/>
                  <a:pt x="2433746" y="2101215"/>
                  <a:pt x="2435520" y="2101850"/>
                </a:cubicBezTo>
                <a:cubicBezTo>
                  <a:pt x="2437293" y="2102485"/>
                  <a:pt x="2439362" y="2103438"/>
                  <a:pt x="2441136" y="2104073"/>
                </a:cubicBezTo>
                <a:cubicBezTo>
                  <a:pt x="2443205" y="2104708"/>
                  <a:pt x="2444978" y="2105025"/>
                  <a:pt x="2447047" y="2105660"/>
                </a:cubicBezTo>
                <a:cubicBezTo>
                  <a:pt x="2448820" y="2106295"/>
                  <a:pt x="2450889" y="2106930"/>
                  <a:pt x="2452663" y="2107565"/>
                </a:cubicBezTo>
                <a:lnTo>
                  <a:pt x="2458574" y="2108518"/>
                </a:lnTo>
                <a:cubicBezTo>
                  <a:pt x="2460348" y="2108835"/>
                  <a:pt x="2462417" y="2109470"/>
                  <a:pt x="2464190" y="2109788"/>
                </a:cubicBezTo>
                <a:cubicBezTo>
                  <a:pt x="2465964" y="2110105"/>
                  <a:pt x="2468033" y="2110105"/>
                  <a:pt x="2469806" y="2110423"/>
                </a:cubicBezTo>
                <a:cubicBezTo>
                  <a:pt x="2471875" y="2110423"/>
                  <a:pt x="2473944" y="2110740"/>
                  <a:pt x="2476013" y="2110740"/>
                </a:cubicBezTo>
                <a:cubicBezTo>
                  <a:pt x="2478082" y="2110740"/>
                  <a:pt x="2479856" y="2111058"/>
                  <a:pt x="2481925" y="2111058"/>
                </a:cubicBezTo>
                <a:cubicBezTo>
                  <a:pt x="2483994" y="2111058"/>
                  <a:pt x="2485767" y="2110740"/>
                  <a:pt x="2487836" y="2110740"/>
                </a:cubicBezTo>
                <a:cubicBezTo>
                  <a:pt x="2489905" y="2110740"/>
                  <a:pt x="2491678" y="2110423"/>
                  <a:pt x="2493747" y="2110423"/>
                </a:cubicBezTo>
                <a:cubicBezTo>
                  <a:pt x="2495521" y="2110105"/>
                  <a:pt x="2497590" y="2110105"/>
                  <a:pt x="2499363" y="2109788"/>
                </a:cubicBezTo>
                <a:cubicBezTo>
                  <a:pt x="2501432" y="2109470"/>
                  <a:pt x="2503501" y="2108835"/>
                  <a:pt x="2505570" y="2108518"/>
                </a:cubicBezTo>
                <a:lnTo>
                  <a:pt x="2511186" y="2107565"/>
                </a:lnTo>
                <a:cubicBezTo>
                  <a:pt x="2513255" y="2106930"/>
                  <a:pt x="2515029" y="2106295"/>
                  <a:pt x="2517098" y="2105660"/>
                </a:cubicBezTo>
                <a:cubicBezTo>
                  <a:pt x="2518871" y="2105025"/>
                  <a:pt x="2520940" y="2104708"/>
                  <a:pt x="2522714" y="2104073"/>
                </a:cubicBezTo>
                <a:cubicBezTo>
                  <a:pt x="2524487" y="2103438"/>
                  <a:pt x="2526260" y="2102485"/>
                  <a:pt x="2528034" y="2101850"/>
                </a:cubicBezTo>
                <a:cubicBezTo>
                  <a:pt x="2530103" y="2101215"/>
                  <a:pt x="2531876" y="2100263"/>
                  <a:pt x="2533945" y="2099628"/>
                </a:cubicBezTo>
                <a:lnTo>
                  <a:pt x="2539266" y="2096770"/>
                </a:lnTo>
                <a:cubicBezTo>
                  <a:pt x="2541039" y="2095818"/>
                  <a:pt x="2542517" y="2094865"/>
                  <a:pt x="2544290" y="2093913"/>
                </a:cubicBezTo>
                <a:cubicBezTo>
                  <a:pt x="2546064" y="2092960"/>
                  <a:pt x="2547837" y="2091690"/>
                  <a:pt x="2549611" y="2090738"/>
                </a:cubicBezTo>
                <a:cubicBezTo>
                  <a:pt x="2551384" y="2089468"/>
                  <a:pt x="2552862" y="2088515"/>
                  <a:pt x="2554635" y="2087245"/>
                </a:cubicBezTo>
                <a:cubicBezTo>
                  <a:pt x="2556409" y="2085975"/>
                  <a:pt x="2557887" y="2084705"/>
                  <a:pt x="2559660" y="2083435"/>
                </a:cubicBezTo>
                <a:cubicBezTo>
                  <a:pt x="2561138" y="2082165"/>
                  <a:pt x="2562912" y="2080578"/>
                  <a:pt x="2564389" y="2079308"/>
                </a:cubicBezTo>
                <a:cubicBezTo>
                  <a:pt x="2565867" y="2077720"/>
                  <a:pt x="2567641" y="2076450"/>
                  <a:pt x="2569119" y="2074863"/>
                </a:cubicBezTo>
                <a:cubicBezTo>
                  <a:pt x="2570596" y="2073275"/>
                  <a:pt x="2571779" y="2071688"/>
                  <a:pt x="2573257" y="2070100"/>
                </a:cubicBezTo>
                <a:lnTo>
                  <a:pt x="2577395" y="2065655"/>
                </a:lnTo>
                <a:cubicBezTo>
                  <a:pt x="2578577" y="2064068"/>
                  <a:pt x="2580055" y="2062163"/>
                  <a:pt x="2581237" y="2060575"/>
                </a:cubicBezTo>
                <a:cubicBezTo>
                  <a:pt x="2582419" y="2058988"/>
                  <a:pt x="2583602" y="2057083"/>
                  <a:pt x="2584784" y="2055495"/>
                </a:cubicBezTo>
                <a:cubicBezTo>
                  <a:pt x="2585966" y="2053908"/>
                  <a:pt x="2586853" y="2052003"/>
                  <a:pt x="2588035" y="2050415"/>
                </a:cubicBezTo>
                <a:cubicBezTo>
                  <a:pt x="2588922" y="2048510"/>
                  <a:pt x="2590104" y="2046923"/>
                  <a:pt x="2590991" y="2045018"/>
                </a:cubicBezTo>
                <a:cubicBezTo>
                  <a:pt x="2591878" y="2043113"/>
                  <a:pt x="2592764" y="2041525"/>
                  <a:pt x="2593651" y="2039620"/>
                </a:cubicBezTo>
                <a:cubicBezTo>
                  <a:pt x="2594538" y="2037715"/>
                  <a:pt x="2595129" y="2036128"/>
                  <a:pt x="2596016" y="2034223"/>
                </a:cubicBezTo>
                <a:cubicBezTo>
                  <a:pt x="2596607" y="2032318"/>
                  <a:pt x="2597494" y="2030413"/>
                  <a:pt x="2598085" y="2028508"/>
                </a:cubicBezTo>
                <a:lnTo>
                  <a:pt x="2599858" y="2022793"/>
                </a:lnTo>
                <a:cubicBezTo>
                  <a:pt x="2600449" y="2020888"/>
                  <a:pt x="2600745" y="2018983"/>
                  <a:pt x="2601336" y="2017078"/>
                </a:cubicBezTo>
                <a:cubicBezTo>
                  <a:pt x="2601927" y="2015173"/>
                  <a:pt x="2602223" y="2013268"/>
                  <a:pt x="2602814" y="2011363"/>
                </a:cubicBezTo>
                <a:cubicBezTo>
                  <a:pt x="2603109" y="2009458"/>
                  <a:pt x="2603701" y="2007553"/>
                  <a:pt x="2603996" y="2005648"/>
                </a:cubicBezTo>
                <a:cubicBezTo>
                  <a:pt x="2604292" y="2003743"/>
                  <a:pt x="2604292" y="2001520"/>
                  <a:pt x="2604587" y="1999615"/>
                </a:cubicBezTo>
                <a:cubicBezTo>
                  <a:pt x="2604587" y="1997710"/>
                  <a:pt x="2604883" y="1995488"/>
                  <a:pt x="2604883" y="1993583"/>
                </a:cubicBezTo>
                <a:lnTo>
                  <a:pt x="2604883" y="1987550"/>
                </a:lnTo>
                <a:lnTo>
                  <a:pt x="2604883" y="1981835"/>
                </a:lnTo>
                <a:cubicBezTo>
                  <a:pt x="2604883" y="1979930"/>
                  <a:pt x="2604587" y="1978025"/>
                  <a:pt x="2604587" y="1976120"/>
                </a:cubicBezTo>
                <a:cubicBezTo>
                  <a:pt x="2604292" y="1974215"/>
                  <a:pt x="2604292" y="1971993"/>
                  <a:pt x="2603996" y="1970088"/>
                </a:cubicBezTo>
                <a:cubicBezTo>
                  <a:pt x="2603701" y="1968183"/>
                  <a:pt x="2603109" y="1966278"/>
                  <a:pt x="2602814" y="1964373"/>
                </a:cubicBezTo>
                <a:cubicBezTo>
                  <a:pt x="2602223" y="1962468"/>
                  <a:pt x="2601927" y="1960563"/>
                  <a:pt x="2601336" y="1958658"/>
                </a:cubicBezTo>
                <a:cubicBezTo>
                  <a:pt x="2600745" y="1956753"/>
                  <a:pt x="2600449" y="1954530"/>
                  <a:pt x="2599858" y="1952625"/>
                </a:cubicBezTo>
                <a:lnTo>
                  <a:pt x="2598085" y="1946910"/>
                </a:lnTo>
                <a:cubicBezTo>
                  <a:pt x="2597494" y="1945005"/>
                  <a:pt x="2596607" y="1943100"/>
                  <a:pt x="2596016" y="1941195"/>
                </a:cubicBezTo>
                <a:cubicBezTo>
                  <a:pt x="2595129" y="1939290"/>
                  <a:pt x="2594538" y="1937703"/>
                  <a:pt x="2593651" y="1935798"/>
                </a:cubicBezTo>
                <a:cubicBezTo>
                  <a:pt x="2592764" y="1933893"/>
                  <a:pt x="2591878" y="1932305"/>
                  <a:pt x="2590991" y="1930400"/>
                </a:cubicBezTo>
                <a:cubicBezTo>
                  <a:pt x="2590104" y="1928495"/>
                  <a:pt x="2588922" y="1926908"/>
                  <a:pt x="2588035" y="1925003"/>
                </a:cubicBezTo>
                <a:cubicBezTo>
                  <a:pt x="2586853" y="1923415"/>
                  <a:pt x="2585966" y="1921510"/>
                  <a:pt x="2584784" y="1919923"/>
                </a:cubicBezTo>
                <a:lnTo>
                  <a:pt x="2581237" y="1915160"/>
                </a:lnTo>
                <a:cubicBezTo>
                  <a:pt x="2580055" y="1913573"/>
                  <a:pt x="2578577" y="1911668"/>
                  <a:pt x="2577395" y="1910080"/>
                </a:cubicBezTo>
                <a:cubicBezTo>
                  <a:pt x="2575917" y="1908493"/>
                  <a:pt x="2574734" y="1906905"/>
                  <a:pt x="2573257" y="1905318"/>
                </a:cubicBezTo>
                <a:cubicBezTo>
                  <a:pt x="2571779" y="1903730"/>
                  <a:pt x="2570596" y="1902143"/>
                  <a:pt x="2569119" y="1900555"/>
                </a:cubicBezTo>
                <a:lnTo>
                  <a:pt x="1590477" y="922020"/>
                </a:lnTo>
                <a:lnTo>
                  <a:pt x="1272736" y="604203"/>
                </a:lnTo>
                <a:lnTo>
                  <a:pt x="1268303" y="599440"/>
                </a:lnTo>
                <a:lnTo>
                  <a:pt x="1264165" y="594995"/>
                </a:lnTo>
                <a:cubicBezTo>
                  <a:pt x="1262983" y="593408"/>
                  <a:pt x="1261505" y="591503"/>
                  <a:pt x="1260322" y="589915"/>
                </a:cubicBezTo>
                <a:cubicBezTo>
                  <a:pt x="1259140" y="588328"/>
                  <a:pt x="1257958" y="586423"/>
                  <a:pt x="1256776" y="584835"/>
                </a:cubicBezTo>
                <a:cubicBezTo>
                  <a:pt x="1255593" y="583248"/>
                  <a:pt x="1254707" y="581343"/>
                  <a:pt x="1253524" y="579755"/>
                </a:cubicBezTo>
                <a:cubicBezTo>
                  <a:pt x="1252638" y="577850"/>
                  <a:pt x="1251751" y="576263"/>
                  <a:pt x="1250864" y="574358"/>
                </a:cubicBezTo>
                <a:cubicBezTo>
                  <a:pt x="1249977" y="572453"/>
                  <a:pt x="1248795" y="570865"/>
                  <a:pt x="1247908" y="568960"/>
                </a:cubicBezTo>
                <a:cubicBezTo>
                  <a:pt x="1247317" y="567055"/>
                  <a:pt x="1246431" y="565468"/>
                  <a:pt x="1245839" y="563563"/>
                </a:cubicBezTo>
                <a:cubicBezTo>
                  <a:pt x="1244953" y="561658"/>
                  <a:pt x="1244361" y="559753"/>
                  <a:pt x="1243475" y="557848"/>
                </a:cubicBezTo>
                <a:lnTo>
                  <a:pt x="1241701" y="552133"/>
                </a:lnTo>
                <a:lnTo>
                  <a:pt x="1239928" y="546418"/>
                </a:lnTo>
                <a:cubicBezTo>
                  <a:pt x="1239632" y="544513"/>
                  <a:pt x="1239041" y="542608"/>
                  <a:pt x="1238746" y="540703"/>
                </a:cubicBezTo>
                <a:lnTo>
                  <a:pt x="1237859" y="534988"/>
                </a:lnTo>
                <a:cubicBezTo>
                  <a:pt x="1237563" y="532765"/>
                  <a:pt x="1237268" y="530860"/>
                  <a:pt x="1236972" y="528638"/>
                </a:cubicBezTo>
                <a:cubicBezTo>
                  <a:pt x="1236972" y="526733"/>
                  <a:pt x="1236677" y="524828"/>
                  <a:pt x="1236677" y="522923"/>
                </a:cubicBezTo>
                <a:cubicBezTo>
                  <a:pt x="1236677" y="521018"/>
                  <a:pt x="1236381" y="518795"/>
                  <a:pt x="1236381" y="516890"/>
                </a:cubicBezTo>
                <a:cubicBezTo>
                  <a:pt x="1236381" y="514985"/>
                  <a:pt x="1236677" y="513080"/>
                  <a:pt x="1236677" y="511175"/>
                </a:cubicBezTo>
                <a:cubicBezTo>
                  <a:pt x="1236677" y="509270"/>
                  <a:pt x="1236972" y="507365"/>
                  <a:pt x="1236972" y="505460"/>
                </a:cubicBezTo>
                <a:cubicBezTo>
                  <a:pt x="1237268" y="503555"/>
                  <a:pt x="1237563" y="501333"/>
                  <a:pt x="1237859" y="499428"/>
                </a:cubicBezTo>
                <a:lnTo>
                  <a:pt x="1238746" y="493713"/>
                </a:lnTo>
                <a:cubicBezTo>
                  <a:pt x="1239041" y="491808"/>
                  <a:pt x="1239632" y="489585"/>
                  <a:pt x="1239928" y="487680"/>
                </a:cubicBezTo>
                <a:lnTo>
                  <a:pt x="1241701" y="481965"/>
                </a:lnTo>
                <a:lnTo>
                  <a:pt x="1243475" y="476250"/>
                </a:lnTo>
                <a:cubicBezTo>
                  <a:pt x="1244361" y="474345"/>
                  <a:pt x="1244953" y="472440"/>
                  <a:pt x="1245839" y="470535"/>
                </a:cubicBezTo>
                <a:cubicBezTo>
                  <a:pt x="1246431" y="468630"/>
                  <a:pt x="1247317" y="467043"/>
                  <a:pt x="1247908" y="465138"/>
                </a:cubicBezTo>
                <a:cubicBezTo>
                  <a:pt x="1248795" y="463233"/>
                  <a:pt x="1249977" y="461645"/>
                  <a:pt x="1250864" y="459740"/>
                </a:cubicBezTo>
                <a:cubicBezTo>
                  <a:pt x="1251751" y="457835"/>
                  <a:pt x="1252638" y="456248"/>
                  <a:pt x="1253524" y="454343"/>
                </a:cubicBezTo>
                <a:cubicBezTo>
                  <a:pt x="1254707" y="452755"/>
                  <a:pt x="1255593" y="450850"/>
                  <a:pt x="1256776" y="449263"/>
                </a:cubicBezTo>
                <a:lnTo>
                  <a:pt x="1260322" y="444500"/>
                </a:lnTo>
                <a:cubicBezTo>
                  <a:pt x="1261505" y="442913"/>
                  <a:pt x="1262983" y="441008"/>
                  <a:pt x="1264165" y="439420"/>
                </a:cubicBezTo>
                <a:cubicBezTo>
                  <a:pt x="1265643" y="437833"/>
                  <a:pt x="1266825" y="436245"/>
                  <a:pt x="1268303" y="434658"/>
                </a:cubicBezTo>
                <a:lnTo>
                  <a:pt x="1272736" y="429895"/>
                </a:lnTo>
                <a:cubicBezTo>
                  <a:pt x="1274214" y="428625"/>
                  <a:pt x="1275988" y="427038"/>
                  <a:pt x="1277466" y="425768"/>
                </a:cubicBezTo>
                <a:cubicBezTo>
                  <a:pt x="1278944" y="424180"/>
                  <a:pt x="1280421" y="422910"/>
                  <a:pt x="1281899" y="421323"/>
                </a:cubicBezTo>
                <a:cubicBezTo>
                  <a:pt x="1283673" y="420053"/>
                  <a:pt x="1285151" y="419100"/>
                  <a:pt x="1286924" y="417830"/>
                </a:cubicBezTo>
                <a:cubicBezTo>
                  <a:pt x="1288697" y="416560"/>
                  <a:pt x="1290175" y="415608"/>
                  <a:pt x="1291949" y="414338"/>
                </a:cubicBezTo>
                <a:cubicBezTo>
                  <a:pt x="1293722" y="413068"/>
                  <a:pt x="1295200" y="412115"/>
                  <a:pt x="1296973" y="410845"/>
                </a:cubicBezTo>
                <a:cubicBezTo>
                  <a:pt x="1298747" y="409893"/>
                  <a:pt x="1300816" y="408940"/>
                  <a:pt x="1302589" y="407988"/>
                </a:cubicBezTo>
                <a:lnTo>
                  <a:pt x="1307910" y="405130"/>
                </a:lnTo>
                <a:cubicBezTo>
                  <a:pt x="1309683" y="404495"/>
                  <a:pt x="1311457" y="403543"/>
                  <a:pt x="1313230" y="402908"/>
                </a:cubicBezTo>
                <a:cubicBezTo>
                  <a:pt x="1315003" y="402273"/>
                  <a:pt x="1317072" y="401638"/>
                  <a:pt x="1318846" y="401003"/>
                </a:cubicBezTo>
                <a:cubicBezTo>
                  <a:pt x="1320915" y="400368"/>
                  <a:pt x="1322688" y="399733"/>
                  <a:pt x="1324757" y="399098"/>
                </a:cubicBezTo>
                <a:cubicBezTo>
                  <a:pt x="1326531" y="398463"/>
                  <a:pt x="1328600" y="397828"/>
                  <a:pt x="1330373" y="397193"/>
                </a:cubicBezTo>
                <a:lnTo>
                  <a:pt x="1336285" y="396240"/>
                </a:lnTo>
                <a:lnTo>
                  <a:pt x="1341901" y="395288"/>
                </a:lnTo>
                <a:lnTo>
                  <a:pt x="1348108" y="394335"/>
                </a:lnTo>
                <a:cubicBezTo>
                  <a:pt x="1349881" y="394335"/>
                  <a:pt x="1351950" y="394018"/>
                  <a:pt x="1353723" y="394018"/>
                </a:cubicBezTo>
                <a:cubicBezTo>
                  <a:pt x="1355792" y="394018"/>
                  <a:pt x="1357861" y="393700"/>
                  <a:pt x="1359930" y="393700"/>
                </a:cubicBezTo>
                <a:cubicBezTo>
                  <a:pt x="1361704" y="393700"/>
                  <a:pt x="1363773" y="394018"/>
                  <a:pt x="1365546" y="394018"/>
                </a:cubicBezTo>
                <a:cubicBezTo>
                  <a:pt x="1367615" y="394018"/>
                  <a:pt x="1369389" y="394335"/>
                  <a:pt x="1371458" y="394335"/>
                </a:cubicBezTo>
                <a:lnTo>
                  <a:pt x="1377665" y="395288"/>
                </a:lnTo>
                <a:lnTo>
                  <a:pt x="1383281" y="396240"/>
                </a:lnTo>
                <a:lnTo>
                  <a:pt x="1388897" y="397193"/>
                </a:lnTo>
                <a:cubicBezTo>
                  <a:pt x="1390966" y="397828"/>
                  <a:pt x="1392739" y="398463"/>
                  <a:pt x="1394808" y="399098"/>
                </a:cubicBezTo>
                <a:cubicBezTo>
                  <a:pt x="1396581" y="399733"/>
                  <a:pt x="1398650" y="400368"/>
                  <a:pt x="1400424" y="401003"/>
                </a:cubicBezTo>
                <a:cubicBezTo>
                  <a:pt x="1402493" y="401638"/>
                  <a:pt x="1404266" y="402273"/>
                  <a:pt x="1406335" y="402908"/>
                </a:cubicBezTo>
                <a:cubicBezTo>
                  <a:pt x="1408109" y="403543"/>
                  <a:pt x="1409882" y="404495"/>
                  <a:pt x="1411656" y="405130"/>
                </a:cubicBezTo>
                <a:lnTo>
                  <a:pt x="1416976" y="407988"/>
                </a:lnTo>
                <a:lnTo>
                  <a:pt x="1422296" y="410845"/>
                </a:lnTo>
                <a:cubicBezTo>
                  <a:pt x="1424070" y="412115"/>
                  <a:pt x="1425843" y="413068"/>
                  <a:pt x="1427617" y="414338"/>
                </a:cubicBezTo>
                <a:cubicBezTo>
                  <a:pt x="1429390" y="415608"/>
                  <a:pt x="1430868" y="416560"/>
                  <a:pt x="1432641" y="417830"/>
                </a:cubicBezTo>
                <a:cubicBezTo>
                  <a:pt x="1434415" y="419100"/>
                  <a:pt x="1435893" y="420053"/>
                  <a:pt x="1437666" y="421323"/>
                </a:cubicBezTo>
                <a:cubicBezTo>
                  <a:pt x="1439144" y="422910"/>
                  <a:pt x="1440622" y="424180"/>
                  <a:pt x="1442100" y="425768"/>
                </a:cubicBezTo>
                <a:cubicBezTo>
                  <a:pt x="1443578" y="427038"/>
                  <a:pt x="1445351" y="428625"/>
                  <a:pt x="1446829" y="429895"/>
                </a:cubicBezTo>
                <a:lnTo>
                  <a:pt x="1907036" y="890270"/>
                </a:lnTo>
                <a:lnTo>
                  <a:pt x="2165662" y="1148715"/>
                </a:lnTo>
                <a:cubicBezTo>
                  <a:pt x="2167140" y="1150303"/>
                  <a:pt x="2168913" y="1151573"/>
                  <a:pt x="2170391" y="1153160"/>
                </a:cubicBezTo>
                <a:cubicBezTo>
                  <a:pt x="2172164" y="1154430"/>
                  <a:pt x="2173642" y="1156018"/>
                  <a:pt x="2175416" y="1157288"/>
                </a:cubicBezTo>
                <a:cubicBezTo>
                  <a:pt x="2176893" y="1158558"/>
                  <a:pt x="2178667" y="1159828"/>
                  <a:pt x="2180145" y="1161098"/>
                </a:cubicBezTo>
                <a:cubicBezTo>
                  <a:pt x="2181918" y="1162368"/>
                  <a:pt x="2183396" y="1163320"/>
                  <a:pt x="2185170" y="1164590"/>
                </a:cubicBezTo>
                <a:cubicBezTo>
                  <a:pt x="2186943" y="1165543"/>
                  <a:pt x="2188716" y="1166813"/>
                  <a:pt x="2190490" y="1167765"/>
                </a:cubicBezTo>
                <a:lnTo>
                  <a:pt x="2195810" y="1170623"/>
                </a:lnTo>
                <a:lnTo>
                  <a:pt x="2201130" y="1173480"/>
                </a:lnTo>
                <a:cubicBezTo>
                  <a:pt x="2202904" y="1174433"/>
                  <a:pt x="2204973" y="1175068"/>
                  <a:pt x="2206746" y="1176020"/>
                </a:cubicBezTo>
                <a:cubicBezTo>
                  <a:pt x="2208520" y="1176655"/>
                  <a:pt x="2210589" y="1177290"/>
                  <a:pt x="2212362" y="1177925"/>
                </a:cubicBezTo>
                <a:cubicBezTo>
                  <a:pt x="2214136" y="1178560"/>
                  <a:pt x="2215909" y="1179513"/>
                  <a:pt x="2217683" y="1180148"/>
                </a:cubicBezTo>
                <a:cubicBezTo>
                  <a:pt x="2219752" y="1180465"/>
                  <a:pt x="2221525" y="1181100"/>
                  <a:pt x="2223594" y="1181418"/>
                </a:cubicBezTo>
                <a:cubicBezTo>
                  <a:pt x="2225663" y="1181735"/>
                  <a:pt x="2227436" y="1182370"/>
                  <a:pt x="2229505" y="1182688"/>
                </a:cubicBezTo>
                <a:lnTo>
                  <a:pt x="2235417" y="1183640"/>
                </a:lnTo>
                <a:cubicBezTo>
                  <a:pt x="2237190" y="1183958"/>
                  <a:pt x="2239259" y="1183958"/>
                  <a:pt x="2241033" y="1184275"/>
                </a:cubicBezTo>
                <a:cubicBezTo>
                  <a:pt x="2243102" y="1184275"/>
                  <a:pt x="2245171" y="1184593"/>
                  <a:pt x="2247240" y="1184593"/>
                </a:cubicBezTo>
                <a:cubicBezTo>
                  <a:pt x="2249013" y="1184910"/>
                  <a:pt x="2251082" y="1184910"/>
                  <a:pt x="2252856" y="1185228"/>
                </a:cubicBezTo>
                <a:cubicBezTo>
                  <a:pt x="2254925" y="1184910"/>
                  <a:pt x="2256994" y="1184910"/>
                  <a:pt x="2259063" y="1184593"/>
                </a:cubicBezTo>
                <a:cubicBezTo>
                  <a:pt x="2260836" y="1184593"/>
                  <a:pt x="2262905" y="1184275"/>
                  <a:pt x="2264679" y="1184275"/>
                </a:cubicBezTo>
                <a:cubicBezTo>
                  <a:pt x="2266748" y="1183958"/>
                  <a:pt x="2268521" y="1183958"/>
                  <a:pt x="2270590" y="1183640"/>
                </a:cubicBezTo>
                <a:lnTo>
                  <a:pt x="2276797" y="1182688"/>
                </a:lnTo>
                <a:cubicBezTo>
                  <a:pt x="2278571" y="1182370"/>
                  <a:pt x="2280640" y="1181735"/>
                  <a:pt x="2282413" y="1181418"/>
                </a:cubicBezTo>
                <a:cubicBezTo>
                  <a:pt x="2284186" y="1181100"/>
                  <a:pt x="2286255" y="1180465"/>
                  <a:pt x="2288029" y="1180148"/>
                </a:cubicBezTo>
                <a:cubicBezTo>
                  <a:pt x="2290098" y="1179513"/>
                  <a:pt x="2291871" y="1178560"/>
                  <a:pt x="2293940" y="1177925"/>
                </a:cubicBezTo>
                <a:lnTo>
                  <a:pt x="2299261" y="1176020"/>
                </a:lnTo>
                <a:cubicBezTo>
                  <a:pt x="2301034" y="1175068"/>
                  <a:pt x="2302807" y="1174433"/>
                  <a:pt x="2304581" y="1173480"/>
                </a:cubicBezTo>
                <a:cubicBezTo>
                  <a:pt x="2306650" y="1172528"/>
                  <a:pt x="2308423" y="1171575"/>
                  <a:pt x="2310492" y="1170623"/>
                </a:cubicBezTo>
                <a:cubicBezTo>
                  <a:pt x="2312266" y="1169670"/>
                  <a:pt x="2313744" y="1168718"/>
                  <a:pt x="2315517" y="1167765"/>
                </a:cubicBezTo>
                <a:cubicBezTo>
                  <a:pt x="2317291" y="1166813"/>
                  <a:pt x="2319064" y="1165543"/>
                  <a:pt x="2320837" y="1164590"/>
                </a:cubicBezTo>
                <a:cubicBezTo>
                  <a:pt x="2322611" y="1163320"/>
                  <a:pt x="2324089" y="1162368"/>
                  <a:pt x="2325862" y="1161098"/>
                </a:cubicBezTo>
                <a:cubicBezTo>
                  <a:pt x="2327636" y="1159828"/>
                  <a:pt x="2329113" y="1158558"/>
                  <a:pt x="2330887" y="1157288"/>
                </a:cubicBezTo>
                <a:cubicBezTo>
                  <a:pt x="2332365" y="1156018"/>
                  <a:pt x="2334138" y="1154430"/>
                  <a:pt x="2335616" y="1153160"/>
                </a:cubicBezTo>
                <a:cubicBezTo>
                  <a:pt x="2337094" y="1151573"/>
                  <a:pt x="2338867" y="1150303"/>
                  <a:pt x="2340345" y="1148715"/>
                </a:cubicBezTo>
                <a:lnTo>
                  <a:pt x="2344483" y="1144270"/>
                </a:lnTo>
                <a:cubicBezTo>
                  <a:pt x="2345961" y="1142683"/>
                  <a:pt x="2347143" y="1141095"/>
                  <a:pt x="2348621" y="1139508"/>
                </a:cubicBezTo>
                <a:cubicBezTo>
                  <a:pt x="2349804" y="1137920"/>
                  <a:pt x="2351281" y="1136015"/>
                  <a:pt x="2352464" y="1134428"/>
                </a:cubicBezTo>
                <a:cubicBezTo>
                  <a:pt x="2353646" y="1132840"/>
                  <a:pt x="2354828" y="1130935"/>
                  <a:pt x="2356011" y="1129348"/>
                </a:cubicBezTo>
                <a:cubicBezTo>
                  <a:pt x="2357193" y="1127760"/>
                  <a:pt x="2358080" y="1125855"/>
                  <a:pt x="2359262" y="1124268"/>
                </a:cubicBezTo>
                <a:cubicBezTo>
                  <a:pt x="2360149" y="1122363"/>
                  <a:pt x="2361331" y="1120775"/>
                  <a:pt x="2362218" y="1118870"/>
                </a:cubicBezTo>
                <a:cubicBezTo>
                  <a:pt x="2363104" y="1116965"/>
                  <a:pt x="2363695" y="1115378"/>
                  <a:pt x="2364582" y="1113473"/>
                </a:cubicBezTo>
                <a:cubicBezTo>
                  <a:pt x="2365469" y="1111568"/>
                  <a:pt x="2366356" y="1109980"/>
                  <a:pt x="2367242" y="1108075"/>
                </a:cubicBezTo>
                <a:cubicBezTo>
                  <a:pt x="2367833" y="1106170"/>
                  <a:pt x="2368720" y="1104265"/>
                  <a:pt x="2369311" y="1102360"/>
                </a:cubicBezTo>
                <a:lnTo>
                  <a:pt x="2371085" y="1096645"/>
                </a:lnTo>
                <a:cubicBezTo>
                  <a:pt x="2371676" y="1094740"/>
                  <a:pt x="2371972" y="1092835"/>
                  <a:pt x="2372563" y="1090930"/>
                </a:cubicBezTo>
                <a:cubicBezTo>
                  <a:pt x="2373154" y="1089025"/>
                  <a:pt x="2373449" y="1087120"/>
                  <a:pt x="2374041" y="1085215"/>
                </a:cubicBezTo>
                <a:cubicBezTo>
                  <a:pt x="2374336" y="1083310"/>
                  <a:pt x="2374927" y="1081405"/>
                  <a:pt x="2375223" y="1079500"/>
                </a:cubicBezTo>
                <a:cubicBezTo>
                  <a:pt x="2375518" y="1077595"/>
                  <a:pt x="2375518" y="1075690"/>
                  <a:pt x="2375814" y="1073785"/>
                </a:cubicBezTo>
                <a:cubicBezTo>
                  <a:pt x="2375814" y="1071880"/>
                  <a:pt x="2376110" y="1069658"/>
                  <a:pt x="2376110" y="1067753"/>
                </a:cubicBezTo>
                <a:lnTo>
                  <a:pt x="2376110" y="1061720"/>
                </a:lnTo>
                <a:lnTo>
                  <a:pt x="2376110" y="1055688"/>
                </a:lnTo>
                <a:cubicBezTo>
                  <a:pt x="2376110" y="1053783"/>
                  <a:pt x="2375814" y="1051878"/>
                  <a:pt x="2375814" y="1049973"/>
                </a:cubicBezTo>
                <a:cubicBezTo>
                  <a:pt x="2375518" y="1048068"/>
                  <a:pt x="2375518" y="1045845"/>
                  <a:pt x="2375223" y="1043940"/>
                </a:cubicBezTo>
                <a:cubicBezTo>
                  <a:pt x="2374927" y="1042035"/>
                  <a:pt x="2374336" y="1040130"/>
                  <a:pt x="2374041" y="1038225"/>
                </a:cubicBezTo>
                <a:cubicBezTo>
                  <a:pt x="2373449" y="1036320"/>
                  <a:pt x="2373154" y="1034415"/>
                  <a:pt x="2372563" y="1032510"/>
                </a:cubicBezTo>
                <a:cubicBezTo>
                  <a:pt x="2371972" y="1030605"/>
                  <a:pt x="2371676" y="1028700"/>
                  <a:pt x="2371085" y="1026795"/>
                </a:cubicBezTo>
                <a:lnTo>
                  <a:pt x="2369311" y="1021080"/>
                </a:lnTo>
                <a:cubicBezTo>
                  <a:pt x="2368720" y="1019175"/>
                  <a:pt x="2367833" y="1017588"/>
                  <a:pt x="2367242" y="1015683"/>
                </a:cubicBezTo>
                <a:cubicBezTo>
                  <a:pt x="2366356" y="1013778"/>
                  <a:pt x="2365469" y="1011555"/>
                  <a:pt x="2364582" y="1009650"/>
                </a:cubicBezTo>
                <a:cubicBezTo>
                  <a:pt x="2363695" y="1007745"/>
                  <a:pt x="2363104" y="1006158"/>
                  <a:pt x="2362218" y="1004253"/>
                </a:cubicBezTo>
                <a:cubicBezTo>
                  <a:pt x="2361331" y="1002348"/>
                  <a:pt x="2360149" y="1000760"/>
                  <a:pt x="2359262" y="998855"/>
                </a:cubicBezTo>
                <a:cubicBezTo>
                  <a:pt x="2358080" y="997268"/>
                  <a:pt x="2357193" y="995680"/>
                  <a:pt x="2356011" y="994093"/>
                </a:cubicBezTo>
                <a:cubicBezTo>
                  <a:pt x="2354828" y="992505"/>
                  <a:pt x="2353646" y="990600"/>
                  <a:pt x="2352464" y="989013"/>
                </a:cubicBezTo>
                <a:cubicBezTo>
                  <a:pt x="2351281" y="987425"/>
                  <a:pt x="2349804" y="985520"/>
                  <a:pt x="2348621" y="983933"/>
                </a:cubicBezTo>
                <a:cubicBezTo>
                  <a:pt x="2347143" y="982345"/>
                  <a:pt x="2345961" y="980758"/>
                  <a:pt x="2344483" y="979170"/>
                </a:cubicBezTo>
                <a:lnTo>
                  <a:pt x="2340345" y="974725"/>
                </a:lnTo>
                <a:lnTo>
                  <a:pt x="2240737" y="875030"/>
                </a:lnTo>
                <a:lnTo>
                  <a:pt x="1991865" y="626428"/>
                </a:lnTo>
                <a:lnTo>
                  <a:pt x="1987431" y="621665"/>
                </a:lnTo>
                <a:cubicBezTo>
                  <a:pt x="1986249" y="620078"/>
                  <a:pt x="1984771" y="618490"/>
                  <a:pt x="1983589" y="616903"/>
                </a:cubicBezTo>
                <a:cubicBezTo>
                  <a:pt x="1982111" y="615315"/>
                  <a:pt x="1980929" y="613728"/>
                  <a:pt x="1979451" y="612140"/>
                </a:cubicBezTo>
                <a:cubicBezTo>
                  <a:pt x="1978269" y="610553"/>
                  <a:pt x="1977086" y="608648"/>
                  <a:pt x="1975904" y="607060"/>
                </a:cubicBezTo>
                <a:cubicBezTo>
                  <a:pt x="1974722" y="605155"/>
                  <a:pt x="1973835" y="603568"/>
                  <a:pt x="1972653" y="601663"/>
                </a:cubicBezTo>
                <a:cubicBezTo>
                  <a:pt x="1971766" y="599758"/>
                  <a:pt x="1970879" y="598170"/>
                  <a:pt x="1969993" y="596265"/>
                </a:cubicBezTo>
                <a:cubicBezTo>
                  <a:pt x="1969106" y="594360"/>
                  <a:pt x="1967924" y="592773"/>
                  <a:pt x="1967037" y="590868"/>
                </a:cubicBezTo>
                <a:cubicBezTo>
                  <a:pt x="1966446" y="588963"/>
                  <a:pt x="1965559" y="587375"/>
                  <a:pt x="1964968" y="585470"/>
                </a:cubicBezTo>
                <a:cubicBezTo>
                  <a:pt x="1964081" y="583565"/>
                  <a:pt x="1963490" y="581660"/>
                  <a:pt x="1962603" y="579755"/>
                </a:cubicBezTo>
                <a:cubicBezTo>
                  <a:pt x="1962012" y="577850"/>
                  <a:pt x="1961421" y="576263"/>
                  <a:pt x="1960830" y="574358"/>
                </a:cubicBezTo>
                <a:lnTo>
                  <a:pt x="1959056" y="568643"/>
                </a:lnTo>
                <a:cubicBezTo>
                  <a:pt x="1958761" y="566738"/>
                  <a:pt x="1958465" y="564515"/>
                  <a:pt x="1958170" y="562610"/>
                </a:cubicBezTo>
                <a:cubicBezTo>
                  <a:pt x="1957874" y="560705"/>
                  <a:pt x="1957283" y="558800"/>
                  <a:pt x="1956987" y="556895"/>
                </a:cubicBezTo>
                <a:cubicBezTo>
                  <a:pt x="1956692" y="554990"/>
                  <a:pt x="1956692" y="553085"/>
                  <a:pt x="1956396" y="551180"/>
                </a:cubicBezTo>
                <a:cubicBezTo>
                  <a:pt x="1956101" y="548958"/>
                  <a:pt x="1956101" y="547053"/>
                  <a:pt x="1955805" y="544830"/>
                </a:cubicBezTo>
                <a:lnTo>
                  <a:pt x="1955805" y="539115"/>
                </a:lnTo>
                <a:lnTo>
                  <a:pt x="1955805" y="533083"/>
                </a:lnTo>
                <a:cubicBezTo>
                  <a:pt x="1956101" y="531178"/>
                  <a:pt x="1956101" y="529273"/>
                  <a:pt x="1956396" y="527368"/>
                </a:cubicBezTo>
                <a:cubicBezTo>
                  <a:pt x="1956692" y="525463"/>
                  <a:pt x="1956692" y="523558"/>
                  <a:pt x="1956987" y="521653"/>
                </a:cubicBezTo>
                <a:cubicBezTo>
                  <a:pt x="1957283" y="519748"/>
                  <a:pt x="1957874" y="517525"/>
                  <a:pt x="1958170" y="515620"/>
                </a:cubicBezTo>
                <a:cubicBezTo>
                  <a:pt x="1958465" y="513715"/>
                  <a:pt x="1958761" y="511493"/>
                  <a:pt x="1959056" y="509588"/>
                </a:cubicBezTo>
                <a:lnTo>
                  <a:pt x="1960830" y="503873"/>
                </a:lnTo>
                <a:lnTo>
                  <a:pt x="1962603" y="498158"/>
                </a:lnTo>
                <a:cubicBezTo>
                  <a:pt x="1963490" y="496253"/>
                  <a:pt x="1964081" y="494665"/>
                  <a:pt x="1964968" y="492760"/>
                </a:cubicBezTo>
                <a:cubicBezTo>
                  <a:pt x="1965559" y="490855"/>
                  <a:pt x="1966446" y="489268"/>
                  <a:pt x="1967037" y="487363"/>
                </a:cubicBezTo>
                <a:cubicBezTo>
                  <a:pt x="1967924" y="485458"/>
                  <a:pt x="1969106" y="483553"/>
                  <a:pt x="1969993" y="481648"/>
                </a:cubicBezTo>
                <a:cubicBezTo>
                  <a:pt x="1970879" y="480060"/>
                  <a:pt x="1971766" y="478155"/>
                  <a:pt x="1972653" y="476568"/>
                </a:cubicBezTo>
                <a:cubicBezTo>
                  <a:pt x="1973835" y="474663"/>
                  <a:pt x="1974722" y="473075"/>
                  <a:pt x="1975904" y="471170"/>
                </a:cubicBezTo>
                <a:lnTo>
                  <a:pt x="1979451" y="466408"/>
                </a:lnTo>
                <a:cubicBezTo>
                  <a:pt x="1980929" y="464820"/>
                  <a:pt x="1982111" y="462915"/>
                  <a:pt x="1983589" y="461328"/>
                </a:cubicBezTo>
                <a:cubicBezTo>
                  <a:pt x="1984771" y="459740"/>
                  <a:pt x="1986249" y="458153"/>
                  <a:pt x="1987431" y="456565"/>
                </a:cubicBezTo>
                <a:lnTo>
                  <a:pt x="1991865" y="451803"/>
                </a:lnTo>
                <a:cubicBezTo>
                  <a:pt x="1993343" y="450533"/>
                  <a:pt x="1995116" y="448945"/>
                  <a:pt x="1996594" y="447675"/>
                </a:cubicBezTo>
                <a:cubicBezTo>
                  <a:pt x="1998072" y="446405"/>
                  <a:pt x="1999550" y="444818"/>
                  <a:pt x="2001028" y="443548"/>
                </a:cubicBezTo>
                <a:cubicBezTo>
                  <a:pt x="2002801" y="442278"/>
                  <a:pt x="2004279" y="441008"/>
                  <a:pt x="2006052" y="439738"/>
                </a:cubicBezTo>
                <a:cubicBezTo>
                  <a:pt x="2007826" y="438468"/>
                  <a:pt x="2009304" y="437515"/>
                  <a:pt x="2011077" y="436245"/>
                </a:cubicBezTo>
                <a:cubicBezTo>
                  <a:pt x="2012851" y="434975"/>
                  <a:pt x="2014329" y="434023"/>
                  <a:pt x="2016102" y="432753"/>
                </a:cubicBezTo>
                <a:cubicBezTo>
                  <a:pt x="2017875" y="431800"/>
                  <a:pt x="2019944" y="430848"/>
                  <a:pt x="2021718" y="429895"/>
                </a:cubicBezTo>
                <a:cubicBezTo>
                  <a:pt x="2023491" y="428943"/>
                  <a:pt x="2025265" y="428308"/>
                  <a:pt x="2027038" y="427355"/>
                </a:cubicBezTo>
                <a:cubicBezTo>
                  <a:pt x="2028812" y="426403"/>
                  <a:pt x="2030881" y="425768"/>
                  <a:pt x="2032654" y="424815"/>
                </a:cubicBezTo>
                <a:cubicBezTo>
                  <a:pt x="2034427" y="424180"/>
                  <a:pt x="2036496" y="423545"/>
                  <a:pt x="2038270" y="422910"/>
                </a:cubicBezTo>
                <a:cubicBezTo>
                  <a:pt x="2040043" y="422275"/>
                  <a:pt x="2042112" y="421640"/>
                  <a:pt x="2043886" y="421005"/>
                </a:cubicBezTo>
                <a:cubicBezTo>
                  <a:pt x="2045659" y="420688"/>
                  <a:pt x="2047728" y="420053"/>
                  <a:pt x="2049502" y="419735"/>
                </a:cubicBezTo>
                <a:cubicBezTo>
                  <a:pt x="2051571" y="419100"/>
                  <a:pt x="2053344" y="418783"/>
                  <a:pt x="2055413" y="418148"/>
                </a:cubicBezTo>
                <a:lnTo>
                  <a:pt x="2061029" y="417195"/>
                </a:lnTo>
                <a:lnTo>
                  <a:pt x="2067236" y="416243"/>
                </a:lnTo>
                <a:cubicBezTo>
                  <a:pt x="2069009" y="416243"/>
                  <a:pt x="2071078" y="415925"/>
                  <a:pt x="2072852" y="415925"/>
                </a:cubicBezTo>
                <a:lnTo>
                  <a:pt x="2079059" y="415925"/>
                </a:lnTo>
                <a:lnTo>
                  <a:pt x="2084970" y="415925"/>
                </a:lnTo>
                <a:cubicBezTo>
                  <a:pt x="2087039" y="415925"/>
                  <a:pt x="2088813" y="416243"/>
                  <a:pt x="2090882" y="416243"/>
                </a:cubicBezTo>
                <a:lnTo>
                  <a:pt x="2096793" y="417195"/>
                </a:lnTo>
                <a:lnTo>
                  <a:pt x="2102409" y="418148"/>
                </a:lnTo>
                <a:cubicBezTo>
                  <a:pt x="2104478" y="418783"/>
                  <a:pt x="2106252" y="419100"/>
                  <a:pt x="2108321" y="419735"/>
                </a:cubicBezTo>
                <a:cubicBezTo>
                  <a:pt x="2110094" y="420053"/>
                  <a:pt x="2112163" y="420688"/>
                  <a:pt x="2113936" y="421005"/>
                </a:cubicBezTo>
                <a:cubicBezTo>
                  <a:pt x="2115710" y="421640"/>
                  <a:pt x="2117779" y="422275"/>
                  <a:pt x="2119552" y="422910"/>
                </a:cubicBezTo>
                <a:cubicBezTo>
                  <a:pt x="2121621" y="423545"/>
                  <a:pt x="2123395" y="424180"/>
                  <a:pt x="2125464" y="424815"/>
                </a:cubicBezTo>
                <a:cubicBezTo>
                  <a:pt x="2127237" y="425768"/>
                  <a:pt x="2129011" y="426403"/>
                  <a:pt x="2130784" y="427355"/>
                </a:cubicBezTo>
                <a:cubicBezTo>
                  <a:pt x="2132558" y="428308"/>
                  <a:pt x="2134331" y="428943"/>
                  <a:pt x="2136104" y="429895"/>
                </a:cubicBezTo>
                <a:cubicBezTo>
                  <a:pt x="2137878" y="430848"/>
                  <a:pt x="2139947" y="431800"/>
                  <a:pt x="2141720" y="432753"/>
                </a:cubicBezTo>
                <a:cubicBezTo>
                  <a:pt x="2143494" y="434023"/>
                  <a:pt x="2144972" y="434975"/>
                  <a:pt x="2146745" y="436245"/>
                </a:cubicBezTo>
                <a:cubicBezTo>
                  <a:pt x="2148518" y="437515"/>
                  <a:pt x="2150292" y="438468"/>
                  <a:pt x="2152065" y="439738"/>
                </a:cubicBezTo>
                <a:cubicBezTo>
                  <a:pt x="2153543" y="441008"/>
                  <a:pt x="2155317" y="442278"/>
                  <a:pt x="2156795" y="443548"/>
                </a:cubicBezTo>
                <a:cubicBezTo>
                  <a:pt x="2158568" y="444818"/>
                  <a:pt x="2160046" y="446405"/>
                  <a:pt x="2161819" y="447675"/>
                </a:cubicBezTo>
                <a:cubicBezTo>
                  <a:pt x="2163297" y="448945"/>
                  <a:pt x="2164479" y="450533"/>
                  <a:pt x="2165957" y="451803"/>
                </a:cubicBezTo>
                <a:lnTo>
                  <a:pt x="2966073" y="1251903"/>
                </a:lnTo>
                <a:lnTo>
                  <a:pt x="5612631" y="3898583"/>
                </a:lnTo>
                <a:cubicBezTo>
                  <a:pt x="5614109" y="3900170"/>
                  <a:pt x="5615882" y="3901758"/>
                  <a:pt x="5617360" y="3903345"/>
                </a:cubicBezTo>
                <a:cubicBezTo>
                  <a:pt x="5618838" y="3904933"/>
                  <a:pt x="5620021" y="3906838"/>
                  <a:pt x="5621498" y="3908425"/>
                </a:cubicBezTo>
                <a:cubicBezTo>
                  <a:pt x="5622680" y="3910013"/>
                  <a:pt x="5624158" y="3911918"/>
                  <a:pt x="5625341" y="3913505"/>
                </a:cubicBezTo>
                <a:cubicBezTo>
                  <a:pt x="5626523" y="3915093"/>
                  <a:pt x="5627705" y="3916998"/>
                  <a:pt x="5628888" y="3918585"/>
                </a:cubicBezTo>
                <a:cubicBezTo>
                  <a:pt x="5630070" y="3920173"/>
                  <a:pt x="5630957" y="3921760"/>
                  <a:pt x="5632139" y="3923348"/>
                </a:cubicBezTo>
                <a:cubicBezTo>
                  <a:pt x="5633025" y="3925253"/>
                  <a:pt x="5634208" y="3926840"/>
                  <a:pt x="5635094" y="3928745"/>
                </a:cubicBezTo>
                <a:cubicBezTo>
                  <a:pt x="5635982" y="3930650"/>
                  <a:pt x="5637163" y="3932555"/>
                  <a:pt x="5638050" y="3934460"/>
                </a:cubicBezTo>
                <a:cubicBezTo>
                  <a:pt x="5638937" y="3936365"/>
                  <a:pt x="5639528" y="3937953"/>
                  <a:pt x="5640415" y="3939858"/>
                </a:cubicBezTo>
                <a:cubicBezTo>
                  <a:pt x="5641006" y="3941763"/>
                  <a:pt x="5641893" y="3943985"/>
                  <a:pt x="5642484" y="3945890"/>
                </a:cubicBezTo>
                <a:lnTo>
                  <a:pt x="5644257" y="3951605"/>
                </a:lnTo>
                <a:cubicBezTo>
                  <a:pt x="5644849" y="3953510"/>
                  <a:pt x="5645144" y="3955415"/>
                  <a:pt x="5645735" y="3957320"/>
                </a:cubicBezTo>
                <a:cubicBezTo>
                  <a:pt x="5646327" y="3959225"/>
                  <a:pt x="5646622" y="3961448"/>
                  <a:pt x="5647213" y="3963353"/>
                </a:cubicBezTo>
                <a:lnTo>
                  <a:pt x="5648100" y="3969068"/>
                </a:lnTo>
                <a:cubicBezTo>
                  <a:pt x="5648396" y="3970973"/>
                  <a:pt x="5648396" y="3973195"/>
                  <a:pt x="5648691" y="3975100"/>
                </a:cubicBezTo>
                <a:cubicBezTo>
                  <a:pt x="5648986" y="3977005"/>
                  <a:pt x="5648986" y="3978910"/>
                  <a:pt x="5649282" y="3980815"/>
                </a:cubicBezTo>
                <a:lnTo>
                  <a:pt x="5649282" y="3987165"/>
                </a:lnTo>
                <a:lnTo>
                  <a:pt x="5649282" y="3992880"/>
                </a:lnTo>
                <a:cubicBezTo>
                  <a:pt x="5648986" y="3994785"/>
                  <a:pt x="5648986" y="3997008"/>
                  <a:pt x="5648691" y="3998913"/>
                </a:cubicBezTo>
                <a:cubicBezTo>
                  <a:pt x="5648396" y="4000818"/>
                  <a:pt x="5648396" y="4003040"/>
                  <a:pt x="5648100" y="4004945"/>
                </a:cubicBezTo>
                <a:lnTo>
                  <a:pt x="5647213" y="4010660"/>
                </a:lnTo>
                <a:cubicBezTo>
                  <a:pt x="5646622" y="4012565"/>
                  <a:pt x="5646327" y="4014470"/>
                  <a:pt x="5645735" y="4016375"/>
                </a:cubicBezTo>
                <a:cubicBezTo>
                  <a:pt x="5645144" y="4018598"/>
                  <a:pt x="5644849" y="4020503"/>
                  <a:pt x="5644257" y="4022725"/>
                </a:cubicBezTo>
                <a:lnTo>
                  <a:pt x="5642484" y="4028440"/>
                </a:lnTo>
                <a:cubicBezTo>
                  <a:pt x="5641893" y="4030345"/>
                  <a:pt x="5641006" y="4031933"/>
                  <a:pt x="5640415" y="4033838"/>
                </a:cubicBezTo>
                <a:cubicBezTo>
                  <a:pt x="5639528" y="4035743"/>
                  <a:pt x="5638937" y="4037648"/>
                  <a:pt x="5638050" y="4039553"/>
                </a:cubicBezTo>
                <a:cubicBezTo>
                  <a:pt x="5637163" y="4041458"/>
                  <a:pt x="5635982" y="4043045"/>
                  <a:pt x="5635094" y="4044950"/>
                </a:cubicBezTo>
                <a:cubicBezTo>
                  <a:pt x="5634208" y="4046855"/>
                  <a:pt x="5633025" y="4048443"/>
                  <a:pt x="5632139" y="4050348"/>
                </a:cubicBezTo>
                <a:cubicBezTo>
                  <a:pt x="5630957" y="4052253"/>
                  <a:pt x="5630070" y="4053840"/>
                  <a:pt x="5628888" y="4055745"/>
                </a:cubicBezTo>
                <a:cubicBezTo>
                  <a:pt x="5627705" y="4057333"/>
                  <a:pt x="5626523" y="4059238"/>
                  <a:pt x="5625341" y="4060825"/>
                </a:cubicBezTo>
                <a:cubicBezTo>
                  <a:pt x="5624158" y="4062413"/>
                  <a:pt x="5622680" y="4064000"/>
                  <a:pt x="5621498" y="4065588"/>
                </a:cubicBezTo>
                <a:cubicBezTo>
                  <a:pt x="5620021" y="4067175"/>
                  <a:pt x="5618838" y="4068763"/>
                  <a:pt x="5617360" y="4070350"/>
                </a:cubicBezTo>
                <a:cubicBezTo>
                  <a:pt x="5615882" y="4071938"/>
                  <a:pt x="5614109" y="4073525"/>
                  <a:pt x="5612631" y="4075113"/>
                </a:cubicBezTo>
                <a:lnTo>
                  <a:pt x="5608198" y="4079875"/>
                </a:lnTo>
                <a:cubicBezTo>
                  <a:pt x="5606719" y="4081145"/>
                  <a:pt x="5604946" y="4082415"/>
                  <a:pt x="5603468" y="4083685"/>
                </a:cubicBezTo>
                <a:cubicBezTo>
                  <a:pt x="5601695" y="4084955"/>
                  <a:pt x="5600217" y="4086225"/>
                  <a:pt x="5598443" y="4087495"/>
                </a:cubicBezTo>
                <a:cubicBezTo>
                  <a:pt x="5596670" y="4088765"/>
                  <a:pt x="5595192" y="4090035"/>
                  <a:pt x="5593419" y="4091305"/>
                </a:cubicBezTo>
                <a:cubicBezTo>
                  <a:pt x="5591645" y="4092258"/>
                  <a:pt x="5589872" y="4093528"/>
                  <a:pt x="5588098" y="4094480"/>
                </a:cubicBezTo>
                <a:cubicBezTo>
                  <a:pt x="5586325" y="4095433"/>
                  <a:pt x="5584256" y="4096385"/>
                  <a:pt x="5582482" y="4097338"/>
                </a:cubicBezTo>
                <a:lnTo>
                  <a:pt x="5577162" y="4100195"/>
                </a:lnTo>
                <a:cubicBezTo>
                  <a:pt x="5575389" y="4100830"/>
                  <a:pt x="5573615" y="4101783"/>
                  <a:pt x="5571842" y="4102418"/>
                </a:cubicBezTo>
                <a:cubicBezTo>
                  <a:pt x="5569773" y="4103053"/>
                  <a:pt x="5567999" y="4104005"/>
                  <a:pt x="5565931" y="4104640"/>
                </a:cubicBezTo>
                <a:cubicBezTo>
                  <a:pt x="5564157" y="4105275"/>
                  <a:pt x="5562088" y="4105910"/>
                  <a:pt x="5560315" y="4106545"/>
                </a:cubicBezTo>
                <a:cubicBezTo>
                  <a:pt x="5558542" y="4107180"/>
                  <a:pt x="5556472" y="4107498"/>
                  <a:pt x="5554699" y="4108133"/>
                </a:cubicBezTo>
                <a:cubicBezTo>
                  <a:pt x="5552630" y="4108450"/>
                  <a:pt x="5550561" y="4109085"/>
                  <a:pt x="5548492" y="4109403"/>
                </a:cubicBezTo>
                <a:lnTo>
                  <a:pt x="5542580" y="4110355"/>
                </a:lnTo>
                <a:cubicBezTo>
                  <a:pt x="5540511" y="4110673"/>
                  <a:pt x="5538738" y="4110673"/>
                  <a:pt x="5536669" y="4110990"/>
                </a:cubicBezTo>
                <a:cubicBezTo>
                  <a:pt x="5534600" y="4110990"/>
                  <a:pt x="5532827" y="4111308"/>
                  <a:pt x="5530758" y="4111308"/>
                </a:cubicBezTo>
                <a:cubicBezTo>
                  <a:pt x="5528688" y="4111308"/>
                  <a:pt x="5526915" y="4111625"/>
                  <a:pt x="5524846" y="4111625"/>
                </a:cubicBezTo>
                <a:cubicBezTo>
                  <a:pt x="5522777" y="4111625"/>
                  <a:pt x="5520708" y="4111308"/>
                  <a:pt x="5518639" y="4111308"/>
                </a:cubicBezTo>
                <a:cubicBezTo>
                  <a:pt x="5516866" y="4111308"/>
                  <a:pt x="5514797" y="4110990"/>
                  <a:pt x="5513023" y="4110990"/>
                </a:cubicBezTo>
                <a:cubicBezTo>
                  <a:pt x="5510954" y="4110673"/>
                  <a:pt x="5508885" y="4110673"/>
                  <a:pt x="5506816" y="4110355"/>
                </a:cubicBezTo>
                <a:lnTo>
                  <a:pt x="5501200" y="4109403"/>
                </a:lnTo>
                <a:cubicBezTo>
                  <a:pt x="5499131" y="4109085"/>
                  <a:pt x="5497062" y="4108450"/>
                  <a:pt x="5494993" y="4108133"/>
                </a:cubicBezTo>
                <a:cubicBezTo>
                  <a:pt x="5492924" y="4107498"/>
                  <a:pt x="5491150" y="4107180"/>
                  <a:pt x="5489081" y="4106545"/>
                </a:cubicBezTo>
                <a:cubicBezTo>
                  <a:pt x="5487308" y="4105910"/>
                  <a:pt x="5485239" y="4105275"/>
                  <a:pt x="5483466" y="4104640"/>
                </a:cubicBezTo>
                <a:cubicBezTo>
                  <a:pt x="5481693" y="4104005"/>
                  <a:pt x="5479623" y="4103053"/>
                  <a:pt x="5477850" y="4102418"/>
                </a:cubicBezTo>
                <a:cubicBezTo>
                  <a:pt x="5476076" y="4101783"/>
                  <a:pt x="5474007" y="4100830"/>
                  <a:pt x="5472234" y="4100195"/>
                </a:cubicBezTo>
                <a:lnTo>
                  <a:pt x="5466913" y="4097338"/>
                </a:lnTo>
                <a:lnTo>
                  <a:pt x="5461593" y="4094480"/>
                </a:lnTo>
                <a:cubicBezTo>
                  <a:pt x="5459820" y="4093528"/>
                  <a:pt x="5458046" y="4092258"/>
                  <a:pt x="5456273" y="4091305"/>
                </a:cubicBezTo>
                <a:cubicBezTo>
                  <a:pt x="5454499" y="4090035"/>
                  <a:pt x="5453022" y="4088765"/>
                  <a:pt x="5451248" y="4087495"/>
                </a:cubicBezTo>
                <a:cubicBezTo>
                  <a:pt x="5449475" y="4086225"/>
                  <a:pt x="5447997" y="4084955"/>
                  <a:pt x="5446223" y="4083685"/>
                </a:cubicBezTo>
                <a:cubicBezTo>
                  <a:pt x="5444746" y="4082415"/>
                  <a:pt x="5442973" y="4081145"/>
                  <a:pt x="5441495" y="4079875"/>
                </a:cubicBezTo>
                <a:cubicBezTo>
                  <a:pt x="5440016" y="4078288"/>
                  <a:pt x="5438243" y="4076700"/>
                  <a:pt x="5436765" y="4075113"/>
                </a:cubicBezTo>
                <a:lnTo>
                  <a:pt x="5322379" y="3960813"/>
                </a:lnTo>
                <a:cubicBezTo>
                  <a:pt x="5320901" y="3959225"/>
                  <a:pt x="5319423" y="3957955"/>
                  <a:pt x="5317945" y="3956368"/>
                </a:cubicBezTo>
                <a:cubicBezTo>
                  <a:pt x="5316172" y="3955098"/>
                  <a:pt x="5314694" y="3953510"/>
                  <a:pt x="5312921" y="3952240"/>
                </a:cubicBezTo>
                <a:cubicBezTo>
                  <a:pt x="5311147" y="3950970"/>
                  <a:pt x="5309669" y="3950018"/>
                  <a:pt x="5307896" y="3948748"/>
                </a:cubicBezTo>
                <a:cubicBezTo>
                  <a:pt x="5306122" y="3947478"/>
                  <a:pt x="5304645" y="3946208"/>
                  <a:pt x="5302871" y="3944938"/>
                </a:cubicBezTo>
                <a:cubicBezTo>
                  <a:pt x="5301098" y="3943985"/>
                  <a:pt x="5299029" y="3942715"/>
                  <a:pt x="5297255" y="3941763"/>
                </a:cubicBezTo>
                <a:cubicBezTo>
                  <a:pt x="5295482" y="3940810"/>
                  <a:pt x="5294004" y="3939540"/>
                  <a:pt x="5292230" y="3938588"/>
                </a:cubicBezTo>
                <a:cubicBezTo>
                  <a:pt x="5290457" y="3937635"/>
                  <a:pt x="5288388" y="3937000"/>
                  <a:pt x="5286615" y="3936048"/>
                </a:cubicBezTo>
                <a:cubicBezTo>
                  <a:pt x="5284841" y="3935095"/>
                  <a:pt x="5283068" y="3934460"/>
                  <a:pt x="5281294" y="3933508"/>
                </a:cubicBezTo>
                <a:cubicBezTo>
                  <a:pt x="5279225" y="3932873"/>
                  <a:pt x="5277452" y="3931920"/>
                  <a:pt x="5275383" y="3931285"/>
                </a:cubicBezTo>
                <a:cubicBezTo>
                  <a:pt x="5273609" y="3930650"/>
                  <a:pt x="5271540" y="3930333"/>
                  <a:pt x="5269767" y="3929698"/>
                </a:cubicBezTo>
                <a:cubicBezTo>
                  <a:pt x="5267698" y="3929063"/>
                  <a:pt x="5265924" y="3928428"/>
                  <a:pt x="5263855" y="3927793"/>
                </a:cubicBezTo>
                <a:lnTo>
                  <a:pt x="5257944" y="3926840"/>
                </a:lnTo>
                <a:cubicBezTo>
                  <a:pt x="5255875" y="3926523"/>
                  <a:pt x="5254102" y="3925888"/>
                  <a:pt x="5252033" y="3925570"/>
                </a:cubicBezTo>
                <a:cubicBezTo>
                  <a:pt x="5249964" y="3925253"/>
                  <a:pt x="5248190" y="3925253"/>
                  <a:pt x="5246121" y="3924935"/>
                </a:cubicBezTo>
                <a:cubicBezTo>
                  <a:pt x="5244052" y="3924935"/>
                  <a:pt x="5242279" y="3924618"/>
                  <a:pt x="5240210" y="3924618"/>
                </a:cubicBezTo>
                <a:lnTo>
                  <a:pt x="5234298" y="3924618"/>
                </a:lnTo>
                <a:lnTo>
                  <a:pt x="5228091" y="3924618"/>
                </a:lnTo>
                <a:cubicBezTo>
                  <a:pt x="5226022" y="3924618"/>
                  <a:pt x="5224249" y="3924935"/>
                  <a:pt x="5222180" y="3924935"/>
                </a:cubicBezTo>
                <a:cubicBezTo>
                  <a:pt x="5220111" y="3925253"/>
                  <a:pt x="5218337" y="3925253"/>
                  <a:pt x="5216268" y="3925570"/>
                </a:cubicBezTo>
                <a:cubicBezTo>
                  <a:pt x="5214199" y="3925888"/>
                  <a:pt x="5212426" y="3926523"/>
                  <a:pt x="5210357" y="3926840"/>
                </a:cubicBezTo>
                <a:lnTo>
                  <a:pt x="5204741" y="3927793"/>
                </a:lnTo>
                <a:lnTo>
                  <a:pt x="5198534" y="3929698"/>
                </a:lnTo>
                <a:cubicBezTo>
                  <a:pt x="5196760" y="3930333"/>
                  <a:pt x="5194691" y="3930650"/>
                  <a:pt x="5192918" y="3931285"/>
                </a:cubicBezTo>
                <a:cubicBezTo>
                  <a:pt x="5191145" y="3931920"/>
                  <a:pt x="5189371" y="3932873"/>
                  <a:pt x="5187598" y="3933508"/>
                </a:cubicBezTo>
                <a:cubicBezTo>
                  <a:pt x="5185529" y="3934460"/>
                  <a:pt x="5183755" y="3935095"/>
                  <a:pt x="5181686" y="3936048"/>
                </a:cubicBezTo>
                <a:cubicBezTo>
                  <a:pt x="5179913" y="3937000"/>
                  <a:pt x="5178139" y="3937635"/>
                  <a:pt x="5176366" y="3938588"/>
                </a:cubicBezTo>
                <a:cubicBezTo>
                  <a:pt x="5174593" y="3939540"/>
                  <a:pt x="5172819" y="3940810"/>
                  <a:pt x="5171046" y="3941763"/>
                </a:cubicBezTo>
                <a:cubicBezTo>
                  <a:pt x="5169272" y="3942715"/>
                  <a:pt x="5167203" y="3943985"/>
                  <a:pt x="5165430" y="3944938"/>
                </a:cubicBezTo>
                <a:cubicBezTo>
                  <a:pt x="5163656" y="3946208"/>
                  <a:pt x="5162178" y="3947478"/>
                  <a:pt x="5160405" y="3948748"/>
                </a:cubicBezTo>
                <a:cubicBezTo>
                  <a:pt x="5158632" y="3950018"/>
                  <a:pt x="5157154" y="3950970"/>
                  <a:pt x="5155380" y="3952240"/>
                </a:cubicBezTo>
                <a:cubicBezTo>
                  <a:pt x="5153902" y="3953510"/>
                  <a:pt x="5152425" y="3955098"/>
                  <a:pt x="5150947" y="3956368"/>
                </a:cubicBezTo>
                <a:cubicBezTo>
                  <a:pt x="5149469" y="3957955"/>
                  <a:pt x="5147695" y="3959225"/>
                  <a:pt x="5146218" y="3960813"/>
                </a:cubicBezTo>
                <a:cubicBezTo>
                  <a:pt x="5144740" y="3962400"/>
                  <a:pt x="5142966" y="3963988"/>
                  <a:pt x="5141488" y="3965575"/>
                </a:cubicBezTo>
                <a:cubicBezTo>
                  <a:pt x="5140306" y="3967163"/>
                  <a:pt x="5138828" y="3969068"/>
                  <a:pt x="5137646" y="3970655"/>
                </a:cubicBezTo>
                <a:lnTo>
                  <a:pt x="5133508" y="3975100"/>
                </a:lnTo>
                <a:cubicBezTo>
                  <a:pt x="5132326" y="3977005"/>
                  <a:pt x="5131143" y="3978593"/>
                  <a:pt x="5129961" y="3980498"/>
                </a:cubicBezTo>
                <a:cubicBezTo>
                  <a:pt x="5128779" y="3982085"/>
                  <a:pt x="5127892" y="3983990"/>
                  <a:pt x="5126710" y="3985578"/>
                </a:cubicBezTo>
                <a:cubicBezTo>
                  <a:pt x="5125823" y="3987483"/>
                  <a:pt x="5124641" y="3989070"/>
                  <a:pt x="5123754" y="3990975"/>
                </a:cubicBezTo>
                <a:cubicBezTo>
                  <a:pt x="5122867" y="3992880"/>
                  <a:pt x="5121981" y="3994468"/>
                  <a:pt x="5121094" y="3996373"/>
                </a:cubicBezTo>
                <a:cubicBezTo>
                  <a:pt x="5120207" y="3998278"/>
                  <a:pt x="5119616" y="4000183"/>
                  <a:pt x="5118729" y="4002088"/>
                </a:cubicBezTo>
                <a:cubicBezTo>
                  <a:pt x="5118138" y="4003993"/>
                  <a:pt x="5117251" y="4005898"/>
                  <a:pt x="5116660" y="4007803"/>
                </a:cubicBezTo>
                <a:cubicBezTo>
                  <a:pt x="5116069" y="4009708"/>
                  <a:pt x="5115182" y="4011613"/>
                  <a:pt x="5114591" y="4013518"/>
                </a:cubicBezTo>
                <a:cubicBezTo>
                  <a:pt x="5114000" y="4015423"/>
                  <a:pt x="5113705" y="4017328"/>
                  <a:pt x="5113113" y="4019233"/>
                </a:cubicBezTo>
                <a:cubicBezTo>
                  <a:pt x="5112522" y="4021138"/>
                  <a:pt x="5112227" y="4023360"/>
                  <a:pt x="5111636" y="4025265"/>
                </a:cubicBezTo>
                <a:cubicBezTo>
                  <a:pt x="5111340" y="4027170"/>
                  <a:pt x="5111340" y="4029393"/>
                  <a:pt x="5111044" y="4031298"/>
                </a:cubicBezTo>
                <a:lnTo>
                  <a:pt x="5110158" y="4037013"/>
                </a:lnTo>
                <a:cubicBezTo>
                  <a:pt x="5110158" y="4038918"/>
                  <a:pt x="5109862" y="4041140"/>
                  <a:pt x="5109862" y="4043045"/>
                </a:cubicBezTo>
                <a:cubicBezTo>
                  <a:pt x="5109862" y="4044950"/>
                  <a:pt x="5109567" y="4047173"/>
                  <a:pt x="5109567" y="4049078"/>
                </a:cubicBezTo>
                <a:cubicBezTo>
                  <a:pt x="5109567" y="4050983"/>
                  <a:pt x="5109862" y="4053205"/>
                  <a:pt x="5109862" y="4055110"/>
                </a:cubicBezTo>
                <a:cubicBezTo>
                  <a:pt x="5109862" y="4057015"/>
                  <a:pt x="5110158" y="4059238"/>
                  <a:pt x="5110158" y="4061143"/>
                </a:cubicBezTo>
                <a:lnTo>
                  <a:pt x="5111044" y="4066858"/>
                </a:lnTo>
                <a:cubicBezTo>
                  <a:pt x="5111340" y="4068763"/>
                  <a:pt x="5111340" y="4070985"/>
                  <a:pt x="5111636" y="4072890"/>
                </a:cubicBezTo>
                <a:cubicBezTo>
                  <a:pt x="5112227" y="4074795"/>
                  <a:pt x="5112522" y="4076700"/>
                  <a:pt x="5113113" y="4078605"/>
                </a:cubicBezTo>
                <a:cubicBezTo>
                  <a:pt x="5113705" y="4080510"/>
                  <a:pt x="5114000" y="4082415"/>
                  <a:pt x="5114591" y="4084320"/>
                </a:cubicBezTo>
                <a:cubicBezTo>
                  <a:pt x="5115182" y="4086225"/>
                  <a:pt x="5116069" y="4088130"/>
                  <a:pt x="5116660" y="4090035"/>
                </a:cubicBezTo>
                <a:cubicBezTo>
                  <a:pt x="5117251" y="4091940"/>
                  <a:pt x="5118138" y="4093845"/>
                  <a:pt x="5118729" y="4095750"/>
                </a:cubicBezTo>
                <a:cubicBezTo>
                  <a:pt x="5119616" y="4097655"/>
                  <a:pt x="5120207" y="4099878"/>
                  <a:pt x="5121094" y="4101783"/>
                </a:cubicBezTo>
                <a:cubicBezTo>
                  <a:pt x="5121981" y="4103688"/>
                  <a:pt x="5122867" y="4105275"/>
                  <a:pt x="5123754" y="4107180"/>
                </a:cubicBezTo>
                <a:cubicBezTo>
                  <a:pt x="5124641" y="4109085"/>
                  <a:pt x="5125823" y="4110673"/>
                  <a:pt x="5126710" y="4112578"/>
                </a:cubicBezTo>
                <a:cubicBezTo>
                  <a:pt x="5127892" y="4114483"/>
                  <a:pt x="5128779" y="4116070"/>
                  <a:pt x="5129961" y="4117975"/>
                </a:cubicBezTo>
                <a:lnTo>
                  <a:pt x="5133508" y="4122738"/>
                </a:lnTo>
                <a:cubicBezTo>
                  <a:pt x="5134986" y="4124325"/>
                  <a:pt x="5136168" y="4126230"/>
                  <a:pt x="5137646" y="4127818"/>
                </a:cubicBezTo>
                <a:cubicBezTo>
                  <a:pt x="5138828" y="4129405"/>
                  <a:pt x="5140306" y="4130993"/>
                  <a:pt x="5141488" y="4132580"/>
                </a:cubicBezTo>
                <a:cubicBezTo>
                  <a:pt x="5142966" y="4134168"/>
                  <a:pt x="5144740" y="4135755"/>
                  <a:pt x="5146218" y="4137343"/>
                </a:cubicBezTo>
                <a:lnTo>
                  <a:pt x="5870075" y="4860925"/>
                </a:lnTo>
                <a:lnTo>
                  <a:pt x="5874509" y="4865688"/>
                </a:lnTo>
                <a:cubicBezTo>
                  <a:pt x="5875987" y="4867275"/>
                  <a:pt x="5877168" y="4869180"/>
                  <a:pt x="5878646" y="4870768"/>
                </a:cubicBezTo>
                <a:cubicBezTo>
                  <a:pt x="5879829" y="4872355"/>
                  <a:pt x="5881307" y="4874260"/>
                  <a:pt x="5882489" y="4875848"/>
                </a:cubicBezTo>
                <a:cubicBezTo>
                  <a:pt x="5883671" y="4877435"/>
                  <a:pt x="5884854" y="4879340"/>
                  <a:pt x="5886036" y="4880928"/>
                </a:cubicBezTo>
                <a:cubicBezTo>
                  <a:pt x="5887218" y="4882515"/>
                  <a:pt x="5888105" y="4884103"/>
                  <a:pt x="5889287" y="4885690"/>
                </a:cubicBezTo>
                <a:cubicBezTo>
                  <a:pt x="5890174" y="4887595"/>
                  <a:pt x="5891356" y="4889183"/>
                  <a:pt x="5892243" y="4891088"/>
                </a:cubicBezTo>
                <a:cubicBezTo>
                  <a:pt x="5893129" y="4892993"/>
                  <a:pt x="5894312" y="4895215"/>
                  <a:pt x="5895199" y="4897120"/>
                </a:cubicBezTo>
                <a:cubicBezTo>
                  <a:pt x="5895790" y="4899025"/>
                  <a:pt x="5896676" y="4900613"/>
                  <a:pt x="5897268" y="4902518"/>
                </a:cubicBezTo>
                <a:cubicBezTo>
                  <a:pt x="5897859" y="4904423"/>
                  <a:pt x="5898746" y="4906328"/>
                  <a:pt x="5899336" y="4908233"/>
                </a:cubicBezTo>
                <a:cubicBezTo>
                  <a:pt x="5900223" y="4910138"/>
                  <a:pt x="5900815" y="4912043"/>
                  <a:pt x="5901701" y="4913948"/>
                </a:cubicBezTo>
                <a:cubicBezTo>
                  <a:pt x="5901997" y="4915853"/>
                  <a:pt x="5902588" y="4917758"/>
                  <a:pt x="5902883" y="4919663"/>
                </a:cubicBezTo>
                <a:cubicBezTo>
                  <a:pt x="5903179" y="4921568"/>
                  <a:pt x="5903770" y="4923790"/>
                  <a:pt x="5904066" y="4925695"/>
                </a:cubicBezTo>
                <a:cubicBezTo>
                  <a:pt x="5904362" y="4927600"/>
                  <a:pt x="5904952" y="4929505"/>
                  <a:pt x="5905248" y="4931410"/>
                </a:cubicBezTo>
                <a:cubicBezTo>
                  <a:pt x="5905543" y="4933315"/>
                  <a:pt x="5905543" y="4935538"/>
                  <a:pt x="5905840" y="4937443"/>
                </a:cubicBezTo>
                <a:cubicBezTo>
                  <a:pt x="5905840" y="4939348"/>
                  <a:pt x="5906135" y="4941570"/>
                  <a:pt x="5906135" y="4943475"/>
                </a:cubicBezTo>
                <a:cubicBezTo>
                  <a:pt x="5906430" y="4945380"/>
                  <a:pt x="5906430" y="4947603"/>
                  <a:pt x="5906726" y="4949508"/>
                </a:cubicBezTo>
                <a:cubicBezTo>
                  <a:pt x="5906430" y="4951413"/>
                  <a:pt x="5906430" y="4953318"/>
                  <a:pt x="5906135" y="4955223"/>
                </a:cubicBezTo>
                <a:cubicBezTo>
                  <a:pt x="5906135" y="4957128"/>
                  <a:pt x="5905840" y="4959350"/>
                  <a:pt x="5905840" y="4961255"/>
                </a:cubicBezTo>
                <a:cubicBezTo>
                  <a:pt x="5905543" y="4963160"/>
                  <a:pt x="5905543" y="4965383"/>
                  <a:pt x="5905248" y="4967288"/>
                </a:cubicBezTo>
                <a:cubicBezTo>
                  <a:pt x="5904952" y="4969193"/>
                  <a:pt x="5904362" y="4971098"/>
                  <a:pt x="5904066" y="4973003"/>
                </a:cubicBezTo>
                <a:cubicBezTo>
                  <a:pt x="5903770" y="4974908"/>
                  <a:pt x="5903179" y="4977130"/>
                  <a:pt x="5902883" y="4979035"/>
                </a:cubicBezTo>
                <a:cubicBezTo>
                  <a:pt x="5902588" y="4980940"/>
                  <a:pt x="5901997" y="4983163"/>
                  <a:pt x="5901701" y="4985068"/>
                </a:cubicBezTo>
                <a:cubicBezTo>
                  <a:pt x="5900815" y="4986973"/>
                  <a:pt x="5900223" y="4988878"/>
                  <a:pt x="5899336" y="4990783"/>
                </a:cubicBezTo>
                <a:cubicBezTo>
                  <a:pt x="5898746" y="4992688"/>
                  <a:pt x="5897859" y="4994275"/>
                  <a:pt x="5897268" y="4996180"/>
                </a:cubicBezTo>
                <a:cubicBezTo>
                  <a:pt x="5896676" y="4998085"/>
                  <a:pt x="5895790" y="4999990"/>
                  <a:pt x="5895199" y="5001895"/>
                </a:cubicBezTo>
                <a:cubicBezTo>
                  <a:pt x="5894312" y="5003800"/>
                  <a:pt x="5893129" y="5005388"/>
                  <a:pt x="5892243" y="5007293"/>
                </a:cubicBezTo>
                <a:cubicBezTo>
                  <a:pt x="5891356" y="5009198"/>
                  <a:pt x="5890174" y="5010785"/>
                  <a:pt x="5889287" y="5012690"/>
                </a:cubicBezTo>
                <a:cubicBezTo>
                  <a:pt x="5888105" y="5014595"/>
                  <a:pt x="5887218" y="5016183"/>
                  <a:pt x="5886036" y="5018088"/>
                </a:cubicBezTo>
                <a:cubicBezTo>
                  <a:pt x="5884854" y="5019675"/>
                  <a:pt x="5883671" y="5021580"/>
                  <a:pt x="5882489" y="5023168"/>
                </a:cubicBezTo>
                <a:cubicBezTo>
                  <a:pt x="5881307" y="5024755"/>
                  <a:pt x="5879829" y="5026660"/>
                  <a:pt x="5878646" y="5028248"/>
                </a:cubicBezTo>
                <a:lnTo>
                  <a:pt x="5874509" y="5032693"/>
                </a:lnTo>
                <a:lnTo>
                  <a:pt x="5870075" y="5037455"/>
                </a:lnTo>
                <a:cubicBezTo>
                  <a:pt x="5868597" y="5039043"/>
                  <a:pt x="5866823" y="5040313"/>
                  <a:pt x="5865346" y="5041900"/>
                </a:cubicBezTo>
                <a:cubicBezTo>
                  <a:pt x="5863868" y="5043170"/>
                  <a:pt x="5862095" y="5044758"/>
                  <a:pt x="5860617" y="5046028"/>
                </a:cubicBezTo>
                <a:cubicBezTo>
                  <a:pt x="5858843" y="5047298"/>
                  <a:pt x="5857365" y="5048885"/>
                  <a:pt x="5855592" y="5050155"/>
                </a:cubicBezTo>
                <a:cubicBezTo>
                  <a:pt x="5853818" y="5051425"/>
                  <a:pt x="5852340" y="5052378"/>
                  <a:pt x="5850567" y="5053648"/>
                </a:cubicBezTo>
                <a:cubicBezTo>
                  <a:pt x="5848793" y="5054600"/>
                  <a:pt x="5847020" y="5055870"/>
                  <a:pt x="5845247" y="5056823"/>
                </a:cubicBezTo>
                <a:lnTo>
                  <a:pt x="5839926" y="5059680"/>
                </a:lnTo>
                <a:cubicBezTo>
                  <a:pt x="5838153" y="5060633"/>
                  <a:pt x="5836084" y="5061585"/>
                  <a:pt x="5834311" y="5062538"/>
                </a:cubicBezTo>
                <a:cubicBezTo>
                  <a:pt x="5832537" y="5063173"/>
                  <a:pt x="5830468" y="5064125"/>
                  <a:pt x="5828695" y="5064760"/>
                </a:cubicBezTo>
                <a:cubicBezTo>
                  <a:pt x="5826922" y="5065395"/>
                  <a:pt x="5825148" y="5066348"/>
                  <a:pt x="5823375" y="5066983"/>
                </a:cubicBezTo>
                <a:cubicBezTo>
                  <a:pt x="5821305" y="5067618"/>
                  <a:pt x="5819532" y="5068570"/>
                  <a:pt x="5817463" y="5069205"/>
                </a:cubicBezTo>
                <a:cubicBezTo>
                  <a:pt x="5815394" y="5069523"/>
                  <a:pt x="5813620" y="5070158"/>
                  <a:pt x="5811552" y="5070475"/>
                </a:cubicBezTo>
                <a:lnTo>
                  <a:pt x="5805640" y="5071428"/>
                </a:lnTo>
                <a:cubicBezTo>
                  <a:pt x="5803866" y="5071745"/>
                  <a:pt x="5801797" y="5072380"/>
                  <a:pt x="5800024" y="5072698"/>
                </a:cubicBezTo>
                <a:cubicBezTo>
                  <a:pt x="5797955" y="5073015"/>
                  <a:pt x="5795886" y="5073015"/>
                  <a:pt x="5793817" y="5073333"/>
                </a:cubicBezTo>
                <a:cubicBezTo>
                  <a:pt x="5791748" y="5073333"/>
                  <a:pt x="5789679" y="5073650"/>
                  <a:pt x="5787610" y="5073650"/>
                </a:cubicBezTo>
                <a:cubicBezTo>
                  <a:pt x="5785836" y="5073650"/>
                  <a:pt x="5783767" y="5073968"/>
                  <a:pt x="5781994" y="5073968"/>
                </a:cubicBezTo>
                <a:cubicBezTo>
                  <a:pt x="5779926" y="5073968"/>
                  <a:pt x="5777857" y="5073650"/>
                  <a:pt x="5775787" y="5073650"/>
                </a:cubicBezTo>
                <a:cubicBezTo>
                  <a:pt x="5774014" y="5073650"/>
                  <a:pt x="5771945" y="5073333"/>
                  <a:pt x="5770171" y="5073333"/>
                </a:cubicBezTo>
                <a:cubicBezTo>
                  <a:pt x="5768102" y="5073015"/>
                  <a:pt x="5766033" y="5073015"/>
                  <a:pt x="5763965" y="5072698"/>
                </a:cubicBezTo>
                <a:cubicBezTo>
                  <a:pt x="5762191" y="5072380"/>
                  <a:pt x="5760122" y="5071745"/>
                  <a:pt x="5758349" y="5071428"/>
                </a:cubicBezTo>
                <a:lnTo>
                  <a:pt x="5752141" y="5070475"/>
                </a:lnTo>
                <a:cubicBezTo>
                  <a:pt x="5750368" y="5070158"/>
                  <a:pt x="5748299" y="5069523"/>
                  <a:pt x="5746526" y="5069205"/>
                </a:cubicBezTo>
                <a:cubicBezTo>
                  <a:pt x="5744457" y="5068570"/>
                  <a:pt x="5742683" y="5067618"/>
                  <a:pt x="5740614" y="5066983"/>
                </a:cubicBezTo>
                <a:cubicBezTo>
                  <a:pt x="5738840" y="5066348"/>
                  <a:pt x="5736771" y="5065395"/>
                  <a:pt x="5734998" y="5064760"/>
                </a:cubicBezTo>
                <a:cubicBezTo>
                  <a:pt x="5733225" y="5064125"/>
                  <a:pt x="5731156" y="5063173"/>
                  <a:pt x="5729382" y="5062538"/>
                </a:cubicBezTo>
                <a:cubicBezTo>
                  <a:pt x="5727609" y="5061585"/>
                  <a:pt x="5725540" y="5060633"/>
                  <a:pt x="5723767" y="5059680"/>
                </a:cubicBezTo>
                <a:lnTo>
                  <a:pt x="5718446" y="5056823"/>
                </a:lnTo>
                <a:cubicBezTo>
                  <a:pt x="5716673" y="5055870"/>
                  <a:pt x="5715195" y="5054600"/>
                  <a:pt x="5713421" y="5053648"/>
                </a:cubicBezTo>
                <a:cubicBezTo>
                  <a:pt x="5711648" y="5052378"/>
                  <a:pt x="5710170" y="5051425"/>
                  <a:pt x="5708396" y="5050155"/>
                </a:cubicBezTo>
                <a:cubicBezTo>
                  <a:pt x="5706623" y="5048885"/>
                  <a:pt x="5705145" y="5047298"/>
                  <a:pt x="5703372" y="5046028"/>
                </a:cubicBezTo>
                <a:cubicBezTo>
                  <a:pt x="5701598" y="5044758"/>
                  <a:pt x="5700120" y="5043170"/>
                  <a:pt x="5698347" y="5041900"/>
                </a:cubicBezTo>
                <a:cubicBezTo>
                  <a:pt x="5696869" y="5040313"/>
                  <a:pt x="5695096" y="5039043"/>
                  <a:pt x="5693618" y="5037455"/>
                </a:cubicBezTo>
                <a:lnTo>
                  <a:pt x="5598148" y="4941888"/>
                </a:lnTo>
                <a:lnTo>
                  <a:pt x="5490560" y="4834573"/>
                </a:lnTo>
                <a:cubicBezTo>
                  <a:pt x="5489081" y="4832985"/>
                  <a:pt x="5487308" y="4831715"/>
                  <a:pt x="5485830" y="4830128"/>
                </a:cubicBezTo>
                <a:cubicBezTo>
                  <a:pt x="5484352" y="4828858"/>
                  <a:pt x="5482874" y="4827270"/>
                  <a:pt x="5481397" y="4826000"/>
                </a:cubicBezTo>
                <a:cubicBezTo>
                  <a:pt x="5479623" y="4824730"/>
                  <a:pt x="5478146" y="4823143"/>
                  <a:pt x="5476372" y="4821873"/>
                </a:cubicBezTo>
                <a:cubicBezTo>
                  <a:pt x="5474599" y="4820603"/>
                  <a:pt x="5473121" y="4819650"/>
                  <a:pt x="5471348" y="4818380"/>
                </a:cubicBezTo>
                <a:cubicBezTo>
                  <a:pt x="5469574" y="4817428"/>
                  <a:pt x="5467505" y="4816158"/>
                  <a:pt x="5465732" y="4815205"/>
                </a:cubicBezTo>
                <a:lnTo>
                  <a:pt x="5460411" y="4812348"/>
                </a:lnTo>
                <a:cubicBezTo>
                  <a:pt x="5458638" y="4811395"/>
                  <a:pt x="5456864" y="4810125"/>
                  <a:pt x="5455091" y="4809173"/>
                </a:cubicBezTo>
                <a:cubicBezTo>
                  <a:pt x="5453317" y="4808538"/>
                  <a:pt x="5451248" y="4807903"/>
                  <a:pt x="5449475" y="4807268"/>
                </a:cubicBezTo>
                <a:cubicBezTo>
                  <a:pt x="5447406" y="4806633"/>
                  <a:pt x="5445632" y="4805680"/>
                  <a:pt x="5443563" y="4805045"/>
                </a:cubicBezTo>
                <a:cubicBezTo>
                  <a:pt x="5441790" y="4804410"/>
                  <a:pt x="5439721" y="4803458"/>
                  <a:pt x="5437948" y="4802823"/>
                </a:cubicBezTo>
                <a:cubicBezTo>
                  <a:pt x="5435879" y="4802505"/>
                  <a:pt x="5434105" y="4801870"/>
                  <a:pt x="5432036" y="4801553"/>
                </a:cubicBezTo>
                <a:cubicBezTo>
                  <a:pt x="5430262" y="4801235"/>
                  <a:pt x="5428193" y="4800600"/>
                  <a:pt x="5426420" y="4800283"/>
                </a:cubicBezTo>
                <a:lnTo>
                  <a:pt x="5420509" y="4799330"/>
                </a:lnTo>
                <a:cubicBezTo>
                  <a:pt x="5418440" y="4799013"/>
                  <a:pt x="5416667" y="4799013"/>
                  <a:pt x="5414597" y="4798695"/>
                </a:cubicBezTo>
                <a:cubicBezTo>
                  <a:pt x="5412528" y="4798378"/>
                  <a:pt x="5410459" y="4798378"/>
                  <a:pt x="5408391" y="4798060"/>
                </a:cubicBezTo>
                <a:cubicBezTo>
                  <a:pt x="5406617" y="4798060"/>
                  <a:pt x="5404548" y="4797743"/>
                  <a:pt x="5402775" y="4797743"/>
                </a:cubicBezTo>
                <a:cubicBezTo>
                  <a:pt x="5400706" y="4797743"/>
                  <a:pt x="5398637" y="4798060"/>
                  <a:pt x="5396568" y="4798060"/>
                </a:cubicBezTo>
                <a:cubicBezTo>
                  <a:pt x="5394499" y="4798378"/>
                  <a:pt x="5392430" y="4798378"/>
                  <a:pt x="5390361" y="4798695"/>
                </a:cubicBezTo>
                <a:cubicBezTo>
                  <a:pt x="5388587" y="4799013"/>
                  <a:pt x="5386518" y="4799013"/>
                  <a:pt x="5384745" y="4799330"/>
                </a:cubicBezTo>
                <a:lnTo>
                  <a:pt x="5378538" y="4800283"/>
                </a:lnTo>
                <a:cubicBezTo>
                  <a:pt x="5376764" y="4800600"/>
                  <a:pt x="5374695" y="4801235"/>
                  <a:pt x="5372922" y="4801553"/>
                </a:cubicBezTo>
                <a:cubicBezTo>
                  <a:pt x="5370853" y="4801870"/>
                  <a:pt x="5369079" y="4802505"/>
                  <a:pt x="5367010" y="4802823"/>
                </a:cubicBezTo>
                <a:cubicBezTo>
                  <a:pt x="5365237" y="4803458"/>
                  <a:pt x="5363168" y="4804410"/>
                  <a:pt x="5361394" y="4805045"/>
                </a:cubicBezTo>
                <a:cubicBezTo>
                  <a:pt x="5359325" y="4805680"/>
                  <a:pt x="5357552" y="4806633"/>
                  <a:pt x="5355483" y="4807268"/>
                </a:cubicBezTo>
                <a:lnTo>
                  <a:pt x="5350163" y="4809173"/>
                </a:lnTo>
                <a:cubicBezTo>
                  <a:pt x="5348389" y="4810125"/>
                  <a:pt x="5346320" y="4811395"/>
                  <a:pt x="5344547" y="4812348"/>
                </a:cubicBezTo>
                <a:cubicBezTo>
                  <a:pt x="5342773" y="4813300"/>
                  <a:pt x="5340704" y="4814253"/>
                  <a:pt x="5338931" y="4815205"/>
                </a:cubicBezTo>
                <a:cubicBezTo>
                  <a:pt x="5337158" y="4816158"/>
                  <a:pt x="5335680" y="4817428"/>
                  <a:pt x="5333906" y="4818380"/>
                </a:cubicBezTo>
                <a:cubicBezTo>
                  <a:pt x="5332133" y="4819650"/>
                  <a:pt x="5330655" y="4820603"/>
                  <a:pt x="5328881" y="4821873"/>
                </a:cubicBezTo>
                <a:cubicBezTo>
                  <a:pt x="5327108" y="4823143"/>
                  <a:pt x="5325630" y="4824730"/>
                  <a:pt x="5323857" y="4826000"/>
                </a:cubicBezTo>
                <a:cubicBezTo>
                  <a:pt x="5322083" y="4827270"/>
                  <a:pt x="5320605" y="4828858"/>
                  <a:pt x="5318832" y="4830128"/>
                </a:cubicBezTo>
                <a:cubicBezTo>
                  <a:pt x="5317354" y="4831715"/>
                  <a:pt x="5315876" y="4832985"/>
                  <a:pt x="5314398" y="4834573"/>
                </a:cubicBezTo>
                <a:cubicBezTo>
                  <a:pt x="5312034" y="4837113"/>
                  <a:pt x="5309669" y="4839335"/>
                  <a:pt x="5307305" y="4841875"/>
                </a:cubicBezTo>
                <a:cubicBezTo>
                  <a:pt x="5305236" y="4844415"/>
                  <a:pt x="5303462" y="4847273"/>
                  <a:pt x="5301393" y="4849813"/>
                </a:cubicBezTo>
                <a:cubicBezTo>
                  <a:pt x="5299324" y="4852670"/>
                  <a:pt x="5297551" y="4855210"/>
                  <a:pt x="5295482" y="4858068"/>
                </a:cubicBezTo>
                <a:cubicBezTo>
                  <a:pt x="5294004" y="4861243"/>
                  <a:pt x="5292526" y="4864100"/>
                  <a:pt x="5291048" y="4867275"/>
                </a:cubicBezTo>
                <a:cubicBezTo>
                  <a:pt x="5289570" y="4870133"/>
                  <a:pt x="5288388" y="4872990"/>
                  <a:pt x="5286910" y="4875848"/>
                </a:cubicBezTo>
                <a:cubicBezTo>
                  <a:pt x="5285728" y="4879023"/>
                  <a:pt x="5284841" y="4881880"/>
                  <a:pt x="5283659" y="4885055"/>
                </a:cubicBezTo>
                <a:cubicBezTo>
                  <a:pt x="5282772" y="4888230"/>
                  <a:pt x="5282181" y="4891405"/>
                  <a:pt x="5281294" y="4894580"/>
                </a:cubicBezTo>
                <a:cubicBezTo>
                  <a:pt x="5280703" y="4897755"/>
                  <a:pt x="5280112" y="4900613"/>
                  <a:pt x="5279521" y="4903788"/>
                </a:cubicBezTo>
                <a:cubicBezTo>
                  <a:pt x="5279225" y="4906963"/>
                  <a:pt x="5278634" y="4910455"/>
                  <a:pt x="5278339" y="4913630"/>
                </a:cubicBezTo>
                <a:lnTo>
                  <a:pt x="5278339" y="4923155"/>
                </a:lnTo>
                <a:cubicBezTo>
                  <a:pt x="5278339" y="4926330"/>
                  <a:pt x="5278634" y="4929823"/>
                  <a:pt x="5278634" y="4932998"/>
                </a:cubicBezTo>
                <a:cubicBezTo>
                  <a:pt x="5278930" y="4936173"/>
                  <a:pt x="5279521" y="4939030"/>
                  <a:pt x="5279816" y="4942205"/>
                </a:cubicBezTo>
                <a:cubicBezTo>
                  <a:pt x="5280408" y="4945380"/>
                  <a:pt x="5281294" y="4948873"/>
                  <a:pt x="5281885" y="4952048"/>
                </a:cubicBezTo>
                <a:cubicBezTo>
                  <a:pt x="5282772" y="4954905"/>
                  <a:pt x="5283659" y="4958080"/>
                  <a:pt x="5284546" y="4960938"/>
                </a:cubicBezTo>
                <a:cubicBezTo>
                  <a:pt x="5285728" y="4964113"/>
                  <a:pt x="5286910" y="4966970"/>
                  <a:pt x="5288092" y="4970145"/>
                </a:cubicBezTo>
                <a:cubicBezTo>
                  <a:pt x="5289275" y="4973320"/>
                  <a:pt x="5290753" y="4976178"/>
                  <a:pt x="5291935" y="4979353"/>
                </a:cubicBezTo>
                <a:lnTo>
                  <a:pt x="5583665" y="5270500"/>
                </a:lnTo>
                <a:lnTo>
                  <a:pt x="5588098" y="5275263"/>
                </a:lnTo>
                <a:cubicBezTo>
                  <a:pt x="5589576" y="5276850"/>
                  <a:pt x="5590758" y="5278755"/>
                  <a:pt x="5592237" y="5280343"/>
                </a:cubicBezTo>
                <a:cubicBezTo>
                  <a:pt x="5593419" y="5281930"/>
                  <a:pt x="5594601" y="5283200"/>
                  <a:pt x="5595784" y="5284788"/>
                </a:cubicBezTo>
                <a:cubicBezTo>
                  <a:pt x="5596965" y="5286693"/>
                  <a:pt x="5598443" y="5288280"/>
                  <a:pt x="5599626" y="5290185"/>
                </a:cubicBezTo>
                <a:cubicBezTo>
                  <a:pt x="5600512" y="5291773"/>
                  <a:pt x="5601695" y="5293678"/>
                  <a:pt x="5602582" y="5295265"/>
                </a:cubicBezTo>
                <a:cubicBezTo>
                  <a:pt x="5603764" y="5297170"/>
                  <a:pt x="5604651" y="5298758"/>
                  <a:pt x="5605833" y="5300663"/>
                </a:cubicBezTo>
                <a:cubicBezTo>
                  <a:pt x="5606719" y="5302568"/>
                  <a:pt x="5607607" y="5304155"/>
                  <a:pt x="5608493" y="5306060"/>
                </a:cubicBezTo>
                <a:cubicBezTo>
                  <a:pt x="5609380" y="5307965"/>
                  <a:pt x="5609971" y="5309870"/>
                  <a:pt x="5610857" y="5311775"/>
                </a:cubicBezTo>
                <a:cubicBezTo>
                  <a:pt x="5611745" y="5313680"/>
                  <a:pt x="5612335" y="5315585"/>
                  <a:pt x="5613222" y="5317490"/>
                </a:cubicBezTo>
                <a:cubicBezTo>
                  <a:pt x="5613813" y="5319395"/>
                  <a:pt x="5614404" y="5321618"/>
                  <a:pt x="5614996" y="5323523"/>
                </a:cubicBezTo>
                <a:cubicBezTo>
                  <a:pt x="5615587" y="5325428"/>
                  <a:pt x="5615882" y="5327333"/>
                  <a:pt x="5616474" y="5329238"/>
                </a:cubicBezTo>
                <a:cubicBezTo>
                  <a:pt x="5616769" y="5331143"/>
                  <a:pt x="5617360" y="5333048"/>
                  <a:pt x="5617656" y="5334953"/>
                </a:cubicBezTo>
                <a:cubicBezTo>
                  <a:pt x="5617951" y="5336858"/>
                  <a:pt x="5618543" y="5339080"/>
                  <a:pt x="5618838" y="5340985"/>
                </a:cubicBezTo>
                <a:lnTo>
                  <a:pt x="5619725" y="5346700"/>
                </a:lnTo>
                <a:cubicBezTo>
                  <a:pt x="5619725" y="5348605"/>
                  <a:pt x="5620021" y="5350828"/>
                  <a:pt x="5620021" y="5352733"/>
                </a:cubicBezTo>
                <a:lnTo>
                  <a:pt x="5620021" y="5359083"/>
                </a:lnTo>
                <a:lnTo>
                  <a:pt x="5620021" y="5364798"/>
                </a:lnTo>
                <a:cubicBezTo>
                  <a:pt x="5620021" y="5366703"/>
                  <a:pt x="5619725" y="5368925"/>
                  <a:pt x="5619725" y="5370830"/>
                </a:cubicBezTo>
                <a:lnTo>
                  <a:pt x="5618838" y="5376545"/>
                </a:lnTo>
                <a:cubicBezTo>
                  <a:pt x="5618543" y="5378450"/>
                  <a:pt x="5617951" y="5380673"/>
                  <a:pt x="5617656" y="5382578"/>
                </a:cubicBezTo>
                <a:cubicBezTo>
                  <a:pt x="5617360" y="5384483"/>
                  <a:pt x="5616769" y="5386388"/>
                  <a:pt x="5616474" y="5388293"/>
                </a:cubicBezTo>
                <a:cubicBezTo>
                  <a:pt x="5615882" y="5390198"/>
                  <a:pt x="5615587" y="5392103"/>
                  <a:pt x="5614996" y="5394008"/>
                </a:cubicBezTo>
                <a:cubicBezTo>
                  <a:pt x="5614404" y="5395913"/>
                  <a:pt x="5613813" y="5398135"/>
                  <a:pt x="5613222" y="5400040"/>
                </a:cubicBezTo>
                <a:cubicBezTo>
                  <a:pt x="5612335" y="5401945"/>
                  <a:pt x="5611745" y="5403850"/>
                  <a:pt x="5610857" y="5405755"/>
                </a:cubicBezTo>
                <a:cubicBezTo>
                  <a:pt x="5609971" y="5407660"/>
                  <a:pt x="5609380" y="5409565"/>
                  <a:pt x="5608493" y="5411470"/>
                </a:cubicBezTo>
                <a:cubicBezTo>
                  <a:pt x="5607607" y="5413375"/>
                  <a:pt x="5606719" y="5414963"/>
                  <a:pt x="5605833" y="5416868"/>
                </a:cubicBezTo>
                <a:cubicBezTo>
                  <a:pt x="5604651" y="5418773"/>
                  <a:pt x="5603764" y="5420360"/>
                  <a:pt x="5602582" y="5422265"/>
                </a:cubicBezTo>
                <a:cubicBezTo>
                  <a:pt x="5601695" y="5424170"/>
                  <a:pt x="5600512" y="5425758"/>
                  <a:pt x="5599626" y="5427663"/>
                </a:cubicBezTo>
                <a:cubicBezTo>
                  <a:pt x="5598443" y="5429250"/>
                  <a:pt x="5596965" y="5431155"/>
                  <a:pt x="5595784" y="5432743"/>
                </a:cubicBezTo>
                <a:lnTo>
                  <a:pt x="5592237" y="5437505"/>
                </a:lnTo>
                <a:cubicBezTo>
                  <a:pt x="5590758" y="5439093"/>
                  <a:pt x="5589576" y="5440680"/>
                  <a:pt x="5588098" y="5442268"/>
                </a:cubicBezTo>
                <a:lnTo>
                  <a:pt x="5583665" y="5447030"/>
                </a:lnTo>
                <a:cubicBezTo>
                  <a:pt x="5582187" y="5448300"/>
                  <a:pt x="5580413" y="5449888"/>
                  <a:pt x="5578936" y="5451158"/>
                </a:cubicBezTo>
                <a:lnTo>
                  <a:pt x="5573911" y="5455603"/>
                </a:lnTo>
                <a:cubicBezTo>
                  <a:pt x="5572433" y="5456873"/>
                  <a:pt x="5570660" y="5457825"/>
                  <a:pt x="5569182" y="5459095"/>
                </a:cubicBezTo>
                <a:lnTo>
                  <a:pt x="5563862" y="5462905"/>
                </a:lnTo>
                <a:cubicBezTo>
                  <a:pt x="5562088" y="5463858"/>
                  <a:pt x="5560611" y="5465128"/>
                  <a:pt x="5558837" y="5466080"/>
                </a:cubicBezTo>
                <a:cubicBezTo>
                  <a:pt x="5557064" y="5467033"/>
                  <a:pt x="5555290" y="5468303"/>
                  <a:pt x="5553517" y="5469255"/>
                </a:cubicBezTo>
                <a:cubicBezTo>
                  <a:pt x="5551743" y="5470208"/>
                  <a:pt x="5549970" y="5470843"/>
                  <a:pt x="5548196" y="5471795"/>
                </a:cubicBezTo>
                <a:cubicBezTo>
                  <a:pt x="5546127" y="5472748"/>
                  <a:pt x="5544354" y="5473383"/>
                  <a:pt x="5542285" y="5474335"/>
                </a:cubicBezTo>
                <a:cubicBezTo>
                  <a:pt x="5540511" y="5474970"/>
                  <a:pt x="5538738" y="5475923"/>
                  <a:pt x="5536964" y="5476558"/>
                </a:cubicBezTo>
                <a:cubicBezTo>
                  <a:pt x="5535191" y="5477193"/>
                  <a:pt x="5533122" y="5477510"/>
                  <a:pt x="5531348" y="5478145"/>
                </a:cubicBezTo>
                <a:cubicBezTo>
                  <a:pt x="5529280" y="5478780"/>
                  <a:pt x="5527506" y="5479098"/>
                  <a:pt x="5525437" y="5479733"/>
                </a:cubicBezTo>
                <a:cubicBezTo>
                  <a:pt x="5523368" y="5480050"/>
                  <a:pt x="5521299" y="5480685"/>
                  <a:pt x="5519230" y="5481003"/>
                </a:cubicBezTo>
                <a:cubicBezTo>
                  <a:pt x="5517456" y="5481320"/>
                  <a:pt x="5515387" y="5481955"/>
                  <a:pt x="5513614" y="5482273"/>
                </a:cubicBezTo>
                <a:cubicBezTo>
                  <a:pt x="5511841" y="5482590"/>
                  <a:pt x="5509772" y="5482590"/>
                  <a:pt x="5507999" y="5482908"/>
                </a:cubicBezTo>
                <a:cubicBezTo>
                  <a:pt x="5505930" y="5482908"/>
                  <a:pt x="5503860" y="5483225"/>
                  <a:pt x="5501791" y="5483225"/>
                </a:cubicBezTo>
                <a:cubicBezTo>
                  <a:pt x="5499722" y="5483225"/>
                  <a:pt x="5497654" y="5483543"/>
                  <a:pt x="5495585" y="5483543"/>
                </a:cubicBezTo>
                <a:lnTo>
                  <a:pt x="6873545" y="6858000"/>
                </a:lnTo>
                <a:lnTo>
                  <a:pt x="8071474" y="6858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C511D52E-A7D8-4001-83FA-9C7F0E7CB17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58225" y="0"/>
            <a:ext cx="6489101" cy="6858000"/>
          </a:xfrm>
          <a:custGeom>
            <a:avLst/>
            <a:gdLst>
              <a:gd name="connsiteX0" fmla="*/ 1075853 w 6489101"/>
              <a:gd name="connsiteY0" fmla="*/ 0 h 6858000"/>
              <a:gd name="connsiteX1" fmla="*/ 644330 w 6489101"/>
              <a:gd name="connsiteY1" fmla="*/ 0 h 6858000"/>
              <a:gd name="connsiteX2" fmla="*/ 1745304 w 6489101"/>
              <a:gd name="connsiteY2" fmla="*/ 1101091 h 6858000"/>
              <a:gd name="connsiteX3" fmla="*/ 1750034 w 6489101"/>
              <a:gd name="connsiteY3" fmla="*/ 1105854 h 6858000"/>
              <a:gd name="connsiteX4" fmla="*/ 1753876 w 6489101"/>
              <a:gd name="connsiteY4" fmla="*/ 1110615 h 6858000"/>
              <a:gd name="connsiteX5" fmla="*/ 1758014 w 6489101"/>
              <a:gd name="connsiteY5" fmla="*/ 1115696 h 6858000"/>
              <a:gd name="connsiteX6" fmla="*/ 1761560 w 6489101"/>
              <a:gd name="connsiteY6" fmla="*/ 1120776 h 6858000"/>
              <a:gd name="connsiteX7" fmla="*/ 1764812 w 6489101"/>
              <a:gd name="connsiteY7" fmla="*/ 1126174 h 6858000"/>
              <a:gd name="connsiteX8" fmla="*/ 1767472 w 6489101"/>
              <a:gd name="connsiteY8" fmla="*/ 1131570 h 6858000"/>
              <a:gd name="connsiteX9" fmla="*/ 1770427 w 6489101"/>
              <a:gd name="connsiteY9" fmla="*/ 1136968 h 6858000"/>
              <a:gd name="connsiteX10" fmla="*/ 1773087 w 6489101"/>
              <a:gd name="connsiteY10" fmla="*/ 1142366 h 6858000"/>
              <a:gd name="connsiteX11" fmla="*/ 1775156 w 6489101"/>
              <a:gd name="connsiteY11" fmla="*/ 1148081 h 6858000"/>
              <a:gd name="connsiteX12" fmla="*/ 1776930 w 6489101"/>
              <a:gd name="connsiteY12" fmla="*/ 1153796 h 6858000"/>
              <a:gd name="connsiteX13" fmla="*/ 1778408 w 6489101"/>
              <a:gd name="connsiteY13" fmla="*/ 1159829 h 6858000"/>
              <a:gd name="connsiteX14" fmla="*/ 1779885 w 6489101"/>
              <a:gd name="connsiteY14" fmla="*/ 1165544 h 6858000"/>
              <a:gd name="connsiteX15" fmla="*/ 1780772 w 6489101"/>
              <a:gd name="connsiteY15" fmla="*/ 1171893 h 6858000"/>
              <a:gd name="connsiteX16" fmla="*/ 1781659 w 6489101"/>
              <a:gd name="connsiteY16" fmla="*/ 1177608 h 6858000"/>
              <a:gd name="connsiteX17" fmla="*/ 1781954 w 6489101"/>
              <a:gd name="connsiteY17" fmla="*/ 1183641 h 6858000"/>
              <a:gd name="connsiteX18" fmla="*/ 1781954 w 6489101"/>
              <a:gd name="connsiteY18" fmla="*/ 1189356 h 6858000"/>
              <a:gd name="connsiteX19" fmla="*/ 1781954 w 6489101"/>
              <a:gd name="connsiteY19" fmla="*/ 1195388 h 6858000"/>
              <a:gd name="connsiteX20" fmla="*/ 1781659 w 6489101"/>
              <a:gd name="connsiteY20" fmla="*/ 1201739 h 6858000"/>
              <a:gd name="connsiteX21" fmla="*/ 1780772 w 6489101"/>
              <a:gd name="connsiteY21" fmla="*/ 1207454 h 6858000"/>
              <a:gd name="connsiteX22" fmla="*/ 1779885 w 6489101"/>
              <a:gd name="connsiteY22" fmla="*/ 1213486 h 6858000"/>
              <a:gd name="connsiteX23" fmla="*/ 1778408 w 6489101"/>
              <a:gd name="connsiteY23" fmla="*/ 1219200 h 6858000"/>
              <a:gd name="connsiteX24" fmla="*/ 1776930 w 6489101"/>
              <a:gd name="connsiteY24" fmla="*/ 1225233 h 6858000"/>
              <a:gd name="connsiteX25" fmla="*/ 1775156 w 6489101"/>
              <a:gd name="connsiteY25" fmla="*/ 1230949 h 6858000"/>
              <a:gd name="connsiteX26" fmla="*/ 1773087 w 6489101"/>
              <a:gd name="connsiteY26" fmla="*/ 1236346 h 6858000"/>
              <a:gd name="connsiteX27" fmla="*/ 1770427 w 6489101"/>
              <a:gd name="connsiteY27" fmla="*/ 1242061 h 6858000"/>
              <a:gd name="connsiteX28" fmla="*/ 1767472 w 6489101"/>
              <a:gd name="connsiteY28" fmla="*/ 1247459 h 6858000"/>
              <a:gd name="connsiteX29" fmla="*/ 1764812 w 6489101"/>
              <a:gd name="connsiteY29" fmla="*/ 1252855 h 6858000"/>
              <a:gd name="connsiteX30" fmla="*/ 1761560 w 6489101"/>
              <a:gd name="connsiteY30" fmla="*/ 1258254 h 6858000"/>
              <a:gd name="connsiteX31" fmla="*/ 1758014 w 6489101"/>
              <a:gd name="connsiteY31" fmla="*/ 1263333 h 6858000"/>
              <a:gd name="connsiteX32" fmla="*/ 1753876 w 6489101"/>
              <a:gd name="connsiteY32" fmla="*/ 1268413 h 6858000"/>
              <a:gd name="connsiteX33" fmla="*/ 1750034 w 6489101"/>
              <a:gd name="connsiteY33" fmla="*/ 1273494 h 6858000"/>
              <a:gd name="connsiteX34" fmla="*/ 1745304 w 6489101"/>
              <a:gd name="connsiteY34" fmla="*/ 1278255 h 6858000"/>
              <a:gd name="connsiteX35" fmla="*/ 1740575 w 6489101"/>
              <a:gd name="connsiteY35" fmla="*/ 1282384 h 6858000"/>
              <a:gd name="connsiteX36" fmla="*/ 1736142 w 6489101"/>
              <a:gd name="connsiteY36" fmla="*/ 1286510 h 6858000"/>
              <a:gd name="connsiteX37" fmla="*/ 1731117 w 6489101"/>
              <a:gd name="connsiteY37" fmla="*/ 1290321 h 6858000"/>
              <a:gd name="connsiteX38" fmla="*/ 1726093 w 6489101"/>
              <a:gd name="connsiteY38" fmla="*/ 1293814 h 6858000"/>
              <a:gd name="connsiteX39" fmla="*/ 1720477 w 6489101"/>
              <a:gd name="connsiteY39" fmla="*/ 1297306 h 6858000"/>
              <a:gd name="connsiteX40" fmla="*/ 1715157 w 6489101"/>
              <a:gd name="connsiteY40" fmla="*/ 1300481 h 6858000"/>
              <a:gd name="connsiteX41" fmla="*/ 1709837 w 6489101"/>
              <a:gd name="connsiteY41" fmla="*/ 1303021 h 6858000"/>
              <a:gd name="connsiteX42" fmla="*/ 1703926 w 6489101"/>
              <a:gd name="connsiteY42" fmla="*/ 1305560 h 6858000"/>
              <a:gd name="connsiteX43" fmla="*/ 1698310 w 6489101"/>
              <a:gd name="connsiteY43" fmla="*/ 1307465 h 6858000"/>
              <a:gd name="connsiteX44" fmla="*/ 1692398 w 6489101"/>
              <a:gd name="connsiteY44" fmla="*/ 1309371 h 6858000"/>
              <a:gd name="connsiteX45" fmla="*/ 1686783 w 6489101"/>
              <a:gd name="connsiteY45" fmla="*/ 1311275 h 6858000"/>
              <a:gd name="connsiteX46" fmla="*/ 1681167 w 6489101"/>
              <a:gd name="connsiteY46" fmla="*/ 1312228 h 6858000"/>
              <a:gd name="connsiteX47" fmla="*/ 1674960 w 6489101"/>
              <a:gd name="connsiteY47" fmla="*/ 1313180 h 6858000"/>
              <a:gd name="connsiteX48" fmla="*/ 1668754 w 6489101"/>
              <a:gd name="connsiteY48" fmla="*/ 1314133 h 6858000"/>
              <a:gd name="connsiteX49" fmla="*/ 1663138 w 6489101"/>
              <a:gd name="connsiteY49" fmla="*/ 1314450 h 6858000"/>
              <a:gd name="connsiteX50" fmla="*/ 1656931 w 6489101"/>
              <a:gd name="connsiteY50" fmla="*/ 1314769 h 6858000"/>
              <a:gd name="connsiteX51" fmla="*/ 1651020 w 6489101"/>
              <a:gd name="connsiteY51" fmla="*/ 1314450 h 6858000"/>
              <a:gd name="connsiteX52" fmla="*/ 1645108 w 6489101"/>
              <a:gd name="connsiteY52" fmla="*/ 1314133 h 6858000"/>
              <a:gd name="connsiteX53" fmla="*/ 1638902 w 6489101"/>
              <a:gd name="connsiteY53" fmla="*/ 1313180 h 6858000"/>
              <a:gd name="connsiteX54" fmla="*/ 1633286 w 6489101"/>
              <a:gd name="connsiteY54" fmla="*/ 1312228 h 6858000"/>
              <a:gd name="connsiteX55" fmla="*/ 1627079 w 6489101"/>
              <a:gd name="connsiteY55" fmla="*/ 1311275 h 6858000"/>
              <a:gd name="connsiteX56" fmla="*/ 1621463 w 6489101"/>
              <a:gd name="connsiteY56" fmla="*/ 1309371 h 6858000"/>
              <a:gd name="connsiteX57" fmla="*/ 1615552 w 6489101"/>
              <a:gd name="connsiteY57" fmla="*/ 1307465 h 6858000"/>
              <a:gd name="connsiteX58" fmla="*/ 1609936 w 6489101"/>
              <a:gd name="connsiteY58" fmla="*/ 1305560 h 6858000"/>
              <a:gd name="connsiteX59" fmla="*/ 1604320 w 6489101"/>
              <a:gd name="connsiteY59" fmla="*/ 1303021 h 6858000"/>
              <a:gd name="connsiteX60" fmla="*/ 1598705 w 6489101"/>
              <a:gd name="connsiteY60" fmla="*/ 1300481 h 6858000"/>
              <a:gd name="connsiteX61" fmla="*/ 1593385 w 6489101"/>
              <a:gd name="connsiteY61" fmla="*/ 1297306 h 6858000"/>
              <a:gd name="connsiteX62" fmla="*/ 1588360 w 6489101"/>
              <a:gd name="connsiteY62" fmla="*/ 1293814 h 6858000"/>
              <a:gd name="connsiteX63" fmla="*/ 1583040 w 6489101"/>
              <a:gd name="connsiteY63" fmla="*/ 1290321 h 6858000"/>
              <a:gd name="connsiteX64" fmla="*/ 1578015 w 6489101"/>
              <a:gd name="connsiteY64" fmla="*/ 1286510 h 6858000"/>
              <a:gd name="connsiteX65" fmla="*/ 1573286 w 6489101"/>
              <a:gd name="connsiteY65" fmla="*/ 1282384 h 6858000"/>
              <a:gd name="connsiteX66" fmla="*/ 1568557 w 6489101"/>
              <a:gd name="connsiteY66" fmla="*/ 1278255 h 6858000"/>
              <a:gd name="connsiteX67" fmla="*/ 290540 w 6489101"/>
              <a:gd name="connsiteY67" fmla="*/ 0 h 6858000"/>
              <a:gd name="connsiteX68" fmla="*/ 0 w 6489101"/>
              <a:gd name="connsiteY68" fmla="*/ 0 h 6858000"/>
              <a:gd name="connsiteX69" fmla="*/ 0 w 6489101"/>
              <a:gd name="connsiteY69" fmla="*/ 6858000 h 6858000"/>
              <a:gd name="connsiteX70" fmla="*/ 6489101 w 6489101"/>
              <a:gd name="connsiteY70" fmla="*/ 6858000 h 6858000"/>
              <a:gd name="connsiteX71" fmla="*/ 1481070 w 6489101"/>
              <a:gd name="connsiteY71" fmla="*/ 1828166 h 6858000"/>
              <a:gd name="connsiteX72" fmla="*/ 1476637 w 6489101"/>
              <a:gd name="connsiteY72" fmla="*/ 1823404 h 6858000"/>
              <a:gd name="connsiteX73" fmla="*/ 1472204 w 6489101"/>
              <a:gd name="connsiteY73" fmla="*/ 1818640 h 6858000"/>
              <a:gd name="connsiteX74" fmla="*/ 1468657 w 6489101"/>
              <a:gd name="connsiteY74" fmla="*/ 1814195 h 6858000"/>
              <a:gd name="connsiteX75" fmla="*/ 1465110 w 6489101"/>
              <a:gd name="connsiteY75" fmla="*/ 1808799 h 6858000"/>
              <a:gd name="connsiteX76" fmla="*/ 1461859 w 6489101"/>
              <a:gd name="connsiteY76" fmla="*/ 1803718 h 6858000"/>
              <a:gd name="connsiteX77" fmla="*/ 1459199 w 6489101"/>
              <a:gd name="connsiteY77" fmla="*/ 1798321 h 6858000"/>
              <a:gd name="connsiteX78" fmla="*/ 1456243 w 6489101"/>
              <a:gd name="connsiteY78" fmla="*/ 1792924 h 6858000"/>
              <a:gd name="connsiteX79" fmla="*/ 1453878 w 6489101"/>
              <a:gd name="connsiteY79" fmla="*/ 1787526 h 6858000"/>
              <a:gd name="connsiteX80" fmla="*/ 1451810 w 6489101"/>
              <a:gd name="connsiteY80" fmla="*/ 1781811 h 6858000"/>
              <a:gd name="connsiteX81" fmla="*/ 1450036 w 6489101"/>
              <a:gd name="connsiteY81" fmla="*/ 1776095 h 6858000"/>
              <a:gd name="connsiteX82" fmla="*/ 1448263 w 6489101"/>
              <a:gd name="connsiteY82" fmla="*/ 1770380 h 6858000"/>
              <a:gd name="connsiteX83" fmla="*/ 1447081 w 6489101"/>
              <a:gd name="connsiteY83" fmla="*/ 1764665 h 6858000"/>
              <a:gd name="connsiteX84" fmla="*/ 1446194 w 6489101"/>
              <a:gd name="connsiteY84" fmla="*/ 1758634 h 6858000"/>
              <a:gd name="connsiteX85" fmla="*/ 1445307 w 6489101"/>
              <a:gd name="connsiteY85" fmla="*/ 1752919 h 6858000"/>
              <a:gd name="connsiteX86" fmla="*/ 1445012 w 6489101"/>
              <a:gd name="connsiteY86" fmla="*/ 1746885 h 6858000"/>
              <a:gd name="connsiteX87" fmla="*/ 1445012 w 6489101"/>
              <a:gd name="connsiteY87" fmla="*/ 1741170 h 6858000"/>
              <a:gd name="connsiteX88" fmla="*/ 1445012 w 6489101"/>
              <a:gd name="connsiteY88" fmla="*/ 1735139 h 6858000"/>
              <a:gd name="connsiteX89" fmla="*/ 1445307 w 6489101"/>
              <a:gd name="connsiteY89" fmla="*/ 1729424 h 6858000"/>
              <a:gd name="connsiteX90" fmla="*/ 1446194 w 6489101"/>
              <a:gd name="connsiteY90" fmla="*/ 1723074 h 6858000"/>
              <a:gd name="connsiteX91" fmla="*/ 1447081 w 6489101"/>
              <a:gd name="connsiteY91" fmla="*/ 1717358 h 6858000"/>
              <a:gd name="connsiteX92" fmla="*/ 1448263 w 6489101"/>
              <a:gd name="connsiteY92" fmla="*/ 1711643 h 6858000"/>
              <a:gd name="connsiteX93" fmla="*/ 1450036 w 6489101"/>
              <a:gd name="connsiteY93" fmla="*/ 1705929 h 6858000"/>
              <a:gd name="connsiteX94" fmla="*/ 1451810 w 6489101"/>
              <a:gd name="connsiteY94" fmla="*/ 1700214 h 6858000"/>
              <a:gd name="connsiteX95" fmla="*/ 1453878 w 6489101"/>
              <a:gd name="connsiteY95" fmla="*/ 1694816 h 6858000"/>
              <a:gd name="connsiteX96" fmla="*/ 1456243 w 6489101"/>
              <a:gd name="connsiteY96" fmla="*/ 1689101 h 6858000"/>
              <a:gd name="connsiteX97" fmla="*/ 1459199 w 6489101"/>
              <a:gd name="connsiteY97" fmla="*/ 1683703 h 6858000"/>
              <a:gd name="connsiteX98" fmla="*/ 1461859 w 6489101"/>
              <a:gd name="connsiteY98" fmla="*/ 1678305 h 6858000"/>
              <a:gd name="connsiteX99" fmla="*/ 1465110 w 6489101"/>
              <a:gd name="connsiteY99" fmla="*/ 1673226 h 6858000"/>
              <a:gd name="connsiteX100" fmla="*/ 1468657 w 6489101"/>
              <a:gd name="connsiteY100" fmla="*/ 1668145 h 6858000"/>
              <a:gd name="connsiteX101" fmla="*/ 1472204 w 6489101"/>
              <a:gd name="connsiteY101" fmla="*/ 1663066 h 6858000"/>
              <a:gd name="connsiteX102" fmla="*/ 1476637 w 6489101"/>
              <a:gd name="connsiteY102" fmla="*/ 1658621 h 6858000"/>
              <a:gd name="connsiteX103" fmla="*/ 1481070 w 6489101"/>
              <a:gd name="connsiteY103" fmla="*/ 1653859 h 6858000"/>
              <a:gd name="connsiteX104" fmla="*/ 1485504 w 6489101"/>
              <a:gd name="connsiteY104" fmla="*/ 1649414 h 6858000"/>
              <a:gd name="connsiteX105" fmla="*/ 1490233 w 6489101"/>
              <a:gd name="connsiteY105" fmla="*/ 1645603 h 6858000"/>
              <a:gd name="connsiteX106" fmla="*/ 1495258 w 6489101"/>
              <a:gd name="connsiteY106" fmla="*/ 1641794 h 6858000"/>
              <a:gd name="connsiteX107" fmla="*/ 1500282 w 6489101"/>
              <a:gd name="connsiteY107" fmla="*/ 1637984 h 6858000"/>
              <a:gd name="connsiteX108" fmla="*/ 1505307 w 6489101"/>
              <a:gd name="connsiteY108" fmla="*/ 1634809 h 6858000"/>
              <a:gd name="connsiteX109" fmla="*/ 1510922 w 6489101"/>
              <a:gd name="connsiteY109" fmla="*/ 1631950 h 6858000"/>
              <a:gd name="connsiteX110" fmla="*/ 1516242 w 6489101"/>
              <a:gd name="connsiteY110" fmla="*/ 1629094 h 6858000"/>
              <a:gd name="connsiteX111" fmla="*/ 1521858 w 6489101"/>
              <a:gd name="connsiteY111" fmla="*/ 1626871 h 6858000"/>
              <a:gd name="connsiteX112" fmla="*/ 1527178 w 6489101"/>
              <a:gd name="connsiteY112" fmla="*/ 1624649 h 6858000"/>
              <a:gd name="connsiteX113" fmla="*/ 1533090 w 6489101"/>
              <a:gd name="connsiteY113" fmla="*/ 1623061 h 6858000"/>
              <a:gd name="connsiteX114" fmla="*/ 1538705 w 6489101"/>
              <a:gd name="connsiteY114" fmla="*/ 1621155 h 6858000"/>
              <a:gd name="connsiteX115" fmla="*/ 1544617 w 6489101"/>
              <a:gd name="connsiteY115" fmla="*/ 1620204 h 6858000"/>
              <a:gd name="connsiteX116" fmla="*/ 1550232 w 6489101"/>
              <a:gd name="connsiteY116" fmla="*/ 1618934 h 6858000"/>
              <a:gd name="connsiteX117" fmla="*/ 1556439 w 6489101"/>
              <a:gd name="connsiteY117" fmla="*/ 1618299 h 6858000"/>
              <a:gd name="connsiteX118" fmla="*/ 1562055 w 6489101"/>
              <a:gd name="connsiteY118" fmla="*/ 1617981 h 6858000"/>
              <a:gd name="connsiteX119" fmla="*/ 1568262 w 6489101"/>
              <a:gd name="connsiteY119" fmla="*/ 1617981 h 6858000"/>
              <a:gd name="connsiteX120" fmla="*/ 1573878 w 6489101"/>
              <a:gd name="connsiteY120" fmla="*/ 1617981 h 6858000"/>
              <a:gd name="connsiteX121" fmla="*/ 1580084 w 6489101"/>
              <a:gd name="connsiteY121" fmla="*/ 1618299 h 6858000"/>
              <a:gd name="connsiteX122" fmla="*/ 1585996 w 6489101"/>
              <a:gd name="connsiteY122" fmla="*/ 1618934 h 6858000"/>
              <a:gd name="connsiteX123" fmla="*/ 1591611 w 6489101"/>
              <a:gd name="connsiteY123" fmla="*/ 1620204 h 6858000"/>
              <a:gd name="connsiteX124" fmla="*/ 1597227 w 6489101"/>
              <a:gd name="connsiteY124" fmla="*/ 1621155 h 6858000"/>
              <a:gd name="connsiteX125" fmla="*/ 1603138 w 6489101"/>
              <a:gd name="connsiteY125" fmla="*/ 1623061 h 6858000"/>
              <a:gd name="connsiteX126" fmla="*/ 1608754 w 6489101"/>
              <a:gd name="connsiteY126" fmla="*/ 1624649 h 6858000"/>
              <a:gd name="connsiteX127" fmla="*/ 1614665 w 6489101"/>
              <a:gd name="connsiteY127" fmla="*/ 1626871 h 6858000"/>
              <a:gd name="connsiteX128" fmla="*/ 1619986 w 6489101"/>
              <a:gd name="connsiteY128" fmla="*/ 1629094 h 6858000"/>
              <a:gd name="connsiteX129" fmla="*/ 1625306 w 6489101"/>
              <a:gd name="connsiteY129" fmla="*/ 1631950 h 6858000"/>
              <a:gd name="connsiteX130" fmla="*/ 1630626 w 6489101"/>
              <a:gd name="connsiteY130" fmla="*/ 1634809 h 6858000"/>
              <a:gd name="connsiteX131" fmla="*/ 1635650 w 6489101"/>
              <a:gd name="connsiteY131" fmla="*/ 1637984 h 6858000"/>
              <a:gd name="connsiteX132" fmla="*/ 1640675 w 6489101"/>
              <a:gd name="connsiteY132" fmla="*/ 1641794 h 6858000"/>
              <a:gd name="connsiteX133" fmla="*/ 1645700 w 6489101"/>
              <a:gd name="connsiteY133" fmla="*/ 1645603 h 6858000"/>
              <a:gd name="connsiteX134" fmla="*/ 1650428 w 6489101"/>
              <a:gd name="connsiteY134" fmla="*/ 1649414 h 6858000"/>
              <a:gd name="connsiteX135" fmla="*/ 1655158 w 6489101"/>
              <a:gd name="connsiteY135" fmla="*/ 1653859 h 6858000"/>
              <a:gd name="connsiteX136" fmla="*/ 2324018 w 6489101"/>
              <a:gd name="connsiteY136" fmla="*/ 2322830 h 6858000"/>
              <a:gd name="connsiteX137" fmla="*/ 2328747 w 6489101"/>
              <a:gd name="connsiteY137" fmla="*/ 2326958 h 6858000"/>
              <a:gd name="connsiteX138" fmla="*/ 2333476 w 6489101"/>
              <a:gd name="connsiteY138" fmla="*/ 2331085 h 6858000"/>
              <a:gd name="connsiteX139" fmla="*/ 2338501 w 6489101"/>
              <a:gd name="connsiteY139" fmla="*/ 2334895 h 6858000"/>
              <a:gd name="connsiteX140" fmla="*/ 2343525 w 6489101"/>
              <a:gd name="connsiteY140" fmla="*/ 2338705 h 6858000"/>
              <a:gd name="connsiteX141" fmla="*/ 2348550 w 6489101"/>
              <a:gd name="connsiteY141" fmla="*/ 2341880 h 6858000"/>
              <a:gd name="connsiteX142" fmla="*/ 2353870 w 6489101"/>
              <a:gd name="connsiteY142" fmla="*/ 2344738 h 6858000"/>
              <a:gd name="connsiteX143" fmla="*/ 2359190 w 6489101"/>
              <a:gd name="connsiteY143" fmla="*/ 2347595 h 6858000"/>
              <a:gd name="connsiteX144" fmla="*/ 2365101 w 6489101"/>
              <a:gd name="connsiteY144" fmla="*/ 2349818 h 6858000"/>
              <a:gd name="connsiteX145" fmla="*/ 2370422 w 6489101"/>
              <a:gd name="connsiteY145" fmla="*/ 2351723 h 6858000"/>
              <a:gd name="connsiteX146" fmla="*/ 2376037 w 6489101"/>
              <a:gd name="connsiteY146" fmla="*/ 2353628 h 6858000"/>
              <a:gd name="connsiteX147" fmla="*/ 2381949 w 6489101"/>
              <a:gd name="connsiteY147" fmla="*/ 2355534 h 6858000"/>
              <a:gd name="connsiteX148" fmla="*/ 2387564 w 6489101"/>
              <a:gd name="connsiteY148" fmla="*/ 2356485 h 6858000"/>
              <a:gd name="connsiteX149" fmla="*/ 2393476 w 6489101"/>
              <a:gd name="connsiteY149" fmla="*/ 2357755 h 6858000"/>
              <a:gd name="connsiteX150" fmla="*/ 2399387 w 6489101"/>
              <a:gd name="connsiteY150" fmla="*/ 2358391 h 6858000"/>
              <a:gd name="connsiteX151" fmla="*/ 2405298 w 6489101"/>
              <a:gd name="connsiteY151" fmla="*/ 2358708 h 6858000"/>
              <a:gd name="connsiteX152" fmla="*/ 2411209 w 6489101"/>
              <a:gd name="connsiteY152" fmla="*/ 2358708 h 6858000"/>
              <a:gd name="connsiteX153" fmla="*/ 2417121 w 6489101"/>
              <a:gd name="connsiteY153" fmla="*/ 2358708 h 6858000"/>
              <a:gd name="connsiteX154" fmla="*/ 2423032 w 6489101"/>
              <a:gd name="connsiteY154" fmla="*/ 2358391 h 6858000"/>
              <a:gd name="connsiteX155" fmla="*/ 2428943 w 6489101"/>
              <a:gd name="connsiteY155" fmla="*/ 2357755 h 6858000"/>
              <a:gd name="connsiteX156" fmla="*/ 2434559 w 6489101"/>
              <a:gd name="connsiteY156" fmla="*/ 2356485 h 6858000"/>
              <a:gd name="connsiteX157" fmla="*/ 2440470 w 6489101"/>
              <a:gd name="connsiteY157" fmla="*/ 2355534 h 6858000"/>
              <a:gd name="connsiteX158" fmla="*/ 2446086 w 6489101"/>
              <a:gd name="connsiteY158" fmla="*/ 2353628 h 6858000"/>
              <a:gd name="connsiteX159" fmla="*/ 2451997 w 6489101"/>
              <a:gd name="connsiteY159" fmla="*/ 2351723 h 6858000"/>
              <a:gd name="connsiteX160" fmla="*/ 2457613 w 6489101"/>
              <a:gd name="connsiteY160" fmla="*/ 2349818 h 6858000"/>
              <a:gd name="connsiteX161" fmla="*/ 2462933 w 6489101"/>
              <a:gd name="connsiteY161" fmla="*/ 2347595 h 6858000"/>
              <a:gd name="connsiteX162" fmla="*/ 2468549 w 6489101"/>
              <a:gd name="connsiteY162" fmla="*/ 2344738 h 6858000"/>
              <a:gd name="connsiteX163" fmla="*/ 2473869 w 6489101"/>
              <a:gd name="connsiteY163" fmla="*/ 2341880 h 6858000"/>
              <a:gd name="connsiteX164" fmla="*/ 2478893 w 6489101"/>
              <a:gd name="connsiteY164" fmla="*/ 2338705 h 6858000"/>
              <a:gd name="connsiteX165" fmla="*/ 2484214 w 6489101"/>
              <a:gd name="connsiteY165" fmla="*/ 2334895 h 6858000"/>
              <a:gd name="connsiteX166" fmla="*/ 2488943 w 6489101"/>
              <a:gd name="connsiteY166" fmla="*/ 2331085 h 6858000"/>
              <a:gd name="connsiteX167" fmla="*/ 2493672 w 6489101"/>
              <a:gd name="connsiteY167" fmla="*/ 2326958 h 6858000"/>
              <a:gd name="connsiteX168" fmla="*/ 2498105 w 6489101"/>
              <a:gd name="connsiteY168" fmla="*/ 2322830 h 6858000"/>
              <a:gd name="connsiteX169" fmla="*/ 2502539 w 6489101"/>
              <a:gd name="connsiteY169" fmla="*/ 2318068 h 6858000"/>
              <a:gd name="connsiteX170" fmla="*/ 2506972 w 6489101"/>
              <a:gd name="connsiteY170" fmla="*/ 2313306 h 6858000"/>
              <a:gd name="connsiteX171" fmla="*/ 2510519 w 6489101"/>
              <a:gd name="connsiteY171" fmla="*/ 2308544 h 6858000"/>
              <a:gd name="connsiteX172" fmla="*/ 2514066 w 6489101"/>
              <a:gd name="connsiteY172" fmla="*/ 2303463 h 6858000"/>
              <a:gd name="connsiteX173" fmla="*/ 2517317 w 6489101"/>
              <a:gd name="connsiteY173" fmla="*/ 2298384 h 6858000"/>
              <a:gd name="connsiteX174" fmla="*/ 2520272 w 6489101"/>
              <a:gd name="connsiteY174" fmla="*/ 2292985 h 6858000"/>
              <a:gd name="connsiteX175" fmla="*/ 2522932 w 6489101"/>
              <a:gd name="connsiteY175" fmla="*/ 2287588 h 6858000"/>
              <a:gd name="connsiteX176" fmla="*/ 2525593 w 6489101"/>
              <a:gd name="connsiteY176" fmla="*/ 2281873 h 6858000"/>
              <a:gd name="connsiteX177" fmla="*/ 2527366 w 6489101"/>
              <a:gd name="connsiteY177" fmla="*/ 2276476 h 6858000"/>
              <a:gd name="connsiteX178" fmla="*/ 2529435 w 6489101"/>
              <a:gd name="connsiteY178" fmla="*/ 2270761 h 6858000"/>
              <a:gd name="connsiteX179" fmla="*/ 2530913 w 6489101"/>
              <a:gd name="connsiteY179" fmla="*/ 2265046 h 6858000"/>
              <a:gd name="connsiteX180" fmla="*/ 2532095 w 6489101"/>
              <a:gd name="connsiteY180" fmla="*/ 2259331 h 6858000"/>
              <a:gd name="connsiteX181" fmla="*/ 2532982 w 6489101"/>
              <a:gd name="connsiteY181" fmla="*/ 2253298 h 6858000"/>
              <a:gd name="connsiteX182" fmla="*/ 2533868 w 6489101"/>
              <a:gd name="connsiteY182" fmla="*/ 2247266 h 6858000"/>
              <a:gd name="connsiteX183" fmla="*/ 2534164 w 6489101"/>
              <a:gd name="connsiteY183" fmla="*/ 2241551 h 6858000"/>
              <a:gd name="connsiteX184" fmla="*/ 2534459 w 6489101"/>
              <a:gd name="connsiteY184" fmla="*/ 2235519 h 6858000"/>
              <a:gd name="connsiteX185" fmla="*/ 2534164 w 6489101"/>
              <a:gd name="connsiteY185" fmla="*/ 2229804 h 6858000"/>
              <a:gd name="connsiteX186" fmla="*/ 2533868 w 6489101"/>
              <a:gd name="connsiteY186" fmla="*/ 2223770 h 6858000"/>
              <a:gd name="connsiteX187" fmla="*/ 2532982 w 6489101"/>
              <a:gd name="connsiteY187" fmla="*/ 2217739 h 6858000"/>
              <a:gd name="connsiteX188" fmla="*/ 2532095 w 6489101"/>
              <a:gd name="connsiteY188" fmla="*/ 2212024 h 6858000"/>
              <a:gd name="connsiteX189" fmla="*/ 2530913 w 6489101"/>
              <a:gd name="connsiteY189" fmla="*/ 2206309 h 6858000"/>
              <a:gd name="connsiteX190" fmla="*/ 2529435 w 6489101"/>
              <a:gd name="connsiteY190" fmla="*/ 2200593 h 6858000"/>
              <a:gd name="connsiteX191" fmla="*/ 2527366 w 6489101"/>
              <a:gd name="connsiteY191" fmla="*/ 2194878 h 6858000"/>
              <a:gd name="connsiteX192" fmla="*/ 2525593 w 6489101"/>
              <a:gd name="connsiteY192" fmla="*/ 2189163 h 6858000"/>
              <a:gd name="connsiteX193" fmla="*/ 2522932 w 6489101"/>
              <a:gd name="connsiteY193" fmla="*/ 2183765 h 6858000"/>
              <a:gd name="connsiteX194" fmla="*/ 2520272 w 6489101"/>
              <a:gd name="connsiteY194" fmla="*/ 2178368 h 6858000"/>
              <a:gd name="connsiteX195" fmla="*/ 2517317 w 6489101"/>
              <a:gd name="connsiteY195" fmla="*/ 2172970 h 6858000"/>
              <a:gd name="connsiteX196" fmla="*/ 2514066 w 6489101"/>
              <a:gd name="connsiteY196" fmla="*/ 2167890 h 6858000"/>
              <a:gd name="connsiteX197" fmla="*/ 2510519 w 6489101"/>
              <a:gd name="connsiteY197" fmla="*/ 2162494 h 6858000"/>
              <a:gd name="connsiteX198" fmla="*/ 2506972 w 6489101"/>
              <a:gd name="connsiteY198" fmla="*/ 2157730 h 6858000"/>
              <a:gd name="connsiteX199" fmla="*/ 2502539 w 6489101"/>
              <a:gd name="connsiteY199" fmla="*/ 2153285 h 6858000"/>
              <a:gd name="connsiteX200" fmla="*/ 2498105 w 6489101"/>
              <a:gd name="connsiteY200" fmla="*/ 2148523 h 6858000"/>
              <a:gd name="connsiteX201" fmla="*/ 2111508 w 6489101"/>
              <a:gd name="connsiteY201" fmla="*/ 1761490 h 6858000"/>
              <a:gd name="connsiteX202" fmla="*/ 1915254 w 6489101"/>
              <a:gd name="connsiteY202" fmla="*/ 1565276 h 6858000"/>
              <a:gd name="connsiteX203" fmla="*/ 1910524 w 6489101"/>
              <a:gd name="connsiteY203" fmla="*/ 1560514 h 6858000"/>
              <a:gd name="connsiteX204" fmla="*/ 1906682 w 6489101"/>
              <a:gd name="connsiteY204" fmla="*/ 1555751 h 6858000"/>
              <a:gd name="connsiteX205" fmla="*/ 1902544 w 6489101"/>
              <a:gd name="connsiteY205" fmla="*/ 1550671 h 6858000"/>
              <a:gd name="connsiteX206" fmla="*/ 1899588 w 6489101"/>
              <a:gd name="connsiteY206" fmla="*/ 1545909 h 6858000"/>
              <a:gd name="connsiteX207" fmla="*/ 1896338 w 6489101"/>
              <a:gd name="connsiteY207" fmla="*/ 1540829 h 6858000"/>
              <a:gd name="connsiteX208" fmla="*/ 1893086 w 6489101"/>
              <a:gd name="connsiteY208" fmla="*/ 1535430 h 6858000"/>
              <a:gd name="connsiteX209" fmla="*/ 1890426 w 6489101"/>
              <a:gd name="connsiteY209" fmla="*/ 1530034 h 6858000"/>
              <a:gd name="connsiteX210" fmla="*/ 1888062 w 6489101"/>
              <a:gd name="connsiteY210" fmla="*/ 1524635 h 6858000"/>
              <a:gd name="connsiteX211" fmla="*/ 1885697 w 6489101"/>
              <a:gd name="connsiteY211" fmla="*/ 1518920 h 6858000"/>
              <a:gd name="connsiteX212" fmla="*/ 1883924 w 6489101"/>
              <a:gd name="connsiteY212" fmla="*/ 1513205 h 6858000"/>
              <a:gd name="connsiteX213" fmla="*/ 1882446 w 6489101"/>
              <a:gd name="connsiteY213" fmla="*/ 1507174 h 6858000"/>
              <a:gd name="connsiteX214" fmla="*/ 1881264 w 6489101"/>
              <a:gd name="connsiteY214" fmla="*/ 1501459 h 6858000"/>
              <a:gd name="connsiteX215" fmla="*/ 1880377 w 6489101"/>
              <a:gd name="connsiteY215" fmla="*/ 1495744 h 6858000"/>
              <a:gd name="connsiteX216" fmla="*/ 1879786 w 6489101"/>
              <a:gd name="connsiteY216" fmla="*/ 1489710 h 6858000"/>
              <a:gd name="connsiteX217" fmla="*/ 1879195 w 6489101"/>
              <a:gd name="connsiteY217" fmla="*/ 1483995 h 6858000"/>
              <a:gd name="connsiteX218" fmla="*/ 1878899 w 6489101"/>
              <a:gd name="connsiteY218" fmla="*/ 1478281 h 6858000"/>
              <a:gd name="connsiteX219" fmla="*/ 1879195 w 6489101"/>
              <a:gd name="connsiteY219" fmla="*/ 1472249 h 6858000"/>
              <a:gd name="connsiteX220" fmla="*/ 1879786 w 6489101"/>
              <a:gd name="connsiteY220" fmla="*/ 1466215 h 6858000"/>
              <a:gd name="connsiteX221" fmla="*/ 1880377 w 6489101"/>
              <a:gd name="connsiteY221" fmla="*/ 1460183 h 6858000"/>
              <a:gd name="connsiteX222" fmla="*/ 1881264 w 6489101"/>
              <a:gd name="connsiteY222" fmla="*/ 1454468 h 6858000"/>
              <a:gd name="connsiteX223" fmla="*/ 1882446 w 6489101"/>
              <a:gd name="connsiteY223" fmla="*/ 1448754 h 6858000"/>
              <a:gd name="connsiteX224" fmla="*/ 1883924 w 6489101"/>
              <a:gd name="connsiteY224" fmla="*/ 1443039 h 6858000"/>
              <a:gd name="connsiteX225" fmla="*/ 1885697 w 6489101"/>
              <a:gd name="connsiteY225" fmla="*/ 1437324 h 6858000"/>
              <a:gd name="connsiteX226" fmla="*/ 1888062 w 6489101"/>
              <a:gd name="connsiteY226" fmla="*/ 1431609 h 6858000"/>
              <a:gd name="connsiteX227" fmla="*/ 1890426 w 6489101"/>
              <a:gd name="connsiteY227" fmla="*/ 1426211 h 6858000"/>
              <a:gd name="connsiteX228" fmla="*/ 1893086 w 6489101"/>
              <a:gd name="connsiteY228" fmla="*/ 1420814 h 6858000"/>
              <a:gd name="connsiteX229" fmla="*/ 1896338 w 6489101"/>
              <a:gd name="connsiteY229" fmla="*/ 1415416 h 6858000"/>
              <a:gd name="connsiteX230" fmla="*/ 1899588 w 6489101"/>
              <a:gd name="connsiteY230" fmla="*/ 1410336 h 6858000"/>
              <a:gd name="connsiteX231" fmla="*/ 1902544 w 6489101"/>
              <a:gd name="connsiteY231" fmla="*/ 1405256 h 6858000"/>
              <a:gd name="connsiteX232" fmla="*/ 1906682 w 6489101"/>
              <a:gd name="connsiteY232" fmla="*/ 1400175 h 6858000"/>
              <a:gd name="connsiteX233" fmla="*/ 1910524 w 6489101"/>
              <a:gd name="connsiteY233" fmla="*/ 1395731 h 6858000"/>
              <a:gd name="connsiteX234" fmla="*/ 1915254 w 6489101"/>
              <a:gd name="connsiteY234" fmla="*/ 1390969 h 6858000"/>
              <a:gd name="connsiteX235" fmla="*/ 1919687 w 6489101"/>
              <a:gd name="connsiteY235" fmla="*/ 1386524 h 6858000"/>
              <a:gd name="connsiteX236" fmla="*/ 1924712 w 6489101"/>
              <a:gd name="connsiteY236" fmla="*/ 1382396 h 6858000"/>
              <a:gd name="connsiteX237" fmla="*/ 1929145 w 6489101"/>
              <a:gd name="connsiteY237" fmla="*/ 1378585 h 6858000"/>
              <a:gd name="connsiteX238" fmla="*/ 1934170 w 6489101"/>
              <a:gd name="connsiteY238" fmla="*/ 1375094 h 6858000"/>
              <a:gd name="connsiteX239" fmla="*/ 1939785 w 6489101"/>
              <a:gd name="connsiteY239" fmla="*/ 1371919 h 6858000"/>
              <a:gd name="connsiteX240" fmla="*/ 1945106 w 6489101"/>
              <a:gd name="connsiteY240" fmla="*/ 1369061 h 6858000"/>
              <a:gd name="connsiteX241" fmla="*/ 1950426 w 6489101"/>
              <a:gd name="connsiteY241" fmla="*/ 1366204 h 6858000"/>
              <a:gd name="connsiteX242" fmla="*/ 1955746 w 6489101"/>
              <a:gd name="connsiteY242" fmla="*/ 1363980 h 6858000"/>
              <a:gd name="connsiteX243" fmla="*/ 1961657 w 6489101"/>
              <a:gd name="connsiteY243" fmla="*/ 1361759 h 6858000"/>
              <a:gd name="connsiteX244" fmla="*/ 1967273 w 6489101"/>
              <a:gd name="connsiteY244" fmla="*/ 1360170 h 6858000"/>
              <a:gd name="connsiteX245" fmla="*/ 1973184 w 6489101"/>
              <a:gd name="connsiteY245" fmla="*/ 1358265 h 6858000"/>
              <a:gd name="connsiteX246" fmla="*/ 1978800 w 6489101"/>
              <a:gd name="connsiteY246" fmla="*/ 1357314 h 6858000"/>
              <a:gd name="connsiteX247" fmla="*/ 1984711 w 6489101"/>
              <a:gd name="connsiteY247" fmla="*/ 1356043 h 6858000"/>
              <a:gd name="connsiteX248" fmla="*/ 1990327 w 6489101"/>
              <a:gd name="connsiteY248" fmla="*/ 1355409 h 6858000"/>
              <a:gd name="connsiteX249" fmla="*/ 1996534 w 6489101"/>
              <a:gd name="connsiteY249" fmla="*/ 1355090 h 6858000"/>
              <a:gd name="connsiteX250" fmla="*/ 2002149 w 6489101"/>
              <a:gd name="connsiteY250" fmla="*/ 1354773 h 6858000"/>
              <a:gd name="connsiteX251" fmla="*/ 2008356 w 6489101"/>
              <a:gd name="connsiteY251" fmla="*/ 1355090 h 6858000"/>
              <a:gd name="connsiteX252" fmla="*/ 2013972 w 6489101"/>
              <a:gd name="connsiteY252" fmla="*/ 1355409 h 6858000"/>
              <a:gd name="connsiteX253" fmla="*/ 2019883 w 6489101"/>
              <a:gd name="connsiteY253" fmla="*/ 1356043 h 6858000"/>
              <a:gd name="connsiteX254" fmla="*/ 2025794 w 6489101"/>
              <a:gd name="connsiteY254" fmla="*/ 1357314 h 6858000"/>
              <a:gd name="connsiteX255" fmla="*/ 2031706 w 6489101"/>
              <a:gd name="connsiteY255" fmla="*/ 1358265 h 6858000"/>
              <a:gd name="connsiteX256" fmla="*/ 2037321 w 6489101"/>
              <a:gd name="connsiteY256" fmla="*/ 1360170 h 6858000"/>
              <a:gd name="connsiteX257" fmla="*/ 2043232 w 6489101"/>
              <a:gd name="connsiteY257" fmla="*/ 1361759 h 6858000"/>
              <a:gd name="connsiteX258" fmla="*/ 2048553 w 6489101"/>
              <a:gd name="connsiteY258" fmla="*/ 1363980 h 6858000"/>
              <a:gd name="connsiteX259" fmla="*/ 2054168 w 6489101"/>
              <a:gd name="connsiteY259" fmla="*/ 1366204 h 6858000"/>
              <a:gd name="connsiteX260" fmla="*/ 2059784 w 6489101"/>
              <a:gd name="connsiteY260" fmla="*/ 1369061 h 6858000"/>
              <a:gd name="connsiteX261" fmla="*/ 2065104 w 6489101"/>
              <a:gd name="connsiteY261" fmla="*/ 1371919 h 6858000"/>
              <a:gd name="connsiteX262" fmla="*/ 2070129 w 6489101"/>
              <a:gd name="connsiteY262" fmla="*/ 1375094 h 6858000"/>
              <a:gd name="connsiteX263" fmla="*/ 2075154 w 6489101"/>
              <a:gd name="connsiteY263" fmla="*/ 1378585 h 6858000"/>
              <a:gd name="connsiteX264" fmla="*/ 2080178 w 6489101"/>
              <a:gd name="connsiteY264" fmla="*/ 1382396 h 6858000"/>
              <a:gd name="connsiteX265" fmla="*/ 2084907 w 6489101"/>
              <a:gd name="connsiteY265" fmla="*/ 1386524 h 6858000"/>
              <a:gd name="connsiteX266" fmla="*/ 2089340 w 6489101"/>
              <a:gd name="connsiteY266" fmla="*/ 1390969 h 6858000"/>
              <a:gd name="connsiteX267" fmla="*/ 2296826 w 6489101"/>
              <a:gd name="connsiteY267" fmla="*/ 1598296 h 6858000"/>
              <a:gd name="connsiteX268" fmla="*/ 2301260 w 6489101"/>
              <a:gd name="connsiteY268" fmla="*/ 1602423 h 6858000"/>
              <a:gd name="connsiteX269" fmla="*/ 2305989 w 6489101"/>
              <a:gd name="connsiteY269" fmla="*/ 1606869 h 6858000"/>
              <a:gd name="connsiteX270" fmla="*/ 2311013 w 6489101"/>
              <a:gd name="connsiteY270" fmla="*/ 1610361 h 6858000"/>
              <a:gd name="connsiteX271" fmla="*/ 2316038 w 6489101"/>
              <a:gd name="connsiteY271" fmla="*/ 1613854 h 6858000"/>
              <a:gd name="connsiteX272" fmla="*/ 2321062 w 6489101"/>
              <a:gd name="connsiteY272" fmla="*/ 1617345 h 6858000"/>
              <a:gd name="connsiteX273" fmla="*/ 2326678 w 6489101"/>
              <a:gd name="connsiteY273" fmla="*/ 1620204 h 6858000"/>
              <a:gd name="connsiteX274" fmla="*/ 2331998 w 6489101"/>
              <a:gd name="connsiteY274" fmla="*/ 1623061 h 6858000"/>
              <a:gd name="connsiteX275" fmla="*/ 2337318 w 6489101"/>
              <a:gd name="connsiteY275" fmla="*/ 1625283 h 6858000"/>
              <a:gd name="connsiteX276" fmla="*/ 2342934 w 6489101"/>
              <a:gd name="connsiteY276" fmla="*/ 1627189 h 6858000"/>
              <a:gd name="connsiteX277" fmla="*/ 2348845 w 6489101"/>
              <a:gd name="connsiteY277" fmla="*/ 1629094 h 6858000"/>
              <a:gd name="connsiteX278" fmla="*/ 2354461 w 6489101"/>
              <a:gd name="connsiteY278" fmla="*/ 1630998 h 6858000"/>
              <a:gd name="connsiteX279" fmla="*/ 2360372 w 6489101"/>
              <a:gd name="connsiteY279" fmla="*/ 1631950 h 6858000"/>
              <a:gd name="connsiteX280" fmla="*/ 2365988 w 6489101"/>
              <a:gd name="connsiteY280" fmla="*/ 1632904 h 6858000"/>
              <a:gd name="connsiteX281" fmla="*/ 2372195 w 6489101"/>
              <a:gd name="connsiteY281" fmla="*/ 1633856 h 6858000"/>
              <a:gd name="connsiteX282" fmla="*/ 2377811 w 6489101"/>
              <a:gd name="connsiteY282" fmla="*/ 1634174 h 6858000"/>
              <a:gd name="connsiteX283" fmla="*/ 2383722 w 6489101"/>
              <a:gd name="connsiteY283" fmla="*/ 1634174 h 6858000"/>
              <a:gd name="connsiteX284" fmla="*/ 2389633 w 6489101"/>
              <a:gd name="connsiteY284" fmla="*/ 1634174 h 6858000"/>
              <a:gd name="connsiteX285" fmla="*/ 2395545 w 6489101"/>
              <a:gd name="connsiteY285" fmla="*/ 1633856 h 6858000"/>
              <a:gd name="connsiteX286" fmla="*/ 2401751 w 6489101"/>
              <a:gd name="connsiteY286" fmla="*/ 1632904 h 6858000"/>
              <a:gd name="connsiteX287" fmla="*/ 2407367 w 6489101"/>
              <a:gd name="connsiteY287" fmla="*/ 1631950 h 6858000"/>
              <a:gd name="connsiteX288" fmla="*/ 2412983 w 6489101"/>
              <a:gd name="connsiteY288" fmla="*/ 1630998 h 6858000"/>
              <a:gd name="connsiteX289" fmla="*/ 2418894 w 6489101"/>
              <a:gd name="connsiteY289" fmla="*/ 1629094 h 6858000"/>
              <a:gd name="connsiteX290" fmla="*/ 2424510 w 6489101"/>
              <a:gd name="connsiteY290" fmla="*/ 1627189 h 6858000"/>
              <a:gd name="connsiteX291" fmla="*/ 2430125 w 6489101"/>
              <a:gd name="connsiteY291" fmla="*/ 1625283 h 6858000"/>
              <a:gd name="connsiteX292" fmla="*/ 2435741 w 6489101"/>
              <a:gd name="connsiteY292" fmla="*/ 1623061 h 6858000"/>
              <a:gd name="connsiteX293" fmla="*/ 2441061 w 6489101"/>
              <a:gd name="connsiteY293" fmla="*/ 1620204 h 6858000"/>
              <a:gd name="connsiteX294" fmla="*/ 2446381 w 6489101"/>
              <a:gd name="connsiteY294" fmla="*/ 1617345 h 6858000"/>
              <a:gd name="connsiteX295" fmla="*/ 2451702 w 6489101"/>
              <a:gd name="connsiteY295" fmla="*/ 1613854 h 6858000"/>
              <a:gd name="connsiteX296" fmla="*/ 2456726 w 6489101"/>
              <a:gd name="connsiteY296" fmla="*/ 1610361 h 6858000"/>
              <a:gd name="connsiteX297" fmla="*/ 2461751 w 6489101"/>
              <a:gd name="connsiteY297" fmla="*/ 1606869 h 6858000"/>
              <a:gd name="connsiteX298" fmla="*/ 2466184 w 6489101"/>
              <a:gd name="connsiteY298" fmla="*/ 1602423 h 6858000"/>
              <a:gd name="connsiteX299" fmla="*/ 2470913 w 6489101"/>
              <a:gd name="connsiteY299" fmla="*/ 1598296 h 6858000"/>
              <a:gd name="connsiteX300" fmla="*/ 2475347 w 6489101"/>
              <a:gd name="connsiteY300" fmla="*/ 1593533 h 6858000"/>
              <a:gd name="connsiteX301" fmla="*/ 2479485 w 6489101"/>
              <a:gd name="connsiteY301" fmla="*/ 1588771 h 6858000"/>
              <a:gd name="connsiteX302" fmla="*/ 2483031 w 6489101"/>
              <a:gd name="connsiteY302" fmla="*/ 1583691 h 6858000"/>
              <a:gd name="connsiteX303" fmla="*/ 2486874 w 6489101"/>
              <a:gd name="connsiteY303" fmla="*/ 1578928 h 6858000"/>
              <a:gd name="connsiteX304" fmla="*/ 2490125 w 6489101"/>
              <a:gd name="connsiteY304" fmla="*/ 1573849 h 6858000"/>
              <a:gd name="connsiteX305" fmla="*/ 2492785 w 6489101"/>
              <a:gd name="connsiteY305" fmla="*/ 1568451 h 6858000"/>
              <a:gd name="connsiteX306" fmla="*/ 2495741 w 6489101"/>
              <a:gd name="connsiteY306" fmla="*/ 1563054 h 6858000"/>
              <a:gd name="connsiteX307" fmla="*/ 2497810 w 6489101"/>
              <a:gd name="connsiteY307" fmla="*/ 1557339 h 6858000"/>
              <a:gd name="connsiteX308" fmla="*/ 2500174 w 6489101"/>
              <a:gd name="connsiteY308" fmla="*/ 1551941 h 6858000"/>
              <a:gd name="connsiteX309" fmla="*/ 2501947 w 6489101"/>
              <a:gd name="connsiteY309" fmla="*/ 1546226 h 6858000"/>
              <a:gd name="connsiteX310" fmla="*/ 2503721 w 6489101"/>
              <a:gd name="connsiteY310" fmla="*/ 1540511 h 6858000"/>
              <a:gd name="connsiteX311" fmla="*/ 2504608 w 6489101"/>
              <a:gd name="connsiteY311" fmla="*/ 1534478 h 6858000"/>
              <a:gd name="connsiteX312" fmla="*/ 2505790 w 6489101"/>
              <a:gd name="connsiteY312" fmla="*/ 1528763 h 6858000"/>
              <a:gd name="connsiteX313" fmla="*/ 2506381 w 6489101"/>
              <a:gd name="connsiteY313" fmla="*/ 1522731 h 6858000"/>
              <a:gd name="connsiteX314" fmla="*/ 2506972 w 6489101"/>
              <a:gd name="connsiteY314" fmla="*/ 1517016 h 6858000"/>
              <a:gd name="connsiteX315" fmla="*/ 2506972 w 6489101"/>
              <a:gd name="connsiteY315" fmla="*/ 1510984 h 6858000"/>
              <a:gd name="connsiteX316" fmla="*/ 2506972 w 6489101"/>
              <a:gd name="connsiteY316" fmla="*/ 1505268 h 6858000"/>
              <a:gd name="connsiteX317" fmla="*/ 2506381 w 6489101"/>
              <a:gd name="connsiteY317" fmla="*/ 1499553 h 6858000"/>
              <a:gd name="connsiteX318" fmla="*/ 2505790 w 6489101"/>
              <a:gd name="connsiteY318" fmla="*/ 1493204 h 6858000"/>
              <a:gd name="connsiteX319" fmla="*/ 2504608 w 6489101"/>
              <a:gd name="connsiteY319" fmla="*/ 1487489 h 6858000"/>
              <a:gd name="connsiteX320" fmla="*/ 2503721 w 6489101"/>
              <a:gd name="connsiteY320" fmla="*/ 1481773 h 6858000"/>
              <a:gd name="connsiteX321" fmla="*/ 2501947 w 6489101"/>
              <a:gd name="connsiteY321" fmla="*/ 1476058 h 6858000"/>
              <a:gd name="connsiteX322" fmla="*/ 2500174 w 6489101"/>
              <a:gd name="connsiteY322" fmla="*/ 1470343 h 6858000"/>
              <a:gd name="connsiteX323" fmla="*/ 2497810 w 6489101"/>
              <a:gd name="connsiteY323" fmla="*/ 1464629 h 6858000"/>
              <a:gd name="connsiteX324" fmla="*/ 2495741 w 6489101"/>
              <a:gd name="connsiteY324" fmla="*/ 1459231 h 6858000"/>
              <a:gd name="connsiteX325" fmla="*/ 2492785 w 6489101"/>
              <a:gd name="connsiteY325" fmla="*/ 1453834 h 6858000"/>
              <a:gd name="connsiteX326" fmla="*/ 2490125 w 6489101"/>
              <a:gd name="connsiteY326" fmla="*/ 1448436 h 6858000"/>
              <a:gd name="connsiteX327" fmla="*/ 2486874 w 6489101"/>
              <a:gd name="connsiteY327" fmla="*/ 1443356 h 6858000"/>
              <a:gd name="connsiteX328" fmla="*/ 2483031 w 6489101"/>
              <a:gd name="connsiteY328" fmla="*/ 1438275 h 6858000"/>
              <a:gd name="connsiteX329" fmla="*/ 2479485 w 6489101"/>
              <a:gd name="connsiteY329" fmla="*/ 1433195 h 6858000"/>
              <a:gd name="connsiteX330" fmla="*/ 2475347 w 6489101"/>
              <a:gd name="connsiteY330" fmla="*/ 1428751 h 6858000"/>
              <a:gd name="connsiteX331" fmla="*/ 2470913 w 6489101"/>
              <a:gd name="connsiteY331" fmla="*/ 1423988 h 6858000"/>
              <a:gd name="connsiteX332" fmla="*/ 1802348 w 6489101"/>
              <a:gd name="connsiteY332" fmla="*/ 755333 h 6858000"/>
              <a:gd name="connsiteX333" fmla="*/ 1796141 w 6489101"/>
              <a:gd name="connsiteY333" fmla="*/ 748348 h 6858000"/>
              <a:gd name="connsiteX334" fmla="*/ 1790230 w 6489101"/>
              <a:gd name="connsiteY334" fmla="*/ 741045 h 6858000"/>
              <a:gd name="connsiteX335" fmla="*/ 1784910 w 6489101"/>
              <a:gd name="connsiteY335" fmla="*/ 733108 h 6858000"/>
              <a:gd name="connsiteX336" fmla="*/ 1780181 w 6489101"/>
              <a:gd name="connsiteY336" fmla="*/ 725170 h 6858000"/>
              <a:gd name="connsiteX337" fmla="*/ 1776634 w 6489101"/>
              <a:gd name="connsiteY337" fmla="*/ 716915 h 6858000"/>
              <a:gd name="connsiteX338" fmla="*/ 1773087 w 6489101"/>
              <a:gd name="connsiteY338" fmla="*/ 708660 h 6858000"/>
              <a:gd name="connsiteX339" fmla="*/ 1770427 w 6489101"/>
              <a:gd name="connsiteY339" fmla="*/ 699770 h 6858000"/>
              <a:gd name="connsiteX340" fmla="*/ 1768654 w 6489101"/>
              <a:gd name="connsiteY340" fmla="*/ 6911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</a:cxnLst>
            <a:rect l="l" t="t" r="r" b="b"/>
            <a:pathLst>
              <a:path w="6489101" h="6858000">
                <a:moveTo>
                  <a:pt x="1075853" y="0"/>
                </a:moveTo>
                <a:lnTo>
                  <a:pt x="644330" y="0"/>
                </a:lnTo>
                <a:lnTo>
                  <a:pt x="1745304" y="1101091"/>
                </a:lnTo>
                <a:lnTo>
                  <a:pt x="1750034" y="1105854"/>
                </a:lnTo>
                <a:lnTo>
                  <a:pt x="1753876" y="1110615"/>
                </a:lnTo>
                <a:lnTo>
                  <a:pt x="1758014" y="1115696"/>
                </a:lnTo>
                <a:lnTo>
                  <a:pt x="1761560" y="1120776"/>
                </a:lnTo>
                <a:lnTo>
                  <a:pt x="1764812" y="1126174"/>
                </a:lnTo>
                <a:lnTo>
                  <a:pt x="1767472" y="1131570"/>
                </a:lnTo>
                <a:lnTo>
                  <a:pt x="1770427" y="1136968"/>
                </a:lnTo>
                <a:lnTo>
                  <a:pt x="1773087" y="1142366"/>
                </a:lnTo>
                <a:lnTo>
                  <a:pt x="1775156" y="1148081"/>
                </a:lnTo>
                <a:lnTo>
                  <a:pt x="1776930" y="1153796"/>
                </a:lnTo>
                <a:lnTo>
                  <a:pt x="1778408" y="1159829"/>
                </a:lnTo>
                <a:lnTo>
                  <a:pt x="1779885" y="1165544"/>
                </a:lnTo>
                <a:lnTo>
                  <a:pt x="1780772" y="1171893"/>
                </a:lnTo>
                <a:lnTo>
                  <a:pt x="1781659" y="1177608"/>
                </a:lnTo>
                <a:cubicBezTo>
                  <a:pt x="1781757" y="1179619"/>
                  <a:pt x="1781856" y="1181630"/>
                  <a:pt x="1781954" y="1183641"/>
                </a:cubicBezTo>
                <a:lnTo>
                  <a:pt x="1781954" y="1189356"/>
                </a:lnTo>
                <a:lnTo>
                  <a:pt x="1781954" y="1195388"/>
                </a:lnTo>
                <a:cubicBezTo>
                  <a:pt x="1781856" y="1197505"/>
                  <a:pt x="1781757" y="1199622"/>
                  <a:pt x="1781659" y="1201739"/>
                </a:cubicBezTo>
                <a:lnTo>
                  <a:pt x="1780772" y="1207454"/>
                </a:lnTo>
                <a:lnTo>
                  <a:pt x="1779885" y="1213486"/>
                </a:lnTo>
                <a:lnTo>
                  <a:pt x="1778408" y="1219200"/>
                </a:lnTo>
                <a:lnTo>
                  <a:pt x="1776930" y="1225233"/>
                </a:lnTo>
                <a:lnTo>
                  <a:pt x="1775156" y="1230949"/>
                </a:lnTo>
                <a:lnTo>
                  <a:pt x="1773087" y="1236346"/>
                </a:lnTo>
                <a:lnTo>
                  <a:pt x="1770427" y="1242061"/>
                </a:lnTo>
                <a:lnTo>
                  <a:pt x="1767472" y="1247459"/>
                </a:lnTo>
                <a:lnTo>
                  <a:pt x="1764812" y="1252855"/>
                </a:lnTo>
                <a:lnTo>
                  <a:pt x="1761560" y="1258254"/>
                </a:lnTo>
                <a:lnTo>
                  <a:pt x="1758014" y="1263333"/>
                </a:lnTo>
                <a:lnTo>
                  <a:pt x="1753876" y="1268413"/>
                </a:lnTo>
                <a:lnTo>
                  <a:pt x="1750034" y="1273494"/>
                </a:lnTo>
                <a:lnTo>
                  <a:pt x="1745304" y="1278255"/>
                </a:lnTo>
                <a:lnTo>
                  <a:pt x="1740575" y="1282384"/>
                </a:lnTo>
                <a:lnTo>
                  <a:pt x="1736142" y="1286510"/>
                </a:lnTo>
                <a:lnTo>
                  <a:pt x="1731117" y="1290321"/>
                </a:lnTo>
                <a:lnTo>
                  <a:pt x="1726093" y="1293814"/>
                </a:lnTo>
                <a:lnTo>
                  <a:pt x="1720477" y="1297306"/>
                </a:lnTo>
                <a:lnTo>
                  <a:pt x="1715157" y="1300481"/>
                </a:lnTo>
                <a:lnTo>
                  <a:pt x="1709837" y="1303021"/>
                </a:lnTo>
                <a:lnTo>
                  <a:pt x="1703926" y="1305560"/>
                </a:lnTo>
                <a:lnTo>
                  <a:pt x="1698310" y="1307465"/>
                </a:lnTo>
                <a:lnTo>
                  <a:pt x="1692398" y="1309371"/>
                </a:lnTo>
                <a:lnTo>
                  <a:pt x="1686783" y="1311275"/>
                </a:lnTo>
                <a:lnTo>
                  <a:pt x="1681167" y="1312228"/>
                </a:lnTo>
                <a:lnTo>
                  <a:pt x="1674960" y="1313180"/>
                </a:lnTo>
                <a:lnTo>
                  <a:pt x="1668754" y="1314133"/>
                </a:lnTo>
                <a:lnTo>
                  <a:pt x="1663138" y="1314450"/>
                </a:lnTo>
                <a:lnTo>
                  <a:pt x="1656931" y="1314769"/>
                </a:lnTo>
                <a:lnTo>
                  <a:pt x="1651020" y="1314450"/>
                </a:lnTo>
                <a:lnTo>
                  <a:pt x="1645108" y="1314133"/>
                </a:lnTo>
                <a:lnTo>
                  <a:pt x="1638902" y="1313180"/>
                </a:lnTo>
                <a:lnTo>
                  <a:pt x="1633286" y="1312228"/>
                </a:lnTo>
                <a:lnTo>
                  <a:pt x="1627079" y="1311275"/>
                </a:lnTo>
                <a:lnTo>
                  <a:pt x="1621463" y="1309371"/>
                </a:lnTo>
                <a:lnTo>
                  <a:pt x="1615552" y="1307465"/>
                </a:lnTo>
                <a:lnTo>
                  <a:pt x="1609936" y="1305560"/>
                </a:lnTo>
                <a:lnTo>
                  <a:pt x="1604320" y="1303021"/>
                </a:lnTo>
                <a:lnTo>
                  <a:pt x="1598705" y="1300481"/>
                </a:lnTo>
                <a:lnTo>
                  <a:pt x="1593385" y="1297306"/>
                </a:lnTo>
                <a:lnTo>
                  <a:pt x="1588360" y="1293814"/>
                </a:lnTo>
                <a:lnTo>
                  <a:pt x="1583040" y="1290321"/>
                </a:lnTo>
                <a:lnTo>
                  <a:pt x="1578015" y="1286510"/>
                </a:lnTo>
                <a:lnTo>
                  <a:pt x="1573286" y="1282384"/>
                </a:lnTo>
                <a:lnTo>
                  <a:pt x="1568557" y="1278255"/>
                </a:lnTo>
                <a:lnTo>
                  <a:pt x="290540" y="0"/>
                </a:lnTo>
                <a:lnTo>
                  <a:pt x="0" y="0"/>
                </a:lnTo>
                <a:lnTo>
                  <a:pt x="0" y="6858000"/>
                </a:lnTo>
                <a:lnTo>
                  <a:pt x="6489101" y="6858000"/>
                </a:lnTo>
                <a:lnTo>
                  <a:pt x="1481070" y="1828166"/>
                </a:lnTo>
                <a:lnTo>
                  <a:pt x="1476637" y="1823404"/>
                </a:lnTo>
                <a:lnTo>
                  <a:pt x="1472204" y="1818640"/>
                </a:lnTo>
                <a:lnTo>
                  <a:pt x="1468657" y="1814195"/>
                </a:lnTo>
                <a:lnTo>
                  <a:pt x="1465110" y="1808799"/>
                </a:lnTo>
                <a:lnTo>
                  <a:pt x="1461859" y="1803718"/>
                </a:lnTo>
                <a:lnTo>
                  <a:pt x="1459199" y="1798321"/>
                </a:lnTo>
                <a:lnTo>
                  <a:pt x="1456243" y="1792924"/>
                </a:lnTo>
                <a:lnTo>
                  <a:pt x="1453878" y="1787526"/>
                </a:lnTo>
                <a:lnTo>
                  <a:pt x="1451810" y="1781811"/>
                </a:lnTo>
                <a:lnTo>
                  <a:pt x="1450036" y="1776095"/>
                </a:lnTo>
                <a:lnTo>
                  <a:pt x="1448263" y="1770380"/>
                </a:lnTo>
                <a:lnTo>
                  <a:pt x="1447081" y="1764665"/>
                </a:lnTo>
                <a:lnTo>
                  <a:pt x="1446194" y="1758634"/>
                </a:lnTo>
                <a:lnTo>
                  <a:pt x="1445307" y="1752919"/>
                </a:lnTo>
                <a:cubicBezTo>
                  <a:pt x="1445209" y="1750908"/>
                  <a:pt x="1445110" y="1748896"/>
                  <a:pt x="1445012" y="1746885"/>
                </a:cubicBezTo>
                <a:lnTo>
                  <a:pt x="1445012" y="1741170"/>
                </a:lnTo>
                <a:lnTo>
                  <a:pt x="1445012" y="1735139"/>
                </a:lnTo>
                <a:cubicBezTo>
                  <a:pt x="1445110" y="1733234"/>
                  <a:pt x="1445209" y="1731329"/>
                  <a:pt x="1445307" y="1729424"/>
                </a:cubicBezTo>
                <a:lnTo>
                  <a:pt x="1446194" y="1723074"/>
                </a:lnTo>
                <a:lnTo>
                  <a:pt x="1447081" y="1717358"/>
                </a:lnTo>
                <a:lnTo>
                  <a:pt x="1448263" y="1711643"/>
                </a:lnTo>
                <a:lnTo>
                  <a:pt x="1450036" y="1705929"/>
                </a:lnTo>
                <a:lnTo>
                  <a:pt x="1451810" y="1700214"/>
                </a:lnTo>
                <a:lnTo>
                  <a:pt x="1453878" y="1694816"/>
                </a:lnTo>
                <a:lnTo>
                  <a:pt x="1456243" y="1689101"/>
                </a:lnTo>
                <a:lnTo>
                  <a:pt x="1459199" y="1683703"/>
                </a:lnTo>
                <a:lnTo>
                  <a:pt x="1461859" y="1678305"/>
                </a:lnTo>
                <a:lnTo>
                  <a:pt x="1465110" y="1673226"/>
                </a:lnTo>
                <a:lnTo>
                  <a:pt x="1468657" y="1668145"/>
                </a:lnTo>
                <a:lnTo>
                  <a:pt x="1472204" y="1663066"/>
                </a:lnTo>
                <a:lnTo>
                  <a:pt x="1476637" y="1658621"/>
                </a:lnTo>
                <a:lnTo>
                  <a:pt x="1481070" y="1653859"/>
                </a:lnTo>
                <a:lnTo>
                  <a:pt x="1485504" y="1649414"/>
                </a:lnTo>
                <a:lnTo>
                  <a:pt x="1490233" y="1645603"/>
                </a:lnTo>
                <a:lnTo>
                  <a:pt x="1495258" y="1641794"/>
                </a:lnTo>
                <a:lnTo>
                  <a:pt x="1500282" y="1637984"/>
                </a:lnTo>
                <a:lnTo>
                  <a:pt x="1505307" y="1634809"/>
                </a:lnTo>
                <a:lnTo>
                  <a:pt x="1510922" y="1631950"/>
                </a:lnTo>
                <a:lnTo>
                  <a:pt x="1516242" y="1629094"/>
                </a:lnTo>
                <a:lnTo>
                  <a:pt x="1521858" y="1626871"/>
                </a:lnTo>
                <a:lnTo>
                  <a:pt x="1527178" y="1624649"/>
                </a:lnTo>
                <a:lnTo>
                  <a:pt x="1533090" y="1623061"/>
                </a:lnTo>
                <a:lnTo>
                  <a:pt x="1538705" y="1621155"/>
                </a:lnTo>
                <a:lnTo>
                  <a:pt x="1544617" y="1620204"/>
                </a:lnTo>
                <a:lnTo>
                  <a:pt x="1550232" y="1618934"/>
                </a:lnTo>
                <a:lnTo>
                  <a:pt x="1556439" y="1618299"/>
                </a:lnTo>
                <a:lnTo>
                  <a:pt x="1562055" y="1617981"/>
                </a:lnTo>
                <a:lnTo>
                  <a:pt x="1568262" y="1617981"/>
                </a:lnTo>
                <a:lnTo>
                  <a:pt x="1573878" y="1617981"/>
                </a:lnTo>
                <a:lnTo>
                  <a:pt x="1580084" y="1618299"/>
                </a:lnTo>
                <a:lnTo>
                  <a:pt x="1585996" y="1618934"/>
                </a:lnTo>
                <a:lnTo>
                  <a:pt x="1591611" y="1620204"/>
                </a:lnTo>
                <a:lnTo>
                  <a:pt x="1597227" y="1621155"/>
                </a:lnTo>
                <a:lnTo>
                  <a:pt x="1603138" y="1623061"/>
                </a:lnTo>
                <a:lnTo>
                  <a:pt x="1608754" y="1624649"/>
                </a:lnTo>
                <a:lnTo>
                  <a:pt x="1614665" y="1626871"/>
                </a:lnTo>
                <a:lnTo>
                  <a:pt x="1619986" y="1629094"/>
                </a:lnTo>
                <a:lnTo>
                  <a:pt x="1625306" y="1631950"/>
                </a:lnTo>
                <a:lnTo>
                  <a:pt x="1630626" y="1634809"/>
                </a:lnTo>
                <a:lnTo>
                  <a:pt x="1635650" y="1637984"/>
                </a:lnTo>
                <a:lnTo>
                  <a:pt x="1640675" y="1641794"/>
                </a:lnTo>
                <a:lnTo>
                  <a:pt x="1645700" y="1645603"/>
                </a:lnTo>
                <a:lnTo>
                  <a:pt x="1650428" y="1649414"/>
                </a:lnTo>
                <a:lnTo>
                  <a:pt x="1655158" y="1653859"/>
                </a:lnTo>
                <a:lnTo>
                  <a:pt x="2324018" y="2322830"/>
                </a:lnTo>
                <a:lnTo>
                  <a:pt x="2328747" y="2326958"/>
                </a:lnTo>
                <a:lnTo>
                  <a:pt x="2333476" y="2331085"/>
                </a:lnTo>
                <a:lnTo>
                  <a:pt x="2338501" y="2334895"/>
                </a:lnTo>
                <a:lnTo>
                  <a:pt x="2343525" y="2338705"/>
                </a:lnTo>
                <a:lnTo>
                  <a:pt x="2348550" y="2341880"/>
                </a:lnTo>
                <a:lnTo>
                  <a:pt x="2353870" y="2344738"/>
                </a:lnTo>
                <a:lnTo>
                  <a:pt x="2359190" y="2347595"/>
                </a:lnTo>
                <a:lnTo>
                  <a:pt x="2365101" y="2349818"/>
                </a:lnTo>
                <a:lnTo>
                  <a:pt x="2370422" y="2351723"/>
                </a:lnTo>
                <a:lnTo>
                  <a:pt x="2376037" y="2353628"/>
                </a:lnTo>
                <a:lnTo>
                  <a:pt x="2381949" y="2355534"/>
                </a:lnTo>
                <a:lnTo>
                  <a:pt x="2387564" y="2356485"/>
                </a:lnTo>
                <a:lnTo>
                  <a:pt x="2393476" y="2357755"/>
                </a:lnTo>
                <a:lnTo>
                  <a:pt x="2399387" y="2358391"/>
                </a:lnTo>
                <a:lnTo>
                  <a:pt x="2405298" y="2358708"/>
                </a:lnTo>
                <a:lnTo>
                  <a:pt x="2411209" y="2358708"/>
                </a:lnTo>
                <a:lnTo>
                  <a:pt x="2417121" y="2358708"/>
                </a:lnTo>
                <a:lnTo>
                  <a:pt x="2423032" y="2358391"/>
                </a:lnTo>
                <a:lnTo>
                  <a:pt x="2428943" y="2357755"/>
                </a:lnTo>
                <a:lnTo>
                  <a:pt x="2434559" y="2356485"/>
                </a:lnTo>
                <a:lnTo>
                  <a:pt x="2440470" y="2355534"/>
                </a:lnTo>
                <a:lnTo>
                  <a:pt x="2446086" y="2353628"/>
                </a:lnTo>
                <a:lnTo>
                  <a:pt x="2451997" y="2351723"/>
                </a:lnTo>
                <a:lnTo>
                  <a:pt x="2457613" y="2349818"/>
                </a:lnTo>
                <a:lnTo>
                  <a:pt x="2462933" y="2347595"/>
                </a:lnTo>
                <a:lnTo>
                  <a:pt x="2468549" y="2344738"/>
                </a:lnTo>
                <a:lnTo>
                  <a:pt x="2473869" y="2341880"/>
                </a:lnTo>
                <a:lnTo>
                  <a:pt x="2478893" y="2338705"/>
                </a:lnTo>
                <a:lnTo>
                  <a:pt x="2484214" y="2334895"/>
                </a:lnTo>
                <a:lnTo>
                  <a:pt x="2488943" y="2331085"/>
                </a:lnTo>
                <a:lnTo>
                  <a:pt x="2493672" y="2326958"/>
                </a:lnTo>
                <a:lnTo>
                  <a:pt x="2498105" y="2322830"/>
                </a:lnTo>
                <a:lnTo>
                  <a:pt x="2502539" y="2318068"/>
                </a:lnTo>
                <a:lnTo>
                  <a:pt x="2506972" y="2313306"/>
                </a:lnTo>
                <a:lnTo>
                  <a:pt x="2510519" y="2308544"/>
                </a:lnTo>
                <a:lnTo>
                  <a:pt x="2514066" y="2303463"/>
                </a:lnTo>
                <a:lnTo>
                  <a:pt x="2517317" y="2298384"/>
                </a:lnTo>
                <a:lnTo>
                  <a:pt x="2520272" y="2292985"/>
                </a:lnTo>
                <a:lnTo>
                  <a:pt x="2522932" y="2287588"/>
                </a:lnTo>
                <a:lnTo>
                  <a:pt x="2525593" y="2281873"/>
                </a:lnTo>
                <a:lnTo>
                  <a:pt x="2527366" y="2276476"/>
                </a:lnTo>
                <a:lnTo>
                  <a:pt x="2529435" y="2270761"/>
                </a:lnTo>
                <a:lnTo>
                  <a:pt x="2530913" y="2265046"/>
                </a:lnTo>
                <a:lnTo>
                  <a:pt x="2532095" y="2259331"/>
                </a:lnTo>
                <a:lnTo>
                  <a:pt x="2532982" y="2253298"/>
                </a:lnTo>
                <a:lnTo>
                  <a:pt x="2533868" y="2247266"/>
                </a:lnTo>
                <a:cubicBezTo>
                  <a:pt x="2533967" y="2245362"/>
                  <a:pt x="2534065" y="2243456"/>
                  <a:pt x="2534164" y="2241551"/>
                </a:cubicBezTo>
                <a:cubicBezTo>
                  <a:pt x="2534262" y="2239540"/>
                  <a:pt x="2534361" y="2237530"/>
                  <a:pt x="2534459" y="2235519"/>
                </a:cubicBezTo>
                <a:cubicBezTo>
                  <a:pt x="2534361" y="2233614"/>
                  <a:pt x="2534262" y="2231709"/>
                  <a:pt x="2534164" y="2229804"/>
                </a:cubicBezTo>
                <a:cubicBezTo>
                  <a:pt x="2534065" y="2227793"/>
                  <a:pt x="2533967" y="2225781"/>
                  <a:pt x="2533868" y="2223770"/>
                </a:cubicBezTo>
                <a:lnTo>
                  <a:pt x="2532982" y="2217739"/>
                </a:lnTo>
                <a:lnTo>
                  <a:pt x="2532095" y="2212024"/>
                </a:lnTo>
                <a:lnTo>
                  <a:pt x="2530913" y="2206309"/>
                </a:lnTo>
                <a:lnTo>
                  <a:pt x="2529435" y="2200593"/>
                </a:lnTo>
                <a:lnTo>
                  <a:pt x="2527366" y="2194878"/>
                </a:lnTo>
                <a:lnTo>
                  <a:pt x="2525593" y="2189163"/>
                </a:lnTo>
                <a:lnTo>
                  <a:pt x="2522932" y="2183765"/>
                </a:lnTo>
                <a:lnTo>
                  <a:pt x="2520272" y="2178368"/>
                </a:lnTo>
                <a:lnTo>
                  <a:pt x="2517317" y="2172970"/>
                </a:lnTo>
                <a:lnTo>
                  <a:pt x="2514066" y="2167890"/>
                </a:lnTo>
                <a:lnTo>
                  <a:pt x="2510519" y="2162494"/>
                </a:lnTo>
                <a:lnTo>
                  <a:pt x="2506972" y="2157730"/>
                </a:lnTo>
                <a:lnTo>
                  <a:pt x="2502539" y="2153285"/>
                </a:lnTo>
                <a:lnTo>
                  <a:pt x="2498105" y="2148523"/>
                </a:lnTo>
                <a:lnTo>
                  <a:pt x="2111508" y="1761490"/>
                </a:lnTo>
                <a:lnTo>
                  <a:pt x="1915254" y="1565276"/>
                </a:lnTo>
                <a:lnTo>
                  <a:pt x="1910524" y="1560514"/>
                </a:lnTo>
                <a:lnTo>
                  <a:pt x="1906682" y="1555751"/>
                </a:lnTo>
                <a:lnTo>
                  <a:pt x="1902544" y="1550671"/>
                </a:lnTo>
                <a:lnTo>
                  <a:pt x="1899588" y="1545909"/>
                </a:lnTo>
                <a:lnTo>
                  <a:pt x="1896338" y="1540829"/>
                </a:lnTo>
                <a:lnTo>
                  <a:pt x="1893086" y="1535430"/>
                </a:lnTo>
                <a:lnTo>
                  <a:pt x="1890426" y="1530034"/>
                </a:lnTo>
                <a:lnTo>
                  <a:pt x="1888062" y="1524635"/>
                </a:lnTo>
                <a:lnTo>
                  <a:pt x="1885697" y="1518920"/>
                </a:lnTo>
                <a:lnTo>
                  <a:pt x="1883924" y="1513205"/>
                </a:lnTo>
                <a:lnTo>
                  <a:pt x="1882446" y="1507174"/>
                </a:lnTo>
                <a:lnTo>
                  <a:pt x="1881264" y="1501459"/>
                </a:lnTo>
                <a:lnTo>
                  <a:pt x="1880377" y="1495744"/>
                </a:lnTo>
                <a:lnTo>
                  <a:pt x="1879786" y="1489710"/>
                </a:lnTo>
                <a:lnTo>
                  <a:pt x="1879195" y="1483995"/>
                </a:lnTo>
                <a:cubicBezTo>
                  <a:pt x="1879096" y="1482090"/>
                  <a:pt x="1878998" y="1480186"/>
                  <a:pt x="1878899" y="1478281"/>
                </a:cubicBezTo>
                <a:cubicBezTo>
                  <a:pt x="1878998" y="1476270"/>
                  <a:pt x="1879096" y="1474260"/>
                  <a:pt x="1879195" y="1472249"/>
                </a:cubicBezTo>
                <a:lnTo>
                  <a:pt x="1879786" y="1466215"/>
                </a:lnTo>
                <a:lnTo>
                  <a:pt x="1880377" y="1460183"/>
                </a:lnTo>
                <a:lnTo>
                  <a:pt x="1881264" y="1454468"/>
                </a:lnTo>
                <a:lnTo>
                  <a:pt x="1882446" y="1448754"/>
                </a:lnTo>
                <a:lnTo>
                  <a:pt x="1883924" y="1443039"/>
                </a:lnTo>
                <a:lnTo>
                  <a:pt x="1885697" y="1437324"/>
                </a:lnTo>
                <a:lnTo>
                  <a:pt x="1888062" y="1431609"/>
                </a:lnTo>
                <a:lnTo>
                  <a:pt x="1890426" y="1426211"/>
                </a:lnTo>
                <a:lnTo>
                  <a:pt x="1893086" y="1420814"/>
                </a:lnTo>
                <a:lnTo>
                  <a:pt x="1896338" y="1415416"/>
                </a:lnTo>
                <a:lnTo>
                  <a:pt x="1899588" y="1410336"/>
                </a:lnTo>
                <a:lnTo>
                  <a:pt x="1902544" y="1405256"/>
                </a:lnTo>
                <a:lnTo>
                  <a:pt x="1906682" y="1400175"/>
                </a:lnTo>
                <a:lnTo>
                  <a:pt x="1910524" y="1395731"/>
                </a:lnTo>
                <a:lnTo>
                  <a:pt x="1915254" y="1390969"/>
                </a:lnTo>
                <a:lnTo>
                  <a:pt x="1919687" y="1386524"/>
                </a:lnTo>
                <a:lnTo>
                  <a:pt x="1924712" y="1382396"/>
                </a:lnTo>
                <a:lnTo>
                  <a:pt x="1929145" y="1378585"/>
                </a:lnTo>
                <a:lnTo>
                  <a:pt x="1934170" y="1375094"/>
                </a:lnTo>
                <a:lnTo>
                  <a:pt x="1939785" y="1371919"/>
                </a:lnTo>
                <a:lnTo>
                  <a:pt x="1945106" y="1369061"/>
                </a:lnTo>
                <a:lnTo>
                  <a:pt x="1950426" y="1366204"/>
                </a:lnTo>
                <a:lnTo>
                  <a:pt x="1955746" y="1363980"/>
                </a:lnTo>
                <a:lnTo>
                  <a:pt x="1961657" y="1361759"/>
                </a:lnTo>
                <a:lnTo>
                  <a:pt x="1967273" y="1360170"/>
                </a:lnTo>
                <a:lnTo>
                  <a:pt x="1973184" y="1358265"/>
                </a:lnTo>
                <a:lnTo>
                  <a:pt x="1978800" y="1357314"/>
                </a:lnTo>
                <a:lnTo>
                  <a:pt x="1984711" y="1356043"/>
                </a:lnTo>
                <a:lnTo>
                  <a:pt x="1990327" y="1355409"/>
                </a:lnTo>
                <a:lnTo>
                  <a:pt x="1996534" y="1355090"/>
                </a:lnTo>
                <a:lnTo>
                  <a:pt x="2002149" y="1354773"/>
                </a:lnTo>
                <a:lnTo>
                  <a:pt x="2008356" y="1355090"/>
                </a:lnTo>
                <a:lnTo>
                  <a:pt x="2013972" y="1355409"/>
                </a:lnTo>
                <a:lnTo>
                  <a:pt x="2019883" y="1356043"/>
                </a:lnTo>
                <a:lnTo>
                  <a:pt x="2025794" y="1357314"/>
                </a:lnTo>
                <a:lnTo>
                  <a:pt x="2031706" y="1358265"/>
                </a:lnTo>
                <a:lnTo>
                  <a:pt x="2037321" y="1360170"/>
                </a:lnTo>
                <a:lnTo>
                  <a:pt x="2043232" y="1361759"/>
                </a:lnTo>
                <a:lnTo>
                  <a:pt x="2048553" y="1363980"/>
                </a:lnTo>
                <a:lnTo>
                  <a:pt x="2054168" y="1366204"/>
                </a:lnTo>
                <a:lnTo>
                  <a:pt x="2059784" y="1369061"/>
                </a:lnTo>
                <a:lnTo>
                  <a:pt x="2065104" y="1371919"/>
                </a:lnTo>
                <a:lnTo>
                  <a:pt x="2070129" y="1375094"/>
                </a:lnTo>
                <a:lnTo>
                  <a:pt x="2075154" y="1378585"/>
                </a:lnTo>
                <a:lnTo>
                  <a:pt x="2080178" y="1382396"/>
                </a:lnTo>
                <a:lnTo>
                  <a:pt x="2084907" y="1386524"/>
                </a:lnTo>
                <a:lnTo>
                  <a:pt x="2089340" y="1390969"/>
                </a:lnTo>
                <a:lnTo>
                  <a:pt x="2296826" y="1598296"/>
                </a:lnTo>
                <a:lnTo>
                  <a:pt x="2301260" y="1602423"/>
                </a:lnTo>
                <a:lnTo>
                  <a:pt x="2305989" y="1606869"/>
                </a:lnTo>
                <a:lnTo>
                  <a:pt x="2311013" y="1610361"/>
                </a:lnTo>
                <a:lnTo>
                  <a:pt x="2316038" y="1613854"/>
                </a:lnTo>
                <a:lnTo>
                  <a:pt x="2321062" y="1617345"/>
                </a:lnTo>
                <a:lnTo>
                  <a:pt x="2326678" y="1620204"/>
                </a:lnTo>
                <a:lnTo>
                  <a:pt x="2331998" y="1623061"/>
                </a:lnTo>
                <a:lnTo>
                  <a:pt x="2337318" y="1625283"/>
                </a:lnTo>
                <a:lnTo>
                  <a:pt x="2342934" y="1627189"/>
                </a:lnTo>
                <a:lnTo>
                  <a:pt x="2348845" y="1629094"/>
                </a:lnTo>
                <a:lnTo>
                  <a:pt x="2354461" y="1630998"/>
                </a:lnTo>
                <a:lnTo>
                  <a:pt x="2360372" y="1631950"/>
                </a:lnTo>
                <a:lnTo>
                  <a:pt x="2365988" y="1632904"/>
                </a:lnTo>
                <a:lnTo>
                  <a:pt x="2372195" y="1633856"/>
                </a:lnTo>
                <a:lnTo>
                  <a:pt x="2377811" y="1634174"/>
                </a:lnTo>
                <a:lnTo>
                  <a:pt x="2383722" y="1634174"/>
                </a:lnTo>
                <a:lnTo>
                  <a:pt x="2389633" y="1634174"/>
                </a:lnTo>
                <a:lnTo>
                  <a:pt x="2395545" y="1633856"/>
                </a:lnTo>
                <a:lnTo>
                  <a:pt x="2401751" y="1632904"/>
                </a:lnTo>
                <a:lnTo>
                  <a:pt x="2407367" y="1631950"/>
                </a:lnTo>
                <a:lnTo>
                  <a:pt x="2412983" y="1630998"/>
                </a:lnTo>
                <a:lnTo>
                  <a:pt x="2418894" y="1629094"/>
                </a:lnTo>
                <a:lnTo>
                  <a:pt x="2424510" y="1627189"/>
                </a:lnTo>
                <a:lnTo>
                  <a:pt x="2430125" y="1625283"/>
                </a:lnTo>
                <a:lnTo>
                  <a:pt x="2435741" y="1623061"/>
                </a:lnTo>
                <a:lnTo>
                  <a:pt x="2441061" y="1620204"/>
                </a:lnTo>
                <a:lnTo>
                  <a:pt x="2446381" y="1617345"/>
                </a:lnTo>
                <a:lnTo>
                  <a:pt x="2451702" y="1613854"/>
                </a:lnTo>
                <a:lnTo>
                  <a:pt x="2456726" y="1610361"/>
                </a:lnTo>
                <a:lnTo>
                  <a:pt x="2461751" y="1606869"/>
                </a:lnTo>
                <a:lnTo>
                  <a:pt x="2466184" y="1602423"/>
                </a:lnTo>
                <a:lnTo>
                  <a:pt x="2470913" y="1598296"/>
                </a:lnTo>
                <a:lnTo>
                  <a:pt x="2475347" y="1593533"/>
                </a:lnTo>
                <a:lnTo>
                  <a:pt x="2479485" y="1588771"/>
                </a:lnTo>
                <a:lnTo>
                  <a:pt x="2483031" y="1583691"/>
                </a:lnTo>
                <a:lnTo>
                  <a:pt x="2486874" y="1578928"/>
                </a:lnTo>
                <a:lnTo>
                  <a:pt x="2490125" y="1573849"/>
                </a:lnTo>
                <a:lnTo>
                  <a:pt x="2492785" y="1568451"/>
                </a:lnTo>
                <a:lnTo>
                  <a:pt x="2495741" y="1563054"/>
                </a:lnTo>
                <a:lnTo>
                  <a:pt x="2497810" y="1557339"/>
                </a:lnTo>
                <a:lnTo>
                  <a:pt x="2500174" y="1551941"/>
                </a:lnTo>
                <a:lnTo>
                  <a:pt x="2501947" y="1546226"/>
                </a:lnTo>
                <a:lnTo>
                  <a:pt x="2503721" y="1540511"/>
                </a:lnTo>
                <a:lnTo>
                  <a:pt x="2504608" y="1534478"/>
                </a:lnTo>
                <a:lnTo>
                  <a:pt x="2505790" y="1528763"/>
                </a:lnTo>
                <a:lnTo>
                  <a:pt x="2506381" y="1522731"/>
                </a:lnTo>
                <a:lnTo>
                  <a:pt x="2506972" y="1517016"/>
                </a:lnTo>
                <a:lnTo>
                  <a:pt x="2506972" y="1510984"/>
                </a:lnTo>
                <a:lnTo>
                  <a:pt x="2506972" y="1505268"/>
                </a:lnTo>
                <a:lnTo>
                  <a:pt x="2506381" y="1499553"/>
                </a:lnTo>
                <a:lnTo>
                  <a:pt x="2505790" y="1493204"/>
                </a:lnTo>
                <a:lnTo>
                  <a:pt x="2504608" y="1487489"/>
                </a:lnTo>
                <a:lnTo>
                  <a:pt x="2503721" y="1481773"/>
                </a:lnTo>
                <a:lnTo>
                  <a:pt x="2501947" y="1476058"/>
                </a:lnTo>
                <a:lnTo>
                  <a:pt x="2500174" y="1470343"/>
                </a:lnTo>
                <a:lnTo>
                  <a:pt x="2497810" y="1464629"/>
                </a:lnTo>
                <a:lnTo>
                  <a:pt x="2495741" y="1459231"/>
                </a:lnTo>
                <a:lnTo>
                  <a:pt x="2492785" y="1453834"/>
                </a:lnTo>
                <a:lnTo>
                  <a:pt x="2490125" y="1448436"/>
                </a:lnTo>
                <a:lnTo>
                  <a:pt x="2486874" y="1443356"/>
                </a:lnTo>
                <a:lnTo>
                  <a:pt x="2483031" y="1438275"/>
                </a:lnTo>
                <a:lnTo>
                  <a:pt x="2479485" y="1433195"/>
                </a:lnTo>
                <a:lnTo>
                  <a:pt x="2475347" y="1428751"/>
                </a:lnTo>
                <a:lnTo>
                  <a:pt x="2470913" y="1423988"/>
                </a:lnTo>
                <a:lnTo>
                  <a:pt x="1802348" y="755333"/>
                </a:lnTo>
                <a:lnTo>
                  <a:pt x="1796141" y="748348"/>
                </a:lnTo>
                <a:lnTo>
                  <a:pt x="1790230" y="741045"/>
                </a:lnTo>
                <a:lnTo>
                  <a:pt x="1784910" y="733108"/>
                </a:lnTo>
                <a:lnTo>
                  <a:pt x="1780181" y="725170"/>
                </a:lnTo>
                <a:lnTo>
                  <a:pt x="1776634" y="716915"/>
                </a:lnTo>
                <a:lnTo>
                  <a:pt x="1773087" y="708660"/>
                </a:lnTo>
                <a:lnTo>
                  <a:pt x="1770427" y="699770"/>
                </a:lnTo>
                <a:lnTo>
                  <a:pt x="1768654" y="69119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="" xmlns:a16="http://schemas.microsoft.com/office/drawing/2014/main" id="{4B070DC8-431E-4EBE-9CBE-35AB4A6A60E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98141" y="4797425"/>
            <a:ext cx="2543326" cy="2060575"/>
          </a:xfrm>
          <a:custGeom>
            <a:avLst/>
            <a:gdLst>
              <a:gd name="T0" fmla="*/ 156 w 8608"/>
              <a:gd name="T1" fmla="*/ 1515 h 6490"/>
              <a:gd name="T2" fmla="*/ 226 w 8608"/>
              <a:gd name="T3" fmla="*/ 1472 h 6490"/>
              <a:gd name="T4" fmla="*/ 303 w 8608"/>
              <a:gd name="T5" fmla="*/ 1444 h 6490"/>
              <a:gd name="T6" fmla="*/ 382 w 8608"/>
              <a:gd name="T7" fmla="*/ 1429 h 6490"/>
              <a:gd name="T8" fmla="*/ 463 w 8608"/>
              <a:gd name="T9" fmla="*/ 1429 h 6490"/>
              <a:gd name="T10" fmla="*/ 542 w 8608"/>
              <a:gd name="T11" fmla="*/ 1444 h 6490"/>
              <a:gd name="T12" fmla="*/ 619 w 8608"/>
              <a:gd name="T13" fmla="*/ 1472 h 6490"/>
              <a:gd name="T14" fmla="*/ 689 w 8608"/>
              <a:gd name="T15" fmla="*/ 1515 h 6490"/>
              <a:gd name="T16" fmla="*/ 3176 w 8608"/>
              <a:gd name="T17" fmla="*/ 3828 h 6490"/>
              <a:gd name="T18" fmla="*/ 3243 w 8608"/>
              <a:gd name="T19" fmla="*/ 3879 h 6490"/>
              <a:gd name="T20" fmla="*/ 3316 w 8608"/>
              <a:gd name="T21" fmla="*/ 3915 h 6490"/>
              <a:gd name="T22" fmla="*/ 3393 w 8608"/>
              <a:gd name="T23" fmla="*/ 3936 h 6490"/>
              <a:gd name="T24" fmla="*/ 3475 w 8608"/>
              <a:gd name="T25" fmla="*/ 3943 h 6490"/>
              <a:gd name="T26" fmla="*/ 3555 w 8608"/>
              <a:gd name="T27" fmla="*/ 3936 h 6490"/>
              <a:gd name="T28" fmla="*/ 3633 w 8608"/>
              <a:gd name="T29" fmla="*/ 3915 h 6490"/>
              <a:gd name="T30" fmla="*/ 3706 w 8608"/>
              <a:gd name="T31" fmla="*/ 3879 h 6490"/>
              <a:gd name="T32" fmla="*/ 3772 w 8608"/>
              <a:gd name="T33" fmla="*/ 3828 h 6490"/>
              <a:gd name="T34" fmla="*/ 3814 w 8608"/>
              <a:gd name="T35" fmla="*/ 3783 h 6490"/>
              <a:gd name="T36" fmla="*/ 3856 w 8608"/>
              <a:gd name="T37" fmla="*/ 3716 h 6490"/>
              <a:gd name="T38" fmla="*/ 3884 w 8608"/>
              <a:gd name="T39" fmla="*/ 3644 h 6490"/>
              <a:gd name="T40" fmla="*/ 3895 w 8608"/>
              <a:gd name="T41" fmla="*/ 3570 h 6490"/>
              <a:gd name="T42" fmla="*/ 3892 w 8608"/>
              <a:gd name="T43" fmla="*/ 3494 h 6490"/>
              <a:gd name="T44" fmla="*/ 3872 w 8608"/>
              <a:gd name="T45" fmla="*/ 3420 h 6490"/>
              <a:gd name="T46" fmla="*/ 3838 w 8608"/>
              <a:gd name="T47" fmla="*/ 3351 h 6490"/>
              <a:gd name="T48" fmla="*/ 3787 w 8608"/>
              <a:gd name="T49" fmla="*/ 3288 h 6490"/>
              <a:gd name="T50" fmla="*/ 963 w 8608"/>
              <a:gd name="T51" fmla="*/ 656 h 6490"/>
              <a:gd name="T52" fmla="*/ 913 w 8608"/>
              <a:gd name="T53" fmla="*/ 593 h 6490"/>
              <a:gd name="T54" fmla="*/ 878 w 8608"/>
              <a:gd name="T55" fmla="*/ 523 h 6490"/>
              <a:gd name="T56" fmla="*/ 858 w 8608"/>
              <a:gd name="T57" fmla="*/ 449 h 6490"/>
              <a:gd name="T58" fmla="*/ 854 w 8608"/>
              <a:gd name="T59" fmla="*/ 375 h 6490"/>
              <a:gd name="T60" fmla="*/ 865 w 8608"/>
              <a:gd name="T61" fmla="*/ 300 h 6490"/>
              <a:gd name="T62" fmla="*/ 893 w 8608"/>
              <a:gd name="T63" fmla="*/ 228 h 6490"/>
              <a:gd name="T64" fmla="*/ 936 w 8608"/>
              <a:gd name="T65" fmla="*/ 161 h 6490"/>
              <a:gd name="T66" fmla="*/ 977 w 8608"/>
              <a:gd name="T67" fmla="*/ 116 h 6490"/>
              <a:gd name="T68" fmla="*/ 1044 w 8608"/>
              <a:gd name="T69" fmla="*/ 66 h 6490"/>
              <a:gd name="T70" fmla="*/ 1117 w 8608"/>
              <a:gd name="T71" fmla="*/ 30 h 6490"/>
              <a:gd name="T72" fmla="*/ 1195 w 8608"/>
              <a:gd name="T73" fmla="*/ 8 h 6490"/>
              <a:gd name="T74" fmla="*/ 1276 w 8608"/>
              <a:gd name="T75" fmla="*/ 0 h 6490"/>
              <a:gd name="T76" fmla="*/ 1356 w 8608"/>
              <a:gd name="T77" fmla="*/ 8 h 6490"/>
              <a:gd name="T78" fmla="*/ 1434 w 8608"/>
              <a:gd name="T79" fmla="*/ 30 h 6490"/>
              <a:gd name="T80" fmla="*/ 1508 w 8608"/>
              <a:gd name="T81" fmla="*/ 66 h 6490"/>
              <a:gd name="T82" fmla="*/ 1574 w 8608"/>
              <a:gd name="T83" fmla="*/ 116 h 6490"/>
              <a:gd name="T84" fmla="*/ 3679 w 8608"/>
              <a:gd name="T85" fmla="*/ 2073 h 6490"/>
              <a:gd name="T86" fmla="*/ 3749 w 8608"/>
              <a:gd name="T87" fmla="*/ 2116 h 6490"/>
              <a:gd name="T88" fmla="*/ 3826 w 8608"/>
              <a:gd name="T89" fmla="*/ 2145 h 6490"/>
              <a:gd name="T90" fmla="*/ 3906 w 8608"/>
              <a:gd name="T91" fmla="*/ 2159 h 6490"/>
              <a:gd name="T92" fmla="*/ 4842 w 8608"/>
              <a:gd name="T93" fmla="*/ 6490 h 6490"/>
              <a:gd name="T94" fmla="*/ 95 w 8608"/>
              <a:gd name="T95" fmla="*/ 2068 h 6490"/>
              <a:gd name="T96" fmla="*/ 49 w 8608"/>
              <a:gd name="T97" fmla="*/ 2003 h 6490"/>
              <a:gd name="T98" fmla="*/ 18 w 8608"/>
              <a:gd name="T99" fmla="*/ 1931 h 6490"/>
              <a:gd name="T100" fmla="*/ 2 w 8608"/>
              <a:gd name="T101" fmla="*/ 1858 h 6490"/>
              <a:gd name="T102" fmla="*/ 2 w 8608"/>
              <a:gd name="T103" fmla="*/ 1782 h 6490"/>
              <a:gd name="T104" fmla="*/ 18 w 8608"/>
              <a:gd name="T105" fmla="*/ 1709 h 6490"/>
              <a:gd name="T106" fmla="*/ 49 w 8608"/>
              <a:gd name="T107" fmla="*/ 1637 h 6490"/>
              <a:gd name="T108" fmla="*/ 95 w 8608"/>
              <a:gd name="T109" fmla="*/ 1572 h 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608" h="6490">
                <a:moveTo>
                  <a:pt x="124" y="1542"/>
                </a:moveTo>
                <a:lnTo>
                  <a:pt x="124" y="1542"/>
                </a:lnTo>
                <a:lnTo>
                  <a:pt x="140" y="1529"/>
                </a:lnTo>
                <a:lnTo>
                  <a:pt x="156" y="1515"/>
                </a:lnTo>
                <a:lnTo>
                  <a:pt x="173" y="1504"/>
                </a:lnTo>
                <a:lnTo>
                  <a:pt x="191" y="1493"/>
                </a:lnTo>
                <a:lnTo>
                  <a:pt x="208" y="1482"/>
                </a:lnTo>
                <a:lnTo>
                  <a:pt x="226" y="1472"/>
                </a:lnTo>
                <a:lnTo>
                  <a:pt x="244" y="1464"/>
                </a:lnTo>
                <a:lnTo>
                  <a:pt x="264" y="1456"/>
                </a:lnTo>
                <a:lnTo>
                  <a:pt x="283" y="1450"/>
                </a:lnTo>
                <a:lnTo>
                  <a:pt x="303" y="1444"/>
                </a:lnTo>
                <a:lnTo>
                  <a:pt x="322" y="1438"/>
                </a:lnTo>
                <a:lnTo>
                  <a:pt x="342" y="1435"/>
                </a:lnTo>
                <a:lnTo>
                  <a:pt x="362" y="1431"/>
                </a:lnTo>
                <a:lnTo>
                  <a:pt x="382" y="1429"/>
                </a:lnTo>
                <a:lnTo>
                  <a:pt x="402" y="1428"/>
                </a:lnTo>
                <a:lnTo>
                  <a:pt x="422" y="1427"/>
                </a:lnTo>
                <a:lnTo>
                  <a:pt x="442" y="1428"/>
                </a:lnTo>
                <a:lnTo>
                  <a:pt x="463" y="1429"/>
                </a:lnTo>
                <a:lnTo>
                  <a:pt x="483" y="1431"/>
                </a:lnTo>
                <a:lnTo>
                  <a:pt x="503" y="1435"/>
                </a:lnTo>
                <a:lnTo>
                  <a:pt x="523" y="1438"/>
                </a:lnTo>
                <a:lnTo>
                  <a:pt x="542" y="1444"/>
                </a:lnTo>
                <a:lnTo>
                  <a:pt x="562" y="1450"/>
                </a:lnTo>
                <a:lnTo>
                  <a:pt x="581" y="1456"/>
                </a:lnTo>
                <a:lnTo>
                  <a:pt x="600" y="1464"/>
                </a:lnTo>
                <a:lnTo>
                  <a:pt x="619" y="1472"/>
                </a:lnTo>
                <a:lnTo>
                  <a:pt x="637" y="1482"/>
                </a:lnTo>
                <a:lnTo>
                  <a:pt x="654" y="1493"/>
                </a:lnTo>
                <a:lnTo>
                  <a:pt x="672" y="1504"/>
                </a:lnTo>
                <a:lnTo>
                  <a:pt x="689" y="1515"/>
                </a:lnTo>
                <a:lnTo>
                  <a:pt x="705" y="1529"/>
                </a:lnTo>
                <a:lnTo>
                  <a:pt x="721" y="1542"/>
                </a:lnTo>
                <a:lnTo>
                  <a:pt x="3176" y="3828"/>
                </a:lnTo>
                <a:lnTo>
                  <a:pt x="3176" y="3828"/>
                </a:lnTo>
                <a:lnTo>
                  <a:pt x="3192" y="3842"/>
                </a:lnTo>
                <a:lnTo>
                  <a:pt x="3209" y="3855"/>
                </a:lnTo>
                <a:lnTo>
                  <a:pt x="3224" y="3867"/>
                </a:lnTo>
                <a:lnTo>
                  <a:pt x="3243" y="3879"/>
                </a:lnTo>
                <a:lnTo>
                  <a:pt x="3260" y="3889"/>
                </a:lnTo>
                <a:lnTo>
                  <a:pt x="3278" y="3898"/>
                </a:lnTo>
                <a:lnTo>
                  <a:pt x="3296" y="3907"/>
                </a:lnTo>
                <a:lnTo>
                  <a:pt x="3316" y="3915"/>
                </a:lnTo>
                <a:lnTo>
                  <a:pt x="3335" y="3922"/>
                </a:lnTo>
                <a:lnTo>
                  <a:pt x="3354" y="3927"/>
                </a:lnTo>
                <a:lnTo>
                  <a:pt x="3374" y="3932"/>
                </a:lnTo>
                <a:lnTo>
                  <a:pt x="3393" y="3936"/>
                </a:lnTo>
                <a:lnTo>
                  <a:pt x="3414" y="3939"/>
                </a:lnTo>
                <a:lnTo>
                  <a:pt x="3433" y="3941"/>
                </a:lnTo>
                <a:lnTo>
                  <a:pt x="3454" y="3943"/>
                </a:lnTo>
                <a:lnTo>
                  <a:pt x="3475" y="3943"/>
                </a:lnTo>
                <a:lnTo>
                  <a:pt x="3494" y="3943"/>
                </a:lnTo>
                <a:lnTo>
                  <a:pt x="3515" y="3941"/>
                </a:lnTo>
                <a:lnTo>
                  <a:pt x="3534" y="3939"/>
                </a:lnTo>
                <a:lnTo>
                  <a:pt x="3555" y="3936"/>
                </a:lnTo>
                <a:lnTo>
                  <a:pt x="3574" y="3932"/>
                </a:lnTo>
                <a:lnTo>
                  <a:pt x="3594" y="3927"/>
                </a:lnTo>
                <a:lnTo>
                  <a:pt x="3613" y="3922"/>
                </a:lnTo>
                <a:lnTo>
                  <a:pt x="3633" y="3915"/>
                </a:lnTo>
                <a:lnTo>
                  <a:pt x="3652" y="3907"/>
                </a:lnTo>
                <a:lnTo>
                  <a:pt x="3670" y="3898"/>
                </a:lnTo>
                <a:lnTo>
                  <a:pt x="3689" y="3889"/>
                </a:lnTo>
                <a:lnTo>
                  <a:pt x="3706" y="3879"/>
                </a:lnTo>
                <a:lnTo>
                  <a:pt x="3724" y="3867"/>
                </a:lnTo>
                <a:lnTo>
                  <a:pt x="3741" y="3855"/>
                </a:lnTo>
                <a:lnTo>
                  <a:pt x="3757" y="3842"/>
                </a:lnTo>
                <a:lnTo>
                  <a:pt x="3772" y="3828"/>
                </a:lnTo>
                <a:lnTo>
                  <a:pt x="3772" y="3828"/>
                </a:lnTo>
                <a:lnTo>
                  <a:pt x="3787" y="3813"/>
                </a:lnTo>
                <a:lnTo>
                  <a:pt x="3802" y="3798"/>
                </a:lnTo>
                <a:lnTo>
                  <a:pt x="3814" y="3783"/>
                </a:lnTo>
                <a:lnTo>
                  <a:pt x="3826" y="3767"/>
                </a:lnTo>
                <a:lnTo>
                  <a:pt x="3838" y="3750"/>
                </a:lnTo>
                <a:lnTo>
                  <a:pt x="3848" y="3733"/>
                </a:lnTo>
                <a:lnTo>
                  <a:pt x="3856" y="3716"/>
                </a:lnTo>
                <a:lnTo>
                  <a:pt x="3865" y="3699"/>
                </a:lnTo>
                <a:lnTo>
                  <a:pt x="3872" y="3681"/>
                </a:lnTo>
                <a:lnTo>
                  <a:pt x="3878" y="3663"/>
                </a:lnTo>
                <a:lnTo>
                  <a:pt x="3884" y="3644"/>
                </a:lnTo>
                <a:lnTo>
                  <a:pt x="3888" y="3625"/>
                </a:lnTo>
                <a:lnTo>
                  <a:pt x="3892" y="3607"/>
                </a:lnTo>
                <a:lnTo>
                  <a:pt x="3894" y="3588"/>
                </a:lnTo>
                <a:lnTo>
                  <a:pt x="3895" y="3570"/>
                </a:lnTo>
                <a:lnTo>
                  <a:pt x="3896" y="3551"/>
                </a:lnTo>
                <a:lnTo>
                  <a:pt x="3895" y="3531"/>
                </a:lnTo>
                <a:lnTo>
                  <a:pt x="3894" y="3513"/>
                </a:lnTo>
                <a:lnTo>
                  <a:pt x="3892" y="3494"/>
                </a:lnTo>
                <a:lnTo>
                  <a:pt x="3888" y="3476"/>
                </a:lnTo>
                <a:lnTo>
                  <a:pt x="3884" y="3457"/>
                </a:lnTo>
                <a:lnTo>
                  <a:pt x="3878" y="3439"/>
                </a:lnTo>
                <a:lnTo>
                  <a:pt x="3872" y="3420"/>
                </a:lnTo>
                <a:lnTo>
                  <a:pt x="3865" y="3402"/>
                </a:lnTo>
                <a:lnTo>
                  <a:pt x="3856" y="3385"/>
                </a:lnTo>
                <a:lnTo>
                  <a:pt x="3848" y="3368"/>
                </a:lnTo>
                <a:lnTo>
                  <a:pt x="3838" y="3351"/>
                </a:lnTo>
                <a:lnTo>
                  <a:pt x="3826" y="3334"/>
                </a:lnTo>
                <a:lnTo>
                  <a:pt x="3814" y="3319"/>
                </a:lnTo>
                <a:lnTo>
                  <a:pt x="3802" y="3303"/>
                </a:lnTo>
                <a:lnTo>
                  <a:pt x="3787" y="3288"/>
                </a:lnTo>
                <a:lnTo>
                  <a:pt x="3772" y="3273"/>
                </a:lnTo>
                <a:lnTo>
                  <a:pt x="977" y="671"/>
                </a:lnTo>
                <a:lnTo>
                  <a:pt x="977" y="671"/>
                </a:lnTo>
                <a:lnTo>
                  <a:pt x="963" y="656"/>
                </a:lnTo>
                <a:lnTo>
                  <a:pt x="948" y="642"/>
                </a:lnTo>
                <a:lnTo>
                  <a:pt x="936" y="626"/>
                </a:lnTo>
                <a:lnTo>
                  <a:pt x="924" y="609"/>
                </a:lnTo>
                <a:lnTo>
                  <a:pt x="913" y="593"/>
                </a:lnTo>
                <a:lnTo>
                  <a:pt x="902" y="576"/>
                </a:lnTo>
                <a:lnTo>
                  <a:pt x="893" y="559"/>
                </a:lnTo>
                <a:lnTo>
                  <a:pt x="885" y="541"/>
                </a:lnTo>
                <a:lnTo>
                  <a:pt x="878" y="523"/>
                </a:lnTo>
                <a:lnTo>
                  <a:pt x="871" y="505"/>
                </a:lnTo>
                <a:lnTo>
                  <a:pt x="865" y="487"/>
                </a:lnTo>
                <a:lnTo>
                  <a:pt x="862" y="469"/>
                </a:lnTo>
                <a:lnTo>
                  <a:pt x="858" y="449"/>
                </a:lnTo>
                <a:lnTo>
                  <a:pt x="856" y="431"/>
                </a:lnTo>
                <a:lnTo>
                  <a:pt x="854" y="412"/>
                </a:lnTo>
                <a:lnTo>
                  <a:pt x="854" y="393"/>
                </a:lnTo>
                <a:lnTo>
                  <a:pt x="854" y="375"/>
                </a:lnTo>
                <a:lnTo>
                  <a:pt x="856" y="355"/>
                </a:lnTo>
                <a:lnTo>
                  <a:pt x="858" y="337"/>
                </a:lnTo>
                <a:lnTo>
                  <a:pt x="862" y="318"/>
                </a:lnTo>
                <a:lnTo>
                  <a:pt x="865" y="300"/>
                </a:lnTo>
                <a:lnTo>
                  <a:pt x="871" y="282"/>
                </a:lnTo>
                <a:lnTo>
                  <a:pt x="878" y="264"/>
                </a:lnTo>
                <a:lnTo>
                  <a:pt x="885" y="246"/>
                </a:lnTo>
                <a:lnTo>
                  <a:pt x="893" y="228"/>
                </a:lnTo>
                <a:lnTo>
                  <a:pt x="902" y="211"/>
                </a:lnTo>
                <a:lnTo>
                  <a:pt x="913" y="194"/>
                </a:lnTo>
                <a:lnTo>
                  <a:pt x="924" y="178"/>
                </a:lnTo>
                <a:lnTo>
                  <a:pt x="936" y="161"/>
                </a:lnTo>
                <a:lnTo>
                  <a:pt x="948" y="145"/>
                </a:lnTo>
                <a:lnTo>
                  <a:pt x="963" y="130"/>
                </a:lnTo>
                <a:lnTo>
                  <a:pt x="977" y="116"/>
                </a:lnTo>
                <a:lnTo>
                  <a:pt x="977" y="116"/>
                </a:lnTo>
                <a:lnTo>
                  <a:pt x="993" y="102"/>
                </a:lnTo>
                <a:lnTo>
                  <a:pt x="1010" y="88"/>
                </a:lnTo>
                <a:lnTo>
                  <a:pt x="1026" y="77"/>
                </a:lnTo>
                <a:lnTo>
                  <a:pt x="1044" y="66"/>
                </a:lnTo>
                <a:lnTo>
                  <a:pt x="1061" y="54"/>
                </a:lnTo>
                <a:lnTo>
                  <a:pt x="1079" y="45"/>
                </a:lnTo>
                <a:lnTo>
                  <a:pt x="1098" y="37"/>
                </a:lnTo>
                <a:lnTo>
                  <a:pt x="1117" y="30"/>
                </a:lnTo>
                <a:lnTo>
                  <a:pt x="1136" y="23"/>
                </a:lnTo>
                <a:lnTo>
                  <a:pt x="1156" y="17"/>
                </a:lnTo>
                <a:lnTo>
                  <a:pt x="1175" y="11"/>
                </a:lnTo>
                <a:lnTo>
                  <a:pt x="1195" y="8"/>
                </a:lnTo>
                <a:lnTo>
                  <a:pt x="1215" y="5"/>
                </a:lnTo>
                <a:lnTo>
                  <a:pt x="1235" y="2"/>
                </a:lnTo>
                <a:lnTo>
                  <a:pt x="1256" y="1"/>
                </a:lnTo>
                <a:lnTo>
                  <a:pt x="1276" y="0"/>
                </a:lnTo>
                <a:lnTo>
                  <a:pt x="1296" y="1"/>
                </a:lnTo>
                <a:lnTo>
                  <a:pt x="1316" y="2"/>
                </a:lnTo>
                <a:lnTo>
                  <a:pt x="1336" y="5"/>
                </a:lnTo>
                <a:lnTo>
                  <a:pt x="1356" y="8"/>
                </a:lnTo>
                <a:lnTo>
                  <a:pt x="1376" y="11"/>
                </a:lnTo>
                <a:lnTo>
                  <a:pt x="1395" y="17"/>
                </a:lnTo>
                <a:lnTo>
                  <a:pt x="1415" y="23"/>
                </a:lnTo>
                <a:lnTo>
                  <a:pt x="1434" y="30"/>
                </a:lnTo>
                <a:lnTo>
                  <a:pt x="1454" y="37"/>
                </a:lnTo>
                <a:lnTo>
                  <a:pt x="1472" y="45"/>
                </a:lnTo>
                <a:lnTo>
                  <a:pt x="1490" y="54"/>
                </a:lnTo>
                <a:lnTo>
                  <a:pt x="1508" y="66"/>
                </a:lnTo>
                <a:lnTo>
                  <a:pt x="1525" y="77"/>
                </a:lnTo>
                <a:lnTo>
                  <a:pt x="1542" y="88"/>
                </a:lnTo>
                <a:lnTo>
                  <a:pt x="1558" y="102"/>
                </a:lnTo>
                <a:lnTo>
                  <a:pt x="1574" y="116"/>
                </a:lnTo>
                <a:lnTo>
                  <a:pt x="3647" y="2046"/>
                </a:lnTo>
                <a:lnTo>
                  <a:pt x="3647" y="2046"/>
                </a:lnTo>
                <a:lnTo>
                  <a:pt x="3663" y="2059"/>
                </a:lnTo>
                <a:lnTo>
                  <a:pt x="3679" y="2073"/>
                </a:lnTo>
                <a:lnTo>
                  <a:pt x="3696" y="2085"/>
                </a:lnTo>
                <a:lnTo>
                  <a:pt x="3714" y="2097"/>
                </a:lnTo>
                <a:lnTo>
                  <a:pt x="3731" y="2107"/>
                </a:lnTo>
                <a:lnTo>
                  <a:pt x="3749" y="2116"/>
                </a:lnTo>
                <a:lnTo>
                  <a:pt x="3769" y="2125"/>
                </a:lnTo>
                <a:lnTo>
                  <a:pt x="3787" y="2132"/>
                </a:lnTo>
                <a:lnTo>
                  <a:pt x="3807" y="2139"/>
                </a:lnTo>
                <a:lnTo>
                  <a:pt x="3826" y="2145"/>
                </a:lnTo>
                <a:lnTo>
                  <a:pt x="3845" y="2150"/>
                </a:lnTo>
                <a:lnTo>
                  <a:pt x="3866" y="2153"/>
                </a:lnTo>
                <a:lnTo>
                  <a:pt x="3886" y="2157"/>
                </a:lnTo>
                <a:lnTo>
                  <a:pt x="3906" y="2159"/>
                </a:lnTo>
                <a:lnTo>
                  <a:pt x="3927" y="2160"/>
                </a:lnTo>
                <a:lnTo>
                  <a:pt x="3946" y="2161"/>
                </a:lnTo>
                <a:lnTo>
                  <a:pt x="8608" y="6490"/>
                </a:lnTo>
                <a:lnTo>
                  <a:pt x="4842" y="6490"/>
                </a:lnTo>
                <a:lnTo>
                  <a:pt x="124" y="2098"/>
                </a:lnTo>
                <a:lnTo>
                  <a:pt x="124" y="2098"/>
                </a:lnTo>
                <a:lnTo>
                  <a:pt x="109" y="2083"/>
                </a:lnTo>
                <a:lnTo>
                  <a:pt x="95" y="2068"/>
                </a:lnTo>
                <a:lnTo>
                  <a:pt x="83" y="2053"/>
                </a:lnTo>
                <a:lnTo>
                  <a:pt x="71" y="2036"/>
                </a:lnTo>
                <a:lnTo>
                  <a:pt x="60" y="2020"/>
                </a:lnTo>
                <a:lnTo>
                  <a:pt x="49" y="2003"/>
                </a:lnTo>
                <a:lnTo>
                  <a:pt x="40" y="1986"/>
                </a:lnTo>
                <a:lnTo>
                  <a:pt x="32" y="1968"/>
                </a:lnTo>
                <a:lnTo>
                  <a:pt x="24" y="1950"/>
                </a:lnTo>
                <a:lnTo>
                  <a:pt x="18" y="1931"/>
                </a:lnTo>
                <a:lnTo>
                  <a:pt x="12" y="1913"/>
                </a:lnTo>
                <a:lnTo>
                  <a:pt x="9" y="1895"/>
                </a:lnTo>
                <a:lnTo>
                  <a:pt x="5" y="1876"/>
                </a:lnTo>
                <a:lnTo>
                  <a:pt x="2" y="1858"/>
                </a:lnTo>
                <a:lnTo>
                  <a:pt x="1" y="1839"/>
                </a:lnTo>
                <a:lnTo>
                  <a:pt x="0" y="1821"/>
                </a:lnTo>
                <a:lnTo>
                  <a:pt x="1" y="1801"/>
                </a:lnTo>
                <a:lnTo>
                  <a:pt x="2" y="1782"/>
                </a:lnTo>
                <a:lnTo>
                  <a:pt x="5" y="1764"/>
                </a:lnTo>
                <a:lnTo>
                  <a:pt x="9" y="1745"/>
                </a:lnTo>
                <a:lnTo>
                  <a:pt x="12" y="1727"/>
                </a:lnTo>
                <a:lnTo>
                  <a:pt x="18" y="1709"/>
                </a:lnTo>
                <a:lnTo>
                  <a:pt x="24" y="1691"/>
                </a:lnTo>
                <a:lnTo>
                  <a:pt x="32" y="1672"/>
                </a:lnTo>
                <a:lnTo>
                  <a:pt x="40" y="1654"/>
                </a:lnTo>
                <a:lnTo>
                  <a:pt x="49" y="1637"/>
                </a:lnTo>
                <a:lnTo>
                  <a:pt x="60" y="1620"/>
                </a:lnTo>
                <a:lnTo>
                  <a:pt x="71" y="1605"/>
                </a:lnTo>
                <a:lnTo>
                  <a:pt x="83" y="1588"/>
                </a:lnTo>
                <a:lnTo>
                  <a:pt x="95" y="1572"/>
                </a:lnTo>
                <a:lnTo>
                  <a:pt x="109" y="1557"/>
                </a:lnTo>
                <a:lnTo>
                  <a:pt x="124" y="1542"/>
                </a:lnTo>
                <a:lnTo>
                  <a:pt x="124" y="15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Freeform 11">
            <a:extLst>
              <a:ext uri="{FF2B5EF4-FFF2-40B4-BE49-F238E27FC236}">
                <a16:creationId xmlns="" xmlns:a16="http://schemas.microsoft.com/office/drawing/2014/main" id="{9ED40513-1049-4FFF-9191-780765563F5A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365076" y="0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A4F16A08-FD52-4F03-89F2-9D4264C7062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289224" y="1016308"/>
            <a:ext cx="2858102" cy="3034992"/>
          </a:xfrm>
          <a:custGeom>
            <a:avLst/>
            <a:gdLst>
              <a:gd name="connsiteX0" fmla="*/ 0 w 2858102"/>
              <a:gd name="connsiteY0" fmla="*/ 0 h 3034992"/>
              <a:gd name="connsiteX1" fmla="*/ 0 w 2858102"/>
              <a:gd name="connsiteY1" fmla="*/ 353805 h 3034992"/>
              <a:gd name="connsiteX2" fmla="*/ 490082 w 2858102"/>
              <a:gd name="connsiteY2" fmla="*/ 843951 h 3034992"/>
              <a:gd name="connsiteX3" fmla="*/ 2645031 w 2858102"/>
              <a:gd name="connsiteY3" fmla="*/ 2998485 h 3034992"/>
              <a:gd name="connsiteX4" fmla="*/ 2649463 w 2858102"/>
              <a:gd name="connsiteY4" fmla="*/ 3003247 h 3034992"/>
              <a:gd name="connsiteX5" fmla="*/ 2654192 w 2858102"/>
              <a:gd name="connsiteY5" fmla="*/ 3007057 h 3034992"/>
              <a:gd name="connsiteX6" fmla="*/ 2659216 w 2858102"/>
              <a:gd name="connsiteY6" fmla="*/ 3011183 h 3034992"/>
              <a:gd name="connsiteX7" fmla="*/ 2664535 w 2858102"/>
              <a:gd name="connsiteY7" fmla="*/ 3014675 h 3034992"/>
              <a:gd name="connsiteX8" fmla="*/ 2669559 w 2858102"/>
              <a:gd name="connsiteY8" fmla="*/ 3017850 h 3034992"/>
              <a:gd name="connsiteX9" fmla="*/ 2675174 w 2858102"/>
              <a:gd name="connsiteY9" fmla="*/ 3020707 h 3034992"/>
              <a:gd name="connsiteX10" fmla="*/ 2680789 w 2858102"/>
              <a:gd name="connsiteY10" fmla="*/ 3023564 h 3034992"/>
              <a:gd name="connsiteX11" fmla="*/ 2686108 w 2858102"/>
              <a:gd name="connsiteY11" fmla="*/ 3026104 h 3034992"/>
              <a:gd name="connsiteX12" fmla="*/ 2692019 w 2858102"/>
              <a:gd name="connsiteY12" fmla="*/ 3028326 h 3034992"/>
              <a:gd name="connsiteX13" fmla="*/ 2697633 w 2858102"/>
              <a:gd name="connsiteY13" fmla="*/ 3030230 h 3034992"/>
              <a:gd name="connsiteX14" fmla="*/ 2703544 w 2858102"/>
              <a:gd name="connsiteY14" fmla="*/ 3031500 h 3034992"/>
              <a:gd name="connsiteX15" fmla="*/ 2709454 w 2858102"/>
              <a:gd name="connsiteY15" fmla="*/ 3033087 h 3034992"/>
              <a:gd name="connsiteX16" fmla="*/ 2715365 w 2858102"/>
              <a:gd name="connsiteY16" fmla="*/ 3034040 h 3034992"/>
              <a:gd name="connsiteX17" fmla="*/ 2721275 w 2858102"/>
              <a:gd name="connsiteY17" fmla="*/ 3034675 h 3034992"/>
              <a:gd name="connsiteX18" fmla="*/ 2727186 w 2858102"/>
              <a:gd name="connsiteY18" fmla="*/ 3034992 h 3034992"/>
              <a:gd name="connsiteX19" fmla="*/ 2733392 w 2858102"/>
              <a:gd name="connsiteY19" fmla="*/ 3034992 h 3034992"/>
              <a:gd name="connsiteX20" fmla="*/ 2739302 w 2858102"/>
              <a:gd name="connsiteY20" fmla="*/ 3034992 h 3034992"/>
              <a:gd name="connsiteX21" fmla="*/ 2745508 w 2858102"/>
              <a:gd name="connsiteY21" fmla="*/ 3034675 h 3034992"/>
              <a:gd name="connsiteX22" fmla="*/ 2751123 w 2858102"/>
              <a:gd name="connsiteY22" fmla="*/ 3034040 h 3034992"/>
              <a:gd name="connsiteX23" fmla="*/ 2757329 w 2858102"/>
              <a:gd name="connsiteY23" fmla="*/ 3033087 h 3034992"/>
              <a:gd name="connsiteX24" fmla="*/ 2762944 w 2858102"/>
              <a:gd name="connsiteY24" fmla="*/ 3031500 h 3034992"/>
              <a:gd name="connsiteX25" fmla="*/ 2768854 w 2858102"/>
              <a:gd name="connsiteY25" fmla="*/ 3030230 h 3034992"/>
              <a:gd name="connsiteX26" fmla="*/ 2774469 w 2858102"/>
              <a:gd name="connsiteY26" fmla="*/ 3028326 h 3034992"/>
              <a:gd name="connsiteX27" fmla="*/ 2780380 w 2858102"/>
              <a:gd name="connsiteY27" fmla="*/ 3026104 h 3034992"/>
              <a:gd name="connsiteX28" fmla="*/ 2785995 w 2858102"/>
              <a:gd name="connsiteY28" fmla="*/ 3023564 h 3034992"/>
              <a:gd name="connsiteX29" fmla="*/ 2791314 w 2858102"/>
              <a:gd name="connsiteY29" fmla="*/ 3020707 h 3034992"/>
              <a:gd name="connsiteX30" fmla="*/ 2796929 w 2858102"/>
              <a:gd name="connsiteY30" fmla="*/ 3017850 h 3034992"/>
              <a:gd name="connsiteX31" fmla="*/ 2802248 w 2858102"/>
              <a:gd name="connsiteY31" fmla="*/ 3014675 h 3034992"/>
              <a:gd name="connsiteX32" fmla="*/ 2807272 w 2858102"/>
              <a:gd name="connsiteY32" fmla="*/ 3011183 h 3034992"/>
              <a:gd name="connsiteX33" fmla="*/ 2812296 w 2858102"/>
              <a:gd name="connsiteY33" fmla="*/ 3007057 h 3034992"/>
              <a:gd name="connsiteX34" fmla="*/ 2817025 w 2858102"/>
              <a:gd name="connsiteY34" fmla="*/ 3003247 h 3034992"/>
              <a:gd name="connsiteX35" fmla="*/ 2821753 w 2858102"/>
              <a:gd name="connsiteY35" fmla="*/ 2998485 h 3034992"/>
              <a:gd name="connsiteX36" fmla="*/ 2826186 w 2858102"/>
              <a:gd name="connsiteY36" fmla="*/ 2993724 h 3034992"/>
              <a:gd name="connsiteX37" fmla="*/ 2830323 w 2858102"/>
              <a:gd name="connsiteY37" fmla="*/ 2989279 h 3034992"/>
              <a:gd name="connsiteX38" fmla="*/ 2834165 w 2858102"/>
              <a:gd name="connsiteY38" fmla="*/ 2984200 h 3034992"/>
              <a:gd name="connsiteX39" fmla="*/ 2837711 w 2858102"/>
              <a:gd name="connsiteY39" fmla="*/ 2979121 h 3034992"/>
              <a:gd name="connsiteX40" fmla="*/ 2840962 w 2858102"/>
              <a:gd name="connsiteY40" fmla="*/ 2973724 h 3034992"/>
              <a:gd name="connsiteX41" fmla="*/ 2843917 w 2858102"/>
              <a:gd name="connsiteY41" fmla="*/ 2968328 h 3034992"/>
              <a:gd name="connsiteX42" fmla="*/ 2846872 w 2858102"/>
              <a:gd name="connsiteY42" fmla="*/ 2962931 h 3034992"/>
              <a:gd name="connsiteX43" fmla="*/ 2849237 w 2858102"/>
              <a:gd name="connsiteY43" fmla="*/ 2957217 h 3034992"/>
              <a:gd name="connsiteX44" fmla="*/ 2851305 w 2858102"/>
              <a:gd name="connsiteY44" fmla="*/ 2951503 h 3034992"/>
              <a:gd name="connsiteX45" fmla="*/ 2853078 w 2858102"/>
              <a:gd name="connsiteY45" fmla="*/ 2945789 h 3034992"/>
              <a:gd name="connsiteX46" fmla="*/ 2854556 w 2858102"/>
              <a:gd name="connsiteY46" fmla="*/ 2940075 h 3034992"/>
              <a:gd name="connsiteX47" fmla="*/ 2856034 w 2858102"/>
              <a:gd name="connsiteY47" fmla="*/ 2934360 h 3034992"/>
              <a:gd name="connsiteX48" fmla="*/ 2857216 w 2858102"/>
              <a:gd name="connsiteY48" fmla="*/ 2928011 h 3034992"/>
              <a:gd name="connsiteX49" fmla="*/ 2857807 w 2858102"/>
              <a:gd name="connsiteY49" fmla="*/ 2922297 h 3034992"/>
              <a:gd name="connsiteX50" fmla="*/ 2858102 w 2858102"/>
              <a:gd name="connsiteY50" fmla="*/ 2916266 h 3034992"/>
              <a:gd name="connsiteX51" fmla="*/ 2858102 w 2858102"/>
              <a:gd name="connsiteY51" fmla="*/ 2910234 h 3034992"/>
              <a:gd name="connsiteX52" fmla="*/ 2858102 w 2858102"/>
              <a:gd name="connsiteY52" fmla="*/ 2903885 h 3034992"/>
              <a:gd name="connsiteX53" fmla="*/ 2857807 w 2858102"/>
              <a:gd name="connsiteY53" fmla="*/ 2898171 h 3034992"/>
              <a:gd name="connsiteX54" fmla="*/ 2857216 w 2858102"/>
              <a:gd name="connsiteY54" fmla="*/ 2892140 h 3034992"/>
              <a:gd name="connsiteX55" fmla="*/ 2856034 w 2858102"/>
              <a:gd name="connsiteY55" fmla="*/ 2886425 h 3034992"/>
              <a:gd name="connsiteX56" fmla="*/ 2854556 w 2858102"/>
              <a:gd name="connsiteY56" fmla="*/ 2880394 h 3034992"/>
              <a:gd name="connsiteX57" fmla="*/ 2853078 w 2858102"/>
              <a:gd name="connsiteY57" fmla="*/ 2874680 h 3034992"/>
              <a:gd name="connsiteX58" fmla="*/ 2851305 w 2858102"/>
              <a:gd name="connsiteY58" fmla="*/ 2868966 h 3034992"/>
              <a:gd name="connsiteX59" fmla="*/ 2849237 w 2858102"/>
              <a:gd name="connsiteY59" fmla="*/ 2863252 h 3034992"/>
              <a:gd name="connsiteX60" fmla="*/ 2846872 w 2858102"/>
              <a:gd name="connsiteY60" fmla="*/ 2857855 h 3034992"/>
              <a:gd name="connsiteX61" fmla="*/ 2843917 w 2858102"/>
              <a:gd name="connsiteY61" fmla="*/ 2851823 h 3034992"/>
              <a:gd name="connsiteX62" fmla="*/ 2840962 w 2858102"/>
              <a:gd name="connsiteY62" fmla="*/ 2846427 h 3034992"/>
              <a:gd name="connsiteX63" fmla="*/ 2837711 w 2858102"/>
              <a:gd name="connsiteY63" fmla="*/ 2841665 h 3034992"/>
              <a:gd name="connsiteX64" fmla="*/ 2834165 w 2858102"/>
              <a:gd name="connsiteY64" fmla="*/ 2836268 h 3034992"/>
              <a:gd name="connsiteX65" fmla="*/ 2830323 w 2858102"/>
              <a:gd name="connsiteY65" fmla="*/ 2831507 h 3034992"/>
              <a:gd name="connsiteX66" fmla="*/ 2826186 w 2858102"/>
              <a:gd name="connsiteY66" fmla="*/ 2826427 h 3034992"/>
              <a:gd name="connsiteX67" fmla="*/ 2821753 w 2858102"/>
              <a:gd name="connsiteY67" fmla="*/ 2821666 h 3034992"/>
              <a:gd name="connsiteX68" fmla="*/ 490082 w 2858102"/>
              <a:gd name="connsiteY68" fmla="*/ 489994 h 303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102" h="3034992">
                <a:moveTo>
                  <a:pt x="0" y="0"/>
                </a:moveTo>
                <a:lnTo>
                  <a:pt x="0" y="353805"/>
                </a:lnTo>
                <a:lnTo>
                  <a:pt x="490082" y="843951"/>
                </a:lnTo>
                <a:lnTo>
                  <a:pt x="2645031" y="2998485"/>
                </a:lnTo>
                <a:lnTo>
                  <a:pt x="2649463" y="3003247"/>
                </a:lnTo>
                <a:lnTo>
                  <a:pt x="2654192" y="3007057"/>
                </a:lnTo>
                <a:lnTo>
                  <a:pt x="2659216" y="3011183"/>
                </a:lnTo>
                <a:lnTo>
                  <a:pt x="2664535" y="3014675"/>
                </a:lnTo>
                <a:lnTo>
                  <a:pt x="2669559" y="3017850"/>
                </a:lnTo>
                <a:lnTo>
                  <a:pt x="2675174" y="3020707"/>
                </a:lnTo>
                <a:lnTo>
                  <a:pt x="2680789" y="3023564"/>
                </a:lnTo>
                <a:lnTo>
                  <a:pt x="2686108" y="3026104"/>
                </a:lnTo>
                <a:lnTo>
                  <a:pt x="2692019" y="3028326"/>
                </a:lnTo>
                <a:lnTo>
                  <a:pt x="2697633" y="3030230"/>
                </a:lnTo>
                <a:lnTo>
                  <a:pt x="2703544" y="3031500"/>
                </a:lnTo>
                <a:lnTo>
                  <a:pt x="2709454" y="3033087"/>
                </a:lnTo>
                <a:lnTo>
                  <a:pt x="2715365" y="3034040"/>
                </a:lnTo>
                <a:lnTo>
                  <a:pt x="2721275" y="3034675"/>
                </a:lnTo>
                <a:lnTo>
                  <a:pt x="2727186" y="3034992"/>
                </a:lnTo>
                <a:lnTo>
                  <a:pt x="2733392" y="3034992"/>
                </a:lnTo>
                <a:lnTo>
                  <a:pt x="2739302" y="3034992"/>
                </a:lnTo>
                <a:lnTo>
                  <a:pt x="2745508" y="3034675"/>
                </a:lnTo>
                <a:lnTo>
                  <a:pt x="2751123" y="3034040"/>
                </a:lnTo>
                <a:lnTo>
                  <a:pt x="2757329" y="3033087"/>
                </a:lnTo>
                <a:lnTo>
                  <a:pt x="2762944" y="3031500"/>
                </a:lnTo>
                <a:lnTo>
                  <a:pt x="2768854" y="3030230"/>
                </a:lnTo>
                <a:lnTo>
                  <a:pt x="2774469" y="3028326"/>
                </a:lnTo>
                <a:lnTo>
                  <a:pt x="2780380" y="3026104"/>
                </a:lnTo>
                <a:lnTo>
                  <a:pt x="2785995" y="3023564"/>
                </a:lnTo>
                <a:lnTo>
                  <a:pt x="2791314" y="3020707"/>
                </a:lnTo>
                <a:lnTo>
                  <a:pt x="2796929" y="3017850"/>
                </a:lnTo>
                <a:lnTo>
                  <a:pt x="2802248" y="3014675"/>
                </a:lnTo>
                <a:lnTo>
                  <a:pt x="2807272" y="3011183"/>
                </a:lnTo>
                <a:lnTo>
                  <a:pt x="2812296" y="3007057"/>
                </a:lnTo>
                <a:lnTo>
                  <a:pt x="2817025" y="3003247"/>
                </a:lnTo>
                <a:lnTo>
                  <a:pt x="2821753" y="2998485"/>
                </a:lnTo>
                <a:lnTo>
                  <a:pt x="2826186" y="2993724"/>
                </a:lnTo>
                <a:lnTo>
                  <a:pt x="2830323" y="2989279"/>
                </a:lnTo>
                <a:lnTo>
                  <a:pt x="2834165" y="2984200"/>
                </a:lnTo>
                <a:lnTo>
                  <a:pt x="2837711" y="2979121"/>
                </a:lnTo>
                <a:lnTo>
                  <a:pt x="2840962" y="2973724"/>
                </a:lnTo>
                <a:lnTo>
                  <a:pt x="2843917" y="2968328"/>
                </a:lnTo>
                <a:lnTo>
                  <a:pt x="2846872" y="2962931"/>
                </a:lnTo>
                <a:lnTo>
                  <a:pt x="2849237" y="2957217"/>
                </a:lnTo>
                <a:lnTo>
                  <a:pt x="2851305" y="2951503"/>
                </a:lnTo>
                <a:lnTo>
                  <a:pt x="2853078" y="2945789"/>
                </a:lnTo>
                <a:lnTo>
                  <a:pt x="2854556" y="2940075"/>
                </a:lnTo>
                <a:lnTo>
                  <a:pt x="2856034" y="2934360"/>
                </a:lnTo>
                <a:lnTo>
                  <a:pt x="2857216" y="2928011"/>
                </a:lnTo>
                <a:lnTo>
                  <a:pt x="2857807" y="2922297"/>
                </a:lnTo>
                <a:lnTo>
                  <a:pt x="2858102" y="2916266"/>
                </a:lnTo>
                <a:lnTo>
                  <a:pt x="2858102" y="2910234"/>
                </a:lnTo>
                <a:lnTo>
                  <a:pt x="2858102" y="2903885"/>
                </a:lnTo>
                <a:lnTo>
                  <a:pt x="2857807" y="2898171"/>
                </a:lnTo>
                <a:lnTo>
                  <a:pt x="2857216" y="2892140"/>
                </a:lnTo>
                <a:lnTo>
                  <a:pt x="2856034" y="2886425"/>
                </a:lnTo>
                <a:lnTo>
                  <a:pt x="2854556" y="2880394"/>
                </a:lnTo>
                <a:lnTo>
                  <a:pt x="2853078" y="2874680"/>
                </a:lnTo>
                <a:lnTo>
                  <a:pt x="2851305" y="2868966"/>
                </a:lnTo>
                <a:lnTo>
                  <a:pt x="2849237" y="2863252"/>
                </a:lnTo>
                <a:lnTo>
                  <a:pt x="2846872" y="2857855"/>
                </a:lnTo>
                <a:lnTo>
                  <a:pt x="2843917" y="2851823"/>
                </a:lnTo>
                <a:lnTo>
                  <a:pt x="2840962" y="2846427"/>
                </a:lnTo>
                <a:lnTo>
                  <a:pt x="2837711" y="2841665"/>
                </a:lnTo>
                <a:lnTo>
                  <a:pt x="2834165" y="2836268"/>
                </a:lnTo>
                <a:lnTo>
                  <a:pt x="2830323" y="2831507"/>
                </a:lnTo>
                <a:lnTo>
                  <a:pt x="2826186" y="2826427"/>
                </a:lnTo>
                <a:lnTo>
                  <a:pt x="2821753" y="2821666"/>
                </a:lnTo>
                <a:lnTo>
                  <a:pt x="490082" y="48999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Freeform 13">
            <a:extLst>
              <a:ext uri="{FF2B5EF4-FFF2-40B4-BE49-F238E27FC236}">
                <a16:creationId xmlns="" xmlns:a16="http://schemas.microsoft.com/office/drawing/2014/main" id="{470A16CE-D497-4A9F-98CC-D62D01E24F9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207974" y="5837238"/>
            <a:ext cx="1207378" cy="1020763"/>
          </a:xfrm>
          <a:custGeom>
            <a:avLst/>
            <a:gdLst>
              <a:gd name="T0" fmla="*/ 121 w 4084"/>
              <a:gd name="T1" fmla="*/ 115 h 3217"/>
              <a:gd name="T2" fmla="*/ 153 w 4084"/>
              <a:gd name="T3" fmla="*/ 87 h 3217"/>
              <a:gd name="T4" fmla="*/ 187 w 4084"/>
              <a:gd name="T5" fmla="*/ 65 h 3217"/>
              <a:gd name="T6" fmla="*/ 222 w 4084"/>
              <a:gd name="T7" fmla="*/ 44 h 3217"/>
              <a:gd name="T8" fmla="*/ 260 w 4084"/>
              <a:gd name="T9" fmla="*/ 29 h 3217"/>
              <a:gd name="T10" fmla="*/ 297 w 4084"/>
              <a:gd name="T11" fmla="*/ 16 h 3217"/>
              <a:gd name="T12" fmla="*/ 336 w 4084"/>
              <a:gd name="T13" fmla="*/ 7 h 3217"/>
              <a:gd name="T14" fmla="*/ 376 w 4084"/>
              <a:gd name="T15" fmla="*/ 3 h 3217"/>
              <a:gd name="T16" fmla="*/ 416 w 4084"/>
              <a:gd name="T17" fmla="*/ 0 h 3217"/>
              <a:gd name="T18" fmla="*/ 456 w 4084"/>
              <a:gd name="T19" fmla="*/ 3 h 3217"/>
              <a:gd name="T20" fmla="*/ 495 w 4084"/>
              <a:gd name="T21" fmla="*/ 7 h 3217"/>
              <a:gd name="T22" fmla="*/ 534 w 4084"/>
              <a:gd name="T23" fmla="*/ 16 h 3217"/>
              <a:gd name="T24" fmla="*/ 573 w 4084"/>
              <a:gd name="T25" fmla="*/ 29 h 3217"/>
              <a:gd name="T26" fmla="*/ 610 w 4084"/>
              <a:gd name="T27" fmla="*/ 44 h 3217"/>
              <a:gd name="T28" fmla="*/ 646 w 4084"/>
              <a:gd name="T29" fmla="*/ 65 h 3217"/>
              <a:gd name="T30" fmla="*/ 679 w 4084"/>
              <a:gd name="T31" fmla="*/ 87 h 3217"/>
              <a:gd name="T32" fmla="*/ 710 w 4084"/>
              <a:gd name="T33" fmla="*/ 115 h 3217"/>
              <a:gd name="T34" fmla="*/ 2865 w 4084"/>
              <a:gd name="T35" fmla="*/ 3217 h 3217"/>
              <a:gd name="T36" fmla="*/ 121 w 4084"/>
              <a:gd name="T37" fmla="*/ 663 h 3217"/>
              <a:gd name="T38" fmla="*/ 93 w 4084"/>
              <a:gd name="T39" fmla="*/ 634 h 3217"/>
              <a:gd name="T40" fmla="*/ 68 w 4084"/>
              <a:gd name="T41" fmla="*/ 602 h 3217"/>
              <a:gd name="T42" fmla="*/ 47 w 4084"/>
              <a:gd name="T43" fmla="*/ 569 h 3217"/>
              <a:gd name="T44" fmla="*/ 30 w 4084"/>
              <a:gd name="T45" fmla="*/ 534 h 3217"/>
              <a:gd name="T46" fmla="*/ 17 w 4084"/>
              <a:gd name="T47" fmla="*/ 499 h 3217"/>
              <a:gd name="T48" fmla="*/ 7 w 4084"/>
              <a:gd name="T49" fmla="*/ 463 h 3217"/>
              <a:gd name="T50" fmla="*/ 1 w 4084"/>
              <a:gd name="T51" fmla="*/ 426 h 3217"/>
              <a:gd name="T52" fmla="*/ 0 w 4084"/>
              <a:gd name="T53" fmla="*/ 388 h 3217"/>
              <a:gd name="T54" fmla="*/ 1 w 4084"/>
              <a:gd name="T55" fmla="*/ 351 h 3217"/>
              <a:gd name="T56" fmla="*/ 7 w 4084"/>
              <a:gd name="T57" fmla="*/ 315 h 3217"/>
              <a:gd name="T58" fmla="*/ 17 w 4084"/>
              <a:gd name="T59" fmla="*/ 279 h 3217"/>
              <a:gd name="T60" fmla="*/ 30 w 4084"/>
              <a:gd name="T61" fmla="*/ 242 h 3217"/>
              <a:gd name="T62" fmla="*/ 47 w 4084"/>
              <a:gd name="T63" fmla="*/ 209 h 3217"/>
              <a:gd name="T64" fmla="*/ 68 w 4084"/>
              <a:gd name="T65" fmla="*/ 175 h 3217"/>
              <a:gd name="T66" fmla="*/ 93 w 4084"/>
              <a:gd name="T67" fmla="*/ 144 h 3217"/>
              <a:gd name="T68" fmla="*/ 121 w 4084"/>
              <a:gd name="T69" fmla="*/ 115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4" h="3217">
                <a:moveTo>
                  <a:pt x="121" y="115"/>
                </a:moveTo>
                <a:lnTo>
                  <a:pt x="121" y="115"/>
                </a:lnTo>
                <a:lnTo>
                  <a:pt x="137" y="100"/>
                </a:lnTo>
                <a:lnTo>
                  <a:pt x="153" y="87"/>
                </a:lnTo>
                <a:lnTo>
                  <a:pt x="170" y="76"/>
                </a:lnTo>
                <a:lnTo>
                  <a:pt x="187" y="65"/>
                </a:lnTo>
                <a:lnTo>
                  <a:pt x="204" y="55"/>
                </a:lnTo>
                <a:lnTo>
                  <a:pt x="222" y="44"/>
                </a:lnTo>
                <a:lnTo>
                  <a:pt x="240" y="37"/>
                </a:lnTo>
                <a:lnTo>
                  <a:pt x="260" y="29"/>
                </a:lnTo>
                <a:lnTo>
                  <a:pt x="278" y="22"/>
                </a:lnTo>
                <a:lnTo>
                  <a:pt x="297" y="16"/>
                </a:lnTo>
                <a:lnTo>
                  <a:pt x="317" y="12"/>
                </a:lnTo>
                <a:lnTo>
                  <a:pt x="336" y="7"/>
                </a:lnTo>
                <a:lnTo>
                  <a:pt x="357" y="5"/>
                </a:lnTo>
                <a:lnTo>
                  <a:pt x="376" y="3"/>
                </a:lnTo>
                <a:lnTo>
                  <a:pt x="396" y="1"/>
                </a:lnTo>
                <a:lnTo>
                  <a:pt x="416" y="0"/>
                </a:lnTo>
                <a:lnTo>
                  <a:pt x="436" y="1"/>
                </a:lnTo>
                <a:lnTo>
                  <a:pt x="456" y="3"/>
                </a:lnTo>
                <a:lnTo>
                  <a:pt x="476" y="5"/>
                </a:lnTo>
                <a:lnTo>
                  <a:pt x="495" y="7"/>
                </a:lnTo>
                <a:lnTo>
                  <a:pt x="515" y="12"/>
                </a:lnTo>
                <a:lnTo>
                  <a:pt x="534" y="16"/>
                </a:lnTo>
                <a:lnTo>
                  <a:pt x="554" y="22"/>
                </a:lnTo>
                <a:lnTo>
                  <a:pt x="573" y="29"/>
                </a:lnTo>
                <a:lnTo>
                  <a:pt x="591" y="37"/>
                </a:lnTo>
                <a:lnTo>
                  <a:pt x="610" y="44"/>
                </a:lnTo>
                <a:lnTo>
                  <a:pt x="628" y="55"/>
                </a:lnTo>
                <a:lnTo>
                  <a:pt x="646" y="65"/>
                </a:lnTo>
                <a:lnTo>
                  <a:pt x="663" y="76"/>
                </a:lnTo>
                <a:lnTo>
                  <a:pt x="679" y="87"/>
                </a:lnTo>
                <a:lnTo>
                  <a:pt x="696" y="100"/>
                </a:lnTo>
                <a:lnTo>
                  <a:pt x="710" y="115"/>
                </a:lnTo>
                <a:lnTo>
                  <a:pt x="4084" y="3217"/>
                </a:lnTo>
                <a:lnTo>
                  <a:pt x="2865" y="3217"/>
                </a:lnTo>
                <a:lnTo>
                  <a:pt x="121" y="663"/>
                </a:lnTo>
                <a:lnTo>
                  <a:pt x="121" y="663"/>
                </a:lnTo>
                <a:lnTo>
                  <a:pt x="106" y="649"/>
                </a:lnTo>
                <a:lnTo>
                  <a:pt x="93" y="634"/>
                </a:lnTo>
                <a:lnTo>
                  <a:pt x="80" y="618"/>
                </a:lnTo>
                <a:lnTo>
                  <a:pt x="68" y="602"/>
                </a:lnTo>
                <a:lnTo>
                  <a:pt x="57" y="586"/>
                </a:lnTo>
                <a:lnTo>
                  <a:pt x="47" y="569"/>
                </a:lnTo>
                <a:lnTo>
                  <a:pt x="37" y="552"/>
                </a:lnTo>
                <a:lnTo>
                  <a:pt x="30" y="534"/>
                </a:lnTo>
                <a:lnTo>
                  <a:pt x="23" y="517"/>
                </a:lnTo>
                <a:lnTo>
                  <a:pt x="17" y="499"/>
                </a:lnTo>
                <a:lnTo>
                  <a:pt x="12" y="481"/>
                </a:lnTo>
                <a:lnTo>
                  <a:pt x="7" y="463"/>
                </a:lnTo>
                <a:lnTo>
                  <a:pt x="3" y="445"/>
                </a:lnTo>
                <a:lnTo>
                  <a:pt x="1" y="426"/>
                </a:lnTo>
                <a:lnTo>
                  <a:pt x="0" y="408"/>
                </a:lnTo>
                <a:lnTo>
                  <a:pt x="0" y="388"/>
                </a:lnTo>
                <a:lnTo>
                  <a:pt x="0" y="370"/>
                </a:lnTo>
                <a:lnTo>
                  <a:pt x="1" y="351"/>
                </a:lnTo>
                <a:lnTo>
                  <a:pt x="3" y="333"/>
                </a:lnTo>
                <a:lnTo>
                  <a:pt x="7" y="315"/>
                </a:lnTo>
                <a:lnTo>
                  <a:pt x="12" y="297"/>
                </a:lnTo>
                <a:lnTo>
                  <a:pt x="17" y="279"/>
                </a:lnTo>
                <a:lnTo>
                  <a:pt x="23" y="261"/>
                </a:lnTo>
                <a:lnTo>
                  <a:pt x="30" y="242"/>
                </a:lnTo>
                <a:lnTo>
                  <a:pt x="37" y="226"/>
                </a:lnTo>
                <a:lnTo>
                  <a:pt x="47" y="209"/>
                </a:lnTo>
                <a:lnTo>
                  <a:pt x="57" y="192"/>
                </a:lnTo>
                <a:lnTo>
                  <a:pt x="68" y="175"/>
                </a:lnTo>
                <a:lnTo>
                  <a:pt x="80" y="159"/>
                </a:lnTo>
                <a:lnTo>
                  <a:pt x="93" y="144"/>
                </a:lnTo>
                <a:lnTo>
                  <a:pt x="106" y="128"/>
                </a:lnTo>
                <a:lnTo>
                  <a:pt x="121" y="115"/>
                </a:lnTo>
                <a:lnTo>
                  <a:pt x="121" y="1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912410" y="685800"/>
            <a:ext cx="2252195" cy="2251075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680876" y="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5822719" y="3059087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5822719" y="5538763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91638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="" xmlns:a16="http://schemas.microsoft.com/office/drawing/2014/main" id="{23079954-2BF7-4E41-9996-833F5B3353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54"/>
          <a:stretch>
            <a:fillRect/>
          </a:stretch>
        </p:blipFill>
        <p:spPr>
          <a:xfrm>
            <a:off x="279966" y="0"/>
            <a:ext cx="8867360" cy="6858000"/>
          </a:xfrm>
          <a:custGeom>
            <a:avLst/>
            <a:gdLst>
              <a:gd name="connsiteX0" fmla="*/ 0 w 8867360"/>
              <a:gd name="connsiteY0" fmla="*/ 0 h 6858000"/>
              <a:gd name="connsiteX1" fmla="*/ 8867360 w 8867360"/>
              <a:gd name="connsiteY1" fmla="*/ 0 h 6858000"/>
              <a:gd name="connsiteX2" fmla="*/ 8867360 w 8867360"/>
              <a:gd name="connsiteY2" fmla="*/ 6858000 h 6858000"/>
              <a:gd name="connsiteX3" fmla="*/ 0 w 88673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7360" h="6858000">
                <a:moveTo>
                  <a:pt x="0" y="0"/>
                </a:moveTo>
                <a:lnTo>
                  <a:pt x="8867360" y="0"/>
                </a:lnTo>
                <a:lnTo>
                  <a:pt x="886736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4CCCE566-EF62-4011-89C4-16CB94BF16B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8071474" cy="6858000"/>
          </a:xfrm>
          <a:custGeom>
            <a:avLst/>
            <a:gdLst>
              <a:gd name="connsiteX0" fmla="*/ 8071474 w 8071474"/>
              <a:gd name="connsiteY0" fmla="*/ 0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</a:cxnLst>
            <a:rect l="l" t="t" r="r" b="b"/>
            <a:pathLst>
              <a:path w="8071474" h="6858000">
                <a:moveTo>
                  <a:pt x="8071474" y="0"/>
                </a:moveTo>
                <a:lnTo>
                  <a:pt x="0" y="0"/>
                </a:lnTo>
                <a:lnTo>
                  <a:pt x="692823" y="691198"/>
                </a:lnTo>
                <a:lnTo>
                  <a:pt x="691345" y="683895"/>
                </a:lnTo>
                <a:lnTo>
                  <a:pt x="690754" y="676275"/>
                </a:lnTo>
                <a:lnTo>
                  <a:pt x="690754" y="669290"/>
                </a:lnTo>
                <a:lnTo>
                  <a:pt x="690754" y="661988"/>
                </a:lnTo>
                <a:lnTo>
                  <a:pt x="691345" y="654368"/>
                </a:lnTo>
                <a:lnTo>
                  <a:pt x="692527" y="647383"/>
                </a:lnTo>
                <a:lnTo>
                  <a:pt x="694005" y="640080"/>
                </a:lnTo>
                <a:lnTo>
                  <a:pt x="695778" y="633095"/>
                </a:lnTo>
                <a:lnTo>
                  <a:pt x="698143" y="625793"/>
                </a:lnTo>
                <a:lnTo>
                  <a:pt x="700803" y="618808"/>
                </a:lnTo>
                <a:lnTo>
                  <a:pt x="704054" y="612140"/>
                </a:lnTo>
                <a:lnTo>
                  <a:pt x="707601" y="605790"/>
                </a:lnTo>
                <a:lnTo>
                  <a:pt x="712035" y="599123"/>
                </a:lnTo>
                <a:lnTo>
                  <a:pt x="716173" y="592773"/>
                </a:lnTo>
                <a:lnTo>
                  <a:pt x="721198" y="587058"/>
                </a:lnTo>
                <a:lnTo>
                  <a:pt x="726518" y="581343"/>
                </a:lnTo>
                <a:lnTo>
                  <a:pt x="731247" y="576898"/>
                </a:lnTo>
                <a:lnTo>
                  <a:pt x="735976" y="572453"/>
                </a:lnTo>
                <a:lnTo>
                  <a:pt x="741001" y="568960"/>
                </a:lnTo>
                <a:lnTo>
                  <a:pt x="746026" y="565468"/>
                </a:lnTo>
                <a:lnTo>
                  <a:pt x="751050" y="562293"/>
                </a:lnTo>
                <a:lnTo>
                  <a:pt x="756371" y="558800"/>
                </a:lnTo>
                <a:lnTo>
                  <a:pt x="761691" y="556578"/>
                </a:lnTo>
                <a:lnTo>
                  <a:pt x="767602" y="554038"/>
                </a:lnTo>
                <a:lnTo>
                  <a:pt x="772923" y="551815"/>
                </a:lnTo>
                <a:lnTo>
                  <a:pt x="778834" y="549910"/>
                </a:lnTo>
                <a:lnTo>
                  <a:pt x="784450" y="548640"/>
                </a:lnTo>
                <a:lnTo>
                  <a:pt x="790066" y="547370"/>
                </a:lnTo>
                <a:lnTo>
                  <a:pt x="795977" y="546418"/>
                </a:lnTo>
                <a:lnTo>
                  <a:pt x="802184" y="545783"/>
                </a:lnTo>
                <a:lnTo>
                  <a:pt x="807800" y="545465"/>
                </a:lnTo>
                <a:lnTo>
                  <a:pt x="814007" y="544830"/>
                </a:lnTo>
                <a:lnTo>
                  <a:pt x="819623" y="545465"/>
                </a:lnTo>
                <a:lnTo>
                  <a:pt x="825830" y="545783"/>
                </a:lnTo>
                <a:lnTo>
                  <a:pt x="831446" y="546418"/>
                </a:lnTo>
                <a:lnTo>
                  <a:pt x="837358" y="547370"/>
                </a:lnTo>
                <a:lnTo>
                  <a:pt x="842974" y="548640"/>
                </a:lnTo>
                <a:lnTo>
                  <a:pt x="848885" y="549910"/>
                </a:lnTo>
                <a:lnTo>
                  <a:pt x="854501" y="551815"/>
                </a:lnTo>
                <a:lnTo>
                  <a:pt x="860117" y="554038"/>
                </a:lnTo>
                <a:lnTo>
                  <a:pt x="865733" y="556578"/>
                </a:lnTo>
                <a:lnTo>
                  <a:pt x="871053" y="558800"/>
                </a:lnTo>
                <a:lnTo>
                  <a:pt x="876373" y="562293"/>
                </a:lnTo>
                <a:lnTo>
                  <a:pt x="881398" y="565468"/>
                </a:lnTo>
                <a:lnTo>
                  <a:pt x="886718" y="568960"/>
                </a:lnTo>
                <a:lnTo>
                  <a:pt x="891447" y="572453"/>
                </a:lnTo>
                <a:lnTo>
                  <a:pt x="896177" y="576898"/>
                </a:lnTo>
                <a:lnTo>
                  <a:pt x="900906" y="581343"/>
                </a:lnTo>
                <a:lnTo>
                  <a:pt x="1431459" y="1111568"/>
                </a:lnTo>
                <a:lnTo>
                  <a:pt x="2394731" y="2074863"/>
                </a:lnTo>
                <a:lnTo>
                  <a:pt x="2399164" y="2079308"/>
                </a:lnTo>
                <a:lnTo>
                  <a:pt x="2404189" y="2083435"/>
                </a:lnTo>
                <a:lnTo>
                  <a:pt x="2408918" y="2087245"/>
                </a:lnTo>
                <a:lnTo>
                  <a:pt x="2413943" y="2090738"/>
                </a:lnTo>
                <a:lnTo>
                  <a:pt x="2419263" y="2093913"/>
                </a:lnTo>
                <a:lnTo>
                  <a:pt x="2424583" y="2096770"/>
                </a:lnTo>
                <a:lnTo>
                  <a:pt x="2430199" y="2099628"/>
                </a:lnTo>
                <a:lnTo>
                  <a:pt x="2435520" y="2101850"/>
                </a:lnTo>
                <a:lnTo>
                  <a:pt x="2441136" y="2104073"/>
                </a:lnTo>
                <a:lnTo>
                  <a:pt x="2447047" y="2105660"/>
                </a:lnTo>
                <a:lnTo>
                  <a:pt x="2452663" y="2107565"/>
                </a:lnTo>
                <a:lnTo>
                  <a:pt x="2458574" y="2108518"/>
                </a:lnTo>
                <a:lnTo>
                  <a:pt x="2464190" y="2109788"/>
                </a:lnTo>
                <a:lnTo>
                  <a:pt x="2469806" y="2110423"/>
                </a:lnTo>
                <a:lnTo>
                  <a:pt x="2476013" y="2110740"/>
                </a:lnTo>
                <a:lnTo>
                  <a:pt x="2481925" y="2111058"/>
                </a:lnTo>
                <a:lnTo>
                  <a:pt x="2487836" y="2110740"/>
                </a:lnTo>
                <a:lnTo>
                  <a:pt x="2493747" y="2110423"/>
                </a:lnTo>
                <a:lnTo>
                  <a:pt x="2499363" y="2109788"/>
                </a:lnTo>
                <a:lnTo>
                  <a:pt x="2505570" y="2108518"/>
                </a:lnTo>
                <a:lnTo>
                  <a:pt x="2511186" y="2107565"/>
                </a:lnTo>
                <a:lnTo>
                  <a:pt x="2517098" y="2105660"/>
                </a:lnTo>
                <a:lnTo>
                  <a:pt x="2522714" y="2104073"/>
                </a:lnTo>
                <a:lnTo>
                  <a:pt x="2528034" y="2101850"/>
                </a:lnTo>
                <a:lnTo>
                  <a:pt x="2533945" y="2099628"/>
                </a:lnTo>
                <a:lnTo>
                  <a:pt x="2539266" y="2096770"/>
                </a:lnTo>
                <a:lnTo>
                  <a:pt x="2544290" y="2093913"/>
                </a:lnTo>
                <a:lnTo>
                  <a:pt x="2549611" y="2090738"/>
                </a:lnTo>
                <a:lnTo>
                  <a:pt x="2554635" y="2087245"/>
                </a:lnTo>
                <a:lnTo>
                  <a:pt x="2559660" y="2083435"/>
                </a:lnTo>
                <a:lnTo>
                  <a:pt x="2564389" y="2079308"/>
                </a:lnTo>
                <a:lnTo>
                  <a:pt x="2569119" y="2074863"/>
                </a:lnTo>
                <a:lnTo>
                  <a:pt x="2573257" y="2070100"/>
                </a:lnTo>
                <a:lnTo>
                  <a:pt x="2577395" y="2065655"/>
                </a:lnTo>
                <a:lnTo>
                  <a:pt x="2581237" y="2060575"/>
                </a:lnTo>
                <a:lnTo>
                  <a:pt x="2584784" y="2055495"/>
                </a:lnTo>
                <a:lnTo>
                  <a:pt x="2588035" y="2050415"/>
                </a:lnTo>
                <a:lnTo>
                  <a:pt x="2590991" y="2045018"/>
                </a:lnTo>
                <a:lnTo>
                  <a:pt x="2593651" y="2039620"/>
                </a:lnTo>
                <a:lnTo>
                  <a:pt x="2596016" y="2034223"/>
                </a:lnTo>
                <a:lnTo>
                  <a:pt x="2598085" y="2028508"/>
                </a:lnTo>
                <a:lnTo>
                  <a:pt x="2599858" y="2022793"/>
                </a:lnTo>
                <a:lnTo>
                  <a:pt x="2601336" y="2017078"/>
                </a:lnTo>
                <a:lnTo>
                  <a:pt x="2602814" y="2011363"/>
                </a:lnTo>
                <a:lnTo>
                  <a:pt x="2603996" y="2005648"/>
                </a:lnTo>
                <a:lnTo>
                  <a:pt x="2604587" y="1999615"/>
                </a:lnTo>
                <a:cubicBezTo>
                  <a:pt x="2604686" y="1997604"/>
                  <a:pt x="2604784" y="1995594"/>
                  <a:pt x="2604883" y="1993583"/>
                </a:cubicBezTo>
                <a:lnTo>
                  <a:pt x="2604883" y="1987550"/>
                </a:lnTo>
                <a:lnTo>
                  <a:pt x="2604883" y="1981835"/>
                </a:lnTo>
                <a:cubicBezTo>
                  <a:pt x="2604784" y="1979930"/>
                  <a:pt x="2604686" y="1978025"/>
                  <a:pt x="2604587" y="1976120"/>
                </a:cubicBezTo>
                <a:lnTo>
                  <a:pt x="2603996" y="1970088"/>
                </a:lnTo>
                <a:lnTo>
                  <a:pt x="2602814" y="1964373"/>
                </a:lnTo>
                <a:lnTo>
                  <a:pt x="2601336" y="1958658"/>
                </a:lnTo>
                <a:lnTo>
                  <a:pt x="2599858" y="1952625"/>
                </a:lnTo>
                <a:lnTo>
                  <a:pt x="2598085" y="1946910"/>
                </a:lnTo>
                <a:lnTo>
                  <a:pt x="2596016" y="1941195"/>
                </a:lnTo>
                <a:lnTo>
                  <a:pt x="2593651" y="1935798"/>
                </a:lnTo>
                <a:lnTo>
                  <a:pt x="2590991" y="1930400"/>
                </a:lnTo>
                <a:lnTo>
                  <a:pt x="2588035" y="1925003"/>
                </a:lnTo>
                <a:lnTo>
                  <a:pt x="2584784" y="1919923"/>
                </a:lnTo>
                <a:lnTo>
                  <a:pt x="2581237" y="1915160"/>
                </a:lnTo>
                <a:lnTo>
                  <a:pt x="2577395" y="1910080"/>
                </a:lnTo>
                <a:lnTo>
                  <a:pt x="2573257" y="1905318"/>
                </a:lnTo>
                <a:lnTo>
                  <a:pt x="2569119" y="1900555"/>
                </a:lnTo>
                <a:lnTo>
                  <a:pt x="1590477" y="922020"/>
                </a:lnTo>
                <a:lnTo>
                  <a:pt x="1272736" y="604203"/>
                </a:lnTo>
                <a:lnTo>
                  <a:pt x="1268303" y="599440"/>
                </a:lnTo>
                <a:lnTo>
                  <a:pt x="1264165" y="594995"/>
                </a:lnTo>
                <a:lnTo>
                  <a:pt x="1260322" y="589915"/>
                </a:lnTo>
                <a:lnTo>
                  <a:pt x="1256776" y="584835"/>
                </a:lnTo>
                <a:lnTo>
                  <a:pt x="1253524" y="579755"/>
                </a:lnTo>
                <a:lnTo>
                  <a:pt x="1250864" y="574358"/>
                </a:lnTo>
                <a:lnTo>
                  <a:pt x="1247908" y="568960"/>
                </a:lnTo>
                <a:lnTo>
                  <a:pt x="1245839" y="563563"/>
                </a:lnTo>
                <a:lnTo>
                  <a:pt x="1243475" y="557848"/>
                </a:lnTo>
                <a:lnTo>
                  <a:pt x="1241701" y="552133"/>
                </a:lnTo>
                <a:lnTo>
                  <a:pt x="1239928" y="546418"/>
                </a:lnTo>
                <a:lnTo>
                  <a:pt x="1238746" y="540703"/>
                </a:lnTo>
                <a:lnTo>
                  <a:pt x="1237859" y="534988"/>
                </a:lnTo>
                <a:lnTo>
                  <a:pt x="1236972" y="528638"/>
                </a:lnTo>
                <a:cubicBezTo>
                  <a:pt x="1236874" y="526733"/>
                  <a:pt x="1236775" y="524828"/>
                  <a:pt x="1236677" y="522923"/>
                </a:cubicBezTo>
                <a:cubicBezTo>
                  <a:pt x="1236578" y="520912"/>
                  <a:pt x="1236480" y="518901"/>
                  <a:pt x="1236381" y="516890"/>
                </a:cubicBezTo>
                <a:cubicBezTo>
                  <a:pt x="1236480" y="514985"/>
                  <a:pt x="1236578" y="513080"/>
                  <a:pt x="1236677" y="511175"/>
                </a:cubicBezTo>
                <a:cubicBezTo>
                  <a:pt x="1236775" y="509270"/>
                  <a:pt x="1236874" y="507365"/>
                  <a:pt x="1236972" y="505460"/>
                </a:cubicBezTo>
                <a:lnTo>
                  <a:pt x="1237859" y="499428"/>
                </a:lnTo>
                <a:lnTo>
                  <a:pt x="1238746" y="493713"/>
                </a:lnTo>
                <a:lnTo>
                  <a:pt x="1239928" y="487680"/>
                </a:lnTo>
                <a:lnTo>
                  <a:pt x="1241701" y="481965"/>
                </a:lnTo>
                <a:lnTo>
                  <a:pt x="1243475" y="476250"/>
                </a:lnTo>
                <a:lnTo>
                  <a:pt x="1245839" y="470535"/>
                </a:lnTo>
                <a:lnTo>
                  <a:pt x="1247908" y="465138"/>
                </a:lnTo>
                <a:lnTo>
                  <a:pt x="1250864" y="459740"/>
                </a:lnTo>
                <a:lnTo>
                  <a:pt x="1253524" y="454343"/>
                </a:lnTo>
                <a:lnTo>
                  <a:pt x="1256776" y="449263"/>
                </a:lnTo>
                <a:lnTo>
                  <a:pt x="1260322" y="444500"/>
                </a:lnTo>
                <a:lnTo>
                  <a:pt x="1264165" y="439420"/>
                </a:lnTo>
                <a:lnTo>
                  <a:pt x="1268303" y="434658"/>
                </a:lnTo>
                <a:lnTo>
                  <a:pt x="1272736" y="429895"/>
                </a:lnTo>
                <a:lnTo>
                  <a:pt x="1277466" y="425768"/>
                </a:lnTo>
                <a:lnTo>
                  <a:pt x="1281899" y="421323"/>
                </a:lnTo>
                <a:lnTo>
                  <a:pt x="1286924" y="417830"/>
                </a:lnTo>
                <a:lnTo>
                  <a:pt x="1291949" y="414338"/>
                </a:lnTo>
                <a:lnTo>
                  <a:pt x="1296973" y="410845"/>
                </a:lnTo>
                <a:lnTo>
                  <a:pt x="1302589" y="407988"/>
                </a:lnTo>
                <a:lnTo>
                  <a:pt x="1307910" y="405130"/>
                </a:lnTo>
                <a:lnTo>
                  <a:pt x="1313230" y="402908"/>
                </a:lnTo>
                <a:lnTo>
                  <a:pt x="1318846" y="401003"/>
                </a:lnTo>
                <a:lnTo>
                  <a:pt x="1324757" y="399098"/>
                </a:lnTo>
                <a:lnTo>
                  <a:pt x="1330373" y="397193"/>
                </a:lnTo>
                <a:lnTo>
                  <a:pt x="1336285" y="396240"/>
                </a:lnTo>
                <a:lnTo>
                  <a:pt x="1341901" y="395288"/>
                </a:lnTo>
                <a:lnTo>
                  <a:pt x="1348108" y="394335"/>
                </a:lnTo>
                <a:lnTo>
                  <a:pt x="1353723" y="394018"/>
                </a:lnTo>
                <a:lnTo>
                  <a:pt x="1359930" y="393700"/>
                </a:lnTo>
                <a:lnTo>
                  <a:pt x="1365546" y="394018"/>
                </a:lnTo>
                <a:lnTo>
                  <a:pt x="1371458" y="394335"/>
                </a:lnTo>
                <a:lnTo>
                  <a:pt x="1377665" y="395288"/>
                </a:lnTo>
                <a:lnTo>
                  <a:pt x="1383281" y="396240"/>
                </a:lnTo>
                <a:lnTo>
                  <a:pt x="1388897" y="397193"/>
                </a:lnTo>
                <a:lnTo>
                  <a:pt x="1394808" y="399098"/>
                </a:lnTo>
                <a:lnTo>
                  <a:pt x="1400424" y="401003"/>
                </a:lnTo>
                <a:lnTo>
                  <a:pt x="1406335" y="402908"/>
                </a:lnTo>
                <a:lnTo>
                  <a:pt x="1411656" y="405130"/>
                </a:lnTo>
                <a:lnTo>
                  <a:pt x="1416976" y="407988"/>
                </a:lnTo>
                <a:lnTo>
                  <a:pt x="1422296" y="410845"/>
                </a:lnTo>
                <a:lnTo>
                  <a:pt x="1427617" y="414338"/>
                </a:lnTo>
                <a:lnTo>
                  <a:pt x="1432641" y="417830"/>
                </a:lnTo>
                <a:lnTo>
                  <a:pt x="1437666" y="421323"/>
                </a:lnTo>
                <a:lnTo>
                  <a:pt x="1442100" y="425768"/>
                </a:lnTo>
                <a:lnTo>
                  <a:pt x="1446829" y="429895"/>
                </a:lnTo>
                <a:lnTo>
                  <a:pt x="1907036" y="890270"/>
                </a:lnTo>
                <a:lnTo>
                  <a:pt x="2165662" y="1148715"/>
                </a:lnTo>
                <a:lnTo>
                  <a:pt x="2170391" y="1153160"/>
                </a:lnTo>
                <a:lnTo>
                  <a:pt x="2175416" y="1157288"/>
                </a:lnTo>
                <a:lnTo>
                  <a:pt x="2180145" y="1161098"/>
                </a:lnTo>
                <a:lnTo>
                  <a:pt x="2185170" y="1164590"/>
                </a:lnTo>
                <a:lnTo>
                  <a:pt x="2190490" y="1167765"/>
                </a:lnTo>
                <a:lnTo>
                  <a:pt x="2195810" y="1170623"/>
                </a:lnTo>
                <a:lnTo>
                  <a:pt x="2201130" y="1173480"/>
                </a:lnTo>
                <a:lnTo>
                  <a:pt x="2206746" y="1176020"/>
                </a:lnTo>
                <a:lnTo>
                  <a:pt x="2212362" y="1177925"/>
                </a:lnTo>
                <a:lnTo>
                  <a:pt x="2217683" y="1180148"/>
                </a:lnTo>
                <a:lnTo>
                  <a:pt x="2223594" y="1181418"/>
                </a:lnTo>
                <a:lnTo>
                  <a:pt x="2229505" y="1182688"/>
                </a:lnTo>
                <a:lnTo>
                  <a:pt x="2235417" y="1183640"/>
                </a:lnTo>
                <a:lnTo>
                  <a:pt x="2241033" y="1184275"/>
                </a:lnTo>
                <a:lnTo>
                  <a:pt x="2247240" y="1184593"/>
                </a:lnTo>
                <a:lnTo>
                  <a:pt x="2252856" y="1185228"/>
                </a:lnTo>
                <a:lnTo>
                  <a:pt x="2259063" y="1184593"/>
                </a:lnTo>
                <a:lnTo>
                  <a:pt x="2264679" y="1184275"/>
                </a:lnTo>
                <a:lnTo>
                  <a:pt x="2270590" y="1183640"/>
                </a:lnTo>
                <a:lnTo>
                  <a:pt x="2276797" y="1182688"/>
                </a:lnTo>
                <a:lnTo>
                  <a:pt x="2282413" y="1181418"/>
                </a:lnTo>
                <a:lnTo>
                  <a:pt x="2288029" y="1180148"/>
                </a:lnTo>
                <a:lnTo>
                  <a:pt x="2293940" y="1177925"/>
                </a:lnTo>
                <a:lnTo>
                  <a:pt x="2299261" y="1176020"/>
                </a:lnTo>
                <a:lnTo>
                  <a:pt x="2304581" y="1173480"/>
                </a:lnTo>
                <a:lnTo>
                  <a:pt x="2310492" y="1170623"/>
                </a:lnTo>
                <a:lnTo>
                  <a:pt x="2315517" y="1167765"/>
                </a:lnTo>
                <a:lnTo>
                  <a:pt x="2320837" y="1164590"/>
                </a:lnTo>
                <a:lnTo>
                  <a:pt x="2325862" y="1161098"/>
                </a:lnTo>
                <a:lnTo>
                  <a:pt x="2330887" y="1157288"/>
                </a:lnTo>
                <a:lnTo>
                  <a:pt x="2335616" y="1153160"/>
                </a:lnTo>
                <a:lnTo>
                  <a:pt x="2340345" y="1148715"/>
                </a:lnTo>
                <a:lnTo>
                  <a:pt x="2344483" y="1144270"/>
                </a:lnTo>
                <a:lnTo>
                  <a:pt x="2348621" y="1139508"/>
                </a:lnTo>
                <a:lnTo>
                  <a:pt x="2352464" y="1134428"/>
                </a:lnTo>
                <a:lnTo>
                  <a:pt x="2356011" y="1129348"/>
                </a:lnTo>
                <a:lnTo>
                  <a:pt x="2359262" y="1124268"/>
                </a:lnTo>
                <a:lnTo>
                  <a:pt x="2362218" y="1118870"/>
                </a:lnTo>
                <a:lnTo>
                  <a:pt x="2364582" y="1113473"/>
                </a:lnTo>
                <a:lnTo>
                  <a:pt x="2367242" y="1108075"/>
                </a:lnTo>
                <a:lnTo>
                  <a:pt x="2369311" y="1102360"/>
                </a:lnTo>
                <a:lnTo>
                  <a:pt x="2371085" y="1096645"/>
                </a:lnTo>
                <a:lnTo>
                  <a:pt x="2372563" y="1090930"/>
                </a:lnTo>
                <a:lnTo>
                  <a:pt x="2374041" y="1085215"/>
                </a:lnTo>
                <a:lnTo>
                  <a:pt x="2375223" y="1079500"/>
                </a:lnTo>
                <a:lnTo>
                  <a:pt x="2375814" y="1073785"/>
                </a:lnTo>
                <a:cubicBezTo>
                  <a:pt x="2375913" y="1071774"/>
                  <a:pt x="2376011" y="1069764"/>
                  <a:pt x="2376110" y="1067753"/>
                </a:cubicBezTo>
                <a:lnTo>
                  <a:pt x="2376110" y="1061720"/>
                </a:lnTo>
                <a:lnTo>
                  <a:pt x="2376110" y="1055688"/>
                </a:lnTo>
                <a:cubicBezTo>
                  <a:pt x="2376011" y="1053783"/>
                  <a:pt x="2375913" y="1051878"/>
                  <a:pt x="2375814" y="1049973"/>
                </a:cubicBezTo>
                <a:lnTo>
                  <a:pt x="2375223" y="1043940"/>
                </a:lnTo>
                <a:lnTo>
                  <a:pt x="2374041" y="1038225"/>
                </a:lnTo>
                <a:lnTo>
                  <a:pt x="2372563" y="1032510"/>
                </a:lnTo>
                <a:lnTo>
                  <a:pt x="2371085" y="1026795"/>
                </a:lnTo>
                <a:lnTo>
                  <a:pt x="2369311" y="1021080"/>
                </a:lnTo>
                <a:lnTo>
                  <a:pt x="2367242" y="1015683"/>
                </a:lnTo>
                <a:lnTo>
                  <a:pt x="2364582" y="1009650"/>
                </a:lnTo>
                <a:lnTo>
                  <a:pt x="2362218" y="1004253"/>
                </a:lnTo>
                <a:lnTo>
                  <a:pt x="2359262" y="998855"/>
                </a:lnTo>
                <a:lnTo>
                  <a:pt x="2356011" y="994093"/>
                </a:lnTo>
                <a:lnTo>
                  <a:pt x="2352464" y="989013"/>
                </a:lnTo>
                <a:lnTo>
                  <a:pt x="2348621" y="983933"/>
                </a:lnTo>
                <a:lnTo>
                  <a:pt x="2344483" y="979170"/>
                </a:lnTo>
                <a:lnTo>
                  <a:pt x="2340345" y="974725"/>
                </a:lnTo>
                <a:lnTo>
                  <a:pt x="2240737" y="875030"/>
                </a:lnTo>
                <a:lnTo>
                  <a:pt x="1991865" y="626428"/>
                </a:lnTo>
                <a:lnTo>
                  <a:pt x="1987431" y="621665"/>
                </a:lnTo>
                <a:lnTo>
                  <a:pt x="1983589" y="616903"/>
                </a:lnTo>
                <a:lnTo>
                  <a:pt x="1979451" y="612140"/>
                </a:lnTo>
                <a:lnTo>
                  <a:pt x="1975904" y="607060"/>
                </a:lnTo>
                <a:lnTo>
                  <a:pt x="1972653" y="601663"/>
                </a:lnTo>
                <a:lnTo>
                  <a:pt x="1969993" y="596265"/>
                </a:lnTo>
                <a:lnTo>
                  <a:pt x="1967037" y="590868"/>
                </a:lnTo>
                <a:lnTo>
                  <a:pt x="1964968" y="585470"/>
                </a:lnTo>
                <a:lnTo>
                  <a:pt x="1962603" y="579755"/>
                </a:lnTo>
                <a:lnTo>
                  <a:pt x="1960830" y="574358"/>
                </a:lnTo>
                <a:lnTo>
                  <a:pt x="1959056" y="568643"/>
                </a:lnTo>
                <a:lnTo>
                  <a:pt x="1958170" y="562610"/>
                </a:lnTo>
                <a:lnTo>
                  <a:pt x="1956987" y="556895"/>
                </a:lnTo>
                <a:lnTo>
                  <a:pt x="1956396" y="551180"/>
                </a:lnTo>
                <a:lnTo>
                  <a:pt x="1955805" y="544830"/>
                </a:lnTo>
                <a:lnTo>
                  <a:pt x="1955805" y="539115"/>
                </a:lnTo>
                <a:lnTo>
                  <a:pt x="1955805" y="533083"/>
                </a:lnTo>
                <a:lnTo>
                  <a:pt x="1956396" y="527368"/>
                </a:lnTo>
                <a:lnTo>
                  <a:pt x="1956987" y="521653"/>
                </a:lnTo>
                <a:lnTo>
                  <a:pt x="1958170" y="515620"/>
                </a:lnTo>
                <a:lnTo>
                  <a:pt x="1959056" y="509588"/>
                </a:lnTo>
                <a:lnTo>
                  <a:pt x="1960830" y="503873"/>
                </a:lnTo>
                <a:lnTo>
                  <a:pt x="1962603" y="498158"/>
                </a:lnTo>
                <a:lnTo>
                  <a:pt x="1964968" y="492760"/>
                </a:lnTo>
                <a:lnTo>
                  <a:pt x="1967037" y="487363"/>
                </a:lnTo>
                <a:lnTo>
                  <a:pt x="1969993" y="481648"/>
                </a:lnTo>
                <a:lnTo>
                  <a:pt x="1972653" y="476568"/>
                </a:lnTo>
                <a:lnTo>
                  <a:pt x="1975904" y="471170"/>
                </a:lnTo>
                <a:lnTo>
                  <a:pt x="1979451" y="466408"/>
                </a:lnTo>
                <a:lnTo>
                  <a:pt x="1983589" y="461328"/>
                </a:lnTo>
                <a:lnTo>
                  <a:pt x="1987431" y="456565"/>
                </a:lnTo>
                <a:lnTo>
                  <a:pt x="1991865" y="451803"/>
                </a:lnTo>
                <a:lnTo>
                  <a:pt x="1996594" y="447675"/>
                </a:lnTo>
                <a:lnTo>
                  <a:pt x="2001028" y="443548"/>
                </a:lnTo>
                <a:lnTo>
                  <a:pt x="2006052" y="439738"/>
                </a:lnTo>
                <a:lnTo>
                  <a:pt x="2011077" y="436245"/>
                </a:lnTo>
                <a:lnTo>
                  <a:pt x="2016102" y="432753"/>
                </a:lnTo>
                <a:lnTo>
                  <a:pt x="2021718" y="429895"/>
                </a:lnTo>
                <a:lnTo>
                  <a:pt x="2027038" y="427355"/>
                </a:lnTo>
                <a:lnTo>
                  <a:pt x="2032654" y="424815"/>
                </a:lnTo>
                <a:lnTo>
                  <a:pt x="2038270" y="422910"/>
                </a:lnTo>
                <a:lnTo>
                  <a:pt x="2043886" y="421005"/>
                </a:lnTo>
                <a:lnTo>
                  <a:pt x="2049502" y="419735"/>
                </a:lnTo>
                <a:lnTo>
                  <a:pt x="2055413" y="418148"/>
                </a:lnTo>
                <a:lnTo>
                  <a:pt x="2061029" y="417195"/>
                </a:lnTo>
                <a:lnTo>
                  <a:pt x="2067236" y="416243"/>
                </a:lnTo>
                <a:lnTo>
                  <a:pt x="2072852" y="415925"/>
                </a:lnTo>
                <a:lnTo>
                  <a:pt x="2079059" y="415925"/>
                </a:lnTo>
                <a:lnTo>
                  <a:pt x="2084970" y="415925"/>
                </a:lnTo>
                <a:lnTo>
                  <a:pt x="2090882" y="416243"/>
                </a:lnTo>
                <a:lnTo>
                  <a:pt x="2096793" y="417195"/>
                </a:lnTo>
                <a:lnTo>
                  <a:pt x="2102409" y="418148"/>
                </a:lnTo>
                <a:lnTo>
                  <a:pt x="2108321" y="419735"/>
                </a:lnTo>
                <a:lnTo>
                  <a:pt x="2113936" y="421005"/>
                </a:lnTo>
                <a:lnTo>
                  <a:pt x="2119552" y="422910"/>
                </a:lnTo>
                <a:lnTo>
                  <a:pt x="2125464" y="424815"/>
                </a:lnTo>
                <a:lnTo>
                  <a:pt x="2130784" y="427355"/>
                </a:lnTo>
                <a:lnTo>
                  <a:pt x="2136104" y="429895"/>
                </a:lnTo>
                <a:lnTo>
                  <a:pt x="2141720" y="432753"/>
                </a:lnTo>
                <a:lnTo>
                  <a:pt x="2146745" y="436245"/>
                </a:lnTo>
                <a:lnTo>
                  <a:pt x="2152065" y="439738"/>
                </a:lnTo>
                <a:lnTo>
                  <a:pt x="2156795" y="443548"/>
                </a:lnTo>
                <a:lnTo>
                  <a:pt x="2161819" y="447675"/>
                </a:lnTo>
                <a:lnTo>
                  <a:pt x="2165957" y="451803"/>
                </a:lnTo>
                <a:lnTo>
                  <a:pt x="2966073" y="1251903"/>
                </a:lnTo>
                <a:lnTo>
                  <a:pt x="5612631" y="3898583"/>
                </a:lnTo>
                <a:lnTo>
                  <a:pt x="5617360" y="3903345"/>
                </a:lnTo>
                <a:lnTo>
                  <a:pt x="5621498" y="3908425"/>
                </a:lnTo>
                <a:lnTo>
                  <a:pt x="5625341" y="3913505"/>
                </a:lnTo>
                <a:lnTo>
                  <a:pt x="5628888" y="3918585"/>
                </a:lnTo>
                <a:lnTo>
                  <a:pt x="5632139" y="3923348"/>
                </a:lnTo>
                <a:lnTo>
                  <a:pt x="5635094" y="3928745"/>
                </a:lnTo>
                <a:lnTo>
                  <a:pt x="5638050" y="3934460"/>
                </a:lnTo>
                <a:lnTo>
                  <a:pt x="5640415" y="3939858"/>
                </a:lnTo>
                <a:lnTo>
                  <a:pt x="5642484" y="3945890"/>
                </a:lnTo>
                <a:lnTo>
                  <a:pt x="5644257" y="3951605"/>
                </a:lnTo>
                <a:lnTo>
                  <a:pt x="5645735" y="3957320"/>
                </a:lnTo>
                <a:lnTo>
                  <a:pt x="5647213" y="3963353"/>
                </a:lnTo>
                <a:lnTo>
                  <a:pt x="5648100" y="3969068"/>
                </a:lnTo>
                <a:lnTo>
                  <a:pt x="5648691" y="3975100"/>
                </a:lnTo>
                <a:lnTo>
                  <a:pt x="5649282" y="3980815"/>
                </a:lnTo>
                <a:lnTo>
                  <a:pt x="5649282" y="3987165"/>
                </a:lnTo>
                <a:lnTo>
                  <a:pt x="5649282" y="3992880"/>
                </a:lnTo>
                <a:lnTo>
                  <a:pt x="5648691" y="3998913"/>
                </a:lnTo>
                <a:lnTo>
                  <a:pt x="5648100" y="4004945"/>
                </a:lnTo>
                <a:lnTo>
                  <a:pt x="5647213" y="4010660"/>
                </a:lnTo>
                <a:lnTo>
                  <a:pt x="5645735" y="4016375"/>
                </a:lnTo>
                <a:lnTo>
                  <a:pt x="5644257" y="4022725"/>
                </a:lnTo>
                <a:lnTo>
                  <a:pt x="5642484" y="4028440"/>
                </a:lnTo>
                <a:lnTo>
                  <a:pt x="5640415" y="4033838"/>
                </a:lnTo>
                <a:lnTo>
                  <a:pt x="5638050" y="4039553"/>
                </a:lnTo>
                <a:lnTo>
                  <a:pt x="5635094" y="4044950"/>
                </a:lnTo>
                <a:lnTo>
                  <a:pt x="5632139" y="4050348"/>
                </a:lnTo>
                <a:lnTo>
                  <a:pt x="5628888" y="4055745"/>
                </a:lnTo>
                <a:lnTo>
                  <a:pt x="5625341" y="4060825"/>
                </a:lnTo>
                <a:lnTo>
                  <a:pt x="5621498" y="4065588"/>
                </a:lnTo>
                <a:lnTo>
                  <a:pt x="5617360" y="4070350"/>
                </a:lnTo>
                <a:lnTo>
                  <a:pt x="5612631" y="4075113"/>
                </a:lnTo>
                <a:lnTo>
                  <a:pt x="5608198" y="4079875"/>
                </a:lnTo>
                <a:lnTo>
                  <a:pt x="5603468" y="4083685"/>
                </a:lnTo>
                <a:lnTo>
                  <a:pt x="5598443" y="4087495"/>
                </a:lnTo>
                <a:lnTo>
                  <a:pt x="5593419" y="4091305"/>
                </a:lnTo>
                <a:lnTo>
                  <a:pt x="5588098" y="4094480"/>
                </a:lnTo>
                <a:lnTo>
                  <a:pt x="5582482" y="4097338"/>
                </a:lnTo>
                <a:lnTo>
                  <a:pt x="5577162" y="4100195"/>
                </a:lnTo>
                <a:lnTo>
                  <a:pt x="5571842" y="4102418"/>
                </a:lnTo>
                <a:lnTo>
                  <a:pt x="5565931" y="4104640"/>
                </a:lnTo>
                <a:lnTo>
                  <a:pt x="5560315" y="4106545"/>
                </a:lnTo>
                <a:lnTo>
                  <a:pt x="5554699" y="4108133"/>
                </a:lnTo>
                <a:lnTo>
                  <a:pt x="5548492" y="4109403"/>
                </a:lnTo>
                <a:lnTo>
                  <a:pt x="5542580" y="4110355"/>
                </a:lnTo>
                <a:lnTo>
                  <a:pt x="5536669" y="4110990"/>
                </a:lnTo>
                <a:lnTo>
                  <a:pt x="5530758" y="4111308"/>
                </a:lnTo>
                <a:lnTo>
                  <a:pt x="5524846" y="4111625"/>
                </a:lnTo>
                <a:lnTo>
                  <a:pt x="5518639" y="4111308"/>
                </a:lnTo>
                <a:lnTo>
                  <a:pt x="5513023" y="4110990"/>
                </a:lnTo>
                <a:lnTo>
                  <a:pt x="5506816" y="4110355"/>
                </a:lnTo>
                <a:lnTo>
                  <a:pt x="5501200" y="4109403"/>
                </a:lnTo>
                <a:lnTo>
                  <a:pt x="5494993" y="4108133"/>
                </a:lnTo>
                <a:lnTo>
                  <a:pt x="5489081" y="4106545"/>
                </a:lnTo>
                <a:lnTo>
                  <a:pt x="5483466" y="4104640"/>
                </a:lnTo>
                <a:lnTo>
                  <a:pt x="5477850" y="4102418"/>
                </a:lnTo>
                <a:lnTo>
                  <a:pt x="5472234" y="4100195"/>
                </a:lnTo>
                <a:lnTo>
                  <a:pt x="5466913" y="4097338"/>
                </a:lnTo>
                <a:lnTo>
                  <a:pt x="5461593" y="4094480"/>
                </a:lnTo>
                <a:lnTo>
                  <a:pt x="5456273" y="4091305"/>
                </a:lnTo>
                <a:lnTo>
                  <a:pt x="5451248" y="4087495"/>
                </a:lnTo>
                <a:lnTo>
                  <a:pt x="5446223" y="4083685"/>
                </a:lnTo>
                <a:lnTo>
                  <a:pt x="5441495" y="4079875"/>
                </a:lnTo>
                <a:lnTo>
                  <a:pt x="5436765" y="4075113"/>
                </a:lnTo>
                <a:lnTo>
                  <a:pt x="5322379" y="3960813"/>
                </a:lnTo>
                <a:lnTo>
                  <a:pt x="5317945" y="3956368"/>
                </a:lnTo>
                <a:lnTo>
                  <a:pt x="5312921" y="3952240"/>
                </a:lnTo>
                <a:lnTo>
                  <a:pt x="5307896" y="3948748"/>
                </a:lnTo>
                <a:lnTo>
                  <a:pt x="5302871" y="3944938"/>
                </a:lnTo>
                <a:lnTo>
                  <a:pt x="5297255" y="3941763"/>
                </a:lnTo>
                <a:lnTo>
                  <a:pt x="5292230" y="3938588"/>
                </a:lnTo>
                <a:lnTo>
                  <a:pt x="5286615" y="3936048"/>
                </a:lnTo>
                <a:lnTo>
                  <a:pt x="5281294" y="3933508"/>
                </a:lnTo>
                <a:lnTo>
                  <a:pt x="5275383" y="3931285"/>
                </a:lnTo>
                <a:lnTo>
                  <a:pt x="5269767" y="3929698"/>
                </a:lnTo>
                <a:lnTo>
                  <a:pt x="5263855" y="3927793"/>
                </a:lnTo>
                <a:lnTo>
                  <a:pt x="5257944" y="3926840"/>
                </a:lnTo>
                <a:lnTo>
                  <a:pt x="5252033" y="3925570"/>
                </a:lnTo>
                <a:lnTo>
                  <a:pt x="5246121" y="3924935"/>
                </a:lnTo>
                <a:lnTo>
                  <a:pt x="5240210" y="3924618"/>
                </a:lnTo>
                <a:lnTo>
                  <a:pt x="5234298" y="3924618"/>
                </a:lnTo>
                <a:lnTo>
                  <a:pt x="5228091" y="3924618"/>
                </a:lnTo>
                <a:lnTo>
                  <a:pt x="5222180" y="3924935"/>
                </a:lnTo>
                <a:lnTo>
                  <a:pt x="5216268" y="3925570"/>
                </a:lnTo>
                <a:lnTo>
                  <a:pt x="5210357" y="3926840"/>
                </a:lnTo>
                <a:lnTo>
                  <a:pt x="5204741" y="3927793"/>
                </a:lnTo>
                <a:lnTo>
                  <a:pt x="5198534" y="3929698"/>
                </a:lnTo>
                <a:lnTo>
                  <a:pt x="5192918" y="3931285"/>
                </a:lnTo>
                <a:lnTo>
                  <a:pt x="5187598" y="3933508"/>
                </a:lnTo>
                <a:lnTo>
                  <a:pt x="5181686" y="3936048"/>
                </a:lnTo>
                <a:lnTo>
                  <a:pt x="5176366" y="3938588"/>
                </a:lnTo>
                <a:lnTo>
                  <a:pt x="5171046" y="3941763"/>
                </a:lnTo>
                <a:lnTo>
                  <a:pt x="5165430" y="3944938"/>
                </a:lnTo>
                <a:lnTo>
                  <a:pt x="5160405" y="3948748"/>
                </a:lnTo>
                <a:lnTo>
                  <a:pt x="5155380" y="3952240"/>
                </a:lnTo>
                <a:lnTo>
                  <a:pt x="5150947" y="3956368"/>
                </a:lnTo>
                <a:lnTo>
                  <a:pt x="5146218" y="3960813"/>
                </a:lnTo>
                <a:lnTo>
                  <a:pt x="5141488" y="3965575"/>
                </a:lnTo>
                <a:lnTo>
                  <a:pt x="5137646" y="3970655"/>
                </a:lnTo>
                <a:lnTo>
                  <a:pt x="5133508" y="3975100"/>
                </a:lnTo>
                <a:lnTo>
                  <a:pt x="5129961" y="3980498"/>
                </a:lnTo>
                <a:lnTo>
                  <a:pt x="5126710" y="3985578"/>
                </a:lnTo>
                <a:lnTo>
                  <a:pt x="5123754" y="3990975"/>
                </a:lnTo>
                <a:lnTo>
                  <a:pt x="5121094" y="3996373"/>
                </a:lnTo>
                <a:lnTo>
                  <a:pt x="5118729" y="4002088"/>
                </a:lnTo>
                <a:lnTo>
                  <a:pt x="5116660" y="4007803"/>
                </a:lnTo>
                <a:lnTo>
                  <a:pt x="5114591" y="4013518"/>
                </a:lnTo>
                <a:lnTo>
                  <a:pt x="5113113" y="4019233"/>
                </a:lnTo>
                <a:lnTo>
                  <a:pt x="5111636" y="4025265"/>
                </a:lnTo>
                <a:cubicBezTo>
                  <a:pt x="5111439" y="4027276"/>
                  <a:pt x="5111241" y="4029287"/>
                  <a:pt x="5111044" y="4031298"/>
                </a:cubicBezTo>
                <a:lnTo>
                  <a:pt x="5110158" y="4037013"/>
                </a:lnTo>
                <a:cubicBezTo>
                  <a:pt x="5110059" y="4039024"/>
                  <a:pt x="5109961" y="4041034"/>
                  <a:pt x="5109862" y="4043045"/>
                </a:cubicBezTo>
                <a:cubicBezTo>
                  <a:pt x="5109764" y="4045056"/>
                  <a:pt x="5109665" y="4047067"/>
                  <a:pt x="5109567" y="4049078"/>
                </a:cubicBezTo>
                <a:cubicBezTo>
                  <a:pt x="5109665" y="4051089"/>
                  <a:pt x="5109764" y="4053099"/>
                  <a:pt x="5109862" y="4055110"/>
                </a:cubicBezTo>
                <a:cubicBezTo>
                  <a:pt x="5109961" y="4057121"/>
                  <a:pt x="5110059" y="4059132"/>
                  <a:pt x="5110158" y="4061143"/>
                </a:cubicBezTo>
                <a:lnTo>
                  <a:pt x="5111044" y="4066858"/>
                </a:lnTo>
                <a:cubicBezTo>
                  <a:pt x="5111241" y="4068869"/>
                  <a:pt x="5111439" y="4070879"/>
                  <a:pt x="5111636" y="4072890"/>
                </a:cubicBezTo>
                <a:lnTo>
                  <a:pt x="5113113" y="4078605"/>
                </a:lnTo>
                <a:lnTo>
                  <a:pt x="5114591" y="4084320"/>
                </a:lnTo>
                <a:lnTo>
                  <a:pt x="5116660" y="4090035"/>
                </a:lnTo>
                <a:lnTo>
                  <a:pt x="5118729" y="4095750"/>
                </a:lnTo>
                <a:lnTo>
                  <a:pt x="5121094" y="4101783"/>
                </a:lnTo>
                <a:lnTo>
                  <a:pt x="5123754" y="4107180"/>
                </a:lnTo>
                <a:lnTo>
                  <a:pt x="5126710" y="4112578"/>
                </a:lnTo>
                <a:lnTo>
                  <a:pt x="5129961" y="4117975"/>
                </a:lnTo>
                <a:lnTo>
                  <a:pt x="5133508" y="4122738"/>
                </a:lnTo>
                <a:lnTo>
                  <a:pt x="5137646" y="4127818"/>
                </a:lnTo>
                <a:lnTo>
                  <a:pt x="5141488" y="4132580"/>
                </a:lnTo>
                <a:lnTo>
                  <a:pt x="5146218" y="4137343"/>
                </a:lnTo>
                <a:lnTo>
                  <a:pt x="5870075" y="4860925"/>
                </a:lnTo>
                <a:lnTo>
                  <a:pt x="5874509" y="4865688"/>
                </a:lnTo>
                <a:lnTo>
                  <a:pt x="5878646" y="4870768"/>
                </a:lnTo>
                <a:lnTo>
                  <a:pt x="5882489" y="4875848"/>
                </a:lnTo>
                <a:lnTo>
                  <a:pt x="5886036" y="4880928"/>
                </a:lnTo>
                <a:lnTo>
                  <a:pt x="5889287" y="4885690"/>
                </a:lnTo>
                <a:lnTo>
                  <a:pt x="5892243" y="4891088"/>
                </a:lnTo>
                <a:lnTo>
                  <a:pt x="5895199" y="4897120"/>
                </a:lnTo>
                <a:lnTo>
                  <a:pt x="5897268" y="4902518"/>
                </a:lnTo>
                <a:lnTo>
                  <a:pt x="5899336" y="4908233"/>
                </a:lnTo>
                <a:lnTo>
                  <a:pt x="5901701" y="4913948"/>
                </a:lnTo>
                <a:lnTo>
                  <a:pt x="5902883" y="4919663"/>
                </a:lnTo>
                <a:lnTo>
                  <a:pt x="5904066" y="4925695"/>
                </a:lnTo>
                <a:lnTo>
                  <a:pt x="5905248" y="4931410"/>
                </a:lnTo>
                <a:cubicBezTo>
                  <a:pt x="5905445" y="4933421"/>
                  <a:pt x="5905643" y="4935432"/>
                  <a:pt x="5905840" y="4937443"/>
                </a:cubicBezTo>
                <a:cubicBezTo>
                  <a:pt x="5905938" y="4939454"/>
                  <a:pt x="5906037" y="4941464"/>
                  <a:pt x="5906135" y="4943475"/>
                </a:cubicBezTo>
                <a:lnTo>
                  <a:pt x="5906726" y="4949508"/>
                </a:lnTo>
                <a:lnTo>
                  <a:pt x="5906135" y="4955223"/>
                </a:lnTo>
                <a:cubicBezTo>
                  <a:pt x="5906037" y="4957234"/>
                  <a:pt x="5905938" y="4959244"/>
                  <a:pt x="5905840" y="4961255"/>
                </a:cubicBezTo>
                <a:cubicBezTo>
                  <a:pt x="5905643" y="4963266"/>
                  <a:pt x="5905445" y="4965277"/>
                  <a:pt x="5905248" y="4967288"/>
                </a:cubicBezTo>
                <a:lnTo>
                  <a:pt x="5904066" y="4973003"/>
                </a:lnTo>
                <a:lnTo>
                  <a:pt x="5902883" y="4979035"/>
                </a:lnTo>
                <a:lnTo>
                  <a:pt x="5901701" y="4985068"/>
                </a:lnTo>
                <a:lnTo>
                  <a:pt x="5899336" y="4990783"/>
                </a:lnTo>
                <a:lnTo>
                  <a:pt x="5897268" y="4996180"/>
                </a:lnTo>
                <a:lnTo>
                  <a:pt x="5895199" y="5001895"/>
                </a:lnTo>
                <a:lnTo>
                  <a:pt x="5892243" y="5007293"/>
                </a:lnTo>
                <a:lnTo>
                  <a:pt x="5889287" y="5012690"/>
                </a:lnTo>
                <a:lnTo>
                  <a:pt x="5886036" y="5018088"/>
                </a:lnTo>
                <a:lnTo>
                  <a:pt x="5882489" y="5023168"/>
                </a:lnTo>
                <a:lnTo>
                  <a:pt x="5878646" y="5028248"/>
                </a:lnTo>
                <a:lnTo>
                  <a:pt x="5874509" y="5032693"/>
                </a:lnTo>
                <a:lnTo>
                  <a:pt x="5870075" y="5037455"/>
                </a:lnTo>
                <a:lnTo>
                  <a:pt x="5865346" y="5041900"/>
                </a:lnTo>
                <a:lnTo>
                  <a:pt x="5860617" y="5046028"/>
                </a:lnTo>
                <a:lnTo>
                  <a:pt x="5855592" y="5050155"/>
                </a:lnTo>
                <a:lnTo>
                  <a:pt x="5850567" y="5053648"/>
                </a:lnTo>
                <a:lnTo>
                  <a:pt x="5845247" y="5056823"/>
                </a:lnTo>
                <a:lnTo>
                  <a:pt x="5839926" y="5059680"/>
                </a:lnTo>
                <a:lnTo>
                  <a:pt x="5834311" y="5062538"/>
                </a:lnTo>
                <a:lnTo>
                  <a:pt x="5828695" y="5064760"/>
                </a:lnTo>
                <a:lnTo>
                  <a:pt x="5823375" y="5066983"/>
                </a:lnTo>
                <a:lnTo>
                  <a:pt x="5817463" y="5069205"/>
                </a:lnTo>
                <a:lnTo>
                  <a:pt x="5811552" y="5070475"/>
                </a:lnTo>
                <a:lnTo>
                  <a:pt x="5805640" y="5071428"/>
                </a:lnTo>
                <a:lnTo>
                  <a:pt x="5800024" y="5072698"/>
                </a:lnTo>
                <a:lnTo>
                  <a:pt x="5793817" y="5073333"/>
                </a:lnTo>
                <a:lnTo>
                  <a:pt x="5787610" y="5073650"/>
                </a:lnTo>
                <a:lnTo>
                  <a:pt x="5781994" y="5073968"/>
                </a:lnTo>
                <a:lnTo>
                  <a:pt x="5775787" y="5073650"/>
                </a:lnTo>
                <a:lnTo>
                  <a:pt x="5770171" y="5073333"/>
                </a:lnTo>
                <a:lnTo>
                  <a:pt x="5763965" y="5072698"/>
                </a:lnTo>
                <a:lnTo>
                  <a:pt x="5758349" y="5071428"/>
                </a:lnTo>
                <a:lnTo>
                  <a:pt x="5752141" y="5070475"/>
                </a:lnTo>
                <a:lnTo>
                  <a:pt x="5746526" y="5069205"/>
                </a:lnTo>
                <a:lnTo>
                  <a:pt x="5740614" y="5066983"/>
                </a:lnTo>
                <a:lnTo>
                  <a:pt x="5734998" y="5064760"/>
                </a:lnTo>
                <a:lnTo>
                  <a:pt x="5729382" y="5062538"/>
                </a:lnTo>
                <a:lnTo>
                  <a:pt x="5723767" y="5059680"/>
                </a:lnTo>
                <a:lnTo>
                  <a:pt x="5718446" y="5056823"/>
                </a:lnTo>
                <a:lnTo>
                  <a:pt x="5713421" y="5053648"/>
                </a:lnTo>
                <a:lnTo>
                  <a:pt x="5708396" y="5050155"/>
                </a:lnTo>
                <a:lnTo>
                  <a:pt x="5703372" y="5046028"/>
                </a:lnTo>
                <a:lnTo>
                  <a:pt x="5698347" y="5041900"/>
                </a:lnTo>
                <a:lnTo>
                  <a:pt x="5693618" y="5037455"/>
                </a:lnTo>
                <a:lnTo>
                  <a:pt x="5598148" y="4941888"/>
                </a:lnTo>
                <a:lnTo>
                  <a:pt x="5490560" y="4834573"/>
                </a:lnTo>
                <a:lnTo>
                  <a:pt x="5485830" y="4830128"/>
                </a:lnTo>
                <a:lnTo>
                  <a:pt x="5481397" y="4826000"/>
                </a:lnTo>
                <a:lnTo>
                  <a:pt x="5476372" y="4821873"/>
                </a:lnTo>
                <a:lnTo>
                  <a:pt x="5471348" y="4818380"/>
                </a:lnTo>
                <a:lnTo>
                  <a:pt x="5465732" y="4815205"/>
                </a:lnTo>
                <a:lnTo>
                  <a:pt x="5460411" y="4812348"/>
                </a:lnTo>
                <a:lnTo>
                  <a:pt x="5455091" y="4809173"/>
                </a:lnTo>
                <a:lnTo>
                  <a:pt x="5449475" y="4807268"/>
                </a:lnTo>
                <a:lnTo>
                  <a:pt x="5443563" y="4805045"/>
                </a:lnTo>
                <a:lnTo>
                  <a:pt x="5437948" y="4802823"/>
                </a:lnTo>
                <a:lnTo>
                  <a:pt x="5432036" y="4801553"/>
                </a:lnTo>
                <a:lnTo>
                  <a:pt x="5426420" y="4800283"/>
                </a:lnTo>
                <a:lnTo>
                  <a:pt x="5420509" y="4799330"/>
                </a:lnTo>
                <a:lnTo>
                  <a:pt x="5414597" y="4798695"/>
                </a:lnTo>
                <a:lnTo>
                  <a:pt x="5408391" y="4798060"/>
                </a:lnTo>
                <a:lnTo>
                  <a:pt x="5402775" y="4797743"/>
                </a:lnTo>
                <a:lnTo>
                  <a:pt x="5396568" y="4798060"/>
                </a:lnTo>
                <a:lnTo>
                  <a:pt x="5390361" y="4798695"/>
                </a:lnTo>
                <a:lnTo>
                  <a:pt x="5384745" y="4799330"/>
                </a:lnTo>
                <a:lnTo>
                  <a:pt x="5378538" y="4800283"/>
                </a:lnTo>
                <a:lnTo>
                  <a:pt x="5372922" y="4801553"/>
                </a:lnTo>
                <a:lnTo>
                  <a:pt x="5367010" y="4802823"/>
                </a:lnTo>
                <a:lnTo>
                  <a:pt x="5361394" y="4805045"/>
                </a:lnTo>
                <a:lnTo>
                  <a:pt x="5355483" y="4807268"/>
                </a:lnTo>
                <a:lnTo>
                  <a:pt x="5350163" y="4809173"/>
                </a:lnTo>
                <a:lnTo>
                  <a:pt x="5344547" y="4812348"/>
                </a:lnTo>
                <a:lnTo>
                  <a:pt x="5338931" y="4815205"/>
                </a:lnTo>
                <a:lnTo>
                  <a:pt x="5333906" y="4818380"/>
                </a:lnTo>
                <a:lnTo>
                  <a:pt x="5328881" y="4821873"/>
                </a:lnTo>
                <a:lnTo>
                  <a:pt x="5323857" y="4826000"/>
                </a:lnTo>
                <a:lnTo>
                  <a:pt x="5318832" y="4830128"/>
                </a:lnTo>
                <a:lnTo>
                  <a:pt x="5314398" y="4834573"/>
                </a:lnTo>
                <a:lnTo>
                  <a:pt x="5307305" y="4841875"/>
                </a:lnTo>
                <a:lnTo>
                  <a:pt x="5301393" y="4849813"/>
                </a:lnTo>
                <a:lnTo>
                  <a:pt x="5295482" y="4858068"/>
                </a:lnTo>
                <a:lnTo>
                  <a:pt x="5291048" y="4867275"/>
                </a:lnTo>
                <a:lnTo>
                  <a:pt x="5286910" y="4875848"/>
                </a:lnTo>
                <a:lnTo>
                  <a:pt x="5283659" y="4885055"/>
                </a:lnTo>
                <a:lnTo>
                  <a:pt x="5281294" y="4894580"/>
                </a:lnTo>
                <a:lnTo>
                  <a:pt x="5279521" y="4903788"/>
                </a:lnTo>
                <a:lnTo>
                  <a:pt x="5278339" y="4913630"/>
                </a:lnTo>
                <a:lnTo>
                  <a:pt x="5278339" y="4923155"/>
                </a:lnTo>
                <a:cubicBezTo>
                  <a:pt x="5278437" y="4926436"/>
                  <a:pt x="5278536" y="4929717"/>
                  <a:pt x="5278634" y="4932998"/>
                </a:cubicBezTo>
                <a:lnTo>
                  <a:pt x="5279816" y="4942205"/>
                </a:lnTo>
                <a:lnTo>
                  <a:pt x="5281885" y="4952048"/>
                </a:lnTo>
                <a:lnTo>
                  <a:pt x="5284546" y="4960938"/>
                </a:lnTo>
                <a:lnTo>
                  <a:pt x="5288092" y="4970145"/>
                </a:lnTo>
                <a:lnTo>
                  <a:pt x="5291935" y="4979353"/>
                </a:lnTo>
                <a:lnTo>
                  <a:pt x="5583665" y="5270500"/>
                </a:lnTo>
                <a:lnTo>
                  <a:pt x="5588098" y="5275263"/>
                </a:lnTo>
                <a:lnTo>
                  <a:pt x="5592237" y="5280343"/>
                </a:lnTo>
                <a:lnTo>
                  <a:pt x="5595784" y="5284788"/>
                </a:lnTo>
                <a:lnTo>
                  <a:pt x="5599626" y="5290185"/>
                </a:lnTo>
                <a:lnTo>
                  <a:pt x="5602582" y="5295265"/>
                </a:lnTo>
                <a:lnTo>
                  <a:pt x="5605833" y="5300663"/>
                </a:lnTo>
                <a:lnTo>
                  <a:pt x="5608493" y="5306060"/>
                </a:lnTo>
                <a:lnTo>
                  <a:pt x="5610857" y="5311775"/>
                </a:lnTo>
                <a:lnTo>
                  <a:pt x="5613222" y="5317490"/>
                </a:lnTo>
                <a:lnTo>
                  <a:pt x="5614996" y="5323523"/>
                </a:lnTo>
                <a:lnTo>
                  <a:pt x="5616474" y="5329238"/>
                </a:lnTo>
                <a:lnTo>
                  <a:pt x="5617656" y="5334953"/>
                </a:lnTo>
                <a:lnTo>
                  <a:pt x="5618838" y="5340985"/>
                </a:lnTo>
                <a:lnTo>
                  <a:pt x="5619725" y="5346700"/>
                </a:lnTo>
                <a:cubicBezTo>
                  <a:pt x="5619824" y="5348711"/>
                  <a:pt x="5619922" y="5350722"/>
                  <a:pt x="5620021" y="5352733"/>
                </a:cubicBezTo>
                <a:lnTo>
                  <a:pt x="5620021" y="5359083"/>
                </a:lnTo>
                <a:lnTo>
                  <a:pt x="5620021" y="5364798"/>
                </a:lnTo>
                <a:cubicBezTo>
                  <a:pt x="5619922" y="5366809"/>
                  <a:pt x="5619824" y="5368819"/>
                  <a:pt x="5619725" y="5370830"/>
                </a:cubicBezTo>
                <a:lnTo>
                  <a:pt x="5618838" y="5376545"/>
                </a:lnTo>
                <a:lnTo>
                  <a:pt x="5617656" y="5382578"/>
                </a:lnTo>
                <a:lnTo>
                  <a:pt x="5616474" y="5388293"/>
                </a:lnTo>
                <a:lnTo>
                  <a:pt x="5614996" y="5394008"/>
                </a:lnTo>
                <a:lnTo>
                  <a:pt x="5613222" y="5400040"/>
                </a:lnTo>
                <a:lnTo>
                  <a:pt x="5610857" y="5405755"/>
                </a:lnTo>
                <a:lnTo>
                  <a:pt x="5608493" y="5411470"/>
                </a:lnTo>
                <a:lnTo>
                  <a:pt x="5605833" y="5416868"/>
                </a:lnTo>
                <a:lnTo>
                  <a:pt x="5602582" y="5422265"/>
                </a:lnTo>
                <a:lnTo>
                  <a:pt x="5599626" y="5427663"/>
                </a:lnTo>
                <a:lnTo>
                  <a:pt x="5595784" y="5432743"/>
                </a:lnTo>
                <a:lnTo>
                  <a:pt x="5592237" y="5437505"/>
                </a:lnTo>
                <a:lnTo>
                  <a:pt x="5588098" y="5442268"/>
                </a:lnTo>
                <a:lnTo>
                  <a:pt x="5583665" y="5447030"/>
                </a:lnTo>
                <a:lnTo>
                  <a:pt x="5578936" y="5451158"/>
                </a:lnTo>
                <a:lnTo>
                  <a:pt x="5573911" y="5455603"/>
                </a:lnTo>
                <a:lnTo>
                  <a:pt x="5569182" y="5459095"/>
                </a:lnTo>
                <a:lnTo>
                  <a:pt x="5563862" y="5462905"/>
                </a:lnTo>
                <a:lnTo>
                  <a:pt x="5558837" y="5466080"/>
                </a:lnTo>
                <a:lnTo>
                  <a:pt x="5553517" y="5469255"/>
                </a:lnTo>
                <a:lnTo>
                  <a:pt x="5548196" y="5471795"/>
                </a:lnTo>
                <a:lnTo>
                  <a:pt x="5542285" y="5474335"/>
                </a:lnTo>
                <a:lnTo>
                  <a:pt x="5536964" y="5476558"/>
                </a:lnTo>
                <a:lnTo>
                  <a:pt x="5531348" y="5478145"/>
                </a:lnTo>
                <a:lnTo>
                  <a:pt x="5525437" y="5479733"/>
                </a:lnTo>
                <a:lnTo>
                  <a:pt x="5519230" y="5481003"/>
                </a:lnTo>
                <a:lnTo>
                  <a:pt x="5513614" y="5482273"/>
                </a:lnTo>
                <a:lnTo>
                  <a:pt x="5507999" y="5482908"/>
                </a:lnTo>
                <a:lnTo>
                  <a:pt x="5501791" y="5483225"/>
                </a:lnTo>
                <a:lnTo>
                  <a:pt x="5495585" y="5483543"/>
                </a:lnTo>
                <a:lnTo>
                  <a:pt x="6873545" y="6858000"/>
                </a:lnTo>
                <a:lnTo>
                  <a:pt x="8071474" y="6858000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/>
              </a:gs>
              <a:gs pos="0">
                <a:schemeClr val="tx2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="" xmlns:a16="http://schemas.microsoft.com/office/drawing/2014/main" id="{ABFCEA73-BFF9-43A4-9CE6-B01E78C5A3EF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58225" y="0"/>
            <a:ext cx="6489101" cy="6858000"/>
          </a:xfrm>
          <a:custGeom>
            <a:avLst/>
            <a:gdLst>
              <a:gd name="connsiteX0" fmla="*/ 1075853 w 6489101"/>
              <a:gd name="connsiteY0" fmla="*/ 0 h 6858000"/>
              <a:gd name="connsiteX1" fmla="*/ 644330 w 6489101"/>
              <a:gd name="connsiteY1" fmla="*/ 0 h 6858000"/>
              <a:gd name="connsiteX2" fmla="*/ 1745304 w 6489101"/>
              <a:gd name="connsiteY2" fmla="*/ 1101091 h 6858000"/>
              <a:gd name="connsiteX3" fmla="*/ 1750034 w 6489101"/>
              <a:gd name="connsiteY3" fmla="*/ 1105854 h 6858000"/>
              <a:gd name="connsiteX4" fmla="*/ 1753876 w 6489101"/>
              <a:gd name="connsiteY4" fmla="*/ 1110615 h 6858000"/>
              <a:gd name="connsiteX5" fmla="*/ 1758014 w 6489101"/>
              <a:gd name="connsiteY5" fmla="*/ 1115696 h 6858000"/>
              <a:gd name="connsiteX6" fmla="*/ 1761560 w 6489101"/>
              <a:gd name="connsiteY6" fmla="*/ 1120776 h 6858000"/>
              <a:gd name="connsiteX7" fmla="*/ 1764812 w 6489101"/>
              <a:gd name="connsiteY7" fmla="*/ 1126174 h 6858000"/>
              <a:gd name="connsiteX8" fmla="*/ 1767472 w 6489101"/>
              <a:gd name="connsiteY8" fmla="*/ 1131570 h 6858000"/>
              <a:gd name="connsiteX9" fmla="*/ 1770427 w 6489101"/>
              <a:gd name="connsiteY9" fmla="*/ 1136968 h 6858000"/>
              <a:gd name="connsiteX10" fmla="*/ 1773087 w 6489101"/>
              <a:gd name="connsiteY10" fmla="*/ 1142366 h 6858000"/>
              <a:gd name="connsiteX11" fmla="*/ 1775156 w 6489101"/>
              <a:gd name="connsiteY11" fmla="*/ 1148081 h 6858000"/>
              <a:gd name="connsiteX12" fmla="*/ 1776930 w 6489101"/>
              <a:gd name="connsiteY12" fmla="*/ 1153796 h 6858000"/>
              <a:gd name="connsiteX13" fmla="*/ 1778408 w 6489101"/>
              <a:gd name="connsiteY13" fmla="*/ 1159829 h 6858000"/>
              <a:gd name="connsiteX14" fmla="*/ 1779885 w 6489101"/>
              <a:gd name="connsiteY14" fmla="*/ 1165544 h 6858000"/>
              <a:gd name="connsiteX15" fmla="*/ 1780772 w 6489101"/>
              <a:gd name="connsiteY15" fmla="*/ 1171893 h 6858000"/>
              <a:gd name="connsiteX16" fmla="*/ 1781659 w 6489101"/>
              <a:gd name="connsiteY16" fmla="*/ 1177608 h 6858000"/>
              <a:gd name="connsiteX17" fmla="*/ 1781954 w 6489101"/>
              <a:gd name="connsiteY17" fmla="*/ 1183641 h 6858000"/>
              <a:gd name="connsiteX18" fmla="*/ 1781954 w 6489101"/>
              <a:gd name="connsiteY18" fmla="*/ 1189356 h 6858000"/>
              <a:gd name="connsiteX19" fmla="*/ 1781954 w 6489101"/>
              <a:gd name="connsiteY19" fmla="*/ 1195388 h 6858000"/>
              <a:gd name="connsiteX20" fmla="*/ 1781659 w 6489101"/>
              <a:gd name="connsiteY20" fmla="*/ 1201739 h 6858000"/>
              <a:gd name="connsiteX21" fmla="*/ 1780772 w 6489101"/>
              <a:gd name="connsiteY21" fmla="*/ 1207454 h 6858000"/>
              <a:gd name="connsiteX22" fmla="*/ 1779885 w 6489101"/>
              <a:gd name="connsiteY22" fmla="*/ 1213486 h 6858000"/>
              <a:gd name="connsiteX23" fmla="*/ 1778408 w 6489101"/>
              <a:gd name="connsiteY23" fmla="*/ 1219200 h 6858000"/>
              <a:gd name="connsiteX24" fmla="*/ 1776930 w 6489101"/>
              <a:gd name="connsiteY24" fmla="*/ 1225233 h 6858000"/>
              <a:gd name="connsiteX25" fmla="*/ 1775156 w 6489101"/>
              <a:gd name="connsiteY25" fmla="*/ 1230949 h 6858000"/>
              <a:gd name="connsiteX26" fmla="*/ 1773087 w 6489101"/>
              <a:gd name="connsiteY26" fmla="*/ 1236346 h 6858000"/>
              <a:gd name="connsiteX27" fmla="*/ 1770427 w 6489101"/>
              <a:gd name="connsiteY27" fmla="*/ 1242061 h 6858000"/>
              <a:gd name="connsiteX28" fmla="*/ 1767472 w 6489101"/>
              <a:gd name="connsiteY28" fmla="*/ 1247459 h 6858000"/>
              <a:gd name="connsiteX29" fmla="*/ 1764812 w 6489101"/>
              <a:gd name="connsiteY29" fmla="*/ 1252855 h 6858000"/>
              <a:gd name="connsiteX30" fmla="*/ 1761560 w 6489101"/>
              <a:gd name="connsiteY30" fmla="*/ 1258254 h 6858000"/>
              <a:gd name="connsiteX31" fmla="*/ 1758014 w 6489101"/>
              <a:gd name="connsiteY31" fmla="*/ 1263333 h 6858000"/>
              <a:gd name="connsiteX32" fmla="*/ 1753876 w 6489101"/>
              <a:gd name="connsiteY32" fmla="*/ 1268413 h 6858000"/>
              <a:gd name="connsiteX33" fmla="*/ 1750034 w 6489101"/>
              <a:gd name="connsiteY33" fmla="*/ 1273494 h 6858000"/>
              <a:gd name="connsiteX34" fmla="*/ 1745304 w 6489101"/>
              <a:gd name="connsiteY34" fmla="*/ 1278255 h 6858000"/>
              <a:gd name="connsiteX35" fmla="*/ 1740575 w 6489101"/>
              <a:gd name="connsiteY35" fmla="*/ 1282384 h 6858000"/>
              <a:gd name="connsiteX36" fmla="*/ 1736142 w 6489101"/>
              <a:gd name="connsiteY36" fmla="*/ 1286510 h 6858000"/>
              <a:gd name="connsiteX37" fmla="*/ 1731117 w 6489101"/>
              <a:gd name="connsiteY37" fmla="*/ 1290321 h 6858000"/>
              <a:gd name="connsiteX38" fmla="*/ 1726093 w 6489101"/>
              <a:gd name="connsiteY38" fmla="*/ 1293814 h 6858000"/>
              <a:gd name="connsiteX39" fmla="*/ 1720477 w 6489101"/>
              <a:gd name="connsiteY39" fmla="*/ 1297306 h 6858000"/>
              <a:gd name="connsiteX40" fmla="*/ 1715157 w 6489101"/>
              <a:gd name="connsiteY40" fmla="*/ 1300481 h 6858000"/>
              <a:gd name="connsiteX41" fmla="*/ 1709837 w 6489101"/>
              <a:gd name="connsiteY41" fmla="*/ 1303021 h 6858000"/>
              <a:gd name="connsiteX42" fmla="*/ 1703926 w 6489101"/>
              <a:gd name="connsiteY42" fmla="*/ 1305560 h 6858000"/>
              <a:gd name="connsiteX43" fmla="*/ 1698310 w 6489101"/>
              <a:gd name="connsiteY43" fmla="*/ 1307465 h 6858000"/>
              <a:gd name="connsiteX44" fmla="*/ 1692398 w 6489101"/>
              <a:gd name="connsiteY44" fmla="*/ 1309371 h 6858000"/>
              <a:gd name="connsiteX45" fmla="*/ 1686783 w 6489101"/>
              <a:gd name="connsiteY45" fmla="*/ 1311275 h 6858000"/>
              <a:gd name="connsiteX46" fmla="*/ 1681167 w 6489101"/>
              <a:gd name="connsiteY46" fmla="*/ 1312228 h 6858000"/>
              <a:gd name="connsiteX47" fmla="*/ 1674960 w 6489101"/>
              <a:gd name="connsiteY47" fmla="*/ 1313180 h 6858000"/>
              <a:gd name="connsiteX48" fmla="*/ 1668754 w 6489101"/>
              <a:gd name="connsiteY48" fmla="*/ 1314133 h 6858000"/>
              <a:gd name="connsiteX49" fmla="*/ 1663138 w 6489101"/>
              <a:gd name="connsiteY49" fmla="*/ 1314450 h 6858000"/>
              <a:gd name="connsiteX50" fmla="*/ 1656931 w 6489101"/>
              <a:gd name="connsiteY50" fmla="*/ 1314769 h 6858000"/>
              <a:gd name="connsiteX51" fmla="*/ 1651020 w 6489101"/>
              <a:gd name="connsiteY51" fmla="*/ 1314450 h 6858000"/>
              <a:gd name="connsiteX52" fmla="*/ 1645108 w 6489101"/>
              <a:gd name="connsiteY52" fmla="*/ 1314133 h 6858000"/>
              <a:gd name="connsiteX53" fmla="*/ 1638902 w 6489101"/>
              <a:gd name="connsiteY53" fmla="*/ 1313180 h 6858000"/>
              <a:gd name="connsiteX54" fmla="*/ 1633286 w 6489101"/>
              <a:gd name="connsiteY54" fmla="*/ 1312228 h 6858000"/>
              <a:gd name="connsiteX55" fmla="*/ 1627079 w 6489101"/>
              <a:gd name="connsiteY55" fmla="*/ 1311275 h 6858000"/>
              <a:gd name="connsiteX56" fmla="*/ 1621463 w 6489101"/>
              <a:gd name="connsiteY56" fmla="*/ 1309371 h 6858000"/>
              <a:gd name="connsiteX57" fmla="*/ 1615552 w 6489101"/>
              <a:gd name="connsiteY57" fmla="*/ 1307465 h 6858000"/>
              <a:gd name="connsiteX58" fmla="*/ 1609936 w 6489101"/>
              <a:gd name="connsiteY58" fmla="*/ 1305560 h 6858000"/>
              <a:gd name="connsiteX59" fmla="*/ 1604320 w 6489101"/>
              <a:gd name="connsiteY59" fmla="*/ 1303021 h 6858000"/>
              <a:gd name="connsiteX60" fmla="*/ 1598705 w 6489101"/>
              <a:gd name="connsiteY60" fmla="*/ 1300481 h 6858000"/>
              <a:gd name="connsiteX61" fmla="*/ 1593385 w 6489101"/>
              <a:gd name="connsiteY61" fmla="*/ 1297306 h 6858000"/>
              <a:gd name="connsiteX62" fmla="*/ 1588360 w 6489101"/>
              <a:gd name="connsiteY62" fmla="*/ 1293814 h 6858000"/>
              <a:gd name="connsiteX63" fmla="*/ 1583040 w 6489101"/>
              <a:gd name="connsiteY63" fmla="*/ 1290321 h 6858000"/>
              <a:gd name="connsiteX64" fmla="*/ 1578015 w 6489101"/>
              <a:gd name="connsiteY64" fmla="*/ 1286510 h 6858000"/>
              <a:gd name="connsiteX65" fmla="*/ 1573286 w 6489101"/>
              <a:gd name="connsiteY65" fmla="*/ 1282384 h 6858000"/>
              <a:gd name="connsiteX66" fmla="*/ 1568557 w 6489101"/>
              <a:gd name="connsiteY66" fmla="*/ 1278255 h 6858000"/>
              <a:gd name="connsiteX67" fmla="*/ 290540 w 6489101"/>
              <a:gd name="connsiteY67" fmla="*/ 0 h 6858000"/>
              <a:gd name="connsiteX68" fmla="*/ 0 w 6489101"/>
              <a:gd name="connsiteY68" fmla="*/ 0 h 6858000"/>
              <a:gd name="connsiteX69" fmla="*/ 0 w 6489101"/>
              <a:gd name="connsiteY69" fmla="*/ 6858000 h 6858000"/>
              <a:gd name="connsiteX70" fmla="*/ 6489101 w 6489101"/>
              <a:gd name="connsiteY70" fmla="*/ 6858000 h 6858000"/>
              <a:gd name="connsiteX71" fmla="*/ 1481070 w 6489101"/>
              <a:gd name="connsiteY71" fmla="*/ 1828166 h 6858000"/>
              <a:gd name="connsiteX72" fmla="*/ 1476637 w 6489101"/>
              <a:gd name="connsiteY72" fmla="*/ 1823404 h 6858000"/>
              <a:gd name="connsiteX73" fmla="*/ 1472204 w 6489101"/>
              <a:gd name="connsiteY73" fmla="*/ 1818640 h 6858000"/>
              <a:gd name="connsiteX74" fmla="*/ 1468657 w 6489101"/>
              <a:gd name="connsiteY74" fmla="*/ 1814195 h 6858000"/>
              <a:gd name="connsiteX75" fmla="*/ 1465110 w 6489101"/>
              <a:gd name="connsiteY75" fmla="*/ 1808799 h 6858000"/>
              <a:gd name="connsiteX76" fmla="*/ 1461859 w 6489101"/>
              <a:gd name="connsiteY76" fmla="*/ 1803718 h 6858000"/>
              <a:gd name="connsiteX77" fmla="*/ 1459199 w 6489101"/>
              <a:gd name="connsiteY77" fmla="*/ 1798321 h 6858000"/>
              <a:gd name="connsiteX78" fmla="*/ 1456243 w 6489101"/>
              <a:gd name="connsiteY78" fmla="*/ 1792924 h 6858000"/>
              <a:gd name="connsiteX79" fmla="*/ 1453878 w 6489101"/>
              <a:gd name="connsiteY79" fmla="*/ 1787526 h 6858000"/>
              <a:gd name="connsiteX80" fmla="*/ 1451810 w 6489101"/>
              <a:gd name="connsiteY80" fmla="*/ 1781811 h 6858000"/>
              <a:gd name="connsiteX81" fmla="*/ 1450036 w 6489101"/>
              <a:gd name="connsiteY81" fmla="*/ 1776095 h 6858000"/>
              <a:gd name="connsiteX82" fmla="*/ 1448263 w 6489101"/>
              <a:gd name="connsiteY82" fmla="*/ 1770380 h 6858000"/>
              <a:gd name="connsiteX83" fmla="*/ 1447081 w 6489101"/>
              <a:gd name="connsiteY83" fmla="*/ 1764665 h 6858000"/>
              <a:gd name="connsiteX84" fmla="*/ 1446194 w 6489101"/>
              <a:gd name="connsiteY84" fmla="*/ 1758634 h 6858000"/>
              <a:gd name="connsiteX85" fmla="*/ 1445307 w 6489101"/>
              <a:gd name="connsiteY85" fmla="*/ 1752919 h 6858000"/>
              <a:gd name="connsiteX86" fmla="*/ 1445012 w 6489101"/>
              <a:gd name="connsiteY86" fmla="*/ 1746885 h 6858000"/>
              <a:gd name="connsiteX87" fmla="*/ 1445012 w 6489101"/>
              <a:gd name="connsiteY87" fmla="*/ 1741170 h 6858000"/>
              <a:gd name="connsiteX88" fmla="*/ 1445012 w 6489101"/>
              <a:gd name="connsiteY88" fmla="*/ 1735139 h 6858000"/>
              <a:gd name="connsiteX89" fmla="*/ 1445307 w 6489101"/>
              <a:gd name="connsiteY89" fmla="*/ 1729424 h 6858000"/>
              <a:gd name="connsiteX90" fmla="*/ 1446194 w 6489101"/>
              <a:gd name="connsiteY90" fmla="*/ 1723074 h 6858000"/>
              <a:gd name="connsiteX91" fmla="*/ 1447081 w 6489101"/>
              <a:gd name="connsiteY91" fmla="*/ 1717358 h 6858000"/>
              <a:gd name="connsiteX92" fmla="*/ 1448263 w 6489101"/>
              <a:gd name="connsiteY92" fmla="*/ 1711643 h 6858000"/>
              <a:gd name="connsiteX93" fmla="*/ 1450036 w 6489101"/>
              <a:gd name="connsiteY93" fmla="*/ 1705929 h 6858000"/>
              <a:gd name="connsiteX94" fmla="*/ 1451810 w 6489101"/>
              <a:gd name="connsiteY94" fmla="*/ 1700214 h 6858000"/>
              <a:gd name="connsiteX95" fmla="*/ 1453878 w 6489101"/>
              <a:gd name="connsiteY95" fmla="*/ 1694816 h 6858000"/>
              <a:gd name="connsiteX96" fmla="*/ 1456243 w 6489101"/>
              <a:gd name="connsiteY96" fmla="*/ 1689101 h 6858000"/>
              <a:gd name="connsiteX97" fmla="*/ 1459199 w 6489101"/>
              <a:gd name="connsiteY97" fmla="*/ 1683703 h 6858000"/>
              <a:gd name="connsiteX98" fmla="*/ 1461859 w 6489101"/>
              <a:gd name="connsiteY98" fmla="*/ 1678305 h 6858000"/>
              <a:gd name="connsiteX99" fmla="*/ 1465110 w 6489101"/>
              <a:gd name="connsiteY99" fmla="*/ 1673226 h 6858000"/>
              <a:gd name="connsiteX100" fmla="*/ 1468657 w 6489101"/>
              <a:gd name="connsiteY100" fmla="*/ 1668145 h 6858000"/>
              <a:gd name="connsiteX101" fmla="*/ 1472204 w 6489101"/>
              <a:gd name="connsiteY101" fmla="*/ 1663066 h 6858000"/>
              <a:gd name="connsiteX102" fmla="*/ 1476637 w 6489101"/>
              <a:gd name="connsiteY102" fmla="*/ 1658621 h 6858000"/>
              <a:gd name="connsiteX103" fmla="*/ 1481070 w 6489101"/>
              <a:gd name="connsiteY103" fmla="*/ 1653859 h 6858000"/>
              <a:gd name="connsiteX104" fmla="*/ 1485504 w 6489101"/>
              <a:gd name="connsiteY104" fmla="*/ 1649414 h 6858000"/>
              <a:gd name="connsiteX105" fmla="*/ 1490233 w 6489101"/>
              <a:gd name="connsiteY105" fmla="*/ 1645603 h 6858000"/>
              <a:gd name="connsiteX106" fmla="*/ 1495258 w 6489101"/>
              <a:gd name="connsiteY106" fmla="*/ 1641794 h 6858000"/>
              <a:gd name="connsiteX107" fmla="*/ 1500282 w 6489101"/>
              <a:gd name="connsiteY107" fmla="*/ 1637984 h 6858000"/>
              <a:gd name="connsiteX108" fmla="*/ 1505307 w 6489101"/>
              <a:gd name="connsiteY108" fmla="*/ 1634809 h 6858000"/>
              <a:gd name="connsiteX109" fmla="*/ 1510922 w 6489101"/>
              <a:gd name="connsiteY109" fmla="*/ 1631950 h 6858000"/>
              <a:gd name="connsiteX110" fmla="*/ 1516242 w 6489101"/>
              <a:gd name="connsiteY110" fmla="*/ 1629094 h 6858000"/>
              <a:gd name="connsiteX111" fmla="*/ 1521858 w 6489101"/>
              <a:gd name="connsiteY111" fmla="*/ 1626871 h 6858000"/>
              <a:gd name="connsiteX112" fmla="*/ 1527178 w 6489101"/>
              <a:gd name="connsiteY112" fmla="*/ 1624649 h 6858000"/>
              <a:gd name="connsiteX113" fmla="*/ 1533090 w 6489101"/>
              <a:gd name="connsiteY113" fmla="*/ 1623061 h 6858000"/>
              <a:gd name="connsiteX114" fmla="*/ 1538705 w 6489101"/>
              <a:gd name="connsiteY114" fmla="*/ 1621155 h 6858000"/>
              <a:gd name="connsiteX115" fmla="*/ 1544617 w 6489101"/>
              <a:gd name="connsiteY115" fmla="*/ 1620204 h 6858000"/>
              <a:gd name="connsiteX116" fmla="*/ 1550232 w 6489101"/>
              <a:gd name="connsiteY116" fmla="*/ 1618934 h 6858000"/>
              <a:gd name="connsiteX117" fmla="*/ 1556439 w 6489101"/>
              <a:gd name="connsiteY117" fmla="*/ 1618299 h 6858000"/>
              <a:gd name="connsiteX118" fmla="*/ 1562055 w 6489101"/>
              <a:gd name="connsiteY118" fmla="*/ 1617981 h 6858000"/>
              <a:gd name="connsiteX119" fmla="*/ 1568262 w 6489101"/>
              <a:gd name="connsiteY119" fmla="*/ 1617981 h 6858000"/>
              <a:gd name="connsiteX120" fmla="*/ 1573878 w 6489101"/>
              <a:gd name="connsiteY120" fmla="*/ 1617981 h 6858000"/>
              <a:gd name="connsiteX121" fmla="*/ 1580084 w 6489101"/>
              <a:gd name="connsiteY121" fmla="*/ 1618299 h 6858000"/>
              <a:gd name="connsiteX122" fmla="*/ 1585996 w 6489101"/>
              <a:gd name="connsiteY122" fmla="*/ 1618934 h 6858000"/>
              <a:gd name="connsiteX123" fmla="*/ 1591611 w 6489101"/>
              <a:gd name="connsiteY123" fmla="*/ 1620204 h 6858000"/>
              <a:gd name="connsiteX124" fmla="*/ 1597227 w 6489101"/>
              <a:gd name="connsiteY124" fmla="*/ 1621155 h 6858000"/>
              <a:gd name="connsiteX125" fmla="*/ 1603138 w 6489101"/>
              <a:gd name="connsiteY125" fmla="*/ 1623061 h 6858000"/>
              <a:gd name="connsiteX126" fmla="*/ 1608754 w 6489101"/>
              <a:gd name="connsiteY126" fmla="*/ 1624649 h 6858000"/>
              <a:gd name="connsiteX127" fmla="*/ 1614665 w 6489101"/>
              <a:gd name="connsiteY127" fmla="*/ 1626871 h 6858000"/>
              <a:gd name="connsiteX128" fmla="*/ 1619986 w 6489101"/>
              <a:gd name="connsiteY128" fmla="*/ 1629094 h 6858000"/>
              <a:gd name="connsiteX129" fmla="*/ 1625306 w 6489101"/>
              <a:gd name="connsiteY129" fmla="*/ 1631950 h 6858000"/>
              <a:gd name="connsiteX130" fmla="*/ 1630626 w 6489101"/>
              <a:gd name="connsiteY130" fmla="*/ 1634809 h 6858000"/>
              <a:gd name="connsiteX131" fmla="*/ 1635650 w 6489101"/>
              <a:gd name="connsiteY131" fmla="*/ 1637984 h 6858000"/>
              <a:gd name="connsiteX132" fmla="*/ 1640675 w 6489101"/>
              <a:gd name="connsiteY132" fmla="*/ 1641794 h 6858000"/>
              <a:gd name="connsiteX133" fmla="*/ 1645700 w 6489101"/>
              <a:gd name="connsiteY133" fmla="*/ 1645603 h 6858000"/>
              <a:gd name="connsiteX134" fmla="*/ 1650428 w 6489101"/>
              <a:gd name="connsiteY134" fmla="*/ 1649414 h 6858000"/>
              <a:gd name="connsiteX135" fmla="*/ 1655158 w 6489101"/>
              <a:gd name="connsiteY135" fmla="*/ 1653859 h 6858000"/>
              <a:gd name="connsiteX136" fmla="*/ 2324018 w 6489101"/>
              <a:gd name="connsiteY136" fmla="*/ 2322830 h 6858000"/>
              <a:gd name="connsiteX137" fmla="*/ 2328747 w 6489101"/>
              <a:gd name="connsiteY137" fmla="*/ 2326958 h 6858000"/>
              <a:gd name="connsiteX138" fmla="*/ 2333476 w 6489101"/>
              <a:gd name="connsiteY138" fmla="*/ 2331085 h 6858000"/>
              <a:gd name="connsiteX139" fmla="*/ 2338501 w 6489101"/>
              <a:gd name="connsiteY139" fmla="*/ 2334895 h 6858000"/>
              <a:gd name="connsiteX140" fmla="*/ 2343525 w 6489101"/>
              <a:gd name="connsiteY140" fmla="*/ 2338705 h 6858000"/>
              <a:gd name="connsiteX141" fmla="*/ 2348550 w 6489101"/>
              <a:gd name="connsiteY141" fmla="*/ 2341880 h 6858000"/>
              <a:gd name="connsiteX142" fmla="*/ 2353870 w 6489101"/>
              <a:gd name="connsiteY142" fmla="*/ 2344738 h 6858000"/>
              <a:gd name="connsiteX143" fmla="*/ 2359190 w 6489101"/>
              <a:gd name="connsiteY143" fmla="*/ 2347595 h 6858000"/>
              <a:gd name="connsiteX144" fmla="*/ 2365101 w 6489101"/>
              <a:gd name="connsiteY144" fmla="*/ 2349818 h 6858000"/>
              <a:gd name="connsiteX145" fmla="*/ 2370422 w 6489101"/>
              <a:gd name="connsiteY145" fmla="*/ 2351723 h 6858000"/>
              <a:gd name="connsiteX146" fmla="*/ 2376037 w 6489101"/>
              <a:gd name="connsiteY146" fmla="*/ 2353628 h 6858000"/>
              <a:gd name="connsiteX147" fmla="*/ 2381949 w 6489101"/>
              <a:gd name="connsiteY147" fmla="*/ 2355534 h 6858000"/>
              <a:gd name="connsiteX148" fmla="*/ 2387564 w 6489101"/>
              <a:gd name="connsiteY148" fmla="*/ 2356485 h 6858000"/>
              <a:gd name="connsiteX149" fmla="*/ 2393476 w 6489101"/>
              <a:gd name="connsiteY149" fmla="*/ 2357755 h 6858000"/>
              <a:gd name="connsiteX150" fmla="*/ 2399387 w 6489101"/>
              <a:gd name="connsiteY150" fmla="*/ 2358391 h 6858000"/>
              <a:gd name="connsiteX151" fmla="*/ 2405298 w 6489101"/>
              <a:gd name="connsiteY151" fmla="*/ 2358708 h 6858000"/>
              <a:gd name="connsiteX152" fmla="*/ 2411209 w 6489101"/>
              <a:gd name="connsiteY152" fmla="*/ 2358708 h 6858000"/>
              <a:gd name="connsiteX153" fmla="*/ 2417121 w 6489101"/>
              <a:gd name="connsiteY153" fmla="*/ 2358708 h 6858000"/>
              <a:gd name="connsiteX154" fmla="*/ 2423032 w 6489101"/>
              <a:gd name="connsiteY154" fmla="*/ 2358391 h 6858000"/>
              <a:gd name="connsiteX155" fmla="*/ 2428943 w 6489101"/>
              <a:gd name="connsiteY155" fmla="*/ 2357755 h 6858000"/>
              <a:gd name="connsiteX156" fmla="*/ 2434559 w 6489101"/>
              <a:gd name="connsiteY156" fmla="*/ 2356485 h 6858000"/>
              <a:gd name="connsiteX157" fmla="*/ 2440470 w 6489101"/>
              <a:gd name="connsiteY157" fmla="*/ 2355534 h 6858000"/>
              <a:gd name="connsiteX158" fmla="*/ 2446086 w 6489101"/>
              <a:gd name="connsiteY158" fmla="*/ 2353628 h 6858000"/>
              <a:gd name="connsiteX159" fmla="*/ 2451997 w 6489101"/>
              <a:gd name="connsiteY159" fmla="*/ 2351723 h 6858000"/>
              <a:gd name="connsiteX160" fmla="*/ 2457613 w 6489101"/>
              <a:gd name="connsiteY160" fmla="*/ 2349818 h 6858000"/>
              <a:gd name="connsiteX161" fmla="*/ 2462933 w 6489101"/>
              <a:gd name="connsiteY161" fmla="*/ 2347595 h 6858000"/>
              <a:gd name="connsiteX162" fmla="*/ 2468549 w 6489101"/>
              <a:gd name="connsiteY162" fmla="*/ 2344738 h 6858000"/>
              <a:gd name="connsiteX163" fmla="*/ 2473869 w 6489101"/>
              <a:gd name="connsiteY163" fmla="*/ 2341880 h 6858000"/>
              <a:gd name="connsiteX164" fmla="*/ 2478893 w 6489101"/>
              <a:gd name="connsiteY164" fmla="*/ 2338705 h 6858000"/>
              <a:gd name="connsiteX165" fmla="*/ 2484214 w 6489101"/>
              <a:gd name="connsiteY165" fmla="*/ 2334895 h 6858000"/>
              <a:gd name="connsiteX166" fmla="*/ 2488943 w 6489101"/>
              <a:gd name="connsiteY166" fmla="*/ 2331085 h 6858000"/>
              <a:gd name="connsiteX167" fmla="*/ 2493672 w 6489101"/>
              <a:gd name="connsiteY167" fmla="*/ 2326958 h 6858000"/>
              <a:gd name="connsiteX168" fmla="*/ 2498105 w 6489101"/>
              <a:gd name="connsiteY168" fmla="*/ 2322830 h 6858000"/>
              <a:gd name="connsiteX169" fmla="*/ 2502539 w 6489101"/>
              <a:gd name="connsiteY169" fmla="*/ 2318068 h 6858000"/>
              <a:gd name="connsiteX170" fmla="*/ 2506972 w 6489101"/>
              <a:gd name="connsiteY170" fmla="*/ 2313306 h 6858000"/>
              <a:gd name="connsiteX171" fmla="*/ 2510519 w 6489101"/>
              <a:gd name="connsiteY171" fmla="*/ 2308544 h 6858000"/>
              <a:gd name="connsiteX172" fmla="*/ 2514066 w 6489101"/>
              <a:gd name="connsiteY172" fmla="*/ 2303463 h 6858000"/>
              <a:gd name="connsiteX173" fmla="*/ 2517317 w 6489101"/>
              <a:gd name="connsiteY173" fmla="*/ 2298384 h 6858000"/>
              <a:gd name="connsiteX174" fmla="*/ 2520272 w 6489101"/>
              <a:gd name="connsiteY174" fmla="*/ 2292985 h 6858000"/>
              <a:gd name="connsiteX175" fmla="*/ 2522932 w 6489101"/>
              <a:gd name="connsiteY175" fmla="*/ 2287588 h 6858000"/>
              <a:gd name="connsiteX176" fmla="*/ 2525593 w 6489101"/>
              <a:gd name="connsiteY176" fmla="*/ 2281873 h 6858000"/>
              <a:gd name="connsiteX177" fmla="*/ 2527366 w 6489101"/>
              <a:gd name="connsiteY177" fmla="*/ 2276476 h 6858000"/>
              <a:gd name="connsiteX178" fmla="*/ 2529435 w 6489101"/>
              <a:gd name="connsiteY178" fmla="*/ 2270761 h 6858000"/>
              <a:gd name="connsiteX179" fmla="*/ 2530913 w 6489101"/>
              <a:gd name="connsiteY179" fmla="*/ 2265046 h 6858000"/>
              <a:gd name="connsiteX180" fmla="*/ 2532095 w 6489101"/>
              <a:gd name="connsiteY180" fmla="*/ 2259331 h 6858000"/>
              <a:gd name="connsiteX181" fmla="*/ 2532982 w 6489101"/>
              <a:gd name="connsiteY181" fmla="*/ 2253298 h 6858000"/>
              <a:gd name="connsiteX182" fmla="*/ 2533868 w 6489101"/>
              <a:gd name="connsiteY182" fmla="*/ 2247266 h 6858000"/>
              <a:gd name="connsiteX183" fmla="*/ 2534164 w 6489101"/>
              <a:gd name="connsiteY183" fmla="*/ 2241551 h 6858000"/>
              <a:gd name="connsiteX184" fmla="*/ 2534459 w 6489101"/>
              <a:gd name="connsiteY184" fmla="*/ 2235519 h 6858000"/>
              <a:gd name="connsiteX185" fmla="*/ 2534164 w 6489101"/>
              <a:gd name="connsiteY185" fmla="*/ 2229804 h 6858000"/>
              <a:gd name="connsiteX186" fmla="*/ 2533868 w 6489101"/>
              <a:gd name="connsiteY186" fmla="*/ 2223770 h 6858000"/>
              <a:gd name="connsiteX187" fmla="*/ 2532982 w 6489101"/>
              <a:gd name="connsiteY187" fmla="*/ 2217739 h 6858000"/>
              <a:gd name="connsiteX188" fmla="*/ 2532095 w 6489101"/>
              <a:gd name="connsiteY188" fmla="*/ 2212024 h 6858000"/>
              <a:gd name="connsiteX189" fmla="*/ 2530913 w 6489101"/>
              <a:gd name="connsiteY189" fmla="*/ 2206309 h 6858000"/>
              <a:gd name="connsiteX190" fmla="*/ 2529435 w 6489101"/>
              <a:gd name="connsiteY190" fmla="*/ 2200593 h 6858000"/>
              <a:gd name="connsiteX191" fmla="*/ 2527366 w 6489101"/>
              <a:gd name="connsiteY191" fmla="*/ 2194878 h 6858000"/>
              <a:gd name="connsiteX192" fmla="*/ 2525593 w 6489101"/>
              <a:gd name="connsiteY192" fmla="*/ 2189163 h 6858000"/>
              <a:gd name="connsiteX193" fmla="*/ 2522932 w 6489101"/>
              <a:gd name="connsiteY193" fmla="*/ 2183765 h 6858000"/>
              <a:gd name="connsiteX194" fmla="*/ 2520272 w 6489101"/>
              <a:gd name="connsiteY194" fmla="*/ 2178368 h 6858000"/>
              <a:gd name="connsiteX195" fmla="*/ 2517317 w 6489101"/>
              <a:gd name="connsiteY195" fmla="*/ 2172970 h 6858000"/>
              <a:gd name="connsiteX196" fmla="*/ 2514066 w 6489101"/>
              <a:gd name="connsiteY196" fmla="*/ 2167890 h 6858000"/>
              <a:gd name="connsiteX197" fmla="*/ 2510519 w 6489101"/>
              <a:gd name="connsiteY197" fmla="*/ 2162494 h 6858000"/>
              <a:gd name="connsiteX198" fmla="*/ 2506972 w 6489101"/>
              <a:gd name="connsiteY198" fmla="*/ 2157730 h 6858000"/>
              <a:gd name="connsiteX199" fmla="*/ 2502539 w 6489101"/>
              <a:gd name="connsiteY199" fmla="*/ 2153285 h 6858000"/>
              <a:gd name="connsiteX200" fmla="*/ 2498105 w 6489101"/>
              <a:gd name="connsiteY200" fmla="*/ 2148523 h 6858000"/>
              <a:gd name="connsiteX201" fmla="*/ 2111508 w 6489101"/>
              <a:gd name="connsiteY201" fmla="*/ 1761490 h 6858000"/>
              <a:gd name="connsiteX202" fmla="*/ 1915254 w 6489101"/>
              <a:gd name="connsiteY202" fmla="*/ 1565276 h 6858000"/>
              <a:gd name="connsiteX203" fmla="*/ 1910524 w 6489101"/>
              <a:gd name="connsiteY203" fmla="*/ 1560514 h 6858000"/>
              <a:gd name="connsiteX204" fmla="*/ 1906682 w 6489101"/>
              <a:gd name="connsiteY204" fmla="*/ 1555751 h 6858000"/>
              <a:gd name="connsiteX205" fmla="*/ 1902544 w 6489101"/>
              <a:gd name="connsiteY205" fmla="*/ 1550671 h 6858000"/>
              <a:gd name="connsiteX206" fmla="*/ 1899588 w 6489101"/>
              <a:gd name="connsiteY206" fmla="*/ 1545909 h 6858000"/>
              <a:gd name="connsiteX207" fmla="*/ 1896338 w 6489101"/>
              <a:gd name="connsiteY207" fmla="*/ 1540829 h 6858000"/>
              <a:gd name="connsiteX208" fmla="*/ 1893086 w 6489101"/>
              <a:gd name="connsiteY208" fmla="*/ 1535430 h 6858000"/>
              <a:gd name="connsiteX209" fmla="*/ 1890426 w 6489101"/>
              <a:gd name="connsiteY209" fmla="*/ 1530034 h 6858000"/>
              <a:gd name="connsiteX210" fmla="*/ 1888062 w 6489101"/>
              <a:gd name="connsiteY210" fmla="*/ 1524635 h 6858000"/>
              <a:gd name="connsiteX211" fmla="*/ 1885697 w 6489101"/>
              <a:gd name="connsiteY211" fmla="*/ 1518920 h 6858000"/>
              <a:gd name="connsiteX212" fmla="*/ 1883924 w 6489101"/>
              <a:gd name="connsiteY212" fmla="*/ 1513205 h 6858000"/>
              <a:gd name="connsiteX213" fmla="*/ 1882446 w 6489101"/>
              <a:gd name="connsiteY213" fmla="*/ 1507174 h 6858000"/>
              <a:gd name="connsiteX214" fmla="*/ 1881264 w 6489101"/>
              <a:gd name="connsiteY214" fmla="*/ 1501459 h 6858000"/>
              <a:gd name="connsiteX215" fmla="*/ 1880377 w 6489101"/>
              <a:gd name="connsiteY215" fmla="*/ 1495744 h 6858000"/>
              <a:gd name="connsiteX216" fmla="*/ 1879786 w 6489101"/>
              <a:gd name="connsiteY216" fmla="*/ 1489710 h 6858000"/>
              <a:gd name="connsiteX217" fmla="*/ 1879195 w 6489101"/>
              <a:gd name="connsiteY217" fmla="*/ 1483995 h 6858000"/>
              <a:gd name="connsiteX218" fmla="*/ 1878899 w 6489101"/>
              <a:gd name="connsiteY218" fmla="*/ 1478281 h 6858000"/>
              <a:gd name="connsiteX219" fmla="*/ 1879195 w 6489101"/>
              <a:gd name="connsiteY219" fmla="*/ 1472249 h 6858000"/>
              <a:gd name="connsiteX220" fmla="*/ 1879786 w 6489101"/>
              <a:gd name="connsiteY220" fmla="*/ 1466215 h 6858000"/>
              <a:gd name="connsiteX221" fmla="*/ 1880377 w 6489101"/>
              <a:gd name="connsiteY221" fmla="*/ 1460183 h 6858000"/>
              <a:gd name="connsiteX222" fmla="*/ 1881264 w 6489101"/>
              <a:gd name="connsiteY222" fmla="*/ 1454468 h 6858000"/>
              <a:gd name="connsiteX223" fmla="*/ 1882446 w 6489101"/>
              <a:gd name="connsiteY223" fmla="*/ 1448754 h 6858000"/>
              <a:gd name="connsiteX224" fmla="*/ 1883924 w 6489101"/>
              <a:gd name="connsiteY224" fmla="*/ 1443039 h 6858000"/>
              <a:gd name="connsiteX225" fmla="*/ 1885697 w 6489101"/>
              <a:gd name="connsiteY225" fmla="*/ 1437324 h 6858000"/>
              <a:gd name="connsiteX226" fmla="*/ 1888062 w 6489101"/>
              <a:gd name="connsiteY226" fmla="*/ 1431609 h 6858000"/>
              <a:gd name="connsiteX227" fmla="*/ 1890426 w 6489101"/>
              <a:gd name="connsiteY227" fmla="*/ 1426211 h 6858000"/>
              <a:gd name="connsiteX228" fmla="*/ 1893086 w 6489101"/>
              <a:gd name="connsiteY228" fmla="*/ 1420814 h 6858000"/>
              <a:gd name="connsiteX229" fmla="*/ 1896338 w 6489101"/>
              <a:gd name="connsiteY229" fmla="*/ 1415416 h 6858000"/>
              <a:gd name="connsiteX230" fmla="*/ 1899588 w 6489101"/>
              <a:gd name="connsiteY230" fmla="*/ 1410336 h 6858000"/>
              <a:gd name="connsiteX231" fmla="*/ 1902544 w 6489101"/>
              <a:gd name="connsiteY231" fmla="*/ 1405256 h 6858000"/>
              <a:gd name="connsiteX232" fmla="*/ 1906682 w 6489101"/>
              <a:gd name="connsiteY232" fmla="*/ 1400175 h 6858000"/>
              <a:gd name="connsiteX233" fmla="*/ 1910524 w 6489101"/>
              <a:gd name="connsiteY233" fmla="*/ 1395731 h 6858000"/>
              <a:gd name="connsiteX234" fmla="*/ 1915254 w 6489101"/>
              <a:gd name="connsiteY234" fmla="*/ 1390969 h 6858000"/>
              <a:gd name="connsiteX235" fmla="*/ 1919687 w 6489101"/>
              <a:gd name="connsiteY235" fmla="*/ 1386524 h 6858000"/>
              <a:gd name="connsiteX236" fmla="*/ 1924712 w 6489101"/>
              <a:gd name="connsiteY236" fmla="*/ 1382396 h 6858000"/>
              <a:gd name="connsiteX237" fmla="*/ 1929145 w 6489101"/>
              <a:gd name="connsiteY237" fmla="*/ 1378585 h 6858000"/>
              <a:gd name="connsiteX238" fmla="*/ 1934170 w 6489101"/>
              <a:gd name="connsiteY238" fmla="*/ 1375094 h 6858000"/>
              <a:gd name="connsiteX239" fmla="*/ 1939785 w 6489101"/>
              <a:gd name="connsiteY239" fmla="*/ 1371919 h 6858000"/>
              <a:gd name="connsiteX240" fmla="*/ 1945106 w 6489101"/>
              <a:gd name="connsiteY240" fmla="*/ 1369061 h 6858000"/>
              <a:gd name="connsiteX241" fmla="*/ 1950426 w 6489101"/>
              <a:gd name="connsiteY241" fmla="*/ 1366204 h 6858000"/>
              <a:gd name="connsiteX242" fmla="*/ 1955746 w 6489101"/>
              <a:gd name="connsiteY242" fmla="*/ 1363980 h 6858000"/>
              <a:gd name="connsiteX243" fmla="*/ 1961657 w 6489101"/>
              <a:gd name="connsiteY243" fmla="*/ 1361759 h 6858000"/>
              <a:gd name="connsiteX244" fmla="*/ 1967273 w 6489101"/>
              <a:gd name="connsiteY244" fmla="*/ 1360170 h 6858000"/>
              <a:gd name="connsiteX245" fmla="*/ 1973184 w 6489101"/>
              <a:gd name="connsiteY245" fmla="*/ 1358265 h 6858000"/>
              <a:gd name="connsiteX246" fmla="*/ 1978800 w 6489101"/>
              <a:gd name="connsiteY246" fmla="*/ 1357314 h 6858000"/>
              <a:gd name="connsiteX247" fmla="*/ 1984711 w 6489101"/>
              <a:gd name="connsiteY247" fmla="*/ 1356043 h 6858000"/>
              <a:gd name="connsiteX248" fmla="*/ 1990327 w 6489101"/>
              <a:gd name="connsiteY248" fmla="*/ 1355409 h 6858000"/>
              <a:gd name="connsiteX249" fmla="*/ 1996534 w 6489101"/>
              <a:gd name="connsiteY249" fmla="*/ 1355090 h 6858000"/>
              <a:gd name="connsiteX250" fmla="*/ 2002149 w 6489101"/>
              <a:gd name="connsiteY250" fmla="*/ 1354773 h 6858000"/>
              <a:gd name="connsiteX251" fmla="*/ 2008356 w 6489101"/>
              <a:gd name="connsiteY251" fmla="*/ 1355090 h 6858000"/>
              <a:gd name="connsiteX252" fmla="*/ 2013972 w 6489101"/>
              <a:gd name="connsiteY252" fmla="*/ 1355409 h 6858000"/>
              <a:gd name="connsiteX253" fmla="*/ 2019883 w 6489101"/>
              <a:gd name="connsiteY253" fmla="*/ 1356043 h 6858000"/>
              <a:gd name="connsiteX254" fmla="*/ 2025794 w 6489101"/>
              <a:gd name="connsiteY254" fmla="*/ 1357314 h 6858000"/>
              <a:gd name="connsiteX255" fmla="*/ 2031706 w 6489101"/>
              <a:gd name="connsiteY255" fmla="*/ 1358265 h 6858000"/>
              <a:gd name="connsiteX256" fmla="*/ 2037321 w 6489101"/>
              <a:gd name="connsiteY256" fmla="*/ 1360170 h 6858000"/>
              <a:gd name="connsiteX257" fmla="*/ 2043232 w 6489101"/>
              <a:gd name="connsiteY257" fmla="*/ 1361759 h 6858000"/>
              <a:gd name="connsiteX258" fmla="*/ 2048553 w 6489101"/>
              <a:gd name="connsiteY258" fmla="*/ 1363980 h 6858000"/>
              <a:gd name="connsiteX259" fmla="*/ 2054168 w 6489101"/>
              <a:gd name="connsiteY259" fmla="*/ 1366204 h 6858000"/>
              <a:gd name="connsiteX260" fmla="*/ 2059784 w 6489101"/>
              <a:gd name="connsiteY260" fmla="*/ 1369061 h 6858000"/>
              <a:gd name="connsiteX261" fmla="*/ 2065104 w 6489101"/>
              <a:gd name="connsiteY261" fmla="*/ 1371919 h 6858000"/>
              <a:gd name="connsiteX262" fmla="*/ 2070129 w 6489101"/>
              <a:gd name="connsiteY262" fmla="*/ 1375094 h 6858000"/>
              <a:gd name="connsiteX263" fmla="*/ 2075154 w 6489101"/>
              <a:gd name="connsiteY263" fmla="*/ 1378585 h 6858000"/>
              <a:gd name="connsiteX264" fmla="*/ 2080178 w 6489101"/>
              <a:gd name="connsiteY264" fmla="*/ 1382396 h 6858000"/>
              <a:gd name="connsiteX265" fmla="*/ 2084907 w 6489101"/>
              <a:gd name="connsiteY265" fmla="*/ 1386524 h 6858000"/>
              <a:gd name="connsiteX266" fmla="*/ 2089340 w 6489101"/>
              <a:gd name="connsiteY266" fmla="*/ 1390969 h 6858000"/>
              <a:gd name="connsiteX267" fmla="*/ 2296826 w 6489101"/>
              <a:gd name="connsiteY267" fmla="*/ 1598296 h 6858000"/>
              <a:gd name="connsiteX268" fmla="*/ 2301260 w 6489101"/>
              <a:gd name="connsiteY268" fmla="*/ 1602423 h 6858000"/>
              <a:gd name="connsiteX269" fmla="*/ 2305989 w 6489101"/>
              <a:gd name="connsiteY269" fmla="*/ 1606869 h 6858000"/>
              <a:gd name="connsiteX270" fmla="*/ 2311013 w 6489101"/>
              <a:gd name="connsiteY270" fmla="*/ 1610361 h 6858000"/>
              <a:gd name="connsiteX271" fmla="*/ 2316038 w 6489101"/>
              <a:gd name="connsiteY271" fmla="*/ 1613854 h 6858000"/>
              <a:gd name="connsiteX272" fmla="*/ 2321062 w 6489101"/>
              <a:gd name="connsiteY272" fmla="*/ 1617345 h 6858000"/>
              <a:gd name="connsiteX273" fmla="*/ 2326678 w 6489101"/>
              <a:gd name="connsiteY273" fmla="*/ 1620204 h 6858000"/>
              <a:gd name="connsiteX274" fmla="*/ 2331998 w 6489101"/>
              <a:gd name="connsiteY274" fmla="*/ 1623061 h 6858000"/>
              <a:gd name="connsiteX275" fmla="*/ 2337318 w 6489101"/>
              <a:gd name="connsiteY275" fmla="*/ 1625283 h 6858000"/>
              <a:gd name="connsiteX276" fmla="*/ 2342934 w 6489101"/>
              <a:gd name="connsiteY276" fmla="*/ 1627189 h 6858000"/>
              <a:gd name="connsiteX277" fmla="*/ 2348845 w 6489101"/>
              <a:gd name="connsiteY277" fmla="*/ 1629094 h 6858000"/>
              <a:gd name="connsiteX278" fmla="*/ 2354461 w 6489101"/>
              <a:gd name="connsiteY278" fmla="*/ 1630998 h 6858000"/>
              <a:gd name="connsiteX279" fmla="*/ 2360372 w 6489101"/>
              <a:gd name="connsiteY279" fmla="*/ 1631950 h 6858000"/>
              <a:gd name="connsiteX280" fmla="*/ 2365988 w 6489101"/>
              <a:gd name="connsiteY280" fmla="*/ 1632904 h 6858000"/>
              <a:gd name="connsiteX281" fmla="*/ 2372195 w 6489101"/>
              <a:gd name="connsiteY281" fmla="*/ 1633856 h 6858000"/>
              <a:gd name="connsiteX282" fmla="*/ 2377811 w 6489101"/>
              <a:gd name="connsiteY282" fmla="*/ 1634174 h 6858000"/>
              <a:gd name="connsiteX283" fmla="*/ 2383722 w 6489101"/>
              <a:gd name="connsiteY283" fmla="*/ 1634174 h 6858000"/>
              <a:gd name="connsiteX284" fmla="*/ 2389633 w 6489101"/>
              <a:gd name="connsiteY284" fmla="*/ 1634174 h 6858000"/>
              <a:gd name="connsiteX285" fmla="*/ 2395545 w 6489101"/>
              <a:gd name="connsiteY285" fmla="*/ 1633856 h 6858000"/>
              <a:gd name="connsiteX286" fmla="*/ 2401751 w 6489101"/>
              <a:gd name="connsiteY286" fmla="*/ 1632904 h 6858000"/>
              <a:gd name="connsiteX287" fmla="*/ 2407367 w 6489101"/>
              <a:gd name="connsiteY287" fmla="*/ 1631950 h 6858000"/>
              <a:gd name="connsiteX288" fmla="*/ 2412983 w 6489101"/>
              <a:gd name="connsiteY288" fmla="*/ 1630998 h 6858000"/>
              <a:gd name="connsiteX289" fmla="*/ 2418894 w 6489101"/>
              <a:gd name="connsiteY289" fmla="*/ 1629094 h 6858000"/>
              <a:gd name="connsiteX290" fmla="*/ 2424510 w 6489101"/>
              <a:gd name="connsiteY290" fmla="*/ 1627189 h 6858000"/>
              <a:gd name="connsiteX291" fmla="*/ 2430125 w 6489101"/>
              <a:gd name="connsiteY291" fmla="*/ 1625283 h 6858000"/>
              <a:gd name="connsiteX292" fmla="*/ 2435741 w 6489101"/>
              <a:gd name="connsiteY292" fmla="*/ 1623061 h 6858000"/>
              <a:gd name="connsiteX293" fmla="*/ 2441061 w 6489101"/>
              <a:gd name="connsiteY293" fmla="*/ 1620204 h 6858000"/>
              <a:gd name="connsiteX294" fmla="*/ 2446381 w 6489101"/>
              <a:gd name="connsiteY294" fmla="*/ 1617345 h 6858000"/>
              <a:gd name="connsiteX295" fmla="*/ 2451702 w 6489101"/>
              <a:gd name="connsiteY295" fmla="*/ 1613854 h 6858000"/>
              <a:gd name="connsiteX296" fmla="*/ 2456726 w 6489101"/>
              <a:gd name="connsiteY296" fmla="*/ 1610361 h 6858000"/>
              <a:gd name="connsiteX297" fmla="*/ 2461751 w 6489101"/>
              <a:gd name="connsiteY297" fmla="*/ 1606869 h 6858000"/>
              <a:gd name="connsiteX298" fmla="*/ 2466184 w 6489101"/>
              <a:gd name="connsiteY298" fmla="*/ 1602423 h 6858000"/>
              <a:gd name="connsiteX299" fmla="*/ 2470913 w 6489101"/>
              <a:gd name="connsiteY299" fmla="*/ 1598296 h 6858000"/>
              <a:gd name="connsiteX300" fmla="*/ 2475347 w 6489101"/>
              <a:gd name="connsiteY300" fmla="*/ 1593533 h 6858000"/>
              <a:gd name="connsiteX301" fmla="*/ 2479485 w 6489101"/>
              <a:gd name="connsiteY301" fmla="*/ 1588771 h 6858000"/>
              <a:gd name="connsiteX302" fmla="*/ 2483031 w 6489101"/>
              <a:gd name="connsiteY302" fmla="*/ 1583691 h 6858000"/>
              <a:gd name="connsiteX303" fmla="*/ 2486874 w 6489101"/>
              <a:gd name="connsiteY303" fmla="*/ 1578928 h 6858000"/>
              <a:gd name="connsiteX304" fmla="*/ 2490125 w 6489101"/>
              <a:gd name="connsiteY304" fmla="*/ 1573849 h 6858000"/>
              <a:gd name="connsiteX305" fmla="*/ 2492785 w 6489101"/>
              <a:gd name="connsiteY305" fmla="*/ 1568451 h 6858000"/>
              <a:gd name="connsiteX306" fmla="*/ 2495741 w 6489101"/>
              <a:gd name="connsiteY306" fmla="*/ 1563054 h 6858000"/>
              <a:gd name="connsiteX307" fmla="*/ 2497810 w 6489101"/>
              <a:gd name="connsiteY307" fmla="*/ 1557339 h 6858000"/>
              <a:gd name="connsiteX308" fmla="*/ 2500174 w 6489101"/>
              <a:gd name="connsiteY308" fmla="*/ 1551941 h 6858000"/>
              <a:gd name="connsiteX309" fmla="*/ 2501947 w 6489101"/>
              <a:gd name="connsiteY309" fmla="*/ 1546226 h 6858000"/>
              <a:gd name="connsiteX310" fmla="*/ 2503721 w 6489101"/>
              <a:gd name="connsiteY310" fmla="*/ 1540511 h 6858000"/>
              <a:gd name="connsiteX311" fmla="*/ 2504608 w 6489101"/>
              <a:gd name="connsiteY311" fmla="*/ 1534478 h 6858000"/>
              <a:gd name="connsiteX312" fmla="*/ 2505790 w 6489101"/>
              <a:gd name="connsiteY312" fmla="*/ 1528763 h 6858000"/>
              <a:gd name="connsiteX313" fmla="*/ 2506381 w 6489101"/>
              <a:gd name="connsiteY313" fmla="*/ 1522731 h 6858000"/>
              <a:gd name="connsiteX314" fmla="*/ 2506972 w 6489101"/>
              <a:gd name="connsiteY314" fmla="*/ 1517016 h 6858000"/>
              <a:gd name="connsiteX315" fmla="*/ 2506972 w 6489101"/>
              <a:gd name="connsiteY315" fmla="*/ 1510984 h 6858000"/>
              <a:gd name="connsiteX316" fmla="*/ 2506972 w 6489101"/>
              <a:gd name="connsiteY316" fmla="*/ 1505268 h 6858000"/>
              <a:gd name="connsiteX317" fmla="*/ 2506381 w 6489101"/>
              <a:gd name="connsiteY317" fmla="*/ 1499553 h 6858000"/>
              <a:gd name="connsiteX318" fmla="*/ 2505790 w 6489101"/>
              <a:gd name="connsiteY318" fmla="*/ 1493204 h 6858000"/>
              <a:gd name="connsiteX319" fmla="*/ 2504608 w 6489101"/>
              <a:gd name="connsiteY319" fmla="*/ 1487489 h 6858000"/>
              <a:gd name="connsiteX320" fmla="*/ 2503721 w 6489101"/>
              <a:gd name="connsiteY320" fmla="*/ 1481773 h 6858000"/>
              <a:gd name="connsiteX321" fmla="*/ 2501947 w 6489101"/>
              <a:gd name="connsiteY321" fmla="*/ 1476058 h 6858000"/>
              <a:gd name="connsiteX322" fmla="*/ 2500174 w 6489101"/>
              <a:gd name="connsiteY322" fmla="*/ 1470343 h 6858000"/>
              <a:gd name="connsiteX323" fmla="*/ 2497810 w 6489101"/>
              <a:gd name="connsiteY323" fmla="*/ 1464629 h 6858000"/>
              <a:gd name="connsiteX324" fmla="*/ 2495741 w 6489101"/>
              <a:gd name="connsiteY324" fmla="*/ 1459231 h 6858000"/>
              <a:gd name="connsiteX325" fmla="*/ 2492785 w 6489101"/>
              <a:gd name="connsiteY325" fmla="*/ 1453834 h 6858000"/>
              <a:gd name="connsiteX326" fmla="*/ 2490125 w 6489101"/>
              <a:gd name="connsiteY326" fmla="*/ 1448436 h 6858000"/>
              <a:gd name="connsiteX327" fmla="*/ 2486874 w 6489101"/>
              <a:gd name="connsiteY327" fmla="*/ 1443356 h 6858000"/>
              <a:gd name="connsiteX328" fmla="*/ 2483031 w 6489101"/>
              <a:gd name="connsiteY328" fmla="*/ 1438275 h 6858000"/>
              <a:gd name="connsiteX329" fmla="*/ 2479485 w 6489101"/>
              <a:gd name="connsiteY329" fmla="*/ 1433195 h 6858000"/>
              <a:gd name="connsiteX330" fmla="*/ 2475347 w 6489101"/>
              <a:gd name="connsiteY330" fmla="*/ 1428751 h 6858000"/>
              <a:gd name="connsiteX331" fmla="*/ 2470913 w 6489101"/>
              <a:gd name="connsiteY331" fmla="*/ 1423988 h 6858000"/>
              <a:gd name="connsiteX332" fmla="*/ 1802348 w 6489101"/>
              <a:gd name="connsiteY332" fmla="*/ 755333 h 6858000"/>
              <a:gd name="connsiteX333" fmla="*/ 1796141 w 6489101"/>
              <a:gd name="connsiteY333" fmla="*/ 748348 h 6858000"/>
              <a:gd name="connsiteX334" fmla="*/ 1790230 w 6489101"/>
              <a:gd name="connsiteY334" fmla="*/ 741045 h 6858000"/>
              <a:gd name="connsiteX335" fmla="*/ 1784910 w 6489101"/>
              <a:gd name="connsiteY335" fmla="*/ 733108 h 6858000"/>
              <a:gd name="connsiteX336" fmla="*/ 1780181 w 6489101"/>
              <a:gd name="connsiteY336" fmla="*/ 725170 h 6858000"/>
              <a:gd name="connsiteX337" fmla="*/ 1776634 w 6489101"/>
              <a:gd name="connsiteY337" fmla="*/ 716915 h 6858000"/>
              <a:gd name="connsiteX338" fmla="*/ 1773087 w 6489101"/>
              <a:gd name="connsiteY338" fmla="*/ 708660 h 6858000"/>
              <a:gd name="connsiteX339" fmla="*/ 1770427 w 6489101"/>
              <a:gd name="connsiteY339" fmla="*/ 699770 h 6858000"/>
              <a:gd name="connsiteX340" fmla="*/ 1768654 w 6489101"/>
              <a:gd name="connsiteY340" fmla="*/ 6911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</a:cxnLst>
            <a:rect l="l" t="t" r="r" b="b"/>
            <a:pathLst>
              <a:path w="6489101" h="6858000">
                <a:moveTo>
                  <a:pt x="1075853" y="0"/>
                </a:moveTo>
                <a:lnTo>
                  <a:pt x="644330" y="0"/>
                </a:lnTo>
                <a:lnTo>
                  <a:pt x="1745304" y="1101091"/>
                </a:lnTo>
                <a:lnTo>
                  <a:pt x="1750034" y="1105854"/>
                </a:lnTo>
                <a:lnTo>
                  <a:pt x="1753876" y="1110615"/>
                </a:lnTo>
                <a:lnTo>
                  <a:pt x="1758014" y="1115696"/>
                </a:lnTo>
                <a:lnTo>
                  <a:pt x="1761560" y="1120776"/>
                </a:lnTo>
                <a:lnTo>
                  <a:pt x="1764812" y="1126174"/>
                </a:lnTo>
                <a:lnTo>
                  <a:pt x="1767472" y="1131570"/>
                </a:lnTo>
                <a:lnTo>
                  <a:pt x="1770427" y="1136968"/>
                </a:lnTo>
                <a:lnTo>
                  <a:pt x="1773087" y="1142366"/>
                </a:lnTo>
                <a:lnTo>
                  <a:pt x="1775156" y="1148081"/>
                </a:lnTo>
                <a:lnTo>
                  <a:pt x="1776930" y="1153796"/>
                </a:lnTo>
                <a:lnTo>
                  <a:pt x="1778408" y="1159829"/>
                </a:lnTo>
                <a:lnTo>
                  <a:pt x="1779885" y="1165544"/>
                </a:lnTo>
                <a:lnTo>
                  <a:pt x="1780772" y="1171893"/>
                </a:lnTo>
                <a:lnTo>
                  <a:pt x="1781659" y="1177608"/>
                </a:lnTo>
                <a:cubicBezTo>
                  <a:pt x="1781757" y="1179619"/>
                  <a:pt x="1781856" y="1181630"/>
                  <a:pt x="1781954" y="1183641"/>
                </a:cubicBezTo>
                <a:lnTo>
                  <a:pt x="1781954" y="1189356"/>
                </a:lnTo>
                <a:lnTo>
                  <a:pt x="1781954" y="1195388"/>
                </a:lnTo>
                <a:cubicBezTo>
                  <a:pt x="1781856" y="1197505"/>
                  <a:pt x="1781757" y="1199622"/>
                  <a:pt x="1781659" y="1201739"/>
                </a:cubicBezTo>
                <a:lnTo>
                  <a:pt x="1780772" y="1207454"/>
                </a:lnTo>
                <a:lnTo>
                  <a:pt x="1779885" y="1213486"/>
                </a:lnTo>
                <a:lnTo>
                  <a:pt x="1778408" y="1219200"/>
                </a:lnTo>
                <a:lnTo>
                  <a:pt x="1776930" y="1225233"/>
                </a:lnTo>
                <a:lnTo>
                  <a:pt x="1775156" y="1230949"/>
                </a:lnTo>
                <a:lnTo>
                  <a:pt x="1773087" y="1236346"/>
                </a:lnTo>
                <a:lnTo>
                  <a:pt x="1770427" y="1242061"/>
                </a:lnTo>
                <a:lnTo>
                  <a:pt x="1767472" y="1247459"/>
                </a:lnTo>
                <a:lnTo>
                  <a:pt x="1764812" y="1252855"/>
                </a:lnTo>
                <a:lnTo>
                  <a:pt x="1761560" y="1258254"/>
                </a:lnTo>
                <a:lnTo>
                  <a:pt x="1758014" y="1263333"/>
                </a:lnTo>
                <a:lnTo>
                  <a:pt x="1753876" y="1268413"/>
                </a:lnTo>
                <a:lnTo>
                  <a:pt x="1750034" y="1273494"/>
                </a:lnTo>
                <a:lnTo>
                  <a:pt x="1745304" y="1278255"/>
                </a:lnTo>
                <a:lnTo>
                  <a:pt x="1740575" y="1282384"/>
                </a:lnTo>
                <a:lnTo>
                  <a:pt x="1736142" y="1286510"/>
                </a:lnTo>
                <a:lnTo>
                  <a:pt x="1731117" y="1290321"/>
                </a:lnTo>
                <a:lnTo>
                  <a:pt x="1726093" y="1293814"/>
                </a:lnTo>
                <a:lnTo>
                  <a:pt x="1720477" y="1297306"/>
                </a:lnTo>
                <a:lnTo>
                  <a:pt x="1715157" y="1300481"/>
                </a:lnTo>
                <a:lnTo>
                  <a:pt x="1709837" y="1303021"/>
                </a:lnTo>
                <a:lnTo>
                  <a:pt x="1703926" y="1305560"/>
                </a:lnTo>
                <a:lnTo>
                  <a:pt x="1698310" y="1307465"/>
                </a:lnTo>
                <a:lnTo>
                  <a:pt x="1692398" y="1309371"/>
                </a:lnTo>
                <a:lnTo>
                  <a:pt x="1686783" y="1311275"/>
                </a:lnTo>
                <a:lnTo>
                  <a:pt x="1681167" y="1312228"/>
                </a:lnTo>
                <a:lnTo>
                  <a:pt x="1674960" y="1313180"/>
                </a:lnTo>
                <a:lnTo>
                  <a:pt x="1668754" y="1314133"/>
                </a:lnTo>
                <a:lnTo>
                  <a:pt x="1663138" y="1314450"/>
                </a:lnTo>
                <a:lnTo>
                  <a:pt x="1656931" y="1314769"/>
                </a:lnTo>
                <a:lnTo>
                  <a:pt x="1651020" y="1314450"/>
                </a:lnTo>
                <a:lnTo>
                  <a:pt x="1645108" y="1314133"/>
                </a:lnTo>
                <a:lnTo>
                  <a:pt x="1638902" y="1313180"/>
                </a:lnTo>
                <a:lnTo>
                  <a:pt x="1633286" y="1312228"/>
                </a:lnTo>
                <a:lnTo>
                  <a:pt x="1627079" y="1311275"/>
                </a:lnTo>
                <a:lnTo>
                  <a:pt x="1621463" y="1309371"/>
                </a:lnTo>
                <a:lnTo>
                  <a:pt x="1615552" y="1307465"/>
                </a:lnTo>
                <a:lnTo>
                  <a:pt x="1609936" y="1305560"/>
                </a:lnTo>
                <a:lnTo>
                  <a:pt x="1604320" y="1303021"/>
                </a:lnTo>
                <a:lnTo>
                  <a:pt x="1598705" y="1300481"/>
                </a:lnTo>
                <a:lnTo>
                  <a:pt x="1593385" y="1297306"/>
                </a:lnTo>
                <a:lnTo>
                  <a:pt x="1588360" y="1293814"/>
                </a:lnTo>
                <a:lnTo>
                  <a:pt x="1583040" y="1290321"/>
                </a:lnTo>
                <a:lnTo>
                  <a:pt x="1578015" y="1286510"/>
                </a:lnTo>
                <a:lnTo>
                  <a:pt x="1573286" y="1282384"/>
                </a:lnTo>
                <a:lnTo>
                  <a:pt x="1568557" y="1278255"/>
                </a:lnTo>
                <a:lnTo>
                  <a:pt x="290540" y="0"/>
                </a:lnTo>
                <a:lnTo>
                  <a:pt x="0" y="0"/>
                </a:lnTo>
                <a:lnTo>
                  <a:pt x="0" y="6858000"/>
                </a:lnTo>
                <a:lnTo>
                  <a:pt x="6489101" y="6858000"/>
                </a:lnTo>
                <a:lnTo>
                  <a:pt x="1481070" y="1828166"/>
                </a:lnTo>
                <a:lnTo>
                  <a:pt x="1476637" y="1823404"/>
                </a:lnTo>
                <a:lnTo>
                  <a:pt x="1472204" y="1818640"/>
                </a:lnTo>
                <a:lnTo>
                  <a:pt x="1468657" y="1814195"/>
                </a:lnTo>
                <a:lnTo>
                  <a:pt x="1465110" y="1808799"/>
                </a:lnTo>
                <a:lnTo>
                  <a:pt x="1461859" y="1803718"/>
                </a:lnTo>
                <a:lnTo>
                  <a:pt x="1459199" y="1798321"/>
                </a:lnTo>
                <a:lnTo>
                  <a:pt x="1456243" y="1792924"/>
                </a:lnTo>
                <a:lnTo>
                  <a:pt x="1453878" y="1787526"/>
                </a:lnTo>
                <a:lnTo>
                  <a:pt x="1451810" y="1781811"/>
                </a:lnTo>
                <a:lnTo>
                  <a:pt x="1450036" y="1776095"/>
                </a:lnTo>
                <a:lnTo>
                  <a:pt x="1448263" y="1770380"/>
                </a:lnTo>
                <a:lnTo>
                  <a:pt x="1447081" y="1764665"/>
                </a:lnTo>
                <a:lnTo>
                  <a:pt x="1446194" y="1758634"/>
                </a:lnTo>
                <a:lnTo>
                  <a:pt x="1445307" y="1752919"/>
                </a:lnTo>
                <a:cubicBezTo>
                  <a:pt x="1445209" y="1750908"/>
                  <a:pt x="1445110" y="1748896"/>
                  <a:pt x="1445012" y="1746885"/>
                </a:cubicBezTo>
                <a:lnTo>
                  <a:pt x="1445012" y="1741170"/>
                </a:lnTo>
                <a:lnTo>
                  <a:pt x="1445012" y="1735139"/>
                </a:lnTo>
                <a:cubicBezTo>
                  <a:pt x="1445110" y="1733234"/>
                  <a:pt x="1445209" y="1731329"/>
                  <a:pt x="1445307" y="1729424"/>
                </a:cubicBezTo>
                <a:lnTo>
                  <a:pt x="1446194" y="1723074"/>
                </a:lnTo>
                <a:lnTo>
                  <a:pt x="1447081" y="1717358"/>
                </a:lnTo>
                <a:lnTo>
                  <a:pt x="1448263" y="1711643"/>
                </a:lnTo>
                <a:lnTo>
                  <a:pt x="1450036" y="1705929"/>
                </a:lnTo>
                <a:lnTo>
                  <a:pt x="1451810" y="1700214"/>
                </a:lnTo>
                <a:lnTo>
                  <a:pt x="1453878" y="1694816"/>
                </a:lnTo>
                <a:lnTo>
                  <a:pt x="1456243" y="1689101"/>
                </a:lnTo>
                <a:lnTo>
                  <a:pt x="1459199" y="1683703"/>
                </a:lnTo>
                <a:lnTo>
                  <a:pt x="1461859" y="1678305"/>
                </a:lnTo>
                <a:lnTo>
                  <a:pt x="1465110" y="1673226"/>
                </a:lnTo>
                <a:lnTo>
                  <a:pt x="1468657" y="1668145"/>
                </a:lnTo>
                <a:lnTo>
                  <a:pt x="1472204" y="1663066"/>
                </a:lnTo>
                <a:lnTo>
                  <a:pt x="1476637" y="1658621"/>
                </a:lnTo>
                <a:lnTo>
                  <a:pt x="1481070" y="1653859"/>
                </a:lnTo>
                <a:lnTo>
                  <a:pt x="1485504" y="1649414"/>
                </a:lnTo>
                <a:lnTo>
                  <a:pt x="1490233" y="1645603"/>
                </a:lnTo>
                <a:lnTo>
                  <a:pt x="1495258" y="1641794"/>
                </a:lnTo>
                <a:lnTo>
                  <a:pt x="1500282" y="1637984"/>
                </a:lnTo>
                <a:lnTo>
                  <a:pt x="1505307" y="1634809"/>
                </a:lnTo>
                <a:lnTo>
                  <a:pt x="1510922" y="1631950"/>
                </a:lnTo>
                <a:lnTo>
                  <a:pt x="1516242" y="1629094"/>
                </a:lnTo>
                <a:lnTo>
                  <a:pt x="1521858" y="1626871"/>
                </a:lnTo>
                <a:lnTo>
                  <a:pt x="1527178" y="1624649"/>
                </a:lnTo>
                <a:lnTo>
                  <a:pt x="1533090" y="1623061"/>
                </a:lnTo>
                <a:lnTo>
                  <a:pt x="1538705" y="1621155"/>
                </a:lnTo>
                <a:lnTo>
                  <a:pt x="1544617" y="1620204"/>
                </a:lnTo>
                <a:lnTo>
                  <a:pt x="1550232" y="1618934"/>
                </a:lnTo>
                <a:lnTo>
                  <a:pt x="1556439" y="1618299"/>
                </a:lnTo>
                <a:lnTo>
                  <a:pt x="1562055" y="1617981"/>
                </a:lnTo>
                <a:lnTo>
                  <a:pt x="1568262" y="1617981"/>
                </a:lnTo>
                <a:lnTo>
                  <a:pt x="1573878" y="1617981"/>
                </a:lnTo>
                <a:lnTo>
                  <a:pt x="1580084" y="1618299"/>
                </a:lnTo>
                <a:lnTo>
                  <a:pt x="1585996" y="1618934"/>
                </a:lnTo>
                <a:lnTo>
                  <a:pt x="1591611" y="1620204"/>
                </a:lnTo>
                <a:lnTo>
                  <a:pt x="1597227" y="1621155"/>
                </a:lnTo>
                <a:lnTo>
                  <a:pt x="1603138" y="1623061"/>
                </a:lnTo>
                <a:lnTo>
                  <a:pt x="1608754" y="1624649"/>
                </a:lnTo>
                <a:lnTo>
                  <a:pt x="1614665" y="1626871"/>
                </a:lnTo>
                <a:lnTo>
                  <a:pt x="1619986" y="1629094"/>
                </a:lnTo>
                <a:lnTo>
                  <a:pt x="1625306" y="1631950"/>
                </a:lnTo>
                <a:lnTo>
                  <a:pt x="1630626" y="1634809"/>
                </a:lnTo>
                <a:lnTo>
                  <a:pt x="1635650" y="1637984"/>
                </a:lnTo>
                <a:lnTo>
                  <a:pt x="1640675" y="1641794"/>
                </a:lnTo>
                <a:lnTo>
                  <a:pt x="1645700" y="1645603"/>
                </a:lnTo>
                <a:lnTo>
                  <a:pt x="1650428" y="1649414"/>
                </a:lnTo>
                <a:lnTo>
                  <a:pt x="1655158" y="1653859"/>
                </a:lnTo>
                <a:lnTo>
                  <a:pt x="2324018" y="2322830"/>
                </a:lnTo>
                <a:lnTo>
                  <a:pt x="2328747" y="2326958"/>
                </a:lnTo>
                <a:lnTo>
                  <a:pt x="2333476" y="2331085"/>
                </a:lnTo>
                <a:lnTo>
                  <a:pt x="2338501" y="2334895"/>
                </a:lnTo>
                <a:lnTo>
                  <a:pt x="2343525" y="2338705"/>
                </a:lnTo>
                <a:lnTo>
                  <a:pt x="2348550" y="2341880"/>
                </a:lnTo>
                <a:lnTo>
                  <a:pt x="2353870" y="2344738"/>
                </a:lnTo>
                <a:lnTo>
                  <a:pt x="2359190" y="2347595"/>
                </a:lnTo>
                <a:lnTo>
                  <a:pt x="2365101" y="2349818"/>
                </a:lnTo>
                <a:lnTo>
                  <a:pt x="2370422" y="2351723"/>
                </a:lnTo>
                <a:lnTo>
                  <a:pt x="2376037" y="2353628"/>
                </a:lnTo>
                <a:lnTo>
                  <a:pt x="2381949" y="2355534"/>
                </a:lnTo>
                <a:lnTo>
                  <a:pt x="2387564" y="2356485"/>
                </a:lnTo>
                <a:lnTo>
                  <a:pt x="2393476" y="2357755"/>
                </a:lnTo>
                <a:lnTo>
                  <a:pt x="2399387" y="2358391"/>
                </a:lnTo>
                <a:lnTo>
                  <a:pt x="2405298" y="2358708"/>
                </a:lnTo>
                <a:lnTo>
                  <a:pt x="2411209" y="2358708"/>
                </a:lnTo>
                <a:lnTo>
                  <a:pt x="2417121" y="2358708"/>
                </a:lnTo>
                <a:lnTo>
                  <a:pt x="2423032" y="2358391"/>
                </a:lnTo>
                <a:lnTo>
                  <a:pt x="2428943" y="2357755"/>
                </a:lnTo>
                <a:lnTo>
                  <a:pt x="2434559" y="2356485"/>
                </a:lnTo>
                <a:lnTo>
                  <a:pt x="2440470" y="2355534"/>
                </a:lnTo>
                <a:lnTo>
                  <a:pt x="2446086" y="2353628"/>
                </a:lnTo>
                <a:lnTo>
                  <a:pt x="2451997" y="2351723"/>
                </a:lnTo>
                <a:lnTo>
                  <a:pt x="2457613" y="2349818"/>
                </a:lnTo>
                <a:lnTo>
                  <a:pt x="2462933" y="2347595"/>
                </a:lnTo>
                <a:lnTo>
                  <a:pt x="2468549" y="2344738"/>
                </a:lnTo>
                <a:lnTo>
                  <a:pt x="2473869" y="2341880"/>
                </a:lnTo>
                <a:lnTo>
                  <a:pt x="2478893" y="2338705"/>
                </a:lnTo>
                <a:lnTo>
                  <a:pt x="2484214" y="2334895"/>
                </a:lnTo>
                <a:lnTo>
                  <a:pt x="2488943" y="2331085"/>
                </a:lnTo>
                <a:lnTo>
                  <a:pt x="2493672" y="2326958"/>
                </a:lnTo>
                <a:lnTo>
                  <a:pt x="2498105" y="2322830"/>
                </a:lnTo>
                <a:lnTo>
                  <a:pt x="2502539" y="2318068"/>
                </a:lnTo>
                <a:lnTo>
                  <a:pt x="2506972" y="2313306"/>
                </a:lnTo>
                <a:lnTo>
                  <a:pt x="2510519" y="2308544"/>
                </a:lnTo>
                <a:lnTo>
                  <a:pt x="2514066" y="2303463"/>
                </a:lnTo>
                <a:lnTo>
                  <a:pt x="2517317" y="2298384"/>
                </a:lnTo>
                <a:lnTo>
                  <a:pt x="2520272" y="2292985"/>
                </a:lnTo>
                <a:lnTo>
                  <a:pt x="2522932" y="2287588"/>
                </a:lnTo>
                <a:lnTo>
                  <a:pt x="2525593" y="2281873"/>
                </a:lnTo>
                <a:lnTo>
                  <a:pt x="2527366" y="2276476"/>
                </a:lnTo>
                <a:lnTo>
                  <a:pt x="2529435" y="2270761"/>
                </a:lnTo>
                <a:lnTo>
                  <a:pt x="2530913" y="2265046"/>
                </a:lnTo>
                <a:lnTo>
                  <a:pt x="2532095" y="2259331"/>
                </a:lnTo>
                <a:lnTo>
                  <a:pt x="2532982" y="2253298"/>
                </a:lnTo>
                <a:lnTo>
                  <a:pt x="2533868" y="2247266"/>
                </a:lnTo>
                <a:cubicBezTo>
                  <a:pt x="2533967" y="2245362"/>
                  <a:pt x="2534065" y="2243456"/>
                  <a:pt x="2534164" y="2241551"/>
                </a:cubicBezTo>
                <a:cubicBezTo>
                  <a:pt x="2534262" y="2239540"/>
                  <a:pt x="2534361" y="2237530"/>
                  <a:pt x="2534459" y="2235519"/>
                </a:cubicBezTo>
                <a:cubicBezTo>
                  <a:pt x="2534361" y="2233614"/>
                  <a:pt x="2534262" y="2231709"/>
                  <a:pt x="2534164" y="2229804"/>
                </a:cubicBezTo>
                <a:cubicBezTo>
                  <a:pt x="2534065" y="2227793"/>
                  <a:pt x="2533967" y="2225781"/>
                  <a:pt x="2533868" y="2223770"/>
                </a:cubicBezTo>
                <a:lnTo>
                  <a:pt x="2532982" y="2217739"/>
                </a:lnTo>
                <a:lnTo>
                  <a:pt x="2532095" y="2212024"/>
                </a:lnTo>
                <a:lnTo>
                  <a:pt x="2530913" y="2206309"/>
                </a:lnTo>
                <a:lnTo>
                  <a:pt x="2529435" y="2200593"/>
                </a:lnTo>
                <a:lnTo>
                  <a:pt x="2527366" y="2194878"/>
                </a:lnTo>
                <a:lnTo>
                  <a:pt x="2525593" y="2189163"/>
                </a:lnTo>
                <a:lnTo>
                  <a:pt x="2522932" y="2183765"/>
                </a:lnTo>
                <a:lnTo>
                  <a:pt x="2520272" y="2178368"/>
                </a:lnTo>
                <a:lnTo>
                  <a:pt x="2517317" y="2172970"/>
                </a:lnTo>
                <a:lnTo>
                  <a:pt x="2514066" y="2167890"/>
                </a:lnTo>
                <a:lnTo>
                  <a:pt x="2510519" y="2162494"/>
                </a:lnTo>
                <a:lnTo>
                  <a:pt x="2506972" y="2157730"/>
                </a:lnTo>
                <a:lnTo>
                  <a:pt x="2502539" y="2153285"/>
                </a:lnTo>
                <a:lnTo>
                  <a:pt x="2498105" y="2148523"/>
                </a:lnTo>
                <a:lnTo>
                  <a:pt x="2111508" y="1761490"/>
                </a:lnTo>
                <a:lnTo>
                  <a:pt x="1915254" y="1565276"/>
                </a:lnTo>
                <a:lnTo>
                  <a:pt x="1910524" y="1560514"/>
                </a:lnTo>
                <a:lnTo>
                  <a:pt x="1906682" y="1555751"/>
                </a:lnTo>
                <a:lnTo>
                  <a:pt x="1902544" y="1550671"/>
                </a:lnTo>
                <a:lnTo>
                  <a:pt x="1899588" y="1545909"/>
                </a:lnTo>
                <a:lnTo>
                  <a:pt x="1896338" y="1540829"/>
                </a:lnTo>
                <a:lnTo>
                  <a:pt x="1893086" y="1535430"/>
                </a:lnTo>
                <a:lnTo>
                  <a:pt x="1890426" y="1530034"/>
                </a:lnTo>
                <a:lnTo>
                  <a:pt x="1888062" y="1524635"/>
                </a:lnTo>
                <a:lnTo>
                  <a:pt x="1885697" y="1518920"/>
                </a:lnTo>
                <a:lnTo>
                  <a:pt x="1883924" y="1513205"/>
                </a:lnTo>
                <a:lnTo>
                  <a:pt x="1882446" y="1507174"/>
                </a:lnTo>
                <a:lnTo>
                  <a:pt x="1881264" y="1501459"/>
                </a:lnTo>
                <a:lnTo>
                  <a:pt x="1880377" y="1495744"/>
                </a:lnTo>
                <a:lnTo>
                  <a:pt x="1879786" y="1489710"/>
                </a:lnTo>
                <a:lnTo>
                  <a:pt x="1879195" y="1483995"/>
                </a:lnTo>
                <a:cubicBezTo>
                  <a:pt x="1879096" y="1482090"/>
                  <a:pt x="1878998" y="1480186"/>
                  <a:pt x="1878899" y="1478281"/>
                </a:cubicBezTo>
                <a:cubicBezTo>
                  <a:pt x="1878998" y="1476270"/>
                  <a:pt x="1879096" y="1474260"/>
                  <a:pt x="1879195" y="1472249"/>
                </a:cubicBezTo>
                <a:lnTo>
                  <a:pt x="1879786" y="1466215"/>
                </a:lnTo>
                <a:lnTo>
                  <a:pt x="1880377" y="1460183"/>
                </a:lnTo>
                <a:lnTo>
                  <a:pt x="1881264" y="1454468"/>
                </a:lnTo>
                <a:lnTo>
                  <a:pt x="1882446" y="1448754"/>
                </a:lnTo>
                <a:lnTo>
                  <a:pt x="1883924" y="1443039"/>
                </a:lnTo>
                <a:lnTo>
                  <a:pt x="1885697" y="1437324"/>
                </a:lnTo>
                <a:lnTo>
                  <a:pt x="1888062" y="1431609"/>
                </a:lnTo>
                <a:lnTo>
                  <a:pt x="1890426" y="1426211"/>
                </a:lnTo>
                <a:lnTo>
                  <a:pt x="1893086" y="1420814"/>
                </a:lnTo>
                <a:lnTo>
                  <a:pt x="1896338" y="1415416"/>
                </a:lnTo>
                <a:lnTo>
                  <a:pt x="1899588" y="1410336"/>
                </a:lnTo>
                <a:lnTo>
                  <a:pt x="1902544" y="1405256"/>
                </a:lnTo>
                <a:lnTo>
                  <a:pt x="1906682" y="1400175"/>
                </a:lnTo>
                <a:lnTo>
                  <a:pt x="1910524" y="1395731"/>
                </a:lnTo>
                <a:lnTo>
                  <a:pt x="1915254" y="1390969"/>
                </a:lnTo>
                <a:lnTo>
                  <a:pt x="1919687" y="1386524"/>
                </a:lnTo>
                <a:lnTo>
                  <a:pt x="1924712" y="1382396"/>
                </a:lnTo>
                <a:lnTo>
                  <a:pt x="1929145" y="1378585"/>
                </a:lnTo>
                <a:lnTo>
                  <a:pt x="1934170" y="1375094"/>
                </a:lnTo>
                <a:lnTo>
                  <a:pt x="1939785" y="1371919"/>
                </a:lnTo>
                <a:lnTo>
                  <a:pt x="1945106" y="1369061"/>
                </a:lnTo>
                <a:lnTo>
                  <a:pt x="1950426" y="1366204"/>
                </a:lnTo>
                <a:lnTo>
                  <a:pt x="1955746" y="1363980"/>
                </a:lnTo>
                <a:lnTo>
                  <a:pt x="1961657" y="1361759"/>
                </a:lnTo>
                <a:lnTo>
                  <a:pt x="1967273" y="1360170"/>
                </a:lnTo>
                <a:lnTo>
                  <a:pt x="1973184" y="1358265"/>
                </a:lnTo>
                <a:lnTo>
                  <a:pt x="1978800" y="1357314"/>
                </a:lnTo>
                <a:lnTo>
                  <a:pt x="1984711" y="1356043"/>
                </a:lnTo>
                <a:lnTo>
                  <a:pt x="1990327" y="1355409"/>
                </a:lnTo>
                <a:lnTo>
                  <a:pt x="1996534" y="1355090"/>
                </a:lnTo>
                <a:lnTo>
                  <a:pt x="2002149" y="1354773"/>
                </a:lnTo>
                <a:lnTo>
                  <a:pt x="2008356" y="1355090"/>
                </a:lnTo>
                <a:lnTo>
                  <a:pt x="2013972" y="1355409"/>
                </a:lnTo>
                <a:lnTo>
                  <a:pt x="2019883" y="1356043"/>
                </a:lnTo>
                <a:lnTo>
                  <a:pt x="2025794" y="1357314"/>
                </a:lnTo>
                <a:lnTo>
                  <a:pt x="2031706" y="1358265"/>
                </a:lnTo>
                <a:lnTo>
                  <a:pt x="2037321" y="1360170"/>
                </a:lnTo>
                <a:lnTo>
                  <a:pt x="2043232" y="1361759"/>
                </a:lnTo>
                <a:lnTo>
                  <a:pt x="2048553" y="1363980"/>
                </a:lnTo>
                <a:lnTo>
                  <a:pt x="2054168" y="1366204"/>
                </a:lnTo>
                <a:lnTo>
                  <a:pt x="2059784" y="1369061"/>
                </a:lnTo>
                <a:lnTo>
                  <a:pt x="2065104" y="1371919"/>
                </a:lnTo>
                <a:lnTo>
                  <a:pt x="2070129" y="1375094"/>
                </a:lnTo>
                <a:lnTo>
                  <a:pt x="2075154" y="1378585"/>
                </a:lnTo>
                <a:lnTo>
                  <a:pt x="2080178" y="1382396"/>
                </a:lnTo>
                <a:lnTo>
                  <a:pt x="2084907" y="1386524"/>
                </a:lnTo>
                <a:lnTo>
                  <a:pt x="2089340" y="1390969"/>
                </a:lnTo>
                <a:lnTo>
                  <a:pt x="2296826" y="1598296"/>
                </a:lnTo>
                <a:lnTo>
                  <a:pt x="2301260" y="1602423"/>
                </a:lnTo>
                <a:lnTo>
                  <a:pt x="2305989" y="1606869"/>
                </a:lnTo>
                <a:lnTo>
                  <a:pt x="2311013" y="1610361"/>
                </a:lnTo>
                <a:lnTo>
                  <a:pt x="2316038" y="1613854"/>
                </a:lnTo>
                <a:lnTo>
                  <a:pt x="2321062" y="1617345"/>
                </a:lnTo>
                <a:lnTo>
                  <a:pt x="2326678" y="1620204"/>
                </a:lnTo>
                <a:lnTo>
                  <a:pt x="2331998" y="1623061"/>
                </a:lnTo>
                <a:lnTo>
                  <a:pt x="2337318" y="1625283"/>
                </a:lnTo>
                <a:lnTo>
                  <a:pt x="2342934" y="1627189"/>
                </a:lnTo>
                <a:lnTo>
                  <a:pt x="2348845" y="1629094"/>
                </a:lnTo>
                <a:lnTo>
                  <a:pt x="2354461" y="1630998"/>
                </a:lnTo>
                <a:lnTo>
                  <a:pt x="2360372" y="1631950"/>
                </a:lnTo>
                <a:lnTo>
                  <a:pt x="2365988" y="1632904"/>
                </a:lnTo>
                <a:lnTo>
                  <a:pt x="2372195" y="1633856"/>
                </a:lnTo>
                <a:lnTo>
                  <a:pt x="2377811" y="1634174"/>
                </a:lnTo>
                <a:lnTo>
                  <a:pt x="2383722" y="1634174"/>
                </a:lnTo>
                <a:lnTo>
                  <a:pt x="2389633" y="1634174"/>
                </a:lnTo>
                <a:lnTo>
                  <a:pt x="2395545" y="1633856"/>
                </a:lnTo>
                <a:lnTo>
                  <a:pt x="2401751" y="1632904"/>
                </a:lnTo>
                <a:lnTo>
                  <a:pt x="2407367" y="1631950"/>
                </a:lnTo>
                <a:lnTo>
                  <a:pt x="2412983" y="1630998"/>
                </a:lnTo>
                <a:lnTo>
                  <a:pt x="2418894" y="1629094"/>
                </a:lnTo>
                <a:lnTo>
                  <a:pt x="2424510" y="1627189"/>
                </a:lnTo>
                <a:lnTo>
                  <a:pt x="2430125" y="1625283"/>
                </a:lnTo>
                <a:lnTo>
                  <a:pt x="2435741" y="1623061"/>
                </a:lnTo>
                <a:lnTo>
                  <a:pt x="2441061" y="1620204"/>
                </a:lnTo>
                <a:lnTo>
                  <a:pt x="2446381" y="1617345"/>
                </a:lnTo>
                <a:lnTo>
                  <a:pt x="2451702" y="1613854"/>
                </a:lnTo>
                <a:lnTo>
                  <a:pt x="2456726" y="1610361"/>
                </a:lnTo>
                <a:lnTo>
                  <a:pt x="2461751" y="1606869"/>
                </a:lnTo>
                <a:lnTo>
                  <a:pt x="2466184" y="1602423"/>
                </a:lnTo>
                <a:lnTo>
                  <a:pt x="2470913" y="1598296"/>
                </a:lnTo>
                <a:lnTo>
                  <a:pt x="2475347" y="1593533"/>
                </a:lnTo>
                <a:lnTo>
                  <a:pt x="2479485" y="1588771"/>
                </a:lnTo>
                <a:lnTo>
                  <a:pt x="2483031" y="1583691"/>
                </a:lnTo>
                <a:lnTo>
                  <a:pt x="2486874" y="1578928"/>
                </a:lnTo>
                <a:lnTo>
                  <a:pt x="2490125" y="1573849"/>
                </a:lnTo>
                <a:lnTo>
                  <a:pt x="2492785" y="1568451"/>
                </a:lnTo>
                <a:lnTo>
                  <a:pt x="2495741" y="1563054"/>
                </a:lnTo>
                <a:lnTo>
                  <a:pt x="2497810" y="1557339"/>
                </a:lnTo>
                <a:lnTo>
                  <a:pt x="2500174" y="1551941"/>
                </a:lnTo>
                <a:lnTo>
                  <a:pt x="2501947" y="1546226"/>
                </a:lnTo>
                <a:lnTo>
                  <a:pt x="2503721" y="1540511"/>
                </a:lnTo>
                <a:lnTo>
                  <a:pt x="2504608" y="1534478"/>
                </a:lnTo>
                <a:lnTo>
                  <a:pt x="2505790" y="1528763"/>
                </a:lnTo>
                <a:lnTo>
                  <a:pt x="2506381" y="1522731"/>
                </a:lnTo>
                <a:lnTo>
                  <a:pt x="2506972" y="1517016"/>
                </a:lnTo>
                <a:lnTo>
                  <a:pt x="2506972" y="1510984"/>
                </a:lnTo>
                <a:lnTo>
                  <a:pt x="2506972" y="1505268"/>
                </a:lnTo>
                <a:lnTo>
                  <a:pt x="2506381" y="1499553"/>
                </a:lnTo>
                <a:lnTo>
                  <a:pt x="2505790" y="1493204"/>
                </a:lnTo>
                <a:lnTo>
                  <a:pt x="2504608" y="1487489"/>
                </a:lnTo>
                <a:lnTo>
                  <a:pt x="2503721" y="1481773"/>
                </a:lnTo>
                <a:lnTo>
                  <a:pt x="2501947" y="1476058"/>
                </a:lnTo>
                <a:lnTo>
                  <a:pt x="2500174" y="1470343"/>
                </a:lnTo>
                <a:lnTo>
                  <a:pt x="2497810" y="1464629"/>
                </a:lnTo>
                <a:lnTo>
                  <a:pt x="2495741" y="1459231"/>
                </a:lnTo>
                <a:lnTo>
                  <a:pt x="2492785" y="1453834"/>
                </a:lnTo>
                <a:lnTo>
                  <a:pt x="2490125" y="1448436"/>
                </a:lnTo>
                <a:lnTo>
                  <a:pt x="2486874" y="1443356"/>
                </a:lnTo>
                <a:lnTo>
                  <a:pt x="2483031" y="1438275"/>
                </a:lnTo>
                <a:lnTo>
                  <a:pt x="2479485" y="1433195"/>
                </a:lnTo>
                <a:lnTo>
                  <a:pt x="2475347" y="1428751"/>
                </a:lnTo>
                <a:lnTo>
                  <a:pt x="2470913" y="1423988"/>
                </a:lnTo>
                <a:lnTo>
                  <a:pt x="1802348" y="755333"/>
                </a:lnTo>
                <a:lnTo>
                  <a:pt x="1796141" y="748348"/>
                </a:lnTo>
                <a:lnTo>
                  <a:pt x="1790230" y="741045"/>
                </a:lnTo>
                <a:lnTo>
                  <a:pt x="1784910" y="733108"/>
                </a:lnTo>
                <a:lnTo>
                  <a:pt x="1780181" y="725170"/>
                </a:lnTo>
                <a:lnTo>
                  <a:pt x="1776634" y="716915"/>
                </a:lnTo>
                <a:lnTo>
                  <a:pt x="1773087" y="708660"/>
                </a:lnTo>
                <a:lnTo>
                  <a:pt x="1770427" y="699770"/>
                </a:lnTo>
                <a:lnTo>
                  <a:pt x="1768654" y="69119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Freeform 7">
            <a:extLst>
              <a:ext uri="{FF2B5EF4-FFF2-40B4-BE49-F238E27FC236}">
                <a16:creationId xmlns="" xmlns:a16="http://schemas.microsoft.com/office/drawing/2014/main" id="{6B4AD8D0-8505-4533-8A1F-FDF084BC1431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98141" y="4797425"/>
            <a:ext cx="2543326" cy="2060575"/>
          </a:xfrm>
          <a:custGeom>
            <a:avLst/>
            <a:gdLst>
              <a:gd name="T0" fmla="*/ 156 w 8608"/>
              <a:gd name="T1" fmla="*/ 1515 h 6490"/>
              <a:gd name="T2" fmla="*/ 226 w 8608"/>
              <a:gd name="T3" fmla="*/ 1472 h 6490"/>
              <a:gd name="T4" fmla="*/ 303 w 8608"/>
              <a:gd name="T5" fmla="*/ 1444 h 6490"/>
              <a:gd name="T6" fmla="*/ 382 w 8608"/>
              <a:gd name="T7" fmla="*/ 1429 h 6490"/>
              <a:gd name="T8" fmla="*/ 463 w 8608"/>
              <a:gd name="T9" fmla="*/ 1429 h 6490"/>
              <a:gd name="T10" fmla="*/ 542 w 8608"/>
              <a:gd name="T11" fmla="*/ 1444 h 6490"/>
              <a:gd name="T12" fmla="*/ 619 w 8608"/>
              <a:gd name="T13" fmla="*/ 1472 h 6490"/>
              <a:gd name="T14" fmla="*/ 689 w 8608"/>
              <a:gd name="T15" fmla="*/ 1515 h 6490"/>
              <a:gd name="T16" fmla="*/ 3176 w 8608"/>
              <a:gd name="T17" fmla="*/ 3828 h 6490"/>
              <a:gd name="T18" fmla="*/ 3243 w 8608"/>
              <a:gd name="T19" fmla="*/ 3879 h 6490"/>
              <a:gd name="T20" fmla="*/ 3316 w 8608"/>
              <a:gd name="T21" fmla="*/ 3915 h 6490"/>
              <a:gd name="T22" fmla="*/ 3393 w 8608"/>
              <a:gd name="T23" fmla="*/ 3936 h 6490"/>
              <a:gd name="T24" fmla="*/ 3475 w 8608"/>
              <a:gd name="T25" fmla="*/ 3943 h 6490"/>
              <a:gd name="T26" fmla="*/ 3555 w 8608"/>
              <a:gd name="T27" fmla="*/ 3936 h 6490"/>
              <a:gd name="T28" fmla="*/ 3633 w 8608"/>
              <a:gd name="T29" fmla="*/ 3915 h 6490"/>
              <a:gd name="T30" fmla="*/ 3706 w 8608"/>
              <a:gd name="T31" fmla="*/ 3879 h 6490"/>
              <a:gd name="T32" fmla="*/ 3772 w 8608"/>
              <a:gd name="T33" fmla="*/ 3828 h 6490"/>
              <a:gd name="T34" fmla="*/ 3814 w 8608"/>
              <a:gd name="T35" fmla="*/ 3783 h 6490"/>
              <a:gd name="T36" fmla="*/ 3856 w 8608"/>
              <a:gd name="T37" fmla="*/ 3716 h 6490"/>
              <a:gd name="T38" fmla="*/ 3884 w 8608"/>
              <a:gd name="T39" fmla="*/ 3644 h 6490"/>
              <a:gd name="T40" fmla="*/ 3895 w 8608"/>
              <a:gd name="T41" fmla="*/ 3570 h 6490"/>
              <a:gd name="T42" fmla="*/ 3892 w 8608"/>
              <a:gd name="T43" fmla="*/ 3494 h 6490"/>
              <a:gd name="T44" fmla="*/ 3872 w 8608"/>
              <a:gd name="T45" fmla="*/ 3420 h 6490"/>
              <a:gd name="T46" fmla="*/ 3838 w 8608"/>
              <a:gd name="T47" fmla="*/ 3351 h 6490"/>
              <a:gd name="T48" fmla="*/ 3787 w 8608"/>
              <a:gd name="T49" fmla="*/ 3288 h 6490"/>
              <a:gd name="T50" fmla="*/ 963 w 8608"/>
              <a:gd name="T51" fmla="*/ 656 h 6490"/>
              <a:gd name="T52" fmla="*/ 913 w 8608"/>
              <a:gd name="T53" fmla="*/ 593 h 6490"/>
              <a:gd name="T54" fmla="*/ 878 w 8608"/>
              <a:gd name="T55" fmla="*/ 523 h 6490"/>
              <a:gd name="T56" fmla="*/ 858 w 8608"/>
              <a:gd name="T57" fmla="*/ 449 h 6490"/>
              <a:gd name="T58" fmla="*/ 854 w 8608"/>
              <a:gd name="T59" fmla="*/ 375 h 6490"/>
              <a:gd name="T60" fmla="*/ 865 w 8608"/>
              <a:gd name="T61" fmla="*/ 300 h 6490"/>
              <a:gd name="T62" fmla="*/ 893 w 8608"/>
              <a:gd name="T63" fmla="*/ 228 h 6490"/>
              <a:gd name="T64" fmla="*/ 936 w 8608"/>
              <a:gd name="T65" fmla="*/ 161 h 6490"/>
              <a:gd name="T66" fmla="*/ 977 w 8608"/>
              <a:gd name="T67" fmla="*/ 116 h 6490"/>
              <a:gd name="T68" fmla="*/ 1044 w 8608"/>
              <a:gd name="T69" fmla="*/ 66 h 6490"/>
              <a:gd name="T70" fmla="*/ 1117 w 8608"/>
              <a:gd name="T71" fmla="*/ 30 h 6490"/>
              <a:gd name="T72" fmla="*/ 1195 w 8608"/>
              <a:gd name="T73" fmla="*/ 8 h 6490"/>
              <a:gd name="T74" fmla="*/ 1276 w 8608"/>
              <a:gd name="T75" fmla="*/ 0 h 6490"/>
              <a:gd name="T76" fmla="*/ 1356 w 8608"/>
              <a:gd name="T77" fmla="*/ 8 h 6490"/>
              <a:gd name="T78" fmla="*/ 1434 w 8608"/>
              <a:gd name="T79" fmla="*/ 30 h 6490"/>
              <a:gd name="T80" fmla="*/ 1508 w 8608"/>
              <a:gd name="T81" fmla="*/ 66 h 6490"/>
              <a:gd name="T82" fmla="*/ 1574 w 8608"/>
              <a:gd name="T83" fmla="*/ 116 h 6490"/>
              <a:gd name="T84" fmla="*/ 3679 w 8608"/>
              <a:gd name="T85" fmla="*/ 2073 h 6490"/>
              <a:gd name="T86" fmla="*/ 3749 w 8608"/>
              <a:gd name="T87" fmla="*/ 2116 h 6490"/>
              <a:gd name="T88" fmla="*/ 3826 w 8608"/>
              <a:gd name="T89" fmla="*/ 2145 h 6490"/>
              <a:gd name="T90" fmla="*/ 3906 w 8608"/>
              <a:gd name="T91" fmla="*/ 2159 h 6490"/>
              <a:gd name="T92" fmla="*/ 4842 w 8608"/>
              <a:gd name="T93" fmla="*/ 6490 h 6490"/>
              <a:gd name="T94" fmla="*/ 95 w 8608"/>
              <a:gd name="T95" fmla="*/ 2068 h 6490"/>
              <a:gd name="T96" fmla="*/ 49 w 8608"/>
              <a:gd name="T97" fmla="*/ 2003 h 6490"/>
              <a:gd name="T98" fmla="*/ 18 w 8608"/>
              <a:gd name="T99" fmla="*/ 1931 h 6490"/>
              <a:gd name="T100" fmla="*/ 2 w 8608"/>
              <a:gd name="T101" fmla="*/ 1858 h 6490"/>
              <a:gd name="T102" fmla="*/ 2 w 8608"/>
              <a:gd name="T103" fmla="*/ 1782 h 6490"/>
              <a:gd name="T104" fmla="*/ 18 w 8608"/>
              <a:gd name="T105" fmla="*/ 1709 h 6490"/>
              <a:gd name="T106" fmla="*/ 49 w 8608"/>
              <a:gd name="T107" fmla="*/ 1637 h 6490"/>
              <a:gd name="T108" fmla="*/ 95 w 8608"/>
              <a:gd name="T109" fmla="*/ 1572 h 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608" h="6490">
                <a:moveTo>
                  <a:pt x="124" y="1542"/>
                </a:moveTo>
                <a:lnTo>
                  <a:pt x="124" y="1542"/>
                </a:lnTo>
                <a:lnTo>
                  <a:pt x="140" y="1529"/>
                </a:lnTo>
                <a:lnTo>
                  <a:pt x="156" y="1515"/>
                </a:lnTo>
                <a:lnTo>
                  <a:pt x="173" y="1504"/>
                </a:lnTo>
                <a:lnTo>
                  <a:pt x="191" y="1493"/>
                </a:lnTo>
                <a:lnTo>
                  <a:pt x="208" y="1482"/>
                </a:lnTo>
                <a:lnTo>
                  <a:pt x="226" y="1472"/>
                </a:lnTo>
                <a:lnTo>
                  <a:pt x="244" y="1464"/>
                </a:lnTo>
                <a:lnTo>
                  <a:pt x="264" y="1456"/>
                </a:lnTo>
                <a:lnTo>
                  <a:pt x="283" y="1450"/>
                </a:lnTo>
                <a:lnTo>
                  <a:pt x="303" y="1444"/>
                </a:lnTo>
                <a:lnTo>
                  <a:pt x="322" y="1438"/>
                </a:lnTo>
                <a:lnTo>
                  <a:pt x="342" y="1435"/>
                </a:lnTo>
                <a:lnTo>
                  <a:pt x="362" y="1431"/>
                </a:lnTo>
                <a:lnTo>
                  <a:pt x="382" y="1429"/>
                </a:lnTo>
                <a:lnTo>
                  <a:pt x="402" y="1428"/>
                </a:lnTo>
                <a:lnTo>
                  <a:pt x="422" y="1427"/>
                </a:lnTo>
                <a:lnTo>
                  <a:pt x="442" y="1428"/>
                </a:lnTo>
                <a:lnTo>
                  <a:pt x="463" y="1429"/>
                </a:lnTo>
                <a:lnTo>
                  <a:pt x="483" y="1431"/>
                </a:lnTo>
                <a:lnTo>
                  <a:pt x="503" y="1435"/>
                </a:lnTo>
                <a:lnTo>
                  <a:pt x="523" y="1438"/>
                </a:lnTo>
                <a:lnTo>
                  <a:pt x="542" y="1444"/>
                </a:lnTo>
                <a:lnTo>
                  <a:pt x="562" y="1450"/>
                </a:lnTo>
                <a:lnTo>
                  <a:pt x="581" y="1456"/>
                </a:lnTo>
                <a:lnTo>
                  <a:pt x="600" y="1464"/>
                </a:lnTo>
                <a:lnTo>
                  <a:pt x="619" y="1472"/>
                </a:lnTo>
                <a:lnTo>
                  <a:pt x="637" y="1482"/>
                </a:lnTo>
                <a:lnTo>
                  <a:pt x="654" y="1493"/>
                </a:lnTo>
                <a:lnTo>
                  <a:pt x="672" y="1504"/>
                </a:lnTo>
                <a:lnTo>
                  <a:pt x="689" y="1515"/>
                </a:lnTo>
                <a:lnTo>
                  <a:pt x="705" y="1529"/>
                </a:lnTo>
                <a:lnTo>
                  <a:pt x="721" y="1542"/>
                </a:lnTo>
                <a:lnTo>
                  <a:pt x="3176" y="3828"/>
                </a:lnTo>
                <a:lnTo>
                  <a:pt x="3176" y="3828"/>
                </a:lnTo>
                <a:lnTo>
                  <a:pt x="3192" y="3842"/>
                </a:lnTo>
                <a:lnTo>
                  <a:pt x="3209" y="3855"/>
                </a:lnTo>
                <a:lnTo>
                  <a:pt x="3224" y="3867"/>
                </a:lnTo>
                <a:lnTo>
                  <a:pt x="3243" y="3879"/>
                </a:lnTo>
                <a:lnTo>
                  <a:pt x="3260" y="3889"/>
                </a:lnTo>
                <a:lnTo>
                  <a:pt x="3278" y="3898"/>
                </a:lnTo>
                <a:lnTo>
                  <a:pt x="3296" y="3907"/>
                </a:lnTo>
                <a:lnTo>
                  <a:pt x="3316" y="3915"/>
                </a:lnTo>
                <a:lnTo>
                  <a:pt x="3335" y="3922"/>
                </a:lnTo>
                <a:lnTo>
                  <a:pt x="3354" y="3927"/>
                </a:lnTo>
                <a:lnTo>
                  <a:pt x="3374" y="3932"/>
                </a:lnTo>
                <a:lnTo>
                  <a:pt x="3393" y="3936"/>
                </a:lnTo>
                <a:lnTo>
                  <a:pt x="3414" y="3939"/>
                </a:lnTo>
                <a:lnTo>
                  <a:pt x="3433" y="3941"/>
                </a:lnTo>
                <a:lnTo>
                  <a:pt x="3454" y="3943"/>
                </a:lnTo>
                <a:lnTo>
                  <a:pt x="3475" y="3943"/>
                </a:lnTo>
                <a:lnTo>
                  <a:pt x="3494" y="3943"/>
                </a:lnTo>
                <a:lnTo>
                  <a:pt x="3515" y="3941"/>
                </a:lnTo>
                <a:lnTo>
                  <a:pt x="3534" y="3939"/>
                </a:lnTo>
                <a:lnTo>
                  <a:pt x="3555" y="3936"/>
                </a:lnTo>
                <a:lnTo>
                  <a:pt x="3574" y="3932"/>
                </a:lnTo>
                <a:lnTo>
                  <a:pt x="3594" y="3927"/>
                </a:lnTo>
                <a:lnTo>
                  <a:pt x="3613" y="3922"/>
                </a:lnTo>
                <a:lnTo>
                  <a:pt x="3633" y="3915"/>
                </a:lnTo>
                <a:lnTo>
                  <a:pt x="3652" y="3907"/>
                </a:lnTo>
                <a:lnTo>
                  <a:pt x="3670" y="3898"/>
                </a:lnTo>
                <a:lnTo>
                  <a:pt x="3689" y="3889"/>
                </a:lnTo>
                <a:lnTo>
                  <a:pt x="3706" y="3879"/>
                </a:lnTo>
                <a:lnTo>
                  <a:pt x="3724" y="3867"/>
                </a:lnTo>
                <a:lnTo>
                  <a:pt x="3741" y="3855"/>
                </a:lnTo>
                <a:lnTo>
                  <a:pt x="3757" y="3842"/>
                </a:lnTo>
                <a:lnTo>
                  <a:pt x="3772" y="3828"/>
                </a:lnTo>
                <a:lnTo>
                  <a:pt x="3772" y="3828"/>
                </a:lnTo>
                <a:lnTo>
                  <a:pt x="3787" y="3813"/>
                </a:lnTo>
                <a:lnTo>
                  <a:pt x="3802" y="3798"/>
                </a:lnTo>
                <a:lnTo>
                  <a:pt x="3814" y="3783"/>
                </a:lnTo>
                <a:lnTo>
                  <a:pt x="3826" y="3767"/>
                </a:lnTo>
                <a:lnTo>
                  <a:pt x="3838" y="3750"/>
                </a:lnTo>
                <a:lnTo>
                  <a:pt x="3848" y="3733"/>
                </a:lnTo>
                <a:lnTo>
                  <a:pt x="3856" y="3716"/>
                </a:lnTo>
                <a:lnTo>
                  <a:pt x="3865" y="3699"/>
                </a:lnTo>
                <a:lnTo>
                  <a:pt x="3872" y="3681"/>
                </a:lnTo>
                <a:lnTo>
                  <a:pt x="3878" y="3663"/>
                </a:lnTo>
                <a:lnTo>
                  <a:pt x="3884" y="3644"/>
                </a:lnTo>
                <a:lnTo>
                  <a:pt x="3888" y="3625"/>
                </a:lnTo>
                <a:lnTo>
                  <a:pt x="3892" y="3607"/>
                </a:lnTo>
                <a:lnTo>
                  <a:pt x="3894" y="3588"/>
                </a:lnTo>
                <a:lnTo>
                  <a:pt x="3895" y="3570"/>
                </a:lnTo>
                <a:lnTo>
                  <a:pt x="3896" y="3551"/>
                </a:lnTo>
                <a:lnTo>
                  <a:pt x="3895" y="3531"/>
                </a:lnTo>
                <a:lnTo>
                  <a:pt x="3894" y="3513"/>
                </a:lnTo>
                <a:lnTo>
                  <a:pt x="3892" y="3494"/>
                </a:lnTo>
                <a:lnTo>
                  <a:pt x="3888" y="3476"/>
                </a:lnTo>
                <a:lnTo>
                  <a:pt x="3884" y="3457"/>
                </a:lnTo>
                <a:lnTo>
                  <a:pt x="3878" y="3439"/>
                </a:lnTo>
                <a:lnTo>
                  <a:pt x="3872" y="3420"/>
                </a:lnTo>
                <a:lnTo>
                  <a:pt x="3865" y="3402"/>
                </a:lnTo>
                <a:lnTo>
                  <a:pt x="3856" y="3385"/>
                </a:lnTo>
                <a:lnTo>
                  <a:pt x="3848" y="3368"/>
                </a:lnTo>
                <a:lnTo>
                  <a:pt x="3838" y="3351"/>
                </a:lnTo>
                <a:lnTo>
                  <a:pt x="3826" y="3334"/>
                </a:lnTo>
                <a:lnTo>
                  <a:pt x="3814" y="3319"/>
                </a:lnTo>
                <a:lnTo>
                  <a:pt x="3802" y="3303"/>
                </a:lnTo>
                <a:lnTo>
                  <a:pt x="3787" y="3288"/>
                </a:lnTo>
                <a:lnTo>
                  <a:pt x="3772" y="3273"/>
                </a:lnTo>
                <a:lnTo>
                  <a:pt x="977" y="671"/>
                </a:lnTo>
                <a:lnTo>
                  <a:pt x="977" y="671"/>
                </a:lnTo>
                <a:lnTo>
                  <a:pt x="963" y="656"/>
                </a:lnTo>
                <a:lnTo>
                  <a:pt x="948" y="642"/>
                </a:lnTo>
                <a:lnTo>
                  <a:pt x="936" y="626"/>
                </a:lnTo>
                <a:lnTo>
                  <a:pt x="924" y="609"/>
                </a:lnTo>
                <a:lnTo>
                  <a:pt x="913" y="593"/>
                </a:lnTo>
                <a:lnTo>
                  <a:pt x="902" y="576"/>
                </a:lnTo>
                <a:lnTo>
                  <a:pt x="893" y="559"/>
                </a:lnTo>
                <a:lnTo>
                  <a:pt x="885" y="541"/>
                </a:lnTo>
                <a:lnTo>
                  <a:pt x="878" y="523"/>
                </a:lnTo>
                <a:lnTo>
                  <a:pt x="871" y="505"/>
                </a:lnTo>
                <a:lnTo>
                  <a:pt x="865" y="487"/>
                </a:lnTo>
                <a:lnTo>
                  <a:pt x="862" y="469"/>
                </a:lnTo>
                <a:lnTo>
                  <a:pt x="858" y="449"/>
                </a:lnTo>
                <a:lnTo>
                  <a:pt x="856" y="431"/>
                </a:lnTo>
                <a:lnTo>
                  <a:pt x="854" y="412"/>
                </a:lnTo>
                <a:lnTo>
                  <a:pt x="854" y="393"/>
                </a:lnTo>
                <a:lnTo>
                  <a:pt x="854" y="375"/>
                </a:lnTo>
                <a:lnTo>
                  <a:pt x="856" y="355"/>
                </a:lnTo>
                <a:lnTo>
                  <a:pt x="858" y="337"/>
                </a:lnTo>
                <a:lnTo>
                  <a:pt x="862" y="318"/>
                </a:lnTo>
                <a:lnTo>
                  <a:pt x="865" y="300"/>
                </a:lnTo>
                <a:lnTo>
                  <a:pt x="871" y="282"/>
                </a:lnTo>
                <a:lnTo>
                  <a:pt x="878" y="264"/>
                </a:lnTo>
                <a:lnTo>
                  <a:pt x="885" y="246"/>
                </a:lnTo>
                <a:lnTo>
                  <a:pt x="893" y="228"/>
                </a:lnTo>
                <a:lnTo>
                  <a:pt x="902" y="211"/>
                </a:lnTo>
                <a:lnTo>
                  <a:pt x="913" y="194"/>
                </a:lnTo>
                <a:lnTo>
                  <a:pt x="924" y="178"/>
                </a:lnTo>
                <a:lnTo>
                  <a:pt x="936" y="161"/>
                </a:lnTo>
                <a:lnTo>
                  <a:pt x="948" y="145"/>
                </a:lnTo>
                <a:lnTo>
                  <a:pt x="963" y="130"/>
                </a:lnTo>
                <a:lnTo>
                  <a:pt x="977" y="116"/>
                </a:lnTo>
                <a:lnTo>
                  <a:pt x="977" y="116"/>
                </a:lnTo>
                <a:lnTo>
                  <a:pt x="993" y="102"/>
                </a:lnTo>
                <a:lnTo>
                  <a:pt x="1010" y="88"/>
                </a:lnTo>
                <a:lnTo>
                  <a:pt x="1026" y="77"/>
                </a:lnTo>
                <a:lnTo>
                  <a:pt x="1044" y="66"/>
                </a:lnTo>
                <a:lnTo>
                  <a:pt x="1061" y="54"/>
                </a:lnTo>
                <a:lnTo>
                  <a:pt x="1079" y="45"/>
                </a:lnTo>
                <a:lnTo>
                  <a:pt x="1098" y="37"/>
                </a:lnTo>
                <a:lnTo>
                  <a:pt x="1117" y="30"/>
                </a:lnTo>
                <a:lnTo>
                  <a:pt x="1136" y="23"/>
                </a:lnTo>
                <a:lnTo>
                  <a:pt x="1156" y="17"/>
                </a:lnTo>
                <a:lnTo>
                  <a:pt x="1175" y="11"/>
                </a:lnTo>
                <a:lnTo>
                  <a:pt x="1195" y="8"/>
                </a:lnTo>
                <a:lnTo>
                  <a:pt x="1215" y="5"/>
                </a:lnTo>
                <a:lnTo>
                  <a:pt x="1235" y="2"/>
                </a:lnTo>
                <a:lnTo>
                  <a:pt x="1256" y="1"/>
                </a:lnTo>
                <a:lnTo>
                  <a:pt x="1276" y="0"/>
                </a:lnTo>
                <a:lnTo>
                  <a:pt x="1296" y="1"/>
                </a:lnTo>
                <a:lnTo>
                  <a:pt x="1316" y="2"/>
                </a:lnTo>
                <a:lnTo>
                  <a:pt x="1336" y="5"/>
                </a:lnTo>
                <a:lnTo>
                  <a:pt x="1356" y="8"/>
                </a:lnTo>
                <a:lnTo>
                  <a:pt x="1376" y="11"/>
                </a:lnTo>
                <a:lnTo>
                  <a:pt x="1395" y="17"/>
                </a:lnTo>
                <a:lnTo>
                  <a:pt x="1415" y="23"/>
                </a:lnTo>
                <a:lnTo>
                  <a:pt x="1434" y="30"/>
                </a:lnTo>
                <a:lnTo>
                  <a:pt x="1454" y="37"/>
                </a:lnTo>
                <a:lnTo>
                  <a:pt x="1472" y="45"/>
                </a:lnTo>
                <a:lnTo>
                  <a:pt x="1490" y="54"/>
                </a:lnTo>
                <a:lnTo>
                  <a:pt x="1508" y="66"/>
                </a:lnTo>
                <a:lnTo>
                  <a:pt x="1525" y="77"/>
                </a:lnTo>
                <a:lnTo>
                  <a:pt x="1542" y="88"/>
                </a:lnTo>
                <a:lnTo>
                  <a:pt x="1558" y="102"/>
                </a:lnTo>
                <a:lnTo>
                  <a:pt x="1574" y="116"/>
                </a:lnTo>
                <a:lnTo>
                  <a:pt x="3647" y="2046"/>
                </a:lnTo>
                <a:lnTo>
                  <a:pt x="3647" y="2046"/>
                </a:lnTo>
                <a:lnTo>
                  <a:pt x="3663" y="2059"/>
                </a:lnTo>
                <a:lnTo>
                  <a:pt x="3679" y="2073"/>
                </a:lnTo>
                <a:lnTo>
                  <a:pt x="3696" y="2085"/>
                </a:lnTo>
                <a:lnTo>
                  <a:pt x="3714" y="2097"/>
                </a:lnTo>
                <a:lnTo>
                  <a:pt x="3731" y="2107"/>
                </a:lnTo>
                <a:lnTo>
                  <a:pt x="3749" y="2116"/>
                </a:lnTo>
                <a:lnTo>
                  <a:pt x="3769" y="2125"/>
                </a:lnTo>
                <a:lnTo>
                  <a:pt x="3787" y="2132"/>
                </a:lnTo>
                <a:lnTo>
                  <a:pt x="3807" y="2139"/>
                </a:lnTo>
                <a:lnTo>
                  <a:pt x="3826" y="2145"/>
                </a:lnTo>
                <a:lnTo>
                  <a:pt x="3845" y="2150"/>
                </a:lnTo>
                <a:lnTo>
                  <a:pt x="3866" y="2153"/>
                </a:lnTo>
                <a:lnTo>
                  <a:pt x="3886" y="2157"/>
                </a:lnTo>
                <a:lnTo>
                  <a:pt x="3906" y="2159"/>
                </a:lnTo>
                <a:lnTo>
                  <a:pt x="3927" y="2160"/>
                </a:lnTo>
                <a:lnTo>
                  <a:pt x="3946" y="2161"/>
                </a:lnTo>
                <a:lnTo>
                  <a:pt x="8608" y="6490"/>
                </a:lnTo>
                <a:lnTo>
                  <a:pt x="4842" y="6490"/>
                </a:lnTo>
                <a:lnTo>
                  <a:pt x="124" y="2098"/>
                </a:lnTo>
                <a:lnTo>
                  <a:pt x="124" y="2098"/>
                </a:lnTo>
                <a:lnTo>
                  <a:pt x="109" y="2083"/>
                </a:lnTo>
                <a:lnTo>
                  <a:pt x="95" y="2068"/>
                </a:lnTo>
                <a:lnTo>
                  <a:pt x="83" y="2053"/>
                </a:lnTo>
                <a:lnTo>
                  <a:pt x="71" y="2036"/>
                </a:lnTo>
                <a:lnTo>
                  <a:pt x="60" y="2020"/>
                </a:lnTo>
                <a:lnTo>
                  <a:pt x="49" y="2003"/>
                </a:lnTo>
                <a:lnTo>
                  <a:pt x="40" y="1986"/>
                </a:lnTo>
                <a:lnTo>
                  <a:pt x="32" y="1968"/>
                </a:lnTo>
                <a:lnTo>
                  <a:pt x="24" y="1950"/>
                </a:lnTo>
                <a:lnTo>
                  <a:pt x="18" y="1931"/>
                </a:lnTo>
                <a:lnTo>
                  <a:pt x="12" y="1913"/>
                </a:lnTo>
                <a:lnTo>
                  <a:pt x="9" y="1895"/>
                </a:lnTo>
                <a:lnTo>
                  <a:pt x="5" y="1876"/>
                </a:lnTo>
                <a:lnTo>
                  <a:pt x="2" y="1858"/>
                </a:lnTo>
                <a:lnTo>
                  <a:pt x="1" y="1839"/>
                </a:lnTo>
                <a:lnTo>
                  <a:pt x="0" y="1821"/>
                </a:lnTo>
                <a:lnTo>
                  <a:pt x="1" y="1801"/>
                </a:lnTo>
                <a:lnTo>
                  <a:pt x="2" y="1782"/>
                </a:lnTo>
                <a:lnTo>
                  <a:pt x="5" y="1764"/>
                </a:lnTo>
                <a:lnTo>
                  <a:pt x="9" y="1745"/>
                </a:lnTo>
                <a:lnTo>
                  <a:pt x="12" y="1727"/>
                </a:lnTo>
                <a:lnTo>
                  <a:pt x="18" y="1709"/>
                </a:lnTo>
                <a:lnTo>
                  <a:pt x="24" y="1691"/>
                </a:lnTo>
                <a:lnTo>
                  <a:pt x="32" y="1672"/>
                </a:lnTo>
                <a:lnTo>
                  <a:pt x="40" y="1654"/>
                </a:lnTo>
                <a:lnTo>
                  <a:pt x="49" y="1637"/>
                </a:lnTo>
                <a:lnTo>
                  <a:pt x="60" y="1620"/>
                </a:lnTo>
                <a:lnTo>
                  <a:pt x="71" y="1605"/>
                </a:lnTo>
                <a:lnTo>
                  <a:pt x="83" y="1588"/>
                </a:lnTo>
                <a:lnTo>
                  <a:pt x="95" y="1572"/>
                </a:lnTo>
                <a:lnTo>
                  <a:pt x="109" y="1557"/>
                </a:lnTo>
                <a:lnTo>
                  <a:pt x="124" y="1542"/>
                </a:lnTo>
                <a:lnTo>
                  <a:pt x="124" y="154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Freeform 11">
            <a:extLst>
              <a:ext uri="{FF2B5EF4-FFF2-40B4-BE49-F238E27FC236}">
                <a16:creationId xmlns="" xmlns:a16="http://schemas.microsoft.com/office/drawing/2014/main" id="{6037D0D8-7716-41B6-AE2D-6EF8B3F54F3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365076" y="0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9183D350-3BD5-4E6F-BB75-0FF179C666B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289224" y="1016308"/>
            <a:ext cx="2858102" cy="3034992"/>
          </a:xfrm>
          <a:custGeom>
            <a:avLst/>
            <a:gdLst>
              <a:gd name="connsiteX0" fmla="*/ 0 w 2858102"/>
              <a:gd name="connsiteY0" fmla="*/ 0 h 3034992"/>
              <a:gd name="connsiteX1" fmla="*/ 0 w 2858102"/>
              <a:gd name="connsiteY1" fmla="*/ 353805 h 3034992"/>
              <a:gd name="connsiteX2" fmla="*/ 490082 w 2858102"/>
              <a:gd name="connsiteY2" fmla="*/ 843951 h 3034992"/>
              <a:gd name="connsiteX3" fmla="*/ 2645031 w 2858102"/>
              <a:gd name="connsiteY3" fmla="*/ 2998485 h 3034992"/>
              <a:gd name="connsiteX4" fmla="*/ 2649463 w 2858102"/>
              <a:gd name="connsiteY4" fmla="*/ 3003247 h 3034992"/>
              <a:gd name="connsiteX5" fmla="*/ 2654192 w 2858102"/>
              <a:gd name="connsiteY5" fmla="*/ 3007057 h 3034992"/>
              <a:gd name="connsiteX6" fmla="*/ 2659216 w 2858102"/>
              <a:gd name="connsiteY6" fmla="*/ 3011183 h 3034992"/>
              <a:gd name="connsiteX7" fmla="*/ 2664535 w 2858102"/>
              <a:gd name="connsiteY7" fmla="*/ 3014675 h 3034992"/>
              <a:gd name="connsiteX8" fmla="*/ 2669559 w 2858102"/>
              <a:gd name="connsiteY8" fmla="*/ 3017850 h 3034992"/>
              <a:gd name="connsiteX9" fmla="*/ 2675174 w 2858102"/>
              <a:gd name="connsiteY9" fmla="*/ 3020707 h 3034992"/>
              <a:gd name="connsiteX10" fmla="*/ 2680789 w 2858102"/>
              <a:gd name="connsiteY10" fmla="*/ 3023564 h 3034992"/>
              <a:gd name="connsiteX11" fmla="*/ 2686108 w 2858102"/>
              <a:gd name="connsiteY11" fmla="*/ 3026104 h 3034992"/>
              <a:gd name="connsiteX12" fmla="*/ 2692019 w 2858102"/>
              <a:gd name="connsiteY12" fmla="*/ 3028326 h 3034992"/>
              <a:gd name="connsiteX13" fmla="*/ 2697633 w 2858102"/>
              <a:gd name="connsiteY13" fmla="*/ 3030230 h 3034992"/>
              <a:gd name="connsiteX14" fmla="*/ 2703544 w 2858102"/>
              <a:gd name="connsiteY14" fmla="*/ 3031500 h 3034992"/>
              <a:gd name="connsiteX15" fmla="*/ 2709454 w 2858102"/>
              <a:gd name="connsiteY15" fmla="*/ 3033087 h 3034992"/>
              <a:gd name="connsiteX16" fmla="*/ 2715365 w 2858102"/>
              <a:gd name="connsiteY16" fmla="*/ 3034040 h 3034992"/>
              <a:gd name="connsiteX17" fmla="*/ 2721275 w 2858102"/>
              <a:gd name="connsiteY17" fmla="*/ 3034675 h 3034992"/>
              <a:gd name="connsiteX18" fmla="*/ 2727186 w 2858102"/>
              <a:gd name="connsiteY18" fmla="*/ 3034992 h 3034992"/>
              <a:gd name="connsiteX19" fmla="*/ 2733392 w 2858102"/>
              <a:gd name="connsiteY19" fmla="*/ 3034992 h 3034992"/>
              <a:gd name="connsiteX20" fmla="*/ 2739302 w 2858102"/>
              <a:gd name="connsiteY20" fmla="*/ 3034992 h 3034992"/>
              <a:gd name="connsiteX21" fmla="*/ 2745508 w 2858102"/>
              <a:gd name="connsiteY21" fmla="*/ 3034675 h 3034992"/>
              <a:gd name="connsiteX22" fmla="*/ 2751123 w 2858102"/>
              <a:gd name="connsiteY22" fmla="*/ 3034040 h 3034992"/>
              <a:gd name="connsiteX23" fmla="*/ 2757329 w 2858102"/>
              <a:gd name="connsiteY23" fmla="*/ 3033087 h 3034992"/>
              <a:gd name="connsiteX24" fmla="*/ 2762944 w 2858102"/>
              <a:gd name="connsiteY24" fmla="*/ 3031500 h 3034992"/>
              <a:gd name="connsiteX25" fmla="*/ 2768854 w 2858102"/>
              <a:gd name="connsiteY25" fmla="*/ 3030230 h 3034992"/>
              <a:gd name="connsiteX26" fmla="*/ 2774469 w 2858102"/>
              <a:gd name="connsiteY26" fmla="*/ 3028326 h 3034992"/>
              <a:gd name="connsiteX27" fmla="*/ 2780380 w 2858102"/>
              <a:gd name="connsiteY27" fmla="*/ 3026104 h 3034992"/>
              <a:gd name="connsiteX28" fmla="*/ 2785995 w 2858102"/>
              <a:gd name="connsiteY28" fmla="*/ 3023564 h 3034992"/>
              <a:gd name="connsiteX29" fmla="*/ 2791314 w 2858102"/>
              <a:gd name="connsiteY29" fmla="*/ 3020707 h 3034992"/>
              <a:gd name="connsiteX30" fmla="*/ 2796929 w 2858102"/>
              <a:gd name="connsiteY30" fmla="*/ 3017850 h 3034992"/>
              <a:gd name="connsiteX31" fmla="*/ 2802248 w 2858102"/>
              <a:gd name="connsiteY31" fmla="*/ 3014675 h 3034992"/>
              <a:gd name="connsiteX32" fmla="*/ 2807272 w 2858102"/>
              <a:gd name="connsiteY32" fmla="*/ 3011183 h 3034992"/>
              <a:gd name="connsiteX33" fmla="*/ 2812296 w 2858102"/>
              <a:gd name="connsiteY33" fmla="*/ 3007057 h 3034992"/>
              <a:gd name="connsiteX34" fmla="*/ 2817025 w 2858102"/>
              <a:gd name="connsiteY34" fmla="*/ 3003247 h 3034992"/>
              <a:gd name="connsiteX35" fmla="*/ 2821753 w 2858102"/>
              <a:gd name="connsiteY35" fmla="*/ 2998485 h 3034992"/>
              <a:gd name="connsiteX36" fmla="*/ 2826186 w 2858102"/>
              <a:gd name="connsiteY36" fmla="*/ 2993724 h 3034992"/>
              <a:gd name="connsiteX37" fmla="*/ 2830323 w 2858102"/>
              <a:gd name="connsiteY37" fmla="*/ 2989279 h 3034992"/>
              <a:gd name="connsiteX38" fmla="*/ 2834165 w 2858102"/>
              <a:gd name="connsiteY38" fmla="*/ 2984200 h 3034992"/>
              <a:gd name="connsiteX39" fmla="*/ 2837711 w 2858102"/>
              <a:gd name="connsiteY39" fmla="*/ 2979121 h 3034992"/>
              <a:gd name="connsiteX40" fmla="*/ 2840962 w 2858102"/>
              <a:gd name="connsiteY40" fmla="*/ 2973724 h 3034992"/>
              <a:gd name="connsiteX41" fmla="*/ 2843917 w 2858102"/>
              <a:gd name="connsiteY41" fmla="*/ 2968328 h 3034992"/>
              <a:gd name="connsiteX42" fmla="*/ 2846872 w 2858102"/>
              <a:gd name="connsiteY42" fmla="*/ 2962931 h 3034992"/>
              <a:gd name="connsiteX43" fmla="*/ 2849237 w 2858102"/>
              <a:gd name="connsiteY43" fmla="*/ 2957217 h 3034992"/>
              <a:gd name="connsiteX44" fmla="*/ 2851305 w 2858102"/>
              <a:gd name="connsiteY44" fmla="*/ 2951503 h 3034992"/>
              <a:gd name="connsiteX45" fmla="*/ 2853078 w 2858102"/>
              <a:gd name="connsiteY45" fmla="*/ 2945789 h 3034992"/>
              <a:gd name="connsiteX46" fmla="*/ 2854556 w 2858102"/>
              <a:gd name="connsiteY46" fmla="*/ 2940075 h 3034992"/>
              <a:gd name="connsiteX47" fmla="*/ 2856034 w 2858102"/>
              <a:gd name="connsiteY47" fmla="*/ 2934360 h 3034992"/>
              <a:gd name="connsiteX48" fmla="*/ 2857216 w 2858102"/>
              <a:gd name="connsiteY48" fmla="*/ 2928011 h 3034992"/>
              <a:gd name="connsiteX49" fmla="*/ 2857807 w 2858102"/>
              <a:gd name="connsiteY49" fmla="*/ 2922297 h 3034992"/>
              <a:gd name="connsiteX50" fmla="*/ 2858102 w 2858102"/>
              <a:gd name="connsiteY50" fmla="*/ 2916266 h 3034992"/>
              <a:gd name="connsiteX51" fmla="*/ 2858102 w 2858102"/>
              <a:gd name="connsiteY51" fmla="*/ 2910234 h 3034992"/>
              <a:gd name="connsiteX52" fmla="*/ 2858102 w 2858102"/>
              <a:gd name="connsiteY52" fmla="*/ 2903885 h 3034992"/>
              <a:gd name="connsiteX53" fmla="*/ 2857807 w 2858102"/>
              <a:gd name="connsiteY53" fmla="*/ 2898171 h 3034992"/>
              <a:gd name="connsiteX54" fmla="*/ 2857216 w 2858102"/>
              <a:gd name="connsiteY54" fmla="*/ 2892140 h 3034992"/>
              <a:gd name="connsiteX55" fmla="*/ 2856034 w 2858102"/>
              <a:gd name="connsiteY55" fmla="*/ 2886425 h 3034992"/>
              <a:gd name="connsiteX56" fmla="*/ 2854556 w 2858102"/>
              <a:gd name="connsiteY56" fmla="*/ 2880394 h 3034992"/>
              <a:gd name="connsiteX57" fmla="*/ 2853078 w 2858102"/>
              <a:gd name="connsiteY57" fmla="*/ 2874680 h 3034992"/>
              <a:gd name="connsiteX58" fmla="*/ 2851305 w 2858102"/>
              <a:gd name="connsiteY58" fmla="*/ 2868966 h 3034992"/>
              <a:gd name="connsiteX59" fmla="*/ 2849237 w 2858102"/>
              <a:gd name="connsiteY59" fmla="*/ 2863252 h 3034992"/>
              <a:gd name="connsiteX60" fmla="*/ 2846872 w 2858102"/>
              <a:gd name="connsiteY60" fmla="*/ 2857855 h 3034992"/>
              <a:gd name="connsiteX61" fmla="*/ 2843917 w 2858102"/>
              <a:gd name="connsiteY61" fmla="*/ 2851823 h 3034992"/>
              <a:gd name="connsiteX62" fmla="*/ 2840962 w 2858102"/>
              <a:gd name="connsiteY62" fmla="*/ 2846427 h 3034992"/>
              <a:gd name="connsiteX63" fmla="*/ 2837711 w 2858102"/>
              <a:gd name="connsiteY63" fmla="*/ 2841665 h 3034992"/>
              <a:gd name="connsiteX64" fmla="*/ 2834165 w 2858102"/>
              <a:gd name="connsiteY64" fmla="*/ 2836268 h 3034992"/>
              <a:gd name="connsiteX65" fmla="*/ 2830323 w 2858102"/>
              <a:gd name="connsiteY65" fmla="*/ 2831507 h 3034992"/>
              <a:gd name="connsiteX66" fmla="*/ 2826186 w 2858102"/>
              <a:gd name="connsiteY66" fmla="*/ 2826427 h 3034992"/>
              <a:gd name="connsiteX67" fmla="*/ 2821753 w 2858102"/>
              <a:gd name="connsiteY67" fmla="*/ 2821666 h 3034992"/>
              <a:gd name="connsiteX68" fmla="*/ 490082 w 2858102"/>
              <a:gd name="connsiteY68" fmla="*/ 489994 h 303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102" h="3034992">
                <a:moveTo>
                  <a:pt x="0" y="0"/>
                </a:moveTo>
                <a:lnTo>
                  <a:pt x="0" y="353805"/>
                </a:lnTo>
                <a:lnTo>
                  <a:pt x="490082" y="843951"/>
                </a:lnTo>
                <a:lnTo>
                  <a:pt x="2645031" y="2998485"/>
                </a:lnTo>
                <a:lnTo>
                  <a:pt x="2649463" y="3003247"/>
                </a:lnTo>
                <a:lnTo>
                  <a:pt x="2654192" y="3007057"/>
                </a:lnTo>
                <a:lnTo>
                  <a:pt x="2659216" y="3011183"/>
                </a:lnTo>
                <a:lnTo>
                  <a:pt x="2664535" y="3014675"/>
                </a:lnTo>
                <a:lnTo>
                  <a:pt x="2669559" y="3017850"/>
                </a:lnTo>
                <a:lnTo>
                  <a:pt x="2675174" y="3020707"/>
                </a:lnTo>
                <a:lnTo>
                  <a:pt x="2680789" y="3023564"/>
                </a:lnTo>
                <a:lnTo>
                  <a:pt x="2686108" y="3026104"/>
                </a:lnTo>
                <a:lnTo>
                  <a:pt x="2692019" y="3028326"/>
                </a:lnTo>
                <a:lnTo>
                  <a:pt x="2697633" y="3030230"/>
                </a:lnTo>
                <a:lnTo>
                  <a:pt x="2703544" y="3031500"/>
                </a:lnTo>
                <a:lnTo>
                  <a:pt x="2709454" y="3033087"/>
                </a:lnTo>
                <a:lnTo>
                  <a:pt x="2715365" y="3034040"/>
                </a:lnTo>
                <a:lnTo>
                  <a:pt x="2721275" y="3034675"/>
                </a:lnTo>
                <a:lnTo>
                  <a:pt x="2727186" y="3034992"/>
                </a:lnTo>
                <a:lnTo>
                  <a:pt x="2733392" y="3034992"/>
                </a:lnTo>
                <a:lnTo>
                  <a:pt x="2739302" y="3034992"/>
                </a:lnTo>
                <a:lnTo>
                  <a:pt x="2745508" y="3034675"/>
                </a:lnTo>
                <a:lnTo>
                  <a:pt x="2751123" y="3034040"/>
                </a:lnTo>
                <a:lnTo>
                  <a:pt x="2757329" y="3033087"/>
                </a:lnTo>
                <a:lnTo>
                  <a:pt x="2762944" y="3031500"/>
                </a:lnTo>
                <a:lnTo>
                  <a:pt x="2768854" y="3030230"/>
                </a:lnTo>
                <a:lnTo>
                  <a:pt x="2774469" y="3028326"/>
                </a:lnTo>
                <a:lnTo>
                  <a:pt x="2780380" y="3026104"/>
                </a:lnTo>
                <a:lnTo>
                  <a:pt x="2785995" y="3023564"/>
                </a:lnTo>
                <a:lnTo>
                  <a:pt x="2791314" y="3020707"/>
                </a:lnTo>
                <a:lnTo>
                  <a:pt x="2796929" y="3017850"/>
                </a:lnTo>
                <a:lnTo>
                  <a:pt x="2802248" y="3014675"/>
                </a:lnTo>
                <a:lnTo>
                  <a:pt x="2807272" y="3011183"/>
                </a:lnTo>
                <a:lnTo>
                  <a:pt x="2812296" y="3007057"/>
                </a:lnTo>
                <a:lnTo>
                  <a:pt x="2817025" y="3003247"/>
                </a:lnTo>
                <a:lnTo>
                  <a:pt x="2821753" y="2998485"/>
                </a:lnTo>
                <a:lnTo>
                  <a:pt x="2826186" y="2993724"/>
                </a:lnTo>
                <a:lnTo>
                  <a:pt x="2830323" y="2989279"/>
                </a:lnTo>
                <a:lnTo>
                  <a:pt x="2834165" y="2984200"/>
                </a:lnTo>
                <a:lnTo>
                  <a:pt x="2837711" y="2979121"/>
                </a:lnTo>
                <a:lnTo>
                  <a:pt x="2840962" y="2973724"/>
                </a:lnTo>
                <a:lnTo>
                  <a:pt x="2843917" y="2968328"/>
                </a:lnTo>
                <a:lnTo>
                  <a:pt x="2846872" y="2962931"/>
                </a:lnTo>
                <a:lnTo>
                  <a:pt x="2849237" y="2957217"/>
                </a:lnTo>
                <a:lnTo>
                  <a:pt x="2851305" y="2951503"/>
                </a:lnTo>
                <a:lnTo>
                  <a:pt x="2853078" y="2945789"/>
                </a:lnTo>
                <a:lnTo>
                  <a:pt x="2854556" y="2940075"/>
                </a:lnTo>
                <a:lnTo>
                  <a:pt x="2856034" y="2934360"/>
                </a:lnTo>
                <a:lnTo>
                  <a:pt x="2857216" y="2928011"/>
                </a:lnTo>
                <a:lnTo>
                  <a:pt x="2857807" y="2922297"/>
                </a:lnTo>
                <a:lnTo>
                  <a:pt x="2858102" y="2916266"/>
                </a:lnTo>
                <a:lnTo>
                  <a:pt x="2858102" y="2910234"/>
                </a:lnTo>
                <a:lnTo>
                  <a:pt x="2858102" y="2903885"/>
                </a:lnTo>
                <a:lnTo>
                  <a:pt x="2857807" y="2898171"/>
                </a:lnTo>
                <a:lnTo>
                  <a:pt x="2857216" y="2892140"/>
                </a:lnTo>
                <a:lnTo>
                  <a:pt x="2856034" y="2886425"/>
                </a:lnTo>
                <a:lnTo>
                  <a:pt x="2854556" y="2880394"/>
                </a:lnTo>
                <a:lnTo>
                  <a:pt x="2853078" y="2874680"/>
                </a:lnTo>
                <a:lnTo>
                  <a:pt x="2851305" y="2868966"/>
                </a:lnTo>
                <a:lnTo>
                  <a:pt x="2849237" y="2863252"/>
                </a:lnTo>
                <a:lnTo>
                  <a:pt x="2846872" y="2857855"/>
                </a:lnTo>
                <a:lnTo>
                  <a:pt x="2843917" y="2851823"/>
                </a:lnTo>
                <a:lnTo>
                  <a:pt x="2840962" y="2846427"/>
                </a:lnTo>
                <a:lnTo>
                  <a:pt x="2837711" y="2841665"/>
                </a:lnTo>
                <a:lnTo>
                  <a:pt x="2834165" y="2836268"/>
                </a:lnTo>
                <a:lnTo>
                  <a:pt x="2830323" y="2831507"/>
                </a:lnTo>
                <a:lnTo>
                  <a:pt x="2826186" y="2826427"/>
                </a:lnTo>
                <a:lnTo>
                  <a:pt x="2821753" y="2821666"/>
                </a:lnTo>
                <a:lnTo>
                  <a:pt x="490082" y="48999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Freeform 13">
            <a:extLst>
              <a:ext uri="{FF2B5EF4-FFF2-40B4-BE49-F238E27FC236}">
                <a16:creationId xmlns="" xmlns:a16="http://schemas.microsoft.com/office/drawing/2014/main" id="{772128E3-1CA7-42F7-A653-D18A8277E34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207974" y="5837238"/>
            <a:ext cx="1207378" cy="1020763"/>
          </a:xfrm>
          <a:custGeom>
            <a:avLst/>
            <a:gdLst>
              <a:gd name="T0" fmla="*/ 121 w 4084"/>
              <a:gd name="T1" fmla="*/ 115 h 3217"/>
              <a:gd name="T2" fmla="*/ 153 w 4084"/>
              <a:gd name="T3" fmla="*/ 87 h 3217"/>
              <a:gd name="T4" fmla="*/ 187 w 4084"/>
              <a:gd name="T5" fmla="*/ 65 h 3217"/>
              <a:gd name="T6" fmla="*/ 222 w 4084"/>
              <a:gd name="T7" fmla="*/ 44 h 3217"/>
              <a:gd name="T8" fmla="*/ 260 w 4084"/>
              <a:gd name="T9" fmla="*/ 29 h 3217"/>
              <a:gd name="T10" fmla="*/ 297 w 4084"/>
              <a:gd name="T11" fmla="*/ 16 h 3217"/>
              <a:gd name="T12" fmla="*/ 336 w 4084"/>
              <a:gd name="T13" fmla="*/ 7 h 3217"/>
              <a:gd name="T14" fmla="*/ 376 w 4084"/>
              <a:gd name="T15" fmla="*/ 3 h 3217"/>
              <a:gd name="T16" fmla="*/ 416 w 4084"/>
              <a:gd name="T17" fmla="*/ 0 h 3217"/>
              <a:gd name="T18" fmla="*/ 456 w 4084"/>
              <a:gd name="T19" fmla="*/ 3 h 3217"/>
              <a:gd name="T20" fmla="*/ 495 w 4084"/>
              <a:gd name="T21" fmla="*/ 7 h 3217"/>
              <a:gd name="T22" fmla="*/ 534 w 4084"/>
              <a:gd name="T23" fmla="*/ 16 h 3217"/>
              <a:gd name="T24" fmla="*/ 573 w 4084"/>
              <a:gd name="T25" fmla="*/ 29 h 3217"/>
              <a:gd name="T26" fmla="*/ 610 w 4084"/>
              <a:gd name="T27" fmla="*/ 44 h 3217"/>
              <a:gd name="T28" fmla="*/ 646 w 4084"/>
              <a:gd name="T29" fmla="*/ 65 h 3217"/>
              <a:gd name="T30" fmla="*/ 679 w 4084"/>
              <a:gd name="T31" fmla="*/ 87 h 3217"/>
              <a:gd name="T32" fmla="*/ 710 w 4084"/>
              <a:gd name="T33" fmla="*/ 115 h 3217"/>
              <a:gd name="T34" fmla="*/ 2865 w 4084"/>
              <a:gd name="T35" fmla="*/ 3217 h 3217"/>
              <a:gd name="T36" fmla="*/ 121 w 4084"/>
              <a:gd name="T37" fmla="*/ 663 h 3217"/>
              <a:gd name="T38" fmla="*/ 93 w 4084"/>
              <a:gd name="T39" fmla="*/ 634 h 3217"/>
              <a:gd name="T40" fmla="*/ 68 w 4084"/>
              <a:gd name="T41" fmla="*/ 602 h 3217"/>
              <a:gd name="T42" fmla="*/ 47 w 4084"/>
              <a:gd name="T43" fmla="*/ 569 h 3217"/>
              <a:gd name="T44" fmla="*/ 30 w 4084"/>
              <a:gd name="T45" fmla="*/ 534 h 3217"/>
              <a:gd name="T46" fmla="*/ 17 w 4084"/>
              <a:gd name="T47" fmla="*/ 499 h 3217"/>
              <a:gd name="T48" fmla="*/ 7 w 4084"/>
              <a:gd name="T49" fmla="*/ 463 h 3217"/>
              <a:gd name="T50" fmla="*/ 1 w 4084"/>
              <a:gd name="T51" fmla="*/ 426 h 3217"/>
              <a:gd name="T52" fmla="*/ 0 w 4084"/>
              <a:gd name="T53" fmla="*/ 388 h 3217"/>
              <a:gd name="T54" fmla="*/ 1 w 4084"/>
              <a:gd name="T55" fmla="*/ 351 h 3217"/>
              <a:gd name="T56" fmla="*/ 7 w 4084"/>
              <a:gd name="T57" fmla="*/ 315 h 3217"/>
              <a:gd name="T58" fmla="*/ 17 w 4084"/>
              <a:gd name="T59" fmla="*/ 279 h 3217"/>
              <a:gd name="T60" fmla="*/ 30 w 4084"/>
              <a:gd name="T61" fmla="*/ 242 h 3217"/>
              <a:gd name="T62" fmla="*/ 47 w 4084"/>
              <a:gd name="T63" fmla="*/ 209 h 3217"/>
              <a:gd name="T64" fmla="*/ 68 w 4084"/>
              <a:gd name="T65" fmla="*/ 175 h 3217"/>
              <a:gd name="T66" fmla="*/ 93 w 4084"/>
              <a:gd name="T67" fmla="*/ 144 h 3217"/>
              <a:gd name="T68" fmla="*/ 121 w 4084"/>
              <a:gd name="T69" fmla="*/ 115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4" h="3217">
                <a:moveTo>
                  <a:pt x="121" y="115"/>
                </a:moveTo>
                <a:lnTo>
                  <a:pt x="121" y="115"/>
                </a:lnTo>
                <a:lnTo>
                  <a:pt x="137" y="100"/>
                </a:lnTo>
                <a:lnTo>
                  <a:pt x="153" y="87"/>
                </a:lnTo>
                <a:lnTo>
                  <a:pt x="170" y="76"/>
                </a:lnTo>
                <a:lnTo>
                  <a:pt x="187" y="65"/>
                </a:lnTo>
                <a:lnTo>
                  <a:pt x="204" y="55"/>
                </a:lnTo>
                <a:lnTo>
                  <a:pt x="222" y="44"/>
                </a:lnTo>
                <a:lnTo>
                  <a:pt x="240" y="37"/>
                </a:lnTo>
                <a:lnTo>
                  <a:pt x="260" y="29"/>
                </a:lnTo>
                <a:lnTo>
                  <a:pt x="278" y="22"/>
                </a:lnTo>
                <a:lnTo>
                  <a:pt x="297" y="16"/>
                </a:lnTo>
                <a:lnTo>
                  <a:pt x="317" y="12"/>
                </a:lnTo>
                <a:lnTo>
                  <a:pt x="336" y="7"/>
                </a:lnTo>
                <a:lnTo>
                  <a:pt x="357" y="5"/>
                </a:lnTo>
                <a:lnTo>
                  <a:pt x="376" y="3"/>
                </a:lnTo>
                <a:lnTo>
                  <a:pt x="396" y="1"/>
                </a:lnTo>
                <a:lnTo>
                  <a:pt x="416" y="0"/>
                </a:lnTo>
                <a:lnTo>
                  <a:pt x="436" y="1"/>
                </a:lnTo>
                <a:lnTo>
                  <a:pt x="456" y="3"/>
                </a:lnTo>
                <a:lnTo>
                  <a:pt x="476" y="5"/>
                </a:lnTo>
                <a:lnTo>
                  <a:pt x="495" y="7"/>
                </a:lnTo>
                <a:lnTo>
                  <a:pt x="515" y="12"/>
                </a:lnTo>
                <a:lnTo>
                  <a:pt x="534" y="16"/>
                </a:lnTo>
                <a:lnTo>
                  <a:pt x="554" y="22"/>
                </a:lnTo>
                <a:lnTo>
                  <a:pt x="573" y="29"/>
                </a:lnTo>
                <a:lnTo>
                  <a:pt x="591" y="37"/>
                </a:lnTo>
                <a:lnTo>
                  <a:pt x="610" y="44"/>
                </a:lnTo>
                <a:lnTo>
                  <a:pt x="628" y="55"/>
                </a:lnTo>
                <a:lnTo>
                  <a:pt x="646" y="65"/>
                </a:lnTo>
                <a:lnTo>
                  <a:pt x="663" y="76"/>
                </a:lnTo>
                <a:lnTo>
                  <a:pt x="679" y="87"/>
                </a:lnTo>
                <a:lnTo>
                  <a:pt x="696" y="100"/>
                </a:lnTo>
                <a:lnTo>
                  <a:pt x="710" y="115"/>
                </a:lnTo>
                <a:lnTo>
                  <a:pt x="4084" y="3217"/>
                </a:lnTo>
                <a:lnTo>
                  <a:pt x="2865" y="3217"/>
                </a:lnTo>
                <a:lnTo>
                  <a:pt x="121" y="663"/>
                </a:lnTo>
                <a:lnTo>
                  <a:pt x="121" y="663"/>
                </a:lnTo>
                <a:lnTo>
                  <a:pt x="106" y="649"/>
                </a:lnTo>
                <a:lnTo>
                  <a:pt x="93" y="634"/>
                </a:lnTo>
                <a:lnTo>
                  <a:pt x="80" y="618"/>
                </a:lnTo>
                <a:lnTo>
                  <a:pt x="68" y="602"/>
                </a:lnTo>
                <a:lnTo>
                  <a:pt x="57" y="586"/>
                </a:lnTo>
                <a:lnTo>
                  <a:pt x="47" y="569"/>
                </a:lnTo>
                <a:lnTo>
                  <a:pt x="37" y="552"/>
                </a:lnTo>
                <a:lnTo>
                  <a:pt x="30" y="534"/>
                </a:lnTo>
                <a:lnTo>
                  <a:pt x="23" y="517"/>
                </a:lnTo>
                <a:lnTo>
                  <a:pt x="17" y="499"/>
                </a:lnTo>
                <a:lnTo>
                  <a:pt x="12" y="481"/>
                </a:lnTo>
                <a:lnTo>
                  <a:pt x="7" y="463"/>
                </a:lnTo>
                <a:lnTo>
                  <a:pt x="3" y="445"/>
                </a:lnTo>
                <a:lnTo>
                  <a:pt x="1" y="426"/>
                </a:lnTo>
                <a:lnTo>
                  <a:pt x="0" y="408"/>
                </a:lnTo>
                <a:lnTo>
                  <a:pt x="0" y="388"/>
                </a:lnTo>
                <a:lnTo>
                  <a:pt x="0" y="370"/>
                </a:lnTo>
                <a:lnTo>
                  <a:pt x="1" y="351"/>
                </a:lnTo>
                <a:lnTo>
                  <a:pt x="3" y="333"/>
                </a:lnTo>
                <a:lnTo>
                  <a:pt x="7" y="315"/>
                </a:lnTo>
                <a:lnTo>
                  <a:pt x="12" y="297"/>
                </a:lnTo>
                <a:lnTo>
                  <a:pt x="17" y="279"/>
                </a:lnTo>
                <a:lnTo>
                  <a:pt x="23" y="261"/>
                </a:lnTo>
                <a:lnTo>
                  <a:pt x="30" y="242"/>
                </a:lnTo>
                <a:lnTo>
                  <a:pt x="37" y="226"/>
                </a:lnTo>
                <a:lnTo>
                  <a:pt x="47" y="209"/>
                </a:lnTo>
                <a:lnTo>
                  <a:pt x="57" y="192"/>
                </a:lnTo>
                <a:lnTo>
                  <a:pt x="68" y="175"/>
                </a:lnTo>
                <a:lnTo>
                  <a:pt x="80" y="159"/>
                </a:lnTo>
                <a:lnTo>
                  <a:pt x="93" y="144"/>
                </a:lnTo>
                <a:lnTo>
                  <a:pt x="106" y="128"/>
                </a:lnTo>
                <a:lnTo>
                  <a:pt x="121" y="115"/>
                </a:lnTo>
                <a:lnTo>
                  <a:pt x="121" y="1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Freeform 12">
            <a:extLst>
              <a:ext uri="{FF2B5EF4-FFF2-40B4-BE49-F238E27FC236}">
                <a16:creationId xmlns="" xmlns:a16="http://schemas.microsoft.com/office/drawing/2014/main" id="{91FC7336-B8B1-4734-A0D0-85F70FE5553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912410" y="685800"/>
            <a:ext cx="2252195" cy="2251075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 10">
            <a:extLst>
              <a:ext uri="{FF2B5EF4-FFF2-40B4-BE49-F238E27FC236}">
                <a16:creationId xmlns="" xmlns:a16="http://schemas.microsoft.com/office/drawing/2014/main" id="{A638C627-F711-47E7-8564-9DC1999B3C1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680876" y="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5822719" y="3062287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5822719" y="5541963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79043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09BC75E3-B1A7-4A6E-89CB-36859A5B4A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5" r="50539"/>
          <a:stretch/>
        </p:blipFill>
        <p:spPr>
          <a:xfrm>
            <a:off x="5672359" y="0"/>
            <a:ext cx="3471641" cy="425291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="" xmlns:a16="http://schemas.microsoft.com/office/drawing/2014/main" id="{5B9AF108-CF1C-4DBA-9CB0-BDC5AB97987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8"/>
          <a:stretch>
            <a:fillRect/>
          </a:stretch>
        </p:blipFill>
        <p:spPr>
          <a:xfrm>
            <a:off x="0" y="2748565"/>
            <a:ext cx="4644008" cy="4109435"/>
          </a:xfrm>
          <a:custGeom>
            <a:avLst/>
            <a:gdLst>
              <a:gd name="connsiteX0" fmla="*/ 0 w 4644008"/>
              <a:gd name="connsiteY0" fmla="*/ 0 h 4109435"/>
              <a:gd name="connsiteX1" fmla="*/ 4644008 w 4644008"/>
              <a:gd name="connsiteY1" fmla="*/ 0 h 4109435"/>
              <a:gd name="connsiteX2" fmla="*/ 4644008 w 4644008"/>
              <a:gd name="connsiteY2" fmla="*/ 4109435 h 4109435"/>
              <a:gd name="connsiteX3" fmla="*/ 0 w 4644008"/>
              <a:gd name="connsiteY3" fmla="*/ 4109435 h 4109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008" h="4109435">
                <a:moveTo>
                  <a:pt x="0" y="0"/>
                </a:moveTo>
                <a:lnTo>
                  <a:pt x="4644008" y="0"/>
                </a:lnTo>
                <a:lnTo>
                  <a:pt x="4644008" y="4109435"/>
                </a:lnTo>
                <a:lnTo>
                  <a:pt x="0" y="4109435"/>
                </a:lnTo>
                <a:close/>
              </a:path>
            </a:pathLst>
          </a:custGeom>
        </p:spPr>
      </p:pic>
      <p:sp>
        <p:nvSpPr>
          <p:cNvPr id="33" name="Freeform 6">
            <a:extLst>
              <a:ext uri="{FF2B5EF4-FFF2-40B4-BE49-F238E27FC236}">
                <a16:creationId xmlns="" xmlns:a16="http://schemas.microsoft.com/office/drawing/2014/main" id="{7E14294D-8848-421B-9415-962D532BABB6}"/>
              </a:ext>
            </a:extLst>
          </p:cNvPr>
          <p:cNvSpPr>
            <a:spLocks/>
          </p:cNvSpPr>
          <p:nvPr userDrawn="1"/>
        </p:nvSpPr>
        <p:spPr bwMode="auto">
          <a:xfrm>
            <a:off x="0" y="6402388"/>
            <a:ext cx="618182" cy="455613"/>
          </a:xfrm>
          <a:custGeom>
            <a:avLst/>
            <a:gdLst>
              <a:gd name="T0" fmla="*/ 0 w 1944"/>
              <a:gd name="T1" fmla="*/ 1437 h 1437"/>
              <a:gd name="T2" fmla="*/ 1839 w 1944"/>
              <a:gd name="T3" fmla="*/ 612 h 1437"/>
              <a:gd name="T4" fmla="*/ 1852 w 1944"/>
              <a:gd name="T5" fmla="*/ 599 h 1437"/>
              <a:gd name="T6" fmla="*/ 1875 w 1944"/>
              <a:gd name="T7" fmla="*/ 571 h 1437"/>
              <a:gd name="T8" fmla="*/ 1894 w 1944"/>
              <a:gd name="T9" fmla="*/ 541 h 1437"/>
              <a:gd name="T10" fmla="*/ 1910 w 1944"/>
              <a:gd name="T11" fmla="*/ 510 h 1437"/>
              <a:gd name="T12" fmla="*/ 1924 w 1944"/>
              <a:gd name="T13" fmla="*/ 477 h 1437"/>
              <a:gd name="T14" fmla="*/ 1934 w 1944"/>
              <a:gd name="T15" fmla="*/ 444 h 1437"/>
              <a:gd name="T16" fmla="*/ 1941 w 1944"/>
              <a:gd name="T17" fmla="*/ 410 h 1437"/>
              <a:gd name="T18" fmla="*/ 1943 w 1944"/>
              <a:gd name="T19" fmla="*/ 376 h 1437"/>
              <a:gd name="T20" fmla="*/ 1943 w 1944"/>
              <a:gd name="T21" fmla="*/ 342 h 1437"/>
              <a:gd name="T22" fmla="*/ 1941 w 1944"/>
              <a:gd name="T23" fmla="*/ 308 h 1437"/>
              <a:gd name="T24" fmla="*/ 1934 w 1944"/>
              <a:gd name="T25" fmla="*/ 274 h 1437"/>
              <a:gd name="T26" fmla="*/ 1924 w 1944"/>
              <a:gd name="T27" fmla="*/ 241 h 1437"/>
              <a:gd name="T28" fmla="*/ 1910 w 1944"/>
              <a:gd name="T29" fmla="*/ 208 h 1437"/>
              <a:gd name="T30" fmla="*/ 1894 w 1944"/>
              <a:gd name="T31" fmla="*/ 176 h 1437"/>
              <a:gd name="T32" fmla="*/ 1875 w 1944"/>
              <a:gd name="T33" fmla="*/ 147 h 1437"/>
              <a:gd name="T34" fmla="*/ 1852 w 1944"/>
              <a:gd name="T35" fmla="*/ 119 h 1437"/>
              <a:gd name="T36" fmla="*/ 1839 w 1944"/>
              <a:gd name="T37" fmla="*/ 106 h 1437"/>
              <a:gd name="T38" fmla="*/ 1812 w 1944"/>
              <a:gd name="T39" fmla="*/ 81 h 1437"/>
              <a:gd name="T40" fmla="*/ 1782 w 1944"/>
              <a:gd name="T41" fmla="*/ 60 h 1437"/>
              <a:gd name="T42" fmla="*/ 1752 w 1944"/>
              <a:gd name="T43" fmla="*/ 41 h 1437"/>
              <a:gd name="T44" fmla="*/ 1720 w 1944"/>
              <a:gd name="T45" fmla="*/ 27 h 1437"/>
              <a:gd name="T46" fmla="*/ 1687 w 1944"/>
              <a:gd name="T47" fmla="*/ 16 h 1437"/>
              <a:gd name="T48" fmla="*/ 1654 w 1944"/>
              <a:gd name="T49" fmla="*/ 7 h 1437"/>
              <a:gd name="T50" fmla="*/ 1620 w 1944"/>
              <a:gd name="T51" fmla="*/ 3 h 1437"/>
              <a:gd name="T52" fmla="*/ 1585 w 1944"/>
              <a:gd name="T53" fmla="*/ 0 h 1437"/>
              <a:gd name="T54" fmla="*/ 1551 w 1944"/>
              <a:gd name="T55" fmla="*/ 3 h 1437"/>
              <a:gd name="T56" fmla="*/ 1517 w 1944"/>
              <a:gd name="T57" fmla="*/ 7 h 1437"/>
              <a:gd name="T58" fmla="*/ 1484 w 1944"/>
              <a:gd name="T59" fmla="*/ 16 h 1437"/>
              <a:gd name="T60" fmla="*/ 1451 w 1944"/>
              <a:gd name="T61" fmla="*/ 27 h 1437"/>
              <a:gd name="T62" fmla="*/ 1420 w 1944"/>
              <a:gd name="T63" fmla="*/ 41 h 1437"/>
              <a:gd name="T64" fmla="*/ 1389 w 1944"/>
              <a:gd name="T65" fmla="*/ 60 h 1437"/>
              <a:gd name="T66" fmla="*/ 1360 w 1944"/>
              <a:gd name="T67" fmla="*/ 81 h 1437"/>
              <a:gd name="T68" fmla="*/ 1333 w 1944"/>
              <a:gd name="T69" fmla="*/ 106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44" h="1437">
                <a:moveTo>
                  <a:pt x="1333" y="106"/>
                </a:moveTo>
                <a:lnTo>
                  <a:pt x="0" y="1437"/>
                </a:lnTo>
                <a:lnTo>
                  <a:pt x="1013" y="1437"/>
                </a:lnTo>
                <a:lnTo>
                  <a:pt x="1839" y="612"/>
                </a:lnTo>
                <a:lnTo>
                  <a:pt x="1839" y="612"/>
                </a:lnTo>
                <a:lnTo>
                  <a:pt x="1852" y="599"/>
                </a:lnTo>
                <a:lnTo>
                  <a:pt x="1863" y="585"/>
                </a:lnTo>
                <a:lnTo>
                  <a:pt x="1875" y="571"/>
                </a:lnTo>
                <a:lnTo>
                  <a:pt x="1884" y="556"/>
                </a:lnTo>
                <a:lnTo>
                  <a:pt x="1894" y="541"/>
                </a:lnTo>
                <a:lnTo>
                  <a:pt x="1903" y="525"/>
                </a:lnTo>
                <a:lnTo>
                  <a:pt x="1910" y="510"/>
                </a:lnTo>
                <a:lnTo>
                  <a:pt x="1917" y="493"/>
                </a:lnTo>
                <a:lnTo>
                  <a:pt x="1924" y="477"/>
                </a:lnTo>
                <a:lnTo>
                  <a:pt x="1929" y="460"/>
                </a:lnTo>
                <a:lnTo>
                  <a:pt x="1934" y="444"/>
                </a:lnTo>
                <a:lnTo>
                  <a:pt x="1937" y="428"/>
                </a:lnTo>
                <a:lnTo>
                  <a:pt x="1941" y="410"/>
                </a:lnTo>
                <a:lnTo>
                  <a:pt x="1942" y="394"/>
                </a:lnTo>
                <a:lnTo>
                  <a:pt x="1943" y="376"/>
                </a:lnTo>
                <a:lnTo>
                  <a:pt x="1944" y="360"/>
                </a:lnTo>
                <a:lnTo>
                  <a:pt x="1943" y="342"/>
                </a:lnTo>
                <a:lnTo>
                  <a:pt x="1942" y="324"/>
                </a:lnTo>
                <a:lnTo>
                  <a:pt x="1941" y="308"/>
                </a:lnTo>
                <a:lnTo>
                  <a:pt x="1937" y="290"/>
                </a:lnTo>
                <a:lnTo>
                  <a:pt x="1934" y="274"/>
                </a:lnTo>
                <a:lnTo>
                  <a:pt x="1929" y="257"/>
                </a:lnTo>
                <a:lnTo>
                  <a:pt x="1924" y="241"/>
                </a:lnTo>
                <a:lnTo>
                  <a:pt x="1917" y="225"/>
                </a:lnTo>
                <a:lnTo>
                  <a:pt x="1910" y="208"/>
                </a:lnTo>
                <a:lnTo>
                  <a:pt x="1903" y="193"/>
                </a:lnTo>
                <a:lnTo>
                  <a:pt x="1894" y="176"/>
                </a:lnTo>
                <a:lnTo>
                  <a:pt x="1884" y="162"/>
                </a:lnTo>
                <a:lnTo>
                  <a:pt x="1875" y="147"/>
                </a:lnTo>
                <a:lnTo>
                  <a:pt x="1863" y="133"/>
                </a:lnTo>
                <a:lnTo>
                  <a:pt x="1852" y="119"/>
                </a:lnTo>
                <a:lnTo>
                  <a:pt x="1839" y="106"/>
                </a:lnTo>
                <a:lnTo>
                  <a:pt x="1839" y="106"/>
                </a:lnTo>
                <a:lnTo>
                  <a:pt x="1826" y="93"/>
                </a:lnTo>
                <a:lnTo>
                  <a:pt x="1812" y="81"/>
                </a:lnTo>
                <a:lnTo>
                  <a:pt x="1798" y="70"/>
                </a:lnTo>
                <a:lnTo>
                  <a:pt x="1782" y="60"/>
                </a:lnTo>
                <a:lnTo>
                  <a:pt x="1768" y="51"/>
                </a:lnTo>
                <a:lnTo>
                  <a:pt x="1752" y="41"/>
                </a:lnTo>
                <a:lnTo>
                  <a:pt x="1737" y="34"/>
                </a:lnTo>
                <a:lnTo>
                  <a:pt x="1720" y="27"/>
                </a:lnTo>
                <a:lnTo>
                  <a:pt x="1704" y="20"/>
                </a:lnTo>
                <a:lnTo>
                  <a:pt x="1687" y="16"/>
                </a:lnTo>
                <a:lnTo>
                  <a:pt x="1671" y="11"/>
                </a:lnTo>
                <a:lnTo>
                  <a:pt x="1654" y="7"/>
                </a:lnTo>
                <a:lnTo>
                  <a:pt x="1637" y="4"/>
                </a:lnTo>
                <a:lnTo>
                  <a:pt x="1620" y="3"/>
                </a:lnTo>
                <a:lnTo>
                  <a:pt x="1603" y="2"/>
                </a:lnTo>
                <a:lnTo>
                  <a:pt x="1585" y="0"/>
                </a:lnTo>
                <a:lnTo>
                  <a:pt x="1569" y="2"/>
                </a:lnTo>
                <a:lnTo>
                  <a:pt x="1551" y="3"/>
                </a:lnTo>
                <a:lnTo>
                  <a:pt x="1535" y="4"/>
                </a:lnTo>
                <a:lnTo>
                  <a:pt x="1517" y="7"/>
                </a:lnTo>
                <a:lnTo>
                  <a:pt x="1501" y="11"/>
                </a:lnTo>
                <a:lnTo>
                  <a:pt x="1484" y="16"/>
                </a:lnTo>
                <a:lnTo>
                  <a:pt x="1468" y="20"/>
                </a:lnTo>
                <a:lnTo>
                  <a:pt x="1451" y="27"/>
                </a:lnTo>
                <a:lnTo>
                  <a:pt x="1435" y="34"/>
                </a:lnTo>
                <a:lnTo>
                  <a:pt x="1420" y="41"/>
                </a:lnTo>
                <a:lnTo>
                  <a:pt x="1403" y="51"/>
                </a:lnTo>
                <a:lnTo>
                  <a:pt x="1389" y="60"/>
                </a:lnTo>
                <a:lnTo>
                  <a:pt x="1374" y="70"/>
                </a:lnTo>
                <a:lnTo>
                  <a:pt x="1360" y="81"/>
                </a:lnTo>
                <a:lnTo>
                  <a:pt x="1346" y="93"/>
                </a:lnTo>
                <a:lnTo>
                  <a:pt x="1333" y="106"/>
                </a:lnTo>
                <a:lnTo>
                  <a:pt x="1333" y="10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="" xmlns:a16="http://schemas.microsoft.com/office/drawing/2014/main" id="{45187B53-8A47-44FB-AA15-37650DC31B68}"/>
              </a:ext>
            </a:extLst>
          </p:cNvPr>
          <p:cNvSpPr>
            <a:spLocks/>
          </p:cNvSpPr>
          <p:nvPr userDrawn="1"/>
        </p:nvSpPr>
        <p:spPr bwMode="auto">
          <a:xfrm>
            <a:off x="0" y="1"/>
            <a:ext cx="9147326" cy="6857999"/>
          </a:xfrm>
          <a:custGeom>
            <a:avLst/>
            <a:gdLst>
              <a:gd name="connsiteX0" fmla="*/ 0 w 9147326"/>
              <a:gd name="connsiteY0" fmla="*/ 0 h 6857999"/>
              <a:gd name="connsiteX1" fmla="*/ 9147326 w 9147326"/>
              <a:gd name="connsiteY1" fmla="*/ 0 h 6857999"/>
              <a:gd name="connsiteX2" fmla="*/ 9147326 w 9147326"/>
              <a:gd name="connsiteY2" fmla="*/ 126534 h 6857999"/>
              <a:gd name="connsiteX3" fmla="*/ 7728380 w 9147326"/>
              <a:gd name="connsiteY3" fmla="*/ 1544002 h 6857999"/>
              <a:gd name="connsiteX4" fmla="*/ 7724248 w 9147326"/>
              <a:gd name="connsiteY4" fmla="*/ 1548130 h 6857999"/>
              <a:gd name="connsiteX5" fmla="*/ 7720434 w 9147326"/>
              <a:gd name="connsiteY5" fmla="*/ 1552575 h 6857999"/>
              <a:gd name="connsiteX6" fmla="*/ 7717256 w 9147326"/>
              <a:gd name="connsiteY6" fmla="*/ 1557337 h 6857999"/>
              <a:gd name="connsiteX7" fmla="*/ 7713759 w 9147326"/>
              <a:gd name="connsiteY7" fmla="*/ 1561782 h 6857999"/>
              <a:gd name="connsiteX8" fmla="*/ 7710899 w 9147326"/>
              <a:gd name="connsiteY8" fmla="*/ 1566545 h 6857999"/>
              <a:gd name="connsiteX9" fmla="*/ 7707721 w 9147326"/>
              <a:gd name="connsiteY9" fmla="*/ 1571942 h 6857999"/>
              <a:gd name="connsiteX10" fmla="*/ 7705496 w 9147326"/>
              <a:gd name="connsiteY10" fmla="*/ 1576705 h 6857999"/>
              <a:gd name="connsiteX11" fmla="*/ 7702953 w 9147326"/>
              <a:gd name="connsiteY11" fmla="*/ 1581785 h 6857999"/>
              <a:gd name="connsiteX12" fmla="*/ 7701046 w 9147326"/>
              <a:gd name="connsiteY12" fmla="*/ 1587182 h 6857999"/>
              <a:gd name="connsiteX13" fmla="*/ 7699457 w 9147326"/>
              <a:gd name="connsiteY13" fmla="*/ 1592262 h 6857999"/>
              <a:gd name="connsiteX14" fmla="*/ 7698186 w 9147326"/>
              <a:gd name="connsiteY14" fmla="*/ 1597977 h 6857999"/>
              <a:gd name="connsiteX15" fmla="*/ 7696914 w 9147326"/>
              <a:gd name="connsiteY15" fmla="*/ 1603057 h 6857999"/>
              <a:gd name="connsiteX16" fmla="*/ 7695961 w 9147326"/>
              <a:gd name="connsiteY16" fmla="*/ 1608772 h 6857999"/>
              <a:gd name="connsiteX17" fmla="*/ 7695007 w 9147326"/>
              <a:gd name="connsiteY17" fmla="*/ 1614487 h 6857999"/>
              <a:gd name="connsiteX18" fmla="*/ 7694690 w 9147326"/>
              <a:gd name="connsiteY18" fmla="*/ 1619567 h 6857999"/>
              <a:gd name="connsiteX19" fmla="*/ 7694690 w 9147326"/>
              <a:gd name="connsiteY19" fmla="*/ 1625282 h 6857999"/>
              <a:gd name="connsiteX20" fmla="*/ 7694690 w 9147326"/>
              <a:gd name="connsiteY20" fmla="*/ 1630680 h 6857999"/>
              <a:gd name="connsiteX21" fmla="*/ 7695007 w 9147326"/>
              <a:gd name="connsiteY21" fmla="*/ 1636395 h 6857999"/>
              <a:gd name="connsiteX22" fmla="*/ 7695961 w 9147326"/>
              <a:gd name="connsiteY22" fmla="*/ 1641792 h 6857999"/>
              <a:gd name="connsiteX23" fmla="*/ 7696914 w 9147326"/>
              <a:gd name="connsiteY23" fmla="*/ 1647190 h 6857999"/>
              <a:gd name="connsiteX24" fmla="*/ 7698186 w 9147326"/>
              <a:gd name="connsiteY24" fmla="*/ 1652587 h 6857999"/>
              <a:gd name="connsiteX25" fmla="*/ 7699457 w 9147326"/>
              <a:gd name="connsiteY25" fmla="*/ 1657985 h 6857999"/>
              <a:gd name="connsiteX26" fmla="*/ 7701046 w 9147326"/>
              <a:gd name="connsiteY26" fmla="*/ 1663065 h 6857999"/>
              <a:gd name="connsiteX27" fmla="*/ 7702953 w 9147326"/>
              <a:gd name="connsiteY27" fmla="*/ 1668462 h 6857999"/>
              <a:gd name="connsiteX28" fmla="*/ 7705178 w 9147326"/>
              <a:gd name="connsiteY28" fmla="*/ 1673542 h 6857999"/>
              <a:gd name="connsiteX29" fmla="*/ 7707721 w 9147326"/>
              <a:gd name="connsiteY29" fmla="*/ 1678940 h 6857999"/>
              <a:gd name="connsiteX30" fmla="*/ 7710899 w 9147326"/>
              <a:gd name="connsiteY30" fmla="*/ 1683702 h 6857999"/>
              <a:gd name="connsiteX31" fmla="*/ 7713759 w 9147326"/>
              <a:gd name="connsiteY31" fmla="*/ 1688465 h 6857999"/>
              <a:gd name="connsiteX32" fmla="*/ 7717256 w 9147326"/>
              <a:gd name="connsiteY32" fmla="*/ 1693227 h 6857999"/>
              <a:gd name="connsiteX33" fmla="*/ 7720434 w 9147326"/>
              <a:gd name="connsiteY33" fmla="*/ 1697672 h 6857999"/>
              <a:gd name="connsiteX34" fmla="*/ 7724248 w 9147326"/>
              <a:gd name="connsiteY34" fmla="*/ 1702435 h 6857999"/>
              <a:gd name="connsiteX35" fmla="*/ 7728380 w 9147326"/>
              <a:gd name="connsiteY35" fmla="*/ 1706245 h 6857999"/>
              <a:gd name="connsiteX36" fmla="*/ 7732829 w 9147326"/>
              <a:gd name="connsiteY36" fmla="*/ 1710372 h 6857999"/>
              <a:gd name="connsiteX37" fmla="*/ 7737279 w 9147326"/>
              <a:gd name="connsiteY37" fmla="*/ 1714500 h 6857999"/>
              <a:gd name="connsiteX38" fmla="*/ 7741729 w 9147326"/>
              <a:gd name="connsiteY38" fmla="*/ 1717992 h 6857999"/>
              <a:gd name="connsiteX39" fmla="*/ 7746496 w 9147326"/>
              <a:gd name="connsiteY39" fmla="*/ 1721167 h 6857999"/>
              <a:gd name="connsiteX40" fmla="*/ 7751581 w 9147326"/>
              <a:gd name="connsiteY40" fmla="*/ 1724342 h 6857999"/>
              <a:gd name="connsiteX41" fmla="*/ 7756349 w 9147326"/>
              <a:gd name="connsiteY41" fmla="*/ 1727200 h 6857999"/>
              <a:gd name="connsiteX42" fmla="*/ 7761434 w 9147326"/>
              <a:gd name="connsiteY42" fmla="*/ 1729422 h 6857999"/>
              <a:gd name="connsiteX43" fmla="*/ 7766202 w 9147326"/>
              <a:gd name="connsiteY43" fmla="*/ 1731645 h 6857999"/>
              <a:gd name="connsiteX44" fmla="*/ 7771605 w 9147326"/>
              <a:gd name="connsiteY44" fmla="*/ 1733867 h 6857999"/>
              <a:gd name="connsiteX45" fmla="*/ 7777326 w 9147326"/>
              <a:gd name="connsiteY45" fmla="*/ 1735455 h 6857999"/>
              <a:gd name="connsiteX46" fmla="*/ 7782411 w 9147326"/>
              <a:gd name="connsiteY46" fmla="*/ 1737042 h 6857999"/>
              <a:gd name="connsiteX47" fmla="*/ 7788132 w 9147326"/>
              <a:gd name="connsiteY47" fmla="*/ 1737995 h 6857999"/>
              <a:gd name="connsiteX48" fmla="*/ 7793217 w 9147326"/>
              <a:gd name="connsiteY48" fmla="*/ 1739265 h 6857999"/>
              <a:gd name="connsiteX49" fmla="*/ 7798938 w 9147326"/>
              <a:gd name="connsiteY49" fmla="*/ 1739900 h 6857999"/>
              <a:gd name="connsiteX50" fmla="*/ 7804341 w 9147326"/>
              <a:gd name="connsiteY50" fmla="*/ 1740217 h 6857999"/>
              <a:gd name="connsiteX51" fmla="*/ 7810062 w 9147326"/>
              <a:gd name="connsiteY51" fmla="*/ 1740217 h 6857999"/>
              <a:gd name="connsiteX52" fmla="*/ 7815148 w 9147326"/>
              <a:gd name="connsiteY52" fmla="*/ 1740217 h 6857999"/>
              <a:gd name="connsiteX53" fmla="*/ 7820868 w 9147326"/>
              <a:gd name="connsiteY53" fmla="*/ 1739900 h 6857999"/>
              <a:gd name="connsiteX54" fmla="*/ 7826272 w 9147326"/>
              <a:gd name="connsiteY54" fmla="*/ 1739265 h 6857999"/>
              <a:gd name="connsiteX55" fmla="*/ 7831993 w 9147326"/>
              <a:gd name="connsiteY55" fmla="*/ 1737995 h 6857999"/>
              <a:gd name="connsiteX56" fmla="*/ 7837396 w 9147326"/>
              <a:gd name="connsiteY56" fmla="*/ 1737042 h 6857999"/>
              <a:gd name="connsiteX57" fmla="*/ 7842799 w 9147326"/>
              <a:gd name="connsiteY57" fmla="*/ 1735455 h 6857999"/>
              <a:gd name="connsiteX58" fmla="*/ 7848202 w 9147326"/>
              <a:gd name="connsiteY58" fmla="*/ 1733867 h 6857999"/>
              <a:gd name="connsiteX59" fmla="*/ 7853287 w 9147326"/>
              <a:gd name="connsiteY59" fmla="*/ 1731645 h 6857999"/>
              <a:gd name="connsiteX60" fmla="*/ 7858373 w 9147326"/>
              <a:gd name="connsiteY60" fmla="*/ 1729422 h 6857999"/>
              <a:gd name="connsiteX61" fmla="*/ 7863458 w 9147326"/>
              <a:gd name="connsiteY61" fmla="*/ 1727200 h 6857999"/>
              <a:gd name="connsiteX62" fmla="*/ 7868225 w 9147326"/>
              <a:gd name="connsiteY62" fmla="*/ 1724342 h 6857999"/>
              <a:gd name="connsiteX63" fmla="*/ 7872993 w 9147326"/>
              <a:gd name="connsiteY63" fmla="*/ 1721167 h 6857999"/>
              <a:gd name="connsiteX64" fmla="*/ 7877760 w 9147326"/>
              <a:gd name="connsiteY64" fmla="*/ 1717992 h 6857999"/>
              <a:gd name="connsiteX65" fmla="*/ 7882528 w 9147326"/>
              <a:gd name="connsiteY65" fmla="*/ 1714500 h 6857999"/>
              <a:gd name="connsiteX66" fmla="*/ 7886977 w 9147326"/>
              <a:gd name="connsiteY66" fmla="*/ 1710372 h 6857999"/>
              <a:gd name="connsiteX67" fmla="*/ 7891427 w 9147326"/>
              <a:gd name="connsiteY67" fmla="*/ 1706245 h 6857999"/>
              <a:gd name="connsiteX68" fmla="*/ 7996947 w 9147326"/>
              <a:gd name="connsiteY68" fmla="*/ 1601152 h 6857999"/>
              <a:gd name="connsiteX69" fmla="*/ 8001079 w 9147326"/>
              <a:gd name="connsiteY69" fmla="*/ 1597342 h 6857999"/>
              <a:gd name="connsiteX70" fmla="*/ 8005528 w 9147326"/>
              <a:gd name="connsiteY70" fmla="*/ 1593215 h 6857999"/>
              <a:gd name="connsiteX71" fmla="*/ 8010296 w 9147326"/>
              <a:gd name="connsiteY71" fmla="*/ 1589722 h 6857999"/>
              <a:gd name="connsiteX72" fmla="*/ 8014745 w 9147326"/>
              <a:gd name="connsiteY72" fmla="*/ 1586547 h 6857999"/>
              <a:gd name="connsiteX73" fmla="*/ 8019831 w 9147326"/>
              <a:gd name="connsiteY73" fmla="*/ 1583372 h 6857999"/>
              <a:gd name="connsiteX74" fmla="*/ 8024916 w 9147326"/>
              <a:gd name="connsiteY74" fmla="*/ 1580515 h 6857999"/>
              <a:gd name="connsiteX75" fmla="*/ 8029683 w 9147326"/>
              <a:gd name="connsiteY75" fmla="*/ 1578292 h 6857999"/>
              <a:gd name="connsiteX76" fmla="*/ 8035087 w 9147326"/>
              <a:gd name="connsiteY76" fmla="*/ 1576070 h 6857999"/>
              <a:gd name="connsiteX77" fmla="*/ 8040172 w 9147326"/>
              <a:gd name="connsiteY77" fmla="*/ 1573847 h 6857999"/>
              <a:gd name="connsiteX78" fmla="*/ 8045575 w 9147326"/>
              <a:gd name="connsiteY78" fmla="*/ 1572260 h 6857999"/>
              <a:gd name="connsiteX79" fmla="*/ 8050978 w 9147326"/>
              <a:gd name="connsiteY79" fmla="*/ 1570672 h 6857999"/>
              <a:gd name="connsiteX80" fmla="*/ 8056381 w 9147326"/>
              <a:gd name="connsiteY80" fmla="*/ 1569720 h 6857999"/>
              <a:gd name="connsiteX81" fmla="*/ 8061784 w 9147326"/>
              <a:gd name="connsiteY81" fmla="*/ 1568450 h 6857999"/>
              <a:gd name="connsiteX82" fmla="*/ 8067505 w 9147326"/>
              <a:gd name="connsiteY82" fmla="*/ 1568132 h 6857999"/>
              <a:gd name="connsiteX83" fmla="*/ 8072591 w 9147326"/>
              <a:gd name="connsiteY83" fmla="*/ 1567497 h 6857999"/>
              <a:gd name="connsiteX84" fmla="*/ 8078312 w 9147326"/>
              <a:gd name="connsiteY84" fmla="*/ 1567497 h 6857999"/>
              <a:gd name="connsiteX85" fmla="*/ 8083715 w 9147326"/>
              <a:gd name="connsiteY85" fmla="*/ 1567497 h 6857999"/>
              <a:gd name="connsiteX86" fmla="*/ 8089436 w 9147326"/>
              <a:gd name="connsiteY86" fmla="*/ 1568132 h 6857999"/>
              <a:gd name="connsiteX87" fmla="*/ 8095157 w 9147326"/>
              <a:gd name="connsiteY87" fmla="*/ 1568450 h 6857999"/>
              <a:gd name="connsiteX88" fmla="*/ 8100242 w 9147326"/>
              <a:gd name="connsiteY88" fmla="*/ 1569720 h 6857999"/>
              <a:gd name="connsiteX89" fmla="*/ 8105963 w 9147326"/>
              <a:gd name="connsiteY89" fmla="*/ 1570672 h 6857999"/>
              <a:gd name="connsiteX90" fmla="*/ 8111048 w 9147326"/>
              <a:gd name="connsiteY90" fmla="*/ 1572260 h 6857999"/>
              <a:gd name="connsiteX91" fmla="*/ 8116451 w 9147326"/>
              <a:gd name="connsiteY91" fmla="*/ 1573847 h 6857999"/>
              <a:gd name="connsiteX92" fmla="*/ 8121537 w 9147326"/>
              <a:gd name="connsiteY92" fmla="*/ 1576070 h 6857999"/>
              <a:gd name="connsiteX93" fmla="*/ 8126622 w 9147326"/>
              <a:gd name="connsiteY93" fmla="*/ 1578292 h 6857999"/>
              <a:gd name="connsiteX94" fmla="*/ 8132025 w 9147326"/>
              <a:gd name="connsiteY94" fmla="*/ 1580515 h 6857999"/>
              <a:gd name="connsiteX95" fmla="*/ 8136793 w 9147326"/>
              <a:gd name="connsiteY95" fmla="*/ 1583372 h 6857999"/>
              <a:gd name="connsiteX96" fmla="*/ 8141560 w 9147326"/>
              <a:gd name="connsiteY96" fmla="*/ 1586547 h 6857999"/>
              <a:gd name="connsiteX97" fmla="*/ 8146645 w 9147326"/>
              <a:gd name="connsiteY97" fmla="*/ 1589722 h 6857999"/>
              <a:gd name="connsiteX98" fmla="*/ 8151095 w 9147326"/>
              <a:gd name="connsiteY98" fmla="*/ 1593215 h 6857999"/>
              <a:gd name="connsiteX99" fmla="*/ 8155545 w 9147326"/>
              <a:gd name="connsiteY99" fmla="*/ 1597342 h 6857999"/>
              <a:gd name="connsiteX100" fmla="*/ 8159676 w 9147326"/>
              <a:gd name="connsiteY100" fmla="*/ 1601152 h 6857999"/>
              <a:gd name="connsiteX101" fmla="*/ 8163808 w 9147326"/>
              <a:gd name="connsiteY101" fmla="*/ 1605280 h 6857999"/>
              <a:gd name="connsiteX102" fmla="*/ 8167940 w 9147326"/>
              <a:gd name="connsiteY102" fmla="*/ 1609725 h 6857999"/>
              <a:gd name="connsiteX103" fmla="*/ 8171118 w 9147326"/>
              <a:gd name="connsiteY103" fmla="*/ 1614487 h 6857999"/>
              <a:gd name="connsiteX104" fmla="*/ 8174614 w 9147326"/>
              <a:gd name="connsiteY104" fmla="*/ 1619250 h 6857999"/>
              <a:gd name="connsiteX105" fmla="*/ 8177475 w 9147326"/>
              <a:gd name="connsiteY105" fmla="*/ 1624012 h 6857999"/>
              <a:gd name="connsiteX106" fmla="*/ 8180653 w 9147326"/>
              <a:gd name="connsiteY106" fmla="*/ 1628775 h 6857999"/>
              <a:gd name="connsiteX107" fmla="*/ 8182878 w 9147326"/>
              <a:gd name="connsiteY107" fmla="*/ 1634172 h 6857999"/>
              <a:gd name="connsiteX108" fmla="*/ 8185103 w 9147326"/>
              <a:gd name="connsiteY108" fmla="*/ 1639252 h 6857999"/>
              <a:gd name="connsiteX109" fmla="*/ 8187328 w 9147326"/>
              <a:gd name="connsiteY109" fmla="*/ 1644650 h 6857999"/>
              <a:gd name="connsiteX110" fmla="*/ 8188599 w 9147326"/>
              <a:gd name="connsiteY110" fmla="*/ 1649730 h 6857999"/>
              <a:gd name="connsiteX111" fmla="*/ 8190188 w 9147326"/>
              <a:gd name="connsiteY111" fmla="*/ 1654810 h 6857999"/>
              <a:gd name="connsiteX112" fmla="*/ 8191459 w 9147326"/>
              <a:gd name="connsiteY112" fmla="*/ 1660525 h 6857999"/>
              <a:gd name="connsiteX113" fmla="*/ 8192413 w 9147326"/>
              <a:gd name="connsiteY113" fmla="*/ 1666240 h 6857999"/>
              <a:gd name="connsiteX114" fmla="*/ 8192731 w 9147326"/>
              <a:gd name="connsiteY114" fmla="*/ 1671320 h 6857999"/>
              <a:gd name="connsiteX115" fmla="*/ 8193684 w 9147326"/>
              <a:gd name="connsiteY115" fmla="*/ 1677035 h 6857999"/>
              <a:gd name="connsiteX116" fmla="*/ 8193684 w 9147326"/>
              <a:gd name="connsiteY116" fmla="*/ 1682432 h 6857999"/>
              <a:gd name="connsiteX117" fmla="*/ 8193684 w 9147326"/>
              <a:gd name="connsiteY117" fmla="*/ 1688147 h 6857999"/>
              <a:gd name="connsiteX118" fmla="*/ 8192731 w 9147326"/>
              <a:gd name="connsiteY118" fmla="*/ 1693227 h 6857999"/>
              <a:gd name="connsiteX119" fmla="*/ 8192413 w 9147326"/>
              <a:gd name="connsiteY119" fmla="*/ 1698942 h 6857999"/>
              <a:gd name="connsiteX120" fmla="*/ 8191459 w 9147326"/>
              <a:gd name="connsiteY120" fmla="*/ 1704657 h 6857999"/>
              <a:gd name="connsiteX121" fmla="*/ 8190188 w 9147326"/>
              <a:gd name="connsiteY121" fmla="*/ 1709737 h 6857999"/>
              <a:gd name="connsiteX122" fmla="*/ 8188599 w 9147326"/>
              <a:gd name="connsiteY122" fmla="*/ 1715452 h 6857999"/>
              <a:gd name="connsiteX123" fmla="*/ 8187328 w 9147326"/>
              <a:gd name="connsiteY123" fmla="*/ 1720532 h 6857999"/>
              <a:gd name="connsiteX124" fmla="*/ 8185103 w 9147326"/>
              <a:gd name="connsiteY124" fmla="*/ 1725930 h 6857999"/>
              <a:gd name="connsiteX125" fmla="*/ 8182878 w 9147326"/>
              <a:gd name="connsiteY125" fmla="*/ 1731010 h 6857999"/>
              <a:gd name="connsiteX126" fmla="*/ 8180653 w 9147326"/>
              <a:gd name="connsiteY126" fmla="*/ 1735772 h 6857999"/>
              <a:gd name="connsiteX127" fmla="*/ 8177475 w 9147326"/>
              <a:gd name="connsiteY127" fmla="*/ 1741170 h 6857999"/>
              <a:gd name="connsiteX128" fmla="*/ 8174614 w 9147326"/>
              <a:gd name="connsiteY128" fmla="*/ 1745932 h 6857999"/>
              <a:gd name="connsiteX129" fmla="*/ 8171118 w 9147326"/>
              <a:gd name="connsiteY129" fmla="*/ 1750377 h 6857999"/>
              <a:gd name="connsiteX130" fmla="*/ 8167940 w 9147326"/>
              <a:gd name="connsiteY130" fmla="*/ 1755140 h 6857999"/>
              <a:gd name="connsiteX131" fmla="*/ 8163808 w 9147326"/>
              <a:gd name="connsiteY131" fmla="*/ 1759585 h 6857999"/>
              <a:gd name="connsiteX132" fmla="*/ 8159676 w 9147326"/>
              <a:gd name="connsiteY132" fmla="*/ 1763712 h 6857999"/>
              <a:gd name="connsiteX133" fmla="*/ 7490960 w 9147326"/>
              <a:gd name="connsiteY133" fmla="*/ 2432050 h 6857999"/>
              <a:gd name="connsiteX134" fmla="*/ 7486828 w 9147326"/>
              <a:gd name="connsiteY134" fmla="*/ 2436495 h 6857999"/>
              <a:gd name="connsiteX135" fmla="*/ 7482696 w 9147326"/>
              <a:gd name="connsiteY135" fmla="*/ 2440940 h 6857999"/>
              <a:gd name="connsiteX136" fmla="*/ 7479518 w 9147326"/>
              <a:gd name="connsiteY136" fmla="*/ 2445385 h 6857999"/>
              <a:gd name="connsiteX137" fmla="*/ 7476022 w 9147326"/>
              <a:gd name="connsiteY137" fmla="*/ 2450148 h 6857999"/>
              <a:gd name="connsiteX138" fmla="*/ 7473161 w 9147326"/>
              <a:gd name="connsiteY138" fmla="*/ 2454910 h 6857999"/>
              <a:gd name="connsiteX139" fmla="*/ 7469983 w 9147326"/>
              <a:gd name="connsiteY139" fmla="*/ 2459990 h 6857999"/>
              <a:gd name="connsiteX140" fmla="*/ 7467758 w 9147326"/>
              <a:gd name="connsiteY140" fmla="*/ 2464752 h 6857999"/>
              <a:gd name="connsiteX141" fmla="*/ 7465533 w 9147326"/>
              <a:gd name="connsiteY141" fmla="*/ 2469833 h 6857999"/>
              <a:gd name="connsiteX142" fmla="*/ 7463309 w 9147326"/>
              <a:gd name="connsiteY142" fmla="*/ 2475230 h 6857999"/>
              <a:gd name="connsiteX143" fmla="*/ 7462037 w 9147326"/>
              <a:gd name="connsiteY143" fmla="*/ 2480628 h 6857999"/>
              <a:gd name="connsiteX144" fmla="*/ 7460448 w 9147326"/>
              <a:gd name="connsiteY144" fmla="*/ 2486025 h 6857999"/>
              <a:gd name="connsiteX145" fmla="*/ 7459177 w 9147326"/>
              <a:gd name="connsiteY145" fmla="*/ 2491105 h 6857999"/>
              <a:gd name="connsiteX146" fmla="*/ 7458223 w 9147326"/>
              <a:gd name="connsiteY146" fmla="*/ 2496820 h 6857999"/>
              <a:gd name="connsiteX147" fmla="*/ 7457270 w 9147326"/>
              <a:gd name="connsiteY147" fmla="*/ 2502535 h 6857999"/>
              <a:gd name="connsiteX148" fmla="*/ 7456952 w 9147326"/>
              <a:gd name="connsiteY148" fmla="*/ 2507932 h 6857999"/>
              <a:gd name="connsiteX149" fmla="*/ 7456952 w 9147326"/>
              <a:gd name="connsiteY149" fmla="*/ 2513330 h 6857999"/>
              <a:gd name="connsiteX150" fmla="*/ 7456952 w 9147326"/>
              <a:gd name="connsiteY150" fmla="*/ 2518727 h 6857999"/>
              <a:gd name="connsiteX151" fmla="*/ 7457270 w 9147326"/>
              <a:gd name="connsiteY151" fmla="*/ 2524442 h 6857999"/>
              <a:gd name="connsiteX152" fmla="*/ 7458223 w 9147326"/>
              <a:gd name="connsiteY152" fmla="*/ 2529840 h 6857999"/>
              <a:gd name="connsiteX153" fmla="*/ 7459177 w 9147326"/>
              <a:gd name="connsiteY153" fmla="*/ 2535237 h 6857999"/>
              <a:gd name="connsiteX154" fmla="*/ 7460448 w 9147326"/>
              <a:gd name="connsiteY154" fmla="*/ 2540635 h 6857999"/>
              <a:gd name="connsiteX155" fmla="*/ 7462037 w 9147326"/>
              <a:gd name="connsiteY155" fmla="*/ 2546032 h 6857999"/>
              <a:gd name="connsiteX156" fmla="*/ 7463309 w 9147326"/>
              <a:gd name="connsiteY156" fmla="*/ 2551430 h 6857999"/>
              <a:gd name="connsiteX157" fmla="*/ 7465533 w 9147326"/>
              <a:gd name="connsiteY157" fmla="*/ 2556827 h 6857999"/>
              <a:gd name="connsiteX158" fmla="*/ 7467758 w 9147326"/>
              <a:gd name="connsiteY158" fmla="*/ 2561590 h 6857999"/>
              <a:gd name="connsiteX159" fmla="*/ 7469983 w 9147326"/>
              <a:gd name="connsiteY159" fmla="*/ 2566987 h 6857999"/>
              <a:gd name="connsiteX160" fmla="*/ 7473161 w 9147326"/>
              <a:gd name="connsiteY160" fmla="*/ 2571750 h 6857999"/>
              <a:gd name="connsiteX161" fmla="*/ 7476022 w 9147326"/>
              <a:gd name="connsiteY161" fmla="*/ 2576512 h 6857999"/>
              <a:gd name="connsiteX162" fmla="*/ 7479518 w 9147326"/>
              <a:gd name="connsiteY162" fmla="*/ 2581275 h 6857999"/>
              <a:gd name="connsiteX163" fmla="*/ 7482696 w 9147326"/>
              <a:gd name="connsiteY163" fmla="*/ 2585720 h 6857999"/>
              <a:gd name="connsiteX164" fmla="*/ 7486828 w 9147326"/>
              <a:gd name="connsiteY164" fmla="*/ 2590482 h 6857999"/>
              <a:gd name="connsiteX165" fmla="*/ 7490960 w 9147326"/>
              <a:gd name="connsiteY165" fmla="*/ 2594927 h 6857999"/>
              <a:gd name="connsiteX166" fmla="*/ 7495092 w 9147326"/>
              <a:gd name="connsiteY166" fmla="*/ 2599055 h 6857999"/>
              <a:gd name="connsiteX167" fmla="*/ 7499541 w 9147326"/>
              <a:gd name="connsiteY167" fmla="*/ 2602547 h 6857999"/>
              <a:gd name="connsiteX168" fmla="*/ 7503991 w 9147326"/>
              <a:gd name="connsiteY168" fmla="*/ 2606040 h 6857999"/>
              <a:gd name="connsiteX169" fmla="*/ 7508758 w 9147326"/>
              <a:gd name="connsiteY169" fmla="*/ 2609215 h 6857999"/>
              <a:gd name="connsiteX170" fmla="*/ 7513844 w 9147326"/>
              <a:gd name="connsiteY170" fmla="*/ 2612390 h 6857999"/>
              <a:gd name="connsiteX171" fmla="*/ 7518611 w 9147326"/>
              <a:gd name="connsiteY171" fmla="*/ 2615247 h 6857999"/>
              <a:gd name="connsiteX172" fmla="*/ 7523696 w 9147326"/>
              <a:gd name="connsiteY172" fmla="*/ 2617787 h 6857999"/>
              <a:gd name="connsiteX173" fmla="*/ 7529100 w 9147326"/>
              <a:gd name="connsiteY173" fmla="*/ 2620010 h 6857999"/>
              <a:gd name="connsiteX174" fmla="*/ 7534185 w 9147326"/>
              <a:gd name="connsiteY174" fmla="*/ 2621915 h 6857999"/>
              <a:gd name="connsiteX175" fmla="*/ 7539588 w 9147326"/>
              <a:gd name="connsiteY175" fmla="*/ 2623502 h 6857999"/>
              <a:gd name="connsiteX176" fmla="*/ 7544673 w 9147326"/>
              <a:gd name="connsiteY176" fmla="*/ 2625090 h 6857999"/>
              <a:gd name="connsiteX177" fmla="*/ 7550394 w 9147326"/>
              <a:gd name="connsiteY177" fmla="*/ 2626360 h 6857999"/>
              <a:gd name="connsiteX178" fmla="*/ 7555797 w 9147326"/>
              <a:gd name="connsiteY178" fmla="*/ 2627312 h 6857999"/>
              <a:gd name="connsiteX179" fmla="*/ 7561201 w 9147326"/>
              <a:gd name="connsiteY179" fmla="*/ 2627947 h 6857999"/>
              <a:gd name="connsiteX180" fmla="*/ 7566604 w 9147326"/>
              <a:gd name="connsiteY180" fmla="*/ 2628265 h 6857999"/>
              <a:gd name="connsiteX181" fmla="*/ 7572325 w 9147326"/>
              <a:gd name="connsiteY181" fmla="*/ 2628265 h 6857999"/>
              <a:gd name="connsiteX182" fmla="*/ 7578046 w 9147326"/>
              <a:gd name="connsiteY182" fmla="*/ 2628265 h 6857999"/>
              <a:gd name="connsiteX183" fmla="*/ 7583131 w 9147326"/>
              <a:gd name="connsiteY183" fmla="*/ 2627947 h 6857999"/>
              <a:gd name="connsiteX184" fmla="*/ 7588852 w 9147326"/>
              <a:gd name="connsiteY184" fmla="*/ 2627312 h 6857999"/>
              <a:gd name="connsiteX185" fmla="*/ 7594255 w 9147326"/>
              <a:gd name="connsiteY185" fmla="*/ 2626360 h 6857999"/>
              <a:gd name="connsiteX186" fmla="*/ 7599658 w 9147326"/>
              <a:gd name="connsiteY186" fmla="*/ 2625090 h 6857999"/>
              <a:gd name="connsiteX187" fmla="*/ 7605061 w 9147326"/>
              <a:gd name="connsiteY187" fmla="*/ 2623502 h 6857999"/>
              <a:gd name="connsiteX188" fmla="*/ 7610464 w 9147326"/>
              <a:gd name="connsiteY188" fmla="*/ 2621915 h 6857999"/>
              <a:gd name="connsiteX189" fmla="*/ 7615550 w 9147326"/>
              <a:gd name="connsiteY189" fmla="*/ 2620010 h 6857999"/>
              <a:gd name="connsiteX190" fmla="*/ 7620953 w 9147326"/>
              <a:gd name="connsiteY190" fmla="*/ 2617787 h 6857999"/>
              <a:gd name="connsiteX191" fmla="*/ 7625720 w 9147326"/>
              <a:gd name="connsiteY191" fmla="*/ 2615247 h 6857999"/>
              <a:gd name="connsiteX192" fmla="*/ 7630806 w 9147326"/>
              <a:gd name="connsiteY192" fmla="*/ 2612390 h 6857999"/>
              <a:gd name="connsiteX193" fmla="*/ 7635891 w 9147326"/>
              <a:gd name="connsiteY193" fmla="*/ 2609215 h 6857999"/>
              <a:gd name="connsiteX194" fmla="*/ 7640340 w 9147326"/>
              <a:gd name="connsiteY194" fmla="*/ 2606040 h 6857999"/>
              <a:gd name="connsiteX195" fmla="*/ 7645108 w 9147326"/>
              <a:gd name="connsiteY195" fmla="*/ 2602547 h 6857999"/>
              <a:gd name="connsiteX196" fmla="*/ 7649558 w 9147326"/>
              <a:gd name="connsiteY196" fmla="*/ 2599055 h 6857999"/>
              <a:gd name="connsiteX197" fmla="*/ 7653689 w 9147326"/>
              <a:gd name="connsiteY197" fmla="*/ 2594927 h 6857999"/>
              <a:gd name="connsiteX198" fmla="*/ 7742046 w 9147326"/>
              <a:gd name="connsiteY198" fmla="*/ 2506345 h 6857999"/>
              <a:gd name="connsiteX199" fmla="*/ 7841210 w 9147326"/>
              <a:gd name="connsiteY199" fmla="*/ 2407285 h 6857999"/>
              <a:gd name="connsiteX200" fmla="*/ 7845977 w 9147326"/>
              <a:gd name="connsiteY200" fmla="*/ 2403157 h 6857999"/>
              <a:gd name="connsiteX201" fmla="*/ 7850427 w 9147326"/>
              <a:gd name="connsiteY201" fmla="*/ 2399665 h 6857999"/>
              <a:gd name="connsiteX202" fmla="*/ 7854876 w 9147326"/>
              <a:gd name="connsiteY202" fmla="*/ 2395855 h 6857999"/>
              <a:gd name="connsiteX203" fmla="*/ 7859326 w 9147326"/>
              <a:gd name="connsiteY203" fmla="*/ 2392362 h 6857999"/>
              <a:gd name="connsiteX204" fmla="*/ 7864093 w 9147326"/>
              <a:gd name="connsiteY204" fmla="*/ 2389505 h 6857999"/>
              <a:gd name="connsiteX205" fmla="*/ 7869179 w 9147326"/>
              <a:gd name="connsiteY205" fmla="*/ 2386965 h 6857999"/>
              <a:gd name="connsiteX206" fmla="*/ 7874264 w 9147326"/>
              <a:gd name="connsiteY206" fmla="*/ 2384107 h 6857999"/>
              <a:gd name="connsiteX207" fmla="*/ 7879349 w 9147326"/>
              <a:gd name="connsiteY207" fmla="*/ 2381885 h 6857999"/>
              <a:gd name="connsiteX208" fmla="*/ 7884753 w 9147326"/>
              <a:gd name="connsiteY208" fmla="*/ 2380298 h 6857999"/>
              <a:gd name="connsiteX209" fmla="*/ 7889838 w 9147326"/>
              <a:gd name="connsiteY209" fmla="*/ 2378393 h 6857999"/>
              <a:gd name="connsiteX210" fmla="*/ 7895559 w 9147326"/>
              <a:gd name="connsiteY210" fmla="*/ 2376805 h 6857999"/>
              <a:gd name="connsiteX211" fmla="*/ 7900644 w 9147326"/>
              <a:gd name="connsiteY211" fmla="*/ 2375535 h 6857999"/>
              <a:gd name="connsiteX212" fmla="*/ 7906365 w 9147326"/>
              <a:gd name="connsiteY212" fmla="*/ 2374900 h 6857999"/>
              <a:gd name="connsiteX213" fmla="*/ 7911768 w 9147326"/>
              <a:gd name="connsiteY213" fmla="*/ 2374265 h 6857999"/>
              <a:gd name="connsiteX214" fmla="*/ 7917489 w 9147326"/>
              <a:gd name="connsiteY214" fmla="*/ 2373947 h 6857999"/>
              <a:gd name="connsiteX215" fmla="*/ 7922574 w 9147326"/>
              <a:gd name="connsiteY215" fmla="*/ 2373312 h 6857999"/>
              <a:gd name="connsiteX216" fmla="*/ 7928295 w 9147326"/>
              <a:gd name="connsiteY216" fmla="*/ 2373947 h 6857999"/>
              <a:gd name="connsiteX217" fmla="*/ 7934016 w 9147326"/>
              <a:gd name="connsiteY217" fmla="*/ 2374265 h 6857999"/>
              <a:gd name="connsiteX218" fmla="*/ 7939419 w 9147326"/>
              <a:gd name="connsiteY218" fmla="*/ 2374900 h 6857999"/>
              <a:gd name="connsiteX219" fmla="*/ 7944823 w 9147326"/>
              <a:gd name="connsiteY219" fmla="*/ 2375535 h 6857999"/>
              <a:gd name="connsiteX220" fmla="*/ 7950226 w 9147326"/>
              <a:gd name="connsiteY220" fmla="*/ 2376805 h 6857999"/>
              <a:gd name="connsiteX221" fmla="*/ 7955629 w 9147326"/>
              <a:gd name="connsiteY221" fmla="*/ 2378393 h 6857999"/>
              <a:gd name="connsiteX222" fmla="*/ 7960714 w 9147326"/>
              <a:gd name="connsiteY222" fmla="*/ 2380298 h 6857999"/>
              <a:gd name="connsiteX223" fmla="*/ 7966435 w 9147326"/>
              <a:gd name="connsiteY223" fmla="*/ 2381885 h 6857999"/>
              <a:gd name="connsiteX224" fmla="*/ 7971203 w 9147326"/>
              <a:gd name="connsiteY224" fmla="*/ 2384107 h 6857999"/>
              <a:gd name="connsiteX225" fmla="*/ 7976288 w 9147326"/>
              <a:gd name="connsiteY225" fmla="*/ 2386965 h 6857999"/>
              <a:gd name="connsiteX226" fmla="*/ 7981373 w 9147326"/>
              <a:gd name="connsiteY226" fmla="*/ 2389505 h 6857999"/>
              <a:gd name="connsiteX227" fmla="*/ 7986141 w 9147326"/>
              <a:gd name="connsiteY227" fmla="*/ 2392362 h 6857999"/>
              <a:gd name="connsiteX228" fmla="*/ 7990908 w 9147326"/>
              <a:gd name="connsiteY228" fmla="*/ 2395855 h 6857999"/>
              <a:gd name="connsiteX229" fmla="*/ 7995358 w 9147326"/>
              <a:gd name="connsiteY229" fmla="*/ 2399665 h 6857999"/>
              <a:gd name="connsiteX230" fmla="*/ 7999807 w 9147326"/>
              <a:gd name="connsiteY230" fmla="*/ 2403157 h 6857999"/>
              <a:gd name="connsiteX231" fmla="*/ 8004257 w 9147326"/>
              <a:gd name="connsiteY231" fmla="*/ 2407285 h 6857999"/>
              <a:gd name="connsiteX232" fmla="*/ 8010614 w 9147326"/>
              <a:gd name="connsiteY232" fmla="*/ 2414587 h 6857999"/>
              <a:gd name="connsiteX233" fmla="*/ 8016335 w 9147326"/>
              <a:gd name="connsiteY233" fmla="*/ 2421573 h 6857999"/>
              <a:gd name="connsiteX234" fmla="*/ 8021420 w 9147326"/>
              <a:gd name="connsiteY234" fmla="*/ 2429193 h 6857999"/>
              <a:gd name="connsiteX235" fmla="*/ 8026187 w 9147326"/>
              <a:gd name="connsiteY235" fmla="*/ 2437130 h 6857999"/>
              <a:gd name="connsiteX236" fmla="*/ 8029366 w 9147326"/>
              <a:gd name="connsiteY236" fmla="*/ 2445702 h 6857999"/>
              <a:gd name="connsiteX237" fmla="*/ 8032226 w 9147326"/>
              <a:gd name="connsiteY237" fmla="*/ 2453957 h 6857999"/>
              <a:gd name="connsiteX238" fmla="*/ 8035087 w 9147326"/>
              <a:gd name="connsiteY238" fmla="*/ 2462530 h 6857999"/>
              <a:gd name="connsiteX239" fmla="*/ 8036358 w 9147326"/>
              <a:gd name="connsiteY239" fmla="*/ 2471420 h 6857999"/>
              <a:gd name="connsiteX240" fmla="*/ 8037311 w 9147326"/>
              <a:gd name="connsiteY240" fmla="*/ 2480310 h 6857999"/>
              <a:gd name="connsiteX241" fmla="*/ 8037629 w 9147326"/>
              <a:gd name="connsiteY241" fmla="*/ 2488883 h 6857999"/>
              <a:gd name="connsiteX242" fmla="*/ 8037311 w 9147326"/>
              <a:gd name="connsiteY242" fmla="*/ 2497772 h 6857999"/>
              <a:gd name="connsiteX243" fmla="*/ 8036040 w 9147326"/>
              <a:gd name="connsiteY243" fmla="*/ 2506980 h 6857999"/>
              <a:gd name="connsiteX244" fmla="*/ 8034133 w 9147326"/>
              <a:gd name="connsiteY244" fmla="*/ 2515552 h 6857999"/>
              <a:gd name="connsiteX245" fmla="*/ 8031908 w 9147326"/>
              <a:gd name="connsiteY245" fmla="*/ 2524442 h 6857999"/>
              <a:gd name="connsiteX246" fmla="*/ 8028730 w 9147326"/>
              <a:gd name="connsiteY246" fmla="*/ 2532698 h 6857999"/>
              <a:gd name="connsiteX247" fmla="*/ 8024916 w 9147326"/>
              <a:gd name="connsiteY247" fmla="*/ 2540635 h 6857999"/>
              <a:gd name="connsiteX248" fmla="*/ 7755395 w 9147326"/>
              <a:gd name="connsiteY248" fmla="*/ 2809875 h 6857999"/>
              <a:gd name="connsiteX249" fmla="*/ 7751581 w 9147326"/>
              <a:gd name="connsiteY249" fmla="*/ 2814320 h 6857999"/>
              <a:gd name="connsiteX250" fmla="*/ 7747767 w 9147326"/>
              <a:gd name="connsiteY250" fmla="*/ 2818765 h 6857999"/>
              <a:gd name="connsiteX251" fmla="*/ 7743953 w 9147326"/>
              <a:gd name="connsiteY251" fmla="*/ 2823210 h 6857999"/>
              <a:gd name="connsiteX252" fmla="*/ 7740457 w 9147326"/>
              <a:gd name="connsiteY252" fmla="*/ 2827972 h 6857999"/>
              <a:gd name="connsiteX253" fmla="*/ 7737597 w 9147326"/>
              <a:gd name="connsiteY253" fmla="*/ 2833052 h 6857999"/>
              <a:gd name="connsiteX254" fmla="*/ 7735054 w 9147326"/>
              <a:gd name="connsiteY254" fmla="*/ 2837815 h 6857999"/>
              <a:gd name="connsiteX255" fmla="*/ 7732511 w 9147326"/>
              <a:gd name="connsiteY255" fmla="*/ 2842577 h 6857999"/>
              <a:gd name="connsiteX256" fmla="*/ 7730287 w 9147326"/>
              <a:gd name="connsiteY256" fmla="*/ 2847975 h 6857999"/>
              <a:gd name="connsiteX257" fmla="*/ 7728380 w 9147326"/>
              <a:gd name="connsiteY257" fmla="*/ 2853055 h 6857999"/>
              <a:gd name="connsiteX258" fmla="*/ 7726473 w 9147326"/>
              <a:gd name="connsiteY258" fmla="*/ 2858770 h 6857999"/>
              <a:gd name="connsiteX259" fmla="*/ 7724883 w 9147326"/>
              <a:gd name="connsiteY259" fmla="*/ 2863850 h 6857999"/>
              <a:gd name="connsiteX260" fmla="*/ 7723930 w 9147326"/>
              <a:gd name="connsiteY260" fmla="*/ 2868930 h 6857999"/>
              <a:gd name="connsiteX261" fmla="*/ 7722977 w 9147326"/>
              <a:gd name="connsiteY261" fmla="*/ 2874645 h 6857999"/>
              <a:gd name="connsiteX262" fmla="*/ 7722341 w 9147326"/>
              <a:gd name="connsiteY262" fmla="*/ 2880360 h 6857999"/>
              <a:gd name="connsiteX263" fmla="*/ 7722023 w 9147326"/>
              <a:gd name="connsiteY263" fmla="*/ 2885757 h 6857999"/>
              <a:gd name="connsiteX264" fmla="*/ 7722023 w 9147326"/>
              <a:gd name="connsiteY264" fmla="*/ 2891155 h 6857999"/>
              <a:gd name="connsiteX265" fmla="*/ 7722023 w 9147326"/>
              <a:gd name="connsiteY265" fmla="*/ 2896552 h 6857999"/>
              <a:gd name="connsiteX266" fmla="*/ 7722341 w 9147326"/>
              <a:gd name="connsiteY266" fmla="*/ 2902267 h 6857999"/>
              <a:gd name="connsiteX267" fmla="*/ 7722977 w 9147326"/>
              <a:gd name="connsiteY267" fmla="*/ 2907982 h 6857999"/>
              <a:gd name="connsiteX268" fmla="*/ 7723930 w 9147326"/>
              <a:gd name="connsiteY268" fmla="*/ 2913062 h 6857999"/>
              <a:gd name="connsiteX269" fmla="*/ 7724883 w 9147326"/>
              <a:gd name="connsiteY269" fmla="*/ 2918777 h 6857999"/>
              <a:gd name="connsiteX270" fmla="*/ 7726473 w 9147326"/>
              <a:gd name="connsiteY270" fmla="*/ 2923857 h 6857999"/>
              <a:gd name="connsiteX271" fmla="*/ 7728380 w 9147326"/>
              <a:gd name="connsiteY271" fmla="*/ 2929572 h 6857999"/>
              <a:gd name="connsiteX272" fmla="*/ 7730287 w 9147326"/>
              <a:gd name="connsiteY272" fmla="*/ 2934652 h 6857999"/>
              <a:gd name="connsiteX273" fmla="*/ 7732511 w 9147326"/>
              <a:gd name="connsiteY273" fmla="*/ 2939415 h 6857999"/>
              <a:gd name="connsiteX274" fmla="*/ 7735054 w 9147326"/>
              <a:gd name="connsiteY274" fmla="*/ 2944812 h 6857999"/>
              <a:gd name="connsiteX275" fmla="*/ 7737597 w 9147326"/>
              <a:gd name="connsiteY275" fmla="*/ 2949575 h 6857999"/>
              <a:gd name="connsiteX276" fmla="*/ 7740457 w 9147326"/>
              <a:gd name="connsiteY276" fmla="*/ 2954337 h 6857999"/>
              <a:gd name="connsiteX277" fmla="*/ 7743953 w 9147326"/>
              <a:gd name="connsiteY277" fmla="*/ 2959417 h 6857999"/>
              <a:gd name="connsiteX278" fmla="*/ 7747767 w 9147326"/>
              <a:gd name="connsiteY278" fmla="*/ 2963862 h 6857999"/>
              <a:gd name="connsiteX279" fmla="*/ 7751581 w 9147326"/>
              <a:gd name="connsiteY279" fmla="*/ 2968307 h 6857999"/>
              <a:gd name="connsiteX280" fmla="*/ 7755395 w 9147326"/>
              <a:gd name="connsiteY280" fmla="*/ 2972752 h 6857999"/>
              <a:gd name="connsiteX281" fmla="*/ 7760163 w 9147326"/>
              <a:gd name="connsiteY281" fmla="*/ 2976880 h 6857999"/>
              <a:gd name="connsiteX282" fmla="*/ 7763977 w 9147326"/>
              <a:gd name="connsiteY282" fmla="*/ 2980372 h 6857999"/>
              <a:gd name="connsiteX283" fmla="*/ 7769062 w 9147326"/>
              <a:gd name="connsiteY283" fmla="*/ 2983865 h 6857999"/>
              <a:gd name="connsiteX284" fmla="*/ 7773512 w 9147326"/>
              <a:gd name="connsiteY284" fmla="*/ 2987357 h 6857999"/>
              <a:gd name="connsiteX285" fmla="*/ 7778279 w 9147326"/>
              <a:gd name="connsiteY285" fmla="*/ 2990215 h 6857999"/>
              <a:gd name="connsiteX286" fmla="*/ 7783364 w 9147326"/>
              <a:gd name="connsiteY286" fmla="*/ 2993072 h 6857999"/>
              <a:gd name="connsiteX287" fmla="*/ 7788450 w 9147326"/>
              <a:gd name="connsiteY287" fmla="*/ 2995930 h 6857999"/>
              <a:gd name="connsiteX288" fmla="*/ 7793535 w 9147326"/>
              <a:gd name="connsiteY288" fmla="*/ 2998152 h 6857999"/>
              <a:gd name="connsiteX289" fmla="*/ 7798938 w 9147326"/>
              <a:gd name="connsiteY289" fmla="*/ 2999740 h 6857999"/>
              <a:gd name="connsiteX290" fmla="*/ 7804023 w 9147326"/>
              <a:gd name="connsiteY290" fmla="*/ 3001327 h 6857999"/>
              <a:gd name="connsiteX291" fmla="*/ 7809744 w 9147326"/>
              <a:gd name="connsiteY291" fmla="*/ 3002915 h 6857999"/>
              <a:gd name="connsiteX292" fmla="*/ 7814830 w 9147326"/>
              <a:gd name="connsiteY292" fmla="*/ 3004502 h 6857999"/>
              <a:gd name="connsiteX293" fmla="*/ 7820551 w 9147326"/>
              <a:gd name="connsiteY293" fmla="*/ 3005137 h 6857999"/>
              <a:gd name="connsiteX294" fmla="*/ 7825954 w 9147326"/>
              <a:gd name="connsiteY294" fmla="*/ 3005772 h 6857999"/>
              <a:gd name="connsiteX295" fmla="*/ 7831357 w 9147326"/>
              <a:gd name="connsiteY295" fmla="*/ 3006090 h 6857999"/>
              <a:gd name="connsiteX296" fmla="*/ 7836760 w 9147326"/>
              <a:gd name="connsiteY296" fmla="*/ 3006090 h 6857999"/>
              <a:gd name="connsiteX297" fmla="*/ 7842481 w 9147326"/>
              <a:gd name="connsiteY297" fmla="*/ 3006090 h 6857999"/>
              <a:gd name="connsiteX298" fmla="*/ 7848202 w 9147326"/>
              <a:gd name="connsiteY298" fmla="*/ 3005772 h 6857999"/>
              <a:gd name="connsiteX299" fmla="*/ 7853605 w 9147326"/>
              <a:gd name="connsiteY299" fmla="*/ 3005137 h 6857999"/>
              <a:gd name="connsiteX300" fmla="*/ 7859008 w 9147326"/>
              <a:gd name="connsiteY300" fmla="*/ 3003867 h 6857999"/>
              <a:gd name="connsiteX301" fmla="*/ 7864411 w 9147326"/>
              <a:gd name="connsiteY301" fmla="*/ 3002915 h 6857999"/>
              <a:gd name="connsiteX302" fmla="*/ 7869814 w 9147326"/>
              <a:gd name="connsiteY302" fmla="*/ 3001327 h 6857999"/>
              <a:gd name="connsiteX303" fmla="*/ 7874900 w 9147326"/>
              <a:gd name="connsiteY303" fmla="*/ 2999740 h 6857999"/>
              <a:gd name="connsiteX304" fmla="*/ 7880303 w 9147326"/>
              <a:gd name="connsiteY304" fmla="*/ 2998152 h 6857999"/>
              <a:gd name="connsiteX305" fmla="*/ 7885388 w 9147326"/>
              <a:gd name="connsiteY305" fmla="*/ 2995930 h 6857999"/>
              <a:gd name="connsiteX306" fmla="*/ 7890473 w 9147326"/>
              <a:gd name="connsiteY306" fmla="*/ 2993072 h 6857999"/>
              <a:gd name="connsiteX307" fmla="*/ 7895559 w 9147326"/>
              <a:gd name="connsiteY307" fmla="*/ 2990215 h 6857999"/>
              <a:gd name="connsiteX308" fmla="*/ 7900326 w 9147326"/>
              <a:gd name="connsiteY308" fmla="*/ 2987357 h 6857999"/>
              <a:gd name="connsiteX309" fmla="*/ 7905094 w 9147326"/>
              <a:gd name="connsiteY309" fmla="*/ 2983865 h 6857999"/>
              <a:gd name="connsiteX310" fmla="*/ 7909543 w 9147326"/>
              <a:gd name="connsiteY310" fmla="*/ 2980372 h 6857999"/>
              <a:gd name="connsiteX311" fmla="*/ 7913993 w 9147326"/>
              <a:gd name="connsiteY311" fmla="*/ 2976880 h 6857999"/>
              <a:gd name="connsiteX312" fmla="*/ 7918443 w 9147326"/>
              <a:gd name="connsiteY312" fmla="*/ 2972752 h 6857999"/>
              <a:gd name="connsiteX313" fmla="*/ 8484500 w 9147326"/>
              <a:gd name="connsiteY313" fmla="*/ 2406968 h 6857999"/>
              <a:gd name="connsiteX314" fmla="*/ 8488949 w 9147326"/>
              <a:gd name="connsiteY314" fmla="*/ 2402840 h 6857999"/>
              <a:gd name="connsiteX315" fmla="*/ 8493399 w 9147326"/>
              <a:gd name="connsiteY315" fmla="*/ 2399030 h 6857999"/>
              <a:gd name="connsiteX316" fmla="*/ 8498166 w 9147326"/>
              <a:gd name="connsiteY316" fmla="*/ 2395537 h 6857999"/>
              <a:gd name="connsiteX317" fmla="*/ 8502934 w 9147326"/>
              <a:gd name="connsiteY317" fmla="*/ 2392362 h 6857999"/>
              <a:gd name="connsiteX318" fmla="*/ 8507701 w 9147326"/>
              <a:gd name="connsiteY318" fmla="*/ 2389188 h 6857999"/>
              <a:gd name="connsiteX319" fmla="*/ 8512469 w 9147326"/>
              <a:gd name="connsiteY319" fmla="*/ 2386648 h 6857999"/>
              <a:gd name="connsiteX320" fmla="*/ 8517872 w 9147326"/>
              <a:gd name="connsiteY320" fmla="*/ 2383790 h 6857999"/>
              <a:gd name="connsiteX321" fmla="*/ 8522639 w 9147326"/>
              <a:gd name="connsiteY321" fmla="*/ 2381567 h 6857999"/>
              <a:gd name="connsiteX322" fmla="*/ 8527725 w 9147326"/>
              <a:gd name="connsiteY322" fmla="*/ 2379663 h 6857999"/>
              <a:gd name="connsiteX323" fmla="*/ 8533446 w 9147326"/>
              <a:gd name="connsiteY323" fmla="*/ 2378075 h 6857999"/>
              <a:gd name="connsiteX324" fmla="*/ 8538531 w 9147326"/>
              <a:gd name="connsiteY324" fmla="*/ 2376805 h 6857999"/>
              <a:gd name="connsiteX325" fmla="*/ 8544252 w 9147326"/>
              <a:gd name="connsiteY325" fmla="*/ 2375217 h 6857999"/>
              <a:gd name="connsiteX326" fmla="*/ 8549655 w 9147326"/>
              <a:gd name="connsiteY326" fmla="*/ 2374582 h 6857999"/>
              <a:gd name="connsiteX327" fmla="*/ 8555058 w 9147326"/>
              <a:gd name="connsiteY327" fmla="*/ 2373947 h 6857999"/>
              <a:gd name="connsiteX328" fmla="*/ 8560779 w 9147326"/>
              <a:gd name="connsiteY328" fmla="*/ 2373312 h 6857999"/>
              <a:gd name="connsiteX329" fmla="*/ 8566182 w 9147326"/>
              <a:gd name="connsiteY329" fmla="*/ 2373312 h 6857999"/>
              <a:gd name="connsiteX330" fmla="*/ 8571585 w 9147326"/>
              <a:gd name="connsiteY330" fmla="*/ 2373312 h 6857999"/>
              <a:gd name="connsiteX331" fmla="*/ 8576989 w 9147326"/>
              <a:gd name="connsiteY331" fmla="*/ 2373947 h 6857999"/>
              <a:gd name="connsiteX332" fmla="*/ 8582709 w 9147326"/>
              <a:gd name="connsiteY332" fmla="*/ 2374582 h 6857999"/>
              <a:gd name="connsiteX333" fmla="*/ 8587795 w 9147326"/>
              <a:gd name="connsiteY333" fmla="*/ 2375217 h 6857999"/>
              <a:gd name="connsiteX334" fmla="*/ 8593516 w 9147326"/>
              <a:gd name="connsiteY334" fmla="*/ 2376805 h 6857999"/>
              <a:gd name="connsiteX335" fmla="*/ 8598601 w 9147326"/>
              <a:gd name="connsiteY335" fmla="*/ 2378075 h 6857999"/>
              <a:gd name="connsiteX336" fmla="*/ 8604322 w 9147326"/>
              <a:gd name="connsiteY336" fmla="*/ 2379663 h 6857999"/>
              <a:gd name="connsiteX337" fmla="*/ 8609725 w 9147326"/>
              <a:gd name="connsiteY337" fmla="*/ 2381567 h 6857999"/>
              <a:gd name="connsiteX338" fmla="*/ 8614810 w 9147326"/>
              <a:gd name="connsiteY338" fmla="*/ 2383790 h 6857999"/>
              <a:gd name="connsiteX339" fmla="*/ 8619578 w 9147326"/>
              <a:gd name="connsiteY339" fmla="*/ 2386648 h 6857999"/>
              <a:gd name="connsiteX340" fmla="*/ 8624345 w 9147326"/>
              <a:gd name="connsiteY340" fmla="*/ 2389188 h 6857999"/>
              <a:gd name="connsiteX341" fmla="*/ 8629431 w 9147326"/>
              <a:gd name="connsiteY341" fmla="*/ 2392362 h 6857999"/>
              <a:gd name="connsiteX342" fmla="*/ 8634198 w 9147326"/>
              <a:gd name="connsiteY342" fmla="*/ 2395537 h 6857999"/>
              <a:gd name="connsiteX343" fmla="*/ 8638648 w 9147326"/>
              <a:gd name="connsiteY343" fmla="*/ 2399030 h 6857999"/>
              <a:gd name="connsiteX344" fmla="*/ 8643097 w 9147326"/>
              <a:gd name="connsiteY344" fmla="*/ 2402840 h 6857999"/>
              <a:gd name="connsiteX345" fmla="*/ 8647547 w 9147326"/>
              <a:gd name="connsiteY345" fmla="*/ 2406968 h 6857999"/>
              <a:gd name="connsiteX346" fmla="*/ 8651679 w 9147326"/>
              <a:gd name="connsiteY346" fmla="*/ 2411413 h 6857999"/>
              <a:gd name="connsiteX347" fmla="*/ 8655493 w 9147326"/>
              <a:gd name="connsiteY347" fmla="*/ 2415857 h 6857999"/>
              <a:gd name="connsiteX348" fmla="*/ 8659307 w 9147326"/>
              <a:gd name="connsiteY348" fmla="*/ 2420303 h 6857999"/>
              <a:gd name="connsiteX349" fmla="*/ 8662167 w 9147326"/>
              <a:gd name="connsiteY349" fmla="*/ 2425382 h 6857999"/>
              <a:gd name="connsiteX350" fmla="*/ 8665663 w 9147326"/>
              <a:gd name="connsiteY350" fmla="*/ 2430145 h 6857999"/>
              <a:gd name="connsiteX351" fmla="*/ 8668206 w 9147326"/>
              <a:gd name="connsiteY351" fmla="*/ 2434907 h 6857999"/>
              <a:gd name="connsiteX352" fmla="*/ 8670749 w 9147326"/>
              <a:gd name="connsiteY352" fmla="*/ 2439670 h 6857999"/>
              <a:gd name="connsiteX353" fmla="*/ 8672974 w 9147326"/>
              <a:gd name="connsiteY353" fmla="*/ 2445067 h 6857999"/>
              <a:gd name="connsiteX354" fmla="*/ 8674880 w 9147326"/>
              <a:gd name="connsiteY354" fmla="*/ 2450148 h 6857999"/>
              <a:gd name="connsiteX355" fmla="*/ 8676787 w 9147326"/>
              <a:gd name="connsiteY355" fmla="*/ 2455862 h 6857999"/>
              <a:gd name="connsiteX356" fmla="*/ 8677741 w 9147326"/>
              <a:gd name="connsiteY356" fmla="*/ 2460943 h 6857999"/>
              <a:gd name="connsiteX357" fmla="*/ 8679330 w 9147326"/>
              <a:gd name="connsiteY357" fmla="*/ 2466340 h 6857999"/>
              <a:gd name="connsiteX358" fmla="*/ 8679966 w 9147326"/>
              <a:gd name="connsiteY358" fmla="*/ 2471738 h 6857999"/>
              <a:gd name="connsiteX359" fmla="*/ 8680919 w 9147326"/>
              <a:gd name="connsiteY359" fmla="*/ 2477452 h 6857999"/>
              <a:gd name="connsiteX360" fmla="*/ 8681237 w 9147326"/>
              <a:gd name="connsiteY360" fmla="*/ 2483168 h 6857999"/>
              <a:gd name="connsiteX361" fmla="*/ 8681237 w 9147326"/>
              <a:gd name="connsiteY361" fmla="*/ 2488247 h 6857999"/>
              <a:gd name="connsiteX362" fmla="*/ 8681237 w 9147326"/>
              <a:gd name="connsiteY362" fmla="*/ 2493962 h 6857999"/>
              <a:gd name="connsiteX363" fmla="*/ 8680919 w 9147326"/>
              <a:gd name="connsiteY363" fmla="*/ 2499360 h 6857999"/>
              <a:gd name="connsiteX364" fmla="*/ 8679966 w 9147326"/>
              <a:gd name="connsiteY364" fmla="*/ 2505075 h 6857999"/>
              <a:gd name="connsiteX365" fmla="*/ 8679330 w 9147326"/>
              <a:gd name="connsiteY365" fmla="*/ 2510155 h 6857999"/>
              <a:gd name="connsiteX366" fmla="*/ 8677741 w 9147326"/>
              <a:gd name="connsiteY366" fmla="*/ 2515870 h 6857999"/>
              <a:gd name="connsiteX367" fmla="*/ 8676787 w 9147326"/>
              <a:gd name="connsiteY367" fmla="*/ 2520950 h 6857999"/>
              <a:gd name="connsiteX368" fmla="*/ 8674880 w 9147326"/>
              <a:gd name="connsiteY368" fmla="*/ 2526665 h 6857999"/>
              <a:gd name="connsiteX369" fmla="*/ 8672974 w 9147326"/>
              <a:gd name="connsiteY369" fmla="*/ 2531745 h 6857999"/>
              <a:gd name="connsiteX370" fmla="*/ 8670749 w 9147326"/>
              <a:gd name="connsiteY370" fmla="*/ 2536825 h 6857999"/>
              <a:gd name="connsiteX371" fmla="*/ 8668206 w 9147326"/>
              <a:gd name="connsiteY371" fmla="*/ 2541905 h 6857999"/>
              <a:gd name="connsiteX372" fmla="*/ 8665663 w 9147326"/>
              <a:gd name="connsiteY372" fmla="*/ 2546667 h 6857999"/>
              <a:gd name="connsiteX373" fmla="*/ 8662167 w 9147326"/>
              <a:gd name="connsiteY373" fmla="*/ 2551430 h 6857999"/>
              <a:gd name="connsiteX374" fmla="*/ 8659307 w 9147326"/>
              <a:gd name="connsiteY374" fmla="*/ 2556510 h 6857999"/>
              <a:gd name="connsiteX375" fmla="*/ 8655493 w 9147326"/>
              <a:gd name="connsiteY375" fmla="*/ 2560955 h 6857999"/>
              <a:gd name="connsiteX376" fmla="*/ 8651679 w 9147326"/>
              <a:gd name="connsiteY376" fmla="*/ 2565400 h 6857999"/>
              <a:gd name="connsiteX377" fmla="*/ 8647547 w 9147326"/>
              <a:gd name="connsiteY377" fmla="*/ 2569845 h 6857999"/>
              <a:gd name="connsiteX378" fmla="*/ 7392750 w 9147326"/>
              <a:gd name="connsiteY378" fmla="*/ 3822700 h 6857999"/>
              <a:gd name="connsiteX379" fmla="*/ 7388618 w 9147326"/>
              <a:gd name="connsiteY379" fmla="*/ 3827145 h 6857999"/>
              <a:gd name="connsiteX380" fmla="*/ 7385122 w 9147326"/>
              <a:gd name="connsiteY380" fmla="*/ 3831590 h 6857999"/>
              <a:gd name="connsiteX381" fmla="*/ 7381626 w 9147326"/>
              <a:gd name="connsiteY381" fmla="*/ 3836035 h 6857999"/>
              <a:gd name="connsiteX382" fmla="*/ 7378448 w 9147326"/>
              <a:gd name="connsiteY382" fmla="*/ 3841115 h 6857999"/>
              <a:gd name="connsiteX383" fmla="*/ 7375269 w 9147326"/>
              <a:gd name="connsiteY383" fmla="*/ 3845877 h 6857999"/>
              <a:gd name="connsiteX384" fmla="*/ 7372409 w 9147326"/>
              <a:gd name="connsiteY384" fmla="*/ 3850640 h 6857999"/>
              <a:gd name="connsiteX385" fmla="*/ 7369866 w 9147326"/>
              <a:gd name="connsiteY385" fmla="*/ 3855720 h 6857999"/>
              <a:gd name="connsiteX386" fmla="*/ 7367641 w 9147326"/>
              <a:gd name="connsiteY386" fmla="*/ 3860800 h 6857999"/>
              <a:gd name="connsiteX387" fmla="*/ 7365734 w 9147326"/>
              <a:gd name="connsiteY387" fmla="*/ 3865880 h 6857999"/>
              <a:gd name="connsiteX388" fmla="*/ 7364145 w 9147326"/>
              <a:gd name="connsiteY388" fmla="*/ 3871595 h 6857999"/>
              <a:gd name="connsiteX389" fmla="*/ 7362556 w 9147326"/>
              <a:gd name="connsiteY389" fmla="*/ 3876675 h 6857999"/>
              <a:gd name="connsiteX390" fmla="*/ 7361603 w 9147326"/>
              <a:gd name="connsiteY390" fmla="*/ 3882390 h 6857999"/>
              <a:gd name="connsiteX391" fmla="*/ 7360331 w 9147326"/>
              <a:gd name="connsiteY391" fmla="*/ 3887470 h 6857999"/>
              <a:gd name="connsiteX392" fmla="*/ 7359696 w 9147326"/>
              <a:gd name="connsiteY392" fmla="*/ 3893185 h 6857999"/>
              <a:gd name="connsiteX393" fmla="*/ 7359378 w 9147326"/>
              <a:gd name="connsiteY393" fmla="*/ 3898582 h 6857999"/>
              <a:gd name="connsiteX394" fmla="*/ 7359378 w 9147326"/>
              <a:gd name="connsiteY394" fmla="*/ 3904297 h 6857999"/>
              <a:gd name="connsiteX395" fmla="*/ 7359378 w 9147326"/>
              <a:gd name="connsiteY395" fmla="*/ 3909695 h 6857999"/>
              <a:gd name="connsiteX396" fmla="*/ 7359696 w 9147326"/>
              <a:gd name="connsiteY396" fmla="*/ 3915092 h 6857999"/>
              <a:gd name="connsiteX397" fmla="*/ 7360331 w 9147326"/>
              <a:gd name="connsiteY397" fmla="*/ 3920807 h 6857999"/>
              <a:gd name="connsiteX398" fmla="*/ 7361603 w 9147326"/>
              <a:gd name="connsiteY398" fmla="*/ 3926205 h 6857999"/>
              <a:gd name="connsiteX399" fmla="*/ 7362556 w 9147326"/>
              <a:gd name="connsiteY399" fmla="*/ 3931602 h 6857999"/>
              <a:gd name="connsiteX400" fmla="*/ 7364145 w 9147326"/>
              <a:gd name="connsiteY400" fmla="*/ 3936682 h 6857999"/>
              <a:gd name="connsiteX401" fmla="*/ 7365734 w 9147326"/>
              <a:gd name="connsiteY401" fmla="*/ 3942397 h 6857999"/>
              <a:gd name="connsiteX402" fmla="*/ 7367641 w 9147326"/>
              <a:gd name="connsiteY402" fmla="*/ 3947477 h 6857999"/>
              <a:gd name="connsiteX403" fmla="*/ 7369866 w 9147326"/>
              <a:gd name="connsiteY403" fmla="*/ 3952875 h 6857999"/>
              <a:gd name="connsiteX404" fmla="*/ 7372409 w 9147326"/>
              <a:gd name="connsiteY404" fmla="*/ 3957637 h 6857999"/>
              <a:gd name="connsiteX405" fmla="*/ 7375269 w 9147326"/>
              <a:gd name="connsiteY405" fmla="*/ 3962400 h 6857999"/>
              <a:gd name="connsiteX406" fmla="*/ 7378448 w 9147326"/>
              <a:gd name="connsiteY406" fmla="*/ 3967162 h 6857999"/>
              <a:gd name="connsiteX407" fmla="*/ 7381626 w 9147326"/>
              <a:gd name="connsiteY407" fmla="*/ 3972242 h 6857999"/>
              <a:gd name="connsiteX408" fmla="*/ 7385122 w 9147326"/>
              <a:gd name="connsiteY408" fmla="*/ 3976687 h 6857999"/>
              <a:gd name="connsiteX409" fmla="*/ 7388618 w 9147326"/>
              <a:gd name="connsiteY409" fmla="*/ 3981132 h 6857999"/>
              <a:gd name="connsiteX410" fmla="*/ 7392750 w 9147326"/>
              <a:gd name="connsiteY410" fmla="*/ 3985577 h 6857999"/>
              <a:gd name="connsiteX411" fmla="*/ 7397200 w 9147326"/>
              <a:gd name="connsiteY411" fmla="*/ 3989705 h 6857999"/>
              <a:gd name="connsiteX412" fmla="*/ 7401967 w 9147326"/>
              <a:gd name="connsiteY412" fmla="*/ 3993515 h 6857999"/>
              <a:gd name="connsiteX413" fmla="*/ 7406417 w 9147326"/>
              <a:gd name="connsiteY413" fmla="*/ 3997007 h 6857999"/>
              <a:gd name="connsiteX414" fmla="*/ 7411184 w 9147326"/>
              <a:gd name="connsiteY414" fmla="*/ 4000182 h 6857999"/>
              <a:gd name="connsiteX415" fmla="*/ 7415952 w 9147326"/>
              <a:gd name="connsiteY415" fmla="*/ 4003357 h 6857999"/>
              <a:gd name="connsiteX416" fmla="*/ 7420719 w 9147326"/>
              <a:gd name="connsiteY416" fmla="*/ 4006215 h 6857999"/>
              <a:gd name="connsiteX417" fmla="*/ 7426122 w 9147326"/>
              <a:gd name="connsiteY417" fmla="*/ 4008755 h 6857999"/>
              <a:gd name="connsiteX418" fmla="*/ 7430890 w 9147326"/>
              <a:gd name="connsiteY418" fmla="*/ 4010977 h 6857999"/>
              <a:gd name="connsiteX419" fmla="*/ 7436293 w 9147326"/>
              <a:gd name="connsiteY419" fmla="*/ 4012882 h 6857999"/>
              <a:gd name="connsiteX420" fmla="*/ 7441696 w 9147326"/>
              <a:gd name="connsiteY420" fmla="*/ 4014787 h 6857999"/>
              <a:gd name="connsiteX421" fmla="*/ 7447099 w 9147326"/>
              <a:gd name="connsiteY421" fmla="*/ 4015740 h 6857999"/>
              <a:gd name="connsiteX422" fmla="*/ 7452502 w 9147326"/>
              <a:gd name="connsiteY422" fmla="*/ 4017327 h 6857999"/>
              <a:gd name="connsiteX423" fmla="*/ 7457905 w 9147326"/>
              <a:gd name="connsiteY423" fmla="*/ 4017962 h 6857999"/>
              <a:gd name="connsiteX424" fmla="*/ 7463309 w 9147326"/>
              <a:gd name="connsiteY424" fmla="*/ 4018597 h 6857999"/>
              <a:gd name="connsiteX425" fmla="*/ 7469030 w 9147326"/>
              <a:gd name="connsiteY425" fmla="*/ 4019232 h 6857999"/>
              <a:gd name="connsiteX426" fmla="*/ 7474433 w 9147326"/>
              <a:gd name="connsiteY426" fmla="*/ 4019232 h 6857999"/>
              <a:gd name="connsiteX427" fmla="*/ 7479836 w 9147326"/>
              <a:gd name="connsiteY427" fmla="*/ 4019232 h 6857999"/>
              <a:gd name="connsiteX428" fmla="*/ 7485557 w 9147326"/>
              <a:gd name="connsiteY428" fmla="*/ 4018597 h 6857999"/>
              <a:gd name="connsiteX429" fmla="*/ 7490960 w 9147326"/>
              <a:gd name="connsiteY429" fmla="*/ 4017962 h 6857999"/>
              <a:gd name="connsiteX430" fmla="*/ 7496681 w 9147326"/>
              <a:gd name="connsiteY430" fmla="*/ 4017327 h 6857999"/>
              <a:gd name="connsiteX431" fmla="*/ 7501766 w 9147326"/>
              <a:gd name="connsiteY431" fmla="*/ 4015740 h 6857999"/>
              <a:gd name="connsiteX432" fmla="*/ 7507169 w 9147326"/>
              <a:gd name="connsiteY432" fmla="*/ 4014787 h 6857999"/>
              <a:gd name="connsiteX433" fmla="*/ 7512572 w 9147326"/>
              <a:gd name="connsiteY433" fmla="*/ 4012882 h 6857999"/>
              <a:gd name="connsiteX434" fmla="*/ 7517975 w 9147326"/>
              <a:gd name="connsiteY434" fmla="*/ 4010977 h 6857999"/>
              <a:gd name="connsiteX435" fmla="*/ 7523061 w 9147326"/>
              <a:gd name="connsiteY435" fmla="*/ 4008755 h 6857999"/>
              <a:gd name="connsiteX436" fmla="*/ 7527828 w 9147326"/>
              <a:gd name="connsiteY436" fmla="*/ 4006215 h 6857999"/>
              <a:gd name="connsiteX437" fmla="*/ 7532914 w 9147326"/>
              <a:gd name="connsiteY437" fmla="*/ 4003357 h 6857999"/>
              <a:gd name="connsiteX438" fmla="*/ 7537681 w 9147326"/>
              <a:gd name="connsiteY438" fmla="*/ 4000182 h 6857999"/>
              <a:gd name="connsiteX439" fmla="*/ 7542448 w 9147326"/>
              <a:gd name="connsiteY439" fmla="*/ 3997007 h 6857999"/>
              <a:gd name="connsiteX440" fmla="*/ 7546898 w 9147326"/>
              <a:gd name="connsiteY440" fmla="*/ 3993515 h 6857999"/>
              <a:gd name="connsiteX441" fmla="*/ 7551348 w 9147326"/>
              <a:gd name="connsiteY441" fmla="*/ 3989705 h 6857999"/>
              <a:gd name="connsiteX442" fmla="*/ 7555797 w 9147326"/>
              <a:gd name="connsiteY442" fmla="*/ 3985577 h 6857999"/>
              <a:gd name="connsiteX443" fmla="*/ 8717788 w 9147326"/>
              <a:gd name="connsiteY443" fmla="*/ 2825115 h 6857999"/>
              <a:gd name="connsiteX444" fmla="*/ 8721919 w 9147326"/>
              <a:gd name="connsiteY444" fmla="*/ 2820987 h 6857999"/>
              <a:gd name="connsiteX445" fmla="*/ 8726369 w 9147326"/>
              <a:gd name="connsiteY445" fmla="*/ 2817177 h 6857999"/>
              <a:gd name="connsiteX446" fmla="*/ 8731137 w 9147326"/>
              <a:gd name="connsiteY446" fmla="*/ 2813685 h 6857999"/>
              <a:gd name="connsiteX447" fmla="*/ 8735586 w 9147326"/>
              <a:gd name="connsiteY447" fmla="*/ 2810192 h 6857999"/>
              <a:gd name="connsiteX448" fmla="*/ 8740672 w 9147326"/>
              <a:gd name="connsiteY448" fmla="*/ 2807335 h 6857999"/>
              <a:gd name="connsiteX449" fmla="*/ 8745757 w 9147326"/>
              <a:gd name="connsiteY449" fmla="*/ 2804477 h 6857999"/>
              <a:gd name="connsiteX450" fmla="*/ 8750524 w 9147326"/>
              <a:gd name="connsiteY450" fmla="*/ 2801937 h 6857999"/>
              <a:gd name="connsiteX451" fmla="*/ 8755927 w 9147326"/>
              <a:gd name="connsiteY451" fmla="*/ 2799715 h 6857999"/>
              <a:gd name="connsiteX452" fmla="*/ 8761013 w 9147326"/>
              <a:gd name="connsiteY452" fmla="*/ 2797810 h 6857999"/>
              <a:gd name="connsiteX453" fmla="*/ 8766416 w 9147326"/>
              <a:gd name="connsiteY453" fmla="*/ 2795905 h 6857999"/>
              <a:gd name="connsiteX454" fmla="*/ 8771819 w 9147326"/>
              <a:gd name="connsiteY454" fmla="*/ 2794635 h 6857999"/>
              <a:gd name="connsiteX455" fmla="*/ 8777222 w 9147326"/>
              <a:gd name="connsiteY455" fmla="*/ 2793365 h 6857999"/>
              <a:gd name="connsiteX456" fmla="*/ 8782625 w 9147326"/>
              <a:gd name="connsiteY456" fmla="*/ 2792730 h 6857999"/>
              <a:gd name="connsiteX457" fmla="*/ 8788346 w 9147326"/>
              <a:gd name="connsiteY457" fmla="*/ 2792095 h 6857999"/>
              <a:gd name="connsiteX458" fmla="*/ 8793431 w 9147326"/>
              <a:gd name="connsiteY458" fmla="*/ 2791460 h 6857999"/>
              <a:gd name="connsiteX459" fmla="*/ 8799152 w 9147326"/>
              <a:gd name="connsiteY459" fmla="*/ 2791460 h 6857999"/>
              <a:gd name="connsiteX460" fmla="*/ 8804556 w 9147326"/>
              <a:gd name="connsiteY460" fmla="*/ 2791460 h 6857999"/>
              <a:gd name="connsiteX461" fmla="*/ 8810277 w 9147326"/>
              <a:gd name="connsiteY461" fmla="*/ 2792095 h 6857999"/>
              <a:gd name="connsiteX462" fmla="*/ 8815680 w 9147326"/>
              <a:gd name="connsiteY462" fmla="*/ 2792730 h 6857999"/>
              <a:gd name="connsiteX463" fmla="*/ 8821083 w 9147326"/>
              <a:gd name="connsiteY463" fmla="*/ 2793365 h 6857999"/>
              <a:gd name="connsiteX464" fmla="*/ 8826804 w 9147326"/>
              <a:gd name="connsiteY464" fmla="*/ 2794635 h 6857999"/>
              <a:gd name="connsiteX465" fmla="*/ 8831889 w 9147326"/>
              <a:gd name="connsiteY465" fmla="*/ 2795905 h 6857999"/>
              <a:gd name="connsiteX466" fmla="*/ 8837292 w 9147326"/>
              <a:gd name="connsiteY466" fmla="*/ 2797810 h 6857999"/>
              <a:gd name="connsiteX467" fmla="*/ 8842377 w 9147326"/>
              <a:gd name="connsiteY467" fmla="*/ 2799715 h 6857999"/>
              <a:gd name="connsiteX468" fmla="*/ 8847463 w 9147326"/>
              <a:gd name="connsiteY468" fmla="*/ 2801937 h 6857999"/>
              <a:gd name="connsiteX469" fmla="*/ 8852866 w 9147326"/>
              <a:gd name="connsiteY469" fmla="*/ 2804477 h 6857999"/>
              <a:gd name="connsiteX470" fmla="*/ 8857633 w 9147326"/>
              <a:gd name="connsiteY470" fmla="*/ 2807335 h 6857999"/>
              <a:gd name="connsiteX471" fmla="*/ 8862401 w 9147326"/>
              <a:gd name="connsiteY471" fmla="*/ 2810192 h 6857999"/>
              <a:gd name="connsiteX472" fmla="*/ 8867486 w 9147326"/>
              <a:gd name="connsiteY472" fmla="*/ 2813685 h 6857999"/>
              <a:gd name="connsiteX473" fmla="*/ 8871936 w 9147326"/>
              <a:gd name="connsiteY473" fmla="*/ 2817177 h 6857999"/>
              <a:gd name="connsiteX474" fmla="*/ 8876385 w 9147326"/>
              <a:gd name="connsiteY474" fmla="*/ 2820987 h 6857999"/>
              <a:gd name="connsiteX475" fmla="*/ 8880517 w 9147326"/>
              <a:gd name="connsiteY475" fmla="*/ 2825115 h 6857999"/>
              <a:gd name="connsiteX476" fmla="*/ 8884649 w 9147326"/>
              <a:gd name="connsiteY476" fmla="*/ 2829242 h 6857999"/>
              <a:gd name="connsiteX477" fmla="*/ 8888781 w 9147326"/>
              <a:gd name="connsiteY477" fmla="*/ 2833687 h 6857999"/>
              <a:gd name="connsiteX478" fmla="*/ 8891959 w 9147326"/>
              <a:gd name="connsiteY478" fmla="*/ 2838450 h 6857999"/>
              <a:gd name="connsiteX479" fmla="*/ 8895455 w 9147326"/>
              <a:gd name="connsiteY479" fmla="*/ 2842895 h 6857999"/>
              <a:gd name="connsiteX480" fmla="*/ 8898316 w 9147326"/>
              <a:gd name="connsiteY480" fmla="*/ 2847975 h 6857999"/>
              <a:gd name="connsiteX481" fmla="*/ 8901494 w 9147326"/>
              <a:gd name="connsiteY481" fmla="*/ 2853055 h 6857999"/>
              <a:gd name="connsiteX482" fmla="*/ 8903719 w 9147326"/>
              <a:gd name="connsiteY482" fmla="*/ 2857817 h 6857999"/>
              <a:gd name="connsiteX483" fmla="*/ 8905944 w 9147326"/>
              <a:gd name="connsiteY483" fmla="*/ 2863215 h 6857999"/>
              <a:gd name="connsiteX484" fmla="*/ 8908168 w 9147326"/>
              <a:gd name="connsiteY484" fmla="*/ 2868295 h 6857999"/>
              <a:gd name="connsiteX485" fmla="*/ 8909440 w 9147326"/>
              <a:gd name="connsiteY485" fmla="*/ 2873692 h 6857999"/>
              <a:gd name="connsiteX486" fmla="*/ 8911029 w 9147326"/>
              <a:gd name="connsiteY486" fmla="*/ 2879090 h 6857999"/>
              <a:gd name="connsiteX487" fmla="*/ 8912300 w 9147326"/>
              <a:gd name="connsiteY487" fmla="*/ 2884487 h 6857999"/>
              <a:gd name="connsiteX488" fmla="*/ 8913254 w 9147326"/>
              <a:gd name="connsiteY488" fmla="*/ 2889885 h 6857999"/>
              <a:gd name="connsiteX489" fmla="*/ 8913572 w 9147326"/>
              <a:gd name="connsiteY489" fmla="*/ 2895600 h 6857999"/>
              <a:gd name="connsiteX490" fmla="*/ 8913889 w 9147326"/>
              <a:gd name="connsiteY490" fmla="*/ 2900680 h 6857999"/>
              <a:gd name="connsiteX491" fmla="*/ 8914525 w 9147326"/>
              <a:gd name="connsiteY491" fmla="*/ 2906395 h 6857999"/>
              <a:gd name="connsiteX492" fmla="*/ 8913889 w 9147326"/>
              <a:gd name="connsiteY492" fmla="*/ 2911792 h 6857999"/>
              <a:gd name="connsiteX493" fmla="*/ 8913572 w 9147326"/>
              <a:gd name="connsiteY493" fmla="*/ 2917507 h 6857999"/>
              <a:gd name="connsiteX494" fmla="*/ 8913254 w 9147326"/>
              <a:gd name="connsiteY494" fmla="*/ 2923222 h 6857999"/>
              <a:gd name="connsiteX495" fmla="*/ 8912300 w 9147326"/>
              <a:gd name="connsiteY495" fmla="*/ 2928302 h 6857999"/>
              <a:gd name="connsiteX496" fmla="*/ 8911029 w 9147326"/>
              <a:gd name="connsiteY496" fmla="*/ 2934017 h 6857999"/>
              <a:gd name="connsiteX497" fmla="*/ 8909440 w 9147326"/>
              <a:gd name="connsiteY497" fmla="*/ 2939097 h 6857999"/>
              <a:gd name="connsiteX498" fmla="*/ 8908168 w 9147326"/>
              <a:gd name="connsiteY498" fmla="*/ 2944495 h 6857999"/>
              <a:gd name="connsiteX499" fmla="*/ 8905944 w 9147326"/>
              <a:gd name="connsiteY499" fmla="*/ 2949575 h 6857999"/>
              <a:gd name="connsiteX500" fmla="*/ 8903719 w 9147326"/>
              <a:gd name="connsiteY500" fmla="*/ 2954655 h 6857999"/>
              <a:gd name="connsiteX501" fmla="*/ 8901494 w 9147326"/>
              <a:gd name="connsiteY501" fmla="*/ 2960052 h 6857999"/>
              <a:gd name="connsiteX502" fmla="*/ 8898316 w 9147326"/>
              <a:gd name="connsiteY502" fmla="*/ 2964815 h 6857999"/>
              <a:gd name="connsiteX503" fmla="*/ 8895455 w 9147326"/>
              <a:gd name="connsiteY503" fmla="*/ 2969577 h 6857999"/>
              <a:gd name="connsiteX504" fmla="*/ 8891959 w 9147326"/>
              <a:gd name="connsiteY504" fmla="*/ 2974657 h 6857999"/>
              <a:gd name="connsiteX505" fmla="*/ 8888781 w 9147326"/>
              <a:gd name="connsiteY505" fmla="*/ 2979102 h 6857999"/>
              <a:gd name="connsiteX506" fmla="*/ 8884649 w 9147326"/>
              <a:gd name="connsiteY506" fmla="*/ 2983547 h 6857999"/>
              <a:gd name="connsiteX507" fmla="*/ 8880517 w 9147326"/>
              <a:gd name="connsiteY507" fmla="*/ 2987992 h 6857999"/>
              <a:gd name="connsiteX508" fmla="*/ 8288080 w 9147326"/>
              <a:gd name="connsiteY508" fmla="*/ 3579812 h 6857999"/>
              <a:gd name="connsiteX509" fmla="*/ 8283948 w 9147326"/>
              <a:gd name="connsiteY509" fmla="*/ 3584257 h 6857999"/>
              <a:gd name="connsiteX510" fmla="*/ 8280134 w 9147326"/>
              <a:gd name="connsiteY510" fmla="*/ 3588702 h 6857999"/>
              <a:gd name="connsiteX511" fmla="*/ 8276320 w 9147326"/>
              <a:gd name="connsiteY511" fmla="*/ 3593147 h 6857999"/>
              <a:gd name="connsiteX512" fmla="*/ 8273142 w 9147326"/>
              <a:gd name="connsiteY512" fmla="*/ 3597910 h 6857999"/>
              <a:gd name="connsiteX513" fmla="*/ 8269964 w 9147326"/>
              <a:gd name="connsiteY513" fmla="*/ 3602990 h 6857999"/>
              <a:gd name="connsiteX514" fmla="*/ 8267421 w 9147326"/>
              <a:gd name="connsiteY514" fmla="*/ 3607752 h 6857999"/>
              <a:gd name="connsiteX515" fmla="*/ 8264878 w 9147326"/>
              <a:gd name="connsiteY515" fmla="*/ 3612515 h 6857999"/>
              <a:gd name="connsiteX516" fmla="*/ 8262654 w 9147326"/>
              <a:gd name="connsiteY516" fmla="*/ 3617595 h 6857999"/>
              <a:gd name="connsiteX517" fmla="*/ 8260747 w 9147326"/>
              <a:gd name="connsiteY517" fmla="*/ 3622992 h 6857999"/>
              <a:gd name="connsiteX518" fmla="*/ 8258840 w 9147326"/>
              <a:gd name="connsiteY518" fmla="*/ 3628707 h 6857999"/>
              <a:gd name="connsiteX519" fmla="*/ 8257251 w 9147326"/>
              <a:gd name="connsiteY519" fmla="*/ 3633787 h 6857999"/>
              <a:gd name="connsiteX520" fmla="*/ 8256297 w 9147326"/>
              <a:gd name="connsiteY520" fmla="*/ 3638867 h 6857999"/>
              <a:gd name="connsiteX521" fmla="*/ 8255344 w 9147326"/>
              <a:gd name="connsiteY521" fmla="*/ 3644582 h 6857999"/>
              <a:gd name="connsiteX522" fmla="*/ 8254708 w 9147326"/>
              <a:gd name="connsiteY522" fmla="*/ 3650297 h 6857999"/>
              <a:gd name="connsiteX523" fmla="*/ 8254390 w 9147326"/>
              <a:gd name="connsiteY523" fmla="*/ 3655695 h 6857999"/>
              <a:gd name="connsiteX524" fmla="*/ 8254072 w 9147326"/>
              <a:gd name="connsiteY524" fmla="*/ 3661092 h 6857999"/>
              <a:gd name="connsiteX525" fmla="*/ 8254390 w 9147326"/>
              <a:gd name="connsiteY525" fmla="*/ 3666490 h 6857999"/>
              <a:gd name="connsiteX526" fmla="*/ 8254708 w 9147326"/>
              <a:gd name="connsiteY526" fmla="*/ 3672205 h 6857999"/>
              <a:gd name="connsiteX527" fmla="*/ 8255344 w 9147326"/>
              <a:gd name="connsiteY527" fmla="*/ 3677602 h 6857999"/>
              <a:gd name="connsiteX528" fmla="*/ 8256297 w 9147326"/>
              <a:gd name="connsiteY528" fmla="*/ 3683000 h 6857999"/>
              <a:gd name="connsiteX529" fmla="*/ 8257251 w 9147326"/>
              <a:gd name="connsiteY529" fmla="*/ 3688397 h 6857999"/>
              <a:gd name="connsiteX530" fmla="*/ 8258840 w 9147326"/>
              <a:gd name="connsiteY530" fmla="*/ 3693795 h 6857999"/>
              <a:gd name="connsiteX531" fmla="*/ 8260747 w 9147326"/>
              <a:gd name="connsiteY531" fmla="*/ 3699510 h 6857999"/>
              <a:gd name="connsiteX532" fmla="*/ 8262654 w 9147326"/>
              <a:gd name="connsiteY532" fmla="*/ 3704590 h 6857999"/>
              <a:gd name="connsiteX533" fmla="*/ 8264878 w 9147326"/>
              <a:gd name="connsiteY533" fmla="*/ 3709352 h 6857999"/>
              <a:gd name="connsiteX534" fmla="*/ 8267421 w 9147326"/>
              <a:gd name="connsiteY534" fmla="*/ 3714750 h 6857999"/>
              <a:gd name="connsiteX535" fmla="*/ 8269964 w 9147326"/>
              <a:gd name="connsiteY535" fmla="*/ 3719512 h 6857999"/>
              <a:gd name="connsiteX536" fmla="*/ 8273142 w 9147326"/>
              <a:gd name="connsiteY536" fmla="*/ 3724275 h 6857999"/>
              <a:gd name="connsiteX537" fmla="*/ 8276320 w 9147326"/>
              <a:gd name="connsiteY537" fmla="*/ 3729037 h 6857999"/>
              <a:gd name="connsiteX538" fmla="*/ 8280134 w 9147326"/>
              <a:gd name="connsiteY538" fmla="*/ 3733800 h 6857999"/>
              <a:gd name="connsiteX539" fmla="*/ 8283948 w 9147326"/>
              <a:gd name="connsiteY539" fmla="*/ 3738245 h 6857999"/>
              <a:gd name="connsiteX540" fmla="*/ 8288080 w 9147326"/>
              <a:gd name="connsiteY540" fmla="*/ 3742690 h 6857999"/>
              <a:gd name="connsiteX541" fmla="*/ 8291576 w 9147326"/>
              <a:gd name="connsiteY541" fmla="*/ 3745865 h 6857999"/>
              <a:gd name="connsiteX542" fmla="*/ 8295390 w 9147326"/>
              <a:gd name="connsiteY542" fmla="*/ 3749357 h 6857999"/>
              <a:gd name="connsiteX543" fmla="*/ 8303654 w 9147326"/>
              <a:gd name="connsiteY543" fmla="*/ 3755707 h 6857999"/>
              <a:gd name="connsiteX544" fmla="*/ 8311917 w 9147326"/>
              <a:gd name="connsiteY544" fmla="*/ 3760787 h 6857999"/>
              <a:gd name="connsiteX545" fmla="*/ 8320499 w 9147326"/>
              <a:gd name="connsiteY545" fmla="*/ 3765232 h 6857999"/>
              <a:gd name="connsiteX546" fmla="*/ 8329716 w 9147326"/>
              <a:gd name="connsiteY546" fmla="*/ 3769042 h 6857999"/>
              <a:gd name="connsiteX547" fmla="*/ 8338615 w 9147326"/>
              <a:gd name="connsiteY547" fmla="*/ 3771900 h 6857999"/>
              <a:gd name="connsiteX548" fmla="*/ 8348468 w 9147326"/>
              <a:gd name="connsiteY548" fmla="*/ 3774122 h 6857999"/>
              <a:gd name="connsiteX549" fmla="*/ 8357685 w 9147326"/>
              <a:gd name="connsiteY549" fmla="*/ 3775392 h 6857999"/>
              <a:gd name="connsiteX550" fmla="*/ 8367538 w 9147326"/>
              <a:gd name="connsiteY550" fmla="*/ 3776027 h 6857999"/>
              <a:gd name="connsiteX551" fmla="*/ 8376755 w 9147326"/>
              <a:gd name="connsiteY551" fmla="*/ 3775710 h 6857999"/>
              <a:gd name="connsiteX552" fmla="*/ 8386608 w 9147326"/>
              <a:gd name="connsiteY552" fmla="*/ 3775075 h 6857999"/>
              <a:gd name="connsiteX553" fmla="*/ 8395825 w 9147326"/>
              <a:gd name="connsiteY553" fmla="*/ 3773170 h 6857999"/>
              <a:gd name="connsiteX554" fmla="*/ 8405042 w 9147326"/>
              <a:gd name="connsiteY554" fmla="*/ 3770630 h 6857999"/>
              <a:gd name="connsiteX555" fmla="*/ 8414577 w 9147326"/>
              <a:gd name="connsiteY555" fmla="*/ 3766820 h 6857999"/>
              <a:gd name="connsiteX556" fmla="*/ 8423476 w 9147326"/>
              <a:gd name="connsiteY556" fmla="*/ 3762692 h 6857999"/>
              <a:gd name="connsiteX557" fmla="*/ 8431740 w 9147326"/>
              <a:gd name="connsiteY557" fmla="*/ 3757930 h 6857999"/>
              <a:gd name="connsiteX558" fmla="*/ 9147326 w 9147326"/>
              <a:gd name="connsiteY558" fmla="*/ 3037501 h 6857999"/>
              <a:gd name="connsiteX559" fmla="*/ 9147326 w 9147326"/>
              <a:gd name="connsiteY559" fmla="*/ 6857999 h 6857999"/>
              <a:gd name="connsiteX560" fmla="*/ 460220 w 9147326"/>
              <a:gd name="connsiteY560" fmla="*/ 6857999 h 6857999"/>
              <a:gd name="connsiteX561" fmla="*/ 2028398 w 9147326"/>
              <a:gd name="connsiteY561" fmla="*/ 5291772 h 6857999"/>
              <a:gd name="connsiteX562" fmla="*/ 2032530 w 9147326"/>
              <a:gd name="connsiteY562" fmla="*/ 5287644 h 6857999"/>
              <a:gd name="connsiteX563" fmla="*/ 2036026 w 9147326"/>
              <a:gd name="connsiteY563" fmla="*/ 5283199 h 6857999"/>
              <a:gd name="connsiteX564" fmla="*/ 2039840 w 9147326"/>
              <a:gd name="connsiteY564" fmla="*/ 5278437 h 6857999"/>
              <a:gd name="connsiteX565" fmla="*/ 2043336 w 9147326"/>
              <a:gd name="connsiteY565" fmla="*/ 5273992 h 6857999"/>
              <a:gd name="connsiteX566" fmla="*/ 2046196 w 9147326"/>
              <a:gd name="connsiteY566" fmla="*/ 5268912 h 6857999"/>
              <a:gd name="connsiteX567" fmla="*/ 2048739 w 9147326"/>
              <a:gd name="connsiteY567" fmla="*/ 5263832 h 6857999"/>
              <a:gd name="connsiteX568" fmla="*/ 2051600 w 9147326"/>
              <a:gd name="connsiteY568" fmla="*/ 5259069 h 6857999"/>
              <a:gd name="connsiteX569" fmla="*/ 2053824 w 9147326"/>
              <a:gd name="connsiteY569" fmla="*/ 5253672 h 6857999"/>
              <a:gd name="connsiteX570" fmla="*/ 2055731 w 9147326"/>
              <a:gd name="connsiteY570" fmla="*/ 5248592 h 6857999"/>
              <a:gd name="connsiteX571" fmla="*/ 2057321 w 9147326"/>
              <a:gd name="connsiteY571" fmla="*/ 5243194 h 6857999"/>
              <a:gd name="connsiteX572" fmla="*/ 2058910 w 9147326"/>
              <a:gd name="connsiteY572" fmla="*/ 5237797 h 6857999"/>
              <a:gd name="connsiteX573" fmla="*/ 2060181 w 9147326"/>
              <a:gd name="connsiteY573" fmla="*/ 5232399 h 6857999"/>
              <a:gd name="connsiteX574" fmla="*/ 2060817 w 9147326"/>
              <a:gd name="connsiteY574" fmla="*/ 5227002 h 6857999"/>
              <a:gd name="connsiteX575" fmla="*/ 2061452 w 9147326"/>
              <a:gd name="connsiteY575" fmla="*/ 5221287 h 6857999"/>
              <a:gd name="connsiteX576" fmla="*/ 2061770 w 9147326"/>
              <a:gd name="connsiteY576" fmla="*/ 5216207 h 6857999"/>
              <a:gd name="connsiteX577" fmla="*/ 2062406 w 9147326"/>
              <a:gd name="connsiteY577" fmla="*/ 5210492 h 6857999"/>
              <a:gd name="connsiteX578" fmla="*/ 2061770 w 9147326"/>
              <a:gd name="connsiteY578" fmla="*/ 5204777 h 6857999"/>
              <a:gd name="connsiteX579" fmla="*/ 2061452 w 9147326"/>
              <a:gd name="connsiteY579" fmla="*/ 5199379 h 6857999"/>
              <a:gd name="connsiteX580" fmla="*/ 2060817 w 9147326"/>
              <a:gd name="connsiteY580" fmla="*/ 5193664 h 6857999"/>
              <a:gd name="connsiteX581" fmla="*/ 2060181 w 9147326"/>
              <a:gd name="connsiteY581" fmla="*/ 5188584 h 6857999"/>
              <a:gd name="connsiteX582" fmla="*/ 2058910 w 9147326"/>
              <a:gd name="connsiteY582" fmla="*/ 5182869 h 6857999"/>
              <a:gd name="connsiteX583" fmla="*/ 2057321 w 9147326"/>
              <a:gd name="connsiteY583" fmla="*/ 5177789 h 6857999"/>
              <a:gd name="connsiteX584" fmla="*/ 2055731 w 9147326"/>
              <a:gd name="connsiteY584" fmla="*/ 5172392 h 6857999"/>
              <a:gd name="connsiteX585" fmla="*/ 2053824 w 9147326"/>
              <a:gd name="connsiteY585" fmla="*/ 5167312 h 6857999"/>
              <a:gd name="connsiteX586" fmla="*/ 2051600 w 9147326"/>
              <a:gd name="connsiteY586" fmla="*/ 5161914 h 6857999"/>
              <a:gd name="connsiteX587" fmla="*/ 2048739 w 9147326"/>
              <a:gd name="connsiteY587" fmla="*/ 5156834 h 6857999"/>
              <a:gd name="connsiteX588" fmla="*/ 2046196 w 9147326"/>
              <a:gd name="connsiteY588" fmla="*/ 5152072 h 6857999"/>
              <a:gd name="connsiteX589" fmla="*/ 2043336 w 9147326"/>
              <a:gd name="connsiteY589" fmla="*/ 5146992 h 6857999"/>
              <a:gd name="connsiteX590" fmla="*/ 2039840 w 9147326"/>
              <a:gd name="connsiteY590" fmla="*/ 5142230 h 6857999"/>
              <a:gd name="connsiteX591" fmla="*/ 2036026 w 9147326"/>
              <a:gd name="connsiteY591" fmla="*/ 5137785 h 6857999"/>
              <a:gd name="connsiteX592" fmla="*/ 2032530 w 9147326"/>
              <a:gd name="connsiteY592" fmla="*/ 5133340 h 6857999"/>
              <a:gd name="connsiteX593" fmla="*/ 2028398 w 9147326"/>
              <a:gd name="connsiteY593" fmla="*/ 5129212 h 6857999"/>
              <a:gd name="connsiteX594" fmla="*/ 2024266 w 9147326"/>
              <a:gd name="connsiteY594" fmla="*/ 5125085 h 6857999"/>
              <a:gd name="connsiteX595" fmla="*/ 2019816 w 9147326"/>
              <a:gd name="connsiteY595" fmla="*/ 5120957 h 6857999"/>
              <a:gd name="connsiteX596" fmla="*/ 2015049 w 9147326"/>
              <a:gd name="connsiteY596" fmla="*/ 5117782 h 6857999"/>
              <a:gd name="connsiteX597" fmla="*/ 2010281 w 9147326"/>
              <a:gd name="connsiteY597" fmla="*/ 5114290 h 6857999"/>
              <a:gd name="connsiteX598" fmla="*/ 2005514 w 9147326"/>
              <a:gd name="connsiteY598" fmla="*/ 5111432 h 6857999"/>
              <a:gd name="connsiteX599" fmla="*/ 2000429 w 9147326"/>
              <a:gd name="connsiteY599" fmla="*/ 5108257 h 6857999"/>
              <a:gd name="connsiteX600" fmla="*/ 1995661 w 9147326"/>
              <a:gd name="connsiteY600" fmla="*/ 5106035 h 6857999"/>
              <a:gd name="connsiteX601" fmla="*/ 1990258 w 9147326"/>
              <a:gd name="connsiteY601" fmla="*/ 5103812 h 6857999"/>
              <a:gd name="connsiteX602" fmla="*/ 1985173 w 9147326"/>
              <a:gd name="connsiteY602" fmla="*/ 5101590 h 6857999"/>
              <a:gd name="connsiteX603" fmla="*/ 1979770 w 9147326"/>
              <a:gd name="connsiteY603" fmla="*/ 5100320 h 6857999"/>
              <a:gd name="connsiteX604" fmla="*/ 1974367 w 9147326"/>
              <a:gd name="connsiteY604" fmla="*/ 5098732 h 6857999"/>
              <a:gd name="connsiteX605" fmla="*/ 1968964 w 9147326"/>
              <a:gd name="connsiteY605" fmla="*/ 5097462 h 6857999"/>
              <a:gd name="connsiteX606" fmla="*/ 1963560 w 9147326"/>
              <a:gd name="connsiteY606" fmla="*/ 5096510 h 6857999"/>
              <a:gd name="connsiteX607" fmla="*/ 1958157 w 9147326"/>
              <a:gd name="connsiteY607" fmla="*/ 5095557 h 6857999"/>
              <a:gd name="connsiteX608" fmla="*/ 1952754 w 9147326"/>
              <a:gd name="connsiteY608" fmla="*/ 5095240 h 6857999"/>
              <a:gd name="connsiteX609" fmla="*/ 1947033 w 9147326"/>
              <a:gd name="connsiteY609" fmla="*/ 5095240 h 6857999"/>
              <a:gd name="connsiteX610" fmla="*/ 1941312 w 9147326"/>
              <a:gd name="connsiteY610" fmla="*/ 5095240 h 6857999"/>
              <a:gd name="connsiteX611" fmla="*/ 1935909 w 9147326"/>
              <a:gd name="connsiteY611" fmla="*/ 5095557 h 6857999"/>
              <a:gd name="connsiteX612" fmla="*/ 1930506 w 9147326"/>
              <a:gd name="connsiteY612" fmla="*/ 5096510 h 6857999"/>
              <a:gd name="connsiteX613" fmla="*/ 1925103 w 9147326"/>
              <a:gd name="connsiteY613" fmla="*/ 5097462 h 6857999"/>
              <a:gd name="connsiteX614" fmla="*/ 1919382 w 9147326"/>
              <a:gd name="connsiteY614" fmla="*/ 5098732 h 6857999"/>
              <a:gd name="connsiteX615" fmla="*/ 1914297 w 9147326"/>
              <a:gd name="connsiteY615" fmla="*/ 5100320 h 6857999"/>
              <a:gd name="connsiteX616" fmla="*/ 1908894 w 9147326"/>
              <a:gd name="connsiteY616" fmla="*/ 5101590 h 6857999"/>
              <a:gd name="connsiteX617" fmla="*/ 1903808 w 9147326"/>
              <a:gd name="connsiteY617" fmla="*/ 5103812 h 6857999"/>
              <a:gd name="connsiteX618" fmla="*/ 1898405 w 9147326"/>
              <a:gd name="connsiteY618" fmla="*/ 5106035 h 6857999"/>
              <a:gd name="connsiteX619" fmla="*/ 1893320 w 9147326"/>
              <a:gd name="connsiteY619" fmla="*/ 5108257 h 6857999"/>
              <a:gd name="connsiteX620" fmla="*/ 1888552 w 9147326"/>
              <a:gd name="connsiteY620" fmla="*/ 5111432 h 6857999"/>
              <a:gd name="connsiteX621" fmla="*/ 1883467 w 9147326"/>
              <a:gd name="connsiteY621" fmla="*/ 5114290 h 6857999"/>
              <a:gd name="connsiteX622" fmla="*/ 1878700 w 9147326"/>
              <a:gd name="connsiteY622" fmla="*/ 5117782 h 6857999"/>
              <a:gd name="connsiteX623" fmla="*/ 1874250 w 9147326"/>
              <a:gd name="connsiteY623" fmla="*/ 5120957 h 6857999"/>
              <a:gd name="connsiteX624" fmla="*/ 1869800 w 9147326"/>
              <a:gd name="connsiteY624" fmla="*/ 5125085 h 6857999"/>
              <a:gd name="connsiteX625" fmla="*/ 1865668 w 9147326"/>
              <a:gd name="connsiteY625" fmla="*/ 5129212 h 6857999"/>
              <a:gd name="connsiteX626" fmla="*/ 1760149 w 9147326"/>
              <a:gd name="connsiteY626" fmla="*/ 5234304 h 6857999"/>
              <a:gd name="connsiteX627" fmla="*/ 1755699 w 9147326"/>
              <a:gd name="connsiteY627" fmla="*/ 5238432 h 6857999"/>
              <a:gd name="connsiteX628" fmla="*/ 1751249 w 9147326"/>
              <a:gd name="connsiteY628" fmla="*/ 5242559 h 6857999"/>
              <a:gd name="connsiteX629" fmla="*/ 1746799 w 9147326"/>
              <a:gd name="connsiteY629" fmla="*/ 5245734 h 6857999"/>
              <a:gd name="connsiteX630" fmla="*/ 1741714 w 9147326"/>
              <a:gd name="connsiteY630" fmla="*/ 5249227 h 6857999"/>
              <a:gd name="connsiteX631" fmla="*/ 1736947 w 9147326"/>
              <a:gd name="connsiteY631" fmla="*/ 5252084 h 6857999"/>
              <a:gd name="connsiteX632" fmla="*/ 1732179 w 9147326"/>
              <a:gd name="connsiteY632" fmla="*/ 5255259 h 6857999"/>
              <a:gd name="connsiteX633" fmla="*/ 1726776 w 9147326"/>
              <a:gd name="connsiteY633" fmla="*/ 5257482 h 6857999"/>
              <a:gd name="connsiteX634" fmla="*/ 1722009 w 9147326"/>
              <a:gd name="connsiteY634" fmla="*/ 5259704 h 6857999"/>
              <a:gd name="connsiteX635" fmla="*/ 1716288 w 9147326"/>
              <a:gd name="connsiteY635" fmla="*/ 5261927 h 6857999"/>
              <a:gd name="connsiteX636" fmla="*/ 1711202 w 9147326"/>
              <a:gd name="connsiteY636" fmla="*/ 5263514 h 6857999"/>
              <a:gd name="connsiteX637" fmla="*/ 1706117 w 9147326"/>
              <a:gd name="connsiteY637" fmla="*/ 5264784 h 6857999"/>
              <a:gd name="connsiteX638" fmla="*/ 1700396 w 9147326"/>
              <a:gd name="connsiteY638" fmla="*/ 5266054 h 6857999"/>
              <a:gd name="connsiteX639" fmla="*/ 1695311 w 9147326"/>
              <a:gd name="connsiteY639" fmla="*/ 5267007 h 6857999"/>
              <a:gd name="connsiteX640" fmla="*/ 1689590 w 9147326"/>
              <a:gd name="connsiteY640" fmla="*/ 5267642 h 6857999"/>
              <a:gd name="connsiteX641" fmla="*/ 1683869 w 9147326"/>
              <a:gd name="connsiteY641" fmla="*/ 5268277 h 6857999"/>
              <a:gd name="connsiteX642" fmla="*/ 1678466 w 9147326"/>
              <a:gd name="connsiteY642" fmla="*/ 5268277 h 6857999"/>
              <a:gd name="connsiteX643" fmla="*/ 1673063 w 9147326"/>
              <a:gd name="connsiteY643" fmla="*/ 5268277 h 6857999"/>
              <a:gd name="connsiteX644" fmla="*/ 1667660 w 9147326"/>
              <a:gd name="connsiteY644" fmla="*/ 5267642 h 6857999"/>
              <a:gd name="connsiteX645" fmla="*/ 1661939 w 9147326"/>
              <a:gd name="connsiteY645" fmla="*/ 5267007 h 6857999"/>
              <a:gd name="connsiteX646" fmla="*/ 1656218 w 9147326"/>
              <a:gd name="connsiteY646" fmla="*/ 5266054 h 6857999"/>
              <a:gd name="connsiteX647" fmla="*/ 1651132 w 9147326"/>
              <a:gd name="connsiteY647" fmla="*/ 5264784 h 6857999"/>
              <a:gd name="connsiteX648" fmla="*/ 1645412 w 9147326"/>
              <a:gd name="connsiteY648" fmla="*/ 5263514 h 6857999"/>
              <a:gd name="connsiteX649" fmla="*/ 1640326 w 9147326"/>
              <a:gd name="connsiteY649" fmla="*/ 5261927 h 6857999"/>
              <a:gd name="connsiteX650" fmla="*/ 1635241 w 9147326"/>
              <a:gd name="connsiteY650" fmla="*/ 5259704 h 6857999"/>
              <a:gd name="connsiteX651" fmla="*/ 1629838 w 9147326"/>
              <a:gd name="connsiteY651" fmla="*/ 5257482 h 6857999"/>
              <a:gd name="connsiteX652" fmla="*/ 1625070 w 9147326"/>
              <a:gd name="connsiteY652" fmla="*/ 5255259 h 6857999"/>
              <a:gd name="connsiteX653" fmla="*/ 1619667 w 9147326"/>
              <a:gd name="connsiteY653" fmla="*/ 5252084 h 6857999"/>
              <a:gd name="connsiteX654" fmla="*/ 1614900 w 9147326"/>
              <a:gd name="connsiteY654" fmla="*/ 5249227 h 6857999"/>
              <a:gd name="connsiteX655" fmla="*/ 1610450 w 9147326"/>
              <a:gd name="connsiteY655" fmla="*/ 5245734 h 6857999"/>
              <a:gd name="connsiteX656" fmla="*/ 1605683 w 9147326"/>
              <a:gd name="connsiteY656" fmla="*/ 5242559 h 6857999"/>
              <a:gd name="connsiteX657" fmla="*/ 1601551 w 9147326"/>
              <a:gd name="connsiteY657" fmla="*/ 5238432 h 6857999"/>
              <a:gd name="connsiteX658" fmla="*/ 1597101 w 9147326"/>
              <a:gd name="connsiteY658" fmla="*/ 5234304 h 6857999"/>
              <a:gd name="connsiteX659" fmla="*/ 1592969 w 9147326"/>
              <a:gd name="connsiteY659" fmla="*/ 5230177 h 6857999"/>
              <a:gd name="connsiteX660" fmla="*/ 1589155 w 9147326"/>
              <a:gd name="connsiteY660" fmla="*/ 5225732 h 6857999"/>
              <a:gd name="connsiteX661" fmla="*/ 1585342 w 9147326"/>
              <a:gd name="connsiteY661" fmla="*/ 5221287 h 6857999"/>
              <a:gd name="connsiteX662" fmla="*/ 1582163 w 9147326"/>
              <a:gd name="connsiteY662" fmla="*/ 5216524 h 6857999"/>
              <a:gd name="connsiteX663" fmla="*/ 1578985 w 9147326"/>
              <a:gd name="connsiteY663" fmla="*/ 5211444 h 6857999"/>
              <a:gd name="connsiteX664" fmla="*/ 1576442 w 9147326"/>
              <a:gd name="connsiteY664" fmla="*/ 5206682 h 6857999"/>
              <a:gd name="connsiteX665" fmla="*/ 1573900 w 9147326"/>
              <a:gd name="connsiteY665" fmla="*/ 5201602 h 6857999"/>
              <a:gd name="connsiteX666" fmla="*/ 1571675 w 9147326"/>
              <a:gd name="connsiteY666" fmla="*/ 5196204 h 6857999"/>
              <a:gd name="connsiteX667" fmla="*/ 1569768 w 9147326"/>
              <a:gd name="connsiteY667" fmla="*/ 5191124 h 6857999"/>
              <a:gd name="connsiteX668" fmla="*/ 1567861 w 9147326"/>
              <a:gd name="connsiteY668" fmla="*/ 5186044 h 6857999"/>
              <a:gd name="connsiteX669" fmla="*/ 1566589 w 9147326"/>
              <a:gd name="connsiteY669" fmla="*/ 5180647 h 6857999"/>
              <a:gd name="connsiteX670" fmla="*/ 1565318 w 9147326"/>
              <a:gd name="connsiteY670" fmla="*/ 5174932 h 6857999"/>
              <a:gd name="connsiteX671" fmla="*/ 1564682 w 9147326"/>
              <a:gd name="connsiteY671" fmla="*/ 5169534 h 6857999"/>
              <a:gd name="connsiteX672" fmla="*/ 1563729 w 9147326"/>
              <a:gd name="connsiteY672" fmla="*/ 5164137 h 6857999"/>
              <a:gd name="connsiteX673" fmla="*/ 1563411 w 9147326"/>
              <a:gd name="connsiteY673" fmla="*/ 5158739 h 6857999"/>
              <a:gd name="connsiteX674" fmla="*/ 1563411 w 9147326"/>
              <a:gd name="connsiteY674" fmla="*/ 5153024 h 6857999"/>
              <a:gd name="connsiteX675" fmla="*/ 1563411 w 9147326"/>
              <a:gd name="connsiteY675" fmla="*/ 5147627 h 6857999"/>
              <a:gd name="connsiteX676" fmla="*/ 1563729 w 9147326"/>
              <a:gd name="connsiteY676" fmla="*/ 5142230 h 6857999"/>
              <a:gd name="connsiteX677" fmla="*/ 1564682 w 9147326"/>
              <a:gd name="connsiteY677" fmla="*/ 5136832 h 6857999"/>
              <a:gd name="connsiteX678" fmla="*/ 1565318 w 9147326"/>
              <a:gd name="connsiteY678" fmla="*/ 5131117 h 6857999"/>
              <a:gd name="connsiteX679" fmla="*/ 1566589 w 9147326"/>
              <a:gd name="connsiteY679" fmla="*/ 5126037 h 6857999"/>
              <a:gd name="connsiteX680" fmla="*/ 1567861 w 9147326"/>
              <a:gd name="connsiteY680" fmla="*/ 5120322 h 6857999"/>
              <a:gd name="connsiteX681" fmla="*/ 1569768 w 9147326"/>
              <a:gd name="connsiteY681" fmla="*/ 5115242 h 6857999"/>
              <a:gd name="connsiteX682" fmla="*/ 1571675 w 9147326"/>
              <a:gd name="connsiteY682" fmla="*/ 5109845 h 6857999"/>
              <a:gd name="connsiteX683" fmla="*/ 1573900 w 9147326"/>
              <a:gd name="connsiteY683" fmla="*/ 5104765 h 6857999"/>
              <a:gd name="connsiteX684" fmla="*/ 1576442 w 9147326"/>
              <a:gd name="connsiteY684" fmla="*/ 5099685 h 6857999"/>
              <a:gd name="connsiteX685" fmla="*/ 1578985 w 9147326"/>
              <a:gd name="connsiteY685" fmla="*/ 5094605 h 6857999"/>
              <a:gd name="connsiteX686" fmla="*/ 1582163 w 9147326"/>
              <a:gd name="connsiteY686" fmla="*/ 5089842 h 6857999"/>
              <a:gd name="connsiteX687" fmla="*/ 1585342 w 9147326"/>
              <a:gd name="connsiteY687" fmla="*/ 5085397 h 6857999"/>
              <a:gd name="connsiteX688" fmla="*/ 1589155 w 9147326"/>
              <a:gd name="connsiteY688" fmla="*/ 5080317 h 6857999"/>
              <a:gd name="connsiteX689" fmla="*/ 1592969 w 9147326"/>
              <a:gd name="connsiteY689" fmla="*/ 5075872 h 6857999"/>
              <a:gd name="connsiteX690" fmla="*/ 1597101 w 9147326"/>
              <a:gd name="connsiteY690" fmla="*/ 5071745 h 6857999"/>
              <a:gd name="connsiteX691" fmla="*/ 2266136 w 9147326"/>
              <a:gd name="connsiteY691" fmla="*/ 4403725 h 6857999"/>
              <a:gd name="connsiteX692" fmla="*/ 2270267 w 9147326"/>
              <a:gd name="connsiteY692" fmla="*/ 4399280 h 6857999"/>
              <a:gd name="connsiteX693" fmla="*/ 2273764 w 9147326"/>
              <a:gd name="connsiteY693" fmla="*/ 4394835 h 6857999"/>
              <a:gd name="connsiteX694" fmla="*/ 2277578 w 9147326"/>
              <a:gd name="connsiteY694" fmla="*/ 4390390 h 6857999"/>
              <a:gd name="connsiteX695" fmla="*/ 2281074 w 9147326"/>
              <a:gd name="connsiteY695" fmla="*/ 4385310 h 6857999"/>
              <a:gd name="connsiteX696" fmla="*/ 2283934 w 9147326"/>
              <a:gd name="connsiteY696" fmla="*/ 4380547 h 6857999"/>
              <a:gd name="connsiteX697" fmla="*/ 2286477 w 9147326"/>
              <a:gd name="connsiteY697" fmla="*/ 4375785 h 6857999"/>
              <a:gd name="connsiteX698" fmla="*/ 2289019 w 9147326"/>
              <a:gd name="connsiteY698" fmla="*/ 4371022 h 6857999"/>
              <a:gd name="connsiteX699" fmla="*/ 2291244 w 9147326"/>
              <a:gd name="connsiteY699" fmla="*/ 4365625 h 6857999"/>
              <a:gd name="connsiteX700" fmla="*/ 2293151 w 9147326"/>
              <a:gd name="connsiteY700" fmla="*/ 4360545 h 6857999"/>
              <a:gd name="connsiteX701" fmla="*/ 2295058 w 9147326"/>
              <a:gd name="connsiteY701" fmla="*/ 4354830 h 6857999"/>
              <a:gd name="connsiteX702" fmla="*/ 2296647 w 9147326"/>
              <a:gd name="connsiteY702" fmla="*/ 4349750 h 6857999"/>
              <a:gd name="connsiteX703" fmla="*/ 2297601 w 9147326"/>
              <a:gd name="connsiteY703" fmla="*/ 4344352 h 6857999"/>
              <a:gd name="connsiteX704" fmla="*/ 2298554 w 9147326"/>
              <a:gd name="connsiteY704" fmla="*/ 4338955 h 6857999"/>
              <a:gd name="connsiteX705" fmla="*/ 2299190 w 9147326"/>
              <a:gd name="connsiteY705" fmla="*/ 4333240 h 6857999"/>
              <a:gd name="connsiteX706" fmla="*/ 2299508 w 9147326"/>
              <a:gd name="connsiteY706" fmla="*/ 4327525 h 6857999"/>
              <a:gd name="connsiteX707" fmla="*/ 2299508 w 9147326"/>
              <a:gd name="connsiteY707" fmla="*/ 4322445 h 6857999"/>
              <a:gd name="connsiteX708" fmla="*/ 2299508 w 9147326"/>
              <a:gd name="connsiteY708" fmla="*/ 4316730 h 6857999"/>
              <a:gd name="connsiteX709" fmla="*/ 2299190 w 9147326"/>
              <a:gd name="connsiteY709" fmla="*/ 4311332 h 6857999"/>
              <a:gd name="connsiteX710" fmla="*/ 2298554 w 9147326"/>
              <a:gd name="connsiteY710" fmla="*/ 4305617 h 6857999"/>
              <a:gd name="connsiteX711" fmla="*/ 2297601 w 9147326"/>
              <a:gd name="connsiteY711" fmla="*/ 4300537 h 6857999"/>
              <a:gd name="connsiteX712" fmla="*/ 2296647 w 9147326"/>
              <a:gd name="connsiteY712" fmla="*/ 4294822 h 6857999"/>
              <a:gd name="connsiteX713" fmla="*/ 2295058 w 9147326"/>
              <a:gd name="connsiteY713" fmla="*/ 4289742 h 6857999"/>
              <a:gd name="connsiteX714" fmla="*/ 2293151 w 9147326"/>
              <a:gd name="connsiteY714" fmla="*/ 4284027 h 6857999"/>
              <a:gd name="connsiteX715" fmla="*/ 2291244 w 9147326"/>
              <a:gd name="connsiteY715" fmla="*/ 4278947 h 6857999"/>
              <a:gd name="connsiteX716" fmla="*/ 2289019 w 9147326"/>
              <a:gd name="connsiteY716" fmla="*/ 4273867 h 6857999"/>
              <a:gd name="connsiteX717" fmla="*/ 2286477 w 9147326"/>
              <a:gd name="connsiteY717" fmla="*/ 4268787 h 6857999"/>
              <a:gd name="connsiteX718" fmla="*/ 2283934 w 9147326"/>
              <a:gd name="connsiteY718" fmla="*/ 4264025 h 6857999"/>
              <a:gd name="connsiteX719" fmla="*/ 2281074 w 9147326"/>
              <a:gd name="connsiteY719" fmla="*/ 4258945 h 6857999"/>
              <a:gd name="connsiteX720" fmla="*/ 2277578 w 9147326"/>
              <a:gd name="connsiteY720" fmla="*/ 4254182 h 6857999"/>
              <a:gd name="connsiteX721" fmla="*/ 2273764 w 9147326"/>
              <a:gd name="connsiteY721" fmla="*/ 4249737 h 6857999"/>
              <a:gd name="connsiteX722" fmla="*/ 2270267 w 9147326"/>
              <a:gd name="connsiteY722" fmla="*/ 4245292 h 6857999"/>
              <a:gd name="connsiteX723" fmla="*/ 2266136 w 9147326"/>
              <a:gd name="connsiteY723" fmla="*/ 4240847 h 6857999"/>
              <a:gd name="connsiteX724" fmla="*/ 2262004 w 9147326"/>
              <a:gd name="connsiteY724" fmla="*/ 4236720 h 6857999"/>
              <a:gd name="connsiteX725" fmla="*/ 2257554 w 9147326"/>
              <a:gd name="connsiteY725" fmla="*/ 4232910 h 6857999"/>
              <a:gd name="connsiteX726" fmla="*/ 2252469 w 9147326"/>
              <a:gd name="connsiteY726" fmla="*/ 4229735 h 6857999"/>
              <a:gd name="connsiteX727" fmla="*/ 2248019 w 9147326"/>
              <a:gd name="connsiteY727" fmla="*/ 4226242 h 6857999"/>
              <a:gd name="connsiteX728" fmla="*/ 2243252 w 9147326"/>
              <a:gd name="connsiteY728" fmla="*/ 4223385 h 6857999"/>
              <a:gd name="connsiteX729" fmla="*/ 2238166 w 9147326"/>
              <a:gd name="connsiteY729" fmla="*/ 4220210 h 6857999"/>
              <a:gd name="connsiteX730" fmla="*/ 2233081 w 9147326"/>
              <a:gd name="connsiteY730" fmla="*/ 4217670 h 6857999"/>
              <a:gd name="connsiteX731" fmla="*/ 2227996 w 9147326"/>
              <a:gd name="connsiteY731" fmla="*/ 4215447 h 6857999"/>
              <a:gd name="connsiteX732" fmla="*/ 2222593 w 9147326"/>
              <a:gd name="connsiteY732" fmla="*/ 4213542 h 6857999"/>
              <a:gd name="connsiteX733" fmla="*/ 2217507 w 9147326"/>
              <a:gd name="connsiteY733" fmla="*/ 4212272 h 6857999"/>
              <a:gd name="connsiteX734" fmla="*/ 2211787 w 9147326"/>
              <a:gd name="connsiteY734" fmla="*/ 4210685 h 6857999"/>
              <a:gd name="connsiteX735" fmla="*/ 2206701 w 9147326"/>
              <a:gd name="connsiteY735" fmla="*/ 4209097 h 6857999"/>
              <a:gd name="connsiteX736" fmla="*/ 2200980 w 9147326"/>
              <a:gd name="connsiteY736" fmla="*/ 4208462 h 6857999"/>
              <a:gd name="connsiteX737" fmla="*/ 2195577 w 9147326"/>
              <a:gd name="connsiteY737" fmla="*/ 4207510 h 6857999"/>
              <a:gd name="connsiteX738" fmla="*/ 2190174 w 9147326"/>
              <a:gd name="connsiteY738" fmla="*/ 4207192 h 6857999"/>
              <a:gd name="connsiteX739" fmla="*/ 2184771 w 9147326"/>
              <a:gd name="connsiteY739" fmla="*/ 4207192 h 6857999"/>
              <a:gd name="connsiteX740" fmla="*/ 2179050 w 9147326"/>
              <a:gd name="connsiteY740" fmla="*/ 4207192 h 6857999"/>
              <a:gd name="connsiteX741" fmla="*/ 2173329 w 9147326"/>
              <a:gd name="connsiteY741" fmla="*/ 4207510 h 6857999"/>
              <a:gd name="connsiteX742" fmla="*/ 2167926 w 9147326"/>
              <a:gd name="connsiteY742" fmla="*/ 4208462 h 6857999"/>
              <a:gd name="connsiteX743" fmla="*/ 2162523 w 9147326"/>
              <a:gd name="connsiteY743" fmla="*/ 4209097 h 6857999"/>
              <a:gd name="connsiteX744" fmla="*/ 2157120 w 9147326"/>
              <a:gd name="connsiteY744" fmla="*/ 4210685 h 6857999"/>
              <a:gd name="connsiteX745" fmla="*/ 2151716 w 9147326"/>
              <a:gd name="connsiteY745" fmla="*/ 4212272 h 6857999"/>
              <a:gd name="connsiteX746" fmla="*/ 2146631 w 9147326"/>
              <a:gd name="connsiteY746" fmla="*/ 4213542 h 6857999"/>
              <a:gd name="connsiteX747" fmla="*/ 2141546 w 9147326"/>
              <a:gd name="connsiteY747" fmla="*/ 4215447 h 6857999"/>
              <a:gd name="connsiteX748" fmla="*/ 2136143 w 9147326"/>
              <a:gd name="connsiteY748" fmla="*/ 4217670 h 6857999"/>
              <a:gd name="connsiteX749" fmla="*/ 2131057 w 9147326"/>
              <a:gd name="connsiteY749" fmla="*/ 4220210 h 6857999"/>
              <a:gd name="connsiteX750" fmla="*/ 2125972 w 9147326"/>
              <a:gd name="connsiteY750" fmla="*/ 4223385 h 6857999"/>
              <a:gd name="connsiteX751" fmla="*/ 2121205 w 9147326"/>
              <a:gd name="connsiteY751" fmla="*/ 4226242 h 6857999"/>
              <a:gd name="connsiteX752" fmla="*/ 2116437 w 9147326"/>
              <a:gd name="connsiteY752" fmla="*/ 4229735 h 6857999"/>
              <a:gd name="connsiteX753" fmla="*/ 2111988 w 9147326"/>
              <a:gd name="connsiteY753" fmla="*/ 4232910 h 6857999"/>
              <a:gd name="connsiteX754" fmla="*/ 2107538 w 9147326"/>
              <a:gd name="connsiteY754" fmla="*/ 4236720 h 6857999"/>
              <a:gd name="connsiteX755" fmla="*/ 2103088 w 9147326"/>
              <a:gd name="connsiteY755" fmla="*/ 4240847 h 6857999"/>
              <a:gd name="connsiteX756" fmla="*/ 2015049 w 9147326"/>
              <a:gd name="connsiteY756" fmla="*/ 4329112 h 6857999"/>
              <a:gd name="connsiteX757" fmla="*/ 1915250 w 9147326"/>
              <a:gd name="connsiteY757" fmla="*/ 4428172 h 6857999"/>
              <a:gd name="connsiteX758" fmla="*/ 1911118 w 9147326"/>
              <a:gd name="connsiteY758" fmla="*/ 4432300 h 6857999"/>
              <a:gd name="connsiteX759" fmla="*/ 1906668 w 9147326"/>
              <a:gd name="connsiteY759" fmla="*/ 4436110 h 6857999"/>
              <a:gd name="connsiteX760" fmla="*/ 1902219 w 9147326"/>
              <a:gd name="connsiteY760" fmla="*/ 4439920 h 6857999"/>
              <a:gd name="connsiteX761" fmla="*/ 1897452 w 9147326"/>
              <a:gd name="connsiteY761" fmla="*/ 4443095 h 6857999"/>
              <a:gd name="connsiteX762" fmla="*/ 1892684 w 9147326"/>
              <a:gd name="connsiteY762" fmla="*/ 4446270 h 6857999"/>
              <a:gd name="connsiteX763" fmla="*/ 1887599 w 9147326"/>
              <a:gd name="connsiteY763" fmla="*/ 4448810 h 6857999"/>
              <a:gd name="connsiteX764" fmla="*/ 1882514 w 9147326"/>
              <a:gd name="connsiteY764" fmla="*/ 4451350 h 6857999"/>
              <a:gd name="connsiteX765" fmla="*/ 1877110 w 9147326"/>
              <a:gd name="connsiteY765" fmla="*/ 4453572 h 6857999"/>
              <a:gd name="connsiteX766" fmla="*/ 1872025 w 9147326"/>
              <a:gd name="connsiteY766" fmla="*/ 4455477 h 6857999"/>
              <a:gd name="connsiteX767" fmla="*/ 1866940 w 9147326"/>
              <a:gd name="connsiteY767" fmla="*/ 4457382 h 6857999"/>
              <a:gd name="connsiteX768" fmla="*/ 1861536 w 9147326"/>
              <a:gd name="connsiteY768" fmla="*/ 4458970 h 6857999"/>
              <a:gd name="connsiteX769" fmla="*/ 1855815 w 9147326"/>
              <a:gd name="connsiteY769" fmla="*/ 4459922 h 6857999"/>
              <a:gd name="connsiteX770" fmla="*/ 1850412 w 9147326"/>
              <a:gd name="connsiteY770" fmla="*/ 4460557 h 6857999"/>
              <a:gd name="connsiteX771" fmla="*/ 1845009 w 9147326"/>
              <a:gd name="connsiteY771" fmla="*/ 4461510 h 6857999"/>
              <a:gd name="connsiteX772" fmla="*/ 1839606 w 9147326"/>
              <a:gd name="connsiteY772" fmla="*/ 4461827 h 6857999"/>
              <a:gd name="connsiteX773" fmla="*/ 1833885 w 9147326"/>
              <a:gd name="connsiteY773" fmla="*/ 4462145 h 6857999"/>
              <a:gd name="connsiteX774" fmla="*/ 1828482 w 9147326"/>
              <a:gd name="connsiteY774" fmla="*/ 4461827 h 6857999"/>
              <a:gd name="connsiteX775" fmla="*/ 1823079 w 9147326"/>
              <a:gd name="connsiteY775" fmla="*/ 4461510 h 6857999"/>
              <a:gd name="connsiteX776" fmla="*/ 1817676 w 9147326"/>
              <a:gd name="connsiteY776" fmla="*/ 4460557 h 6857999"/>
              <a:gd name="connsiteX777" fmla="*/ 1811955 w 9147326"/>
              <a:gd name="connsiteY777" fmla="*/ 4459922 h 6857999"/>
              <a:gd name="connsiteX778" fmla="*/ 1806870 w 9147326"/>
              <a:gd name="connsiteY778" fmla="*/ 4458970 h 6857999"/>
              <a:gd name="connsiteX779" fmla="*/ 1801149 w 9147326"/>
              <a:gd name="connsiteY779" fmla="*/ 4457382 h 6857999"/>
              <a:gd name="connsiteX780" fmla="*/ 1795745 w 9147326"/>
              <a:gd name="connsiteY780" fmla="*/ 4455477 h 6857999"/>
              <a:gd name="connsiteX781" fmla="*/ 1790660 w 9147326"/>
              <a:gd name="connsiteY781" fmla="*/ 4453572 h 6857999"/>
              <a:gd name="connsiteX782" fmla="*/ 1785575 w 9147326"/>
              <a:gd name="connsiteY782" fmla="*/ 4451350 h 6857999"/>
              <a:gd name="connsiteX783" fmla="*/ 1780490 w 9147326"/>
              <a:gd name="connsiteY783" fmla="*/ 4448810 h 6857999"/>
              <a:gd name="connsiteX784" fmla="*/ 1775404 w 9147326"/>
              <a:gd name="connsiteY784" fmla="*/ 4446270 h 6857999"/>
              <a:gd name="connsiteX785" fmla="*/ 1770637 w 9147326"/>
              <a:gd name="connsiteY785" fmla="*/ 4443095 h 6857999"/>
              <a:gd name="connsiteX786" fmla="*/ 1766187 w 9147326"/>
              <a:gd name="connsiteY786" fmla="*/ 4439920 h 6857999"/>
              <a:gd name="connsiteX787" fmla="*/ 1761102 w 9147326"/>
              <a:gd name="connsiteY787" fmla="*/ 4436110 h 6857999"/>
              <a:gd name="connsiteX788" fmla="*/ 1756652 w 9147326"/>
              <a:gd name="connsiteY788" fmla="*/ 4432300 h 6857999"/>
              <a:gd name="connsiteX789" fmla="*/ 1752520 w 9147326"/>
              <a:gd name="connsiteY789" fmla="*/ 4428172 h 6857999"/>
              <a:gd name="connsiteX790" fmla="*/ 1746164 w 9147326"/>
              <a:gd name="connsiteY790" fmla="*/ 4421187 h 6857999"/>
              <a:gd name="connsiteX791" fmla="*/ 1740443 w 9147326"/>
              <a:gd name="connsiteY791" fmla="*/ 4414202 h 6857999"/>
              <a:gd name="connsiteX792" fmla="*/ 1735358 w 9147326"/>
              <a:gd name="connsiteY792" fmla="*/ 4406265 h 6857999"/>
              <a:gd name="connsiteX793" fmla="*/ 1730908 w 9147326"/>
              <a:gd name="connsiteY793" fmla="*/ 4398327 h 6857999"/>
              <a:gd name="connsiteX794" fmla="*/ 1727094 w 9147326"/>
              <a:gd name="connsiteY794" fmla="*/ 4389755 h 6857999"/>
              <a:gd name="connsiteX795" fmla="*/ 1724234 w 9147326"/>
              <a:gd name="connsiteY795" fmla="*/ 4381817 h 6857999"/>
              <a:gd name="connsiteX796" fmla="*/ 1722009 w 9147326"/>
              <a:gd name="connsiteY796" fmla="*/ 4373245 h 6857999"/>
              <a:gd name="connsiteX797" fmla="*/ 1720420 w 9147326"/>
              <a:gd name="connsiteY797" fmla="*/ 4364037 h 6857999"/>
              <a:gd name="connsiteX798" fmla="*/ 1719466 w 9147326"/>
              <a:gd name="connsiteY798" fmla="*/ 4355147 h 6857999"/>
              <a:gd name="connsiteX799" fmla="*/ 1719148 w 9147326"/>
              <a:gd name="connsiteY799" fmla="*/ 4346575 h 6857999"/>
              <a:gd name="connsiteX800" fmla="*/ 1719784 w 9147326"/>
              <a:gd name="connsiteY800" fmla="*/ 4337685 h 6857999"/>
              <a:gd name="connsiteX801" fmla="*/ 1721055 w 9147326"/>
              <a:gd name="connsiteY801" fmla="*/ 4328795 h 6857999"/>
              <a:gd name="connsiteX802" fmla="*/ 1722326 w 9147326"/>
              <a:gd name="connsiteY802" fmla="*/ 4320222 h 6857999"/>
              <a:gd name="connsiteX803" fmla="*/ 1724869 w 9147326"/>
              <a:gd name="connsiteY803" fmla="*/ 4311332 h 6857999"/>
              <a:gd name="connsiteX804" fmla="*/ 1728048 w 9147326"/>
              <a:gd name="connsiteY804" fmla="*/ 4303077 h 6857999"/>
              <a:gd name="connsiteX805" fmla="*/ 1732179 w 9147326"/>
              <a:gd name="connsiteY805" fmla="*/ 4294822 h 6857999"/>
              <a:gd name="connsiteX806" fmla="*/ 2001382 w 9147326"/>
              <a:gd name="connsiteY806" fmla="*/ 4025900 h 6857999"/>
              <a:gd name="connsiteX807" fmla="*/ 2005196 w 9147326"/>
              <a:gd name="connsiteY807" fmla="*/ 4021455 h 6857999"/>
              <a:gd name="connsiteX808" fmla="*/ 2009328 w 9147326"/>
              <a:gd name="connsiteY808" fmla="*/ 4017010 h 6857999"/>
              <a:gd name="connsiteX809" fmla="*/ 2012824 w 9147326"/>
              <a:gd name="connsiteY809" fmla="*/ 4012247 h 6857999"/>
              <a:gd name="connsiteX810" fmla="*/ 2016002 w 9147326"/>
              <a:gd name="connsiteY810" fmla="*/ 4007485 h 6857999"/>
              <a:gd name="connsiteX811" fmla="*/ 2018863 w 9147326"/>
              <a:gd name="connsiteY811" fmla="*/ 4002722 h 6857999"/>
              <a:gd name="connsiteX812" fmla="*/ 2022041 w 9147326"/>
              <a:gd name="connsiteY812" fmla="*/ 3997960 h 6857999"/>
              <a:gd name="connsiteX813" fmla="*/ 2024266 w 9147326"/>
              <a:gd name="connsiteY813" fmla="*/ 3992880 h 6857999"/>
              <a:gd name="connsiteX814" fmla="*/ 2026491 w 9147326"/>
              <a:gd name="connsiteY814" fmla="*/ 3987800 h 6857999"/>
              <a:gd name="connsiteX815" fmla="*/ 2028716 w 9147326"/>
              <a:gd name="connsiteY815" fmla="*/ 3982720 h 6857999"/>
              <a:gd name="connsiteX816" fmla="*/ 2030305 w 9147326"/>
              <a:gd name="connsiteY816" fmla="*/ 3977005 h 6857999"/>
              <a:gd name="connsiteX817" fmla="*/ 2031576 w 9147326"/>
              <a:gd name="connsiteY817" fmla="*/ 3971925 h 6857999"/>
              <a:gd name="connsiteX818" fmla="*/ 2032848 w 9147326"/>
              <a:gd name="connsiteY818" fmla="*/ 3966527 h 6857999"/>
              <a:gd name="connsiteX819" fmla="*/ 2033801 w 9147326"/>
              <a:gd name="connsiteY819" fmla="*/ 3960812 h 6857999"/>
              <a:gd name="connsiteX820" fmla="*/ 2034754 w 9147326"/>
              <a:gd name="connsiteY820" fmla="*/ 3955415 h 6857999"/>
              <a:gd name="connsiteX821" fmla="*/ 2035072 w 9147326"/>
              <a:gd name="connsiteY821" fmla="*/ 3949700 h 6857999"/>
              <a:gd name="connsiteX822" fmla="*/ 2035072 w 9147326"/>
              <a:gd name="connsiteY822" fmla="*/ 3944620 h 6857999"/>
              <a:gd name="connsiteX823" fmla="*/ 2035072 w 9147326"/>
              <a:gd name="connsiteY823" fmla="*/ 3938905 h 6857999"/>
              <a:gd name="connsiteX824" fmla="*/ 2034754 w 9147326"/>
              <a:gd name="connsiteY824" fmla="*/ 3933507 h 6857999"/>
              <a:gd name="connsiteX825" fmla="*/ 2033801 w 9147326"/>
              <a:gd name="connsiteY825" fmla="*/ 3927792 h 6857999"/>
              <a:gd name="connsiteX826" fmla="*/ 2032848 w 9147326"/>
              <a:gd name="connsiteY826" fmla="*/ 3922712 h 6857999"/>
              <a:gd name="connsiteX827" fmla="*/ 2031576 w 9147326"/>
              <a:gd name="connsiteY827" fmla="*/ 3916997 h 6857999"/>
              <a:gd name="connsiteX828" fmla="*/ 2030305 w 9147326"/>
              <a:gd name="connsiteY828" fmla="*/ 3911917 h 6857999"/>
              <a:gd name="connsiteX829" fmla="*/ 2028716 w 9147326"/>
              <a:gd name="connsiteY829" fmla="*/ 3906202 h 6857999"/>
              <a:gd name="connsiteX830" fmla="*/ 2026491 w 9147326"/>
              <a:gd name="connsiteY830" fmla="*/ 3901122 h 6857999"/>
              <a:gd name="connsiteX831" fmla="*/ 2024266 w 9147326"/>
              <a:gd name="connsiteY831" fmla="*/ 3896042 h 6857999"/>
              <a:gd name="connsiteX832" fmla="*/ 2022041 w 9147326"/>
              <a:gd name="connsiteY832" fmla="*/ 3890962 h 6857999"/>
              <a:gd name="connsiteX833" fmla="*/ 2018863 w 9147326"/>
              <a:gd name="connsiteY833" fmla="*/ 3886200 h 6857999"/>
              <a:gd name="connsiteX834" fmla="*/ 2016002 w 9147326"/>
              <a:gd name="connsiteY834" fmla="*/ 3881120 h 6857999"/>
              <a:gd name="connsiteX835" fmla="*/ 2012824 w 9147326"/>
              <a:gd name="connsiteY835" fmla="*/ 3876357 h 6857999"/>
              <a:gd name="connsiteX836" fmla="*/ 2009328 w 9147326"/>
              <a:gd name="connsiteY836" fmla="*/ 3871912 h 6857999"/>
              <a:gd name="connsiteX837" fmla="*/ 2005196 w 9147326"/>
              <a:gd name="connsiteY837" fmla="*/ 3867467 h 6857999"/>
              <a:gd name="connsiteX838" fmla="*/ 2001382 w 9147326"/>
              <a:gd name="connsiteY838" fmla="*/ 3863022 h 6857999"/>
              <a:gd name="connsiteX839" fmla="*/ 1996933 w 9147326"/>
              <a:gd name="connsiteY839" fmla="*/ 3858895 h 6857999"/>
              <a:gd name="connsiteX840" fmla="*/ 1992483 w 9147326"/>
              <a:gd name="connsiteY840" fmla="*/ 3855085 h 6857999"/>
              <a:gd name="connsiteX841" fmla="*/ 1988033 w 9147326"/>
              <a:gd name="connsiteY841" fmla="*/ 3851910 h 6857999"/>
              <a:gd name="connsiteX842" fmla="*/ 1983266 w 9147326"/>
              <a:gd name="connsiteY842" fmla="*/ 3848417 h 6857999"/>
              <a:gd name="connsiteX843" fmla="*/ 1978499 w 9147326"/>
              <a:gd name="connsiteY843" fmla="*/ 3845560 h 6857999"/>
              <a:gd name="connsiteX844" fmla="*/ 1973413 w 9147326"/>
              <a:gd name="connsiteY844" fmla="*/ 3842385 h 6857999"/>
              <a:gd name="connsiteX845" fmla="*/ 1968328 w 9147326"/>
              <a:gd name="connsiteY845" fmla="*/ 3839845 h 6857999"/>
              <a:gd name="connsiteX846" fmla="*/ 1962925 w 9147326"/>
              <a:gd name="connsiteY846" fmla="*/ 3837622 h 6857999"/>
              <a:gd name="connsiteX847" fmla="*/ 1957840 w 9147326"/>
              <a:gd name="connsiteY847" fmla="*/ 3835717 h 6857999"/>
              <a:gd name="connsiteX848" fmla="*/ 1952754 w 9147326"/>
              <a:gd name="connsiteY848" fmla="*/ 3834130 h 6857999"/>
              <a:gd name="connsiteX849" fmla="*/ 1947351 w 9147326"/>
              <a:gd name="connsiteY849" fmla="*/ 3832860 h 6857999"/>
              <a:gd name="connsiteX850" fmla="*/ 1941630 w 9147326"/>
              <a:gd name="connsiteY850" fmla="*/ 3831272 h 6857999"/>
              <a:gd name="connsiteX851" fmla="*/ 1936545 w 9147326"/>
              <a:gd name="connsiteY851" fmla="*/ 3830637 h 6857999"/>
              <a:gd name="connsiteX852" fmla="*/ 1930824 w 9147326"/>
              <a:gd name="connsiteY852" fmla="*/ 3829685 h 6857999"/>
              <a:gd name="connsiteX853" fmla="*/ 1925420 w 9147326"/>
              <a:gd name="connsiteY853" fmla="*/ 3829367 h 6857999"/>
              <a:gd name="connsiteX854" fmla="*/ 1919700 w 9147326"/>
              <a:gd name="connsiteY854" fmla="*/ 3829367 h 6857999"/>
              <a:gd name="connsiteX855" fmla="*/ 1914297 w 9147326"/>
              <a:gd name="connsiteY855" fmla="*/ 3829367 h 6857999"/>
              <a:gd name="connsiteX856" fmla="*/ 1908894 w 9147326"/>
              <a:gd name="connsiteY856" fmla="*/ 3829685 h 6857999"/>
              <a:gd name="connsiteX857" fmla="*/ 1903490 w 9147326"/>
              <a:gd name="connsiteY857" fmla="*/ 3830637 h 6857999"/>
              <a:gd name="connsiteX858" fmla="*/ 1897769 w 9147326"/>
              <a:gd name="connsiteY858" fmla="*/ 3831272 h 6857999"/>
              <a:gd name="connsiteX859" fmla="*/ 1892684 w 9147326"/>
              <a:gd name="connsiteY859" fmla="*/ 3832860 h 6857999"/>
              <a:gd name="connsiteX860" fmla="*/ 1886963 w 9147326"/>
              <a:gd name="connsiteY860" fmla="*/ 3834130 h 6857999"/>
              <a:gd name="connsiteX861" fmla="*/ 1881560 w 9147326"/>
              <a:gd name="connsiteY861" fmla="*/ 3835717 h 6857999"/>
              <a:gd name="connsiteX862" fmla="*/ 1876475 w 9147326"/>
              <a:gd name="connsiteY862" fmla="*/ 3837622 h 6857999"/>
              <a:gd name="connsiteX863" fmla="*/ 1871389 w 9147326"/>
              <a:gd name="connsiteY863" fmla="*/ 3839845 h 6857999"/>
              <a:gd name="connsiteX864" fmla="*/ 1866304 w 9147326"/>
              <a:gd name="connsiteY864" fmla="*/ 3842385 h 6857999"/>
              <a:gd name="connsiteX865" fmla="*/ 1861219 w 9147326"/>
              <a:gd name="connsiteY865" fmla="*/ 3845560 h 6857999"/>
              <a:gd name="connsiteX866" fmla="*/ 1856451 w 9147326"/>
              <a:gd name="connsiteY866" fmla="*/ 3848417 h 6857999"/>
              <a:gd name="connsiteX867" fmla="*/ 1852002 w 9147326"/>
              <a:gd name="connsiteY867" fmla="*/ 3851910 h 6857999"/>
              <a:gd name="connsiteX868" fmla="*/ 1846916 w 9147326"/>
              <a:gd name="connsiteY868" fmla="*/ 3855085 h 6857999"/>
              <a:gd name="connsiteX869" fmla="*/ 1842467 w 9147326"/>
              <a:gd name="connsiteY869" fmla="*/ 3858895 h 6857999"/>
              <a:gd name="connsiteX870" fmla="*/ 1838335 w 9147326"/>
              <a:gd name="connsiteY870" fmla="*/ 3863022 h 6857999"/>
              <a:gd name="connsiteX871" fmla="*/ 1271960 w 9147326"/>
              <a:gd name="connsiteY871" fmla="*/ 4428807 h 6857999"/>
              <a:gd name="connsiteX872" fmla="*/ 1267828 w 9147326"/>
              <a:gd name="connsiteY872" fmla="*/ 4432617 h 6857999"/>
              <a:gd name="connsiteX873" fmla="*/ 1263378 w 9147326"/>
              <a:gd name="connsiteY873" fmla="*/ 4436427 h 6857999"/>
              <a:gd name="connsiteX874" fmla="*/ 1258929 w 9147326"/>
              <a:gd name="connsiteY874" fmla="*/ 4440237 h 6857999"/>
              <a:gd name="connsiteX875" fmla="*/ 1254161 w 9147326"/>
              <a:gd name="connsiteY875" fmla="*/ 4443095 h 6857999"/>
              <a:gd name="connsiteX876" fmla="*/ 1249394 w 9147326"/>
              <a:gd name="connsiteY876" fmla="*/ 4446587 h 6857999"/>
              <a:gd name="connsiteX877" fmla="*/ 1244309 w 9147326"/>
              <a:gd name="connsiteY877" fmla="*/ 4449127 h 6857999"/>
              <a:gd name="connsiteX878" fmla="*/ 1239223 w 9147326"/>
              <a:gd name="connsiteY878" fmla="*/ 4451667 h 6857999"/>
              <a:gd name="connsiteX879" fmla="*/ 1234138 w 9147326"/>
              <a:gd name="connsiteY879" fmla="*/ 4453890 h 6857999"/>
              <a:gd name="connsiteX880" fmla="*/ 1228735 w 9147326"/>
              <a:gd name="connsiteY880" fmla="*/ 4455795 h 6857999"/>
              <a:gd name="connsiteX881" fmla="*/ 1223650 w 9147326"/>
              <a:gd name="connsiteY881" fmla="*/ 4457700 h 6857999"/>
              <a:gd name="connsiteX882" fmla="*/ 1218246 w 9147326"/>
              <a:gd name="connsiteY882" fmla="*/ 4458970 h 6857999"/>
              <a:gd name="connsiteX883" fmla="*/ 1212844 w 9147326"/>
              <a:gd name="connsiteY883" fmla="*/ 4460240 h 6857999"/>
              <a:gd name="connsiteX884" fmla="*/ 1207123 w 9147326"/>
              <a:gd name="connsiteY884" fmla="*/ 4461192 h 6857999"/>
              <a:gd name="connsiteX885" fmla="*/ 1202037 w 9147326"/>
              <a:gd name="connsiteY885" fmla="*/ 4461827 h 6857999"/>
              <a:gd name="connsiteX886" fmla="*/ 1196316 w 9147326"/>
              <a:gd name="connsiteY886" fmla="*/ 4462145 h 6857999"/>
              <a:gd name="connsiteX887" fmla="*/ 1190595 w 9147326"/>
              <a:gd name="connsiteY887" fmla="*/ 4462145 h 6857999"/>
              <a:gd name="connsiteX888" fmla="*/ 1185192 w 9147326"/>
              <a:gd name="connsiteY888" fmla="*/ 4462145 h 6857999"/>
              <a:gd name="connsiteX889" fmla="*/ 1179471 w 9147326"/>
              <a:gd name="connsiteY889" fmla="*/ 4461827 h 6857999"/>
              <a:gd name="connsiteX890" fmla="*/ 1174386 w 9147326"/>
              <a:gd name="connsiteY890" fmla="*/ 4461192 h 6857999"/>
              <a:gd name="connsiteX891" fmla="*/ 1168665 w 9147326"/>
              <a:gd name="connsiteY891" fmla="*/ 4460240 h 6857999"/>
              <a:gd name="connsiteX892" fmla="*/ 1163579 w 9147326"/>
              <a:gd name="connsiteY892" fmla="*/ 4458970 h 6857999"/>
              <a:gd name="connsiteX893" fmla="*/ 1157859 w 9147326"/>
              <a:gd name="connsiteY893" fmla="*/ 4457700 h 6857999"/>
              <a:gd name="connsiteX894" fmla="*/ 1152773 w 9147326"/>
              <a:gd name="connsiteY894" fmla="*/ 4455795 h 6857999"/>
              <a:gd name="connsiteX895" fmla="*/ 1147370 w 9147326"/>
              <a:gd name="connsiteY895" fmla="*/ 4453890 h 6857999"/>
              <a:gd name="connsiteX896" fmla="*/ 1142285 w 9147326"/>
              <a:gd name="connsiteY896" fmla="*/ 4451667 h 6857999"/>
              <a:gd name="connsiteX897" fmla="*/ 1136882 w 9147326"/>
              <a:gd name="connsiteY897" fmla="*/ 4449127 h 6857999"/>
              <a:gd name="connsiteX898" fmla="*/ 1132114 w 9147326"/>
              <a:gd name="connsiteY898" fmla="*/ 4446587 h 6857999"/>
              <a:gd name="connsiteX899" fmla="*/ 1127347 w 9147326"/>
              <a:gd name="connsiteY899" fmla="*/ 4443095 h 6857999"/>
              <a:gd name="connsiteX900" fmla="*/ 1122580 w 9147326"/>
              <a:gd name="connsiteY900" fmla="*/ 4440237 h 6857999"/>
              <a:gd name="connsiteX901" fmla="*/ 1117812 w 9147326"/>
              <a:gd name="connsiteY901" fmla="*/ 4436427 h 6857999"/>
              <a:gd name="connsiteX902" fmla="*/ 1113362 w 9147326"/>
              <a:gd name="connsiteY902" fmla="*/ 4432617 h 6857999"/>
              <a:gd name="connsiteX903" fmla="*/ 1109230 w 9147326"/>
              <a:gd name="connsiteY903" fmla="*/ 4428807 h 6857999"/>
              <a:gd name="connsiteX904" fmla="*/ 1105416 w 9147326"/>
              <a:gd name="connsiteY904" fmla="*/ 4424045 h 6857999"/>
              <a:gd name="connsiteX905" fmla="*/ 1101603 w 9147326"/>
              <a:gd name="connsiteY905" fmla="*/ 4419600 h 6857999"/>
              <a:gd name="connsiteX906" fmla="*/ 1097789 w 9147326"/>
              <a:gd name="connsiteY906" fmla="*/ 4415155 h 6857999"/>
              <a:gd name="connsiteX907" fmla="*/ 1094610 w 9147326"/>
              <a:gd name="connsiteY907" fmla="*/ 4410392 h 6857999"/>
              <a:gd name="connsiteX908" fmla="*/ 1091432 w 9147326"/>
              <a:gd name="connsiteY908" fmla="*/ 4405630 h 6857999"/>
              <a:gd name="connsiteX909" fmla="*/ 1088889 w 9147326"/>
              <a:gd name="connsiteY909" fmla="*/ 4400550 h 6857999"/>
              <a:gd name="connsiteX910" fmla="*/ 1086347 w 9147326"/>
              <a:gd name="connsiteY910" fmla="*/ 4395787 h 6857999"/>
              <a:gd name="connsiteX911" fmla="*/ 1084122 w 9147326"/>
              <a:gd name="connsiteY911" fmla="*/ 4390707 h 6857999"/>
              <a:gd name="connsiteX912" fmla="*/ 1082215 w 9147326"/>
              <a:gd name="connsiteY912" fmla="*/ 4385310 h 6857999"/>
              <a:gd name="connsiteX913" fmla="*/ 1080308 w 9147326"/>
              <a:gd name="connsiteY913" fmla="*/ 4379912 h 6857999"/>
              <a:gd name="connsiteX914" fmla="*/ 1078719 w 9147326"/>
              <a:gd name="connsiteY914" fmla="*/ 4374515 h 6857999"/>
              <a:gd name="connsiteX915" fmla="*/ 1077765 w 9147326"/>
              <a:gd name="connsiteY915" fmla="*/ 4369435 h 6857999"/>
              <a:gd name="connsiteX916" fmla="*/ 1076494 w 9147326"/>
              <a:gd name="connsiteY916" fmla="*/ 4363720 h 6857999"/>
              <a:gd name="connsiteX917" fmla="*/ 1076176 w 9147326"/>
              <a:gd name="connsiteY917" fmla="*/ 4358322 h 6857999"/>
              <a:gd name="connsiteX918" fmla="*/ 1075858 w 9147326"/>
              <a:gd name="connsiteY918" fmla="*/ 4352607 h 6857999"/>
              <a:gd name="connsiteX919" fmla="*/ 1075540 w 9147326"/>
              <a:gd name="connsiteY919" fmla="*/ 4347527 h 6857999"/>
              <a:gd name="connsiteX920" fmla="*/ 1075858 w 9147326"/>
              <a:gd name="connsiteY920" fmla="*/ 4341812 h 6857999"/>
              <a:gd name="connsiteX921" fmla="*/ 1076176 w 9147326"/>
              <a:gd name="connsiteY921" fmla="*/ 4336097 h 6857999"/>
              <a:gd name="connsiteX922" fmla="*/ 1076494 w 9147326"/>
              <a:gd name="connsiteY922" fmla="*/ 4330700 h 6857999"/>
              <a:gd name="connsiteX923" fmla="*/ 1077765 w 9147326"/>
              <a:gd name="connsiteY923" fmla="*/ 4325302 h 6857999"/>
              <a:gd name="connsiteX924" fmla="*/ 1078719 w 9147326"/>
              <a:gd name="connsiteY924" fmla="*/ 4319905 h 6857999"/>
              <a:gd name="connsiteX925" fmla="*/ 1080308 w 9147326"/>
              <a:gd name="connsiteY925" fmla="*/ 4314507 h 6857999"/>
              <a:gd name="connsiteX926" fmla="*/ 1082215 w 9147326"/>
              <a:gd name="connsiteY926" fmla="*/ 4309110 h 6857999"/>
              <a:gd name="connsiteX927" fmla="*/ 1084122 w 9147326"/>
              <a:gd name="connsiteY927" fmla="*/ 4303712 h 6857999"/>
              <a:gd name="connsiteX928" fmla="*/ 1086347 w 9147326"/>
              <a:gd name="connsiteY928" fmla="*/ 4298950 h 6857999"/>
              <a:gd name="connsiteX929" fmla="*/ 1088889 w 9147326"/>
              <a:gd name="connsiteY929" fmla="*/ 4293870 h 6857999"/>
              <a:gd name="connsiteX930" fmla="*/ 1091432 w 9147326"/>
              <a:gd name="connsiteY930" fmla="*/ 4288790 h 6857999"/>
              <a:gd name="connsiteX931" fmla="*/ 1094610 w 9147326"/>
              <a:gd name="connsiteY931" fmla="*/ 4284027 h 6857999"/>
              <a:gd name="connsiteX932" fmla="*/ 1097789 w 9147326"/>
              <a:gd name="connsiteY932" fmla="*/ 4279265 h 6857999"/>
              <a:gd name="connsiteX933" fmla="*/ 1101603 w 9147326"/>
              <a:gd name="connsiteY933" fmla="*/ 4274820 h 6857999"/>
              <a:gd name="connsiteX934" fmla="*/ 1105416 w 9147326"/>
              <a:gd name="connsiteY934" fmla="*/ 4270375 h 6857999"/>
              <a:gd name="connsiteX935" fmla="*/ 1109230 w 9147326"/>
              <a:gd name="connsiteY935" fmla="*/ 4265930 h 6857999"/>
              <a:gd name="connsiteX936" fmla="*/ 2363710 w 9147326"/>
              <a:gd name="connsiteY936" fmla="*/ 3013075 h 6857999"/>
              <a:gd name="connsiteX937" fmla="*/ 2367841 w 9147326"/>
              <a:gd name="connsiteY937" fmla="*/ 3008312 h 6857999"/>
              <a:gd name="connsiteX938" fmla="*/ 2371656 w 9147326"/>
              <a:gd name="connsiteY938" fmla="*/ 3003867 h 6857999"/>
              <a:gd name="connsiteX939" fmla="*/ 2375470 w 9147326"/>
              <a:gd name="connsiteY939" fmla="*/ 2999422 h 6857999"/>
              <a:gd name="connsiteX940" fmla="*/ 2378648 w 9147326"/>
              <a:gd name="connsiteY940" fmla="*/ 2994660 h 6857999"/>
              <a:gd name="connsiteX941" fmla="*/ 2381826 w 9147326"/>
              <a:gd name="connsiteY941" fmla="*/ 2989897 h 6857999"/>
              <a:gd name="connsiteX942" fmla="*/ 2384369 w 9147326"/>
              <a:gd name="connsiteY942" fmla="*/ 2985135 h 6857999"/>
              <a:gd name="connsiteX943" fmla="*/ 2386911 w 9147326"/>
              <a:gd name="connsiteY943" fmla="*/ 2979737 h 6857999"/>
              <a:gd name="connsiteX944" fmla="*/ 2389136 w 9147326"/>
              <a:gd name="connsiteY944" fmla="*/ 2974975 h 6857999"/>
              <a:gd name="connsiteX945" fmla="*/ 2391043 w 9147326"/>
              <a:gd name="connsiteY945" fmla="*/ 2969577 h 6857999"/>
              <a:gd name="connsiteX946" fmla="*/ 2392950 w 9147326"/>
              <a:gd name="connsiteY946" fmla="*/ 2964180 h 6857999"/>
              <a:gd name="connsiteX947" fmla="*/ 2394222 w 9147326"/>
              <a:gd name="connsiteY947" fmla="*/ 2958782 h 6857999"/>
              <a:gd name="connsiteX948" fmla="*/ 2395493 w 9147326"/>
              <a:gd name="connsiteY948" fmla="*/ 2953385 h 6857999"/>
              <a:gd name="connsiteX949" fmla="*/ 2396129 w 9147326"/>
              <a:gd name="connsiteY949" fmla="*/ 2947987 h 6857999"/>
              <a:gd name="connsiteX950" fmla="*/ 2397082 w 9147326"/>
              <a:gd name="connsiteY950" fmla="*/ 2942590 h 6857999"/>
              <a:gd name="connsiteX951" fmla="*/ 2397400 w 9147326"/>
              <a:gd name="connsiteY951" fmla="*/ 2936875 h 6857999"/>
              <a:gd name="connsiteX952" fmla="*/ 2397717 w 9147326"/>
              <a:gd name="connsiteY952" fmla="*/ 2931160 h 6857999"/>
              <a:gd name="connsiteX953" fmla="*/ 2397400 w 9147326"/>
              <a:gd name="connsiteY953" fmla="*/ 2926080 h 6857999"/>
              <a:gd name="connsiteX954" fmla="*/ 2397082 w 9147326"/>
              <a:gd name="connsiteY954" fmla="*/ 2920365 h 6857999"/>
              <a:gd name="connsiteX955" fmla="*/ 2396129 w 9147326"/>
              <a:gd name="connsiteY955" fmla="*/ 2914967 h 6857999"/>
              <a:gd name="connsiteX956" fmla="*/ 2395493 w 9147326"/>
              <a:gd name="connsiteY956" fmla="*/ 2909252 h 6857999"/>
              <a:gd name="connsiteX957" fmla="*/ 2394222 w 9147326"/>
              <a:gd name="connsiteY957" fmla="*/ 2904172 h 6857999"/>
              <a:gd name="connsiteX958" fmla="*/ 2392950 w 9147326"/>
              <a:gd name="connsiteY958" fmla="*/ 2898775 h 6857999"/>
              <a:gd name="connsiteX959" fmla="*/ 2391043 w 9147326"/>
              <a:gd name="connsiteY959" fmla="*/ 2893377 h 6857999"/>
              <a:gd name="connsiteX960" fmla="*/ 2389136 w 9147326"/>
              <a:gd name="connsiteY960" fmla="*/ 2887980 h 6857999"/>
              <a:gd name="connsiteX961" fmla="*/ 2386911 w 9147326"/>
              <a:gd name="connsiteY961" fmla="*/ 2882900 h 6857999"/>
              <a:gd name="connsiteX962" fmla="*/ 2384369 w 9147326"/>
              <a:gd name="connsiteY962" fmla="*/ 2878137 h 6857999"/>
              <a:gd name="connsiteX963" fmla="*/ 2381826 w 9147326"/>
              <a:gd name="connsiteY963" fmla="*/ 2873057 h 6857999"/>
              <a:gd name="connsiteX964" fmla="*/ 2378648 w 9147326"/>
              <a:gd name="connsiteY964" fmla="*/ 2868295 h 6857999"/>
              <a:gd name="connsiteX965" fmla="*/ 2375470 w 9147326"/>
              <a:gd name="connsiteY965" fmla="*/ 2863532 h 6857999"/>
              <a:gd name="connsiteX966" fmla="*/ 2371656 w 9147326"/>
              <a:gd name="connsiteY966" fmla="*/ 2859087 h 6857999"/>
              <a:gd name="connsiteX967" fmla="*/ 2367841 w 9147326"/>
              <a:gd name="connsiteY967" fmla="*/ 2854642 h 6857999"/>
              <a:gd name="connsiteX968" fmla="*/ 2363710 w 9147326"/>
              <a:gd name="connsiteY968" fmla="*/ 2850197 h 6857999"/>
              <a:gd name="connsiteX969" fmla="*/ 2359578 w 9147326"/>
              <a:gd name="connsiteY969" fmla="*/ 2846070 h 6857999"/>
              <a:gd name="connsiteX970" fmla="*/ 2355128 w 9147326"/>
              <a:gd name="connsiteY970" fmla="*/ 2842260 h 6857999"/>
              <a:gd name="connsiteX971" fmla="*/ 2350361 w 9147326"/>
              <a:gd name="connsiteY971" fmla="*/ 2838450 h 6857999"/>
              <a:gd name="connsiteX972" fmla="*/ 2345911 w 9147326"/>
              <a:gd name="connsiteY972" fmla="*/ 2835592 h 6857999"/>
              <a:gd name="connsiteX973" fmla="*/ 2341144 w 9147326"/>
              <a:gd name="connsiteY973" fmla="*/ 2832100 h 6857999"/>
              <a:gd name="connsiteX974" fmla="*/ 2336058 w 9147326"/>
              <a:gd name="connsiteY974" fmla="*/ 2829560 h 6857999"/>
              <a:gd name="connsiteX975" fmla="*/ 2330973 w 9147326"/>
              <a:gd name="connsiteY975" fmla="*/ 2827020 h 6857999"/>
              <a:gd name="connsiteX976" fmla="*/ 2325570 w 9147326"/>
              <a:gd name="connsiteY976" fmla="*/ 2824797 h 6857999"/>
              <a:gd name="connsiteX977" fmla="*/ 2320485 w 9147326"/>
              <a:gd name="connsiteY977" fmla="*/ 2822892 h 6857999"/>
              <a:gd name="connsiteX978" fmla="*/ 2315399 w 9147326"/>
              <a:gd name="connsiteY978" fmla="*/ 2820987 h 6857999"/>
              <a:gd name="connsiteX979" fmla="*/ 2309678 w 9147326"/>
              <a:gd name="connsiteY979" fmla="*/ 2820035 h 6857999"/>
              <a:gd name="connsiteX980" fmla="*/ 2304593 w 9147326"/>
              <a:gd name="connsiteY980" fmla="*/ 2818447 h 6857999"/>
              <a:gd name="connsiteX981" fmla="*/ 2298872 w 9147326"/>
              <a:gd name="connsiteY981" fmla="*/ 2817812 h 6857999"/>
              <a:gd name="connsiteX982" fmla="*/ 2293469 w 9147326"/>
              <a:gd name="connsiteY982" fmla="*/ 2816860 h 6857999"/>
              <a:gd name="connsiteX983" fmla="*/ 2288066 w 9147326"/>
              <a:gd name="connsiteY983" fmla="*/ 2816542 h 6857999"/>
              <a:gd name="connsiteX984" fmla="*/ 2282345 w 9147326"/>
              <a:gd name="connsiteY984" fmla="*/ 2816542 h 6857999"/>
              <a:gd name="connsiteX985" fmla="*/ 2276942 w 9147326"/>
              <a:gd name="connsiteY985" fmla="*/ 2816542 h 6857999"/>
              <a:gd name="connsiteX986" fmla="*/ 2271221 w 9147326"/>
              <a:gd name="connsiteY986" fmla="*/ 2816860 h 6857999"/>
              <a:gd name="connsiteX987" fmla="*/ 2266136 w 9147326"/>
              <a:gd name="connsiteY987" fmla="*/ 2817812 h 6857999"/>
              <a:gd name="connsiteX988" fmla="*/ 2260415 w 9147326"/>
              <a:gd name="connsiteY988" fmla="*/ 2818447 h 6857999"/>
              <a:gd name="connsiteX989" fmla="*/ 2254694 w 9147326"/>
              <a:gd name="connsiteY989" fmla="*/ 2820035 h 6857999"/>
              <a:gd name="connsiteX990" fmla="*/ 2249608 w 9147326"/>
              <a:gd name="connsiteY990" fmla="*/ 2820987 h 6857999"/>
              <a:gd name="connsiteX991" fmla="*/ 2244523 w 9147326"/>
              <a:gd name="connsiteY991" fmla="*/ 2822892 h 6857999"/>
              <a:gd name="connsiteX992" fmla="*/ 2239120 w 9147326"/>
              <a:gd name="connsiteY992" fmla="*/ 2824797 h 6857999"/>
              <a:gd name="connsiteX993" fmla="*/ 2234035 w 9147326"/>
              <a:gd name="connsiteY993" fmla="*/ 2827020 h 6857999"/>
              <a:gd name="connsiteX994" fmla="*/ 2228631 w 9147326"/>
              <a:gd name="connsiteY994" fmla="*/ 2829560 h 6857999"/>
              <a:gd name="connsiteX995" fmla="*/ 2223864 w 9147326"/>
              <a:gd name="connsiteY995" fmla="*/ 2832100 h 6857999"/>
              <a:gd name="connsiteX996" fmla="*/ 2219097 w 9147326"/>
              <a:gd name="connsiteY996" fmla="*/ 2835592 h 6857999"/>
              <a:gd name="connsiteX997" fmla="*/ 2214011 w 9147326"/>
              <a:gd name="connsiteY997" fmla="*/ 2838450 h 6857999"/>
              <a:gd name="connsiteX998" fmla="*/ 2209562 w 9147326"/>
              <a:gd name="connsiteY998" fmla="*/ 2842260 h 6857999"/>
              <a:gd name="connsiteX999" fmla="*/ 2205112 w 9147326"/>
              <a:gd name="connsiteY999" fmla="*/ 2846070 h 6857999"/>
              <a:gd name="connsiteX1000" fmla="*/ 2200980 w 9147326"/>
              <a:gd name="connsiteY1000" fmla="*/ 2850197 h 6857999"/>
              <a:gd name="connsiteX1001" fmla="*/ 1039308 w 9147326"/>
              <a:gd name="connsiteY1001" fmla="*/ 4010660 h 6857999"/>
              <a:gd name="connsiteX1002" fmla="*/ 1034858 w 9147326"/>
              <a:gd name="connsiteY1002" fmla="*/ 4014787 h 6857999"/>
              <a:gd name="connsiteX1003" fmla="*/ 1030408 w 9147326"/>
              <a:gd name="connsiteY1003" fmla="*/ 4018280 h 6857999"/>
              <a:gd name="connsiteX1004" fmla="*/ 1025959 w 9147326"/>
              <a:gd name="connsiteY1004" fmla="*/ 4022090 h 6857999"/>
              <a:gd name="connsiteX1005" fmla="*/ 1020873 w 9147326"/>
              <a:gd name="connsiteY1005" fmla="*/ 4025582 h 6857999"/>
              <a:gd name="connsiteX1006" fmla="*/ 1016106 w 9147326"/>
              <a:gd name="connsiteY1006" fmla="*/ 4028440 h 6857999"/>
              <a:gd name="connsiteX1007" fmla="*/ 1011338 w 9147326"/>
              <a:gd name="connsiteY1007" fmla="*/ 4030980 h 6857999"/>
              <a:gd name="connsiteX1008" fmla="*/ 1005935 w 9147326"/>
              <a:gd name="connsiteY1008" fmla="*/ 4033520 h 6857999"/>
              <a:gd name="connsiteX1009" fmla="*/ 1001168 w 9147326"/>
              <a:gd name="connsiteY1009" fmla="*/ 4035742 h 6857999"/>
              <a:gd name="connsiteX1010" fmla="*/ 996083 w 9147326"/>
              <a:gd name="connsiteY1010" fmla="*/ 4037647 h 6857999"/>
              <a:gd name="connsiteX1011" fmla="*/ 990362 w 9147326"/>
              <a:gd name="connsiteY1011" fmla="*/ 4039552 h 6857999"/>
              <a:gd name="connsiteX1012" fmla="*/ 985276 w 9147326"/>
              <a:gd name="connsiteY1012" fmla="*/ 4041140 h 6857999"/>
              <a:gd name="connsiteX1013" fmla="*/ 979555 w 9147326"/>
              <a:gd name="connsiteY1013" fmla="*/ 4042092 h 6857999"/>
              <a:gd name="connsiteX1014" fmla="*/ 974470 w 9147326"/>
              <a:gd name="connsiteY1014" fmla="*/ 4043045 h 6857999"/>
              <a:gd name="connsiteX1015" fmla="*/ 968749 w 9147326"/>
              <a:gd name="connsiteY1015" fmla="*/ 4043680 h 6857999"/>
              <a:gd name="connsiteX1016" fmla="*/ 963028 w 9147326"/>
              <a:gd name="connsiteY1016" fmla="*/ 4043997 h 6857999"/>
              <a:gd name="connsiteX1017" fmla="*/ 957625 w 9147326"/>
              <a:gd name="connsiteY1017" fmla="*/ 4043997 h 6857999"/>
              <a:gd name="connsiteX1018" fmla="*/ 952222 w 9147326"/>
              <a:gd name="connsiteY1018" fmla="*/ 4043997 h 6857999"/>
              <a:gd name="connsiteX1019" fmla="*/ 946819 w 9147326"/>
              <a:gd name="connsiteY1019" fmla="*/ 4043680 h 6857999"/>
              <a:gd name="connsiteX1020" fmla="*/ 941098 w 9147326"/>
              <a:gd name="connsiteY1020" fmla="*/ 4043045 h 6857999"/>
              <a:gd name="connsiteX1021" fmla="*/ 935377 w 9147326"/>
              <a:gd name="connsiteY1021" fmla="*/ 4042092 h 6857999"/>
              <a:gd name="connsiteX1022" fmla="*/ 930291 w 9147326"/>
              <a:gd name="connsiteY1022" fmla="*/ 4041140 h 6857999"/>
              <a:gd name="connsiteX1023" fmla="*/ 925206 w 9147326"/>
              <a:gd name="connsiteY1023" fmla="*/ 4039552 h 6857999"/>
              <a:gd name="connsiteX1024" fmla="*/ 919485 w 9147326"/>
              <a:gd name="connsiteY1024" fmla="*/ 4037647 h 6857999"/>
              <a:gd name="connsiteX1025" fmla="*/ 914400 w 9147326"/>
              <a:gd name="connsiteY1025" fmla="*/ 4035742 h 6857999"/>
              <a:gd name="connsiteX1026" fmla="*/ 908997 w 9147326"/>
              <a:gd name="connsiteY1026" fmla="*/ 4033520 h 6857999"/>
              <a:gd name="connsiteX1027" fmla="*/ 904230 w 9147326"/>
              <a:gd name="connsiteY1027" fmla="*/ 4030980 h 6857999"/>
              <a:gd name="connsiteX1028" fmla="*/ 899462 w 9147326"/>
              <a:gd name="connsiteY1028" fmla="*/ 4028440 h 6857999"/>
              <a:gd name="connsiteX1029" fmla="*/ 894377 w 9147326"/>
              <a:gd name="connsiteY1029" fmla="*/ 4025582 h 6857999"/>
              <a:gd name="connsiteX1030" fmla="*/ 889609 w 9147326"/>
              <a:gd name="connsiteY1030" fmla="*/ 4022090 h 6857999"/>
              <a:gd name="connsiteX1031" fmla="*/ 885159 w 9147326"/>
              <a:gd name="connsiteY1031" fmla="*/ 4018280 h 6857999"/>
              <a:gd name="connsiteX1032" fmla="*/ 880710 w 9147326"/>
              <a:gd name="connsiteY1032" fmla="*/ 4014787 h 6857999"/>
              <a:gd name="connsiteX1033" fmla="*/ 876260 w 9147326"/>
              <a:gd name="connsiteY1033" fmla="*/ 4010660 h 6857999"/>
              <a:gd name="connsiteX1034" fmla="*/ 872128 w 9147326"/>
              <a:gd name="connsiteY1034" fmla="*/ 4006215 h 6857999"/>
              <a:gd name="connsiteX1035" fmla="*/ 868315 w 9147326"/>
              <a:gd name="connsiteY1035" fmla="*/ 4002087 h 6857999"/>
              <a:gd name="connsiteX1036" fmla="*/ 864501 w 9147326"/>
              <a:gd name="connsiteY1036" fmla="*/ 3997007 h 6857999"/>
              <a:gd name="connsiteX1037" fmla="*/ 861640 w 9147326"/>
              <a:gd name="connsiteY1037" fmla="*/ 3992562 h 6857999"/>
              <a:gd name="connsiteX1038" fmla="*/ 858144 w 9147326"/>
              <a:gd name="connsiteY1038" fmla="*/ 3987800 h 6857999"/>
              <a:gd name="connsiteX1039" fmla="*/ 855601 w 9147326"/>
              <a:gd name="connsiteY1039" fmla="*/ 3982720 h 6857999"/>
              <a:gd name="connsiteX1040" fmla="*/ 853059 w 9147326"/>
              <a:gd name="connsiteY1040" fmla="*/ 3977640 h 6857999"/>
              <a:gd name="connsiteX1041" fmla="*/ 850834 w 9147326"/>
              <a:gd name="connsiteY1041" fmla="*/ 3972560 h 6857999"/>
              <a:gd name="connsiteX1042" fmla="*/ 848927 w 9147326"/>
              <a:gd name="connsiteY1042" fmla="*/ 3967162 h 6857999"/>
              <a:gd name="connsiteX1043" fmla="*/ 847020 w 9147326"/>
              <a:gd name="connsiteY1043" fmla="*/ 3962082 h 6857999"/>
              <a:gd name="connsiteX1044" fmla="*/ 846066 w 9147326"/>
              <a:gd name="connsiteY1044" fmla="*/ 3956367 h 6857999"/>
              <a:gd name="connsiteX1045" fmla="*/ 844477 w 9147326"/>
              <a:gd name="connsiteY1045" fmla="*/ 3951287 h 6857999"/>
              <a:gd name="connsiteX1046" fmla="*/ 843842 w 9147326"/>
              <a:gd name="connsiteY1046" fmla="*/ 3945572 h 6857999"/>
              <a:gd name="connsiteX1047" fmla="*/ 842888 w 9147326"/>
              <a:gd name="connsiteY1047" fmla="*/ 3940175 h 6857999"/>
              <a:gd name="connsiteX1048" fmla="*/ 842570 w 9147326"/>
              <a:gd name="connsiteY1048" fmla="*/ 3934777 h 6857999"/>
              <a:gd name="connsiteX1049" fmla="*/ 842570 w 9147326"/>
              <a:gd name="connsiteY1049" fmla="*/ 3929380 h 6857999"/>
              <a:gd name="connsiteX1050" fmla="*/ 842570 w 9147326"/>
              <a:gd name="connsiteY1050" fmla="*/ 3923665 h 6857999"/>
              <a:gd name="connsiteX1051" fmla="*/ 842888 w 9147326"/>
              <a:gd name="connsiteY1051" fmla="*/ 3918267 h 6857999"/>
              <a:gd name="connsiteX1052" fmla="*/ 843842 w 9147326"/>
              <a:gd name="connsiteY1052" fmla="*/ 3912552 h 6857999"/>
              <a:gd name="connsiteX1053" fmla="*/ 844477 w 9147326"/>
              <a:gd name="connsiteY1053" fmla="*/ 3907155 h 6857999"/>
              <a:gd name="connsiteX1054" fmla="*/ 846066 w 9147326"/>
              <a:gd name="connsiteY1054" fmla="*/ 3901757 h 6857999"/>
              <a:gd name="connsiteX1055" fmla="*/ 847020 w 9147326"/>
              <a:gd name="connsiteY1055" fmla="*/ 3896360 h 6857999"/>
              <a:gd name="connsiteX1056" fmla="*/ 848927 w 9147326"/>
              <a:gd name="connsiteY1056" fmla="*/ 3891280 h 6857999"/>
              <a:gd name="connsiteX1057" fmla="*/ 850834 w 9147326"/>
              <a:gd name="connsiteY1057" fmla="*/ 3886200 h 6857999"/>
              <a:gd name="connsiteX1058" fmla="*/ 853059 w 9147326"/>
              <a:gd name="connsiteY1058" fmla="*/ 3880802 h 6857999"/>
              <a:gd name="connsiteX1059" fmla="*/ 855601 w 9147326"/>
              <a:gd name="connsiteY1059" fmla="*/ 3875722 h 6857999"/>
              <a:gd name="connsiteX1060" fmla="*/ 858144 w 9147326"/>
              <a:gd name="connsiteY1060" fmla="*/ 3870642 h 6857999"/>
              <a:gd name="connsiteX1061" fmla="*/ 861640 w 9147326"/>
              <a:gd name="connsiteY1061" fmla="*/ 3865880 h 6857999"/>
              <a:gd name="connsiteX1062" fmla="*/ 864501 w 9147326"/>
              <a:gd name="connsiteY1062" fmla="*/ 3861117 h 6857999"/>
              <a:gd name="connsiteX1063" fmla="*/ 868315 w 9147326"/>
              <a:gd name="connsiteY1063" fmla="*/ 3856672 h 6857999"/>
              <a:gd name="connsiteX1064" fmla="*/ 872128 w 9147326"/>
              <a:gd name="connsiteY1064" fmla="*/ 3852227 h 6857999"/>
              <a:gd name="connsiteX1065" fmla="*/ 876260 w 9147326"/>
              <a:gd name="connsiteY1065" fmla="*/ 3847782 h 6857999"/>
              <a:gd name="connsiteX1066" fmla="*/ 1469015 w 9147326"/>
              <a:gd name="connsiteY1066" fmla="*/ 3255962 h 6857999"/>
              <a:gd name="connsiteX1067" fmla="*/ 1473147 w 9147326"/>
              <a:gd name="connsiteY1067" fmla="*/ 3251517 h 6857999"/>
              <a:gd name="connsiteX1068" fmla="*/ 1476961 w 9147326"/>
              <a:gd name="connsiteY1068" fmla="*/ 3247072 h 6857999"/>
              <a:gd name="connsiteX1069" fmla="*/ 1480139 w 9147326"/>
              <a:gd name="connsiteY1069" fmla="*/ 3242627 h 6857999"/>
              <a:gd name="connsiteX1070" fmla="*/ 1483635 w 9147326"/>
              <a:gd name="connsiteY1070" fmla="*/ 3237547 h 6857999"/>
              <a:gd name="connsiteX1071" fmla="*/ 1486496 w 9147326"/>
              <a:gd name="connsiteY1071" fmla="*/ 3232785 h 6857999"/>
              <a:gd name="connsiteX1072" fmla="*/ 1489674 w 9147326"/>
              <a:gd name="connsiteY1072" fmla="*/ 3228022 h 6857999"/>
              <a:gd name="connsiteX1073" fmla="*/ 1491899 w 9147326"/>
              <a:gd name="connsiteY1073" fmla="*/ 3223260 h 6857999"/>
              <a:gd name="connsiteX1074" fmla="*/ 1494124 w 9147326"/>
              <a:gd name="connsiteY1074" fmla="*/ 3217862 h 6857999"/>
              <a:gd name="connsiteX1075" fmla="*/ 1496349 w 9147326"/>
              <a:gd name="connsiteY1075" fmla="*/ 3212782 h 6857999"/>
              <a:gd name="connsiteX1076" fmla="*/ 1497938 w 9147326"/>
              <a:gd name="connsiteY1076" fmla="*/ 3207067 h 6857999"/>
              <a:gd name="connsiteX1077" fmla="*/ 1499209 w 9147326"/>
              <a:gd name="connsiteY1077" fmla="*/ 3201987 h 6857999"/>
              <a:gd name="connsiteX1078" fmla="*/ 1500481 w 9147326"/>
              <a:gd name="connsiteY1078" fmla="*/ 3196590 h 6857999"/>
              <a:gd name="connsiteX1079" fmla="*/ 1501434 w 9147326"/>
              <a:gd name="connsiteY1079" fmla="*/ 3191192 h 6857999"/>
              <a:gd name="connsiteX1080" fmla="*/ 1502387 w 9147326"/>
              <a:gd name="connsiteY1080" fmla="*/ 3185477 h 6857999"/>
              <a:gd name="connsiteX1081" fmla="*/ 1502705 w 9147326"/>
              <a:gd name="connsiteY1081" fmla="*/ 3179762 h 6857999"/>
              <a:gd name="connsiteX1082" fmla="*/ 1502705 w 9147326"/>
              <a:gd name="connsiteY1082" fmla="*/ 3174682 h 6857999"/>
              <a:gd name="connsiteX1083" fmla="*/ 1502705 w 9147326"/>
              <a:gd name="connsiteY1083" fmla="*/ 3168967 h 6857999"/>
              <a:gd name="connsiteX1084" fmla="*/ 1502387 w 9147326"/>
              <a:gd name="connsiteY1084" fmla="*/ 3163570 h 6857999"/>
              <a:gd name="connsiteX1085" fmla="*/ 1501434 w 9147326"/>
              <a:gd name="connsiteY1085" fmla="*/ 3157855 h 6857999"/>
              <a:gd name="connsiteX1086" fmla="*/ 1500481 w 9147326"/>
              <a:gd name="connsiteY1086" fmla="*/ 3152775 h 6857999"/>
              <a:gd name="connsiteX1087" fmla="*/ 1499209 w 9147326"/>
              <a:gd name="connsiteY1087" fmla="*/ 3147060 h 6857999"/>
              <a:gd name="connsiteX1088" fmla="*/ 1497938 w 9147326"/>
              <a:gd name="connsiteY1088" fmla="*/ 3141980 h 6857999"/>
              <a:gd name="connsiteX1089" fmla="*/ 1496349 w 9147326"/>
              <a:gd name="connsiteY1089" fmla="*/ 3136265 h 6857999"/>
              <a:gd name="connsiteX1090" fmla="*/ 1494124 w 9147326"/>
              <a:gd name="connsiteY1090" fmla="*/ 3131185 h 6857999"/>
              <a:gd name="connsiteX1091" fmla="*/ 1491899 w 9147326"/>
              <a:gd name="connsiteY1091" fmla="*/ 3126105 h 6857999"/>
              <a:gd name="connsiteX1092" fmla="*/ 1489674 w 9147326"/>
              <a:gd name="connsiteY1092" fmla="*/ 3121025 h 6857999"/>
              <a:gd name="connsiteX1093" fmla="*/ 1486496 w 9147326"/>
              <a:gd name="connsiteY1093" fmla="*/ 3116262 h 6857999"/>
              <a:gd name="connsiteX1094" fmla="*/ 1483635 w 9147326"/>
              <a:gd name="connsiteY1094" fmla="*/ 3111182 h 6857999"/>
              <a:gd name="connsiteX1095" fmla="*/ 1480139 w 9147326"/>
              <a:gd name="connsiteY1095" fmla="*/ 3106420 h 6857999"/>
              <a:gd name="connsiteX1096" fmla="*/ 1476961 w 9147326"/>
              <a:gd name="connsiteY1096" fmla="*/ 3101975 h 6857999"/>
              <a:gd name="connsiteX1097" fmla="*/ 1473147 w 9147326"/>
              <a:gd name="connsiteY1097" fmla="*/ 3097530 h 6857999"/>
              <a:gd name="connsiteX1098" fmla="*/ 1469015 w 9147326"/>
              <a:gd name="connsiteY1098" fmla="*/ 3093085 h 6857999"/>
              <a:gd name="connsiteX1099" fmla="*/ 1465201 w 9147326"/>
              <a:gd name="connsiteY1099" fmla="*/ 3089592 h 6857999"/>
              <a:gd name="connsiteX1100" fmla="*/ 1461070 w 9147326"/>
              <a:gd name="connsiteY1100" fmla="*/ 3086417 h 6857999"/>
              <a:gd name="connsiteX1101" fmla="*/ 1453441 w 9147326"/>
              <a:gd name="connsiteY1101" fmla="*/ 3080067 h 6857999"/>
              <a:gd name="connsiteX1102" fmla="*/ 1444860 w 9147326"/>
              <a:gd name="connsiteY1102" fmla="*/ 3074670 h 6857999"/>
              <a:gd name="connsiteX1103" fmla="*/ 1436279 w 9147326"/>
              <a:gd name="connsiteY1103" fmla="*/ 3070225 h 6857999"/>
              <a:gd name="connsiteX1104" fmla="*/ 1427379 w 9147326"/>
              <a:gd name="connsiteY1104" fmla="*/ 3066732 h 6857999"/>
              <a:gd name="connsiteX1105" fmla="*/ 1417844 w 9147326"/>
              <a:gd name="connsiteY1105" fmla="*/ 3063557 h 6857999"/>
              <a:gd name="connsiteX1106" fmla="*/ 1408627 w 9147326"/>
              <a:gd name="connsiteY1106" fmla="*/ 3061335 h 6857999"/>
              <a:gd name="connsiteX1107" fmla="*/ 1398774 w 9147326"/>
              <a:gd name="connsiteY1107" fmla="*/ 3060382 h 6857999"/>
              <a:gd name="connsiteX1108" fmla="*/ 1389558 w 9147326"/>
              <a:gd name="connsiteY1108" fmla="*/ 3059430 h 6857999"/>
              <a:gd name="connsiteX1109" fmla="*/ 1380023 w 9147326"/>
              <a:gd name="connsiteY1109" fmla="*/ 3059747 h 6857999"/>
              <a:gd name="connsiteX1110" fmla="*/ 1370170 w 9147326"/>
              <a:gd name="connsiteY1110" fmla="*/ 3060700 h 6857999"/>
              <a:gd name="connsiteX1111" fmla="*/ 1360953 w 9147326"/>
              <a:gd name="connsiteY1111" fmla="*/ 3062605 h 6857999"/>
              <a:gd name="connsiteX1112" fmla="*/ 1351418 w 9147326"/>
              <a:gd name="connsiteY1112" fmla="*/ 3065145 h 6857999"/>
              <a:gd name="connsiteX1113" fmla="*/ 1342518 w 9147326"/>
              <a:gd name="connsiteY1113" fmla="*/ 3068955 h 6857999"/>
              <a:gd name="connsiteX1114" fmla="*/ 1333619 w 9147326"/>
              <a:gd name="connsiteY1114" fmla="*/ 3073082 h 6857999"/>
              <a:gd name="connsiteX1115" fmla="*/ 1325038 w 9147326"/>
              <a:gd name="connsiteY1115" fmla="*/ 3077845 h 6857999"/>
              <a:gd name="connsiteX1116" fmla="*/ 0 w 9147326"/>
              <a:gd name="connsiteY1116" fmla="*/ 441183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</a:cxnLst>
            <a:rect l="l" t="t" r="r" b="b"/>
            <a:pathLst>
              <a:path w="9147326" h="6857999">
                <a:moveTo>
                  <a:pt x="0" y="0"/>
                </a:moveTo>
                <a:lnTo>
                  <a:pt x="9147326" y="0"/>
                </a:lnTo>
                <a:lnTo>
                  <a:pt x="9147326" y="126534"/>
                </a:lnTo>
                <a:lnTo>
                  <a:pt x="7728380" y="1544002"/>
                </a:lnTo>
                <a:lnTo>
                  <a:pt x="7724248" y="1548130"/>
                </a:lnTo>
                <a:lnTo>
                  <a:pt x="7720434" y="1552575"/>
                </a:lnTo>
                <a:lnTo>
                  <a:pt x="7717256" y="1557337"/>
                </a:lnTo>
                <a:lnTo>
                  <a:pt x="7713759" y="1561782"/>
                </a:lnTo>
                <a:lnTo>
                  <a:pt x="7710899" y="1566545"/>
                </a:lnTo>
                <a:lnTo>
                  <a:pt x="7707721" y="1571942"/>
                </a:lnTo>
                <a:lnTo>
                  <a:pt x="7705496" y="1576705"/>
                </a:lnTo>
                <a:lnTo>
                  <a:pt x="7702953" y="1581785"/>
                </a:lnTo>
                <a:lnTo>
                  <a:pt x="7701046" y="1587182"/>
                </a:lnTo>
                <a:lnTo>
                  <a:pt x="7699457" y="1592262"/>
                </a:lnTo>
                <a:lnTo>
                  <a:pt x="7698186" y="1597977"/>
                </a:lnTo>
                <a:lnTo>
                  <a:pt x="7696914" y="1603057"/>
                </a:lnTo>
                <a:lnTo>
                  <a:pt x="7695961" y="1608772"/>
                </a:lnTo>
                <a:lnTo>
                  <a:pt x="7695007" y="1614487"/>
                </a:lnTo>
                <a:lnTo>
                  <a:pt x="7694690" y="1619567"/>
                </a:lnTo>
                <a:lnTo>
                  <a:pt x="7694690" y="1625282"/>
                </a:lnTo>
                <a:lnTo>
                  <a:pt x="7694690" y="1630680"/>
                </a:lnTo>
                <a:lnTo>
                  <a:pt x="7695007" y="1636395"/>
                </a:lnTo>
                <a:lnTo>
                  <a:pt x="7695961" y="1641792"/>
                </a:lnTo>
                <a:lnTo>
                  <a:pt x="7696914" y="1647190"/>
                </a:lnTo>
                <a:lnTo>
                  <a:pt x="7698186" y="1652587"/>
                </a:lnTo>
                <a:lnTo>
                  <a:pt x="7699457" y="1657985"/>
                </a:lnTo>
                <a:lnTo>
                  <a:pt x="7701046" y="1663065"/>
                </a:lnTo>
                <a:lnTo>
                  <a:pt x="7702953" y="1668462"/>
                </a:lnTo>
                <a:lnTo>
                  <a:pt x="7705178" y="1673542"/>
                </a:lnTo>
                <a:lnTo>
                  <a:pt x="7707721" y="1678940"/>
                </a:lnTo>
                <a:lnTo>
                  <a:pt x="7710899" y="1683702"/>
                </a:lnTo>
                <a:lnTo>
                  <a:pt x="7713759" y="1688465"/>
                </a:lnTo>
                <a:lnTo>
                  <a:pt x="7717256" y="1693227"/>
                </a:lnTo>
                <a:lnTo>
                  <a:pt x="7720434" y="1697672"/>
                </a:lnTo>
                <a:lnTo>
                  <a:pt x="7724248" y="1702435"/>
                </a:lnTo>
                <a:lnTo>
                  <a:pt x="7728380" y="1706245"/>
                </a:lnTo>
                <a:lnTo>
                  <a:pt x="7732829" y="1710372"/>
                </a:lnTo>
                <a:lnTo>
                  <a:pt x="7737279" y="1714500"/>
                </a:lnTo>
                <a:lnTo>
                  <a:pt x="7741729" y="1717992"/>
                </a:lnTo>
                <a:lnTo>
                  <a:pt x="7746496" y="1721167"/>
                </a:lnTo>
                <a:lnTo>
                  <a:pt x="7751581" y="1724342"/>
                </a:lnTo>
                <a:lnTo>
                  <a:pt x="7756349" y="1727200"/>
                </a:lnTo>
                <a:lnTo>
                  <a:pt x="7761434" y="1729422"/>
                </a:lnTo>
                <a:lnTo>
                  <a:pt x="7766202" y="1731645"/>
                </a:lnTo>
                <a:lnTo>
                  <a:pt x="7771605" y="1733867"/>
                </a:lnTo>
                <a:lnTo>
                  <a:pt x="7777326" y="1735455"/>
                </a:lnTo>
                <a:lnTo>
                  <a:pt x="7782411" y="1737042"/>
                </a:lnTo>
                <a:lnTo>
                  <a:pt x="7788132" y="1737995"/>
                </a:lnTo>
                <a:lnTo>
                  <a:pt x="7793217" y="1739265"/>
                </a:lnTo>
                <a:lnTo>
                  <a:pt x="7798938" y="1739900"/>
                </a:lnTo>
                <a:lnTo>
                  <a:pt x="7804341" y="1740217"/>
                </a:lnTo>
                <a:lnTo>
                  <a:pt x="7810062" y="1740217"/>
                </a:lnTo>
                <a:lnTo>
                  <a:pt x="7815148" y="1740217"/>
                </a:lnTo>
                <a:lnTo>
                  <a:pt x="7820868" y="1739900"/>
                </a:lnTo>
                <a:lnTo>
                  <a:pt x="7826272" y="1739265"/>
                </a:lnTo>
                <a:lnTo>
                  <a:pt x="7831993" y="1737995"/>
                </a:lnTo>
                <a:lnTo>
                  <a:pt x="7837396" y="1737042"/>
                </a:lnTo>
                <a:lnTo>
                  <a:pt x="7842799" y="1735455"/>
                </a:lnTo>
                <a:lnTo>
                  <a:pt x="7848202" y="1733867"/>
                </a:lnTo>
                <a:lnTo>
                  <a:pt x="7853287" y="1731645"/>
                </a:lnTo>
                <a:lnTo>
                  <a:pt x="7858373" y="1729422"/>
                </a:lnTo>
                <a:lnTo>
                  <a:pt x="7863458" y="1727200"/>
                </a:lnTo>
                <a:lnTo>
                  <a:pt x="7868225" y="1724342"/>
                </a:lnTo>
                <a:lnTo>
                  <a:pt x="7872993" y="1721167"/>
                </a:lnTo>
                <a:lnTo>
                  <a:pt x="7877760" y="1717992"/>
                </a:lnTo>
                <a:lnTo>
                  <a:pt x="7882528" y="1714500"/>
                </a:lnTo>
                <a:lnTo>
                  <a:pt x="7886977" y="1710372"/>
                </a:lnTo>
                <a:lnTo>
                  <a:pt x="7891427" y="1706245"/>
                </a:lnTo>
                <a:lnTo>
                  <a:pt x="7996947" y="1601152"/>
                </a:lnTo>
                <a:lnTo>
                  <a:pt x="8001079" y="1597342"/>
                </a:lnTo>
                <a:lnTo>
                  <a:pt x="8005528" y="1593215"/>
                </a:lnTo>
                <a:lnTo>
                  <a:pt x="8010296" y="1589722"/>
                </a:lnTo>
                <a:lnTo>
                  <a:pt x="8014745" y="1586547"/>
                </a:lnTo>
                <a:lnTo>
                  <a:pt x="8019831" y="1583372"/>
                </a:lnTo>
                <a:lnTo>
                  <a:pt x="8024916" y="1580515"/>
                </a:lnTo>
                <a:lnTo>
                  <a:pt x="8029683" y="1578292"/>
                </a:lnTo>
                <a:lnTo>
                  <a:pt x="8035087" y="1576070"/>
                </a:lnTo>
                <a:lnTo>
                  <a:pt x="8040172" y="1573847"/>
                </a:lnTo>
                <a:lnTo>
                  <a:pt x="8045575" y="1572260"/>
                </a:lnTo>
                <a:lnTo>
                  <a:pt x="8050978" y="1570672"/>
                </a:lnTo>
                <a:lnTo>
                  <a:pt x="8056381" y="1569720"/>
                </a:lnTo>
                <a:lnTo>
                  <a:pt x="8061784" y="1568450"/>
                </a:lnTo>
                <a:lnTo>
                  <a:pt x="8067505" y="1568132"/>
                </a:lnTo>
                <a:lnTo>
                  <a:pt x="8072591" y="1567497"/>
                </a:lnTo>
                <a:lnTo>
                  <a:pt x="8078312" y="1567497"/>
                </a:lnTo>
                <a:lnTo>
                  <a:pt x="8083715" y="1567497"/>
                </a:lnTo>
                <a:lnTo>
                  <a:pt x="8089436" y="1568132"/>
                </a:lnTo>
                <a:lnTo>
                  <a:pt x="8095157" y="1568450"/>
                </a:lnTo>
                <a:lnTo>
                  <a:pt x="8100242" y="1569720"/>
                </a:lnTo>
                <a:lnTo>
                  <a:pt x="8105963" y="1570672"/>
                </a:lnTo>
                <a:lnTo>
                  <a:pt x="8111048" y="1572260"/>
                </a:lnTo>
                <a:lnTo>
                  <a:pt x="8116451" y="1573847"/>
                </a:lnTo>
                <a:lnTo>
                  <a:pt x="8121537" y="1576070"/>
                </a:lnTo>
                <a:lnTo>
                  <a:pt x="8126622" y="1578292"/>
                </a:lnTo>
                <a:lnTo>
                  <a:pt x="8132025" y="1580515"/>
                </a:lnTo>
                <a:lnTo>
                  <a:pt x="8136793" y="1583372"/>
                </a:lnTo>
                <a:lnTo>
                  <a:pt x="8141560" y="1586547"/>
                </a:lnTo>
                <a:lnTo>
                  <a:pt x="8146645" y="1589722"/>
                </a:lnTo>
                <a:lnTo>
                  <a:pt x="8151095" y="1593215"/>
                </a:lnTo>
                <a:lnTo>
                  <a:pt x="8155545" y="1597342"/>
                </a:lnTo>
                <a:lnTo>
                  <a:pt x="8159676" y="1601152"/>
                </a:lnTo>
                <a:lnTo>
                  <a:pt x="8163808" y="1605280"/>
                </a:lnTo>
                <a:lnTo>
                  <a:pt x="8167940" y="1609725"/>
                </a:lnTo>
                <a:lnTo>
                  <a:pt x="8171118" y="1614487"/>
                </a:lnTo>
                <a:lnTo>
                  <a:pt x="8174614" y="1619250"/>
                </a:lnTo>
                <a:lnTo>
                  <a:pt x="8177475" y="1624012"/>
                </a:lnTo>
                <a:lnTo>
                  <a:pt x="8180653" y="1628775"/>
                </a:lnTo>
                <a:lnTo>
                  <a:pt x="8182878" y="1634172"/>
                </a:lnTo>
                <a:lnTo>
                  <a:pt x="8185103" y="1639252"/>
                </a:lnTo>
                <a:lnTo>
                  <a:pt x="8187328" y="1644650"/>
                </a:lnTo>
                <a:lnTo>
                  <a:pt x="8188599" y="1649730"/>
                </a:lnTo>
                <a:lnTo>
                  <a:pt x="8190188" y="1654810"/>
                </a:lnTo>
                <a:lnTo>
                  <a:pt x="8191459" y="1660525"/>
                </a:lnTo>
                <a:lnTo>
                  <a:pt x="8192413" y="1666240"/>
                </a:lnTo>
                <a:lnTo>
                  <a:pt x="8192731" y="1671320"/>
                </a:lnTo>
                <a:lnTo>
                  <a:pt x="8193684" y="1677035"/>
                </a:lnTo>
                <a:lnTo>
                  <a:pt x="8193684" y="1682432"/>
                </a:lnTo>
                <a:lnTo>
                  <a:pt x="8193684" y="1688147"/>
                </a:lnTo>
                <a:lnTo>
                  <a:pt x="8192731" y="1693227"/>
                </a:lnTo>
                <a:lnTo>
                  <a:pt x="8192413" y="1698942"/>
                </a:lnTo>
                <a:lnTo>
                  <a:pt x="8191459" y="1704657"/>
                </a:lnTo>
                <a:lnTo>
                  <a:pt x="8190188" y="1709737"/>
                </a:lnTo>
                <a:lnTo>
                  <a:pt x="8188599" y="1715452"/>
                </a:lnTo>
                <a:lnTo>
                  <a:pt x="8187328" y="1720532"/>
                </a:lnTo>
                <a:lnTo>
                  <a:pt x="8185103" y="1725930"/>
                </a:lnTo>
                <a:lnTo>
                  <a:pt x="8182878" y="1731010"/>
                </a:lnTo>
                <a:lnTo>
                  <a:pt x="8180653" y="1735772"/>
                </a:lnTo>
                <a:lnTo>
                  <a:pt x="8177475" y="1741170"/>
                </a:lnTo>
                <a:lnTo>
                  <a:pt x="8174614" y="1745932"/>
                </a:lnTo>
                <a:lnTo>
                  <a:pt x="8171118" y="1750377"/>
                </a:lnTo>
                <a:lnTo>
                  <a:pt x="8167940" y="1755140"/>
                </a:lnTo>
                <a:lnTo>
                  <a:pt x="8163808" y="1759585"/>
                </a:lnTo>
                <a:lnTo>
                  <a:pt x="8159676" y="1763712"/>
                </a:lnTo>
                <a:lnTo>
                  <a:pt x="7490960" y="2432050"/>
                </a:lnTo>
                <a:lnTo>
                  <a:pt x="7486828" y="2436495"/>
                </a:lnTo>
                <a:lnTo>
                  <a:pt x="7482696" y="2440940"/>
                </a:lnTo>
                <a:lnTo>
                  <a:pt x="7479518" y="2445385"/>
                </a:lnTo>
                <a:lnTo>
                  <a:pt x="7476022" y="2450148"/>
                </a:lnTo>
                <a:lnTo>
                  <a:pt x="7473161" y="2454910"/>
                </a:lnTo>
                <a:lnTo>
                  <a:pt x="7469983" y="2459990"/>
                </a:lnTo>
                <a:lnTo>
                  <a:pt x="7467758" y="2464752"/>
                </a:lnTo>
                <a:lnTo>
                  <a:pt x="7465533" y="2469833"/>
                </a:lnTo>
                <a:lnTo>
                  <a:pt x="7463309" y="2475230"/>
                </a:lnTo>
                <a:lnTo>
                  <a:pt x="7462037" y="2480628"/>
                </a:lnTo>
                <a:lnTo>
                  <a:pt x="7460448" y="2486025"/>
                </a:lnTo>
                <a:lnTo>
                  <a:pt x="7459177" y="2491105"/>
                </a:lnTo>
                <a:lnTo>
                  <a:pt x="7458223" y="2496820"/>
                </a:lnTo>
                <a:lnTo>
                  <a:pt x="7457270" y="2502535"/>
                </a:lnTo>
                <a:lnTo>
                  <a:pt x="7456952" y="2507932"/>
                </a:lnTo>
                <a:lnTo>
                  <a:pt x="7456952" y="2513330"/>
                </a:lnTo>
                <a:lnTo>
                  <a:pt x="7456952" y="2518727"/>
                </a:lnTo>
                <a:lnTo>
                  <a:pt x="7457270" y="2524442"/>
                </a:lnTo>
                <a:lnTo>
                  <a:pt x="7458223" y="2529840"/>
                </a:lnTo>
                <a:lnTo>
                  <a:pt x="7459177" y="2535237"/>
                </a:lnTo>
                <a:lnTo>
                  <a:pt x="7460448" y="2540635"/>
                </a:lnTo>
                <a:lnTo>
                  <a:pt x="7462037" y="2546032"/>
                </a:lnTo>
                <a:lnTo>
                  <a:pt x="7463309" y="2551430"/>
                </a:lnTo>
                <a:lnTo>
                  <a:pt x="7465533" y="2556827"/>
                </a:lnTo>
                <a:lnTo>
                  <a:pt x="7467758" y="2561590"/>
                </a:lnTo>
                <a:lnTo>
                  <a:pt x="7469983" y="2566987"/>
                </a:lnTo>
                <a:lnTo>
                  <a:pt x="7473161" y="2571750"/>
                </a:lnTo>
                <a:lnTo>
                  <a:pt x="7476022" y="2576512"/>
                </a:lnTo>
                <a:lnTo>
                  <a:pt x="7479518" y="2581275"/>
                </a:lnTo>
                <a:lnTo>
                  <a:pt x="7482696" y="2585720"/>
                </a:lnTo>
                <a:lnTo>
                  <a:pt x="7486828" y="2590482"/>
                </a:lnTo>
                <a:lnTo>
                  <a:pt x="7490960" y="2594927"/>
                </a:lnTo>
                <a:lnTo>
                  <a:pt x="7495092" y="2599055"/>
                </a:lnTo>
                <a:lnTo>
                  <a:pt x="7499541" y="2602547"/>
                </a:lnTo>
                <a:lnTo>
                  <a:pt x="7503991" y="2606040"/>
                </a:lnTo>
                <a:lnTo>
                  <a:pt x="7508758" y="2609215"/>
                </a:lnTo>
                <a:lnTo>
                  <a:pt x="7513844" y="2612390"/>
                </a:lnTo>
                <a:lnTo>
                  <a:pt x="7518611" y="2615247"/>
                </a:lnTo>
                <a:lnTo>
                  <a:pt x="7523696" y="2617787"/>
                </a:lnTo>
                <a:lnTo>
                  <a:pt x="7529100" y="2620010"/>
                </a:lnTo>
                <a:lnTo>
                  <a:pt x="7534185" y="2621915"/>
                </a:lnTo>
                <a:lnTo>
                  <a:pt x="7539588" y="2623502"/>
                </a:lnTo>
                <a:lnTo>
                  <a:pt x="7544673" y="2625090"/>
                </a:lnTo>
                <a:lnTo>
                  <a:pt x="7550394" y="2626360"/>
                </a:lnTo>
                <a:lnTo>
                  <a:pt x="7555797" y="2627312"/>
                </a:lnTo>
                <a:lnTo>
                  <a:pt x="7561201" y="2627947"/>
                </a:lnTo>
                <a:lnTo>
                  <a:pt x="7566604" y="2628265"/>
                </a:lnTo>
                <a:lnTo>
                  <a:pt x="7572325" y="2628265"/>
                </a:lnTo>
                <a:lnTo>
                  <a:pt x="7578046" y="2628265"/>
                </a:lnTo>
                <a:lnTo>
                  <a:pt x="7583131" y="2627947"/>
                </a:lnTo>
                <a:lnTo>
                  <a:pt x="7588852" y="2627312"/>
                </a:lnTo>
                <a:lnTo>
                  <a:pt x="7594255" y="2626360"/>
                </a:lnTo>
                <a:lnTo>
                  <a:pt x="7599658" y="2625090"/>
                </a:lnTo>
                <a:lnTo>
                  <a:pt x="7605061" y="2623502"/>
                </a:lnTo>
                <a:lnTo>
                  <a:pt x="7610464" y="2621915"/>
                </a:lnTo>
                <a:lnTo>
                  <a:pt x="7615550" y="2620010"/>
                </a:lnTo>
                <a:lnTo>
                  <a:pt x="7620953" y="2617787"/>
                </a:lnTo>
                <a:lnTo>
                  <a:pt x="7625720" y="2615247"/>
                </a:lnTo>
                <a:lnTo>
                  <a:pt x="7630806" y="2612390"/>
                </a:lnTo>
                <a:lnTo>
                  <a:pt x="7635891" y="2609215"/>
                </a:lnTo>
                <a:lnTo>
                  <a:pt x="7640340" y="2606040"/>
                </a:lnTo>
                <a:lnTo>
                  <a:pt x="7645108" y="2602547"/>
                </a:lnTo>
                <a:lnTo>
                  <a:pt x="7649558" y="2599055"/>
                </a:lnTo>
                <a:lnTo>
                  <a:pt x="7653689" y="2594927"/>
                </a:lnTo>
                <a:lnTo>
                  <a:pt x="7742046" y="2506345"/>
                </a:lnTo>
                <a:lnTo>
                  <a:pt x="7841210" y="2407285"/>
                </a:lnTo>
                <a:lnTo>
                  <a:pt x="7845977" y="2403157"/>
                </a:lnTo>
                <a:lnTo>
                  <a:pt x="7850427" y="2399665"/>
                </a:lnTo>
                <a:lnTo>
                  <a:pt x="7854876" y="2395855"/>
                </a:lnTo>
                <a:lnTo>
                  <a:pt x="7859326" y="2392362"/>
                </a:lnTo>
                <a:lnTo>
                  <a:pt x="7864093" y="2389505"/>
                </a:lnTo>
                <a:lnTo>
                  <a:pt x="7869179" y="2386965"/>
                </a:lnTo>
                <a:lnTo>
                  <a:pt x="7874264" y="2384107"/>
                </a:lnTo>
                <a:lnTo>
                  <a:pt x="7879349" y="2381885"/>
                </a:lnTo>
                <a:lnTo>
                  <a:pt x="7884753" y="2380298"/>
                </a:lnTo>
                <a:lnTo>
                  <a:pt x="7889838" y="2378393"/>
                </a:lnTo>
                <a:lnTo>
                  <a:pt x="7895559" y="2376805"/>
                </a:lnTo>
                <a:lnTo>
                  <a:pt x="7900644" y="2375535"/>
                </a:lnTo>
                <a:lnTo>
                  <a:pt x="7906365" y="2374900"/>
                </a:lnTo>
                <a:lnTo>
                  <a:pt x="7911768" y="2374265"/>
                </a:lnTo>
                <a:lnTo>
                  <a:pt x="7917489" y="2373947"/>
                </a:lnTo>
                <a:lnTo>
                  <a:pt x="7922574" y="2373312"/>
                </a:lnTo>
                <a:lnTo>
                  <a:pt x="7928295" y="2373947"/>
                </a:lnTo>
                <a:lnTo>
                  <a:pt x="7934016" y="2374265"/>
                </a:lnTo>
                <a:lnTo>
                  <a:pt x="7939419" y="2374900"/>
                </a:lnTo>
                <a:lnTo>
                  <a:pt x="7944823" y="2375535"/>
                </a:lnTo>
                <a:lnTo>
                  <a:pt x="7950226" y="2376805"/>
                </a:lnTo>
                <a:lnTo>
                  <a:pt x="7955629" y="2378393"/>
                </a:lnTo>
                <a:lnTo>
                  <a:pt x="7960714" y="2380298"/>
                </a:lnTo>
                <a:lnTo>
                  <a:pt x="7966435" y="2381885"/>
                </a:lnTo>
                <a:lnTo>
                  <a:pt x="7971203" y="2384107"/>
                </a:lnTo>
                <a:lnTo>
                  <a:pt x="7976288" y="2386965"/>
                </a:lnTo>
                <a:lnTo>
                  <a:pt x="7981373" y="2389505"/>
                </a:lnTo>
                <a:lnTo>
                  <a:pt x="7986141" y="2392362"/>
                </a:lnTo>
                <a:lnTo>
                  <a:pt x="7990908" y="2395855"/>
                </a:lnTo>
                <a:lnTo>
                  <a:pt x="7995358" y="2399665"/>
                </a:lnTo>
                <a:lnTo>
                  <a:pt x="7999807" y="2403157"/>
                </a:lnTo>
                <a:lnTo>
                  <a:pt x="8004257" y="2407285"/>
                </a:lnTo>
                <a:lnTo>
                  <a:pt x="8010614" y="2414587"/>
                </a:lnTo>
                <a:lnTo>
                  <a:pt x="8016335" y="2421573"/>
                </a:lnTo>
                <a:lnTo>
                  <a:pt x="8021420" y="2429193"/>
                </a:lnTo>
                <a:lnTo>
                  <a:pt x="8026187" y="2437130"/>
                </a:lnTo>
                <a:lnTo>
                  <a:pt x="8029366" y="2445702"/>
                </a:lnTo>
                <a:lnTo>
                  <a:pt x="8032226" y="2453957"/>
                </a:lnTo>
                <a:lnTo>
                  <a:pt x="8035087" y="2462530"/>
                </a:lnTo>
                <a:lnTo>
                  <a:pt x="8036358" y="2471420"/>
                </a:lnTo>
                <a:lnTo>
                  <a:pt x="8037311" y="2480310"/>
                </a:lnTo>
                <a:lnTo>
                  <a:pt x="8037629" y="2488883"/>
                </a:lnTo>
                <a:lnTo>
                  <a:pt x="8037311" y="2497772"/>
                </a:lnTo>
                <a:lnTo>
                  <a:pt x="8036040" y="2506980"/>
                </a:lnTo>
                <a:lnTo>
                  <a:pt x="8034133" y="2515552"/>
                </a:lnTo>
                <a:lnTo>
                  <a:pt x="8031908" y="2524442"/>
                </a:lnTo>
                <a:lnTo>
                  <a:pt x="8028730" y="2532698"/>
                </a:lnTo>
                <a:lnTo>
                  <a:pt x="8024916" y="2540635"/>
                </a:lnTo>
                <a:lnTo>
                  <a:pt x="7755395" y="2809875"/>
                </a:lnTo>
                <a:lnTo>
                  <a:pt x="7751581" y="2814320"/>
                </a:lnTo>
                <a:lnTo>
                  <a:pt x="7747767" y="2818765"/>
                </a:lnTo>
                <a:lnTo>
                  <a:pt x="7743953" y="2823210"/>
                </a:lnTo>
                <a:lnTo>
                  <a:pt x="7740457" y="2827972"/>
                </a:lnTo>
                <a:lnTo>
                  <a:pt x="7737597" y="2833052"/>
                </a:lnTo>
                <a:lnTo>
                  <a:pt x="7735054" y="2837815"/>
                </a:lnTo>
                <a:lnTo>
                  <a:pt x="7732511" y="2842577"/>
                </a:lnTo>
                <a:lnTo>
                  <a:pt x="7730287" y="2847975"/>
                </a:lnTo>
                <a:lnTo>
                  <a:pt x="7728380" y="2853055"/>
                </a:lnTo>
                <a:lnTo>
                  <a:pt x="7726473" y="2858770"/>
                </a:lnTo>
                <a:lnTo>
                  <a:pt x="7724883" y="2863850"/>
                </a:lnTo>
                <a:lnTo>
                  <a:pt x="7723930" y="2868930"/>
                </a:lnTo>
                <a:lnTo>
                  <a:pt x="7722977" y="2874645"/>
                </a:lnTo>
                <a:lnTo>
                  <a:pt x="7722341" y="2880360"/>
                </a:lnTo>
                <a:lnTo>
                  <a:pt x="7722023" y="2885757"/>
                </a:lnTo>
                <a:lnTo>
                  <a:pt x="7722023" y="2891155"/>
                </a:lnTo>
                <a:lnTo>
                  <a:pt x="7722023" y="2896552"/>
                </a:lnTo>
                <a:lnTo>
                  <a:pt x="7722341" y="2902267"/>
                </a:lnTo>
                <a:lnTo>
                  <a:pt x="7722977" y="2907982"/>
                </a:lnTo>
                <a:lnTo>
                  <a:pt x="7723930" y="2913062"/>
                </a:lnTo>
                <a:lnTo>
                  <a:pt x="7724883" y="2918777"/>
                </a:lnTo>
                <a:lnTo>
                  <a:pt x="7726473" y="2923857"/>
                </a:lnTo>
                <a:lnTo>
                  <a:pt x="7728380" y="2929572"/>
                </a:lnTo>
                <a:lnTo>
                  <a:pt x="7730287" y="2934652"/>
                </a:lnTo>
                <a:lnTo>
                  <a:pt x="7732511" y="2939415"/>
                </a:lnTo>
                <a:lnTo>
                  <a:pt x="7735054" y="2944812"/>
                </a:lnTo>
                <a:lnTo>
                  <a:pt x="7737597" y="2949575"/>
                </a:lnTo>
                <a:lnTo>
                  <a:pt x="7740457" y="2954337"/>
                </a:lnTo>
                <a:lnTo>
                  <a:pt x="7743953" y="2959417"/>
                </a:lnTo>
                <a:lnTo>
                  <a:pt x="7747767" y="2963862"/>
                </a:lnTo>
                <a:lnTo>
                  <a:pt x="7751581" y="2968307"/>
                </a:lnTo>
                <a:lnTo>
                  <a:pt x="7755395" y="2972752"/>
                </a:lnTo>
                <a:lnTo>
                  <a:pt x="7760163" y="2976880"/>
                </a:lnTo>
                <a:lnTo>
                  <a:pt x="7763977" y="2980372"/>
                </a:lnTo>
                <a:lnTo>
                  <a:pt x="7769062" y="2983865"/>
                </a:lnTo>
                <a:lnTo>
                  <a:pt x="7773512" y="2987357"/>
                </a:lnTo>
                <a:lnTo>
                  <a:pt x="7778279" y="2990215"/>
                </a:lnTo>
                <a:lnTo>
                  <a:pt x="7783364" y="2993072"/>
                </a:lnTo>
                <a:lnTo>
                  <a:pt x="7788450" y="2995930"/>
                </a:lnTo>
                <a:lnTo>
                  <a:pt x="7793535" y="2998152"/>
                </a:lnTo>
                <a:lnTo>
                  <a:pt x="7798938" y="2999740"/>
                </a:lnTo>
                <a:lnTo>
                  <a:pt x="7804023" y="3001327"/>
                </a:lnTo>
                <a:lnTo>
                  <a:pt x="7809744" y="3002915"/>
                </a:lnTo>
                <a:lnTo>
                  <a:pt x="7814830" y="3004502"/>
                </a:lnTo>
                <a:lnTo>
                  <a:pt x="7820551" y="3005137"/>
                </a:lnTo>
                <a:lnTo>
                  <a:pt x="7825954" y="3005772"/>
                </a:lnTo>
                <a:lnTo>
                  <a:pt x="7831357" y="3006090"/>
                </a:lnTo>
                <a:lnTo>
                  <a:pt x="7836760" y="3006090"/>
                </a:lnTo>
                <a:lnTo>
                  <a:pt x="7842481" y="3006090"/>
                </a:lnTo>
                <a:lnTo>
                  <a:pt x="7848202" y="3005772"/>
                </a:lnTo>
                <a:lnTo>
                  <a:pt x="7853605" y="3005137"/>
                </a:lnTo>
                <a:lnTo>
                  <a:pt x="7859008" y="3003867"/>
                </a:lnTo>
                <a:lnTo>
                  <a:pt x="7864411" y="3002915"/>
                </a:lnTo>
                <a:lnTo>
                  <a:pt x="7869814" y="3001327"/>
                </a:lnTo>
                <a:lnTo>
                  <a:pt x="7874900" y="2999740"/>
                </a:lnTo>
                <a:lnTo>
                  <a:pt x="7880303" y="2998152"/>
                </a:lnTo>
                <a:lnTo>
                  <a:pt x="7885388" y="2995930"/>
                </a:lnTo>
                <a:lnTo>
                  <a:pt x="7890473" y="2993072"/>
                </a:lnTo>
                <a:lnTo>
                  <a:pt x="7895559" y="2990215"/>
                </a:lnTo>
                <a:lnTo>
                  <a:pt x="7900326" y="2987357"/>
                </a:lnTo>
                <a:lnTo>
                  <a:pt x="7905094" y="2983865"/>
                </a:lnTo>
                <a:lnTo>
                  <a:pt x="7909543" y="2980372"/>
                </a:lnTo>
                <a:lnTo>
                  <a:pt x="7913993" y="2976880"/>
                </a:lnTo>
                <a:lnTo>
                  <a:pt x="7918443" y="2972752"/>
                </a:lnTo>
                <a:lnTo>
                  <a:pt x="8484500" y="2406968"/>
                </a:lnTo>
                <a:lnTo>
                  <a:pt x="8488949" y="2402840"/>
                </a:lnTo>
                <a:lnTo>
                  <a:pt x="8493399" y="2399030"/>
                </a:lnTo>
                <a:lnTo>
                  <a:pt x="8498166" y="2395537"/>
                </a:lnTo>
                <a:lnTo>
                  <a:pt x="8502934" y="2392362"/>
                </a:lnTo>
                <a:lnTo>
                  <a:pt x="8507701" y="2389188"/>
                </a:lnTo>
                <a:lnTo>
                  <a:pt x="8512469" y="2386648"/>
                </a:lnTo>
                <a:lnTo>
                  <a:pt x="8517872" y="2383790"/>
                </a:lnTo>
                <a:lnTo>
                  <a:pt x="8522639" y="2381567"/>
                </a:lnTo>
                <a:lnTo>
                  <a:pt x="8527725" y="2379663"/>
                </a:lnTo>
                <a:lnTo>
                  <a:pt x="8533446" y="2378075"/>
                </a:lnTo>
                <a:lnTo>
                  <a:pt x="8538531" y="2376805"/>
                </a:lnTo>
                <a:lnTo>
                  <a:pt x="8544252" y="2375217"/>
                </a:lnTo>
                <a:lnTo>
                  <a:pt x="8549655" y="2374582"/>
                </a:lnTo>
                <a:lnTo>
                  <a:pt x="8555058" y="2373947"/>
                </a:lnTo>
                <a:lnTo>
                  <a:pt x="8560779" y="2373312"/>
                </a:lnTo>
                <a:lnTo>
                  <a:pt x="8566182" y="2373312"/>
                </a:lnTo>
                <a:lnTo>
                  <a:pt x="8571585" y="2373312"/>
                </a:lnTo>
                <a:lnTo>
                  <a:pt x="8576989" y="2373947"/>
                </a:lnTo>
                <a:lnTo>
                  <a:pt x="8582709" y="2374582"/>
                </a:lnTo>
                <a:lnTo>
                  <a:pt x="8587795" y="2375217"/>
                </a:lnTo>
                <a:lnTo>
                  <a:pt x="8593516" y="2376805"/>
                </a:lnTo>
                <a:lnTo>
                  <a:pt x="8598601" y="2378075"/>
                </a:lnTo>
                <a:lnTo>
                  <a:pt x="8604322" y="2379663"/>
                </a:lnTo>
                <a:lnTo>
                  <a:pt x="8609725" y="2381567"/>
                </a:lnTo>
                <a:lnTo>
                  <a:pt x="8614810" y="2383790"/>
                </a:lnTo>
                <a:lnTo>
                  <a:pt x="8619578" y="2386648"/>
                </a:lnTo>
                <a:lnTo>
                  <a:pt x="8624345" y="2389188"/>
                </a:lnTo>
                <a:lnTo>
                  <a:pt x="8629431" y="2392362"/>
                </a:lnTo>
                <a:lnTo>
                  <a:pt x="8634198" y="2395537"/>
                </a:lnTo>
                <a:lnTo>
                  <a:pt x="8638648" y="2399030"/>
                </a:lnTo>
                <a:lnTo>
                  <a:pt x="8643097" y="2402840"/>
                </a:lnTo>
                <a:lnTo>
                  <a:pt x="8647547" y="2406968"/>
                </a:lnTo>
                <a:lnTo>
                  <a:pt x="8651679" y="2411413"/>
                </a:lnTo>
                <a:lnTo>
                  <a:pt x="8655493" y="2415857"/>
                </a:lnTo>
                <a:lnTo>
                  <a:pt x="8659307" y="2420303"/>
                </a:lnTo>
                <a:lnTo>
                  <a:pt x="8662167" y="2425382"/>
                </a:lnTo>
                <a:lnTo>
                  <a:pt x="8665663" y="2430145"/>
                </a:lnTo>
                <a:lnTo>
                  <a:pt x="8668206" y="2434907"/>
                </a:lnTo>
                <a:lnTo>
                  <a:pt x="8670749" y="2439670"/>
                </a:lnTo>
                <a:lnTo>
                  <a:pt x="8672974" y="2445067"/>
                </a:lnTo>
                <a:lnTo>
                  <a:pt x="8674880" y="2450148"/>
                </a:lnTo>
                <a:lnTo>
                  <a:pt x="8676787" y="2455862"/>
                </a:lnTo>
                <a:lnTo>
                  <a:pt x="8677741" y="2460943"/>
                </a:lnTo>
                <a:lnTo>
                  <a:pt x="8679330" y="2466340"/>
                </a:lnTo>
                <a:lnTo>
                  <a:pt x="8679966" y="2471738"/>
                </a:lnTo>
                <a:lnTo>
                  <a:pt x="8680919" y="2477452"/>
                </a:lnTo>
                <a:lnTo>
                  <a:pt x="8681237" y="2483168"/>
                </a:lnTo>
                <a:lnTo>
                  <a:pt x="8681237" y="2488247"/>
                </a:lnTo>
                <a:lnTo>
                  <a:pt x="8681237" y="2493962"/>
                </a:lnTo>
                <a:lnTo>
                  <a:pt x="8680919" y="2499360"/>
                </a:lnTo>
                <a:lnTo>
                  <a:pt x="8679966" y="2505075"/>
                </a:lnTo>
                <a:lnTo>
                  <a:pt x="8679330" y="2510155"/>
                </a:lnTo>
                <a:lnTo>
                  <a:pt x="8677741" y="2515870"/>
                </a:lnTo>
                <a:lnTo>
                  <a:pt x="8676787" y="2520950"/>
                </a:lnTo>
                <a:lnTo>
                  <a:pt x="8674880" y="2526665"/>
                </a:lnTo>
                <a:lnTo>
                  <a:pt x="8672974" y="2531745"/>
                </a:lnTo>
                <a:lnTo>
                  <a:pt x="8670749" y="2536825"/>
                </a:lnTo>
                <a:lnTo>
                  <a:pt x="8668206" y="2541905"/>
                </a:lnTo>
                <a:lnTo>
                  <a:pt x="8665663" y="2546667"/>
                </a:lnTo>
                <a:lnTo>
                  <a:pt x="8662167" y="2551430"/>
                </a:lnTo>
                <a:lnTo>
                  <a:pt x="8659307" y="2556510"/>
                </a:lnTo>
                <a:lnTo>
                  <a:pt x="8655493" y="2560955"/>
                </a:lnTo>
                <a:lnTo>
                  <a:pt x="8651679" y="2565400"/>
                </a:lnTo>
                <a:lnTo>
                  <a:pt x="8647547" y="2569845"/>
                </a:lnTo>
                <a:lnTo>
                  <a:pt x="7392750" y="3822700"/>
                </a:lnTo>
                <a:lnTo>
                  <a:pt x="7388618" y="3827145"/>
                </a:lnTo>
                <a:lnTo>
                  <a:pt x="7385122" y="3831590"/>
                </a:lnTo>
                <a:lnTo>
                  <a:pt x="7381626" y="3836035"/>
                </a:lnTo>
                <a:lnTo>
                  <a:pt x="7378448" y="3841115"/>
                </a:lnTo>
                <a:lnTo>
                  <a:pt x="7375269" y="3845877"/>
                </a:lnTo>
                <a:lnTo>
                  <a:pt x="7372409" y="3850640"/>
                </a:lnTo>
                <a:lnTo>
                  <a:pt x="7369866" y="3855720"/>
                </a:lnTo>
                <a:lnTo>
                  <a:pt x="7367641" y="3860800"/>
                </a:lnTo>
                <a:lnTo>
                  <a:pt x="7365734" y="3865880"/>
                </a:lnTo>
                <a:lnTo>
                  <a:pt x="7364145" y="3871595"/>
                </a:lnTo>
                <a:lnTo>
                  <a:pt x="7362556" y="3876675"/>
                </a:lnTo>
                <a:lnTo>
                  <a:pt x="7361603" y="3882390"/>
                </a:lnTo>
                <a:lnTo>
                  <a:pt x="7360331" y="3887470"/>
                </a:lnTo>
                <a:lnTo>
                  <a:pt x="7359696" y="3893185"/>
                </a:lnTo>
                <a:lnTo>
                  <a:pt x="7359378" y="3898582"/>
                </a:lnTo>
                <a:lnTo>
                  <a:pt x="7359378" y="3904297"/>
                </a:lnTo>
                <a:lnTo>
                  <a:pt x="7359378" y="3909695"/>
                </a:lnTo>
                <a:lnTo>
                  <a:pt x="7359696" y="3915092"/>
                </a:lnTo>
                <a:lnTo>
                  <a:pt x="7360331" y="3920807"/>
                </a:lnTo>
                <a:lnTo>
                  <a:pt x="7361603" y="3926205"/>
                </a:lnTo>
                <a:lnTo>
                  <a:pt x="7362556" y="3931602"/>
                </a:lnTo>
                <a:lnTo>
                  <a:pt x="7364145" y="3936682"/>
                </a:lnTo>
                <a:lnTo>
                  <a:pt x="7365734" y="3942397"/>
                </a:lnTo>
                <a:lnTo>
                  <a:pt x="7367641" y="3947477"/>
                </a:lnTo>
                <a:lnTo>
                  <a:pt x="7369866" y="3952875"/>
                </a:lnTo>
                <a:lnTo>
                  <a:pt x="7372409" y="3957637"/>
                </a:lnTo>
                <a:lnTo>
                  <a:pt x="7375269" y="3962400"/>
                </a:lnTo>
                <a:lnTo>
                  <a:pt x="7378448" y="3967162"/>
                </a:lnTo>
                <a:lnTo>
                  <a:pt x="7381626" y="3972242"/>
                </a:lnTo>
                <a:lnTo>
                  <a:pt x="7385122" y="3976687"/>
                </a:lnTo>
                <a:lnTo>
                  <a:pt x="7388618" y="3981132"/>
                </a:lnTo>
                <a:lnTo>
                  <a:pt x="7392750" y="3985577"/>
                </a:lnTo>
                <a:lnTo>
                  <a:pt x="7397200" y="3989705"/>
                </a:lnTo>
                <a:lnTo>
                  <a:pt x="7401967" y="3993515"/>
                </a:lnTo>
                <a:lnTo>
                  <a:pt x="7406417" y="3997007"/>
                </a:lnTo>
                <a:lnTo>
                  <a:pt x="7411184" y="4000182"/>
                </a:lnTo>
                <a:lnTo>
                  <a:pt x="7415952" y="4003357"/>
                </a:lnTo>
                <a:lnTo>
                  <a:pt x="7420719" y="4006215"/>
                </a:lnTo>
                <a:lnTo>
                  <a:pt x="7426122" y="4008755"/>
                </a:lnTo>
                <a:lnTo>
                  <a:pt x="7430890" y="4010977"/>
                </a:lnTo>
                <a:lnTo>
                  <a:pt x="7436293" y="4012882"/>
                </a:lnTo>
                <a:lnTo>
                  <a:pt x="7441696" y="4014787"/>
                </a:lnTo>
                <a:lnTo>
                  <a:pt x="7447099" y="4015740"/>
                </a:lnTo>
                <a:lnTo>
                  <a:pt x="7452502" y="4017327"/>
                </a:lnTo>
                <a:lnTo>
                  <a:pt x="7457905" y="4017962"/>
                </a:lnTo>
                <a:lnTo>
                  <a:pt x="7463309" y="4018597"/>
                </a:lnTo>
                <a:lnTo>
                  <a:pt x="7469030" y="4019232"/>
                </a:lnTo>
                <a:lnTo>
                  <a:pt x="7474433" y="4019232"/>
                </a:lnTo>
                <a:lnTo>
                  <a:pt x="7479836" y="4019232"/>
                </a:lnTo>
                <a:lnTo>
                  <a:pt x="7485557" y="4018597"/>
                </a:lnTo>
                <a:lnTo>
                  <a:pt x="7490960" y="4017962"/>
                </a:lnTo>
                <a:lnTo>
                  <a:pt x="7496681" y="4017327"/>
                </a:lnTo>
                <a:lnTo>
                  <a:pt x="7501766" y="4015740"/>
                </a:lnTo>
                <a:lnTo>
                  <a:pt x="7507169" y="4014787"/>
                </a:lnTo>
                <a:lnTo>
                  <a:pt x="7512572" y="4012882"/>
                </a:lnTo>
                <a:lnTo>
                  <a:pt x="7517975" y="4010977"/>
                </a:lnTo>
                <a:lnTo>
                  <a:pt x="7523061" y="4008755"/>
                </a:lnTo>
                <a:lnTo>
                  <a:pt x="7527828" y="4006215"/>
                </a:lnTo>
                <a:lnTo>
                  <a:pt x="7532914" y="4003357"/>
                </a:lnTo>
                <a:lnTo>
                  <a:pt x="7537681" y="4000182"/>
                </a:lnTo>
                <a:lnTo>
                  <a:pt x="7542448" y="3997007"/>
                </a:lnTo>
                <a:lnTo>
                  <a:pt x="7546898" y="3993515"/>
                </a:lnTo>
                <a:lnTo>
                  <a:pt x="7551348" y="3989705"/>
                </a:lnTo>
                <a:lnTo>
                  <a:pt x="7555797" y="3985577"/>
                </a:lnTo>
                <a:lnTo>
                  <a:pt x="8717788" y="2825115"/>
                </a:lnTo>
                <a:lnTo>
                  <a:pt x="8721919" y="2820987"/>
                </a:lnTo>
                <a:lnTo>
                  <a:pt x="8726369" y="2817177"/>
                </a:lnTo>
                <a:lnTo>
                  <a:pt x="8731137" y="2813685"/>
                </a:lnTo>
                <a:lnTo>
                  <a:pt x="8735586" y="2810192"/>
                </a:lnTo>
                <a:lnTo>
                  <a:pt x="8740672" y="2807335"/>
                </a:lnTo>
                <a:lnTo>
                  <a:pt x="8745757" y="2804477"/>
                </a:lnTo>
                <a:lnTo>
                  <a:pt x="8750524" y="2801937"/>
                </a:lnTo>
                <a:lnTo>
                  <a:pt x="8755927" y="2799715"/>
                </a:lnTo>
                <a:lnTo>
                  <a:pt x="8761013" y="2797810"/>
                </a:lnTo>
                <a:lnTo>
                  <a:pt x="8766416" y="2795905"/>
                </a:lnTo>
                <a:lnTo>
                  <a:pt x="8771819" y="2794635"/>
                </a:lnTo>
                <a:lnTo>
                  <a:pt x="8777222" y="2793365"/>
                </a:lnTo>
                <a:lnTo>
                  <a:pt x="8782625" y="2792730"/>
                </a:lnTo>
                <a:lnTo>
                  <a:pt x="8788346" y="2792095"/>
                </a:lnTo>
                <a:lnTo>
                  <a:pt x="8793431" y="2791460"/>
                </a:lnTo>
                <a:lnTo>
                  <a:pt x="8799152" y="2791460"/>
                </a:lnTo>
                <a:lnTo>
                  <a:pt x="8804556" y="2791460"/>
                </a:lnTo>
                <a:lnTo>
                  <a:pt x="8810277" y="2792095"/>
                </a:lnTo>
                <a:lnTo>
                  <a:pt x="8815680" y="2792730"/>
                </a:lnTo>
                <a:lnTo>
                  <a:pt x="8821083" y="2793365"/>
                </a:lnTo>
                <a:lnTo>
                  <a:pt x="8826804" y="2794635"/>
                </a:lnTo>
                <a:lnTo>
                  <a:pt x="8831889" y="2795905"/>
                </a:lnTo>
                <a:lnTo>
                  <a:pt x="8837292" y="2797810"/>
                </a:lnTo>
                <a:lnTo>
                  <a:pt x="8842377" y="2799715"/>
                </a:lnTo>
                <a:lnTo>
                  <a:pt x="8847463" y="2801937"/>
                </a:lnTo>
                <a:lnTo>
                  <a:pt x="8852866" y="2804477"/>
                </a:lnTo>
                <a:lnTo>
                  <a:pt x="8857633" y="2807335"/>
                </a:lnTo>
                <a:lnTo>
                  <a:pt x="8862401" y="2810192"/>
                </a:lnTo>
                <a:lnTo>
                  <a:pt x="8867486" y="2813685"/>
                </a:lnTo>
                <a:lnTo>
                  <a:pt x="8871936" y="2817177"/>
                </a:lnTo>
                <a:lnTo>
                  <a:pt x="8876385" y="2820987"/>
                </a:lnTo>
                <a:lnTo>
                  <a:pt x="8880517" y="2825115"/>
                </a:lnTo>
                <a:lnTo>
                  <a:pt x="8884649" y="2829242"/>
                </a:lnTo>
                <a:lnTo>
                  <a:pt x="8888781" y="2833687"/>
                </a:lnTo>
                <a:lnTo>
                  <a:pt x="8891959" y="2838450"/>
                </a:lnTo>
                <a:lnTo>
                  <a:pt x="8895455" y="2842895"/>
                </a:lnTo>
                <a:lnTo>
                  <a:pt x="8898316" y="2847975"/>
                </a:lnTo>
                <a:lnTo>
                  <a:pt x="8901494" y="2853055"/>
                </a:lnTo>
                <a:lnTo>
                  <a:pt x="8903719" y="2857817"/>
                </a:lnTo>
                <a:lnTo>
                  <a:pt x="8905944" y="2863215"/>
                </a:lnTo>
                <a:lnTo>
                  <a:pt x="8908168" y="2868295"/>
                </a:lnTo>
                <a:lnTo>
                  <a:pt x="8909440" y="2873692"/>
                </a:lnTo>
                <a:lnTo>
                  <a:pt x="8911029" y="2879090"/>
                </a:lnTo>
                <a:lnTo>
                  <a:pt x="8912300" y="2884487"/>
                </a:lnTo>
                <a:lnTo>
                  <a:pt x="8913254" y="2889885"/>
                </a:lnTo>
                <a:lnTo>
                  <a:pt x="8913572" y="2895600"/>
                </a:lnTo>
                <a:lnTo>
                  <a:pt x="8913889" y="2900680"/>
                </a:lnTo>
                <a:lnTo>
                  <a:pt x="8914525" y="2906395"/>
                </a:lnTo>
                <a:lnTo>
                  <a:pt x="8913889" y="2911792"/>
                </a:lnTo>
                <a:lnTo>
                  <a:pt x="8913572" y="2917507"/>
                </a:lnTo>
                <a:lnTo>
                  <a:pt x="8913254" y="2923222"/>
                </a:lnTo>
                <a:lnTo>
                  <a:pt x="8912300" y="2928302"/>
                </a:lnTo>
                <a:lnTo>
                  <a:pt x="8911029" y="2934017"/>
                </a:lnTo>
                <a:lnTo>
                  <a:pt x="8909440" y="2939097"/>
                </a:lnTo>
                <a:lnTo>
                  <a:pt x="8908168" y="2944495"/>
                </a:lnTo>
                <a:lnTo>
                  <a:pt x="8905944" y="2949575"/>
                </a:lnTo>
                <a:lnTo>
                  <a:pt x="8903719" y="2954655"/>
                </a:lnTo>
                <a:lnTo>
                  <a:pt x="8901494" y="2960052"/>
                </a:lnTo>
                <a:lnTo>
                  <a:pt x="8898316" y="2964815"/>
                </a:lnTo>
                <a:lnTo>
                  <a:pt x="8895455" y="2969577"/>
                </a:lnTo>
                <a:lnTo>
                  <a:pt x="8891959" y="2974657"/>
                </a:lnTo>
                <a:lnTo>
                  <a:pt x="8888781" y="2979102"/>
                </a:lnTo>
                <a:lnTo>
                  <a:pt x="8884649" y="2983547"/>
                </a:lnTo>
                <a:lnTo>
                  <a:pt x="8880517" y="2987992"/>
                </a:lnTo>
                <a:lnTo>
                  <a:pt x="8288080" y="3579812"/>
                </a:lnTo>
                <a:lnTo>
                  <a:pt x="8283948" y="3584257"/>
                </a:lnTo>
                <a:lnTo>
                  <a:pt x="8280134" y="3588702"/>
                </a:lnTo>
                <a:lnTo>
                  <a:pt x="8276320" y="3593147"/>
                </a:lnTo>
                <a:lnTo>
                  <a:pt x="8273142" y="3597910"/>
                </a:lnTo>
                <a:lnTo>
                  <a:pt x="8269964" y="3602990"/>
                </a:lnTo>
                <a:lnTo>
                  <a:pt x="8267421" y="3607752"/>
                </a:lnTo>
                <a:lnTo>
                  <a:pt x="8264878" y="3612515"/>
                </a:lnTo>
                <a:lnTo>
                  <a:pt x="8262654" y="3617595"/>
                </a:lnTo>
                <a:lnTo>
                  <a:pt x="8260747" y="3622992"/>
                </a:lnTo>
                <a:lnTo>
                  <a:pt x="8258840" y="3628707"/>
                </a:lnTo>
                <a:lnTo>
                  <a:pt x="8257251" y="3633787"/>
                </a:lnTo>
                <a:lnTo>
                  <a:pt x="8256297" y="3638867"/>
                </a:lnTo>
                <a:lnTo>
                  <a:pt x="8255344" y="3644582"/>
                </a:lnTo>
                <a:lnTo>
                  <a:pt x="8254708" y="3650297"/>
                </a:lnTo>
                <a:lnTo>
                  <a:pt x="8254390" y="3655695"/>
                </a:lnTo>
                <a:lnTo>
                  <a:pt x="8254072" y="3661092"/>
                </a:lnTo>
                <a:lnTo>
                  <a:pt x="8254390" y="3666490"/>
                </a:lnTo>
                <a:lnTo>
                  <a:pt x="8254708" y="3672205"/>
                </a:lnTo>
                <a:lnTo>
                  <a:pt x="8255344" y="3677602"/>
                </a:lnTo>
                <a:lnTo>
                  <a:pt x="8256297" y="3683000"/>
                </a:lnTo>
                <a:lnTo>
                  <a:pt x="8257251" y="3688397"/>
                </a:lnTo>
                <a:lnTo>
                  <a:pt x="8258840" y="3693795"/>
                </a:lnTo>
                <a:lnTo>
                  <a:pt x="8260747" y="3699510"/>
                </a:lnTo>
                <a:lnTo>
                  <a:pt x="8262654" y="3704590"/>
                </a:lnTo>
                <a:lnTo>
                  <a:pt x="8264878" y="3709352"/>
                </a:lnTo>
                <a:lnTo>
                  <a:pt x="8267421" y="3714750"/>
                </a:lnTo>
                <a:lnTo>
                  <a:pt x="8269964" y="3719512"/>
                </a:lnTo>
                <a:lnTo>
                  <a:pt x="8273142" y="3724275"/>
                </a:lnTo>
                <a:lnTo>
                  <a:pt x="8276320" y="3729037"/>
                </a:lnTo>
                <a:lnTo>
                  <a:pt x="8280134" y="3733800"/>
                </a:lnTo>
                <a:lnTo>
                  <a:pt x="8283948" y="3738245"/>
                </a:lnTo>
                <a:lnTo>
                  <a:pt x="8288080" y="3742690"/>
                </a:lnTo>
                <a:lnTo>
                  <a:pt x="8291576" y="3745865"/>
                </a:lnTo>
                <a:lnTo>
                  <a:pt x="8295390" y="3749357"/>
                </a:lnTo>
                <a:lnTo>
                  <a:pt x="8303654" y="3755707"/>
                </a:lnTo>
                <a:lnTo>
                  <a:pt x="8311917" y="3760787"/>
                </a:lnTo>
                <a:lnTo>
                  <a:pt x="8320499" y="3765232"/>
                </a:lnTo>
                <a:lnTo>
                  <a:pt x="8329716" y="3769042"/>
                </a:lnTo>
                <a:lnTo>
                  <a:pt x="8338615" y="3771900"/>
                </a:lnTo>
                <a:lnTo>
                  <a:pt x="8348468" y="3774122"/>
                </a:lnTo>
                <a:lnTo>
                  <a:pt x="8357685" y="3775392"/>
                </a:lnTo>
                <a:lnTo>
                  <a:pt x="8367538" y="3776027"/>
                </a:lnTo>
                <a:lnTo>
                  <a:pt x="8376755" y="3775710"/>
                </a:lnTo>
                <a:lnTo>
                  <a:pt x="8386608" y="3775075"/>
                </a:lnTo>
                <a:lnTo>
                  <a:pt x="8395825" y="3773170"/>
                </a:lnTo>
                <a:lnTo>
                  <a:pt x="8405042" y="3770630"/>
                </a:lnTo>
                <a:lnTo>
                  <a:pt x="8414577" y="3766820"/>
                </a:lnTo>
                <a:lnTo>
                  <a:pt x="8423476" y="3762692"/>
                </a:lnTo>
                <a:lnTo>
                  <a:pt x="8431740" y="3757930"/>
                </a:lnTo>
                <a:lnTo>
                  <a:pt x="9147326" y="3037501"/>
                </a:lnTo>
                <a:lnTo>
                  <a:pt x="9147326" y="6857999"/>
                </a:lnTo>
                <a:lnTo>
                  <a:pt x="460220" y="6857999"/>
                </a:lnTo>
                <a:lnTo>
                  <a:pt x="2028398" y="5291772"/>
                </a:lnTo>
                <a:lnTo>
                  <a:pt x="2032530" y="5287644"/>
                </a:lnTo>
                <a:lnTo>
                  <a:pt x="2036026" y="5283199"/>
                </a:lnTo>
                <a:lnTo>
                  <a:pt x="2039840" y="5278437"/>
                </a:lnTo>
                <a:lnTo>
                  <a:pt x="2043336" y="5273992"/>
                </a:lnTo>
                <a:lnTo>
                  <a:pt x="2046196" y="5268912"/>
                </a:lnTo>
                <a:lnTo>
                  <a:pt x="2048739" y="5263832"/>
                </a:lnTo>
                <a:lnTo>
                  <a:pt x="2051600" y="5259069"/>
                </a:lnTo>
                <a:lnTo>
                  <a:pt x="2053824" y="5253672"/>
                </a:lnTo>
                <a:lnTo>
                  <a:pt x="2055731" y="5248592"/>
                </a:lnTo>
                <a:lnTo>
                  <a:pt x="2057321" y="5243194"/>
                </a:lnTo>
                <a:lnTo>
                  <a:pt x="2058910" y="5237797"/>
                </a:lnTo>
                <a:lnTo>
                  <a:pt x="2060181" y="5232399"/>
                </a:lnTo>
                <a:lnTo>
                  <a:pt x="2060817" y="5227002"/>
                </a:lnTo>
                <a:lnTo>
                  <a:pt x="2061452" y="5221287"/>
                </a:lnTo>
                <a:lnTo>
                  <a:pt x="2061770" y="5216207"/>
                </a:lnTo>
                <a:lnTo>
                  <a:pt x="2062406" y="5210492"/>
                </a:lnTo>
                <a:lnTo>
                  <a:pt x="2061770" y="5204777"/>
                </a:lnTo>
                <a:lnTo>
                  <a:pt x="2061452" y="5199379"/>
                </a:lnTo>
                <a:lnTo>
                  <a:pt x="2060817" y="5193664"/>
                </a:lnTo>
                <a:lnTo>
                  <a:pt x="2060181" y="5188584"/>
                </a:lnTo>
                <a:lnTo>
                  <a:pt x="2058910" y="5182869"/>
                </a:lnTo>
                <a:lnTo>
                  <a:pt x="2057321" y="5177789"/>
                </a:lnTo>
                <a:lnTo>
                  <a:pt x="2055731" y="5172392"/>
                </a:lnTo>
                <a:lnTo>
                  <a:pt x="2053824" y="5167312"/>
                </a:lnTo>
                <a:lnTo>
                  <a:pt x="2051600" y="5161914"/>
                </a:lnTo>
                <a:lnTo>
                  <a:pt x="2048739" y="5156834"/>
                </a:lnTo>
                <a:lnTo>
                  <a:pt x="2046196" y="5152072"/>
                </a:lnTo>
                <a:lnTo>
                  <a:pt x="2043336" y="5146992"/>
                </a:lnTo>
                <a:lnTo>
                  <a:pt x="2039840" y="5142230"/>
                </a:lnTo>
                <a:lnTo>
                  <a:pt x="2036026" y="5137785"/>
                </a:lnTo>
                <a:lnTo>
                  <a:pt x="2032530" y="5133340"/>
                </a:lnTo>
                <a:lnTo>
                  <a:pt x="2028398" y="5129212"/>
                </a:lnTo>
                <a:lnTo>
                  <a:pt x="2024266" y="5125085"/>
                </a:lnTo>
                <a:lnTo>
                  <a:pt x="2019816" y="5120957"/>
                </a:lnTo>
                <a:lnTo>
                  <a:pt x="2015049" y="5117782"/>
                </a:lnTo>
                <a:lnTo>
                  <a:pt x="2010281" y="5114290"/>
                </a:lnTo>
                <a:lnTo>
                  <a:pt x="2005514" y="5111432"/>
                </a:lnTo>
                <a:lnTo>
                  <a:pt x="2000429" y="5108257"/>
                </a:lnTo>
                <a:lnTo>
                  <a:pt x="1995661" y="5106035"/>
                </a:lnTo>
                <a:lnTo>
                  <a:pt x="1990258" y="5103812"/>
                </a:lnTo>
                <a:lnTo>
                  <a:pt x="1985173" y="5101590"/>
                </a:lnTo>
                <a:lnTo>
                  <a:pt x="1979770" y="5100320"/>
                </a:lnTo>
                <a:lnTo>
                  <a:pt x="1974367" y="5098732"/>
                </a:lnTo>
                <a:lnTo>
                  <a:pt x="1968964" y="5097462"/>
                </a:lnTo>
                <a:lnTo>
                  <a:pt x="1963560" y="5096510"/>
                </a:lnTo>
                <a:lnTo>
                  <a:pt x="1958157" y="5095557"/>
                </a:lnTo>
                <a:lnTo>
                  <a:pt x="1952754" y="5095240"/>
                </a:lnTo>
                <a:lnTo>
                  <a:pt x="1947033" y="5095240"/>
                </a:lnTo>
                <a:lnTo>
                  <a:pt x="1941312" y="5095240"/>
                </a:lnTo>
                <a:lnTo>
                  <a:pt x="1935909" y="5095557"/>
                </a:lnTo>
                <a:lnTo>
                  <a:pt x="1930506" y="5096510"/>
                </a:lnTo>
                <a:lnTo>
                  <a:pt x="1925103" y="5097462"/>
                </a:lnTo>
                <a:lnTo>
                  <a:pt x="1919382" y="5098732"/>
                </a:lnTo>
                <a:lnTo>
                  <a:pt x="1914297" y="5100320"/>
                </a:lnTo>
                <a:lnTo>
                  <a:pt x="1908894" y="5101590"/>
                </a:lnTo>
                <a:lnTo>
                  <a:pt x="1903808" y="5103812"/>
                </a:lnTo>
                <a:lnTo>
                  <a:pt x="1898405" y="5106035"/>
                </a:lnTo>
                <a:lnTo>
                  <a:pt x="1893320" y="5108257"/>
                </a:lnTo>
                <a:lnTo>
                  <a:pt x="1888552" y="5111432"/>
                </a:lnTo>
                <a:lnTo>
                  <a:pt x="1883467" y="5114290"/>
                </a:lnTo>
                <a:lnTo>
                  <a:pt x="1878700" y="5117782"/>
                </a:lnTo>
                <a:lnTo>
                  <a:pt x="1874250" y="5120957"/>
                </a:lnTo>
                <a:lnTo>
                  <a:pt x="1869800" y="5125085"/>
                </a:lnTo>
                <a:lnTo>
                  <a:pt x="1865668" y="5129212"/>
                </a:lnTo>
                <a:lnTo>
                  <a:pt x="1760149" y="5234304"/>
                </a:lnTo>
                <a:lnTo>
                  <a:pt x="1755699" y="5238432"/>
                </a:lnTo>
                <a:lnTo>
                  <a:pt x="1751249" y="5242559"/>
                </a:lnTo>
                <a:lnTo>
                  <a:pt x="1746799" y="5245734"/>
                </a:lnTo>
                <a:lnTo>
                  <a:pt x="1741714" y="5249227"/>
                </a:lnTo>
                <a:lnTo>
                  <a:pt x="1736947" y="5252084"/>
                </a:lnTo>
                <a:lnTo>
                  <a:pt x="1732179" y="5255259"/>
                </a:lnTo>
                <a:lnTo>
                  <a:pt x="1726776" y="5257482"/>
                </a:lnTo>
                <a:lnTo>
                  <a:pt x="1722009" y="5259704"/>
                </a:lnTo>
                <a:lnTo>
                  <a:pt x="1716288" y="5261927"/>
                </a:lnTo>
                <a:lnTo>
                  <a:pt x="1711202" y="5263514"/>
                </a:lnTo>
                <a:lnTo>
                  <a:pt x="1706117" y="5264784"/>
                </a:lnTo>
                <a:lnTo>
                  <a:pt x="1700396" y="5266054"/>
                </a:lnTo>
                <a:lnTo>
                  <a:pt x="1695311" y="5267007"/>
                </a:lnTo>
                <a:lnTo>
                  <a:pt x="1689590" y="5267642"/>
                </a:lnTo>
                <a:lnTo>
                  <a:pt x="1683869" y="5268277"/>
                </a:lnTo>
                <a:lnTo>
                  <a:pt x="1678466" y="5268277"/>
                </a:lnTo>
                <a:lnTo>
                  <a:pt x="1673063" y="5268277"/>
                </a:lnTo>
                <a:lnTo>
                  <a:pt x="1667660" y="5267642"/>
                </a:lnTo>
                <a:lnTo>
                  <a:pt x="1661939" y="5267007"/>
                </a:lnTo>
                <a:lnTo>
                  <a:pt x="1656218" y="5266054"/>
                </a:lnTo>
                <a:lnTo>
                  <a:pt x="1651132" y="5264784"/>
                </a:lnTo>
                <a:lnTo>
                  <a:pt x="1645412" y="5263514"/>
                </a:lnTo>
                <a:lnTo>
                  <a:pt x="1640326" y="5261927"/>
                </a:lnTo>
                <a:lnTo>
                  <a:pt x="1635241" y="5259704"/>
                </a:lnTo>
                <a:lnTo>
                  <a:pt x="1629838" y="5257482"/>
                </a:lnTo>
                <a:lnTo>
                  <a:pt x="1625070" y="5255259"/>
                </a:lnTo>
                <a:lnTo>
                  <a:pt x="1619667" y="5252084"/>
                </a:lnTo>
                <a:lnTo>
                  <a:pt x="1614900" y="5249227"/>
                </a:lnTo>
                <a:lnTo>
                  <a:pt x="1610450" y="5245734"/>
                </a:lnTo>
                <a:lnTo>
                  <a:pt x="1605683" y="5242559"/>
                </a:lnTo>
                <a:lnTo>
                  <a:pt x="1601551" y="5238432"/>
                </a:lnTo>
                <a:lnTo>
                  <a:pt x="1597101" y="5234304"/>
                </a:lnTo>
                <a:lnTo>
                  <a:pt x="1592969" y="5230177"/>
                </a:lnTo>
                <a:lnTo>
                  <a:pt x="1589155" y="5225732"/>
                </a:lnTo>
                <a:lnTo>
                  <a:pt x="1585342" y="5221287"/>
                </a:lnTo>
                <a:lnTo>
                  <a:pt x="1582163" y="5216524"/>
                </a:lnTo>
                <a:lnTo>
                  <a:pt x="1578985" y="5211444"/>
                </a:lnTo>
                <a:lnTo>
                  <a:pt x="1576442" y="5206682"/>
                </a:lnTo>
                <a:lnTo>
                  <a:pt x="1573900" y="5201602"/>
                </a:lnTo>
                <a:lnTo>
                  <a:pt x="1571675" y="5196204"/>
                </a:lnTo>
                <a:lnTo>
                  <a:pt x="1569768" y="5191124"/>
                </a:lnTo>
                <a:lnTo>
                  <a:pt x="1567861" y="5186044"/>
                </a:lnTo>
                <a:lnTo>
                  <a:pt x="1566589" y="5180647"/>
                </a:lnTo>
                <a:lnTo>
                  <a:pt x="1565318" y="5174932"/>
                </a:lnTo>
                <a:lnTo>
                  <a:pt x="1564682" y="5169534"/>
                </a:lnTo>
                <a:lnTo>
                  <a:pt x="1563729" y="5164137"/>
                </a:lnTo>
                <a:lnTo>
                  <a:pt x="1563411" y="5158739"/>
                </a:lnTo>
                <a:lnTo>
                  <a:pt x="1563411" y="5153024"/>
                </a:lnTo>
                <a:lnTo>
                  <a:pt x="1563411" y="5147627"/>
                </a:lnTo>
                <a:lnTo>
                  <a:pt x="1563729" y="5142230"/>
                </a:lnTo>
                <a:lnTo>
                  <a:pt x="1564682" y="5136832"/>
                </a:lnTo>
                <a:lnTo>
                  <a:pt x="1565318" y="5131117"/>
                </a:lnTo>
                <a:lnTo>
                  <a:pt x="1566589" y="5126037"/>
                </a:lnTo>
                <a:lnTo>
                  <a:pt x="1567861" y="5120322"/>
                </a:lnTo>
                <a:lnTo>
                  <a:pt x="1569768" y="5115242"/>
                </a:lnTo>
                <a:lnTo>
                  <a:pt x="1571675" y="5109845"/>
                </a:lnTo>
                <a:lnTo>
                  <a:pt x="1573900" y="5104765"/>
                </a:lnTo>
                <a:lnTo>
                  <a:pt x="1576442" y="5099685"/>
                </a:lnTo>
                <a:lnTo>
                  <a:pt x="1578985" y="5094605"/>
                </a:lnTo>
                <a:lnTo>
                  <a:pt x="1582163" y="5089842"/>
                </a:lnTo>
                <a:lnTo>
                  <a:pt x="1585342" y="5085397"/>
                </a:lnTo>
                <a:lnTo>
                  <a:pt x="1589155" y="5080317"/>
                </a:lnTo>
                <a:lnTo>
                  <a:pt x="1592969" y="5075872"/>
                </a:lnTo>
                <a:lnTo>
                  <a:pt x="1597101" y="5071745"/>
                </a:lnTo>
                <a:lnTo>
                  <a:pt x="2266136" y="4403725"/>
                </a:lnTo>
                <a:lnTo>
                  <a:pt x="2270267" y="4399280"/>
                </a:lnTo>
                <a:lnTo>
                  <a:pt x="2273764" y="4394835"/>
                </a:lnTo>
                <a:lnTo>
                  <a:pt x="2277578" y="4390390"/>
                </a:lnTo>
                <a:lnTo>
                  <a:pt x="2281074" y="4385310"/>
                </a:lnTo>
                <a:lnTo>
                  <a:pt x="2283934" y="4380547"/>
                </a:lnTo>
                <a:lnTo>
                  <a:pt x="2286477" y="4375785"/>
                </a:lnTo>
                <a:lnTo>
                  <a:pt x="2289019" y="4371022"/>
                </a:lnTo>
                <a:lnTo>
                  <a:pt x="2291244" y="4365625"/>
                </a:lnTo>
                <a:lnTo>
                  <a:pt x="2293151" y="4360545"/>
                </a:lnTo>
                <a:lnTo>
                  <a:pt x="2295058" y="4354830"/>
                </a:lnTo>
                <a:lnTo>
                  <a:pt x="2296647" y="4349750"/>
                </a:lnTo>
                <a:lnTo>
                  <a:pt x="2297601" y="4344352"/>
                </a:lnTo>
                <a:lnTo>
                  <a:pt x="2298554" y="4338955"/>
                </a:lnTo>
                <a:lnTo>
                  <a:pt x="2299190" y="4333240"/>
                </a:lnTo>
                <a:lnTo>
                  <a:pt x="2299508" y="4327525"/>
                </a:lnTo>
                <a:lnTo>
                  <a:pt x="2299508" y="4322445"/>
                </a:lnTo>
                <a:lnTo>
                  <a:pt x="2299508" y="4316730"/>
                </a:lnTo>
                <a:lnTo>
                  <a:pt x="2299190" y="4311332"/>
                </a:lnTo>
                <a:lnTo>
                  <a:pt x="2298554" y="4305617"/>
                </a:lnTo>
                <a:lnTo>
                  <a:pt x="2297601" y="4300537"/>
                </a:lnTo>
                <a:lnTo>
                  <a:pt x="2296647" y="4294822"/>
                </a:lnTo>
                <a:lnTo>
                  <a:pt x="2295058" y="4289742"/>
                </a:lnTo>
                <a:lnTo>
                  <a:pt x="2293151" y="4284027"/>
                </a:lnTo>
                <a:lnTo>
                  <a:pt x="2291244" y="4278947"/>
                </a:lnTo>
                <a:lnTo>
                  <a:pt x="2289019" y="4273867"/>
                </a:lnTo>
                <a:lnTo>
                  <a:pt x="2286477" y="4268787"/>
                </a:lnTo>
                <a:lnTo>
                  <a:pt x="2283934" y="4264025"/>
                </a:lnTo>
                <a:lnTo>
                  <a:pt x="2281074" y="4258945"/>
                </a:lnTo>
                <a:lnTo>
                  <a:pt x="2277578" y="4254182"/>
                </a:lnTo>
                <a:lnTo>
                  <a:pt x="2273764" y="4249737"/>
                </a:lnTo>
                <a:lnTo>
                  <a:pt x="2270267" y="4245292"/>
                </a:lnTo>
                <a:lnTo>
                  <a:pt x="2266136" y="4240847"/>
                </a:lnTo>
                <a:lnTo>
                  <a:pt x="2262004" y="4236720"/>
                </a:lnTo>
                <a:lnTo>
                  <a:pt x="2257554" y="4232910"/>
                </a:lnTo>
                <a:lnTo>
                  <a:pt x="2252469" y="4229735"/>
                </a:lnTo>
                <a:lnTo>
                  <a:pt x="2248019" y="4226242"/>
                </a:lnTo>
                <a:lnTo>
                  <a:pt x="2243252" y="4223385"/>
                </a:lnTo>
                <a:lnTo>
                  <a:pt x="2238166" y="4220210"/>
                </a:lnTo>
                <a:lnTo>
                  <a:pt x="2233081" y="4217670"/>
                </a:lnTo>
                <a:lnTo>
                  <a:pt x="2227996" y="4215447"/>
                </a:lnTo>
                <a:lnTo>
                  <a:pt x="2222593" y="4213542"/>
                </a:lnTo>
                <a:lnTo>
                  <a:pt x="2217507" y="4212272"/>
                </a:lnTo>
                <a:lnTo>
                  <a:pt x="2211787" y="4210685"/>
                </a:lnTo>
                <a:lnTo>
                  <a:pt x="2206701" y="4209097"/>
                </a:lnTo>
                <a:lnTo>
                  <a:pt x="2200980" y="4208462"/>
                </a:lnTo>
                <a:lnTo>
                  <a:pt x="2195577" y="4207510"/>
                </a:lnTo>
                <a:lnTo>
                  <a:pt x="2190174" y="4207192"/>
                </a:lnTo>
                <a:lnTo>
                  <a:pt x="2184771" y="4207192"/>
                </a:lnTo>
                <a:lnTo>
                  <a:pt x="2179050" y="4207192"/>
                </a:lnTo>
                <a:lnTo>
                  <a:pt x="2173329" y="4207510"/>
                </a:lnTo>
                <a:lnTo>
                  <a:pt x="2167926" y="4208462"/>
                </a:lnTo>
                <a:lnTo>
                  <a:pt x="2162523" y="4209097"/>
                </a:lnTo>
                <a:lnTo>
                  <a:pt x="2157120" y="4210685"/>
                </a:lnTo>
                <a:lnTo>
                  <a:pt x="2151716" y="4212272"/>
                </a:lnTo>
                <a:lnTo>
                  <a:pt x="2146631" y="4213542"/>
                </a:lnTo>
                <a:lnTo>
                  <a:pt x="2141546" y="4215447"/>
                </a:lnTo>
                <a:lnTo>
                  <a:pt x="2136143" y="4217670"/>
                </a:lnTo>
                <a:lnTo>
                  <a:pt x="2131057" y="4220210"/>
                </a:lnTo>
                <a:lnTo>
                  <a:pt x="2125972" y="4223385"/>
                </a:lnTo>
                <a:lnTo>
                  <a:pt x="2121205" y="4226242"/>
                </a:lnTo>
                <a:lnTo>
                  <a:pt x="2116437" y="4229735"/>
                </a:lnTo>
                <a:lnTo>
                  <a:pt x="2111988" y="4232910"/>
                </a:lnTo>
                <a:lnTo>
                  <a:pt x="2107538" y="4236720"/>
                </a:lnTo>
                <a:lnTo>
                  <a:pt x="2103088" y="4240847"/>
                </a:lnTo>
                <a:lnTo>
                  <a:pt x="2015049" y="4329112"/>
                </a:lnTo>
                <a:lnTo>
                  <a:pt x="1915250" y="4428172"/>
                </a:lnTo>
                <a:lnTo>
                  <a:pt x="1911118" y="4432300"/>
                </a:lnTo>
                <a:lnTo>
                  <a:pt x="1906668" y="4436110"/>
                </a:lnTo>
                <a:lnTo>
                  <a:pt x="1902219" y="4439920"/>
                </a:lnTo>
                <a:lnTo>
                  <a:pt x="1897452" y="4443095"/>
                </a:lnTo>
                <a:lnTo>
                  <a:pt x="1892684" y="4446270"/>
                </a:lnTo>
                <a:lnTo>
                  <a:pt x="1887599" y="4448810"/>
                </a:lnTo>
                <a:lnTo>
                  <a:pt x="1882514" y="4451350"/>
                </a:lnTo>
                <a:lnTo>
                  <a:pt x="1877110" y="4453572"/>
                </a:lnTo>
                <a:lnTo>
                  <a:pt x="1872025" y="4455477"/>
                </a:lnTo>
                <a:lnTo>
                  <a:pt x="1866940" y="4457382"/>
                </a:lnTo>
                <a:lnTo>
                  <a:pt x="1861536" y="4458970"/>
                </a:lnTo>
                <a:lnTo>
                  <a:pt x="1855815" y="4459922"/>
                </a:lnTo>
                <a:lnTo>
                  <a:pt x="1850412" y="4460557"/>
                </a:lnTo>
                <a:lnTo>
                  <a:pt x="1845009" y="4461510"/>
                </a:lnTo>
                <a:lnTo>
                  <a:pt x="1839606" y="4461827"/>
                </a:lnTo>
                <a:lnTo>
                  <a:pt x="1833885" y="4462145"/>
                </a:lnTo>
                <a:lnTo>
                  <a:pt x="1828482" y="4461827"/>
                </a:lnTo>
                <a:lnTo>
                  <a:pt x="1823079" y="4461510"/>
                </a:lnTo>
                <a:lnTo>
                  <a:pt x="1817676" y="4460557"/>
                </a:lnTo>
                <a:lnTo>
                  <a:pt x="1811955" y="4459922"/>
                </a:lnTo>
                <a:lnTo>
                  <a:pt x="1806870" y="4458970"/>
                </a:lnTo>
                <a:lnTo>
                  <a:pt x="1801149" y="4457382"/>
                </a:lnTo>
                <a:lnTo>
                  <a:pt x="1795745" y="4455477"/>
                </a:lnTo>
                <a:lnTo>
                  <a:pt x="1790660" y="4453572"/>
                </a:lnTo>
                <a:lnTo>
                  <a:pt x="1785575" y="4451350"/>
                </a:lnTo>
                <a:lnTo>
                  <a:pt x="1780490" y="4448810"/>
                </a:lnTo>
                <a:lnTo>
                  <a:pt x="1775404" y="4446270"/>
                </a:lnTo>
                <a:lnTo>
                  <a:pt x="1770637" y="4443095"/>
                </a:lnTo>
                <a:lnTo>
                  <a:pt x="1766187" y="4439920"/>
                </a:lnTo>
                <a:lnTo>
                  <a:pt x="1761102" y="4436110"/>
                </a:lnTo>
                <a:lnTo>
                  <a:pt x="1756652" y="4432300"/>
                </a:lnTo>
                <a:lnTo>
                  <a:pt x="1752520" y="4428172"/>
                </a:lnTo>
                <a:lnTo>
                  <a:pt x="1746164" y="4421187"/>
                </a:lnTo>
                <a:lnTo>
                  <a:pt x="1740443" y="4414202"/>
                </a:lnTo>
                <a:lnTo>
                  <a:pt x="1735358" y="4406265"/>
                </a:lnTo>
                <a:lnTo>
                  <a:pt x="1730908" y="4398327"/>
                </a:lnTo>
                <a:lnTo>
                  <a:pt x="1727094" y="4389755"/>
                </a:lnTo>
                <a:lnTo>
                  <a:pt x="1724234" y="4381817"/>
                </a:lnTo>
                <a:lnTo>
                  <a:pt x="1722009" y="4373245"/>
                </a:lnTo>
                <a:lnTo>
                  <a:pt x="1720420" y="4364037"/>
                </a:lnTo>
                <a:lnTo>
                  <a:pt x="1719466" y="4355147"/>
                </a:lnTo>
                <a:lnTo>
                  <a:pt x="1719148" y="4346575"/>
                </a:lnTo>
                <a:lnTo>
                  <a:pt x="1719784" y="4337685"/>
                </a:lnTo>
                <a:lnTo>
                  <a:pt x="1721055" y="4328795"/>
                </a:lnTo>
                <a:lnTo>
                  <a:pt x="1722326" y="4320222"/>
                </a:lnTo>
                <a:lnTo>
                  <a:pt x="1724869" y="4311332"/>
                </a:lnTo>
                <a:lnTo>
                  <a:pt x="1728048" y="4303077"/>
                </a:lnTo>
                <a:lnTo>
                  <a:pt x="1732179" y="4294822"/>
                </a:lnTo>
                <a:lnTo>
                  <a:pt x="2001382" y="4025900"/>
                </a:lnTo>
                <a:lnTo>
                  <a:pt x="2005196" y="4021455"/>
                </a:lnTo>
                <a:lnTo>
                  <a:pt x="2009328" y="4017010"/>
                </a:lnTo>
                <a:lnTo>
                  <a:pt x="2012824" y="4012247"/>
                </a:lnTo>
                <a:lnTo>
                  <a:pt x="2016002" y="4007485"/>
                </a:lnTo>
                <a:lnTo>
                  <a:pt x="2018863" y="4002722"/>
                </a:lnTo>
                <a:lnTo>
                  <a:pt x="2022041" y="3997960"/>
                </a:lnTo>
                <a:lnTo>
                  <a:pt x="2024266" y="3992880"/>
                </a:lnTo>
                <a:lnTo>
                  <a:pt x="2026491" y="3987800"/>
                </a:lnTo>
                <a:lnTo>
                  <a:pt x="2028716" y="3982720"/>
                </a:lnTo>
                <a:lnTo>
                  <a:pt x="2030305" y="3977005"/>
                </a:lnTo>
                <a:lnTo>
                  <a:pt x="2031576" y="3971925"/>
                </a:lnTo>
                <a:lnTo>
                  <a:pt x="2032848" y="3966527"/>
                </a:lnTo>
                <a:lnTo>
                  <a:pt x="2033801" y="3960812"/>
                </a:lnTo>
                <a:lnTo>
                  <a:pt x="2034754" y="3955415"/>
                </a:lnTo>
                <a:lnTo>
                  <a:pt x="2035072" y="3949700"/>
                </a:lnTo>
                <a:lnTo>
                  <a:pt x="2035072" y="3944620"/>
                </a:lnTo>
                <a:lnTo>
                  <a:pt x="2035072" y="3938905"/>
                </a:lnTo>
                <a:lnTo>
                  <a:pt x="2034754" y="3933507"/>
                </a:lnTo>
                <a:lnTo>
                  <a:pt x="2033801" y="3927792"/>
                </a:lnTo>
                <a:lnTo>
                  <a:pt x="2032848" y="3922712"/>
                </a:lnTo>
                <a:lnTo>
                  <a:pt x="2031576" y="3916997"/>
                </a:lnTo>
                <a:lnTo>
                  <a:pt x="2030305" y="3911917"/>
                </a:lnTo>
                <a:lnTo>
                  <a:pt x="2028716" y="3906202"/>
                </a:lnTo>
                <a:lnTo>
                  <a:pt x="2026491" y="3901122"/>
                </a:lnTo>
                <a:lnTo>
                  <a:pt x="2024266" y="3896042"/>
                </a:lnTo>
                <a:lnTo>
                  <a:pt x="2022041" y="3890962"/>
                </a:lnTo>
                <a:lnTo>
                  <a:pt x="2018863" y="3886200"/>
                </a:lnTo>
                <a:lnTo>
                  <a:pt x="2016002" y="3881120"/>
                </a:lnTo>
                <a:lnTo>
                  <a:pt x="2012824" y="3876357"/>
                </a:lnTo>
                <a:lnTo>
                  <a:pt x="2009328" y="3871912"/>
                </a:lnTo>
                <a:lnTo>
                  <a:pt x="2005196" y="3867467"/>
                </a:lnTo>
                <a:lnTo>
                  <a:pt x="2001382" y="3863022"/>
                </a:lnTo>
                <a:lnTo>
                  <a:pt x="1996933" y="3858895"/>
                </a:lnTo>
                <a:lnTo>
                  <a:pt x="1992483" y="3855085"/>
                </a:lnTo>
                <a:lnTo>
                  <a:pt x="1988033" y="3851910"/>
                </a:lnTo>
                <a:lnTo>
                  <a:pt x="1983266" y="3848417"/>
                </a:lnTo>
                <a:lnTo>
                  <a:pt x="1978499" y="3845560"/>
                </a:lnTo>
                <a:lnTo>
                  <a:pt x="1973413" y="3842385"/>
                </a:lnTo>
                <a:lnTo>
                  <a:pt x="1968328" y="3839845"/>
                </a:lnTo>
                <a:lnTo>
                  <a:pt x="1962925" y="3837622"/>
                </a:lnTo>
                <a:lnTo>
                  <a:pt x="1957840" y="3835717"/>
                </a:lnTo>
                <a:lnTo>
                  <a:pt x="1952754" y="3834130"/>
                </a:lnTo>
                <a:lnTo>
                  <a:pt x="1947351" y="3832860"/>
                </a:lnTo>
                <a:lnTo>
                  <a:pt x="1941630" y="3831272"/>
                </a:lnTo>
                <a:lnTo>
                  <a:pt x="1936545" y="3830637"/>
                </a:lnTo>
                <a:lnTo>
                  <a:pt x="1930824" y="3829685"/>
                </a:lnTo>
                <a:lnTo>
                  <a:pt x="1925420" y="3829367"/>
                </a:lnTo>
                <a:lnTo>
                  <a:pt x="1919700" y="3829367"/>
                </a:lnTo>
                <a:lnTo>
                  <a:pt x="1914297" y="3829367"/>
                </a:lnTo>
                <a:lnTo>
                  <a:pt x="1908894" y="3829685"/>
                </a:lnTo>
                <a:lnTo>
                  <a:pt x="1903490" y="3830637"/>
                </a:lnTo>
                <a:lnTo>
                  <a:pt x="1897769" y="3831272"/>
                </a:lnTo>
                <a:lnTo>
                  <a:pt x="1892684" y="3832860"/>
                </a:lnTo>
                <a:lnTo>
                  <a:pt x="1886963" y="3834130"/>
                </a:lnTo>
                <a:lnTo>
                  <a:pt x="1881560" y="3835717"/>
                </a:lnTo>
                <a:lnTo>
                  <a:pt x="1876475" y="3837622"/>
                </a:lnTo>
                <a:lnTo>
                  <a:pt x="1871389" y="3839845"/>
                </a:lnTo>
                <a:lnTo>
                  <a:pt x="1866304" y="3842385"/>
                </a:lnTo>
                <a:lnTo>
                  <a:pt x="1861219" y="3845560"/>
                </a:lnTo>
                <a:lnTo>
                  <a:pt x="1856451" y="3848417"/>
                </a:lnTo>
                <a:lnTo>
                  <a:pt x="1852002" y="3851910"/>
                </a:lnTo>
                <a:lnTo>
                  <a:pt x="1846916" y="3855085"/>
                </a:lnTo>
                <a:lnTo>
                  <a:pt x="1842467" y="3858895"/>
                </a:lnTo>
                <a:lnTo>
                  <a:pt x="1838335" y="3863022"/>
                </a:lnTo>
                <a:lnTo>
                  <a:pt x="1271960" y="4428807"/>
                </a:lnTo>
                <a:lnTo>
                  <a:pt x="1267828" y="4432617"/>
                </a:lnTo>
                <a:lnTo>
                  <a:pt x="1263378" y="4436427"/>
                </a:lnTo>
                <a:lnTo>
                  <a:pt x="1258929" y="4440237"/>
                </a:lnTo>
                <a:lnTo>
                  <a:pt x="1254161" y="4443095"/>
                </a:lnTo>
                <a:lnTo>
                  <a:pt x="1249394" y="4446587"/>
                </a:lnTo>
                <a:lnTo>
                  <a:pt x="1244309" y="4449127"/>
                </a:lnTo>
                <a:lnTo>
                  <a:pt x="1239223" y="4451667"/>
                </a:lnTo>
                <a:lnTo>
                  <a:pt x="1234138" y="4453890"/>
                </a:lnTo>
                <a:lnTo>
                  <a:pt x="1228735" y="4455795"/>
                </a:lnTo>
                <a:lnTo>
                  <a:pt x="1223650" y="4457700"/>
                </a:lnTo>
                <a:lnTo>
                  <a:pt x="1218246" y="4458970"/>
                </a:lnTo>
                <a:lnTo>
                  <a:pt x="1212844" y="4460240"/>
                </a:lnTo>
                <a:lnTo>
                  <a:pt x="1207123" y="4461192"/>
                </a:lnTo>
                <a:lnTo>
                  <a:pt x="1202037" y="4461827"/>
                </a:lnTo>
                <a:lnTo>
                  <a:pt x="1196316" y="4462145"/>
                </a:lnTo>
                <a:lnTo>
                  <a:pt x="1190595" y="4462145"/>
                </a:lnTo>
                <a:lnTo>
                  <a:pt x="1185192" y="4462145"/>
                </a:lnTo>
                <a:lnTo>
                  <a:pt x="1179471" y="4461827"/>
                </a:lnTo>
                <a:lnTo>
                  <a:pt x="1174386" y="4461192"/>
                </a:lnTo>
                <a:lnTo>
                  <a:pt x="1168665" y="4460240"/>
                </a:lnTo>
                <a:lnTo>
                  <a:pt x="1163579" y="4458970"/>
                </a:lnTo>
                <a:lnTo>
                  <a:pt x="1157859" y="4457700"/>
                </a:lnTo>
                <a:lnTo>
                  <a:pt x="1152773" y="4455795"/>
                </a:lnTo>
                <a:lnTo>
                  <a:pt x="1147370" y="4453890"/>
                </a:lnTo>
                <a:lnTo>
                  <a:pt x="1142285" y="4451667"/>
                </a:lnTo>
                <a:lnTo>
                  <a:pt x="1136882" y="4449127"/>
                </a:lnTo>
                <a:lnTo>
                  <a:pt x="1132114" y="4446587"/>
                </a:lnTo>
                <a:lnTo>
                  <a:pt x="1127347" y="4443095"/>
                </a:lnTo>
                <a:lnTo>
                  <a:pt x="1122580" y="4440237"/>
                </a:lnTo>
                <a:lnTo>
                  <a:pt x="1117812" y="4436427"/>
                </a:lnTo>
                <a:lnTo>
                  <a:pt x="1113362" y="4432617"/>
                </a:lnTo>
                <a:lnTo>
                  <a:pt x="1109230" y="4428807"/>
                </a:lnTo>
                <a:lnTo>
                  <a:pt x="1105416" y="4424045"/>
                </a:lnTo>
                <a:lnTo>
                  <a:pt x="1101603" y="4419600"/>
                </a:lnTo>
                <a:lnTo>
                  <a:pt x="1097789" y="4415155"/>
                </a:lnTo>
                <a:lnTo>
                  <a:pt x="1094610" y="4410392"/>
                </a:lnTo>
                <a:lnTo>
                  <a:pt x="1091432" y="4405630"/>
                </a:lnTo>
                <a:lnTo>
                  <a:pt x="1088889" y="4400550"/>
                </a:lnTo>
                <a:lnTo>
                  <a:pt x="1086347" y="4395787"/>
                </a:lnTo>
                <a:lnTo>
                  <a:pt x="1084122" y="4390707"/>
                </a:lnTo>
                <a:lnTo>
                  <a:pt x="1082215" y="4385310"/>
                </a:lnTo>
                <a:lnTo>
                  <a:pt x="1080308" y="4379912"/>
                </a:lnTo>
                <a:lnTo>
                  <a:pt x="1078719" y="4374515"/>
                </a:lnTo>
                <a:lnTo>
                  <a:pt x="1077765" y="4369435"/>
                </a:lnTo>
                <a:lnTo>
                  <a:pt x="1076494" y="4363720"/>
                </a:lnTo>
                <a:lnTo>
                  <a:pt x="1076176" y="4358322"/>
                </a:lnTo>
                <a:lnTo>
                  <a:pt x="1075858" y="4352607"/>
                </a:lnTo>
                <a:lnTo>
                  <a:pt x="1075540" y="4347527"/>
                </a:lnTo>
                <a:lnTo>
                  <a:pt x="1075858" y="4341812"/>
                </a:lnTo>
                <a:lnTo>
                  <a:pt x="1076176" y="4336097"/>
                </a:lnTo>
                <a:lnTo>
                  <a:pt x="1076494" y="4330700"/>
                </a:lnTo>
                <a:lnTo>
                  <a:pt x="1077765" y="4325302"/>
                </a:lnTo>
                <a:lnTo>
                  <a:pt x="1078719" y="4319905"/>
                </a:lnTo>
                <a:lnTo>
                  <a:pt x="1080308" y="4314507"/>
                </a:lnTo>
                <a:lnTo>
                  <a:pt x="1082215" y="4309110"/>
                </a:lnTo>
                <a:lnTo>
                  <a:pt x="1084122" y="4303712"/>
                </a:lnTo>
                <a:lnTo>
                  <a:pt x="1086347" y="4298950"/>
                </a:lnTo>
                <a:lnTo>
                  <a:pt x="1088889" y="4293870"/>
                </a:lnTo>
                <a:lnTo>
                  <a:pt x="1091432" y="4288790"/>
                </a:lnTo>
                <a:lnTo>
                  <a:pt x="1094610" y="4284027"/>
                </a:lnTo>
                <a:lnTo>
                  <a:pt x="1097789" y="4279265"/>
                </a:lnTo>
                <a:lnTo>
                  <a:pt x="1101603" y="4274820"/>
                </a:lnTo>
                <a:lnTo>
                  <a:pt x="1105416" y="4270375"/>
                </a:lnTo>
                <a:lnTo>
                  <a:pt x="1109230" y="4265930"/>
                </a:lnTo>
                <a:lnTo>
                  <a:pt x="2363710" y="3013075"/>
                </a:lnTo>
                <a:lnTo>
                  <a:pt x="2367841" y="3008312"/>
                </a:lnTo>
                <a:lnTo>
                  <a:pt x="2371656" y="3003867"/>
                </a:lnTo>
                <a:lnTo>
                  <a:pt x="2375470" y="2999422"/>
                </a:lnTo>
                <a:lnTo>
                  <a:pt x="2378648" y="2994660"/>
                </a:lnTo>
                <a:lnTo>
                  <a:pt x="2381826" y="2989897"/>
                </a:lnTo>
                <a:lnTo>
                  <a:pt x="2384369" y="2985135"/>
                </a:lnTo>
                <a:lnTo>
                  <a:pt x="2386911" y="2979737"/>
                </a:lnTo>
                <a:lnTo>
                  <a:pt x="2389136" y="2974975"/>
                </a:lnTo>
                <a:lnTo>
                  <a:pt x="2391043" y="2969577"/>
                </a:lnTo>
                <a:lnTo>
                  <a:pt x="2392950" y="2964180"/>
                </a:lnTo>
                <a:lnTo>
                  <a:pt x="2394222" y="2958782"/>
                </a:lnTo>
                <a:lnTo>
                  <a:pt x="2395493" y="2953385"/>
                </a:lnTo>
                <a:lnTo>
                  <a:pt x="2396129" y="2947987"/>
                </a:lnTo>
                <a:lnTo>
                  <a:pt x="2397082" y="2942590"/>
                </a:lnTo>
                <a:lnTo>
                  <a:pt x="2397400" y="2936875"/>
                </a:lnTo>
                <a:lnTo>
                  <a:pt x="2397717" y="2931160"/>
                </a:lnTo>
                <a:lnTo>
                  <a:pt x="2397400" y="2926080"/>
                </a:lnTo>
                <a:lnTo>
                  <a:pt x="2397082" y="2920365"/>
                </a:lnTo>
                <a:lnTo>
                  <a:pt x="2396129" y="2914967"/>
                </a:lnTo>
                <a:lnTo>
                  <a:pt x="2395493" y="2909252"/>
                </a:lnTo>
                <a:lnTo>
                  <a:pt x="2394222" y="2904172"/>
                </a:lnTo>
                <a:lnTo>
                  <a:pt x="2392950" y="2898775"/>
                </a:lnTo>
                <a:lnTo>
                  <a:pt x="2391043" y="2893377"/>
                </a:lnTo>
                <a:lnTo>
                  <a:pt x="2389136" y="2887980"/>
                </a:lnTo>
                <a:lnTo>
                  <a:pt x="2386911" y="2882900"/>
                </a:lnTo>
                <a:lnTo>
                  <a:pt x="2384369" y="2878137"/>
                </a:lnTo>
                <a:lnTo>
                  <a:pt x="2381826" y="2873057"/>
                </a:lnTo>
                <a:lnTo>
                  <a:pt x="2378648" y="2868295"/>
                </a:lnTo>
                <a:lnTo>
                  <a:pt x="2375470" y="2863532"/>
                </a:lnTo>
                <a:lnTo>
                  <a:pt x="2371656" y="2859087"/>
                </a:lnTo>
                <a:lnTo>
                  <a:pt x="2367841" y="2854642"/>
                </a:lnTo>
                <a:lnTo>
                  <a:pt x="2363710" y="2850197"/>
                </a:lnTo>
                <a:lnTo>
                  <a:pt x="2359578" y="2846070"/>
                </a:lnTo>
                <a:lnTo>
                  <a:pt x="2355128" y="2842260"/>
                </a:lnTo>
                <a:lnTo>
                  <a:pt x="2350361" y="2838450"/>
                </a:lnTo>
                <a:lnTo>
                  <a:pt x="2345911" y="2835592"/>
                </a:lnTo>
                <a:lnTo>
                  <a:pt x="2341144" y="2832100"/>
                </a:lnTo>
                <a:lnTo>
                  <a:pt x="2336058" y="2829560"/>
                </a:lnTo>
                <a:lnTo>
                  <a:pt x="2330973" y="2827020"/>
                </a:lnTo>
                <a:lnTo>
                  <a:pt x="2325570" y="2824797"/>
                </a:lnTo>
                <a:lnTo>
                  <a:pt x="2320485" y="2822892"/>
                </a:lnTo>
                <a:lnTo>
                  <a:pt x="2315399" y="2820987"/>
                </a:lnTo>
                <a:lnTo>
                  <a:pt x="2309678" y="2820035"/>
                </a:lnTo>
                <a:lnTo>
                  <a:pt x="2304593" y="2818447"/>
                </a:lnTo>
                <a:lnTo>
                  <a:pt x="2298872" y="2817812"/>
                </a:lnTo>
                <a:lnTo>
                  <a:pt x="2293469" y="2816860"/>
                </a:lnTo>
                <a:lnTo>
                  <a:pt x="2288066" y="2816542"/>
                </a:lnTo>
                <a:lnTo>
                  <a:pt x="2282345" y="2816542"/>
                </a:lnTo>
                <a:lnTo>
                  <a:pt x="2276942" y="2816542"/>
                </a:lnTo>
                <a:lnTo>
                  <a:pt x="2271221" y="2816860"/>
                </a:lnTo>
                <a:lnTo>
                  <a:pt x="2266136" y="2817812"/>
                </a:lnTo>
                <a:lnTo>
                  <a:pt x="2260415" y="2818447"/>
                </a:lnTo>
                <a:lnTo>
                  <a:pt x="2254694" y="2820035"/>
                </a:lnTo>
                <a:lnTo>
                  <a:pt x="2249608" y="2820987"/>
                </a:lnTo>
                <a:lnTo>
                  <a:pt x="2244523" y="2822892"/>
                </a:lnTo>
                <a:lnTo>
                  <a:pt x="2239120" y="2824797"/>
                </a:lnTo>
                <a:lnTo>
                  <a:pt x="2234035" y="2827020"/>
                </a:lnTo>
                <a:lnTo>
                  <a:pt x="2228631" y="2829560"/>
                </a:lnTo>
                <a:lnTo>
                  <a:pt x="2223864" y="2832100"/>
                </a:lnTo>
                <a:lnTo>
                  <a:pt x="2219097" y="2835592"/>
                </a:lnTo>
                <a:lnTo>
                  <a:pt x="2214011" y="2838450"/>
                </a:lnTo>
                <a:lnTo>
                  <a:pt x="2209562" y="2842260"/>
                </a:lnTo>
                <a:lnTo>
                  <a:pt x="2205112" y="2846070"/>
                </a:lnTo>
                <a:lnTo>
                  <a:pt x="2200980" y="2850197"/>
                </a:lnTo>
                <a:lnTo>
                  <a:pt x="1039308" y="4010660"/>
                </a:lnTo>
                <a:lnTo>
                  <a:pt x="1034858" y="4014787"/>
                </a:lnTo>
                <a:lnTo>
                  <a:pt x="1030408" y="4018280"/>
                </a:lnTo>
                <a:lnTo>
                  <a:pt x="1025959" y="4022090"/>
                </a:lnTo>
                <a:lnTo>
                  <a:pt x="1020873" y="4025582"/>
                </a:lnTo>
                <a:lnTo>
                  <a:pt x="1016106" y="4028440"/>
                </a:lnTo>
                <a:lnTo>
                  <a:pt x="1011338" y="4030980"/>
                </a:lnTo>
                <a:lnTo>
                  <a:pt x="1005935" y="4033520"/>
                </a:lnTo>
                <a:lnTo>
                  <a:pt x="1001168" y="4035742"/>
                </a:lnTo>
                <a:lnTo>
                  <a:pt x="996083" y="4037647"/>
                </a:lnTo>
                <a:lnTo>
                  <a:pt x="990362" y="4039552"/>
                </a:lnTo>
                <a:lnTo>
                  <a:pt x="985276" y="4041140"/>
                </a:lnTo>
                <a:lnTo>
                  <a:pt x="979555" y="4042092"/>
                </a:lnTo>
                <a:lnTo>
                  <a:pt x="974470" y="4043045"/>
                </a:lnTo>
                <a:lnTo>
                  <a:pt x="968749" y="4043680"/>
                </a:lnTo>
                <a:lnTo>
                  <a:pt x="963028" y="4043997"/>
                </a:lnTo>
                <a:lnTo>
                  <a:pt x="957625" y="4043997"/>
                </a:lnTo>
                <a:lnTo>
                  <a:pt x="952222" y="4043997"/>
                </a:lnTo>
                <a:lnTo>
                  <a:pt x="946819" y="4043680"/>
                </a:lnTo>
                <a:lnTo>
                  <a:pt x="941098" y="4043045"/>
                </a:lnTo>
                <a:lnTo>
                  <a:pt x="935377" y="4042092"/>
                </a:lnTo>
                <a:lnTo>
                  <a:pt x="930291" y="4041140"/>
                </a:lnTo>
                <a:lnTo>
                  <a:pt x="925206" y="4039552"/>
                </a:lnTo>
                <a:lnTo>
                  <a:pt x="919485" y="4037647"/>
                </a:lnTo>
                <a:lnTo>
                  <a:pt x="914400" y="4035742"/>
                </a:lnTo>
                <a:lnTo>
                  <a:pt x="908997" y="4033520"/>
                </a:lnTo>
                <a:lnTo>
                  <a:pt x="904230" y="4030980"/>
                </a:lnTo>
                <a:lnTo>
                  <a:pt x="899462" y="4028440"/>
                </a:lnTo>
                <a:lnTo>
                  <a:pt x="894377" y="4025582"/>
                </a:lnTo>
                <a:lnTo>
                  <a:pt x="889609" y="4022090"/>
                </a:lnTo>
                <a:lnTo>
                  <a:pt x="885159" y="4018280"/>
                </a:lnTo>
                <a:lnTo>
                  <a:pt x="880710" y="4014787"/>
                </a:lnTo>
                <a:lnTo>
                  <a:pt x="876260" y="4010660"/>
                </a:lnTo>
                <a:lnTo>
                  <a:pt x="872128" y="4006215"/>
                </a:lnTo>
                <a:lnTo>
                  <a:pt x="868315" y="4002087"/>
                </a:lnTo>
                <a:lnTo>
                  <a:pt x="864501" y="3997007"/>
                </a:lnTo>
                <a:lnTo>
                  <a:pt x="861640" y="3992562"/>
                </a:lnTo>
                <a:lnTo>
                  <a:pt x="858144" y="3987800"/>
                </a:lnTo>
                <a:lnTo>
                  <a:pt x="855601" y="3982720"/>
                </a:lnTo>
                <a:lnTo>
                  <a:pt x="853059" y="3977640"/>
                </a:lnTo>
                <a:lnTo>
                  <a:pt x="850834" y="3972560"/>
                </a:lnTo>
                <a:lnTo>
                  <a:pt x="848927" y="3967162"/>
                </a:lnTo>
                <a:lnTo>
                  <a:pt x="847020" y="3962082"/>
                </a:lnTo>
                <a:lnTo>
                  <a:pt x="846066" y="3956367"/>
                </a:lnTo>
                <a:lnTo>
                  <a:pt x="844477" y="3951287"/>
                </a:lnTo>
                <a:lnTo>
                  <a:pt x="843842" y="3945572"/>
                </a:lnTo>
                <a:lnTo>
                  <a:pt x="842888" y="3940175"/>
                </a:lnTo>
                <a:lnTo>
                  <a:pt x="842570" y="3934777"/>
                </a:lnTo>
                <a:lnTo>
                  <a:pt x="842570" y="3929380"/>
                </a:lnTo>
                <a:lnTo>
                  <a:pt x="842570" y="3923665"/>
                </a:lnTo>
                <a:lnTo>
                  <a:pt x="842888" y="3918267"/>
                </a:lnTo>
                <a:lnTo>
                  <a:pt x="843842" y="3912552"/>
                </a:lnTo>
                <a:lnTo>
                  <a:pt x="844477" y="3907155"/>
                </a:lnTo>
                <a:lnTo>
                  <a:pt x="846066" y="3901757"/>
                </a:lnTo>
                <a:lnTo>
                  <a:pt x="847020" y="3896360"/>
                </a:lnTo>
                <a:lnTo>
                  <a:pt x="848927" y="3891280"/>
                </a:lnTo>
                <a:lnTo>
                  <a:pt x="850834" y="3886200"/>
                </a:lnTo>
                <a:lnTo>
                  <a:pt x="853059" y="3880802"/>
                </a:lnTo>
                <a:lnTo>
                  <a:pt x="855601" y="3875722"/>
                </a:lnTo>
                <a:lnTo>
                  <a:pt x="858144" y="3870642"/>
                </a:lnTo>
                <a:lnTo>
                  <a:pt x="861640" y="3865880"/>
                </a:lnTo>
                <a:lnTo>
                  <a:pt x="864501" y="3861117"/>
                </a:lnTo>
                <a:lnTo>
                  <a:pt x="868315" y="3856672"/>
                </a:lnTo>
                <a:lnTo>
                  <a:pt x="872128" y="3852227"/>
                </a:lnTo>
                <a:lnTo>
                  <a:pt x="876260" y="3847782"/>
                </a:lnTo>
                <a:lnTo>
                  <a:pt x="1469015" y="3255962"/>
                </a:lnTo>
                <a:lnTo>
                  <a:pt x="1473147" y="3251517"/>
                </a:lnTo>
                <a:lnTo>
                  <a:pt x="1476961" y="3247072"/>
                </a:lnTo>
                <a:lnTo>
                  <a:pt x="1480139" y="3242627"/>
                </a:lnTo>
                <a:lnTo>
                  <a:pt x="1483635" y="3237547"/>
                </a:lnTo>
                <a:lnTo>
                  <a:pt x="1486496" y="3232785"/>
                </a:lnTo>
                <a:lnTo>
                  <a:pt x="1489674" y="3228022"/>
                </a:lnTo>
                <a:lnTo>
                  <a:pt x="1491899" y="3223260"/>
                </a:lnTo>
                <a:lnTo>
                  <a:pt x="1494124" y="3217862"/>
                </a:lnTo>
                <a:lnTo>
                  <a:pt x="1496349" y="3212782"/>
                </a:lnTo>
                <a:lnTo>
                  <a:pt x="1497938" y="3207067"/>
                </a:lnTo>
                <a:lnTo>
                  <a:pt x="1499209" y="3201987"/>
                </a:lnTo>
                <a:lnTo>
                  <a:pt x="1500481" y="3196590"/>
                </a:lnTo>
                <a:lnTo>
                  <a:pt x="1501434" y="3191192"/>
                </a:lnTo>
                <a:lnTo>
                  <a:pt x="1502387" y="3185477"/>
                </a:lnTo>
                <a:lnTo>
                  <a:pt x="1502705" y="3179762"/>
                </a:lnTo>
                <a:lnTo>
                  <a:pt x="1502705" y="3174682"/>
                </a:lnTo>
                <a:lnTo>
                  <a:pt x="1502705" y="3168967"/>
                </a:lnTo>
                <a:lnTo>
                  <a:pt x="1502387" y="3163570"/>
                </a:lnTo>
                <a:lnTo>
                  <a:pt x="1501434" y="3157855"/>
                </a:lnTo>
                <a:lnTo>
                  <a:pt x="1500481" y="3152775"/>
                </a:lnTo>
                <a:lnTo>
                  <a:pt x="1499209" y="3147060"/>
                </a:lnTo>
                <a:lnTo>
                  <a:pt x="1497938" y="3141980"/>
                </a:lnTo>
                <a:lnTo>
                  <a:pt x="1496349" y="3136265"/>
                </a:lnTo>
                <a:lnTo>
                  <a:pt x="1494124" y="3131185"/>
                </a:lnTo>
                <a:lnTo>
                  <a:pt x="1491899" y="3126105"/>
                </a:lnTo>
                <a:lnTo>
                  <a:pt x="1489674" y="3121025"/>
                </a:lnTo>
                <a:lnTo>
                  <a:pt x="1486496" y="3116262"/>
                </a:lnTo>
                <a:lnTo>
                  <a:pt x="1483635" y="3111182"/>
                </a:lnTo>
                <a:lnTo>
                  <a:pt x="1480139" y="3106420"/>
                </a:lnTo>
                <a:lnTo>
                  <a:pt x="1476961" y="3101975"/>
                </a:lnTo>
                <a:lnTo>
                  <a:pt x="1473147" y="3097530"/>
                </a:lnTo>
                <a:lnTo>
                  <a:pt x="1469015" y="3093085"/>
                </a:lnTo>
                <a:lnTo>
                  <a:pt x="1465201" y="3089592"/>
                </a:lnTo>
                <a:lnTo>
                  <a:pt x="1461070" y="3086417"/>
                </a:lnTo>
                <a:lnTo>
                  <a:pt x="1453441" y="3080067"/>
                </a:lnTo>
                <a:lnTo>
                  <a:pt x="1444860" y="3074670"/>
                </a:lnTo>
                <a:lnTo>
                  <a:pt x="1436279" y="3070225"/>
                </a:lnTo>
                <a:lnTo>
                  <a:pt x="1427379" y="3066732"/>
                </a:lnTo>
                <a:lnTo>
                  <a:pt x="1417844" y="3063557"/>
                </a:lnTo>
                <a:lnTo>
                  <a:pt x="1408627" y="3061335"/>
                </a:lnTo>
                <a:lnTo>
                  <a:pt x="1398774" y="3060382"/>
                </a:lnTo>
                <a:lnTo>
                  <a:pt x="1389558" y="3059430"/>
                </a:lnTo>
                <a:lnTo>
                  <a:pt x="1380023" y="3059747"/>
                </a:lnTo>
                <a:lnTo>
                  <a:pt x="1370170" y="3060700"/>
                </a:lnTo>
                <a:lnTo>
                  <a:pt x="1360953" y="3062605"/>
                </a:lnTo>
                <a:lnTo>
                  <a:pt x="1351418" y="3065145"/>
                </a:lnTo>
                <a:lnTo>
                  <a:pt x="1342518" y="3068955"/>
                </a:lnTo>
                <a:lnTo>
                  <a:pt x="1333619" y="3073082"/>
                </a:lnTo>
                <a:lnTo>
                  <a:pt x="1325038" y="3077845"/>
                </a:lnTo>
                <a:lnTo>
                  <a:pt x="0" y="441183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7866319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6" name="Freeform 9">
            <a:extLst>
              <a:ext uri="{FF2B5EF4-FFF2-40B4-BE49-F238E27FC236}">
                <a16:creationId xmlns="" xmlns:a16="http://schemas.microsoft.com/office/drawing/2014/main" id="{038C1AE9-1CD2-4474-B31B-0870D53550CB}"/>
              </a:ext>
            </a:extLst>
          </p:cNvPr>
          <p:cNvSpPr>
            <a:spLocks/>
          </p:cNvSpPr>
          <p:nvPr/>
        </p:nvSpPr>
        <p:spPr bwMode="auto">
          <a:xfrm>
            <a:off x="8656129" y="3781847"/>
            <a:ext cx="487871" cy="650875"/>
          </a:xfrm>
          <a:custGeom>
            <a:avLst/>
            <a:gdLst>
              <a:gd name="T0" fmla="*/ 105 w 1535"/>
              <a:gd name="T1" fmla="*/ 1944 h 2050"/>
              <a:gd name="T2" fmla="*/ 133 w 1535"/>
              <a:gd name="T3" fmla="*/ 1969 h 2050"/>
              <a:gd name="T4" fmla="*/ 163 w 1535"/>
              <a:gd name="T5" fmla="*/ 1990 h 2050"/>
              <a:gd name="T6" fmla="*/ 193 w 1535"/>
              <a:gd name="T7" fmla="*/ 2009 h 2050"/>
              <a:gd name="T8" fmla="*/ 226 w 1535"/>
              <a:gd name="T9" fmla="*/ 2024 h 2050"/>
              <a:gd name="T10" fmla="*/ 259 w 1535"/>
              <a:gd name="T11" fmla="*/ 2036 h 2050"/>
              <a:gd name="T12" fmla="*/ 293 w 1535"/>
              <a:gd name="T13" fmla="*/ 2044 h 2050"/>
              <a:gd name="T14" fmla="*/ 328 w 1535"/>
              <a:gd name="T15" fmla="*/ 2049 h 2050"/>
              <a:gd name="T16" fmla="*/ 362 w 1535"/>
              <a:gd name="T17" fmla="*/ 2050 h 2050"/>
              <a:gd name="T18" fmla="*/ 397 w 1535"/>
              <a:gd name="T19" fmla="*/ 2049 h 2050"/>
              <a:gd name="T20" fmla="*/ 432 w 1535"/>
              <a:gd name="T21" fmla="*/ 2044 h 2050"/>
              <a:gd name="T22" fmla="*/ 466 w 1535"/>
              <a:gd name="T23" fmla="*/ 2036 h 2050"/>
              <a:gd name="T24" fmla="*/ 500 w 1535"/>
              <a:gd name="T25" fmla="*/ 2024 h 2050"/>
              <a:gd name="T26" fmla="*/ 531 w 1535"/>
              <a:gd name="T27" fmla="*/ 2009 h 2050"/>
              <a:gd name="T28" fmla="*/ 563 w 1535"/>
              <a:gd name="T29" fmla="*/ 1990 h 2050"/>
              <a:gd name="T30" fmla="*/ 592 w 1535"/>
              <a:gd name="T31" fmla="*/ 1969 h 2050"/>
              <a:gd name="T32" fmla="*/ 619 w 1535"/>
              <a:gd name="T33" fmla="*/ 1944 h 2050"/>
              <a:gd name="T34" fmla="*/ 1535 w 1535"/>
              <a:gd name="T35" fmla="*/ 0 h 2050"/>
              <a:gd name="T36" fmla="*/ 105 w 1535"/>
              <a:gd name="T37" fmla="*/ 1430 h 2050"/>
              <a:gd name="T38" fmla="*/ 81 w 1535"/>
              <a:gd name="T39" fmla="*/ 1457 h 2050"/>
              <a:gd name="T40" fmla="*/ 59 w 1535"/>
              <a:gd name="T41" fmla="*/ 1486 h 2050"/>
              <a:gd name="T42" fmla="*/ 41 w 1535"/>
              <a:gd name="T43" fmla="*/ 1518 h 2050"/>
              <a:gd name="T44" fmla="*/ 25 w 1535"/>
              <a:gd name="T45" fmla="*/ 1550 h 2050"/>
              <a:gd name="T46" fmla="*/ 14 w 1535"/>
              <a:gd name="T47" fmla="*/ 1584 h 2050"/>
              <a:gd name="T48" fmla="*/ 5 w 1535"/>
              <a:gd name="T49" fmla="*/ 1618 h 2050"/>
              <a:gd name="T50" fmla="*/ 1 w 1535"/>
              <a:gd name="T51" fmla="*/ 1652 h 2050"/>
              <a:gd name="T52" fmla="*/ 0 w 1535"/>
              <a:gd name="T53" fmla="*/ 1687 h 2050"/>
              <a:gd name="T54" fmla="*/ 1 w 1535"/>
              <a:gd name="T55" fmla="*/ 1721 h 2050"/>
              <a:gd name="T56" fmla="*/ 5 w 1535"/>
              <a:gd name="T57" fmla="*/ 1756 h 2050"/>
              <a:gd name="T58" fmla="*/ 14 w 1535"/>
              <a:gd name="T59" fmla="*/ 1790 h 2050"/>
              <a:gd name="T60" fmla="*/ 25 w 1535"/>
              <a:gd name="T61" fmla="*/ 1823 h 2050"/>
              <a:gd name="T62" fmla="*/ 41 w 1535"/>
              <a:gd name="T63" fmla="*/ 1856 h 2050"/>
              <a:gd name="T64" fmla="*/ 59 w 1535"/>
              <a:gd name="T65" fmla="*/ 1887 h 2050"/>
              <a:gd name="T66" fmla="*/ 81 w 1535"/>
              <a:gd name="T67" fmla="*/ 1916 h 2050"/>
              <a:gd name="T68" fmla="*/ 105 w 1535"/>
              <a:gd name="T69" fmla="*/ 1944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lnTo>
                  <a:pt x="105" y="19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7" name="Freeform 10">
            <a:extLst>
              <a:ext uri="{FF2B5EF4-FFF2-40B4-BE49-F238E27FC236}">
                <a16:creationId xmlns="" xmlns:a16="http://schemas.microsoft.com/office/drawing/2014/main" id="{BA94BC0B-A203-4465-B49C-97FB232210FC}"/>
              </a:ext>
            </a:extLst>
          </p:cNvPr>
          <p:cNvSpPr>
            <a:spLocks/>
          </p:cNvSpPr>
          <p:nvPr/>
        </p:nvSpPr>
        <p:spPr bwMode="auto">
          <a:xfrm>
            <a:off x="932834" y="6108700"/>
            <a:ext cx="916943" cy="749300"/>
          </a:xfrm>
          <a:custGeom>
            <a:avLst/>
            <a:gdLst>
              <a:gd name="T0" fmla="*/ 2781 w 2886"/>
              <a:gd name="T1" fmla="*/ 104 h 2358"/>
              <a:gd name="T2" fmla="*/ 2754 w 2886"/>
              <a:gd name="T3" fmla="*/ 80 h 2358"/>
              <a:gd name="T4" fmla="*/ 2725 w 2886"/>
              <a:gd name="T5" fmla="*/ 59 h 2358"/>
              <a:gd name="T6" fmla="*/ 2694 w 2886"/>
              <a:gd name="T7" fmla="*/ 41 h 2358"/>
              <a:gd name="T8" fmla="*/ 2662 w 2886"/>
              <a:gd name="T9" fmla="*/ 26 h 2358"/>
              <a:gd name="T10" fmla="*/ 2630 w 2886"/>
              <a:gd name="T11" fmla="*/ 14 h 2358"/>
              <a:gd name="T12" fmla="*/ 2596 w 2886"/>
              <a:gd name="T13" fmla="*/ 6 h 2358"/>
              <a:gd name="T14" fmla="*/ 2562 w 2886"/>
              <a:gd name="T15" fmla="*/ 1 h 2358"/>
              <a:gd name="T16" fmla="*/ 2527 w 2886"/>
              <a:gd name="T17" fmla="*/ 0 h 2358"/>
              <a:gd name="T18" fmla="*/ 2493 w 2886"/>
              <a:gd name="T19" fmla="*/ 1 h 2358"/>
              <a:gd name="T20" fmla="*/ 2459 w 2886"/>
              <a:gd name="T21" fmla="*/ 6 h 2358"/>
              <a:gd name="T22" fmla="*/ 2425 w 2886"/>
              <a:gd name="T23" fmla="*/ 14 h 2358"/>
              <a:gd name="T24" fmla="*/ 2392 w 2886"/>
              <a:gd name="T25" fmla="*/ 26 h 2358"/>
              <a:gd name="T26" fmla="*/ 2361 w 2886"/>
              <a:gd name="T27" fmla="*/ 41 h 2358"/>
              <a:gd name="T28" fmla="*/ 2330 w 2886"/>
              <a:gd name="T29" fmla="*/ 59 h 2358"/>
              <a:gd name="T30" fmla="*/ 2301 w 2886"/>
              <a:gd name="T31" fmla="*/ 80 h 2358"/>
              <a:gd name="T32" fmla="*/ 2274 w 2886"/>
              <a:gd name="T33" fmla="*/ 104 h 2358"/>
              <a:gd name="T34" fmla="*/ 1035 w 2886"/>
              <a:gd name="T35" fmla="*/ 2358 h 2358"/>
              <a:gd name="T36" fmla="*/ 2781 w 2886"/>
              <a:gd name="T37" fmla="*/ 612 h 2358"/>
              <a:gd name="T38" fmla="*/ 2806 w 2886"/>
              <a:gd name="T39" fmla="*/ 583 h 2358"/>
              <a:gd name="T40" fmla="*/ 2827 w 2886"/>
              <a:gd name="T41" fmla="*/ 555 h 2358"/>
              <a:gd name="T42" fmla="*/ 2844 w 2886"/>
              <a:gd name="T43" fmla="*/ 525 h 2358"/>
              <a:gd name="T44" fmla="*/ 2860 w 2886"/>
              <a:gd name="T45" fmla="*/ 493 h 2358"/>
              <a:gd name="T46" fmla="*/ 2871 w 2886"/>
              <a:gd name="T47" fmla="*/ 460 h 2358"/>
              <a:gd name="T48" fmla="*/ 2880 w 2886"/>
              <a:gd name="T49" fmla="*/ 426 h 2358"/>
              <a:gd name="T50" fmla="*/ 2884 w 2886"/>
              <a:gd name="T51" fmla="*/ 392 h 2358"/>
              <a:gd name="T52" fmla="*/ 2886 w 2886"/>
              <a:gd name="T53" fmla="*/ 358 h 2358"/>
              <a:gd name="T54" fmla="*/ 2884 w 2886"/>
              <a:gd name="T55" fmla="*/ 324 h 2358"/>
              <a:gd name="T56" fmla="*/ 2880 w 2886"/>
              <a:gd name="T57" fmla="*/ 290 h 2358"/>
              <a:gd name="T58" fmla="*/ 2871 w 2886"/>
              <a:gd name="T59" fmla="*/ 256 h 2358"/>
              <a:gd name="T60" fmla="*/ 2860 w 2886"/>
              <a:gd name="T61" fmla="*/ 223 h 2358"/>
              <a:gd name="T62" fmla="*/ 2844 w 2886"/>
              <a:gd name="T63" fmla="*/ 191 h 2358"/>
              <a:gd name="T64" fmla="*/ 2827 w 2886"/>
              <a:gd name="T65" fmla="*/ 161 h 2358"/>
              <a:gd name="T66" fmla="*/ 2806 w 2886"/>
              <a:gd name="T67" fmla="*/ 131 h 2358"/>
              <a:gd name="T68" fmla="*/ 2781 w 2886"/>
              <a:gd name="T69" fmla="*/ 104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86" h="2358">
                <a:moveTo>
                  <a:pt x="2781" y="104"/>
                </a:moveTo>
                <a:lnTo>
                  <a:pt x="2781" y="104"/>
                </a:lnTo>
                <a:lnTo>
                  <a:pt x="2767" y="92"/>
                </a:lnTo>
                <a:lnTo>
                  <a:pt x="2754" y="80"/>
                </a:lnTo>
                <a:lnTo>
                  <a:pt x="2739" y="69"/>
                </a:lnTo>
                <a:lnTo>
                  <a:pt x="2725" y="59"/>
                </a:lnTo>
                <a:lnTo>
                  <a:pt x="2709" y="49"/>
                </a:lnTo>
                <a:lnTo>
                  <a:pt x="2694" y="41"/>
                </a:lnTo>
                <a:lnTo>
                  <a:pt x="2678" y="33"/>
                </a:lnTo>
                <a:lnTo>
                  <a:pt x="2662" y="26"/>
                </a:lnTo>
                <a:lnTo>
                  <a:pt x="2646" y="20"/>
                </a:lnTo>
                <a:lnTo>
                  <a:pt x="2630" y="14"/>
                </a:lnTo>
                <a:lnTo>
                  <a:pt x="2613" y="9"/>
                </a:lnTo>
                <a:lnTo>
                  <a:pt x="2596" y="6"/>
                </a:lnTo>
                <a:lnTo>
                  <a:pt x="2579" y="4"/>
                </a:lnTo>
                <a:lnTo>
                  <a:pt x="2562" y="1"/>
                </a:lnTo>
                <a:lnTo>
                  <a:pt x="2545" y="0"/>
                </a:lnTo>
                <a:lnTo>
                  <a:pt x="2527" y="0"/>
                </a:lnTo>
                <a:lnTo>
                  <a:pt x="2510" y="0"/>
                </a:lnTo>
                <a:lnTo>
                  <a:pt x="2493" y="1"/>
                </a:lnTo>
                <a:lnTo>
                  <a:pt x="2476" y="4"/>
                </a:lnTo>
                <a:lnTo>
                  <a:pt x="2459" y="6"/>
                </a:lnTo>
                <a:lnTo>
                  <a:pt x="2442" y="9"/>
                </a:lnTo>
                <a:lnTo>
                  <a:pt x="2425" y="14"/>
                </a:lnTo>
                <a:lnTo>
                  <a:pt x="2409" y="20"/>
                </a:lnTo>
                <a:lnTo>
                  <a:pt x="2392" y="26"/>
                </a:lnTo>
                <a:lnTo>
                  <a:pt x="2376" y="33"/>
                </a:lnTo>
                <a:lnTo>
                  <a:pt x="2361" y="41"/>
                </a:lnTo>
                <a:lnTo>
                  <a:pt x="2346" y="49"/>
                </a:lnTo>
                <a:lnTo>
                  <a:pt x="2330" y="59"/>
                </a:lnTo>
                <a:lnTo>
                  <a:pt x="2315" y="69"/>
                </a:lnTo>
                <a:lnTo>
                  <a:pt x="2301" y="80"/>
                </a:lnTo>
                <a:lnTo>
                  <a:pt x="2287" y="92"/>
                </a:lnTo>
                <a:lnTo>
                  <a:pt x="2274" y="104"/>
                </a:lnTo>
                <a:lnTo>
                  <a:pt x="0" y="2358"/>
                </a:lnTo>
                <a:lnTo>
                  <a:pt x="1035" y="2358"/>
                </a:lnTo>
                <a:lnTo>
                  <a:pt x="2781" y="612"/>
                </a:lnTo>
                <a:lnTo>
                  <a:pt x="2781" y="612"/>
                </a:lnTo>
                <a:lnTo>
                  <a:pt x="2794" y="597"/>
                </a:lnTo>
                <a:lnTo>
                  <a:pt x="2806" y="583"/>
                </a:lnTo>
                <a:lnTo>
                  <a:pt x="2816" y="569"/>
                </a:lnTo>
                <a:lnTo>
                  <a:pt x="2827" y="555"/>
                </a:lnTo>
                <a:lnTo>
                  <a:pt x="2836" y="540"/>
                </a:lnTo>
                <a:lnTo>
                  <a:pt x="2844" y="525"/>
                </a:lnTo>
                <a:lnTo>
                  <a:pt x="2853" y="508"/>
                </a:lnTo>
                <a:lnTo>
                  <a:pt x="2860" y="493"/>
                </a:lnTo>
                <a:lnTo>
                  <a:pt x="2866" y="477"/>
                </a:lnTo>
                <a:lnTo>
                  <a:pt x="2871" y="460"/>
                </a:lnTo>
                <a:lnTo>
                  <a:pt x="2875" y="442"/>
                </a:lnTo>
                <a:lnTo>
                  <a:pt x="2880" y="426"/>
                </a:lnTo>
                <a:lnTo>
                  <a:pt x="2882" y="410"/>
                </a:lnTo>
                <a:lnTo>
                  <a:pt x="2884" y="392"/>
                </a:lnTo>
                <a:lnTo>
                  <a:pt x="2886" y="374"/>
                </a:lnTo>
                <a:lnTo>
                  <a:pt x="2886" y="358"/>
                </a:lnTo>
                <a:lnTo>
                  <a:pt x="2886" y="340"/>
                </a:lnTo>
                <a:lnTo>
                  <a:pt x="2884" y="324"/>
                </a:lnTo>
                <a:lnTo>
                  <a:pt x="2882" y="306"/>
                </a:lnTo>
                <a:lnTo>
                  <a:pt x="2880" y="290"/>
                </a:lnTo>
                <a:lnTo>
                  <a:pt x="2875" y="272"/>
                </a:lnTo>
                <a:lnTo>
                  <a:pt x="2871" y="256"/>
                </a:lnTo>
                <a:lnTo>
                  <a:pt x="2866" y="239"/>
                </a:lnTo>
                <a:lnTo>
                  <a:pt x="2860" y="223"/>
                </a:lnTo>
                <a:lnTo>
                  <a:pt x="2853" y="207"/>
                </a:lnTo>
                <a:lnTo>
                  <a:pt x="2844" y="191"/>
                </a:lnTo>
                <a:lnTo>
                  <a:pt x="2836" y="176"/>
                </a:lnTo>
                <a:lnTo>
                  <a:pt x="2827" y="161"/>
                </a:lnTo>
                <a:lnTo>
                  <a:pt x="2816" y="146"/>
                </a:lnTo>
                <a:lnTo>
                  <a:pt x="2806" y="131"/>
                </a:lnTo>
                <a:lnTo>
                  <a:pt x="2794" y="117"/>
                </a:lnTo>
                <a:lnTo>
                  <a:pt x="2781" y="104"/>
                </a:lnTo>
                <a:lnTo>
                  <a:pt x="2781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8" name="Freeform 11">
            <a:extLst>
              <a:ext uri="{FF2B5EF4-FFF2-40B4-BE49-F238E27FC236}">
                <a16:creationId xmlns="" xmlns:a16="http://schemas.microsoft.com/office/drawing/2014/main" id="{D7ADF25A-7051-4AB0-B034-B6FCD4FFD81D}"/>
              </a:ext>
            </a:extLst>
          </p:cNvPr>
          <p:cNvSpPr>
            <a:spLocks/>
          </p:cNvSpPr>
          <p:nvPr userDrawn="1"/>
        </p:nvSpPr>
        <p:spPr bwMode="auto">
          <a:xfrm>
            <a:off x="0" y="2381551"/>
            <a:ext cx="1101285" cy="1266825"/>
          </a:xfrm>
          <a:custGeom>
            <a:avLst/>
            <a:gdLst>
              <a:gd name="T0" fmla="*/ 3357 w 3464"/>
              <a:gd name="T1" fmla="*/ 106 h 3991"/>
              <a:gd name="T2" fmla="*/ 3330 w 3464"/>
              <a:gd name="T3" fmla="*/ 81 h 3991"/>
              <a:gd name="T4" fmla="*/ 3301 w 3464"/>
              <a:gd name="T5" fmla="*/ 60 h 3991"/>
              <a:gd name="T6" fmla="*/ 3269 w 3464"/>
              <a:gd name="T7" fmla="*/ 41 h 3991"/>
              <a:gd name="T8" fmla="*/ 3238 w 3464"/>
              <a:gd name="T9" fmla="*/ 26 h 3991"/>
              <a:gd name="T10" fmla="*/ 3204 w 3464"/>
              <a:gd name="T11" fmla="*/ 14 h 3991"/>
              <a:gd name="T12" fmla="*/ 3170 w 3464"/>
              <a:gd name="T13" fmla="*/ 6 h 3991"/>
              <a:gd name="T14" fmla="*/ 3136 w 3464"/>
              <a:gd name="T15" fmla="*/ 1 h 3991"/>
              <a:gd name="T16" fmla="*/ 3100 w 3464"/>
              <a:gd name="T17" fmla="*/ 0 h 3991"/>
              <a:gd name="T18" fmla="*/ 3066 w 3464"/>
              <a:gd name="T19" fmla="*/ 1 h 3991"/>
              <a:gd name="T20" fmla="*/ 3031 w 3464"/>
              <a:gd name="T21" fmla="*/ 6 h 3991"/>
              <a:gd name="T22" fmla="*/ 2997 w 3464"/>
              <a:gd name="T23" fmla="*/ 14 h 3991"/>
              <a:gd name="T24" fmla="*/ 2964 w 3464"/>
              <a:gd name="T25" fmla="*/ 26 h 3991"/>
              <a:gd name="T26" fmla="*/ 2931 w 3464"/>
              <a:gd name="T27" fmla="*/ 41 h 3991"/>
              <a:gd name="T28" fmla="*/ 2901 w 3464"/>
              <a:gd name="T29" fmla="*/ 60 h 3991"/>
              <a:gd name="T30" fmla="*/ 2871 w 3464"/>
              <a:gd name="T31" fmla="*/ 81 h 3991"/>
              <a:gd name="T32" fmla="*/ 2843 w 3464"/>
              <a:gd name="T33" fmla="*/ 106 h 3991"/>
              <a:gd name="T34" fmla="*/ 0 w 3464"/>
              <a:gd name="T35" fmla="*/ 3991 h 3991"/>
              <a:gd name="T36" fmla="*/ 3357 w 3464"/>
              <a:gd name="T37" fmla="*/ 620 h 3991"/>
              <a:gd name="T38" fmla="*/ 3382 w 3464"/>
              <a:gd name="T39" fmla="*/ 593 h 3991"/>
              <a:gd name="T40" fmla="*/ 3404 w 3464"/>
              <a:gd name="T41" fmla="*/ 563 h 3991"/>
              <a:gd name="T42" fmla="*/ 3422 w 3464"/>
              <a:gd name="T43" fmla="*/ 532 h 3991"/>
              <a:gd name="T44" fmla="*/ 3437 w 3464"/>
              <a:gd name="T45" fmla="*/ 500 h 3991"/>
              <a:gd name="T46" fmla="*/ 3449 w 3464"/>
              <a:gd name="T47" fmla="*/ 466 h 3991"/>
              <a:gd name="T48" fmla="*/ 3457 w 3464"/>
              <a:gd name="T49" fmla="*/ 432 h 3991"/>
              <a:gd name="T50" fmla="*/ 3462 w 3464"/>
              <a:gd name="T51" fmla="*/ 398 h 3991"/>
              <a:gd name="T52" fmla="*/ 3464 w 3464"/>
              <a:gd name="T53" fmla="*/ 363 h 3991"/>
              <a:gd name="T54" fmla="*/ 3462 w 3464"/>
              <a:gd name="T55" fmla="*/ 329 h 3991"/>
              <a:gd name="T56" fmla="*/ 3457 w 3464"/>
              <a:gd name="T57" fmla="*/ 293 h 3991"/>
              <a:gd name="T58" fmla="*/ 3449 w 3464"/>
              <a:gd name="T59" fmla="*/ 259 h 3991"/>
              <a:gd name="T60" fmla="*/ 3437 w 3464"/>
              <a:gd name="T61" fmla="*/ 226 h 3991"/>
              <a:gd name="T62" fmla="*/ 3422 w 3464"/>
              <a:gd name="T63" fmla="*/ 194 h 3991"/>
              <a:gd name="T64" fmla="*/ 3404 w 3464"/>
              <a:gd name="T65" fmla="*/ 163 h 3991"/>
              <a:gd name="T66" fmla="*/ 3382 w 3464"/>
              <a:gd name="T67" fmla="*/ 134 h 3991"/>
              <a:gd name="T68" fmla="*/ 3357 w 3464"/>
              <a:gd name="T69" fmla="*/ 106 h 3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64" h="3991">
                <a:moveTo>
                  <a:pt x="3357" y="106"/>
                </a:moveTo>
                <a:lnTo>
                  <a:pt x="3357" y="106"/>
                </a:lnTo>
                <a:lnTo>
                  <a:pt x="3344" y="93"/>
                </a:lnTo>
                <a:lnTo>
                  <a:pt x="3330" y="81"/>
                </a:lnTo>
                <a:lnTo>
                  <a:pt x="3315" y="69"/>
                </a:lnTo>
                <a:lnTo>
                  <a:pt x="3301" y="60"/>
                </a:lnTo>
                <a:lnTo>
                  <a:pt x="3286" y="49"/>
                </a:lnTo>
                <a:lnTo>
                  <a:pt x="3269" y="41"/>
                </a:lnTo>
                <a:lnTo>
                  <a:pt x="3254" y="33"/>
                </a:lnTo>
                <a:lnTo>
                  <a:pt x="3238" y="26"/>
                </a:lnTo>
                <a:lnTo>
                  <a:pt x="3221" y="20"/>
                </a:lnTo>
                <a:lnTo>
                  <a:pt x="3204" y="14"/>
                </a:lnTo>
                <a:lnTo>
                  <a:pt x="3187" y="9"/>
                </a:lnTo>
                <a:lnTo>
                  <a:pt x="3170" y="6"/>
                </a:lnTo>
                <a:lnTo>
                  <a:pt x="3153" y="3"/>
                </a:lnTo>
                <a:lnTo>
                  <a:pt x="3136" y="1"/>
                </a:lnTo>
                <a:lnTo>
                  <a:pt x="3118" y="0"/>
                </a:lnTo>
                <a:lnTo>
                  <a:pt x="3100" y="0"/>
                </a:lnTo>
                <a:lnTo>
                  <a:pt x="3083" y="0"/>
                </a:lnTo>
                <a:lnTo>
                  <a:pt x="3066" y="1"/>
                </a:lnTo>
                <a:lnTo>
                  <a:pt x="3049" y="3"/>
                </a:lnTo>
                <a:lnTo>
                  <a:pt x="3031" y="6"/>
                </a:lnTo>
                <a:lnTo>
                  <a:pt x="3015" y="9"/>
                </a:lnTo>
                <a:lnTo>
                  <a:pt x="2997" y="14"/>
                </a:lnTo>
                <a:lnTo>
                  <a:pt x="2981" y="20"/>
                </a:lnTo>
                <a:lnTo>
                  <a:pt x="2964" y="26"/>
                </a:lnTo>
                <a:lnTo>
                  <a:pt x="2948" y="33"/>
                </a:lnTo>
                <a:lnTo>
                  <a:pt x="2931" y="41"/>
                </a:lnTo>
                <a:lnTo>
                  <a:pt x="2916" y="49"/>
                </a:lnTo>
                <a:lnTo>
                  <a:pt x="2901" y="60"/>
                </a:lnTo>
                <a:lnTo>
                  <a:pt x="2885" y="69"/>
                </a:lnTo>
                <a:lnTo>
                  <a:pt x="2871" y="81"/>
                </a:lnTo>
                <a:lnTo>
                  <a:pt x="2857" y="93"/>
                </a:lnTo>
                <a:lnTo>
                  <a:pt x="2843" y="106"/>
                </a:lnTo>
                <a:lnTo>
                  <a:pt x="0" y="2956"/>
                </a:lnTo>
                <a:lnTo>
                  <a:pt x="0" y="3991"/>
                </a:lnTo>
                <a:lnTo>
                  <a:pt x="3357" y="620"/>
                </a:lnTo>
                <a:lnTo>
                  <a:pt x="3357" y="620"/>
                </a:lnTo>
                <a:lnTo>
                  <a:pt x="3370" y="607"/>
                </a:lnTo>
                <a:lnTo>
                  <a:pt x="3382" y="593"/>
                </a:lnTo>
                <a:lnTo>
                  <a:pt x="3394" y="577"/>
                </a:lnTo>
                <a:lnTo>
                  <a:pt x="3404" y="563"/>
                </a:lnTo>
                <a:lnTo>
                  <a:pt x="3414" y="548"/>
                </a:lnTo>
                <a:lnTo>
                  <a:pt x="3422" y="532"/>
                </a:lnTo>
                <a:lnTo>
                  <a:pt x="3430" y="516"/>
                </a:lnTo>
                <a:lnTo>
                  <a:pt x="3437" y="500"/>
                </a:lnTo>
                <a:lnTo>
                  <a:pt x="3444" y="483"/>
                </a:lnTo>
                <a:lnTo>
                  <a:pt x="3449" y="466"/>
                </a:lnTo>
                <a:lnTo>
                  <a:pt x="3454" y="449"/>
                </a:lnTo>
                <a:lnTo>
                  <a:pt x="3457" y="432"/>
                </a:lnTo>
                <a:lnTo>
                  <a:pt x="3461" y="415"/>
                </a:lnTo>
                <a:lnTo>
                  <a:pt x="3462" y="398"/>
                </a:lnTo>
                <a:lnTo>
                  <a:pt x="3464" y="380"/>
                </a:lnTo>
                <a:lnTo>
                  <a:pt x="3464" y="363"/>
                </a:lnTo>
                <a:lnTo>
                  <a:pt x="3464" y="345"/>
                </a:lnTo>
                <a:lnTo>
                  <a:pt x="3462" y="329"/>
                </a:lnTo>
                <a:lnTo>
                  <a:pt x="3461" y="311"/>
                </a:lnTo>
                <a:lnTo>
                  <a:pt x="3457" y="293"/>
                </a:lnTo>
                <a:lnTo>
                  <a:pt x="3454" y="276"/>
                </a:lnTo>
                <a:lnTo>
                  <a:pt x="3449" y="259"/>
                </a:lnTo>
                <a:lnTo>
                  <a:pt x="3444" y="243"/>
                </a:lnTo>
                <a:lnTo>
                  <a:pt x="3437" y="226"/>
                </a:lnTo>
                <a:lnTo>
                  <a:pt x="3430" y="210"/>
                </a:lnTo>
                <a:lnTo>
                  <a:pt x="3422" y="194"/>
                </a:lnTo>
                <a:lnTo>
                  <a:pt x="3414" y="178"/>
                </a:lnTo>
                <a:lnTo>
                  <a:pt x="3404" y="163"/>
                </a:lnTo>
                <a:lnTo>
                  <a:pt x="3394" y="148"/>
                </a:lnTo>
                <a:lnTo>
                  <a:pt x="3382" y="134"/>
                </a:lnTo>
                <a:lnTo>
                  <a:pt x="3370" y="120"/>
                </a:lnTo>
                <a:lnTo>
                  <a:pt x="3357" y="106"/>
                </a:lnTo>
                <a:lnTo>
                  <a:pt x="3357" y="10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3019518" y="2132856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3019518" y="4612532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1567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02978FAA-C14E-4EDD-9D4A-94A548EDBD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5" r="50539"/>
          <a:stretch/>
        </p:blipFill>
        <p:spPr>
          <a:xfrm>
            <a:off x="5672359" y="0"/>
            <a:ext cx="3471641" cy="4252913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9E07B58E-BE2A-4170-A342-6D28879EF3C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8"/>
          <a:stretch>
            <a:fillRect/>
          </a:stretch>
        </p:blipFill>
        <p:spPr>
          <a:xfrm>
            <a:off x="0" y="2748565"/>
            <a:ext cx="4644008" cy="4109435"/>
          </a:xfrm>
          <a:custGeom>
            <a:avLst/>
            <a:gdLst>
              <a:gd name="connsiteX0" fmla="*/ 0 w 4644008"/>
              <a:gd name="connsiteY0" fmla="*/ 0 h 4109435"/>
              <a:gd name="connsiteX1" fmla="*/ 4644008 w 4644008"/>
              <a:gd name="connsiteY1" fmla="*/ 0 h 4109435"/>
              <a:gd name="connsiteX2" fmla="*/ 4644008 w 4644008"/>
              <a:gd name="connsiteY2" fmla="*/ 4109435 h 4109435"/>
              <a:gd name="connsiteX3" fmla="*/ 0 w 4644008"/>
              <a:gd name="connsiteY3" fmla="*/ 4109435 h 4109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008" h="4109435">
                <a:moveTo>
                  <a:pt x="0" y="0"/>
                </a:moveTo>
                <a:lnTo>
                  <a:pt x="4644008" y="0"/>
                </a:lnTo>
                <a:lnTo>
                  <a:pt x="4644008" y="4109435"/>
                </a:lnTo>
                <a:lnTo>
                  <a:pt x="0" y="4109435"/>
                </a:lnTo>
                <a:close/>
              </a:path>
            </a:pathLst>
          </a:custGeom>
        </p:spPr>
      </p:pic>
      <p:sp>
        <p:nvSpPr>
          <p:cNvPr id="45" name="Freeform: Shape 44">
            <a:extLst>
              <a:ext uri="{FF2B5EF4-FFF2-40B4-BE49-F238E27FC236}">
                <a16:creationId xmlns="" xmlns:a16="http://schemas.microsoft.com/office/drawing/2014/main" id="{4BBB5E71-AB95-4AAE-8D0C-2B8D78EC465D}"/>
              </a:ext>
            </a:extLst>
          </p:cNvPr>
          <p:cNvSpPr>
            <a:spLocks/>
          </p:cNvSpPr>
          <p:nvPr userDrawn="1"/>
        </p:nvSpPr>
        <p:spPr bwMode="auto">
          <a:xfrm>
            <a:off x="0" y="1"/>
            <a:ext cx="9147326" cy="6857999"/>
          </a:xfrm>
          <a:custGeom>
            <a:avLst/>
            <a:gdLst>
              <a:gd name="connsiteX0" fmla="*/ 0 w 9147326"/>
              <a:gd name="connsiteY0" fmla="*/ 0 h 6857999"/>
              <a:gd name="connsiteX1" fmla="*/ 9147326 w 9147326"/>
              <a:gd name="connsiteY1" fmla="*/ 0 h 6857999"/>
              <a:gd name="connsiteX2" fmla="*/ 9147326 w 9147326"/>
              <a:gd name="connsiteY2" fmla="*/ 126534 h 6857999"/>
              <a:gd name="connsiteX3" fmla="*/ 7728380 w 9147326"/>
              <a:gd name="connsiteY3" fmla="*/ 1544002 h 6857999"/>
              <a:gd name="connsiteX4" fmla="*/ 7724248 w 9147326"/>
              <a:gd name="connsiteY4" fmla="*/ 1548130 h 6857999"/>
              <a:gd name="connsiteX5" fmla="*/ 7720434 w 9147326"/>
              <a:gd name="connsiteY5" fmla="*/ 1552575 h 6857999"/>
              <a:gd name="connsiteX6" fmla="*/ 7717256 w 9147326"/>
              <a:gd name="connsiteY6" fmla="*/ 1557337 h 6857999"/>
              <a:gd name="connsiteX7" fmla="*/ 7713759 w 9147326"/>
              <a:gd name="connsiteY7" fmla="*/ 1561782 h 6857999"/>
              <a:gd name="connsiteX8" fmla="*/ 7710899 w 9147326"/>
              <a:gd name="connsiteY8" fmla="*/ 1566545 h 6857999"/>
              <a:gd name="connsiteX9" fmla="*/ 7707721 w 9147326"/>
              <a:gd name="connsiteY9" fmla="*/ 1571942 h 6857999"/>
              <a:gd name="connsiteX10" fmla="*/ 7705496 w 9147326"/>
              <a:gd name="connsiteY10" fmla="*/ 1576705 h 6857999"/>
              <a:gd name="connsiteX11" fmla="*/ 7702953 w 9147326"/>
              <a:gd name="connsiteY11" fmla="*/ 1581785 h 6857999"/>
              <a:gd name="connsiteX12" fmla="*/ 7701046 w 9147326"/>
              <a:gd name="connsiteY12" fmla="*/ 1587182 h 6857999"/>
              <a:gd name="connsiteX13" fmla="*/ 7699457 w 9147326"/>
              <a:gd name="connsiteY13" fmla="*/ 1592262 h 6857999"/>
              <a:gd name="connsiteX14" fmla="*/ 7698186 w 9147326"/>
              <a:gd name="connsiteY14" fmla="*/ 1597977 h 6857999"/>
              <a:gd name="connsiteX15" fmla="*/ 7696914 w 9147326"/>
              <a:gd name="connsiteY15" fmla="*/ 1603057 h 6857999"/>
              <a:gd name="connsiteX16" fmla="*/ 7695961 w 9147326"/>
              <a:gd name="connsiteY16" fmla="*/ 1608772 h 6857999"/>
              <a:gd name="connsiteX17" fmla="*/ 7695007 w 9147326"/>
              <a:gd name="connsiteY17" fmla="*/ 1614487 h 6857999"/>
              <a:gd name="connsiteX18" fmla="*/ 7694690 w 9147326"/>
              <a:gd name="connsiteY18" fmla="*/ 1619567 h 6857999"/>
              <a:gd name="connsiteX19" fmla="*/ 7694690 w 9147326"/>
              <a:gd name="connsiteY19" fmla="*/ 1625282 h 6857999"/>
              <a:gd name="connsiteX20" fmla="*/ 7694690 w 9147326"/>
              <a:gd name="connsiteY20" fmla="*/ 1630680 h 6857999"/>
              <a:gd name="connsiteX21" fmla="*/ 7695007 w 9147326"/>
              <a:gd name="connsiteY21" fmla="*/ 1636395 h 6857999"/>
              <a:gd name="connsiteX22" fmla="*/ 7695961 w 9147326"/>
              <a:gd name="connsiteY22" fmla="*/ 1641792 h 6857999"/>
              <a:gd name="connsiteX23" fmla="*/ 7696914 w 9147326"/>
              <a:gd name="connsiteY23" fmla="*/ 1647190 h 6857999"/>
              <a:gd name="connsiteX24" fmla="*/ 7698186 w 9147326"/>
              <a:gd name="connsiteY24" fmla="*/ 1652587 h 6857999"/>
              <a:gd name="connsiteX25" fmla="*/ 7699457 w 9147326"/>
              <a:gd name="connsiteY25" fmla="*/ 1657985 h 6857999"/>
              <a:gd name="connsiteX26" fmla="*/ 7701046 w 9147326"/>
              <a:gd name="connsiteY26" fmla="*/ 1663065 h 6857999"/>
              <a:gd name="connsiteX27" fmla="*/ 7702953 w 9147326"/>
              <a:gd name="connsiteY27" fmla="*/ 1668462 h 6857999"/>
              <a:gd name="connsiteX28" fmla="*/ 7705178 w 9147326"/>
              <a:gd name="connsiteY28" fmla="*/ 1673542 h 6857999"/>
              <a:gd name="connsiteX29" fmla="*/ 7707721 w 9147326"/>
              <a:gd name="connsiteY29" fmla="*/ 1678940 h 6857999"/>
              <a:gd name="connsiteX30" fmla="*/ 7710899 w 9147326"/>
              <a:gd name="connsiteY30" fmla="*/ 1683702 h 6857999"/>
              <a:gd name="connsiteX31" fmla="*/ 7713759 w 9147326"/>
              <a:gd name="connsiteY31" fmla="*/ 1688465 h 6857999"/>
              <a:gd name="connsiteX32" fmla="*/ 7717256 w 9147326"/>
              <a:gd name="connsiteY32" fmla="*/ 1693227 h 6857999"/>
              <a:gd name="connsiteX33" fmla="*/ 7720434 w 9147326"/>
              <a:gd name="connsiteY33" fmla="*/ 1697672 h 6857999"/>
              <a:gd name="connsiteX34" fmla="*/ 7724248 w 9147326"/>
              <a:gd name="connsiteY34" fmla="*/ 1702435 h 6857999"/>
              <a:gd name="connsiteX35" fmla="*/ 7728380 w 9147326"/>
              <a:gd name="connsiteY35" fmla="*/ 1706245 h 6857999"/>
              <a:gd name="connsiteX36" fmla="*/ 7732829 w 9147326"/>
              <a:gd name="connsiteY36" fmla="*/ 1710372 h 6857999"/>
              <a:gd name="connsiteX37" fmla="*/ 7737279 w 9147326"/>
              <a:gd name="connsiteY37" fmla="*/ 1714500 h 6857999"/>
              <a:gd name="connsiteX38" fmla="*/ 7741729 w 9147326"/>
              <a:gd name="connsiteY38" fmla="*/ 1717992 h 6857999"/>
              <a:gd name="connsiteX39" fmla="*/ 7746496 w 9147326"/>
              <a:gd name="connsiteY39" fmla="*/ 1721167 h 6857999"/>
              <a:gd name="connsiteX40" fmla="*/ 7751581 w 9147326"/>
              <a:gd name="connsiteY40" fmla="*/ 1724342 h 6857999"/>
              <a:gd name="connsiteX41" fmla="*/ 7756349 w 9147326"/>
              <a:gd name="connsiteY41" fmla="*/ 1727200 h 6857999"/>
              <a:gd name="connsiteX42" fmla="*/ 7761434 w 9147326"/>
              <a:gd name="connsiteY42" fmla="*/ 1729422 h 6857999"/>
              <a:gd name="connsiteX43" fmla="*/ 7766202 w 9147326"/>
              <a:gd name="connsiteY43" fmla="*/ 1731645 h 6857999"/>
              <a:gd name="connsiteX44" fmla="*/ 7771605 w 9147326"/>
              <a:gd name="connsiteY44" fmla="*/ 1733867 h 6857999"/>
              <a:gd name="connsiteX45" fmla="*/ 7777326 w 9147326"/>
              <a:gd name="connsiteY45" fmla="*/ 1735455 h 6857999"/>
              <a:gd name="connsiteX46" fmla="*/ 7782411 w 9147326"/>
              <a:gd name="connsiteY46" fmla="*/ 1737042 h 6857999"/>
              <a:gd name="connsiteX47" fmla="*/ 7788132 w 9147326"/>
              <a:gd name="connsiteY47" fmla="*/ 1737995 h 6857999"/>
              <a:gd name="connsiteX48" fmla="*/ 7793217 w 9147326"/>
              <a:gd name="connsiteY48" fmla="*/ 1739265 h 6857999"/>
              <a:gd name="connsiteX49" fmla="*/ 7798938 w 9147326"/>
              <a:gd name="connsiteY49" fmla="*/ 1739900 h 6857999"/>
              <a:gd name="connsiteX50" fmla="*/ 7804341 w 9147326"/>
              <a:gd name="connsiteY50" fmla="*/ 1740217 h 6857999"/>
              <a:gd name="connsiteX51" fmla="*/ 7810062 w 9147326"/>
              <a:gd name="connsiteY51" fmla="*/ 1740217 h 6857999"/>
              <a:gd name="connsiteX52" fmla="*/ 7815148 w 9147326"/>
              <a:gd name="connsiteY52" fmla="*/ 1740217 h 6857999"/>
              <a:gd name="connsiteX53" fmla="*/ 7820868 w 9147326"/>
              <a:gd name="connsiteY53" fmla="*/ 1739900 h 6857999"/>
              <a:gd name="connsiteX54" fmla="*/ 7826272 w 9147326"/>
              <a:gd name="connsiteY54" fmla="*/ 1739265 h 6857999"/>
              <a:gd name="connsiteX55" fmla="*/ 7831993 w 9147326"/>
              <a:gd name="connsiteY55" fmla="*/ 1737995 h 6857999"/>
              <a:gd name="connsiteX56" fmla="*/ 7837396 w 9147326"/>
              <a:gd name="connsiteY56" fmla="*/ 1737042 h 6857999"/>
              <a:gd name="connsiteX57" fmla="*/ 7842799 w 9147326"/>
              <a:gd name="connsiteY57" fmla="*/ 1735455 h 6857999"/>
              <a:gd name="connsiteX58" fmla="*/ 7848202 w 9147326"/>
              <a:gd name="connsiteY58" fmla="*/ 1733867 h 6857999"/>
              <a:gd name="connsiteX59" fmla="*/ 7853287 w 9147326"/>
              <a:gd name="connsiteY59" fmla="*/ 1731645 h 6857999"/>
              <a:gd name="connsiteX60" fmla="*/ 7858373 w 9147326"/>
              <a:gd name="connsiteY60" fmla="*/ 1729422 h 6857999"/>
              <a:gd name="connsiteX61" fmla="*/ 7863458 w 9147326"/>
              <a:gd name="connsiteY61" fmla="*/ 1727200 h 6857999"/>
              <a:gd name="connsiteX62" fmla="*/ 7868225 w 9147326"/>
              <a:gd name="connsiteY62" fmla="*/ 1724342 h 6857999"/>
              <a:gd name="connsiteX63" fmla="*/ 7872993 w 9147326"/>
              <a:gd name="connsiteY63" fmla="*/ 1721167 h 6857999"/>
              <a:gd name="connsiteX64" fmla="*/ 7877760 w 9147326"/>
              <a:gd name="connsiteY64" fmla="*/ 1717992 h 6857999"/>
              <a:gd name="connsiteX65" fmla="*/ 7882528 w 9147326"/>
              <a:gd name="connsiteY65" fmla="*/ 1714500 h 6857999"/>
              <a:gd name="connsiteX66" fmla="*/ 7886977 w 9147326"/>
              <a:gd name="connsiteY66" fmla="*/ 1710372 h 6857999"/>
              <a:gd name="connsiteX67" fmla="*/ 7891427 w 9147326"/>
              <a:gd name="connsiteY67" fmla="*/ 1706245 h 6857999"/>
              <a:gd name="connsiteX68" fmla="*/ 7996947 w 9147326"/>
              <a:gd name="connsiteY68" fmla="*/ 1601152 h 6857999"/>
              <a:gd name="connsiteX69" fmla="*/ 8001079 w 9147326"/>
              <a:gd name="connsiteY69" fmla="*/ 1597342 h 6857999"/>
              <a:gd name="connsiteX70" fmla="*/ 8005528 w 9147326"/>
              <a:gd name="connsiteY70" fmla="*/ 1593215 h 6857999"/>
              <a:gd name="connsiteX71" fmla="*/ 8010296 w 9147326"/>
              <a:gd name="connsiteY71" fmla="*/ 1589722 h 6857999"/>
              <a:gd name="connsiteX72" fmla="*/ 8014745 w 9147326"/>
              <a:gd name="connsiteY72" fmla="*/ 1586547 h 6857999"/>
              <a:gd name="connsiteX73" fmla="*/ 8019831 w 9147326"/>
              <a:gd name="connsiteY73" fmla="*/ 1583372 h 6857999"/>
              <a:gd name="connsiteX74" fmla="*/ 8024916 w 9147326"/>
              <a:gd name="connsiteY74" fmla="*/ 1580515 h 6857999"/>
              <a:gd name="connsiteX75" fmla="*/ 8029683 w 9147326"/>
              <a:gd name="connsiteY75" fmla="*/ 1578292 h 6857999"/>
              <a:gd name="connsiteX76" fmla="*/ 8035087 w 9147326"/>
              <a:gd name="connsiteY76" fmla="*/ 1576070 h 6857999"/>
              <a:gd name="connsiteX77" fmla="*/ 8040172 w 9147326"/>
              <a:gd name="connsiteY77" fmla="*/ 1573847 h 6857999"/>
              <a:gd name="connsiteX78" fmla="*/ 8045575 w 9147326"/>
              <a:gd name="connsiteY78" fmla="*/ 1572260 h 6857999"/>
              <a:gd name="connsiteX79" fmla="*/ 8050978 w 9147326"/>
              <a:gd name="connsiteY79" fmla="*/ 1570672 h 6857999"/>
              <a:gd name="connsiteX80" fmla="*/ 8056381 w 9147326"/>
              <a:gd name="connsiteY80" fmla="*/ 1569720 h 6857999"/>
              <a:gd name="connsiteX81" fmla="*/ 8061784 w 9147326"/>
              <a:gd name="connsiteY81" fmla="*/ 1568450 h 6857999"/>
              <a:gd name="connsiteX82" fmla="*/ 8067505 w 9147326"/>
              <a:gd name="connsiteY82" fmla="*/ 1568132 h 6857999"/>
              <a:gd name="connsiteX83" fmla="*/ 8072591 w 9147326"/>
              <a:gd name="connsiteY83" fmla="*/ 1567497 h 6857999"/>
              <a:gd name="connsiteX84" fmla="*/ 8078312 w 9147326"/>
              <a:gd name="connsiteY84" fmla="*/ 1567497 h 6857999"/>
              <a:gd name="connsiteX85" fmla="*/ 8083715 w 9147326"/>
              <a:gd name="connsiteY85" fmla="*/ 1567497 h 6857999"/>
              <a:gd name="connsiteX86" fmla="*/ 8089436 w 9147326"/>
              <a:gd name="connsiteY86" fmla="*/ 1568132 h 6857999"/>
              <a:gd name="connsiteX87" fmla="*/ 8095157 w 9147326"/>
              <a:gd name="connsiteY87" fmla="*/ 1568450 h 6857999"/>
              <a:gd name="connsiteX88" fmla="*/ 8100242 w 9147326"/>
              <a:gd name="connsiteY88" fmla="*/ 1569720 h 6857999"/>
              <a:gd name="connsiteX89" fmla="*/ 8105963 w 9147326"/>
              <a:gd name="connsiteY89" fmla="*/ 1570672 h 6857999"/>
              <a:gd name="connsiteX90" fmla="*/ 8111048 w 9147326"/>
              <a:gd name="connsiteY90" fmla="*/ 1572260 h 6857999"/>
              <a:gd name="connsiteX91" fmla="*/ 8116451 w 9147326"/>
              <a:gd name="connsiteY91" fmla="*/ 1573847 h 6857999"/>
              <a:gd name="connsiteX92" fmla="*/ 8121537 w 9147326"/>
              <a:gd name="connsiteY92" fmla="*/ 1576070 h 6857999"/>
              <a:gd name="connsiteX93" fmla="*/ 8126622 w 9147326"/>
              <a:gd name="connsiteY93" fmla="*/ 1578292 h 6857999"/>
              <a:gd name="connsiteX94" fmla="*/ 8132025 w 9147326"/>
              <a:gd name="connsiteY94" fmla="*/ 1580515 h 6857999"/>
              <a:gd name="connsiteX95" fmla="*/ 8136793 w 9147326"/>
              <a:gd name="connsiteY95" fmla="*/ 1583372 h 6857999"/>
              <a:gd name="connsiteX96" fmla="*/ 8141560 w 9147326"/>
              <a:gd name="connsiteY96" fmla="*/ 1586547 h 6857999"/>
              <a:gd name="connsiteX97" fmla="*/ 8146645 w 9147326"/>
              <a:gd name="connsiteY97" fmla="*/ 1589722 h 6857999"/>
              <a:gd name="connsiteX98" fmla="*/ 8151095 w 9147326"/>
              <a:gd name="connsiteY98" fmla="*/ 1593215 h 6857999"/>
              <a:gd name="connsiteX99" fmla="*/ 8155545 w 9147326"/>
              <a:gd name="connsiteY99" fmla="*/ 1597342 h 6857999"/>
              <a:gd name="connsiteX100" fmla="*/ 8159676 w 9147326"/>
              <a:gd name="connsiteY100" fmla="*/ 1601152 h 6857999"/>
              <a:gd name="connsiteX101" fmla="*/ 8163808 w 9147326"/>
              <a:gd name="connsiteY101" fmla="*/ 1605280 h 6857999"/>
              <a:gd name="connsiteX102" fmla="*/ 8167940 w 9147326"/>
              <a:gd name="connsiteY102" fmla="*/ 1609725 h 6857999"/>
              <a:gd name="connsiteX103" fmla="*/ 8171118 w 9147326"/>
              <a:gd name="connsiteY103" fmla="*/ 1614487 h 6857999"/>
              <a:gd name="connsiteX104" fmla="*/ 8174614 w 9147326"/>
              <a:gd name="connsiteY104" fmla="*/ 1619250 h 6857999"/>
              <a:gd name="connsiteX105" fmla="*/ 8177475 w 9147326"/>
              <a:gd name="connsiteY105" fmla="*/ 1624012 h 6857999"/>
              <a:gd name="connsiteX106" fmla="*/ 8180653 w 9147326"/>
              <a:gd name="connsiteY106" fmla="*/ 1628775 h 6857999"/>
              <a:gd name="connsiteX107" fmla="*/ 8182878 w 9147326"/>
              <a:gd name="connsiteY107" fmla="*/ 1634172 h 6857999"/>
              <a:gd name="connsiteX108" fmla="*/ 8185103 w 9147326"/>
              <a:gd name="connsiteY108" fmla="*/ 1639252 h 6857999"/>
              <a:gd name="connsiteX109" fmla="*/ 8187328 w 9147326"/>
              <a:gd name="connsiteY109" fmla="*/ 1644650 h 6857999"/>
              <a:gd name="connsiteX110" fmla="*/ 8188599 w 9147326"/>
              <a:gd name="connsiteY110" fmla="*/ 1649730 h 6857999"/>
              <a:gd name="connsiteX111" fmla="*/ 8190188 w 9147326"/>
              <a:gd name="connsiteY111" fmla="*/ 1654810 h 6857999"/>
              <a:gd name="connsiteX112" fmla="*/ 8191459 w 9147326"/>
              <a:gd name="connsiteY112" fmla="*/ 1660525 h 6857999"/>
              <a:gd name="connsiteX113" fmla="*/ 8192413 w 9147326"/>
              <a:gd name="connsiteY113" fmla="*/ 1666240 h 6857999"/>
              <a:gd name="connsiteX114" fmla="*/ 8192731 w 9147326"/>
              <a:gd name="connsiteY114" fmla="*/ 1671320 h 6857999"/>
              <a:gd name="connsiteX115" fmla="*/ 8193684 w 9147326"/>
              <a:gd name="connsiteY115" fmla="*/ 1677035 h 6857999"/>
              <a:gd name="connsiteX116" fmla="*/ 8193684 w 9147326"/>
              <a:gd name="connsiteY116" fmla="*/ 1682432 h 6857999"/>
              <a:gd name="connsiteX117" fmla="*/ 8193684 w 9147326"/>
              <a:gd name="connsiteY117" fmla="*/ 1688147 h 6857999"/>
              <a:gd name="connsiteX118" fmla="*/ 8192731 w 9147326"/>
              <a:gd name="connsiteY118" fmla="*/ 1693227 h 6857999"/>
              <a:gd name="connsiteX119" fmla="*/ 8192413 w 9147326"/>
              <a:gd name="connsiteY119" fmla="*/ 1698942 h 6857999"/>
              <a:gd name="connsiteX120" fmla="*/ 8191459 w 9147326"/>
              <a:gd name="connsiteY120" fmla="*/ 1704657 h 6857999"/>
              <a:gd name="connsiteX121" fmla="*/ 8190188 w 9147326"/>
              <a:gd name="connsiteY121" fmla="*/ 1709737 h 6857999"/>
              <a:gd name="connsiteX122" fmla="*/ 8188599 w 9147326"/>
              <a:gd name="connsiteY122" fmla="*/ 1715452 h 6857999"/>
              <a:gd name="connsiteX123" fmla="*/ 8187328 w 9147326"/>
              <a:gd name="connsiteY123" fmla="*/ 1720532 h 6857999"/>
              <a:gd name="connsiteX124" fmla="*/ 8185103 w 9147326"/>
              <a:gd name="connsiteY124" fmla="*/ 1725930 h 6857999"/>
              <a:gd name="connsiteX125" fmla="*/ 8182878 w 9147326"/>
              <a:gd name="connsiteY125" fmla="*/ 1731010 h 6857999"/>
              <a:gd name="connsiteX126" fmla="*/ 8180653 w 9147326"/>
              <a:gd name="connsiteY126" fmla="*/ 1735772 h 6857999"/>
              <a:gd name="connsiteX127" fmla="*/ 8177475 w 9147326"/>
              <a:gd name="connsiteY127" fmla="*/ 1741170 h 6857999"/>
              <a:gd name="connsiteX128" fmla="*/ 8174614 w 9147326"/>
              <a:gd name="connsiteY128" fmla="*/ 1745932 h 6857999"/>
              <a:gd name="connsiteX129" fmla="*/ 8171118 w 9147326"/>
              <a:gd name="connsiteY129" fmla="*/ 1750377 h 6857999"/>
              <a:gd name="connsiteX130" fmla="*/ 8167940 w 9147326"/>
              <a:gd name="connsiteY130" fmla="*/ 1755140 h 6857999"/>
              <a:gd name="connsiteX131" fmla="*/ 8163808 w 9147326"/>
              <a:gd name="connsiteY131" fmla="*/ 1759585 h 6857999"/>
              <a:gd name="connsiteX132" fmla="*/ 8159676 w 9147326"/>
              <a:gd name="connsiteY132" fmla="*/ 1763712 h 6857999"/>
              <a:gd name="connsiteX133" fmla="*/ 7490960 w 9147326"/>
              <a:gd name="connsiteY133" fmla="*/ 2432050 h 6857999"/>
              <a:gd name="connsiteX134" fmla="*/ 7486828 w 9147326"/>
              <a:gd name="connsiteY134" fmla="*/ 2436495 h 6857999"/>
              <a:gd name="connsiteX135" fmla="*/ 7482696 w 9147326"/>
              <a:gd name="connsiteY135" fmla="*/ 2440940 h 6857999"/>
              <a:gd name="connsiteX136" fmla="*/ 7479518 w 9147326"/>
              <a:gd name="connsiteY136" fmla="*/ 2445385 h 6857999"/>
              <a:gd name="connsiteX137" fmla="*/ 7476022 w 9147326"/>
              <a:gd name="connsiteY137" fmla="*/ 2450148 h 6857999"/>
              <a:gd name="connsiteX138" fmla="*/ 7473161 w 9147326"/>
              <a:gd name="connsiteY138" fmla="*/ 2454910 h 6857999"/>
              <a:gd name="connsiteX139" fmla="*/ 7469983 w 9147326"/>
              <a:gd name="connsiteY139" fmla="*/ 2459990 h 6857999"/>
              <a:gd name="connsiteX140" fmla="*/ 7467758 w 9147326"/>
              <a:gd name="connsiteY140" fmla="*/ 2464752 h 6857999"/>
              <a:gd name="connsiteX141" fmla="*/ 7465533 w 9147326"/>
              <a:gd name="connsiteY141" fmla="*/ 2469833 h 6857999"/>
              <a:gd name="connsiteX142" fmla="*/ 7463309 w 9147326"/>
              <a:gd name="connsiteY142" fmla="*/ 2475230 h 6857999"/>
              <a:gd name="connsiteX143" fmla="*/ 7462037 w 9147326"/>
              <a:gd name="connsiteY143" fmla="*/ 2480628 h 6857999"/>
              <a:gd name="connsiteX144" fmla="*/ 7460448 w 9147326"/>
              <a:gd name="connsiteY144" fmla="*/ 2486025 h 6857999"/>
              <a:gd name="connsiteX145" fmla="*/ 7459177 w 9147326"/>
              <a:gd name="connsiteY145" fmla="*/ 2491105 h 6857999"/>
              <a:gd name="connsiteX146" fmla="*/ 7458223 w 9147326"/>
              <a:gd name="connsiteY146" fmla="*/ 2496820 h 6857999"/>
              <a:gd name="connsiteX147" fmla="*/ 7457270 w 9147326"/>
              <a:gd name="connsiteY147" fmla="*/ 2502535 h 6857999"/>
              <a:gd name="connsiteX148" fmla="*/ 7456952 w 9147326"/>
              <a:gd name="connsiteY148" fmla="*/ 2507932 h 6857999"/>
              <a:gd name="connsiteX149" fmla="*/ 7456952 w 9147326"/>
              <a:gd name="connsiteY149" fmla="*/ 2513330 h 6857999"/>
              <a:gd name="connsiteX150" fmla="*/ 7456952 w 9147326"/>
              <a:gd name="connsiteY150" fmla="*/ 2518727 h 6857999"/>
              <a:gd name="connsiteX151" fmla="*/ 7457270 w 9147326"/>
              <a:gd name="connsiteY151" fmla="*/ 2524442 h 6857999"/>
              <a:gd name="connsiteX152" fmla="*/ 7458223 w 9147326"/>
              <a:gd name="connsiteY152" fmla="*/ 2529840 h 6857999"/>
              <a:gd name="connsiteX153" fmla="*/ 7459177 w 9147326"/>
              <a:gd name="connsiteY153" fmla="*/ 2535237 h 6857999"/>
              <a:gd name="connsiteX154" fmla="*/ 7460448 w 9147326"/>
              <a:gd name="connsiteY154" fmla="*/ 2540635 h 6857999"/>
              <a:gd name="connsiteX155" fmla="*/ 7462037 w 9147326"/>
              <a:gd name="connsiteY155" fmla="*/ 2546032 h 6857999"/>
              <a:gd name="connsiteX156" fmla="*/ 7463309 w 9147326"/>
              <a:gd name="connsiteY156" fmla="*/ 2551430 h 6857999"/>
              <a:gd name="connsiteX157" fmla="*/ 7465533 w 9147326"/>
              <a:gd name="connsiteY157" fmla="*/ 2556827 h 6857999"/>
              <a:gd name="connsiteX158" fmla="*/ 7467758 w 9147326"/>
              <a:gd name="connsiteY158" fmla="*/ 2561590 h 6857999"/>
              <a:gd name="connsiteX159" fmla="*/ 7469983 w 9147326"/>
              <a:gd name="connsiteY159" fmla="*/ 2566987 h 6857999"/>
              <a:gd name="connsiteX160" fmla="*/ 7473161 w 9147326"/>
              <a:gd name="connsiteY160" fmla="*/ 2571750 h 6857999"/>
              <a:gd name="connsiteX161" fmla="*/ 7476022 w 9147326"/>
              <a:gd name="connsiteY161" fmla="*/ 2576512 h 6857999"/>
              <a:gd name="connsiteX162" fmla="*/ 7479518 w 9147326"/>
              <a:gd name="connsiteY162" fmla="*/ 2581275 h 6857999"/>
              <a:gd name="connsiteX163" fmla="*/ 7482696 w 9147326"/>
              <a:gd name="connsiteY163" fmla="*/ 2585720 h 6857999"/>
              <a:gd name="connsiteX164" fmla="*/ 7486828 w 9147326"/>
              <a:gd name="connsiteY164" fmla="*/ 2590482 h 6857999"/>
              <a:gd name="connsiteX165" fmla="*/ 7490960 w 9147326"/>
              <a:gd name="connsiteY165" fmla="*/ 2594927 h 6857999"/>
              <a:gd name="connsiteX166" fmla="*/ 7495092 w 9147326"/>
              <a:gd name="connsiteY166" fmla="*/ 2599055 h 6857999"/>
              <a:gd name="connsiteX167" fmla="*/ 7499541 w 9147326"/>
              <a:gd name="connsiteY167" fmla="*/ 2602547 h 6857999"/>
              <a:gd name="connsiteX168" fmla="*/ 7503991 w 9147326"/>
              <a:gd name="connsiteY168" fmla="*/ 2606040 h 6857999"/>
              <a:gd name="connsiteX169" fmla="*/ 7508758 w 9147326"/>
              <a:gd name="connsiteY169" fmla="*/ 2609215 h 6857999"/>
              <a:gd name="connsiteX170" fmla="*/ 7513844 w 9147326"/>
              <a:gd name="connsiteY170" fmla="*/ 2612390 h 6857999"/>
              <a:gd name="connsiteX171" fmla="*/ 7518611 w 9147326"/>
              <a:gd name="connsiteY171" fmla="*/ 2615247 h 6857999"/>
              <a:gd name="connsiteX172" fmla="*/ 7523696 w 9147326"/>
              <a:gd name="connsiteY172" fmla="*/ 2617787 h 6857999"/>
              <a:gd name="connsiteX173" fmla="*/ 7529100 w 9147326"/>
              <a:gd name="connsiteY173" fmla="*/ 2620010 h 6857999"/>
              <a:gd name="connsiteX174" fmla="*/ 7534185 w 9147326"/>
              <a:gd name="connsiteY174" fmla="*/ 2621915 h 6857999"/>
              <a:gd name="connsiteX175" fmla="*/ 7539588 w 9147326"/>
              <a:gd name="connsiteY175" fmla="*/ 2623502 h 6857999"/>
              <a:gd name="connsiteX176" fmla="*/ 7544673 w 9147326"/>
              <a:gd name="connsiteY176" fmla="*/ 2625090 h 6857999"/>
              <a:gd name="connsiteX177" fmla="*/ 7550394 w 9147326"/>
              <a:gd name="connsiteY177" fmla="*/ 2626360 h 6857999"/>
              <a:gd name="connsiteX178" fmla="*/ 7555797 w 9147326"/>
              <a:gd name="connsiteY178" fmla="*/ 2627312 h 6857999"/>
              <a:gd name="connsiteX179" fmla="*/ 7561201 w 9147326"/>
              <a:gd name="connsiteY179" fmla="*/ 2627947 h 6857999"/>
              <a:gd name="connsiteX180" fmla="*/ 7566604 w 9147326"/>
              <a:gd name="connsiteY180" fmla="*/ 2628265 h 6857999"/>
              <a:gd name="connsiteX181" fmla="*/ 7572325 w 9147326"/>
              <a:gd name="connsiteY181" fmla="*/ 2628265 h 6857999"/>
              <a:gd name="connsiteX182" fmla="*/ 7578046 w 9147326"/>
              <a:gd name="connsiteY182" fmla="*/ 2628265 h 6857999"/>
              <a:gd name="connsiteX183" fmla="*/ 7583131 w 9147326"/>
              <a:gd name="connsiteY183" fmla="*/ 2627947 h 6857999"/>
              <a:gd name="connsiteX184" fmla="*/ 7588852 w 9147326"/>
              <a:gd name="connsiteY184" fmla="*/ 2627312 h 6857999"/>
              <a:gd name="connsiteX185" fmla="*/ 7594255 w 9147326"/>
              <a:gd name="connsiteY185" fmla="*/ 2626360 h 6857999"/>
              <a:gd name="connsiteX186" fmla="*/ 7599658 w 9147326"/>
              <a:gd name="connsiteY186" fmla="*/ 2625090 h 6857999"/>
              <a:gd name="connsiteX187" fmla="*/ 7605061 w 9147326"/>
              <a:gd name="connsiteY187" fmla="*/ 2623502 h 6857999"/>
              <a:gd name="connsiteX188" fmla="*/ 7610464 w 9147326"/>
              <a:gd name="connsiteY188" fmla="*/ 2621915 h 6857999"/>
              <a:gd name="connsiteX189" fmla="*/ 7615550 w 9147326"/>
              <a:gd name="connsiteY189" fmla="*/ 2620010 h 6857999"/>
              <a:gd name="connsiteX190" fmla="*/ 7620953 w 9147326"/>
              <a:gd name="connsiteY190" fmla="*/ 2617787 h 6857999"/>
              <a:gd name="connsiteX191" fmla="*/ 7625720 w 9147326"/>
              <a:gd name="connsiteY191" fmla="*/ 2615247 h 6857999"/>
              <a:gd name="connsiteX192" fmla="*/ 7630806 w 9147326"/>
              <a:gd name="connsiteY192" fmla="*/ 2612390 h 6857999"/>
              <a:gd name="connsiteX193" fmla="*/ 7635891 w 9147326"/>
              <a:gd name="connsiteY193" fmla="*/ 2609215 h 6857999"/>
              <a:gd name="connsiteX194" fmla="*/ 7640340 w 9147326"/>
              <a:gd name="connsiteY194" fmla="*/ 2606040 h 6857999"/>
              <a:gd name="connsiteX195" fmla="*/ 7645108 w 9147326"/>
              <a:gd name="connsiteY195" fmla="*/ 2602547 h 6857999"/>
              <a:gd name="connsiteX196" fmla="*/ 7649558 w 9147326"/>
              <a:gd name="connsiteY196" fmla="*/ 2599055 h 6857999"/>
              <a:gd name="connsiteX197" fmla="*/ 7653689 w 9147326"/>
              <a:gd name="connsiteY197" fmla="*/ 2594927 h 6857999"/>
              <a:gd name="connsiteX198" fmla="*/ 7742046 w 9147326"/>
              <a:gd name="connsiteY198" fmla="*/ 2506345 h 6857999"/>
              <a:gd name="connsiteX199" fmla="*/ 7841210 w 9147326"/>
              <a:gd name="connsiteY199" fmla="*/ 2407285 h 6857999"/>
              <a:gd name="connsiteX200" fmla="*/ 7845977 w 9147326"/>
              <a:gd name="connsiteY200" fmla="*/ 2403157 h 6857999"/>
              <a:gd name="connsiteX201" fmla="*/ 7850427 w 9147326"/>
              <a:gd name="connsiteY201" fmla="*/ 2399665 h 6857999"/>
              <a:gd name="connsiteX202" fmla="*/ 7854876 w 9147326"/>
              <a:gd name="connsiteY202" fmla="*/ 2395855 h 6857999"/>
              <a:gd name="connsiteX203" fmla="*/ 7859326 w 9147326"/>
              <a:gd name="connsiteY203" fmla="*/ 2392362 h 6857999"/>
              <a:gd name="connsiteX204" fmla="*/ 7864093 w 9147326"/>
              <a:gd name="connsiteY204" fmla="*/ 2389505 h 6857999"/>
              <a:gd name="connsiteX205" fmla="*/ 7869179 w 9147326"/>
              <a:gd name="connsiteY205" fmla="*/ 2386965 h 6857999"/>
              <a:gd name="connsiteX206" fmla="*/ 7874264 w 9147326"/>
              <a:gd name="connsiteY206" fmla="*/ 2384107 h 6857999"/>
              <a:gd name="connsiteX207" fmla="*/ 7879349 w 9147326"/>
              <a:gd name="connsiteY207" fmla="*/ 2381885 h 6857999"/>
              <a:gd name="connsiteX208" fmla="*/ 7884753 w 9147326"/>
              <a:gd name="connsiteY208" fmla="*/ 2380298 h 6857999"/>
              <a:gd name="connsiteX209" fmla="*/ 7889838 w 9147326"/>
              <a:gd name="connsiteY209" fmla="*/ 2378393 h 6857999"/>
              <a:gd name="connsiteX210" fmla="*/ 7895559 w 9147326"/>
              <a:gd name="connsiteY210" fmla="*/ 2376805 h 6857999"/>
              <a:gd name="connsiteX211" fmla="*/ 7900644 w 9147326"/>
              <a:gd name="connsiteY211" fmla="*/ 2375535 h 6857999"/>
              <a:gd name="connsiteX212" fmla="*/ 7906365 w 9147326"/>
              <a:gd name="connsiteY212" fmla="*/ 2374900 h 6857999"/>
              <a:gd name="connsiteX213" fmla="*/ 7911768 w 9147326"/>
              <a:gd name="connsiteY213" fmla="*/ 2374265 h 6857999"/>
              <a:gd name="connsiteX214" fmla="*/ 7917489 w 9147326"/>
              <a:gd name="connsiteY214" fmla="*/ 2373947 h 6857999"/>
              <a:gd name="connsiteX215" fmla="*/ 7922574 w 9147326"/>
              <a:gd name="connsiteY215" fmla="*/ 2373312 h 6857999"/>
              <a:gd name="connsiteX216" fmla="*/ 7928295 w 9147326"/>
              <a:gd name="connsiteY216" fmla="*/ 2373947 h 6857999"/>
              <a:gd name="connsiteX217" fmla="*/ 7934016 w 9147326"/>
              <a:gd name="connsiteY217" fmla="*/ 2374265 h 6857999"/>
              <a:gd name="connsiteX218" fmla="*/ 7939419 w 9147326"/>
              <a:gd name="connsiteY218" fmla="*/ 2374900 h 6857999"/>
              <a:gd name="connsiteX219" fmla="*/ 7944823 w 9147326"/>
              <a:gd name="connsiteY219" fmla="*/ 2375535 h 6857999"/>
              <a:gd name="connsiteX220" fmla="*/ 7950226 w 9147326"/>
              <a:gd name="connsiteY220" fmla="*/ 2376805 h 6857999"/>
              <a:gd name="connsiteX221" fmla="*/ 7955629 w 9147326"/>
              <a:gd name="connsiteY221" fmla="*/ 2378393 h 6857999"/>
              <a:gd name="connsiteX222" fmla="*/ 7960714 w 9147326"/>
              <a:gd name="connsiteY222" fmla="*/ 2380298 h 6857999"/>
              <a:gd name="connsiteX223" fmla="*/ 7966435 w 9147326"/>
              <a:gd name="connsiteY223" fmla="*/ 2381885 h 6857999"/>
              <a:gd name="connsiteX224" fmla="*/ 7971203 w 9147326"/>
              <a:gd name="connsiteY224" fmla="*/ 2384107 h 6857999"/>
              <a:gd name="connsiteX225" fmla="*/ 7976288 w 9147326"/>
              <a:gd name="connsiteY225" fmla="*/ 2386965 h 6857999"/>
              <a:gd name="connsiteX226" fmla="*/ 7981373 w 9147326"/>
              <a:gd name="connsiteY226" fmla="*/ 2389505 h 6857999"/>
              <a:gd name="connsiteX227" fmla="*/ 7986141 w 9147326"/>
              <a:gd name="connsiteY227" fmla="*/ 2392362 h 6857999"/>
              <a:gd name="connsiteX228" fmla="*/ 7990908 w 9147326"/>
              <a:gd name="connsiteY228" fmla="*/ 2395855 h 6857999"/>
              <a:gd name="connsiteX229" fmla="*/ 7995358 w 9147326"/>
              <a:gd name="connsiteY229" fmla="*/ 2399665 h 6857999"/>
              <a:gd name="connsiteX230" fmla="*/ 7999807 w 9147326"/>
              <a:gd name="connsiteY230" fmla="*/ 2403157 h 6857999"/>
              <a:gd name="connsiteX231" fmla="*/ 8004257 w 9147326"/>
              <a:gd name="connsiteY231" fmla="*/ 2407285 h 6857999"/>
              <a:gd name="connsiteX232" fmla="*/ 8010614 w 9147326"/>
              <a:gd name="connsiteY232" fmla="*/ 2414587 h 6857999"/>
              <a:gd name="connsiteX233" fmla="*/ 8016335 w 9147326"/>
              <a:gd name="connsiteY233" fmla="*/ 2421573 h 6857999"/>
              <a:gd name="connsiteX234" fmla="*/ 8021420 w 9147326"/>
              <a:gd name="connsiteY234" fmla="*/ 2429193 h 6857999"/>
              <a:gd name="connsiteX235" fmla="*/ 8026187 w 9147326"/>
              <a:gd name="connsiteY235" fmla="*/ 2437130 h 6857999"/>
              <a:gd name="connsiteX236" fmla="*/ 8029366 w 9147326"/>
              <a:gd name="connsiteY236" fmla="*/ 2445702 h 6857999"/>
              <a:gd name="connsiteX237" fmla="*/ 8032226 w 9147326"/>
              <a:gd name="connsiteY237" fmla="*/ 2453957 h 6857999"/>
              <a:gd name="connsiteX238" fmla="*/ 8035087 w 9147326"/>
              <a:gd name="connsiteY238" fmla="*/ 2462530 h 6857999"/>
              <a:gd name="connsiteX239" fmla="*/ 8036358 w 9147326"/>
              <a:gd name="connsiteY239" fmla="*/ 2471420 h 6857999"/>
              <a:gd name="connsiteX240" fmla="*/ 8037311 w 9147326"/>
              <a:gd name="connsiteY240" fmla="*/ 2480310 h 6857999"/>
              <a:gd name="connsiteX241" fmla="*/ 8037629 w 9147326"/>
              <a:gd name="connsiteY241" fmla="*/ 2488883 h 6857999"/>
              <a:gd name="connsiteX242" fmla="*/ 8037311 w 9147326"/>
              <a:gd name="connsiteY242" fmla="*/ 2497772 h 6857999"/>
              <a:gd name="connsiteX243" fmla="*/ 8036040 w 9147326"/>
              <a:gd name="connsiteY243" fmla="*/ 2506980 h 6857999"/>
              <a:gd name="connsiteX244" fmla="*/ 8034133 w 9147326"/>
              <a:gd name="connsiteY244" fmla="*/ 2515552 h 6857999"/>
              <a:gd name="connsiteX245" fmla="*/ 8031908 w 9147326"/>
              <a:gd name="connsiteY245" fmla="*/ 2524442 h 6857999"/>
              <a:gd name="connsiteX246" fmla="*/ 8028730 w 9147326"/>
              <a:gd name="connsiteY246" fmla="*/ 2532698 h 6857999"/>
              <a:gd name="connsiteX247" fmla="*/ 8024916 w 9147326"/>
              <a:gd name="connsiteY247" fmla="*/ 2540635 h 6857999"/>
              <a:gd name="connsiteX248" fmla="*/ 7755395 w 9147326"/>
              <a:gd name="connsiteY248" fmla="*/ 2809875 h 6857999"/>
              <a:gd name="connsiteX249" fmla="*/ 7751581 w 9147326"/>
              <a:gd name="connsiteY249" fmla="*/ 2814320 h 6857999"/>
              <a:gd name="connsiteX250" fmla="*/ 7747767 w 9147326"/>
              <a:gd name="connsiteY250" fmla="*/ 2818765 h 6857999"/>
              <a:gd name="connsiteX251" fmla="*/ 7743953 w 9147326"/>
              <a:gd name="connsiteY251" fmla="*/ 2823210 h 6857999"/>
              <a:gd name="connsiteX252" fmla="*/ 7740457 w 9147326"/>
              <a:gd name="connsiteY252" fmla="*/ 2827972 h 6857999"/>
              <a:gd name="connsiteX253" fmla="*/ 7737597 w 9147326"/>
              <a:gd name="connsiteY253" fmla="*/ 2833052 h 6857999"/>
              <a:gd name="connsiteX254" fmla="*/ 7735054 w 9147326"/>
              <a:gd name="connsiteY254" fmla="*/ 2837815 h 6857999"/>
              <a:gd name="connsiteX255" fmla="*/ 7732511 w 9147326"/>
              <a:gd name="connsiteY255" fmla="*/ 2842577 h 6857999"/>
              <a:gd name="connsiteX256" fmla="*/ 7730287 w 9147326"/>
              <a:gd name="connsiteY256" fmla="*/ 2847975 h 6857999"/>
              <a:gd name="connsiteX257" fmla="*/ 7728380 w 9147326"/>
              <a:gd name="connsiteY257" fmla="*/ 2853055 h 6857999"/>
              <a:gd name="connsiteX258" fmla="*/ 7726473 w 9147326"/>
              <a:gd name="connsiteY258" fmla="*/ 2858770 h 6857999"/>
              <a:gd name="connsiteX259" fmla="*/ 7724883 w 9147326"/>
              <a:gd name="connsiteY259" fmla="*/ 2863850 h 6857999"/>
              <a:gd name="connsiteX260" fmla="*/ 7723930 w 9147326"/>
              <a:gd name="connsiteY260" fmla="*/ 2868930 h 6857999"/>
              <a:gd name="connsiteX261" fmla="*/ 7722977 w 9147326"/>
              <a:gd name="connsiteY261" fmla="*/ 2874645 h 6857999"/>
              <a:gd name="connsiteX262" fmla="*/ 7722341 w 9147326"/>
              <a:gd name="connsiteY262" fmla="*/ 2880360 h 6857999"/>
              <a:gd name="connsiteX263" fmla="*/ 7722023 w 9147326"/>
              <a:gd name="connsiteY263" fmla="*/ 2885757 h 6857999"/>
              <a:gd name="connsiteX264" fmla="*/ 7722023 w 9147326"/>
              <a:gd name="connsiteY264" fmla="*/ 2891155 h 6857999"/>
              <a:gd name="connsiteX265" fmla="*/ 7722023 w 9147326"/>
              <a:gd name="connsiteY265" fmla="*/ 2896552 h 6857999"/>
              <a:gd name="connsiteX266" fmla="*/ 7722341 w 9147326"/>
              <a:gd name="connsiteY266" fmla="*/ 2902267 h 6857999"/>
              <a:gd name="connsiteX267" fmla="*/ 7722977 w 9147326"/>
              <a:gd name="connsiteY267" fmla="*/ 2907982 h 6857999"/>
              <a:gd name="connsiteX268" fmla="*/ 7723930 w 9147326"/>
              <a:gd name="connsiteY268" fmla="*/ 2913062 h 6857999"/>
              <a:gd name="connsiteX269" fmla="*/ 7724883 w 9147326"/>
              <a:gd name="connsiteY269" fmla="*/ 2918777 h 6857999"/>
              <a:gd name="connsiteX270" fmla="*/ 7726473 w 9147326"/>
              <a:gd name="connsiteY270" fmla="*/ 2923857 h 6857999"/>
              <a:gd name="connsiteX271" fmla="*/ 7728380 w 9147326"/>
              <a:gd name="connsiteY271" fmla="*/ 2929572 h 6857999"/>
              <a:gd name="connsiteX272" fmla="*/ 7730287 w 9147326"/>
              <a:gd name="connsiteY272" fmla="*/ 2934652 h 6857999"/>
              <a:gd name="connsiteX273" fmla="*/ 7732511 w 9147326"/>
              <a:gd name="connsiteY273" fmla="*/ 2939415 h 6857999"/>
              <a:gd name="connsiteX274" fmla="*/ 7735054 w 9147326"/>
              <a:gd name="connsiteY274" fmla="*/ 2944812 h 6857999"/>
              <a:gd name="connsiteX275" fmla="*/ 7737597 w 9147326"/>
              <a:gd name="connsiteY275" fmla="*/ 2949575 h 6857999"/>
              <a:gd name="connsiteX276" fmla="*/ 7740457 w 9147326"/>
              <a:gd name="connsiteY276" fmla="*/ 2954337 h 6857999"/>
              <a:gd name="connsiteX277" fmla="*/ 7743953 w 9147326"/>
              <a:gd name="connsiteY277" fmla="*/ 2959417 h 6857999"/>
              <a:gd name="connsiteX278" fmla="*/ 7747767 w 9147326"/>
              <a:gd name="connsiteY278" fmla="*/ 2963862 h 6857999"/>
              <a:gd name="connsiteX279" fmla="*/ 7751581 w 9147326"/>
              <a:gd name="connsiteY279" fmla="*/ 2968307 h 6857999"/>
              <a:gd name="connsiteX280" fmla="*/ 7755395 w 9147326"/>
              <a:gd name="connsiteY280" fmla="*/ 2972752 h 6857999"/>
              <a:gd name="connsiteX281" fmla="*/ 7760163 w 9147326"/>
              <a:gd name="connsiteY281" fmla="*/ 2976880 h 6857999"/>
              <a:gd name="connsiteX282" fmla="*/ 7763977 w 9147326"/>
              <a:gd name="connsiteY282" fmla="*/ 2980372 h 6857999"/>
              <a:gd name="connsiteX283" fmla="*/ 7769062 w 9147326"/>
              <a:gd name="connsiteY283" fmla="*/ 2983865 h 6857999"/>
              <a:gd name="connsiteX284" fmla="*/ 7773512 w 9147326"/>
              <a:gd name="connsiteY284" fmla="*/ 2987357 h 6857999"/>
              <a:gd name="connsiteX285" fmla="*/ 7778279 w 9147326"/>
              <a:gd name="connsiteY285" fmla="*/ 2990215 h 6857999"/>
              <a:gd name="connsiteX286" fmla="*/ 7783364 w 9147326"/>
              <a:gd name="connsiteY286" fmla="*/ 2993072 h 6857999"/>
              <a:gd name="connsiteX287" fmla="*/ 7788450 w 9147326"/>
              <a:gd name="connsiteY287" fmla="*/ 2995930 h 6857999"/>
              <a:gd name="connsiteX288" fmla="*/ 7793535 w 9147326"/>
              <a:gd name="connsiteY288" fmla="*/ 2998152 h 6857999"/>
              <a:gd name="connsiteX289" fmla="*/ 7798938 w 9147326"/>
              <a:gd name="connsiteY289" fmla="*/ 2999740 h 6857999"/>
              <a:gd name="connsiteX290" fmla="*/ 7804023 w 9147326"/>
              <a:gd name="connsiteY290" fmla="*/ 3001327 h 6857999"/>
              <a:gd name="connsiteX291" fmla="*/ 7809744 w 9147326"/>
              <a:gd name="connsiteY291" fmla="*/ 3002915 h 6857999"/>
              <a:gd name="connsiteX292" fmla="*/ 7814830 w 9147326"/>
              <a:gd name="connsiteY292" fmla="*/ 3004502 h 6857999"/>
              <a:gd name="connsiteX293" fmla="*/ 7820551 w 9147326"/>
              <a:gd name="connsiteY293" fmla="*/ 3005137 h 6857999"/>
              <a:gd name="connsiteX294" fmla="*/ 7825954 w 9147326"/>
              <a:gd name="connsiteY294" fmla="*/ 3005772 h 6857999"/>
              <a:gd name="connsiteX295" fmla="*/ 7831357 w 9147326"/>
              <a:gd name="connsiteY295" fmla="*/ 3006090 h 6857999"/>
              <a:gd name="connsiteX296" fmla="*/ 7836760 w 9147326"/>
              <a:gd name="connsiteY296" fmla="*/ 3006090 h 6857999"/>
              <a:gd name="connsiteX297" fmla="*/ 7842481 w 9147326"/>
              <a:gd name="connsiteY297" fmla="*/ 3006090 h 6857999"/>
              <a:gd name="connsiteX298" fmla="*/ 7848202 w 9147326"/>
              <a:gd name="connsiteY298" fmla="*/ 3005772 h 6857999"/>
              <a:gd name="connsiteX299" fmla="*/ 7853605 w 9147326"/>
              <a:gd name="connsiteY299" fmla="*/ 3005137 h 6857999"/>
              <a:gd name="connsiteX300" fmla="*/ 7859008 w 9147326"/>
              <a:gd name="connsiteY300" fmla="*/ 3003867 h 6857999"/>
              <a:gd name="connsiteX301" fmla="*/ 7864411 w 9147326"/>
              <a:gd name="connsiteY301" fmla="*/ 3002915 h 6857999"/>
              <a:gd name="connsiteX302" fmla="*/ 7869814 w 9147326"/>
              <a:gd name="connsiteY302" fmla="*/ 3001327 h 6857999"/>
              <a:gd name="connsiteX303" fmla="*/ 7874900 w 9147326"/>
              <a:gd name="connsiteY303" fmla="*/ 2999740 h 6857999"/>
              <a:gd name="connsiteX304" fmla="*/ 7880303 w 9147326"/>
              <a:gd name="connsiteY304" fmla="*/ 2998152 h 6857999"/>
              <a:gd name="connsiteX305" fmla="*/ 7885388 w 9147326"/>
              <a:gd name="connsiteY305" fmla="*/ 2995930 h 6857999"/>
              <a:gd name="connsiteX306" fmla="*/ 7890473 w 9147326"/>
              <a:gd name="connsiteY306" fmla="*/ 2993072 h 6857999"/>
              <a:gd name="connsiteX307" fmla="*/ 7895559 w 9147326"/>
              <a:gd name="connsiteY307" fmla="*/ 2990215 h 6857999"/>
              <a:gd name="connsiteX308" fmla="*/ 7900326 w 9147326"/>
              <a:gd name="connsiteY308" fmla="*/ 2987357 h 6857999"/>
              <a:gd name="connsiteX309" fmla="*/ 7905094 w 9147326"/>
              <a:gd name="connsiteY309" fmla="*/ 2983865 h 6857999"/>
              <a:gd name="connsiteX310" fmla="*/ 7909543 w 9147326"/>
              <a:gd name="connsiteY310" fmla="*/ 2980372 h 6857999"/>
              <a:gd name="connsiteX311" fmla="*/ 7913993 w 9147326"/>
              <a:gd name="connsiteY311" fmla="*/ 2976880 h 6857999"/>
              <a:gd name="connsiteX312" fmla="*/ 7918443 w 9147326"/>
              <a:gd name="connsiteY312" fmla="*/ 2972752 h 6857999"/>
              <a:gd name="connsiteX313" fmla="*/ 8484500 w 9147326"/>
              <a:gd name="connsiteY313" fmla="*/ 2406968 h 6857999"/>
              <a:gd name="connsiteX314" fmla="*/ 8488949 w 9147326"/>
              <a:gd name="connsiteY314" fmla="*/ 2402840 h 6857999"/>
              <a:gd name="connsiteX315" fmla="*/ 8493399 w 9147326"/>
              <a:gd name="connsiteY315" fmla="*/ 2399030 h 6857999"/>
              <a:gd name="connsiteX316" fmla="*/ 8498166 w 9147326"/>
              <a:gd name="connsiteY316" fmla="*/ 2395537 h 6857999"/>
              <a:gd name="connsiteX317" fmla="*/ 8502934 w 9147326"/>
              <a:gd name="connsiteY317" fmla="*/ 2392362 h 6857999"/>
              <a:gd name="connsiteX318" fmla="*/ 8507701 w 9147326"/>
              <a:gd name="connsiteY318" fmla="*/ 2389188 h 6857999"/>
              <a:gd name="connsiteX319" fmla="*/ 8512469 w 9147326"/>
              <a:gd name="connsiteY319" fmla="*/ 2386648 h 6857999"/>
              <a:gd name="connsiteX320" fmla="*/ 8517872 w 9147326"/>
              <a:gd name="connsiteY320" fmla="*/ 2383790 h 6857999"/>
              <a:gd name="connsiteX321" fmla="*/ 8522639 w 9147326"/>
              <a:gd name="connsiteY321" fmla="*/ 2381567 h 6857999"/>
              <a:gd name="connsiteX322" fmla="*/ 8527725 w 9147326"/>
              <a:gd name="connsiteY322" fmla="*/ 2379663 h 6857999"/>
              <a:gd name="connsiteX323" fmla="*/ 8533446 w 9147326"/>
              <a:gd name="connsiteY323" fmla="*/ 2378075 h 6857999"/>
              <a:gd name="connsiteX324" fmla="*/ 8538531 w 9147326"/>
              <a:gd name="connsiteY324" fmla="*/ 2376805 h 6857999"/>
              <a:gd name="connsiteX325" fmla="*/ 8544252 w 9147326"/>
              <a:gd name="connsiteY325" fmla="*/ 2375217 h 6857999"/>
              <a:gd name="connsiteX326" fmla="*/ 8549655 w 9147326"/>
              <a:gd name="connsiteY326" fmla="*/ 2374582 h 6857999"/>
              <a:gd name="connsiteX327" fmla="*/ 8555058 w 9147326"/>
              <a:gd name="connsiteY327" fmla="*/ 2373947 h 6857999"/>
              <a:gd name="connsiteX328" fmla="*/ 8560779 w 9147326"/>
              <a:gd name="connsiteY328" fmla="*/ 2373312 h 6857999"/>
              <a:gd name="connsiteX329" fmla="*/ 8566182 w 9147326"/>
              <a:gd name="connsiteY329" fmla="*/ 2373312 h 6857999"/>
              <a:gd name="connsiteX330" fmla="*/ 8571585 w 9147326"/>
              <a:gd name="connsiteY330" fmla="*/ 2373312 h 6857999"/>
              <a:gd name="connsiteX331" fmla="*/ 8576989 w 9147326"/>
              <a:gd name="connsiteY331" fmla="*/ 2373947 h 6857999"/>
              <a:gd name="connsiteX332" fmla="*/ 8582709 w 9147326"/>
              <a:gd name="connsiteY332" fmla="*/ 2374582 h 6857999"/>
              <a:gd name="connsiteX333" fmla="*/ 8587795 w 9147326"/>
              <a:gd name="connsiteY333" fmla="*/ 2375217 h 6857999"/>
              <a:gd name="connsiteX334" fmla="*/ 8593516 w 9147326"/>
              <a:gd name="connsiteY334" fmla="*/ 2376805 h 6857999"/>
              <a:gd name="connsiteX335" fmla="*/ 8598601 w 9147326"/>
              <a:gd name="connsiteY335" fmla="*/ 2378075 h 6857999"/>
              <a:gd name="connsiteX336" fmla="*/ 8604322 w 9147326"/>
              <a:gd name="connsiteY336" fmla="*/ 2379663 h 6857999"/>
              <a:gd name="connsiteX337" fmla="*/ 8609725 w 9147326"/>
              <a:gd name="connsiteY337" fmla="*/ 2381567 h 6857999"/>
              <a:gd name="connsiteX338" fmla="*/ 8614810 w 9147326"/>
              <a:gd name="connsiteY338" fmla="*/ 2383790 h 6857999"/>
              <a:gd name="connsiteX339" fmla="*/ 8619578 w 9147326"/>
              <a:gd name="connsiteY339" fmla="*/ 2386648 h 6857999"/>
              <a:gd name="connsiteX340" fmla="*/ 8624345 w 9147326"/>
              <a:gd name="connsiteY340" fmla="*/ 2389188 h 6857999"/>
              <a:gd name="connsiteX341" fmla="*/ 8629431 w 9147326"/>
              <a:gd name="connsiteY341" fmla="*/ 2392362 h 6857999"/>
              <a:gd name="connsiteX342" fmla="*/ 8634198 w 9147326"/>
              <a:gd name="connsiteY342" fmla="*/ 2395537 h 6857999"/>
              <a:gd name="connsiteX343" fmla="*/ 8638648 w 9147326"/>
              <a:gd name="connsiteY343" fmla="*/ 2399030 h 6857999"/>
              <a:gd name="connsiteX344" fmla="*/ 8643097 w 9147326"/>
              <a:gd name="connsiteY344" fmla="*/ 2402840 h 6857999"/>
              <a:gd name="connsiteX345" fmla="*/ 8647547 w 9147326"/>
              <a:gd name="connsiteY345" fmla="*/ 2406968 h 6857999"/>
              <a:gd name="connsiteX346" fmla="*/ 8651679 w 9147326"/>
              <a:gd name="connsiteY346" fmla="*/ 2411413 h 6857999"/>
              <a:gd name="connsiteX347" fmla="*/ 8655493 w 9147326"/>
              <a:gd name="connsiteY347" fmla="*/ 2415857 h 6857999"/>
              <a:gd name="connsiteX348" fmla="*/ 8659307 w 9147326"/>
              <a:gd name="connsiteY348" fmla="*/ 2420303 h 6857999"/>
              <a:gd name="connsiteX349" fmla="*/ 8662167 w 9147326"/>
              <a:gd name="connsiteY349" fmla="*/ 2425382 h 6857999"/>
              <a:gd name="connsiteX350" fmla="*/ 8665663 w 9147326"/>
              <a:gd name="connsiteY350" fmla="*/ 2430145 h 6857999"/>
              <a:gd name="connsiteX351" fmla="*/ 8668206 w 9147326"/>
              <a:gd name="connsiteY351" fmla="*/ 2434907 h 6857999"/>
              <a:gd name="connsiteX352" fmla="*/ 8670749 w 9147326"/>
              <a:gd name="connsiteY352" fmla="*/ 2439670 h 6857999"/>
              <a:gd name="connsiteX353" fmla="*/ 8672974 w 9147326"/>
              <a:gd name="connsiteY353" fmla="*/ 2445067 h 6857999"/>
              <a:gd name="connsiteX354" fmla="*/ 8674880 w 9147326"/>
              <a:gd name="connsiteY354" fmla="*/ 2450148 h 6857999"/>
              <a:gd name="connsiteX355" fmla="*/ 8676787 w 9147326"/>
              <a:gd name="connsiteY355" fmla="*/ 2455862 h 6857999"/>
              <a:gd name="connsiteX356" fmla="*/ 8677741 w 9147326"/>
              <a:gd name="connsiteY356" fmla="*/ 2460943 h 6857999"/>
              <a:gd name="connsiteX357" fmla="*/ 8679330 w 9147326"/>
              <a:gd name="connsiteY357" fmla="*/ 2466340 h 6857999"/>
              <a:gd name="connsiteX358" fmla="*/ 8679966 w 9147326"/>
              <a:gd name="connsiteY358" fmla="*/ 2471738 h 6857999"/>
              <a:gd name="connsiteX359" fmla="*/ 8680919 w 9147326"/>
              <a:gd name="connsiteY359" fmla="*/ 2477452 h 6857999"/>
              <a:gd name="connsiteX360" fmla="*/ 8681237 w 9147326"/>
              <a:gd name="connsiteY360" fmla="*/ 2483168 h 6857999"/>
              <a:gd name="connsiteX361" fmla="*/ 8681237 w 9147326"/>
              <a:gd name="connsiteY361" fmla="*/ 2488247 h 6857999"/>
              <a:gd name="connsiteX362" fmla="*/ 8681237 w 9147326"/>
              <a:gd name="connsiteY362" fmla="*/ 2493962 h 6857999"/>
              <a:gd name="connsiteX363" fmla="*/ 8680919 w 9147326"/>
              <a:gd name="connsiteY363" fmla="*/ 2499360 h 6857999"/>
              <a:gd name="connsiteX364" fmla="*/ 8679966 w 9147326"/>
              <a:gd name="connsiteY364" fmla="*/ 2505075 h 6857999"/>
              <a:gd name="connsiteX365" fmla="*/ 8679330 w 9147326"/>
              <a:gd name="connsiteY365" fmla="*/ 2510155 h 6857999"/>
              <a:gd name="connsiteX366" fmla="*/ 8677741 w 9147326"/>
              <a:gd name="connsiteY366" fmla="*/ 2515870 h 6857999"/>
              <a:gd name="connsiteX367" fmla="*/ 8676787 w 9147326"/>
              <a:gd name="connsiteY367" fmla="*/ 2520950 h 6857999"/>
              <a:gd name="connsiteX368" fmla="*/ 8674880 w 9147326"/>
              <a:gd name="connsiteY368" fmla="*/ 2526665 h 6857999"/>
              <a:gd name="connsiteX369" fmla="*/ 8672974 w 9147326"/>
              <a:gd name="connsiteY369" fmla="*/ 2531745 h 6857999"/>
              <a:gd name="connsiteX370" fmla="*/ 8670749 w 9147326"/>
              <a:gd name="connsiteY370" fmla="*/ 2536825 h 6857999"/>
              <a:gd name="connsiteX371" fmla="*/ 8668206 w 9147326"/>
              <a:gd name="connsiteY371" fmla="*/ 2541905 h 6857999"/>
              <a:gd name="connsiteX372" fmla="*/ 8665663 w 9147326"/>
              <a:gd name="connsiteY372" fmla="*/ 2546667 h 6857999"/>
              <a:gd name="connsiteX373" fmla="*/ 8662167 w 9147326"/>
              <a:gd name="connsiteY373" fmla="*/ 2551430 h 6857999"/>
              <a:gd name="connsiteX374" fmla="*/ 8659307 w 9147326"/>
              <a:gd name="connsiteY374" fmla="*/ 2556510 h 6857999"/>
              <a:gd name="connsiteX375" fmla="*/ 8655493 w 9147326"/>
              <a:gd name="connsiteY375" fmla="*/ 2560955 h 6857999"/>
              <a:gd name="connsiteX376" fmla="*/ 8651679 w 9147326"/>
              <a:gd name="connsiteY376" fmla="*/ 2565400 h 6857999"/>
              <a:gd name="connsiteX377" fmla="*/ 8647547 w 9147326"/>
              <a:gd name="connsiteY377" fmla="*/ 2569845 h 6857999"/>
              <a:gd name="connsiteX378" fmla="*/ 7392750 w 9147326"/>
              <a:gd name="connsiteY378" fmla="*/ 3822700 h 6857999"/>
              <a:gd name="connsiteX379" fmla="*/ 7388618 w 9147326"/>
              <a:gd name="connsiteY379" fmla="*/ 3827145 h 6857999"/>
              <a:gd name="connsiteX380" fmla="*/ 7385122 w 9147326"/>
              <a:gd name="connsiteY380" fmla="*/ 3831590 h 6857999"/>
              <a:gd name="connsiteX381" fmla="*/ 7381626 w 9147326"/>
              <a:gd name="connsiteY381" fmla="*/ 3836035 h 6857999"/>
              <a:gd name="connsiteX382" fmla="*/ 7378448 w 9147326"/>
              <a:gd name="connsiteY382" fmla="*/ 3841115 h 6857999"/>
              <a:gd name="connsiteX383" fmla="*/ 7375269 w 9147326"/>
              <a:gd name="connsiteY383" fmla="*/ 3845877 h 6857999"/>
              <a:gd name="connsiteX384" fmla="*/ 7372409 w 9147326"/>
              <a:gd name="connsiteY384" fmla="*/ 3850640 h 6857999"/>
              <a:gd name="connsiteX385" fmla="*/ 7369866 w 9147326"/>
              <a:gd name="connsiteY385" fmla="*/ 3855720 h 6857999"/>
              <a:gd name="connsiteX386" fmla="*/ 7367641 w 9147326"/>
              <a:gd name="connsiteY386" fmla="*/ 3860800 h 6857999"/>
              <a:gd name="connsiteX387" fmla="*/ 7365734 w 9147326"/>
              <a:gd name="connsiteY387" fmla="*/ 3865880 h 6857999"/>
              <a:gd name="connsiteX388" fmla="*/ 7364145 w 9147326"/>
              <a:gd name="connsiteY388" fmla="*/ 3871595 h 6857999"/>
              <a:gd name="connsiteX389" fmla="*/ 7362556 w 9147326"/>
              <a:gd name="connsiteY389" fmla="*/ 3876675 h 6857999"/>
              <a:gd name="connsiteX390" fmla="*/ 7361603 w 9147326"/>
              <a:gd name="connsiteY390" fmla="*/ 3882390 h 6857999"/>
              <a:gd name="connsiteX391" fmla="*/ 7360331 w 9147326"/>
              <a:gd name="connsiteY391" fmla="*/ 3887470 h 6857999"/>
              <a:gd name="connsiteX392" fmla="*/ 7359696 w 9147326"/>
              <a:gd name="connsiteY392" fmla="*/ 3893185 h 6857999"/>
              <a:gd name="connsiteX393" fmla="*/ 7359378 w 9147326"/>
              <a:gd name="connsiteY393" fmla="*/ 3898582 h 6857999"/>
              <a:gd name="connsiteX394" fmla="*/ 7359378 w 9147326"/>
              <a:gd name="connsiteY394" fmla="*/ 3904297 h 6857999"/>
              <a:gd name="connsiteX395" fmla="*/ 7359378 w 9147326"/>
              <a:gd name="connsiteY395" fmla="*/ 3909695 h 6857999"/>
              <a:gd name="connsiteX396" fmla="*/ 7359696 w 9147326"/>
              <a:gd name="connsiteY396" fmla="*/ 3915092 h 6857999"/>
              <a:gd name="connsiteX397" fmla="*/ 7360331 w 9147326"/>
              <a:gd name="connsiteY397" fmla="*/ 3920807 h 6857999"/>
              <a:gd name="connsiteX398" fmla="*/ 7361603 w 9147326"/>
              <a:gd name="connsiteY398" fmla="*/ 3926205 h 6857999"/>
              <a:gd name="connsiteX399" fmla="*/ 7362556 w 9147326"/>
              <a:gd name="connsiteY399" fmla="*/ 3931602 h 6857999"/>
              <a:gd name="connsiteX400" fmla="*/ 7364145 w 9147326"/>
              <a:gd name="connsiteY400" fmla="*/ 3936682 h 6857999"/>
              <a:gd name="connsiteX401" fmla="*/ 7365734 w 9147326"/>
              <a:gd name="connsiteY401" fmla="*/ 3942397 h 6857999"/>
              <a:gd name="connsiteX402" fmla="*/ 7367641 w 9147326"/>
              <a:gd name="connsiteY402" fmla="*/ 3947477 h 6857999"/>
              <a:gd name="connsiteX403" fmla="*/ 7369866 w 9147326"/>
              <a:gd name="connsiteY403" fmla="*/ 3952875 h 6857999"/>
              <a:gd name="connsiteX404" fmla="*/ 7372409 w 9147326"/>
              <a:gd name="connsiteY404" fmla="*/ 3957637 h 6857999"/>
              <a:gd name="connsiteX405" fmla="*/ 7375269 w 9147326"/>
              <a:gd name="connsiteY405" fmla="*/ 3962400 h 6857999"/>
              <a:gd name="connsiteX406" fmla="*/ 7378448 w 9147326"/>
              <a:gd name="connsiteY406" fmla="*/ 3967162 h 6857999"/>
              <a:gd name="connsiteX407" fmla="*/ 7381626 w 9147326"/>
              <a:gd name="connsiteY407" fmla="*/ 3972242 h 6857999"/>
              <a:gd name="connsiteX408" fmla="*/ 7385122 w 9147326"/>
              <a:gd name="connsiteY408" fmla="*/ 3976687 h 6857999"/>
              <a:gd name="connsiteX409" fmla="*/ 7388618 w 9147326"/>
              <a:gd name="connsiteY409" fmla="*/ 3981132 h 6857999"/>
              <a:gd name="connsiteX410" fmla="*/ 7392750 w 9147326"/>
              <a:gd name="connsiteY410" fmla="*/ 3985577 h 6857999"/>
              <a:gd name="connsiteX411" fmla="*/ 7397200 w 9147326"/>
              <a:gd name="connsiteY411" fmla="*/ 3989705 h 6857999"/>
              <a:gd name="connsiteX412" fmla="*/ 7401967 w 9147326"/>
              <a:gd name="connsiteY412" fmla="*/ 3993515 h 6857999"/>
              <a:gd name="connsiteX413" fmla="*/ 7406417 w 9147326"/>
              <a:gd name="connsiteY413" fmla="*/ 3997007 h 6857999"/>
              <a:gd name="connsiteX414" fmla="*/ 7411184 w 9147326"/>
              <a:gd name="connsiteY414" fmla="*/ 4000182 h 6857999"/>
              <a:gd name="connsiteX415" fmla="*/ 7415952 w 9147326"/>
              <a:gd name="connsiteY415" fmla="*/ 4003357 h 6857999"/>
              <a:gd name="connsiteX416" fmla="*/ 7420719 w 9147326"/>
              <a:gd name="connsiteY416" fmla="*/ 4006215 h 6857999"/>
              <a:gd name="connsiteX417" fmla="*/ 7426122 w 9147326"/>
              <a:gd name="connsiteY417" fmla="*/ 4008755 h 6857999"/>
              <a:gd name="connsiteX418" fmla="*/ 7430890 w 9147326"/>
              <a:gd name="connsiteY418" fmla="*/ 4010977 h 6857999"/>
              <a:gd name="connsiteX419" fmla="*/ 7436293 w 9147326"/>
              <a:gd name="connsiteY419" fmla="*/ 4012882 h 6857999"/>
              <a:gd name="connsiteX420" fmla="*/ 7441696 w 9147326"/>
              <a:gd name="connsiteY420" fmla="*/ 4014787 h 6857999"/>
              <a:gd name="connsiteX421" fmla="*/ 7447099 w 9147326"/>
              <a:gd name="connsiteY421" fmla="*/ 4015740 h 6857999"/>
              <a:gd name="connsiteX422" fmla="*/ 7452502 w 9147326"/>
              <a:gd name="connsiteY422" fmla="*/ 4017327 h 6857999"/>
              <a:gd name="connsiteX423" fmla="*/ 7457905 w 9147326"/>
              <a:gd name="connsiteY423" fmla="*/ 4017962 h 6857999"/>
              <a:gd name="connsiteX424" fmla="*/ 7463309 w 9147326"/>
              <a:gd name="connsiteY424" fmla="*/ 4018597 h 6857999"/>
              <a:gd name="connsiteX425" fmla="*/ 7469030 w 9147326"/>
              <a:gd name="connsiteY425" fmla="*/ 4019232 h 6857999"/>
              <a:gd name="connsiteX426" fmla="*/ 7474433 w 9147326"/>
              <a:gd name="connsiteY426" fmla="*/ 4019232 h 6857999"/>
              <a:gd name="connsiteX427" fmla="*/ 7479836 w 9147326"/>
              <a:gd name="connsiteY427" fmla="*/ 4019232 h 6857999"/>
              <a:gd name="connsiteX428" fmla="*/ 7485557 w 9147326"/>
              <a:gd name="connsiteY428" fmla="*/ 4018597 h 6857999"/>
              <a:gd name="connsiteX429" fmla="*/ 7490960 w 9147326"/>
              <a:gd name="connsiteY429" fmla="*/ 4017962 h 6857999"/>
              <a:gd name="connsiteX430" fmla="*/ 7496681 w 9147326"/>
              <a:gd name="connsiteY430" fmla="*/ 4017327 h 6857999"/>
              <a:gd name="connsiteX431" fmla="*/ 7501766 w 9147326"/>
              <a:gd name="connsiteY431" fmla="*/ 4015740 h 6857999"/>
              <a:gd name="connsiteX432" fmla="*/ 7507169 w 9147326"/>
              <a:gd name="connsiteY432" fmla="*/ 4014787 h 6857999"/>
              <a:gd name="connsiteX433" fmla="*/ 7512572 w 9147326"/>
              <a:gd name="connsiteY433" fmla="*/ 4012882 h 6857999"/>
              <a:gd name="connsiteX434" fmla="*/ 7517975 w 9147326"/>
              <a:gd name="connsiteY434" fmla="*/ 4010977 h 6857999"/>
              <a:gd name="connsiteX435" fmla="*/ 7523061 w 9147326"/>
              <a:gd name="connsiteY435" fmla="*/ 4008755 h 6857999"/>
              <a:gd name="connsiteX436" fmla="*/ 7527828 w 9147326"/>
              <a:gd name="connsiteY436" fmla="*/ 4006215 h 6857999"/>
              <a:gd name="connsiteX437" fmla="*/ 7532914 w 9147326"/>
              <a:gd name="connsiteY437" fmla="*/ 4003357 h 6857999"/>
              <a:gd name="connsiteX438" fmla="*/ 7537681 w 9147326"/>
              <a:gd name="connsiteY438" fmla="*/ 4000182 h 6857999"/>
              <a:gd name="connsiteX439" fmla="*/ 7542448 w 9147326"/>
              <a:gd name="connsiteY439" fmla="*/ 3997007 h 6857999"/>
              <a:gd name="connsiteX440" fmla="*/ 7546898 w 9147326"/>
              <a:gd name="connsiteY440" fmla="*/ 3993515 h 6857999"/>
              <a:gd name="connsiteX441" fmla="*/ 7551348 w 9147326"/>
              <a:gd name="connsiteY441" fmla="*/ 3989705 h 6857999"/>
              <a:gd name="connsiteX442" fmla="*/ 7555797 w 9147326"/>
              <a:gd name="connsiteY442" fmla="*/ 3985577 h 6857999"/>
              <a:gd name="connsiteX443" fmla="*/ 8717788 w 9147326"/>
              <a:gd name="connsiteY443" fmla="*/ 2825115 h 6857999"/>
              <a:gd name="connsiteX444" fmla="*/ 8721919 w 9147326"/>
              <a:gd name="connsiteY444" fmla="*/ 2820987 h 6857999"/>
              <a:gd name="connsiteX445" fmla="*/ 8726369 w 9147326"/>
              <a:gd name="connsiteY445" fmla="*/ 2817177 h 6857999"/>
              <a:gd name="connsiteX446" fmla="*/ 8731137 w 9147326"/>
              <a:gd name="connsiteY446" fmla="*/ 2813685 h 6857999"/>
              <a:gd name="connsiteX447" fmla="*/ 8735586 w 9147326"/>
              <a:gd name="connsiteY447" fmla="*/ 2810192 h 6857999"/>
              <a:gd name="connsiteX448" fmla="*/ 8740672 w 9147326"/>
              <a:gd name="connsiteY448" fmla="*/ 2807335 h 6857999"/>
              <a:gd name="connsiteX449" fmla="*/ 8745757 w 9147326"/>
              <a:gd name="connsiteY449" fmla="*/ 2804477 h 6857999"/>
              <a:gd name="connsiteX450" fmla="*/ 8750524 w 9147326"/>
              <a:gd name="connsiteY450" fmla="*/ 2801937 h 6857999"/>
              <a:gd name="connsiteX451" fmla="*/ 8755927 w 9147326"/>
              <a:gd name="connsiteY451" fmla="*/ 2799715 h 6857999"/>
              <a:gd name="connsiteX452" fmla="*/ 8761013 w 9147326"/>
              <a:gd name="connsiteY452" fmla="*/ 2797810 h 6857999"/>
              <a:gd name="connsiteX453" fmla="*/ 8766416 w 9147326"/>
              <a:gd name="connsiteY453" fmla="*/ 2795905 h 6857999"/>
              <a:gd name="connsiteX454" fmla="*/ 8771819 w 9147326"/>
              <a:gd name="connsiteY454" fmla="*/ 2794635 h 6857999"/>
              <a:gd name="connsiteX455" fmla="*/ 8777222 w 9147326"/>
              <a:gd name="connsiteY455" fmla="*/ 2793365 h 6857999"/>
              <a:gd name="connsiteX456" fmla="*/ 8782625 w 9147326"/>
              <a:gd name="connsiteY456" fmla="*/ 2792730 h 6857999"/>
              <a:gd name="connsiteX457" fmla="*/ 8788346 w 9147326"/>
              <a:gd name="connsiteY457" fmla="*/ 2792095 h 6857999"/>
              <a:gd name="connsiteX458" fmla="*/ 8793431 w 9147326"/>
              <a:gd name="connsiteY458" fmla="*/ 2791460 h 6857999"/>
              <a:gd name="connsiteX459" fmla="*/ 8799152 w 9147326"/>
              <a:gd name="connsiteY459" fmla="*/ 2791460 h 6857999"/>
              <a:gd name="connsiteX460" fmla="*/ 8804556 w 9147326"/>
              <a:gd name="connsiteY460" fmla="*/ 2791460 h 6857999"/>
              <a:gd name="connsiteX461" fmla="*/ 8810277 w 9147326"/>
              <a:gd name="connsiteY461" fmla="*/ 2792095 h 6857999"/>
              <a:gd name="connsiteX462" fmla="*/ 8815680 w 9147326"/>
              <a:gd name="connsiteY462" fmla="*/ 2792730 h 6857999"/>
              <a:gd name="connsiteX463" fmla="*/ 8821083 w 9147326"/>
              <a:gd name="connsiteY463" fmla="*/ 2793365 h 6857999"/>
              <a:gd name="connsiteX464" fmla="*/ 8826804 w 9147326"/>
              <a:gd name="connsiteY464" fmla="*/ 2794635 h 6857999"/>
              <a:gd name="connsiteX465" fmla="*/ 8831889 w 9147326"/>
              <a:gd name="connsiteY465" fmla="*/ 2795905 h 6857999"/>
              <a:gd name="connsiteX466" fmla="*/ 8837292 w 9147326"/>
              <a:gd name="connsiteY466" fmla="*/ 2797810 h 6857999"/>
              <a:gd name="connsiteX467" fmla="*/ 8842377 w 9147326"/>
              <a:gd name="connsiteY467" fmla="*/ 2799715 h 6857999"/>
              <a:gd name="connsiteX468" fmla="*/ 8847463 w 9147326"/>
              <a:gd name="connsiteY468" fmla="*/ 2801937 h 6857999"/>
              <a:gd name="connsiteX469" fmla="*/ 8852866 w 9147326"/>
              <a:gd name="connsiteY469" fmla="*/ 2804477 h 6857999"/>
              <a:gd name="connsiteX470" fmla="*/ 8857633 w 9147326"/>
              <a:gd name="connsiteY470" fmla="*/ 2807335 h 6857999"/>
              <a:gd name="connsiteX471" fmla="*/ 8862401 w 9147326"/>
              <a:gd name="connsiteY471" fmla="*/ 2810192 h 6857999"/>
              <a:gd name="connsiteX472" fmla="*/ 8867486 w 9147326"/>
              <a:gd name="connsiteY472" fmla="*/ 2813685 h 6857999"/>
              <a:gd name="connsiteX473" fmla="*/ 8871936 w 9147326"/>
              <a:gd name="connsiteY473" fmla="*/ 2817177 h 6857999"/>
              <a:gd name="connsiteX474" fmla="*/ 8876385 w 9147326"/>
              <a:gd name="connsiteY474" fmla="*/ 2820987 h 6857999"/>
              <a:gd name="connsiteX475" fmla="*/ 8880517 w 9147326"/>
              <a:gd name="connsiteY475" fmla="*/ 2825115 h 6857999"/>
              <a:gd name="connsiteX476" fmla="*/ 8884649 w 9147326"/>
              <a:gd name="connsiteY476" fmla="*/ 2829242 h 6857999"/>
              <a:gd name="connsiteX477" fmla="*/ 8888781 w 9147326"/>
              <a:gd name="connsiteY477" fmla="*/ 2833687 h 6857999"/>
              <a:gd name="connsiteX478" fmla="*/ 8891959 w 9147326"/>
              <a:gd name="connsiteY478" fmla="*/ 2838450 h 6857999"/>
              <a:gd name="connsiteX479" fmla="*/ 8895455 w 9147326"/>
              <a:gd name="connsiteY479" fmla="*/ 2842895 h 6857999"/>
              <a:gd name="connsiteX480" fmla="*/ 8898316 w 9147326"/>
              <a:gd name="connsiteY480" fmla="*/ 2847975 h 6857999"/>
              <a:gd name="connsiteX481" fmla="*/ 8901494 w 9147326"/>
              <a:gd name="connsiteY481" fmla="*/ 2853055 h 6857999"/>
              <a:gd name="connsiteX482" fmla="*/ 8903719 w 9147326"/>
              <a:gd name="connsiteY482" fmla="*/ 2857817 h 6857999"/>
              <a:gd name="connsiteX483" fmla="*/ 8905944 w 9147326"/>
              <a:gd name="connsiteY483" fmla="*/ 2863215 h 6857999"/>
              <a:gd name="connsiteX484" fmla="*/ 8908168 w 9147326"/>
              <a:gd name="connsiteY484" fmla="*/ 2868295 h 6857999"/>
              <a:gd name="connsiteX485" fmla="*/ 8909440 w 9147326"/>
              <a:gd name="connsiteY485" fmla="*/ 2873692 h 6857999"/>
              <a:gd name="connsiteX486" fmla="*/ 8911029 w 9147326"/>
              <a:gd name="connsiteY486" fmla="*/ 2879090 h 6857999"/>
              <a:gd name="connsiteX487" fmla="*/ 8912300 w 9147326"/>
              <a:gd name="connsiteY487" fmla="*/ 2884487 h 6857999"/>
              <a:gd name="connsiteX488" fmla="*/ 8913254 w 9147326"/>
              <a:gd name="connsiteY488" fmla="*/ 2889885 h 6857999"/>
              <a:gd name="connsiteX489" fmla="*/ 8913572 w 9147326"/>
              <a:gd name="connsiteY489" fmla="*/ 2895600 h 6857999"/>
              <a:gd name="connsiteX490" fmla="*/ 8913889 w 9147326"/>
              <a:gd name="connsiteY490" fmla="*/ 2900680 h 6857999"/>
              <a:gd name="connsiteX491" fmla="*/ 8914525 w 9147326"/>
              <a:gd name="connsiteY491" fmla="*/ 2906395 h 6857999"/>
              <a:gd name="connsiteX492" fmla="*/ 8913889 w 9147326"/>
              <a:gd name="connsiteY492" fmla="*/ 2911792 h 6857999"/>
              <a:gd name="connsiteX493" fmla="*/ 8913572 w 9147326"/>
              <a:gd name="connsiteY493" fmla="*/ 2917507 h 6857999"/>
              <a:gd name="connsiteX494" fmla="*/ 8913254 w 9147326"/>
              <a:gd name="connsiteY494" fmla="*/ 2923222 h 6857999"/>
              <a:gd name="connsiteX495" fmla="*/ 8912300 w 9147326"/>
              <a:gd name="connsiteY495" fmla="*/ 2928302 h 6857999"/>
              <a:gd name="connsiteX496" fmla="*/ 8911029 w 9147326"/>
              <a:gd name="connsiteY496" fmla="*/ 2934017 h 6857999"/>
              <a:gd name="connsiteX497" fmla="*/ 8909440 w 9147326"/>
              <a:gd name="connsiteY497" fmla="*/ 2939097 h 6857999"/>
              <a:gd name="connsiteX498" fmla="*/ 8908168 w 9147326"/>
              <a:gd name="connsiteY498" fmla="*/ 2944495 h 6857999"/>
              <a:gd name="connsiteX499" fmla="*/ 8905944 w 9147326"/>
              <a:gd name="connsiteY499" fmla="*/ 2949575 h 6857999"/>
              <a:gd name="connsiteX500" fmla="*/ 8903719 w 9147326"/>
              <a:gd name="connsiteY500" fmla="*/ 2954655 h 6857999"/>
              <a:gd name="connsiteX501" fmla="*/ 8901494 w 9147326"/>
              <a:gd name="connsiteY501" fmla="*/ 2960052 h 6857999"/>
              <a:gd name="connsiteX502" fmla="*/ 8898316 w 9147326"/>
              <a:gd name="connsiteY502" fmla="*/ 2964815 h 6857999"/>
              <a:gd name="connsiteX503" fmla="*/ 8895455 w 9147326"/>
              <a:gd name="connsiteY503" fmla="*/ 2969577 h 6857999"/>
              <a:gd name="connsiteX504" fmla="*/ 8891959 w 9147326"/>
              <a:gd name="connsiteY504" fmla="*/ 2974657 h 6857999"/>
              <a:gd name="connsiteX505" fmla="*/ 8888781 w 9147326"/>
              <a:gd name="connsiteY505" fmla="*/ 2979102 h 6857999"/>
              <a:gd name="connsiteX506" fmla="*/ 8884649 w 9147326"/>
              <a:gd name="connsiteY506" fmla="*/ 2983547 h 6857999"/>
              <a:gd name="connsiteX507" fmla="*/ 8880517 w 9147326"/>
              <a:gd name="connsiteY507" fmla="*/ 2987992 h 6857999"/>
              <a:gd name="connsiteX508" fmla="*/ 8288080 w 9147326"/>
              <a:gd name="connsiteY508" fmla="*/ 3579812 h 6857999"/>
              <a:gd name="connsiteX509" fmla="*/ 8283948 w 9147326"/>
              <a:gd name="connsiteY509" fmla="*/ 3584257 h 6857999"/>
              <a:gd name="connsiteX510" fmla="*/ 8280134 w 9147326"/>
              <a:gd name="connsiteY510" fmla="*/ 3588702 h 6857999"/>
              <a:gd name="connsiteX511" fmla="*/ 8276320 w 9147326"/>
              <a:gd name="connsiteY511" fmla="*/ 3593147 h 6857999"/>
              <a:gd name="connsiteX512" fmla="*/ 8273142 w 9147326"/>
              <a:gd name="connsiteY512" fmla="*/ 3597910 h 6857999"/>
              <a:gd name="connsiteX513" fmla="*/ 8269964 w 9147326"/>
              <a:gd name="connsiteY513" fmla="*/ 3602990 h 6857999"/>
              <a:gd name="connsiteX514" fmla="*/ 8267421 w 9147326"/>
              <a:gd name="connsiteY514" fmla="*/ 3607752 h 6857999"/>
              <a:gd name="connsiteX515" fmla="*/ 8264878 w 9147326"/>
              <a:gd name="connsiteY515" fmla="*/ 3612515 h 6857999"/>
              <a:gd name="connsiteX516" fmla="*/ 8262654 w 9147326"/>
              <a:gd name="connsiteY516" fmla="*/ 3617595 h 6857999"/>
              <a:gd name="connsiteX517" fmla="*/ 8260747 w 9147326"/>
              <a:gd name="connsiteY517" fmla="*/ 3622992 h 6857999"/>
              <a:gd name="connsiteX518" fmla="*/ 8258840 w 9147326"/>
              <a:gd name="connsiteY518" fmla="*/ 3628707 h 6857999"/>
              <a:gd name="connsiteX519" fmla="*/ 8257251 w 9147326"/>
              <a:gd name="connsiteY519" fmla="*/ 3633787 h 6857999"/>
              <a:gd name="connsiteX520" fmla="*/ 8256297 w 9147326"/>
              <a:gd name="connsiteY520" fmla="*/ 3638867 h 6857999"/>
              <a:gd name="connsiteX521" fmla="*/ 8255344 w 9147326"/>
              <a:gd name="connsiteY521" fmla="*/ 3644582 h 6857999"/>
              <a:gd name="connsiteX522" fmla="*/ 8254708 w 9147326"/>
              <a:gd name="connsiteY522" fmla="*/ 3650297 h 6857999"/>
              <a:gd name="connsiteX523" fmla="*/ 8254390 w 9147326"/>
              <a:gd name="connsiteY523" fmla="*/ 3655695 h 6857999"/>
              <a:gd name="connsiteX524" fmla="*/ 8254072 w 9147326"/>
              <a:gd name="connsiteY524" fmla="*/ 3661092 h 6857999"/>
              <a:gd name="connsiteX525" fmla="*/ 8254390 w 9147326"/>
              <a:gd name="connsiteY525" fmla="*/ 3666490 h 6857999"/>
              <a:gd name="connsiteX526" fmla="*/ 8254708 w 9147326"/>
              <a:gd name="connsiteY526" fmla="*/ 3672205 h 6857999"/>
              <a:gd name="connsiteX527" fmla="*/ 8255344 w 9147326"/>
              <a:gd name="connsiteY527" fmla="*/ 3677602 h 6857999"/>
              <a:gd name="connsiteX528" fmla="*/ 8256297 w 9147326"/>
              <a:gd name="connsiteY528" fmla="*/ 3683000 h 6857999"/>
              <a:gd name="connsiteX529" fmla="*/ 8257251 w 9147326"/>
              <a:gd name="connsiteY529" fmla="*/ 3688397 h 6857999"/>
              <a:gd name="connsiteX530" fmla="*/ 8258840 w 9147326"/>
              <a:gd name="connsiteY530" fmla="*/ 3693795 h 6857999"/>
              <a:gd name="connsiteX531" fmla="*/ 8260747 w 9147326"/>
              <a:gd name="connsiteY531" fmla="*/ 3699510 h 6857999"/>
              <a:gd name="connsiteX532" fmla="*/ 8262654 w 9147326"/>
              <a:gd name="connsiteY532" fmla="*/ 3704590 h 6857999"/>
              <a:gd name="connsiteX533" fmla="*/ 8264878 w 9147326"/>
              <a:gd name="connsiteY533" fmla="*/ 3709352 h 6857999"/>
              <a:gd name="connsiteX534" fmla="*/ 8267421 w 9147326"/>
              <a:gd name="connsiteY534" fmla="*/ 3714750 h 6857999"/>
              <a:gd name="connsiteX535" fmla="*/ 8269964 w 9147326"/>
              <a:gd name="connsiteY535" fmla="*/ 3719512 h 6857999"/>
              <a:gd name="connsiteX536" fmla="*/ 8273142 w 9147326"/>
              <a:gd name="connsiteY536" fmla="*/ 3724275 h 6857999"/>
              <a:gd name="connsiteX537" fmla="*/ 8276320 w 9147326"/>
              <a:gd name="connsiteY537" fmla="*/ 3729037 h 6857999"/>
              <a:gd name="connsiteX538" fmla="*/ 8280134 w 9147326"/>
              <a:gd name="connsiteY538" fmla="*/ 3733800 h 6857999"/>
              <a:gd name="connsiteX539" fmla="*/ 8283948 w 9147326"/>
              <a:gd name="connsiteY539" fmla="*/ 3738245 h 6857999"/>
              <a:gd name="connsiteX540" fmla="*/ 8288080 w 9147326"/>
              <a:gd name="connsiteY540" fmla="*/ 3742690 h 6857999"/>
              <a:gd name="connsiteX541" fmla="*/ 8291576 w 9147326"/>
              <a:gd name="connsiteY541" fmla="*/ 3745865 h 6857999"/>
              <a:gd name="connsiteX542" fmla="*/ 8295390 w 9147326"/>
              <a:gd name="connsiteY542" fmla="*/ 3749357 h 6857999"/>
              <a:gd name="connsiteX543" fmla="*/ 8303654 w 9147326"/>
              <a:gd name="connsiteY543" fmla="*/ 3755707 h 6857999"/>
              <a:gd name="connsiteX544" fmla="*/ 8311917 w 9147326"/>
              <a:gd name="connsiteY544" fmla="*/ 3760787 h 6857999"/>
              <a:gd name="connsiteX545" fmla="*/ 8320499 w 9147326"/>
              <a:gd name="connsiteY545" fmla="*/ 3765232 h 6857999"/>
              <a:gd name="connsiteX546" fmla="*/ 8329716 w 9147326"/>
              <a:gd name="connsiteY546" fmla="*/ 3769042 h 6857999"/>
              <a:gd name="connsiteX547" fmla="*/ 8338615 w 9147326"/>
              <a:gd name="connsiteY547" fmla="*/ 3771900 h 6857999"/>
              <a:gd name="connsiteX548" fmla="*/ 8348468 w 9147326"/>
              <a:gd name="connsiteY548" fmla="*/ 3774122 h 6857999"/>
              <a:gd name="connsiteX549" fmla="*/ 8357685 w 9147326"/>
              <a:gd name="connsiteY549" fmla="*/ 3775392 h 6857999"/>
              <a:gd name="connsiteX550" fmla="*/ 8367538 w 9147326"/>
              <a:gd name="connsiteY550" fmla="*/ 3776027 h 6857999"/>
              <a:gd name="connsiteX551" fmla="*/ 8376755 w 9147326"/>
              <a:gd name="connsiteY551" fmla="*/ 3775710 h 6857999"/>
              <a:gd name="connsiteX552" fmla="*/ 8386608 w 9147326"/>
              <a:gd name="connsiteY552" fmla="*/ 3775075 h 6857999"/>
              <a:gd name="connsiteX553" fmla="*/ 8395825 w 9147326"/>
              <a:gd name="connsiteY553" fmla="*/ 3773170 h 6857999"/>
              <a:gd name="connsiteX554" fmla="*/ 8405042 w 9147326"/>
              <a:gd name="connsiteY554" fmla="*/ 3770630 h 6857999"/>
              <a:gd name="connsiteX555" fmla="*/ 8414577 w 9147326"/>
              <a:gd name="connsiteY555" fmla="*/ 3766820 h 6857999"/>
              <a:gd name="connsiteX556" fmla="*/ 8423476 w 9147326"/>
              <a:gd name="connsiteY556" fmla="*/ 3762692 h 6857999"/>
              <a:gd name="connsiteX557" fmla="*/ 8431740 w 9147326"/>
              <a:gd name="connsiteY557" fmla="*/ 3757930 h 6857999"/>
              <a:gd name="connsiteX558" fmla="*/ 9147326 w 9147326"/>
              <a:gd name="connsiteY558" fmla="*/ 3037501 h 6857999"/>
              <a:gd name="connsiteX559" fmla="*/ 9147326 w 9147326"/>
              <a:gd name="connsiteY559" fmla="*/ 6857999 h 6857999"/>
              <a:gd name="connsiteX560" fmla="*/ 460220 w 9147326"/>
              <a:gd name="connsiteY560" fmla="*/ 6857999 h 6857999"/>
              <a:gd name="connsiteX561" fmla="*/ 2028398 w 9147326"/>
              <a:gd name="connsiteY561" fmla="*/ 5291772 h 6857999"/>
              <a:gd name="connsiteX562" fmla="*/ 2032530 w 9147326"/>
              <a:gd name="connsiteY562" fmla="*/ 5287644 h 6857999"/>
              <a:gd name="connsiteX563" fmla="*/ 2036026 w 9147326"/>
              <a:gd name="connsiteY563" fmla="*/ 5283199 h 6857999"/>
              <a:gd name="connsiteX564" fmla="*/ 2039840 w 9147326"/>
              <a:gd name="connsiteY564" fmla="*/ 5278437 h 6857999"/>
              <a:gd name="connsiteX565" fmla="*/ 2043336 w 9147326"/>
              <a:gd name="connsiteY565" fmla="*/ 5273992 h 6857999"/>
              <a:gd name="connsiteX566" fmla="*/ 2046196 w 9147326"/>
              <a:gd name="connsiteY566" fmla="*/ 5268912 h 6857999"/>
              <a:gd name="connsiteX567" fmla="*/ 2048739 w 9147326"/>
              <a:gd name="connsiteY567" fmla="*/ 5263832 h 6857999"/>
              <a:gd name="connsiteX568" fmla="*/ 2051600 w 9147326"/>
              <a:gd name="connsiteY568" fmla="*/ 5259069 h 6857999"/>
              <a:gd name="connsiteX569" fmla="*/ 2053824 w 9147326"/>
              <a:gd name="connsiteY569" fmla="*/ 5253672 h 6857999"/>
              <a:gd name="connsiteX570" fmla="*/ 2055731 w 9147326"/>
              <a:gd name="connsiteY570" fmla="*/ 5248592 h 6857999"/>
              <a:gd name="connsiteX571" fmla="*/ 2057321 w 9147326"/>
              <a:gd name="connsiteY571" fmla="*/ 5243194 h 6857999"/>
              <a:gd name="connsiteX572" fmla="*/ 2058910 w 9147326"/>
              <a:gd name="connsiteY572" fmla="*/ 5237797 h 6857999"/>
              <a:gd name="connsiteX573" fmla="*/ 2060181 w 9147326"/>
              <a:gd name="connsiteY573" fmla="*/ 5232399 h 6857999"/>
              <a:gd name="connsiteX574" fmla="*/ 2060817 w 9147326"/>
              <a:gd name="connsiteY574" fmla="*/ 5227002 h 6857999"/>
              <a:gd name="connsiteX575" fmla="*/ 2061452 w 9147326"/>
              <a:gd name="connsiteY575" fmla="*/ 5221287 h 6857999"/>
              <a:gd name="connsiteX576" fmla="*/ 2061770 w 9147326"/>
              <a:gd name="connsiteY576" fmla="*/ 5216207 h 6857999"/>
              <a:gd name="connsiteX577" fmla="*/ 2062406 w 9147326"/>
              <a:gd name="connsiteY577" fmla="*/ 5210492 h 6857999"/>
              <a:gd name="connsiteX578" fmla="*/ 2061770 w 9147326"/>
              <a:gd name="connsiteY578" fmla="*/ 5204777 h 6857999"/>
              <a:gd name="connsiteX579" fmla="*/ 2061452 w 9147326"/>
              <a:gd name="connsiteY579" fmla="*/ 5199379 h 6857999"/>
              <a:gd name="connsiteX580" fmla="*/ 2060817 w 9147326"/>
              <a:gd name="connsiteY580" fmla="*/ 5193664 h 6857999"/>
              <a:gd name="connsiteX581" fmla="*/ 2060181 w 9147326"/>
              <a:gd name="connsiteY581" fmla="*/ 5188584 h 6857999"/>
              <a:gd name="connsiteX582" fmla="*/ 2058910 w 9147326"/>
              <a:gd name="connsiteY582" fmla="*/ 5182869 h 6857999"/>
              <a:gd name="connsiteX583" fmla="*/ 2057321 w 9147326"/>
              <a:gd name="connsiteY583" fmla="*/ 5177789 h 6857999"/>
              <a:gd name="connsiteX584" fmla="*/ 2055731 w 9147326"/>
              <a:gd name="connsiteY584" fmla="*/ 5172392 h 6857999"/>
              <a:gd name="connsiteX585" fmla="*/ 2053824 w 9147326"/>
              <a:gd name="connsiteY585" fmla="*/ 5167312 h 6857999"/>
              <a:gd name="connsiteX586" fmla="*/ 2051600 w 9147326"/>
              <a:gd name="connsiteY586" fmla="*/ 5161914 h 6857999"/>
              <a:gd name="connsiteX587" fmla="*/ 2048739 w 9147326"/>
              <a:gd name="connsiteY587" fmla="*/ 5156834 h 6857999"/>
              <a:gd name="connsiteX588" fmla="*/ 2046196 w 9147326"/>
              <a:gd name="connsiteY588" fmla="*/ 5152072 h 6857999"/>
              <a:gd name="connsiteX589" fmla="*/ 2043336 w 9147326"/>
              <a:gd name="connsiteY589" fmla="*/ 5146992 h 6857999"/>
              <a:gd name="connsiteX590" fmla="*/ 2039840 w 9147326"/>
              <a:gd name="connsiteY590" fmla="*/ 5142230 h 6857999"/>
              <a:gd name="connsiteX591" fmla="*/ 2036026 w 9147326"/>
              <a:gd name="connsiteY591" fmla="*/ 5137785 h 6857999"/>
              <a:gd name="connsiteX592" fmla="*/ 2032530 w 9147326"/>
              <a:gd name="connsiteY592" fmla="*/ 5133340 h 6857999"/>
              <a:gd name="connsiteX593" fmla="*/ 2028398 w 9147326"/>
              <a:gd name="connsiteY593" fmla="*/ 5129212 h 6857999"/>
              <a:gd name="connsiteX594" fmla="*/ 2024266 w 9147326"/>
              <a:gd name="connsiteY594" fmla="*/ 5125085 h 6857999"/>
              <a:gd name="connsiteX595" fmla="*/ 2019816 w 9147326"/>
              <a:gd name="connsiteY595" fmla="*/ 5120957 h 6857999"/>
              <a:gd name="connsiteX596" fmla="*/ 2015049 w 9147326"/>
              <a:gd name="connsiteY596" fmla="*/ 5117782 h 6857999"/>
              <a:gd name="connsiteX597" fmla="*/ 2010281 w 9147326"/>
              <a:gd name="connsiteY597" fmla="*/ 5114290 h 6857999"/>
              <a:gd name="connsiteX598" fmla="*/ 2005514 w 9147326"/>
              <a:gd name="connsiteY598" fmla="*/ 5111432 h 6857999"/>
              <a:gd name="connsiteX599" fmla="*/ 2000429 w 9147326"/>
              <a:gd name="connsiteY599" fmla="*/ 5108257 h 6857999"/>
              <a:gd name="connsiteX600" fmla="*/ 1995661 w 9147326"/>
              <a:gd name="connsiteY600" fmla="*/ 5106035 h 6857999"/>
              <a:gd name="connsiteX601" fmla="*/ 1990258 w 9147326"/>
              <a:gd name="connsiteY601" fmla="*/ 5103812 h 6857999"/>
              <a:gd name="connsiteX602" fmla="*/ 1985173 w 9147326"/>
              <a:gd name="connsiteY602" fmla="*/ 5101590 h 6857999"/>
              <a:gd name="connsiteX603" fmla="*/ 1979770 w 9147326"/>
              <a:gd name="connsiteY603" fmla="*/ 5100320 h 6857999"/>
              <a:gd name="connsiteX604" fmla="*/ 1974367 w 9147326"/>
              <a:gd name="connsiteY604" fmla="*/ 5098732 h 6857999"/>
              <a:gd name="connsiteX605" fmla="*/ 1968964 w 9147326"/>
              <a:gd name="connsiteY605" fmla="*/ 5097462 h 6857999"/>
              <a:gd name="connsiteX606" fmla="*/ 1963560 w 9147326"/>
              <a:gd name="connsiteY606" fmla="*/ 5096510 h 6857999"/>
              <a:gd name="connsiteX607" fmla="*/ 1958157 w 9147326"/>
              <a:gd name="connsiteY607" fmla="*/ 5095557 h 6857999"/>
              <a:gd name="connsiteX608" fmla="*/ 1952754 w 9147326"/>
              <a:gd name="connsiteY608" fmla="*/ 5095240 h 6857999"/>
              <a:gd name="connsiteX609" fmla="*/ 1947033 w 9147326"/>
              <a:gd name="connsiteY609" fmla="*/ 5095240 h 6857999"/>
              <a:gd name="connsiteX610" fmla="*/ 1941312 w 9147326"/>
              <a:gd name="connsiteY610" fmla="*/ 5095240 h 6857999"/>
              <a:gd name="connsiteX611" fmla="*/ 1935909 w 9147326"/>
              <a:gd name="connsiteY611" fmla="*/ 5095557 h 6857999"/>
              <a:gd name="connsiteX612" fmla="*/ 1930506 w 9147326"/>
              <a:gd name="connsiteY612" fmla="*/ 5096510 h 6857999"/>
              <a:gd name="connsiteX613" fmla="*/ 1925103 w 9147326"/>
              <a:gd name="connsiteY613" fmla="*/ 5097462 h 6857999"/>
              <a:gd name="connsiteX614" fmla="*/ 1919382 w 9147326"/>
              <a:gd name="connsiteY614" fmla="*/ 5098732 h 6857999"/>
              <a:gd name="connsiteX615" fmla="*/ 1914297 w 9147326"/>
              <a:gd name="connsiteY615" fmla="*/ 5100320 h 6857999"/>
              <a:gd name="connsiteX616" fmla="*/ 1908894 w 9147326"/>
              <a:gd name="connsiteY616" fmla="*/ 5101590 h 6857999"/>
              <a:gd name="connsiteX617" fmla="*/ 1903808 w 9147326"/>
              <a:gd name="connsiteY617" fmla="*/ 5103812 h 6857999"/>
              <a:gd name="connsiteX618" fmla="*/ 1898405 w 9147326"/>
              <a:gd name="connsiteY618" fmla="*/ 5106035 h 6857999"/>
              <a:gd name="connsiteX619" fmla="*/ 1893320 w 9147326"/>
              <a:gd name="connsiteY619" fmla="*/ 5108257 h 6857999"/>
              <a:gd name="connsiteX620" fmla="*/ 1888552 w 9147326"/>
              <a:gd name="connsiteY620" fmla="*/ 5111432 h 6857999"/>
              <a:gd name="connsiteX621" fmla="*/ 1883467 w 9147326"/>
              <a:gd name="connsiteY621" fmla="*/ 5114290 h 6857999"/>
              <a:gd name="connsiteX622" fmla="*/ 1878700 w 9147326"/>
              <a:gd name="connsiteY622" fmla="*/ 5117782 h 6857999"/>
              <a:gd name="connsiteX623" fmla="*/ 1874250 w 9147326"/>
              <a:gd name="connsiteY623" fmla="*/ 5120957 h 6857999"/>
              <a:gd name="connsiteX624" fmla="*/ 1869800 w 9147326"/>
              <a:gd name="connsiteY624" fmla="*/ 5125085 h 6857999"/>
              <a:gd name="connsiteX625" fmla="*/ 1865668 w 9147326"/>
              <a:gd name="connsiteY625" fmla="*/ 5129212 h 6857999"/>
              <a:gd name="connsiteX626" fmla="*/ 1760149 w 9147326"/>
              <a:gd name="connsiteY626" fmla="*/ 5234304 h 6857999"/>
              <a:gd name="connsiteX627" fmla="*/ 1755699 w 9147326"/>
              <a:gd name="connsiteY627" fmla="*/ 5238432 h 6857999"/>
              <a:gd name="connsiteX628" fmla="*/ 1751249 w 9147326"/>
              <a:gd name="connsiteY628" fmla="*/ 5242559 h 6857999"/>
              <a:gd name="connsiteX629" fmla="*/ 1746799 w 9147326"/>
              <a:gd name="connsiteY629" fmla="*/ 5245734 h 6857999"/>
              <a:gd name="connsiteX630" fmla="*/ 1741714 w 9147326"/>
              <a:gd name="connsiteY630" fmla="*/ 5249227 h 6857999"/>
              <a:gd name="connsiteX631" fmla="*/ 1736947 w 9147326"/>
              <a:gd name="connsiteY631" fmla="*/ 5252084 h 6857999"/>
              <a:gd name="connsiteX632" fmla="*/ 1732179 w 9147326"/>
              <a:gd name="connsiteY632" fmla="*/ 5255259 h 6857999"/>
              <a:gd name="connsiteX633" fmla="*/ 1726776 w 9147326"/>
              <a:gd name="connsiteY633" fmla="*/ 5257482 h 6857999"/>
              <a:gd name="connsiteX634" fmla="*/ 1722009 w 9147326"/>
              <a:gd name="connsiteY634" fmla="*/ 5259704 h 6857999"/>
              <a:gd name="connsiteX635" fmla="*/ 1716288 w 9147326"/>
              <a:gd name="connsiteY635" fmla="*/ 5261927 h 6857999"/>
              <a:gd name="connsiteX636" fmla="*/ 1711202 w 9147326"/>
              <a:gd name="connsiteY636" fmla="*/ 5263514 h 6857999"/>
              <a:gd name="connsiteX637" fmla="*/ 1706117 w 9147326"/>
              <a:gd name="connsiteY637" fmla="*/ 5264784 h 6857999"/>
              <a:gd name="connsiteX638" fmla="*/ 1700396 w 9147326"/>
              <a:gd name="connsiteY638" fmla="*/ 5266054 h 6857999"/>
              <a:gd name="connsiteX639" fmla="*/ 1695311 w 9147326"/>
              <a:gd name="connsiteY639" fmla="*/ 5267007 h 6857999"/>
              <a:gd name="connsiteX640" fmla="*/ 1689590 w 9147326"/>
              <a:gd name="connsiteY640" fmla="*/ 5267642 h 6857999"/>
              <a:gd name="connsiteX641" fmla="*/ 1683869 w 9147326"/>
              <a:gd name="connsiteY641" fmla="*/ 5268277 h 6857999"/>
              <a:gd name="connsiteX642" fmla="*/ 1678466 w 9147326"/>
              <a:gd name="connsiteY642" fmla="*/ 5268277 h 6857999"/>
              <a:gd name="connsiteX643" fmla="*/ 1673063 w 9147326"/>
              <a:gd name="connsiteY643" fmla="*/ 5268277 h 6857999"/>
              <a:gd name="connsiteX644" fmla="*/ 1667660 w 9147326"/>
              <a:gd name="connsiteY644" fmla="*/ 5267642 h 6857999"/>
              <a:gd name="connsiteX645" fmla="*/ 1661939 w 9147326"/>
              <a:gd name="connsiteY645" fmla="*/ 5267007 h 6857999"/>
              <a:gd name="connsiteX646" fmla="*/ 1656218 w 9147326"/>
              <a:gd name="connsiteY646" fmla="*/ 5266054 h 6857999"/>
              <a:gd name="connsiteX647" fmla="*/ 1651132 w 9147326"/>
              <a:gd name="connsiteY647" fmla="*/ 5264784 h 6857999"/>
              <a:gd name="connsiteX648" fmla="*/ 1645412 w 9147326"/>
              <a:gd name="connsiteY648" fmla="*/ 5263514 h 6857999"/>
              <a:gd name="connsiteX649" fmla="*/ 1640326 w 9147326"/>
              <a:gd name="connsiteY649" fmla="*/ 5261927 h 6857999"/>
              <a:gd name="connsiteX650" fmla="*/ 1635241 w 9147326"/>
              <a:gd name="connsiteY650" fmla="*/ 5259704 h 6857999"/>
              <a:gd name="connsiteX651" fmla="*/ 1629838 w 9147326"/>
              <a:gd name="connsiteY651" fmla="*/ 5257482 h 6857999"/>
              <a:gd name="connsiteX652" fmla="*/ 1625070 w 9147326"/>
              <a:gd name="connsiteY652" fmla="*/ 5255259 h 6857999"/>
              <a:gd name="connsiteX653" fmla="*/ 1619667 w 9147326"/>
              <a:gd name="connsiteY653" fmla="*/ 5252084 h 6857999"/>
              <a:gd name="connsiteX654" fmla="*/ 1614900 w 9147326"/>
              <a:gd name="connsiteY654" fmla="*/ 5249227 h 6857999"/>
              <a:gd name="connsiteX655" fmla="*/ 1610450 w 9147326"/>
              <a:gd name="connsiteY655" fmla="*/ 5245734 h 6857999"/>
              <a:gd name="connsiteX656" fmla="*/ 1605683 w 9147326"/>
              <a:gd name="connsiteY656" fmla="*/ 5242559 h 6857999"/>
              <a:gd name="connsiteX657" fmla="*/ 1601551 w 9147326"/>
              <a:gd name="connsiteY657" fmla="*/ 5238432 h 6857999"/>
              <a:gd name="connsiteX658" fmla="*/ 1597101 w 9147326"/>
              <a:gd name="connsiteY658" fmla="*/ 5234304 h 6857999"/>
              <a:gd name="connsiteX659" fmla="*/ 1592969 w 9147326"/>
              <a:gd name="connsiteY659" fmla="*/ 5230177 h 6857999"/>
              <a:gd name="connsiteX660" fmla="*/ 1589155 w 9147326"/>
              <a:gd name="connsiteY660" fmla="*/ 5225732 h 6857999"/>
              <a:gd name="connsiteX661" fmla="*/ 1585342 w 9147326"/>
              <a:gd name="connsiteY661" fmla="*/ 5221287 h 6857999"/>
              <a:gd name="connsiteX662" fmla="*/ 1582163 w 9147326"/>
              <a:gd name="connsiteY662" fmla="*/ 5216524 h 6857999"/>
              <a:gd name="connsiteX663" fmla="*/ 1578985 w 9147326"/>
              <a:gd name="connsiteY663" fmla="*/ 5211444 h 6857999"/>
              <a:gd name="connsiteX664" fmla="*/ 1576442 w 9147326"/>
              <a:gd name="connsiteY664" fmla="*/ 5206682 h 6857999"/>
              <a:gd name="connsiteX665" fmla="*/ 1573900 w 9147326"/>
              <a:gd name="connsiteY665" fmla="*/ 5201602 h 6857999"/>
              <a:gd name="connsiteX666" fmla="*/ 1571675 w 9147326"/>
              <a:gd name="connsiteY666" fmla="*/ 5196204 h 6857999"/>
              <a:gd name="connsiteX667" fmla="*/ 1569768 w 9147326"/>
              <a:gd name="connsiteY667" fmla="*/ 5191124 h 6857999"/>
              <a:gd name="connsiteX668" fmla="*/ 1567861 w 9147326"/>
              <a:gd name="connsiteY668" fmla="*/ 5186044 h 6857999"/>
              <a:gd name="connsiteX669" fmla="*/ 1566589 w 9147326"/>
              <a:gd name="connsiteY669" fmla="*/ 5180647 h 6857999"/>
              <a:gd name="connsiteX670" fmla="*/ 1565318 w 9147326"/>
              <a:gd name="connsiteY670" fmla="*/ 5174932 h 6857999"/>
              <a:gd name="connsiteX671" fmla="*/ 1564682 w 9147326"/>
              <a:gd name="connsiteY671" fmla="*/ 5169534 h 6857999"/>
              <a:gd name="connsiteX672" fmla="*/ 1563729 w 9147326"/>
              <a:gd name="connsiteY672" fmla="*/ 5164137 h 6857999"/>
              <a:gd name="connsiteX673" fmla="*/ 1563411 w 9147326"/>
              <a:gd name="connsiteY673" fmla="*/ 5158739 h 6857999"/>
              <a:gd name="connsiteX674" fmla="*/ 1563411 w 9147326"/>
              <a:gd name="connsiteY674" fmla="*/ 5153024 h 6857999"/>
              <a:gd name="connsiteX675" fmla="*/ 1563411 w 9147326"/>
              <a:gd name="connsiteY675" fmla="*/ 5147627 h 6857999"/>
              <a:gd name="connsiteX676" fmla="*/ 1563729 w 9147326"/>
              <a:gd name="connsiteY676" fmla="*/ 5142230 h 6857999"/>
              <a:gd name="connsiteX677" fmla="*/ 1564682 w 9147326"/>
              <a:gd name="connsiteY677" fmla="*/ 5136832 h 6857999"/>
              <a:gd name="connsiteX678" fmla="*/ 1565318 w 9147326"/>
              <a:gd name="connsiteY678" fmla="*/ 5131117 h 6857999"/>
              <a:gd name="connsiteX679" fmla="*/ 1566589 w 9147326"/>
              <a:gd name="connsiteY679" fmla="*/ 5126037 h 6857999"/>
              <a:gd name="connsiteX680" fmla="*/ 1567861 w 9147326"/>
              <a:gd name="connsiteY680" fmla="*/ 5120322 h 6857999"/>
              <a:gd name="connsiteX681" fmla="*/ 1569768 w 9147326"/>
              <a:gd name="connsiteY681" fmla="*/ 5115242 h 6857999"/>
              <a:gd name="connsiteX682" fmla="*/ 1571675 w 9147326"/>
              <a:gd name="connsiteY682" fmla="*/ 5109845 h 6857999"/>
              <a:gd name="connsiteX683" fmla="*/ 1573900 w 9147326"/>
              <a:gd name="connsiteY683" fmla="*/ 5104765 h 6857999"/>
              <a:gd name="connsiteX684" fmla="*/ 1576442 w 9147326"/>
              <a:gd name="connsiteY684" fmla="*/ 5099685 h 6857999"/>
              <a:gd name="connsiteX685" fmla="*/ 1578985 w 9147326"/>
              <a:gd name="connsiteY685" fmla="*/ 5094605 h 6857999"/>
              <a:gd name="connsiteX686" fmla="*/ 1582163 w 9147326"/>
              <a:gd name="connsiteY686" fmla="*/ 5089842 h 6857999"/>
              <a:gd name="connsiteX687" fmla="*/ 1585342 w 9147326"/>
              <a:gd name="connsiteY687" fmla="*/ 5085397 h 6857999"/>
              <a:gd name="connsiteX688" fmla="*/ 1589155 w 9147326"/>
              <a:gd name="connsiteY688" fmla="*/ 5080317 h 6857999"/>
              <a:gd name="connsiteX689" fmla="*/ 1592969 w 9147326"/>
              <a:gd name="connsiteY689" fmla="*/ 5075872 h 6857999"/>
              <a:gd name="connsiteX690" fmla="*/ 1597101 w 9147326"/>
              <a:gd name="connsiteY690" fmla="*/ 5071745 h 6857999"/>
              <a:gd name="connsiteX691" fmla="*/ 2266136 w 9147326"/>
              <a:gd name="connsiteY691" fmla="*/ 4403725 h 6857999"/>
              <a:gd name="connsiteX692" fmla="*/ 2270267 w 9147326"/>
              <a:gd name="connsiteY692" fmla="*/ 4399280 h 6857999"/>
              <a:gd name="connsiteX693" fmla="*/ 2273764 w 9147326"/>
              <a:gd name="connsiteY693" fmla="*/ 4394835 h 6857999"/>
              <a:gd name="connsiteX694" fmla="*/ 2277578 w 9147326"/>
              <a:gd name="connsiteY694" fmla="*/ 4390390 h 6857999"/>
              <a:gd name="connsiteX695" fmla="*/ 2281074 w 9147326"/>
              <a:gd name="connsiteY695" fmla="*/ 4385310 h 6857999"/>
              <a:gd name="connsiteX696" fmla="*/ 2283934 w 9147326"/>
              <a:gd name="connsiteY696" fmla="*/ 4380547 h 6857999"/>
              <a:gd name="connsiteX697" fmla="*/ 2286477 w 9147326"/>
              <a:gd name="connsiteY697" fmla="*/ 4375785 h 6857999"/>
              <a:gd name="connsiteX698" fmla="*/ 2289019 w 9147326"/>
              <a:gd name="connsiteY698" fmla="*/ 4371022 h 6857999"/>
              <a:gd name="connsiteX699" fmla="*/ 2291244 w 9147326"/>
              <a:gd name="connsiteY699" fmla="*/ 4365625 h 6857999"/>
              <a:gd name="connsiteX700" fmla="*/ 2293151 w 9147326"/>
              <a:gd name="connsiteY700" fmla="*/ 4360545 h 6857999"/>
              <a:gd name="connsiteX701" fmla="*/ 2295058 w 9147326"/>
              <a:gd name="connsiteY701" fmla="*/ 4354830 h 6857999"/>
              <a:gd name="connsiteX702" fmla="*/ 2296647 w 9147326"/>
              <a:gd name="connsiteY702" fmla="*/ 4349750 h 6857999"/>
              <a:gd name="connsiteX703" fmla="*/ 2297601 w 9147326"/>
              <a:gd name="connsiteY703" fmla="*/ 4344352 h 6857999"/>
              <a:gd name="connsiteX704" fmla="*/ 2298554 w 9147326"/>
              <a:gd name="connsiteY704" fmla="*/ 4338955 h 6857999"/>
              <a:gd name="connsiteX705" fmla="*/ 2299190 w 9147326"/>
              <a:gd name="connsiteY705" fmla="*/ 4333240 h 6857999"/>
              <a:gd name="connsiteX706" fmla="*/ 2299508 w 9147326"/>
              <a:gd name="connsiteY706" fmla="*/ 4327525 h 6857999"/>
              <a:gd name="connsiteX707" fmla="*/ 2299508 w 9147326"/>
              <a:gd name="connsiteY707" fmla="*/ 4322445 h 6857999"/>
              <a:gd name="connsiteX708" fmla="*/ 2299508 w 9147326"/>
              <a:gd name="connsiteY708" fmla="*/ 4316730 h 6857999"/>
              <a:gd name="connsiteX709" fmla="*/ 2299190 w 9147326"/>
              <a:gd name="connsiteY709" fmla="*/ 4311332 h 6857999"/>
              <a:gd name="connsiteX710" fmla="*/ 2298554 w 9147326"/>
              <a:gd name="connsiteY710" fmla="*/ 4305617 h 6857999"/>
              <a:gd name="connsiteX711" fmla="*/ 2297601 w 9147326"/>
              <a:gd name="connsiteY711" fmla="*/ 4300537 h 6857999"/>
              <a:gd name="connsiteX712" fmla="*/ 2296647 w 9147326"/>
              <a:gd name="connsiteY712" fmla="*/ 4294822 h 6857999"/>
              <a:gd name="connsiteX713" fmla="*/ 2295058 w 9147326"/>
              <a:gd name="connsiteY713" fmla="*/ 4289742 h 6857999"/>
              <a:gd name="connsiteX714" fmla="*/ 2293151 w 9147326"/>
              <a:gd name="connsiteY714" fmla="*/ 4284027 h 6857999"/>
              <a:gd name="connsiteX715" fmla="*/ 2291244 w 9147326"/>
              <a:gd name="connsiteY715" fmla="*/ 4278947 h 6857999"/>
              <a:gd name="connsiteX716" fmla="*/ 2289019 w 9147326"/>
              <a:gd name="connsiteY716" fmla="*/ 4273867 h 6857999"/>
              <a:gd name="connsiteX717" fmla="*/ 2286477 w 9147326"/>
              <a:gd name="connsiteY717" fmla="*/ 4268787 h 6857999"/>
              <a:gd name="connsiteX718" fmla="*/ 2283934 w 9147326"/>
              <a:gd name="connsiteY718" fmla="*/ 4264025 h 6857999"/>
              <a:gd name="connsiteX719" fmla="*/ 2281074 w 9147326"/>
              <a:gd name="connsiteY719" fmla="*/ 4258945 h 6857999"/>
              <a:gd name="connsiteX720" fmla="*/ 2277578 w 9147326"/>
              <a:gd name="connsiteY720" fmla="*/ 4254182 h 6857999"/>
              <a:gd name="connsiteX721" fmla="*/ 2273764 w 9147326"/>
              <a:gd name="connsiteY721" fmla="*/ 4249737 h 6857999"/>
              <a:gd name="connsiteX722" fmla="*/ 2270267 w 9147326"/>
              <a:gd name="connsiteY722" fmla="*/ 4245292 h 6857999"/>
              <a:gd name="connsiteX723" fmla="*/ 2266136 w 9147326"/>
              <a:gd name="connsiteY723" fmla="*/ 4240847 h 6857999"/>
              <a:gd name="connsiteX724" fmla="*/ 2262004 w 9147326"/>
              <a:gd name="connsiteY724" fmla="*/ 4236720 h 6857999"/>
              <a:gd name="connsiteX725" fmla="*/ 2257554 w 9147326"/>
              <a:gd name="connsiteY725" fmla="*/ 4232910 h 6857999"/>
              <a:gd name="connsiteX726" fmla="*/ 2252469 w 9147326"/>
              <a:gd name="connsiteY726" fmla="*/ 4229735 h 6857999"/>
              <a:gd name="connsiteX727" fmla="*/ 2248019 w 9147326"/>
              <a:gd name="connsiteY727" fmla="*/ 4226242 h 6857999"/>
              <a:gd name="connsiteX728" fmla="*/ 2243252 w 9147326"/>
              <a:gd name="connsiteY728" fmla="*/ 4223385 h 6857999"/>
              <a:gd name="connsiteX729" fmla="*/ 2238166 w 9147326"/>
              <a:gd name="connsiteY729" fmla="*/ 4220210 h 6857999"/>
              <a:gd name="connsiteX730" fmla="*/ 2233081 w 9147326"/>
              <a:gd name="connsiteY730" fmla="*/ 4217670 h 6857999"/>
              <a:gd name="connsiteX731" fmla="*/ 2227996 w 9147326"/>
              <a:gd name="connsiteY731" fmla="*/ 4215447 h 6857999"/>
              <a:gd name="connsiteX732" fmla="*/ 2222593 w 9147326"/>
              <a:gd name="connsiteY732" fmla="*/ 4213542 h 6857999"/>
              <a:gd name="connsiteX733" fmla="*/ 2217507 w 9147326"/>
              <a:gd name="connsiteY733" fmla="*/ 4212272 h 6857999"/>
              <a:gd name="connsiteX734" fmla="*/ 2211787 w 9147326"/>
              <a:gd name="connsiteY734" fmla="*/ 4210685 h 6857999"/>
              <a:gd name="connsiteX735" fmla="*/ 2206701 w 9147326"/>
              <a:gd name="connsiteY735" fmla="*/ 4209097 h 6857999"/>
              <a:gd name="connsiteX736" fmla="*/ 2200980 w 9147326"/>
              <a:gd name="connsiteY736" fmla="*/ 4208462 h 6857999"/>
              <a:gd name="connsiteX737" fmla="*/ 2195577 w 9147326"/>
              <a:gd name="connsiteY737" fmla="*/ 4207510 h 6857999"/>
              <a:gd name="connsiteX738" fmla="*/ 2190174 w 9147326"/>
              <a:gd name="connsiteY738" fmla="*/ 4207192 h 6857999"/>
              <a:gd name="connsiteX739" fmla="*/ 2184771 w 9147326"/>
              <a:gd name="connsiteY739" fmla="*/ 4207192 h 6857999"/>
              <a:gd name="connsiteX740" fmla="*/ 2179050 w 9147326"/>
              <a:gd name="connsiteY740" fmla="*/ 4207192 h 6857999"/>
              <a:gd name="connsiteX741" fmla="*/ 2173329 w 9147326"/>
              <a:gd name="connsiteY741" fmla="*/ 4207510 h 6857999"/>
              <a:gd name="connsiteX742" fmla="*/ 2167926 w 9147326"/>
              <a:gd name="connsiteY742" fmla="*/ 4208462 h 6857999"/>
              <a:gd name="connsiteX743" fmla="*/ 2162523 w 9147326"/>
              <a:gd name="connsiteY743" fmla="*/ 4209097 h 6857999"/>
              <a:gd name="connsiteX744" fmla="*/ 2157120 w 9147326"/>
              <a:gd name="connsiteY744" fmla="*/ 4210685 h 6857999"/>
              <a:gd name="connsiteX745" fmla="*/ 2151716 w 9147326"/>
              <a:gd name="connsiteY745" fmla="*/ 4212272 h 6857999"/>
              <a:gd name="connsiteX746" fmla="*/ 2146631 w 9147326"/>
              <a:gd name="connsiteY746" fmla="*/ 4213542 h 6857999"/>
              <a:gd name="connsiteX747" fmla="*/ 2141546 w 9147326"/>
              <a:gd name="connsiteY747" fmla="*/ 4215447 h 6857999"/>
              <a:gd name="connsiteX748" fmla="*/ 2136143 w 9147326"/>
              <a:gd name="connsiteY748" fmla="*/ 4217670 h 6857999"/>
              <a:gd name="connsiteX749" fmla="*/ 2131057 w 9147326"/>
              <a:gd name="connsiteY749" fmla="*/ 4220210 h 6857999"/>
              <a:gd name="connsiteX750" fmla="*/ 2125972 w 9147326"/>
              <a:gd name="connsiteY750" fmla="*/ 4223385 h 6857999"/>
              <a:gd name="connsiteX751" fmla="*/ 2121205 w 9147326"/>
              <a:gd name="connsiteY751" fmla="*/ 4226242 h 6857999"/>
              <a:gd name="connsiteX752" fmla="*/ 2116437 w 9147326"/>
              <a:gd name="connsiteY752" fmla="*/ 4229735 h 6857999"/>
              <a:gd name="connsiteX753" fmla="*/ 2111988 w 9147326"/>
              <a:gd name="connsiteY753" fmla="*/ 4232910 h 6857999"/>
              <a:gd name="connsiteX754" fmla="*/ 2107538 w 9147326"/>
              <a:gd name="connsiteY754" fmla="*/ 4236720 h 6857999"/>
              <a:gd name="connsiteX755" fmla="*/ 2103088 w 9147326"/>
              <a:gd name="connsiteY755" fmla="*/ 4240847 h 6857999"/>
              <a:gd name="connsiteX756" fmla="*/ 2015049 w 9147326"/>
              <a:gd name="connsiteY756" fmla="*/ 4329112 h 6857999"/>
              <a:gd name="connsiteX757" fmla="*/ 1915250 w 9147326"/>
              <a:gd name="connsiteY757" fmla="*/ 4428172 h 6857999"/>
              <a:gd name="connsiteX758" fmla="*/ 1911118 w 9147326"/>
              <a:gd name="connsiteY758" fmla="*/ 4432300 h 6857999"/>
              <a:gd name="connsiteX759" fmla="*/ 1906668 w 9147326"/>
              <a:gd name="connsiteY759" fmla="*/ 4436110 h 6857999"/>
              <a:gd name="connsiteX760" fmla="*/ 1902219 w 9147326"/>
              <a:gd name="connsiteY760" fmla="*/ 4439920 h 6857999"/>
              <a:gd name="connsiteX761" fmla="*/ 1897452 w 9147326"/>
              <a:gd name="connsiteY761" fmla="*/ 4443095 h 6857999"/>
              <a:gd name="connsiteX762" fmla="*/ 1892684 w 9147326"/>
              <a:gd name="connsiteY762" fmla="*/ 4446270 h 6857999"/>
              <a:gd name="connsiteX763" fmla="*/ 1887599 w 9147326"/>
              <a:gd name="connsiteY763" fmla="*/ 4448810 h 6857999"/>
              <a:gd name="connsiteX764" fmla="*/ 1882514 w 9147326"/>
              <a:gd name="connsiteY764" fmla="*/ 4451350 h 6857999"/>
              <a:gd name="connsiteX765" fmla="*/ 1877110 w 9147326"/>
              <a:gd name="connsiteY765" fmla="*/ 4453572 h 6857999"/>
              <a:gd name="connsiteX766" fmla="*/ 1872025 w 9147326"/>
              <a:gd name="connsiteY766" fmla="*/ 4455477 h 6857999"/>
              <a:gd name="connsiteX767" fmla="*/ 1866940 w 9147326"/>
              <a:gd name="connsiteY767" fmla="*/ 4457382 h 6857999"/>
              <a:gd name="connsiteX768" fmla="*/ 1861536 w 9147326"/>
              <a:gd name="connsiteY768" fmla="*/ 4458970 h 6857999"/>
              <a:gd name="connsiteX769" fmla="*/ 1855815 w 9147326"/>
              <a:gd name="connsiteY769" fmla="*/ 4459922 h 6857999"/>
              <a:gd name="connsiteX770" fmla="*/ 1850412 w 9147326"/>
              <a:gd name="connsiteY770" fmla="*/ 4460557 h 6857999"/>
              <a:gd name="connsiteX771" fmla="*/ 1845009 w 9147326"/>
              <a:gd name="connsiteY771" fmla="*/ 4461510 h 6857999"/>
              <a:gd name="connsiteX772" fmla="*/ 1839606 w 9147326"/>
              <a:gd name="connsiteY772" fmla="*/ 4461827 h 6857999"/>
              <a:gd name="connsiteX773" fmla="*/ 1833885 w 9147326"/>
              <a:gd name="connsiteY773" fmla="*/ 4462145 h 6857999"/>
              <a:gd name="connsiteX774" fmla="*/ 1828482 w 9147326"/>
              <a:gd name="connsiteY774" fmla="*/ 4461827 h 6857999"/>
              <a:gd name="connsiteX775" fmla="*/ 1823079 w 9147326"/>
              <a:gd name="connsiteY775" fmla="*/ 4461510 h 6857999"/>
              <a:gd name="connsiteX776" fmla="*/ 1817676 w 9147326"/>
              <a:gd name="connsiteY776" fmla="*/ 4460557 h 6857999"/>
              <a:gd name="connsiteX777" fmla="*/ 1811955 w 9147326"/>
              <a:gd name="connsiteY777" fmla="*/ 4459922 h 6857999"/>
              <a:gd name="connsiteX778" fmla="*/ 1806870 w 9147326"/>
              <a:gd name="connsiteY778" fmla="*/ 4458970 h 6857999"/>
              <a:gd name="connsiteX779" fmla="*/ 1801149 w 9147326"/>
              <a:gd name="connsiteY779" fmla="*/ 4457382 h 6857999"/>
              <a:gd name="connsiteX780" fmla="*/ 1795745 w 9147326"/>
              <a:gd name="connsiteY780" fmla="*/ 4455477 h 6857999"/>
              <a:gd name="connsiteX781" fmla="*/ 1790660 w 9147326"/>
              <a:gd name="connsiteY781" fmla="*/ 4453572 h 6857999"/>
              <a:gd name="connsiteX782" fmla="*/ 1785575 w 9147326"/>
              <a:gd name="connsiteY782" fmla="*/ 4451350 h 6857999"/>
              <a:gd name="connsiteX783" fmla="*/ 1780490 w 9147326"/>
              <a:gd name="connsiteY783" fmla="*/ 4448810 h 6857999"/>
              <a:gd name="connsiteX784" fmla="*/ 1775404 w 9147326"/>
              <a:gd name="connsiteY784" fmla="*/ 4446270 h 6857999"/>
              <a:gd name="connsiteX785" fmla="*/ 1770637 w 9147326"/>
              <a:gd name="connsiteY785" fmla="*/ 4443095 h 6857999"/>
              <a:gd name="connsiteX786" fmla="*/ 1766187 w 9147326"/>
              <a:gd name="connsiteY786" fmla="*/ 4439920 h 6857999"/>
              <a:gd name="connsiteX787" fmla="*/ 1761102 w 9147326"/>
              <a:gd name="connsiteY787" fmla="*/ 4436110 h 6857999"/>
              <a:gd name="connsiteX788" fmla="*/ 1756652 w 9147326"/>
              <a:gd name="connsiteY788" fmla="*/ 4432300 h 6857999"/>
              <a:gd name="connsiteX789" fmla="*/ 1752520 w 9147326"/>
              <a:gd name="connsiteY789" fmla="*/ 4428172 h 6857999"/>
              <a:gd name="connsiteX790" fmla="*/ 1746164 w 9147326"/>
              <a:gd name="connsiteY790" fmla="*/ 4421187 h 6857999"/>
              <a:gd name="connsiteX791" fmla="*/ 1740443 w 9147326"/>
              <a:gd name="connsiteY791" fmla="*/ 4414202 h 6857999"/>
              <a:gd name="connsiteX792" fmla="*/ 1735358 w 9147326"/>
              <a:gd name="connsiteY792" fmla="*/ 4406265 h 6857999"/>
              <a:gd name="connsiteX793" fmla="*/ 1730908 w 9147326"/>
              <a:gd name="connsiteY793" fmla="*/ 4398327 h 6857999"/>
              <a:gd name="connsiteX794" fmla="*/ 1727094 w 9147326"/>
              <a:gd name="connsiteY794" fmla="*/ 4389755 h 6857999"/>
              <a:gd name="connsiteX795" fmla="*/ 1724234 w 9147326"/>
              <a:gd name="connsiteY795" fmla="*/ 4381817 h 6857999"/>
              <a:gd name="connsiteX796" fmla="*/ 1722009 w 9147326"/>
              <a:gd name="connsiteY796" fmla="*/ 4373245 h 6857999"/>
              <a:gd name="connsiteX797" fmla="*/ 1720420 w 9147326"/>
              <a:gd name="connsiteY797" fmla="*/ 4364037 h 6857999"/>
              <a:gd name="connsiteX798" fmla="*/ 1719466 w 9147326"/>
              <a:gd name="connsiteY798" fmla="*/ 4355147 h 6857999"/>
              <a:gd name="connsiteX799" fmla="*/ 1719148 w 9147326"/>
              <a:gd name="connsiteY799" fmla="*/ 4346575 h 6857999"/>
              <a:gd name="connsiteX800" fmla="*/ 1719784 w 9147326"/>
              <a:gd name="connsiteY800" fmla="*/ 4337685 h 6857999"/>
              <a:gd name="connsiteX801" fmla="*/ 1721055 w 9147326"/>
              <a:gd name="connsiteY801" fmla="*/ 4328795 h 6857999"/>
              <a:gd name="connsiteX802" fmla="*/ 1722326 w 9147326"/>
              <a:gd name="connsiteY802" fmla="*/ 4320222 h 6857999"/>
              <a:gd name="connsiteX803" fmla="*/ 1724869 w 9147326"/>
              <a:gd name="connsiteY803" fmla="*/ 4311332 h 6857999"/>
              <a:gd name="connsiteX804" fmla="*/ 1728048 w 9147326"/>
              <a:gd name="connsiteY804" fmla="*/ 4303077 h 6857999"/>
              <a:gd name="connsiteX805" fmla="*/ 1732179 w 9147326"/>
              <a:gd name="connsiteY805" fmla="*/ 4294822 h 6857999"/>
              <a:gd name="connsiteX806" fmla="*/ 2001382 w 9147326"/>
              <a:gd name="connsiteY806" fmla="*/ 4025900 h 6857999"/>
              <a:gd name="connsiteX807" fmla="*/ 2005196 w 9147326"/>
              <a:gd name="connsiteY807" fmla="*/ 4021455 h 6857999"/>
              <a:gd name="connsiteX808" fmla="*/ 2009328 w 9147326"/>
              <a:gd name="connsiteY808" fmla="*/ 4017010 h 6857999"/>
              <a:gd name="connsiteX809" fmla="*/ 2012824 w 9147326"/>
              <a:gd name="connsiteY809" fmla="*/ 4012247 h 6857999"/>
              <a:gd name="connsiteX810" fmla="*/ 2016002 w 9147326"/>
              <a:gd name="connsiteY810" fmla="*/ 4007485 h 6857999"/>
              <a:gd name="connsiteX811" fmla="*/ 2018863 w 9147326"/>
              <a:gd name="connsiteY811" fmla="*/ 4002722 h 6857999"/>
              <a:gd name="connsiteX812" fmla="*/ 2022041 w 9147326"/>
              <a:gd name="connsiteY812" fmla="*/ 3997960 h 6857999"/>
              <a:gd name="connsiteX813" fmla="*/ 2024266 w 9147326"/>
              <a:gd name="connsiteY813" fmla="*/ 3992880 h 6857999"/>
              <a:gd name="connsiteX814" fmla="*/ 2026491 w 9147326"/>
              <a:gd name="connsiteY814" fmla="*/ 3987800 h 6857999"/>
              <a:gd name="connsiteX815" fmla="*/ 2028716 w 9147326"/>
              <a:gd name="connsiteY815" fmla="*/ 3982720 h 6857999"/>
              <a:gd name="connsiteX816" fmla="*/ 2030305 w 9147326"/>
              <a:gd name="connsiteY816" fmla="*/ 3977005 h 6857999"/>
              <a:gd name="connsiteX817" fmla="*/ 2031576 w 9147326"/>
              <a:gd name="connsiteY817" fmla="*/ 3971925 h 6857999"/>
              <a:gd name="connsiteX818" fmla="*/ 2032848 w 9147326"/>
              <a:gd name="connsiteY818" fmla="*/ 3966527 h 6857999"/>
              <a:gd name="connsiteX819" fmla="*/ 2033801 w 9147326"/>
              <a:gd name="connsiteY819" fmla="*/ 3960812 h 6857999"/>
              <a:gd name="connsiteX820" fmla="*/ 2034754 w 9147326"/>
              <a:gd name="connsiteY820" fmla="*/ 3955415 h 6857999"/>
              <a:gd name="connsiteX821" fmla="*/ 2035072 w 9147326"/>
              <a:gd name="connsiteY821" fmla="*/ 3949700 h 6857999"/>
              <a:gd name="connsiteX822" fmla="*/ 2035072 w 9147326"/>
              <a:gd name="connsiteY822" fmla="*/ 3944620 h 6857999"/>
              <a:gd name="connsiteX823" fmla="*/ 2035072 w 9147326"/>
              <a:gd name="connsiteY823" fmla="*/ 3938905 h 6857999"/>
              <a:gd name="connsiteX824" fmla="*/ 2034754 w 9147326"/>
              <a:gd name="connsiteY824" fmla="*/ 3933507 h 6857999"/>
              <a:gd name="connsiteX825" fmla="*/ 2033801 w 9147326"/>
              <a:gd name="connsiteY825" fmla="*/ 3927792 h 6857999"/>
              <a:gd name="connsiteX826" fmla="*/ 2032848 w 9147326"/>
              <a:gd name="connsiteY826" fmla="*/ 3922712 h 6857999"/>
              <a:gd name="connsiteX827" fmla="*/ 2031576 w 9147326"/>
              <a:gd name="connsiteY827" fmla="*/ 3916997 h 6857999"/>
              <a:gd name="connsiteX828" fmla="*/ 2030305 w 9147326"/>
              <a:gd name="connsiteY828" fmla="*/ 3911917 h 6857999"/>
              <a:gd name="connsiteX829" fmla="*/ 2028716 w 9147326"/>
              <a:gd name="connsiteY829" fmla="*/ 3906202 h 6857999"/>
              <a:gd name="connsiteX830" fmla="*/ 2026491 w 9147326"/>
              <a:gd name="connsiteY830" fmla="*/ 3901122 h 6857999"/>
              <a:gd name="connsiteX831" fmla="*/ 2024266 w 9147326"/>
              <a:gd name="connsiteY831" fmla="*/ 3896042 h 6857999"/>
              <a:gd name="connsiteX832" fmla="*/ 2022041 w 9147326"/>
              <a:gd name="connsiteY832" fmla="*/ 3890962 h 6857999"/>
              <a:gd name="connsiteX833" fmla="*/ 2018863 w 9147326"/>
              <a:gd name="connsiteY833" fmla="*/ 3886200 h 6857999"/>
              <a:gd name="connsiteX834" fmla="*/ 2016002 w 9147326"/>
              <a:gd name="connsiteY834" fmla="*/ 3881120 h 6857999"/>
              <a:gd name="connsiteX835" fmla="*/ 2012824 w 9147326"/>
              <a:gd name="connsiteY835" fmla="*/ 3876357 h 6857999"/>
              <a:gd name="connsiteX836" fmla="*/ 2009328 w 9147326"/>
              <a:gd name="connsiteY836" fmla="*/ 3871912 h 6857999"/>
              <a:gd name="connsiteX837" fmla="*/ 2005196 w 9147326"/>
              <a:gd name="connsiteY837" fmla="*/ 3867467 h 6857999"/>
              <a:gd name="connsiteX838" fmla="*/ 2001382 w 9147326"/>
              <a:gd name="connsiteY838" fmla="*/ 3863022 h 6857999"/>
              <a:gd name="connsiteX839" fmla="*/ 1996933 w 9147326"/>
              <a:gd name="connsiteY839" fmla="*/ 3858895 h 6857999"/>
              <a:gd name="connsiteX840" fmla="*/ 1992483 w 9147326"/>
              <a:gd name="connsiteY840" fmla="*/ 3855085 h 6857999"/>
              <a:gd name="connsiteX841" fmla="*/ 1988033 w 9147326"/>
              <a:gd name="connsiteY841" fmla="*/ 3851910 h 6857999"/>
              <a:gd name="connsiteX842" fmla="*/ 1983266 w 9147326"/>
              <a:gd name="connsiteY842" fmla="*/ 3848417 h 6857999"/>
              <a:gd name="connsiteX843" fmla="*/ 1978499 w 9147326"/>
              <a:gd name="connsiteY843" fmla="*/ 3845560 h 6857999"/>
              <a:gd name="connsiteX844" fmla="*/ 1973413 w 9147326"/>
              <a:gd name="connsiteY844" fmla="*/ 3842385 h 6857999"/>
              <a:gd name="connsiteX845" fmla="*/ 1968328 w 9147326"/>
              <a:gd name="connsiteY845" fmla="*/ 3839845 h 6857999"/>
              <a:gd name="connsiteX846" fmla="*/ 1962925 w 9147326"/>
              <a:gd name="connsiteY846" fmla="*/ 3837622 h 6857999"/>
              <a:gd name="connsiteX847" fmla="*/ 1957840 w 9147326"/>
              <a:gd name="connsiteY847" fmla="*/ 3835717 h 6857999"/>
              <a:gd name="connsiteX848" fmla="*/ 1952754 w 9147326"/>
              <a:gd name="connsiteY848" fmla="*/ 3834130 h 6857999"/>
              <a:gd name="connsiteX849" fmla="*/ 1947351 w 9147326"/>
              <a:gd name="connsiteY849" fmla="*/ 3832860 h 6857999"/>
              <a:gd name="connsiteX850" fmla="*/ 1941630 w 9147326"/>
              <a:gd name="connsiteY850" fmla="*/ 3831272 h 6857999"/>
              <a:gd name="connsiteX851" fmla="*/ 1936545 w 9147326"/>
              <a:gd name="connsiteY851" fmla="*/ 3830637 h 6857999"/>
              <a:gd name="connsiteX852" fmla="*/ 1930824 w 9147326"/>
              <a:gd name="connsiteY852" fmla="*/ 3829685 h 6857999"/>
              <a:gd name="connsiteX853" fmla="*/ 1925420 w 9147326"/>
              <a:gd name="connsiteY853" fmla="*/ 3829367 h 6857999"/>
              <a:gd name="connsiteX854" fmla="*/ 1919700 w 9147326"/>
              <a:gd name="connsiteY854" fmla="*/ 3829367 h 6857999"/>
              <a:gd name="connsiteX855" fmla="*/ 1914297 w 9147326"/>
              <a:gd name="connsiteY855" fmla="*/ 3829367 h 6857999"/>
              <a:gd name="connsiteX856" fmla="*/ 1908894 w 9147326"/>
              <a:gd name="connsiteY856" fmla="*/ 3829685 h 6857999"/>
              <a:gd name="connsiteX857" fmla="*/ 1903490 w 9147326"/>
              <a:gd name="connsiteY857" fmla="*/ 3830637 h 6857999"/>
              <a:gd name="connsiteX858" fmla="*/ 1897769 w 9147326"/>
              <a:gd name="connsiteY858" fmla="*/ 3831272 h 6857999"/>
              <a:gd name="connsiteX859" fmla="*/ 1892684 w 9147326"/>
              <a:gd name="connsiteY859" fmla="*/ 3832860 h 6857999"/>
              <a:gd name="connsiteX860" fmla="*/ 1886963 w 9147326"/>
              <a:gd name="connsiteY860" fmla="*/ 3834130 h 6857999"/>
              <a:gd name="connsiteX861" fmla="*/ 1881560 w 9147326"/>
              <a:gd name="connsiteY861" fmla="*/ 3835717 h 6857999"/>
              <a:gd name="connsiteX862" fmla="*/ 1876475 w 9147326"/>
              <a:gd name="connsiteY862" fmla="*/ 3837622 h 6857999"/>
              <a:gd name="connsiteX863" fmla="*/ 1871389 w 9147326"/>
              <a:gd name="connsiteY863" fmla="*/ 3839845 h 6857999"/>
              <a:gd name="connsiteX864" fmla="*/ 1866304 w 9147326"/>
              <a:gd name="connsiteY864" fmla="*/ 3842385 h 6857999"/>
              <a:gd name="connsiteX865" fmla="*/ 1861219 w 9147326"/>
              <a:gd name="connsiteY865" fmla="*/ 3845560 h 6857999"/>
              <a:gd name="connsiteX866" fmla="*/ 1856451 w 9147326"/>
              <a:gd name="connsiteY866" fmla="*/ 3848417 h 6857999"/>
              <a:gd name="connsiteX867" fmla="*/ 1852002 w 9147326"/>
              <a:gd name="connsiteY867" fmla="*/ 3851910 h 6857999"/>
              <a:gd name="connsiteX868" fmla="*/ 1846916 w 9147326"/>
              <a:gd name="connsiteY868" fmla="*/ 3855085 h 6857999"/>
              <a:gd name="connsiteX869" fmla="*/ 1842467 w 9147326"/>
              <a:gd name="connsiteY869" fmla="*/ 3858895 h 6857999"/>
              <a:gd name="connsiteX870" fmla="*/ 1838335 w 9147326"/>
              <a:gd name="connsiteY870" fmla="*/ 3863022 h 6857999"/>
              <a:gd name="connsiteX871" fmla="*/ 1271960 w 9147326"/>
              <a:gd name="connsiteY871" fmla="*/ 4428807 h 6857999"/>
              <a:gd name="connsiteX872" fmla="*/ 1267828 w 9147326"/>
              <a:gd name="connsiteY872" fmla="*/ 4432617 h 6857999"/>
              <a:gd name="connsiteX873" fmla="*/ 1263378 w 9147326"/>
              <a:gd name="connsiteY873" fmla="*/ 4436427 h 6857999"/>
              <a:gd name="connsiteX874" fmla="*/ 1258929 w 9147326"/>
              <a:gd name="connsiteY874" fmla="*/ 4440237 h 6857999"/>
              <a:gd name="connsiteX875" fmla="*/ 1254161 w 9147326"/>
              <a:gd name="connsiteY875" fmla="*/ 4443095 h 6857999"/>
              <a:gd name="connsiteX876" fmla="*/ 1249394 w 9147326"/>
              <a:gd name="connsiteY876" fmla="*/ 4446587 h 6857999"/>
              <a:gd name="connsiteX877" fmla="*/ 1244309 w 9147326"/>
              <a:gd name="connsiteY877" fmla="*/ 4449127 h 6857999"/>
              <a:gd name="connsiteX878" fmla="*/ 1239223 w 9147326"/>
              <a:gd name="connsiteY878" fmla="*/ 4451667 h 6857999"/>
              <a:gd name="connsiteX879" fmla="*/ 1234138 w 9147326"/>
              <a:gd name="connsiteY879" fmla="*/ 4453890 h 6857999"/>
              <a:gd name="connsiteX880" fmla="*/ 1228735 w 9147326"/>
              <a:gd name="connsiteY880" fmla="*/ 4455795 h 6857999"/>
              <a:gd name="connsiteX881" fmla="*/ 1223650 w 9147326"/>
              <a:gd name="connsiteY881" fmla="*/ 4457700 h 6857999"/>
              <a:gd name="connsiteX882" fmla="*/ 1218246 w 9147326"/>
              <a:gd name="connsiteY882" fmla="*/ 4458970 h 6857999"/>
              <a:gd name="connsiteX883" fmla="*/ 1212844 w 9147326"/>
              <a:gd name="connsiteY883" fmla="*/ 4460240 h 6857999"/>
              <a:gd name="connsiteX884" fmla="*/ 1207123 w 9147326"/>
              <a:gd name="connsiteY884" fmla="*/ 4461192 h 6857999"/>
              <a:gd name="connsiteX885" fmla="*/ 1202037 w 9147326"/>
              <a:gd name="connsiteY885" fmla="*/ 4461827 h 6857999"/>
              <a:gd name="connsiteX886" fmla="*/ 1196316 w 9147326"/>
              <a:gd name="connsiteY886" fmla="*/ 4462145 h 6857999"/>
              <a:gd name="connsiteX887" fmla="*/ 1190595 w 9147326"/>
              <a:gd name="connsiteY887" fmla="*/ 4462145 h 6857999"/>
              <a:gd name="connsiteX888" fmla="*/ 1185192 w 9147326"/>
              <a:gd name="connsiteY888" fmla="*/ 4462145 h 6857999"/>
              <a:gd name="connsiteX889" fmla="*/ 1179471 w 9147326"/>
              <a:gd name="connsiteY889" fmla="*/ 4461827 h 6857999"/>
              <a:gd name="connsiteX890" fmla="*/ 1174386 w 9147326"/>
              <a:gd name="connsiteY890" fmla="*/ 4461192 h 6857999"/>
              <a:gd name="connsiteX891" fmla="*/ 1168665 w 9147326"/>
              <a:gd name="connsiteY891" fmla="*/ 4460240 h 6857999"/>
              <a:gd name="connsiteX892" fmla="*/ 1163579 w 9147326"/>
              <a:gd name="connsiteY892" fmla="*/ 4458970 h 6857999"/>
              <a:gd name="connsiteX893" fmla="*/ 1157859 w 9147326"/>
              <a:gd name="connsiteY893" fmla="*/ 4457700 h 6857999"/>
              <a:gd name="connsiteX894" fmla="*/ 1152773 w 9147326"/>
              <a:gd name="connsiteY894" fmla="*/ 4455795 h 6857999"/>
              <a:gd name="connsiteX895" fmla="*/ 1147370 w 9147326"/>
              <a:gd name="connsiteY895" fmla="*/ 4453890 h 6857999"/>
              <a:gd name="connsiteX896" fmla="*/ 1142285 w 9147326"/>
              <a:gd name="connsiteY896" fmla="*/ 4451667 h 6857999"/>
              <a:gd name="connsiteX897" fmla="*/ 1136882 w 9147326"/>
              <a:gd name="connsiteY897" fmla="*/ 4449127 h 6857999"/>
              <a:gd name="connsiteX898" fmla="*/ 1132114 w 9147326"/>
              <a:gd name="connsiteY898" fmla="*/ 4446587 h 6857999"/>
              <a:gd name="connsiteX899" fmla="*/ 1127347 w 9147326"/>
              <a:gd name="connsiteY899" fmla="*/ 4443095 h 6857999"/>
              <a:gd name="connsiteX900" fmla="*/ 1122580 w 9147326"/>
              <a:gd name="connsiteY900" fmla="*/ 4440237 h 6857999"/>
              <a:gd name="connsiteX901" fmla="*/ 1117812 w 9147326"/>
              <a:gd name="connsiteY901" fmla="*/ 4436427 h 6857999"/>
              <a:gd name="connsiteX902" fmla="*/ 1113362 w 9147326"/>
              <a:gd name="connsiteY902" fmla="*/ 4432617 h 6857999"/>
              <a:gd name="connsiteX903" fmla="*/ 1109230 w 9147326"/>
              <a:gd name="connsiteY903" fmla="*/ 4428807 h 6857999"/>
              <a:gd name="connsiteX904" fmla="*/ 1105416 w 9147326"/>
              <a:gd name="connsiteY904" fmla="*/ 4424045 h 6857999"/>
              <a:gd name="connsiteX905" fmla="*/ 1101603 w 9147326"/>
              <a:gd name="connsiteY905" fmla="*/ 4419600 h 6857999"/>
              <a:gd name="connsiteX906" fmla="*/ 1097789 w 9147326"/>
              <a:gd name="connsiteY906" fmla="*/ 4415155 h 6857999"/>
              <a:gd name="connsiteX907" fmla="*/ 1094610 w 9147326"/>
              <a:gd name="connsiteY907" fmla="*/ 4410392 h 6857999"/>
              <a:gd name="connsiteX908" fmla="*/ 1091432 w 9147326"/>
              <a:gd name="connsiteY908" fmla="*/ 4405630 h 6857999"/>
              <a:gd name="connsiteX909" fmla="*/ 1088889 w 9147326"/>
              <a:gd name="connsiteY909" fmla="*/ 4400550 h 6857999"/>
              <a:gd name="connsiteX910" fmla="*/ 1086347 w 9147326"/>
              <a:gd name="connsiteY910" fmla="*/ 4395787 h 6857999"/>
              <a:gd name="connsiteX911" fmla="*/ 1084122 w 9147326"/>
              <a:gd name="connsiteY911" fmla="*/ 4390707 h 6857999"/>
              <a:gd name="connsiteX912" fmla="*/ 1082215 w 9147326"/>
              <a:gd name="connsiteY912" fmla="*/ 4385310 h 6857999"/>
              <a:gd name="connsiteX913" fmla="*/ 1080308 w 9147326"/>
              <a:gd name="connsiteY913" fmla="*/ 4379912 h 6857999"/>
              <a:gd name="connsiteX914" fmla="*/ 1078719 w 9147326"/>
              <a:gd name="connsiteY914" fmla="*/ 4374515 h 6857999"/>
              <a:gd name="connsiteX915" fmla="*/ 1077765 w 9147326"/>
              <a:gd name="connsiteY915" fmla="*/ 4369435 h 6857999"/>
              <a:gd name="connsiteX916" fmla="*/ 1076494 w 9147326"/>
              <a:gd name="connsiteY916" fmla="*/ 4363720 h 6857999"/>
              <a:gd name="connsiteX917" fmla="*/ 1076176 w 9147326"/>
              <a:gd name="connsiteY917" fmla="*/ 4358322 h 6857999"/>
              <a:gd name="connsiteX918" fmla="*/ 1075858 w 9147326"/>
              <a:gd name="connsiteY918" fmla="*/ 4352607 h 6857999"/>
              <a:gd name="connsiteX919" fmla="*/ 1075540 w 9147326"/>
              <a:gd name="connsiteY919" fmla="*/ 4347527 h 6857999"/>
              <a:gd name="connsiteX920" fmla="*/ 1075858 w 9147326"/>
              <a:gd name="connsiteY920" fmla="*/ 4341812 h 6857999"/>
              <a:gd name="connsiteX921" fmla="*/ 1076176 w 9147326"/>
              <a:gd name="connsiteY921" fmla="*/ 4336097 h 6857999"/>
              <a:gd name="connsiteX922" fmla="*/ 1076494 w 9147326"/>
              <a:gd name="connsiteY922" fmla="*/ 4330700 h 6857999"/>
              <a:gd name="connsiteX923" fmla="*/ 1077765 w 9147326"/>
              <a:gd name="connsiteY923" fmla="*/ 4325302 h 6857999"/>
              <a:gd name="connsiteX924" fmla="*/ 1078719 w 9147326"/>
              <a:gd name="connsiteY924" fmla="*/ 4319905 h 6857999"/>
              <a:gd name="connsiteX925" fmla="*/ 1080308 w 9147326"/>
              <a:gd name="connsiteY925" fmla="*/ 4314507 h 6857999"/>
              <a:gd name="connsiteX926" fmla="*/ 1082215 w 9147326"/>
              <a:gd name="connsiteY926" fmla="*/ 4309110 h 6857999"/>
              <a:gd name="connsiteX927" fmla="*/ 1084122 w 9147326"/>
              <a:gd name="connsiteY927" fmla="*/ 4303712 h 6857999"/>
              <a:gd name="connsiteX928" fmla="*/ 1086347 w 9147326"/>
              <a:gd name="connsiteY928" fmla="*/ 4298950 h 6857999"/>
              <a:gd name="connsiteX929" fmla="*/ 1088889 w 9147326"/>
              <a:gd name="connsiteY929" fmla="*/ 4293870 h 6857999"/>
              <a:gd name="connsiteX930" fmla="*/ 1091432 w 9147326"/>
              <a:gd name="connsiteY930" fmla="*/ 4288790 h 6857999"/>
              <a:gd name="connsiteX931" fmla="*/ 1094610 w 9147326"/>
              <a:gd name="connsiteY931" fmla="*/ 4284027 h 6857999"/>
              <a:gd name="connsiteX932" fmla="*/ 1097789 w 9147326"/>
              <a:gd name="connsiteY932" fmla="*/ 4279265 h 6857999"/>
              <a:gd name="connsiteX933" fmla="*/ 1101603 w 9147326"/>
              <a:gd name="connsiteY933" fmla="*/ 4274820 h 6857999"/>
              <a:gd name="connsiteX934" fmla="*/ 1105416 w 9147326"/>
              <a:gd name="connsiteY934" fmla="*/ 4270375 h 6857999"/>
              <a:gd name="connsiteX935" fmla="*/ 1109230 w 9147326"/>
              <a:gd name="connsiteY935" fmla="*/ 4265930 h 6857999"/>
              <a:gd name="connsiteX936" fmla="*/ 2363710 w 9147326"/>
              <a:gd name="connsiteY936" fmla="*/ 3013075 h 6857999"/>
              <a:gd name="connsiteX937" fmla="*/ 2367841 w 9147326"/>
              <a:gd name="connsiteY937" fmla="*/ 3008312 h 6857999"/>
              <a:gd name="connsiteX938" fmla="*/ 2371656 w 9147326"/>
              <a:gd name="connsiteY938" fmla="*/ 3003867 h 6857999"/>
              <a:gd name="connsiteX939" fmla="*/ 2375470 w 9147326"/>
              <a:gd name="connsiteY939" fmla="*/ 2999422 h 6857999"/>
              <a:gd name="connsiteX940" fmla="*/ 2378648 w 9147326"/>
              <a:gd name="connsiteY940" fmla="*/ 2994660 h 6857999"/>
              <a:gd name="connsiteX941" fmla="*/ 2381826 w 9147326"/>
              <a:gd name="connsiteY941" fmla="*/ 2989897 h 6857999"/>
              <a:gd name="connsiteX942" fmla="*/ 2384369 w 9147326"/>
              <a:gd name="connsiteY942" fmla="*/ 2985135 h 6857999"/>
              <a:gd name="connsiteX943" fmla="*/ 2386911 w 9147326"/>
              <a:gd name="connsiteY943" fmla="*/ 2979737 h 6857999"/>
              <a:gd name="connsiteX944" fmla="*/ 2389136 w 9147326"/>
              <a:gd name="connsiteY944" fmla="*/ 2974975 h 6857999"/>
              <a:gd name="connsiteX945" fmla="*/ 2391043 w 9147326"/>
              <a:gd name="connsiteY945" fmla="*/ 2969577 h 6857999"/>
              <a:gd name="connsiteX946" fmla="*/ 2392950 w 9147326"/>
              <a:gd name="connsiteY946" fmla="*/ 2964180 h 6857999"/>
              <a:gd name="connsiteX947" fmla="*/ 2394222 w 9147326"/>
              <a:gd name="connsiteY947" fmla="*/ 2958782 h 6857999"/>
              <a:gd name="connsiteX948" fmla="*/ 2395493 w 9147326"/>
              <a:gd name="connsiteY948" fmla="*/ 2953385 h 6857999"/>
              <a:gd name="connsiteX949" fmla="*/ 2396129 w 9147326"/>
              <a:gd name="connsiteY949" fmla="*/ 2947987 h 6857999"/>
              <a:gd name="connsiteX950" fmla="*/ 2397082 w 9147326"/>
              <a:gd name="connsiteY950" fmla="*/ 2942590 h 6857999"/>
              <a:gd name="connsiteX951" fmla="*/ 2397400 w 9147326"/>
              <a:gd name="connsiteY951" fmla="*/ 2936875 h 6857999"/>
              <a:gd name="connsiteX952" fmla="*/ 2397717 w 9147326"/>
              <a:gd name="connsiteY952" fmla="*/ 2931160 h 6857999"/>
              <a:gd name="connsiteX953" fmla="*/ 2397400 w 9147326"/>
              <a:gd name="connsiteY953" fmla="*/ 2926080 h 6857999"/>
              <a:gd name="connsiteX954" fmla="*/ 2397082 w 9147326"/>
              <a:gd name="connsiteY954" fmla="*/ 2920365 h 6857999"/>
              <a:gd name="connsiteX955" fmla="*/ 2396129 w 9147326"/>
              <a:gd name="connsiteY955" fmla="*/ 2914967 h 6857999"/>
              <a:gd name="connsiteX956" fmla="*/ 2395493 w 9147326"/>
              <a:gd name="connsiteY956" fmla="*/ 2909252 h 6857999"/>
              <a:gd name="connsiteX957" fmla="*/ 2394222 w 9147326"/>
              <a:gd name="connsiteY957" fmla="*/ 2904172 h 6857999"/>
              <a:gd name="connsiteX958" fmla="*/ 2392950 w 9147326"/>
              <a:gd name="connsiteY958" fmla="*/ 2898775 h 6857999"/>
              <a:gd name="connsiteX959" fmla="*/ 2391043 w 9147326"/>
              <a:gd name="connsiteY959" fmla="*/ 2893377 h 6857999"/>
              <a:gd name="connsiteX960" fmla="*/ 2389136 w 9147326"/>
              <a:gd name="connsiteY960" fmla="*/ 2887980 h 6857999"/>
              <a:gd name="connsiteX961" fmla="*/ 2386911 w 9147326"/>
              <a:gd name="connsiteY961" fmla="*/ 2882900 h 6857999"/>
              <a:gd name="connsiteX962" fmla="*/ 2384369 w 9147326"/>
              <a:gd name="connsiteY962" fmla="*/ 2878137 h 6857999"/>
              <a:gd name="connsiteX963" fmla="*/ 2381826 w 9147326"/>
              <a:gd name="connsiteY963" fmla="*/ 2873057 h 6857999"/>
              <a:gd name="connsiteX964" fmla="*/ 2378648 w 9147326"/>
              <a:gd name="connsiteY964" fmla="*/ 2868295 h 6857999"/>
              <a:gd name="connsiteX965" fmla="*/ 2375470 w 9147326"/>
              <a:gd name="connsiteY965" fmla="*/ 2863532 h 6857999"/>
              <a:gd name="connsiteX966" fmla="*/ 2371656 w 9147326"/>
              <a:gd name="connsiteY966" fmla="*/ 2859087 h 6857999"/>
              <a:gd name="connsiteX967" fmla="*/ 2367841 w 9147326"/>
              <a:gd name="connsiteY967" fmla="*/ 2854642 h 6857999"/>
              <a:gd name="connsiteX968" fmla="*/ 2363710 w 9147326"/>
              <a:gd name="connsiteY968" fmla="*/ 2850197 h 6857999"/>
              <a:gd name="connsiteX969" fmla="*/ 2359578 w 9147326"/>
              <a:gd name="connsiteY969" fmla="*/ 2846070 h 6857999"/>
              <a:gd name="connsiteX970" fmla="*/ 2355128 w 9147326"/>
              <a:gd name="connsiteY970" fmla="*/ 2842260 h 6857999"/>
              <a:gd name="connsiteX971" fmla="*/ 2350361 w 9147326"/>
              <a:gd name="connsiteY971" fmla="*/ 2838450 h 6857999"/>
              <a:gd name="connsiteX972" fmla="*/ 2345911 w 9147326"/>
              <a:gd name="connsiteY972" fmla="*/ 2835592 h 6857999"/>
              <a:gd name="connsiteX973" fmla="*/ 2341144 w 9147326"/>
              <a:gd name="connsiteY973" fmla="*/ 2832100 h 6857999"/>
              <a:gd name="connsiteX974" fmla="*/ 2336058 w 9147326"/>
              <a:gd name="connsiteY974" fmla="*/ 2829560 h 6857999"/>
              <a:gd name="connsiteX975" fmla="*/ 2330973 w 9147326"/>
              <a:gd name="connsiteY975" fmla="*/ 2827020 h 6857999"/>
              <a:gd name="connsiteX976" fmla="*/ 2325570 w 9147326"/>
              <a:gd name="connsiteY976" fmla="*/ 2824797 h 6857999"/>
              <a:gd name="connsiteX977" fmla="*/ 2320485 w 9147326"/>
              <a:gd name="connsiteY977" fmla="*/ 2822892 h 6857999"/>
              <a:gd name="connsiteX978" fmla="*/ 2315399 w 9147326"/>
              <a:gd name="connsiteY978" fmla="*/ 2820987 h 6857999"/>
              <a:gd name="connsiteX979" fmla="*/ 2309678 w 9147326"/>
              <a:gd name="connsiteY979" fmla="*/ 2820035 h 6857999"/>
              <a:gd name="connsiteX980" fmla="*/ 2304593 w 9147326"/>
              <a:gd name="connsiteY980" fmla="*/ 2818447 h 6857999"/>
              <a:gd name="connsiteX981" fmla="*/ 2298872 w 9147326"/>
              <a:gd name="connsiteY981" fmla="*/ 2817812 h 6857999"/>
              <a:gd name="connsiteX982" fmla="*/ 2293469 w 9147326"/>
              <a:gd name="connsiteY982" fmla="*/ 2816860 h 6857999"/>
              <a:gd name="connsiteX983" fmla="*/ 2288066 w 9147326"/>
              <a:gd name="connsiteY983" fmla="*/ 2816542 h 6857999"/>
              <a:gd name="connsiteX984" fmla="*/ 2282345 w 9147326"/>
              <a:gd name="connsiteY984" fmla="*/ 2816542 h 6857999"/>
              <a:gd name="connsiteX985" fmla="*/ 2276942 w 9147326"/>
              <a:gd name="connsiteY985" fmla="*/ 2816542 h 6857999"/>
              <a:gd name="connsiteX986" fmla="*/ 2271221 w 9147326"/>
              <a:gd name="connsiteY986" fmla="*/ 2816860 h 6857999"/>
              <a:gd name="connsiteX987" fmla="*/ 2266136 w 9147326"/>
              <a:gd name="connsiteY987" fmla="*/ 2817812 h 6857999"/>
              <a:gd name="connsiteX988" fmla="*/ 2260415 w 9147326"/>
              <a:gd name="connsiteY988" fmla="*/ 2818447 h 6857999"/>
              <a:gd name="connsiteX989" fmla="*/ 2254694 w 9147326"/>
              <a:gd name="connsiteY989" fmla="*/ 2820035 h 6857999"/>
              <a:gd name="connsiteX990" fmla="*/ 2249608 w 9147326"/>
              <a:gd name="connsiteY990" fmla="*/ 2820987 h 6857999"/>
              <a:gd name="connsiteX991" fmla="*/ 2244523 w 9147326"/>
              <a:gd name="connsiteY991" fmla="*/ 2822892 h 6857999"/>
              <a:gd name="connsiteX992" fmla="*/ 2239120 w 9147326"/>
              <a:gd name="connsiteY992" fmla="*/ 2824797 h 6857999"/>
              <a:gd name="connsiteX993" fmla="*/ 2234035 w 9147326"/>
              <a:gd name="connsiteY993" fmla="*/ 2827020 h 6857999"/>
              <a:gd name="connsiteX994" fmla="*/ 2228631 w 9147326"/>
              <a:gd name="connsiteY994" fmla="*/ 2829560 h 6857999"/>
              <a:gd name="connsiteX995" fmla="*/ 2223864 w 9147326"/>
              <a:gd name="connsiteY995" fmla="*/ 2832100 h 6857999"/>
              <a:gd name="connsiteX996" fmla="*/ 2219097 w 9147326"/>
              <a:gd name="connsiteY996" fmla="*/ 2835592 h 6857999"/>
              <a:gd name="connsiteX997" fmla="*/ 2214011 w 9147326"/>
              <a:gd name="connsiteY997" fmla="*/ 2838450 h 6857999"/>
              <a:gd name="connsiteX998" fmla="*/ 2209562 w 9147326"/>
              <a:gd name="connsiteY998" fmla="*/ 2842260 h 6857999"/>
              <a:gd name="connsiteX999" fmla="*/ 2205112 w 9147326"/>
              <a:gd name="connsiteY999" fmla="*/ 2846070 h 6857999"/>
              <a:gd name="connsiteX1000" fmla="*/ 2200980 w 9147326"/>
              <a:gd name="connsiteY1000" fmla="*/ 2850197 h 6857999"/>
              <a:gd name="connsiteX1001" fmla="*/ 1039308 w 9147326"/>
              <a:gd name="connsiteY1001" fmla="*/ 4010660 h 6857999"/>
              <a:gd name="connsiteX1002" fmla="*/ 1034858 w 9147326"/>
              <a:gd name="connsiteY1002" fmla="*/ 4014787 h 6857999"/>
              <a:gd name="connsiteX1003" fmla="*/ 1030408 w 9147326"/>
              <a:gd name="connsiteY1003" fmla="*/ 4018280 h 6857999"/>
              <a:gd name="connsiteX1004" fmla="*/ 1025959 w 9147326"/>
              <a:gd name="connsiteY1004" fmla="*/ 4022090 h 6857999"/>
              <a:gd name="connsiteX1005" fmla="*/ 1020873 w 9147326"/>
              <a:gd name="connsiteY1005" fmla="*/ 4025582 h 6857999"/>
              <a:gd name="connsiteX1006" fmla="*/ 1016106 w 9147326"/>
              <a:gd name="connsiteY1006" fmla="*/ 4028440 h 6857999"/>
              <a:gd name="connsiteX1007" fmla="*/ 1011338 w 9147326"/>
              <a:gd name="connsiteY1007" fmla="*/ 4030980 h 6857999"/>
              <a:gd name="connsiteX1008" fmla="*/ 1005935 w 9147326"/>
              <a:gd name="connsiteY1008" fmla="*/ 4033520 h 6857999"/>
              <a:gd name="connsiteX1009" fmla="*/ 1001168 w 9147326"/>
              <a:gd name="connsiteY1009" fmla="*/ 4035742 h 6857999"/>
              <a:gd name="connsiteX1010" fmla="*/ 996083 w 9147326"/>
              <a:gd name="connsiteY1010" fmla="*/ 4037647 h 6857999"/>
              <a:gd name="connsiteX1011" fmla="*/ 990362 w 9147326"/>
              <a:gd name="connsiteY1011" fmla="*/ 4039552 h 6857999"/>
              <a:gd name="connsiteX1012" fmla="*/ 985276 w 9147326"/>
              <a:gd name="connsiteY1012" fmla="*/ 4041140 h 6857999"/>
              <a:gd name="connsiteX1013" fmla="*/ 979555 w 9147326"/>
              <a:gd name="connsiteY1013" fmla="*/ 4042092 h 6857999"/>
              <a:gd name="connsiteX1014" fmla="*/ 974470 w 9147326"/>
              <a:gd name="connsiteY1014" fmla="*/ 4043045 h 6857999"/>
              <a:gd name="connsiteX1015" fmla="*/ 968749 w 9147326"/>
              <a:gd name="connsiteY1015" fmla="*/ 4043680 h 6857999"/>
              <a:gd name="connsiteX1016" fmla="*/ 963028 w 9147326"/>
              <a:gd name="connsiteY1016" fmla="*/ 4043997 h 6857999"/>
              <a:gd name="connsiteX1017" fmla="*/ 957625 w 9147326"/>
              <a:gd name="connsiteY1017" fmla="*/ 4043997 h 6857999"/>
              <a:gd name="connsiteX1018" fmla="*/ 952222 w 9147326"/>
              <a:gd name="connsiteY1018" fmla="*/ 4043997 h 6857999"/>
              <a:gd name="connsiteX1019" fmla="*/ 946819 w 9147326"/>
              <a:gd name="connsiteY1019" fmla="*/ 4043680 h 6857999"/>
              <a:gd name="connsiteX1020" fmla="*/ 941098 w 9147326"/>
              <a:gd name="connsiteY1020" fmla="*/ 4043045 h 6857999"/>
              <a:gd name="connsiteX1021" fmla="*/ 935377 w 9147326"/>
              <a:gd name="connsiteY1021" fmla="*/ 4042092 h 6857999"/>
              <a:gd name="connsiteX1022" fmla="*/ 930291 w 9147326"/>
              <a:gd name="connsiteY1022" fmla="*/ 4041140 h 6857999"/>
              <a:gd name="connsiteX1023" fmla="*/ 925206 w 9147326"/>
              <a:gd name="connsiteY1023" fmla="*/ 4039552 h 6857999"/>
              <a:gd name="connsiteX1024" fmla="*/ 919485 w 9147326"/>
              <a:gd name="connsiteY1024" fmla="*/ 4037647 h 6857999"/>
              <a:gd name="connsiteX1025" fmla="*/ 914400 w 9147326"/>
              <a:gd name="connsiteY1025" fmla="*/ 4035742 h 6857999"/>
              <a:gd name="connsiteX1026" fmla="*/ 908997 w 9147326"/>
              <a:gd name="connsiteY1026" fmla="*/ 4033520 h 6857999"/>
              <a:gd name="connsiteX1027" fmla="*/ 904230 w 9147326"/>
              <a:gd name="connsiteY1027" fmla="*/ 4030980 h 6857999"/>
              <a:gd name="connsiteX1028" fmla="*/ 899462 w 9147326"/>
              <a:gd name="connsiteY1028" fmla="*/ 4028440 h 6857999"/>
              <a:gd name="connsiteX1029" fmla="*/ 894377 w 9147326"/>
              <a:gd name="connsiteY1029" fmla="*/ 4025582 h 6857999"/>
              <a:gd name="connsiteX1030" fmla="*/ 889609 w 9147326"/>
              <a:gd name="connsiteY1030" fmla="*/ 4022090 h 6857999"/>
              <a:gd name="connsiteX1031" fmla="*/ 885159 w 9147326"/>
              <a:gd name="connsiteY1031" fmla="*/ 4018280 h 6857999"/>
              <a:gd name="connsiteX1032" fmla="*/ 880710 w 9147326"/>
              <a:gd name="connsiteY1032" fmla="*/ 4014787 h 6857999"/>
              <a:gd name="connsiteX1033" fmla="*/ 876260 w 9147326"/>
              <a:gd name="connsiteY1033" fmla="*/ 4010660 h 6857999"/>
              <a:gd name="connsiteX1034" fmla="*/ 872128 w 9147326"/>
              <a:gd name="connsiteY1034" fmla="*/ 4006215 h 6857999"/>
              <a:gd name="connsiteX1035" fmla="*/ 868315 w 9147326"/>
              <a:gd name="connsiteY1035" fmla="*/ 4002087 h 6857999"/>
              <a:gd name="connsiteX1036" fmla="*/ 864501 w 9147326"/>
              <a:gd name="connsiteY1036" fmla="*/ 3997007 h 6857999"/>
              <a:gd name="connsiteX1037" fmla="*/ 861640 w 9147326"/>
              <a:gd name="connsiteY1037" fmla="*/ 3992562 h 6857999"/>
              <a:gd name="connsiteX1038" fmla="*/ 858144 w 9147326"/>
              <a:gd name="connsiteY1038" fmla="*/ 3987800 h 6857999"/>
              <a:gd name="connsiteX1039" fmla="*/ 855601 w 9147326"/>
              <a:gd name="connsiteY1039" fmla="*/ 3982720 h 6857999"/>
              <a:gd name="connsiteX1040" fmla="*/ 853059 w 9147326"/>
              <a:gd name="connsiteY1040" fmla="*/ 3977640 h 6857999"/>
              <a:gd name="connsiteX1041" fmla="*/ 850834 w 9147326"/>
              <a:gd name="connsiteY1041" fmla="*/ 3972560 h 6857999"/>
              <a:gd name="connsiteX1042" fmla="*/ 848927 w 9147326"/>
              <a:gd name="connsiteY1042" fmla="*/ 3967162 h 6857999"/>
              <a:gd name="connsiteX1043" fmla="*/ 847020 w 9147326"/>
              <a:gd name="connsiteY1043" fmla="*/ 3962082 h 6857999"/>
              <a:gd name="connsiteX1044" fmla="*/ 846066 w 9147326"/>
              <a:gd name="connsiteY1044" fmla="*/ 3956367 h 6857999"/>
              <a:gd name="connsiteX1045" fmla="*/ 844477 w 9147326"/>
              <a:gd name="connsiteY1045" fmla="*/ 3951287 h 6857999"/>
              <a:gd name="connsiteX1046" fmla="*/ 843842 w 9147326"/>
              <a:gd name="connsiteY1046" fmla="*/ 3945572 h 6857999"/>
              <a:gd name="connsiteX1047" fmla="*/ 842888 w 9147326"/>
              <a:gd name="connsiteY1047" fmla="*/ 3940175 h 6857999"/>
              <a:gd name="connsiteX1048" fmla="*/ 842570 w 9147326"/>
              <a:gd name="connsiteY1048" fmla="*/ 3934777 h 6857999"/>
              <a:gd name="connsiteX1049" fmla="*/ 842570 w 9147326"/>
              <a:gd name="connsiteY1049" fmla="*/ 3929380 h 6857999"/>
              <a:gd name="connsiteX1050" fmla="*/ 842570 w 9147326"/>
              <a:gd name="connsiteY1050" fmla="*/ 3923665 h 6857999"/>
              <a:gd name="connsiteX1051" fmla="*/ 842888 w 9147326"/>
              <a:gd name="connsiteY1051" fmla="*/ 3918267 h 6857999"/>
              <a:gd name="connsiteX1052" fmla="*/ 843842 w 9147326"/>
              <a:gd name="connsiteY1052" fmla="*/ 3912552 h 6857999"/>
              <a:gd name="connsiteX1053" fmla="*/ 844477 w 9147326"/>
              <a:gd name="connsiteY1053" fmla="*/ 3907155 h 6857999"/>
              <a:gd name="connsiteX1054" fmla="*/ 846066 w 9147326"/>
              <a:gd name="connsiteY1054" fmla="*/ 3901757 h 6857999"/>
              <a:gd name="connsiteX1055" fmla="*/ 847020 w 9147326"/>
              <a:gd name="connsiteY1055" fmla="*/ 3896360 h 6857999"/>
              <a:gd name="connsiteX1056" fmla="*/ 848927 w 9147326"/>
              <a:gd name="connsiteY1056" fmla="*/ 3891280 h 6857999"/>
              <a:gd name="connsiteX1057" fmla="*/ 850834 w 9147326"/>
              <a:gd name="connsiteY1057" fmla="*/ 3886200 h 6857999"/>
              <a:gd name="connsiteX1058" fmla="*/ 853059 w 9147326"/>
              <a:gd name="connsiteY1058" fmla="*/ 3880802 h 6857999"/>
              <a:gd name="connsiteX1059" fmla="*/ 855601 w 9147326"/>
              <a:gd name="connsiteY1059" fmla="*/ 3875722 h 6857999"/>
              <a:gd name="connsiteX1060" fmla="*/ 858144 w 9147326"/>
              <a:gd name="connsiteY1060" fmla="*/ 3870642 h 6857999"/>
              <a:gd name="connsiteX1061" fmla="*/ 861640 w 9147326"/>
              <a:gd name="connsiteY1061" fmla="*/ 3865880 h 6857999"/>
              <a:gd name="connsiteX1062" fmla="*/ 864501 w 9147326"/>
              <a:gd name="connsiteY1062" fmla="*/ 3861117 h 6857999"/>
              <a:gd name="connsiteX1063" fmla="*/ 868315 w 9147326"/>
              <a:gd name="connsiteY1063" fmla="*/ 3856672 h 6857999"/>
              <a:gd name="connsiteX1064" fmla="*/ 872128 w 9147326"/>
              <a:gd name="connsiteY1064" fmla="*/ 3852227 h 6857999"/>
              <a:gd name="connsiteX1065" fmla="*/ 876260 w 9147326"/>
              <a:gd name="connsiteY1065" fmla="*/ 3847782 h 6857999"/>
              <a:gd name="connsiteX1066" fmla="*/ 1469015 w 9147326"/>
              <a:gd name="connsiteY1066" fmla="*/ 3255962 h 6857999"/>
              <a:gd name="connsiteX1067" fmla="*/ 1473147 w 9147326"/>
              <a:gd name="connsiteY1067" fmla="*/ 3251517 h 6857999"/>
              <a:gd name="connsiteX1068" fmla="*/ 1476961 w 9147326"/>
              <a:gd name="connsiteY1068" fmla="*/ 3247072 h 6857999"/>
              <a:gd name="connsiteX1069" fmla="*/ 1480139 w 9147326"/>
              <a:gd name="connsiteY1069" fmla="*/ 3242627 h 6857999"/>
              <a:gd name="connsiteX1070" fmla="*/ 1483635 w 9147326"/>
              <a:gd name="connsiteY1070" fmla="*/ 3237547 h 6857999"/>
              <a:gd name="connsiteX1071" fmla="*/ 1486496 w 9147326"/>
              <a:gd name="connsiteY1071" fmla="*/ 3232785 h 6857999"/>
              <a:gd name="connsiteX1072" fmla="*/ 1489674 w 9147326"/>
              <a:gd name="connsiteY1072" fmla="*/ 3228022 h 6857999"/>
              <a:gd name="connsiteX1073" fmla="*/ 1491899 w 9147326"/>
              <a:gd name="connsiteY1073" fmla="*/ 3223260 h 6857999"/>
              <a:gd name="connsiteX1074" fmla="*/ 1494124 w 9147326"/>
              <a:gd name="connsiteY1074" fmla="*/ 3217862 h 6857999"/>
              <a:gd name="connsiteX1075" fmla="*/ 1496349 w 9147326"/>
              <a:gd name="connsiteY1075" fmla="*/ 3212782 h 6857999"/>
              <a:gd name="connsiteX1076" fmla="*/ 1497938 w 9147326"/>
              <a:gd name="connsiteY1076" fmla="*/ 3207067 h 6857999"/>
              <a:gd name="connsiteX1077" fmla="*/ 1499209 w 9147326"/>
              <a:gd name="connsiteY1077" fmla="*/ 3201987 h 6857999"/>
              <a:gd name="connsiteX1078" fmla="*/ 1500481 w 9147326"/>
              <a:gd name="connsiteY1078" fmla="*/ 3196590 h 6857999"/>
              <a:gd name="connsiteX1079" fmla="*/ 1501434 w 9147326"/>
              <a:gd name="connsiteY1079" fmla="*/ 3191192 h 6857999"/>
              <a:gd name="connsiteX1080" fmla="*/ 1502387 w 9147326"/>
              <a:gd name="connsiteY1080" fmla="*/ 3185477 h 6857999"/>
              <a:gd name="connsiteX1081" fmla="*/ 1502705 w 9147326"/>
              <a:gd name="connsiteY1081" fmla="*/ 3179762 h 6857999"/>
              <a:gd name="connsiteX1082" fmla="*/ 1502705 w 9147326"/>
              <a:gd name="connsiteY1082" fmla="*/ 3174682 h 6857999"/>
              <a:gd name="connsiteX1083" fmla="*/ 1502705 w 9147326"/>
              <a:gd name="connsiteY1083" fmla="*/ 3168967 h 6857999"/>
              <a:gd name="connsiteX1084" fmla="*/ 1502387 w 9147326"/>
              <a:gd name="connsiteY1084" fmla="*/ 3163570 h 6857999"/>
              <a:gd name="connsiteX1085" fmla="*/ 1501434 w 9147326"/>
              <a:gd name="connsiteY1085" fmla="*/ 3157855 h 6857999"/>
              <a:gd name="connsiteX1086" fmla="*/ 1500481 w 9147326"/>
              <a:gd name="connsiteY1086" fmla="*/ 3152775 h 6857999"/>
              <a:gd name="connsiteX1087" fmla="*/ 1499209 w 9147326"/>
              <a:gd name="connsiteY1087" fmla="*/ 3147060 h 6857999"/>
              <a:gd name="connsiteX1088" fmla="*/ 1497938 w 9147326"/>
              <a:gd name="connsiteY1088" fmla="*/ 3141980 h 6857999"/>
              <a:gd name="connsiteX1089" fmla="*/ 1496349 w 9147326"/>
              <a:gd name="connsiteY1089" fmla="*/ 3136265 h 6857999"/>
              <a:gd name="connsiteX1090" fmla="*/ 1494124 w 9147326"/>
              <a:gd name="connsiteY1090" fmla="*/ 3131185 h 6857999"/>
              <a:gd name="connsiteX1091" fmla="*/ 1491899 w 9147326"/>
              <a:gd name="connsiteY1091" fmla="*/ 3126105 h 6857999"/>
              <a:gd name="connsiteX1092" fmla="*/ 1489674 w 9147326"/>
              <a:gd name="connsiteY1092" fmla="*/ 3121025 h 6857999"/>
              <a:gd name="connsiteX1093" fmla="*/ 1486496 w 9147326"/>
              <a:gd name="connsiteY1093" fmla="*/ 3116262 h 6857999"/>
              <a:gd name="connsiteX1094" fmla="*/ 1483635 w 9147326"/>
              <a:gd name="connsiteY1094" fmla="*/ 3111182 h 6857999"/>
              <a:gd name="connsiteX1095" fmla="*/ 1480139 w 9147326"/>
              <a:gd name="connsiteY1095" fmla="*/ 3106420 h 6857999"/>
              <a:gd name="connsiteX1096" fmla="*/ 1476961 w 9147326"/>
              <a:gd name="connsiteY1096" fmla="*/ 3101975 h 6857999"/>
              <a:gd name="connsiteX1097" fmla="*/ 1473147 w 9147326"/>
              <a:gd name="connsiteY1097" fmla="*/ 3097530 h 6857999"/>
              <a:gd name="connsiteX1098" fmla="*/ 1469015 w 9147326"/>
              <a:gd name="connsiteY1098" fmla="*/ 3093085 h 6857999"/>
              <a:gd name="connsiteX1099" fmla="*/ 1465201 w 9147326"/>
              <a:gd name="connsiteY1099" fmla="*/ 3089592 h 6857999"/>
              <a:gd name="connsiteX1100" fmla="*/ 1461070 w 9147326"/>
              <a:gd name="connsiteY1100" fmla="*/ 3086417 h 6857999"/>
              <a:gd name="connsiteX1101" fmla="*/ 1453441 w 9147326"/>
              <a:gd name="connsiteY1101" fmla="*/ 3080067 h 6857999"/>
              <a:gd name="connsiteX1102" fmla="*/ 1444860 w 9147326"/>
              <a:gd name="connsiteY1102" fmla="*/ 3074670 h 6857999"/>
              <a:gd name="connsiteX1103" fmla="*/ 1436279 w 9147326"/>
              <a:gd name="connsiteY1103" fmla="*/ 3070225 h 6857999"/>
              <a:gd name="connsiteX1104" fmla="*/ 1427379 w 9147326"/>
              <a:gd name="connsiteY1104" fmla="*/ 3066732 h 6857999"/>
              <a:gd name="connsiteX1105" fmla="*/ 1417844 w 9147326"/>
              <a:gd name="connsiteY1105" fmla="*/ 3063557 h 6857999"/>
              <a:gd name="connsiteX1106" fmla="*/ 1408627 w 9147326"/>
              <a:gd name="connsiteY1106" fmla="*/ 3061335 h 6857999"/>
              <a:gd name="connsiteX1107" fmla="*/ 1398774 w 9147326"/>
              <a:gd name="connsiteY1107" fmla="*/ 3060382 h 6857999"/>
              <a:gd name="connsiteX1108" fmla="*/ 1389558 w 9147326"/>
              <a:gd name="connsiteY1108" fmla="*/ 3059430 h 6857999"/>
              <a:gd name="connsiteX1109" fmla="*/ 1380023 w 9147326"/>
              <a:gd name="connsiteY1109" fmla="*/ 3059747 h 6857999"/>
              <a:gd name="connsiteX1110" fmla="*/ 1370170 w 9147326"/>
              <a:gd name="connsiteY1110" fmla="*/ 3060700 h 6857999"/>
              <a:gd name="connsiteX1111" fmla="*/ 1360953 w 9147326"/>
              <a:gd name="connsiteY1111" fmla="*/ 3062605 h 6857999"/>
              <a:gd name="connsiteX1112" fmla="*/ 1351418 w 9147326"/>
              <a:gd name="connsiteY1112" fmla="*/ 3065145 h 6857999"/>
              <a:gd name="connsiteX1113" fmla="*/ 1342518 w 9147326"/>
              <a:gd name="connsiteY1113" fmla="*/ 3068955 h 6857999"/>
              <a:gd name="connsiteX1114" fmla="*/ 1333619 w 9147326"/>
              <a:gd name="connsiteY1114" fmla="*/ 3073082 h 6857999"/>
              <a:gd name="connsiteX1115" fmla="*/ 1325038 w 9147326"/>
              <a:gd name="connsiteY1115" fmla="*/ 3077845 h 6857999"/>
              <a:gd name="connsiteX1116" fmla="*/ 0 w 9147326"/>
              <a:gd name="connsiteY1116" fmla="*/ 441183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</a:cxnLst>
            <a:rect l="l" t="t" r="r" b="b"/>
            <a:pathLst>
              <a:path w="9147326" h="6857999">
                <a:moveTo>
                  <a:pt x="0" y="0"/>
                </a:moveTo>
                <a:lnTo>
                  <a:pt x="9147326" y="0"/>
                </a:lnTo>
                <a:lnTo>
                  <a:pt x="9147326" y="126534"/>
                </a:lnTo>
                <a:lnTo>
                  <a:pt x="7728380" y="1544002"/>
                </a:lnTo>
                <a:lnTo>
                  <a:pt x="7724248" y="1548130"/>
                </a:lnTo>
                <a:lnTo>
                  <a:pt x="7720434" y="1552575"/>
                </a:lnTo>
                <a:lnTo>
                  <a:pt x="7717256" y="1557337"/>
                </a:lnTo>
                <a:lnTo>
                  <a:pt x="7713759" y="1561782"/>
                </a:lnTo>
                <a:lnTo>
                  <a:pt x="7710899" y="1566545"/>
                </a:lnTo>
                <a:lnTo>
                  <a:pt x="7707721" y="1571942"/>
                </a:lnTo>
                <a:lnTo>
                  <a:pt x="7705496" y="1576705"/>
                </a:lnTo>
                <a:lnTo>
                  <a:pt x="7702953" y="1581785"/>
                </a:lnTo>
                <a:lnTo>
                  <a:pt x="7701046" y="1587182"/>
                </a:lnTo>
                <a:lnTo>
                  <a:pt x="7699457" y="1592262"/>
                </a:lnTo>
                <a:lnTo>
                  <a:pt x="7698186" y="1597977"/>
                </a:lnTo>
                <a:lnTo>
                  <a:pt x="7696914" y="1603057"/>
                </a:lnTo>
                <a:lnTo>
                  <a:pt x="7695961" y="1608772"/>
                </a:lnTo>
                <a:lnTo>
                  <a:pt x="7695007" y="1614487"/>
                </a:lnTo>
                <a:lnTo>
                  <a:pt x="7694690" y="1619567"/>
                </a:lnTo>
                <a:lnTo>
                  <a:pt x="7694690" y="1625282"/>
                </a:lnTo>
                <a:lnTo>
                  <a:pt x="7694690" y="1630680"/>
                </a:lnTo>
                <a:lnTo>
                  <a:pt x="7695007" y="1636395"/>
                </a:lnTo>
                <a:lnTo>
                  <a:pt x="7695961" y="1641792"/>
                </a:lnTo>
                <a:lnTo>
                  <a:pt x="7696914" y="1647190"/>
                </a:lnTo>
                <a:lnTo>
                  <a:pt x="7698186" y="1652587"/>
                </a:lnTo>
                <a:lnTo>
                  <a:pt x="7699457" y="1657985"/>
                </a:lnTo>
                <a:lnTo>
                  <a:pt x="7701046" y="1663065"/>
                </a:lnTo>
                <a:lnTo>
                  <a:pt x="7702953" y="1668462"/>
                </a:lnTo>
                <a:lnTo>
                  <a:pt x="7705178" y="1673542"/>
                </a:lnTo>
                <a:lnTo>
                  <a:pt x="7707721" y="1678940"/>
                </a:lnTo>
                <a:lnTo>
                  <a:pt x="7710899" y="1683702"/>
                </a:lnTo>
                <a:lnTo>
                  <a:pt x="7713759" y="1688465"/>
                </a:lnTo>
                <a:lnTo>
                  <a:pt x="7717256" y="1693227"/>
                </a:lnTo>
                <a:lnTo>
                  <a:pt x="7720434" y="1697672"/>
                </a:lnTo>
                <a:lnTo>
                  <a:pt x="7724248" y="1702435"/>
                </a:lnTo>
                <a:lnTo>
                  <a:pt x="7728380" y="1706245"/>
                </a:lnTo>
                <a:lnTo>
                  <a:pt x="7732829" y="1710372"/>
                </a:lnTo>
                <a:lnTo>
                  <a:pt x="7737279" y="1714500"/>
                </a:lnTo>
                <a:lnTo>
                  <a:pt x="7741729" y="1717992"/>
                </a:lnTo>
                <a:lnTo>
                  <a:pt x="7746496" y="1721167"/>
                </a:lnTo>
                <a:lnTo>
                  <a:pt x="7751581" y="1724342"/>
                </a:lnTo>
                <a:lnTo>
                  <a:pt x="7756349" y="1727200"/>
                </a:lnTo>
                <a:lnTo>
                  <a:pt x="7761434" y="1729422"/>
                </a:lnTo>
                <a:lnTo>
                  <a:pt x="7766202" y="1731645"/>
                </a:lnTo>
                <a:lnTo>
                  <a:pt x="7771605" y="1733867"/>
                </a:lnTo>
                <a:lnTo>
                  <a:pt x="7777326" y="1735455"/>
                </a:lnTo>
                <a:lnTo>
                  <a:pt x="7782411" y="1737042"/>
                </a:lnTo>
                <a:lnTo>
                  <a:pt x="7788132" y="1737995"/>
                </a:lnTo>
                <a:lnTo>
                  <a:pt x="7793217" y="1739265"/>
                </a:lnTo>
                <a:lnTo>
                  <a:pt x="7798938" y="1739900"/>
                </a:lnTo>
                <a:lnTo>
                  <a:pt x="7804341" y="1740217"/>
                </a:lnTo>
                <a:lnTo>
                  <a:pt x="7810062" y="1740217"/>
                </a:lnTo>
                <a:lnTo>
                  <a:pt x="7815148" y="1740217"/>
                </a:lnTo>
                <a:lnTo>
                  <a:pt x="7820868" y="1739900"/>
                </a:lnTo>
                <a:lnTo>
                  <a:pt x="7826272" y="1739265"/>
                </a:lnTo>
                <a:lnTo>
                  <a:pt x="7831993" y="1737995"/>
                </a:lnTo>
                <a:lnTo>
                  <a:pt x="7837396" y="1737042"/>
                </a:lnTo>
                <a:lnTo>
                  <a:pt x="7842799" y="1735455"/>
                </a:lnTo>
                <a:lnTo>
                  <a:pt x="7848202" y="1733867"/>
                </a:lnTo>
                <a:lnTo>
                  <a:pt x="7853287" y="1731645"/>
                </a:lnTo>
                <a:lnTo>
                  <a:pt x="7858373" y="1729422"/>
                </a:lnTo>
                <a:lnTo>
                  <a:pt x="7863458" y="1727200"/>
                </a:lnTo>
                <a:lnTo>
                  <a:pt x="7868225" y="1724342"/>
                </a:lnTo>
                <a:lnTo>
                  <a:pt x="7872993" y="1721167"/>
                </a:lnTo>
                <a:lnTo>
                  <a:pt x="7877760" y="1717992"/>
                </a:lnTo>
                <a:lnTo>
                  <a:pt x="7882528" y="1714500"/>
                </a:lnTo>
                <a:lnTo>
                  <a:pt x="7886977" y="1710372"/>
                </a:lnTo>
                <a:lnTo>
                  <a:pt x="7891427" y="1706245"/>
                </a:lnTo>
                <a:lnTo>
                  <a:pt x="7996947" y="1601152"/>
                </a:lnTo>
                <a:lnTo>
                  <a:pt x="8001079" y="1597342"/>
                </a:lnTo>
                <a:lnTo>
                  <a:pt x="8005528" y="1593215"/>
                </a:lnTo>
                <a:lnTo>
                  <a:pt x="8010296" y="1589722"/>
                </a:lnTo>
                <a:lnTo>
                  <a:pt x="8014745" y="1586547"/>
                </a:lnTo>
                <a:lnTo>
                  <a:pt x="8019831" y="1583372"/>
                </a:lnTo>
                <a:lnTo>
                  <a:pt x="8024916" y="1580515"/>
                </a:lnTo>
                <a:lnTo>
                  <a:pt x="8029683" y="1578292"/>
                </a:lnTo>
                <a:lnTo>
                  <a:pt x="8035087" y="1576070"/>
                </a:lnTo>
                <a:lnTo>
                  <a:pt x="8040172" y="1573847"/>
                </a:lnTo>
                <a:lnTo>
                  <a:pt x="8045575" y="1572260"/>
                </a:lnTo>
                <a:lnTo>
                  <a:pt x="8050978" y="1570672"/>
                </a:lnTo>
                <a:lnTo>
                  <a:pt x="8056381" y="1569720"/>
                </a:lnTo>
                <a:lnTo>
                  <a:pt x="8061784" y="1568450"/>
                </a:lnTo>
                <a:lnTo>
                  <a:pt x="8067505" y="1568132"/>
                </a:lnTo>
                <a:lnTo>
                  <a:pt x="8072591" y="1567497"/>
                </a:lnTo>
                <a:lnTo>
                  <a:pt x="8078312" y="1567497"/>
                </a:lnTo>
                <a:lnTo>
                  <a:pt x="8083715" y="1567497"/>
                </a:lnTo>
                <a:lnTo>
                  <a:pt x="8089436" y="1568132"/>
                </a:lnTo>
                <a:lnTo>
                  <a:pt x="8095157" y="1568450"/>
                </a:lnTo>
                <a:lnTo>
                  <a:pt x="8100242" y="1569720"/>
                </a:lnTo>
                <a:lnTo>
                  <a:pt x="8105963" y="1570672"/>
                </a:lnTo>
                <a:lnTo>
                  <a:pt x="8111048" y="1572260"/>
                </a:lnTo>
                <a:lnTo>
                  <a:pt x="8116451" y="1573847"/>
                </a:lnTo>
                <a:lnTo>
                  <a:pt x="8121537" y="1576070"/>
                </a:lnTo>
                <a:lnTo>
                  <a:pt x="8126622" y="1578292"/>
                </a:lnTo>
                <a:lnTo>
                  <a:pt x="8132025" y="1580515"/>
                </a:lnTo>
                <a:lnTo>
                  <a:pt x="8136793" y="1583372"/>
                </a:lnTo>
                <a:lnTo>
                  <a:pt x="8141560" y="1586547"/>
                </a:lnTo>
                <a:lnTo>
                  <a:pt x="8146645" y="1589722"/>
                </a:lnTo>
                <a:lnTo>
                  <a:pt x="8151095" y="1593215"/>
                </a:lnTo>
                <a:lnTo>
                  <a:pt x="8155545" y="1597342"/>
                </a:lnTo>
                <a:lnTo>
                  <a:pt x="8159676" y="1601152"/>
                </a:lnTo>
                <a:lnTo>
                  <a:pt x="8163808" y="1605280"/>
                </a:lnTo>
                <a:lnTo>
                  <a:pt x="8167940" y="1609725"/>
                </a:lnTo>
                <a:lnTo>
                  <a:pt x="8171118" y="1614487"/>
                </a:lnTo>
                <a:lnTo>
                  <a:pt x="8174614" y="1619250"/>
                </a:lnTo>
                <a:lnTo>
                  <a:pt x="8177475" y="1624012"/>
                </a:lnTo>
                <a:lnTo>
                  <a:pt x="8180653" y="1628775"/>
                </a:lnTo>
                <a:lnTo>
                  <a:pt x="8182878" y="1634172"/>
                </a:lnTo>
                <a:lnTo>
                  <a:pt x="8185103" y="1639252"/>
                </a:lnTo>
                <a:lnTo>
                  <a:pt x="8187328" y="1644650"/>
                </a:lnTo>
                <a:lnTo>
                  <a:pt x="8188599" y="1649730"/>
                </a:lnTo>
                <a:lnTo>
                  <a:pt x="8190188" y="1654810"/>
                </a:lnTo>
                <a:lnTo>
                  <a:pt x="8191459" y="1660525"/>
                </a:lnTo>
                <a:lnTo>
                  <a:pt x="8192413" y="1666240"/>
                </a:lnTo>
                <a:lnTo>
                  <a:pt x="8192731" y="1671320"/>
                </a:lnTo>
                <a:lnTo>
                  <a:pt x="8193684" y="1677035"/>
                </a:lnTo>
                <a:lnTo>
                  <a:pt x="8193684" y="1682432"/>
                </a:lnTo>
                <a:lnTo>
                  <a:pt x="8193684" y="1688147"/>
                </a:lnTo>
                <a:lnTo>
                  <a:pt x="8192731" y="1693227"/>
                </a:lnTo>
                <a:lnTo>
                  <a:pt x="8192413" y="1698942"/>
                </a:lnTo>
                <a:lnTo>
                  <a:pt x="8191459" y="1704657"/>
                </a:lnTo>
                <a:lnTo>
                  <a:pt x="8190188" y="1709737"/>
                </a:lnTo>
                <a:lnTo>
                  <a:pt x="8188599" y="1715452"/>
                </a:lnTo>
                <a:lnTo>
                  <a:pt x="8187328" y="1720532"/>
                </a:lnTo>
                <a:lnTo>
                  <a:pt x="8185103" y="1725930"/>
                </a:lnTo>
                <a:lnTo>
                  <a:pt x="8182878" y="1731010"/>
                </a:lnTo>
                <a:lnTo>
                  <a:pt x="8180653" y="1735772"/>
                </a:lnTo>
                <a:lnTo>
                  <a:pt x="8177475" y="1741170"/>
                </a:lnTo>
                <a:lnTo>
                  <a:pt x="8174614" y="1745932"/>
                </a:lnTo>
                <a:lnTo>
                  <a:pt x="8171118" y="1750377"/>
                </a:lnTo>
                <a:lnTo>
                  <a:pt x="8167940" y="1755140"/>
                </a:lnTo>
                <a:lnTo>
                  <a:pt x="8163808" y="1759585"/>
                </a:lnTo>
                <a:lnTo>
                  <a:pt x="8159676" y="1763712"/>
                </a:lnTo>
                <a:lnTo>
                  <a:pt x="7490960" y="2432050"/>
                </a:lnTo>
                <a:lnTo>
                  <a:pt x="7486828" y="2436495"/>
                </a:lnTo>
                <a:lnTo>
                  <a:pt x="7482696" y="2440940"/>
                </a:lnTo>
                <a:lnTo>
                  <a:pt x="7479518" y="2445385"/>
                </a:lnTo>
                <a:lnTo>
                  <a:pt x="7476022" y="2450148"/>
                </a:lnTo>
                <a:lnTo>
                  <a:pt x="7473161" y="2454910"/>
                </a:lnTo>
                <a:lnTo>
                  <a:pt x="7469983" y="2459990"/>
                </a:lnTo>
                <a:lnTo>
                  <a:pt x="7467758" y="2464752"/>
                </a:lnTo>
                <a:lnTo>
                  <a:pt x="7465533" y="2469833"/>
                </a:lnTo>
                <a:lnTo>
                  <a:pt x="7463309" y="2475230"/>
                </a:lnTo>
                <a:lnTo>
                  <a:pt x="7462037" y="2480628"/>
                </a:lnTo>
                <a:lnTo>
                  <a:pt x="7460448" y="2486025"/>
                </a:lnTo>
                <a:lnTo>
                  <a:pt x="7459177" y="2491105"/>
                </a:lnTo>
                <a:lnTo>
                  <a:pt x="7458223" y="2496820"/>
                </a:lnTo>
                <a:lnTo>
                  <a:pt x="7457270" y="2502535"/>
                </a:lnTo>
                <a:lnTo>
                  <a:pt x="7456952" y="2507932"/>
                </a:lnTo>
                <a:lnTo>
                  <a:pt x="7456952" y="2513330"/>
                </a:lnTo>
                <a:lnTo>
                  <a:pt x="7456952" y="2518727"/>
                </a:lnTo>
                <a:lnTo>
                  <a:pt x="7457270" y="2524442"/>
                </a:lnTo>
                <a:lnTo>
                  <a:pt x="7458223" y="2529840"/>
                </a:lnTo>
                <a:lnTo>
                  <a:pt x="7459177" y="2535237"/>
                </a:lnTo>
                <a:lnTo>
                  <a:pt x="7460448" y="2540635"/>
                </a:lnTo>
                <a:lnTo>
                  <a:pt x="7462037" y="2546032"/>
                </a:lnTo>
                <a:lnTo>
                  <a:pt x="7463309" y="2551430"/>
                </a:lnTo>
                <a:lnTo>
                  <a:pt x="7465533" y="2556827"/>
                </a:lnTo>
                <a:lnTo>
                  <a:pt x="7467758" y="2561590"/>
                </a:lnTo>
                <a:lnTo>
                  <a:pt x="7469983" y="2566987"/>
                </a:lnTo>
                <a:lnTo>
                  <a:pt x="7473161" y="2571750"/>
                </a:lnTo>
                <a:lnTo>
                  <a:pt x="7476022" y="2576512"/>
                </a:lnTo>
                <a:lnTo>
                  <a:pt x="7479518" y="2581275"/>
                </a:lnTo>
                <a:lnTo>
                  <a:pt x="7482696" y="2585720"/>
                </a:lnTo>
                <a:lnTo>
                  <a:pt x="7486828" y="2590482"/>
                </a:lnTo>
                <a:lnTo>
                  <a:pt x="7490960" y="2594927"/>
                </a:lnTo>
                <a:lnTo>
                  <a:pt x="7495092" y="2599055"/>
                </a:lnTo>
                <a:lnTo>
                  <a:pt x="7499541" y="2602547"/>
                </a:lnTo>
                <a:lnTo>
                  <a:pt x="7503991" y="2606040"/>
                </a:lnTo>
                <a:lnTo>
                  <a:pt x="7508758" y="2609215"/>
                </a:lnTo>
                <a:lnTo>
                  <a:pt x="7513844" y="2612390"/>
                </a:lnTo>
                <a:lnTo>
                  <a:pt x="7518611" y="2615247"/>
                </a:lnTo>
                <a:lnTo>
                  <a:pt x="7523696" y="2617787"/>
                </a:lnTo>
                <a:lnTo>
                  <a:pt x="7529100" y="2620010"/>
                </a:lnTo>
                <a:lnTo>
                  <a:pt x="7534185" y="2621915"/>
                </a:lnTo>
                <a:lnTo>
                  <a:pt x="7539588" y="2623502"/>
                </a:lnTo>
                <a:lnTo>
                  <a:pt x="7544673" y="2625090"/>
                </a:lnTo>
                <a:lnTo>
                  <a:pt x="7550394" y="2626360"/>
                </a:lnTo>
                <a:lnTo>
                  <a:pt x="7555797" y="2627312"/>
                </a:lnTo>
                <a:lnTo>
                  <a:pt x="7561201" y="2627947"/>
                </a:lnTo>
                <a:lnTo>
                  <a:pt x="7566604" y="2628265"/>
                </a:lnTo>
                <a:lnTo>
                  <a:pt x="7572325" y="2628265"/>
                </a:lnTo>
                <a:lnTo>
                  <a:pt x="7578046" y="2628265"/>
                </a:lnTo>
                <a:lnTo>
                  <a:pt x="7583131" y="2627947"/>
                </a:lnTo>
                <a:lnTo>
                  <a:pt x="7588852" y="2627312"/>
                </a:lnTo>
                <a:lnTo>
                  <a:pt x="7594255" y="2626360"/>
                </a:lnTo>
                <a:lnTo>
                  <a:pt x="7599658" y="2625090"/>
                </a:lnTo>
                <a:lnTo>
                  <a:pt x="7605061" y="2623502"/>
                </a:lnTo>
                <a:lnTo>
                  <a:pt x="7610464" y="2621915"/>
                </a:lnTo>
                <a:lnTo>
                  <a:pt x="7615550" y="2620010"/>
                </a:lnTo>
                <a:lnTo>
                  <a:pt x="7620953" y="2617787"/>
                </a:lnTo>
                <a:lnTo>
                  <a:pt x="7625720" y="2615247"/>
                </a:lnTo>
                <a:lnTo>
                  <a:pt x="7630806" y="2612390"/>
                </a:lnTo>
                <a:lnTo>
                  <a:pt x="7635891" y="2609215"/>
                </a:lnTo>
                <a:lnTo>
                  <a:pt x="7640340" y="2606040"/>
                </a:lnTo>
                <a:lnTo>
                  <a:pt x="7645108" y="2602547"/>
                </a:lnTo>
                <a:lnTo>
                  <a:pt x="7649558" y="2599055"/>
                </a:lnTo>
                <a:lnTo>
                  <a:pt x="7653689" y="2594927"/>
                </a:lnTo>
                <a:lnTo>
                  <a:pt x="7742046" y="2506345"/>
                </a:lnTo>
                <a:lnTo>
                  <a:pt x="7841210" y="2407285"/>
                </a:lnTo>
                <a:lnTo>
                  <a:pt x="7845977" y="2403157"/>
                </a:lnTo>
                <a:lnTo>
                  <a:pt x="7850427" y="2399665"/>
                </a:lnTo>
                <a:lnTo>
                  <a:pt x="7854876" y="2395855"/>
                </a:lnTo>
                <a:lnTo>
                  <a:pt x="7859326" y="2392362"/>
                </a:lnTo>
                <a:lnTo>
                  <a:pt x="7864093" y="2389505"/>
                </a:lnTo>
                <a:lnTo>
                  <a:pt x="7869179" y="2386965"/>
                </a:lnTo>
                <a:lnTo>
                  <a:pt x="7874264" y="2384107"/>
                </a:lnTo>
                <a:lnTo>
                  <a:pt x="7879349" y="2381885"/>
                </a:lnTo>
                <a:lnTo>
                  <a:pt x="7884753" y="2380298"/>
                </a:lnTo>
                <a:lnTo>
                  <a:pt x="7889838" y="2378393"/>
                </a:lnTo>
                <a:lnTo>
                  <a:pt x="7895559" y="2376805"/>
                </a:lnTo>
                <a:lnTo>
                  <a:pt x="7900644" y="2375535"/>
                </a:lnTo>
                <a:lnTo>
                  <a:pt x="7906365" y="2374900"/>
                </a:lnTo>
                <a:lnTo>
                  <a:pt x="7911768" y="2374265"/>
                </a:lnTo>
                <a:lnTo>
                  <a:pt x="7917489" y="2373947"/>
                </a:lnTo>
                <a:lnTo>
                  <a:pt x="7922574" y="2373312"/>
                </a:lnTo>
                <a:lnTo>
                  <a:pt x="7928295" y="2373947"/>
                </a:lnTo>
                <a:lnTo>
                  <a:pt x="7934016" y="2374265"/>
                </a:lnTo>
                <a:lnTo>
                  <a:pt x="7939419" y="2374900"/>
                </a:lnTo>
                <a:lnTo>
                  <a:pt x="7944823" y="2375535"/>
                </a:lnTo>
                <a:lnTo>
                  <a:pt x="7950226" y="2376805"/>
                </a:lnTo>
                <a:lnTo>
                  <a:pt x="7955629" y="2378393"/>
                </a:lnTo>
                <a:lnTo>
                  <a:pt x="7960714" y="2380298"/>
                </a:lnTo>
                <a:lnTo>
                  <a:pt x="7966435" y="2381885"/>
                </a:lnTo>
                <a:lnTo>
                  <a:pt x="7971203" y="2384107"/>
                </a:lnTo>
                <a:lnTo>
                  <a:pt x="7976288" y="2386965"/>
                </a:lnTo>
                <a:lnTo>
                  <a:pt x="7981373" y="2389505"/>
                </a:lnTo>
                <a:lnTo>
                  <a:pt x="7986141" y="2392362"/>
                </a:lnTo>
                <a:lnTo>
                  <a:pt x="7990908" y="2395855"/>
                </a:lnTo>
                <a:lnTo>
                  <a:pt x="7995358" y="2399665"/>
                </a:lnTo>
                <a:lnTo>
                  <a:pt x="7999807" y="2403157"/>
                </a:lnTo>
                <a:lnTo>
                  <a:pt x="8004257" y="2407285"/>
                </a:lnTo>
                <a:lnTo>
                  <a:pt x="8010614" y="2414587"/>
                </a:lnTo>
                <a:lnTo>
                  <a:pt x="8016335" y="2421573"/>
                </a:lnTo>
                <a:lnTo>
                  <a:pt x="8021420" y="2429193"/>
                </a:lnTo>
                <a:lnTo>
                  <a:pt x="8026187" y="2437130"/>
                </a:lnTo>
                <a:lnTo>
                  <a:pt x="8029366" y="2445702"/>
                </a:lnTo>
                <a:lnTo>
                  <a:pt x="8032226" y="2453957"/>
                </a:lnTo>
                <a:lnTo>
                  <a:pt x="8035087" y="2462530"/>
                </a:lnTo>
                <a:lnTo>
                  <a:pt x="8036358" y="2471420"/>
                </a:lnTo>
                <a:lnTo>
                  <a:pt x="8037311" y="2480310"/>
                </a:lnTo>
                <a:lnTo>
                  <a:pt x="8037629" y="2488883"/>
                </a:lnTo>
                <a:lnTo>
                  <a:pt x="8037311" y="2497772"/>
                </a:lnTo>
                <a:lnTo>
                  <a:pt x="8036040" y="2506980"/>
                </a:lnTo>
                <a:lnTo>
                  <a:pt x="8034133" y="2515552"/>
                </a:lnTo>
                <a:lnTo>
                  <a:pt x="8031908" y="2524442"/>
                </a:lnTo>
                <a:lnTo>
                  <a:pt x="8028730" y="2532698"/>
                </a:lnTo>
                <a:lnTo>
                  <a:pt x="8024916" y="2540635"/>
                </a:lnTo>
                <a:lnTo>
                  <a:pt x="7755395" y="2809875"/>
                </a:lnTo>
                <a:lnTo>
                  <a:pt x="7751581" y="2814320"/>
                </a:lnTo>
                <a:lnTo>
                  <a:pt x="7747767" y="2818765"/>
                </a:lnTo>
                <a:lnTo>
                  <a:pt x="7743953" y="2823210"/>
                </a:lnTo>
                <a:lnTo>
                  <a:pt x="7740457" y="2827972"/>
                </a:lnTo>
                <a:lnTo>
                  <a:pt x="7737597" y="2833052"/>
                </a:lnTo>
                <a:lnTo>
                  <a:pt x="7735054" y="2837815"/>
                </a:lnTo>
                <a:lnTo>
                  <a:pt x="7732511" y="2842577"/>
                </a:lnTo>
                <a:lnTo>
                  <a:pt x="7730287" y="2847975"/>
                </a:lnTo>
                <a:lnTo>
                  <a:pt x="7728380" y="2853055"/>
                </a:lnTo>
                <a:lnTo>
                  <a:pt x="7726473" y="2858770"/>
                </a:lnTo>
                <a:lnTo>
                  <a:pt x="7724883" y="2863850"/>
                </a:lnTo>
                <a:lnTo>
                  <a:pt x="7723930" y="2868930"/>
                </a:lnTo>
                <a:lnTo>
                  <a:pt x="7722977" y="2874645"/>
                </a:lnTo>
                <a:lnTo>
                  <a:pt x="7722341" y="2880360"/>
                </a:lnTo>
                <a:lnTo>
                  <a:pt x="7722023" y="2885757"/>
                </a:lnTo>
                <a:lnTo>
                  <a:pt x="7722023" y="2891155"/>
                </a:lnTo>
                <a:lnTo>
                  <a:pt x="7722023" y="2896552"/>
                </a:lnTo>
                <a:lnTo>
                  <a:pt x="7722341" y="2902267"/>
                </a:lnTo>
                <a:lnTo>
                  <a:pt x="7722977" y="2907982"/>
                </a:lnTo>
                <a:lnTo>
                  <a:pt x="7723930" y="2913062"/>
                </a:lnTo>
                <a:lnTo>
                  <a:pt x="7724883" y="2918777"/>
                </a:lnTo>
                <a:lnTo>
                  <a:pt x="7726473" y="2923857"/>
                </a:lnTo>
                <a:lnTo>
                  <a:pt x="7728380" y="2929572"/>
                </a:lnTo>
                <a:lnTo>
                  <a:pt x="7730287" y="2934652"/>
                </a:lnTo>
                <a:lnTo>
                  <a:pt x="7732511" y="2939415"/>
                </a:lnTo>
                <a:lnTo>
                  <a:pt x="7735054" y="2944812"/>
                </a:lnTo>
                <a:lnTo>
                  <a:pt x="7737597" y="2949575"/>
                </a:lnTo>
                <a:lnTo>
                  <a:pt x="7740457" y="2954337"/>
                </a:lnTo>
                <a:lnTo>
                  <a:pt x="7743953" y="2959417"/>
                </a:lnTo>
                <a:lnTo>
                  <a:pt x="7747767" y="2963862"/>
                </a:lnTo>
                <a:lnTo>
                  <a:pt x="7751581" y="2968307"/>
                </a:lnTo>
                <a:lnTo>
                  <a:pt x="7755395" y="2972752"/>
                </a:lnTo>
                <a:lnTo>
                  <a:pt x="7760163" y="2976880"/>
                </a:lnTo>
                <a:lnTo>
                  <a:pt x="7763977" y="2980372"/>
                </a:lnTo>
                <a:lnTo>
                  <a:pt x="7769062" y="2983865"/>
                </a:lnTo>
                <a:lnTo>
                  <a:pt x="7773512" y="2987357"/>
                </a:lnTo>
                <a:lnTo>
                  <a:pt x="7778279" y="2990215"/>
                </a:lnTo>
                <a:lnTo>
                  <a:pt x="7783364" y="2993072"/>
                </a:lnTo>
                <a:lnTo>
                  <a:pt x="7788450" y="2995930"/>
                </a:lnTo>
                <a:lnTo>
                  <a:pt x="7793535" y="2998152"/>
                </a:lnTo>
                <a:lnTo>
                  <a:pt x="7798938" y="2999740"/>
                </a:lnTo>
                <a:lnTo>
                  <a:pt x="7804023" y="3001327"/>
                </a:lnTo>
                <a:lnTo>
                  <a:pt x="7809744" y="3002915"/>
                </a:lnTo>
                <a:lnTo>
                  <a:pt x="7814830" y="3004502"/>
                </a:lnTo>
                <a:lnTo>
                  <a:pt x="7820551" y="3005137"/>
                </a:lnTo>
                <a:lnTo>
                  <a:pt x="7825954" y="3005772"/>
                </a:lnTo>
                <a:lnTo>
                  <a:pt x="7831357" y="3006090"/>
                </a:lnTo>
                <a:lnTo>
                  <a:pt x="7836760" y="3006090"/>
                </a:lnTo>
                <a:lnTo>
                  <a:pt x="7842481" y="3006090"/>
                </a:lnTo>
                <a:lnTo>
                  <a:pt x="7848202" y="3005772"/>
                </a:lnTo>
                <a:lnTo>
                  <a:pt x="7853605" y="3005137"/>
                </a:lnTo>
                <a:lnTo>
                  <a:pt x="7859008" y="3003867"/>
                </a:lnTo>
                <a:lnTo>
                  <a:pt x="7864411" y="3002915"/>
                </a:lnTo>
                <a:lnTo>
                  <a:pt x="7869814" y="3001327"/>
                </a:lnTo>
                <a:lnTo>
                  <a:pt x="7874900" y="2999740"/>
                </a:lnTo>
                <a:lnTo>
                  <a:pt x="7880303" y="2998152"/>
                </a:lnTo>
                <a:lnTo>
                  <a:pt x="7885388" y="2995930"/>
                </a:lnTo>
                <a:lnTo>
                  <a:pt x="7890473" y="2993072"/>
                </a:lnTo>
                <a:lnTo>
                  <a:pt x="7895559" y="2990215"/>
                </a:lnTo>
                <a:lnTo>
                  <a:pt x="7900326" y="2987357"/>
                </a:lnTo>
                <a:lnTo>
                  <a:pt x="7905094" y="2983865"/>
                </a:lnTo>
                <a:lnTo>
                  <a:pt x="7909543" y="2980372"/>
                </a:lnTo>
                <a:lnTo>
                  <a:pt x="7913993" y="2976880"/>
                </a:lnTo>
                <a:lnTo>
                  <a:pt x="7918443" y="2972752"/>
                </a:lnTo>
                <a:lnTo>
                  <a:pt x="8484500" y="2406968"/>
                </a:lnTo>
                <a:lnTo>
                  <a:pt x="8488949" y="2402840"/>
                </a:lnTo>
                <a:lnTo>
                  <a:pt x="8493399" y="2399030"/>
                </a:lnTo>
                <a:lnTo>
                  <a:pt x="8498166" y="2395537"/>
                </a:lnTo>
                <a:lnTo>
                  <a:pt x="8502934" y="2392362"/>
                </a:lnTo>
                <a:lnTo>
                  <a:pt x="8507701" y="2389188"/>
                </a:lnTo>
                <a:lnTo>
                  <a:pt x="8512469" y="2386648"/>
                </a:lnTo>
                <a:lnTo>
                  <a:pt x="8517872" y="2383790"/>
                </a:lnTo>
                <a:lnTo>
                  <a:pt x="8522639" y="2381567"/>
                </a:lnTo>
                <a:lnTo>
                  <a:pt x="8527725" y="2379663"/>
                </a:lnTo>
                <a:lnTo>
                  <a:pt x="8533446" y="2378075"/>
                </a:lnTo>
                <a:lnTo>
                  <a:pt x="8538531" y="2376805"/>
                </a:lnTo>
                <a:lnTo>
                  <a:pt x="8544252" y="2375217"/>
                </a:lnTo>
                <a:lnTo>
                  <a:pt x="8549655" y="2374582"/>
                </a:lnTo>
                <a:lnTo>
                  <a:pt x="8555058" y="2373947"/>
                </a:lnTo>
                <a:lnTo>
                  <a:pt x="8560779" y="2373312"/>
                </a:lnTo>
                <a:lnTo>
                  <a:pt x="8566182" y="2373312"/>
                </a:lnTo>
                <a:lnTo>
                  <a:pt x="8571585" y="2373312"/>
                </a:lnTo>
                <a:lnTo>
                  <a:pt x="8576989" y="2373947"/>
                </a:lnTo>
                <a:lnTo>
                  <a:pt x="8582709" y="2374582"/>
                </a:lnTo>
                <a:lnTo>
                  <a:pt x="8587795" y="2375217"/>
                </a:lnTo>
                <a:lnTo>
                  <a:pt x="8593516" y="2376805"/>
                </a:lnTo>
                <a:lnTo>
                  <a:pt x="8598601" y="2378075"/>
                </a:lnTo>
                <a:lnTo>
                  <a:pt x="8604322" y="2379663"/>
                </a:lnTo>
                <a:lnTo>
                  <a:pt x="8609725" y="2381567"/>
                </a:lnTo>
                <a:lnTo>
                  <a:pt x="8614810" y="2383790"/>
                </a:lnTo>
                <a:lnTo>
                  <a:pt x="8619578" y="2386648"/>
                </a:lnTo>
                <a:lnTo>
                  <a:pt x="8624345" y="2389188"/>
                </a:lnTo>
                <a:lnTo>
                  <a:pt x="8629431" y="2392362"/>
                </a:lnTo>
                <a:lnTo>
                  <a:pt x="8634198" y="2395537"/>
                </a:lnTo>
                <a:lnTo>
                  <a:pt x="8638648" y="2399030"/>
                </a:lnTo>
                <a:lnTo>
                  <a:pt x="8643097" y="2402840"/>
                </a:lnTo>
                <a:lnTo>
                  <a:pt x="8647547" y="2406968"/>
                </a:lnTo>
                <a:lnTo>
                  <a:pt x="8651679" y="2411413"/>
                </a:lnTo>
                <a:lnTo>
                  <a:pt x="8655493" y="2415857"/>
                </a:lnTo>
                <a:lnTo>
                  <a:pt x="8659307" y="2420303"/>
                </a:lnTo>
                <a:lnTo>
                  <a:pt x="8662167" y="2425382"/>
                </a:lnTo>
                <a:lnTo>
                  <a:pt x="8665663" y="2430145"/>
                </a:lnTo>
                <a:lnTo>
                  <a:pt x="8668206" y="2434907"/>
                </a:lnTo>
                <a:lnTo>
                  <a:pt x="8670749" y="2439670"/>
                </a:lnTo>
                <a:lnTo>
                  <a:pt x="8672974" y="2445067"/>
                </a:lnTo>
                <a:lnTo>
                  <a:pt x="8674880" y="2450148"/>
                </a:lnTo>
                <a:lnTo>
                  <a:pt x="8676787" y="2455862"/>
                </a:lnTo>
                <a:lnTo>
                  <a:pt x="8677741" y="2460943"/>
                </a:lnTo>
                <a:lnTo>
                  <a:pt x="8679330" y="2466340"/>
                </a:lnTo>
                <a:lnTo>
                  <a:pt x="8679966" y="2471738"/>
                </a:lnTo>
                <a:lnTo>
                  <a:pt x="8680919" y="2477452"/>
                </a:lnTo>
                <a:lnTo>
                  <a:pt x="8681237" y="2483168"/>
                </a:lnTo>
                <a:lnTo>
                  <a:pt x="8681237" y="2488247"/>
                </a:lnTo>
                <a:lnTo>
                  <a:pt x="8681237" y="2493962"/>
                </a:lnTo>
                <a:lnTo>
                  <a:pt x="8680919" y="2499360"/>
                </a:lnTo>
                <a:lnTo>
                  <a:pt x="8679966" y="2505075"/>
                </a:lnTo>
                <a:lnTo>
                  <a:pt x="8679330" y="2510155"/>
                </a:lnTo>
                <a:lnTo>
                  <a:pt x="8677741" y="2515870"/>
                </a:lnTo>
                <a:lnTo>
                  <a:pt x="8676787" y="2520950"/>
                </a:lnTo>
                <a:lnTo>
                  <a:pt x="8674880" y="2526665"/>
                </a:lnTo>
                <a:lnTo>
                  <a:pt x="8672974" y="2531745"/>
                </a:lnTo>
                <a:lnTo>
                  <a:pt x="8670749" y="2536825"/>
                </a:lnTo>
                <a:lnTo>
                  <a:pt x="8668206" y="2541905"/>
                </a:lnTo>
                <a:lnTo>
                  <a:pt x="8665663" y="2546667"/>
                </a:lnTo>
                <a:lnTo>
                  <a:pt x="8662167" y="2551430"/>
                </a:lnTo>
                <a:lnTo>
                  <a:pt x="8659307" y="2556510"/>
                </a:lnTo>
                <a:lnTo>
                  <a:pt x="8655493" y="2560955"/>
                </a:lnTo>
                <a:lnTo>
                  <a:pt x="8651679" y="2565400"/>
                </a:lnTo>
                <a:lnTo>
                  <a:pt x="8647547" y="2569845"/>
                </a:lnTo>
                <a:lnTo>
                  <a:pt x="7392750" y="3822700"/>
                </a:lnTo>
                <a:lnTo>
                  <a:pt x="7388618" y="3827145"/>
                </a:lnTo>
                <a:lnTo>
                  <a:pt x="7385122" y="3831590"/>
                </a:lnTo>
                <a:lnTo>
                  <a:pt x="7381626" y="3836035"/>
                </a:lnTo>
                <a:lnTo>
                  <a:pt x="7378448" y="3841115"/>
                </a:lnTo>
                <a:lnTo>
                  <a:pt x="7375269" y="3845877"/>
                </a:lnTo>
                <a:lnTo>
                  <a:pt x="7372409" y="3850640"/>
                </a:lnTo>
                <a:lnTo>
                  <a:pt x="7369866" y="3855720"/>
                </a:lnTo>
                <a:lnTo>
                  <a:pt x="7367641" y="3860800"/>
                </a:lnTo>
                <a:lnTo>
                  <a:pt x="7365734" y="3865880"/>
                </a:lnTo>
                <a:lnTo>
                  <a:pt x="7364145" y="3871595"/>
                </a:lnTo>
                <a:lnTo>
                  <a:pt x="7362556" y="3876675"/>
                </a:lnTo>
                <a:lnTo>
                  <a:pt x="7361603" y="3882390"/>
                </a:lnTo>
                <a:lnTo>
                  <a:pt x="7360331" y="3887470"/>
                </a:lnTo>
                <a:lnTo>
                  <a:pt x="7359696" y="3893185"/>
                </a:lnTo>
                <a:lnTo>
                  <a:pt x="7359378" y="3898582"/>
                </a:lnTo>
                <a:lnTo>
                  <a:pt x="7359378" y="3904297"/>
                </a:lnTo>
                <a:lnTo>
                  <a:pt x="7359378" y="3909695"/>
                </a:lnTo>
                <a:lnTo>
                  <a:pt x="7359696" y="3915092"/>
                </a:lnTo>
                <a:lnTo>
                  <a:pt x="7360331" y="3920807"/>
                </a:lnTo>
                <a:lnTo>
                  <a:pt x="7361603" y="3926205"/>
                </a:lnTo>
                <a:lnTo>
                  <a:pt x="7362556" y="3931602"/>
                </a:lnTo>
                <a:lnTo>
                  <a:pt x="7364145" y="3936682"/>
                </a:lnTo>
                <a:lnTo>
                  <a:pt x="7365734" y="3942397"/>
                </a:lnTo>
                <a:lnTo>
                  <a:pt x="7367641" y="3947477"/>
                </a:lnTo>
                <a:lnTo>
                  <a:pt x="7369866" y="3952875"/>
                </a:lnTo>
                <a:lnTo>
                  <a:pt x="7372409" y="3957637"/>
                </a:lnTo>
                <a:lnTo>
                  <a:pt x="7375269" y="3962400"/>
                </a:lnTo>
                <a:lnTo>
                  <a:pt x="7378448" y="3967162"/>
                </a:lnTo>
                <a:lnTo>
                  <a:pt x="7381626" y="3972242"/>
                </a:lnTo>
                <a:lnTo>
                  <a:pt x="7385122" y="3976687"/>
                </a:lnTo>
                <a:lnTo>
                  <a:pt x="7388618" y="3981132"/>
                </a:lnTo>
                <a:lnTo>
                  <a:pt x="7392750" y="3985577"/>
                </a:lnTo>
                <a:lnTo>
                  <a:pt x="7397200" y="3989705"/>
                </a:lnTo>
                <a:lnTo>
                  <a:pt x="7401967" y="3993515"/>
                </a:lnTo>
                <a:lnTo>
                  <a:pt x="7406417" y="3997007"/>
                </a:lnTo>
                <a:lnTo>
                  <a:pt x="7411184" y="4000182"/>
                </a:lnTo>
                <a:lnTo>
                  <a:pt x="7415952" y="4003357"/>
                </a:lnTo>
                <a:lnTo>
                  <a:pt x="7420719" y="4006215"/>
                </a:lnTo>
                <a:lnTo>
                  <a:pt x="7426122" y="4008755"/>
                </a:lnTo>
                <a:lnTo>
                  <a:pt x="7430890" y="4010977"/>
                </a:lnTo>
                <a:lnTo>
                  <a:pt x="7436293" y="4012882"/>
                </a:lnTo>
                <a:lnTo>
                  <a:pt x="7441696" y="4014787"/>
                </a:lnTo>
                <a:lnTo>
                  <a:pt x="7447099" y="4015740"/>
                </a:lnTo>
                <a:lnTo>
                  <a:pt x="7452502" y="4017327"/>
                </a:lnTo>
                <a:lnTo>
                  <a:pt x="7457905" y="4017962"/>
                </a:lnTo>
                <a:lnTo>
                  <a:pt x="7463309" y="4018597"/>
                </a:lnTo>
                <a:lnTo>
                  <a:pt x="7469030" y="4019232"/>
                </a:lnTo>
                <a:lnTo>
                  <a:pt x="7474433" y="4019232"/>
                </a:lnTo>
                <a:lnTo>
                  <a:pt x="7479836" y="4019232"/>
                </a:lnTo>
                <a:lnTo>
                  <a:pt x="7485557" y="4018597"/>
                </a:lnTo>
                <a:lnTo>
                  <a:pt x="7490960" y="4017962"/>
                </a:lnTo>
                <a:lnTo>
                  <a:pt x="7496681" y="4017327"/>
                </a:lnTo>
                <a:lnTo>
                  <a:pt x="7501766" y="4015740"/>
                </a:lnTo>
                <a:lnTo>
                  <a:pt x="7507169" y="4014787"/>
                </a:lnTo>
                <a:lnTo>
                  <a:pt x="7512572" y="4012882"/>
                </a:lnTo>
                <a:lnTo>
                  <a:pt x="7517975" y="4010977"/>
                </a:lnTo>
                <a:lnTo>
                  <a:pt x="7523061" y="4008755"/>
                </a:lnTo>
                <a:lnTo>
                  <a:pt x="7527828" y="4006215"/>
                </a:lnTo>
                <a:lnTo>
                  <a:pt x="7532914" y="4003357"/>
                </a:lnTo>
                <a:lnTo>
                  <a:pt x="7537681" y="4000182"/>
                </a:lnTo>
                <a:lnTo>
                  <a:pt x="7542448" y="3997007"/>
                </a:lnTo>
                <a:lnTo>
                  <a:pt x="7546898" y="3993515"/>
                </a:lnTo>
                <a:lnTo>
                  <a:pt x="7551348" y="3989705"/>
                </a:lnTo>
                <a:lnTo>
                  <a:pt x="7555797" y="3985577"/>
                </a:lnTo>
                <a:lnTo>
                  <a:pt x="8717788" y="2825115"/>
                </a:lnTo>
                <a:lnTo>
                  <a:pt x="8721919" y="2820987"/>
                </a:lnTo>
                <a:lnTo>
                  <a:pt x="8726369" y="2817177"/>
                </a:lnTo>
                <a:lnTo>
                  <a:pt x="8731137" y="2813685"/>
                </a:lnTo>
                <a:lnTo>
                  <a:pt x="8735586" y="2810192"/>
                </a:lnTo>
                <a:lnTo>
                  <a:pt x="8740672" y="2807335"/>
                </a:lnTo>
                <a:lnTo>
                  <a:pt x="8745757" y="2804477"/>
                </a:lnTo>
                <a:lnTo>
                  <a:pt x="8750524" y="2801937"/>
                </a:lnTo>
                <a:lnTo>
                  <a:pt x="8755927" y="2799715"/>
                </a:lnTo>
                <a:lnTo>
                  <a:pt x="8761013" y="2797810"/>
                </a:lnTo>
                <a:lnTo>
                  <a:pt x="8766416" y="2795905"/>
                </a:lnTo>
                <a:lnTo>
                  <a:pt x="8771819" y="2794635"/>
                </a:lnTo>
                <a:lnTo>
                  <a:pt x="8777222" y="2793365"/>
                </a:lnTo>
                <a:lnTo>
                  <a:pt x="8782625" y="2792730"/>
                </a:lnTo>
                <a:lnTo>
                  <a:pt x="8788346" y="2792095"/>
                </a:lnTo>
                <a:lnTo>
                  <a:pt x="8793431" y="2791460"/>
                </a:lnTo>
                <a:lnTo>
                  <a:pt x="8799152" y="2791460"/>
                </a:lnTo>
                <a:lnTo>
                  <a:pt x="8804556" y="2791460"/>
                </a:lnTo>
                <a:lnTo>
                  <a:pt x="8810277" y="2792095"/>
                </a:lnTo>
                <a:lnTo>
                  <a:pt x="8815680" y="2792730"/>
                </a:lnTo>
                <a:lnTo>
                  <a:pt x="8821083" y="2793365"/>
                </a:lnTo>
                <a:lnTo>
                  <a:pt x="8826804" y="2794635"/>
                </a:lnTo>
                <a:lnTo>
                  <a:pt x="8831889" y="2795905"/>
                </a:lnTo>
                <a:lnTo>
                  <a:pt x="8837292" y="2797810"/>
                </a:lnTo>
                <a:lnTo>
                  <a:pt x="8842377" y="2799715"/>
                </a:lnTo>
                <a:lnTo>
                  <a:pt x="8847463" y="2801937"/>
                </a:lnTo>
                <a:lnTo>
                  <a:pt x="8852866" y="2804477"/>
                </a:lnTo>
                <a:lnTo>
                  <a:pt x="8857633" y="2807335"/>
                </a:lnTo>
                <a:lnTo>
                  <a:pt x="8862401" y="2810192"/>
                </a:lnTo>
                <a:lnTo>
                  <a:pt x="8867486" y="2813685"/>
                </a:lnTo>
                <a:lnTo>
                  <a:pt x="8871936" y="2817177"/>
                </a:lnTo>
                <a:lnTo>
                  <a:pt x="8876385" y="2820987"/>
                </a:lnTo>
                <a:lnTo>
                  <a:pt x="8880517" y="2825115"/>
                </a:lnTo>
                <a:lnTo>
                  <a:pt x="8884649" y="2829242"/>
                </a:lnTo>
                <a:lnTo>
                  <a:pt x="8888781" y="2833687"/>
                </a:lnTo>
                <a:lnTo>
                  <a:pt x="8891959" y="2838450"/>
                </a:lnTo>
                <a:lnTo>
                  <a:pt x="8895455" y="2842895"/>
                </a:lnTo>
                <a:lnTo>
                  <a:pt x="8898316" y="2847975"/>
                </a:lnTo>
                <a:lnTo>
                  <a:pt x="8901494" y="2853055"/>
                </a:lnTo>
                <a:lnTo>
                  <a:pt x="8903719" y="2857817"/>
                </a:lnTo>
                <a:lnTo>
                  <a:pt x="8905944" y="2863215"/>
                </a:lnTo>
                <a:lnTo>
                  <a:pt x="8908168" y="2868295"/>
                </a:lnTo>
                <a:lnTo>
                  <a:pt x="8909440" y="2873692"/>
                </a:lnTo>
                <a:lnTo>
                  <a:pt x="8911029" y="2879090"/>
                </a:lnTo>
                <a:lnTo>
                  <a:pt x="8912300" y="2884487"/>
                </a:lnTo>
                <a:lnTo>
                  <a:pt x="8913254" y="2889885"/>
                </a:lnTo>
                <a:lnTo>
                  <a:pt x="8913572" y="2895600"/>
                </a:lnTo>
                <a:lnTo>
                  <a:pt x="8913889" y="2900680"/>
                </a:lnTo>
                <a:lnTo>
                  <a:pt x="8914525" y="2906395"/>
                </a:lnTo>
                <a:lnTo>
                  <a:pt x="8913889" y="2911792"/>
                </a:lnTo>
                <a:lnTo>
                  <a:pt x="8913572" y="2917507"/>
                </a:lnTo>
                <a:lnTo>
                  <a:pt x="8913254" y="2923222"/>
                </a:lnTo>
                <a:lnTo>
                  <a:pt x="8912300" y="2928302"/>
                </a:lnTo>
                <a:lnTo>
                  <a:pt x="8911029" y="2934017"/>
                </a:lnTo>
                <a:lnTo>
                  <a:pt x="8909440" y="2939097"/>
                </a:lnTo>
                <a:lnTo>
                  <a:pt x="8908168" y="2944495"/>
                </a:lnTo>
                <a:lnTo>
                  <a:pt x="8905944" y="2949575"/>
                </a:lnTo>
                <a:lnTo>
                  <a:pt x="8903719" y="2954655"/>
                </a:lnTo>
                <a:lnTo>
                  <a:pt x="8901494" y="2960052"/>
                </a:lnTo>
                <a:lnTo>
                  <a:pt x="8898316" y="2964815"/>
                </a:lnTo>
                <a:lnTo>
                  <a:pt x="8895455" y="2969577"/>
                </a:lnTo>
                <a:lnTo>
                  <a:pt x="8891959" y="2974657"/>
                </a:lnTo>
                <a:lnTo>
                  <a:pt x="8888781" y="2979102"/>
                </a:lnTo>
                <a:lnTo>
                  <a:pt x="8884649" y="2983547"/>
                </a:lnTo>
                <a:lnTo>
                  <a:pt x="8880517" y="2987992"/>
                </a:lnTo>
                <a:lnTo>
                  <a:pt x="8288080" y="3579812"/>
                </a:lnTo>
                <a:lnTo>
                  <a:pt x="8283948" y="3584257"/>
                </a:lnTo>
                <a:lnTo>
                  <a:pt x="8280134" y="3588702"/>
                </a:lnTo>
                <a:lnTo>
                  <a:pt x="8276320" y="3593147"/>
                </a:lnTo>
                <a:lnTo>
                  <a:pt x="8273142" y="3597910"/>
                </a:lnTo>
                <a:lnTo>
                  <a:pt x="8269964" y="3602990"/>
                </a:lnTo>
                <a:lnTo>
                  <a:pt x="8267421" y="3607752"/>
                </a:lnTo>
                <a:lnTo>
                  <a:pt x="8264878" y="3612515"/>
                </a:lnTo>
                <a:lnTo>
                  <a:pt x="8262654" y="3617595"/>
                </a:lnTo>
                <a:lnTo>
                  <a:pt x="8260747" y="3622992"/>
                </a:lnTo>
                <a:lnTo>
                  <a:pt x="8258840" y="3628707"/>
                </a:lnTo>
                <a:lnTo>
                  <a:pt x="8257251" y="3633787"/>
                </a:lnTo>
                <a:lnTo>
                  <a:pt x="8256297" y="3638867"/>
                </a:lnTo>
                <a:lnTo>
                  <a:pt x="8255344" y="3644582"/>
                </a:lnTo>
                <a:lnTo>
                  <a:pt x="8254708" y="3650297"/>
                </a:lnTo>
                <a:lnTo>
                  <a:pt x="8254390" y="3655695"/>
                </a:lnTo>
                <a:lnTo>
                  <a:pt x="8254072" y="3661092"/>
                </a:lnTo>
                <a:lnTo>
                  <a:pt x="8254390" y="3666490"/>
                </a:lnTo>
                <a:lnTo>
                  <a:pt x="8254708" y="3672205"/>
                </a:lnTo>
                <a:lnTo>
                  <a:pt x="8255344" y="3677602"/>
                </a:lnTo>
                <a:lnTo>
                  <a:pt x="8256297" y="3683000"/>
                </a:lnTo>
                <a:lnTo>
                  <a:pt x="8257251" y="3688397"/>
                </a:lnTo>
                <a:lnTo>
                  <a:pt x="8258840" y="3693795"/>
                </a:lnTo>
                <a:lnTo>
                  <a:pt x="8260747" y="3699510"/>
                </a:lnTo>
                <a:lnTo>
                  <a:pt x="8262654" y="3704590"/>
                </a:lnTo>
                <a:lnTo>
                  <a:pt x="8264878" y="3709352"/>
                </a:lnTo>
                <a:lnTo>
                  <a:pt x="8267421" y="3714750"/>
                </a:lnTo>
                <a:lnTo>
                  <a:pt x="8269964" y="3719512"/>
                </a:lnTo>
                <a:lnTo>
                  <a:pt x="8273142" y="3724275"/>
                </a:lnTo>
                <a:lnTo>
                  <a:pt x="8276320" y="3729037"/>
                </a:lnTo>
                <a:lnTo>
                  <a:pt x="8280134" y="3733800"/>
                </a:lnTo>
                <a:lnTo>
                  <a:pt x="8283948" y="3738245"/>
                </a:lnTo>
                <a:lnTo>
                  <a:pt x="8288080" y="3742690"/>
                </a:lnTo>
                <a:lnTo>
                  <a:pt x="8291576" y="3745865"/>
                </a:lnTo>
                <a:lnTo>
                  <a:pt x="8295390" y="3749357"/>
                </a:lnTo>
                <a:lnTo>
                  <a:pt x="8303654" y="3755707"/>
                </a:lnTo>
                <a:lnTo>
                  <a:pt x="8311917" y="3760787"/>
                </a:lnTo>
                <a:lnTo>
                  <a:pt x="8320499" y="3765232"/>
                </a:lnTo>
                <a:lnTo>
                  <a:pt x="8329716" y="3769042"/>
                </a:lnTo>
                <a:lnTo>
                  <a:pt x="8338615" y="3771900"/>
                </a:lnTo>
                <a:lnTo>
                  <a:pt x="8348468" y="3774122"/>
                </a:lnTo>
                <a:lnTo>
                  <a:pt x="8357685" y="3775392"/>
                </a:lnTo>
                <a:lnTo>
                  <a:pt x="8367538" y="3776027"/>
                </a:lnTo>
                <a:lnTo>
                  <a:pt x="8376755" y="3775710"/>
                </a:lnTo>
                <a:lnTo>
                  <a:pt x="8386608" y="3775075"/>
                </a:lnTo>
                <a:lnTo>
                  <a:pt x="8395825" y="3773170"/>
                </a:lnTo>
                <a:lnTo>
                  <a:pt x="8405042" y="3770630"/>
                </a:lnTo>
                <a:lnTo>
                  <a:pt x="8414577" y="3766820"/>
                </a:lnTo>
                <a:lnTo>
                  <a:pt x="8423476" y="3762692"/>
                </a:lnTo>
                <a:lnTo>
                  <a:pt x="8431740" y="3757930"/>
                </a:lnTo>
                <a:lnTo>
                  <a:pt x="9147326" y="3037501"/>
                </a:lnTo>
                <a:lnTo>
                  <a:pt x="9147326" y="6857999"/>
                </a:lnTo>
                <a:lnTo>
                  <a:pt x="460220" y="6857999"/>
                </a:lnTo>
                <a:lnTo>
                  <a:pt x="2028398" y="5291772"/>
                </a:lnTo>
                <a:lnTo>
                  <a:pt x="2032530" y="5287644"/>
                </a:lnTo>
                <a:lnTo>
                  <a:pt x="2036026" y="5283199"/>
                </a:lnTo>
                <a:lnTo>
                  <a:pt x="2039840" y="5278437"/>
                </a:lnTo>
                <a:lnTo>
                  <a:pt x="2043336" y="5273992"/>
                </a:lnTo>
                <a:lnTo>
                  <a:pt x="2046196" y="5268912"/>
                </a:lnTo>
                <a:lnTo>
                  <a:pt x="2048739" y="5263832"/>
                </a:lnTo>
                <a:lnTo>
                  <a:pt x="2051600" y="5259069"/>
                </a:lnTo>
                <a:lnTo>
                  <a:pt x="2053824" y="5253672"/>
                </a:lnTo>
                <a:lnTo>
                  <a:pt x="2055731" y="5248592"/>
                </a:lnTo>
                <a:lnTo>
                  <a:pt x="2057321" y="5243194"/>
                </a:lnTo>
                <a:lnTo>
                  <a:pt x="2058910" y="5237797"/>
                </a:lnTo>
                <a:lnTo>
                  <a:pt x="2060181" y="5232399"/>
                </a:lnTo>
                <a:lnTo>
                  <a:pt x="2060817" y="5227002"/>
                </a:lnTo>
                <a:lnTo>
                  <a:pt x="2061452" y="5221287"/>
                </a:lnTo>
                <a:lnTo>
                  <a:pt x="2061770" y="5216207"/>
                </a:lnTo>
                <a:lnTo>
                  <a:pt x="2062406" y="5210492"/>
                </a:lnTo>
                <a:lnTo>
                  <a:pt x="2061770" y="5204777"/>
                </a:lnTo>
                <a:lnTo>
                  <a:pt x="2061452" y="5199379"/>
                </a:lnTo>
                <a:lnTo>
                  <a:pt x="2060817" y="5193664"/>
                </a:lnTo>
                <a:lnTo>
                  <a:pt x="2060181" y="5188584"/>
                </a:lnTo>
                <a:lnTo>
                  <a:pt x="2058910" y="5182869"/>
                </a:lnTo>
                <a:lnTo>
                  <a:pt x="2057321" y="5177789"/>
                </a:lnTo>
                <a:lnTo>
                  <a:pt x="2055731" y="5172392"/>
                </a:lnTo>
                <a:lnTo>
                  <a:pt x="2053824" y="5167312"/>
                </a:lnTo>
                <a:lnTo>
                  <a:pt x="2051600" y="5161914"/>
                </a:lnTo>
                <a:lnTo>
                  <a:pt x="2048739" y="5156834"/>
                </a:lnTo>
                <a:lnTo>
                  <a:pt x="2046196" y="5152072"/>
                </a:lnTo>
                <a:lnTo>
                  <a:pt x="2043336" y="5146992"/>
                </a:lnTo>
                <a:lnTo>
                  <a:pt x="2039840" y="5142230"/>
                </a:lnTo>
                <a:lnTo>
                  <a:pt x="2036026" y="5137785"/>
                </a:lnTo>
                <a:lnTo>
                  <a:pt x="2032530" y="5133340"/>
                </a:lnTo>
                <a:lnTo>
                  <a:pt x="2028398" y="5129212"/>
                </a:lnTo>
                <a:lnTo>
                  <a:pt x="2024266" y="5125085"/>
                </a:lnTo>
                <a:lnTo>
                  <a:pt x="2019816" y="5120957"/>
                </a:lnTo>
                <a:lnTo>
                  <a:pt x="2015049" y="5117782"/>
                </a:lnTo>
                <a:lnTo>
                  <a:pt x="2010281" y="5114290"/>
                </a:lnTo>
                <a:lnTo>
                  <a:pt x="2005514" y="5111432"/>
                </a:lnTo>
                <a:lnTo>
                  <a:pt x="2000429" y="5108257"/>
                </a:lnTo>
                <a:lnTo>
                  <a:pt x="1995661" y="5106035"/>
                </a:lnTo>
                <a:lnTo>
                  <a:pt x="1990258" y="5103812"/>
                </a:lnTo>
                <a:lnTo>
                  <a:pt x="1985173" y="5101590"/>
                </a:lnTo>
                <a:lnTo>
                  <a:pt x="1979770" y="5100320"/>
                </a:lnTo>
                <a:lnTo>
                  <a:pt x="1974367" y="5098732"/>
                </a:lnTo>
                <a:lnTo>
                  <a:pt x="1968964" y="5097462"/>
                </a:lnTo>
                <a:lnTo>
                  <a:pt x="1963560" y="5096510"/>
                </a:lnTo>
                <a:lnTo>
                  <a:pt x="1958157" y="5095557"/>
                </a:lnTo>
                <a:lnTo>
                  <a:pt x="1952754" y="5095240"/>
                </a:lnTo>
                <a:lnTo>
                  <a:pt x="1947033" y="5095240"/>
                </a:lnTo>
                <a:lnTo>
                  <a:pt x="1941312" y="5095240"/>
                </a:lnTo>
                <a:lnTo>
                  <a:pt x="1935909" y="5095557"/>
                </a:lnTo>
                <a:lnTo>
                  <a:pt x="1930506" y="5096510"/>
                </a:lnTo>
                <a:lnTo>
                  <a:pt x="1925103" y="5097462"/>
                </a:lnTo>
                <a:lnTo>
                  <a:pt x="1919382" y="5098732"/>
                </a:lnTo>
                <a:lnTo>
                  <a:pt x="1914297" y="5100320"/>
                </a:lnTo>
                <a:lnTo>
                  <a:pt x="1908894" y="5101590"/>
                </a:lnTo>
                <a:lnTo>
                  <a:pt x="1903808" y="5103812"/>
                </a:lnTo>
                <a:lnTo>
                  <a:pt x="1898405" y="5106035"/>
                </a:lnTo>
                <a:lnTo>
                  <a:pt x="1893320" y="5108257"/>
                </a:lnTo>
                <a:lnTo>
                  <a:pt x="1888552" y="5111432"/>
                </a:lnTo>
                <a:lnTo>
                  <a:pt x="1883467" y="5114290"/>
                </a:lnTo>
                <a:lnTo>
                  <a:pt x="1878700" y="5117782"/>
                </a:lnTo>
                <a:lnTo>
                  <a:pt x="1874250" y="5120957"/>
                </a:lnTo>
                <a:lnTo>
                  <a:pt x="1869800" y="5125085"/>
                </a:lnTo>
                <a:lnTo>
                  <a:pt x="1865668" y="5129212"/>
                </a:lnTo>
                <a:lnTo>
                  <a:pt x="1760149" y="5234304"/>
                </a:lnTo>
                <a:lnTo>
                  <a:pt x="1755699" y="5238432"/>
                </a:lnTo>
                <a:lnTo>
                  <a:pt x="1751249" y="5242559"/>
                </a:lnTo>
                <a:lnTo>
                  <a:pt x="1746799" y="5245734"/>
                </a:lnTo>
                <a:lnTo>
                  <a:pt x="1741714" y="5249227"/>
                </a:lnTo>
                <a:lnTo>
                  <a:pt x="1736947" y="5252084"/>
                </a:lnTo>
                <a:lnTo>
                  <a:pt x="1732179" y="5255259"/>
                </a:lnTo>
                <a:lnTo>
                  <a:pt x="1726776" y="5257482"/>
                </a:lnTo>
                <a:lnTo>
                  <a:pt x="1722009" y="5259704"/>
                </a:lnTo>
                <a:lnTo>
                  <a:pt x="1716288" y="5261927"/>
                </a:lnTo>
                <a:lnTo>
                  <a:pt x="1711202" y="5263514"/>
                </a:lnTo>
                <a:lnTo>
                  <a:pt x="1706117" y="5264784"/>
                </a:lnTo>
                <a:lnTo>
                  <a:pt x="1700396" y="5266054"/>
                </a:lnTo>
                <a:lnTo>
                  <a:pt x="1695311" y="5267007"/>
                </a:lnTo>
                <a:lnTo>
                  <a:pt x="1689590" y="5267642"/>
                </a:lnTo>
                <a:lnTo>
                  <a:pt x="1683869" y="5268277"/>
                </a:lnTo>
                <a:lnTo>
                  <a:pt x="1678466" y="5268277"/>
                </a:lnTo>
                <a:lnTo>
                  <a:pt x="1673063" y="5268277"/>
                </a:lnTo>
                <a:lnTo>
                  <a:pt x="1667660" y="5267642"/>
                </a:lnTo>
                <a:lnTo>
                  <a:pt x="1661939" y="5267007"/>
                </a:lnTo>
                <a:lnTo>
                  <a:pt x="1656218" y="5266054"/>
                </a:lnTo>
                <a:lnTo>
                  <a:pt x="1651132" y="5264784"/>
                </a:lnTo>
                <a:lnTo>
                  <a:pt x="1645412" y="5263514"/>
                </a:lnTo>
                <a:lnTo>
                  <a:pt x="1640326" y="5261927"/>
                </a:lnTo>
                <a:lnTo>
                  <a:pt x="1635241" y="5259704"/>
                </a:lnTo>
                <a:lnTo>
                  <a:pt x="1629838" y="5257482"/>
                </a:lnTo>
                <a:lnTo>
                  <a:pt x="1625070" y="5255259"/>
                </a:lnTo>
                <a:lnTo>
                  <a:pt x="1619667" y="5252084"/>
                </a:lnTo>
                <a:lnTo>
                  <a:pt x="1614900" y="5249227"/>
                </a:lnTo>
                <a:lnTo>
                  <a:pt x="1610450" y="5245734"/>
                </a:lnTo>
                <a:lnTo>
                  <a:pt x="1605683" y="5242559"/>
                </a:lnTo>
                <a:lnTo>
                  <a:pt x="1601551" y="5238432"/>
                </a:lnTo>
                <a:lnTo>
                  <a:pt x="1597101" y="5234304"/>
                </a:lnTo>
                <a:lnTo>
                  <a:pt x="1592969" y="5230177"/>
                </a:lnTo>
                <a:lnTo>
                  <a:pt x="1589155" y="5225732"/>
                </a:lnTo>
                <a:lnTo>
                  <a:pt x="1585342" y="5221287"/>
                </a:lnTo>
                <a:lnTo>
                  <a:pt x="1582163" y="5216524"/>
                </a:lnTo>
                <a:lnTo>
                  <a:pt x="1578985" y="5211444"/>
                </a:lnTo>
                <a:lnTo>
                  <a:pt x="1576442" y="5206682"/>
                </a:lnTo>
                <a:lnTo>
                  <a:pt x="1573900" y="5201602"/>
                </a:lnTo>
                <a:lnTo>
                  <a:pt x="1571675" y="5196204"/>
                </a:lnTo>
                <a:lnTo>
                  <a:pt x="1569768" y="5191124"/>
                </a:lnTo>
                <a:lnTo>
                  <a:pt x="1567861" y="5186044"/>
                </a:lnTo>
                <a:lnTo>
                  <a:pt x="1566589" y="5180647"/>
                </a:lnTo>
                <a:lnTo>
                  <a:pt x="1565318" y="5174932"/>
                </a:lnTo>
                <a:lnTo>
                  <a:pt x="1564682" y="5169534"/>
                </a:lnTo>
                <a:lnTo>
                  <a:pt x="1563729" y="5164137"/>
                </a:lnTo>
                <a:lnTo>
                  <a:pt x="1563411" y="5158739"/>
                </a:lnTo>
                <a:lnTo>
                  <a:pt x="1563411" y="5153024"/>
                </a:lnTo>
                <a:lnTo>
                  <a:pt x="1563411" y="5147627"/>
                </a:lnTo>
                <a:lnTo>
                  <a:pt x="1563729" y="5142230"/>
                </a:lnTo>
                <a:lnTo>
                  <a:pt x="1564682" y="5136832"/>
                </a:lnTo>
                <a:lnTo>
                  <a:pt x="1565318" y="5131117"/>
                </a:lnTo>
                <a:lnTo>
                  <a:pt x="1566589" y="5126037"/>
                </a:lnTo>
                <a:lnTo>
                  <a:pt x="1567861" y="5120322"/>
                </a:lnTo>
                <a:lnTo>
                  <a:pt x="1569768" y="5115242"/>
                </a:lnTo>
                <a:lnTo>
                  <a:pt x="1571675" y="5109845"/>
                </a:lnTo>
                <a:lnTo>
                  <a:pt x="1573900" y="5104765"/>
                </a:lnTo>
                <a:lnTo>
                  <a:pt x="1576442" y="5099685"/>
                </a:lnTo>
                <a:lnTo>
                  <a:pt x="1578985" y="5094605"/>
                </a:lnTo>
                <a:lnTo>
                  <a:pt x="1582163" y="5089842"/>
                </a:lnTo>
                <a:lnTo>
                  <a:pt x="1585342" y="5085397"/>
                </a:lnTo>
                <a:lnTo>
                  <a:pt x="1589155" y="5080317"/>
                </a:lnTo>
                <a:lnTo>
                  <a:pt x="1592969" y="5075872"/>
                </a:lnTo>
                <a:lnTo>
                  <a:pt x="1597101" y="5071745"/>
                </a:lnTo>
                <a:lnTo>
                  <a:pt x="2266136" y="4403725"/>
                </a:lnTo>
                <a:lnTo>
                  <a:pt x="2270267" y="4399280"/>
                </a:lnTo>
                <a:lnTo>
                  <a:pt x="2273764" y="4394835"/>
                </a:lnTo>
                <a:lnTo>
                  <a:pt x="2277578" y="4390390"/>
                </a:lnTo>
                <a:lnTo>
                  <a:pt x="2281074" y="4385310"/>
                </a:lnTo>
                <a:lnTo>
                  <a:pt x="2283934" y="4380547"/>
                </a:lnTo>
                <a:lnTo>
                  <a:pt x="2286477" y="4375785"/>
                </a:lnTo>
                <a:lnTo>
                  <a:pt x="2289019" y="4371022"/>
                </a:lnTo>
                <a:lnTo>
                  <a:pt x="2291244" y="4365625"/>
                </a:lnTo>
                <a:lnTo>
                  <a:pt x="2293151" y="4360545"/>
                </a:lnTo>
                <a:lnTo>
                  <a:pt x="2295058" y="4354830"/>
                </a:lnTo>
                <a:lnTo>
                  <a:pt x="2296647" y="4349750"/>
                </a:lnTo>
                <a:lnTo>
                  <a:pt x="2297601" y="4344352"/>
                </a:lnTo>
                <a:lnTo>
                  <a:pt x="2298554" y="4338955"/>
                </a:lnTo>
                <a:lnTo>
                  <a:pt x="2299190" y="4333240"/>
                </a:lnTo>
                <a:lnTo>
                  <a:pt x="2299508" y="4327525"/>
                </a:lnTo>
                <a:lnTo>
                  <a:pt x="2299508" y="4322445"/>
                </a:lnTo>
                <a:lnTo>
                  <a:pt x="2299508" y="4316730"/>
                </a:lnTo>
                <a:lnTo>
                  <a:pt x="2299190" y="4311332"/>
                </a:lnTo>
                <a:lnTo>
                  <a:pt x="2298554" y="4305617"/>
                </a:lnTo>
                <a:lnTo>
                  <a:pt x="2297601" y="4300537"/>
                </a:lnTo>
                <a:lnTo>
                  <a:pt x="2296647" y="4294822"/>
                </a:lnTo>
                <a:lnTo>
                  <a:pt x="2295058" y="4289742"/>
                </a:lnTo>
                <a:lnTo>
                  <a:pt x="2293151" y="4284027"/>
                </a:lnTo>
                <a:lnTo>
                  <a:pt x="2291244" y="4278947"/>
                </a:lnTo>
                <a:lnTo>
                  <a:pt x="2289019" y="4273867"/>
                </a:lnTo>
                <a:lnTo>
                  <a:pt x="2286477" y="4268787"/>
                </a:lnTo>
                <a:lnTo>
                  <a:pt x="2283934" y="4264025"/>
                </a:lnTo>
                <a:lnTo>
                  <a:pt x="2281074" y="4258945"/>
                </a:lnTo>
                <a:lnTo>
                  <a:pt x="2277578" y="4254182"/>
                </a:lnTo>
                <a:lnTo>
                  <a:pt x="2273764" y="4249737"/>
                </a:lnTo>
                <a:lnTo>
                  <a:pt x="2270267" y="4245292"/>
                </a:lnTo>
                <a:lnTo>
                  <a:pt x="2266136" y="4240847"/>
                </a:lnTo>
                <a:lnTo>
                  <a:pt x="2262004" y="4236720"/>
                </a:lnTo>
                <a:lnTo>
                  <a:pt x="2257554" y="4232910"/>
                </a:lnTo>
                <a:lnTo>
                  <a:pt x="2252469" y="4229735"/>
                </a:lnTo>
                <a:lnTo>
                  <a:pt x="2248019" y="4226242"/>
                </a:lnTo>
                <a:lnTo>
                  <a:pt x="2243252" y="4223385"/>
                </a:lnTo>
                <a:lnTo>
                  <a:pt x="2238166" y="4220210"/>
                </a:lnTo>
                <a:lnTo>
                  <a:pt x="2233081" y="4217670"/>
                </a:lnTo>
                <a:lnTo>
                  <a:pt x="2227996" y="4215447"/>
                </a:lnTo>
                <a:lnTo>
                  <a:pt x="2222593" y="4213542"/>
                </a:lnTo>
                <a:lnTo>
                  <a:pt x="2217507" y="4212272"/>
                </a:lnTo>
                <a:lnTo>
                  <a:pt x="2211787" y="4210685"/>
                </a:lnTo>
                <a:lnTo>
                  <a:pt x="2206701" y="4209097"/>
                </a:lnTo>
                <a:lnTo>
                  <a:pt x="2200980" y="4208462"/>
                </a:lnTo>
                <a:lnTo>
                  <a:pt x="2195577" y="4207510"/>
                </a:lnTo>
                <a:lnTo>
                  <a:pt x="2190174" y="4207192"/>
                </a:lnTo>
                <a:lnTo>
                  <a:pt x="2184771" y="4207192"/>
                </a:lnTo>
                <a:lnTo>
                  <a:pt x="2179050" y="4207192"/>
                </a:lnTo>
                <a:lnTo>
                  <a:pt x="2173329" y="4207510"/>
                </a:lnTo>
                <a:lnTo>
                  <a:pt x="2167926" y="4208462"/>
                </a:lnTo>
                <a:lnTo>
                  <a:pt x="2162523" y="4209097"/>
                </a:lnTo>
                <a:lnTo>
                  <a:pt x="2157120" y="4210685"/>
                </a:lnTo>
                <a:lnTo>
                  <a:pt x="2151716" y="4212272"/>
                </a:lnTo>
                <a:lnTo>
                  <a:pt x="2146631" y="4213542"/>
                </a:lnTo>
                <a:lnTo>
                  <a:pt x="2141546" y="4215447"/>
                </a:lnTo>
                <a:lnTo>
                  <a:pt x="2136143" y="4217670"/>
                </a:lnTo>
                <a:lnTo>
                  <a:pt x="2131057" y="4220210"/>
                </a:lnTo>
                <a:lnTo>
                  <a:pt x="2125972" y="4223385"/>
                </a:lnTo>
                <a:lnTo>
                  <a:pt x="2121205" y="4226242"/>
                </a:lnTo>
                <a:lnTo>
                  <a:pt x="2116437" y="4229735"/>
                </a:lnTo>
                <a:lnTo>
                  <a:pt x="2111988" y="4232910"/>
                </a:lnTo>
                <a:lnTo>
                  <a:pt x="2107538" y="4236720"/>
                </a:lnTo>
                <a:lnTo>
                  <a:pt x="2103088" y="4240847"/>
                </a:lnTo>
                <a:lnTo>
                  <a:pt x="2015049" y="4329112"/>
                </a:lnTo>
                <a:lnTo>
                  <a:pt x="1915250" y="4428172"/>
                </a:lnTo>
                <a:lnTo>
                  <a:pt x="1911118" y="4432300"/>
                </a:lnTo>
                <a:lnTo>
                  <a:pt x="1906668" y="4436110"/>
                </a:lnTo>
                <a:lnTo>
                  <a:pt x="1902219" y="4439920"/>
                </a:lnTo>
                <a:lnTo>
                  <a:pt x="1897452" y="4443095"/>
                </a:lnTo>
                <a:lnTo>
                  <a:pt x="1892684" y="4446270"/>
                </a:lnTo>
                <a:lnTo>
                  <a:pt x="1887599" y="4448810"/>
                </a:lnTo>
                <a:lnTo>
                  <a:pt x="1882514" y="4451350"/>
                </a:lnTo>
                <a:lnTo>
                  <a:pt x="1877110" y="4453572"/>
                </a:lnTo>
                <a:lnTo>
                  <a:pt x="1872025" y="4455477"/>
                </a:lnTo>
                <a:lnTo>
                  <a:pt x="1866940" y="4457382"/>
                </a:lnTo>
                <a:lnTo>
                  <a:pt x="1861536" y="4458970"/>
                </a:lnTo>
                <a:lnTo>
                  <a:pt x="1855815" y="4459922"/>
                </a:lnTo>
                <a:lnTo>
                  <a:pt x="1850412" y="4460557"/>
                </a:lnTo>
                <a:lnTo>
                  <a:pt x="1845009" y="4461510"/>
                </a:lnTo>
                <a:lnTo>
                  <a:pt x="1839606" y="4461827"/>
                </a:lnTo>
                <a:lnTo>
                  <a:pt x="1833885" y="4462145"/>
                </a:lnTo>
                <a:lnTo>
                  <a:pt x="1828482" y="4461827"/>
                </a:lnTo>
                <a:lnTo>
                  <a:pt x="1823079" y="4461510"/>
                </a:lnTo>
                <a:lnTo>
                  <a:pt x="1817676" y="4460557"/>
                </a:lnTo>
                <a:lnTo>
                  <a:pt x="1811955" y="4459922"/>
                </a:lnTo>
                <a:lnTo>
                  <a:pt x="1806870" y="4458970"/>
                </a:lnTo>
                <a:lnTo>
                  <a:pt x="1801149" y="4457382"/>
                </a:lnTo>
                <a:lnTo>
                  <a:pt x="1795745" y="4455477"/>
                </a:lnTo>
                <a:lnTo>
                  <a:pt x="1790660" y="4453572"/>
                </a:lnTo>
                <a:lnTo>
                  <a:pt x="1785575" y="4451350"/>
                </a:lnTo>
                <a:lnTo>
                  <a:pt x="1780490" y="4448810"/>
                </a:lnTo>
                <a:lnTo>
                  <a:pt x="1775404" y="4446270"/>
                </a:lnTo>
                <a:lnTo>
                  <a:pt x="1770637" y="4443095"/>
                </a:lnTo>
                <a:lnTo>
                  <a:pt x="1766187" y="4439920"/>
                </a:lnTo>
                <a:lnTo>
                  <a:pt x="1761102" y="4436110"/>
                </a:lnTo>
                <a:lnTo>
                  <a:pt x="1756652" y="4432300"/>
                </a:lnTo>
                <a:lnTo>
                  <a:pt x="1752520" y="4428172"/>
                </a:lnTo>
                <a:lnTo>
                  <a:pt x="1746164" y="4421187"/>
                </a:lnTo>
                <a:lnTo>
                  <a:pt x="1740443" y="4414202"/>
                </a:lnTo>
                <a:lnTo>
                  <a:pt x="1735358" y="4406265"/>
                </a:lnTo>
                <a:lnTo>
                  <a:pt x="1730908" y="4398327"/>
                </a:lnTo>
                <a:lnTo>
                  <a:pt x="1727094" y="4389755"/>
                </a:lnTo>
                <a:lnTo>
                  <a:pt x="1724234" y="4381817"/>
                </a:lnTo>
                <a:lnTo>
                  <a:pt x="1722009" y="4373245"/>
                </a:lnTo>
                <a:lnTo>
                  <a:pt x="1720420" y="4364037"/>
                </a:lnTo>
                <a:lnTo>
                  <a:pt x="1719466" y="4355147"/>
                </a:lnTo>
                <a:lnTo>
                  <a:pt x="1719148" y="4346575"/>
                </a:lnTo>
                <a:lnTo>
                  <a:pt x="1719784" y="4337685"/>
                </a:lnTo>
                <a:lnTo>
                  <a:pt x="1721055" y="4328795"/>
                </a:lnTo>
                <a:lnTo>
                  <a:pt x="1722326" y="4320222"/>
                </a:lnTo>
                <a:lnTo>
                  <a:pt x="1724869" y="4311332"/>
                </a:lnTo>
                <a:lnTo>
                  <a:pt x="1728048" y="4303077"/>
                </a:lnTo>
                <a:lnTo>
                  <a:pt x="1732179" y="4294822"/>
                </a:lnTo>
                <a:lnTo>
                  <a:pt x="2001382" y="4025900"/>
                </a:lnTo>
                <a:lnTo>
                  <a:pt x="2005196" y="4021455"/>
                </a:lnTo>
                <a:lnTo>
                  <a:pt x="2009328" y="4017010"/>
                </a:lnTo>
                <a:lnTo>
                  <a:pt x="2012824" y="4012247"/>
                </a:lnTo>
                <a:lnTo>
                  <a:pt x="2016002" y="4007485"/>
                </a:lnTo>
                <a:lnTo>
                  <a:pt x="2018863" y="4002722"/>
                </a:lnTo>
                <a:lnTo>
                  <a:pt x="2022041" y="3997960"/>
                </a:lnTo>
                <a:lnTo>
                  <a:pt x="2024266" y="3992880"/>
                </a:lnTo>
                <a:lnTo>
                  <a:pt x="2026491" y="3987800"/>
                </a:lnTo>
                <a:lnTo>
                  <a:pt x="2028716" y="3982720"/>
                </a:lnTo>
                <a:lnTo>
                  <a:pt x="2030305" y="3977005"/>
                </a:lnTo>
                <a:lnTo>
                  <a:pt x="2031576" y="3971925"/>
                </a:lnTo>
                <a:lnTo>
                  <a:pt x="2032848" y="3966527"/>
                </a:lnTo>
                <a:lnTo>
                  <a:pt x="2033801" y="3960812"/>
                </a:lnTo>
                <a:lnTo>
                  <a:pt x="2034754" y="3955415"/>
                </a:lnTo>
                <a:lnTo>
                  <a:pt x="2035072" y="3949700"/>
                </a:lnTo>
                <a:lnTo>
                  <a:pt x="2035072" y="3944620"/>
                </a:lnTo>
                <a:lnTo>
                  <a:pt x="2035072" y="3938905"/>
                </a:lnTo>
                <a:lnTo>
                  <a:pt x="2034754" y="3933507"/>
                </a:lnTo>
                <a:lnTo>
                  <a:pt x="2033801" y="3927792"/>
                </a:lnTo>
                <a:lnTo>
                  <a:pt x="2032848" y="3922712"/>
                </a:lnTo>
                <a:lnTo>
                  <a:pt x="2031576" y="3916997"/>
                </a:lnTo>
                <a:lnTo>
                  <a:pt x="2030305" y="3911917"/>
                </a:lnTo>
                <a:lnTo>
                  <a:pt x="2028716" y="3906202"/>
                </a:lnTo>
                <a:lnTo>
                  <a:pt x="2026491" y="3901122"/>
                </a:lnTo>
                <a:lnTo>
                  <a:pt x="2024266" y="3896042"/>
                </a:lnTo>
                <a:lnTo>
                  <a:pt x="2022041" y="3890962"/>
                </a:lnTo>
                <a:lnTo>
                  <a:pt x="2018863" y="3886200"/>
                </a:lnTo>
                <a:lnTo>
                  <a:pt x="2016002" y="3881120"/>
                </a:lnTo>
                <a:lnTo>
                  <a:pt x="2012824" y="3876357"/>
                </a:lnTo>
                <a:lnTo>
                  <a:pt x="2009328" y="3871912"/>
                </a:lnTo>
                <a:lnTo>
                  <a:pt x="2005196" y="3867467"/>
                </a:lnTo>
                <a:lnTo>
                  <a:pt x="2001382" y="3863022"/>
                </a:lnTo>
                <a:lnTo>
                  <a:pt x="1996933" y="3858895"/>
                </a:lnTo>
                <a:lnTo>
                  <a:pt x="1992483" y="3855085"/>
                </a:lnTo>
                <a:lnTo>
                  <a:pt x="1988033" y="3851910"/>
                </a:lnTo>
                <a:lnTo>
                  <a:pt x="1983266" y="3848417"/>
                </a:lnTo>
                <a:lnTo>
                  <a:pt x="1978499" y="3845560"/>
                </a:lnTo>
                <a:lnTo>
                  <a:pt x="1973413" y="3842385"/>
                </a:lnTo>
                <a:lnTo>
                  <a:pt x="1968328" y="3839845"/>
                </a:lnTo>
                <a:lnTo>
                  <a:pt x="1962925" y="3837622"/>
                </a:lnTo>
                <a:lnTo>
                  <a:pt x="1957840" y="3835717"/>
                </a:lnTo>
                <a:lnTo>
                  <a:pt x="1952754" y="3834130"/>
                </a:lnTo>
                <a:lnTo>
                  <a:pt x="1947351" y="3832860"/>
                </a:lnTo>
                <a:lnTo>
                  <a:pt x="1941630" y="3831272"/>
                </a:lnTo>
                <a:lnTo>
                  <a:pt x="1936545" y="3830637"/>
                </a:lnTo>
                <a:lnTo>
                  <a:pt x="1930824" y="3829685"/>
                </a:lnTo>
                <a:lnTo>
                  <a:pt x="1925420" y="3829367"/>
                </a:lnTo>
                <a:lnTo>
                  <a:pt x="1919700" y="3829367"/>
                </a:lnTo>
                <a:lnTo>
                  <a:pt x="1914297" y="3829367"/>
                </a:lnTo>
                <a:lnTo>
                  <a:pt x="1908894" y="3829685"/>
                </a:lnTo>
                <a:lnTo>
                  <a:pt x="1903490" y="3830637"/>
                </a:lnTo>
                <a:lnTo>
                  <a:pt x="1897769" y="3831272"/>
                </a:lnTo>
                <a:lnTo>
                  <a:pt x="1892684" y="3832860"/>
                </a:lnTo>
                <a:lnTo>
                  <a:pt x="1886963" y="3834130"/>
                </a:lnTo>
                <a:lnTo>
                  <a:pt x="1881560" y="3835717"/>
                </a:lnTo>
                <a:lnTo>
                  <a:pt x="1876475" y="3837622"/>
                </a:lnTo>
                <a:lnTo>
                  <a:pt x="1871389" y="3839845"/>
                </a:lnTo>
                <a:lnTo>
                  <a:pt x="1866304" y="3842385"/>
                </a:lnTo>
                <a:lnTo>
                  <a:pt x="1861219" y="3845560"/>
                </a:lnTo>
                <a:lnTo>
                  <a:pt x="1856451" y="3848417"/>
                </a:lnTo>
                <a:lnTo>
                  <a:pt x="1852002" y="3851910"/>
                </a:lnTo>
                <a:lnTo>
                  <a:pt x="1846916" y="3855085"/>
                </a:lnTo>
                <a:lnTo>
                  <a:pt x="1842467" y="3858895"/>
                </a:lnTo>
                <a:lnTo>
                  <a:pt x="1838335" y="3863022"/>
                </a:lnTo>
                <a:lnTo>
                  <a:pt x="1271960" y="4428807"/>
                </a:lnTo>
                <a:lnTo>
                  <a:pt x="1267828" y="4432617"/>
                </a:lnTo>
                <a:lnTo>
                  <a:pt x="1263378" y="4436427"/>
                </a:lnTo>
                <a:lnTo>
                  <a:pt x="1258929" y="4440237"/>
                </a:lnTo>
                <a:lnTo>
                  <a:pt x="1254161" y="4443095"/>
                </a:lnTo>
                <a:lnTo>
                  <a:pt x="1249394" y="4446587"/>
                </a:lnTo>
                <a:lnTo>
                  <a:pt x="1244309" y="4449127"/>
                </a:lnTo>
                <a:lnTo>
                  <a:pt x="1239223" y="4451667"/>
                </a:lnTo>
                <a:lnTo>
                  <a:pt x="1234138" y="4453890"/>
                </a:lnTo>
                <a:lnTo>
                  <a:pt x="1228735" y="4455795"/>
                </a:lnTo>
                <a:lnTo>
                  <a:pt x="1223650" y="4457700"/>
                </a:lnTo>
                <a:lnTo>
                  <a:pt x="1218246" y="4458970"/>
                </a:lnTo>
                <a:lnTo>
                  <a:pt x="1212844" y="4460240"/>
                </a:lnTo>
                <a:lnTo>
                  <a:pt x="1207123" y="4461192"/>
                </a:lnTo>
                <a:lnTo>
                  <a:pt x="1202037" y="4461827"/>
                </a:lnTo>
                <a:lnTo>
                  <a:pt x="1196316" y="4462145"/>
                </a:lnTo>
                <a:lnTo>
                  <a:pt x="1190595" y="4462145"/>
                </a:lnTo>
                <a:lnTo>
                  <a:pt x="1185192" y="4462145"/>
                </a:lnTo>
                <a:lnTo>
                  <a:pt x="1179471" y="4461827"/>
                </a:lnTo>
                <a:lnTo>
                  <a:pt x="1174386" y="4461192"/>
                </a:lnTo>
                <a:lnTo>
                  <a:pt x="1168665" y="4460240"/>
                </a:lnTo>
                <a:lnTo>
                  <a:pt x="1163579" y="4458970"/>
                </a:lnTo>
                <a:lnTo>
                  <a:pt x="1157859" y="4457700"/>
                </a:lnTo>
                <a:lnTo>
                  <a:pt x="1152773" y="4455795"/>
                </a:lnTo>
                <a:lnTo>
                  <a:pt x="1147370" y="4453890"/>
                </a:lnTo>
                <a:lnTo>
                  <a:pt x="1142285" y="4451667"/>
                </a:lnTo>
                <a:lnTo>
                  <a:pt x="1136882" y="4449127"/>
                </a:lnTo>
                <a:lnTo>
                  <a:pt x="1132114" y="4446587"/>
                </a:lnTo>
                <a:lnTo>
                  <a:pt x="1127347" y="4443095"/>
                </a:lnTo>
                <a:lnTo>
                  <a:pt x="1122580" y="4440237"/>
                </a:lnTo>
                <a:lnTo>
                  <a:pt x="1117812" y="4436427"/>
                </a:lnTo>
                <a:lnTo>
                  <a:pt x="1113362" y="4432617"/>
                </a:lnTo>
                <a:lnTo>
                  <a:pt x="1109230" y="4428807"/>
                </a:lnTo>
                <a:lnTo>
                  <a:pt x="1105416" y="4424045"/>
                </a:lnTo>
                <a:lnTo>
                  <a:pt x="1101603" y="4419600"/>
                </a:lnTo>
                <a:lnTo>
                  <a:pt x="1097789" y="4415155"/>
                </a:lnTo>
                <a:lnTo>
                  <a:pt x="1094610" y="4410392"/>
                </a:lnTo>
                <a:lnTo>
                  <a:pt x="1091432" y="4405630"/>
                </a:lnTo>
                <a:lnTo>
                  <a:pt x="1088889" y="4400550"/>
                </a:lnTo>
                <a:lnTo>
                  <a:pt x="1086347" y="4395787"/>
                </a:lnTo>
                <a:lnTo>
                  <a:pt x="1084122" y="4390707"/>
                </a:lnTo>
                <a:lnTo>
                  <a:pt x="1082215" y="4385310"/>
                </a:lnTo>
                <a:lnTo>
                  <a:pt x="1080308" y="4379912"/>
                </a:lnTo>
                <a:lnTo>
                  <a:pt x="1078719" y="4374515"/>
                </a:lnTo>
                <a:lnTo>
                  <a:pt x="1077765" y="4369435"/>
                </a:lnTo>
                <a:lnTo>
                  <a:pt x="1076494" y="4363720"/>
                </a:lnTo>
                <a:lnTo>
                  <a:pt x="1076176" y="4358322"/>
                </a:lnTo>
                <a:lnTo>
                  <a:pt x="1075858" y="4352607"/>
                </a:lnTo>
                <a:lnTo>
                  <a:pt x="1075540" y="4347527"/>
                </a:lnTo>
                <a:lnTo>
                  <a:pt x="1075858" y="4341812"/>
                </a:lnTo>
                <a:lnTo>
                  <a:pt x="1076176" y="4336097"/>
                </a:lnTo>
                <a:lnTo>
                  <a:pt x="1076494" y="4330700"/>
                </a:lnTo>
                <a:lnTo>
                  <a:pt x="1077765" y="4325302"/>
                </a:lnTo>
                <a:lnTo>
                  <a:pt x="1078719" y="4319905"/>
                </a:lnTo>
                <a:lnTo>
                  <a:pt x="1080308" y="4314507"/>
                </a:lnTo>
                <a:lnTo>
                  <a:pt x="1082215" y="4309110"/>
                </a:lnTo>
                <a:lnTo>
                  <a:pt x="1084122" y="4303712"/>
                </a:lnTo>
                <a:lnTo>
                  <a:pt x="1086347" y="4298950"/>
                </a:lnTo>
                <a:lnTo>
                  <a:pt x="1088889" y="4293870"/>
                </a:lnTo>
                <a:lnTo>
                  <a:pt x="1091432" y="4288790"/>
                </a:lnTo>
                <a:lnTo>
                  <a:pt x="1094610" y="4284027"/>
                </a:lnTo>
                <a:lnTo>
                  <a:pt x="1097789" y="4279265"/>
                </a:lnTo>
                <a:lnTo>
                  <a:pt x="1101603" y="4274820"/>
                </a:lnTo>
                <a:lnTo>
                  <a:pt x="1105416" y="4270375"/>
                </a:lnTo>
                <a:lnTo>
                  <a:pt x="1109230" y="4265930"/>
                </a:lnTo>
                <a:lnTo>
                  <a:pt x="2363710" y="3013075"/>
                </a:lnTo>
                <a:lnTo>
                  <a:pt x="2367841" y="3008312"/>
                </a:lnTo>
                <a:lnTo>
                  <a:pt x="2371656" y="3003867"/>
                </a:lnTo>
                <a:lnTo>
                  <a:pt x="2375470" y="2999422"/>
                </a:lnTo>
                <a:lnTo>
                  <a:pt x="2378648" y="2994660"/>
                </a:lnTo>
                <a:lnTo>
                  <a:pt x="2381826" y="2989897"/>
                </a:lnTo>
                <a:lnTo>
                  <a:pt x="2384369" y="2985135"/>
                </a:lnTo>
                <a:lnTo>
                  <a:pt x="2386911" y="2979737"/>
                </a:lnTo>
                <a:lnTo>
                  <a:pt x="2389136" y="2974975"/>
                </a:lnTo>
                <a:lnTo>
                  <a:pt x="2391043" y="2969577"/>
                </a:lnTo>
                <a:lnTo>
                  <a:pt x="2392950" y="2964180"/>
                </a:lnTo>
                <a:lnTo>
                  <a:pt x="2394222" y="2958782"/>
                </a:lnTo>
                <a:lnTo>
                  <a:pt x="2395493" y="2953385"/>
                </a:lnTo>
                <a:lnTo>
                  <a:pt x="2396129" y="2947987"/>
                </a:lnTo>
                <a:lnTo>
                  <a:pt x="2397082" y="2942590"/>
                </a:lnTo>
                <a:lnTo>
                  <a:pt x="2397400" y="2936875"/>
                </a:lnTo>
                <a:lnTo>
                  <a:pt x="2397717" y="2931160"/>
                </a:lnTo>
                <a:lnTo>
                  <a:pt x="2397400" y="2926080"/>
                </a:lnTo>
                <a:lnTo>
                  <a:pt x="2397082" y="2920365"/>
                </a:lnTo>
                <a:lnTo>
                  <a:pt x="2396129" y="2914967"/>
                </a:lnTo>
                <a:lnTo>
                  <a:pt x="2395493" y="2909252"/>
                </a:lnTo>
                <a:lnTo>
                  <a:pt x="2394222" y="2904172"/>
                </a:lnTo>
                <a:lnTo>
                  <a:pt x="2392950" y="2898775"/>
                </a:lnTo>
                <a:lnTo>
                  <a:pt x="2391043" y="2893377"/>
                </a:lnTo>
                <a:lnTo>
                  <a:pt x="2389136" y="2887980"/>
                </a:lnTo>
                <a:lnTo>
                  <a:pt x="2386911" y="2882900"/>
                </a:lnTo>
                <a:lnTo>
                  <a:pt x="2384369" y="2878137"/>
                </a:lnTo>
                <a:lnTo>
                  <a:pt x="2381826" y="2873057"/>
                </a:lnTo>
                <a:lnTo>
                  <a:pt x="2378648" y="2868295"/>
                </a:lnTo>
                <a:lnTo>
                  <a:pt x="2375470" y="2863532"/>
                </a:lnTo>
                <a:lnTo>
                  <a:pt x="2371656" y="2859087"/>
                </a:lnTo>
                <a:lnTo>
                  <a:pt x="2367841" y="2854642"/>
                </a:lnTo>
                <a:lnTo>
                  <a:pt x="2363710" y="2850197"/>
                </a:lnTo>
                <a:lnTo>
                  <a:pt x="2359578" y="2846070"/>
                </a:lnTo>
                <a:lnTo>
                  <a:pt x="2355128" y="2842260"/>
                </a:lnTo>
                <a:lnTo>
                  <a:pt x="2350361" y="2838450"/>
                </a:lnTo>
                <a:lnTo>
                  <a:pt x="2345911" y="2835592"/>
                </a:lnTo>
                <a:lnTo>
                  <a:pt x="2341144" y="2832100"/>
                </a:lnTo>
                <a:lnTo>
                  <a:pt x="2336058" y="2829560"/>
                </a:lnTo>
                <a:lnTo>
                  <a:pt x="2330973" y="2827020"/>
                </a:lnTo>
                <a:lnTo>
                  <a:pt x="2325570" y="2824797"/>
                </a:lnTo>
                <a:lnTo>
                  <a:pt x="2320485" y="2822892"/>
                </a:lnTo>
                <a:lnTo>
                  <a:pt x="2315399" y="2820987"/>
                </a:lnTo>
                <a:lnTo>
                  <a:pt x="2309678" y="2820035"/>
                </a:lnTo>
                <a:lnTo>
                  <a:pt x="2304593" y="2818447"/>
                </a:lnTo>
                <a:lnTo>
                  <a:pt x="2298872" y="2817812"/>
                </a:lnTo>
                <a:lnTo>
                  <a:pt x="2293469" y="2816860"/>
                </a:lnTo>
                <a:lnTo>
                  <a:pt x="2288066" y="2816542"/>
                </a:lnTo>
                <a:lnTo>
                  <a:pt x="2282345" y="2816542"/>
                </a:lnTo>
                <a:lnTo>
                  <a:pt x="2276942" y="2816542"/>
                </a:lnTo>
                <a:lnTo>
                  <a:pt x="2271221" y="2816860"/>
                </a:lnTo>
                <a:lnTo>
                  <a:pt x="2266136" y="2817812"/>
                </a:lnTo>
                <a:lnTo>
                  <a:pt x="2260415" y="2818447"/>
                </a:lnTo>
                <a:lnTo>
                  <a:pt x="2254694" y="2820035"/>
                </a:lnTo>
                <a:lnTo>
                  <a:pt x="2249608" y="2820987"/>
                </a:lnTo>
                <a:lnTo>
                  <a:pt x="2244523" y="2822892"/>
                </a:lnTo>
                <a:lnTo>
                  <a:pt x="2239120" y="2824797"/>
                </a:lnTo>
                <a:lnTo>
                  <a:pt x="2234035" y="2827020"/>
                </a:lnTo>
                <a:lnTo>
                  <a:pt x="2228631" y="2829560"/>
                </a:lnTo>
                <a:lnTo>
                  <a:pt x="2223864" y="2832100"/>
                </a:lnTo>
                <a:lnTo>
                  <a:pt x="2219097" y="2835592"/>
                </a:lnTo>
                <a:lnTo>
                  <a:pt x="2214011" y="2838450"/>
                </a:lnTo>
                <a:lnTo>
                  <a:pt x="2209562" y="2842260"/>
                </a:lnTo>
                <a:lnTo>
                  <a:pt x="2205112" y="2846070"/>
                </a:lnTo>
                <a:lnTo>
                  <a:pt x="2200980" y="2850197"/>
                </a:lnTo>
                <a:lnTo>
                  <a:pt x="1039308" y="4010660"/>
                </a:lnTo>
                <a:lnTo>
                  <a:pt x="1034858" y="4014787"/>
                </a:lnTo>
                <a:lnTo>
                  <a:pt x="1030408" y="4018280"/>
                </a:lnTo>
                <a:lnTo>
                  <a:pt x="1025959" y="4022090"/>
                </a:lnTo>
                <a:lnTo>
                  <a:pt x="1020873" y="4025582"/>
                </a:lnTo>
                <a:lnTo>
                  <a:pt x="1016106" y="4028440"/>
                </a:lnTo>
                <a:lnTo>
                  <a:pt x="1011338" y="4030980"/>
                </a:lnTo>
                <a:lnTo>
                  <a:pt x="1005935" y="4033520"/>
                </a:lnTo>
                <a:lnTo>
                  <a:pt x="1001168" y="4035742"/>
                </a:lnTo>
                <a:lnTo>
                  <a:pt x="996083" y="4037647"/>
                </a:lnTo>
                <a:lnTo>
                  <a:pt x="990362" y="4039552"/>
                </a:lnTo>
                <a:lnTo>
                  <a:pt x="985276" y="4041140"/>
                </a:lnTo>
                <a:lnTo>
                  <a:pt x="979555" y="4042092"/>
                </a:lnTo>
                <a:lnTo>
                  <a:pt x="974470" y="4043045"/>
                </a:lnTo>
                <a:lnTo>
                  <a:pt x="968749" y="4043680"/>
                </a:lnTo>
                <a:lnTo>
                  <a:pt x="963028" y="4043997"/>
                </a:lnTo>
                <a:lnTo>
                  <a:pt x="957625" y="4043997"/>
                </a:lnTo>
                <a:lnTo>
                  <a:pt x="952222" y="4043997"/>
                </a:lnTo>
                <a:lnTo>
                  <a:pt x="946819" y="4043680"/>
                </a:lnTo>
                <a:lnTo>
                  <a:pt x="941098" y="4043045"/>
                </a:lnTo>
                <a:lnTo>
                  <a:pt x="935377" y="4042092"/>
                </a:lnTo>
                <a:lnTo>
                  <a:pt x="930291" y="4041140"/>
                </a:lnTo>
                <a:lnTo>
                  <a:pt x="925206" y="4039552"/>
                </a:lnTo>
                <a:lnTo>
                  <a:pt x="919485" y="4037647"/>
                </a:lnTo>
                <a:lnTo>
                  <a:pt x="914400" y="4035742"/>
                </a:lnTo>
                <a:lnTo>
                  <a:pt x="908997" y="4033520"/>
                </a:lnTo>
                <a:lnTo>
                  <a:pt x="904230" y="4030980"/>
                </a:lnTo>
                <a:lnTo>
                  <a:pt x="899462" y="4028440"/>
                </a:lnTo>
                <a:lnTo>
                  <a:pt x="894377" y="4025582"/>
                </a:lnTo>
                <a:lnTo>
                  <a:pt x="889609" y="4022090"/>
                </a:lnTo>
                <a:lnTo>
                  <a:pt x="885159" y="4018280"/>
                </a:lnTo>
                <a:lnTo>
                  <a:pt x="880710" y="4014787"/>
                </a:lnTo>
                <a:lnTo>
                  <a:pt x="876260" y="4010660"/>
                </a:lnTo>
                <a:lnTo>
                  <a:pt x="872128" y="4006215"/>
                </a:lnTo>
                <a:lnTo>
                  <a:pt x="868315" y="4002087"/>
                </a:lnTo>
                <a:lnTo>
                  <a:pt x="864501" y="3997007"/>
                </a:lnTo>
                <a:lnTo>
                  <a:pt x="861640" y="3992562"/>
                </a:lnTo>
                <a:lnTo>
                  <a:pt x="858144" y="3987800"/>
                </a:lnTo>
                <a:lnTo>
                  <a:pt x="855601" y="3982720"/>
                </a:lnTo>
                <a:lnTo>
                  <a:pt x="853059" y="3977640"/>
                </a:lnTo>
                <a:lnTo>
                  <a:pt x="850834" y="3972560"/>
                </a:lnTo>
                <a:lnTo>
                  <a:pt x="848927" y="3967162"/>
                </a:lnTo>
                <a:lnTo>
                  <a:pt x="847020" y="3962082"/>
                </a:lnTo>
                <a:lnTo>
                  <a:pt x="846066" y="3956367"/>
                </a:lnTo>
                <a:lnTo>
                  <a:pt x="844477" y="3951287"/>
                </a:lnTo>
                <a:lnTo>
                  <a:pt x="843842" y="3945572"/>
                </a:lnTo>
                <a:lnTo>
                  <a:pt x="842888" y="3940175"/>
                </a:lnTo>
                <a:lnTo>
                  <a:pt x="842570" y="3934777"/>
                </a:lnTo>
                <a:lnTo>
                  <a:pt x="842570" y="3929380"/>
                </a:lnTo>
                <a:lnTo>
                  <a:pt x="842570" y="3923665"/>
                </a:lnTo>
                <a:lnTo>
                  <a:pt x="842888" y="3918267"/>
                </a:lnTo>
                <a:lnTo>
                  <a:pt x="843842" y="3912552"/>
                </a:lnTo>
                <a:lnTo>
                  <a:pt x="844477" y="3907155"/>
                </a:lnTo>
                <a:lnTo>
                  <a:pt x="846066" y="3901757"/>
                </a:lnTo>
                <a:lnTo>
                  <a:pt x="847020" y="3896360"/>
                </a:lnTo>
                <a:lnTo>
                  <a:pt x="848927" y="3891280"/>
                </a:lnTo>
                <a:lnTo>
                  <a:pt x="850834" y="3886200"/>
                </a:lnTo>
                <a:lnTo>
                  <a:pt x="853059" y="3880802"/>
                </a:lnTo>
                <a:lnTo>
                  <a:pt x="855601" y="3875722"/>
                </a:lnTo>
                <a:lnTo>
                  <a:pt x="858144" y="3870642"/>
                </a:lnTo>
                <a:lnTo>
                  <a:pt x="861640" y="3865880"/>
                </a:lnTo>
                <a:lnTo>
                  <a:pt x="864501" y="3861117"/>
                </a:lnTo>
                <a:lnTo>
                  <a:pt x="868315" y="3856672"/>
                </a:lnTo>
                <a:lnTo>
                  <a:pt x="872128" y="3852227"/>
                </a:lnTo>
                <a:lnTo>
                  <a:pt x="876260" y="3847782"/>
                </a:lnTo>
                <a:lnTo>
                  <a:pt x="1469015" y="3255962"/>
                </a:lnTo>
                <a:lnTo>
                  <a:pt x="1473147" y="3251517"/>
                </a:lnTo>
                <a:lnTo>
                  <a:pt x="1476961" y="3247072"/>
                </a:lnTo>
                <a:lnTo>
                  <a:pt x="1480139" y="3242627"/>
                </a:lnTo>
                <a:lnTo>
                  <a:pt x="1483635" y="3237547"/>
                </a:lnTo>
                <a:lnTo>
                  <a:pt x="1486496" y="3232785"/>
                </a:lnTo>
                <a:lnTo>
                  <a:pt x="1489674" y="3228022"/>
                </a:lnTo>
                <a:lnTo>
                  <a:pt x="1491899" y="3223260"/>
                </a:lnTo>
                <a:lnTo>
                  <a:pt x="1494124" y="3217862"/>
                </a:lnTo>
                <a:lnTo>
                  <a:pt x="1496349" y="3212782"/>
                </a:lnTo>
                <a:lnTo>
                  <a:pt x="1497938" y="3207067"/>
                </a:lnTo>
                <a:lnTo>
                  <a:pt x="1499209" y="3201987"/>
                </a:lnTo>
                <a:lnTo>
                  <a:pt x="1500481" y="3196590"/>
                </a:lnTo>
                <a:lnTo>
                  <a:pt x="1501434" y="3191192"/>
                </a:lnTo>
                <a:lnTo>
                  <a:pt x="1502387" y="3185477"/>
                </a:lnTo>
                <a:lnTo>
                  <a:pt x="1502705" y="3179762"/>
                </a:lnTo>
                <a:lnTo>
                  <a:pt x="1502705" y="3174682"/>
                </a:lnTo>
                <a:lnTo>
                  <a:pt x="1502705" y="3168967"/>
                </a:lnTo>
                <a:lnTo>
                  <a:pt x="1502387" y="3163570"/>
                </a:lnTo>
                <a:lnTo>
                  <a:pt x="1501434" y="3157855"/>
                </a:lnTo>
                <a:lnTo>
                  <a:pt x="1500481" y="3152775"/>
                </a:lnTo>
                <a:lnTo>
                  <a:pt x="1499209" y="3147060"/>
                </a:lnTo>
                <a:lnTo>
                  <a:pt x="1497938" y="3141980"/>
                </a:lnTo>
                <a:lnTo>
                  <a:pt x="1496349" y="3136265"/>
                </a:lnTo>
                <a:lnTo>
                  <a:pt x="1494124" y="3131185"/>
                </a:lnTo>
                <a:lnTo>
                  <a:pt x="1491899" y="3126105"/>
                </a:lnTo>
                <a:lnTo>
                  <a:pt x="1489674" y="3121025"/>
                </a:lnTo>
                <a:lnTo>
                  <a:pt x="1486496" y="3116262"/>
                </a:lnTo>
                <a:lnTo>
                  <a:pt x="1483635" y="3111182"/>
                </a:lnTo>
                <a:lnTo>
                  <a:pt x="1480139" y="3106420"/>
                </a:lnTo>
                <a:lnTo>
                  <a:pt x="1476961" y="3101975"/>
                </a:lnTo>
                <a:lnTo>
                  <a:pt x="1473147" y="3097530"/>
                </a:lnTo>
                <a:lnTo>
                  <a:pt x="1469015" y="3093085"/>
                </a:lnTo>
                <a:lnTo>
                  <a:pt x="1465201" y="3089592"/>
                </a:lnTo>
                <a:lnTo>
                  <a:pt x="1461070" y="3086417"/>
                </a:lnTo>
                <a:lnTo>
                  <a:pt x="1453441" y="3080067"/>
                </a:lnTo>
                <a:lnTo>
                  <a:pt x="1444860" y="3074670"/>
                </a:lnTo>
                <a:lnTo>
                  <a:pt x="1436279" y="3070225"/>
                </a:lnTo>
                <a:lnTo>
                  <a:pt x="1427379" y="3066732"/>
                </a:lnTo>
                <a:lnTo>
                  <a:pt x="1417844" y="3063557"/>
                </a:lnTo>
                <a:lnTo>
                  <a:pt x="1408627" y="3061335"/>
                </a:lnTo>
                <a:lnTo>
                  <a:pt x="1398774" y="3060382"/>
                </a:lnTo>
                <a:lnTo>
                  <a:pt x="1389558" y="3059430"/>
                </a:lnTo>
                <a:lnTo>
                  <a:pt x="1380023" y="3059747"/>
                </a:lnTo>
                <a:lnTo>
                  <a:pt x="1370170" y="3060700"/>
                </a:lnTo>
                <a:lnTo>
                  <a:pt x="1360953" y="3062605"/>
                </a:lnTo>
                <a:lnTo>
                  <a:pt x="1351418" y="3065145"/>
                </a:lnTo>
                <a:lnTo>
                  <a:pt x="1342518" y="3068955"/>
                </a:lnTo>
                <a:lnTo>
                  <a:pt x="1333619" y="3073082"/>
                </a:lnTo>
                <a:lnTo>
                  <a:pt x="1325038" y="3077845"/>
                </a:lnTo>
                <a:lnTo>
                  <a:pt x="0" y="441183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3" name="Freeform 8">
            <a:extLst>
              <a:ext uri="{FF2B5EF4-FFF2-40B4-BE49-F238E27FC236}">
                <a16:creationId xmlns="" xmlns:a16="http://schemas.microsoft.com/office/drawing/2014/main" id="{8567AC05-2073-4043-AE06-137E7D2D5B58}"/>
              </a:ext>
            </a:extLst>
          </p:cNvPr>
          <p:cNvSpPr>
            <a:spLocks/>
          </p:cNvSpPr>
          <p:nvPr userDrawn="1"/>
        </p:nvSpPr>
        <p:spPr bwMode="auto">
          <a:xfrm>
            <a:off x="7866319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Freeform 10">
            <a:extLst>
              <a:ext uri="{FF2B5EF4-FFF2-40B4-BE49-F238E27FC236}">
                <a16:creationId xmlns="" xmlns:a16="http://schemas.microsoft.com/office/drawing/2014/main" id="{BCF15FDB-FCD3-401D-8A01-B320AA8816E1}"/>
              </a:ext>
            </a:extLst>
          </p:cNvPr>
          <p:cNvSpPr>
            <a:spLocks/>
          </p:cNvSpPr>
          <p:nvPr userDrawn="1"/>
        </p:nvSpPr>
        <p:spPr bwMode="auto">
          <a:xfrm>
            <a:off x="932834" y="6108700"/>
            <a:ext cx="916943" cy="749300"/>
          </a:xfrm>
          <a:custGeom>
            <a:avLst/>
            <a:gdLst>
              <a:gd name="T0" fmla="*/ 2781 w 2886"/>
              <a:gd name="T1" fmla="*/ 104 h 2358"/>
              <a:gd name="T2" fmla="*/ 2754 w 2886"/>
              <a:gd name="T3" fmla="*/ 80 h 2358"/>
              <a:gd name="T4" fmla="*/ 2725 w 2886"/>
              <a:gd name="T5" fmla="*/ 59 h 2358"/>
              <a:gd name="T6" fmla="*/ 2694 w 2886"/>
              <a:gd name="T7" fmla="*/ 41 h 2358"/>
              <a:gd name="T8" fmla="*/ 2662 w 2886"/>
              <a:gd name="T9" fmla="*/ 26 h 2358"/>
              <a:gd name="T10" fmla="*/ 2630 w 2886"/>
              <a:gd name="T11" fmla="*/ 14 h 2358"/>
              <a:gd name="T12" fmla="*/ 2596 w 2886"/>
              <a:gd name="T13" fmla="*/ 6 h 2358"/>
              <a:gd name="T14" fmla="*/ 2562 w 2886"/>
              <a:gd name="T15" fmla="*/ 1 h 2358"/>
              <a:gd name="T16" fmla="*/ 2527 w 2886"/>
              <a:gd name="T17" fmla="*/ 0 h 2358"/>
              <a:gd name="T18" fmla="*/ 2493 w 2886"/>
              <a:gd name="T19" fmla="*/ 1 h 2358"/>
              <a:gd name="T20" fmla="*/ 2459 w 2886"/>
              <a:gd name="T21" fmla="*/ 6 h 2358"/>
              <a:gd name="T22" fmla="*/ 2425 w 2886"/>
              <a:gd name="T23" fmla="*/ 14 h 2358"/>
              <a:gd name="T24" fmla="*/ 2392 w 2886"/>
              <a:gd name="T25" fmla="*/ 26 h 2358"/>
              <a:gd name="T26" fmla="*/ 2361 w 2886"/>
              <a:gd name="T27" fmla="*/ 41 h 2358"/>
              <a:gd name="T28" fmla="*/ 2330 w 2886"/>
              <a:gd name="T29" fmla="*/ 59 h 2358"/>
              <a:gd name="T30" fmla="*/ 2301 w 2886"/>
              <a:gd name="T31" fmla="*/ 80 h 2358"/>
              <a:gd name="T32" fmla="*/ 2274 w 2886"/>
              <a:gd name="T33" fmla="*/ 104 h 2358"/>
              <a:gd name="T34" fmla="*/ 1035 w 2886"/>
              <a:gd name="T35" fmla="*/ 2358 h 2358"/>
              <a:gd name="T36" fmla="*/ 2781 w 2886"/>
              <a:gd name="T37" fmla="*/ 612 h 2358"/>
              <a:gd name="T38" fmla="*/ 2806 w 2886"/>
              <a:gd name="T39" fmla="*/ 583 h 2358"/>
              <a:gd name="T40" fmla="*/ 2827 w 2886"/>
              <a:gd name="T41" fmla="*/ 555 h 2358"/>
              <a:gd name="T42" fmla="*/ 2844 w 2886"/>
              <a:gd name="T43" fmla="*/ 525 h 2358"/>
              <a:gd name="T44" fmla="*/ 2860 w 2886"/>
              <a:gd name="T45" fmla="*/ 493 h 2358"/>
              <a:gd name="T46" fmla="*/ 2871 w 2886"/>
              <a:gd name="T47" fmla="*/ 460 h 2358"/>
              <a:gd name="T48" fmla="*/ 2880 w 2886"/>
              <a:gd name="T49" fmla="*/ 426 h 2358"/>
              <a:gd name="T50" fmla="*/ 2884 w 2886"/>
              <a:gd name="T51" fmla="*/ 392 h 2358"/>
              <a:gd name="T52" fmla="*/ 2886 w 2886"/>
              <a:gd name="T53" fmla="*/ 358 h 2358"/>
              <a:gd name="T54" fmla="*/ 2884 w 2886"/>
              <a:gd name="T55" fmla="*/ 324 h 2358"/>
              <a:gd name="T56" fmla="*/ 2880 w 2886"/>
              <a:gd name="T57" fmla="*/ 290 h 2358"/>
              <a:gd name="T58" fmla="*/ 2871 w 2886"/>
              <a:gd name="T59" fmla="*/ 256 h 2358"/>
              <a:gd name="T60" fmla="*/ 2860 w 2886"/>
              <a:gd name="T61" fmla="*/ 223 h 2358"/>
              <a:gd name="T62" fmla="*/ 2844 w 2886"/>
              <a:gd name="T63" fmla="*/ 191 h 2358"/>
              <a:gd name="T64" fmla="*/ 2827 w 2886"/>
              <a:gd name="T65" fmla="*/ 161 h 2358"/>
              <a:gd name="T66" fmla="*/ 2806 w 2886"/>
              <a:gd name="T67" fmla="*/ 131 h 2358"/>
              <a:gd name="T68" fmla="*/ 2781 w 2886"/>
              <a:gd name="T69" fmla="*/ 104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86" h="2358">
                <a:moveTo>
                  <a:pt x="2781" y="104"/>
                </a:moveTo>
                <a:lnTo>
                  <a:pt x="2781" y="104"/>
                </a:lnTo>
                <a:lnTo>
                  <a:pt x="2767" y="92"/>
                </a:lnTo>
                <a:lnTo>
                  <a:pt x="2754" y="80"/>
                </a:lnTo>
                <a:lnTo>
                  <a:pt x="2739" y="69"/>
                </a:lnTo>
                <a:lnTo>
                  <a:pt x="2725" y="59"/>
                </a:lnTo>
                <a:lnTo>
                  <a:pt x="2709" y="49"/>
                </a:lnTo>
                <a:lnTo>
                  <a:pt x="2694" y="41"/>
                </a:lnTo>
                <a:lnTo>
                  <a:pt x="2678" y="33"/>
                </a:lnTo>
                <a:lnTo>
                  <a:pt x="2662" y="26"/>
                </a:lnTo>
                <a:lnTo>
                  <a:pt x="2646" y="20"/>
                </a:lnTo>
                <a:lnTo>
                  <a:pt x="2630" y="14"/>
                </a:lnTo>
                <a:lnTo>
                  <a:pt x="2613" y="9"/>
                </a:lnTo>
                <a:lnTo>
                  <a:pt x="2596" y="6"/>
                </a:lnTo>
                <a:lnTo>
                  <a:pt x="2579" y="4"/>
                </a:lnTo>
                <a:lnTo>
                  <a:pt x="2562" y="1"/>
                </a:lnTo>
                <a:lnTo>
                  <a:pt x="2545" y="0"/>
                </a:lnTo>
                <a:lnTo>
                  <a:pt x="2527" y="0"/>
                </a:lnTo>
                <a:lnTo>
                  <a:pt x="2510" y="0"/>
                </a:lnTo>
                <a:lnTo>
                  <a:pt x="2493" y="1"/>
                </a:lnTo>
                <a:lnTo>
                  <a:pt x="2476" y="4"/>
                </a:lnTo>
                <a:lnTo>
                  <a:pt x="2459" y="6"/>
                </a:lnTo>
                <a:lnTo>
                  <a:pt x="2442" y="9"/>
                </a:lnTo>
                <a:lnTo>
                  <a:pt x="2425" y="14"/>
                </a:lnTo>
                <a:lnTo>
                  <a:pt x="2409" y="20"/>
                </a:lnTo>
                <a:lnTo>
                  <a:pt x="2392" y="26"/>
                </a:lnTo>
                <a:lnTo>
                  <a:pt x="2376" y="33"/>
                </a:lnTo>
                <a:lnTo>
                  <a:pt x="2361" y="41"/>
                </a:lnTo>
                <a:lnTo>
                  <a:pt x="2346" y="49"/>
                </a:lnTo>
                <a:lnTo>
                  <a:pt x="2330" y="59"/>
                </a:lnTo>
                <a:lnTo>
                  <a:pt x="2315" y="69"/>
                </a:lnTo>
                <a:lnTo>
                  <a:pt x="2301" y="80"/>
                </a:lnTo>
                <a:lnTo>
                  <a:pt x="2287" y="92"/>
                </a:lnTo>
                <a:lnTo>
                  <a:pt x="2274" y="104"/>
                </a:lnTo>
                <a:lnTo>
                  <a:pt x="0" y="2358"/>
                </a:lnTo>
                <a:lnTo>
                  <a:pt x="1035" y="2358"/>
                </a:lnTo>
                <a:lnTo>
                  <a:pt x="2781" y="612"/>
                </a:lnTo>
                <a:lnTo>
                  <a:pt x="2781" y="612"/>
                </a:lnTo>
                <a:lnTo>
                  <a:pt x="2794" y="597"/>
                </a:lnTo>
                <a:lnTo>
                  <a:pt x="2806" y="583"/>
                </a:lnTo>
                <a:lnTo>
                  <a:pt x="2816" y="569"/>
                </a:lnTo>
                <a:lnTo>
                  <a:pt x="2827" y="555"/>
                </a:lnTo>
                <a:lnTo>
                  <a:pt x="2836" y="540"/>
                </a:lnTo>
                <a:lnTo>
                  <a:pt x="2844" y="525"/>
                </a:lnTo>
                <a:lnTo>
                  <a:pt x="2853" y="508"/>
                </a:lnTo>
                <a:lnTo>
                  <a:pt x="2860" y="493"/>
                </a:lnTo>
                <a:lnTo>
                  <a:pt x="2866" y="477"/>
                </a:lnTo>
                <a:lnTo>
                  <a:pt x="2871" y="460"/>
                </a:lnTo>
                <a:lnTo>
                  <a:pt x="2875" y="442"/>
                </a:lnTo>
                <a:lnTo>
                  <a:pt x="2880" y="426"/>
                </a:lnTo>
                <a:lnTo>
                  <a:pt x="2882" y="410"/>
                </a:lnTo>
                <a:lnTo>
                  <a:pt x="2884" y="392"/>
                </a:lnTo>
                <a:lnTo>
                  <a:pt x="2886" y="374"/>
                </a:lnTo>
                <a:lnTo>
                  <a:pt x="2886" y="358"/>
                </a:lnTo>
                <a:lnTo>
                  <a:pt x="2886" y="340"/>
                </a:lnTo>
                <a:lnTo>
                  <a:pt x="2884" y="324"/>
                </a:lnTo>
                <a:lnTo>
                  <a:pt x="2882" y="306"/>
                </a:lnTo>
                <a:lnTo>
                  <a:pt x="2880" y="290"/>
                </a:lnTo>
                <a:lnTo>
                  <a:pt x="2875" y="272"/>
                </a:lnTo>
                <a:lnTo>
                  <a:pt x="2871" y="256"/>
                </a:lnTo>
                <a:lnTo>
                  <a:pt x="2866" y="239"/>
                </a:lnTo>
                <a:lnTo>
                  <a:pt x="2860" y="223"/>
                </a:lnTo>
                <a:lnTo>
                  <a:pt x="2853" y="207"/>
                </a:lnTo>
                <a:lnTo>
                  <a:pt x="2844" y="191"/>
                </a:lnTo>
                <a:lnTo>
                  <a:pt x="2836" y="176"/>
                </a:lnTo>
                <a:lnTo>
                  <a:pt x="2827" y="161"/>
                </a:lnTo>
                <a:lnTo>
                  <a:pt x="2816" y="146"/>
                </a:lnTo>
                <a:lnTo>
                  <a:pt x="2806" y="131"/>
                </a:lnTo>
                <a:lnTo>
                  <a:pt x="2794" y="117"/>
                </a:lnTo>
                <a:lnTo>
                  <a:pt x="2781" y="104"/>
                </a:lnTo>
                <a:lnTo>
                  <a:pt x="2781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3019518" y="2132856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3019518" y="4612532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2" name="Freeform 6">
            <a:extLst>
              <a:ext uri="{FF2B5EF4-FFF2-40B4-BE49-F238E27FC236}">
                <a16:creationId xmlns="" xmlns:a16="http://schemas.microsoft.com/office/drawing/2014/main" id="{8961792B-500F-4FBC-A9B8-D5B7E6C0EE09}"/>
              </a:ext>
            </a:extLst>
          </p:cNvPr>
          <p:cNvSpPr>
            <a:spLocks/>
          </p:cNvSpPr>
          <p:nvPr userDrawn="1"/>
        </p:nvSpPr>
        <p:spPr bwMode="auto">
          <a:xfrm>
            <a:off x="0" y="6402388"/>
            <a:ext cx="618182" cy="455613"/>
          </a:xfrm>
          <a:custGeom>
            <a:avLst/>
            <a:gdLst>
              <a:gd name="T0" fmla="*/ 0 w 1944"/>
              <a:gd name="T1" fmla="*/ 1437 h 1437"/>
              <a:gd name="T2" fmla="*/ 1839 w 1944"/>
              <a:gd name="T3" fmla="*/ 612 h 1437"/>
              <a:gd name="T4" fmla="*/ 1852 w 1944"/>
              <a:gd name="T5" fmla="*/ 599 h 1437"/>
              <a:gd name="T6" fmla="*/ 1875 w 1944"/>
              <a:gd name="T7" fmla="*/ 571 h 1437"/>
              <a:gd name="T8" fmla="*/ 1894 w 1944"/>
              <a:gd name="T9" fmla="*/ 541 h 1437"/>
              <a:gd name="T10" fmla="*/ 1910 w 1944"/>
              <a:gd name="T11" fmla="*/ 510 h 1437"/>
              <a:gd name="T12" fmla="*/ 1924 w 1944"/>
              <a:gd name="T13" fmla="*/ 477 h 1437"/>
              <a:gd name="T14" fmla="*/ 1934 w 1944"/>
              <a:gd name="T15" fmla="*/ 444 h 1437"/>
              <a:gd name="T16" fmla="*/ 1941 w 1944"/>
              <a:gd name="T17" fmla="*/ 410 h 1437"/>
              <a:gd name="T18" fmla="*/ 1943 w 1944"/>
              <a:gd name="T19" fmla="*/ 376 h 1437"/>
              <a:gd name="T20" fmla="*/ 1943 w 1944"/>
              <a:gd name="T21" fmla="*/ 342 h 1437"/>
              <a:gd name="T22" fmla="*/ 1941 w 1944"/>
              <a:gd name="T23" fmla="*/ 308 h 1437"/>
              <a:gd name="T24" fmla="*/ 1934 w 1944"/>
              <a:gd name="T25" fmla="*/ 274 h 1437"/>
              <a:gd name="T26" fmla="*/ 1924 w 1944"/>
              <a:gd name="T27" fmla="*/ 241 h 1437"/>
              <a:gd name="T28" fmla="*/ 1910 w 1944"/>
              <a:gd name="T29" fmla="*/ 208 h 1437"/>
              <a:gd name="T30" fmla="*/ 1894 w 1944"/>
              <a:gd name="T31" fmla="*/ 176 h 1437"/>
              <a:gd name="T32" fmla="*/ 1875 w 1944"/>
              <a:gd name="T33" fmla="*/ 147 h 1437"/>
              <a:gd name="T34" fmla="*/ 1852 w 1944"/>
              <a:gd name="T35" fmla="*/ 119 h 1437"/>
              <a:gd name="T36" fmla="*/ 1839 w 1944"/>
              <a:gd name="T37" fmla="*/ 106 h 1437"/>
              <a:gd name="T38" fmla="*/ 1812 w 1944"/>
              <a:gd name="T39" fmla="*/ 81 h 1437"/>
              <a:gd name="T40" fmla="*/ 1782 w 1944"/>
              <a:gd name="T41" fmla="*/ 60 h 1437"/>
              <a:gd name="T42" fmla="*/ 1752 w 1944"/>
              <a:gd name="T43" fmla="*/ 41 h 1437"/>
              <a:gd name="T44" fmla="*/ 1720 w 1944"/>
              <a:gd name="T45" fmla="*/ 27 h 1437"/>
              <a:gd name="T46" fmla="*/ 1687 w 1944"/>
              <a:gd name="T47" fmla="*/ 16 h 1437"/>
              <a:gd name="T48" fmla="*/ 1654 w 1944"/>
              <a:gd name="T49" fmla="*/ 7 h 1437"/>
              <a:gd name="T50" fmla="*/ 1620 w 1944"/>
              <a:gd name="T51" fmla="*/ 3 h 1437"/>
              <a:gd name="T52" fmla="*/ 1585 w 1944"/>
              <a:gd name="T53" fmla="*/ 0 h 1437"/>
              <a:gd name="T54" fmla="*/ 1551 w 1944"/>
              <a:gd name="T55" fmla="*/ 3 h 1437"/>
              <a:gd name="T56" fmla="*/ 1517 w 1944"/>
              <a:gd name="T57" fmla="*/ 7 h 1437"/>
              <a:gd name="T58" fmla="*/ 1484 w 1944"/>
              <a:gd name="T59" fmla="*/ 16 h 1437"/>
              <a:gd name="T60" fmla="*/ 1451 w 1944"/>
              <a:gd name="T61" fmla="*/ 27 h 1437"/>
              <a:gd name="T62" fmla="*/ 1420 w 1944"/>
              <a:gd name="T63" fmla="*/ 41 h 1437"/>
              <a:gd name="T64" fmla="*/ 1389 w 1944"/>
              <a:gd name="T65" fmla="*/ 60 h 1437"/>
              <a:gd name="T66" fmla="*/ 1360 w 1944"/>
              <a:gd name="T67" fmla="*/ 81 h 1437"/>
              <a:gd name="T68" fmla="*/ 1333 w 1944"/>
              <a:gd name="T69" fmla="*/ 106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44" h="1437">
                <a:moveTo>
                  <a:pt x="1333" y="106"/>
                </a:moveTo>
                <a:lnTo>
                  <a:pt x="0" y="1437"/>
                </a:lnTo>
                <a:lnTo>
                  <a:pt x="1013" y="1437"/>
                </a:lnTo>
                <a:lnTo>
                  <a:pt x="1839" y="612"/>
                </a:lnTo>
                <a:lnTo>
                  <a:pt x="1839" y="612"/>
                </a:lnTo>
                <a:lnTo>
                  <a:pt x="1852" y="599"/>
                </a:lnTo>
                <a:lnTo>
                  <a:pt x="1863" y="585"/>
                </a:lnTo>
                <a:lnTo>
                  <a:pt x="1875" y="571"/>
                </a:lnTo>
                <a:lnTo>
                  <a:pt x="1884" y="556"/>
                </a:lnTo>
                <a:lnTo>
                  <a:pt x="1894" y="541"/>
                </a:lnTo>
                <a:lnTo>
                  <a:pt x="1903" y="525"/>
                </a:lnTo>
                <a:lnTo>
                  <a:pt x="1910" y="510"/>
                </a:lnTo>
                <a:lnTo>
                  <a:pt x="1917" y="493"/>
                </a:lnTo>
                <a:lnTo>
                  <a:pt x="1924" y="477"/>
                </a:lnTo>
                <a:lnTo>
                  <a:pt x="1929" y="460"/>
                </a:lnTo>
                <a:lnTo>
                  <a:pt x="1934" y="444"/>
                </a:lnTo>
                <a:lnTo>
                  <a:pt x="1937" y="428"/>
                </a:lnTo>
                <a:lnTo>
                  <a:pt x="1941" y="410"/>
                </a:lnTo>
                <a:lnTo>
                  <a:pt x="1942" y="394"/>
                </a:lnTo>
                <a:lnTo>
                  <a:pt x="1943" y="376"/>
                </a:lnTo>
                <a:lnTo>
                  <a:pt x="1944" y="360"/>
                </a:lnTo>
                <a:lnTo>
                  <a:pt x="1943" y="342"/>
                </a:lnTo>
                <a:lnTo>
                  <a:pt x="1942" y="324"/>
                </a:lnTo>
                <a:lnTo>
                  <a:pt x="1941" y="308"/>
                </a:lnTo>
                <a:lnTo>
                  <a:pt x="1937" y="290"/>
                </a:lnTo>
                <a:lnTo>
                  <a:pt x="1934" y="274"/>
                </a:lnTo>
                <a:lnTo>
                  <a:pt x="1929" y="257"/>
                </a:lnTo>
                <a:lnTo>
                  <a:pt x="1924" y="241"/>
                </a:lnTo>
                <a:lnTo>
                  <a:pt x="1917" y="225"/>
                </a:lnTo>
                <a:lnTo>
                  <a:pt x="1910" y="208"/>
                </a:lnTo>
                <a:lnTo>
                  <a:pt x="1903" y="193"/>
                </a:lnTo>
                <a:lnTo>
                  <a:pt x="1894" y="176"/>
                </a:lnTo>
                <a:lnTo>
                  <a:pt x="1884" y="162"/>
                </a:lnTo>
                <a:lnTo>
                  <a:pt x="1875" y="147"/>
                </a:lnTo>
                <a:lnTo>
                  <a:pt x="1863" y="133"/>
                </a:lnTo>
                <a:lnTo>
                  <a:pt x="1852" y="119"/>
                </a:lnTo>
                <a:lnTo>
                  <a:pt x="1839" y="106"/>
                </a:lnTo>
                <a:lnTo>
                  <a:pt x="1839" y="106"/>
                </a:lnTo>
                <a:lnTo>
                  <a:pt x="1826" y="93"/>
                </a:lnTo>
                <a:lnTo>
                  <a:pt x="1812" y="81"/>
                </a:lnTo>
                <a:lnTo>
                  <a:pt x="1798" y="70"/>
                </a:lnTo>
                <a:lnTo>
                  <a:pt x="1782" y="60"/>
                </a:lnTo>
                <a:lnTo>
                  <a:pt x="1768" y="51"/>
                </a:lnTo>
                <a:lnTo>
                  <a:pt x="1752" y="41"/>
                </a:lnTo>
                <a:lnTo>
                  <a:pt x="1737" y="34"/>
                </a:lnTo>
                <a:lnTo>
                  <a:pt x="1720" y="27"/>
                </a:lnTo>
                <a:lnTo>
                  <a:pt x="1704" y="20"/>
                </a:lnTo>
                <a:lnTo>
                  <a:pt x="1687" y="16"/>
                </a:lnTo>
                <a:lnTo>
                  <a:pt x="1671" y="11"/>
                </a:lnTo>
                <a:lnTo>
                  <a:pt x="1654" y="7"/>
                </a:lnTo>
                <a:lnTo>
                  <a:pt x="1637" y="4"/>
                </a:lnTo>
                <a:lnTo>
                  <a:pt x="1620" y="3"/>
                </a:lnTo>
                <a:lnTo>
                  <a:pt x="1603" y="2"/>
                </a:lnTo>
                <a:lnTo>
                  <a:pt x="1585" y="0"/>
                </a:lnTo>
                <a:lnTo>
                  <a:pt x="1569" y="2"/>
                </a:lnTo>
                <a:lnTo>
                  <a:pt x="1551" y="3"/>
                </a:lnTo>
                <a:lnTo>
                  <a:pt x="1535" y="4"/>
                </a:lnTo>
                <a:lnTo>
                  <a:pt x="1517" y="7"/>
                </a:lnTo>
                <a:lnTo>
                  <a:pt x="1501" y="11"/>
                </a:lnTo>
                <a:lnTo>
                  <a:pt x="1484" y="16"/>
                </a:lnTo>
                <a:lnTo>
                  <a:pt x="1468" y="20"/>
                </a:lnTo>
                <a:lnTo>
                  <a:pt x="1451" y="27"/>
                </a:lnTo>
                <a:lnTo>
                  <a:pt x="1435" y="34"/>
                </a:lnTo>
                <a:lnTo>
                  <a:pt x="1420" y="41"/>
                </a:lnTo>
                <a:lnTo>
                  <a:pt x="1403" y="51"/>
                </a:lnTo>
                <a:lnTo>
                  <a:pt x="1389" y="60"/>
                </a:lnTo>
                <a:lnTo>
                  <a:pt x="1374" y="70"/>
                </a:lnTo>
                <a:lnTo>
                  <a:pt x="1360" y="81"/>
                </a:lnTo>
                <a:lnTo>
                  <a:pt x="1346" y="93"/>
                </a:lnTo>
                <a:lnTo>
                  <a:pt x="1333" y="106"/>
                </a:lnTo>
                <a:lnTo>
                  <a:pt x="1333" y="10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3" name="Freeform 11">
            <a:extLst>
              <a:ext uri="{FF2B5EF4-FFF2-40B4-BE49-F238E27FC236}">
                <a16:creationId xmlns="" xmlns:a16="http://schemas.microsoft.com/office/drawing/2014/main" id="{96D2D2A0-AB64-47E7-9400-016836EEC22B}"/>
              </a:ext>
            </a:extLst>
          </p:cNvPr>
          <p:cNvSpPr>
            <a:spLocks/>
          </p:cNvSpPr>
          <p:nvPr userDrawn="1"/>
        </p:nvSpPr>
        <p:spPr bwMode="auto">
          <a:xfrm>
            <a:off x="0" y="2381551"/>
            <a:ext cx="1101285" cy="1266825"/>
          </a:xfrm>
          <a:custGeom>
            <a:avLst/>
            <a:gdLst>
              <a:gd name="T0" fmla="*/ 3357 w 3464"/>
              <a:gd name="T1" fmla="*/ 106 h 3991"/>
              <a:gd name="T2" fmla="*/ 3330 w 3464"/>
              <a:gd name="T3" fmla="*/ 81 h 3991"/>
              <a:gd name="T4" fmla="*/ 3301 w 3464"/>
              <a:gd name="T5" fmla="*/ 60 h 3991"/>
              <a:gd name="T6" fmla="*/ 3269 w 3464"/>
              <a:gd name="T7" fmla="*/ 41 h 3991"/>
              <a:gd name="T8" fmla="*/ 3238 w 3464"/>
              <a:gd name="T9" fmla="*/ 26 h 3991"/>
              <a:gd name="T10" fmla="*/ 3204 w 3464"/>
              <a:gd name="T11" fmla="*/ 14 h 3991"/>
              <a:gd name="T12" fmla="*/ 3170 w 3464"/>
              <a:gd name="T13" fmla="*/ 6 h 3991"/>
              <a:gd name="T14" fmla="*/ 3136 w 3464"/>
              <a:gd name="T15" fmla="*/ 1 h 3991"/>
              <a:gd name="T16" fmla="*/ 3100 w 3464"/>
              <a:gd name="T17" fmla="*/ 0 h 3991"/>
              <a:gd name="T18" fmla="*/ 3066 w 3464"/>
              <a:gd name="T19" fmla="*/ 1 h 3991"/>
              <a:gd name="T20" fmla="*/ 3031 w 3464"/>
              <a:gd name="T21" fmla="*/ 6 h 3991"/>
              <a:gd name="T22" fmla="*/ 2997 w 3464"/>
              <a:gd name="T23" fmla="*/ 14 h 3991"/>
              <a:gd name="T24" fmla="*/ 2964 w 3464"/>
              <a:gd name="T25" fmla="*/ 26 h 3991"/>
              <a:gd name="T26" fmla="*/ 2931 w 3464"/>
              <a:gd name="T27" fmla="*/ 41 h 3991"/>
              <a:gd name="T28" fmla="*/ 2901 w 3464"/>
              <a:gd name="T29" fmla="*/ 60 h 3991"/>
              <a:gd name="T30" fmla="*/ 2871 w 3464"/>
              <a:gd name="T31" fmla="*/ 81 h 3991"/>
              <a:gd name="T32" fmla="*/ 2843 w 3464"/>
              <a:gd name="T33" fmla="*/ 106 h 3991"/>
              <a:gd name="T34" fmla="*/ 0 w 3464"/>
              <a:gd name="T35" fmla="*/ 3991 h 3991"/>
              <a:gd name="T36" fmla="*/ 3357 w 3464"/>
              <a:gd name="T37" fmla="*/ 620 h 3991"/>
              <a:gd name="T38" fmla="*/ 3382 w 3464"/>
              <a:gd name="T39" fmla="*/ 593 h 3991"/>
              <a:gd name="T40" fmla="*/ 3404 w 3464"/>
              <a:gd name="T41" fmla="*/ 563 h 3991"/>
              <a:gd name="T42" fmla="*/ 3422 w 3464"/>
              <a:gd name="T43" fmla="*/ 532 h 3991"/>
              <a:gd name="T44" fmla="*/ 3437 w 3464"/>
              <a:gd name="T45" fmla="*/ 500 h 3991"/>
              <a:gd name="T46" fmla="*/ 3449 w 3464"/>
              <a:gd name="T47" fmla="*/ 466 h 3991"/>
              <a:gd name="T48" fmla="*/ 3457 w 3464"/>
              <a:gd name="T49" fmla="*/ 432 h 3991"/>
              <a:gd name="T50" fmla="*/ 3462 w 3464"/>
              <a:gd name="T51" fmla="*/ 398 h 3991"/>
              <a:gd name="T52" fmla="*/ 3464 w 3464"/>
              <a:gd name="T53" fmla="*/ 363 h 3991"/>
              <a:gd name="T54" fmla="*/ 3462 w 3464"/>
              <a:gd name="T55" fmla="*/ 329 h 3991"/>
              <a:gd name="T56" fmla="*/ 3457 w 3464"/>
              <a:gd name="T57" fmla="*/ 293 h 3991"/>
              <a:gd name="T58" fmla="*/ 3449 w 3464"/>
              <a:gd name="T59" fmla="*/ 259 h 3991"/>
              <a:gd name="T60" fmla="*/ 3437 w 3464"/>
              <a:gd name="T61" fmla="*/ 226 h 3991"/>
              <a:gd name="T62" fmla="*/ 3422 w 3464"/>
              <a:gd name="T63" fmla="*/ 194 h 3991"/>
              <a:gd name="T64" fmla="*/ 3404 w 3464"/>
              <a:gd name="T65" fmla="*/ 163 h 3991"/>
              <a:gd name="T66" fmla="*/ 3382 w 3464"/>
              <a:gd name="T67" fmla="*/ 134 h 3991"/>
              <a:gd name="T68" fmla="*/ 3357 w 3464"/>
              <a:gd name="T69" fmla="*/ 106 h 3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64" h="3991">
                <a:moveTo>
                  <a:pt x="3357" y="106"/>
                </a:moveTo>
                <a:lnTo>
                  <a:pt x="3357" y="106"/>
                </a:lnTo>
                <a:lnTo>
                  <a:pt x="3344" y="93"/>
                </a:lnTo>
                <a:lnTo>
                  <a:pt x="3330" y="81"/>
                </a:lnTo>
                <a:lnTo>
                  <a:pt x="3315" y="69"/>
                </a:lnTo>
                <a:lnTo>
                  <a:pt x="3301" y="60"/>
                </a:lnTo>
                <a:lnTo>
                  <a:pt x="3286" y="49"/>
                </a:lnTo>
                <a:lnTo>
                  <a:pt x="3269" y="41"/>
                </a:lnTo>
                <a:lnTo>
                  <a:pt x="3254" y="33"/>
                </a:lnTo>
                <a:lnTo>
                  <a:pt x="3238" y="26"/>
                </a:lnTo>
                <a:lnTo>
                  <a:pt x="3221" y="20"/>
                </a:lnTo>
                <a:lnTo>
                  <a:pt x="3204" y="14"/>
                </a:lnTo>
                <a:lnTo>
                  <a:pt x="3187" y="9"/>
                </a:lnTo>
                <a:lnTo>
                  <a:pt x="3170" y="6"/>
                </a:lnTo>
                <a:lnTo>
                  <a:pt x="3153" y="3"/>
                </a:lnTo>
                <a:lnTo>
                  <a:pt x="3136" y="1"/>
                </a:lnTo>
                <a:lnTo>
                  <a:pt x="3118" y="0"/>
                </a:lnTo>
                <a:lnTo>
                  <a:pt x="3100" y="0"/>
                </a:lnTo>
                <a:lnTo>
                  <a:pt x="3083" y="0"/>
                </a:lnTo>
                <a:lnTo>
                  <a:pt x="3066" y="1"/>
                </a:lnTo>
                <a:lnTo>
                  <a:pt x="3049" y="3"/>
                </a:lnTo>
                <a:lnTo>
                  <a:pt x="3031" y="6"/>
                </a:lnTo>
                <a:lnTo>
                  <a:pt x="3015" y="9"/>
                </a:lnTo>
                <a:lnTo>
                  <a:pt x="2997" y="14"/>
                </a:lnTo>
                <a:lnTo>
                  <a:pt x="2981" y="20"/>
                </a:lnTo>
                <a:lnTo>
                  <a:pt x="2964" y="26"/>
                </a:lnTo>
                <a:lnTo>
                  <a:pt x="2948" y="33"/>
                </a:lnTo>
                <a:lnTo>
                  <a:pt x="2931" y="41"/>
                </a:lnTo>
                <a:lnTo>
                  <a:pt x="2916" y="49"/>
                </a:lnTo>
                <a:lnTo>
                  <a:pt x="2901" y="60"/>
                </a:lnTo>
                <a:lnTo>
                  <a:pt x="2885" y="69"/>
                </a:lnTo>
                <a:lnTo>
                  <a:pt x="2871" y="81"/>
                </a:lnTo>
                <a:lnTo>
                  <a:pt x="2857" y="93"/>
                </a:lnTo>
                <a:lnTo>
                  <a:pt x="2843" y="106"/>
                </a:lnTo>
                <a:lnTo>
                  <a:pt x="0" y="2956"/>
                </a:lnTo>
                <a:lnTo>
                  <a:pt x="0" y="3991"/>
                </a:lnTo>
                <a:lnTo>
                  <a:pt x="3357" y="620"/>
                </a:lnTo>
                <a:lnTo>
                  <a:pt x="3357" y="620"/>
                </a:lnTo>
                <a:lnTo>
                  <a:pt x="3370" y="607"/>
                </a:lnTo>
                <a:lnTo>
                  <a:pt x="3382" y="593"/>
                </a:lnTo>
                <a:lnTo>
                  <a:pt x="3394" y="577"/>
                </a:lnTo>
                <a:lnTo>
                  <a:pt x="3404" y="563"/>
                </a:lnTo>
                <a:lnTo>
                  <a:pt x="3414" y="548"/>
                </a:lnTo>
                <a:lnTo>
                  <a:pt x="3422" y="532"/>
                </a:lnTo>
                <a:lnTo>
                  <a:pt x="3430" y="516"/>
                </a:lnTo>
                <a:lnTo>
                  <a:pt x="3437" y="500"/>
                </a:lnTo>
                <a:lnTo>
                  <a:pt x="3444" y="483"/>
                </a:lnTo>
                <a:lnTo>
                  <a:pt x="3449" y="466"/>
                </a:lnTo>
                <a:lnTo>
                  <a:pt x="3454" y="449"/>
                </a:lnTo>
                <a:lnTo>
                  <a:pt x="3457" y="432"/>
                </a:lnTo>
                <a:lnTo>
                  <a:pt x="3461" y="415"/>
                </a:lnTo>
                <a:lnTo>
                  <a:pt x="3462" y="398"/>
                </a:lnTo>
                <a:lnTo>
                  <a:pt x="3464" y="380"/>
                </a:lnTo>
                <a:lnTo>
                  <a:pt x="3464" y="363"/>
                </a:lnTo>
                <a:lnTo>
                  <a:pt x="3464" y="345"/>
                </a:lnTo>
                <a:lnTo>
                  <a:pt x="3462" y="329"/>
                </a:lnTo>
                <a:lnTo>
                  <a:pt x="3461" y="311"/>
                </a:lnTo>
                <a:lnTo>
                  <a:pt x="3457" y="293"/>
                </a:lnTo>
                <a:lnTo>
                  <a:pt x="3454" y="276"/>
                </a:lnTo>
                <a:lnTo>
                  <a:pt x="3449" y="259"/>
                </a:lnTo>
                <a:lnTo>
                  <a:pt x="3444" y="243"/>
                </a:lnTo>
                <a:lnTo>
                  <a:pt x="3437" y="226"/>
                </a:lnTo>
                <a:lnTo>
                  <a:pt x="3430" y="210"/>
                </a:lnTo>
                <a:lnTo>
                  <a:pt x="3422" y="194"/>
                </a:lnTo>
                <a:lnTo>
                  <a:pt x="3414" y="178"/>
                </a:lnTo>
                <a:lnTo>
                  <a:pt x="3404" y="163"/>
                </a:lnTo>
                <a:lnTo>
                  <a:pt x="3394" y="148"/>
                </a:lnTo>
                <a:lnTo>
                  <a:pt x="3382" y="134"/>
                </a:lnTo>
                <a:lnTo>
                  <a:pt x="3370" y="120"/>
                </a:lnTo>
                <a:lnTo>
                  <a:pt x="3357" y="106"/>
                </a:lnTo>
                <a:lnTo>
                  <a:pt x="3357" y="10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4" name="Freeform 9">
            <a:extLst>
              <a:ext uri="{FF2B5EF4-FFF2-40B4-BE49-F238E27FC236}">
                <a16:creationId xmlns="" xmlns:a16="http://schemas.microsoft.com/office/drawing/2014/main" id="{F0FCEC5E-49DC-4EEB-ABC9-743298CBB5E6}"/>
              </a:ext>
            </a:extLst>
          </p:cNvPr>
          <p:cNvSpPr>
            <a:spLocks/>
          </p:cNvSpPr>
          <p:nvPr userDrawn="1"/>
        </p:nvSpPr>
        <p:spPr bwMode="auto">
          <a:xfrm>
            <a:off x="8656129" y="3781847"/>
            <a:ext cx="487871" cy="650875"/>
          </a:xfrm>
          <a:custGeom>
            <a:avLst/>
            <a:gdLst>
              <a:gd name="T0" fmla="*/ 105 w 1535"/>
              <a:gd name="T1" fmla="*/ 1944 h 2050"/>
              <a:gd name="T2" fmla="*/ 133 w 1535"/>
              <a:gd name="T3" fmla="*/ 1969 h 2050"/>
              <a:gd name="T4" fmla="*/ 163 w 1535"/>
              <a:gd name="T5" fmla="*/ 1990 h 2050"/>
              <a:gd name="T6" fmla="*/ 193 w 1535"/>
              <a:gd name="T7" fmla="*/ 2009 h 2050"/>
              <a:gd name="T8" fmla="*/ 226 w 1535"/>
              <a:gd name="T9" fmla="*/ 2024 h 2050"/>
              <a:gd name="T10" fmla="*/ 259 w 1535"/>
              <a:gd name="T11" fmla="*/ 2036 h 2050"/>
              <a:gd name="T12" fmla="*/ 293 w 1535"/>
              <a:gd name="T13" fmla="*/ 2044 h 2050"/>
              <a:gd name="T14" fmla="*/ 328 w 1535"/>
              <a:gd name="T15" fmla="*/ 2049 h 2050"/>
              <a:gd name="T16" fmla="*/ 362 w 1535"/>
              <a:gd name="T17" fmla="*/ 2050 h 2050"/>
              <a:gd name="T18" fmla="*/ 397 w 1535"/>
              <a:gd name="T19" fmla="*/ 2049 h 2050"/>
              <a:gd name="T20" fmla="*/ 432 w 1535"/>
              <a:gd name="T21" fmla="*/ 2044 h 2050"/>
              <a:gd name="T22" fmla="*/ 466 w 1535"/>
              <a:gd name="T23" fmla="*/ 2036 h 2050"/>
              <a:gd name="T24" fmla="*/ 500 w 1535"/>
              <a:gd name="T25" fmla="*/ 2024 h 2050"/>
              <a:gd name="T26" fmla="*/ 531 w 1535"/>
              <a:gd name="T27" fmla="*/ 2009 h 2050"/>
              <a:gd name="T28" fmla="*/ 563 w 1535"/>
              <a:gd name="T29" fmla="*/ 1990 h 2050"/>
              <a:gd name="T30" fmla="*/ 592 w 1535"/>
              <a:gd name="T31" fmla="*/ 1969 h 2050"/>
              <a:gd name="T32" fmla="*/ 619 w 1535"/>
              <a:gd name="T33" fmla="*/ 1944 h 2050"/>
              <a:gd name="T34" fmla="*/ 1535 w 1535"/>
              <a:gd name="T35" fmla="*/ 0 h 2050"/>
              <a:gd name="T36" fmla="*/ 105 w 1535"/>
              <a:gd name="T37" fmla="*/ 1430 h 2050"/>
              <a:gd name="T38" fmla="*/ 81 w 1535"/>
              <a:gd name="T39" fmla="*/ 1457 h 2050"/>
              <a:gd name="T40" fmla="*/ 59 w 1535"/>
              <a:gd name="T41" fmla="*/ 1486 h 2050"/>
              <a:gd name="T42" fmla="*/ 41 w 1535"/>
              <a:gd name="T43" fmla="*/ 1518 h 2050"/>
              <a:gd name="T44" fmla="*/ 25 w 1535"/>
              <a:gd name="T45" fmla="*/ 1550 h 2050"/>
              <a:gd name="T46" fmla="*/ 14 w 1535"/>
              <a:gd name="T47" fmla="*/ 1584 h 2050"/>
              <a:gd name="T48" fmla="*/ 5 w 1535"/>
              <a:gd name="T49" fmla="*/ 1618 h 2050"/>
              <a:gd name="T50" fmla="*/ 1 w 1535"/>
              <a:gd name="T51" fmla="*/ 1652 h 2050"/>
              <a:gd name="T52" fmla="*/ 0 w 1535"/>
              <a:gd name="T53" fmla="*/ 1687 h 2050"/>
              <a:gd name="T54" fmla="*/ 1 w 1535"/>
              <a:gd name="T55" fmla="*/ 1721 h 2050"/>
              <a:gd name="T56" fmla="*/ 5 w 1535"/>
              <a:gd name="T57" fmla="*/ 1756 h 2050"/>
              <a:gd name="T58" fmla="*/ 14 w 1535"/>
              <a:gd name="T59" fmla="*/ 1790 h 2050"/>
              <a:gd name="T60" fmla="*/ 25 w 1535"/>
              <a:gd name="T61" fmla="*/ 1823 h 2050"/>
              <a:gd name="T62" fmla="*/ 41 w 1535"/>
              <a:gd name="T63" fmla="*/ 1856 h 2050"/>
              <a:gd name="T64" fmla="*/ 59 w 1535"/>
              <a:gd name="T65" fmla="*/ 1887 h 2050"/>
              <a:gd name="T66" fmla="*/ 81 w 1535"/>
              <a:gd name="T67" fmla="*/ 1916 h 2050"/>
              <a:gd name="T68" fmla="*/ 105 w 1535"/>
              <a:gd name="T69" fmla="*/ 1944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lnTo>
                  <a:pt x="105" y="19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99411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3DB8D704-3587-4AA6-ADD1-37A514430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4" b="3704"/>
          <a:stretch/>
        </p:blipFill>
        <p:spPr>
          <a:xfrm>
            <a:off x="0" y="1980974"/>
            <a:ext cx="4756794" cy="4877026"/>
          </a:xfrm>
          <a:custGeom>
            <a:avLst/>
            <a:gdLst>
              <a:gd name="connsiteX0" fmla="*/ 0 w 4756794"/>
              <a:gd name="connsiteY0" fmla="*/ 0 h 4877026"/>
              <a:gd name="connsiteX1" fmla="*/ 4756794 w 4756794"/>
              <a:gd name="connsiteY1" fmla="*/ 0 h 4877026"/>
              <a:gd name="connsiteX2" fmla="*/ 4756794 w 4756794"/>
              <a:gd name="connsiteY2" fmla="*/ 4877026 h 4877026"/>
              <a:gd name="connsiteX3" fmla="*/ 0 w 4756794"/>
              <a:gd name="connsiteY3" fmla="*/ 4877026 h 487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6794" h="4877026">
                <a:moveTo>
                  <a:pt x="0" y="0"/>
                </a:moveTo>
                <a:lnTo>
                  <a:pt x="4756794" y="0"/>
                </a:lnTo>
                <a:lnTo>
                  <a:pt x="4756794" y="4877026"/>
                </a:lnTo>
                <a:lnTo>
                  <a:pt x="0" y="4877026"/>
                </a:lnTo>
                <a:close/>
              </a:path>
            </a:pathLst>
          </a:custGeom>
        </p:spPr>
      </p:pic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EE088DB3-0D4A-4391-B6A7-91773F2828C2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9147326" cy="6858000"/>
          </a:xfrm>
          <a:custGeom>
            <a:avLst/>
            <a:gdLst>
              <a:gd name="connsiteX0" fmla="*/ 4108922 w 9147326"/>
              <a:gd name="connsiteY0" fmla="*/ 0 h 6858000"/>
              <a:gd name="connsiteX1" fmla="*/ 0 w 9147326"/>
              <a:gd name="connsiteY1" fmla="*/ 0 h 6858000"/>
              <a:gd name="connsiteX2" fmla="*/ 0 w 9147326"/>
              <a:gd name="connsiteY2" fmla="*/ 6858000 h 6858000"/>
              <a:gd name="connsiteX3" fmla="*/ 9147326 w 9147326"/>
              <a:gd name="connsiteY3" fmla="*/ 6858000 h 6858000"/>
              <a:gd name="connsiteX4" fmla="*/ 9147326 w 9147326"/>
              <a:gd name="connsiteY4" fmla="*/ 6459802 h 6858000"/>
              <a:gd name="connsiteX5" fmla="*/ 7513073 w 9147326"/>
              <a:gd name="connsiteY5" fmla="*/ 4816793 h 6858000"/>
              <a:gd name="connsiteX6" fmla="*/ 7497704 w 9147326"/>
              <a:gd name="connsiteY6" fmla="*/ 4803458 h 6858000"/>
              <a:gd name="connsiteX7" fmla="*/ 7482335 w 9147326"/>
              <a:gd name="connsiteY7" fmla="*/ 4789488 h 6858000"/>
              <a:gd name="connsiteX8" fmla="*/ 7467301 w 9147326"/>
              <a:gd name="connsiteY8" fmla="*/ 4775518 h 6858000"/>
              <a:gd name="connsiteX9" fmla="*/ 7452600 w 9147326"/>
              <a:gd name="connsiteY9" fmla="*/ 4760913 h 6858000"/>
              <a:gd name="connsiteX10" fmla="*/ 6518455 w 9147326"/>
              <a:gd name="connsiteY10" fmla="*/ 3828098 h 6858000"/>
              <a:gd name="connsiteX11" fmla="*/ 6513777 w 9147326"/>
              <a:gd name="connsiteY11" fmla="*/ 3823335 h 6858000"/>
              <a:gd name="connsiteX12" fmla="*/ 6509769 w 9147326"/>
              <a:gd name="connsiteY12" fmla="*/ 3818573 h 6858000"/>
              <a:gd name="connsiteX13" fmla="*/ 6506093 w 9147326"/>
              <a:gd name="connsiteY13" fmla="*/ 3813493 h 6858000"/>
              <a:gd name="connsiteX14" fmla="*/ 6502752 w 9147326"/>
              <a:gd name="connsiteY14" fmla="*/ 3808413 h 6858000"/>
              <a:gd name="connsiteX15" fmla="*/ 6499412 w 9147326"/>
              <a:gd name="connsiteY15" fmla="*/ 3803333 h 6858000"/>
              <a:gd name="connsiteX16" fmla="*/ 6496405 w 9147326"/>
              <a:gd name="connsiteY16" fmla="*/ 3798253 h 6858000"/>
              <a:gd name="connsiteX17" fmla="*/ 6493732 w 9147326"/>
              <a:gd name="connsiteY17" fmla="*/ 3792855 h 6858000"/>
              <a:gd name="connsiteX18" fmla="*/ 6491393 w 9147326"/>
              <a:gd name="connsiteY18" fmla="*/ 3787458 h 6858000"/>
              <a:gd name="connsiteX19" fmla="*/ 6489388 w 9147326"/>
              <a:gd name="connsiteY19" fmla="*/ 3781425 h 6858000"/>
              <a:gd name="connsiteX20" fmla="*/ 6487718 w 9147326"/>
              <a:gd name="connsiteY20" fmla="*/ 3776028 h 6858000"/>
              <a:gd name="connsiteX21" fmla="*/ 6485713 w 9147326"/>
              <a:gd name="connsiteY21" fmla="*/ 3770313 h 6858000"/>
              <a:gd name="connsiteX22" fmla="*/ 6484377 w 9147326"/>
              <a:gd name="connsiteY22" fmla="*/ 3764280 h 6858000"/>
              <a:gd name="connsiteX23" fmla="*/ 6483375 w 9147326"/>
              <a:gd name="connsiteY23" fmla="*/ 3758565 h 6858000"/>
              <a:gd name="connsiteX24" fmla="*/ 6482706 w 9147326"/>
              <a:gd name="connsiteY24" fmla="*/ 3752850 h 6858000"/>
              <a:gd name="connsiteX25" fmla="*/ 6482372 w 9147326"/>
              <a:gd name="connsiteY25" fmla="*/ 3746818 h 6858000"/>
              <a:gd name="connsiteX26" fmla="*/ 6482372 w 9147326"/>
              <a:gd name="connsiteY26" fmla="*/ 3740785 h 6858000"/>
              <a:gd name="connsiteX27" fmla="*/ 6482372 w 9147326"/>
              <a:gd name="connsiteY27" fmla="*/ 3735070 h 6858000"/>
              <a:gd name="connsiteX28" fmla="*/ 6482706 w 9147326"/>
              <a:gd name="connsiteY28" fmla="*/ 3729038 h 6858000"/>
              <a:gd name="connsiteX29" fmla="*/ 6483375 w 9147326"/>
              <a:gd name="connsiteY29" fmla="*/ 3723323 h 6858000"/>
              <a:gd name="connsiteX30" fmla="*/ 6484377 w 9147326"/>
              <a:gd name="connsiteY30" fmla="*/ 3717608 h 6858000"/>
              <a:gd name="connsiteX31" fmla="*/ 6485713 w 9147326"/>
              <a:gd name="connsiteY31" fmla="*/ 3711575 h 6858000"/>
              <a:gd name="connsiteX32" fmla="*/ 6487718 w 9147326"/>
              <a:gd name="connsiteY32" fmla="*/ 3705860 h 6858000"/>
              <a:gd name="connsiteX33" fmla="*/ 6489388 w 9147326"/>
              <a:gd name="connsiteY33" fmla="*/ 3700145 h 6858000"/>
              <a:gd name="connsiteX34" fmla="*/ 6491393 w 9147326"/>
              <a:gd name="connsiteY34" fmla="*/ 3694748 h 6858000"/>
              <a:gd name="connsiteX35" fmla="*/ 6493732 w 9147326"/>
              <a:gd name="connsiteY35" fmla="*/ 3689033 h 6858000"/>
              <a:gd name="connsiteX36" fmla="*/ 6496405 w 9147326"/>
              <a:gd name="connsiteY36" fmla="*/ 3683635 h 6858000"/>
              <a:gd name="connsiteX37" fmla="*/ 6499412 w 9147326"/>
              <a:gd name="connsiteY37" fmla="*/ 3678238 h 6858000"/>
              <a:gd name="connsiteX38" fmla="*/ 6502752 w 9147326"/>
              <a:gd name="connsiteY38" fmla="*/ 3673158 h 6858000"/>
              <a:gd name="connsiteX39" fmla="*/ 6506093 w 9147326"/>
              <a:gd name="connsiteY39" fmla="*/ 3668078 h 6858000"/>
              <a:gd name="connsiteX40" fmla="*/ 6509769 w 9147326"/>
              <a:gd name="connsiteY40" fmla="*/ 3662998 h 6858000"/>
              <a:gd name="connsiteX41" fmla="*/ 6513777 w 9147326"/>
              <a:gd name="connsiteY41" fmla="*/ 3658235 h 6858000"/>
              <a:gd name="connsiteX42" fmla="*/ 6518455 w 9147326"/>
              <a:gd name="connsiteY42" fmla="*/ 3653790 h 6858000"/>
              <a:gd name="connsiteX43" fmla="*/ 6523133 w 9147326"/>
              <a:gd name="connsiteY43" fmla="*/ 3649345 h 6858000"/>
              <a:gd name="connsiteX44" fmla="*/ 6527475 w 9147326"/>
              <a:gd name="connsiteY44" fmla="*/ 3645218 h 6858000"/>
              <a:gd name="connsiteX45" fmla="*/ 6532821 w 9147326"/>
              <a:gd name="connsiteY45" fmla="*/ 3641725 h 6858000"/>
              <a:gd name="connsiteX46" fmla="*/ 6537833 w 9147326"/>
              <a:gd name="connsiteY46" fmla="*/ 3638233 h 6858000"/>
              <a:gd name="connsiteX47" fmla="*/ 6543178 w 9147326"/>
              <a:gd name="connsiteY47" fmla="*/ 3634740 h 6858000"/>
              <a:gd name="connsiteX48" fmla="*/ 6548190 w 9147326"/>
              <a:gd name="connsiteY48" fmla="*/ 3631883 h 6858000"/>
              <a:gd name="connsiteX49" fmla="*/ 6553535 w 9147326"/>
              <a:gd name="connsiteY49" fmla="*/ 3629343 h 6858000"/>
              <a:gd name="connsiteX50" fmla="*/ 6559215 w 9147326"/>
              <a:gd name="connsiteY50" fmla="*/ 3626803 h 6858000"/>
              <a:gd name="connsiteX51" fmla="*/ 6564895 w 9147326"/>
              <a:gd name="connsiteY51" fmla="*/ 3624898 h 6858000"/>
              <a:gd name="connsiteX52" fmla="*/ 6570574 w 9147326"/>
              <a:gd name="connsiteY52" fmla="*/ 3622675 h 6858000"/>
              <a:gd name="connsiteX53" fmla="*/ 6576254 w 9147326"/>
              <a:gd name="connsiteY53" fmla="*/ 3621405 h 6858000"/>
              <a:gd name="connsiteX54" fmla="*/ 6581934 w 9147326"/>
              <a:gd name="connsiteY54" fmla="*/ 3620135 h 6858000"/>
              <a:gd name="connsiteX55" fmla="*/ 6587948 w 9147326"/>
              <a:gd name="connsiteY55" fmla="*/ 3618865 h 6858000"/>
              <a:gd name="connsiteX56" fmla="*/ 6593627 w 9147326"/>
              <a:gd name="connsiteY56" fmla="*/ 3618230 h 6858000"/>
              <a:gd name="connsiteX57" fmla="*/ 6599641 w 9147326"/>
              <a:gd name="connsiteY57" fmla="*/ 3617913 h 6858000"/>
              <a:gd name="connsiteX58" fmla="*/ 6605655 w 9147326"/>
              <a:gd name="connsiteY58" fmla="*/ 3617595 h 6858000"/>
              <a:gd name="connsiteX59" fmla="*/ 6611669 w 9147326"/>
              <a:gd name="connsiteY59" fmla="*/ 3617913 h 6858000"/>
              <a:gd name="connsiteX60" fmla="*/ 6617349 w 9147326"/>
              <a:gd name="connsiteY60" fmla="*/ 3618230 h 6858000"/>
              <a:gd name="connsiteX61" fmla="*/ 6623028 w 9147326"/>
              <a:gd name="connsiteY61" fmla="*/ 3618865 h 6858000"/>
              <a:gd name="connsiteX62" fmla="*/ 6629042 w 9147326"/>
              <a:gd name="connsiteY62" fmla="*/ 3620135 h 6858000"/>
              <a:gd name="connsiteX63" fmla="*/ 6634722 w 9147326"/>
              <a:gd name="connsiteY63" fmla="*/ 3621405 h 6858000"/>
              <a:gd name="connsiteX64" fmla="*/ 6640736 w 9147326"/>
              <a:gd name="connsiteY64" fmla="*/ 3622675 h 6858000"/>
              <a:gd name="connsiteX65" fmla="*/ 6646415 w 9147326"/>
              <a:gd name="connsiteY65" fmla="*/ 3624898 h 6858000"/>
              <a:gd name="connsiteX66" fmla="*/ 6652095 w 9147326"/>
              <a:gd name="connsiteY66" fmla="*/ 3626803 h 6858000"/>
              <a:gd name="connsiteX67" fmla="*/ 6657441 w 9147326"/>
              <a:gd name="connsiteY67" fmla="*/ 3629343 h 6858000"/>
              <a:gd name="connsiteX68" fmla="*/ 6662786 w 9147326"/>
              <a:gd name="connsiteY68" fmla="*/ 3631883 h 6858000"/>
              <a:gd name="connsiteX69" fmla="*/ 6668132 w 9147326"/>
              <a:gd name="connsiteY69" fmla="*/ 3634740 h 6858000"/>
              <a:gd name="connsiteX70" fmla="*/ 6673477 w 9147326"/>
              <a:gd name="connsiteY70" fmla="*/ 3638233 h 6858000"/>
              <a:gd name="connsiteX71" fmla="*/ 6678489 w 9147326"/>
              <a:gd name="connsiteY71" fmla="*/ 3641725 h 6858000"/>
              <a:gd name="connsiteX72" fmla="*/ 6683501 w 9147326"/>
              <a:gd name="connsiteY72" fmla="*/ 3645218 h 6858000"/>
              <a:gd name="connsiteX73" fmla="*/ 6688178 w 9147326"/>
              <a:gd name="connsiteY73" fmla="*/ 3649345 h 6858000"/>
              <a:gd name="connsiteX74" fmla="*/ 6692855 w 9147326"/>
              <a:gd name="connsiteY74" fmla="*/ 3653790 h 6858000"/>
              <a:gd name="connsiteX75" fmla="*/ 7361725 w 9147326"/>
              <a:gd name="connsiteY75" fmla="*/ 4321810 h 6858000"/>
              <a:gd name="connsiteX76" fmla="*/ 7366068 w 9147326"/>
              <a:gd name="connsiteY76" fmla="*/ 4325938 h 6858000"/>
              <a:gd name="connsiteX77" fmla="*/ 7370746 w 9147326"/>
              <a:gd name="connsiteY77" fmla="*/ 4330065 h 6858000"/>
              <a:gd name="connsiteX78" fmla="*/ 7376091 w 9147326"/>
              <a:gd name="connsiteY78" fmla="*/ 4334193 h 6858000"/>
              <a:gd name="connsiteX79" fmla="*/ 7380769 w 9147326"/>
              <a:gd name="connsiteY79" fmla="*/ 4337685 h 6858000"/>
              <a:gd name="connsiteX80" fmla="*/ 7386114 w 9147326"/>
              <a:gd name="connsiteY80" fmla="*/ 4340860 h 6858000"/>
              <a:gd name="connsiteX81" fmla="*/ 7391460 w 9147326"/>
              <a:gd name="connsiteY81" fmla="*/ 4343718 h 6858000"/>
              <a:gd name="connsiteX82" fmla="*/ 7396806 w 9147326"/>
              <a:gd name="connsiteY82" fmla="*/ 4346575 h 6858000"/>
              <a:gd name="connsiteX83" fmla="*/ 7402485 w 9147326"/>
              <a:gd name="connsiteY83" fmla="*/ 4349115 h 6858000"/>
              <a:gd name="connsiteX84" fmla="*/ 7407831 w 9147326"/>
              <a:gd name="connsiteY84" fmla="*/ 4351020 h 6858000"/>
              <a:gd name="connsiteX85" fmla="*/ 7413511 w 9147326"/>
              <a:gd name="connsiteY85" fmla="*/ 4352608 h 6858000"/>
              <a:gd name="connsiteX86" fmla="*/ 7419524 w 9147326"/>
              <a:gd name="connsiteY86" fmla="*/ 4354513 h 6858000"/>
              <a:gd name="connsiteX87" fmla="*/ 7425204 w 9147326"/>
              <a:gd name="connsiteY87" fmla="*/ 4355465 h 6858000"/>
              <a:gd name="connsiteX88" fmla="*/ 7431218 w 9147326"/>
              <a:gd name="connsiteY88" fmla="*/ 4356418 h 6858000"/>
              <a:gd name="connsiteX89" fmla="*/ 7436898 w 9147326"/>
              <a:gd name="connsiteY89" fmla="*/ 4357053 h 6858000"/>
              <a:gd name="connsiteX90" fmla="*/ 7442911 w 9147326"/>
              <a:gd name="connsiteY90" fmla="*/ 4358005 h 6858000"/>
              <a:gd name="connsiteX91" fmla="*/ 7448591 w 9147326"/>
              <a:gd name="connsiteY91" fmla="*/ 4358005 h 6858000"/>
              <a:gd name="connsiteX92" fmla="*/ 7454605 w 9147326"/>
              <a:gd name="connsiteY92" fmla="*/ 4358005 h 6858000"/>
              <a:gd name="connsiteX93" fmla="*/ 7460619 w 9147326"/>
              <a:gd name="connsiteY93" fmla="*/ 4357053 h 6858000"/>
              <a:gd name="connsiteX94" fmla="*/ 7466298 w 9147326"/>
              <a:gd name="connsiteY94" fmla="*/ 4356418 h 6858000"/>
              <a:gd name="connsiteX95" fmla="*/ 7472312 w 9147326"/>
              <a:gd name="connsiteY95" fmla="*/ 4355465 h 6858000"/>
              <a:gd name="connsiteX96" fmla="*/ 7477992 w 9147326"/>
              <a:gd name="connsiteY96" fmla="*/ 4354513 h 6858000"/>
              <a:gd name="connsiteX97" fmla="*/ 7484006 w 9147326"/>
              <a:gd name="connsiteY97" fmla="*/ 4352608 h 6858000"/>
              <a:gd name="connsiteX98" fmla="*/ 7489351 w 9147326"/>
              <a:gd name="connsiteY98" fmla="*/ 4351020 h 6858000"/>
              <a:gd name="connsiteX99" fmla="*/ 7495031 w 9147326"/>
              <a:gd name="connsiteY99" fmla="*/ 4349115 h 6858000"/>
              <a:gd name="connsiteX100" fmla="*/ 7500711 w 9147326"/>
              <a:gd name="connsiteY100" fmla="*/ 4346575 h 6858000"/>
              <a:gd name="connsiteX101" fmla="*/ 7506056 w 9147326"/>
              <a:gd name="connsiteY101" fmla="*/ 4343718 h 6858000"/>
              <a:gd name="connsiteX102" fmla="*/ 7511402 w 9147326"/>
              <a:gd name="connsiteY102" fmla="*/ 4340860 h 6858000"/>
              <a:gd name="connsiteX103" fmla="*/ 7516414 w 9147326"/>
              <a:gd name="connsiteY103" fmla="*/ 4337685 h 6858000"/>
              <a:gd name="connsiteX104" fmla="*/ 7521425 w 9147326"/>
              <a:gd name="connsiteY104" fmla="*/ 4334193 h 6858000"/>
              <a:gd name="connsiteX105" fmla="*/ 7526771 w 9147326"/>
              <a:gd name="connsiteY105" fmla="*/ 4330065 h 6858000"/>
              <a:gd name="connsiteX106" fmla="*/ 7531114 w 9147326"/>
              <a:gd name="connsiteY106" fmla="*/ 4325938 h 6858000"/>
              <a:gd name="connsiteX107" fmla="*/ 7535791 w 9147326"/>
              <a:gd name="connsiteY107" fmla="*/ 4321810 h 6858000"/>
              <a:gd name="connsiteX108" fmla="*/ 7540469 w 9147326"/>
              <a:gd name="connsiteY108" fmla="*/ 4317048 h 6858000"/>
              <a:gd name="connsiteX109" fmla="*/ 7544478 w 9147326"/>
              <a:gd name="connsiteY109" fmla="*/ 4312285 h 6858000"/>
              <a:gd name="connsiteX110" fmla="*/ 7548153 w 9147326"/>
              <a:gd name="connsiteY110" fmla="*/ 4307523 h 6858000"/>
              <a:gd name="connsiteX111" fmla="*/ 7551494 w 9147326"/>
              <a:gd name="connsiteY111" fmla="*/ 4302443 h 6858000"/>
              <a:gd name="connsiteX112" fmla="*/ 7554835 w 9147326"/>
              <a:gd name="connsiteY112" fmla="*/ 4297363 h 6858000"/>
              <a:gd name="connsiteX113" fmla="*/ 7557842 w 9147326"/>
              <a:gd name="connsiteY113" fmla="*/ 4292283 h 6858000"/>
              <a:gd name="connsiteX114" fmla="*/ 7560515 w 9147326"/>
              <a:gd name="connsiteY114" fmla="*/ 4286568 h 6858000"/>
              <a:gd name="connsiteX115" fmla="*/ 7562854 w 9147326"/>
              <a:gd name="connsiteY115" fmla="*/ 4281170 h 6858000"/>
              <a:gd name="connsiteX116" fmla="*/ 7564858 w 9147326"/>
              <a:gd name="connsiteY116" fmla="*/ 4275455 h 6858000"/>
              <a:gd name="connsiteX117" fmla="*/ 7566863 w 9147326"/>
              <a:gd name="connsiteY117" fmla="*/ 4270058 h 6858000"/>
              <a:gd name="connsiteX118" fmla="*/ 7568533 w 9147326"/>
              <a:gd name="connsiteY118" fmla="*/ 4264025 h 6858000"/>
              <a:gd name="connsiteX119" fmla="*/ 7569870 w 9147326"/>
              <a:gd name="connsiteY119" fmla="*/ 4258310 h 6858000"/>
              <a:gd name="connsiteX120" fmla="*/ 7570872 w 9147326"/>
              <a:gd name="connsiteY120" fmla="*/ 4252595 h 6858000"/>
              <a:gd name="connsiteX121" fmla="*/ 7571540 w 9147326"/>
              <a:gd name="connsiteY121" fmla="*/ 4246563 h 6858000"/>
              <a:gd name="connsiteX122" fmla="*/ 7571874 w 9147326"/>
              <a:gd name="connsiteY122" fmla="*/ 4240848 h 6858000"/>
              <a:gd name="connsiteX123" fmla="*/ 7571874 w 9147326"/>
              <a:gd name="connsiteY123" fmla="*/ 4234815 h 6858000"/>
              <a:gd name="connsiteX124" fmla="*/ 7571874 w 9147326"/>
              <a:gd name="connsiteY124" fmla="*/ 4228783 h 6858000"/>
              <a:gd name="connsiteX125" fmla="*/ 7571540 w 9147326"/>
              <a:gd name="connsiteY125" fmla="*/ 4223068 h 6858000"/>
              <a:gd name="connsiteX126" fmla="*/ 7570872 w 9147326"/>
              <a:gd name="connsiteY126" fmla="*/ 4217353 h 6858000"/>
              <a:gd name="connsiteX127" fmla="*/ 7569870 w 9147326"/>
              <a:gd name="connsiteY127" fmla="*/ 4211320 h 6858000"/>
              <a:gd name="connsiteX128" fmla="*/ 7568533 w 9147326"/>
              <a:gd name="connsiteY128" fmla="*/ 4205605 h 6858000"/>
              <a:gd name="connsiteX129" fmla="*/ 7566863 w 9147326"/>
              <a:gd name="connsiteY129" fmla="*/ 4199890 h 6858000"/>
              <a:gd name="connsiteX130" fmla="*/ 7564858 w 9147326"/>
              <a:gd name="connsiteY130" fmla="*/ 4194175 h 6858000"/>
              <a:gd name="connsiteX131" fmla="*/ 7562854 w 9147326"/>
              <a:gd name="connsiteY131" fmla="*/ 4188460 h 6858000"/>
              <a:gd name="connsiteX132" fmla="*/ 7560515 w 9147326"/>
              <a:gd name="connsiteY132" fmla="*/ 4183063 h 6858000"/>
              <a:gd name="connsiteX133" fmla="*/ 7557842 w 9147326"/>
              <a:gd name="connsiteY133" fmla="*/ 4177665 h 6858000"/>
              <a:gd name="connsiteX134" fmla="*/ 7554835 w 9147326"/>
              <a:gd name="connsiteY134" fmla="*/ 4172268 h 6858000"/>
              <a:gd name="connsiteX135" fmla="*/ 7551494 w 9147326"/>
              <a:gd name="connsiteY135" fmla="*/ 4166870 h 6858000"/>
              <a:gd name="connsiteX136" fmla="*/ 7548153 w 9147326"/>
              <a:gd name="connsiteY136" fmla="*/ 4161790 h 6858000"/>
              <a:gd name="connsiteX137" fmla="*/ 7544478 w 9147326"/>
              <a:gd name="connsiteY137" fmla="*/ 4157028 h 6858000"/>
              <a:gd name="connsiteX138" fmla="*/ 7540469 w 9147326"/>
              <a:gd name="connsiteY138" fmla="*/ 4152265 h 6858000"/>
              <a:gd name="connsiteX139" fmla="*/ 7535791 w 9147326"/>
              <a:gd name="connsiteY139" fmla="*/ 4147820 h 6858000"/>
              <a:gd name="connsiteX140" fmla="*/ 7148903 w 9147326"/>
              <a:gd name="connsiteY140" fmla="*/ 3761423 h 6858000"/>
              <a:gd name="connsiteX141" fmla="*/ 6952786 w 9147326"/>
              <a:gd name="connsiteY141" fmla="*/ 3565208 h 6858000"/>
              <a:gd name="connsiteX142" fmla="*/ 6948108 w 9147326"/>
              <a:gd name="connsiteY142" fmla="*/ 3560445 h 6858000"/>
              <a:gd name="connsiteX143" fmla="*/ 6944099 w 9147326"/>
              <a:gd name="connsiteY143" fmla="*/ 3555683 h 6858000"/>
              <a:gd name="connsiteX144" fmla="*/ 6940424 w 9147326"/>
              <a:gd name="connsiteY144" fmla="*/ 3550920 h 6858000"/>
              <a:gd name="connsiteX145" fmla="*/ 6936749 w 9147326"/>
              <a:gd name="connsiteY145" fmla="*/ 3545840 h 6858000"/>
              <a:gd name="connsiteX146" fmla="*/ 6933408 w 9147326"/>
              <a:gd name="connsiteY146" fmla="*/ 3540760 h 6858000"/>
              <a:gd name="connsiteX147" fmla="*/ 6930735 w 9147326"/>
              <a:gd name="connsiteY147" fmla="*/ 3535680 h 6858000"/>
              <a:gd name="connsiteX148" fmla="*/ 6928062 w 9147326"/>
              <a:gd name="connsiteY148" fmla="*/ 3529965 h 6858000"/>
              <a:gd name="connsiteX149" fmla="*/ 6925724 w 9147326"/>
              <a:gd name="connsiteY149" fmla="*/ 3524568 h 6858000"/>
              <a:gd name="connsiteX150" fmla="*/ 6923385 w 9147326"/>
              <a:gd name="connsiteY150" fmla="*/ 3518853 h 6858000"/>
              <a:gd name="connsiteX151" fmla="*/ 6921380 w 9147326"/>
              <a:gd name="connsiteY151" fmla="*/ 3513455 h 6858000"/>
              <a:gd name="connsiteX152" fmla="*/ 6920044 w 9147326"/>
              <a:gd name="connsiteY152" fmla="*/ 3507423 h 6858000"/>
              <a:gd name="connsiteX153" fmla="*/ 6918708 w 9147326"/>
              <a:gd name="connsiteY153" fmla="*/ 3501708 h 6858000"/>
              <a:gd name="connsiteX154" fmla="*/ 6917705 w 9147326"/>
              <a:gd name="connsiteY154" fmla="*/ 3495993 h 6858000"/>
              <a:gd name="connsiteX155" fmla="*/ 6917037 w 9147326"/>
              <a:gd name="connsiteY155" fmla="*/ 3489960 h 6858000"/>
              <a:gd name="connsiteX156" fmla="*/ 6916703 w 9147326"/>
              <a:gd name="connsiteY156" fmla="*/ 3484245 h 6858000"/>
              <a:gd name="connsiteX157" fmla="*/ 6916369 w 9147326"/>
              <a:gd name="connsiteY157" fmla="*/ 3478213 h 6858000"/>
              <a:gd name="connsiteX158" fmla="*/ 6916703 w 9147326"/>
              <a:gd name="connsiteY158" fmla="*/ 3472180 h 6858000"/>
              <a:gd name="connsiteX159" fmla="*/ 6917037 w 9147326"/>
              <a:gd name="connsiteY159" fmla="*/ 3466465 h 6858000"/>
              <a:gd name="connsiteX160" fmla="*/ 6917705 w 9147326"/>
              <a:gd name="connsiteY160" fmla="*/ 3460750 h 6858000"/>
              <a:gd name="connsiteX161" fmla="*/ 6918708 w 9147326"/>
              <a:gd name="connsiteY161" fmla="*/ 3454718 h 6858000"/>
              <a:gd name="connsiteX162" fmla="*/ 6920044 w 9147326"/>
              <a:gd name="connsiteY162" fmla="*/ 3449003 h 6858000"/>
              <a:gd name="connsiteX163" fmla="*/ 6921380 w 9147326"/>
              <a:gd name="connsiteY163" fmla="*/ 3443288 h 6858000"/>
              <a:gd name="connsiteX164" fmla="*/ 6923385 w 9147326"/>
              <a:gd name="connsiteY164" fmla="*/ 3437255 h 6858000"/>
              <a:gd name="connsiteX165" fmla="*/ 6925724 w 9147326"/>
              <a:gd name="connsiteY165" fmla="*/ 3431858 h 6858000"/>
              <a:gd name="connsiteX166" fmla="*/ 6928062 w 9147326"/>
              <a:gd name="connsiteY166" fmla="*/ 3426460 h 6858000"/>
              <a:gd name="connsiteX167" fmla="*/ 6930735 w 9147326"/>
              <a:gd name="connsiteY167" fmla="*/ 3421063 h 6858000"/>
              <a:gd name="connsiteX168" fmla="*/ 6933408 w 9147326"/>
              <a:gd name="connsiteY168" fmla="*/ 3415348 h 6858000"/>
              <a:gd name="connsiteX169" fmla="*/ 6936749 w 9147326"/>
              <a:gd name="connsiteY169" fmla="*/ 3410268 h 6858000"/>
              <a:gd name="connsiteX170" fmla="*/ 6940424 w 9147326"/>
              <a:gd name="connsiteY170" fmla="*/ 3405505 h 6858000"/>
              <a:gd name="connsiteX171" fmla="*/ 6944099 w 9147326"/>
              <a:gd name="connsiteY171" fmla="*/ 3400425 h 6858000"/>
              <a:gd name="connsiteX172" fmla="*/ 6948108 w 9147326"/>
              <a:gd name="connsiteY172" fmla="*/ 3395663 h 6858000"/>
              <a:gd name="connsiteX173" fmla="*/ 6952786 w 9147326"/>
              <a:gd name="connsiteY173" fmla="*/ 3391218 h 6858000"/>
              <a:gd name="connsiteX174" fmla="*/ 6957129 w 9147326"/>
              <a:gd name="connsiteY174" fmla="*/ 3386773 h 6858000"/>
              <a:gd name="connsiteX175" fmla="*/ 6961807 w 9147326"/>
              <a:gd name="connsiteY175" fmla="*/ 3382645 h 6858000"/>
              <a:gd name="connsiteX176" fmla="*/ 6967152 w 9147326"/>
              <a:gd name="connsiteY176" fmla="*/ 3378835 h 6858000"/>
              <a:gd name="connsiteX177" fmla="*/ 6971830 w 9147326"/>
              <a:gd name="connsiteY177" fmla="*/ 3375343 h 6858000"/>
              <a:gd name="connsiteX178" fmla="*/ 6976841 w 9147326"/>
              <a:gd name="connsiteY178" fmla="*/ 3372168 h 6858000"/>
              <a:gd name="connsiteX179" fmla="*/ 6982521 w 9147326"/>
              <a:gd name="connsiteY179" fmla="*/ 3369310 h 6858000"/>
              <a:gd name="connsiteX180" fmla="*/ 6987866 w 9147326"/>
              <a:gd name="connsiteY180" fmla="*/ 3366453 h 6858000"/>
              <a:gd name="connsiteX181" fmla="*/ 6993546 w 9147326"/>
              <a:gd name="connsiteY181" fmla="*/ 3364230 h 6858000"/>
              <a:gd name="connsiteX182" fmla="*/ 6998892 w 9147326"/>
              <a:gd name="connsiteY182" fmla="*/ 3362008 h 6858000"/>
              <a:gd name="connsiteX183" fmla="*/ 7004571 w 9147326"/>
              <a:gd name="connsiteY183" fmla="*/ 3360103 h 6858000"/>
              <a:gd name="connsiteX184" fmla="*/ 7010585 w 9147326"/>
              <a:gd name="connsiteY184" fmla="*/ 3358833 h 6858000"/>
              <a:gd name="connsiteX185" fmla="*/ 7016265 w 9147326"/>
              <a:gd name="connsiteY185" fmla="*/ 3357245 h 6858000"/>
              <a:gd name="connsiteX186" fmla="*/ 7022279 w 9147326"/>
              <a:gd name="connsiteY186" fmla="*/ 3356293 h 6858000"/>
              <a:gd name="connsiteX187" fmla="*/ 7027958 w 9147326"/>
              <a:gd name="connsiteY187" fmla="*/ 3355658 h 6858000"/>
              <a:gd name="connsiteX188" fmla="*/ 7033972 w 9147326"/>
              <a:gd name="connsiteY188" fmla="*/ 3355340 h 6858000"/>
              <a:gd name="connsiteX189" fmla="*/ 7039652 w 9147326"/>
              <a:gd name="connsiteY189" fmla="*/ 3355023 h 6858000"/>
              <a:gd name="connsiteX190" fmla="*/ 7045666 w 9147326"/>
              <a:gd name="connsiteY190" fmla="*/ 3355340 h 6858000"/>
              <a:gd name="connsiteX191" fmla="*/ 7051680 w 9147326"/>
              <a:gd name="connsiteY191" fmla="*/ 3355658 h 6858000"/>
              <a:gd name="connsiteX192" fmla="*/ 7057359 w 9147326"/>
              <a:gd name="connsiteY192" fmla="*/ 3356293 h 6858000"/>
              <a:gd name="connsiteX193" fmla="*/ 7063373 w 9147326"/>
              <a:gd name="connsiteY193" fmla="*/ 3357245 h 6858000"/>
              <a:gd name="connsiteX194" fmla="*/ 7069053 w 9147326"/>
              <a:gd name="connsiteY194" fmla="*/ 3358833 h 6858000"/>
              <a:gd name="connsiteX195" fmla="*/ 7075067 w 9147326"/>
              <a:gd name="connsiteY195" fmla="*/ 3360103 h 6858000"/>
              <a:gd name="connsiteX196" fmla="*/ 7080412 w 9147326"/>
              <a:gd name="connsiteY196" fmla="*/ 3362008 h 6858000"/>
              <a:gd name="connsiteX197" fmla="*/ 7086092 w 9147326"/>
              <a:gd name="connsiteY197" fmla="*/ 3364230 h 6858000"/>
              <a:gd name="connsiteX198" fmla="*/ 7091772 w 9147326"/>
              <a:gd name="connsiteY198" fmla="*/ 3366453 h 6858000"/>
              <a:gd name="connsiteX199" fmla="*/ 7097117 w 9147326"/>
              <a:gd name="connsiteY199" fmla="*/ 3369310 h 6858000"/>
              <a:gd name="connsiteX200" fmla="*/ 7102463 w 9147326"/>
              <a:gd name="connsiteY200" fmla="*/ 3372168 h 6858000"/>
              <a:gd name="connsiteX201" fmla="*/ 7107474 w 9147326"/>
              <a:gd name="connsiteY201" fmla="*/ 3375343 h 6858000"/>
              <a:gd name="connsiteX202" fmla="*/ 7112486 w 9147326"/>
              <a:gd name="connsiteY202" fmla="*/ 3378835 h 6858000"/>
              <a:gd name="connsiteX203" fmla="*/ 7117497 w 9147326"/>
              <a:gd name="connsiteY203" fmla="*/ 3382645 h 6858000"/>
              <a:gd name="connsiteX204" fmla="*/ 7122175 w 9147326"/>
              <a:gd name="connsiteY204" fmla="*/ 3386773 h 6858000"/>
              <a:gd name="connsiteX205" fmla="*/ 7126852 w 9147326"/>
              <a:gd name="connsiteY205" fmla="*/ 3391218 h 6858000"/>
              <a:gd name="connsiteX206" fmla="*/ 7334329 w 9147326"/>
              <a:gd name="connsiteY206" fmla="*/ 3598228 h 6858000"/>
              <a:gd name="connsiteX207" fmla="*/ 7338672 w 9147326"/>
              <a:gd name="connsiteY207" fmla="*/ 3602673 h 6858000"/>
              <a:gd name="connsiteX208" fmla="*/ 7343349 w 9147326"/>
              <a:gd name="connsiteY208" fmla="*/ 3606800 h 6858000"/>
              <a:gd name="connsiteX209" fmla="*/ 7348695 w 9147326"/>
              <a:gd name="connsiteY209" fmla="*/ 3610610 h 6858000"/>
              <a:gd name="connsiteX210" fmla="*/ 7353372 w 9147326"/>
              <a:gd name="connsiteY210" fmla="*/ 3613785 h 6858000"/>
              <a:gd name="connsiteX211" fmla="*/ 7358718 w 9147326"/>
              <a:gd name="connsiteY211" fmla="*/ 3617278 h 6858000"/>
              <a:gd name="connsiteX212" fmla="*/ 7364064 w 9147326"/>
              <a:gd name="connsiteY212" fmla="*/ 3620135 h 6858000"/>
              <a:gd name="connsiteX213" fmla="*/ 7369409 w 9147326"/>
              <a:gd name="connsiteY213" fmla="*/ 3622675 h 6858000"/>
              <a:gd name="connsiteX214" fmla="*/ 7375089 w 9147326"/>
              <a:gd name="connsiteY214" fmla="*/ 3625215 h 6858000"/>
              <a:gd name="connsiteX215" fmla="*/ 7380435 w 9147326"/>
              <a:gd name="connsiteY215" fmla="*/ 3627120 h 6858000"/>
              <a:gd name="connsiteX216" fmla="*/ 7386114 w 9147326"/>
              <a:gd name="connsiteY216" fmla="*/ 3629343 h 6858000"/>
              <a:gd name="connsiteX217" fmla="*/ 7392128 w 9147326"/>
              <a:gd name="connsiteY217" fmla="*/ 3630613 h 6858000"/>
              <a:gd name="connsiteX218" fmla="*/ 7397808 w 9147326"/>
              <a:gd name="connsiteY218" fmla="*/ 3631883 h 6858000"/>
              <a:gd name="connsiteX219" fmla="*/ 7403822 w 9147326"/>
              <a:gd name="connsiteY219" fmla="*/ 3633153 h 6858000"/>
              <a:gd name="connsiteX220" fmla="*/ 7409501 w 9147326"/>
              <a:gd name="connsiteY220" fmla="*/ 3633788 h 6858000"/>
              <a:gd name="connsiteX221" fmla="*/ 7415515 w 9147326"/>
              <a:gd name="connsiteY221" fmla="*/ 3634105 h 6858000"/>
              <a:gd name="connsiteX222" fmla="*/ 7421195 w 9147326"/>
              <a:gd name="connsiteY222" fmla="*/ 3634105 h 6858000"/>
              <a:gd name="connsiteX223" fmla="*/ 7427209 w 9147326"/>
              <a:gd name="connsiteY223" fmla="*/ 3634105 h 6858000"/>
              <a:gd name="connsiteX224" fmla="*/ 7433223 w 9147326"/>
              <a:gd name="connsiteY224" fmla="*/ 3633788 h 6858000"/>
              <a:gd name="connsiteX225" fmla="*/ 7438902 w 9147326"/>
              <a:gd name="connsiteY225" fmla="*/ 3633153 h 6858000"/>
              <a:gd name="connsiteX226" fmla="*/ 7444916 w 9147326"/>
              <a:gd name="connsiteY226" fmla="*/ 3631883 h 6858000"/>
              <a:gd name="connsiteX227" fmla="*/ 7450596 w 9147326"/>
              <a:gd name="connsiteY227" fmla="*/ 3630613 h 6858000"/>
              <a:gd name="connsiteX228" fmla="*/ 7456610 w 9147326"/>
              <a:gd name="connsiteY228" fmla="*/ 3629343 h 6858000"/>
              <a:gd name="connsiteX229" fmla="*/ 7461955 w 9147326"/>
              <a:gd name="connsiteY229" fmla="*/ 3627120 h 6858000"/>
              <a:gd name="connsiteX230" fmla="*/ 7467635 w 9147326"/>
              <a:gd name="connsiteY230" fmla="*/ 3625215 h 6858000"/>
              <a:gd name="connsiteX231" fmla="*/ 7473315 w 9147326"/>
              <a:gd name="connsiteY231" fmla="*/ 3622675 h 6858000"/>
              <a:gd name="connsiteX232" fmla="*/ 7478660 w 9147326"/>
              <a:gd name="connsiteY232" fmla="*/ 3620135 h 6858000"/>
              <a:gd name="connsiteX233" fmla="*/ 7484006 w 9147326"/>
              <a:gd name="connsiteY233" fmla="*/ 3617278 h 6858000"/>
              <a:gd name="connsiteX234" fmla="*/ 7489017 w 9147326"/>
              <a:gd name="connsiteY234" fmla="*/ 3613785 h 6858000"/>
              <a:gd name="connsiteX235" fmla="*/ 7494029 w 9147326"/>
              <a:gd name="connsiteY235" fmla="*/ 3610610 h 6858000"/>
              <a:gd name="connsiteX236" fmla="*/ 7499374 w 9147326"/>
              <a:gd name="connsiteY236" fmla="*/ 3606800 h 6858000"/>
              <a:gd name="connsiteX237" fmla="*/ 7503718 w 9147326"/>
              <a:gd name="connsiteY237" fmla="*/ 3602673 h 6858000"/>
              <a:gd name="connsiteX238" fmla="*/ 7508395 w 9147326"/>
              <a:gd name="connsiteY238" fmla="*/ 3598228 h 6858000"/>
              <a:gd name="connsiteX239" fmla="*/ 7513073 w 9147326"/>
              <a:gd name="connsiteY239" fmla="*/ 3593783 h 6858000"/>
              <a:gd name="connsiteX240" fmla="*/ 7517082 w 9147326"/>
              <a:gd name="connsiteY240" fmla="*/ 3589020 h 6858000"/>
              <a:gd name="connsiteX241" fmla="*/ 7520757 w 9147326"/>
              <a:gd name="connsiteY241" fmla="*/ 3583940 h 6858000"/>
              <a:gd name="connsiteX242" fmla="*/ 7524098 w 9147326"/>
              <a:gd name="connsiteY242" fmla="*/ 3578860 h 6858000"/>
              <a:gd name="connsiteX243" fmla="*/ 7527439 w 9147326"/>
              <a:gd name="connsiteY243" fmla="*/ 3573463 h 6858000"/>
              <a:gd name="connsiteX244" fmla="*/ 7530446 w 9147326"/>
              <a:gd name="connsiteY244" fmla="*/ 3568383 h 6858000"/>
              <a:gd name="connsiteX245" fmla="*/ 7533119 w 9147326"/>
              <a:gd name="connsiteY245" fmla="*/ 3562985 h 6858000"/>
              <a:gd name="connsiteX246" fmla="*/ 7535457 w 9147326"/>
              <a:gd name="connsiteY246" fmla="*/ 3557588 h 6858000"/>
              <a:gd name="connsiteX247" fmla="*/ 7537462 w 9147326"/>
              <a:gd name="connsiteY247" fmla="*/ 3551873 h 6858000"/>
              <a:gd name="connsiteX248" fmla="*/ 7539467 w 9147326"/>
              <a:gd name="connsiteY248" fmla="*/ 3546158 h 6858000"/>
              <a:gd name="connsiteX249" fmla="*/ 7541137 w 9147326"/>
              <a:gd name="connsiteY249" fmla="*/ 3540443 h 6858000"/>
              <a:gd name="connsiteX250" fmla="*/ 7542473 w 9147326"/>
              <a:gd name="connsiteY250" fmla="*/ 3534410 h 6858000"/>
              <a:gd name="connsiteX251" fmla="*/ 7543476 w 9147326"/>
              <a:gd name="connsiteY251" fmla="*/ 3528695 h 6858000"/>
              <a:gd name="connsiteX252" fmla="*/ 7544144 w 9147326"/>
              <a:gd name="connsiteY252" fmla="*/ 3522980 h 6858000"/>
              <a:gd name="connsiteX253" fmla="*/ 7544478 w 9147326"/>
              <a:gd name="connsiteY253" fmla="*/ 3516948 h 6858000"/>
              <a:gd name="connsiteX254" fmla="*/ 7544478 w 9147326"/>
              <a:gd name="connsiteY254" fmla="*/ 3511233 h 6858000"/>
              <a:gd name="connsiteX255" fmla="*/ 7544478 w 9147326"/>
              <a:gd name="connsiteY255" fmla="*/ 3505200 h 6858000"/>
              <a:gd name="connsiteX256" fmla="*/ 7544144 w 9147326"/>
              <a:gd name="connsiteY256" fmla="*/ 3499168 h 6858000"/>
              <a:gd name="connsiteX257" fmla="*/ 7543476 w 9147326"/>
              <a:gd name="connsiteY257" fmla="*/ 3493453 h 6858000"/>
              <a:gd name="connsiteX258" fmla="*/ 7542473 w 9147326"/>
              <a:gd name="connsiteY258" fmla="*/ 3487738 h 6858000"/>
              <a:gd name="connsiteX259" fmla="*/ 7541137 w 9147326"/>
              <a:gd name="connsiteY259" fmla="*/ 3481705 h 6858000"/>
              <a:gd name="connsiteX260" fmla="*/ 7539467 w 9147326"/>
              <a:gd name="connsiteY260" fmla="*/ 3475990 h 6858000"/>
              <a:gd name="connsiteX261" fmla="*/ 7537462 w 9147326"/>
              <a:gd name="connsiteY261" fmla="*/ 3470593 h 6858000"/>
              <a:gd name="connsiteX262" fmla="*/ 7535457 w 9147326"/>
              <a:gd name="connsiteY262" fmla="*/ 3464878 h 6858000"/>
              <a:gd name="connsiteX263" fmla="*/ 7533119 w 9147326"/>
              <a:gd name="connsiteY263" fmla="*/ 3459163 h 6858000"/>
              <a:gd name="connsiteX264" fmla="*/ 7530446 w 9147326"/>
              <a:gd name="connsiteY264" fmla="*/ 3453765 h 6858000"/>
              <a:gd name="connsiteX265" fmla="*/ 7527439 w 9147326"/>
              <a:gd name="connsiteY265" fmla="*/ 3448685 h 6858000"/>
              <a:gd name="connsiteX266" fmla="*/ 7524098 w 9147326"/>
              <a:gd name="connsiteY266" fmla="*/ 3443605 h 6858000"/>
              <a:gd name="connsiteX267" fmla="*/ 7520757 w 9147326"/>
              <a:gd name="connsiteY267" fmla="*/ 3438525 h 6858000"/>
              <a:gd name="connsiteX268" fmla="*/ 7517082 w 9147326"/>
              <a:gd name="connsiteY268" fmla="*/ 3433763 h 6858000"/>
              <a:gd name="connsiteX269" fmla="*/ 7513073 w 9147326"/>
              <a:gd name="connsiteY269" fmla="*/ 3428683 h 6858000"/>
              <a:gd name="connsiteX270" fmla="*/ 7508395 w 9147326"/>
              <a:gd name="connsiteY270" fmla="*/ 3423920 h 6858000"/>
              <a:gd name="connsiteX271" fmla="*/ 6839860 w 9147326"/>
              <a:gd name="connsiteY271" fmla="*/ 2756218 h 6858000"/>
              <a:gd name="connsiteX272" fmla="*/ 6836519 w 9147326"/>
              <a:gd name="connsiteY272" fmla="*/ 2753043 h 6858000"/>
              <a:gd name="connsiteX273" fmla="*/ 6833178 w 9147326"/>
              <a:gd name="connsiteY273" fmla="*/ 2749233 h 6858000"/>
              <a:gd name="connsiteX274" fmla="*/ 6826830 w 9147326"/>
              <a:gd name="connsiteY274" fmla="*/ 2741295 h 6858000"/>
              <a:gd name="connsiteX275" fmla="*/ 6821818 w 9147326"/>
              <a:gd name="connsiteY275" fmla="*/ 2733040 h 6858000"/>
              <a:gd name="connsiteX276" fmla="*/ 6817141 w 9147326"/>
              <a:gd name="connsiteY276" fmla="*/ 2724468 h 6858000"/>
              <a:gd name="connsiteX277" fmla="*/ 6812797 w 9147326"/>
              <a:gd name="connsiteY277" fmla="*/ 2715895 h 6858000"/>
              <a:gd name="connsiteX278" fmla="*/ 6809791 w 9147326"/>
              <a:gd name="connsiteY278" fmla="*/ 2707005 h 6858000"/>
              <a:gd name="connsiteX279" fmla="*/ 6807452 w 9147326"/>
              <a:gd name="connsiteY279" fmla="*/ 2697798 h 6858000"/>
              <a:gd name="connsiteX280" fmla="*/ 6805447 w 9147326"/>
              <a:gd name="connsiteY280" fmla="*/ 26885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9147326" h="6858000">
                <a:moveTo>
                  <a:pt x="4108922" y="0"/>
                </a:moveTo>
                <a:lnTo>
                  <a:pt x="0" y="0"/>
                </a:lnTo>
                <a:lnTo>
                  <a:pt x="0" y="6858000"/>
                </a:lnTo>
                <a:lnTo>
                  <a:pt x="9147326" y="6858000"/>
                </a:lnTo>
                <a:lnTo>
                  <a:pt x="9147326" y="6459802"/>
                </a:lnTo>
                <a:lnTo>
                  <a:pt x="7513073" y="4816793"/>
                </a:lnTo>
                <a:lnTo>
                  <a:pt x="7497704" y="4803458"/>
                </a:lnTo>
                <a:lnTo>
                  <a:pt x="7482335" y="4789488"/>
                </a:lnTo>
                <a:lnTo>
                  <a:pt x="7467301" y="4775518"/>
                </a:lnTo>
                <a:lnTo>
                  <a:pt x="7452600" y="4760913"/>
                </a:lnTo>
                <a:lnTo>
                  <a:pt x="6518455" y="3828098"/>
                </a:lnTo>
                <a:lnTo>
                  <a:pt x="6513777" y="3823335"/>
                </a:lnTo>
                <a:lnTo>
                  <a:pt x="6509769" y="3818573"/>
                </a:lnTo>
                <a:lnTo>
                  <a:pt x="6506093" y="3813493"/>
                </a:lnTo>
                <a:lnTo>
                  <a:pt x="6502752" y="3808413"/>
                </a:lnTo>
                <a:lnTo>
                  <a:pt x="6499412" y="3803333"/>
                </a:lnTo>
                <a:lnTo>
                  <a:pt x="6496405" y="3798253"/>
                </a:lnTo>
                <a:lnTo>
                  <a:pt x="6493732" y="3792855"/>
                </a:lnTo>
                <a:lnTo>
                  <a:pt x="6491393" y="3787458"/>
                </a:lnTo>
                <a:lnTo>
                  <a:pt x="6489388" y="3781425"/>
                </a:lnTo>
                <a:lnTo>
                  <a:pt x="6487718" y="3776028"/>
                </a:lnTo>
                <a:lnTo>
                  <a:pt x="6485713" y="3770313"/>
                </a:lnTo>
                <a:lnTo>
                  <a:pt x="6484377" y="3764280"/>
                </a:lnTo>
                <a:lnTo>
                  <a:pt x="6483375" y="3758565"/>
                </a:lnTo>
                <a:lnTo>
                  <a:pt x="6482706" y="3752850"/>
                </a:lnTo>
                <a:cubicBezTo>
                  <a:pt x="6482595" y="3750839"/>
                  <a:pt x="6482483" y="3748829"/>
                  <a:pt x="6482372" y="3746818"/>
                </a:cubicBezTo>
                <a:lnTo>
                  <a:pt x="6482372" y="3740785"/>
                </a:lnTo>
                <a:lnTo>
                  <a:pt x="6482372" y="3735070"/>
                </a:lnTo>
                <a:cubicBezTo>
                  <a:pt x="6482483" y="3733059"/>
                  <a:pt x="6482595" y="3731049"/>
                  <a:pt x="6482706" y="3729038"/>
                </a:cubicBezTo>
                <a:lnTo>
                  <a:pt x="6483375" y="3723323"/>
                </a:lnTo>
                <a:lnTo>
                  <a:pt x="6484377" y="3717608"/>
                </a:lnTo>
                <a:lnTo>
                  <a:pt x="6485713" y="3711575"/>
                </a:lnTo>
                <a:lnTo>
                  <a:pt x="6487718" y="3705860"/>
                </a:lnTo>
                <a:lnTo>
                  <a:pt x="6489388" y="3700145"/>
                </a:lnTo>
                <a:lnTo>
                  <a:pt x="6491393" y="3694748"/>
                </a:lnTo>
                <a:lnTo>
                  <a:pt x="6493732" y="3689033"/>
                </a:lnTo>
                <a:lnTo>
                  <a:pt x="6496405" y="3683635"/>
                </a:lnTo>
                <a:lnTo>
                  <a:pt x="6499412" y="3678238"/>
                </a:lnTo>
                <a:lnTo>
                  <a:pt x="6502752" y="3673158"/>
                </a:lnTo>
                <a:lnTo>
                  <a:pt x="6506093" y="3668078"/>
                </a:lnTo>
                <a:lnTo>
                  <a:pt x="6509769" y="3662998"/>
                </a:lnTo>
                <a:lnTo>
                  <a:pt x="6513777" y="3658235"/>
                </a:lnTo>
                <a:lnTo>
                  <a:pt x="6518455" y="3653790"/>
                </a:lnTo>
                <a:lnTo>
                  <a:pt x="6523133" y="3649345"/>
                </a:lnTo>
                <a:lnTo>
                  <a:pt x="6527475" y="3645218"/>
                </a:lnTo>
                <a:lnTo>
                  <a:pt x="6532821" y="3641725"/>
                </a:lnTo>
                <a:lnTo>
                  <a:pt x="6537833" y="3638233"/>
                </a:lnTo>
                <a:lnTo>
                  <a:pt x="6543178" y="3634740"/>
                </a:lnTo>
                <a:lnTo>
                  <a:pt x="6548190" y="3631883"/>
                </a:lnTo>
                <a:lnTo>
                  <a:pt x="6553535" y="3629343"/>
                </a:lnTo>
                <a:lnTo>
                  <a:pt x="6559215" y="3626803"/>
                </a:lnTo>
                <a:lnTo>
                  <a:pt x="6564895" y="3624898"/>
                </a:lnTo>
                <a:lnTo>
                  <a:pt x="6570574" y="3622675"/>
                </a:lnTo>
                <a:lnTo>
                  <a:pt x="6576254" y="3621405"/>
                </a:lnTo>
                <a:lnTo>
                  <a:pt x="6581934" y="3620135"/>
                </a:lnTo>
                <a:lnTo>
                  <a:pt x="6587948" y="3618865"/>
                </a:lnTo>
                <a:lnTo>
                  <a:pt x="6593627" y="3618230"/>
                </a:lnTo>
                <a:lnTo>
                  <a:pt x="6599641" y="3617913"/>
                </a:lnTo>
                <a:lnTo>
                  <a:pt x="6605655" y="3617595"/>
                </a:lnTo>
                <a:lnTo>
                  <a:pt x="6611669" y="3617913"/>
                </a:lnTo>
                <a:lnTo>
                  <a:pt x="6617349" y="3618230"/>
                </a:lnTo>
                <a:lnTo>
                  <a:pt x="6623028" y="3618865"/>
                </a:lnTo>
                <a:lnTo>
                  <a:pt x="6629042" y="3620135"/>
                </a:lnTo>
                <a:lnTo>
                  <a:pt x="6634722" y="3621405"/>
                </a:lnTo>
                <a:lnTo>
                  <a:pt x="6640736" y="3622675"/>
                </a:lnTo>
                <a:lnTo>
                  <a:pt x="6646415" y="3624898"/>
                </a:lnTo>
                <a:lnTo>
                  <a:pt x="6652095" y="3626803"/>
                </a:lnTo>
                <a:lnTo>
                  <a:pt x="6657441" y="3629343"/>
                </a:lnTo>
                <a:lnTo>
                  <a:pt x="6662786" y="3631883"/>
                </a:lnTo>
                <a:lnTo>
                  <a:pt x="6668132" y="3634740"/>
                </a:lnTo>
                <a:lnTo>
                  <a:pt x="6673477" y="3638233"/>
                </a:lnTo>
                <a:lnTo>
                  <a:pt x="6678489" y="3641725"/>
                </a:lnTo>
                <a:lnTo>
                  <a:pt x="6683501" y="3645218"/>
                </a:lnTo>
                <a:lnTo>
                  <a:pt x="6688178" y="3649345"/>
                </a:lnTo>
                <a:lnTo>
                  <a:pt x="6692855" y="3653790"/>
                </a:lnTo>
                <a:lnTo>
                  <a:pt x="7361725" y="4321810"/>
                </a:lnTo>
                <a:lnTo>
                  <a:pt x="7366068" y="4325938"/>
                </a:lnTo>
                <a:lnTo>
                  <a:pt x="7370746" y="4330065"/>
                </a:lnTo>
                <a:lnTo>
                  <a:pt x="7376091" y="4334193"/>
                </a:lnTo>
                <a:lnTo>
                  <a:pt x="7380769" y="4337685"/>
                </a:lnTo>
                <a:lnTo>
                  <a:pt x="7386114" y="4340860"/>
                </a:lnTo>
                <a:lnTo>
                  <a:pt x="7391460" y="4343718"/>
                </a:lnTo>
                <a:lnTo>
                  <a:pt x="7396806" y="4346575"/>
                </a:lnTo>
                <a:lnTo>
                  <a:pt x="7402485" y="4349115"/>
                </a:lnTo>
                <a:lnTo>
                  <a:pt x="7407831" y="4351020"/>
                </a:lnTo>
                <a:lnTo>
                  <a:pt x="7413511" y="4352608"/>
                </a:lnTo>
                <a:lnTo>
                  <a:pt x="7419524" y="4354513"/>
                </a:lnTo>
                <a:lnTo>
                  <a:pt x="7425204" y="4355465"/>
                </a:lnTo>
                <a:lnTo>
                  <a:pt x="7431218" y="4356418"/>
                </a:lnTo>
                <a:lnTo>
                  <a:pt x="7436898" y="4357053"/>
                </a:lnTo>
                <a:lnTo>
                  <a:pt x="7442911" y="4358005"/>
                </a:lnTo>
                <a:lnTo>
                  <a:pt x="7448591" y="4358005"/>
                </a:lnTo>
                <a:lnTo>
                  <a:pt x="7454605" y="4358005"/>
                </a:lnTo>
                <a:lnTo>
                  <a:pt x="7460619" y="4357053"/>
                </a:lnTo>
                <a:lnTo>
                  <a:pt x="7466298" y="4356418"/>
                </a:lnTo>
                <a:lnTo>
                  <a:pt x="7472312" y="4355465"/>
                </a:lnTo>
                <a:lnTo>
                  <a:pt x="7477992" y="4354513"/>
                </a:lnTo>
                <a:lnTo>
                  <a:pt x="7484006" y="4352608"/>
                </a:lnTo>
                <a:lnTo>
                  <a:pt x="7489351" y="4351020"/>
                </a:lnTo>
                <a:lnTo>
                  <a:pt x="7495031" y="4349115"/>
                </a:lnTo>
                <a:lnTo>
                  <a:pt x="7500711" y="4346575"/>
                </a:lnTo>
                <a:lnTo>
                  <a:pt x="7506056" y="4343718"/>
                </a:lnTo>
                <a:lnTo>
                  <a:pt x="7511402" y="4340860"/>
                </a:lnTo>
                <a:lnTo>
                  <a:pt x="7516414" y="4337685"/>
                </a:lnTo>
                <a:lnTo>
                  <a:pt x="7521425" y="4334193"/>
                </a:lnTo>
                <a:lnTo>
                  <a:pt x="7526771" y="4330065"/>
                </a:lnTo>
                <a:lnTo>
                  <a:pt x="7531114" y="4325938"/>
                </a:lnTo>
                <a:lnTo>
                  <a:pt x="7535791" y="4321810"/>
                </a:lnTo>
                <a:lnTo>
                  <a:pt x="7540469" y="4317048"/>
                </a:lnTo>
                <a:lnTo>
                  <a:pt x="7544478" y="4312285"/>
                </a:lnTo>
                <a:lnTo>
                  <a:pt x="7548153" y="4307523"/>
                </a:lnTo>
                <a:lnTo>
                  <a:pt x="7551494" y="4302443"/>
                </a:lnTo>
                <a:lnTo>
                  <a:pt x="7554835" y="4297363"/>
                </a:lnTo>
                <a:lnTo>
                  <a:pt x="7557842" y="4292283"/>
                </a:lnTo>
                <a:lnTo>
                  <a:pt x="7560515" y="4286568"/>
                </a:lnTo>
                <a:lnTo>
                  <a:pt x="7562854" y="4281170"/>
                </a:lnTo>
                <a:lnTo>
                  <a:pt x="7564858" y="4275455"/>
                </a:lnTo>
                <a:lnTo>
                  <a:pt x="7566863" y="4270058"/>
                </a:lnTo>
                <a:lnTo>
                  <a:pt x="7568533" y="4264025"/>
                </a:lnTo>
                <a:lnTo>
                  <a:pt x="7569870" y="4258310"/>
                </a:lnTo>
                <a:lnTo>
                  <a:pt x="7570872" y="4252595"/>
                </a:lnTo>
                <a:cubicBezTo>
                  <a:pt x="7571095" y="4250584"/>
                  <a:pt x="7571317" y="4248574"/>
                  <a:pt x="7571540" y="4246563"/>
                </a:cubicBezTo>
                <a:cubicBezTo>
                  <a:pt x="7571651" y="4244658"/>
                  <a:pt x="7571763" y="4242753"/>
                  <a:pt x="7571874" y="4240848"/>
                </a:cubicBezTo>
                <a:lnTo>
                  <a:pt x="7571874" y="4234815"/>
                </a:lnTo>
                <a:lnTo>
                  <a:pt x="7571874" y="4228783"/>
                </a:lnTo>
                <a:cubicBezTo>
                  <a:pt x="7571763" y="4226878"/>
                  <a:pt x="7571651" y="4224973"/>
                  <a:pt x="7571540" y="4223068"/>
                </a:cubicBezTo>
                <a:cubicBezTo>
                  <a:pt x="7571317" y="4221163"/>
                  <a:pt x="7571095" y="4219258"/>
                  <a:pt x="7570872" y="4217353"/>
                </a:cubicBezTo>
                <a:lnTo>
                  <a:pt x="7569870" y="4211320"/>
                </a:lnTo>
                <a:lnTo>
                  <a:pt x="7568533" y="4205605"/>
                </a:lnTo>
                <a:lnTo>
                  <a:pt x="7566863" y="4199890"/>
                </a:lnTo>
                <a:lnTo>
                  <a:pt x="7564858" y="4194175"/>
                </a:lnTo>
                <a:lnTo>
                  <a:pt x="7562854" y="4188460"/>
                </a:lnTo>
                <a:lnTo>
                  <a:pt x="7560515" y="4183063"/>
                </a:lnTo>
                <a:lnTo>
                  <a:pt x="7557842" y="4177665"/>
                </a:lnTo>
                <a:lnTo>
                  <a:pt x="7554835" y="4172268"/>
                </a:lnTo>
                <a:lnTo>
                  <a:pt x="7551494" y="4166870"/>
                </a:lnTo>
                <a:lnTo>
                  <a:pt x="7548153" y="4161790"/>
                </a:lnTo>
                <a:lnTo>
                  <a:pt x="7544478" y="4157028"/>
                </a:lnTo>
                <a:lnTo>
                  <a:pt x="7540469" y="4152265"/>
                </a:lnTo>
                <a:lnTo>
                  <a:pt x="7535791" y="4147820"/>
                </a:lnTo>
                <a:lnTo>
                  <a:pt x="7148903" y="3761423"/>
                </a:lnTo>
                <a:lnTo>
                  <a:pt x="6952786" y="3565208"/>
                </a:lnTo>
                <a:lnTo>
                  <a:pt x="6948108" y="3560445"/>
                </a:lnTo>
                <a:lnTo>
                  <a:pt x="6944099" y="3555683"/>
                </a:lnTo>
                <a:lnTo>
                  <a:pt x="6940424" y="3550920"/>
                </a:lnTo>
                <a:lnTo>
                  <a:pt x="6936749" y="3545840"/>
                </a:lnTo>
                <a:lnTo>
                  <a:pt x="6933408" y="3540760"/>
                </a:lnTo>
                <a:lnTo>
                  <a:pt x="6930735" y="3535680"/>
                </a:lnTo>
                <a:lnTo>
                  <a:pt x="6928062" y="3529965"/>
                </a:lnTo>
                <a:lnTo>
                  <a:pt x="6925724" y="3524568"/>
                </a:lnTo>
                <a:lnTo>
                  <a:pt x="6923385" y="3518853"/>
                </a:lnTo>
                <a:lnTo>
                  <a:pt x="6921380" y="3513455"/>
                </a:lnTo>
                <a:lnTo>
                  <a:pt x="6920044" y="3507423"/>
                </a:lnTo>
                <a:lnTo>
                  <a:pt x="6918708" y="3501708"/>
                </a:lnTo>
                <a:lnTo>
                  <a:pt x="6917705" y="3495993"/>
                </a:lnTo>
                <a:cubicBezTo>
                  <a:pt x="6917482" y="3493982"/>
                  <a:pt x="6917260" y="3491971"/>
                  <a:pt x="6917037" y="3489960"/>
                </a:cubicBezTo>
                <a:cubicBezTo>
                  <a:pt x="6916926" y="3488055"/>
                  <a:pt x="6916814" y="3486150"/>
                  <a:pt x="6916703" y="3484245"/>
                </a:cubicBezTo>
                <a:cubicBezTo>
                  <a:pt x="6916592" y="3482234"/>
                  <a:pt x="6916480" y="3480224"/>
                  <a:pt x="6916369" y="3478213"/>
                </a:cubicBezTo>
                <a:cubicBezTo>
                  <a:pt x="6916480" y="3476202"/>
                  <a:pt x="6916592" y="3474191"/>
                  <a:pt x="6916703" y="3472180"/>
                </a:cubicBezTo>
                <a:cubicBezTo>
                  <a:pt x="6916814" y="3470275"/>
                  <a:pt x="6916926" y="3468370"/>
                  <a:pt x="6917037" y="3466465"/>
                </a:cubicBezTo>
                <a:cubicBezTo>
                  <a:pt x="6917260" y="3464560"/>
                  <a:pt x="6917482" y="3462655"/>
                  <a:pt x="6917705" y="3460750"/>
                </a:cubicBezTo>
                <a:lnTo>
                  <a:pt x="6918708" y="3454718"/>
                </a:lnTo>
                <a:lnTo>
                  <a:pt x="6920044" y="3449003"/>
                </a:lnTo>
                <a:lnTo>
                  <a:pt x="6921380" y="3443288"/>
                </a:lnTo>
                <a:lnTo>
                  <a:pt x="6923385" y="3437255"/>
                </a:lnTo>
                <a:lnTo>
                  <a:pt x="6925724" y="3431858"/>
                </a:lnTo>
                <a:lnTo>
                  <a:pt x="6928062" y="3426460"/>
                </a:lnTo>
                <a:lnTo>
                  <a:pt x="6930735" y="3421063"/>
                </a:lnTo>
                <a:lnTo>
                  <a:pt x="6933408" y="3415348"/>
                </a:lnTo>
                <a:lnTo>
                  <a:pt x="6936749" y="3410268"/>
                </a:lnTo>
                <a:lnTo>
                  <a:pt x="6940424" y="3405505"/>
                </a:lnTo>
                <a:lnTo>
                  <a:pt x="6944099" y="3400425"/>
                </a:lnTo>
                <a:lnTo>
                  <a:pt x="6948108" y="3395663"/>
                </a:lnTo>
                <a:lnTo>
                  <a:pt x="6952786" y="3391218"/>
                </a:lnTo>
                <a:lnTo>
                  <a:pt x="6957129" y="3386773"/>
                </a:lnTo>
                <a:lnTo>
                  <a:pt x="6961807" y="3382645"/>
                </a:lnTo>
                <a:lnTo>
                  <a:pt x="6967152" y="3378835"/>
                </a:lnTo>
                <a:lnTo>
                  <a:pt x="6971830" y="3375343"/>
                </a:lnTo>
                <a:lnTo>
                  <a:pt x="6976841" y="3372168"/>
                </a:lnTo>
                <a:lnTo>
                  <a:pt x="6982521" y="3369310"/>
                </a:lnTo>
                <a:lnTo>
                  <a:pt x="6987866" y="3366453"/>
                </a:lnTo>
                <a:lnTo>
                  <a:pt x="6993546" y="3364230"/>
                </a:lnTo>
                <a:lnTo>
                  <a:pt x="6998892" y="3362008"/>
                </a:lnTo>
                <a:lnTo>
                  <a:pt x="7004571" y="3360103"/>
                </a:lnTo>
                <a:lnTo>
                  <a:pt x="7010585" y="3358833"/>
                </a:lnTo>
                <a:lnTo>
                  <a:pt x="7016265" y="3357245"/>
                </a:lnTo>
                <a:lnTo>
                  <a:pt x="7022279" y="3356293"/>
                </a:lnTo>
                <a:lnTo>
                  <a:pt x="7027958" y="3355658"/>
                </a:lnTo>
                <a:lnTo>
                  <a:pt x="7033972" y="3355340"/>
                </a:lnTo>
                <a:lnTo>
                  <a:pt x="7039652" y="3355023"/>
                </a:lnTo>
                <a:lnTo>
                  <a:pt x="7045666" y="3355340"/>
                </a:lnTo>
                <a:lnTo>
                  <a:pt x="7051680" y="3355658"/>
                </a:lnTo>
                <a:lnTo>
                  <a:pt x="7057359" y="3356293"/>
                </a:lnTo>
                <a:lnTo>
                  <a:pt x="7063373" y="3357245"/>
                </a:lnTo>
                <a:lnTo>
                  <a:pt x="7069053" y="3358833"/>
                </a:lnTo>
                <a:lnTo>
                  <a:pt x="7075067" y="3360103"/>
                </a:lnTo>
                <a:lnTo>
                  <a:pt x="7080412" y="3362008"/>
                </a:lnTo>
                <a:lnTo>
                  <a:pt x="7086092" y="3364230"/>
                </a:lnTo>
                <a:lnTo>
                  <a:pt x="7091772" y="3366453"/>
                </a:lnTo>
                <a:lnTo>
                  <a:pt x="7097117" y="3369310"/>
                </a:lnTo>
                <a:lnTo>
                  <a:pt x="7102463" y="3372168"/>
                </a:lnTo>
                <a:lnTo>
                  <a:pt x="7107474" y="3375343"/>
                </a:lnTo>
                <a:lnTo>
                  <a:pt x="7112486" y="3378835"/>
                </a:lnTo>
                <a:lnTo>
                  <a:pt x="7117497" y="3382645"/>
                </a:lnTo>
                <a:lnTo>
                  <a:pt x="7122175" y="3386773"/>
                </a:lnTo>
                <a:lnTo>
                  <a:pt x="7126852" y="3391218"/>
                </a:lnTo>
                <a:lnTo>
                  <a:pt x="7334329" y="3598228"/>
                </a:lnTo>
                <a:lnTo>
                  <a:pt x="7338672" y="3602673"/>
                </a:lnTo>
                <a:lnTo>
                  <a:pt x="7343349" y="3606800"/>
                </a:lnTo>
                <a:lnTo>
                  <a:pt x="7348695" y="3610610"/>
                </a:lnTo>
                <a:lnTo>
                  <a:pt x="7353372" y="3613785"/>
                </a:lnTo>
                <a:lnTo>
                  <a:pt x="7358718" y="3617278"/>
                </a:lnTo>
                <a:lnTo>
                  <a:pt x="7364064" y="3620135"/>
                </a:lnTo>
                <a:lnTo>
                  <a:pt x="7369409" y="3622675"/>
                </a:lnTo>
                <a:lnTo>
                  <a:pt x="7375089" y="3625215"/>
                </a:lnTo>
                <a:lnTo>
                  <a:pt x="7380435" y="3627120"/>
                </a:lnTo>
                <a:lnTo>
                  <a:pt x="7386114" y="3629343"/>
                </a:lnTo>
                <a:lnTo>
                  <a:pt x="7392128" y="3630613"/>
                </a:lnTo>
                <a:lnTo>
                  <a:pt x="7397808" y="3631883"/>
                </a:lnTo>
                <a:lnTo>
                  <a:pt x="7403822" y="3633153"/>
                </a:lnTo>
                <a:lnTo>
                  <a:pt x="7409501" y="3633788"/>
                </a:lnTo>
                <a:lnTo>
                  <a:pt x="7415515" y="3634105"/>
                </a:lnTo>
                <a:lnTo>
                  <a:pt x="7421195" y="3634105"/>
                </a:lnTo>
                <a:lnTo>
                  <a:pt x="7427209" y="3634105"/>
                </a:lnTo>
                <a:lnTo>
                  <a:pt x="7433223" y="3633788"/>
                </a:lnTo>
                <a:lnTo>
                  <a:pt x="7438902" y="3633153"/>
                </a:lnTo>
                <a:lnTo>
                  <a:pt x="7444916" y="3631883"/>
                </a:lnTo>
                <a:lnTo>
                  <a:pt x="7450596" y="3630613"/>
                </a:lnTo>
                <a:lnTo>
                  <a:pt x="7456610" y="3629343"/>
                </a:lnTo>
                <a:lnTo>
                  <a:pt x="7461955" y="3627120"/>
                </a:lnTo>
                <a:lnTo>
                  <a:pt x="7467635" y="3625215"/>
                </a:lnTo>
                <a:lnTo>
                  <a:pt x="7473315" y="3622675"/>
                </a:lnTo>
                <a:lnTo>
                  <a:pt x="7478660" y="3620135"/>
                </a:lnTo>
                <a:lnTo>
                  <a:pt x="7484006" y="3617278"/>
                </a:lnTo>
                <a:lnTo>
                  <a:pt x="7489017" y="3613785"/>
                </a:lnTo>
                <a:lnTo>
                  <a:pt x="7494029" y="3610610"/>
                </a:lnTo>
                <a:lnTo>
                  <a:pt x="7499374" y="3606800"/>
                </a:lnTo>
                <a:lnTo>
                  <a:pt x="7503718" y="3602673"/>
                </a:lnTo>
                <a:lnTo>
                  <a:pt x="7508395" y="3598228"/>
                </a:lnTo>
                <a:lnTo>
                  <a:pt x="7513073" y="3593783"/>
                </a:lnTo>
                <a:lnTo>
                  <a:pt x="7517082" y="3589020"/>
                </a:lnTo>
                <a:lnTo>
                  <a:pt x="7520757" y="3583940"/>
                </a:lnTo>
                <a:lnTo>
                  <a:pt x="7524098" y="3578860"/>
                </a:lnTo>
                <a:lnTo>
                  <a:pt x="7527439" y="3573463"/>
                </a:lnTo>
                <a:lnTo>
                  <a:pt x="7530446" y="3568383"/>
                </a:lnTo>
                <a:lnTo>
                  <a:pt x="7533119" y="3562985"/>
                </a:lnTo>
                <a:lnTo>
                  <a:pt x="7535457" y="3557588"/>
                </a:lnTo>
                <a:lnTo>
                  <a:pt x="7537462" y="3551873"/>
                </a:lnTo>
                <a:lnTo>
                  <a:pt x="7539467" y="3546158"/>
                </a:lnTo>
                <a:lnTo>
                  <a:pt x="7541137" y="3540443"/>
                </a:lnTo>
                <a:lnTo>
                  <a:pt x="7542473" y="3534410"/>
                </a:lnTo>
                <a:lnTo>
                  <a:pt x="7543476" y="3528695"/>
                </a:lnTo>
                <a:cubicBezTo>
                  <a:pt x="7543699" y="3526790"/>
                  <a:pt x="7543921" y="3524885"/>
                  <a:pt x="7544144" y="3522980"/>
                </a:cubicBezTo>
                <a:cubicBezTo>
                  <a:pt x="7544255" y="3520969"/>
                  <a:pt x="7544367" y="3518959"/>
                  <a:pt x="7544478" y="3516948"/>
                </a:cubicBezTo>
                <a:lnTo>
                  <a:pt x="7544478" y="3511233"/>
                </a:lnTo>
                <a:lnTo>
                  <a:pt x="7544478" y="3505200"/>
                </a:lnTo>
                <a:cubicBezTo>
                  <a:pt x="7544367" y="3503189"/>
                  <a:pt x="7544255" y="3501179"/>
                  <a:pt x="7544144" y="3499168"/>
                </a:cubicBezTo>
                <a:cubicBezTo>
                  <a:pt x="7543921" y="3497263"/>
                  <a:pt x="7543699" y="3495358"/>
                  <a:pt x="7543476" y="3493453"/>
                </a:cubicBezTo>
                <a:lnTo>
                  <a:pt x="7542473" y="3487738"/>
                </a:lnTo>
                <a:lnTo>
                  <a:pt x="7541137" y="3481705"/>
                </a:lnTo>
                <a:lnTo>
                  <a:pt x="7539467" y="3475990"/>
                </a:lnTo>
                <a:lnTo>
                  <a:pt x="7537462" y="3470593"/>
                </a:lnTo>
                <a:lnTo>
                  <a:pt x="7535457" y="3464878"/>
                </a:lnTo>
                <a:lnTo>
                  <a:pt x="7533119" y="3459163"/>
                </a:lnTo>
                <a:lnTo>
                  <a:pt x="7530446" y="3453765"/>
                </a:lnTo>
                <a:lnTo>
                  <a:pt x="7527439" y="3448685"/>
                </a:lnTo>
                <a:lnTo>
                  <a:pt x="7524098" y="3443605"/>
                </a:lnTo>
                <a:lnTo>
                  <a:pt x="7520757" y="3438525"/>
                </a:lnTo>
                <a:lnTo>
                  <a:pt x="7517082" y="3433763"/>
                </a:lnTo>
                <a:lnTo>
                  <a:pt x="7513073" y="3428683"/>
                </a:lnTo>
                <a:lnTo>
                  <a:pt x="7508395" y="3423920"/>
                </a:lnTo>
                <a:lnTo>
                  <a:pt x="6839860" y="2756218"/>
                </a:lnTo>
                <a:lnTo>
                  <a:pt x="6836519" y="2753043"/>
                </a:lnTo>
                <a:lnTo>
                  <a:pt x="6833178" y="2749233"/>
                </a:lnTo>
                <a:lnTo>
                  <a:pt x="6826830" y="2741295"/>
                </a:lnTo>
                <a:lnTo>
                  <a:pt x="6821818" y="2733040"/>
                </a:lnTo>
                <a:lnTo>
                  <a:pt x="6817141" y="2724468"/>
                </a:lnTo>
                <a:lnTo>
                  <a:pt x="6812797" y="2715895"/>
                </a:lnTo>
                <a:lnTo>
                  <a:pt x="6809791" y="2707005"/>
                </a:lnTo>
                <a:lnTo>
                  <a:pt x="6807452" y="2697798"/>
                </a:lnTo>
                <a:lnTo>
                  <a:pt x="6805447" y="268859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="" xmlns:a16="http://schemas.microsoft.com/office/drawing/2014/main" id="{4CBE916B-0464-4BFD-886B-9D8AA467345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5037736" cy="4110086"/>
          </a:xfrm>
          <a:custGeom>
            <a:avLst/>
            <a:gdLst>
              <a:gd name="connsiteX0" fmla="*/ 5037736 w 5037736"/>
              <a:gd name="connsiteY0" fmla="*/ 0 h 4110086"/>
              <a:gd name="connsiteX1" fmla="*/ 0 w 5037736"/>
              <a:gd name="connsiteY1" fmla="*/ 0 h 4110086"/>
              <a:gd name="connsiteX2" fmla="*/ 2696252 w 5037736"/>
              <a:gd name="connsiteY2" fmla="*/ 2688414 h 4110086"/>
              <a:gd name="connsiteX3" fmla="*/ 2695583 w 5037736"/>
              <a:gd name="connsiteY3" fmla="*/ 2681112 h 4110086"/>
              <a:gd name="connsiteX4" fmla="*/ 2694915 w 5037736"/>
              <a:gd name="connsiteY4" fmla="*/ 2674127 h 4110086"/>
              <a:gd name="connsiteX5" fmla="*/ 2694915 w 5037736"/>
              <a:gd name="connsiteY5" fmla="*/ 2667143 h 4110086"/>
              <a:gd name="connsiteX6" fmla="*/ 2695249 w 5037736"/>
              <a:gd name="connsiteY6" fmla="*/ 2660158 h 4110086"/>
              <a:gd name="connsiteX7" fmla="*/ 2695918 w 5037736"/>
              <a:gd name="connsiteY7" fmla="*/ 2652856 h 4110086"/>
              <a:gd name="connsiteX8" fmla="*/ 2696920 w 5037736"/>
              <a:gd name="connsiteY8" fmla="*/ 2645872 h 4110086"/>
              <a:gd name="connsiteX9" fmla="*/ 2698590 w 5037736"/>
              <a:gd name="connsiteY9" fmla="*/ 2638887 h 4110086"/>
              <a:gd name="connsiteX10" fmla="*/ 2700260 w 5037736"/>
              <a:gd name="connsiteY10" fmla="*/ 2631903 h 4110086"/>
              <a:gd name="connsiteX11" fmla="*/ 2702599 w 5037736"/>
              <a:gd name="connsiteY11" fmla="*/ 2625235 h 4110086"/>
              <a:gd name="connsiteX12" fmla="*/ 2705605 w 5037736"/>
              <a:gd name="connsiteY12" fmla="*/ 2618568 h 4110086"/>
              <a:gd name="connsiteX13" fmla="*/ 2708946 w 5037736"/>
              <a:gd name="connsiteY13" fmla="*/ 2612219 h 4110086"/>
              <a:gd name="connsiteX14" fmla="*/ 2712287 w 5037736"/>
              <a:gd name="connsiteY14" fmla="*/ 2605552 h 4110086"/>
              <a:gd name="connsiteX15" fmla="*/ 2716296 w 5037736"/>
              <a:gd name="connsiteY15" fmla="*/ 2599520 h 4110086"/>
              <a:gd name="connsiteX16" fmla="*/ 2720973 w 5037736"/>
              <a:gd name="connsiteY16" fmla="*/ 2593488 h 4110086"/>
              <a:gd name="connsiteX17" fmla="*/ 2725649 w 5037736"/>
              <a:gd name="connsiteY17" fmla="*/ 2587773 h 4110086"/>
              <a:gd name="connsiteX18" fmla="*/ 2730660 w 5037736"/>
              <a:gd name="connsiteY18" fmla="*/ 2582058 h 4110086"/>
              <a:gd name="connsiteX19" fmla="*/ 2735337 w 5037736"/>
              <a:gd name="connsiteY19" fmla="*/ 2577931 h 4110086"/>
              <a:gd name="connsiteX20" fmla="*/ 2740014 w 5037736"/>
              <a:gd name="connsiteY20" fmla="*/ 2573804 h 4110086"/>
              <a:gd name="connsiteX21" fmla="*/ 2745025 w 5037736"/>
              <a:gd name="connsiteY21" fmla="*/ 2569994 h 4110086"/>
              <a:gd name="connsiteX22" fmla="*/ 2750036 w 5037736"/>
              <a:gd name="connsiteY22" fmla="*/ 2566184 h 4110086"/>
              <a:gd name="connsiteX23" fmla="*/ 2755381 w 5037736"/>
              <a:gd name="connsiteY23" fmla="*/ 2563327 h 4110086"/>
              <a:gd name="connsiteX24" fmla="*/ 2760726 w 5037736"/>
              <a:gd name="connsiteY24" fmla="*/ 2560152 h 4110086"/>
              <a:gd name="connsiteX25" fmla="*/ 2766072 w 5037736"/>
              <a:gd name="connsiteY25" fmla="*/ 2557295 h 4110086"/>
              <a:gd name="connsiteX26" fmla="*/ 2771417 w 5037736"/>
              <a:gd name="connsiteY26" fmla="*/ 2555073 h 4110086"/>
              <a:gd name="connsiteX27" fmla="*/ 2777096 w 5037736"/>
              <a:gd name="connsiteY27" fmla="*/ 2552850 h 4110086"/>
              <a:gd name="connsiteX28" fmla="*/ 2782775 w 5037736"/>
              <a:gd name="connsiteY28" fmla="*/ 2551263 h 4110086"/>
              <a:gd name="connsiteX29" fmla="*/ 2788788 w 5037736"/>
              <a:gd name="connsiteY29" fmla="*/ 2549675 h 4110086"/>
              <a:gd name="connsiteX30" fmla="*/ 2794467 w 5037736"/>
              <a:gd name="connsiteY30" fmla="*/ 2548406 h 4110086"/>
              <a:gd name="connsiteX31" fmla="*/ 2800146 w 5037736"/>
              <a:gd name="connsiteY31" fmla="*/ 2547453 h 4110086"/>
              <a:gd name="connsiteX32" fmla="*/ 2806159 w 5037736"/>
              <a:gd name="connsiteY32" fmla="*/ 2546818 h 4110086"/>
              <a:gd name="connsiteX33" fmla="*/ 2811839 w 5037736"/>
              <a:gd name="connsiteY33" fmla="*/ 2546183 h 4110086"/>
              <a:gd name="connsiteX34" fmla="*/ 2817852 w 5037736"/>
              <a:gd name="connsiteY34" fmla="*/ 2546183 h 4110086"/>
              <a:gd name="connsiteX35" fmla="*/ 2823865 w 5037736"/>
              <a:gd name="connsiteY35" fmla="*/ 2546183 h 4110086"/>
              <a:gd name="connsiteX36" fmla="*/ 2829878 w 5037736"/>
              <a:gd name="connsiteY36" fmla="*/ 2546818 h 4110086"/>
              <a:gd name="connsiteX37" fmla="*/ 2835557 w 5037736"/>
              <a:gd name="connsiteY37" fmla="*/ 2547453 h 4110086"/>
              <a:gd name="connsiteX38" fmla="*/ 2841236 w 5037736"/>
              <a:gd name="connsiteY38" fmla="*/ 2548406 h 4110086"/>
              <a:gd name="connsiteX39" fmla="*/ 2847250 w 5037736"/>
              <a:gd name="connsiteY39" fmla="*/ 2549675 h 4110086"/>
              <a:gd name="connsiteX40" fmla="*/ 2852929 w 5037736"/>
              <a:gd name="connsiteY40" fmla="*/ 2551263 h 4110086"/>
              <a:gd name="connsiteX41" fmla="*/ 2858608 w 5037736"/>
              <a:gd name="connsiteY41" fmla="*/ 2552850 h 4110086"/>
              <a:gd name="connsiteX42" fmla="*/ 2864287 w 5037736"/>
              <a:gd name="connsiteY42" fmla="*/ 2555073 h 4110086"/>
              <a:gd name="connsiteX43" fmla="*/ 2869966 w 5037736"/>
              <a:gd name="connsiteY43" fmla="*/ 2557295 h 4110086"/>
              <a:gd name="connsiteX44" fmla="*/ 2875311 w 5037736"/>
              <a:gd name="connsiteY44" fmla="*/ 2560152 h 4110086"/>
              <a:gd name="connsiteX45" fmla="*/ 2880322 w 5037736"/>
              <a:gd name="connsiteY45" fmla="*/ 2563327 h 4110086"/>
              <a:gd name="connsiteX46" fmla="*/ 2885667 w 5037736"/>
              <a:gd name="connsiteY46" fmla="*/ 2566184 h 4110086"/>
              <a:gd name="connsiteX47" fmla="*/ 2890678 w 5037736"/>
              <a:gd name="connsiteY47" fmla="*/ 2569994 h 4110086"/>
              <a:gd name="connsiteX48" fmla="*/ 2895689 w 5037736"/>
              <a:gd name="connsiteY48" fmla="*/ 2573804 h 4110086"/>
              <a:gd name="connsiteX49" fmla="*/ 2900366 w 5037736"/>
              <a:gd name="connsiteY49" fmla="*/ 2577931 h 4110086"/>
              <a:gd name="connsiteX50" fmla="*/ 2905043 w 5037736"/>
              <a:gd name="connsiteY50" fmla="*/ 2582058 h 4110086"/>
              <a:gd name="connsiteX51" fmla="*/ 4398989 w 5037736"/>
              <a:gd name="connsiteY51" fmla="*/ 4073893 h 4110086"/>
              <a:gd name="connsiteX52" fmla="*/ 4403332 w 5037736"/>
              <a:gd name="connsiteY52" fmla="*/ 4078338 h 4110086"/>
              <a:gd name="connsiteX53" fmla="*/ 4408009 w 5037736"/>
              <a:gd name="connsiteY53" fmla="*/ 4082465 h 4110086"/>
              <a:gd name="connsiteX54" fmla="*/ 4413020 w 5037736"/>
              <a:gd name="connsiteY54" fmla="*/ 4086275 h 4110086"/>
              <a:gd name="connsiteX55" fmla="*/ 4418031 w 5037736"/>
              <a:gd name="connsiteY55" fmla="*/ 4089767 h 4110086"/>
              <a:gd name="connsiteX56" fmla="*/ 4423042 w 5037736"/>
              <a:gd name="connsiteY56" fmla="*/ 4093259 h 4110086"/>
              <a:gd name="connsiteX57" fmla="*/ 4428721 w 5037736"/>
              <a:gd name="connsiteY57" fmla="*/ 4095799 h 4110086"/>
              <a:gd name="connsiteX58" fmla="*/ 4433732 w 5037736"/>
              <a:gd name="connsiteY58" fmla="*/ 4098656 h 4110086"/>
              <a:gd name="connsiteX59" fmla="*/ 4439745 w 5037736"/>
              <a:gd name="connsiteY59" fmla="*/ 4101196 h 4110086"/>
              <a:gd name="connsiteX60" fmla="*/ 4445090 w 5037736"/>
              <a:gd name="connsiteY60" fmla="*/ 4103101 h 4110086"/>
              <a:gd name="connsiteX61" fmla="*/ 4450769 w 5037736"/>
              <a:gd name="connsiteY61" fmla="*/ 4105006 h 4110086"/>
              <a:gd name="connsiteX62" fmla="*/ 4456449 w 5037736"/>
              <a:gd name="connsiteY62" fmla="*/ 4106593 h 4110086"/>
              <a:gd name="connsiteX63" fmla="*/ 4462127 w 5037736"/>
              <a:gd name="connsiteY63" fmla="*/ 4107863 h 4110086"/>
              <a:gd name="connsiteX64" fmla="*/ 4468140 w 5037736"/>
              <a:gd name="connsiteY64" fmla="*/ 4108816 h 4110086"/>
              <a:gd name="connsiteX65" fmla="*/ 4474154 w 5037736"/>
              <a:gd name="connsiteY65" fmla="*/ 4109451 h 4110086"/>
              <a:gd name="connsiteX66" fmla="*/ 4480167 w 5037736"/>
              <a:gd name="connsiteY66" fmla="*/ 4110086 h 4110086"/>
              <a:gd name="connsiteX67" fmla="*/ 4485846 w 5037736"/>
              <a:gd name="connsiteY67" fmla="*/ 4110086 h 4110086"/>
              <a:gd name="connsiteX68" fmla="*/ 4491526 w 5037736"/>
              <a:gd name="connsiteY68" fmla="*/ 4110086 h 4110086"/>
              <a:gd name="connsiteX69" fmla="*/ 4497538 w 5037736"/>
              <a:gd name="connsiteY69" fmla="*/ 4109451 h 4110086"/>
              <a:gd name="connsiteX70" fmla="*/ 4503551 w 5037736"/>
              <a:gd name="connsiteY70" fmla="*/ 4108816 h 4110086"/>
              <a:gd name="connsiteX71" fmla="*/ 4509565 w 5037736"/>
              <a:gd name="connsiteY71" fmla="*/ 4107863 h 4110086"/>
              <a:gd name="connsiteX72" fmla="*/ 4515244 w 5037736"/>
              <a:gd name="connsiteY72" fmla="*/ 4106593 h 4110086"/>
              <a:gd name="connsiteX73" fmla="*/ 4520589 w 5037736"/>
              <a:gd name="connsiteY73" fmla="*/ 4105006 h 4110086"/>
              <a:gd name="connsiteX74" fmla="*/ 4526602 w 5037736"/>
              <a:gd name="connsiteY74" fmla="*/ 4103101 h 4110086"/>
              <a:gd name="connsiteX75" fmla="*/ 4531948 w 5037736"/>
              <a:gd name="connsiteY75" fmla="*/ 4101196 h 4110086"/>
              <a:gd name="connsiteX76" fmla="*/ 4537960 w 5037736"/>
              <a:gd name="connsiteY76" fmla="*/ 4098656 h 4110086"/>
              <a:gd name="connsiteX77" fmla="*/ 4542971 w 5037736"/>
              <a:gd name="connsiteY77" fmla="*/ 4095799 h 4110086"/>
              <a:gd name="connsiteX78" fmla="*/ 4548650 w 5037736"/>
              <a:gd name="connsiteY78" fmla="*/ 4093259 h 4110086"/>
              <a:gd name="connsiteX79" fmla="*/ 4553661 w 5037736"/>
              <a:gd name="connsiteY79" fmla="*/ 4089767 h 4110086"/>
              <a:gd name="connsiteX80" fmla="*/ 4558672 w 5037736"/>
              <a:gd name="connsiteY80" fmla="*/ 4086275 h 4110086"/>
              <a:gd name="connsiteX81" fmla="*/ 4563683 w 5037736"/>
              <a:gd name="connsiteY81" fmla="*/ 4082465 h 4110086"/>
              <a:gd name="connsiteX82" fmla="*/ 4568360 w 5037736"/>
              <a:gd name="connsiteY82" fmla="*/ 4078338 h 4110086"/>
              <a:gd name="connsiteX83" fmla="*/ 4572704 w 5037736"/>
              <a:gd name="connsiteY83" fmla="*/ 4073893 h 4110086"/>
              <a:gd name="connsiteX84" fmla="*/ 4577381 w 5037736"/>
              <a:gd name="connsiteY84" fmla="*/ 4069448 h 4110086"/>
              <a:gd name="connsiteX85" fmla="*/ 4581389 w 5037736"/>
              <a:gd name="connsiteY85" fmla="*/ 4064686 h 4110086"/>
              <a:gd name="connsiteX86" fmla="*/ 4585064 w 5037736"/>
              <a:gd name="connsiteY86" fmla="*/ 4059606 h 4110086"/>
              <a:gd name="connsiteX87" fmla="*/ 4588738 w 5037736"/>
              <a:gd name="connsiteY87" fmla="*/ 4054844 h 4110086"/>
              <a:gd name="connsiteX88" fmla="*/ 4592079 w 5037736"/>
              <a:gd name="connsiteY88" fmla="*/ 4049447 h 4110086"/>
              <a:gd name="connsiteX89" fmla="*/ 4595086 w 5037736"/>
              <a:gd name="connsiteY89" fmla="*/ 4044367 h 4110086"/>
              <a:gd name="connsiteX90" fmla="*/ 4597424 w 5037736"/>
              <a:gd name="connsiteY90" fmla="*/ 4038653 h 4110086"/>
              <a:gd name="connsiteX91" fmla="*/ 4599763 w 5037736"/>
              <a:gd name="connsiteY91" fmla="*/ 4033256 h 4110086"/>
              <a:gd name="connsiteX92" fmla="*/ 4602101 w 5037736"/>
              <a:gd name="connsiteY92" fmla="*/ 4027859 h 4110086"/>
              <a:gd name="connsiteX93" fmla="*/ 4604106 w 5037736"/>
              <a:gd name="connsiteY93" fmla="*/ 4022144 h 4110086"/>
              <a:gd name="connsiteX94" fmla="*/ 4605776 w 5037736"/>
              <a:gd name="connsiteY94" fmla="*/ 4016112 h 4110086"/>
              <a:gd name="connsiteX95" fmla="*/ 4606778 w 5037736"/>
              <a:gd name="connsiteY95" fmla="*/ 4010397 h 4110086"/>
              <a:gd name="connsiteX96" fmla="*/ 4607781 w 5037736"/>
              <a:gd name="connsiteY96" fmla="*/ 4004683 h 4110086"/>
              <a:gd name="connsiteX97" fmla="*/ 4608448 w 5037736"/>
              <a:gd name="connsiteY97" fmla="*/ 3998650 h 4110086"/>
              <a:gd name="connsiteX98" fmla="*/ 4608782 w 5037736"/>
              <a:gd name="connsiteY98" fmla="*/ 3992936 h 4110086"/>
              <a:gd name="connsiteX99" fmla="*/ 4609117 w 5037736"/>
              <a:gd name="connsiteY99" fmla="*/ 3987221 h 4110086"/>
              <a:gd name="connsiteX100" fmla="*/ 4608782 w 5037736"/>
              <a:gd name="connsiteY100" fmla="*/ 3980872 h 4110086"/>
              <a:gd name="connsiteX101" fmla="*/ 4608448 w 5037736"/>
              <a:gd name="connsiteY101" fmla="*/ 3975157 h 4110086"/>
              <a:gd name="connsiteX102" fmla="*/ 4607781 w 5037736"/>
              <a:gd name="connsiteY102" fmla="*/ 3969442 h 4110086"/>
              <a:gd name="connsiteX103" fmla="*/ 4606778 w 5037736"/>
              <a:gd name="connsiteY103" fmla="*/ 3963410 h 4110086"/>
              <a:gd name="connsiteX104" fmla="*/ 4605776 w 5037736"/>
              <a:gd name="connsiteY104" fmla="*/ 3957696 h 4110086"/>
              <a:gd name="connsiteX105" fmla="*/ 4604106 w 5037736"/>
              <a:gd name="connsiteY105" fmla="*/ 3951981 h 4110086"/>
              <a:gd name="connsiteX106" fmla="*/ 4602101 w 5037736"/>
              <a:gd name="connsiteY106" fmla="*/ 3946584 h 4110086"/>
              <a:gd name="connsiteX107" fmla="*/ 4599763 w 5037736"/>
              <a:gd name="connsiteY107" fmla="*/ 3940552 h 4110086"/>
              <a:gd name="connsiteX108" fmla="*/ 4597424 w 5037736"/>
              <a:gd name="connsiteY108" fmla="*/ 3935155 h 4110086"/>
              <a:gd name="connsiteX109" fmla="*/ 4595086 w 5037736"/>
              <a:gd name="connsiteY109" fmla="*/ 3929757 h 4110086"/>
              <a:gd name="connsiteX110" fmla="*/ 4592079 w 5037736"/>
              <a:gd name="connsiteY110" fmla="*/ 3924678 h 4110086"/>
              <a:gd name="connsiteX111" fmla="*/ 4588738 w 5037736"/>
              <a:gd name="connsiteY111" fmla="*/ 3919281 h 4110086"/>
              <a:gd name="connsiteX112" fmla="*/ 4585064 w 5037736"/>
              <a:gd name="connsiteY112" fmla="*/ 3914201 h 4110086"/>
              <a:gd name="connsiteX113" fmla="*/ 4581389 w 5037736"/>
              <a:gd name="connsiteY113" fmla="*/ 3909121 h 4110086"/>
              <a:gd name="connsiteX114" fmla="*/ 4577381 w 5037736"/>
              <a:gd name="connsiteY114" fmla="*/ 3904677 h 4110086"/>
              <a:gd name="connsiteX115" fmla="*/ 4572704 w 5037736"/>
              <a:gd name="connsiteY115" fmla="*/ 3899914 h 4110086"/>
              <a:gd name="connsiteX116" fmla="*/ 3276525 w 5037736"/>
              <a:gd name="connsiteY116" fmla="*/ 2605234 h 4110086"/>
              <a:gd name="connsiteX117" fmla="*/ 3272182 w 5037736"/>
              <a:gd name="connsiteY117" fmla="*/ 2600472 h 4110086"/>
              <a:gd name="connsiteX118" fmla="*/ 3268174 w 5037736"/>
              <a:gd name="connsiteY118" fmla="*/ 2596027 h 4110086"/>
              <a:gd name="connsiteX119" fmla="*/ 3264165 w 5037736"/>
              <a:gd name="connsiteY119" fmla="*/ 2590948 h 4110086"/>
              <a:gd name="connsiteX120" fmla="*/ 3260824 w 5037736"/>
              <a:gd name="connsiteY120" fmla="*/ 2585868 h 4110086"/>
              <a:gd name="connsiteX121" fmla="*/ 3257818 w 5037736"/>
              <a:gd name="connsiteY121" fmla="*/ 2580788 h 4110086"/>
              <a:gd name="connsiteX122" fmla="*/ 3254811 w 5037736"/>
              <a:gd name="connsiteY122" fmla="*/ 2575709 h 4110086"/>
              <a:gd name="connsiteX123" fmla="*/ 3252138 w 5037736"/>
              <a:gd name="connsiteY123" fmla="*/ 2569994 h 4110086"/>
              <a:gd name="connsiteX124" fmla="*/ 3249466 w 5037736"/>
              <a:gd name="connsiteY124" fmla="*/ 2564597 h 4110086"/>
              <a:gd name="connsiteX125" fmla="*/ 3247461 w 5037736"/>
              <a:gd name="connsiteY125" fmla="*/ 2558882 h 4110086"/>
              <a:gd name="connsiteX126" fmla="*/ 3245791 w 5037736"/>
              <a:gd name="connsiteY126" fmla="*/ 2553168 h 4110086"/>
              <a:gd name="connsiteX127" fmla="*/ 3244121 w 5037736"/>
              <a:gd name="connsiteY127" fmla="*/ 2547453 h 4110086"/>
              <a:gd name="connsiteX128" fmla="*/ 3242785 w 5037736"/>
              <a:gd name="connsiteY128" fmla="*/ 2541738 h 4110086"/>
              <a:gd name="connsiteX129" fmla="*/ 3241782 w 5037736"/>
              <a:gd name="connsiteY129" fmla="*/ 2536024 h 4110086"/>
              <a:gd name="connsiteX130" fmla="*/ 3241114 w 5037736"/>
              <a:gd name="connsiteY130" fmla="*/ 2529992 h 4110086"/>
              <a:gd name="connsiteX131" fmla="*/ 3240780 w 5037736"/>
              <a:gd name="connsiteY131" fmla="*/ 2524277 h 4110086"/>
              <a:gd name="connsiteX132" fmla="*/ 3240780 w 5037736"/>
              <a:gd name="connsiteY132" fmla="*/ 2518245 h 4110086"/>
              <a:gd name="connsiteX133" fmla="*/ 3240780 w 5037736"/>
              <a:gd name="connsiteY133" fmla="*/ 2512213 h 4110086"/>
              <a:gd name="connsiteX134" fmla="*/ 3241114 w 5037736"/>
              <a:gd name="connsiteY134" fmla="*/ 2506498 h 4110086"/>
              <a:gd name="connsiteX135" fmla="*/ 3241782 w 5037736"/>
              <a:gd name="connsiteY135" fmla="*/ 2500784 h 4110086"/>
              <a:gd name="connsiteX136" fmla="*/ 3242785 w 5037736"/>
              <a:gd name="connsiteY136" fmla="*/ 2494752 h 4110086"/>
              <a:gd name="connsiteX137" fmla="*/ 3244121 w 5037736"/>
              <a:gd name="connsiteY137" fmla="*/ 2489037 h 4110086"/>
              <a:gd name="connsiteX138" fmla="*/ 3245791 w 5037736"/>
              <a:gd name="connsiteY138" fmla="*/ 2483322 h 4110086"/>
              <a:gd name="connsiteX139" fmla="*/ 3247461 w 5037736"/>
              <a:gd name="connsiteY139" fmla="*/ 2477290 h 4110086"/>
              <a:gd name="connsiteX140" fmla="*/ 3249466 w 5037736"/>
              <a:gd name="connsiteY140" fmla="*/ 2471893 h 4110086"/>
              <a:gd name="connsiteX141" fmla="*/ 3252138 w 5037736"/>
              <a:gd name="connsiteY141" fmla="*/ 2466496 h 4110086"/>
              <a:gd name="connsiteX142" fmla="*/ 3254811 w 5037736"/>
              <a:gd name="connsiteY142" fmla="*/ 2461099 h 4110086"/>
              <a:gd name="connsiteX143" fmla="*/ 3257818 w 5037736"/>
              <a:gd name="connsiteY143" fmla="*/ 2455702 h 4110086"/>
              <a:gd name="connsiteX144" fmla="*/ 3260824 w 5037736"/>
              <a:gd name="connsiteY144" fmla="*/ 2450304 h 4110086"/>
              <a:gd name="connsiteX145" fmla="*/ 3264165 w 5037736"/>
              <a:gd name="connsiteY145" fmla="*/ 2445542 h 4110086"/>
              <a:gd name="connsiteX146" fmla="*/ 3268174 w 5037736"/>
              <a:gd name="connsiteY146" fmla="*/ 2440463 h 4110086"/>
              <a:gd name="connsiteX147" fmla="*/ 3272182 w 5037736"/>
              <a:gd name="connsiteY147" fmla="*/ 2435700 h 4110086"/>
              <a:gd name="connsiteX148" fmla="*/ 3276525 w 5037736"/>
              <a:gd name="connsiteY148" fmla="*/ 2431256 h 4110086"/>
              <a:gd name="connsiteX149" fmla="*/ 3281536 w 5037736"/>
              <a:gd name="connsiteY149" fmla="*/ 2426811 h 4110086"/>
              <a:gd name="connsiteX150" fmla="*/ 3285879 w 5037736"/>
              <a:gd name="connsiteY150" fmla="*/ 2422684 h 4110086"/>
              <a:gd name="connsiteX151" fmla="*/ 3290890 w 5037736"/>
              <a:gd name="connsiteY151" fmla="*/ 2418874 h 4110086"/>
              <a:gd name="connsiteX152" fmla="*/ 3296235 w 5037736"/>
              <a:gd name="connsiteY152" fmla="*/ 2415382 h 4110086"/>
              <a:gd name="connsiteX153" fmla="*/ 3301246 w 5037736"/>
              <a:gd name="connsiteY153" fmla="*/ 2412207 h 4110086"/>
              <a:gd name="connsiteX154" fmla="*/ 3306591 w 5037736"/>
              <a:gd name="connsiteY154" fmla="*/ 2409350 h 4110086"/>
              <a:gd name="connsiteX155" fmla="*/ 3311936 w 5037736"/>
              <a:gd name="connsiteY155" fmla="*/ 2406492 h 4110086"/>
              <a:gd name="connsiteX156" fmla="*/ 3317281 w 5037736"/>
              <a:gd name="connsiteY156" fmla="*/ 2404270 h 4110086"/>
              <a:gd name="connsiteX157" fmla="*/ 3323295 w 5037736"/>
              <a:gd name="connsiteY157" fmla="*/ 2402048 h 4110086"/>
              <a:gd name="connsiteX158" fmla="*/ 3328640 w 5037736"/>
              <a:gd name="connsiteY158" fmla="*/ 2400143 h 4110086"/>
              <a:gd name="connsiteX159" fmla="*/ 3334653 w 5037736"/>
              <a:gd name="connsiteY159" fmla="*/ 2398873 h 4110086"/>
              <a:gd name="connsiteX160" fmla="*/ 3340332 w 5037736"/>
              <a:gd name="connsiteY160" fmla="*/ 2397285 h 4110086"/>
              <a:gd name="connsiteX161" fmla="*/ 3346011 w 5037736"/>
              <a:gd name="connsiteY161" fmla="*/ 2396333 h 4110086"/>
              <a:gd name="connsiteX162" fmla="*/ 3352024 w 5037736"/>
              <a:gd name="connsiteY162" fmla="*/ 2395698 h 4110086"/>
              <a:gd name="connsiteX163" fmla="*/ 3357703 w 5037736"/>
              <a:gd name="connsiteY163" fmla="*/ 2395381 h 4110086"/>
              <a:gd name="connsiteX164" fmla="*/ 3364051 w 5037736"/>
              <a:gd name="connsiteY164" fmla="*/ 2395381 h 4110086"/>
              <a:gd name="connsiteX165" fmla="*/ 3369730 w 5037736"/>
              <a:gd name="connsiteY165" fmla="*/ 2395381 h 4110086"/>
              <a:gd name="connsiteX166" fmla="*/ 3375743 w 5037736"/>
              <a:gd name="connsiteY166" fmla="*/ 2395698 h 4110086"/>
              <a:gd name="connsiteX167" fmla="*/ 3381422 w 5037736"/>
              <a:gd name="connsiteY167" fmla="*/ 2396333 h 4110086"/>
              <a:gd name="connsiteX168" fmla="*/ 3387101 w 5037736"/>
              <a:gd name="connsiteY168" fmla="*/ 2397285 h 4110086"/>
              <a:gd name="connsiteX169" fmla="*/ 3393114 w 5037736"/>
              <a:gd name="connsiteY169" fmla="*/ 2398873 h 4110086"/>
              <a:gd name="connsiteX170" fmla="*/ 3398794 w 5037736"/>
              <a:gd name="connsiteY170" fmla="*/ 2400143 h 4110086"/>
              <a:gd name="connsiteX171" fmla="*/ 3404807 w 5037736"/>
              <a:gd name="connsiteY171" fmla="*/ 2402048 h 4110086"/>
              <a:gd name="connsiteX172" fmla="*/ 3410152 w 5037736"/>
              <a:gd name="connsiteY172" fmla="*/ 2404270 h 4110086"/>
              <a:gd name="connsiteX173" fmla="*/ 3415831 w 5037736"/>
              <a:gd name="connsiteY173" fmla="*/ 2406492 h 4110086"/>
              <a:gd name="connsiteX174" fmla="*/ 3421176 w 5037736"/>
              <a:gd name="connsiteY174" fmla="*/ 2409350 h 4110086"/>
              <a:gd name="connsiteX175" fmla="*/ 3426187 w 5037736"/>
              <a:gd name="connsiteY175" fmla="*/ 2412207 h 4110086"/>
              <a:gd name="connsiteX176" fmla="*/ 3431866 w 5037736"/>
              <a:gd name="connsiteY176" fmla="*/ 2415382 h 4110086"/>
              <a:gd name="connsiteX177" fmla="*/ 3436543 w 5037736"/>
              <a:gd name="connsiteY177" fmla="*/ 2418874 h 4110086"/>
              <a:gd name="connsiteX178" fmla="*/ 3441554 w 5037736"/>
              <a:gd name="connsiteY178" fmla="*/ 2422684 h 4110086"/>
              <a:gd name="connsiteX179" fmla="*/ 3446565 w 5037736"/>
              <a:gd name="connsiteY179" fmla="*/ 2426811 h 4110086"/>
              <a:gd name="connsiteX180" fmla="*/ 3450908 w 5037736"/>
              <a:gd name="connsiteY180" fmla="*/ 2431256 h 4110086"/>
              <a:gd name="connsiteX181" fmla="*/ 4169819 w 5037736"/>
              <a:gd name="connsiteY181" fmla="*/ 3149076 h 4110086"/>
              <a:gd name="connsiteX182" fmla="*/ 4174496 w 5037736"/>
              <a:gd name="connsiteY182" fmla="*/ 3153521 h 4110086"/>
              <a:gd name="connsiteX183" fmla="*/ 4179173 w 5037736"/>
              <a:gd name="connsiteY183" fmla="*/ 3157648 h 4110086"/>
              <a:gd name="connsiteX184" fmla="*/ 4184184 w 5037736"/>
              <a:gd name="connsiteY184" fmla="*/ 3161458 h 4110086"/>
              <a:gd name="connsiteX185" fmla="*/ 4189195 w 5037736"/>
              <a:gd name="connsiteY185" fmla="*/ 3164950 h 4110086"/>
              <a:gd name="connsiteX186" fmla="*/ 4194540 w 5037736"/>
              <a:gd name="connsiteY186" fmla="*/ 3168442 h 4110086"/>
              <a:gd name="connsiteX187" fmla="*/ 4199551 w 5037736"/>
              <a:gd name="connsiteY187" fmla="*/ 3170982 h 4110086"/>
              <a:gd name="connsiteX188" fmla="*/ 4204896 w 5037736"/>
              <a:gd name="connsiteY188" fmla="*/ 3173840 h 4110086"/>
              <a:gd name="connsiteX189" fmla="*/ 4210576 w 5037736"/>
              <a:gd name="connsiteY189" fmla="*/ 3176062 h 4110086"/>
              <a:gd name="connsiteX190" fmla="*/ 4216255 w 5037736"/>
              <a:gd name="connsiteY190" fmla="*/ 3178284 h 4110086"/>
              <a:gd name="connsiteX191" fmla="*/ 4221934 w 5037736"/>
              <a:gd name="connsiteY191" fmla="*/ 3180189 h 4110086"/>
              <a:gd name="connsiteX192" fmla="*/ 4227613 w 5037736"/>
              <a:gd name="connsiteY192" fmla="*/ 3181776 h 4110086"/>
              <a:gd name="connsiteX193" fmla="*/ 4233292 w 5037736"/>
              <a:gd name="connsiteY193" fmla="*/ 3183046 h 4110086"/>
              <a:gd name="connsiteX194" fmla="*/ 4239305 w 5037736"/>
              <a:gd name="connsiteY194" fmla="*/ 3183999 h 4110086"/>
              <a:gd name="connsiteX195" fmla="*/ 4244984 w 5037736"/>
              <a:gd name="connsiteY195" fmla="*/ 3184634 h 4110086"/>
              <a:gd name="connsiteX196" fmla="*/ 4250998 w 5037736"/>
              <a:gd name="connsiteY196" fmla="*/ 3184951 h 4110086"/>
              <a:gd name="connsiteX197" fmla="*/ 4257011 w 5037736"/>
              <a:gd name="connsiteY197" fmla="*/ 3185269 h 4110086"/>
              <a:gd name="connsiteX198" fmla="*/ 4263024 w 5037736"/>
              <a:gd name="connsiteY198" fmla="*/ 3184951 h 4110086"/>
              <a:gd name="connsiteX199" fmla="*/ 4268703 w 5037736"/>
              <a:gd name="connsiteY199" fmla="*/ 3184634 h 4110086"/>
              <a:gd name="connsiteX200" fmla="*/ 4274382 w 5037736"/>
              <a:gd name="connsiteY200" fmla="*/ 3183999 h 4110086"/>
              <a:gd name="connsiteX201" fmla="*/ 4280395 w 5037736"/>
              <a:gd name="connsiteY201" fmla="*/ 3183046 h 4110086"/>
              <a:gd name="connsiteX202" fmla="*/ 4286075 w 5037736"/>
              <a:gd name="connsiteY202" fmla="*/ 3181776 h 4110086"/>
              <a:gd name="connsiteX203" fmla="*/ 4292088 w 5037736"/>
              <a:gd name="connsiteY203" fmla="*/ 3180189 h 4110086"/>
              <a:gd name="connsiteX204" fmla="*/ 4297767 w 5037736"/>
              <a:gd name="connsiteY204" fmla="*/ 3178284 h 4110086"/>
              <a:gd name="connsiteX205" fmla="*/ 4303446 w 5037736"/>
              <a:gd name="connsiteY205" fmla="*/ 3176062 h 4110086"/>
              <a:gd name="connsiteX206" fmla="*/ 4308791 w 5037736"/>
              <a:gd name="connsiteY206" fmla="*/ 3173840 h 4110086"/>
              <a:gd name="connsiteX207" fmla="*/ 4314136 w 5037736"/>
              <a:gd name="connsiteY207" fmla="*/ 3170982 h 4110086"/>
              <a:gd name="connsiteX208" fmla="*/ 4319815 w 5037736"/>
              <a:gd name="connsiteY208" fmla="*/ 3168442 h 4110086"/>
              <a:gd name="connsiteX209" fmla="*/ 4324826 w 5037736"/>
              <a:gd name="connsiteY209" fmla="*/ 3164950 h 4110086"/>
              <a:gd name="connsiteX210" fmla="*/ 4329503 w 5037736"/>
              <a:gd name="connsiteY210" fmla="*/ 3161458 h 4110086"/>
              <a:gd name="connsiteX211" fmla="*/ 4334848 w 5037736"/>
              <a:gd name="connsiteY211" fmla="*/ 3157648 h 4110086"/>
              <a:gd name="connsiteX212" fmla="*/ 4339525 w 5037736"/>
              <a:gd name="connsiteY212" fmla="*/ 3153521 h 4110086"/>
              <a:gd name="connsiteX213" fmla="*/ 4344202 w 5037736"/>
              <a:gd name="connsiteY213" fmla="*/ 3149076 h 4110086"/>
              <a:gd name="connsiteX214" fmla="*/ 4348545 w 5037736"/>
              <a:gd name="connsiteY214" fmla="*/ 3144631 h 4110086"/>
              <a:gd name="connsiteX215" fmla="*/ 4352554 w 5037736"/>
              <a:gd name="connsiteY215" fmla="*/ 3139869 h 4110086"/>
              <a:gd name="connsiteX216" fmla="*/ 4356228 w 5037736"/>
              <a:gd name="connsiteY216" fmla="*/ 3134790 h 4110086"/>
              <a:gd name="connsiteX217" fmla="*/ 4359903 w 5037736"/>
              <a:gd name="connsiteY217" fmla="*/ 3130027 h 4110086"/>
              <a:gd name="connsiteX218" fmla="*/ 4363244 w 5037736"/>
              <a:gd name="connsiteY218" fmla="*/ 3124948 h 4110086"/>
              <a:gd name="connsiteX219" fmla="*/ 4365916 w 5037736"/>
              <a:gd name="connsiteY219" fmla="*/ 3119551 h 4110086"/>
              <a:gd name="connsiteX220" fmla="*/ 4368589 w 5037736"/>
              <a:gd name="connsiteY220" fmla="*/ 3113836 h 4110086"/>
              <a:gd name="connsiteX221" fmla="*/ 4371261 w 5037736"/>
              <a:gd name="connsiteY221" fmla="*/ 3108439 h 4110086"/>
              <a:gd name="connsiteX222" fmla="*/ 4373266 w 5037736"/>
              <a:gd name="connsiteY222" fmla="*/ 3103042 h 4110086"/>
              <a:gd name="connsiteX223" fmla="*/ 4375270 w 5037736"/>
              <a:gd name="connsiteY223" fmla="*/ 3097010 h 4110086"/>
              <a:gd name="connsiteX224" fmla="*/ 4376606 w 5037736"/>
              <a:gd name="connsiteY224" fmla="*/ 3091295 h 4110086"/>
              <a:gd name="connsiteX225" fmla="*/ 4377943 w 5037736"/>
              <a:gd name="connsiteY225" fmla="*/ 3085580 h 4110086"/>
              <a:gd name="connsiteX226" fmla="*/ 4378945 w 5037736"/>
              <a:gd name="connsiteY226" fmla="*/ 3079866 h 4110086"/>
              <a:gd name="connsiteX227" fmla="*/ 4379613 w 5037736"/>
              <a:gd name="connsiteY227" fmla="*/ 3073834 h 4110086"/>
              <a:gd name="connsiteX228" fmla="*/ 4379947 w 5037736"/>
              <a:gd name="connsiteY228" fmla="*/ 3068119 h 4110086"/>
              <a:gd name="connsiteX229" fmla="*/ 4380281 w 5037736"/>
              <a:gd name="connsiteY229" fmla="*/ 3062404 h 4110086"/>
              <a:gd name="connsiteX230" fmla="*/ 4379947 w 5037736"/>
              <a:gd name="connsiteY230" fmla="*/ 3056055 h 4110086"/>
              <a:gd name="connsiteX231" fmla="*/ 4379613 w 5037736"/>
              <a:gd name="connsiteY231" fmla="*/ 3050340 h 4110086"/>
              <a:gd name="connsiteX232" fmla="*/ 4378945 w 5037736"/>
              <a:gd name="connsiteY232" fmla="*/ 3044625 h 4110086"/>
              <a:gd name="connsiteX233" fmla="*/ 4377943 w 5037736"/>
              <a:gd name="connsiteY233" fmla="*/ 3038593 h 4110086"/>
              <a:gd name="connsiteX234" fmla="*/ 4376606 w 5037736"/>
              <a:gd name="connsiteY234" fmla="*/ 3032879 h 4110086"/>
              <a:gd name="connsiteX235" fmla="*/ 4375270 w 5037736"/>
              <a:gd name="connsiteY235" fmla="*/ 3027164 h 4110086"/>
              <a:gd name="connsiteX236" fmla="*/ 4373266 w 5037736"/>
              <a:gd name="connsiteY236" fmla="*/ 3021449 h 4110086"/>
              <a:gd name="connsiteX237" fmla="*/ 4371261 w 5037736"/>
              <a:gd name="connsiteY237" fmla="*/ 3015735 h 4110086"/>
              <a:gd name="connsiteX238" fmla="*/ 4368589 w 5037736"/>
              <a:gd name="connsiteY238" fmla="*/ 3010338 h 4110086"/>
              <a:gd name="connsiteX239" fmla="*/ 4365916 w 5037736"/>
              <a:gd name="connsiteY239" fmla="*/ 3004941 h 4110086"/>
              <a:gd name="connsiteX240" fmla="*/ 4363244 w 5037736"/>
              <a:gd name="connsiteY240" fmla="*/ 2999543 h 4110086"/>
              <a:gd name="connsiteX241" fmla="*/ 4359903 w 5037736"/>
              <a:gd name="connsiteY241" fmla="*/ 2994464 h 4110086"/>
              <a:gd name="connsiteX242" fmla="*/ 4356228 w 5037736"/>
              <a:gd name="connsiteY242" fmla="*/ 2989384 h 4110086"/>
              <a:gd name="connsiteX243" fmla="*/ 4352554 w 5037736"/>
              <a:gd name="connsiteY243" fmla="*/ 2984622 h 4110086"/>
              <a:gd name="connsiteX244" fmla="*/ 4348545 w 5037736"/>
              <a:gd name="connsiteY244" fmla="*/ 2979860 h 4110086"/>
              <a:gd name="connsiteX245" fmla="*/ 4344202 w 5037736"/>
              <a:gd name="connsiteY245" fmla="*/ 2975098 h 4110086"/>
              <a:gd name="connsiteX246" fmla="*/ 4244650 w 5037736"/>
              <a:gd name="connsiteY246" fmla="*/ 2875727 h 4110086"/>
              <a:gd name="connsiteX247" fmla="*/ 3995771 w 5037736"/>
              <a:gd name="connsiteY247" fmla="*/ 2627140 h 4110086"/>
              <a:gd name="connsiteX248" fmla="*/ 3991428 w 5037736"/>
              <a:gd name="connsiteY248" fmla="*/ 2622696 h 4110086"/>
              <a:gd name="connsiteX249" fmla="*/ 3987419 w 5037736"/>
              <a:gd name="connsiteY249" fmla="*/ 2617933 h 4110086"/>
              <a:gd name="connsiteX250" fmla="*/ 3983410 w 5037736"/>
              <a:gd name="connsiteY250" fmla="*/ 2613171 h 4110086"/>
              <a:gd name="connsiteX251" fmla="*/ 3980070 w 5037736"/>
              <a:gd name="connsiteY251" fmla="*/ 2608092 h 4110086"/>
              <a:gd name="connsiteX252" fmla="*/ 3977063 w 5037736"/>
              <a:gd name="connsiteY252" fmla="*/ 2603012 h 4110086"/>
              <a:gd name="connsiteX253" fmla="*/ 3973722 w 5037736"/>
              <a:gd name="connsiteY253" fmla="*/ 2597297 h 4110086"/>
              <a:gd name="connsiteX254" fmla="*/ 3971050 w 5037736"/>
              <a:gd name="connsiteY254" fmla="*/ 2591900 h 4110086"/>
              <a:gd name="connsiteX255" fmla="*/ 3968711 w 5037736"/>
              <a:gd name="connsiteY255" fmla="*/ 2586503 h 4110086"/>
              <a:gd name="connsiteX256" fmla="*/ 3966707 w 5037736"/>
              <a:gd name="connsiteY256" fmla="*/ 2581106 h 4110086"/>
              <a:gd name="connsiteX257" fmla="*/ 3965037 w 5037736"/>
              <a:gd name="connsiteY257" fmla="*/ 2575074 h 4110086"/>
              <a:gd name="connsiteX258" fmla="*/ 3963366 w 5037736"/>
              <a:gd name="connsiteY258" fmla="*/ 2569677 h 4110086"/>
              <a:gd name="connsiteX259" fmla="*/ 3962030 w 5037736"/>
              <a:gd name="connsiteY259" fmla="*/ 2563962 h 4110086"/>
              <a:gd name="connsiteX260" fmla="*/ 3961028 w 5037736"/>
              <a:gd name="connsiteY260" fmla="*/ 2558247 h 4110086"/>
              <a:gd name="connsiteX261" fmla="*/ 3960026 w 5037736"/>
              <a:gd name="connsiteY261" fmla="*/ 2551898 h 4110086"/>
              <a:gd name="connsiteX262" fmla="*/ 3959691 w 5037736"/>
              <a:gd name="connsiteY262" fmla="*/ 2546183 h 4110086"/>
              <a:gd name="connsiteX263" fmla="*/ 3959691 w 5037736"/>
              <a:gd name="connsiteY263" fmla="*/ 2540469 h 4110086"/>
              <a:gd name="connsiteX264" fmla="*/ 3959691 w 5037736"/>
              <a:gd name="connsiteY264" fmla="*/ 2534436 h 4110086"/>
              <a:gd name="connsiteX265" fmla="*/ 3960026 w 5037736"/>
              <a:gd name="connsiteY265" fmla="*/ 2528404 h 4110086"/>
              <a:gd name="connsiteX266" fmla="*/ 3961028 w 5037736"/>
              <a:gd name="connsiteY266" fmla="*/ 2522690 h 4110086"/>
              <a:gd name="connsiteX267" fmla="*/ 3962030 w 5037736"/>
              <a:gd name="connsiteY267" fmla="*/ 2516658 h 4110086"/>
              <a:gd name="connsiteX268" fmla="*/ 3963366 w 5037736"/>
              <a:gd name="connsiteY268" fmla="*/ 2510943 h 4110086"/>
              <a:gd name="connsiteX269" fmla="*/ 3965037 w 5037736"/>
              <a:gd name="connsiteY269" fmla="*/ 2505228 h 4110086"/>
              <a:gd name="connsiteX270" fmla="*/ 3966707 w 5037736"/>
              <a:gd name="connsiteY270" fmla="*/ 2499514 h 4110086"/>
              <a:gd name="connsiteX271" fmla="*/ 3968711 w 5037736"/>
              <a:gd name="connsiteY271" fmla="*/ 2494117 h 4110086"/>
              <a:gd name="connsiteX272" fmla="*/ 3971050 w 5037736"/>
              <a:gd name="connsiteY272" fmla="*/ 2488402 h 4110086"/>
              <a:gd name="connsiteX273" fmla="*/ 3973722 w 5037736"/>
              <a:gd name="connsiteY273" fmla="*/ 2483322 h 4110086"/>
              <a:gd name="connsiteX274" fmla="*/ 3977063 w 5037736"/>
              <a:gd name="connsiteY274" fmla="*/ 2477608 h 4110086"/>
              <a:gd name="connsiteX275" fmla="*/ 3980070 w 5037736"/>
              <a:gd name="connsiteY275" fmla="*/ 2472528 h 4110086"/>
              <a:gd name="connsiteX276" fmla="*/ 3983410 w 5037736"/>
              <a:gd name="connsiteY276" fmla="*/ 2467448 h 4110086"/>
              <a:gd name="connsiteX277" fmla="*/ 3987419 w 5037736"/>
              <a:gd name="connsiteY277" fmla="*/ 2462686 h 4110086"/>
              <a:gd name="connsiteX278" fmla="*/ 3991428 w 5037736"/>
              <a:gd name="connsiteY278" fmla="*/ 2457924 h 4110086"/>
              <a:gd name="connsiteX279" fmla="*/ 3995771 w 5037736"/>
              <a:gd name="connsiteY279" fmla="*/ 2453162 h 4110086"/>
              <a:gd name="connsiteX280" fmla="*/ 4000448 w 5037736"/>
              <a:gd name="connsiteY280" fmla="*/ 2449035 h 4110086"/>
              <a:gd name="connsiteX281" fmla="*/ 4005459 w 5037736"/>
              <a:gd name="connsiteY281" fmla="*/ 2444907 h 4110086"/>
              <a:gd name="connsiteX282" fmla="*/ 4010135 w 5037736"/>
              <a:gd name="connsiteY282" fmla="*/ 2441098 h 4110086"/>
              <a:gd name="connsiteX283" fmla="*/ 4015146 w 5037736"/>
              <a:gd name="connsiteY283" fmla="*/ 2437288 h 4110086"/>
              <a:gd name="connsiteX284" fmla="*/ 4020492 w 5037736"/>
              <a:gd name="connsiteY284" fmla="*/ 2434430 h 4110086"/>
              <a:gd name="connsiteX285" fmla="*/ 4025503 w 5037736"/>
              <a:gd name="connsiteY285" fmla="*/ 2431256 h 4110086"/>
              <a:gd name="connsiteX286" fmla="*/ 4031182 w 5037736"/>
              <a:gd name="connsiteY286" fmla="*/ 2428398 h 4110086"/>
              <a:gd name="connsiteX287" fmla="*/ 4036527 w 5037736"/>
              <a:gd name="connsiteY287" fmla="*/ 2426176 h 4110086"/>
              <a:gd name="connsiteX288" fmla="*/ 4042206 w 5037736"/>
              <a:gd name="connsiteY288" fmla="*/ 2423954 h 4110086"/>
              <a:gd name="connsiteX289" fmla="*/ 4047885 w 5037736"/>
              <a:gd name="connsiteY289" fmla="*/ 2422366 h 4110086"/>
              <a:gd name="connsiteX290" fmla="*/ 4053564 w 5037736"/>
              <a:gd name="connsiteY290" fmla="*/ 2420461 h 4110086"/>
              <a:gd name="connsiteX291" fmla="*/ 4059577 w 5037736"/>
              <a:gd name="connsiteY291" fmla="*/ 2419509 h 4110086"/>
              <a:gd name="connsiteX292" fmla="*/ 4065256 w 5037736"/>
              <a:gd name="connsiteY292" fmla="*/ 2418557 h 4110086"/>
              <a:gd name="connsiteX293" fmla="*/ 4071270 w 5037736"/>
              <a:gd name="connsiteY293" fmla="*/ 2417922 h 4110086"/>
              <a:gd name="connsiteX294" fmla="*/ 4076949 w 5037736"/>
              <a:gd name="connsiteY294" fmla="*/ 2417287 h 4110086"/>
              <a:gd name="connsiteX295" fmla="*/ 4082962 w 5037736"/>
              <a:gd name="connsiteY295" fmla="*/ 2417287 h 4110086"/>
              <a:gd name="connsiteX296" fmla="*/ 4088975 w 5037736"/>
              <a:gd name="connsiteY296" fmla="*/ 2417287 h 4110086"/>
              <a:gd name="connsiteX297" fmla="*/ 4094654 w 5037736"/>
              <a:gd name="connsiteY297" fmla="*/ 2417922 h 4110086"/>
              <a:gd name="connsiteX298" fmla="*/ 4100668 w 5037736"/>
              <a:gd name="connsiteY298" fmla="*/ 2418557 h 4110086"/>
              <a:gd name="connsiteX299" fmla="*/ 4106347 w 5037736"/>
              <a:gd name="connsiteY299" fmla="*/ 2419509 h 4110086"/>
              <a:gd name="connsiteX300" fmla="*/ 4112360 w 5037736"/>
              <a:gd name="connsiteY300" fmla="*/ 2420461 h 4110086"/>
              <a:gd name="connsiteX301" fmla="*/ 4118039 w 5037736"/>
              <a:gd name="connsiteY301" fmla="*/ 2422366 h 4110086"/>
              <a:gd name="connsiteX302" fmla="*/ 4123718 w 5037736"/>
              <a:gd name="connsiteY302" fmla="*/ 2423954 h 4110086"/>
              <a:gd name="connsiteX303" fmla="*/ 4129397 w 5037736"/>
              <a:gd name="connsiteY303" fmla="*/ 2426176 h 4110086"/>
              <a:gd name="connsiteX304" fmla="*/ 4134742 w 5037736"/>
              <a:gd name="connsiteY304" fmla="*/ 2428398 h 4110086"/>
              <a:gd name="connsiteX305" fmla="*/ 4140421 w 5037736"/>
              <a:gd name="connsiteY305" fmla="*/ 2431256 h 4110086"/>
              <a:gd name="connsiteX306" fmla="*/ 4145767 w 5037736"/>
              <a:gd name="connsiteY306" fmla="*/ 2434430 h 4110086"/>
              <a:gd name="connsiteX307" fmla="*/ 4150778 w 5037736"/>
              <a:gd name="connsiteY307" fmla="*/ 2437288 h 4110086"/>
              <a:gd name="connsiteX308" fmla="*/ 4155789 w 5037736"/>
              <a:gd name="connsiteY308" fmla="*/ 2441098 h 4110086"/>
              <a:gd name="connsiteX309" fmla="*/ 4160800 w 5037736"/>
              <a:gd name="connsiteY309" fmla="*/ 2444907 h 4110086"/>
              <a:gd name="connsiteX310" fmla="*/ 4165476 w 5037736"/>
              <a:gd name="connsiteY310" fmla="*/ 2449035 h 4110086"/>
              <a:gd name="connsiteX311" fmla="*/ 4170153 w 5037736"/>
              <a:gd name="connsiteY311" fmla="*/ 2453162 h 4110086"/>
              <a:gd name="connsiteX312" fmla="*/ 4969908 w 5037736"/>
              <a:gd name="connsiteY312" fmla="*/ 3252257 h 4110086"/>
              <a:gd name="connsiteX313" fmla="*/ 5037736 w 5037736"/>
              <a:gd name="connsiteY313" fmla="*/ 3319991 h 411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</a:cxnLst>
            <a:rect l="l" t="t" r="r" b="b"/>
            <a:pathLst>
              <a:path w="5037736" h="4110086">
                <a:moveTo>
                  <a:pt x="5037736" y="0"/>
                </a:moveTo>
                <a:lnTo>
                  <a:pt x="0" y="0"/>
                </a:lnTo>
                <a:lnTo>
                  <a:pt x="2696252" y="2688414"/>
                </a:lnTo>
                <a:cubicBezTo>
                  <a:pt x="2695918" y="2685874"/>
                  <a:pt x="2695918" y="2683652"/>
                  <a:pt x="2695583" y="2681112"/>
                </a:cubicBezTo>
                <a:cubicBezTo>
                  <a:pt x="2695249" y="2678889"/>
                  <a:pt x="2695249" y="2676350"/>
                  <a:pt x="2694915" y="2674127"/>
                </a:cubicBezTo>
                <a:lnTo>
                  <a:pt x="2694915" y="2667143"/>
                </a:lnTo>
                <a:cubicBezTo>
                  <a:pt x="2694915" y="2664920"/>
                  <a:pt x="2695249" y="2662381"/>
                  <a:pt x="2695249" y="2660158"/>
                </a:cubicBezTo>
                <a:cubicBezTo>
                  <a:pt x="2695583" y="2657618"/>
                  <a:pt x="2695583" y="2655396"/>
                  <a:pt x="2695918" y="2652856"/>
                </a:cubicBezTo>
                <a:cubicBezTo>
                  <a:pt x="2696252" y="2650634"/>
                  <a:pt x="2696586" y="2648094"/>
                  <a:pt x="2696920" y="2645872"/>
                </a:cubicBezTo>
                <a:cubicBezTo>
                  <a:pt x="2697588" y="2643649"/>
                  <a:pt x="2697922" y="2641109"/>
                  <a:pt x="2698590" y="2638887"/>
                </a:cubicBezTo>
                <a:cubicBezTo>
                  <a:pt x="2699258" y="2636665"/>
                  <a:pt x="2699592" y="2634125"/>
                  <a:pt x="2700260" y="2631903"/>
                </a:cubicBezTo>
                <a:cubicBezTo>
                  <a:pt x="2700929" y="2629680"/>
                  <a:pt x="2701931" y="2627458"/>
                  <a:pt x="2702599" y="2625235"/>
                </a:cubicBezTo>
                <a:lnTo>
                  <a:pt x="2705605" y="2618568"/>
                </a:lnTo>
                <a:cubicBezTo>
                  <a:pt x="2706608" y="2616346"/>
                  <a:pt x="2707944" y="2614441"/>
                  <a:pt x="2708946" y="2612219"/>
                </a:cubicBezTo>
                <a:cubicBezTo>
                  <a:pt x="2709948" y="2609996"/>
                  <a:pt x="2711285" y="2607774"/>
                  <a:pt x="2712287" y="2605552"/>
                </a:cubicBezTo>
                <a:cubicBezTo>
                  <a:pt x="2713623" y="2603647"/>
                  <a:pt x="2714959" y="2601425"/>
                  <a:pt x="2716296" y="2599520"/>
                </a:cubicBezTo>
                <a:cubicBezTo>
                  <a:pt x="2717966" y="2597615"/>
                  <a:pt x="2719302" y="2595392"/>
                  <a:pt x="2720973" y="2593488"/>
                </a:cubicBezTo>
                <a:cubicBezTo>
                  <a:pt x="2722643" y="2591583"/>
                  <a:pt x="2723979" y="2589678"/>
                  <a:pt x="2725649" y="2587773"/>
                </a:cubicBezTo>
                <a:lnTo>
                  <a:pt x="2730660" y="2582058"/>
                </a:lnTo>
                <a:cubicBezTo>
                  <a:pt x="2732331" y="2580788"/>
                  <a:pt x="2733667" y="2579201"/>
                  <a:pt x="2735337" y="2577931"/>
                </a:cubicBezTo>
                <a:cubicBezTo>
                  <a:pt x="2737008" y="2576661"/>
                  <a:pt x="2738344" y="2575074"/>
                  <a:pt x="2740014" y="2573804"/>
                </a:cubicBezTo>
                <a:lnTo>
                  <a:pt x="2745025" y="2569994"/>
                </a:lnTo>
                <a:lnTo>
                  <a:pt x="2750036" y="2566184"/>
                </a:lnTo>
                <a:cubicBezTo>
                  <a:pt x="2751707" y="2565232"/>
                  <a:pt x="2753711" y="2564279"/>
                  <a:pt x="2755381" y="2563327"/>
                </a:cubicBezTo>
                <a:cubicBezTo>
                  <a:pt x="2757052" y="2562375"/>
                  <a:pt x="2759056" y="2561105"/>
                  <a:pt x="2760726" y="2560152"/>
                </a:cubicBezTo>
                <a:cubicBezTo>
                  <a:pt x="2762397" y="2559200"/>
                  <a:pt x="2764401" y="2558247"/>
                  <a:pt x="2766072" y="2557295"/>
                </a:cubicBezTo>
                <a:cubicBezTo>
                  <a:pt x="2767742" y="2556660"/>
                  <a:pt x="2769746" y="2555708"/>
                  <a:pt x="2771417" y="2555073"/>
                </a:cubicBezTo>
                <a:cubicBezTo>
                  <a:pt x="2773421" y="2554438"/>
                  <a:pt x="2775091" y="2553485"/>
                  <a:pt x="2777096" y="2552850"/>
                </a:cubicBezTo>
                <a:cubicBezTo>
                  <a:pt x="2779100" y="2552215"/>
                  <a:pt x="2780770" y="2551898"/>
                  <a:pt x="2782775" y="2551263"/>
                </a:cubicBezTo>
                <a:cubicBezTo>
                  <a:pt x="2784779" y="2550628"/>
                  <a:pt x="2786784" y="2550310"/>
                  <a:pt x="2788788" y="2549675"/>
                </a:cubicBezTo>
                <a:cubicBezTo>
                  <a:pt x="2790792" y="2549358"/>
                  <a:pt x="2792463" y="2548723"/>
                  <a:pt x="2794467" y="2548406"/>
                </a:cubicBezTo>
                <a:lnTo>
                  <a:pt x="2800146" y="2547453"/>
                </a:lnTo>
                <a:cubicBezTo>
                  <a:pt x="2802151" y="2547136"/>
                  <a:pt x="2804155" y="2547136"/>
                  <a:pt x="2806159" y="2546818"/>
                </a:cubicBezTo>
                <a:cubicBezTo>
                  <a:pt x="2808164" y="2546501"/>
                  <a:pt x="2809834" y="2546501"/>
                  <a:pt x="2811839" y="2546183"/>
                </a:cubicBezTo>
                <a:lnTo>
                  <a:pt x="2817852" y="2546183"/>
                </a:lnTo>
                <a:lnTo>
                  <a:pt x="2823865" y="2546183"/>
                </a:lnTo>
                <a:cubicBezTo>
                  <a:pt x="2825869" y="2546501"/>
                  <a:pt x="2827874" y="2546501"/>
                  <a:pt x="2829878" y="2546818"/>
                </a:cubicBezTo>
                <a:cubicBezTo>
                  <a:pt x="2831883" y="2547136"/>
                  <a:pt x="2833553" y="2547136"/>
                  <a:pt x="2835557" y="2547453"/>
                </a:cubicBezTo>
                <a:lnTo>
                  <a:pt x="2841236" y="2548406"/>
                </a:lnTo>
                <a:cubicBezTo>
                  <a:pt x="2843241" y="2548723"/>
                  <a:pt x="2845245" y="2549358"/>
                  <a:pt x="2847250" y="2549675"/>
                </a:cubicBezTo>
                <a:cubicBezTo>
                  <a:pt x="2849254" y="2550310"/>
                  <a:pt x="2850924" y="2550628"/>
                  <a:pt x="2852929" y="2551263"/>
                </a:cubicBezTo>
                <a:cubicBezTo>
                  <a:pt x="2854933" y="2551898"/>
                  <a:pt x="2856604" y="2552215"/>
                  <a:pt x="2858608" y="2552850"/>
                </a:cubicBezTo>
                <a:cubicBezTo>
                  <a:pt x="2860612" y="2553485"/>
                  <a:pt x="2862283" y="2554438"/>
                  <a:pt x="2864287" y="2555073"/>
                </a:cubicBezTo>
                <a:cubicBezTo>
                  <a:pt x="2866291" y="2555708"/>
                  <a:pt x="2867962" y="2556660"/>
                  <a:pt x="2869966" y="2557295"/>
                </a:cubicBezTo>
                <a:cubicBezTo>
                  <a:pt x="2871637" y="2558247"/>
                  <a:pt x="2873641" y="2559200"/>
                  <a:pt x="2875311" y="2560152"/>
                </a:cubicBezTo>
                <a:cubicBezTo>
                  <a:pt x="2876982" y="2561105"/>
                  <a:pt x="2878652" y="2562375"/>
                  <a:pt x="2880322" y="2563327"/>
                </a:cubicBezTo>
                <a:cubicBezTo>
                  <a:pt x="2881993" y="2564279"/>
                  <a:pt x="2883997" y="2565232"/>
                  <a:pt x="2885667" y="2566184"/>
                </a:cubicBezTo>
                <a:lnTo>
                  <a:pt x="2890678" y="2569994"/>
                </a:lnTo>
                <a:lnTo>
                  <a:pt x="2895689" y="2573804"/>
                </a:lnTo>
                <a:cubicBezTo>
                  <a:pt x="2897360" y="2575074"/>
                  <a:pt x="2898696" y="2576661"/>
                  <a:pt x="2900366" y="2577931"/>
                </a:cubicBezTo>
                <a:cubicBezTo>
                  <a:pt x="2902037" y="2579201"/>
                  <a:pt x="2903373" y="2580788"/>
                  <a:pt x="2905043" y="2582058"/>
                </a:cubicBezTo>
                <a:lnTo>
                  <a:pt x="4398989" y="4073893"/>
                </a:lnTo>
                <a:cubicBezTo>
                  <a:pt x="4400325" y="4075480"/>
                  <a:pt x="4401995" y="4076750"/>
                  <a:pt x="4403332" y="4078338"/>
                </a:cubicBezTo>
                <a:cubicBezTo>
                  <a:pt x="4405002" y="4079608"/>
                  <a:pt x="4406338" y="4081195"/>
                  <a:pt x="4408009" y="4082465"/>
                </a:cubicBezTo>
                <a:lnTo>
                  <a:pt x="4413020" y="4086275"/>
                </a:lnTo>
                <a:cubicBezTo>
                  <a:pt x="4414690" y="4087545"/>
                  <a:pt x="4416360" y="4088497"/>
                  <a:pt x="4418031" y="4089767"/>
                </a:cubicBezTo>
                <a:cubicBezTo>
                  <a:pt x="4419701" y="4091037"/>
                  <a:pt x="4421372" y="4091989"/>
                  <a:pt x="4423042" y="4093259"/>
                </a:cubicBezTo>
                <a:cubicBezTo>
                  <a:pt x="4425046" y="4094212"/>
                  <a:pt x="4426716" y="4094847"/>
                  <a:pt x="4428721" y="4095799"/>
                </a:cubicBezTo>
                <a:lnTo>
                  <a:pt x="4433732" y="4098656"/>
                </a:lnTo>
                <a:cubicBezTo>
                  <a:pt x="4435736" y="4099609"/>
                  <a:pt x="4437741" y="4100244"/>
                  <a:pt x="4439745" y="4101196"/>
                </a:cubicBezTo>
                <a:cubicBezTo>
                  <a:pt x="4441416" y="4101831"/>
                  <a:pt x="4443420" y="4102466"/>
                  <a:pt x="4445090" y="4103101"/>
                </a:cubicBezTo>
                <a:cubicBezTo>
                  <a:pt x="4447094" y="4103736"/>
                  <a:pt x="4448765" y="4104371"/>
                  <a:pt x="4450769" y="4105006"/>
                </a:cubicBezTo>
                <a:cubicBezTo>
                  <a:pt x="4452774" y="4105641"/>
                  <a:pt x="4454444" y="4105958"/>
                  <a:pt x="4456449" y="4106593"/>
                </a:cubicBezTo>
                <a:cubicBezTo>
                  <a:pt x="4458453" y="4106911"/>
                  <a:pt x="4460123" y="4107546"/>
                  <a:pt x="4462127" y="4107863"/>
                </a:cubicBezTo>
                <a:lnTo>
                  <a:pt x="4468140" y="4108816"/>
                </a:lnTo>
                <a:cubicBezTo>
                  <a:pt x="4470145" y="4109133"/>
                  <a:pt x="4472149" y="4109133"/>
                  <a:pt x="4474154" y="4109451"/>
                </a:cubicBezTo>
                <a:cubicBezTo>
                  <a:pt x="4476158" y="4109768"/>
                  <a:pt x="4478162" y="4109768"/>
                  <a:pt x="4480167" y="4110086"/>
                </a:cubicBezTo>
                <a:lnTo>
                  <a:pt x="4485846" y="4110086"/>
                </a:lnTo>
                <a:lnTo>
                  <a:pt x="4491526" y="4110086"/>
                </a:lnTo>
                <a:cubicBezTo>
                  <a:pt x="4493529" y="4109768"/>
                  <a:pt x="4495534" y="4109768"/>
                  <a:pt x="4497538" y="4109451"/>
                </a:cubicBezTo>
                <a:cubicBezTo>
                  <a:pt x="4499543" y="4109133"/>
                  <a:pt x="4501547" y="4109133"/>
                  <a:pt x="4503551" y="4108816"/>
                </a:cubicBezTo>
                <a:lnTo>
                  <a:pt x="4509565" y="4107863"/>
                </a:lnTo>
                <a:cubicBezTo>
                  <a:pt x="4511569" y="4107546"/>
                  <a:pt x="4513239" y="4106911"/>
                  <a:pt x="4515244" y="4106593"/>
                </a:cubicBezTo>
                <a:cubicBezTo>
                  <a:pt x="4516915" y="4105958"/>
                  <a:pt x="4518919" y="4105641"/>
                  <a:pt x="4520589" y="4105006"/>
                </a:cubicBezTo>
                <a:lnTo>
                  <a:pt x="4526602" y="4103101"/>
                </a:lnTo>
                <a:cubicBezTo>
                  <a:pt x="4528272" y="4102466"/>
                  <a:pt x="4530277" y="4101831"/>
                  <a:pt x="4531948" y="4101196"/>
                </a:cubicBezTo>
                <a:cubicBezTo>
                  <a:pt x="4533952" y="4100244"/>
                  <a:pt x="4535956" y="4099609"/>
                  <a:pt x="4537960" y="4098656"/>
                </a:cubicBezTo>
                <a:lnTo>
                  <a:pt x="4542971" y="4095799"/>
                </a:lnTo>
                <a:cubicBezTo>
                  <a:pt x="4544976" y="4094847"/>
                  <a:pt x="4546646" y="4094212"/>
                  <a:pt x="4548650" y="4093259"/>
                </a:cubicBezTo>
                <a:cubicBezTo>
                  <a:pt x="4550321" y="4091989"/>
                  <a:pt x="4551991" y="4091037"/>
                  <a:pt x="4553661" y="4089767"/>
                </a:cubicBezTo>
                <a:cubicBezTo>
                  <a:pt x="4555332" y="4088497"/>
                  <a:pt x="4557002" y="4087545"/>
                  <a:pt x="4558672" y="4086275"/>
                </a:cubicBezTo>
                <a:lnTo>
                  <a:pt x="4563683" y="4082465"/>
                </a:lnTo>
                <a:cubicBezTo>
                  <a:pt x="4565354" y="4081195"/>
                  <a:pt x="4566690" y="4079608"/>
                  <a:pt x="4568360" y="4078338"/>
                </a:cubicBezTo>
                <a:cubicBezTo>
                  <a:pt x="4569697" y="4076750"/>
                  <a:pt x="4571367" y="4075480"/>
                  <a:pt x="4572704" y="4073893"/>
                </a:cubicBezTo>
                <a:lnTo>
                  <a:pt x="4577381" y="4069448"/>
                </a:lnTo>
                <a:lnTo>
                  <a:pt x="4581389" y="4064686"/>
                </a:lnTo>
                <a:cubicBezTo>
                  <a:pt x="4582726" y="4063099"/>
                  <a:pt x="4583727" y="4061194"/>
                  <a:pt x="4585064" y="4059606"/>
                </a:cubicBezTo>
                <a:cubicBezTo>
                  <a:pt x="4586400" y="4058019"/>
                  <a:pt x="4587403" y="4056432"/>
                  <a:pt x="4588738" y="4054844"/>
                </a:cubicBezTo>
                <a:cubicBezTo>
                  <a:pt x="4589741" y="4052939"/>
                  <a:pt x="4591077" y="4051352"/>
                  <a:pt x="4592079" y="4049447"/>
                </a:cubicBezTo>
                <a:cubicBezTo>
                  <a:pt x="4593081" y="4047860"/>
                  <a:pt x="4594084" y="4045955"/>
                  <a:pt x="4595086" y="4044367"/>
                </a:cubicBezTo>
                <a:cubicBezTo>
                  <a:pt x="4595754" y="4042463"/>
                  <a:pt x="4596756" y="4040558"/>
                  <a:pt x="4597424" y="4038653"/>
                </a:cubicBezTo>
                <a:cubicBezTo>
                  <a:pt x="4598092" y="4036748"/>
                  <a:pt x="4599095" y="4035161"/>
                  <a:pt x="4599763" y="4033256"/>
                </a:cubicBezTo>
                <a:cubicBezTo>
                  <a:pt x="4600431" y="4031351"/>
                  <a:pt x="4601433" y="4029763"/>
                  <a:pt x="4602101" y="4027859"/>
                </a:cubicBezTo>
                <a:lnTo>
                  <a:pt x="4604106" y="4022144"/>
                </a:lnTo>
                <a:cubicBezTo>
                  <a:pt x="4604774" y="4020239"/>
                  <a:pt x="4605108" y="4018017"/>
                  <a:pt x="4605776" y="4016112"/>
                </a:cubicBezTo>
                <a:lnTo>
                  <a:pt x="4606778" y="4010397"/>
                </a:lnTo>
                <a:lnTo>
                  <a:pt x="4607781" y="4004683"/>
                </a:lnTo>
                <a:cubicBezTo>
                  <a:pt x="4608115" y="4002778"/>
                  <a:pt x="4608115" y="4000555"/>
                  <a:pt x="4608448" y="3998650"/>
                </a:cubicBezTo>
                <a:cubicBezTo>
                  <a:pt x="4608448" y="3996746"/>
                  <a:pt x="4608782" y="3994841"/>
                  <a:pt x="4608782" y="3992936"/>
                </a:cubicBezTo>
                <a:cubicBezTo>
                  <a:pt x="4608782" y="3991031"/>
                  <a:pt x="4609117" y="3989126"/>
                  <a:pt x="4609117" y="3987221"/>
                </a:cubicBezTo>
                <a:cubicBezTo>
                  <a:pt x="4609117" y="3984999"/>
                  <a:pt x="4608782" y="3983094"/>
                  <a:pt x="4608782" y="3980872"/>
                </a:cubicBezTo>
                <a:cubicBezTo>
                  <a:pt x="4608782" y="3978967"/>
                  <a:pt x="4608448" y="3977062"/>
                  <a:pt x="4608448" y="3975157"/>
                </a:cubicBezTo>
                <a:cubicBezTo>
                  <a:pt x="4608115" y="3973252"/>
                  <a:pt x="4608115" y="3971347"/>
                  <a:pt x="4607781" y="3969442"/>
                </a:cubicBezTo>
                <a:cubicBezTo>
                  <a:pt x="4607446" y="3967537"/>
                  <a:pt x="4607112" y="3965315"/>
                  <a:pt x="4606778" y="3963410"/>
                </a:cubicBezTo>
                <a:lnTo>
                  <a:pt x="4605776" y="3957696"/>
                </a:lnTo>
                <a:cubicBezTo>
                  <a:pt x="4605108" y="3955791"/>
                  <a:pt x="4604774" y="3953886"/>
                  <a:pt x="4604106" y="3951981"/>
                </a:cubicBezTo>
                <a:cubicBezTo>
                  <a:pt x="4603437" y="3950076"/>
                  <a:pt x="4602770" y="3948489"/>
                  <a:pt x="4602101" y="3946584"/>
                </a:cubicBezTo>
                <a:cubicBezTo>
                  <a:pt x="4601433" y="3944679"/>
                  <a:pt x="4600431" y="3942457"/>
                  <a:pt x="4599763" y="3940552"/>
                </a:cubicBezTo>
                <a:cubicBezTo>
                  <a:pt x="4599095" y="3938647"/>
                  <a:pt x="4598092" y="3937059"/>
                  <a:pt x="4597424" y="3935155"/>
                </a:cubicBezTo>
                <a:cubicBezTo>
                  <a:pt x="4596756" y="3933250"/>
                  <a:pt x="4595754" y="3931662"/>
                  <a:pt x="4595086" y="3929757"/>
                </a:cubicBezTo>
                <a:cubicBezTo>
                  <a:pt x="4594084" y="3928170"/>
                  <a:pt x="4593081" y="3926265"/>
                  <a:pt x="4592079" y="3924678"/>
                </a:cubicBezTo>
                <a:cubicBezTo>
                  <a:pt x="4591077" y="3922773"/>
                  <a:pt x="4589741" y="3921185"/>
                  <a:pt x="4588738" y="3919281"/>
                </a:cubicBezTo>
                <a:cubicBezTo>
                  <a:pt x="4587403" y="3917693"/>
                  <a:pt x="4586400" y="3915788"/>
                  <a:pt x="4585064" y="3914201"/>
                </a:cubicBezTo>
                <a:cubicBezTo>
                  <a:pt x="4583727" y="3912614"/>
                  <a:pt x="4582726" y="3910709"/>
                  <a:pt x="4581389" y="3909121"/>
                </a:cubicBezTo>
                <a:cubicBezTo>
                  <a:pt x="4580053" y="3907534"/>
                  <a:pt x="4578716" y="3906264"/>
                  <a:pt x="4577381" y="3904677"/>
                </a:cubicBezTo>
                <a:cubicBezTo>
                  <a:pt x="4575710" y="3903089"/>
                  <a:pt x="4574374" y="3901502"/>
                  <a:pt x="4572704" y="3899914"/>
                </a:cubicBezTo>
                <a:lnTo>
                  <a:pt x="3276525" y="2605234"/>
                </a:lnTo>
                <a:cubicBezTo>
                  <a:pt x="3275189" y="2603647"/>
                  <a:pt x="3273519" y="2602059"/>
                  <a:pt x="3272182" y="2600472"/>
                </a:cubicBezTo>
                <a:cubicBezTo>
                  <a:pt x="3270846" y="2598885"/>
                  <a:pt x="3269510" y="2597615"/>
                  <a:pt x="3268174" y="2596027"/>
                </a:cubicBezTo>
                <a:cubicBezTo>
                  <a:pt x="3266837" y="2594440"/>
                  <a:pt x="3265501" y="2592535"/>
                  <a:pt x="3264165" y="2590948"/>
                </a:cubicBezTo>
                <a:cubicBezTo>
                  <a:pt x="3263163" y="2589360"/>
                  <a:pt x="3261826" y="2587455"/>
                  <a:pt x="3260824" y="2585868"/>
                </a:cubicBezTo>
                <a:cubicBezTo>
                  <a:pt x="3259822" y="2584281"/>
                  <a:pt x="3258820" y="2582376"/>
                  <a:pt x="3257818" y="2580788"/>
                </a:cubicBezTo>
                <a:cubicBezTo>
                  <a:pt x="3256815" y="2579201"/>
                  <a:pt x="3255813" y="2577296"/>
                  <a:pt x="3254811" y="2575709"/>
                </a:cubicBezTo>
                <a:cubicBezTo>
                  <a:pt x="3253809" y="2573804"/>
                  <a:pt x="3253141" y="2571899"/>
                  <a:pt x="3252138" y="2569994"/>
                </a:cubicBezTo>
                <a:cubicBezTo>
                  <a:pt x="3251136" y="2568089"/>
                  <a:pt x="3250468" y="2566502"/>
                  <a:pt x="3249466" y="2564597"/>
                </a:cubicBezTo>
                <a:lnTo>
                  <a:pt x="3247461" y="2558882"/>
                </a:lnTo>
                <a:cubicBezTo>
                  <a:pt x="3246793" y="2556977"/>
                  <a:pt x="3246459" y="2555073"/>
                  <a:pt x="3245791" y="2553168"/>
                </a:cubicBezTo>
                <a:cubicBezTo>
                  <a:pt x="3245123" y="2551263"/>
                  <a:pt x="3244789" y="2549358"/>
                  <a:pt x="3244121" y="2547453"/>
                </a:cubicBezTo>
                <a:cubicBezTo>
                  <a:pt x="3243787" y="2545548"/>
                  <a:pt x="3243119" y="2543643"/>
                  <a:pt x="3242785" y="2541738"/>
                </a:cubicBezTo>
                <a:lnTo>
                  <a:pt x="3241782" y="2536024"/>
                </a:lnTo>
                <a:cubicBezTo>
                  <a:pt x="3241448" y="2534119"/>
                  <a:pt x="3241448" y="2531897"/>
                  <a:pt x="3241114" y="2529992"/>
                </a:cubicBezTo>
                <a:cubicBezTo>
                  <a:pt x="3241114" y="2528087"/>
                  <a:pt x="3240780" y="2526182"/>
                  <a:pt x="3240780" y="2524277"/>
                </a:cubicBezTo>
                <a:lnTo>
                  <a:pt x="3240780" y="2518245"/>
                </a:lnTo>
                <a:lnTo>
                  <a:pt x="3240780" y="2512213"/>
                </a:lnTo>
                <a:cubicBezTo>
                  <a:pt x="3240780" y="2510308"/>
                  <a:pt x="3241114" y="2508403"/>
                  <a:pt x="3241114" y="2506498"/>
                </a:cubicBezTo>
                <a:cubicBezTo>
                  <a:pt x="3241448" y="2504593"/>
                  <a:pt x="3241448" y="2502689"/>
                  <a:pt x="3241782" y="2500784"/>
                </a:cubicBezTo>
                <a:cubicBezTo>
                  <a:pt x="3242116" y="2498879"/>
                  <a:pt x="3242450" y="2496656"/>
                  <a:pt x="3242785" y="2494752"/>
                </a:cubicBezTo>
                <a:cubicBezTo>
                  <a:pt x="3243119" y="2492847"/>
                  <a:pt x="3243787" y="2490942"/>
                  <a:pt x="3244121" y="2489037"/>
                </a:cubicBezTo>
                <a:cubicBezTo>
                  <a:pt x="3244789" y="2487132"/>
                  <a:pt x="3245123" y="2485227"/>
                  <a:pt x="3245791" y="2483322"/>
                </a:cubicBezTo>
                <a:cubicBezTo>
                  <a:pt x="3246459" y="2481417"/>
                  <a:pt x="3246793" y="2479195"/>
                  <a:pt x="3247461" y="2477290"/>
                </a:cubicBezTo>
                <a:cubicBezTo>
                  <a:pt x="3248130" y="2475385"/>
                  <a:pt x="3248798" y="2473798"/>
                  <a:pt x="3249466" y="2471893"/>
                </a:cubicBezTo>
                <a:cubicBezTo>
                  <a:pt x="3250468" y="2469988"/>
                  <a:pt x="3251136" y="2468401"/>
                  <a:pt x="3252138" y="2466496"/>
                </a:cubicBezTo>
                <a:cubicBezTo>
                  <a:pt x="3253141" y="2464591"/>
                  <a:pt x="3253809" y="2463004"/>
                  <a:pt x="3254811" y="2461099"/>
                </a:cubicBezTo>
                <a:cubicBezTo>
                  <a:pt x="3255813" y="2459194"/>
                  <a:pt x="3256815" y="2457606"/>
                  <a:pt x="3257818" y="2455702"/>
                </a:cubicBezTo>
                <a:cubicBezTo>
                  <a:pt x="3258820" y="2453797"/>
                  <a:pt x="3259822" y="2452209"/>
                  <a:pt x="3260824" y="2450304"/>
                </a:cubicBezTo>
                <a:cubicBezTo>
                  <a:pt x="3261826" y="2448717"/>
                  <a:pt x="3263163" y="2447130"/>
                  <a:pt x="3264165" y="2445542"/>
                </a:cubicBezTo>
                <a:cubicBezTo>
                  <a:pt x="3265501" y="2443955"/>
                  <a:pt x="3266837" y="2442050"/>
                  <a:pt x="3268174" y="2440463"/>
                </a:cubicBezTo>
                <a:lnTo>
                  <a:pt x="3272182" y="2435700"/>
                </a:lnTo>
                <a:cubicBezTo>
                  <a:pt x="3273519" y="2434113"/>
                  <a:pt x="3275189" y="2432843"/>
                  <a:pt x="3276525" y="2431256"/>
                </a:cubicBezTo>
                <a:cubicBezTo>
                  <a:pt x="3278196" y="2429668"/>
                  <a:pt x="3279866" y="2428398"/>
                  <a:pt x="3281536" y="2426811"/>
                </a:cubicBezTo>
                <a:lnTo>
                  <a:pt x="3285879" y="2422684"/>
                </a:lnTo>
                <a:lnTo>
                  <a:pt x="3290890" y="2418874"/>
                </a:lnTo>
                <a:cubicBezTo>
                  <a:pt x="3292560" y="2417604"/>
                  <a:pt x="3294565" y="2416652"/>
                  <a:pt x="3296235" y="2415382"/>
                </a:cubicBezTo>
                <a:cubicBezTo>
                  <a:pt x="3297906" y="2414429"/>
                  <a:pt x="3299576" y="2413159"/>
                  <a:pt x="3301246" y="2412207"/>
                </a:cubicBezTo>
                <a:cubicBezTo>
                  <a:pt x="3302917" y="2411255"/>
                  <a:pt x="3304921" y="2410302"/>
                  <a:pt x="3306591" y="2409350"/>
                </a:cubicBezTo>
                <a:cubicBezTo>
                  <a:pt x="3308262" y="2408397"/>
                  <a:pt x="3310266" y="2407445"/>
                  <a:pt x="3311936" y="2406492"/>
                </a:cubicBezTo>
                <a:cubicBezTo>
                  <a:pt x="3313607" y="2405857"/>
                  <a:pt x="3315611" y="2404905"/>
                  <a:pt x="3317281" y="2404270"/>
                </a:cubicBezTo>
                <a:cubicBezTo>
                  <a:pt x="3319286" y="2403635"/>
                  <a:pt x="3321290" y="2402683"/>
                  <a:pt x="3323295" y="2402048"/>
                </a:cubicBezTo>
                <a:cubicBezTo>
                  <a:pt x="3324965" y="2401413"/>
                  <a:pt x="3326969" y="2400778"/>
                  <a:pt x="3328640" y="2400143"/>
                </a:cubicBezTo>
                <a:cubicBezTo>
                  <a:pt x="3330644" y="2399825"/>
                  <a:pt x="3332648" y="2399190"/>
                  <a:pt x="3334653" y="2398873"/>
                </a:cubicBezTo>
                <a:cubicBezTo>
                  <a:pt x="3336657" y="2398238"/>
                  <a:pt x="3338328" y="2397920"/>
                  <a:pt x="3340332" y="2397285"/>
                </a:cubicBezTo>
                <a:lnTo>
                  <a:pt x="3346011" y="2396333"/>
                </a:lnTo>
                <a:cubicBezTo>
                  <a:pt x="3348016" y="2396016"/>
                  <a:pt x="3350020" y="2396016"/>
                  <a:pt x="3352024" y="2395698"/>
                </a:cubicBezTo>
                <a:cubicBezTo>
                  <a:pt x="3354029" y="2395698"/>
                  <a:pt x="3355699" y="2395381"/>
                  <a:pt x="3357703" y="2395381"/>
                </a:cubicBezTo>
                <a:lnTo>
                  <a:pt x="3364051" y="2395381"/>
                </a:lnTo>
                <a:lnTo>
                  <a:pt x="3369730" y="2395381"/>
                </a:lnTo>
                <a:cubicBezTo>
                  <a:pt x="3371734" y="2395381"/>
                  <a:pt x="3373739" y="2395698"/>
                  <a:pt x="3375743" y="2395698"/>
                </a:cubicBezTo>
                <a:cubicBezTo>
                  <a:pt x="3377747" y="2396016"/>
                  <a:pt x="3379418" y="2396016"/>
                  <a:pt x="3381422" y="2396333"/>
                </a:cubicBezTo>
                <a:lnTo>
                  <a:pt x="3387101" y="2397285"/>
                </a:lnTo>
                <a:cubicBezTo>
                  <a:pt x="3389106" y="2397920"/>
                  <a:pt x="3391110" y="2398238"/>
                  <a:pt x="3393114" y="2398873"/>
                </a:cubicBezTo>
                <a:cubicBezTo>
                  <a:pt x="3395119" y="2399190"/>
                  <a:pt x="3396789" y="2399825"/>
                  <a:pt x="3398794" y="2400143"/>
                </a:cubicBezTo>
                <a:lnTo>
                  <a:pt x="3404807" y="2402048"/>
                </a:lnTo>
                <a:cubicBezTo>
                  <a:pt x="3406477" y="2402683"/>
                  <a:pt x="3408482" y="2403635"/>
                  <a:pt x="3410152" y="2404270"/>
                </a:cubicBezTo>
                <a:cubicBezTo>
                  <a:pt x="3412156" y="2404905"/>
                  <a:pt x="3413827" y="2405857"/>
                  <a:pt x="3415831" y="2406492"/>
                </a:cubicBezTo>
                <a:cubicBezTo>
                  <a:pt x="3417501" y="2407445"/>
                  <a:pt x="3419506" y="2408397"/>
                  <a:pt x="3421176" y="2409350"/>
                </a:cubicBezTo>
                <a:lnTo>
                  <a:pt x="3426187" y="2412207"/>
                </a:lnTo>
                <a:cubicBezTo>
                  <a:pt x="3428191" y="2413159"/>
                  <a:pt x="3429862" y="2414429"/>
                  <a:pt x="3431866" y="2415382"/>
                </a:cubicBezTo>
                <a:cubicBezTo>
                  <a:pt x="3433537" y="2416652"/>
                  <a:pt x="3434873" y="2417604"/>
                  <a:pt x="3436543" y="2418874"/>
                </a:cubicBezTo>
                <a:lnTo>
                  <a:pt x="3441554" y="2422684"/>
                </a:lnTo>
                <a:cubicBezTo>
                  <a:pt x="3443224" y="2423954"/>
                  <a:pt x="3444895" y="2425541"/>
                  <a:pt x="3446565" y="2426811"/>
                </a:cubicBezTo>
                <a:cubicBezTo>
                  <a:pt x="3447901" y="2428398"/>
                  <a:pt x="3449572" y="2429668"/>
                  <a:pt x="3450908" y="2431256"/>
                </a:cubicBezTo>
                <a:lnTo>
                  <a:pt x="4169819" y="3149076"/>
                </a:lnTo>
                <a:lnTo>
                  <a:pt x="4174496" y="3153521"/>
                </a:lnTo>
                <a:cubicBezTo>
                  <a:pt x="4176167" y="3154791"/>
                  <a:pt x="4177503" y="3156378"/>
                  <a:pt x="4179173" y="3157648"/>
                </a:cubicBezTo>
                <a:lnTo>
                  <a:pt x="4184184" y="3161458"/>
                </a:lnTo>
                <a:cubicBezTo>
                  <a:pt x="4185855" y="3162728"/>
                  <a:pt x="4187525" y="3163680"/>
                  <a:pt x="4189195" y="3164950"/>
                </a:cubicBezTo>
                <a:cubicBezTo>
                  <a:pt x="4190866" y="3166220"/>
                  <a:pt x="4192870" y="3167172"/>
                  <a:pt x="4194540" y="3168442"/>
                </a:cubicBezTo>
                <a:cubicBezTo>
                  <a:pt x="4196211" y="3169395"/>
                  <a:pt x="4197881" y="3170030"/>
                  <a:pt x="4199551" y="3170982"/>
                </a:cubicBezTo>
                <a:cubicBezTo>
                  <a:pt x="4201222" y="3171935"/>
                  <a:pt x="4203226" y="3172887"/>
                  <a:pt x="4204896" y="3173840"/>
                </a:cubicBezTo>
                <a:cubicBezTo>
                  <a:pt x="4206901" y="3174474"/>
                  <a:pt x="4208571" y="3175427"/>
                  <a:pt x="4210576" y="3176062"/>
                </a:cubicBezTo>
                <a:cubicBezTo>
                  <a:pt x="4212580" y="3176697"/>
                  <a:pt x="4214250" y="3177649"/>
                  <a:pt x="4216255" y="3178284"/>
                </a:cubicBezTo>
                <a:cubicBezTo>
                  <a:pt x="4218259" y="3178919"/>
                  <a:pt x="4219929" y="3179554"/>
                  <a:pt x="4221934" y="3180189"/>
                </a:cubicBezTo>
                <a:cubicBezTo>
                  <a:pt x="4223938" y="3180824"/>
                  <a:pt x="4225609" y="3181142"/>
                  <a:pt x="4227613" y="3181776"/>
                </a:cubicBezTo>
                <a:cubicBezTo>
                  <a:pt x="4229617" y="3182094"/>
                  <a:pt x="4231288" y="3182729"/>
                  <a:pt x="4233292" y="3183046"/>
                </a:cubicBezTo>
                <a:lnTo>
                  <a:pt x="4239305" y="3183999"/>
                </a:lnTo>
                <a:cubicBezTo>
                  <a:pt x="4241310" y="3184316"/>
                  <a:pt x="4242980" y="3184316"/>
                  <a:pt x="4244984" y="3184634"/>
                </a:cubicBezTo>
                <a:cubicBezTo>
                  <a:pt x="4246989" y="3184634"/>
                  <a:pt x="4248993" y="3184951"/>
                  <a:pt x="4250998" y="3184951"/>
                </a:cubicBezTo>
                <a:cubicBezTo>
                  <a:pt x="4253002" y="3184951"/>
                  <a:pt x="4255006" y="3185269"/>
                  <a:pt x="4257011" y="3185269"/>
                </a:cubicBezTo>
                <a:cubicBezTo>
                  <a:pt x="4259015" y="3185269"/>
                  <a:pt x="4261020" y="3184951"/>
                  <a:pt x="4263024" y="3184951"/>
                </a:cubicBezTo>
                <a:cubicBezTo>
                  <a:pt x="4265028" y="3184951"/>
                  <a:pt x="4266699" y="3184634"/>
                  <a:pt x="4268703" y="3184634"/>
                </a:cubicBezTo>
                <a:cubicBezTo>
                  <a:pt x="4270707" y="3184316"/>
                  <a:pt x="4272378" y="3184316"/>
                  <a:pt x="4274382" y="3183999"/>
                </a:cubicBezTo>
                <a:lnTo>
                  <a:pt x="4280395" y="3183046"/>
                </a:lnTo>
                <a:cubicBezTo>
                  <a:pt x="4282400" y="3182729"/>
                  <a:pt x="4284070" y="3182094"/>
                  <a:pt x="4286075" y="3181776"/>
                </a:cubicBezTo>
                <a:cubicBezTo>
                  <a:pt x="4288079" y="3181142"/>
                  <a:pt x="4290083" y="3180824"/>
                  <a:pt x="4292088" y="3180189"/>
                </a:cubicBezTo>
                <a:cubicBezTo>
                  <a:pt x="4294092" y="3179554"/>
                  <a:pt x="4295762" y="3178919"/>
                  <a:pt x="4297767" y="3178284"/>
                </a:cubicBezTo>
                <a:cubicBezTo>
                  <a:pt x="4299771" y="3177649"/>
                  <a:pt x="4301442" y="3176697"/>
                  <a:pt x="4303446" y="3176062"/>
                </a:cubicBezTo>
                <a:cubicBezTo>
                  <a:pt x="4305116" y="3175427"/>
                  <a:pt x="4307121" y="3174474"/>
                  <a:pt x="4308791" y="3173840"/>
                </a:cubicBezTo>
                <a:cubicBezTo>
                  <a:pt x="4310461" y="3172887"/>
                  <a:pt x="4312466" y="3171935"/>
                  <a:pt x="4314136" y="3170982"/>
                </a:cubicBezTo>
                <a:cubicBezTo>
                  <a:pt x="4316140" y="3170030"/>
                  <a:pt x="4317811" y="3169395"/>
                  <a:pt x="4319815" y="3168442"/>
                </a:cubicBezTo>
                <a:cubicBezTo>
                  <a:pt x="4321486" y="3167172"/>
                  <a:pt x="4323156" y="3166220"/>
                  <a:pt x="4324826" y="3164950"/>
                </a:cubicBezTo>
                <a:cubicBezTo>
                  <a:pt x="4326497" y="3163680"/>
                  <a:pt x="4327833" y="3162728"/>
                  <a:pt x="4329503" y="3161458"/>
                </a:cubicBezTo>
                <a:cubicBezTo>
                  <a:pt x="4331173" y="3160188"/>
                  <a:pt x="4333178" y="3158918"/>
                  <a:pt x="4334848" y="3157648"/>
                </a:cubicBezTo>
                <a:cubicBezTo>
                  <a:pt x="4336519" y="3156378"/>
                  <a:pt x="4337855" y="3154791"/>
                  <a:pt x="4339525" y="3153521"/>
                </a:cubicBezTo>
                <a:lnTo>
                  <a:pt x="4344202" y="3149076"/>
                </a:lnTo>
                <a:cubicBezTo>
                  <a:pt x="4345538" y="3147489"/>
                  <a:pt x="4347209" y="3146219"/>
                  <a:pt x="4348545" y="3144631"/>
                </a:cubicBezTo>
                <a:lnTo>
                  <a:pt x="4352554" y="3139869"/>
                </a:lnTo>
                <a:cubicBezTo>
                  <a:pt x="4353890" y="3138282"/>
                  <a:pt x="4354892" y="3136377"/>
                  <a:pt x="4356228" y="3134790"/>
                </a:cubicBezTo>
                <a:cubicBezTo>
                  <a:pt x="4357565" y="3133202"/>
                  <a:pt x="4358567" y="3131615"/>
                  <a:pt x="4359903" y="3130027"/>
                </a:cubicBezTo>
                <a:cubicBezTo>
                  <a:pt x="4360905" y="3128440"/>
                  <a:pt x="4362242" y="3126535"/>
                  <a:pt x="4363244" y="3124948"/>
                </a:cubicBezTo>
                <a:cubicBezTo>
                  <a:pt x="4364246" y="3123043"/>
                  <a:pt x="4364914" y="3121455"/>
                  <a:pt x="4365916" y="3119551"/>
                </a:cubicBezTo>
                <a:cubicBezTo>
                  <a:pt x="4366919" y="3117646"/>
                  <a:pt x="4367587" y="3115741"/>
                  <a:pt x="4368589" y="3113836"/>
                </a:cubicBezTo>
                <a:cubicBezTo>
                  <a:pt x="4369591" y="3111931"/>
                  <a:pt x="4370259" y="3110344"/>
                  <a:pt x="4371261" y="3108439"/>
                </a:cubicBezTo>
                <a:cubicBezTo>
                  <a:pt x="4371930" y="3106534"/>
                  <a:pt x="4372598" y="3104947"/>
                  <a:pt x="4373266" y="3103042"/>
                </a:cubicBezTo>
                <a:cubicBezTo>
                  <a:pt x="4373934" y="3101137"/>
                  <a:pt x="4374602" y="3098914"/>
                  <a:pt x="4375270" y="3097010"/>
                </a:cubicBezTo>
                <a:cubicBezTo>
                  <a:pt x="4375604" y="3095105"/>
                  <a:pt x="4376272" y="3093200"/>
                  <a:pt x="4376606" y="3091295"/>
                </a:cubicBezTo>
                <a:cubicBezTo>
                  <a:pt x="4376941" y="3089390"/>
                  <a:pt x="4377609" y="3087485"/>
                  <a:pt x="4377943" y="3085580"/>
                </a:cubicBezTo>
                <a:lnTo>
                  <a:pt x="4378945" y="3079866"/>
                </a:lnTo>
                <a:cubicBezTo>
                  <a:pt x="4379279" y="3077961"/>
                  <a:pt x="4379279" y="3075738"/>
                  <a:pt x="4379613" y="3073834"/>
                </a:cubicBezTo>
                <a:cubicBezTo>
                  <a:pt x="4379613" y="3071929"/>
                  <a:pt x="4379947" y="3070024"/>
                  <a:pt x="4379947" y="3068119"/>
                </a:cubicBezTo>
                <a:cubicBezTo>
                  <a:pt x="4379947" y="3066214"/>
                  <a:pt x="4380281" y="3064309"/>
                  <a:pt x="4380281" y="3062404"/>
                </a:cubicBezTo>
                <a:cubicBezTo>
                  <a:pt x="4380281" y="3060182"/>
                  <a:pt x="4379947" y="3058277"/>
                  <a:pt x="4379947" y="3056055"/>
                </a:cubicBezTo>
                <a:cubicBezTo>
                  <a:pt x="4379947" y="3054150"/>
                  <a:pt x="4379613" y="3052245"/>
                  <a:pt x="4379613" y="3050340"/>
                </a:cubicBezTo>
                <a:cubicBezTo>
                  <a:pt x="4379279" y="3048435"/>
                  <a:pt x="4379279" y="3046530"/>
                  <a:pt x="4378945" y="3044625"/>
                </a:cubicBezTo>
                <a:cubicBezTo>
                  <a:pt x="4378611" y="3042721"/>
                  <a:pt x="4378277" y="3040498"/>
                  <a:pt x="4377943" y="3038593"/>
                </a:cubicBezTo>
                <a:cubicBezTo>
                  <a:pt x="4377609" y="3036688"/>
                  <a:pt x="4376941" y="3034784"/>
                  <a:pt x="4376606" y="3032879"/>
                </a:cubicBezTo>
                <a:cubicBezTo>
                  <a:pt x="4376272" y="3030974"/>
                  <a:pt x="4375604" y="3029069"/>
                  <a:pt x="4375270" y="3027164"/>
                </a:cubicBezTo>
                <a:lnTo>
                  <a:pt x="4373266" y="3021449"/>
                </a:lnTo>
                <a:lnTo>
                  <a:pt x="4371261" y="3015735"/>
                </a:lnTo>
                <a:cubicBezTo>
                  <a:pt x="4370259" y="3013830"/>
                  <a:pt x="4369591" y="3012243"/>
                  <a:pt x="4368589" y="3010338"/>
                </a:cubicBezTo>
                <a:cubicBezTo>
                  <a:pt x="4367587" y="3008433"/>
                  <a:pt x="4366919" y="3006845"/>
                  <a:pt x="4365916" y="3004941"/>
                </a:cubicBezTo>
                <a:cubicBezTo>
                  <a:pt x="4364914" y="3003036"/>
                  <a:pt x="4364246" y="3001448"/>
                  <a:pt x="4363244" y="2999543"/>
                </a:cubicBezTo>
                <a:cubicBezTo>
                  <a:pt x="4362242" y="2997956"/>
                  <a:pt x="4360905" y="2996051"/>
                  <a:pt x="4359903" y="2994464"/>
                </a:cubicBezTo>
                <a:cubicBezTo>
                  <a:pt x="4358567" y="2992876"/>
                  <a:pt x="4357565" y="2990971"/>
                  <a:pt x="4356228" y="2989384"/>
                </a:cubicBezTo>
                <a:cubicBezTo>
                  <a:pt x="4354892" y="2987797"/>
                  <a:pt x="4353890" y="2986209"/>
                  <a:pt x="4352554" y="2984622"/>
                </a:cubicBezTo>
                <a:lnTo>
                  <a:pt x="4348545" y="2979860"/>
                </a:lnTo>
                <a:cubicBezTo>
                  <a:pt x="4347209" y="2978272"/>
                  <a:pt x="4345538" y="2976685"/>
                  <a:pt x="4344202" y="2975098"/>
                </a:cubicBezTo>
                <a:lnTo>
                  <a:pt x="4244650" y="2875727"/>
                </a:lnTo>
                <a:lnTo>
                  <a:pt x="3995771" y="2627140"/>
                </a:lnTo>
                <a:cubicBezTo>
                  <a:pt x="3994434" y="2625553"/>
                  <a:pt x="3992764" y="2624283"/>
                  <a:pt x="3991428" y="2622696"/>
                </a:cubicBezTo>
                <a:lnTo>
                  <a:pt x="3987419" y="2617933"/>
                </a:lnTo>
                <a:lnTo>
                  <a:pt x="3983410" y="2613171"/>
                </a:lnTo>
                <a:cubicBezTo>
                  <a:pt x="3982408" y="2611584"/>
                  <a:pt x="3981072" y="2609679"/>
                  <a:pt x="3980070" y="2608092"/>
                </a:cubicBezTo>
                <a:cubicBezTo>
                  <a:pt x="3979067" y="2606504"/>
                  <a:pt x="3978065" y="2604599"/>
                  <a:pt x="3977063" y="2603012"/>
                </a:cubicBezTo>
                <a:cubicBezTo>
                  <a:pt x="3976061" y="2601107"/>
                  <a:pt x="3974724" y="2599202"/>
                  <a:pt x="3973722" y="2597297"/>
                </a:cubicBezTo>
                <a:cubicBezTo>
                  <a:pt x="3972720" y="2595392"/>
                  <a:pt x="3972052" y="2593805"/>
                  <a:pt x="3971050" y="2591900"/>
                </a:cubicBezTo>
                <a:cubicBezTo>
                  <a:pt x="3970382" y="2589995"/>
                  <a:pt x="3969379" y="2588408"/>
                  <a:pt x="3968711" y="2586503"/>
                </a:cubicBezTo>
                <a:cubicBezTo>
                  <a:pt x="3968043" y="2584598"/>
                  <a:pt x="3967375" y="2583011"/>
                  <a:pt x="3966707" y="2581106"/>
                </a:cubicBezTo>
                <a:cubicBezTo>
                  <a:pt x="3966039" y="2579201"/>
                  <a:pt x="3965705" y="2576979"/>
                  <a:pt x="3965037" y="2575074"/>
                </a:cubicBezTo>
                <a:cubicBezTo>
                  <a:pt x="3964368" y="2573169"/>
                  <a:pt x="3964034" y="2571581"/>
                  <a:pt x="3963366" y="2569677"/>
                </a:cubicBezTo>
                <a:cubicBezTo>
                  <a:pt x="3963032" y="2567772"/>
                  <a:pt x="3962364" y="2565867"/>
                  <a:pt x="3962030" y="2563962"/>
                </a:cubicBezTo>
                <a:lnTo>
                  <a:pt x="3961028" y="2558247"/>
                </a:lnTo>
                <a:cubicBezTo>
                  <a:pt x="3960694" y="2556025"/>
                  <a:pt x="3960360" y="2554120"/>
                  <a:pt x="3960026" y="2551898"/>
                </a:cubicBezTo>
                <a:cubicBezTo>
                  <a:pt x="3960026" y="2549993"/>
                  <a:pt x="3959691" y="2548088"/>
                  <a:pt x="3959691" y="2546183"/>
                </a:cubicBezTo>
                <a:lnTo>
                  <a:pt x="3959691" y="2540469"/>
                </a:lnTo>
                <a:lnTo>
                  <a:pt x="3959691" y="2534436"/>
                </a:lnTo>
                <a:cubicBezTo>
                  <a:pt x="3959691" y="2532532"/>
                  <a:pt x="3960026" y="2530309"/>
                  <a:pt x="3960026" y="2528404"/>
                </a:cubicBezTo>
                <a:lnTo>
                  <a:pt x="3961028" y="2522690"/>
                </a:lnTo>
                <a:cubicBezTo>
                  <a:pt x="3961362" y="2520785"/>
                  <a:pt x="3961696" y="2518562"/>
                  <a:pt x="3962030" y="2516658"/>
                </a:cubicBezTo>
                <a:cubicBezTo>
                  <a:pt x="3962364" y="2514753"/>
                  <a:pt x="3963032" y="2512848"/>
                  <a:pt x="3963366" y="2510943"/>
                </a:cubicBezTo>
                <a:cubicBezTo>
                  <a:pt x="3964034" y="2509038"/>
                  <a:pt x="3964368" y="2507133"/>
                  <a:pt x="3965037" y="2505228"/>
                </a:cubicBezTo>
                <a:cubicBezTo>
                  <a:pt x="3965705" y="2503323"/>
                  <a:pt x="3966039" y="2501419"/>
                  <a:pt x="3966707" y="2499514"/>
                </a:cubicBezTo>
                <a:cubicBezTo>
                  <a:pt x="3967375" y="2497609"/>
                  <a:pt x="3968043" y="2496021"/>
                  <a:pt x="3968711" y="2494117"/>
                </a:cubicBezTo>
                <a:cubicBezTo>
                  <a:pt x="3969379" y="2492212"/>
                  <a:pt x="3970382" y="2490307"/>
                  <a:pt x="3971050" y="2488402"/>
                </a:cubicBezTo>
                <a:cubicBezTo>
                  <a:pt x="3972052" y="2486815"/>
                  <a:pt x="3972720" y="2484910"/>
                  <a:pt x="3973722" y="2483322"/>
                </a:cubicBezTo>
                <a:cubicBezTo>
                  <a:pt x="3974724" y="2481417"/>
                  <a:pt x="3976061" y="2479513"/>
                  <a:pt x="3977063" y="2477608"/>
                </a:cubicBezTo>
                <a:cubicBezTo>
                  <a:pt x="3978065" y="2476020"/>
                  <a:pt x="3979067" y="2474115"/>
                  <a:pt x="3980070" y="2472528"/>
                </a:cubicBezTo>
                <a:cubicBezTo>
                  <a:pt x="3981072" y="2470941"/>
                  <a:pt x="3982408" y="2469036"/>
                  <a:pt x="3983410" y="2467448"/>
                </a:cubicBezTo>
                <a:lnTo>
                  <a:pt x="3987419" y="2462686"/>
                </a:lnTo>
                <a:lnTo>
                  <a:pt x="3991428" y="2457924"/>
                </a:lnTo>
                <a:cubicBezTo>
                  <a:pt x="3992764" y="2456337"/>
                  <a:pt x="3994434" y="2454749"/>
                  <a:pt x="3995771" y="2453162"/>
                </a:cubicBezTo>
                <a:cubicBezTo>
                  <a:pt x="3997441" y="2451892"/>
                  <a:pt x="3998777" y="2450304"/>
                  <a:pt x="4000448" y="2449035"/>
                </a:cubicBezTo>
                <a:cubicBezTo>
                  <a:pt x="4002118" y="2447765"/>
                  <a:pt x="4003788" y="2446177"/>
                  <a:pt x="4005459" y="2444907"/>
                </a:cubicBezTo>
                <a:cubicBezTo>
                  <a:pt x="4007129" y="2443637"/>
                  <a:pt x="4008465" y="2442367"/>
                  <a:pt x="4010135" y="2441098"/>
                </a:cubicBezTo>
                <a:lnTo>
                  <a:pt x="4015146" y="2437288"/>
                </a:lnTo>
                <a:cubicBezTo>
                  <a:pt x="4016817" y="2436335"/>
                  <a:pt x="4018821" y="2435383"/>
                  <a:pt x="4020492" y="2434430"/>
                </a:cubicBezTo>
                <a:cubicBezTo>
                  <a:pt x="4022162" y="2433478"/>
                  <a:pt x="4023832" y="2432208"/>
                  <a:pt x="4025503" y="2431256"/>
                </a:cubicBezTo>
                <a:cubicBezTo>
                  <a:pt x="4027507" y="2430303"/>
                  <a:pt x="4029177" y="2429351"/>
                  <a:pt x="4031182" y="2428398"/>
                </a:cubicBezTo>
                <a:cubicBezTo>
                  <a:pt x="4032852" y="2427763"/>
                  <a:pt x="4034856" y="2426811"/>
                  <a:pt x="4036527" y="2426176"/>
                </a:cubicBezTo>
                <a:cubicBezTo>
                  <a:pt x="4038531" y="2425541"/>
                  <a:pt x="4040201" y="2424589"/>
                  <a:pt x="4042206" y="2423954"/>
                </a:cubicBezTo>
                <a:cubicBezTo>
                  <a:pt x="4044210" y="2423319"/>
                  <a:pt x="4045881" y="2423001"/>
                  <a:pt x="4047885" y="2422366"/>
                </a:cubicBezTo>
                <a:cubicBezTo>
                  <a:pt x="4049889" y="2421731"/>
                  <a:pt x="4051560" y="2421096"/>
                  <a:pt x="4053564" y="2420461"/>
                </a:cubicBezTo>
                <a:lnTo>
                  <a:pt x="4059577" y="2419509"/>
                </a:lnTo>
                <a:lnTo>
                  <a:pt x="4065256" y="2418557"/>
                </a:lnTo>
                <a:cubicBezTo>
                  <a:pt x="4067261" y="2418239"/>
                  <a:pt x="4069265" y="2418239"/>
                  <a:pt x="4071270" y="2417922"/>
                </a:cubicBezTo>
                <a:cubicBezTo>
                  <a:pt x="4073274" y="2417604"/>
                  <a:pt x="4074944" y="2417604"/>
                  <a:pt x="4076949" y="2417287"/>
                </a:cubicBezTo>
                <a:lnTo>
                  <a:pt x="4082962" y="2417287"/>
                </a:lnTo>
                <a:lnTo>
                  <a:pt x="4088975" y="2417287"/>
                </a:lnTo>
                <a:cubicBezTo>
                  <a:pt x="4090980" y="2417604"/>
                  <a:pt x="4092650" y="2417604"/>
                  <a:pt x="4094654" y="2417922"/>
                </a:cubicBezTo>
                <a:cubicBezTo>
                  <a:pt x="4096659" y="2418239"/>
                  <a:pt x="4098663" y="2418239"/>
                  <a:pt x="4100668" y="2418557"/>
                </a:cubicBezTo>
                <a:lnTo>
                  <a:pt x="4106347" y="2419509"/>
                </a:lnTo>
                <a:lnTo>
                  <a:pt x="4112360" y="2420461"/>
                </a:lnTo>
                <a:cubicBezTo>
                  <a:pt x="4114364" y="2421096"/>
                  <a:pt x="4116035" y="2421731"/>
                  <a:pt x="4118039" y="2422366"/>
                </a:cubicBezTo>
                <a:cubicBezTo>
                  <a:pt x="4120043" y="2423001"/>
                  <a:pt x="4121714" y="2423319"/>
                  <a:pt x="4123718" y="2423954"/>
                </a:cubicBezTo>
                <a:cubicBezTo>
                  <a:pt x="4125723" y="2424589"/>
                  <a:pt x="4127393" y="2425541"/>
                  <a:pt x="4129397" y="2426176"/>
                </a:cubicBezTo>
                <a:cubicBezTo>
                  <a:pt x="4131068" y="2426811"/>
                  <a:pt x="4133072" y="2427763"/>
                  <a:pt x="4134742" y="2428398"/>
                </a:cubicBezTo>
                <a:cubicBezTo>
                  <a:pt x="4136747" y="2429351"/>
                  <a:pt x="4138417" y="2430303"/>
                  <a:pt x="4140421" y="2431256"/>
                </a:cubicBezTo>
                <a:cubicBezTo>
                  <a:pt x="4142092" y="2432208"/>
                  <a:pt x="4144096" y="2433478"/>
                  <a:pt x="4145767" y="2434430"/>
                </a:cubicBezTo>
                <a:lnTo>
                  <a:pt x="4150778" y="2437288"/>
                </a:lnTo>
                <a:lnTo>
                  <a:pt x="4155789" y="2441098"/>
                </a:lnTo>
                <a:lnTo>
                  <a:pt x="4160800" y="2444907"/>
                </a:lnTo>
                <a:cubicBezTo>
                  <a:pt x="4162470" y="2446177"/>
                  <a:pt x="4163806" y="2447765"/>
                  <a:pt x="4165476" y="2449035"/>
                </a:cubicBezTo>
                <a:cubicBezTo>
                  <a:pt x="4167147" y="2450304"/>
                  <a:pt x="4168483" y="2451892"/>
                  <a:pt x="4170153" y="2453162"/>
                </a:cubicBezTo>
                <a:lnTo>
                  <a:pt x="4969908" y="3252257"/>
                </a:lnTo>
                <a:lnTo>
                  <a:pt x="5037736" y="3319991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Freeform 7">
            <a:extLst>
              <a:ext uri="{FF2B5EF4-FFF2-40B4-BE49-F238E27FC236}">
                <a16:creationId xmlns="" xmlns:a16="http://schemas.microsoft.com/office/drawing/2014/main" id="{CAA5433B-6317-4AE0-8AF4-192C75043E6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82995" y="0"/>
            <a:ext cx="3140546" cy="2959100"/>
          </a:xfrm>
          <a:custGeom>
            <a:avLst/>
            <a:gdLst>
              <a:gd name="T0" fmla="*/ 9290 w 9400"/>
              <a:gd name="T1" fmla="*/ 9207 h 9322"/>
              <a:gd name="T2" fmla="*/ 9276 w 9400"/>
              <a:gd name="T3" fmla="*/ 9221 h 9322"/>
              <a:gd name="T4" fmla="*/ 9246 w 9400"/>
              <a:gd name="T5" fmla="*/ 9247 h 9322"/>
              <a:gd name="T6" fmla="*/ 9215 w 9400"/>
              <a:gd name="T7" fmla="*/ 9269 h 9322"/>
              <a:gd name="T8" fmla="*/ 9183 w 9400"/>
              <a:gd name="T9" fmla="*/ 9287 h 9322"/>
              <a:gd name="T10" fmla="*/ 9149 w 9400"/>
              <a:gd name="T11" fmla="*/ 9301 h 9322"/>
              <a:gd name="T12" fmla="*/ 9114 w 9400"/>
              <a:gd name="T13" fmla="*/ 9312 h 9322"/>
              <a:gd name="T14" fmla="*/ 9079 w 9400"/>
              <a:gd name="T15" fmla="*/ 9319 h 9322"/>
              <a:gd name="T16" fmla="*/ 9043 w 9400"/>
              <a:gd name="T17" fmla="*/ 9322 h 9322"/>
              <a:gd name="T18" fmla="*/ 9007 w 9400"/>
              <a:gd name="T19" fmla="*/ 9322 h 9322"/>
              <a:gd name="T20" fmla="*/ 8971 w 9400"/>
              <a:gd name="T21" fmla="*/ 9319 h 9322"/>
              <a:gd name="T22" fmla="*/ 8937 w 9400"/>
              <a:gd name="T23" fmla="*/ 9312 h 9322"/>
              <a:gd name="T24" fmla="*/ 8902 w 9400"/>
              <a:gd name="T25" fmla="*/ 9301 h 9322"/>
              <a:gd name="T26" fmla="*/ 8868 w 9400"/>
              <a:gd name="T27" fmla="*/ 9287 h 9322"/>
              <a:gd name="T28" fmla="*/ 8835 w 9400"/>
              <a:gd name="T29" fmla="*/ 9269 h 9322"/>
              <a:gd name="T30" fmla="*/ 8804 w 9400"/>
              <a:gd name="T31" fmla="*/ 9247 h 9322"/>
              <a:gd name="T32" fmla="*/ 8775 w 9400"/>
              <a:gd name="T33" fmla="*/ 9221 h 9322"/>
              <a:gd name="T34" fmla="*/ 0 w 9400"/>
              <a:gd name="T35" fmla="*/ 0 h 9322"/>
              <a:gd name="T36" fmla="*/ 9290 w 9400"/>
              <a:gd name="T37" fmla="*/ 8651 h 9322"/>
              <a:gd name="T38" fmla="*/ 9303 w 9400"/>
              <a:gd name="T39" fmla="*/ 8666 h 9322"/>
              <a:gd name="T40" fmla="*/ 9327 w 9400"/>
              <a:gd name="T41" fmla="*/ 8696 h 9322"/>
              <a:gd name="T42" fmla="*/ 9348 w 9400"/>
              <a:gd name="T43" fmla="*/ 8730 h 9322"/>
              <a:gd name="T44" fmla="*/ 9365 w 9400"/>
              <a:gd name="T45" fmla="*/ 8764 h 9322"/>
              <a:gd name="T46" fmla="*/ 9378 w 9400"/>
              <a:gd name="T47" fmla="*/ 8800 h 9322"/>
              <a:gd name="T48" fmla="*/ 9389 w 9400"/>
              <a:gd name="T49" fmla="*/ 8835 h 9322"/>
              <a:gd name="T50" fmla="*/ 9396 w 9400"/>
              <a:gd name="T51" fmla="*/ 8873 h 9322"/>
              <a:gd name="T52" fmla="*/ 9399 w 9400"/>
              <a:gd name="T53" fmla="*/ 8911 h 9322"/>
              <a:gd name="T54" fmla="*/ 9399 w 9400"/>
              <a:gd name="T55" fmla="*/ 8949 h 9322"/>
              <a:gd name="T56" fmla="*/ 9396 w 9400"/>
              <a:gd name="T57" fmla="*/ 8986 h 9322"/>
              <a:gd name="T58" fmla="*/ 9389 w 9400"/>
              <a:gd name="T59" fmla="*/ 9023 h 9322"/>
              <a:gd name="T60" fmla="*/ 9378 w 9400"/>
              <a:gd name="T61" fmla="*/ 9060 h 9322"/>
              <a:gd name="T62" fmla="*/ 9365 w 9400"/>
              <a:gd name="T63" fmla="*/ 9095 h 9322"/>
              <a:gd name="T64" fmla="*/ 9348 w 9400"/>
              <a:gd name="T65" fmla="*/ 9130 h 9322"/>
              <a:gd name="T66" fmla="*/ 9327 w 9400"/>
              <a:gd name="T67" fmla="*/ 9162 h 9322"/>
              <a:gd name="T68" fmla="*/ 9303 w 9400"/>
              <a:gd name="T69" fmla="*/ 9193 h 9322"/>
              <a:gd name="T70" fmla="*/ 9290 w 9400"/>
              <a:gd name="T71" fmla="*/ 9207 h 9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00" h="9322">
                <a:moveTo>
                  <a:pt x="9290" y="9207"/>
                </a:moveTo>
                <a:lnTo>
                  <a:pt x="9290" y="9207"/>
                </a:lnTo>
                <a:lnTo>
                  <a:pt x="9290" y="9207"/>
                </a:lnTo>
                <a:lnTo>
                  <a:pt x="9276" y="9221"/>
                </a:lnTo>
                <a:lnTo>
                  <a:pt x="9261" y="9235"/>
                </a:lnTo>
                <a:lnTo>
                  <a:pt x="9246" y="9247"/>
                </a:lnTo>
                <a:lnTo>
                  <a:pt x="9231" y="9258"/>
                </a:lnTo>
                <a:lnTo>
                  <a:pt x="9215" y="9269"/>
                </a:lnTo>
                <a:lnTo>
                  <a:pt x="9199" y="9278"/>
                </a:lnTo>
                <a:lnTo>
                  <a:pt x="9183" y="9287"/>
                </a:lnTo>
                <a:lnTo>
                  <a:pt x="9166" y="9294"/>
                </a:lnTo>
                <a:lnTo>
                  <a:pt x="9149" y="9301"/>
                </a:lnTo>
                <a:lnTo>
                  <a:pt x="9131" y="9306"/>
                </a:lnTo>
                <a:lnTo>
                  <a:pt x="9114" y="9312"/>
                </a:lnTo>
                <a:lnTo>
                  <a:pt x="9096" y="9316"/>
                </a:lnTo>
                <a:lnTo>
                  <a:pt x="9079" y="9319"/>
                </a:lnTo>
                <a:lnTo>
                  <a:pt x="9061" y="9321"/>
                </a:lnTo>
                <a:lnTo>
                  <a:pt x="9043" y="9322"/>
                </a:lnTo>
                <a:lnTo>
                  <a:pt x="9025" y="9322"/>
                </a:lnTo>
                <a:lnTo>
                  <a:pt x="9007" y="9322"/>
                </a:lnTo>
                <a:lnTo>
                  <a:pt x="8989" y="9321"/>
                </a:lnTo>
                <a:lnTo>
                  <a:pt x="8971" y="9319"/>
                </a:lnTo>
                <a:lnTo>
                  <a:pt x="8954" y="9316"/>
                </a:lnTo>
                <a:lnTo>
                  <a:pt x="8937" y="9312"/>
                </a:lnTo>
                <a:lnTo>
                  <a:pt x="8919" y="9306"/>
                </a:lnTo>
                <a:lnTo>
                  <a:pt x="8902" y="9301"/>
                </a:lnTo>
                <a:lnTo>
                  <a:pt x="8884" y="9294"/>
                </a:lnTo>
                <a:lnTo>
                  <a:pt x="8868" y="9287"/>
                </a:lnTo>
                <a:lnTo>
                  <a:pt x="8851" y="9278"/>
                </a:lnTo>
                <a:lnTo>
                  <a:pt x="8835" y="9269"/>
                </a:lnTo>
                <a:lnTo>
                  <a:pt x="8820" y="9258"/>
                </a:lnTo>
                <a:lnTo>
                  <a:pt x="8804" y="9247"/>
                </a:lnTo>
                <a:lnTo>
                  <a:pt x="8789" y="9235"/>
                </a:lnTo>
                <a:lnTo>
                  <a:pt x="8775" y="9221"/>
                </a:lnTo>
                <a:lnTo>
                  <a:pt x="8760" y="9207"/>
                </a:lnTo>
                <a:lnTo>
                  <a:pt x="0" y="0"/>
                </a:lnTo>
                <a:lnTo>
                  <a:pt x="1059" y="0"/>
                </a:lnTo>
                <a:lnTo>
                  <a:pt x="9290" y="8651"/>
                </a:lnTo>
                <a:lnTo>
                  <a:pt x="9290" y="8651"/>
                </a:lnTo>
                <a:lnTo>
                  <a:pt x="9303" y="8666"/>
                </a:lnTo>
                <a:lnTo>
                  <a:pt x="9316" y="8681"/>
                </a:lnTo>
                <a:lnTo>
                  <a:pt x="9327" y="8696"/>
                </a:lnTo>
                <a:lnTo>
                  <a:pt x="9337" y="8713"/>
                </a:lnTo>
                <a:lnTo>
                  <a:pt x="9348" y="8730"/>
                </a:lnTo>
                <a:lnTo>
                  <a:pt x="9357" y="8747"/>
                </a:lnTo>
                <a:lnTo>
                  <a:pt x="9365" y="8764"/>
                </a:lnTo>
                <a:lnTo>
                  <a:pt x="9372" y="8782"/>
                </a:lnTo>
                <a:lnTo>
                  <a:pt x="9378" y="8800"/>
                </a:lnTo>
                <a:lnTo>
                  <a:pt x="9384" y="8817"/>
                </a:lnTo>
                <a:lnTo>
                  <a:pt x="9389" y="8835"/>
                </a:lnTo>
                <a:lnTo>
                  <a:pt x="9393" y="8855"/>
                </a:lnTo>
                <a:lnTo>
                  <a:pt x="9396" y="8873"/>
                </a:lnTo>
                <a:lnTo>
                  <a:pt x="9398" y="8891"/>
                </a:lnTo>
                <a:lnTo>
                  <a:pt x="9399" y="8911"/>
                </a:lnTo>
                <a:lnTo>
                  <a:pt x="9400" y="8929"/>
                </a:lnTo>
                <a:lnTo>
                  <a:pt x="9399" y="8949"/>
                </a:lnTo>
                <a:lnTo>
                  <a:pt x="9398" y="8967"/>
                </a:lnTo>
                <a:lnTo>
                  <a:pt x="9396" y="8986"/>
                </a:lnTo>
                <a:lnTo>
                  <a:pt x="9393" y="9005"/>
                </a:lnTo>
                <a:lnTo>
                  <a:pt x="9389" y="9023"/>
                </a:lnTo>
                <a:lnTo>
                  <a:pt x="9384" y="9041"/>
                </a:lnTo>
                <a:lnTo>
                  <a:pt x="9378" y="9060"/>
                </a:lnTo>
                <a:lnTo>
                  <a:pt x="9372" y="9078"/>
                </a:lnTo>
                <a:lnTo>
                  <a:pt x="9365" y="9095"/>
                </a:lnTo>
                <a:lnTo>
                  <a:pt x="9357" y="9112"/>
                </a:lnTo>
                <a:lnTo>
                  <a:pt x="9348" y="9130"/>
                </a:lnTo>
                <a:lnTo>
                  <a:pt x="9337" y="9146"/>
                </a:lnTo>
                <a:lnTo>
                  <a:pt x="9327" y="9162"/>
                </a:lnTo>
                <a:lnTo>
                  <a:pt x="9316" y="9178"/>
                </a:lnTo>
                <a:lnTo>
                  <a:pt x="9303" y="9193"/>
                </a:lnTo>
                <a:lnTo>
                  <a:pt x="9290" y="9207"/>
                </a:lnTo>
                <a:lnTo>
                  <a:pt x="9290" y="92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Freeform 9">
            <a:extLst>
              <a:ext uri="{FF2B5EF4-FFF2-40B4-BE49-F238E27FC236}">
                <a16:creationId xmlns="" xmlns:a16="http://schemas.microsoft.com/office/drawing/2014/main" id="{B3BEC474-7713-4A2C-87A2-796179AA479D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65213" y="5729288"/>
            <a:ext cx="1317693" cy="1128713"/>
          </a:xfrm>
          <a:custGeom>
            <a:avLst/>
            <a:gdLst>
              <a:gd name="T0" fmla="*/ 107 w 3945"/>
              <a:gd name="T1" fmla="*/ 113 h 3556"/>
              <a:gd name="T2" fmla="*/ 135 w 3945"/>
              <a:gd name="T3" fmla="*/ 86 h 3556"/>
              <a:gd name="T4" fmla="*/ 165 w 3945"/>
              <a:gd name="T5" fmla="*/ 63 h 3556"/>
              <a:gd name="T6" fmla="*/ 197 w 3945"/>
              <a:gd name="T7" fmla="*/ 44 h 3556"/>
              <a:gd name="T8" fmla="*/ 229 w 3945"/>
              <a:gd name="T9" fmla="*/ 28 h 3556"/>
              <a:gd name="T10" fmla="*/ 263 w 3945"/>
              <a:gd name="T11" fmla="*/ 15 h 3556"/>
              <a:gd name="T12" fmla="*/ 298 w 3945"/>
              <a:gd name="T13" fmla="*/ 6 h 3556"/>
              <a:gd name="T14" fmla="*/ 333 w 3945"/>
              <a:gd name="T15" fmla="*/ 1 h 3556"/>
              <a:gd name="T16" fmla="*/ 368 w 3945"/>
              <a:gd name="T17" fmla="*/ 0 h 3556"/>
              <a:gd name="T18" fmla="*/ 404 w 3945"/>
              <a:gd name="T19" fmla="*/ 1 h 3556"/>
              <a:gd name="T20" fmla="*/ 438 w 3945"/>
              <a:gd name="T21" fmla="*/ 6 h 3556"/>
              <a:gd name="T22" fmla="*/ 473 w 3945"/>
              <a:gd name="T23" fmla="*/ 15 h 3556"/>
              <a:gd name="T24" fmla="*/ 507 w 3945"/>
              <a:gd name="T25" fmla="*/ 28 h 3556"/>
              <a:gd name="T26" fmla="*/ 540 w 3945"/>
              <a:gd name="T27" fmla="*/ 44 h 3556"/>
              <a:gd name="T28" fmla="*/ 571 w 3945"/>
              <a:gd name="T29" fmla="*/ 63 h 3556"/>
              <a:gd name="T30" fmla="*/ 601 w 3945"/>
              <a:gd name="T31" fmla="*/ 86 h 3556"/>
              <a:gd name="T32" fmla="*/ 629 w 3945"/>
              <a:gd name="T33" fmla="*/ 113 h 3556"/>
              <a:gd name="T34" fmla="*/ 2863 w 3945"/>
              <a:gd name="T35" fmla="*/ 3556 h 3556"/>
              <a:gd name="T36" fmla="*/ 107 w 3945"/>
              <a:gd name="T37" fmla="*/ 661 h 3556"/>
              <a:gd name="T38" fmla="*/ 82 w 3945"/>
              <a:gd name="T39" fmla="*/ 632 h 3556"/>
              <a:gd name="T40" fmla="*/ 60 w 3945"/>
              <a:gd name="T41" fmla="*/ 600 h 3556"/>
              <a:gd name="T42" fmla="*/ 42 w 3945"/>
              <a:gd name="T43" fmla="*/ 567 h 3556"/>
              <a:gd name="T44" fmla="*/ 26 w 3945"/>
              <a:gd name="T45" fmla="*/ 533 h 3556"/>
              <a:gd name="T46" fmla="*/ 14 w 3945"/>
              <a:gd name="T47" fmla="*/ 497 h 3556"/>
              <a:gd name="T48" fmla="*/ 6 w 3945"/>
              <a:gd name="T49" fmla="*/ 461 h 3556"/>
              <a:gd name="T50" fmla="*/ 1 w 3945"/>
              <a:gd name="T51" fmla="*/ 424 h 3556"/>
              <a:gd name="T52" fmla="*/ 0 w 3945"/>
              <a:gd name="T53" fmla="*/ 386 h 3556"/>
              <a:gd name="T54" fmla="*/ 1 w 3945"/>
              <a:gd name="T55" fmla="*/ 350 h 3556"/>
              <a:gd name="T56" fmla="*/ 6 w 3945"/>
              <a:gd name="T57" fmla="*/ 313 h 3556"/>
              <a:gd name="T58" fmla="*/ 14 w 3945"/>
              <a:gd name="T59" fmla="*/ 277 h 3556"/>
              <a:gd name="T60" fmla="*/ 26 w 3945"/>
              <a:gd name="T61" fmla="*/ 241 h 3556"/>
              <a:gd name="T62" fmla="*/ 42 w 3945"/>
              <a:gd name="T63" fmla="*/ 206 h 3556"/>
              <a:gd name="T64" fmla="*/ 60 w 3945"/>
              <a:gd name="T65" fmla="*/ 173 h 3556"/>
              <a:gd name="T66" fmla="*/ 82 w 3945"/>
              <a:gd name="T67" fmla="*/ 142 h 3556"/>
              <a:gd name="T68" fmla="*/ 107 w 3945"/>
              <a:gd name="T69" fmla="*/ 113 h 3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45" h="3556">
                <a:moveTo>
                  <a:pt x="107" y="113"/>
                </a:moveTo>
                <a:lnTo>
                  <a:pt x="107" y="113"/>
                </a:lnTo>
                <a:lnTo>
                  <a:pt x="121" y="99"/>
                </a:lnTo>
                <a:lnTo>
                  <a:pt x="135" y="86"/>
                </a:lnTo>
                <a:lnTo>
                  <a:pt x="150" y="74"/>
                </a:lnTo>
                <a:lnTo>
                  <a:pt x="165" y="63"/>
                </a:lnTo>
                <a:lnTo>
                  <a:pt x="181" y="52"/>
                </a:lnTo>
                <a:lnTo>
                  <a:pt x="197" y="44"/>
                </a:lnTo>
                <a:lnTo>
                  <a:pt x="213" y="35"/>
                </a:lnTo>
                <a:lnTo>
                  <a:pt x="229" y="28"/>
                </a:lnTo>
                <a:lnTo>
                  <a:pt x="246" y="21"/>
                </a:lnTo>
                <a:lnTo>
                  <a:pt x="263" y="15"/>
                </a:lnTo>
                <a:lnTo>
                  <a:pt x="281" y="10"/>
                </a:lnTo>
                <a:lnTo>
                  <a:pt x="298" y="6"/>
                </a:lnTo>
                <a:lnTo>
                  <a:pt x="315" y="3"/>
                </a:lnTo>
                <a:lnTo>
                  <a:pt x="333" y="1"/>
                </a:lnTo>
                <a:lnTo>
                  <a:pt x="350" y="0"/>
                </a:lnTo>
                <a:lnTo>
                  <a:pt x="368" y="0"/>
                </a:lnTo>
                <a:lnTo>
                  <a:pt x="386" y="0"/>
                </a:lnTo>
                <a:lnTo>
                  <a:pt x="404" y="1"/>
                </a:lnTo>
                <a:lnTo>
                  <a:pt x="421" y="3"/>
                </a:lnTo>
                <a:lnTo>
                  <a:pt x="438" y="6"/>
                </a:lnTo>
                <a:lnTo>
                  <a:pt x="456" y="10"/>
                </a:lnTo>
                <a:lnTo>
                  <a:pt x="473" y="15"/>
                </a:lnTo>
                <a:lnTo>
                  <a:pt x="490" y="21"/>
                </a:lnTo>
                <a:lnTo>
                  <a:pt x="507" y="28"/>
                </a:lnTo>
                <a:lnTo>
                  <a:pt x="524" y="35"/>
                </a:lnTo>
                <a:lnTo>
                  <a:pt x="540" y="44"/>
                </a:lnTo>
                <a:lnTo>
                  <a:pt x="555" y="52"/>
                </a:lnTo>
                <a:lnTo>
                  <a:pt x="571" y="63"/>
                </a:lnTo>
                <a:lnTo>
                  <a:pt x="586" y="74"/>
                </a:lnTo>
                <a:lnTo>
                  <a:pt x="601" y="86"/>
                </a:lnTo>
                <a:lnTo>
                  <a:pt x="615" y="99"/>
                </a:lnTo>
                <a:lnTo>
                  <a:pt x="629" y="113"/>
                </a:lnTo>
                <a:lnTo>
                  <a:pt x="3945" y="3556"/>
                </a:lnTo>
                <a:lnTo>
                  <a:pt x="2863" y="3556"/>
                </a:lnTo>
                <a:lnTo>
                  <a:pt x="107" y="661"/>
                </a:lnTo>
                <a:lnTo>
                  <a:pt x="107" y="661"/>
                </a:lnTo>
                <a:lnTo>
                  <a:pt x="94" y="646"/>
                </a:lnTo>
                <a:lnTo>
                  <a:pt x="82" y="632"/>
                </a:lnTo>
                <a:lnTo>
                  <a:pt x="70" y="616"/>
                </a:lnTo>
                <a:lnTo>
                  <a:pt x="60" y="600"/>
                </a:lnTo>
                <a:lnTo>
                  <a:pt x="50" y="584"/>
                </a:lnTo>
                <a:lnTo>
                  <a:pt x="42" y="567"/>
                </a:lnTo>
                <a:lnTo>
                  <a:pt x="34" y="550"/>
                </a:lnTo>
                <a:lnTo>
                  <a:pt x="26" y="533"/>
                </a:lnTo>
                <a:lnTo>
                  <a:pt x="20" y="515"/>
                </a:lnTo>
                <a:lnTo>
                  <a:pt x="14" y="497"/>
                </a:lnTo>
                <a:lnTo>
                  <a:pt x="10" y="479"/>
                </a:lnTo>
                <a:lnTo>
                  <a:pt x="6" y="461"/>
                </a:lnTo>
                <a:lnTo>
                  <a:pt x="3" y="442"/>
                </a:lnTo>
                <a:lnTo>
                  <a:pt x="1" y="424"/>
                </a:lnTo>
                <a:lnTo>
                  <a:pt x="0" y="406"/>
                </a:lnTo>
                <a:lnTo>
                  <a:pt x="0" y="386"/>
                </a:lnTo>
                <a:lnTo>
                  <a:pt x="0" y="368"/>
                </a:lnTo>
                <a:lnTo>
                  <a:pt x="1" y="350"/>
                </a:lnTo>
                <a:lnTo>
                  <a:pt x="3" y="331"/>
                </a:lnTo>
                <a:lnTo>
                  <a:pt x="6" y="313"/>
                </a:lnTo>
                <a:lnTo>
                  <a:pt x="10" y="295"/>
                </a:lnTo>
                <a:lnTo>
                  <a:pt x="14" y="277"/>
                </a:lnTo>
                <a:lnTo>
                  <a:pt x="20" y="258"/>
                </a:lnTo>
                <a:lnTo>
                  <a:pt x="26" y="241"/>
                </a:lnTo>
                <a:lnTo>
                  <a:pt x="34" y="224"/>
                </a:lnTo>
                <a:lnTo>
                  <a:pt x="42" y="206"/>
                </a:lnTo>
                <a:lnTo>
                  <a:pt x="50" y="190"/>
                </a:lnTo>
                <a:lnTo>
                  <a:pt x="60" y="173"/>
                </a:lnTo>
                <a:lnTo>
                  <a:pt x="70" y="158"/>
                </a:lnTo>
                <a:lnTo>
                  <a:pt x="82" y="142"/>
                </a:lnTo>
                <a:lnTo>
                  <a:pt x="94" y="127"/>
                </a:lnTo>
                <a:lnTo>
                  <a:pt x="107" y="113"/>
                </a:lnTo>
                <a:lnTo>
                  <a:pt x="107" y="1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="" xmlns:a16="http://schemas.microsoft.com/office/drawing/2014/main" id="{3D86D05D-1030-4104-B69B-DD8B2CF0B665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601787"/>
            <a:ext cx="1112338" cy="1288180"/>
          </a:xfrm>
          <a:custGeom>
            <a:avLst/>
            <a:gdLst>
              <a:gd name="connsiteX0" fmla="*/ 124954 w 1112338"/>
              <a:gd name="connsiteY0" fmla="*/ 0 h 1288180"/>
              <a:gd name="connsiteX1" fmla="*/ 118940 w 1112338"/>
              <a:gd name="connsiteY1" fmla="*/ 318 h 1288180"/>
              <a:gd name="connsiteX2" fmla="*/ 112926 w 1112338"/>
              <a:gd name="connsiteY2" fmla="*/ 635 h 1288180"/>
              <a:gd name="connsiteX3" fmla="*/ 106912 w 1112338"/>
              <a:gd name="connsiteY3" fmla="*/ 1271 h 1288180"/>
              <a:gd name="connsiteX4" fmla="*/ 100898 w 1112338"/>
              <a:gd name="connsiteY4" fmla="*/ 2223 h 1288180"/>
              <a:gd name="connsiteX5" fmla="*/ 95219 w 1112338"/>
              <a:gd name="connsiteY5" fmla="*/ 3494 h 1288180"/>
              <a:gd name="connsiteX6" fmla="*/ 89539 w 1112338"/>
              <a:gd name="connsiteY6" fmla="*/ 5082 h 1288180"/>
              <a:gd name="connsiteX7" fmla="*/ 83525 w 1112338"/>
              <a:gd name="connsiteY7" fmla="*/ 6988 h 1288180"/>
              <a:gd name="connsiteX8" fmla="*/ 77845 w 1112338"/>
              <a:gd name="connsiteY8" fmla="*/ 9211 h 1288180"/>
              <a:gd name="connsiteX9" fmla="*/ 72166 w 1112338"/>
              <a:gd name="connsiteY9" fmla="*/ 11434 h 1288180"/>
              <a:gd name="connsiteX10" fmla="*/ 66820 w 1112338"/>
              <a:gd name="connsiteY10" fmla="*/ 14293 h 1288180"/>
              <a:gd name="connsiteX11" fmla="*/ 61475 w 1112338"/>
              <a:gd name="connsiteY11" fmla="*/ 17151 h 1288180"/>
              <a:gd name="connsiteX12" fmla="*/ 56129 w 1112338"/>
              <a:gd name="connsiteY12" fmla="*/ 20327 h 1288180"/>
              <a:gd name="connsiteX13" fmla="*/ 51117 w 1112338"/>
              <a:gd name="connsiteY13" fmla="*/ 24139 h 1288180"/>
              <a:gd name="connsiteX14" fmla="*/ 45772 w 1112338"/>
              <a:gd name="connsiteY14" fmla="*/ 27950 h 1288180"/>
              <a:gd name="connsiteX15" fmla="*/ 41094 w 1112338"/>
              <a:gd name="connsiteY15" fmla="*/ 32079 h 1288180"/>
              <a:gd name="connsiteX16" fmla="*/ 36751 w 1112338"/>
              <a:gd name="connsiteY16" fmla="*/ 36525 h 1288180"/>
              <a:gd name="connsiteX17" fmla="*/ 32074 w 1112338"/>
              <a:gd name="connsiteY17" fmla="*/ 41290 h 1288180"/>
              <a:gd name="connsiteX18" fmla="*/ 28065 w 1112338"/>
              <a:gd name="connsiteY18" fmla="*/ 46054 h 1288180"/>
              <a:gd name="connsiteX19" fmla="*/ 24055 w 1112338"/>
              <a:gd name="connsiteY19" fmla="*/ 50818 h 1288180"/>
              <a:gd name="connsiteX20" fmla="*/ 20714 w 1112338"/>
              <a:gd name="connsiteY20" fmla="*/ 55900 h 1288180"/>
              <a:gd name="connsiteX21" fmla="*/ 17039 w 1112338"/>
              <a:gd name="connsiteY21" fmla="*/ 61299 h 1288180"/>
              <a:gd name="connsiteX22" fmla="*/ 14032 w 1112338"/>
              <a:gd name="connsiteY22" fmla="*/ 67016 h 1288180"/>
              <a:gd name="connsiteX23" fmla="*/ 11694 w 1112338"/>
              <a:gd name="connsiteY23" fmla="*/ 72415 h 1288180"/>
              <a:gd name="connsiteX24" fmla="*/ 9021 w 1112338"/>
              <a:gd name="connsiteY24" fmla="*/ 77815 h 1288180"/>
              <a:gd name="connsiteX25" fmla="*/ 7016 w 1112338"/>
              <a:gd name="connsiteY25" fmla="*/ 83532 h 1288180"/>
              <a:gd name="connsiteX26" fmla="*/ 5012 w 1112338"/>
              <a:gd name="connsiteY26" fmla="*/ 89249 h 1288180"/>
              <a:gd name="connsiteX27" fmla="*/ 3341 w 1112338"/>
              <a:gd name="connsiteY27" fmla="*/ 94966 h 1288180"/>
              <a:gd name="connsiteX28" fmla="*/ 2005 w 1112338"/>
              <a:gd name="connsiteY28" fmla="*/ 101000 h 1288180"/>
              <a:gd name="connsiteX29" fmla="*/ 1002 w 1112338"/>
              <a:gd name="connsiteY29" fmla="*/ 107035 h 1288180"/>
              <a:gd name="connsiteX30" fmla="*/ 334 w 1112338"/>
              <a:gd name="connsiteY30" fmla="*/ 112752 h 1288180"/>
              <a:gd name="connsiteX31" fmla="*/ 0 w 1112338"/>
              <a:gd name="connsiteY31" fmla="*/ 118786 h 1288180"/>
              <a:gd name="connsiteX32" fmla="*/ 0 w 1112338"/>
              <a:gd name="connsiteY32" fmla="*/ 124821 h 1288180"/>
              <a:gd name="connsiteX33" fmla="*/ 0 w 1112338"/>
              <a:gd name="connsiteY33" fmla="*/ 130856 h 1288180"/>
              <a:gd name="connsiteX34" fmla="*/ 334 w 1112338"/>
              <a:gd name="connsiteY34" fmla="*/ 136573 h 1288180"/>
              <a:gd name="connsiteX35" fmla="*/ 1002 w 1112338"/>
              <a:gd name="connsiteY35" fmla="*/ 142925 h 1288180"/>
              <a:gd name="connsiteX36" fmla="*/ 2005 w 1112338"/>
              <a:gd name="connsiteY36" fmla="*/ 148642 h 1288180"/>
              <a:gd name="connsiteX37" fmla="*/ 3341 w 1112338"/>
              <a:gd name="connsiteY37" fmla="*/ 154359 h 1288180"/>
              <a:gd name="connsiteX38" fmla="*/ 5012 w 1112338"/>
              <a:gd name="connsiteY38" fmla="*/ 160393 h 1288180"/>
              <a:gd name="connsiteX39" fmla="*/ 7016 w 1112338"/>
              <a:gd name="connsiteY39" fmla="*/ 166110 h 1288180"/>
              <a:gd name="connsiteX40" fmla="*/ 9021 w 1112338"/>
              <a:gd name="connsiteY40" fmla="*/ 171827 h 1288180"/>
              <a:gd name="connsiteX41" fmla="*/ 11694 w 1112338"/>
              <a:gd name="connsiteY41" fmla="*/ 177544 h 1288180"/>
              <a:gd name="connsiteX42" fmla="*/ 14032 w 1112338"/>
              <a:gd name="connsiteY42" fmla="*/ 182944 h 1288180"/>
              <a:gd name="connsiteX43" fmla="*/ 17039 w 1112338"/>
              <a:gd name="connsiteY43" fmla="*/ 188343 h 1288180"/>
              <a:gd name="connsiteX44" fmla="*/ 20714 w 1112338"/>
              <a:gd name="connsiteY44" fmla="*/ 193425 h 1288180"/>
              <a:gd name="connsiteX45" fmla="*/ 24055 w 1112338"/>
              <a:gd name="connsiteY45" fmla="*/ 198507 h 1288180"/>
              <a:gd name="connsiteX46" fmla="*/ 28065 w 1112338"/>
              <a:gd name="connsiteY46" fmla="*/ 203906 h 1288180"/>
              <a:gd name="connsiteX47" fmla="*/ 32074 w 1112338"/>
              <a:gd name="connsiteY47" fmla="*/ 208670 h 1288180"/>
              <a:gd name="connsiteX48" fmla="*/ 36751 w 1112338"/>
              <a:gd name="connsiteY48" fmla="*/ 213434 h 1288180"/>
              <a:gd name="connsiteX49" fmla="*/ 1112338 w 1112338"/>
              <a:gd name="connsiteY49" fmla="*/ 1288180 h 1288180"/>
              <a:gd name="connsiteX50" fmla="*/ 1112338 w 1112338"/>
              <a:gd name="connsiteY50" fmla="*/ 934676 h 1288180"/>
              <a:gd name="connsiteX51" fmla="*/ 213490 w 1112338"/>
              <a:gd name="connsiteY51" fmla="*/ 36525 h 1288180"/>
              <a:gd name="connsiteX52" fmla="*/ 208479 w 1112338"/>
              <a:gd name="connsiteY52" fmla="*/ 32079 h 1288180"/>
              <a:gd name="connsiteX53" fmla="*/ 203801 w 1112338"/>
              <a:gd name="connsiteY53" fmla="*/ 27950 h 1288180"/>
              <a:gd name="connsiteX54" fmla="*/ 199124 w 1112338"/>
              <a:gd name="connsiteY54" fmla="*/ 24139 h 1288180"/>
              <a:gd name="connsiteX55" fmla="*/ 193778 w 1112338"/>
              <a:gd name="connsiteY55" fmla="*/ 20327 h 1288180"/>
              <a:gd name="connsiteX56" fmla="*/ 188433 w 1112338"/>
              <a:gd name="connsiteY56" fmla="*/ 17151 h 1288180"/>
              <a:gd name="connsiteX57" fmla="*/ 183087 w 1112338"/>
              <a:gd name="connsiteY57" fmla="*/ 14293 h 1288180"/>
              <a:gd name="connsiteX58" fmla="*/ 177407 w 1112338"/>
              <a:gd name="connsiteY58" fmla="*/ 11434 h 1288180"/>
              <a:gd name="connsiteX59" fmla="*/ 172062 w 1112338"/>
              <a:gd name="connsiteY59" fmla="*/ 9211 h 1288180"/>
              <a:gd name="connsiteX60" fmla="*/ 166382 w 1112338"/>
              <a:gd name="connsiteY60" fmla="*/ 6988 h 1288180"/>
              <a:gd name="connsiteX61" fmla="*/ 160702 w 1112338"/>
              <a:gd name="connsiteY61" fmla="*/ 5082 h 1288180"/>
              <a:gd name="connsiteX62" fmla="*/ 154689 w 1112338"/>
              <a:gd name="connsiteY62" fmla="*/ 3494 h 1288180"/>
              <a:gd name="connsiteX63" fmla="*/ 148675 w 1112338"/>
              <a:gd name="connsiteY63" fmla="*/ 2223 h 1288180"/>
              <a:gd name="connsiteX64" fmla="*/ 142661 w 1112338"/>
              <a:gd name="connsiteY64" fmla="*/ 1271 h 1288180"/>
              <a:gd name="connsiteX65" fmla="*/ 136981 w 1112338"/>
              <a:gd name="connsiteY65" fmla="*/ 635 h 1288180"/>
              <a:gd name="connsiteX66" fmla="*/ 130967 w 1112338"/>
              <a:gd name="connsiteY66" fmla="*/ 318 h 128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12338" h="1288180">
                <a:moveTo>
                  <a:pt x="124954" y="0"/>
                </a:moveTo>
                <a:lnTo>
                  <a:pt x="118940" y="318"/>
                </a:lnTo>
                <a:lnTo>
                  <a:pt x="112926" y="635"/>
                </a:lnTo>
                <a:lnTo>
                  <a:pt x="106912" y="1271"/>
                </a:lnTo>
                <a:lnTo>
                  <a:pt x="100898" y="2223"/>
                </a:lnTo>
                <a:lnTo>
                  <a:pt x="95219" y="3494"/>
                </a:lnTo>
                <a:lnTo>
                  <a:pt x="89539" y="5082"/>
                </a:lnTo>
                <a:lnTo>
                  <a:pt x="83525" y="6988"/>
                </a:lnTo>
                <a:lnTo>
                  <a:pt x="77845" y="9211"/>
                </a:lnTo>
                <a:lnTo>
                  <a:pt x="72166" y="11434"/>
                </a:lnTo>
                <a:lnTo>
                  <a:pt x="66820" y="14293"/>
                </a:lnTo>
                <a:lnTo>
                  <a:pt x="61475" y="17151"/>
                </a:lnTo>
                <a:lnTo>
                  <a:pt x="56129" y="20327"/>
                </a:lnTo>
                <a:lnTo>
                  <a:pt x="51117" y="24139"/>
                </a:lnTo>
                <a:lnTo>
                  <a:pt x="45772" y="27950"/>
                </a:lnTo>
                <a:lnTo>
                  <a:pt x="41094" y="32079"/>
                </a:lnTo>
                <a:lnTo>
                  <a:pt x="36751" y="36525"/>
                </a:lnTo>
                <a:lnTo>
                  <a:pt x="32074" y="41290"/>
                </a:lnTo>
                <a:lnTo>
                  <a:pt x="28065" y="46054"/>
                </a:lnTo>
                <a:lnTo>
                  <a:pt x="24055" y="50818"/>
                </a:lnTo>
                <a:lnTo>
                  <a:pt x="20714" y="55900"/>
                </a:lnTo>
                <a:lnTo>
                  <a:pt x="17039" y="61299"/>
                </a:lnTo>
                <a:lnTo>
                  <a:pt x="14032" y="67016"/>
                </a:lnTo>
                <a:lnTo>
                  <a:pt x="11694" y="72415"/>
                </a:lnTo>
                <a:lnTo>
                  <a:pt x="9021" y="77815"/>
                </a:lnTo>
                <a:lnTo>
                  <a:pt x="7016" y="83532"/>
                </a:lnTo>
                <a:lnTo>
                  <a:pt x="5012" y="89249"/>
                </a:lnTo>
                <a:lnTo>
                  <a:pt x="3341" y="94966"/>
                </a:lnTo>
                <a:lnTo>
                  <a:pt x="2005" y="101000"/>
                </a:lnTo>
                <a:lnTo>
                  <a:pt x="1002" y="107035"/>
                </a:lnTo>
                <a:lnTo>
                  <a:pt x="334" y="112752"/>
                </a:lnTo>
                <a:lnTo>
                  <a:pt x="0" y="118786"/>
                </a:lnTo>
                <a:lnTo>
                  <a:pt x="0" y="124821"/>
                </a:lnTo>
                <a:lnTo>
                  <a:pt x="0" y="130856"/>
                </a:lnTo>
                <a:lnTo>
                  <a:pt x="334" y="136573"/>
                </a:lnTo>
                <a:lnTo>
                  <a:pt x="1002" y="142925"/>
                </a:lnTo>
                <a:lnTo>
                  <a:pt x="2005" y="148642"/>
                </a:lnTo>
                <a:lnTo>
                  <a:pt x="3341" y="154359"/>
                </a:lnTo>
                <a:lnTo>
                  <a:pt x="5012" y="160393"/>
                </a:lnTo>
                <a:lnTo>
                  <a:pt x="7016" y="166110"/>
                </a:lnTo>
                <a:lnTo>
                  <a:pt x="9021" y="171827"/>
                </a:lnTo>
                <a:lnTo>
                  <a:pt x="11694" y="177544"/>
                </a:lnTo>
                <a:lnTo>
                  <a:pt x="14032" y="182944"/>
                </a:lnTo>
                <a:lnTo>
                  <a:pt x="17039" y="188343"/>
                </a:lnTo>
                <a:lnTo>
                  <a:pt x="20714" y="193425"/>
                </a:lnTo>
                <a:lnTo>
                  <a:pt x="24055" y="198507"/>
                </a:lnTo>
                <a:lnTo>
                  <a:pt x="28065" y="203906"/>
                </a:lnTo>
                <a:lnTo>
                  <a:pt x="32074" y="208670"/>
                </a:lnTo>
                <a:lnTo>
                  <a:pt x="36751" y="213434"/>
                </a:lnTo>
                <a:lnTo>
                  <a:pt x="1112338" y="1288180"/>
                </a:lnTo>
                <a:lnTo>
                  <a:pt x="1112338" y="934676"/>
                </a:lnTo>
                <a:lnTo>
                  <a:pt x="213490" y="36525"/>
                </a:lnTo>
                <a:lnTo>
                  <a:pt x="208479" y="32079"/>
                </a:lnTo>
                <a:lnTo>
                  <a:pt x="203801" y="27950"/>
                </a:lnTo>
                <a:lnTo>
                  <a:pt x="199124" y="24139"/>
                </a:lnTo>
                <a:lnTo>
                  <a:pt x="193778" y="20327"/>
                </a:lnTo>
                <a:lnTo>
                  <a:pt x="188433" y="17151"/>
                </a:lnTo>
                <a:lnTo>
                  <a:pt x="183087" y="14293"/>
                </a:lnTo>
                <a:lnTo>
                  <a:pt x="177407" y="11434"/>
                </a:lnTo>
                <a:lnTo>
                  <a:pt x="172062" y="9211"/>
                </a:lnTo>
                <a:lnTo>
                  <a:pt x="166382" y="6988"/>
                </a:lnTo>
                <a:lnTo>
                  <a:pt x="160702" y="5082"/>
                </a:lnTo>
                <a:lnTo>
                  <a:pt x="154689" y="3494"/>
                </a:lnTo>
                <a:lnTo>
                  <a:pt x="148675" y="2223"/>
                </a:lnTo>
                <a:lnTo>
                  <a:pt x="142661" y="1271"/>
                </a:lnTo>
                <a:lnTo>
                  <a:pt x="136981" y="635"/>
                </a:lnTo>
                <a:lnTo>
                  <a:pt x="130967" y="3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220072" y="365126"/>
            <a:ext cx="3295278" cy="1325563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8986095-26DC-48B9-BA7B-02E8DFBACA4C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3795333" y="2276871"/>
            <a:ext cx="4720017" cy="390009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FE15AE-9590-47E3-80CE-AC9507B56604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112338" y="6356351"/>
            <a:ext cx="891540" cy="365125"/>
          </a:xfrm>
        </p:spPr>
        <p:txBody>
          <a:bodyPr/>
          <a:lstStyle>
            <a:lvl1pPr algn="r">
              <a:defRPr/>
            </a:lvl1pPr>
          </a:lstStyle>
          <a:p>
            <a:pPr algn="l"/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A2FEFF5-D3AE-45CC-A046-CB5ADFA1DEF0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2626601" y="6356351"/>
            <a:ext cx="4374486" cy="365125"/>
          </a:xfrm>
        </p:spPr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7623810" y="6356351"/>
            <a:ext cx="89154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19720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9489510-7210-4678-9D4D-B59893C679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4" b="3704"/>
          <a:stretch/>
        </p:blipFill>
        <p:spPr>
          <a:xfrm>
            <a:off x="0" y="1980974"/>
            <a:ext cx="4756794" cy="4877026"/>
          </a:xfrm>
          <a:custGeom>
            <a:avLst/>
            <a:gdLst>
              <a:gd name="connsiteX0" fmla="*/ 0 w 4756794"/>
              <a:gd name="connsiteY0" fmla="*/ 0 h 4877026"/>
              <a:gd name="connsiteX1" fmla="*/ 4756794 w 4756794"/>
              <a:gd name="connsiteY1" fmla="*/ 0 h 4877026"/>
              <a:gd name="connsiteX2" fmla="*/ 4756794 w 4756794"/>
              <a:gd name="connsiteY2" fmla="*/ 4877026 h 4877026"/>
              <a:gd name="connsiteX3" fmla="*/ 0 w 4756794"/>
              <a:gd name="connsiteY3" fmla="*/ 4877026 h 487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6794" h="4877026">
                <a:moveTo>
                  <a:pt x="0" y="0"/>
                </a:moveTo>
                <a:lnTo>
                  <a:pt x="4756794" y="0"/>
                </a:lnTo>
                <a:lnTo>
                  <a:pt x="4756794" y="4877026"/>
                </a:lnTo>
                <a:lnTo>
                  <a:pt x="0" y="4877026"/>
                </a:lnTo>
                <a:close/>
              </a:path>
            </a:pathLst>
          </a:custGeom>
        </p:spPr>
      </p:pic>
      <p:sp>
        <p:nvSpPr>
          <p:cNvPr id="40" name="Freeform: Shape 39">
            <a:extLst>
              <a:ext uri="{FF2B5EF4-FFF2-40B4-BE49-F238E27FC236}">
                <a16:creationId xmlns="" xmlns:a16="http://schemas.microsoft.com/office/drawing/2014/main" id="{55403DF4-BFEC-40A5-9CD2-4E06D54498D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9147326" cy="6858000"/>
          </a:xfrm>
          <a:custGeom>
            <a:avLst/>
            <a:gdLst>
              <a:gd name="connsiteX0" fmla="*/ 4108922 w 9147326"/>
              <a:gd name="connsiteY0" fmla="*/ 0 h 6858000"/>
              <a:gd name="connsiteX1" fmla="*/ 0 w 9147326"/>
              <a:gd name="connsiteY1" fmla="*/ 0 h 6858000"/>
              <a:gd name="connsiteX2" fmla="*/ 0 w 9147326"/>
              <a:gd name="connsiteY2" fmla="*/ 6858000 h 6858000"/>
              <a:gd name="connsiteX3" fmla="*/ 9147326 w 9147326"/>
              <a:gd name="connsiteY3" fmla="*/ 6858000 h 6858000"/>
              <a:gd name="connsiteX4" fmla="*/ 9147326 w 9147326"/>
              <a:gd name="connsiteY4" fmla="*/ 6459802 h 6858000"/>
              <a:gd name="connsiteX5" fmla="*/ 7513073 w 9147326"/>
              <a:gd name="connsiteY5" fmla="*/ 4816793 h 6858000"/>
              <a:gd name="connsiteX6" fmla="*/ 7497704 w 9147326"/>
              <a:gd name="connsiteY6" fmla="*/ 4803458 h 6858000"/>
              <a:gd name="connsiteX7" fmla="*/ 7482335 w 9147326"/>
              <a:gd name="connsiteY7" fmla="*/ 4789488 h 6858000"/>
              <a:gd name="connsiteX8" fmla="*/ 7467301 w 9147326"/>
              <a:gd name="connsiteY8" fmla="*/ 4775518 h 6858000"/>
              <a:gd name="connsiteX9" fmla="*/ 7452600 w 9147326"/>
              <a:gd name="connsiteY9" fmla="*/ 4760913 h 6858000"/>
              <a:gd name="connsiteX10" fmla="*/ 6518455 w 9147326"/>
              <a:gd name="connsiteY10" fmla="*/ 3828098 h 6858000"/>
              <a:gd name="connsiteX11" fmla="*/ 6513777 w 9147326"/>
              <a:gd name="connsiteY11" fmla="*/ 3823335 h 6858000"/>
              <a:gd name="connsiteX12" fmla="*/ 6509769 w 9147326"/>
              <a:gd name="connsiteY12" fmla="*/ 3818573 h 6858000"/>
              <a:gd name="connsiteX13" fmla="*/ 6506093 w 9147326"/>
              <a:gd name="connsiteY13" fmla="*/ 3813493 h 6858000"/>
              <a:gd name="connsiteX14" fmla="*/ 6502752 w 9147326"/>
              <a:gd name="connsiteY14" fmla="*/ 3808413 h 6858000"/>
              <a:gd name="connsiteX15" fmla="*/ 6499412 w 9147326"/>
              <a:gd name="connsiteY15" fmla="*/ 3803333 h 6858000"/>
              <a:gd name="connsiteX16" fmla="*/ 6496405 w 9147326"/>
              <a:gd name="connsiteY16" fmla="*/ 3798253 h 6858000"/>
              <a:gd name="connsiteX17" fmla="*/ 6493732 w 9147326"/>
              <a:gd name="connsiteY17" fmla="*/ 3792855 h 6858000"/>
              <a:gd name="connsiteX18" fmla="*/ 6491393 w 9147326"/>
              <a:gd name="connsiteY18" fmla="*/ 3787458 h 6858000"/>
              <a:gd name="connsiteX19" fmla="*/ 6489388 w 9147326"/>
              <a:gd name="connsiteY19" fmla="*/ 3781425 h 6858000"/>
              <a:gd name="connsiteX20" fmla="*/ 6487718 w 9147326"/>
              <a:gd name="connsiteY20" fmla="*/ 3776028 h 6858000"/>
              <a:gd name="connsiteX21" fmla="*/ 6485713 w 9147326"/>
              <a:gd name="connsiteY21" fmla="*/ 3770313 h 6858000"/>
              <a:gd name="connsiteX22" fmla="*/ 6484377 w 9147326"/>
              <a:gd name="connsiteY22" fmla="*/ 3764280 h 6858000"/>
              <a:gd name="connsiteX23" fmla="*/ 6483375 w 9147326"/>
              <a:gd name="connsiteY23" fmla="*/ 3758565 h 6858000"/>
              <a:gd name="connsiteX24" fmla="*/ 6482706 w 9147326"/>
              <a:gd name="connsiteY24" fmla="*/ 3752850 h 6858000"/>
              <a:gd name="connsiteX25" fmla="*/ 6482372 w 9147326"/>
              <a:gd name="connsiteY25" fmla="*/ 3746818 h 6858000"/>
              <a:gd name="connsiteX26" fmla="*/ 6482372 w 9147326"/>
              <a:gd name="connsiteY26" fmla="*/ 3740785 h 6858000"/>
              <a:gd name="connsiteX27" fmla="*/ 6482372 w 9147326"/>
              <a:gd name="connsiteY27" fmla="*/ 3735070 h 6858000"/>
              <a:gd name="connsiteX28" fmla="*/ 6482706 w 9147326"/>
              <a:gd name="connsiteY28" fmla="*/ 3729038 h 6858000"/>
              <a:gd name="connsiteX29" fmla="*/ 6483375 w 9147326"/>
              <a:gd name="connsiteY29" fmla="*/ 3723323 h 6858000"/>
              <a:gd name="connsiteX30" fmla="*/ 6484377 w 9147326"/>
              <a:gd name="connsiteY30" fmla="*/ 3717608 h 6858000"/>
              <a:gd name="connsiteX31" fmla="*/ 6485713 w 9147326"/>
              <a:gd name="connsiteY31" fmla="*/ 3711575 h 6858000"/>
              <a:gd name="connsiteX32" fmla="*/ 6487718 w 9147326"/>
              <a:gd name="connsiteY32" fmla="*/ 3705860 h 6858000"/>
              <a:gd name="connsiteX33" fmla="*/ 6489388 w 9147326"/>
              <a:gd name="connsiteY33" fmla="*/ 3700145 h 6858000"/>
              <a:gd name="connsiteX34" fmla="*/ 6491393 w 9147326"/>
              <a:gd name="connsiteY34" fmla="*/ 3694748 h 6858000"/>
              <a:gd name="connsiteX35" fmla="*/ 6493732 w 9147326"/>
              <a:gd name="connsiteY35" fmla="*/ 3689033 h 6858000"/>
              <a:gd name="connsiteX36" fmla="*/ 6496405 w 9147326"/>
              <a:gd name="connsiteY36" fmla="*/ 3683635 h 6858000"/>
              <a:gd name="connsiteX37" fmla="*/ 6499412 w 9147326"/>
              <a:gd name="connsiteY37" fmla="*/ 3678238 h 6858000"/>
              <a:gd name="connsiteX38" fmla="*/ 6502752 w 9147326"/>
              <a:gd name="connsiteY38" fmla="*/ 3673158 h 6858000"/>
              <a:gd name="connsiteX39" fmla="*/ 6506093 w 9147326"/>
              <a:gd name="connsiteY39" fmla="*/ 3668078 h 6858000"/>
              <a:gd name="connsiteX40" fmla="*/ 6509769 w 9147326"/>
              <a:gd name="connsiteY40" fmla="*/ 3662998 h 6858000"/>
              <a:gd name="connsiteX41" fmla="*/ 6513777 w 9147326"/>
              <a:gd name="connsiteY41" fmla="*/ 3658235 h 6858000"/>
              <a:gd name="connsiteX42" fmla="*/ 6518455 w 9147326"/>
              <a:gd name="connsiteY42" fmla="*/ 3653790 h 6858000"/>
              <a:gd name="connsiteX43" fmla="*/ 6523133 w 9147326"/>
              <a:gd name="connsiteY43" fmla="*/ 3649345 h 6858000"/>
              <a:gd name="connsiteX44" fmla="*/ 6527475 w 9147326"/>
              <a:gd name="connsiteY44" fmla="*/ 3645218 h 6858000"/>
              <a:gd name="connsiteX45" fmla="*/ 6532821 w 9147326"/>
              <a:gd name="connsiteY45" fmla="*/ 3641725 h 6858000"/>
              <a:gd name="connsiteX46" fmla="*/ 6537833 w 9147326"/>
              <a:gd name="connsiteY46" fmla="*/ 3638233 h 6858000"/>
              <a:gd name="connsiteX47" fmla="*/ 6543178 w 9147326"/>
              <a:gd name="connsiteY47" fmla="*/ 3634740 h 6858000"/>
              <a:gd name="connsiteX48" fmla="*/ 6548190 w 9147326"/>
              <a:gd name="connsiteY48" fmla="*/ 3631883 h 6858000"/>
              <a:gd name="connsiteX49" fmla="*/ 6553535 w 9147326"/>
              <a:gd name="connsiteY49" fmla="*/ 3629343 h 6858000"/>
              <a:gd name="connsiteX50" fmla="*/ 6559215 w 9147326"/>
              <a:gd name="connsiteY50" fmla="*/ 3626803 h 6858000"/>
              <a:gd name="connsiteX51" fmla="*/ 6564895 w 9147326"/>
              <a:gd name="connsiteY51" fmla="*/ 3624898 h 6858000"/>
              <a:gd name="connsiteX52" fmla="*/ 6570574 w 9147326"/>
              <a:gd name="connsiteY52" fmla="*/ 3622675 h 6858000"/>
              <a:gd name="connsiteX53" fmla="*/ 6576254 w 9147326"/>
              <a:gd name="connsiteY53" fmla="*/ 3621405 h 6858000"/>
              <a:gd name="connsiteX54" fmla="*/ 6581934 w 9147326"/>
              <a:gd name="connsiteY54" fmla="*/ 3620135 h 6858000"/>
              <a:gd name="connsiteX55" fmla="*/ 6587948 w 9147326"/>
              <a:gd name="connsiteY55" fmla="*/ 3618865 h 6858000"/>
              <a:gd name="connsiteX56" fmla="*/ 6593627 w 9147326"/>
              <a:gd name="connsiteY56" fmla="*/ 3618230 h 6858000"/>
              <a:gd name="connsiteX57" fmla="*/ 6599641 w 9147326"/>
              <a:gd name="connsiteY57" fmla="*/ 3617913 h 6858000"/>
              <a:gd name="connsiteX58" fmla="*/ 6605655 w 9147326"/>
              <a:gd name="connsiteY58" fmla="*/ 3617595 h 6858000"/>
              <a:gd name="connsiteX59" fmla="*/ 6611669 w 9147326"/>
              <a:gd name="connsiteY59" fmla="*/ 3617913 h 6858000"/>
              <a:gd name="connsiteX60" fmla="*/ 6617349 w 9147326"/>
              <a:gd name="connsiteY60" fmla="*/ 3618230 h 6858000"/>
              <a:gd name="connsiteX61" fmla="*/ 6623028 w 9147326"/>
              <a:gd name="connsiteY61" fmla="*/ 3618865 h 6858000"/>
              <a:gd name="connsiteX62" fmla="*/ 6629042 w 9147326"/>
              <a:gd name="connsiteY62" fmla="*/ 3620135 h 6858000"/>
              <a:gd name="connsiteX63" fmla="*/ 6634722 w 9147326"/>
              <a:gd name="connsiteY63" fmla="*/ 3621405 h 6858000"/>
              <a:gd name="connsiteX64" fmla="*/ 6640736 w 9147326"/>
              <a:gd name="connsiteY64" fmla="*/ 3622675 h 6858000"/>
              <a:gd name="connsiteX65" fmla="*/ 6646415 w 9147326"/>
              <a:gd name="connsiteY65" fmla="*/ 3624898 h 6858000"/>
              <a:gd name="connsiteX66" fmla="*/ 6652095 w 9147326"/>
              <a:gd name="connsiteY66" fmla="*/ 3626803 h 6858000"/>
              <a:gd name="connsiteX67" fmla="*/ 6657441 w 9147326"/>
              <a:gd name="connsiteY67" fmla="*/ 3629343 h 6858000"/>
              <a:gd name="connsiteX68" fmla="*/ 6662786 w 9147326"/>
              <a:gd name="connsiteY68" fmla="*/ 3631883 h 6858000"/>
              <a:gd name="connsiteX69" fmla="*/ 6668132 w 9147326"/>
              <a:gd name="connsiteY69" fmla="*/ 3634740 h 6858000"/>
              <a:gd name="connsiteX70" fmla="*/ 6673477 w 9147326"/>
              <a:gd name="connsiteY70" fmla="*/ 3638233 h 6858000"/>
              <a:gd name="connsiteX71" fmla="*/ 6678489 w 9147326"/>
              <a:gd name="connsiteY71" fmla="*/ 3641725 h 6858000"/>
              <a:gd name="connsiteX72" fmla="*/ 6683501 w 9147326"/>
              <a:gd name="connsiteY72" fmla="*/ 3645218 h 6858000"/>
              <a:gd name="connsiteX73" fmla="*/ 6688178 w 9147326"/>
              <a:gd name="connsiteY73" fmla="*/ 3649345 h 6858000"/>
              <a:gd name="connsiteX74" fmla="*/ 6692855 w 9147326"/>
              <a:gd name="connsiteY74" fmla="*/ 3653790 h 6858000"/>
              <a:gd name="connsiteX75" fmla="*/ 7361725 w 9147326"/>
              <a:gd name="connsiteY75" fmla="*/ 4321810 h 6858000"/>
              <a:gd name="connsiteX76" fmla="*/ 7366068 w 9147326"/>
              <a:gd name="connsiteY76" fmla="*/ 4325938 h 6858000"/>
              <a:gd name="connsiteX77" fmla="*/ 7370746 w 9147326"/>
              <a:gd name="connsiteY77" fmla="*/ 4330065 h 6858000"/>
              <a:gd name="connsiteX78" fmla="*/ 7376091 w 9147326"/>
              <a:gd name="connsiteY78" fmla="*/ 4334193 h 6858000"/>
              <a:gd name="connsiteX79" fmla="*/ 7380769 w 9147326"/>
              <a:gd name="connsiteY79" fmla="*/ 4337685 h 6858000"/>
              <a:gd name="connsiteX80" fmla="*/ 7386114 w 9147326"/>
              <a:gd name="connsiteY80" fmla="*/ 4340860 h 6858000"/>
              <a:gd name="connsiteX81" fmla="*/ 7391460 w 9147326"/>
              <a:gd name="connsiteY81" fmla="*/ 4343718 h 6858000"/>
              <a:gd name="connsiteX82" fmla="*/ 7396806 w 9147326"/>
              <a:gd name="connsiteY82" fmla="*/ 4346575 h 6858000"/>
              <a:gd name="connsiteX83" fmla="*/ 7402485 w 9147326"/>
              <a:gd name="connsiteY83" fmla="*/ 4349115 h 6858000"/>
              <a:gd name="connsiteX84" fmla="*/ 7407831 w 9147326"/>
              <a:gd name="connsiteY84" fmla="*/ 4351020 h 6858000"/>
              <a:gd name="connsiteX85" fmla="*/ 7413511 w 9147326"/>
              <a:gd name="connsiteY85" fmla="*/ 4352608 h 6858000"/>
              <a:gd name="connsiteX86" fmla="*/ 7419524 w 9147326"/>
              <a:gd name="connsiteY86" fmla="*/ 4354513 h 6858000"/>
              <a:gd name="connsiteX87" fmla="*/ 7425204 w 9147326"/>
              <a:gd name="connsiteY87" fmla="*/ 4355465 h 6858000"/>
              <a:gd name="connsiteX88" fmla="*/ 7431218 w 9147326"/>
              <a:gd name="connsiteY88" fmla="*/ 4356418 h 6858000"/>
              <a:gd name="connsiteX89" fmla="*/ 7436898 w 9147326"/>
              <a:gd name="connsiteY89" fmla="*/ 4357053 h 6858000"/>
              <a:gd name="connsiteX90" fmla="*/ 7442911 w 9147326"/>
              <a:gd name="connsiteY90" fmla="*/ 4358005 h 6858000"/>
              <a:gd name="connsiteX91" fmla="*/ 7448591 w 9147326"/>
              <a:gd name="connsiteY91" fmla="*/ 4358005 h 6858000"/>
              <a:gd name="connsiteX92" fmla="*/ 7454605 w 9147326"/>
              <a:gd name="connsiteY92" fmla="*/ 4358005 h 6858000"/>
              <a:gd name="connsiteX93" fmla="*/ 7460619 w 9147326"/>
              <a:gd name="connsiteY93" fmla="*/ 4357053 h 6858000"/>
              <a:gd name="connsiteX94" fmla="*/ 7466298 w 9147326"/>
              <a:gd name="connsiteY94" fmla="*/ 4356418 h 6858000"/>
              <a:gd name="connsiteX95" fmla="*/ 7472312 w 9147326"/>
              <a:gd name="connsiteY95" fmla="*/ 4355465 h 6858000"/>
              <a:gd name="connsiteX96" fmla="*/ 7477992 w 9147326"/>
              <a:gd name="connsiteY96" fmla="*/ 4354513 h 6858000"/>
              <a:gd name="connsiteX97" fmla="*/ 7484006 w 9147326"/>
              <a:gd name="connsiteY97" fmla="*/ 4352608 h 6858000"/>
              <a:gd name="connsiteX98" fmla="*/ 7489351 w 9147326"/>
              <a:gd name="connsiteY98" fmla="*/ 4351020 h 6858000"/>
              <a:gd name="connsiteX99" fmla="*/ 7495031 w 9147326"/>
              <a:gd name="connsiteY99" fmla="*/ 4349115 h 6858000"/>
              <a:gd name="connsiteX100" fmla="*/ 7500711 w 9147326"/>
              <a:gd name="connsiteY100" fmla="*/ 4346575 h 6858000"/>
              <a:gd name="connsiteX101" fmla="*/ 7506056 w 9147326"/>
              <a:gd name="connsiteY101" fmla="*/ 4343718 h 6858000"/>
              <a:gd name="connsiteX102" fmla="*/ 7511402 w 9147326"/>
              <a:gd name="connsiteY102" fmla="*/ 4340860 h 6858000"/>
              <a:gd name="connsiteX103" fmla="*/ 7516414 w 9147326"/>
              <a:gd name="connsiteY103" fmla="*/ 4337685 h 6858000"/>
              <a:gd name="connsiteX104" fmla="*/ 7521425 w 9147326"/>
              <a:gd name="connsiteY104" fmla="*/ 4334193 h 6858000"/>
              <a:gd name="connsiteX105" fmla="*/ 7526771 w 9147326"/>
              <a:gd name="connsiteY105" fmla="*/ 4330065 h 6858000"/>
              <a:gd name="connsiteX106" fmla="*/ 7531114 w 9147326"/>
              <a:gd name="connsiteY106" fmla="*/ 4325938 h 6858000"/>
              <a:gd name="connsiteX107" fmla="*/ 7535791 w 9147326"/>
              <a:gd name="connsiteY107" fmla="*/ 4321810 h 6858000"/>
              <a:gd name="connsiteX108" fmla="*/ 7540469 w 9147326"/>
              <a:gd name="connsiteY108" fmla="*/ 4317048 h 6858000"/>
              <a:gd name="connsiteX109" fmla="*/ 7544478 w 9147326"/>
              <a:gd name="connsiteY109" fmla="*/ 4312285 h 6858000"/>
              <a:gd name="connsiteX110" fmla="*/ 7548153 w 9147326"/>
              <a:gd name="connsiteY110" fmla="*/ 4307523 h 6858000"/>
              <a:gd name="connsiteX111" fmla="*/ 7551494 w 9147326"/>
              <a:gd name="connsiteY111" fmla="*/ 4302443 h 6858000"/>
              <a:gd name="connsiteX112" fmla="*/ 7554835 w 9147326"/>
              <a:gd name="connsiteY112" fmla="*/ 4297363 h 6858000"/>
              <a:gd name="connsiteX113" fmla="*/ 7557842 w 9147326"/>
              <a:gd name="connsiteY113" fmla="*/ 4292283 h 6858000"/>
              <a:gd name="connsiteX114" fmla="*/ 7560515 w 9147326"/>
              <a:gd name="connsiteY114" fmla="*/ 4286568 h 6858000"/>
              <a:gd name="connsiteX115" fmla="*/ 7562854 w 9147326"/>
              <a:gd name="connsiteY115" fmla="*/ 4281170 h 6858000"/>
              <a:gd name="connsiteX116" fmla="*/ 7564858 w 9147326"/>
              <a:gd name="connsiteY116" fmla="*/ 4275455 h 6858000"/>
              <a:gd name="connsiteX117" fmla="*/ 7566863 w 9147326"/>
              <a:gd name="connsiteY117" fmla="*/ 4270058 h 6858000"/>
              <a:gd name="connsiteX118" fmla="*/ 7568533 w 9147326"/>
              <a:gd name="connsiteY118" fmla="*/ 4264025 h 6858000"/>
              <a:gd name="connsiteX119" fmla="*/ 7569870 w 9147326"/>
              <a:gd name="connsiteY119" fmla="*/ 4258310 h 6858000"/>
              <a:gd name="connsiteX120" fmla="*/ 7570872 w 9147326"/>
              <a:gd name="connsiteY120" fmla="*/ 4252595 h 6858000"/>
              <a:gd name="connsiteX121" fmla="*/ 7571540 w 9147326"/>
              <a:gd name="connsiteY121" fmla="*/ 4246563 h 6858000"/>
              <a:gd name="connsiteX122" fmla="*/ 7571874 w 9147326"/>
              <a:gd name="connsiteY122" fmla="*/ 4240848 h 6858000"/>
              <a:gd name="connsiteX123" fmla="*/ 7571874 w 9147326"/>
              <a:gd name="connsiteY123" fmla="*/ 4234815 h 6858000"/>
              <a:gd name="connsiteX124" fmla="*/ 7571874 w 9147326"/>
              <a:gd name="connsiteY124" fmla="*/ 4228783 h 6858000"/>
              <a:gd name="connsiteX125" fmla="*/ 7571540 w 9147326"/>
              <a:gd name="connsiteY125" fmla="*/ 4223068 h 6858000"/>
              <a:gd name="connsiteX126" fmla="*/ 7570872 w 9147326"/>
              <a:gd name="connsiteY126" fmla="*/ 4217353 h 6858000"/>
              <a:gd name="connsiteX127" fmla="*/ 7569870 w 9147326"/>
              <a:gd name="connsiteY127" fmla="*/ 4211320 h 6858000"/>
              <a:gd name="connsiteX128" fmla="*/ 7568533 w 9147326"/>
              <a:gd name="connsiteY128" fmla="*/ 4205605 h 6858000"/>
              <a:gd name="connsiteX129" fmla="*/ 7566863 w 9147326"/>
              <a:gd name="connsiteY129" fmla="*/ 4199890 h 6858000"/>
              <a:gd name="connsiteX130" fmla="*/ 7564858 w 9147326"/>
              <a:gd name="connsiteY130" fmla="*/ 4194175 h 6858000"/>
              <a:gd name="connsiteX131" fmla="*/ 7562854 w 9147326"/>
              <a:gd name="connsiteY131" fmla="*/ 4188460 h 6858000"/>
              <a:gd name="connsiteX132" fmla="*/ 7560515 w 9147326"/>
              <a:gd name="connsiteY132" fmla="*/ 4183063 h 6858000"/>
              <a:gd name="connsiteX133" fmla="*/ 7557842 w 9147326"/>
              <a:gd name="connsiteY133" fmla="*/ 4177665 h 6858000"/>
              <a:gd name="connsiteX134" fmla="*/ 7554835 w 9147326"/>
              <a:gd name="connsiteY134" fmla="*/ 4172268 h 6858000"/>
              <a:gd name="connsiteX135" fmla="*/ 7551494 w 9147326"/>
              <a:gd name="connsiteY135" fmla="*/ 4166870 h 6858000"/>
              <a:gd name="connsiteX136" fmla="*/ 7548153 w 9147326"/>
              <a:gd name="connsiteY136" fmla="*/ 4161790 h 6858000"/>
              <a:gd name="connsiteX137" fmla="*/ 7544478 w 9147326"/>
              <a:gd name="connsiteY137" fmla="*/ 4157028 h 6858000"/>
              <a:gd name="connsiteX138" fmla="*/ 7540469 w 9147326"/>
              <a:gd name="connsiteY138" fmla="*/ 4152265 h 6858000"/>
              <a:gd name="connsiteX139" fmla="*/ 7535791 w 9147326"/>
              <a:gd name="connsiteY139" fmla="*/ 4147820 h 6858000"/>
              <a:gd name="connsiteX140" fmla="*/ 7148903 w 9147326"/>
              <a:gd name="connsiteY140" fmla="*/ 3761423 h 6858000"/>
              <a:gd name="connsiteX141" fmla="*/ 6952786 w 9147326"/>
              <a:gd name="connsiteY141" fmla="*/ 3565208 h 6858000"/>
              <a:gd name="connsiteX142" fmla="*/ 6948108 w 9147326"/>
              <a:gd name="connsiteY142" fmla="*/ 3560445 h 6858000"/>
              <a:gd name="connsiteX143" fmla="*/ 6944099 w 9147326"/>
              <a:gd name="connsiteY143" fmla="*/ 3555683 h 6858000"/>
              <a:gd name="connsiteX144" fmla="*/ 6940424 w 9147326"/>
              <a:gd name="connsiteY144" fmla="*/ 3550920 h 6858000"/>
              <a:gd name="connsiteX145" fmla="*/ 6936749 w 9147326"/>
              <a:gd name="connsiteY145" fmla="*/ 3545840 h 6858000"/>
              <a:gd name="connsiteX146" fmla="*/ 6933408 w 9147326"/>
              <a:gd name="connsiteY146" fmla="*/ 3540760 h 6858000"/>
              <a:gd name="connsiteX147" fmla="*/ 6930735 w 9147326"/>
              <a:gd name="connsiteY147" fmla="*/ 3535680 h 6858000"/>
              <a:gd name="connsiteX148" fmla="*/ 6928062 w 9147326"/>
              <a:gd name="connsiteY148" fmla="*/ 3529965 h 6858000"/>
              <a:gd name="connsiteX149" fmla="*/ 6925724 w 9147326"/>
              <a:gd name="connsiteY149" fmla="*/ 3524568 h 6858000"/>
              <a:gd name="connsiteX150" fmla="*/ 6923385 w 9147326"/>
              <a:gd name="connsiteY150" fmla="*/ 3518853 h 6858000"/>
              <a:gd name="connsiteX151" fmla="*/ 6921380 w 9147326"/>
              <a:gd name="connsiteY151" fmla="*/ 3513455 h 6858000"/>
              <a:gd name="connsiteX152" fmla="*/ 6920044 w 9147326"/>
              <a:gd name="connsiteY152" fmla="*/ 3507423 h 6858000"/>
              <a:gd name="connsiteX153" fmla="*/ 6918708 w 9147326"/>
              <a:gd name="connsiteY153" fmla="*/ 3501708 h 6858000"/>
              <a:gd name="connsiteX154" fmla="*/ 6917705 w 9147326"/>
              <a:gd name="connsiteY154" fmla="*/ 3495993 h 6858000"/>
              <a:gd name="connsiteX155" fmla="*/ 6917037 w 9147326"/>
              <a:gd name="connsiteY155" fmla="*/ 3489960 h 6858000"/>
              <a:gd name="connsiteX156" fmla="*/ 6916703 w 9147326"/>
              <a:gd name="connsiteY156" fmla="*/ 3484245 h 6858000"/>
              <a:gd name="connsiteX157" fmla="*/ 6916369 w 9147326"/>
              <a:gd name="connsiteY157" fmla="*/ 3478213 h 6858000"/>
              <a:gd name="connsiteX158" fmla="*/ 6916703 w 9147326"/>
              <a:gd name="connsiteY158" fmla="*/ 3472180 h 6858000"/>
              <a:gd name="connsiteX159" fmla="*/ 6917037 w 9147326"/>
              <a:gd name="connsiteY159" fmla="*/ 3466465 h 6858000"/>
              <a:gd name="connsiteX160" fmla="*/ 6917705 w 9147326"/>
              <a:gd name="connsiteY160" fmla="*/ 3460750 h 6858000"/>
              <a:gd name="connsiteX161" fmla="*/ 6918708 w 9147326"/>
              <a:gd name="connsiteY161" fmla="*/ 3454718 h 6858000"/>
              <a:gd name="connsiteX162" fmla="*/ 6920044 w 9147326"/>
              <a:gd name="connsiteY162" fmla="*/ 3449003 h 6858000"/>
              <a:gd name="connsiteX163" fmla="*/ 6921380 w 9147326"/>
              <a:gd name="connsiteY163" fmla="*/ 3443288 h 6858000"/>
              <a:gd name="connsiteX164" fmla="*/ 6923385 w 9147326"/>
              <a:gd name="connsiteY164" fmla="*/ 3437255 h 6858000"/>
              <a:gd name="connsiteX165" fmla="*/ 6925724 w 9147326"/>
              <a:gd name="connsiteY165" fmla="*/ 3431858 h 6858000"/>
              <a:gd name="connsiteX166" fmla="*/ 6928062 w 9147326"/>
              <a:gd name="connsiteY166" fmla="*/ 3426460 h 6858000"/>
              <a:gd name="connsiteX167" fmla="*/ 6930735 w 9147326"/>
              <a:gd name="connsiteY167" fmla="*/ 3421063 h 6858000"/>
              <a:gd name="connsiteX168" fmla="*/ 6933408 w 9147326"/>
              <a:gd name="connsiteY168" fmla="*/ 3415348 h 6858000"/>
              <a:gd name="connsiteX169" fmla="*/ 6936749 w 9147326"/>
              <a:gd name="connsiteY169" fmla="*/ 3410268 h 6858000"/>
              <a:gd name="connsiteX170" fmla="*/ 6940424 w 9147326"/>
              <a:gd name="connsiteY170" fmla="*/ 3405505 h 6858000"/>
              <a:gd name="connsiteX171" fmla="*/ 6944099 w 9147326"/>
              <a:gd name="connsiteY171" fmla="*/ 3400425 h 6858000"/>
              <a:gd name="connsiteX172" fmla="*/ 6948108 w 9147326"/>
              <a:gd name="connsiteY172" fmla="*/ 3395663 h 6858000"/>
              <a:gd name="connsiteX173" fmla="*/ 6952786 w 9147326"/>
              <a:gd name="connsiteY173" fmla="*/ 3391218 h 6858000"/>
              <a:gd name="connsiteX174" fmla="*/ 6957129 w 9147326"/>
              <a:gd name="connsiteY174" fmla="*/ 3386773 h 6858000"/>
              <a:gd name="connsiteX175" fmla="*/ 6961807 w 9147326"/>
              <a:gd name="connsiteY175" fmla="*/ 3382645 h 6858000"/>
              <a:gd name="connsiteX176" fmla="*/ 6967152 w 9147326"/>
              <a:gd name="connsiteY176" fmla="*/ 3378835 h 6858000"/>
              <a:gd name="connsiteX177" fmla="*/ 6971830 w 9147326"/>
              <a:gd name="connsiteY177" fmla="*/ 3375343 h 6858000"/>
              <a:gd name="connsiteX178" fmla="*/ 6976841 w 9147326"/>
              <a:gd name="connsiteY178" fmla="*/ 3372168 h 6858000"/>
              <a:gd name="connsiteX179" fmla="*/ 6982521 w 9147326"/>
              <a:gd name="connsiteY179" fmla="*/ 3369310 h 6858000"/>
              <a:gd name="connsiteX180" fmla="*/ 6987866 w 9147326"/>
              <a:gd name="connsiteY180" fmla="*/ 3366453 h 6858000"/>
              <a:gd name="connsiteX181" fmla="*/ 6993546 w 9147326"/>
              <a:gd name="connsiteY181" fmla="*/ 3364230 h 6858000"/>
              <a:gd name="connsiteX182" fmla="*/ 6998892 w 9147326"/>
              <a:gd name="connsiteY182" fmla="*/ 3362008 h 6858000"/>
              <a:gd name="connsiteX183" fmla="*/ 7004571 w 9147326"/>
              <a:gd name="connsiteY183" fmla="*/ 3360103 h 6858000"/>
              <a:gd name="connsiteX184" fmla="*/ 7010585 w 9147326"/>
              <a:gd name="connsiteY184" fmla="*/ 3358833 h 6858000"/>
              <a:gd name="connsiteX185" fmla="*/ 7016265 w 9147326"/>
              <a:gd name="connsiteY185" fmla="*/ 3357245 h 6858000"/>
              <a:gd name="connsiteX186" fmla="*/ 7022279 w 9147326"/>
              <a:gd name="connsiteY186" fmla="*/ 3356293 h 6858000"/>
              <a:gd name="connsiteX187" fmla="*/ 7027958 w 9147326"/>
              <a:gd name="connsiteY187" fmla="*/ 3355658 h 6858000"/>
              <a:gd name="connsiteX188" fmla="*/ 7033972 w 9147326"/>
              <a:gd name="connsiteY188" fmla="*/ 3355340 h 6858000"/>
              <a:gd name="connsiteX189" fmla="*/ 7039652 w 9147326"/>
              <a:gd name="connsiteY189" fmla="*/ 3355023 h 6858000"/>
              <a:gd name="connsiteX190" fmla="*/ 7045666 w 9147326"/>
              <a:gd name="connsiteY190" fmla="*/ 3355340 h 6858000"/>
              <a:gd name="connsiteX191" fmla="*/ 7051680 w 9147326"/>
              <a:gd name="connsiteY191" fmla="*/ 3355658 h 6858000"/>
              <a:gd name="connsiteX192" fmla="*/ 7057359 w 9147326"/>
              <a:gd name="connsiteY192" fmla="*/ 3356293 h 6858000"/>
              <a:gd name="connsiteX193" fmla="*/ 7063373 w 9147326"/>
              <a:gd name="connsiteY193" fmla="*/ 3357245 h 6858000"/>
              <a:gd name="connsiteX194" fmla="*/ 7069053 w 9147326"/>
              <a:gd name="connsiteY194" fmla="*/ 3358833 h 6858000"/>
              <a:gd name="connsiteX195" fmla="*/ 7075067 w 9147326"/>
              <a:gd name="connsiteY195" fmla="*/ 3360103 h 6858000"/>
              <a:gd name="connsiteX196" fmla="*/ 7080412 w 9147326"/>
              <a:gd name="connsiteY196" fmla="*/ 3362008 h 6858000"/>
              <a:gd name="connsiteX197" fmla="*/ 7086092 w 9147326"/>
              <a:gd name="connsiteY197" fmla="*/ 3364230 h 6858000"/>
              <a:gd name="connsiteX198" fmla="*/ 7091772 w 9147326"/>
              <a:gd name="connsiteY198" fmla="*/ 3366453 h 6858000"/>
              <a:gd name="connsiteX199" fmla="*/ 7097117 w 9147326"/>
              <a:gd name="connsiteY199" fmla="*/ 3369310 h 6858000"/>
              <a:gd name="connsiteX200" fmla="*/ 7102463 w 9147326"/>
              <a:gd name="connsiteY200" fmla="*/ 3372168 h 6858000"/>
              <a:gd name="connsiteX201" fmla="*/ 7107474 w 9147326"/>
              <a:gd name="connsiteY201" fmla="*/ 3375343 h 6858000"/>
              <a:gd name="connsiteX202" fmla="*/ 7112486 w 9147326"/>
              <a:gd name="connsiteY202" fmla="*/ 3378835 h 6858000"/>
              <a:gd name="connsiteX203" fmla="*/ 7117497 w 9147326"/>
              <a:gd name="connsiteY203" fmla="*/ 3382645 h 6858000"/>
              <a:gd name="connsiteX204" fmla="*/ 7122175 w 9147326"/>
              <a:gd name="connsiteY204" fmla="*/ 3386773 h 6858000"/>
              <a:gd name="connsiteX205" fmla="*/ 7126852 w 9147326"/>
              <a:gd name="connsiteY205" fmla="*/ 3391218 h 6858000"/>
              <a:gd name="connsiteX206" fmla="*/ 7334329 w 9147326"/>
              <a:gd name="connsiteY206" fmla="*/ 3598228 h 6858000"/>
              <a:gd name="connsiteX207" fmla="*/ 7338672 w 9147326"/>
              <a:gd name="connsiteY207" fmla="*/ 3602673 h 6858000"/>
              <a:gd name="connsiteX208" fmla="*/ 7343349 w 9147326"/>
              <a:gd name="connsiteY208" fmla="*/ 3606800 h 6858000"/>
              <a:gd name="connsiteX209" fmla="*/ 7348695 w 9147326"/>
              <a:gd name="connsiteY209" fmla="*/ 3610610 h 6858000"/>
              <a:gd name="connsiteX210" fmla="*/ 7353372 w 9147326"/>
              <a:gd name="connsiteY210" fmla="*/ 3613785 h 6858000"/>
              <a:gd name="connsiteX211" fmla="*/ 7358718 w 9147326"/>
              <a:gd name="connsiteY211" fmla="*/ 3617278 h 6858000"/>
              <a:gd name="connsiteX212" fmla="*/ 7364064 w 9147326"/>
              <a:gd name="connsiteY212" fmla="*/ 3620135 h 6858000"/>
              <a:gd name="connsiteX213" fmla="*/ 7369409 w 9147326"/>
              <a:gd name="connsiteY213" fmla="*/ 3622675 h 6858000"/>
              <a:gd name="connsiteX214" fmla="*/ 7375089 w 9147326"/>
              <a:gd name="connsiteY214" fmla="*/ 3625215 h 6858000"/>
              <a:gd name="connsiteX215" fmla="*/ 7380435 w 9147326"/>
              <a:gd name="connsiteY215" fmla="*/ 3627120 h 6858000"/>
              <a:gd name="connsiteX216" fmla="*/ 7386114 w 9147326"/>
              <a:gd name="connsiteY216" fmla="*/ 3629343 h 6858000"/>
              <a:gd name="connsiteX217" fmla="*/ 7392128 w 9147326"/>
              <a:gd name="connsiteY217" fmla="*/ 3630613 h 6858000"/>
              <a:gd name="connsiteX218" fmla="*/ 7397808 w 9147326"/>
              <a:gd name="connsiteY218" fmla="*/ 3631883 h 6858000"/>
              <a:gd name="connsiteX219" fmla="*/ 7403822 w 9147326"/>
              <a:gd name="connsiteY219" fmla="*/ 3633153 h 6858000"/>
              <a:gd name="connsiteX220" fmla="*/ 7409501 w 9147326"/>
              <a:gd name="connsiteY220" fmla="*/ 3633788 h 6858000"/>
              <a:gd name="connsiteX221" fmla="*/ 7415515 w 9147326"/>
              <a:gd name="connsiteY221" fmla="*/ 3634105 h 6858000"/>
              <a:gd name="connsiteX222" fmla="*/ 7421195 w 9147326"/>
              <a:gd name="connsiteY222" fmla="*/ 3634105 h 6858000"/>
              <a:gd name="connsiteX223" fmla="*/ 7427209 w 9147326"/>
              <a:gd name="connsiteY223" fmla="*/ 3634105 h 6858000"/>
              <a:gd name="connsiteX224" fmla="*/ 7433223 w 9147326"/>
              <a:gd name="connsiteY224" fmla="*/ 3633788 h 6858000"/>
              <a:gd name="connsiteX225" fmla="*/ 7438902 w 9147326"/>
              <a:gd name="connsiteY225" fmla="*/ 3633153 h 6858000"/>
              <a:gd name="connsiteX226" fmla="*/ 7444916 w 9147326"/>
              <a:gd name="connsiteY226" fmla="*/ 3631883 h 6858000"/>
              <a:gd name="connsiteX227" fmla="*/ 7450596 w 9147326"/>
              <a:gd name="connsiteY227" fmla="*/ 3630613 h 6858000"/>
              <a:gd name="connsiteX228" fmla="*/ 7456610 w 9147326"/>
              <a:gd name="connsiteY228" fmla="*/ 3629343 h 6858000"/>
              <a:gd name="connsiteX229" fmla="*/ 7461955 w 9147326"/>
              <a:gd name="connsiteY229" fmla="*/ 3627120 h 6858000"/>
              <a:gd name="connsiteX230" fmla="*/ 7467635 w 9147326"/>
              <a:gd name="connsiteY230" fmla="*/ 3625215 h 6858000"/>
              <a:gd name="connsiteX231" fmla="*/ 7473315 w 9147326"/>
              <a:gd name="connsiteY231" fmla="*/ 3622675 h 6858000"/>
              <a:gd name="connsiteX232" fmla="*/ 7478660 w 9147326"/>
              <a:gd name="connsiteY232" fmla="*/ 3620135 h 6858000"/>
              <a:gd name="connsiteX233" fmla="*/ 7484006 w 9147326"/>
              <a:gd name="connsiteY233" fmla="*/ 3617278 h 6858000"/>
              <a:gd name="connsiteX234" fmla="*/ 7489017 w 9147326"/>
              <a:gd name="connsiteY234" fmla="*/ 3613785 h 6858000"/>
              <a:gd name="connsiteX235" fmla="*/ 7494029 w 9147326"/>
              <a:gd name="connsiteY235" fmla="*/ 3610610 h 6858000"/>
              <a:gd name="connsiteX236" fmla="*/ 7499374 w 9147326"/>
              <a:gd name="connsiteY236" fmla="*/ 3606800 h 6858000"/>
              <a:gd name="connsiteX237" fmla="*/ 7503718 w 9147326"/>
              <a:gd name="connsiteY237" fmla="*/ 3602673 h 6858000"/>
              <a:gd name="connsiteX238" fmla="*/ 7508395 w 9147326"/>
              <a:gd name="connsiteY238" fmla="*/ 3598228 h 6858000"/>
              <a:gd name="connsiteX239" fmla="*/ 7513073 w 9147326"/>
              <a:gd name="connsiteY239" fmla="*/ 3593783 h 6858000"/>
              <a:gd name="connsiteX240" fmla="*/ 7517082 w 9147326"/>
              <a:gd name="connsiteY240" fmla="*/ 3589020 h 6858000"/>
              <a:gd name="connsiteX241" fmla="*/ 7520757 w 9147326"/>
              <a:gd name="connsiteY241" fmla="*/ 3583940 h 6858000"/>
              <a:gd name="connsiteX242" fmla="*/ 7524098 w 9147326"/>
              <a:gd name="connsiteY242" fmla="*/ 3578860 h 6858000"/>
              <a:gd name="connsiteX243" fmla="*/ 7527439 w 9147326"/>
              <a:gd name="connsiteY243" fmla="*/ 3573463 h 6858000"/>
              <a:gd name="connsiteX244" fmla="*/ 7530446 w 9147326"/>
              <a:gd name="connsiteY244" fmla="*/ 3568383 h 6858000"/>
              <a:gd name="connsiteX245" fmla="*/ 7533119 w 9147326"/>
              <a:gd name="connsiteY245" fmla="*/ 3562985 h 6858000"/>
              <a:gd name="connsiteX246" fmla="*/ 7535457 w 9147326"/>
              <a:gd name="connsiteY246" fmla="*/ 3557588 h 6858000"/>
              <a:gd name="connsiteX247" fmla="*/ 7537462 w 9147326"/>
              <a:gd name="connsiteY247" fmla="*/ 3551873 h 6858000"/>
              <a:gd name="connsiteX248" fmla="*/ 7539467 w 9147326"/>
              <a:gd name="connsiteY248" fmla="*/ 3546158 h 6858000"/>
              <a:gd name="connsiteX249" fmla="*/ 7541137 w 9147326"/>
              <a:gd name="connsiteY249" fmla="*/ 3540443 h 6858000"/>
              <a:gd name="connsiteX250" fmla="*/ 7542473 w 9147326"/>
              <a:gd name="connsiteY250" fmla="*/ 3534410 h 6858000"/>
              <a:gd name="connsiteX251" fmla="*/ 7543476 w 9147326"/>
              <a:gd name="connsiteY251" fmla="*/ 3528695 h 6858000"/>
              <a:gd name="connsiteX252" fmla="*/ 7544144 w 9147326"/>
              <a:gd name="connsiteY252" fmla="*/ 3522980 h 6858000"/>
              <a:gd name="connsiteX253" fmla="*/ 7544478 w 9147326"/>
              <a:gd name="connsiteY253" fmla="*/ 3516948 h 6858000"/>
              <a:gd name="connsiteX254" fmla="*/ 7544478 w 9147326"/>
              <a:gd name="connsiteY254" fmla="*/ 3511233 h 6858000"/>
              <a:gd name="connsiteX255" fmla="*/ 7544478 w 9147326"/>
              <a:gd name="connsiteY255" fmla="*/ 3505200 h 6858000"/>
              <a:gd name="connsiteX256" fmla="*/ 7544144 w 9147326"/>
              <a:gd name="connsiteY256" fmla="*/ 3499168 h 6858000"/>
              <a:gd name="connsiteX257" fmla="*/ 7543476 w 9147326"/>
              <a:gd name="connsiteY257" fmla="*/ 3493453 h 6858000"/>
              <a:gd name="connsiteX258" fmla="*/ 7542473 w 9147326"/>
              <a:gd name="connsiteY258" fmla="*/ 3487738 h 6858000"/>
              <a:gd name="connsiteX259" fmla="*/ 7541137 w 9147326"/>
              <a:gd name="connsiteY259" fmla="*/ 3481705 h 6858000"/>
              <a:gd name="connsiteX260" fmla="*/ 7539467 w 9147326"/>
              <a:gd name="connsiteY260" fmla="*/ 3475990 h 6858000"/>
              <a:gd name="connsiteX261" fmla="*/ 7537462 w 9147326"/>
              <a:gd name="connsiteY261" fmla="*/ 3470593 h 6858000"/>
              <a:gd name="connsiteX262" fmla="*/ 7535457 w 9147326"/>
              <a:gd name="connsiteY262" fmla="*/ 3464878 h 6858000"/>
              <a:gd name="connsiteX263" fmla="*/ 7533119 w 9147326"/>
              <a:gd name="connsiteY263" fmla="*/ 3459163 h 6858000"/>
              <a:gd name="connsiteX264" fmla="*/ 7530446 w 9147326"/>
              <a:gd name="connsiteY264" fmla="*/ 3453765 h 6858000"/>
              <a:gd name="connsiteX265" fmla="*/ 7527439 w 9147326"/>
              <a:gd name="connsiteY265" fmla="*/ 3448685 h 6858000"/>
              <a:gd name="connsiteX266" fmla="*/ 7524098 w 9147326"/>
              <a:gd name="connsiteY266" fmla="*/ 3443605 h 6858000"/>
              <a:gd name="connsiteX267" fmla="*/ 7520757 w 9147326"/>
              <a:gd name="connsiteY267" fmla="*/ 3438525 h 6858000"/>
              <a:gd name="connsiteX268" fmla="*/ 7517082 w 9147326"/>
              <a:gd name="connsiteY268" fmla="*/ 3433763 h 6858000"/>
              <a:gd name="connsiteX269" fmla="*/ 7513073 w 9147326"/>
              <a:gd name="connsiteY269" fmla="*/ 3428683 h 6858000"/>
              <a:gd name="connsiteX270" fmla="*/ 7508395 w 9147326"/>
              <a:gd name="connsiteY270" fmla="*/ 3423920 h 6858000"/>
              <a:gd name="connsiteX271" fmla="*/ 6839860 w 9147326"/>
              <a:gd name="connsiteY271" fmla="*/ 2756218 h 6858000"/>
              <a:gd name="connsiteX272" fmla="*/ 6836519 w 9147326"/>
              <a:gd name="connsiteY272" fmla="*/ 2753043 h 6858000"/>
              <a:gd name="connsiteX273" fmla="*/ 6833178 w 9147326"/>
              <a:gd name="connsiteY273" fmla="*/ 2749233 h 6858000"/>
              <a:gd name="connsiteX274" fmla="*/ 6826830 w 9147326"/>
              <a:gd name="connsiteY274" fmla="*/ 2741295 h 6858000"/>
              <a:gd name="connsiteX275" fmla="*/ 6821818 w 9147326"/>
              <a:gd name="connsiteY275" fmla="*/ 2733040 h 6858000"/>
              <a:gd name="connsiteX276" fmla="*/ 6817141 w 9147326"/>
              <a:gd name="connsiteY276" fmla="*/ 2724468 h 6858000"/>
              <a:gd name="connsiteX277" fmla="*/ 6812797 w 9147326"/>
              <a:gd name="connsiteY277" fmla="*/ 2715895 h 6858000"/>
              <a:gd name="connsiteX278" fmla="*/ 6809791 w 9147326"/>
              <a:gd name="connsiteY278" fmla="*/ 2707005 h 6858000"/>
              <a:gd name="connsiteX279" fmla="*/ 6807452 w 9147326"/>
              <a:gd name="connsiteY279" fmla="*/ 2697798 h 6858000"/>
              <a:gd name="connsiteX280" fmla="*/ 6805447 w 9147326"/>
              <a:gd name="connsiteY280" fmla="*/ 26885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9147326" h="6858000">
                <a:moveTo>
                  <a:pt x="4108922" y="0"/>
                </a:moveTo>
                <a:lnTo>
                  <a:pt x="0" y="0"/>
                </a:lnTo>
                <a:lnTo>
                  <a:pt x="0" y="6858000"/>
                </a:lnTo>
                <a:lnTo>
                  <a:pt x="9147326" y="6858000"/>
                </a:lnTo>
                <a:lnTo>
                  <a:pt x="9147326" y="6459802"/>
                </a:lnTo>
                <a:lnTo>
                  <a:pt x="7513073" y="4816793"/>
                </a:lnTo>
                <a:lnTo>
                  <a:pt x="7497704" y="4803458"/>
                </a:lnTo>
                <a:lnTo>
                  <a:pt x="7482335" y="4789488"/>
                </a:lnTo>
                <a:lnTo>
                  <a:pt x="7467301" y="4775518"/>
                </a:lnTo>
                <a:lnTo>
                  <a:pt x="7452600" y="4760913"/>
                </a:lnTo>
                <a:lnTo>
                  <a:pt x="6518455" y="3828098"/>
                </a:lnTo>
                <a:lnTo>
                  <a:pt x="6513777" y="3823335"/>
                </a:lnTo>
                <a:lnTo>
                  <a:pt x="6509769" y="3818573"/>
                </a:lnTo>
                <a:lnTo>
                  <a:pt x="6506093" y="3813493"/>
                </a:lnTo>
                <a:lnTo>
                  <a:pt x="6502752" y="3808413"/>
                </a:lnTo>
                <a:lnTo>
                  <a:pt x="6499412" y="3803333"/>
                </a:lnTo>
                <a:lnTo>
                  <a:pt x="6496405" y="3798253"/>
                </a:lnTo>
                <a:lnTo>
                  <a:pt x="6493732" y="3792855"/>
                </a:lnTo>
                <a:lnTo>
                  <a:pt x="6491393" y="3787458"/>
                </a:lnTo>
                <a:lnTo>
                  <a:pt x="6489388" y="3781425"/>
                </a:lnTo>
                <a:lnTo>
                  <a:pt x="6487718" y="3776028"/>
                </a:lnTo>
                <a:lnTo>
                  <a:pt x="6485713" y="3770313"/>
                </a:lnTo>
                <a:lnTo>
                  <a:pt x="6484377" y="3764280"/>
                </a:lnTo>
                <a:lnTo>
                  <a:pt x="6483375" y="3758565"/>
                </a:lnTo>
                <a:lnTo>
                  <a:pt x="6482706" y="3752850"/>
                </a:lnTo>
                <a:cubicBezTo>
                  <a:pt x="6482595" y="3750839"/>
                  <a:pt x="6482483" y="3748829"/>
                  <a:pt x="6482372" y="3746818"/>
                </a:cubicBezTo>
                <a:lnTo>
                  <a:pt x="6482372" y="3740785"/>
                </a:lnTo>
                <a:lnTo>
                  <a:pt x="6482372" y="3735070"/>
                </a:lnTo>
                <a:cubicBezTo>
                  <a:pt x="6482483" y="3733059"/>
                  <a:pt x="6482595" y="3731049"/>
                  <a:pt x="6482706" y="3729038"/>
                </a:cubicBezTo>
                <a:lnTo>
                  <a:pt x="6483375" y="3723323"/>
                </a:lnTo>
                <a:lnTo>
                  <a:pt x="6484377" y="3717608"/>
                </a:lnTo>
                <a:lnTo>
                  <a:pt x="6485713" y="3711575"/>
                </a:lnTo>
                <a:lnTo>
                  <a:pt x="6487718" y="3705860"/>
                </a:lnTo>
                <a:lnTo>
                  <a:pt x="6489388" y="3700145"/>
                </a:lnTo>
                <a:lnTo>
                  <a:pt x="6491393" y="3694748"/>
                </a:lnTo>
                <a:lnTo>
                  <a:pt x="6493732" y="3689033"/>
                </a:lnTo>
                <a:lnTo>
                  <a:pt x="6496405" y="3683635"/>
                </a:lnTo>
                <a:lnTo>
                  <a:pt x="6499412" y="3678238"/>
                </a:lnTo>
                <a:lnTo>
                  <a:pt x="6502752" y="3673158"/>
                </a:lnTo>
                <a:lnTo>
                  <a:pt x="6506093" y="3668078"/>
                </a:lnTo>
                <a:lnTo>
                  <a:pt x="6509769" y="3662998"/>
                </a:lnTo>
                <a:lnTo>
                  <a:pt x="6513777" y="3658235"/>
                </a:lnTo>
                <a:lnTo>
                  <a:pt x="6518455" y="3653790"/>
                </a:lnTo>
                <a:lnTo>
                  <a:pt x="6523133" y="3649345"/>
                </a:lnTo>
                <a:lnTo>
                  <a:pt x="6527475" y="3645218"/>
                </a:lnTo>
                <a:lnTo>
                  <a:pt x="6532821" y="3641725"/>
                </a:lnTo>
                <a:lnTo>
                  <a:pt x="6537833" y="3638233"/>
                </a:lnTo>
                <a:lnTo>
                  <a:pt x="6543178" y="3634740"/>
                </a:lnTo>
                <a:lnTo>
                  <a:pt x="6548190" y="3631883"/>
                </a:lnTo>
                <a:lnTo>
                  <a:pt x="6553535" y="3629343"/>
                </a:lnTo>
                <a:lnTo>
                  <a:pt x="6559215" y="3626803"/>
                </a:lnTo>
                <a:lnTo>
                  <a:pt x="6564895" y="3624898"/>
                </a:lnTo>
                <a:lnTo>
                  <a:pt x="6570574" y="3622675"/>
                </a:lnTo>
                <a:lnTo>
                  <a:pt x="6576254" y="3621405"/>
                </a:lnTo>
                <a:lnTo>
                  <a:pt x="6581934" y="3620135"/>
                </a:lnTo>
                <a:lnTo>
                  <a:pt x="6587948" y="3618865"/>
                </a:lnTo>
                <a:lnTo>
                  <a:pt x="6593627" y="3618230"/>
                </a:lnTo>
                <a:lnTo>
                  <a:pt x="6599641" y="3617913"/>
                </a:lnTo>
                <a:lnTo>
                  <a:pt x="6605655" y="3617595"/>
                </a:lnTo>
                <a:lnTo>
                  <a:pt x="6611669" y="3617913"/>
                </a:lnTo>
                <a:lnTo>
                  <a:pt x="6617349" y="3618230"/>
                </a:lnTo>
                <a:lnTo>
                  <a:pt x="6623028" y="3618865"/>
                </a:lnTo>
                <a:lnTo>
                  <a:pt x="6629042" y="3620135"/>
                </a:lnTo>
                <a:lnTo>
                  <a:pt x="6634722" y="3621405"/>
                </a:lnTo>
                <a:lnTo>
                  <a:pt x="6640736" y="3622675"/>
                </a:lnTo>
                <a:lnTo>
                  <a:pt x="6646415" y="3624898"/>
                </a:lnTo>
                <a:lnTo>
                  <a:pt x="6652095" y="3626803"/>
                </a:lnTo>
                <a:lnTo>
                  <a:pt x="6657441" y="3629343"/>
                </a:lnTo>
                <a:lnTo>
                  <a:pt x="6662786" y="3631883"/>
                </a:lnTo>
                <a:lnTo>
                  <a:pt x="6668132" y="3634740"/>
                </a:lnTo>
                <a:lnTo>
                  <a:pt x="6673477" y="3638233"/>
                </a:lnTo>
                <a:lnTo>
                  <a:pt x="6678489" y="3641725"/>
                </a:lnTo>
                <a:lnTo>
                  <a:pt x="6683501" y="3645218"/>
                </a:lnTo>
                <a:lnTo>
                  <a:pt x="6688178" y="3649345"/>
                </a:lnTo>
                <a:lnTo>
                  <a:pt x="6692855" y="3653790"/>
                </a:lnTo>
                <a:lnTo>
                  <a:pt x="7361725" y="4321810"/>
                </a:lnTo>
                <a:lnTo>
                  <a:pt x="7366068" y="4325938"/>
                </a:lnTo>
                <a:lnTo>
                  <a:pt x="7370746" y="4330065"/>
                </a:lnTo>
                <a:lnTo>
                  <a:pt x="7376091" y="4334193"/>
                </a:lnTo>
                <a:lnTo>
                  <a:pt x="7380769" y="4337685"/>
                </a:lnTo>
                <a:lnTo>
                  <a:pt x="7386114" y="4340860"/>
                </a:lnTo>
                <a:lnTo>
                  <a:pt x="7391460" y="4343718"/>
                </a:lnTo>
                <a:lnTo>
                  <a:pt x="7396806" y="4346575"/>
                </a:lnTo>
                <a:lnTo>
                  <a:pt x="7402485" y="4349115"/>
                </a:lnTo>
                <a:lnTo>
                  <a:pt x="7407831" y="4351020"/>
                </a:lnTo>
                <a:lnTo>
                  <a:pt x="7413511" y="4352608"/>
                </a:lnTo>
                <a:lnTo>
                  <a:pt x="7419524" y="4354513"/>
                </a:lnTo>
                <a:lnTo>
                  <a:pt x="7425204" y="4355465"/>
                </a:lnTo>
                <a:lnTo>
                  <a:pt x="7431218" y="4356418"/>
                </a:lnTo>
                <a:lnTo>
                  <a:pt x="7436898" y="4357053"/>
                </a:lnTo>
                <a:lnTo>
                  <a:pt x="7442911" y="4358005"/>
                </a:lnTo>
                <a:lnTo>
                  <a:pt x="7448591" y="4358005"/>
                </a:lnTo>
                <a:lnTo>
                  <a:pt x="7454605" y="4358005"/>
                </a:lnTo>
                <a:lnTo>
                  <a:pt x="7460619" y="4357053"/>
                </a:lnTo>
                <a:lnTo>
                  <a:pt x="7466298" y="4356418"/>
                </a:lnTo>
                <a:lnTo>
                  <a:pt x="7472312" y="4355465"/>
                </a:lnTo>
                <a:lnTo>
                  <a:pt x="7477992" y="4354513"/>
                </a:lnTo>
                <a:lnTo>
                  <a:pt x="7484006" y="4352608"/>
                </a:lnTo>
                <a:lnTo>
                  <a:pt x="7489351" y="4351020"/>
                </a:lnTo>
                <a:lnTo>
                  <a:pt x="7495031" y="4349115"/>
                </a:lnTo>
                <a:lnTo>
                  <a:pt x="7500711" y="4346575"/>
                </a:lnTo>
                <a:lnTo>
                  <a:pt x="7506056" y="4343718"/>
                </a:lnTo>
                <a:lnTo>
                  <a:pt x="7511402" y="4340860"/>
                </a:lnTo>
                <a:lnTo>
                  <a:pt x="7516414" y="4337685"/>
                </a:lnTo>
                <a:lnTo>
                  <a:pt x="7521425" y="4334193"/>
                </a:lnTo>
                <a:lnTo>
                  <a:pt x="7526771" y="4330065"/>
                </a:lnTo>
                <a:lnTo>
                  <a:pt x="7531114" y="4325938"/>
                </a:lnTo>
                <a:lnTo>
                  <a:pt x="7535791" y="4321810"/>
                </a:lnTo>
                <a:lnTo>
                  <a:pt x="7540469" y="4317048"/>
                </a:lnTo>
                <a:lnTo>
                  <a:pt x="7544478" y="4312285"/>
                </a:lnTo>
                <a:lnTo>
                  <a:pt x="7548153" y="4307523"/>
                </a:lnTo>
                <a:lnTo>
                  <a:pt x="7551494" y="4302443"/>
                </a:lnTo>
                <a:lnTo>
                  <a:pt x="7554835" y="4297363"/>
                </a:lnTo>
                <a:lnTo>
                  <a:pt x="7557842" y="4292283"/>
                </a:lnTo>
                <a:lnTo>
                  <a:pt x="7560515" y="4286568"/>
                </a:lnTo>
                <a:lnTo>
                  <a:pt x="7562854" y="4281170"/>
                </a:lnTo>
                <a:lnTo>
                  <a:pt x="7564858" y="4275455"/>
                </a:lnTo>
                <a:lnTo>
                  <a:pt x="7566863" y="4270058"/>
                </a:lnTo>
                <a:lnTo>
                  <a:pt x="7568533" y="4264025"/>
                </a:lnTo>
                <a:lnTo>
                  <a:pt x="7569870" y="4258310"/>
                </a:lnTo>
                <a:lnTo>
                  <a:pt x="7570872" y="4252595"/>
                </a:lnTo>
                <a:cubicBezTo>
                  <a:pt x="7571095" y="4250584"/>
                  <a:pt x="7571317" y="4248574"/>
                  <a:pt x="7571540" y="4246563"/>
                </a:cubicBezTo>
                <a:cubicBezTo>
                  <a:pt x="7571651" y="4244658"/>
                  <a:pt x="7571763" y="4242753"/>
                  <a:pt x="7571874" y="4240848"/>
                </a:cubicBezTo>
                <a:lnTo>
                  <a:pt x="7571874" y="4234815"/>
                </a:lnTo>
                <a:lnTo>
                  <a:pt x="7571874" y="4228783"/>
                </a:lnTo>
                <a:cubicBezTo>
                  <a:pt x="7571763" y="4226878"/>
                  <a:pt x="7571651" y="4224973"/>
                  <a:pt x="7571540" y="4223068"/>
                </a:cubicBezTo>
                <a:cubicBezTo>
                  <a:pt x="7571317" y="4221163"/>
                  <a:pt x="7571095" y="4219258"/>
                  <a:pt x="7570872" y="4217353"/>
                </a:cubicBezTo>
                <a:lnTo>
                  <a:pt x="7569870" y="4211320"/>
                </a:lnTo>
                <a:lnTo>
                  <a:pt x="7568533" y="4205605"/>
                </a:lnTo>
                <a:lnTo>
                  <a:pt x="7566863" y="4199890"/>
                </a:lnTo>
                <a:lnTo>
                  <a:pt x="7564858" y="4194175"/>
                </a:lnTo>
                <a:lnTo>
                  <a:pt x="7562854" y="4188460"/>
                </a:lnTo>
                <a:lnTo>
                  <a:pt x="7560515" y="4183063"/>
                </a:lnTo>
                <a:lnTo>
                  <a:pt x="7557842" y="4177665"/>
                </a:lnTo>
                <a:lnTo>
                  <a:pt x="7554835" y="4172268"/>
                </a:lnTo>
                <a:lnTo>
                  <a:pt x="7551494" y="4166870"/>
                </a:lnTo>
                <a:lnTo>
                  <a:pt x="7548153" y="4161790"/>
                </a:lnTo>
                <a:lnTo>
                  <a:pt x="7544478" y="4157028"/>
                </a:lnTo>
                <a:lnTo>
                  <a:pt x="7540469" y="4152265"/>
                </a:lnTo>
                <a:lnTo>
                  <a:pt x="7535791" y="4147820"/>
                </a:lnTo>
                <a:lnTo>
                  <a:pt x="7148903" y="3761423"/>
                </a:lnTo>
                <a:lnTo>
                  <a:pt x="6952786" y="3565208"/>
                </a:lnTo>
                <a:lnTo>
                  <a:pt x="6948108" y="3560445"/>
                </a:lnTo>
                <a:lnTo>
                  <a:pt x="6944099" y="3555683"/>
                </a:lnTo>
                <a:lnTo>
                  <a:pt x="6940424" y="3550920"/>
                </a:lnTo>
                <a:lnTo>
                  <a:pt x="6936749" y="3545840"/>
                </a:lnTo>
                <a:lnTo>
                  <a:pt x="6933408" y="3540760"/>
                </a:lnTo>
                <a:lnTo>
                  <a:pt x="6930735" y="3535680"/>
                </a:lnTo>
                <a:lnTo>
                  <a:pt x="6928062" y="3529965"/>
                </a:lnTo>
                <a:lnTo>
                  <a:pt x="6925724" y="3524568"/>
                </a:lnTo>
                <a:lnTo>
                  <a:pt x="6923385" y="3518853"/>
                </a:lnTo>
                <a:lnTo>
                  <a:pt x="6921380" y="3513455"/>
                </a:lnTo>
                <a:lnTo>
                  <a:pt x="6920044" y="3507423"/>
                </a:lnTo>
                <a:lnTo>
                  <a:pt x="6918708" y="3501708"/>
                </a:lnTo>
                <a:lnTo>
                  <a:pt x="6917705" y="3495993"/>
                </a:lnTo>
                <a:cubicBezTo>
                  <a:pt x="6917482" y="3493982"/>
                  <a:pt x="6917260" y="3491971"/>
                  <a:pt x="6917037" y="3489960"/>
                </a:cubicBezTo>
                <a:cubicBezTo>
                  <a:pt x="6916926" y="3488055"/>
                  <a:pt x="6916814" y="3486150"/>
                  <a:pt x="6916703" y="3484245"/>
                </a:cubicBezTo>
                <a:cubicBezTo>
                  <a:pt x="6916592" y="3482234"/>
                  <a:pt x="6916480" y="3480224"/>
                  <a:pt x="6916369" y="3478213"/>
                </a:cubicBezTo>
                <a:cubicBezTo>
                  <a:pt x="6916480" y="3476202"/>
                  <a:pt x="6916592" y="3474191"/>
                  <a:pt x="6916703" y="3472180"/>
                </a:cubicBezTo>
                <a:cubicBezTo>
                  <a:pt x="6916814" y="3470275"/>
                  <a:pt x="6916926" y="3468370"/>
                  <a:pt x="6917037" y="3466465"/>
                </a:cubicBezTo>
                <a:cubicBezTo>
                  <a:pt x="6917260" y="3464560"/>
                  <a:pt x="6917482" y="3462655"/>
                  <a:pt x="6917705" y="3460750"/>
                </a:cubicBezTo>
                <a:lnTo>
                  <a:pt x="6918708" y="3454718"/>
                </a:lnTo>
                <a:lnTo>
                  <a:pt x="6920044" y="3449003"/>
                </a:lnTo>
                <a:lnTo>
                  <a:pt x="6921380" y="3443288"/>
                </a:lnTo>
                <a:lnTo>
                  <a:pt x="6923385" y="3437255"/>
                </a:lnTo>
                <a:lnTo>
                  <a:pt x="6925724" y="3431858"/>
                </a:lnTo>
                <a:lnTo>
                  <a:pt x="6928062" y="3426460"/>
                </a:lnTo>
                <a:lnTo>
                  <a:pt x="6930735" y="3421063"/>
                </a:lnTo>
                <a:lnTo>
                  <a:pt x="6933408" y="3415348"/>
                </a:lnTo>
                <a:lnTo>
                  <a:pt x="6936749" y="3410268"/>
                </a:lnTo>
                <a:lnTo>
                  <a:pt x="6940424" y="3405505"/>
                </a:lnTo>
                <a:lnTo>
                  <a:pt x="6944099" y="3400425"/>
                </a:lnTo>
                <a:lnTo>
                  <a:pt x="6948108" y="3395663"/>
                </a:lnTo>
                <a:lnTo>
                  <a:pt x="6952786" y="3391218"/>
                </a:lnTo>
                <a:lnTo>
                  <a:pt x="6957129" y="3386773"/>
                </a:lnTo>
                <a:lnTo>
                  <a:pt x="6961807" y="3382645"/>
                </a:lnTo>
                <a:lnTo>
                  <a:pt x="6967152" y="3378835"/>
                </a:lnTo>
                <a:lnTo>
                  <a:pt x="6971830" y="3375343"/>
                </a:lnTo>
                <a:lnTo>
                  <a:pt x="6976841" y="3372168"/>
                </a:lnTo>
                <a:lnTo>
                  <a:pt x="6982521" y="3369310"/>
                </a:lnTo>
                <a:lnTo>
                  <a:pt x="6987866" y="3366453"/>
                </a:lnTo>
                <a:lnTo>
                  <a:pt x="6993546" y="3364230"/>
                </a:lnTo>
                <a:lnTo>
                  <a:pt x="6998892" y="3362008"/>
                </a:lnTo>
                <a:lnTo>
                  <a:pt x="7004571" y="3360103"/>
                </a:lnTo>
                <a:lnTo>
                  <a:pt x="7010585" y="3358833"/>
                </a:lnTo>
                <a:lnTo>
                  <a:pt x="7016265" y="3357245"/>
                </a:lnTo>
                <a:lnTo>
                  <a:pt x="7022279" y="3356293"/>
                </a:lnTo>
                <a:lnTo>
                  <a:pt x="7027958" y="3355658"/>
                </a:lnTo>
                <a:lnTo>
                  <a:pt x="7033972" y="3355340"/>
                </a:lnTo>
                <a:lnTo>
                  <a:pt x="7039652" y="3355023"/>
                </a:lnTo>
                <a:lnTo>
                  <a:pt x="7045666" y="3355340"/>
                </a:lnTo>
                <a:lnTo>
                  <a:pt x="7051680" y="3355658"/>
                </a:lnTo>
                <a:lnTo>
                  <a:pt x="7057359" y="3356293"/>
                </a:lnTo>
                <a:lnTo>
                  <a:pt x="7063373" y="3357245"/>
                </a:lnTo>
                <a:lnTo>
                  <a:pt x="7069053" y="3358833"/>
                </a:lnTo>
                <a:lnTo>
                  <a:pt x="7075067" y="3360103"/>
                </a:lnTo>
                <a:lnTo>
                  <a:pt x="7080412" y="3362008"/>
                </a:lnTo>
                <a:lnTo>
                  <a:pt x="7086092" y="3364230"/>
                </a:lnTo>
                <a:lnTo>
                  <a:pt x="7091772" y="3366453"/>
                </a:lnTo>
                <a:lnTo>
                  <a:pt x="7097117" y="3369310"/>
                </a:lnTo>
                <a:lnTo>
                  <a:pt x="7102463" y="3372168"/>
                </a:lnTo>
                <a:lnTo>
                  <a:pt x="7107474" y="3375343"/>
                </a:lnTo>
                <a:lnTo>
                  <a:pt x="7112486" y="3378835"/>
                </a:lnTo>
                <a:lnTo>
                  <a:pt x="7117497" y="3382645"/>
                </a:lnTo>
                <a:lnTo>
                  <a:pt x="7122175" y="3386773"/>
                </a:lnTo>
                <a:lnTo>
                  <a:pt x="7126852" y="3391218"/>
                </a:lnTo>
                <a:lnTo>
                  <a:pt x="7334329" y="3598228"/>
                </a:lnTo>
                <a:lnTo>
                  <a:pt x="7338672" y="3602673"/>
                </a:lnTo>
                <a:lnTo>
                  <a:pt x="7343349" y="3606800"/>
                </a:lnTo>
                <a:lnTo>
                  <a:pt x="7348695" y="3610610"/>
                </a:lnTo>
                <a:lnTo>
                  <a:pt x="7353372" y="3613785"/>
                </a:lnTo>
                <a:lnTo>
                  <a:pt x="7358718" y="3617278"/>
                </a:lnTo>
                <a:lnTo>
                  <a:pt x="7364064" y="3620135"/>
                </a:lnTo>
                <a:lnTo>
                  <a:pt x="7369409" y="3622675"/>
                </a:lnTo>
                <a:lnTo>
                  <a:pt x="7375089" y="3625215"/>
                </a:lnTo>
                <a:lnTo>
                  <a:pt x="7380435" y="3627120"/>
                </a:lnTo>
                <a:lnTo>
                  <a:pt x="7386114" y="3629343"/>
                </a:lnTo>
                <a:lnTo>
                  <a:pt x="7392128" y="3630613"/>
                </a:lnTo>
                <a:lnTo>
                  <a:pt x="7397808" y="3631883"/>
                </a:lnTo>
                <a:lnTo>
                  <a:pt x="7403822" y="3633153"/>
                </a:lnTo>
                <a:lnTo>
                  <a:pt x="7409501" y="3633788"/>
                </a:lnTo>
                <a:lnTo>
                  <a:pt x="7415515" y="3634105"/>
                </a:lnTo>
                <a:lnTo>
                  <a:pt x="7421195" y="3634105"/>
                </a:lnTo>
                <a:lnTo>
                  <a:pt x="7427209" y="3634105"/>
                </a:lnTo>
                <a:lnTo>
                  <a:pt x="7433223" y="3633788"/>
                </a:lnTo>
                <a:lnTo>
                  <a:pt x="7438902" y="3633153"/>
                </a:lnTo>
                <a:lnTo>
                  <a:pt x="7444916" y="3631883"/>
                </a:lnTo>
                <a:lnTo>
                  <a:pt x="7450596" y="3630613"/>
                </a:lnTo>
                <a:lnTo>
                  <a:pt x="7456610" y="3629343"/>
                </a:lnTo>
                <a:lnTo>
                  <a:pt x="7461955" y="3627120"/>
                </a:lnTo>
                <a:lnTo>
                  <a:pt x="7467635" y="3625215"/>
                </a:lnTo>
                <a:lnTo>
                  <a:pt x="7473315" y="3622675"/>
                </a:lnTo>
                <a:lnTo>
                  <a:pt x="7478660" y="3620135"/>
                </a:lnTo>
                <a:lnTo>
                  <a:pt x="7484006" y="3617278"/>
                </a:lnTo>
                <a:lnTo>
                  <a:pt x="7489017" y="3613785"/>
                </a:lnTo>
                <a:lnTo>
                  <a:pt x="7494029" y="3610610"/>
                </a:lnTo>
                <a:lnTo>
                  <a:pt x="7499374" y="3606800"/>
                </a:lnTo>
                <a:lnTo>
                  <a:pt x="7503718" y="3602673"/>
                </a:lnTo>
                <a:lnTo>
                  <a:pt x="7508395" y="3598228"/>
                </a:lnTo>
                <a:lnTo>
                  <a:pt x="7513073" y="3593783"/>
                </a:lnTo>
                <a:lnTo>
                  <a:pt x="7517082" y="3589020"/>
                </a:lnTo>
                <a:lnTo>
                  <a:pt x="7520757" y="3583940"/>
                </a:lnTo>
                <a:lnTo>
                  <a:pt x="7524098" y="3578860"/>
                </a:lnTo>
                <a:lnTo>
                  <a:pt x="7527439" y="3573463"/>
                </a:lnTo>
                <a:lnTo>
                  <a:pt x="7530446" y="3568383"/>
                </a:lnTo>
                <a:lnTo>
                  <a:pt x="7533119" y="3562985"/>
                </a:lnTo>
                <a:lnTo>
                  <a:pt x="7535457" y="3557588"/>
                </a:lnTo>
                <a:lnTo>
                  <a:pt x="7537462" y="3551873"/>
                </a:lnTo>
                <a:lnTo>
                  <a:pt x="7539467" y="3546158"/>
                </a:lnTo>
                <a:lnTo>
                  <a:pt x="7541137" y="3540443"/>
                </a:lnTo>
                <a:lnTo>
                  <a:pt x="7542473" y="3534410"/>
                </a:lnTo>
                <a:lnTo>
                  <a:pt x="7543476" y="3528695"/>
                </a:lnTo>
                <a:cubicBezTo>
                  <a:pt x="7543699" y="3526790"/>
                  <a:pt x="7543921" y="3524885"/>
                  <a:pt x="7544144" y="3522980"/>
                </a:cubicBezTo>
                <a:cubicBezTo>
                  <a:pt x="7544255" y="3520969"/>
                  <a:pt x="7544367" y="3518959"/>
                  <a:pt x="7544478" y="3516948"/>
                </a:cubicBezTo>
                <a:lnTo>
                  <a:pt x="7544478" y="3511233"/>
                </a:lnTo>
                <a:lnTo>
                  <a:pt x="7544478" y="3505200"/>
                </a:lnTo>
                <a:cubicBezTo>
                  <a:pt x="7544367" y="3503189"/>
                  <a:pt x="7544255" y="3501179"/>
                  <a:pt x="7544144" y="3499168"/>
                </a:cubicBezTo>
                <a:cubicBezTo>
                  <a:pt x="7543921" y="3497263"/>
                  <a:pt x="7543699" y="3495358"/>
                  <a:pt x="7543476" y="3493453"/>
                </a:cubicBezTo>
                <a:lnTo>
                  <a:pt x="7542473" y="3487738"/>
                </a:lnTo>
                <a:lnTo>
                  <a:pt x="7541137" y="3481705"/>
                </a:lnTo>
                <a:lnTo>
                  <a:pt x="7539467" y="3475990"/>
                </a:lnTo>
                <a:lnTo>
                  <a:pt x="7537462" y="3470593"/>
                </a:lnTo>
                <a:lnTo>
                  <a:pt x="7535457" y="3464878"/>
                </a:lnTo>
                <a:lnTo>
                  <a:pt x="7533119" y="3459163"/>
                </a:lnTo>
                <a:lnTo>
                  <a:pt x="7530446" y="3453765"/>
                </a:lnTo>
                <a:lnTo>
                  <a:pt x="7527439" y="3448685"/>
                </a:lnTo>
                <a:lnTo>
                  <a:pt x="7524098" y="3443605"/>
                </a:lnTo>
                <a:lnTo>
                  <a:pt x="7520757" y="3438525"/>
                </a:lnTo>
                <a:lnTo>
                  <a:pt x="7517082" y="3433763"/>
                </a:lnTo>
                <a:lnTo>
                  <a:pt x="7513073" y="3428683"/>
                </a:lnTo>
                <a:lnTo>
                  <a:pt x="7508395" y="3423920"/>
                </a:lnTo>
                <a:lnTo>
                  <a:pt x="6839860" y="2756218"/>
                </a:lnTo>
                <a:lnTo>
                  <a:pt x="6836519" y="2753043"/>
                </a:lnTo>
                <a:lnTo>
                  <a:pt x="6833178" y="2749233"/>
                </a:lnTo>
                <a:lnTo>
                  <a:pt x="6826830" y="2741295"/>
                </a:lnTo>
                <a:lnTo>
                  <a:pt x="6821818" y="2733040"/>
                </a:lnTo>
                <a:lnTo>
                  <a:pt x="6817141" y="2724468"/>
                </a:lnTo>
                <a:lnTo>
                  <a:pt x="6812797" y="2715895"/>
                </a:lnTo>
                <a:lnTo>
                  <a:pt x="6809791" y="2707005"/>
                </a:lnTo>
                <a:lnTo>
                  <a:pt x="6807452" y="2697798"/>
                </a:lnTo>
                <a:lnTo>
                  <a:pt x="6805447" y="2688590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/>
              </a:gs>
              <a:gs pos="0">
                <a:schemeClr val="tx2"/>
              </a:gs>
            </a:gsLst>
            <a:lin ang="135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="" xmlns:a16="http://schemas.microsoft.com/office/drawing/2014/main" id="{F894F013-C30B-40EF-AA61-23994479BBF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5037736" cy="4110086"/>
          </a:xfrm>
          <a:custGeom>
            <a:avLst/>
            <a:gdLst>
              <a:gd name="connsiteX0" fmla="*/ 5037736 w 5037736"/>
              <a:gd name="connsiteY0" fmla="*/ 0 h 4110086"/>
              <a:gd name="connsiteX1" fmla="*/ 0 w 5037736"/>
              <a:gd name="connsiteY1" fmla="*/ 0 h 4110086"/>
              <a:gd name="connsiteX2" fmla="*/ 2696252 w 5037736"/>
              <a:gd name="connsiteY2" fmla="*/ 2688414 h 4110086"/>
              <a:gd name="connsiteX3" fmla="*/ 2695583 w 5037736"/>
              <a:gd name="connsiteY3" fmla="*/ 2681112 h 4110086"/>
              <a:gd name="connsiteX4" fmla="*/ 2694915 w 5037736"/>
              <a:gd name="connsiteY4" fmla="*/ 2674127 h 4110086"/>
              <a:gd name="connsiteX5" fmla="*/ 2694915 w 5037736"/>
              <a:gd name="connsiteY5" fmla="*/ 2667143 h 4110086"/>
              <a:gd name="connsiteX6" fmla="*/ 2695249 w 5037736"/>
              <a:gd name="connsiteY6" fmla="*/ 2660158 h 4110086"/>
              <a:gd name="connsiteX7" fmla="*/ 2695918 w 5037736"/>
              <a:gd name="connsiteY7" fmla="*/ 2652856 h 4110086"/>
              <a:gd name="connsiteX8" fmla="*/ 2696920 w 5037736"/>
              <a:gd name="connsiteY8" fmla="*/ 2645872 h 4110086"/>
              <a:gd name="connsiteX9" fmla="*/ 2698590 w 5037736"/>
              <a:gd name="connsiteY9" fmla="*/ 2638887 h 4110086"/>
              <a:gd name="connsiteX10" fmla="*/ 2700260 w 5037736"/>
              <a:gd name="connsiteY10" fmla="*/ 2631903 h 4110086"/>
              <a:gd name="connsiteX11" fmla="*/ 2702599 w 5037736"/>
              <a:gd name="connsiteY11" fmla="*/ 2625235 h 4110086"/>
              <a:gd name="connsiteX12" fmla="*/ 2705605 w 5037736"/>
              <a:gd name="connsiteY12" fmla="*/ 2618568 h 4110086"/>
              <a:gd name="connsiteX13" fmla="*/ 2708946 w 5037736"/>
              <a:gd name="connsiteY13" fmla="*/ 2612219 h 4110086"/>
              <a:gd name="connsiteX14" fmla="*/ 2712287 w 5037736"/>
              <a:gd name="connsiteY14" fmla="*/ 2605552 h 4110086"/>
              <a:gd name="connsiteX15" fmla="*/ 2716296 w 5037736"/>
              <a:gd name="connsiteY15" fmla="*/ 2599520 h 4110086"/>
              <a:gd name="connsiteX16" fmla="*/ 2720973 w 5037736"/>
              <a:gd name="connsiteY16" fmla="*/ 2593488 h 4110086"/>
              <a:gd name="connsiteX17" fmla="*/ 2725649 w 5037736"/>
              <a:gd name="connsiteY17" fmla="*/ 2587773 h 4110086"/>
              <a:gd name="connsiteX18" fmla="*/ 2730660 w 5037736"/>
              <a:gd name="connsiteY18" fmla="*/ 2582058 h 4110086"/>
              <a:gd name="connsiteX19" fmla="*/ 2735337 w 5037736"/>
              <a:gd name="connsiteY19" fmla="*/ 2577931 h 4110086"/>
              <a:gd name="connsiteX20" fmla="*/ 2740014 w 5037736"/>
              <a:gd name="connsiteY20" fmla="*/ 2573804 h 4110086"/>
              <a:gd name="connsiteX21" fmla="*/ 2745025 w 5037736"/>
              <a:gd name="connsiteY21" fmla="*/ 2569994 h 4110086"/>
              <a:gd name="connsiteX22" fmla="*/ 2750036 w 5037736"/>
              <a:gd name="connsiteY22" fmla="*/ 2566184 h 4110086"/>
              <a:gd name="connsiteX23" fmla="*/ 2755381 w 5037736"/>
              <a:gd name="connsiteY23" fmla="*/ 2563327 h 4110086"/>
              <a:gd name="connsiteX24" fmla="*/ 2760726 w 5037736"/>
              <a:gd name="connsiteY24" fmla="*/ 2560152 h 4110086"/>
              <a:gd name="connsiteX25" fmla="*/ 2766072 w 5037736"/>
              <a:gd name="connsiteY25" fmla="*/ 2557295 h 4110086"/>
              <a:gd name="connsiteX26" fmla="*/ 2771417 w 5037736"/>
              <a:gd name="connsiteY26" fmla="*/ 2555073 h 4110086"/>
              <a:gd name="connsiteX27" fmla="*/ 2777096 w 5037736"/>
              <a:gd name="connsiteY27" fmla="*/ 2552850 h 4110086"/>
              <a:gd name="connsiteX28" fmla="*/ 2782775 w 5037736"/>
              <a:gd name="connsiteY28" fmla="*/ 2551263 h 4110086"/>
              <a:gd name="connsiteX29" fmla="*/ 2788788 w 5037736"/>
              <a:gd name="connsiteY29" fmla="*/ 2549675 h 4110086"/>
              <a:gd name="connsiteX30" fmla="*/ 2794467 w 5037736"/>
              <a:gd name="connsiteY30" fmla="*/ 2548406 h 4110086"/>
              <a:gd name="connsiteX31" fmla="*/ 2800146 w 5037736"/>
              <a:gd name="connsiteY31" fmla="*/ 2547453 h 4110086"/>
              <a:gd name="connsiteX32" fmla="*/ 2806159 w 5037736"/>
              <a:gd name="connsiteY32" fmla="*/ 2546818 h 4110086"/>
              <a:gd name="connsiteX33" fmla="*/ 2811839 w 5037736"/>
              <a:gd name="connsiteY33" fmla="*/ 2546183 h 4110086"/>
              <a:gd name="connsiteX34" fmla="*/ 2817852 w 5037736"/>
              <a:gd name="connsiteY34" fmla="*/ 2546183 h 4110086"/>
              <a:gd name="connsiteX35" fmla="*/ 2823865 w 5037736"/>
              <a:gd name="connsiteY35" fmla="*/ 2546183 h 4110086"/>
              <a:gd name="connsiteX36" fmla="*/ 2829878 w 5037736"/>
              <a:gd name="connsiteY36" fmla="*/ 2546818 h 4110086"/>
              <a:gd name="connsiteX37" fmla="*/ 2835557 w 5037736"/>
              <a:gd name="connsiteY37" fmla="*/ 2547453 h 4110086"/>
              <a:gd name="connsiteX38" fmla="*/ 2841236 w 5037736"/>
              <a:gd name="connsiteY38" fmla="*/ 2548406 h 4110086"/>
              <a:gd name="connsiteX39" fmla="*/ 2847250 w 5037736"/>
              <a:gd name="connsiteY39" fmla="*/ 2549675 h 4110086"/>
              <a:gd name="connsiteX40" fmla="*/ 2852929 w 5037736"/>
              <a:gd name="connsiteY40" fmla="*/ 2551263 h 4110086"/>
              <a:gd name="connsiteX41" fmla="*/ 2858608 w 5037736"/>
              <a:gd name="connsiteY41" fmla="*/ 2552850 h 4110086"/>
              <a:gd name="connsiteX42" fmla="*/ 2864287 w 5037736"/>
              <a:gd name="connsiteY42" fmla="*/ 2555073 h 4110086"/>
              <a:gd name="connsiteX43" fmla="*/ 2869966 w 5037736"/>
              <a:gd name="connsiteY43" fmla="*/ 2557295 h 4110086"/>
              <a:gd name="connsiteX44" fmla="*/ 2875311 w 5037736"/>
              <a:gd name="connsiteY44" fmla="*/ 2560152 h 4110086"/>
              <a:gd name="connsiteX45" fmla="*/ 2880322 w 5037736"/>
              <a:gd name="connsiteY45" fmla="*/ 2563327 h 4110086"/>
              <a:gd name="connsiteX46" fmla="*/ 2885667 w 5037736"/>
              <a:gd name="connsiteY46" fmla="*/ 2566184 h 4110086"/>
              <a:gd name="connsiteX47" fmla="*/ 2890678 w 5037736"/>
              <a:gd name="connsiteY47" fmla="*/ 2569994 h 4110086"/>
              <a:gd name="connsiteX48" fmla="*/ 2895689 w 5037736"/>
              <a:gd name="connsiteY48" fmla="*/ 2573804 h 4110086"/>
              <a:gd name="connsiteX49" fmla="*/ 2900366 w 5037736"/>
              <a:gd name="connsiteY49" fmla="*/ 2577931 h 4110086"/>
              <a:gd name="connsiteX50" fmla="*/ 2905043 w 5037736"/>
              <a:gd name="connsiteY50" fmla="*/ 2582058 h 4110086"/>
              <a:gd name="connsiteX51" fmla="*/ 4398989 w 5037736"/>
              <a:gd name="connsiteY51" fmla="*/ 4073893 h 4110086"/>
              <a:gd name="connsiteX52" fmla="*/ 4403332 w 5037736"/>
              <a:gd name="connsiteY52" fmla="*/ 4078338 h 4110086"/>
              <a:gd name="connsiteX53" fmla="*/ 4408009 w 5037736"/>
              <a:gd name="connsiteY53" fmla="*/ 4082465 h 4110086"/>
              <a:gd name="connsiteX54" fmla="*/ 4413020 w 5037736"/>
              <a:gd name="connsiteY54" fmla="*/ 4086275 h 4110086"/>
              <a:gd name="connsiteX55" fmla="*/ 4418031 w 5037736"/>
              <a:gd name="connsiteY55" fmla="*/ 4089767 h 4110086"/>
              <a:gd name="connsiteX56" fmla="*/ 4423042 w 5037736"/>
              <a:gd name="connsiteY56" fmla="*/ 4093259 h 4110086"/>
              <a:gd name="connsiteX57" fmla="*/ 4428721 w 5037736"/>
              <a:gd name="connsiteY57" fmla="*/ 4095799 h 4110086"/>
              <a:gd name="connsiteX58" fmla="*/ 4433732 w 5037736"/>
              <a:gd name="connsiteY58" fmla="*/ 4098656 h 4110086"/>
              <a:gd name="connsiteX59" fmla="*/ 4439745 w 5037736"/>
              <a:gd name="connsiteY59" fmla="*/ 4101196 h 4110086"/>
              <a:gd name="connsiteX60" fmla="*/ 4445090 w 5037736"/>
              <a:gd name="connsiteY60" fmla="*/ 4103101 h 4110086"/>
              <a:gd name="connsiteX61" fmla="*/ 4450769 w 5037736"/>
              <a:gd name="connsiteY61" fmla="*/ 4105006 h 4110086"/>
              <a:gd name="connsiteX62" fmla="*/ 4456449 w 5037736"/>
              <a:gd name="connsiteY62" fmla="*/ 4106593 h 4110086"/>
              <a:gd name="connsiteX63" fmla="*/ 4462127 w 5037736"/>
              <a:gd name="connsiteY63" fmla="*/ 4107863 h 4110086"/>
              <a:gd name="connsiteX64" fmla="*/ 4468140 w 5037736"/>
              <a:gd name="connsiteY64" fmla="*/ 4108816 h 4110086"/>
              <a:gd name="connsiteX65" fmla="*/ 4474154 w 5037736"/>
              <a:gd name="connsiteY65" fmla="*/ 4109451 h 4110086"/>
              <a:gd name="connsiteX66" fmla="*/ 4480167 w 5037736"/>
              <a:gd name="connsiteY66" fmla="*/ 4110086 h 4110086"/>
              <a:gd name="connsiteX67" fmla="*/ 4485846 w 5037736"/>
              <a:gd name="connsiteY67" fmla="*/ 4110086 h 4110086"/>
              <a:gd name="connsiteX68" fmla="*/ 4491526 w 5037736"/>
              <a:gd name="connsiteY68" fmla="*/ 4110086 h 4110086"/>
              <a:gd name="connsiteX69" fmla="*/ 4497538 w 5037736"/>
              <a:gd name="connsiteY69" fmla="*/ 4109451 h 4110086"/>
              <a:gd name="connsiteX70" fmla="*/ 4503551 w 5037736"/>
              <a:gd name="connsiteY70" fmla="*/ 4108816 h 4110086"/>
              <a:gd name="connsiteX71" fmla="*/ 4509565 w 5037736"/>
              <a:gd name="connsiteY71" fmla="*/ 4107863 h 4110086"/>
              <a:gd name="connsiteX72" fmla="*/ 4515244 w 5037736"/>
              <a:gd name="connsiteY72" fmla="*/ 4106593 h 4110086"/>
              <a:gd name="connsiteX73" fmla="*/ 4520589 w 5037736"/>
              <a:gd name="connsiteY73" fmla="*/ 4105006 h 4110086"/>
              <a:gd name="connsiteX74" fmla="*/ 4526602 w 5037736"/>
              <a:gd name="connsiteY74" fmla="*/ 4103101 h 4110086"/>
              <a:gd name="connsiteX75" fmla="*/ 4531948 w 5037736"/>
              <a:gd name="connsiteY75" fmla="*/ 4101196 h 4110086"/>
              <a:gd name="connsiteX76" fmla="*/ 4537960 w 5037736"/>
              <a:gd name="connsiteY76" fmla="*/ 4098656 h 4110086"/>
              <a:gd name="connsiteX77" fmla="*/ 4542971 w 5037736"/>
              <a:gd name="connsiteY77" fmla="*/ 4095799 h 4110086"/>
              <a:gd name="connsiteX78" fmla="*/ 4548650 w 5037736"/>
              <a:gd name="connsiteY78" fmla="*/ 4093259 h 4110086"/>
              <a:gd name="connsiteX79" fmla="*/ 4553661 w 5037736"/>
              <a:gd name="connsiteY79" fmla="*/ 4089767 h 4110086"/>
              <a:gd name="connsiteX80" fmla="*/ 4558672 w 5037736"/>
              <a:gd name="connsiteY80" fmla="*/ 4086275 h 4110086"/>
              <a:gd name="connsiteX81" fmla="*/ 4563683 w 5037736"/>
              <a:gd name="connsiteY81" fmla="*/ 4082465 h 4110086"/>
              <a:gd name="connsiteX82" fmla="*/ 4568360 w 5037736"/>
              <a:gd name="connsiteY82" fmla="*/ 4078338 h 4110086"/>
              <a:gd name="connsiteX83" fmla="*/ 4572704 w 5037736"/>
              <a:gd name="connsiteY83" fmla="*/ 4073893 h 4110086"/>
              <a:gd name="connsiteX84" fmla="*/ 4577381 w 5037736"/>
              <a:gd name="connsiteY84" fmla="*/ 4069448 h 4110086"/>
              <a:gd name="connsiteX85" fmla="*/ 4581389 w 5037736"/>
              <a:gd name="connsiteY85" fmla="*/ 4064686 h 4110086"/>
              <a:gd name="connsiteX86" fmla="*/ 4585064 w 5037736"/>
              <a:gd name="connsiteY86" fmla="*/ 4059606 h 4110086"/>
              <a:gd name="connsiteX87" fmla="*/ 4588738 w 5037736"/>
              <a:gd name="connsiteY87" fmla="*/ 4054844 h 4110086"/>
              <a:gd name="connsiteX88" fmla="*/ 4592079 w 5037736"/>
              <a:gd name="connsiteY88" fmla="*/ 4049447 h 4110086"/>
              <a:gd name="connsiteX89" fmla="*/ 4595086 w 5037736"/>
              <a:gd name="connsiteY89" fmla="*/ 4044367 h 4110086"/>
              <a:gd name="connsiteX90" fmla="*/ 4597424 w 5037736"/>
              <a:gd name="connsiteY90" fmla="*/ 4038653 h 4110086"/>
              <a:gd name="connsiteX91" fmla="*/ 4599763 w 5037736"/>
              <a:gd name="connsiteY91" fmla="*/ 4033256 h 4110086"/>
              <a:gd name="connsiteX92" fmla="*/ 4602101 w 5037736"/>
              <a:gd name="connsiteY92" fmla="*/ 4027859 h 4110086"/>
              <a:gd name="connsiteX93" fmla="*/ 4604106 w 5037736"/>
              <a:gd name="connsiteY93" fmla="*/ 4022144 h 4110086"/>
              <a:gd name="connsiteX94" fmla="*/ 4605776 w 5037736"/>
              <a:gd name="connsiteY94" fmla="*/ 4016112 h 4110086"/>
              <a:gd name="connsiteX95" fmla="*/ 4606778 w 5037736"/>
              <a:gd name="connsiteY95" fmla="*/ 4010397 h 4110086"/>
              <a:gd name="connsiteX96" fmla="*/ 4607781 w 5037736"/>
              <a:gd name="connsiteY96" fmla="*/ 4004683 h 4110086"/>
              <a:gd name="connsiteX97" fmla="*/ 4608448 w 5037736"/>
              <a:gd name="connsiteY97" fmla="*/ 3998650 h 4110086"/>
              <a:gd name="connsiteX98" fmla="*/ 4608782 w 5037736"/>
              <a:gd name="connsiteY98" fmla="*/ 3992936 h 4110086"/>
              <a:gd name="connsiteX99" fmla="*/ 4609117 w 5037736"/>
              <a:gd name="connsiteY99" fmla="*/ 3987221 h 4110086"/>
              <a:gd name="connsiteX100" fmla="*/ 4608782 w 5037736"/>
              <a:gd name="connsiteY100" fmla="*/ 3980872 h 4110086"/>
              <a:gd name="connsiteX101" fmla="*/ 4608448 w 5037736"/>
              <a:gd name="connsiteY101" fmla="*/ 3975157 h 4110086"/>
              <a:gd name="connsiteX102" fmla="*/ 4607781 w 5037736"/>
              <a:gd name="connsiteY102" fmla="*/ 3969442 h 4110086"/>
              <a:gd name="connsiteX103" fmla="*/ 4606778 w 5037736"/>
              <a:gd name="connsiteY103" fmla="*/ 3963410 h 4110086"/>
              <a:gd name="connsiteX104" fmla="*/ 4605776 w 5037736"/>
              <a:gd name="connsiteY104" fmla="*/ 3957696 h 4110086"/>
              <a:gd name="connsiteX105" fmla="*/ 4604106 w 5037736"/>
              <a:gd name="connsiteY105" fmla="*/ 3951981 h 4110086"/>
              <a:gd name="connsiteX106" fmla="*/ 4602101 w 5037736"/>
              <a:gd name="connsiteY106" fmla="*/ 3946584 h 4110086"/>
              <a:gd name="connsiteX107" fmla="*/ 4599763 w 5037736"/>
              <a:gd name="connsiteY107" fmla="*/ 3940552 h 4110086"/>
              <a:gd name="connsiteX108" fmla="*/ 4597424 w 5037736"/>
              <a:gd name="connsiteY108" fmla="*/ 3935155 h 4110086"/>
              <a:gd name="connsiteX109" fmla="*/ 4595086 w 5037736"/>
              <a:gd name="connsiteY109" fmla="*/ 3929757 h 4110086"/>
              <a:gd name="connsiteX110" fmla="*/ 4592079 w 5037736"/>
              <a:gd name="connsiteY110" fmla="*/ 3924678 h 4110086"/>
              <a:gd name="connsiteX111" fmla="*/ 4588738 w 5037736"/>
              <a:gd name="connsiteY111" fmla="*/ 3919281 h 4110086"/>
              <a:gd name="connsiteX112" fmla="*/ 4585064 w 5037736"/>
              <a:gd name="connsiteY112" fmla="*/ 3914201 h 4110086"/>
              <a:gd name="connsiteX113" fmla="*/ 4581389 w 5037736"/>
              <a:gd name="connsiteY113" fmla="*/ 3909121 h 4110086"/>
              <a:gd name="connsiteX114" fmla="*/ 4577381 w 5037736"/>
              <a:gd name="connsiteY114" fmla="*/ 3904677 h 4110086"/>
              <a:gd name="connsiteX115" fmla="*/ 4572704 w 5037736"/>
              <a:gd name="connsiteY115" fmla="*/ 3899914 h 4110086"/>
              <a:gd name="connsiteX116" fmla="*/ 3276525 w 5037736"/>
              <a:gd name="connsiteY116" fmla="*/ 2605234 h 4110086"/>
              <a:gd name="connsiteX117" fmla="*/ 3272182 w 5037736"/>
              <a:gd name="connsiteY117" fmla="*/ 2600472 h 4110086"/>
              <a:gd name="connsiteX118" fmla="*/ 3268174 w 5037736"/>
              <a:gd name="connsiteY118" fmla="*/ 2596027 h 4110086"/>
              <a:gd name="connsiteX119" fmla="*/ 3264165 w 5037736"/>
              <a:gd name="connsiteY119" fmla="*/ 2590948 h 4110086"/>
              <a:gd name="connsiteX120" fmla="*/ 3260824 w 5037736"/>
              <a:gd name="connsiteY120" fmla="*/ 2585868 h 4110086"/>
              <a:gd name="connsiteX121" fmla="*/ 3257818 w 5037736"/>
              <a:gd name="connsiteY121" fmla="*/ 2580788 h 4110086"/>
              <a:gd name="connsiteX122" fmla="*/ 3254811 w 5037736"/>
              <a:gd name="connsiteY122" fmla="*/ 2575709 h 4110086"/>
              <a:gd name="connsiteX123" fmla="*/ 3252138 w 5037736"/>
              <a:gd name="connsiteY123" fmla="*/ 2569994 h 4110086"/>
              <a:gd name="connsiteX124" fmla="*/ 3249466 w 5037736"/>
              <a:gd name="connsiteY124" fmla="*/ 2564597 h 4110086"/>
              <a:gd name="connsiteX125" fmla="*/ 3247461 w 5037736"/>
              <a:gd name="connsiteY125" fmla="*/ 2558882 h 4110086"/>
              <a:gd name="connsiteX126" fmla="*/ 3245791 w 5037736"/>
              <a:gd name="connsiteY126" fmla="*/ 2553168 h 4110086"/>
              <a:gd name="connsiteX127" fmla="*/ 3244121 w 5037736"/>
              <a:gd name="connsiteY127" fmla="*/ 2547453 h 4110086"/>
              <a:gd name="connsiteX128" fmla="*/ 3242785 w 5037736"/>
              <a:gd name="connsiteY128" fmla="*/ 2541738 h 4110086"/>
              <a:gd name="connsiteX129" fmla="*/ 3241782 w 5037736"/>
              <a:gd name="connsiteY129" fmla="*/ 2536024 h 4110086"/>
              <a:gd name="connsiteX130" fmla="*/ 3241114 w 5037736"/>
              <a:gd name="connsiteY130" fmla="*/ 2529992 h 4110086"/>
              <a:gd name="connsiteX131" fmla="*/ 3240780 w 5037736"/>
              <a:gd name="connsiteY131" fmla="*/ 2524277 h 4110086"/>
              <a:gd name="connsiteX132" fmla="*/ 3240780 w 5037736"/>
              <a:gd name="connsiteY132" fmla="*/ 2518245 h 4110086"/>
              <a:gd name="connsiteX133" fmla="*/ 3240780 w 5037736"/>
              <a:gd name="connsiteY133" fmla="*/ 2512213 h 4110086"/>
              <a:gd name="connsiteX134" fmla="*/ 3241114 w 5037736"/>
              <a:gd name="connsiteY134" fmla="*/ 2506498 h 4110086"/>
              <a:gd name="connsiteX135" fmla="*/ 3241782 w 5037736"/>
              <a:gd name="connsiteY135" fmla="*/ 2500784 h 4110086"/>
              <a:gd name="connsiteX136" fmla="*/ 3242785 w 5037736"/>
              <a:gd name="connsiteY136" fmla="*/ 2494752 h 4110086"/>
              <a:gd name="connsiteX137" fmla="*/ 3244121 w 5037736"/>
              <a:gd name="connsiteY137" fmla="*/ 2489037 h 4110086"/>
              <a:gd name="connsiteX138" fmla="*/ 3245791 w 5037736"/>
              <a:gd name="connsiteY138" fmla="*/ 2483322 h 4110086"/>
              <a:gd name="connsiteX139" fmla="*/ 3247461 w 5037736"/>
              <a:gd name="connsiteY139" fmla="*/ 2477290 h 4110086"/>
              <a:gd name="connsiteX140" fmla="*/ 3249466 w 5037736"/>
              <a:gd name="connsiteY140" fmla="*/ 2471893 h 4110086"/>
              <a:gd name="connsiteX141" fmla="*/ 3252138 w 5037736"/>
              <a:gd name="connsiteY141" fmla="*/ 2466496 h 4110086"/>
              <a:gd name="connsiteX142" fmla="*/ 3254811 w 5037736"/>
              <a:gd name="connsiteY142" fmla="*/ 2461099 h 4110086"/>
              <a:gd name="connsiteX143" fmla="*/ 3257818 w 5037736"/>
              <a:gd name="connsiteY143" fmla="*/ 2455702 h 4110086"/>
              <a:gd name="connsiteX144" fmla="*/ 3260824 w 5037736"/>
              <a:gd name="connsiteY144" fmla="*/ 2450304 h 4110086"/>
              <a:gd name="connsiteX145" fmla="*/ 3264165 w 5037736"/>
              <a:gd name="connsiteY145" fmla="*/ 2445542 h 4110086"/>
              <a:gd name="connsiteX146" fmla="*/ 3268174 w 5037736"/>
              <a:gd name="connsiteY146" fmla="*/ 2440463 h 4110086"/>
              <a:gd name="connsiteX147" fmla="*/ 3272182 w 5037736"/>
              <a:gd name="connsiteY147" fmla="*/ 2435700 h 4110086"/>
              <a:gd name="connsiteX148" fmla="*/ 3276525 w 5037736"/>
              <a:gd name="connsiteY148" fmla="*/ 2431256 h 4110086"/>
              <a:gd name="connsiteX149" fmla="*/ 3281536 w 5037736"/>
              <a:gd name="connsiteY149" fmla="*/ 2426811 h 4110086"/>
              <a:gd name="connsiteX150" fmla="*/ 3285879 w 5037736"/>
              <a:gd name="connsiteY150" fmla="*/ 2422684 h 4110086"/>
              <a:gd name="connsiteX151" fmla="*/ 3290890 w 5037736"/>
              <a:gd name="connsiteY151" fmla="*/ 2418874 h 4110086"/>
              <a:gd name="connsiteX152" fmla="*/ 3296235 w 5037736"/>
              <a:gd name="connsiteY152" fmla="*/ 2415382 h 4110086"/>
              <a:gd name="connsiteX153" fmla="*/ 3301246 w 5037736"/>
              <a:gd name="connsiteY153" fmla="*/ 2412207 h 4110086"/>
              <a:gd name="connsiteX154" fmla="*/ 3306591 w 5037736"/>
              <a:gd name="connsiteY154" fmla="*/ 2409350 h 4110086"/>
              <a:gd name="connsiteX155" fmla="*/ 3311936 w 5037736"/>
              <a:gd name="connsiteY155" fmla="*/ 2406492 h 4110086"/>
              <a:gd name="connsiteX156" fmla="*/ 3317281 w 5037736"/>
              <a:gd name="connsiteY156" fmla="*/ 2404270 h 4110086"/>
              <a:gd name="connsiteX157" fmla="*/ 3323295 w 5037736"/>
              <a:gd name="connsiteY157" fmla="*/ 2402048 h 4110086"/>
              <a:gd name="connsiteX158" fmla="*/ 3328640 w 5037736"/>
              <a:gd name="connsiteY158" fmla="*/ 2400143 h 4110086"/>
              <a:gd name="connsiteX159" fmla="*/ 3334653 w 5037736"/>
              <a:gd name="connsiteY159" fmla="*/ 2398873 h 4110086"/>
              <a:gd name="connsiteX160" fmla="*/ 3340332 w 5037736"/>
              <a:gd name="connsiteY160" fmla="*/ 2397285 h 4110086"/>
              <a:gd name="connsiteX161" fmla="*/ 3346011 w 5037736"/>
              <a:gd name="connsiteY161" fmla="*/ 2396333 h 4110086"/>
              <a:gd name="connsiteX162" fmla="*/ 3352024 w 5037736"/>
              <a:gd name="connsiteY162" fmla="*/ 2395698 h 4110086"/>
              <a:gd name="connsiteX163" fmla="*/ 3357703 w 5037736"/>
              <a:gd name="connsiteY163" fmla="*/ 2395381 h 4110086"/>
              <a:gd name="connsiteX164" fmla="*/ 3364051 w 5037736"/>
              <a:gd name="connsiteY164" fmla="*/ 2395381 h 4110086"/>
              <a:gd name="connsiteX165" fmla="*/ 3369730 w 5037736"/>
              <a:gd name="connsiteY165" fmla="*/ 2395381 h 4110086"/>
              <a:gd name="connsiteX166" fmla="*/ 3375743 w 5037736"/>
              <a:gd name="connsiteY166" fmla="*/ 2395698 h 4110086"/>
              <a:gd name="connsiteX167" fmla="*/ 3381422 w 5037736"/>
              <a:gd name="connsiteY167" fmla="*/ 2396333 h 4110086"/>
              <a:gd name="connsiteX168" fmla="*/ 3387101 w 5037736"/>
              <a:gd name="connsiteY168" fmla="*/ 2397285 h 4110086"/>
              <a:gd name="connsiteX169" fmla="*/ 3393114 w 5037736"/>
              <a:gd name="connsiteY169" fmla="*/ 2398873 h 4110086"/>
              <a:gd name="connsiteX170" fmla="*/ 3398794 w 5037736"/>
              <a:gd name="connsiteY170" fmla="*/ 2400143 h 4110086"/>
              <a:gd name="connsiteX171" fmla="*/ 3404807 w 5037736"/>
              <a:gd name="connsiteY171" fmla="*/ 2402048 h 4110086"/>
              <a:gd name="connsiteX172" fmla="*/ 3410152 w 5037736"/>
              <a:gd name="connsiteY172" fmla="*/ 2404270 h 4110086"/>
              <a:gd name="connsiteX173" fmla="*/ 3415831 w 5037736"/>
              <a:gd name="connsiteY173" fmla="*/ 2406492 h 4110086"/>
              <a:gd name="connsiteX174" fmla="*/ 3421176 w 5037736"/>
              <a:gd name="connsiteY174" fmla="*/ 2409350 h 4110086"/>
              <a:gd name="connsiteX175" fmla="*/ 3426187 w 5037736"/>
              <a:gd name="connsiteY175" fmla="*/ 2412207 h 4110086"/>
              <a:gd name="connsiteX176" fmla="*/ 3431866 w 5037736"/>
              <a:gd name="connsiteY176" fmla="*/ 2415382 h 4110086"/>
              <a:gd name="connsiteX177" fmla="*/ 3436543 w 5037736"/>
              <a:gd name="connsiteY177" fmla="*/ 2418874 h 4110086"/>
              <a:gd name="connsiteX178" fmla="*/ 3441554 w 5037736"/>
              <a:gd name="connsiteY178" fmla="*/ 2422684 h 4110086"/>
              <a:gd name="connsiteX179" fmla="*/ 3446565 w 5037736"/>
              <a:gd name="connsiteY179" fmla="*/ 2426811 h 4110086"/>
              <a:gd name="connsiteX180" fmla="*/ 3450908 w 5037736"/>
              <a:gd name="connsiteY180" fmla="*/ 2431256 h 4110086"/>
              <a:gd name="connsiteX181" fmla="*/ 4169819 w 5037736"/>
              <a:gd name="connsiteY181" fmla="*/ 3149076 h 4110086"/>
              <a:gd name="connsiteX182" fmla="*/ 4174496 w 5037736"/>
              <a:gd name="connsiteY182" fmla="*/ 3153521 h 4110086"/>
              <a:gd name="connsiteX183" fmla="*/ 4179173 w 5037736"/>
              <a:gd name="connsiteY183" fmla="*/ 3157648 h 4110086"/>
              <a:gd name="connsiteX184" fmla="*/ 4184184 w 5037736"/>
              <a:gd name="connsiteY184" fmla="*/ 3161458 h 4110086"/>
              <a:gd name="connsiteX185" fmla="*/ 4189195 w 5037736"/>
              <a:gd name="connsiteY185" fmla="*/ 3164950 h 4110086"/>
              <a:gd name="connsiteX186" fmla="*/ 4194540 w 5037736"/>
              <a:gd name="connsiteY186" fmla="*/ 3168442 h 4110086"/>
              <a:gd name="connsiteX187" fmla="*/ 4199551 w 5037736"/>
              <a:gd name="connsiteY187" fmla="*/ 3170982 h 4110086"/>
              <a:gd name="connsiteX188" fmla="*/ 4204896 w 5037736"/>
              <a:gd name="connsiteY188" fmla="*/ 3173840 h 4110086"/>
              <a:gd name="connsiteX189" fmla="*/ 4210576 w 5037736"/>
              <a:gd name="connsiteY189" fmla="*/ 3176062 h 4110086"/>
              <a:gd name="connsiteX190" fmla="*/ 4216255 w 5037736"/>
              <a:gd name="connsiteY190" fmla="*/ 3178284 h 4110086"/>
              <a:gd name="connsiteX191" fmla="*/ 4221934 w 5037736"/>
              <a:gd name="connsiteY191" fmla="*/ 3180189 h 4110086"/>
              <a:gd name="connsiteX192" fmla="*/ 4227613 w 5037736"/>
              <a:gd name="connsiteY192" fmla="*/ 3181776 h 4110086"/>
              <a:gd name="connsiteX193" fmla="*/ 4233292 w 5037736"/>
              <a:gd name="connsiteY193" fmla="*/ 3183046 h 4110086"/>
              <a:gd name="connsiteX194" fmla="*/ 4239305 w 5037736"/>
              <a:gd name="connsiteY194" fmla="*/ 3183999 h 4110086"/>
              <a:gd name="connsiteX195" fmla="*/ 4244984 w 5037736"/>
              <a:gd name="connsiteY195" fmla="*/ 3184634 h 4110086"/>
              <a:gd name="connsiteX196" fmla="*/ 4250998 w 5037736"/>
              <a:gd name="connsiteY196" fmla="*/ 3184951 h 4110086"/>
              <a:gd name="connsiteX197" fmla="*/ 4257011 w 5037736"/>
              <a:gd name="connsiteY197" fmla="*/ 3185269 h 4110086"/>
              <a:gd name="connsiteX198" fmla="*/ 4263024 w 5037736"/>
              <a:gd name="connsiteY198" fmla="*/ 3184951 h 4110086"/>
              <a:gd name="connsiteX199" fmla="*/ 4268703 w 5037736"/>
              <a:gd name="connsiteY199" fmla="*/ 3184634 h 4110086"/>
              <a:gd name="connsiteX200" fmla="*/ 4274382 w 5037736"/>
              <a:gd name="connsiteY200" fmla="*/ 3183999 h 4110086"/>
              <a:gd name="connsiteX201" fmla="*/ 4280395 w 5037736"/>
              <a:gd name="connsiteY201" fmla="*/ 3183046 h 4110086"/>
              <a:gd name="connsiteX202" fmla="*/ 4286075 w 5037736"/>
              <a:gd name="connsiteY202" fmla="*/ 3181776 h 4110086"/>
              <a:gd name="connsiteX203" fmla="*/ 4292088 w 5037736"/>
              <a:gd name="connsiteY203" fmla="*/ 3180189 h 4110086"/>
              <a:gd name="connsiteX204" fmla="*/ 4297767 w 5037736"/>
              <a:gd name="connsiteY204" fmla="*/ 3178284 h 4110086"/>
              <a:gd name="connsiteX205" fmla="*/ 4303446 w 5037736"/>
              <a:gd name="connsiteY205" fmla="*/ 3176062 h 4110086"/>
              <a:gd name="connsiteX206" fmla="*/ 4308791 w 5037736"/>
              <a:gd name="connsiteY206" fmla="*/ 3173840 h 4110086"/>
              <a:gd name="connsiteX207" fmla="*/ 4314136 w 5037736"/>
              <a:gd name="connsiteY207" fmla="*/ 3170982 h 4110086"/>
              <a:gd name="connsiteX208" fmla="*/ 4319815 w 5037736"/>
              <a:gd name="connsiteY208" fmla="*/ 3168442 h 4110086"/>
              <a:gd name="connsiteX209" fmla="*/ 4324826 w 5037736"/>
              <a:gd name="connsiteY209" fmla="*/ 3164950 h 4110086"/>
              <a:gd name="connsiteX210" fmla="*/ 4329503 w 5037736"/>
              <a:gd name="connsiteY210" fmla="*/ 3161458 h 4110086"/>
              <a:gd name="connsiteX211" fmla="*/ 4334848 w 5037736"/>
              <a:gd name="connsiteY211" fmla="*/ 3157648 h 4110086"/>
              <a:gd name="connsiteX212" fmla="*/ 4339525 w 5037736"/>
              <a:gd name="connsiteY212" fmla="*/ 3153521 h 4110086"/>
              <a:gd name="connsiteX213" fmla="*/ 4344202 w 5037736"/>
              <a:gd name="connsiteY213" fmla="*/ 3149076 h 4110086"/>
              <a:gd name="connsiteX214" fmla="*/ 4348545 w 5037736"/>
              <a:gd name="connsiteY214" fmla="*/ 3144631 h 4110086"/>
              <a:gd name="connsiteX215" fmla="*/ 4352554 w 5037736"/>
              <a:gd name="connsiteY215" fmla="*/ 3139869 h 4110086"/>
              <a:gd name="connsiteX216" fmla="*/ 4356228 w 5037736"/>
              <a:gd name="connsiteY216" fmla="*/ 3134790 h 4110086"/>
              <a:gd name="connsiteX217" fmla="*/ 4359903 w 5037736"/>
              <a:gd name="connsiteY217" fmla="*/ 3130027 h 4110086"/>
              <a:gd name="connsiteX218" fmla="*/ 4363244 w 5037736"/>
              <a:gd name="connsiteY218" fmla="*/ 3124948 h 4110086"/>
              <a:gd name="connsiteX219" fmla="*/ 4365916 w 5037736"/>
              <a:gd name="connsiteY219" fmla="*/ 3119551 h 4110086"/>
              <a:gd name="connsiteX220" fmla="*/ 4368589 w 5037736"/>
              <a:gd name="connsiteY220" fmla="*/ 3113836 h 4110086"/>
              <a:gd name="connsiteX221" fmla="*/ 4371261 w 5037736"/>
              <a:gd name="connsiteY221" fmla="*/ 3108439 h 4110086"/>
              <a:gd name="connsiteX222" fmla="*/ 4373266 w 5037736"/>
              <a:gd name="connsiteY222" fmla="*/ 3103042 h 4110086"/>
              <a:gd name="connsiteX223" fmla="*/ 4375270 w 5037736"/>
              <a:gd name="connsiteY223" fmla="*/ 3097010 h 4110086"/>
              <a:gd name="connsiteX224" fmla="*/ 4376606 w 5037736"/>
              <a:gd name="connsiteY224" fmla="*/ 3091295 h 4110086"/>
              <a:gd name="connsiteX225" fmla="*/ 4377943 w 5037736"/>
              <a:gd name="connsiteY225" fmla="*/ 3085580 h 4110086"/>
              <a:gd name="connsiteX226" fmla="*/ 4378945 w 5037736"/>
              <a:gd name="connsiteY226" fmla="*/ 3079866 h 4110086"/>
              <a:gd name="connsiteX227" fmla="*/ 4379613 w 5037736"/>
              <a:gd name="connsiteY227" fmla="*/ 3073834 h 4110086"/>
              <a:gd name="connsiteX228" fmla="*/ 4379947 w 5037736"/>
              <a:gd name="connsiteY228" fmla="*/ 3068119 h 4110086"/>
              <a:gd name="connsiteX229" fmla="*/ 4380281 w 5037736"/>
              <a:gd name="connsiteY229" fmla="*/ 3062404 h 4110086"/>
              <a:gd name="connsiteX230" fmla="*/ 4379947 w 5037736"/>
              <a:gd name="connsiteY230" fmla="*/ 3056055 h 4110086"/>
              <a:gd name="connsiteX231" fmla="*/ 4379613 w 5037736"/>
              <a:gd name="connsiteY231" fmla="*/ 3050340 h 4110086"/>
              <a:gd name="connsiteX232" fmla="*/ 4378945 w 5037736"/>
              <a:gd name="connsiteY232" fmla="*/ 3044625 h 4110086"/>
              <a:gd name="connsiteX233" fmla="*/ 4377943 w 5037736"/>
              <a:gd name="connsiteY233" fmla="*/ 3038593 h 4110086"/>
              <a:gd name="connsiteX234" fmla="*/ 4376606 w 5037736"/>
              <a:gd name="connsiteY234" fmla="*/ 3032879 h 4110086"/>
              <a:gd name="connsiteX235" fmla="*/ 4375270 w 5037736"/>
              <a:gd name="connsiteY235" fmla="*/ 3027164 h 4110086"/>
              <a:gd name="connsiteX236" fmla="*/ 4373266 w 5037736"/>
              <a:gd name="connsiteY236" fmla="*/ 3021449 h 4110086"/>
              <a:gd name="connsiteX237" fmla="*/ 4371261 w 5037736"/>
              <a:gd name="connsiteY237" fmla="*/ 3015735 h 4110086"/>
              <a:gd name="connsiteX238" fmla="*/ 4368589 w 5037736"/>
              <a:gd name="connsiteY238" fmla="*/ 3010338 h 4110086"/>
              <a:gd name="connsiteX239" fmla="*/ 4365916 w 5037736"/>
              <a:gd name="connsiteY239" fmla="*/ 3004941 h 4110086"/>
              <a:gd name="connsiteX240" fmla="*/ 4363244 w 5037736"/>
              <a:gd name="connsiteY240" fmla="*/ 2999543 h 4110086"/>
              <a:gd name="connsiteX241" fmla="*/ 4359903 w 5037736"/>
              <a:gd name="connsiteY241" fmla="*/ 2994464 h 4110086"/>
              <a:gd name="connsiteX242" fmla="*/ 4356228 w 5037736"/>
              <a:gd name="connsiteY242" fmla="*/ 2989384 h 4110086"/>
              <a:gd name="connsiteX243" fmla="*/ 4352554 w 5037736"/>
              <a:gd name="connsiteY243" fmla="*/ 2984622 h 4110086"/>
              <a:gd name="connsiteX244" fmla="*/ 4348545 w 5037736"/>
              <a:gd name="connsiteY244" fmla="*/ 2979860 h 4110086"/>
              <a:gd name="connsiteX245" fmla="*/ 4344202 w 5037736"/>
              <a:gd name="connsiteY245" fmla="*/ 2975098 h 4110086"/>
              <a:gd name="connsiteX246" fmla="*/ 4244650 w 5037736"/>
              <a:gd name="connsiteY246" fmla="*/ 2875727 h 4110086"/>
              <a:gd name="connsiteX247" fmla="*/ 3995771 w 5037736"/>
              <a:gd name="connsiteY247" fmla="*/ 2627140 h 4110086"/>
              <a:gd name="connsiteX248" fmla="*/ 3991428 w 5037736"/>
              <a:gd name="connsiteY248" fmla="*/ 2622696 h 4110086"/>
              <a:gd name="connsiteX249" fmla="*/ 3987419 w 5037736"/>
              <a:gd name="connsiteY249" fmla="*/ 2617933 h 4110086"/>
              <a:gd name="connsiteX250" fmla="*/ 3983410 w 5037736"/>
              <a:gd name="connsiteY250" fmla="*/ 2613171 h 4110086"/>
              <a:gd name="connsiteX251" fmla="*/ 3980070 w 5037736"/>
              <a:gd name="connsiteY251" fmla="*/ 2608092 h 4110086"/>
              <a:gd name="connsiteX252" fmla="*/ 3977063 w 5037736"/>
              <a:gd name="connsiteY252" fmla="*/ 2603012 h 4110086"/>
              <a:gd name="connsiteX253" fmla="*/ 3973722 w 5037736"/>
              <a:gd name="connsiteY253" fmla="*/ 2597297 h 4110086"/>
              <a:gd name="connsiteX254" fmla="*/ 3971050 w 5037736"/>
              <a:gd name="connsiteY254" fmla="*/ 2591900 h 4110086"/>
              <a:gd name="connsiteX255" fmla="*/ 3968711 w 5037736"/>
              <a:gd name="connsiteY255" fmla="*/ 2586503 h 4110086"/>
              <a:gd name="connsiteX256" fmla="*/ 3966707 w 5037736"/>
              <a:gd name="connsiteY256" fmla="*/ 2581106 h 4110086"/>
              <a:gd name="connsiteX257" fmla="*/ 3965037 w 5037736"/>
              <a:gd name="connsiteY257" fmla="*/ 2575074 h 4110086"/>
              <a:gd name="connsiteX258" fmla="*/ 3963366 w 5037736"/>
              <a:gd name="connsiteY258" fmla="*/ 2569677 h 4110086"/>
              <a:gd name="connsiteX259" fmla="*/ 3962030 w 5037736"/>
              <a:gd name="connsiteY259" fmla="*/ 2563962 h 4110086"/>
              <a:gd name="connsiteX260" fmla="*/ 3961028 w 5037736"/>
              <a:gd name="connsiteY260" fmla="*/ 2558247 h 4110086"/>
              <a:gd name="connsiteX261" fmla="*/ 3960026 w 5037736"/>
              <a:gd name="connsiteY261" fmla="*/ 2551898 h 4110086"/>
              <a:gd name="connsiteX262" fmla="*/ 3959691 w 5037736"/>
              <a:gd name="connsiteY262" fmla="*/ 2546183 h 4110086"/>
              <a:gd name="connsiteX263" fmla="*/ 3959691 w 5037736"/>
              <a:gd name="connsiteY263" fmla="*/ 2540469 h 4110086"/>
              <a:gd name="connsiteX264" fmla="*/ 3959691 w 5037736"/>
              <a:gd name="connsiteY264" fmla="*/ 2534436 h 4110086"/>
              <a:gd name="connsiteX265" fmla="*/ 3960026 w 5037736"/>
              <a:gd name="connsiteY265" fmla="*/ 2528404 h 4110086"/>
              <a:gd name="connsiteX266" fmla="*/ 3961028 w 5037736"/>
              <a:gd name="connsiteY266" fmla="*/ 2522690 h 4110086"/>
              <a:gd name="connsiteX267" fmla="*/ 3962030 w 5037736"/>
              <a:gd name="connsiteY267" fmla="*/ 2516658 h 4110086"/>
              <a:gd name="connsiteX268" fmla="*/ 3963366 w 5037736"/>
              <a:gd name="connsiteY268" fmla="*/ 2510943 h 4110086"/>
              <a:gd name="connsiteX269" fmla="*/ 3965037 w 5037736"/>
              <a:gd name="connsiteY269" fmla="*/ 2505228 h 4110086"/>
              <a:gd name="connsiteX270" fmla="*/ 3966707 w 5037736"/>
              <a:gd name="connsiteY270" fmla="*/ 2499514 h 4110086"/>
              <a:gd name="connsiteX271" fmla="*/ 3968711 w 5037736"/>
              <a:gd name="connsiteY271" fmla="*/ 2494117 h 4110086"/>
              <a:gd name="connsiteX272" fmla="*/ 3971050 w 5037736"/>
              <a:gd name="connsiteY272" fmla="*/ 2488402 h 4110086"/>
              <a:gd name="connsiteX273" fmla="*/ 3973722 w 5037736"/>
              <a:gd name="connsiteY273" fmla="*/ 2483322 h 4110086"/>
              <a:gd name="connsiteX274" fmla="*/ 3977063 w 5037736"/>
              <a:gd name="connsiteY274" fmla="*/ 2477608 h 4110086"/>
              <a:gd name="connsiteX275" fmla="*/ 3980070 w 5037736"/>
              <a:gd name="connsiteY275" fmla="*/ 2472528 h 4110086"/>
              <a:gd name="connsiteX276" fmla="*/ 3983410 w 5037736"/>
              <a:gd name="connsiteY276" fmla="*/ 2467448 h 4110086"/>
              <a:gd name="connsiteX277" fmla="*/ 3987419 w 5037736"/>
              <a:gd name="connsiteY277" fmla="*/ 2462686 h 4110086"/>
              <a:gd name="connsiteX278" fmla="*/ 3991428 w 5037736"/>
              <a:gd name="connsiteY278" fmla="*/ 2457924 h 4110086"/>
              <a:gd name="connsiteX279" fmla="*/ 3995771 w 5037736"/>
              <a:gd name="connsiteY279" fmla="*/ 2453162 h 4110086"/>
              <a:gd name="connsiteX280" fmla="*/ 4000448 w 5037736"/>
              <a:gd name="connsiteY280" fmla="*/ 2449035 h 4110086"/>
              <a:gd name="connsiteX281" fmla="*/ 4005459 w 5037736"/>
              <a:gd name="connsiteY281" fmla="*/ 2444907 h 4110086"/>
              <a:gd name="connsiteX282" fmla="*/ 4010135 w 5037736"/>
              <a:gd name="connsiteY282" fmla="*/ 2441098 h 4110086"/>
              <a:gd name="connsiteX283" fmla="*/ 4015146 w 5037736"/>
              <a:gd name="connsiteY283" fmla="*/ 2437288 h 4110086"/>
              <a:gd name="connsiteX284" fmla="*/ 4020492 w 5037736"/>
              <a:gd name="connsiteY284" fmla="*/ 2434430 h 4110086"/>
              <a:gd name="connsiteX285" fmla="*/ 4025503 w 5037736"/>
              <a:gd name="connsiteY285" fmla="*/ 2431256 h 4110086"/>
              <a:gd name="connsiteX286" fmla="*/ 4031182 w 5037736"/>
              <a:gd name="connsiteY286" fmla="*/ 2428398 h 4110086"/>
              <a:gd name="connsiteX287" fmla="*/ 4036527 w 5037736"/>
              <a:gd name="connsiteY287" fmla="*/ 2426176 h 4110086"/>
              <a:gd name="connsiteX288" fmla="*/ 4042206 w 5037736"/>
              <a:gd name="connsiteY288" fmla="*/ 2423954 h 4110086"/>
              <a:gd name="connsiteX289" fmla="*/ 4047885 w 5037736"/>
              <a:gd name="connsiteY289" fmla="*/ 2422366 h 4110086"/>
              <a:gd name="connsiteX290" fmla="*/ 4053564 w 5037736"/>
              <a:gd name="connsiteY290" fmla="*/ 2420461 h 4110086"/>
              <a:gd name="connsiteX291" fmla="*/ 4059577 w 5037736"/>
              <a:gd name="connsiteY291" fmla="*/ 2419509 h 4110086"/>
              <a:gd name="connsiteX292" fmla="*/ 4065256 w 5037736"/>
              <a:gd name="connsiteY292" fmla="*/ 2418557 h 4110086"/>
              <a:gd name="connsiteX293" fmla="*/ 4071270 w 5037736"/>
              <a:gd name="connsiteY293" fmla="*/ 2417922 h 4110086"/>
              <a:gd name="connsiteX294" fmla="*/ 4076949 w 5037736"/>
              <a:gd name="connsiteY294" fmla="*/ 2417287 h 4110086"/>
              <a:gd name="connsiteX295" fmla="*/ 4082962 w 5037736"/>
              <a:gd name="connsiteY295" fmla="*/ 2417287 h 4110086"/>
              <a:gd name="connsiteX296" fmla="*/ 4088975 w 5037736"/>
              <a:gd name="connsiteY296" fmla="*/ 2417287 h 4110086"/>
              <a:gd name="connsiteX297" fmla="*/ 4094654 w 5037736"/>
              <a:gd name="connsiteY297" fmla="*/ 2417922 h 4110086"/>
              <a:gd name="connsiteX298" fmla="*/ 4100668 w 5037736"/>
              <a:gd name="connsiteY298" fmla="*/ 2418557 h 4110086"/>
              <a:gd name="connsiteX299" fmla="*/ 4106347 w 5037736"/>
              <a:gd name="connsiteY299" fmla="*/ 2419509 h 4110086"/>
              <a:gd name="connsiteX300" fmla="*/ 4112360 w 5037736"/>
              <a:gd name="connsiteY300" fmla="*/ 2420461 h 4110086"/>
              <a:gd name="connsiteX301" fmla="*/ 4118039 w 5037736"/>
              <a:gd name="connsiteY301" fmla="*/ 2422366 h 4110086"/>
              <a:gd name="connsiteX302" fmla="*/ 4123718 w 5037736"/>
              <a:gd name="connsiteY302" fmla="*/ 2423954 h 4110086"/>
              <a:gd name="connsiteX303" fmla="*/ 4129397 w 5037736"/>
              <a:gd name="connsiteY303" fmla="*/ 2426176 h 4110086"/>
              <a:gd name="connsiteX304" fmla="*/ 4134742 w 5037736"/>
              <a:gd name="connsiteY304" fmla="*/ 2428398 h 4110086"/>
              <a:gd name="connsiteX305" fmla="*/ 4140421 w 5037736"/>
              <a:gd name="connsiteY305" fmla="*/ 2431256 h 4110086"/>
              <a:gd name="connsiteX306" fmla="*/ 4145767 w 5037736"/>
              <a:gd name="connsiteY306" fmla="*/ 2434430 h 4110086"/>
              <a:gd name="connsiteX307" fmla="*/ 4150778 w 5037736"/>
              <a:gd name="connsiteY307" fmla="*/ 2437288 h 4110086"/>
              <a:gd name="connsiteX308" fmla="*/ 4155789 w 5037736"/>
              <a:gd name="connsiteY308" fmla="*/ 2441098 h 4110086"/>
              <a:gd name="connsiteX309" fmla="*/ 4160800 w 5037736"/>
              <a:gd name="connsiteY309" fmla="*/ 2444907 h 4110086"/>
              <a:gd name="connsiteX310" fmla="*/ 4165476 w 5037736"/>
              <a:gd name="connsiteY310" fmla="*/ 2449035 h 4110086"/>
              <a:gd name="connsiteX311" fmla="*/ 4170153 w 5037736"/>
              <a:gd name="connsiteY311" fmla="*/ 2453162 h 4110086"/>
              <a:gd name="connsiteX312" fmla="*/ 4969908 w 5037736"/>
              <a:gd name="connsiteY312" fmla="*/ 3252257 h 4110086"/>
              <a:gd name="connsiteX313" fmla="*/ 5037736 w 5037736"/>
              <a:gd name="connsiteY313" fmla="*/ 3319991 h 411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</a:cxnLst>
            <a:rect l="l" t="t" r="r" b="b"/>
            <a:pathLst>
              <a:path w="5037736" h="4110086">
                <a:moveTo>
                  <a:pt x="5037736" y="0"/>
                </a:moveTo>
                <a:lnTo>
                  <a:pt x="0" y="0"/>
                </a:lnTo>
                <a:lnTo>
                  <a:pt x="2696252" y="2688414"/>
                </a:lnTo>
                <a:cubicBezTo>
                  <a:pt x="2695918" y="2685874"/>
                  <a:pt x="2695918" y="2683652"/>
                  <a:pt x="2695583" y="2681112"/>
                </a:cubicBezTo>
                <a:cubicBezTo>
                  <a:pt x="2695249" y="2678889"/>
                  <a:pt x="2695249" y="2676350"/>
                  <a:pt x="2694915" y="2674127"/>
                </a:cubicBezTo>
                <a:lnTo>
                  <a:pt x="2694915" y="2667143"/>
                </a:lnTo>
                <a:cubicBezTo>
                  <a:pt x="2694915" y="2664920"/>
                  <a:pt x="2695249" y="2662381"/>
                  <a:pt x="2695249" y="2660158"/>
                </a:cubicBezTo>
                <a:cubicBezTo>
                  <a:pt x="2695583" y="2657618"/>
                  <a:pt x="2695583" y="2655396"/>
                  <a:pt x="2695918" y="2652856"/>
                </a:cubicBezTo>
                <a:cubicBezTo>
                  <a:pt x="2696252" y="2650634"/>
                  <a:pt x="2696586" y="2648094"/>
                  <a:pt x="2696920" y="2645872"/>
                </a:cubicBezTo>
                <a:cubicBezTo>
                  <a:pt x="2697588" y="2643649"/>
                  <a:pt x="2697922" y="2641109"/>
                  <a:pt x="2698590" y="2638887"/>
                </a:cubicBezTo>
                <a:cubicBezTo>
                  <a:pt x="2699258" y="2636665"/>
                  <a:pt x="2699592" y="2634125"/>
                  <a:pt x="2700260" y="2631903"/>
                </a:cubicBezTo>
                <a:cubicBezTo>
                  <a:pt x="2700929" y="2629680"/>
                  <a:pt x="2701931" y="2627458"/>
                  <a:pt x="2702599" y="2625235"/>
                </a:cubicBezTo>
                <a:lnTo>
                  <a:pt x="2705605" y="2618568"/>
                </a:lnTo>
                <a:cubicBezTo>
                  <a:pt x="2706608" y="2616346"/>
                  <a:pt x="2707944" y="2614441"/>
                  <a:pt x="2708946" y="2612219"/>
                </a:cubicBezTo>
                <a:cubicBezTo>
                  <a:pt x="2709948" y="2609996"/>
                  <a:pt x="2711285" y="2607774"/>
                  <a:pt x="2712287" y="2605552"/>
                </a:cubicBezTo>
                <a:cubicBezTo>
                  <a:pt x="2713623" y="2603647"/>
                  <a:pt x="2714959" y="2601425"/>
                  <a:pt x="2716296" y="2599520"/>
                </a:cubicBezTo>
                <a:cubicBezTo>
                  <a:pt x="2717966" y="2597615"/>
                  <a:pt x="2719302" y="2595392"/>
                  <a:pt x="2720973" y="2593488"/>
                </a:cubicBezTo>
                <a:cubicBezTo>
                  <a:pt x="2722643" y="2591583"/>
                  <a:pt x="2723979" y="2589678"/>
                  <a:pt x="2725649" y="2587773"/>
                </a:cubicBezTo>
                <a:lnTo>
                  <a:pt x="2730660" y="2582058"/>
                </a:lnTo>
                <a:cubicBezTo>
                  <a:pt x="2732331" y="2580788"/>
                  <a:pt x="2733667" y="2579201"/>
                  <a:pt x="2735337" y="2577931"/>
                </a:cubicBezTo>
                <a:cubicBezTo>
                  <a:pt x="2737008" y="2576661"/>
                  <a:pt x="2738344" y="2575074"/>
                  <a:pt x="2740014" y="2573804"/>
                </a:cubicBezTo>
                <a:lnTo>
                  <a:pt x="2745025" y="2569994"/>
                </a:lnTo>
                <a:lnTo>
                  <a:pt x="2750036" y="2566184"/>
                </a:lnTo>
                <a:cubicBezTo>
                  <a:pt x="2751707" y="2565232"/>
                  <a:pt x="2753711" y="2564279"/>
                  <a:pt x="2755381" y="2563327"/>
                </a:cubicBezTo>
                <a:cubicBezTo>
                  <a:pt x="2757052" y="2562375"/>
                  <a:pt x="2759056" y="2561105"/>
                  <a:pt x="2760726" y="2560152"/>
                </a:cubicBezTo>
                <a:cubicBezTo>
                  <a:pt x="2762397" y="2559200"/>
                  <a:pt x="2764401" y="2558247"/>
                  <a:pt x="2766072" y="2557295"/>
                </a:cubicBezTo>
                <a:cubicBezTo>
                  <a:pt x="2767742" y="2556660"/>
                  <a:pt x="2769746" y="2555708"/>
                  <a:pt x="2771417" y="2555073"/>
                </a:cubicBezTo>
                <a:cubicBezTo>
                  <a:pt x="2773421" y="2554438"/>
                  <a:pt x="2775091" y="2553485"/>
                  <a:pt x="2777096" y="2552850"/>
                </a:cubicBezTo>
                <a:cubicBezTo>
                  <a:pt x="2779100" y="2552215"/>
                  <a:pt x="2780770" y="2551898"/>
                  <a:pt x="2782775" y="2551263"/>
                </a:cubicBezTo>
                <a:cubicBezTo>
                  <a:pt x="2784779" y="2550628"/>
                  <a:pt x="2786784" y="2550310"/>
                  <a:pt x="2788788" y="2549675"/>
                </a:cubicBezTo>
                <a:cubicBezTo>
                  <a:pt x="2790792" y="2549358"/>
                  <a:pt x="2792463" y="2548723"/>
                  <a:pt x="2794467" y="2548406"/>
                </a:cubicBezTo>
                <a:lnTo>
                  <a:pt x="2800146" y="2547453"/>
                </a:lnTo>
                <a:cubicBezTo>
                  <a:pt x="2802151" y="2547136"/>
                  <a:pt x="2804155" y="2547136"/>
                  <a:pt x="2806159" y="2546818"/>
                </a:cubicBezTo>
                <a:cubicBezTo>
                  <a:pt x="2808164" y="2546501"/>
                  <a:pt x="2809834" y="2546501"/>
                  <a:pt x="2811839" y="2546183"/>
                </a:cubicBezTo>
                <a:lnTo>
                  <a:pt x="2817852" y="2546183"/>
                </a:lnTo>
                <a:lnTo>
                  <a:pt x="2823865" y="2546183"/>
                </a:lnTo>
                <a:cubicBezTo>
                  <a:pt x="2825869" y="2546501"/>
                  <a:pt x="2827874" y="2546501"/>
                  <a:pt x="2829878" y="2546818"/>
                </a:cubicBezTo>
                <a:cubicBezTo>
                  <a:pt x="2831883" y="2547136"/>
                  <a:pt x="2833553" y="2547136"/>
                  <a:pt x="2835557" y="2547453"/>
                </a:cubicBezTo>
                <a:lnTo>
                  <a:pt x="2841236" y="2548406"/>
                </a:lnTo>
                <a:cubicBezTo>
                  <a:pt x="2843241" y="2548723"/>
                  <a:pt x="2845245" y="2549358"/>
                  <a:pt x="2847250" y="2549675"/>
                </a:cubicBezTo>
                <a:cubicBezTo>
                  <a:pt x="2849254" y="2550310"/>
                  <a:pt x="2850924" y="2550628"/>
                  <a:pt x="2852929" y="2551263"/>
                </a:cubicBezTo>
                <a:cubicBezTo>
                  <a:pt x="2854933" y="2551898"/>
                  <a:pt x="2856604" y="2552215"/>
                  <a:pt x="2858608" y="2552850"/>
                </a:cubicBezTo>
                <a:cubicBezTo>
                  <a:pt x="2860612" y="2553485"/>
                  <a:pt x="2862283" y="2554438"/>
                  <a:pt x="2864287" y="2555073"/>
                </a:cubicBezTo>
                <a:cubicBezTo>
                  <a:pt x="2866291" y="2555708"/>
                  <a:pt x="2867962" y="2556660"/>
                  <a:pt x="2869966" y="2557295"/>
                </a:cubicBezTo>
                <a:cubicBezTo>
                  <a:pt x="2871637" y="2558247"/>
                  <a:pt x="2873641" y="2559200"/>
                  <a:pt x="2875311" y="2560152"/>
                </a:cubicBezTo>
                <a:cubicBezTo>
                  <a:pt x="2876982" y="2561105"/>
                  <a:pt x="2878652" y="2562375"/>
                  <a:pt x="2880322" y="2563327"/>
                </a:cubicBezTo>
                <a:cubicBezTo>
                  <a:pt x="2881993" y="2564279"/>
                  <a:pt x="2883997" y="2565232"/>
                  <a:pt x="2885667" y="2566184"/>
                </a:cubicBezTo>
                <a:lnTo>
                  <a:pt x="2890678" y="2569994"/>
                </a:lnTo>
                <a:lnTo>
                  <a:pt x="2895689" y="2573804"/>
                </a:lnTo>
                <a:cubicBezTo>
                  <a:pt x="2897360" y="2575074"/>
                  <a:pt x="2898696" y="2576661"/>
                  <a:pt x="2900366" y="2577931"/>
                </a:cubicBezTo>
                <a:cubicBezTo>
                  <a:pt x="2902037" y="2579201"/>
                  <a:pt x="2903373" y="2580788"/>
                  <a:pt x="2905043" y="2582058"/>
                </a:cubicBezTo>
                <a:lnTo>
                  <a:pt x="4398989" y="4073893"/>
                </a:lnTo>
                <a:cubicBezTo>
                  <a:pt x="4400325" y="4075480"/>
                  <a:pt x="4401995" y="4076750"/>
                  <a:pt x="4403332" y="4078338"/>
                </a:cubicBezTo>
                <a:cubicBezTo>
                  <a:pt x="4405002" y="4079608"/>
                  <a:pt x="4406338" y="4081195"/>
                  <a:pt x="4408009" y="4082465"/>
                </a:cubicBezTo>
                <a:lnTo>
                  <a:pt x="4413020" y="4086275"/>
                </a:lnTo>
                <a:cubicBezTo>
                  <a:pt x="4414690" y="4087545"/>
                  <a:pt x="4416360" y="4088497"/>
                  <a:pt x="4418031" y="4089767"/>
                </a:cubicBezTo>
                <a:cubicBezTo>
                  <a:pt x="4419701" y="4091037"/>
                  <a:pt x="4421372" y="4091989"/>
                  <a:pt x="4423042" y="4093259"/>
                </a:cubicBezTo>
                <a:cubicBezTo>
                  <a:pt x="4425046" y="4094212"/>
                  <a:pt x="4426716" y="4094847"/>
                  <a:pt x="4428721" y="4095799"/>
                </a:cubicBezTo>
                <a:lnTo>
                  <a:pt x="4433732" y="4098656"/>
                </a:lnTo>
                <a:cubicBezTo>
                  <a:pt x="4435736" y="4099609"/>
                  <a:pt x="4437741" y="4100244"/>
                  <a:pt x="4439745" y="4101196"/>
                </a:cubicBezTo>
                <a:cubicBezTo>
                  <a:pt x="4441416" y="4101831"/>
                  <a:pt x="4443420" y="4102466"/>
                  <a:pt x="4445090" y="4103101"/>
                </a:cubicBezTo>
                <a:cubicBezTo>
                  <a:pt x="4447094" y="4103736"/>
                  <a:pt x="4448765" y="4104371"/>
                  <a:pt x="4450769" y="4105006"/>
                </a:cubicBezTo>
                <a:cubicBezTo>
                  <a:pt x="4452774" y="4105641"/>
                  <a:pt x="4454444" y="4105958"/>
                  <a:pt x="4456449" y="4106593"/>
                </a:cubicBezTo>
                <a:cubicBezTo>
                  <a:pt x="4458453" y="4106911"/>
                  <a:pt x="4460123" y="4107546"/>
                  <a:pt x="4462127" y="4107863"/>
                </a:cubicBezTo>
                <a:lnTo>
                  <a:pt x="4468140" y="4108816"/>
                </a:lnTo>
                <a:cubicBezTo>
                  <a:pt x="4470145" y="4109133"/>
                  <a:pt x="4472149" y="4109133"/>
                  <a:pt x="4474154" y="4109451"/>
                </a:cubicBezTo>
                <a:cubicBezTo>
                  <a:pt x="4476158" y="4109768"/>
                  <a:pt x="4478162" y="4109768"/>
                  <a:pt x="4480167" y="4110086"/>
                </a:cubicBezTo>
                <a:lnTo>
                  <a:pt x="4485846" y="4110086"/>
                </a:lnTo>
                <a:lnTo>
                  <a:pt x="4491526" y="4110086"/>
                </a:lnTo>
                <a:cubicBezTo>
                  <a:pt x="4493529" y="4109768"/>
                  <a:pt x="4495534" y="4109768"/>
                  <a:pt x="4497538" y="4109451"/>
                </a:cubicBezTo>
                <a:cubicBezTo>
                  <a:pt x="4499543" y="4109133"/>
                  <a:pt x="4501547" y="4109133"/>
                  <a:pt x="4503551" y="4108816"/>
                </a:cubicBezTo>
                <a:lnTo>
                  <a:pt x="4509565" y="4107863"/>
                </a:lnTo>
                <a:cubicBezTo>
                  <a:pt x="4511569" y="4107546"/>
                  <a:pt x="4513239" y="4106911"/>
                  <a:pt x="4515244" y="4106593"/>
                </a:cubicBezTo>
                <a:cubicBezTo>
                  <a:pt x="4516915" y="4105958"/>
                  <a:pt x="4518919" y="4105641"/>
                  <a:pt x="4520589" y="4105006"/>
                </a:cubicBezTo>
                <a:lnTo>
                  <a:pt x="4526602" y="4103101"/>
                </a:lnTo>
                <a:cubicBezTo>
                  <a:pt x="4528272" y="4102466"/>
                  <a:pt x="4530277" y="4101831"/>
                  <a:pt x="4531948" y="4101196"/>
                </a:cubicBezTo>
                <a:cubicBezTo>
                  <a:pt x="4533952" y="4100244"/>
                  <a:pt x="4535956" y="4099609"/>
                  <a:pt x="4537960" y="4098656"/>
                </a:cubicBezTo>
                <a:lnTo>
                  <a:pt x="4542971" y="4095799"/>
                </a:lnTo>
                <a:cubicBezTo>
                  <a:pt x="4544976" y="4094847"/>
                  <a:pt x="4546646" y="4094212"/>
                  <a:pt x="4548650" y="4093259"/>
                </a:cubicBezTo>
                <a:cubicBezTo>
                  <a:pt x="4550321" y="4091989"/>
                  <a:pt x="4551991" y="4091037"/>
                  <a:pt x="4553661" y="4089767"/>
                </a:cubicBezTo>
                <a:cubicBezTo>
                  <a:pt x="4555332" y="4088497"/>
                  <a:pt x="4557002" y="4087545"/>
                  <a:pt x="4558672" y="4086275"/>
                </a:cubicBezTo>
                <a:lnTo>
                  <a:pt x="4563683" y="4082465"/>
                </a:lnTo>
                <a:cubicBezTo>
                  <a:pt x="4565354" y="4081195"/>
                  <a:pt x="4566690" y="4079608"/>
                  <a:pt x="4568360" y="4078338"/>
                </a:cubicBezTo>
                <a:cubicBezTo>
                  <a:pt x="4569697" y="4076750"/>
                  <a:pt x="4571367" y="4075480"/>
                  <a:pt x="4572704" y="4073893"/>
                </a:cubicBezTo>
                <a:lnTo>
                  <a:pt x="4577381" y="4069448"/>
                </a:lnTo>
                <a:lnTo>
                  <a:pt x="4581389" y="4064686"/>
                </a:lnTo>
                <a:cubicBezTo>
                  <a:pt x="4582726" y="4063099"/>
                  <a:pt x="4583727" y="4061194"/>
                  <a:pt x="4585064" y="4059606"/>
                </a:cubicBezTo>
                <a:cubicBezTo>
                  <a:pt x="4586400" y="4058019"/>
                  <a:pt x="4587403" y="4056432"/>
                  <a:pt x="4588738" y="4054844"/>
                </a:cubicBezTo>
                <a:cubicBezTo>
                  <a:pt x="4589741" y="4052939"/>
                  <a:pt x="4591077" y="4051352"/>
                  <a:pt x="4592079" y="4049447"/>
                </a:cubicBezTo>
                <a:cubicBezTo>
                  <a:pt x="4593081" y="4047860"/>
                  <a:pt x="4594084" y="4045955"/>
                  <a:pt x="4595086" y="4044367"/>
                </a:cubicBezTo>
                <a:cubicBezTo>
                  <a:pt x="4595754" y="4042463"/>
                  <a:pt x="4596756" y="4040558"/>
                  <a:pt x="4597424" y="4038653"/>
                </a:cubicBezTo>
                <a:cubicBezTo>
                  <a:pt x="4598092" y="4036748"/>
                  <a:pt x="4599095" y="4035161"/>
                  <a:pt x="4599763" y="4033256"/>
                </a:cubicBezTo>
                <a:cubicBezTo>
                  <a:pt x="4600431" y="4031351"/>
                  <a:pt x="4601433" y="4029763"/>
                  <a:pt x="4602101" y="4027859"/>
                </a:cubicBezTo>
                <a:lnTo>
                  <a:pt x="4604106" y="4022144"/>
                </a:lnTo>
                <a:cubicBezTo>
                  <a:pt x="4604774" y="4020239"/>
                  <a:pt x="4605108" y="4018017"/>
                  <a:pt x="4605776" y="4016112"/>
                </a:cubicBezTo>
                <a:lnTo>
                  <a:pt x="4606778" y="4010397"/>
                </a:lnTo>
                <a:lnTo>
                  <a:pt x="4607781" y="4004683"/>
                </a:lnTo>
                <a:cubicBezTo>
                  <a:pt x="4608115" y="4002778"/>
                  <a:pt x="4608115" y="4000555"/>
                  <a:pt x="4608448" y="3998650"/>
                </a:cubicBezTo>
                <a:cubicBezTo>
                  <a:pt x="4608448" y="3996746"/>
                  <a:pt x="4608782" y="3994841"/>
                  <a:pt x="4608782" y="3992936"/>
                </a:cubicBezTo>
                <a:cubicBezTo>
                  <a:pt x="4608782" y="3991031"/>
                  <a:pt x="4609117" y="3989126"/>
                  <a:pt x="4609117" y="3987221"/>
                </a:cubicBezTo>
                <a:cubicBezTo>
                  <a:pt x="4609117" y="3984999"/>
                  <a:pt x="4608782" y="3983094"/>
                  <a:pt x="4608782" y="3980872"/>
                </a:cubicBezTo>
                <a:cubicBezTo>
                  <a:pt x="4608782" y="3978967"/>
                  <a:pt x="4608448" y="3977062"/>
                  <a:pt x="4608448" y="3975157"/>
                </a:cubicBezTo>
                <a:cubicBezTo>
                  <a:pt x="4608115" y="3973252"/>
                  <a:pt x="4608115" y="3971347"/>
                  <a:pt x="4607781" y="3969442"/>
                </a:cubicBezTo>
                <a:cubicBezTo>
                  <a:pt x="4607446" y="3967537"/>
                  <a:pt x="4607112" y="3965315"/>
                  <a:pt x="4606778" y="3963410"/>
                </a:cubicBezTo>
                <a:lnTo>
                  <a:pt x="4605776" y="3957696"/>
                </a:lnTo>
                <a:cubicBezTo>
                  <a:pt x="4605108" y="3955791"/>
                  <a:pt x="4604774" y="3953886"/>
                  <a:pt x="4604106" y="3951981"/>
                </a:cubicBezTo>
                <a:cubicBezTo>
                  <a:pt x="4603437" y="3950076"/>
                  <a:pt x="4602770" y="3948489"/>
                  <a:pt x="4602101" y="3946584"/>
                </a:cubicBezTo>
                <a:cubicBezTo>
                  <a:pt x="4601433" y="3944679"/>
                  <a:pt x="4600431" y="3942457"/>
                  <a:pt x="4599763" y="3940552"/>
                </a:cubicBezTo>
                <a:cubicBezTo>
                  <a:pt x="4599095" y="3938647"/>
                  <a:pt x="4598092" y="3937059"/>
                  <a:pt x="4597424" y="3935155"/>
                </a:cubicBezTo>
                <a:cubicBezTo>
                  <a:pt x="4596756" y="3933250"/>
                  <a:pt x="4595754" y="3931662"/>
                  <a:pt x="4595086" y="3929757"/>
                </a:cubicBezTo>
                <a:cubicBezTo>
                  <a:pt x="4594084" y="3928170"/>
                  <a:pt x="4593081" y="3926265"/>
                  <a:pt x="4592079" y="3924678"/>
                </a:cubicBezTo>
                <a:cubicBezTo>
                  <a:pt x="4591077" y="3922773"/>
                  <a:pt x="4589741" y="3921185"/>
                  <a:pt x="4588738" y="3919281"/>
                </a:cubicBezTo>
                <a:cubicBezTo>
                  <a:pt x="4587403" y="3917693"/>
                  <a:pt x="4586400" y="3915788"/>
                  <a:pt x="4585064" y="3914201"/>
                </a:cubicBezTo>
                <a:cubicBezTo>
                  <a:pt x="4583727" y="3912614"/>
                  <a:pt x="4582726" y="3910709"/>
                  <a:pt x="4581389" y="3909121"/>
                </a:cubicBezTo>
                <a:cubicBezTo>
                  <a:pt x="4580053" y="3907534"/>
                  <a:pt x="4578716" y="3906264"/>
                  <a:pt x="4577381" y="3904677"/>
                </a:cubicBezTo>
                <a:cubicBezTo>
                  <a:pt x="4575710" y="3903089"/>
                  <a:pt x="4574374" y="3901502"/>
                  <a:pt x="4572704" y="3899914"/>
                </a:cubicBezTo>
                <a:lnTo>
                  <a:pt x="3276525" y="2605234"/>
                </a:lnTo>
                <a:cubicBezTo>
                  <a:pt x="3275189" y="2603647"/>
                  <a:pt x="3273519" y="2602059"/>
                  <a:pt x="3272182" y="2600472"/>
                </a:cubicBezTo>
                <a:cubicBezTo>
                  <a:pt x="3270846" y="2598885"/>
                  <a:pt x="3269510" y="2597615"/>
                  <a:pt x="3268174" y="2596027"/>
                </a:cubicBezTo>
                <a:cubicBezTo>
                  <a:pt x="3266837" y="2594440"/>
                  <a:pt x="3265501" y="2592535"/>
                  <a:pt x="3264165" y="2590948"/>
                </a:cubicBezTo>
                <a:cubicBezTo>
                  <a:pt x="3263163" y="2589360"/>
                  <a:pt x="3261826" y="2587455"/>
                  <a:pt x="3260824" y="2585868"/>
                </a:cubicBezTo>
                <a:cubicBezTo>
                  <a:pt x="3259822" y="2584281"/>
                  <a:pt x="3258820" y="2582376"/>
                  <a:pt x="3257818" y="2580788"/>
                </a:cubicBezTo>
                <a:cubicBezTo>
                  <a:pt x="3256815" y="2579201"/>
                  <a:pt x="3255813" y="2577296"/>
                  <a:pt x="3254811" y="2575709"/>
                </a:cubicBezTo>
                <a:cubicBezTo>
                  <a:pt x="3253809" y="2573804"/>
                  <a:pt x="3253141" y="2571899"/>
                  <a:pt x="3252138" y="2569994"/>
                </a:cubicBezTo>
                <a:cubicBezTo>
                  <a:pt x="3251136" y="2568089"/>
                  <a:pt x="3250468" y="2566502"/>
                  <a:pt x="3249466" y="2564597"/>
                </a:cubicBezTo>
                <a:lnTo>
                  <a:pt x="3247461" y="2558882"/>
                </a:lnTo>
                <a:cubicBezTo>
                  <a:pt x="3246793" y="2556977"/>
                  <a:pt x="3246459" y="2555073"/>
                  <a:pt x="3245791" y="2553168"/>
                </a:cubicBezTo>
                <a:cubicBezTo>
                  <a:pt x="3245123" y="2551263"/>
                  <a:pt x="3244789" y="2549358"/>
                  <a:pt x="3244121" y="2547453"/>
                </a:cubicBezTo>
                <a:cubicBezTo>
                  <a:pt x="3243787" y="2545548"/>
                  <a:pt x="3243119" y="2543643"/>
                  <a:pt x="3242785" y="2541738"/>
                </a:cubicBezTo>
                <a:lnTo>
                  <a:pt x="3241782" y="2536024"/>
                </a:lnTo>
                <a:cubicBezTo>
                  <a:pt x="3241448" y="2534119"/>
                  <a:pt x="3241448" y="2531897"/>
                  <a:pt x="3241114" y="2529992"/>
                </a:cubicBezTo>
                <a:cubicBezTo>
                  <a:pt x="3241114" y="2528087"/>
                  <a:pt x="3240780" y="2526182"/>
                  <a:pt x="3240780" y="2524277"/>
                </a:cubicBezTo>
                <a:lnTo>
                  <a:pt x="3240780" y="2518245"/>
                </a:lnTo>
                <a:lnTo>
                  <a:pt x="3240780" y="2512213"/>
                </a:lnTo>
                <a:cubicBezTo>
                  <a:pt x="3240780" y="2510308"/>
                  <a:pt x="3241114" y="2508403"/>
                  <a:pt x="3241114" y="2506498"/>
                </a:cubicBezTo>
                <a:cubicBezTo>
                  <a:pt x="3241448" y="2504593"/>
                  <a:pt x="3241448" y="2502689"/>
                  <a:pt x="3241782" y="2500784"/>
                </a:cubicBezTo>
                <a:cubicBezTo>
                  <a:pt x="3242116" y="2498879"/>
                  <a:pt x="3242450" y="2496656"/>
                  <a:pt x="3242785" y="2494752"/>
                </a:cubicBezTo>
                <a:cubicBezTo>
                  <a:pt x="3243119" y="2492847"/>
                  <a:pt x="3243787" y="2490942"/>
                  <a:pt x="3244121" y="2489037"/>
                </a:cubicBezTo>
                <a:cubicBezTo>
                  <a:pt x="3244789" y="2487132"/>
                  <a:pt x="3245123" y="2485227"/>
                  <a:pt x="3245791" y="2483322"/>
                </a:cubicBezTo>
                <a:cubicBezTo>
                  <a:pt x="3246459" y="2481417"/>
                  <a:pt x="3246793" y="2479195"/>
                  <a:pt x="3247461" y="2477290"/>
                </a:cubicBezTo>
                <a:cubicBezTo>
                  <a:pt x="3248130" y="2475385"/>
                  <a:pt x="3248798" y="2473798"/>
                  <a:pt x="3249466" y="2471893"/>
                </a:cubicBezTo>
                <a:cubicBezTo>
                  <a:pt x="3250468" y="2469988"/>
                  <a:pt x="3251136" y="2468401"/>
                  <a:pt x="3252138" y="2466496"/>
                </a:cubicBezTo>
                <a:cubicBezTo>
                  <a:pt x="3253141" y="2464591"/>
                  <a:pt x="3253809" y="2463004"/>
                  <a:pt x="3254811" y="2461099"/>
                </a:cubicBezTo>
                <a:cubicBezTo>
                  <a:pt x="3255813" y="2459194"/>
                  <a:pt x="3256815" y="2457606"/>
                  <a:pt x="3257818" y="2455702"/>
                </a:cubicBezTo>
                <a:cubicBezTo>
                  <a:pt x="3258820" y="2453797"/>
                  <a:pt x="3259822" y="2452209"/>
                  <a:pt x="3260824" y="2450304"/>
                </a:cubicBezTo>
                <a:cubicBezTo>
                  <a:pt x="3261826" y="2448717"/>
                  <a:pt x="3263163" y="2447130"/>
                  <a:pt x="3264165" y="2445542"/>
                </a:cubicBezTo>
                <a:cubicBezTo>
                  <a:pt x="3265501" y="2443955"/>
                  <a:pt x="3266837" y="2442050"/>
                  <a:pt x="3268174" y="2440463"/>
                </a:cubicBezTo>
                <a:lnTo>
                  <a:pt x="3272182" y="2435700"/>
                </a:lnTo>
                <a:cubicBezTo>
                  <a:pt x="3273519" y="2434113"/>
                  <a:pt x="3275189" y="2432843"/>
                  <a:pt x="3276525" y="2431256"/>
                </a:cubicBezTo>
                <a:cubicBezTo>
                  <a:pt x="3278196" y="2429668"/>
                  <a:pt x="3279866" y="2428398"/>
                  <a:pt x="3281536" y="2426811"/>
                </a:cubicBezTo>
                <a:lnTo>
                  <a:pt x="3285879" y="2422684"/>
                </a:lnTo>
                <a:lnTo>
                  <a:pt x="3290890" y="2418874"/>
                </a:lnTo>
                <a:cubicBezTo>
                  <a:pt x="3292560" y="2417604"/>
                  <a:pt x="3294565" y="2416652"/>
                  <a:pt x="3296235" y="2415382"/>
                </a:cubicBezTo>
                <a:cubicBezTo>
                  <a:pt x="3297906" y="2414429"/>
                  <a:pt x="3299576" y="2413159"/>
                  <a:pt x="3301246" y="2412207"/>
                </a:cubicBezTo>
                <a:cubicBezTo>
                  <a:pt x="3302917" y="2411255"/>
                  <a:pt x="3304921" y="2410302"/>
                  <a:pt x="3306591" y="2409350"/>
                </a:cubicBezTo>
                <a:cubicBezTo>
                  <a:pt x="3308262" y="2408397"/>
                  <a:pt x="3310266" y="2407445"/>
                  <a:pt x="3311936" y="2406492"/>
                </a:cubicBezTo>
                <a:cubicBezTo>
                  <a:pt x="3313607" y="2405857"/>
                  <a:pt x="3315611" y="2404905"/>
                  <a:pt x="3317281" y="2404270"/>
                </a:cubicBezTo>
                <a:cubicBezTo>
                  <a:pt x="3319286" y="2403635"/>
                  <a:pt x="3321290" y="2402683"/>
                  <a:pt x="3323295" y="2402048"/>
                </a:cubicBezTo>
                <a:cubicBezTo>
                  <a:pt x="3324965" y="2401413"/>
                  <a:pt x="3326969" y="2400778"/>
                  <a:pt x="3328640" y="2400143"/>
                </a:cubicBezTo>
                <a:cubicBezTo>
                  <a:pt x="3330644" y="2399825"/>
                  <a:pt x="3332648" y="2399190"/>
                  <a:pt x="3334653" y="2398873"/>
                </a:cubicBezTo>
                <a:cubicBezTo>
                  <a:pt x="3336657" y="2398238"/>
                  <a:pt x="3338328" y="2397920"/>
                  <a:pt x="3340332" y="2397285"/>
                </a:cubicBezTo>
                <a:lnTo>
                  <a:pt x="3346011" y="2396333"/>
                </a:lnTo>
                <a:cubicBezTo>
                  <a:pt x="3348016" y="2396016"/>
                  <a:pt x="3350020" y="2396016"/>
                  <a:pt x="3352024" y="2395698"/>
                </a:cubicBezTo>
                <a:cubicBezTo>
                  <a:pt x="3354029" y="2395698"/>
                  <a:pt x="3355699" y="2395381"/>
                  <a:pt x="3357703" y="2395381"/>
                </a:cubicBezTo>
                <a:lnTo>
                  <a:pt x="3364051" y="2395381"/>
                </a:lnTo>
                <a:lnTo>
                  <a:pt x="3369730" y="2395381"/>
                </a:lnTo>
                <a:cubicBezTo>
                  <a:pt x="3371734" y="2395381"/>
                  <a:pt x="3373739" y="2395698"/>
                  <a:pt x="3375743" y="2395698"/>
                </a:cubicBezTo>
                <a:cubicBezTo>
                  <a:pt x="3377747" y="2396016"/>
                  <a:pt x="3379418" y="2396016"/>
                  <a:pt x="3381422" y="2396333"/>
                </a:cubicBezTo>
                <a:lnTo>
                  <a:pt x="3387101" y="2397285"/>
                </a:lnTo>
                <a:cubicBezTo>
                  <a:pt x="3389106" y="2397920"/>
                  <a:pt x="3391110" y="2398238"/>
                  <a:pt x="3393114" y="2398873"/>
                </a:cubicBezTo>
                <a:cubicBezTo>
                  <a:pt x="3395119" y="2399190"/>
                  <a:pt x="3396789" y="2399825"/>
                  <a:pt x="3398794" y="2400143"/>
                </a:cubicBezTo>
                <a:lnTo>
                  <a:pt x="3404807" y="2402048"/>
                </a:lnTo>
                <a:cubicBezTo>
                  <a:pt x="3406477" y="2402683"/>
                  <a:pt x="3408482" y="2403635"/>
                  <a:pt x="3410152" y="2404270"/>
                </a:cubicBezTo>
                <a:cubicBezTo>
                  <a:pt x="3412156" y="2404905"/>
                  <a:pt x="3413827" y="2405857"/>
                  <a:pt x="3415831" y="2406492"/>
                </a:cubicBezTo>
                <a:cubicBezTo>
                  <a:pt x="3417501" y="2407445"/>
                  <a:pt x="3419506" y="2408397"/>
                  <a:pt x="3421176" y="2409350"/>
                </a:cubicBezTo>
                <a:lnTo>
                  <a:pt x="3426187" y="2412207"/>
                </a:lnTo>
                <a:cubicBezTo>
                  <a:pt x="3428191" y="2413159"/>
                  <a:pt x="3429862" y="2414429"/>
                  <a:pt x="3431866" y="2415382"/>
                </a:cubicBezTo>
                <a:cubicBezTo>
                  <a:pt x="3433537" y="2416652"/>
                  <a:pt x="3434873" y="2417604"/>
                  <a:pt x="3436543" y="2418874"/>
                </a:cubicBezTo>
                <a:lnTo>
                  <a:pt x="3441554" y="2422684"/>
                </a:lnTo>
                <a:cubicBezTo>
                  <a:pt x="3443224" y="2423954"/>
                  <a:pt x="3444895" y="2425541"/>
                  <a:pt x="3446565" y="2426811"/>
                </a:cubicBezTo>
                <a:cubicBezTo>
                  <a:pt x="3447901" y="2428398"/>
                  <a:pt x="3449572" y="2429668"/>
                  <a:pt x="3450908" y="2431256"/>
                </a:cubicBezTo>
                <a:lnTo>
                  <a:pt x="4169819" y="3149076"/>
                </a:lnTo>
                <a:lnTo>
                  <a:pt x="4174496" y="3153521"/>
                </a:lnTo>
                <a:cubicBezTo>
                  <a:pt x="4176167" y="3154791"/>
                  <a:pt x="4177503" y="3156378"/>
                  <a:pt x="4179173" y="3157648"/>
                </a:cubicBezTo>
                <a:lnTo>
                  <a:pt x="4184184" y="3161458"/>
                </a:lnTo>
                <a:cubicBezTo>
                  <a:pt x="4185855" y="3162728"/>
                  <a:pt x="4187525" y="3163680"/>
                  <a:pt x="4189195" y="3164950"/>
                </a:cubicBezTo>
                <a:cubicBezTo>
                  <a:pt x="4190866" y="3166220"/>
                  <a:pt x="4192870" y="3167172"/>
                  <a:pt x="4194540" y="3168442"/>
                </a:cubicBezTo>
                <a:cubicBezTo>
                  <a:pt x="4196211" y="3169395"/>
                  <a:pt x="4197881" y="3170030"/>
                  <a:pt x="4199551" y="3170982"/>
                </a:cubicBezTo>
                <a:cubicBezTo>
                  <a:pt x="4201222" y="3171935"/>
                  <a:pt x="4203226" y="3172887"/>
                  <a:pt x="4204896" y="3173840"/>
                </a:cubicBezTo>
                <a:cubicBezTo>
                  <a:pt x="4206901" y="3174474"/>
                  <a:pt x="4208571" y="3175427"/>
                  <a:pt x="4210576" y="3176062"/>
                </a:cubicBezTo>
                <a:cubicBezTo>
                  <a:pt x="4212580" y="3176697"/>
                  <a:pt x="4214250" y="3177649"/>
                  <a:pt x="4216255" y="3178284"/>
                </a:cubicBezTo>
                <a:cubicBezTo>
                  <a:pt x="4218259" y="3178919"/>
                  <a:pt x="4219929" y="3179554"/>
                  <a:pt x="4221934" y="3180189"/>
                </a:cubicBezTo>
                <a:cubicBezTo>
                  <a:pt x="4223938" y="3180824"/>
                  <a:pt x="4225609" y="3181142"/>
                  <a:pt x="4227613" y="3181776"/>
                </a:cubicBezTo>
                <a:cubicBezTo>
                  <a:pt x="4229617" y="3182094"/>
                  <a:pt x="4231288" y="3182729"/>
                  <a:pt x="4233292" y="3183046"/>
                </a:cubicBezTo>
                <a:lnTo>
                  <a:pt x="4239305" y="3183999"/>
                </a:lnTo>
                <a:cubicBezTo>
                  <a:pt x="4241310" y="3184316"/>
                  <a:pt x="4242980" y="3184316"/>
                  <a:pt x="4244984" y="3184634"/>
                </a:cubicBezTo>
                <a:cubicBezTo>
                  <a:pt x="4246989" y="3184634"/>
                  <a:pt x="4248993" y="3184951"/>
                  <a:pt x="4250998" y="3184951"/>
                </a:cubicBezTo>
                <a:cubicBezTo>
                  <a:pt x="4253002" y="3184951"/>
                  <a:pt x="4255006" y="3185269"/>
                  <a:pt x="4257011" y="3185269"/>
                </a:cubicBezTo>
                <a:cubicBezTo>
                  <a:pt x="4259015" y="3185269"/>
                  <a:pt x="4261020" y="3184951"/>
                  <a:pt x="4263024" y="3184951"/>
                </a:cubicBezTo>
                <a:cubicBezTo>
                  <a:pt x="4265028" y="3184951"/>
                  <a:pt x="4266699" y="3184634"/>
                  <a:pt x="4268703" y="3184634"/>
                </a:cubicBezTo>
                <a:cubicBezTo>
                  <a:pt x="4270707" y="3184316"/>
                  <a:pt x="4272378" y="3184316"/>
                  <a:pt x="4274382" y="3183999"/>
                </a:cubicBezTo>
                <a:lnTo>
                  <a:pt x="4280395" y="3183046"/>
                </a:lnTo>
                <a:cubicBezTo>
                  <a:pt x="4282400" y="3182729"/>
                  <a:pt x="4284070" y="3182094"/>
                  <a:pt x="4286075" y="3181776"/>
                </a:cubicBezTo>
                <a:cubicBezTo>
                  <a:pt x="4288079" y="3181142"/>
                  <a:pt x="4290083" y="3180824"/>
                  <a:pt x="4292088" y="3180189"/>
                </a:cubicBezTo>
                <a:cubicBezTo>
                  <a:pt x="4294092" y="3179554"/>
                  <a:pt x="4295762" y="3178919"/>
                  <a:pt x="4297767" y="3178284"/>
                </a:cubicBezTo>
                <a:cubicBezTo>
                  <a:pt x="4299771" y="3177649"/>
                  <a:pt x="4301442" y="3176697"/>
                  <a:pt x="4303446" y="3176062"/>
                </a:cubicBezTo>
                <a:cubicBezTo>
                  <a:pt x="4305116" y="3175427"/>
                  <a:pt x="4307121" y="3174474"/>
                  <a:pt x="4308791" y="3173840"/>
                </a:cubicBezTo>
                <a:cubicBezTo>
                  <a:pt x="4310461" y="3172887"/>
                  <a:pt x="4312466" y="3171935"/>
                  <a:pt x="4314136" y="3170982"/>
                </a:cubicBezTo>
                <a:cubicBezTo>
                  <a:pt x="4316140" y="3170030"/>
                  <a:pt x="4317811" y="3169395"/>
                  <a:pt x="4319815" y="3168442"/>
                </a:cubicBezTo>
                <a:cubicBezTo>
                  <a:pt x="4321486" y="3167172"/>
                  <a:pt x="4323156" y="3166220"/>
                  <a:pt x="4324826" y="3164950"/>
                </a:cubicBezTo>
                <a:cubicBezTo>
                  <a:pt x="4326497" y="3163680"/>
                  <a:pt x="4327833" y="3162728"/>
                  <a:pt x="4329503" y="3161458"/>
                </a:cubicBezTo>
                <a:cubicBezTo>
                  <a:pt x="4331173" y="3160188"/>
                  <a:pt x="4333178" y="3158918"/>
                  <a:pt x="4334848" y="3157648"/>
                </a:cubicBezTo>
                <a:cubicBezTo>
                  <a:pt x="4336519" y="3156378"/>
                  <a:pt x="4337855" y="3154791"/>
                  <a:pt x="4339525" y="3153521"/>
                </a:cubicBezTo>
                <a:lnTo>
                  <a:pt x="4344202" y="3149076"/>
                </a:lnTo>
                <a:cubicBezTo>
                  <a:pt x="4345538" y="3147489"/>
                  <a:pt x="4347209" y="3146219"/>
                  <a:pt x="4348545" y="3144631"/>
                </a:cubicBezTo>
                <a:lnTo>
                  <a:pt x="4352554" y="3139869"/>
                </a:lnTo>
                <a:cubicBezTo>
                  <a:pt x="4353890" y="3138282"/>
                  <a:pt x="4354892" y="3136377"/>
                  <a:pt x="4356228" y="3134790"/>
                </a:cubicBezTo>
                <a:cubicBezTo>
                  <a:pt x="4357565" y="3133202"/>
                  <a:pt x="4358567" y="3131615"/>
                  <a:pt x="4359903" y="3130027"/>
                </a:cubicBezTo>
                <a:cubicBezTo>
                  <a:pt x="4360905" y="3128440"/>
                  <a:pt x="4362242" y="3126535"/>
                  <a:pt x="4363244" y="3124948"/>
                </a:cubicBezTo>
                <a:cubicBezTo>
                  <a:pt x="4364246" y="3123043"/>
                  <a:pt x="4364914" y="3121455"/>
                  <a:pt x="4365916" y="3119551"/>
                </a:cubicBezTo>
                <a:cubicBezTo>
                  <a:pt x="4366919" y="3117646"/>
                  <a:pt x="4367587" y="3115741"/>
                  <a:pt x="4368589" y="3113836"/>
                </a:cubicBezTo>
                <a:cubicBezTo>
                  <a:pt x="4369591" y="3111931"/>
                  <a:pt x="4370259" y="3110344"/>
                  <a:pt x="4371261" y="3108439"/>
                </a:cubicBezTo>
                <a:cubicBezTo>
                  <a:pt x="4371930" y="3106534"/>
                  <a:pt x="4372598" y="3104947"/>
                  <a:pt x="4373266" y="3103042"/>
                </a:cubicBezTo>
                <a:cubicBezTo>
                  <a:pt x="4373934" y="3101137"/>
                  <a:pt x="4374602" y="3098914"/>
                  <a:pt x="4375270" y="3097010"/>
                </a:cubicBezTo>
                <a:cubicBezTo>
                  <a:pt x="4375604" y="3095105"/>
                  <a:pt x="4376272" y="3093200"/>
                  <a:pt x="4376606" y="3091295"/>
                </a:cubicBezTo>
                <a:cubicBezTo>
                  <a:pt x="4376941" y="3089390"/>
                  <a:pt x="4377609" y="3087485"/>
                  <a:pt x="4377943" y="3085580"/>
                </a:cubicBezTo>
                <a:lnTo>
                  <a:pt x="4378945" y="3079866"/>
                </a:lnTo>
                <a:cubicBezTo>
                  <a:pt x="4379279" y="3077961"/>
                  <a:pt x="4379279" y="3075738"/>
                  <a:pt x="4379613" y="3073834"/>
                </a:cubicBezTo>
                <a:cubicBezTo>
                  <a:pt x="4379613" y="3071929"/>
                  <a:pt x="4379947" y="3070024"/>
                  <a:pt x="4379947" y="3068119"/>
                </a:cubicBezTo>
                <a:cubicBezTo>
                  <a:pt x="4379947" y="3066214"/>
                  <a:pt x="4380281" y="3064309"/>
                  <a:pt x="4380281" y="3062404"/>
                </a:cubicBezTo>
                <a:cubicBezTo>
                  <a:pt x="4380281" y="3060182"/>
                  <a:pt x="4379947" y="3058277"/>
                  <a:pt x="4379947" y="3056055"/>
                </a:cubicBezTo>
                <a:cubicBezTo>
                  <a:pt x="4379947" y="3054150"/>
                  <a:pt x="4379613" y="3052245"/>
                  <a:pt x="4379613" y="3050340"/>
                </a:cubicBezTo>
                <a:cubicBezTo>
                  <a:pt x="4379279" y="3048435"/>
                  <a:pt x="4379279" y="3046530"/>
                  <a:pt x="4378945" y="3044625"/>
                </a:cubicBezTo>
                <a:cubicBezTo>
                  <a:pt x="4378611" y="3042721"/>
                  <a:pt x="4378277" y="3040498"/>
                  <a:pt x="4377943" y="3038593"/>
                </a:cubicBezTo>
                <a:cubicBezTo>
                  <a:pt x="4377609" y="3036688"/>
                  <a:pt x="4376941" y="3034784"/>
                  <a:pt x="4376606" y="3032879"/>
                </a:cubicBezTo>
                <a:cubicBezTo>
                  <a:pt x="4376272" y="3030974"/>
                  <a:pt x="4375604" y="3029069"/>
                  <a:pt x="4375270" y="3027164"/>
                </a:cubicBezTo>
                <a:lnTo>
                  <a:pt x="4373266" y="3021449"/>
                </a:lnTo>
                <a:lnTo>
                  <a:pt x="4371261" y="3015735"/>
                </a:lnTo>
                <a:cubicBezTo>
                  <a:pt x="4370259" y="3013830"/>
                  <a:pt x="4369591" y="3012243"/>
                  <a:pt x="4368589" y="3010338"/>
                </a:cubicBezTo>
                <a:cubicBezTo>
                  <a:pt x="4367587" y="3008433"/>
                  <a:pt x="4366919" y="3006845"/>
                  <a:pt x="4365916" y="3004941"/>
                </a:cubicBezTo>
                <a:cubicBezTo>
                  <a:pt x="4364914" y="3003036"/>
                  <a:pt x="4364246" y="3001448"/>
                  <a:pt x="4363244" y="2999543"/>
                </a:cubicBezTo>
                <a:cubicBezTo>
                  <a:pt x="4362242" y="2997956"/>
                  <a:pt x="4360905" y="2996051"/>
                  <a:pt x="4359903" y="2994464"/>
                </a:cubicBezTo>
                <a:cubicBezTo>
                  <a:pt x="4358567" y="2992876"/>
                  <a:pt x="4357565" y="2990971"/>
                  <a:pt x="4356228" y="2989384"/>
                </a:cubicBezTo>
                <a:cubicBezTo>
                  <a:pt x="4354892" y="2987797"/>
                  <a:pt x="4353890" y="2986209"/>
                  <a:pt x="4352554" y="2984622"/>
                </a:cubicBezTo>
                <a:lnTo>
                  <a:pt x="4348545" y="2979860"/>
                </a:lnTo>
                <a:cubicBezTo>
                  <a:pt x="4347209" y="2978272"/>
                  <a:pt x="4345538" y="2976685"/>
                  <a:pt x="4344202" y="2975098"/>
                </a:cubicBezTo>
                <a:lnTo>
                  <a:pt x="4244650" y="2875727"/>
                </a:lnTo>
                <a:lnTo>
                  <a:pt x="3995771" y="2627140"/>
                </a:lnTo>
                <a:cubicBezTo>
                  <a:pt x="3994434" y="2625553"/>
                  <a:pt x="3992764" y="2624283"/>
                  <a:pt x="3991428" y="2622696"/>
                </a:cubicBezTo>
                <a:lnTo>
                  <a:pt x="3987419" y="2617933"/>
                </a:lnTo>
                <a:lnTo>
                  <a:pt x="3983410" y="2613171"/>
                </a:lnTo>
                <a:cubicBezTo>
                  <a:pt x="3982408" y="2611584"/>
                  <a:pt x="3981072" y="2609679"/>
                  <a:pt x="3980070" y="2608092"/>
                </a:cubicBezTo>
                <a:cubicBezTo>
                  <a:pt x="3979067" y="2606504"/>
                  <a:pt x="3978065" y="2604599"/>
                  <a:pt x="3977063" y="2603012"/>
                </a:cubicBezTo>
                <a:cubicBezTo>
                  <a:pt x="3976061" y="2601107"/>
                  <a:pt x="3974724" y="2599202"/>
                  <a:pt x="3973722" y="2597297"/>
                </a:cubicBezTo>
                <a:cubicBezTo>
                  <a:pt x="3972720" y="2595392"/>
                  <a:pt x="3972052" y="2593805"/>
                  <a:pt x="3971050" y="2591900"/>
                </a:cubicBezTo>
                <a:cubicBezTo>
                  <a:pt x="3970382" y="2589995"/>
                  <a:pt x="3969379" y="2588408"/>
                  <a:pt x="3968711" y="2586503"/>
                </a:cubicBezTo>
                <a:cubicBezTo>
                  <a:pt x="3968043" y="2584598"/>
                  <a:pt x="3967375" y="2583011"/>
                  <a:pt x="3966707" y="2581106"/>
                </a:cubicBezTo>
                <a:cubicBezTo>
                  <a:pt x="3966039" y="2579201"/>
                  <a:pt x="3965705" y="2576979"/>
                  <a:pt x="3965037" y="2575074"/>
                </a:cubicBezTo>
                <a:cubicBezTo>
                  <a:pt x="3964368" y="2573169"/>
                  <a:pt x="3964034" y="2571581"/>
                  <a:pt x="3963366" y="2569677"/>
                </a:cubicBezTo>
                <a:cubicBezTo>
                  <a:pt x="3963032" y="2567772"/>
                  <a:pt x="3962364" y="2565867"/>
                  <a:pt x="3962030" y="2563962"/>
                </a:cubicBezTo>
                <a:lnTo>
                  <a:pt x="3961028" y="2558247"/>
                </a:lnTo>
                <a:cubicBezTo>
                  <a:pt x="3960694" y="2556025"/>
                  <a:pt x="3960360" y="2554120"/>
                  <a:pt x="3960026" y="2551898"/>
                </a:cubicBezTo>
                <a:cubicBezTo>
                  <a:pt x="3960026" y="2549993"/>
                  <a:pt x="3959691" y="2548088"/>
                  <a:pt x="3959691" y="2546183"/>
                </a:cubicBezTo>
                <a:lnTo>
                  <a:pt x="3959691" y="2540469"/>
                </a:lnTo>
                <a:lnTo>
                  <a:pt x="3959691" y="2534436"/>
                </a:lnTo>
                <a:cubicBezTo>
                  <a:pt x="3959691" y="2532532"/>
                  <a:pt x="3960026" y="2530309"/>
                  <a:pt x="3960026" y="2528404"/>
                </a:cubicBezTo>
                <a:lnTo>
                  <a:pt x="3961028" y="2522690"/>
                </a:lnTo>
                <a:cubicBezTo>
                  <a:pt x="3961362" y="2520785"/>
                  <a:pt x="3961696" y="2518562"/>
                  <a:pt x="3962030" y="2516658"/>
                </a:cubicBezTo>
                <a:cubicBezTo>
                  <a:pt x="3962364" y="2514753"/>
                  <a:pt x="3963032" y="2512848"/>
                  <a:pt x="3963366" y="2510943"/>
                </a:cubicBezTo>
                <a:cubicBezTo>
                  <a:pt x="3964034" y="2509038"/>
                  <a:pt x="3964368" y="2507133"/>
                  <a:pt x="3965037" y="2505228"/>
                </a:cubicBezTo>
                <a:cubicBezTo>
                  <a:pt x="3965705" y="2503323"/>
                  <a:pt x="3966039" y="2501419"/>
                  <a:pt x="3966707" y="2499514"/>
                </a:cubicBezTo>
                <a:cubicBezTo>
                  <a:pt x="3967375" y="2497609"/>
                  <a:pt x="3968043" y="2496021"/>
                  <a:pt x="3968711" y="2494117"/>
                </a:cubicBezTo>
                <a:cubicBezTo>
                  <a:pt x="3969379" y="2492212"/>
                  <a:pt x="3970382" y="2490307"/>
                  <a:pt x="3971050" y="2488402"/>
                </a:cubicBezTo>
                <a:cubicBezTo>
                  <a:pt x="3972052" y="2486815"/>
                  <a:pt x="3972720" y="2484910"/>
                  <a:pt x="3973722" y="2483322"/>
                </a:cubicBezTo>
                <a:cubicBezTo>
                  <a:pt x="3974724" y="2481417"/>
                  <a:pt x="3976061" y="2479513"/>
                  <a:pt x="3977063" y="2477608"/>
                </a:cubicBezTo>
                <a:cubicBezTo>
                  <a:pt x="3978065" y="2476020"/>
                  <a:pt x="3979067" y="2474115"/>
                  <a:pt x="3980070" y="2472528"/>
                </a:cubicBezTo>
                <a:cubicBezTo>
                  <a:pt x="3981072" y="2470941"/>
                  <a:pt x="3982408" y="2469036"/>
                  <a:pt x="3983410" y="2467448"/>
                </a:cubicBezTo>
                <a:lnTo>
                  <a:pt x="3987419" y="2462686"/>
                </a:lnTo>
                <a:lnTo>
                  <a:pt x="3991428" y="2457924"/>
                </a:lnTo>
                <a:cubicBezTo>
                  <a:pt x="3992764" y="2456337"/>
                  <a:pt x="3994434" y="2454749"/>
                  <a:pt x="3995771" y="2453162"/>
                </a:cubicBezTo>
                <a:cubicBezTo>
                  <a:pt x="3997441" y="2451892"/>
                  <a:pt x="3998777" y="2450304"/>
                  <a:pt x="4000448" y="2449035"/>
                </a:cubicBezTo>
                <a:cubicBezTo>
                  <a:pt x="4002118" y="2447765"/>
                  <a:pt x="4003788" y="2446177"/>
                  <a:pt x="4005459" y="2444907"/>
                </a:cubicBezTo>
                <a:cubicBezTo>
                  <a:pt x="4007129" y="2443637"/>
                  <a:pt x="4008465" y="2442367"/>
                  <a:pt x="4010135" y="2441098"/>
                </a:cubicBezTo>
                <a:lnTo>
                  <a:pt x="4015146" y="2437288"/>
                </a:lnTo>
                <a:cubicBezTo>
                  <a:pt x="4016817" y="2436335"/>
                  <a:pt x="4018821" y="2435383"/>
                  <a:pt x="4020492" y="2434430"/>
                </a:cubicBezTo>
                <a:cubicBezTo>
                  <a:pt x="4022162" y="2433478"/>
                  <a:pt x="4023832" y="2432208"/>
                  <a:pt x="4025503" y="2431256"/>
                </a:cubicBezTo>
                <a:cubicBezTo>
                  <a:pt x="4027507" y="2430303"/>
                  <a:pt x="4029177" y="2429351"/>
                  <a:pt x="4031182" y="2428398"/>
                </a:cubicBezTo>
                <a:cubicBezTo>
                  <a:pt x="4032852" y="2427763"/>
                  <a:pt x="4034856" y="2426811"/>
                  <a:pt x="4036527" y="2426176"/>
                </a:cubicBezTo>
                <a:cubicBezTo>
                  <a:pt x="4038531" y="2425541"/>
                  <a:pt x="4040201" y="2424589"/>
                  <a:pt x="4042206" y="2423954"/>
                </a:cubicBezTo>
                <a:cubicBezTo>
                  <a:pt x="4044210" y="2423319"/>
                  <a:pt x="4045881" y="2423001"/>
                  <a:pt x="4047885" y="2422366"/>
                </a:cubicBezTo>
                <a:cubicBezTo>
                  <a:pt x="4049889" y="2421731"/>
                  <a:pt x="4051560" y="2421096"/>
                  <a:pt x="4053564" y="2420461"/>
                </a:cubicBezTo>
                <a:lnTo>
                  <a:pt x="4059577" y="2419509"/>
                </a:lnTo>
                <a:lnTo>
                  <a:pt x="4065256" y="2418557"/>
                </a:lnTo>
                <a:cubicBezTo>
                  <a:pt x="4067261" y="2418239"/>
                  <a:pt x="4069265" y="2418239"/>
                  <a:pt x="4071270" y="2417922"/>
                </a:cubicBezTo>
                <a:cubicBezTo>
                  <a:pt x="4073274" y="2417604"/>
                  <a:pt x="4074944" y="2417604"/>
                  <a:pt x="4076949" y="2417287"/>
                </a:cubicBezTo>
                <a:lnTo>
                  <a:pt x="4082962" y="2417287"/>
                </a:lnTo>
                <a:lnTo>
                  <a:pt x="4088975" y="2417287"/>
                </a:lnTo>
                <a:cubicBezTo>
                  <a:pt x="4090980" y="2417604"/>
                  <a:pt x="4092650" y="2417604"/>
                  <a:pt x="4094654" y="2417922"/>
                </a:cubicBezTo>
                <a:cubicBezTo>
                  <a:pt x="4096659" y="2418239"/>
                  <a:pt x="4098663" y="2418239"/>
                  <a:pt x="4100668" y="2418557"/>
                </a:cubicBezTo>
                <a:lnTo>
                  <a:pt x="4106347" y="2419509"/>
                </a:lnTo>
                <a:lnTo>
                  <a:pt x="4112360" y="2420461"/>
                </a:lnTo>
                <a:cubicBezTo>
                  <a:pt x="4114364" y="2421096"/>
                  <a:pt x="4116035" y="2421731"/>
                  <a:pt x="4118039" y="2422366"/>
                </a:cubicBezTo>
                <a:cubicBezTo>
                  <a:pt x="4120043" y="2423001"/>
                  <a:pt x="4121714" y="2423319"/>
                  <a:pt x="4123718" y="2423954"/>
                </a:cubicBezTo>
                <a:cubicBezTo>
                  <a:pt x="4125723" y="2424589"/>
                  <a:pt x="4127393" y="2425541"/>
                  <a:pt x="4129397" y="2426176"/>
                </a:cubicBezTo>
                <a:cubicBezTo>
                  <a:pt x="4131068" y="2426811"/>
                  <a:pt x="4133072" y="2427763"/>
                  <a:pt x="4134742" y="2428398"/>
                </a:cubicBezTo>
                <a:cubicBezTo>
                  <a:pt x="4136747" y="2429351"/>
                  <a:pt x="4138417" y="2430303"/>
                  <a:pt x="4140421" y="2431256"/>
                </a:cubicBezTo>
                <a:cubicBezTo>
                  <a:pt x="4142092" y="2432208"/>
                  <a:pt x="4144096" y="2433478"/>
                  <a:pt x="4145767" y="2434430"/>
                </a:cubicBezTo>
                <a:lnTo>
                  <a:pt x="4150778" y="2437288"/>
                </a:lnTo>
                <a:lnTo>
                  <a:pt x="4155789" y="2441098"/>
                </a:lnTo>
                <a:lnTo>
                  <a:pt x="4160800" y="2444907"/>
                </a:lnTo>
                <a:cubicBezTo>
                  <a:pt x="4162470" y="2446177"/>
                  <a:pt x="4163806" y="2447765"/>
                  <a:pt x="4165476" y="2449035"/>
                </a:cubicBezTo>
                <a:cubicBezTo>
                  <a:pt x="4167147" y="2450304"/>
                  <a:pt x="4168483" y="2451892"/>
                  <a:pt x="4170153" y="2453162"/>
                </a:cubicBezTo>
                <a:lnTo>
                  <a:pt x="4969908" y="3252257"/>
                </a:lnTo>
                <a:lnTo>
                  <a:pt x="5037736" y="3319991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 7">
            <a:extLst>
              <a:ext uri="{FF2B5EF4-FFF2-40B4-BE49-F238E27FC236}">
                <a16:creationId xmlns="" xmlns:a16="http://schemas.microsoft.com/office/drawing/2014/main" id="{FE884A75-A388-4694-AA3C-63A8B13669A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82995" y="0"/>
            <a:ext cx="3140546" cy="2959100"/>
          </a:xfrm>
          <a:custGeom>
            <a:avLst/>
            <a:gdLst>
              <a:gd name="T0" fmla="*/ 9290 w 9400"/>
              <a:gd name="T1" fmla="*/ 9207 h 9322"/>
              <a:gd name="T2" fmla="*/ 9276 w 9400"/>
              <a:gd name="T3" fmla="*/ 9221 h 9322"/>
              <a:gd name="T4" fmla="*/ 9246 w 9400"/>
              <a:gd name="T5" fmla="*/ 9247 h 9322"/>
              <a:gd name="T6" fmla="*/ 9215 w 9400"/>
              <a:gd name="T7" fmla="*/ 9269 h 9322"/>
              <a:gd name="T8" fmla="*/ 9183 w 9400"/>
              <a:gd name="T9" fmla="*/ 9287 h 9322"/>
              <a:gd name="T10" fmla="*/ 9149 w 9400"/>
              <a:gd name="T11" fmla="*/ 9301 h 9322"/>
              <a:gd name="T12" fmla="*/ 9114 w 9400"/>
              <a:gd name="T13" fmla="*/ 9312 h 9322"/>
              <a:gd name="T14" fmla="*/ 9079 w 9400"/>
              <a:gd name="T15" fmla="*/ 9319 h 9322"/>
              <a:gd name="T16" fmla="*/ 9043 w 9400"/>
              <a:gd name="T17" fmla="*/ 9322 h 9322"/>
              <a:gd name="T18" fmla="*/ 9007 w 9400"/>
              <a:gd name="T19" fmla="*/ 9322 h 9322"/>
              <a:gd name="T20" fmla="*/ 8971 w 9400"/>
              <a:gd name="T21" fmla="*/ 9319 h 9322"/>
              <a:gd name="T22" fmla="*/ 8937 w 9400"/>
              <a:gd name="T23" fmla="*/ 9312 h 9322"/>
              <a:gd name="T24" fmla="*/ 8902 w 9400"/>
              <a:gd name="T25" fmla="*/ 9301 h 9322"/>
              <a:gd name="T26" fmla="*/ 8868 w 9400"/>
              <a:gd name="T27" fmla="*/ 9287 h 9322"/>
              <a:gd name="T28" fmla="*/ 8835 w 9400"/>
              <a:gd name="T29" fmla="*/ 9269 h 9322"/>
              <a:gd name="T30" fmla="*/ 8804 w 9400"/>
              <a:gd name="T31" fmla="*/ 9247 h 9322"/>
              <a:gd name="T32" fmla="*/ 8775 w 9400"/>
              <a:gd name="T33" fmla="*/ 9221 h 9322"/>
              <a:gd name="T34" fmla="*/ 0 w 9400"/>
              <a:gd name="T35" fmla="*/ 0 h 9322"/>
              <a:gd name="T36" fmla="*/ 9290 w 9400"/>
              <a:gd name="T37" fmla="*/ 8651 h 9322"/>
              <a:gd name="T38" fmla="*/ 9303 w 9400"/>
              <a:gd name="T39" fmla="*/ 8666 h 9322"/>
              <a:gd name="T40" fmla="*/ 9327 w 9400"/>
              <a:gd name="T41" fmla="*/ 8696 h 9322"/>
              <a:gd name="T42" fmla="*/ 9348 w 9400"/>
              <a:gd name="T43" fmla="*/ 8730 h 9322"/>
              <a:gd name="T44" fmla="*/ 9365 w 9400"/>
              <a:gd name="T45" fmla="*/ 8764 h 9322"/>
              <a:gd name="T46" fmla="*/ 9378 w 9400"/>
              <a:gd name="T47" fmla="*/ 8800 h 9322"/>
              <a:gd name="T48" fmla="*/ 9389 w 9400"/>
              <a:gd name="T49" fmla="*/ 8835 h 9322"/>
              <a:gd name="T50" fmla="*/ 9396 w 9400"/>
              <a:gd name="T51" fmla="*/ 8873 h 9322"/>
              <a:gd name="T52" fmla="*/ 9399 w 9400"/>
              <a:gd name="T53" fmla="*/ 8911 h 9322"/>
              <a:gd name="T54" fmla="*/ 9399 w 9400"/>
              <a:gd name="T55" fmla="*/ 8949 h 9322"/>
              <a:gd name="T56" fmla="*/ 9396 w 9400"/>
              <a:gd name="T57" fmla="*/ 8986 h 9322"/>
              <a:gd name="T58" fmla="*/ 9389 w 9400"/>
              <a:gd name="T59" fmla="*/ 9023 h 9322"/>
              <a:gd name="T60" fmla="*/ 9378 w 9400"/>
              <a:gd name="T61" fmla="*/ 9060 h 9322"/>
              <a:gd name="T62" fmla="*/ 9365 w 9400"/>
              <a:gd name="T63" fmla="*/ 9095 h 9322"/>
              <a:gd name="T64" fmla="*/ 9348 w 9400"/>
              <a:gd name="T65" fmla="*/ 9130 h 9322"/>
              <a:gd name="T66" fmla="*/ 9327 w 9400"/>
              <a:gd name="T67" fmla="*/ 9162 h 9322"/>
              <a:gd name="T68" fmla="*/ 9303 w 9400"/>
              <a:gd name="T69" fmla="*/ 9193 h 9322"/>
              <a:gd name="T70" fmla="*/ 9290 w 9400"/>
              <a:gd name="T71" fmla="*/ 9207 h 9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00" h="9322">
                <a:moveTo>
                  <a:pt x="9290" y="9207"/>
                </a:moveTo>
                <a:lnTo>
                  <a:pt x="9290" y="9207"/>
                </a:lnTo>
                <a:lnTo>
                  <a:pt x="9290" y="9207"/>
                </a:lnTo>
                <a:lnTo>
                  <a:pt x="9276" y="9221"/>
                </a:lnTo>
                <a:lnTo>
                  <a:pt x="9261" y="9235"/>
                </a:lnTo>
                <a:lnTo>
                  <a:pt x="9246" y="9247"/>
                </a:lnTo>
                <a:lnTo>
                  <a:pt x="9231" y="9258"/>
                </a:lnTo>
                <a:lnTo>
                  <a:pt x="9215" y="9269"/>
                </a:lnTo>
                <a:lnTo>
                  <a:pt x="9199" y="9278"/>
                </a:lnTo>
                <a:lnTo>
                  <a:pt x="9183" y="9287"/>
                </a:lnTo>
                <a:lnTo>
                  <a:pt x="9166" y="9294"/>
                </a:lnTo>
                <a:lnTo>
                  <a:pt x="9149" y="9301"/>
                </a:lnTo>
                <a:lnTo>
                  <a:pt x="9131" y="9306"/>
                </a:lnTo>
                <a:lnTo>
                  <a:pt x="9114" y="9312"/>
                </a:lnTo>
                <a:lnTo>
                  <a:pt x="9096" y="9316"/>
                </a:lnTo>
                <a:lnTo>
                  <a:pt x="9079" y="9319"/>
                </a:lnTo>
                <a:lnTo>
                  <a:pt x="9061" y="9321"/>
                </a:lnTo>
                <a:lnTo>
                  <a:pt x="9043" y="9322"/>
                </a:lnTo>
                <a:lnTo>
                  <a:pt x="9025" y="9322"/>
                </a:lnTo>
                <a:lnTo>
                  <a:pt x="9007" y="9322"/>
                </a:lnTo>
                <a:lnTo>
                  <a:pt x="8989" y="9321"/>
                </a:lnTo>
                <a:lnTo>
                  <a:pt x="8971" y="9319"/>
                </a:lnTo>
                <a:lnTo>
                  <a:pt x="8954" y="9316"/>
                </a:lnTo>
                <a:lnTo>
                  <a:pt x="8937" y="9312"/>
                </a:lnTo>
                <a:lnTo>
                  <a:pt x="8919" y="9306"/>
                </a:lnTo>
                <a:lnTo>
                  <a:pt x="8902" y="9301"/>
                </a:lnTo>
                <a:lnTo>
                  <a:pt x="8884" y="9294"/>
                </a:lnTo>
                <a:lnTo>
                  <a:pt x="8868" y="9287"/>
                </a:lnTo>
                <a:lnTo>
                  <a:pt x="8851" y="9278"/>
                </a:lnTo>
                <a:lnTo>
                  <a:pt x="8835" y="9269"/>
                </a:lnTo>
                <a:lnTo>
                  <a:pt x="8820" y="9258"/>
                </a:lnTo>
                <a:lnTo>
                  <a:pt x="8804" y="9247"/>
                </a:lnTo>
                <a:lnTo>
                  <a:pt x="8789" y="9235"/>
                </a:lnTo>
                <a:lnTo>
                  <a:pt x="8775" y="9221"/>
                </a:lnTo>
                <a:lnTo>
                  <a:pt x="8760" y="9207"/>
                </a:lnTo>
                <a:lnTo>
                  <a:pt x="0" y="0"/>
                </a:lnTo>
                <a:lnTo>
                  <a:pt x="1059" y="0"/>
                </a:lnTo>
                <a:lnTo>
                  <a:pt x="9290" y="8651"/>
                </a:lnTo>
                <a:lnTo>
                  <a:pt x="9290" y="8651"/>
                </a:lnTo>
                <a:lnTo>
                  <a:pt x="9303" y="8666"/>
                </a:lnTo>
                <a:lnTo>
                  <a:pt x="9316" y="8681"/>
                </a:lnTo>
                <a:lnTo>
                  <a:pt x="9327" y="8696"/>
                </a:lnTo>
                <a:lnTo>
                  <a:pt x="9337" y="8713"/>
                </a:lnTo>
                <a:lnTo>
                  <a:pt x="9348" y="8730"/>
                </a:lnTo>
                <a:lnTo>
                  <a:pt x="9357" y="8747"/>
                </a:lnTo>
                <a:lnTo>
                  <a:pt x="9365" y="8764"/>
                </a:lnTo>
                <a:lnTo>
                  <a:pt x="9372" y="8782"/>
                </a:lnTo>
                <a:lnTo>
                  <a:pt x="9378" y="8800"/>
                </a:lnTo>
                <a:lnTo>
                  <a:pt x="9384" y="8817"/>
                </a:lnTo>
                <a:lnTo>
                  <a:pt x="9389" y="8835"/>
                </a:lnTo>
                <a:lnTo>
                  <a:pt x="9393" y="8855"/>
                </a:lnTo>
                <a:lnTo>
                  <a:pt x="9396" y="8873"/>
                </a:lnTo>
                <a:lnTo>
                  <a:pt x="9398" y="8891"/>
                </a:lnTo>
                <a:lnTo>
                  <a:pt x="9399" y="8911"/>
                </a:lnTo>
                <a:lnTo>
                  <a:pt x="9400" y="8929"/>
                </a:lnTo>
                <a:lnTo>
                  <a:pt x="9399" y="8949"/>
                </a:lnTo>
                <a:lnTo>
                  <a:pt x="9398" y="8967"/>
                </a:lnTo>
                <a:lnTo>
                  <a:pt x="9396" y="8986"/>
                </a:lnTo>
                <a:lnTo>
                  <a:pt x="9393" y="9005"/>
                </a:lnTo>
                <a:lnTo>
                  <a:pt x="9389" y="9023"/>
                </a:lnTo>
                <a:lnTo>
                  <a:pt x="9384" y="9041"/>
                </a:lnTo>
                <a:lnTo>
                  <a:pt x="9378" y="9060"/>
                </a:lnTo>
                <a:lnTo>
                  <a:pt x="9372" y="9078"/>
                </a:lnTo>
                <a:lnTo>
                  <a:pt x="9365" y="9095"/>
                </a:lnTo>
                <a:lnTo>
                  <a:pt x="9357" y="9112"/>
                </a:lnTo>
                <a:lnTo>
                  <a:pt x="9348" y="9130"/>
                </a:lnTo>
                <a:lnTo>
                  <a:pt x="9337" y="9146"/>
                </a:lnTo>
                <a:lnTo>
                  <a:pt x="9327" y="9162"/>
                </a:lnTo>
                <a:lnTo>
                  <a:pt x="9316" y="9178"/>
                </a:lnTo>
                <a:lnTo>
                  <a:pt x="9303" y="9193"/>
                </a:lnTo>
                <a:lnTo>
                  <a:pt x="9290" y="9207"/>
                </a:lnTo>
                <a:lnTo>
                  <a:pt x="9290" y="9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Freeform 9">
            <a:extLst>
              <a:ext uri="{FF2B5EF4-FFF2-40B4-BE49-F238E27FC236}">
                <a16:creationId xmlns="" xmlns:a16="http://schemas.microsoft.com/office/drawing/2014/main" id="{FB3459B0-92FF-4D00-B91D-795B01CFF52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65213" y="5729288"/>
            <a:ext cx="1317693" cy="1128713"/>
          </a:xfrm>
          <a:custGeom>
            <a:avLst/>
            <a:gdLst>
              <a:gd name="T0" fmla="*/ 107 w 3945"/>
              <a:gd name="T1" fmla="*/ 113 h 3556"/>
              <a:gd name="T2" fmla="*/ 135 w 3945"/>
              <a:gd name="T3" fmla="*/ 86 h 3556"/>
              <a:gd name="T4" fmla="*/ 165 w 3945"/>
              <a:gd name="T5" fmla="*/ 63 h 3556"/>
              <a:gd name="T6" fmla="*/ 197 w 3945"/>
              <a:gd name="T7" fmla="*/ 44 h 3556"/>
              <a:gd name="T8" fmla="*/ 229 w 3945"/>
              <a:gd name="T9" fmla="*/ 28 h 3556"/>
              <a:gd name="T10" fmla="*/ 263 w 3945"/>
              <a:gd name="T11" fmla="*/ 15 h 3556"/>
              <a:gd name="T12" fmla="*/ 298 w 3945"/>
              <a:gd name="T13" fmla="*/ 6 h 3556"/>
              <a:gd name="T14" fmla="*/ 333 w 3945"/>
              <a:gd name="T15" fmla="*/ 1 h 3556"/>
              <a:gd name="T16" fmla="*/ 368 w 3945"/>
              <a:gd name="T17" fmla="*/ 0 h 3556"/>
              <a:gd name="T18" fmla="*/ 404 w 3945"/>
              <a:gd name="T19" fmla="*/ 1 h 3556"/>
              <a:gd name="T20" fmla="*/ 438 w 3945"/>
              <a:gd name="T21" fmla="*/ 6 h 3556"/>
              <a:gd name="T22" fmla="*/ 473 w 3945"/>
              <a:gd name="T23" fmla="*/ 15 h 3556"/>
              <a:gd name="T24" fmla="*/ 507 w 3945"/>
              <a:gd name="T25" fmla="*/ 28 h 3556"/>
              <a:gd name="T26" fmla="*/ 540 w 3945"/>
              <a:gd name="T27" fmla="*/ 44 h 3556"/>
              <a:gd name="T28" fmla="*/ 571 w 3945"/>
              <a:gd name="T29" fmla="*/ 63 h 3556"/>
              <a:gd name="T30" fmla="*/ 601 w 3945"/>
              <a:gd name="T31" fmla="*/ 86 h 3556"/>
              <a:gd name="T32" fmla="*/ 629 w 3945"/>
              <a:gd name="T33" fmla="*/ 113 h 3556"/>
              <a:gd name="T34" fmla="*/ 2863 w 3945"/>
              <a:gd name="T35" fmla="*/ 3556 h 3556"/>
              <a:gd name="T36" fmla="*/ 107 w 3945"/>
              <a:gd name="T37" fmla="*/ 661 h 3556"/>
              <a:gd name="T38" fmla="*/ 82 w 3945"/>
              <a:gd name="T39" fmla="*/ 632 h 3556"/>
              <a:gd name="T40" fmla="*/ 60 w 3945"/>
              <a:gd name="T41" fmla="*/ 600 h 3556"/>
              <a:gd name="T42" fmla="*/ 42 w 3945"/>
              <a:gd name="T43" fmla="*/ 567 h 3556"/>
              <a:gd name="T44" fmla="*/ 26 w 3945"/>
              <a:gd name="T45" fmla="*/ 533 h 3556"/>
              <a:gd name="T46" fmla="*/ 14 w 3945"/>
              <a:gd name="T47" fmla="*/ 497 h 3556"/>
              <a:gd name="T48" fmla="*/ 6 w 3945"/>
              <a:gd name="T49" fmla="*/ 461 h 3556"/>
              <a:gd name="T50" fmla="*/ 1 w 3945"/>
              <a:gd name="T51" fmla="*/ 424 h 3556"/>
              <a:gd name="T52" fmla="*/ 0 w 3945"/>
              <a:gd name="T53" fmla="*/ 386 h 3556"/>
              <a:gd name="T54" fmla="*/ 1 w 3945"/>
              <a:gd name="T55" fmla="*/ 350 h 3556"/>
              <a:gd name="T56" fmla="*/ 6 w 3945"/>
              <a:gd name="T57" fmla="*/ 313 h 3556"/>
              <a:gd name="T58" fmla="*/ 14 w 3945"/>
              <a:gd name="T59" fmla="*/ 277 h 3556"/>
              <a:gd name="T60" fmla="*/ 26 w 3945"/>
              <a:gd name="T61" fmla="*/ 241 h 3556"/>
              <a:gd name="T62" fmla="*/ 42 w 3945"/>
              <a:gd name="T63" fmla="*/ 206 h 3556"/>
              <a:gd name="T64" fmla="*/ 60 w 3945"/>
              <a:gd name="T65" fmla="*/ 173 h 3556"/>
              <a:gd name="T66" fmla="*/ 82 w 3945"/>
              <a:gd name="T67" fmla="*/ 142 h 3556"/>
              <a:gd name="T68" fmla="*/ 107 w 3945"/>
              <a:gd name="T69" fmla="*/ 113 h 3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45" h="3556">
                <a:moveTo>
                  <a:pt x="107" y="113"/>
                </a:moveTo>
                <a:lnTo>
                  <a:pt x="107" y="113"/>
                </a:lnTo>
                <a:lnTo>
                  <a:pt x="121" y="99"/>
                </a:lnTo>
                <a:lnTo>
                  <a:pt x="135" y="86"/>
                </a:lnTo>
                <a:lnTo>
                  <a:pt x="150" y="74"/>
                </a:lnTo>
                <a:lnTo>
                  <a:pt x="165" y="63"/>
                </a:lnTo>
                <a:lnTo>
                  <a:pt x="181" y="52"/>
                </a:lnTo>
                <a:lnTo>
                  <a:pt x="197" y="44"/>
                </a:lnTo>
                <a:lnTo>
                  <a:pt x="213" y="35"/>
                </a:lnTo>
                <a:lnTo>
                  <a:pt x="229" y="28"/>
                </a:lnTo>
                <a:lnTo>
                  <a:pt x="246" y="21"/>
                </a:lnTo>
                <a:lnTo>
                  <a:pt x="263" y="15"/>
                </a:lnTo>
                <a:lnTo>
                  <a:pt x="281" y="10"/>
                </a:lnTo>
                <a:lnTo>
                  <a:pt x="298" y="6"/>
                </a:lnTo>
                <a:lnTo>
                  <a:pt x="315" y="3"/>
                </a:lnTo>
                <a:lnTo>
                  <a:pt x="333" y="1"/>
                </a:lnTo>
                <a:lnTo>
                  <a:pt x="350" y="0"/>
                </a:lnTo>
                <a:lnTo>
                  <a:pt x="368" y="0"/>
                </a:lnTo>
                <a:lnTo>
                  <a:pt x="386" y="0"/>
                </a:lnTo>
                <a:lnTo>
                  <a:pt x="404" y="1"/>
                </a:lnTo>
                <a:lnTo>
                  <a:pt x="421" y="3"/>
                </a:lnTo>
                <a:lnTo>
                  <a:pt x="438" y="6"/>
                </a:lnTo>
                <a:lnTo>
                  <a:pt x="456" y="10"/>
                </a:lnTo>
                <a:lnTo>
                  <a:pt x="473" y="15"/>
                </a:lnTo>
                <a:lnTo>
                  <a:pt x="490" y="21"/>
                </a:lnTo>
                <a:lnTo>
                  <a:pt x="507" y="28"/>
                </a:lnTo>
                <a:lnTo>
                  <a:pt x="524" y="35"/>
                </a:lnTo>
                <a:lnTo>
                  <a:pt x="540" y="44"/>
                </a:lnTo>
                <a:lnTo>
                  <a:pt x="555" y="52"/>
                </a:lnTo>
                <a:lnTo>
                  <a:pt x="571" y="63"/>
                </a:lnTo>
                <a:lnTo>
                  <a:pt x="586" y="74"/>
                </a:lnTo>
                <a:lnTo>
                  <a:pt x="601" y="86"/>
                </a:lnTo>
                <a:lnTo>
                  <a:pt x="615" y="99"/>
                </a:lnTo>
                <a:lnTo>
                  <a:pt x="629" y="113"/>
                </a:lnTo>
                <a:lnTo>
                  <a:pt x="3945" y="3556"/>
                </a:lnTo>
                <a:lnTo>
                  <a:pt x="2863" y="3556"/>
                </a:lnTo>
                <a:lnTo>
                  <a:pt x="107" y="661"/>
                </a:lnTo>
                <a:lnTo>
                  <a:pt x="107" y="661"/>
                </a:lnTo>
                <a:lnTo>
                  <a:pt x="94" y="646"/>
                </a:lnTo>
                <a:lnTo>
                  <a:pt x="82" y="632"/>
                </a:lnTo>
                <a:lnTo>
                  <a:pt x="70" y="616"/>
                </a:lnTo>
                <a:lnTo>
                  <a:pt x="60" y="600"/>
                </a:lnTo>
                <a:lnTo>
                  <a:pt x="50" y="584"/>
                </a:lnTo>
                <a:lnTo>
                  <a:pt x="42" y="567"/>
                </a:lnTo>
                <a:lnTo>
                  <a:pt x="34" y="550"/>
                </a:lnTo>
                <a:lnTo>
                  <a:pt x="26" y="533"/>
                </a:lnTo>
                <a:lnTo>
                  <a:pt x="20" y="515"/>
                </a:lnTo>
                <a:lnTo>
                  <a:pt x="14" y="497"/>
                </a:lnTo>
                <a:lnTo>
                  <a:pt x="10" y="479"/>
                </a:lnTo>
                <a:lnTo>
                  <a:pt x="6" y="461"/>
                </a:lnTo>
                <a:lnTo>
                  <a:pt x="3" y="442"/>
                </a:lnTo>
                <a:lnTo>
                  <a:pt x="1" y="424"/>
                </a:lnTo>
                <a:lnTo>
                  <a:pt x="0" y="406"/>
                </a:lnTo>
                <a:lnTo>
                  <a:pt x="0" y="386"/>
                </a:lnTo>
                <a:lnTo>
                  <a:pt x="0" y="368"/>
                </a:lnTo>
                <a:lnTo>
                  <a:pt x="1" y="350"/>
                </a:lnTo>
                <a:lnTo>
                  <a:pt x="3" y="331"/>
                </a:lnTo>
                <a:lnTo>
                  <a:pt x="6" y="313"/>
                </a:lnTo>
                <a:lnTo>
                  <a:pt x="10" y="295"/>
                </a:lnTo>
                <a:lnTo>
                  <a:pt x="14" y="277"/>
                </a:lnTo>
                <a:lnTo>
                  <a:pt x="20" y="258"/>
                </a:lnTo>
                <a:lnTo>
                  <a:pt x="26" y="241"/>
                </a:lnTo>
                <a:lnTo>
                  <a:pt x="34" y="224"/>
                </a:lnTo>
                <a:lnTo>
                  <a:pt x="42" y="206"/>
                </a:lnTo>
                <a:lnTo>
                  <a:pt x="50" y="190"/>
                </a:lnTo>
                <a:lnTo>
                  <a:pt x="60" y="173"/>
                </a:lnTo>
                <a:lnTo>
                  <a:pt x="70" y="158"/>
                </a:lnTo>
                <a:lnTo>
                  <a:pt x="82" y="142"/>
                </a:lnTo>
                <a:lnTo>
                  <a:pt x="94" y="127"/>
                </a:lnTo>
                <a:lnTo>
                  <a:pt x="107" y="113"/>
                </a:lnTo>
                <a:lnTo>
                  <a:pt x="107" y="1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220072" y="365126"/>
            <a:ext cx="329527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C107F5E5-6C8F-471E-B6C4-E1D657ED2F0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601787"/>
            <a:ext cx="1112338" cy="1288180"/>
          </a:xfrm>
          <a:custGeom>
            <a:avLst/>
            <a:gdLst>
              <a:gd name="connsiteX0" fmla="*/ 124954 w 1112338"/>
              <a:gd name="connsiteY0" fmla="*/ 0 h 1288180"/>
              <a:gd name="connsiteX1" fmla="*/ 118940 w 1112338"/>
              <a:gd name="connsiteY1" fmla="*/ 318 h 1288180"/>
              <a:gd name="connsiteX2" fmla="*/ 112926 w 1112338"/>
              <a:gd name="connsiteY2" fmla="*/ 635 h 1288180"/>
              <a:gd name="connsiteX3" fmla="*/ 106912 w 1112338"/>
              <a:gd name="connsiteY3" fmla="*/ 1271 h 1288180"/>
              <a:gd name="connsiteX4" fmla="*/ 100898 w 1112338"/>
              <a:gd name="connsiteY4" fmla="*/ 2223 h 1288180"/>
              <a:gd name="connsiteX5" fmla="*/ 95219 w 1112338"/>
              <a:gd name="connsiteY5" fmla="*/ 3494 h 1288180"/>
              <a:gd name="connsiteX6" fmla="*/ 89539 w 1112338"/>
              <a:gd name="connsiteY6" fmla="*/ 5082 h 1288180"/>
              <a:gd name="connsiteX7" fmla="*/ 83525 w 1112338"/>
              <a:gd name="connsiteY7" fmla="*/ 6988 h 1288180"/>
              <a:gd name="connsiteX8" fmla="*/ 77845 w 1112338"/>
              <a:gd name="connsiteY8" fmla="*/ 9211 h 1288180"/>
              <a:gd name="connsiteX9" fmla="*/ 72166 w 1112338"/>
              <a:gd name="connsiteY9" fmla="*/ 11434 h 1288180"/>
              <a:gd name="connsiteX10" fmla="*/ 66820 w 1112338"/>
              <a:gd name="connsiteY10" fmla="*/ 14293 h 1288180"/>
              <a:gd name="connsiteX11" fmla="*/ 61475 w 1112338"/>
              <a:gd name="connsiteY11" fmla="*/ 17151 h 1288180"/>
              <a:gd name="connsiteX12" fmla="*/ 56129 w 1112338"/>
              <a:gd name="connsiteY12" fmla="*/ 20327 h 1288180"/>
              <a:gd name="connsiteX13" fmla="*/ 51117 w 1112338"/>
              <a:gd name="connsiteY13" fmla="*/ 24139 h 1288180"/>
              <a:gd name="connsiteX14" fmla="*/ 45772 w 1112338"/>
              <a:gd name="connsiteY14" fmla="*/ 27950 h 1288180"/>
              <a:gd name="connsiteX15" fmla="*/ 41094 w 1112338"/>
              <a:gd name="connsiteY15" fmla="*/ 32079 h 1288180"/>
              <a:gd name="connsiteX16" fmla="*/ 36751 w 1112338"/>
              <a:gd name="connsiteY16" fmla="*/ 36525 h 1288180"/>
              <a:gd name="connsiteX17" fmla="*/ 32074 w 1112338"/>
              <a:gd name="connsiteY17" fmla="*/ 41290 h 1288180"/>
              <a:gd name="connsiteX18" fmla="*/ 28065 w 1112338"/>
              <a:gd name="connsiteY18" fmla="*/ 46054 h 1288180"/>
              <a:gd name="connsiteX19" fmla="*/ 24055 w 1112338"/>
              <a:gd name="connsiteY19" fmla="*/ 50818 h 1288180"/>
              <a:gd name="connsiteX20" fmla="*/ 20714 w 1112338"/>
              <a:gd name="connsiteY20" fmla="*/ 55900 h 1288180"/>
              <a:gd name="connsiteX21" fmla="*/ 17039 w 1112338"/>
              <a:gd name="connsiteY21" fmla="*/ 61299 h 1288180"/>
              <a:gd name="connsiteX22" fmla="*/ 14032 w 1112338"/>
              <a:gd name="connsiteY22" fmla="*/ 67016 h 1288180"/>
              <a:gd name="connsiteX23" fmla="*/ 11694 w 1112338"/>
              <a:gd name="connsiteY23" fmla="*/ 72415 h 1288180"/>
              <a:gd name="connsiteX24" fmla="*/ 9021 w 1112338"/>
              <a:gd name="connsiteY24" fmla="*/ 77815 h 1288180"/>
              <a:gd name="connsiteX25" fmla="*/ 7016 w 1112338"/>
              <a:gd name="connsiteY25" fmla="*/ 83532 h 1288180"/>
              <a:gd name="connsiteX26" fmla="*/ 5012 w 1112338"/>
              <a:gd name="connsiteY26" fmla="*/ 89249 h 1288180"/>
              <a:gd name="connsiteX27" fmla="*/ 3341 w 1112338"/>
              <a:gd name="connsiteY27" fmla="*/ 94966 h 1288180"/>
              <a:gd name="connsiteX28" fmla="*/ 2005 w 1112338"/>
              <a:gd name="connsiteY28" fmla="*/ 101000 h 1288180"/>
              <a:gd name="connsiteX29" fmla="*/ 1002 w 1112338"/>
              <a:gd name="connsiteY29" fmla="*/ 107035 h 1288180"/>
              <a:gd name="connsiteX30" fmla="*/ 334 w 1112338"/>
              <a:gd name="connsiteY30" fmla="*/ 112752 h 1288180"/>
              <a:gd name="connsiteX31" fmla="*/ 0 w 1112338"/>
              <a:gd name="connsiteY31" fmla="*/ 118786 h 1288180"/>
              <a:gd name="connsiteX32" fmla="*/ 0 w 1112338"/>
              <a:gd name="connsiteY32" fmla="*/ 124821 h 1288180"/>
              <a:gd name="connsiteX33" fmla="*/ 0 w 1112338"/>
              <a:gd name="connsiteY33" fmla="*/ 130856 h 1288180"/>
              <a:gd name="connsiteX34" fmla="*/ 334 w 1112338"/>
              <a:gd name="connsiteY34" fmla="*/ 136573 h 1288180"/>
              <a:gd name="connsiteX35" fmla="*/ 1002 w 1112338"/>
              <a:gd name="connsiteY35" fmla="*/ 142925 h 1288180"/>
              <a:gd name="connsiteX36" fmla="*/ 2005 w 1112338"/>
              <a:gd name="connsiteY36" fmla="*/ 148642 h 1288180"/>
              <a:gd name="connsiteX37" fmla="*/ 3341 w 1112338"/>
              <a:gd name="connsiteY37" fmla="*/ 154359 h 1288180"/>
              <a:gd name="connsiteX38" fmla="*/ 5012 w 1112338"/>
              <a:gd name="connsiteY38" fmla="*/ 160393 h 1288180"/>
              <a:gd name="connsiteX39" fmla="*/ 7016 w 1112338"/>
              <a:gd name="connsiteY39" fmla="*/ 166110 h 1288180"/>
              <a:gd name="connsiteX40" fmla="*/ 9021 w 1112338"/>
              <a:gd name="connsiteY40" fmla="*/ 171827 h 1288180"/>
              <a:gd name="connsiteX41" fmla="*/ 11694 w 1112338"/>
              <a:gd name="connsiteY41" fmla="*/ 177544 h 1288180"/>
              <a:gd name="connsiteX42" fmla="*/ 14032 w 1112338"/>
              <a:gd name="connsiteY42" fmla="*/ 182944 h 1288180"/>
              <a:gd name="connsiteX43" fmla="*/ 17039 w 1112338"/>
              <a:gd name="connsiteY43" fmla="*/ 188343 h 1288180"/>
              <a:gd name="connsiteX44" fmla="*/ 20714 w 1112338"/>
              <a:gd name="connsiteY44" fmla="*/ 193425 h 1288180"/>
              <a:gd name="connsiteX45" fmla="*/ 24055 w 1112338"/>
              <a:gd name="connsiteY45" fmla="*/ 198507 h 1288180"/>
              <a:gd name="connsiteX46" fmla="*/ 28065 w 1112338"/>
              <a:gd name="connsiteY46" fmla="*/ 203906 h 1288180"/>
              <a:gd name="connsiteX47" fmla="*/ 32074 w 1112338"/>
              <a:gd name="connsiteY47" fmla="*/ 208670 h 1288180"/>
              <a:gd name="connsiteX48" fmla="*/ 36751 w 1112338"/>
              <a:gd name="connsiteY48" fmla="*/ 213434 h 1288180"/>
              <a:gd name="connsiteX49" fmla="*/ 1112338 w 1112338"/>
              <a:gd name="connsiteY49" fmla="*/ 1288180 h 1288180"/>
              <a:gd name="connsiteX50" fmla="*/ 1112338 w 1112338"/>
              <a:gd name="connsiteY50" fmla="*/ 934676 h 1288180"/>
              <a:gd name="connsiteX51" fmla="*/ 213490 w 1112338"/>
              <a:gd name="connsiteY51" fmla="*/ 36525 h 1288180"/>
              <a:gd name="connsiteX52" fmla="*/ 208479 w 1112338"/>
              <a:gd name="connsiteY52" fmla="*/ 32079 h 1288180"/>
              <a:gd name="connsiteX53" fmla="*/ 203801 w 1112338"/>
              <a:gd name="connsiteY53" fmla="*/ 27950 h 1288180"/>
              <a:gd name="connsiteX54" fmla="*/ 199124 w 1112338"/>
              <a:gd name="connsiteY54" fmla="*/ 24139 h 1288180"/>
              <a:gd name="connsiteX55" fmla="*/ 193778 w 1112338"/>
              <a:gd name="connsiteY55" fmla="*/ 20327 h 1288180"/>
              <a:gd name="connsiteX56" fmla="*/ 188433 w 1112338"/>
              <a:gd name="connsiteY56" fmla="*/ 17151 h 1288180"/>
              <a:gd name="connsiteX57" fmla="*/ 183087 w 1112338"/>
              <a:gd name="connsiteY57" fmla="*/ 14293 h 1288180"/>
              <a:gd name="connsiteX58" fmla="*/ 177407 w 1112338"/>
              <a:gd name="connsiteY58" fmla="*/ 11434 h 1288180"/>
              <a:gd name="connsiteX59" fmla="*/ 172062 w 1112338"/>
              <a:gd name="connsiteY59" fmla="*/ 9211 h 1288180"/>
              <a:gd name="connsiteX60" fmla="*/ 166382 w 1112338"/>
              <a:gd name="connsiteY60" fmla="*/ 6988 h 1288180"/>
              <a:gd name="connsiteX61" fmla="*/ 160702 w 1112338"/>
              <a:gd name="connsiteY61" fmla="*/ 5082 h 1288180"/>
              <a:gd name="connsiteX62" fmla="*/ 154689 w 1112338"/>
              <a:gd name="connsiteY62" fmla="*/ 3494 h 1288180"/>
              <a:gd name="connsiteX63" fmla="*/ 148675 w 1112338"/>
              <a:gd name="connsiteY63" fmla="*/ 2223 h 1288180"/>
              <a:gd name="connsiteX64" fmla="*/ 142661 w 1112338"/>
              <a:gd name="connsiteY64" fmla="*/ 1271 h 1288180"/>
              <a:gd name="connsiteX65" fmla="*/ 136981 w 1112338"/>
              <a:gd name="connsiteY65" fmla="*/ 635 h 1288180"/>
              <a:gd name="connsiteX66" fmla="*/ 130967 w 1112338"/>
              <a:gd name="connsiteY66" fmla="*/ 318 h 128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12338" h="1288180">
                <a:moveTo>
                  <a:pt x="124954" y="0"/>
                </a:moveTo>
                <a:lnTo>
                  <a:pt x="118940" y="318"/>
                </a:lnTo>
                <a:lnTo>
                  <a:pt x="112926" y="635"/>
                </a:lnTo>
                <a:lnTo>
                  <a:pt x="106912" y="1271"/>
                </a:lnTo>
                <a:lnTo>
                  <a:pt x="100898" y="2223"/>
                </a:lnTo>
                <a:lnTo>
                  <a:pt x="95219" y="3494"/>
                </a:lnTo>
                <a:lnTo>
                  <a:pt x="89539" y="5082"/>
                </a:lnTo>
                <a:lnTo>
                  <a:pt x="83525" y="6988"/>
                </a:lnTo>
                <a:lnTo>
                  <a:pt x="77845" y="9211"/>
                </a:lnTo>
                <a:lnTo>
                  <a:pt x="72166" y="11434"/>
                </a:lnTo>
                <a:lnTo>
                  <a:pt x="66820" y="14293"/>
                </a:lnTo>
                <a:lnTo>
                  <a:pt x="61475" y="17151"/>
                </a:lnTo>
                <a:lnTo>
                  <a:pt x="56129" y="20327"/>
                </a:lnTo>
                <a:lnTo>
                  <a:pt x="51117" y="24139"/>
                </a:lnTo>
                <a:lnTo>
                  <a:pt x="45772" y="27950"/>
                </a:lnTo>
                <a:lnTo>
                  <a:pt x="41094" y="32079"/>
                </a:lnTo>
                <a:lnTo>
                  <a:pt x="36751" y="36525"/>
                </a:lnTo>
                <a:lnTo>
                  <a:pt x="32074" y="41290"/>
                </a:lnTo>
                <a:lnTo>
                  <a:pt x="28065" y="46054"/>
                </a:lnTo>
                <a:lnTo>
                  <a:pt x="24055" y="50818"/>
                </a:lnTo>
                <a:lnTo>
                  <a:pt x="20714" y="55900"/>
                </a:lnTo>
                <a:lnTo>
                  <a:pt x="17039" y="61299"/>
                </a:lnTo>
                <a:lnTo>
                  <a:pt x="14032" y="67016"/>
                </a:lnTo>
                <a:lnTo>
                  <a:pt x="11694" y="72415"/>
                </a:lnTo>
                <a:lnTo>
                  <a:pt x="9021" y="77815"/>
                </a:lnTo>
                <a:lnTo>
                  <a:pt x="7016" y="83532"/>
                </a:lnTo>
                <a:lnTo>
                  <a:pt x="5012" y="89249"/>
                </a:lnTo>
                <a:lnTo>
                  <a:pt x="3341" y="94966"/>
                </a:lnTo>
                <a:lnTo>
                  <a:pt x="2005" y="101000"/>
                </a:lnTo>
                <a:lnTo>
                  <a:pt x="1002" y="107035"/>
                </a:lnTo>
                <a:lnTo>
                  <a:pt x="334" y="112752"/>
                </a:lnTo>
                <a:lnTo>
                  <a:pt x="0" y="118786"/>
                </a:lnTo>
                <a:lnTo>
                  <a:pt x="0" y="124821"/>
                </a:lnTo>
                <a:lnTo>
                  <a:pt x="0" y="130856"/>
                </a:lnTo>
                <a:lnTo>
                  <a:pt x="334" y="136573"/>
                </a:lnTo>
                <a:lnTo>
                  <a:pt x="1002" y="142925"/>
                </a:lnTo>
                <a:lnTo>
                  <a:pt x="2005" y="148642"/>
                </a:lnTo>
                <a:lnTo>
                  <a:pt x="3341" y="154359"/>
                </a:lnTo>
                <a:lnTo>
                  <a:pt x="5012" y="160393"/>
                </a:lnTo>
                <a:lnTo>
                  <a:pt x="7016" y="166110"/>
                </a:lnTo>
                <a:lnTo>
                  <a:pt x="9021" y="171827"/>
                </a:lnTo>
                <a:lnTo>
                  <a:pt x="11694" y="177544"/>
                </a:lnTo>
                <a:lnTo>
                  <a:pt x="14032" y="182944"/>
                </a:lnTo>
                <a:lnTo>
                  <a:pt x="17039" y="188343"/>
                </a:lnTo>
                <a:lnTo>
                  <a:pt x="20714" y="193425"/>
                </a:lnTo>
                <a:lnTo>
                  <a:pt x="24055" y="198507"/>
                </a:lnTo>
                <a:lnTo>
                  <a:pt x="28065" y="203906"/>
                </a:lnTo>
                <a:lnTo>
                  <a:pt x="32074" y="208670"/>
                </a:lnTo>
                <a:lnTo>
                  <a:pt x="36751" y="213434"/>
                </a:lnTo>
                <a:lnTo>
                  <a:pt x="1112338" y="1288180"/>
                </a:lnTo>
                <a:lnTo>
                  <a:pt x="1112338" y="934676"/>
                </a:lnTo>
                <a:lnTo>
                  <a:pt x="213490" y="36525"/>
                </a:lnTo>
                <a:lnTo>
                  <a:pt x="208479" y="32079"/>
                </a:lnTo>
                <a:lnTo>
                  <a:pt x="203801" y="27950"/>
                </a:lnTo>
                <a:lnTo>
                  <a:pt x="199124" y="24139"/>
                </a:lnTo>
                <a:lnTo>
                  <a:pt x="193778" y="20327"/>
                </a:lnTo>
                <a:lnTo>
                  <a:pt x="188433" y="17151"/>
                </a:lnTo>
                <a:lnTo>
                  <a:pt x="183087" y="14293"/>
                </a:lnTo>
                <a:lnTo>
                  <a:pt x="177407" y="11434"/>
                </a:lnTo>
                <a:lnTo>
                  <a:pt x="172062" y="9211"/>
                </a:lnTo>
                <a:lnTo>
                  <a:pt x="166382" y="6988"/>
                </a:lnTo>
                <a:lnTo>
                  <a:pt x="160702" y="5082"/>
                </a:lnTo>
                <a:lnTo>
                  <a:pt x="154689" y="3494"/>
                </a:lnTo>
                <a:lnTo>
                  <a:pt x="148675" y="2223"/>
                </a:lnTo>
                <a:lnTo>
                  <a:pt x="142661" y="1271"/>
                </a:lnTo>
                <a:lnTo>
                  <a:pt x="136981" y="635"/>
                </a:lnTo>
                <a:lnTo>
                  <a:pt x="130967" y="3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1" name="Date Placeholder 3">
            <a:extLst>
              <a:ext uri="{FF2B5EF4-FFF2-40B4-BE49-F238E27FC236}">
                <a16:creationId xmlns="" xmlns:a16="http://schemas.microsoft.com/office/drawing/2014/main" id="{4804318B-5023-48F8-B8C2-128CB79B1A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2338" y="6356351"/>
            <a:ext cx="891540" cy="365125"/>
          </a:xfrm>
        </p:spPr>
        <p:txBody>
          <a:bodyPr/>
          <a:lstStyle>
            <a:lvl1pPr algn="r">
              <a:defRPr/>
            </a:lvl1pPr>
          </a:lstStyle>
          <a:p>
            <a:pPr algn="l"/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2" name="Footer Placeholder 4">
            <a:extLst>
              <a:ext uri="{FF2B5EF4-FFF2-40B4-BE49-F238E27FC236}">
                <a16:creationId xmlns="" xmlns:a16="http://schemas.microsoft.com/office/drawing/2014/main" id="{5CA42EF4-EAC4-4054-8995-75773B24F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6601" y="6356351"/>
            <a:ext cx="4374486" cy="365125"/>
          </a:xfrm>
        </p:spPr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3" name="Slide Number Placeholder 5">
            <a:extLst>
              <a:ext uri="{FF2B5EF4-FFF2-40B4-BE49-F238E27FC236}">
                <a16:creationId xmlns="" xmlns:a16="http://schemas.microsoft.com/office/drawing/2014/main" id="{8A60880F-38A4-41DF-92D1-136F68F65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3810" y="6356351"/>
            <a:ext cx="89154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4" name="Content Placeholder 2">
            <a:extLst>
              <a:ext uri="{FF2B5EF4-FFF2-40B4-BE49-F238E27FC236}">
                <a16:creationId xmlns="" xmlns:a16="http://schemas.microsoft.com/office/drawing/2014/main" id="{4ACBA3D5-33ED-43EA-A06A-F3B2DFCF0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5333" y="2276871"/>
            <a:ext cx="4720017" cy="39000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0747805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1" r="45114"/>
          <a:stretch/>
        </p:blipFill>
        <p:spPr>
          <a:xfrm>
            <a:off x="3641463" y="44623"/>
            <a:ext cx="5505864" cy="5904657"/>
          </a:xfrm>
          <a:prstGeom prst="rect">
            <a:avLst/>
          </a:prstGeom>
        </p:spPr>
      </p:pic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E8459D55-0CCF-48A5-A1A5-6A1157784D1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094594" y="3257279"/>
            <a:ext cx="5052732" cy="3600722"/>
          </a:xfrm>
          <a:custGeom>
            <a:avLst/>
            <a:gdLst>
              <a:gd name="connsiteX0" fmla="*/ 0 w 5052732"/>
              <a:gd name="connsiteY0" fmla="*/ 0 h 3600722"/>
              <a:gd name="connsiteX1" fmla="*/ 0 w 5052732"/>
              <a:gd name="connsiteY1" fmla="*/ 3600722 h 3600722"/>
              <a:gd name="connsiteX2" fmla="*/ 5052732 w 5052732"/>
              <a:gd name="connsiteY2" fmla="*/ 3600722 h 3600722"/>
              <a:gd name="connsiteX3" fmla="*/ 2447800 w 5052732"/>
              <a:gd name="connsiteY3" fmla="*/ 1003416 h 3600722"/>
              <a:gd name="connsiteX4" fmla="*/ 2441867 w 5052732"/>
              <a:gd name="connsiteY4" fmla="*/ 1003416 h 3600722"/>
              <a:gd name="connsiteX5" fmla="*/ 2435585 w 5052732"/>
              <a:gd name="connsiteY5" fmla="*/ 1003098 h 3600722"/>
              <a:gd name="connsiteX6" fmla="*/ 2429652 w 5052732"/>
              <a:gd name="connsiteY6" fmla="*/ 1002463 h 3600722"/>
              <a:gd name="connsiteX7" fmla="*/ 2423719 w 5052732"/>
              <a:gd name="connsiteY7" fmla="*/ 1001511 h 3600722"/>
              <a:gd name="connsiteX8" fmla="*/ 2417786 w 5052732"/>
              <a:gd name="connsiteY8" fmla="*/ 1000241 h 3600722"/>
              <a:gd name="connsiteX9" fmla="*/ 2411853 w 5052732"/>
              <a:gd name="connsiteY9" fmla="*/ 998653 h 3600722"/>
              <a:gd name="connsiteX10" fmla="*/ 2406269 w 5052732"/>
              <a:gd name="connsiteY10" fmla="*/ 996749 h 3600722"/>
              <a:gd name="connsiteX11" fmla="*/ 2400336 w 5052732"/>
              <a:gd name="connsiteY11" fmla="*/ 994844 h 3600722"/>
              <a:gd name="connsiteX12" fmla="*/ 2394752 w 5052732"/>
              <a:gd name="connsiteY12" fmla="*/ 992304 h 3600722"/>
              <a:gd name="connsiteX13" fmla="*/ 2389168 w 5052732"/>
              <a:gd name="connsiteY13" fmla="*/ 989447 h 3600722"/>
              <a:gd name="connsiteX14" fmla="*/ 2383584 w 5052732"/>
              <a:gd name="connsiteY14" fmla="*/ 986589 h 3600722"/>
              <a:gd name="connsiteX15" fmla="*/ 2378349 w 5052732"/>
              <a:gd name="connsiteY15" fmla="*/ 983097 h 3600722"/>
              <a:gd name="connsiteX16" fmla="*/ 2373114 w 5052732"/>
              <a:gd name="connsiteY16" fmla="*/ 979605 h 3600722"/>
              <a:gd name="connsiteX17" fmla="*/ 2368228 w 5052732"/>
              <a:gd name="connsiteY17" fmla="*/ 975795 h 3600722"/>
              <a:gd name="connsiteX18" fmla="*/ 2363342 w 5052732"/>
              <a:gd name="connsiteY18" fmla="*/ 971668 h 3600722"/>
              <a:gd name="connsiteX19" fmla="*/ 2358456 w 5052732"/>
              <a:gd name="connsiteY19" fmla="*/ 967223 h 3600722"/>
              <a:gd name="connsiteX20" fmla="*/ 1745612 w 5052732"/>
              <a:gd name="connsiteY20" fmla="*/ 355121 h 3600722"/>
              <a:gd name="connsiteX21" fmla="*/ 1740726 w 5052732"/>
              <a:gd name="connsiteY21" fmla="*/ 350994 h 3600722"/>
              <a:gd name="connsiteX22" fmla="*/ 1736190 w 5052732"/>
              <a:gd name="connsiteY22" fmla="*/ 346866 h 3600722"/>
              <a:gd name="connsiteX23" fmla="*/ 1730954 w 5052732"/>
              <a:gd name="connsiteY23" fmla="*/ 343057 h 3600722"/>
              <a:gd name="connsiteX24" fmla="*/ 1726068 w 5052732"/>
              <a:gd name="connsiteY24" fmla="*/ 339564 h 3600722"/>
              <a:gd name="connsiteX25" fmla="*/ 1720834 w 5052732"/>
              <a:gd name="connsiteY25" fmla="*/ 336072 h 3600722"/>
              <a:gd name="connsiteX26" fmla="*/ 1715250 w 5052732"/>
              <a:gd name="connsiteY26" fmla="*/ 333215 h 3600722"/>
              <a:gd name="connsiteX27" fmla="*/ 1710014 w 5052732"/>
              <a:gd name="connsiteY27" fmla="*/ 330357 h 3600722"/>
              <a:gd name="connsiteX28" fmla="*/ 1704430 w 5052732"/>
              <a:gd name="connsiteY28" fmla="*/ 327818 h 3600722"/>
              <a:gd name="connsiteX29" fmla="*/ 1698498 w 5052732"/>
              <a:gd name="connsiteY29" fmla="*/ 325913 h 3600722"/>
              <a:gd name="connsiteX30" fmla="*/ 1692914 w 5052732"/>
              <a:gd name="connsiteY30" fmla="*/ 323690 h 3600722"/>
              <a:gd name="connsiteX31" fmla="*/ 1686980 w 5052732"/>
              <a:gd name="connsiteY31" fmla="*/ 322420 h 3600722"/>
              <a:gd name="connsiteX32" fmla="*/ 1681396 w 5052732"/>
              <a:gd name="connsiteY32" fmla="*/ 320833 h 3600722"/>
              <a:gd name="connsiteX33" fmla="*/ 1675464 w 5052732"/>
              <a:gd name="connsiteY33" fmla="*/ 319881 h 3600722"/>
              <a:gd name="connsiteX34" fmla="*/ 1669531 w 5052732"/>
              <a:gd name="connsiteY34" fmla="*/ 319246 h 3600722"/>
              <a:gd name="connsiteX35" fmla="*/ 1663598 w 5052732"/>
              <a:gd name="connsiteY35" fmla="*/ 318928 h 3600722"/>
              <a:gd name="connsiteX36" fmla="*/ 1657316 w 5052732"/>
              <a:gd name="connsiteY36" fmla="*/ 318928 h 3600722"/>
              <a:gd name="connsiteX37" fmla="*/ 1651383 w 5052732"/>
              <a:gd name="connsiteY37" fmla="*/ 318928 h 3600722"/>
              <a:gd name="connsiteX38" fmla="*/ 1645450 w 5052732"/>
              <a:gd name="connsiteY38" fmla="*/ 319246 h 3600722"/>
              <a:gd name="connsiteX39" fmla="*/ 1639517 w 5052732"/>
              <a:gd name="connsiteY39" fmla="*/ 319881 h 3600722"/>
              <a:gd name="connsiteX40" fmla="*/ 1633584 w 5052732"/>
              <a:gd name="connsiteY40" fmla="*/ 320833 h 3600722"/>
              <a:gd name="connsiteX41" fmla="*/ 1627651 w 5052732"/>
              <a:gd name="connsiteY41" fmla="*/ 322420 h 3600722"/>
              <a:gd name="connsiteX42" fmla="*/ 1622067 w 5052732"/>
              <a:gd name="connsiteY42" fmla="*/ 323690 h 3600722"/>
              <a:gd name="connsiteX43" fmla="*/ 1616134 w 5052732"/>
              <a:gd name="connsiteY43" fmla="*/ 325913 h 3600722"/>
              <a:gd name="connsiteX44" fmla="*/ 1610550 w 5052732"/>
              <a:gd name="connsiteY44" fmla="*/ 327818 h 3600722"/>
              <a:gd name="connsiteX45" fmla="*/ 1604966 w 5052732"/>
              <a:gd name="connsiteY45" fmla="*/ 330357 h 3600722"/>
              <a:gd name="connsiteX46" fmla="*/ 1599731 w 5052732"/>
              <a:gd name="connsiteY46" fmla="*/ 333215 h 3600722"/>
              <a:gd name="connsiteX47" fmla="*/ 1594147 w 5052732"/>
              <a:gd name="connsiteY47" fmla="*/ 336072 h 3600722"/>
              <a:gd name="connsiteX48" fmla="*/ 1588912 w 5052732"/>
              <a:gd name="connsiteY48" fmla="*/ 339564 h 3600722"/>
              <a:gd name="connsiteX49" fmla="*/ 1583677 w 5052732"/>
              <a:gd name="connsiteY49" fmla="*/ 343057 h 3600722"/>
              <a:gd name="connsiteX50" fmla="*/ 1578791 w 5052732"/>
              <a:gd name="connsiteY50" fmla="*/ 346866 h 3600722"/>
              <a:gd name="connsiteX51" fmla="*/ 1573905 w 5052732"/>
              <a:gd name="connsiteY51" fmla="*/ 350994 h 3600722"/>
              <a:gd name="connsiteX52" fmla="*/ 1569368 w 5052732"/>
              <a:gd name="connsiteY52" fmla="*/ 355121 h 3600722"/>
              <a:gd name="connsiteX53" fmla="*/ 1564831 w 5052732"/>
              <a:gd name="connsiteY53" fmla="*/ 359883 h 3600722"/>
              <a:gd name="connsiteX54" fmla="*/ 1560992 w 5052732"/>
              <a:gd name="connsiteY54" fmla="*/ 364645 h 3600722"/>
              <a:gd name="connsiteX55" fmla="*/ 1557153 w 5052732"/>
              <a:gd name="connsiteY55" fmla="*/ 369725 h 3600722"/>
              <a:gd name="connsiteX56" fmla="*/ 1553314 w 5052732"/>
              <a:gd name="connsiteY56" fmla="*/ 374805 h 3600722"/>
              <a:gd name="connsiteX57" fmla="*/ 1550173 w 5052732"/>
              <a:gd name="connsiteY57" fmla="*/ 379884 h 3600722"/>
              <a:gd name="connsiteX58" fmla="*/ 1547032 w 5052732"/>
              <a:gd name="connsiteY58" fmla="*/ 385599 h 3600722"/>
              <a:gd name="connsiteX59" fmla="*/ 1544589 w 5052732"/>
              <a:gd name="connsiteY59" fmla="*/ 390679 h 3600722"/>
              <a:gd name="connsiteX60" fmla="*/ 1542146 w 5052732"/>
              <a:gd name="connsiteY60" fmla="*/ 396393 h 3600722"/>
              <a:gd name="connsiteX61" fmla="*/ 1540052 w 5052732"/>
              <a:gd name="connsiteY61" fmla="*/ 401791 h 3600722"/>
              <a:gd name="connsiteX62" fmla="*/ 1537958 w 5052732"/>
              <a:gd name="connsiteY62" fmla="*/ 407823 h 3600722"/>
              <a:gd name="connsiteX63" fmla="*/ 1536562 w 5052732"/>
              <a:gd name="connsiteY63" fmla="*/ 413855 h 3600722"/>
              <a:gd name="connsiteX64" fmla="*/ 1535166 w 5052732"/>
              <a:gd name="connsiteY64" fmla="*/ 419252 h 3600722"/>
              <a:gd name="connsiteX65" fmla="*/ 1534119 w 5052732"/>
              <a:gd name="connsiteY65" fmla="*/ 425284 h 3600722"/>
              <a:gd name="connsiteX66" fmla="*/ 1533421 w 5052732"/>
              <a:gd name="connsiteY66" fmla="*/ 431316 h 3600722"/>
              <a:gd name="connsiteX67" fmla="*/ 1533072 w 5052732"/>
              <a:gd name="connsiteY67" fmla="*/ 437031 h 3600722"/>
              <a:gd name="connsiteX68" fmla="*/ 1533072 w 5052732"/>
              <a:gd name="connsiteY68" fmla="*/ 443380 h 3600722"/>
              <a:gd name="connsiteX69" fmla="*/ 1533072 w 5052732"/>
              <a:gd name="connsiteY69" fmla="*/ 449413 h 3600722"/>
              <a:gd name="connsiteX70" fmla="*/ 1533421 w 5052732"/>
              <a:gd name="connsiteY70" fmla="*/ 455127 h 3600722"/>
              <a:gd name="connsiteX71" fmla="*/ 1534119 w 5052732"/>
              <a:gd name="connsiteY71" fmla="*/ 461159 h 3600722"/>
              <a:gd name="connsiteX72" fmla="*/ 1535166 w 5052732"/>
              <a:gd name="connsiteY72" fmla="*/ 467191 h 3600722"/>
              <a:gd name="connsiteX73" fmla="*/ 1536562 w 5052732"/>
              <a:gd name="connsiteY73" fmla="*/ 472589 h 3600722"/>
              <a:gd name="connsiteX74" fmla="*/ 1537958 w 5052732"/>
              <a:gd name="connsiteY74" fmla="*/ 478621 h 3600722"/>
              <a:gd name="connsiteX75" fmla="*/ 1540052 w 5052732"/>
              <a:gd name="connsiteY75" fmla="*/ 484653 h 3600722"/>
              <a:gd name="connsiteX76" fmla="*/ 1542146 w 5052732"/>
              <a:gd name="connsiteY76" fmla="*/ 490050 h 3600722"/>
              <a:gd name="connsiteX77" fmla="*/ 1544589 w 5052732"/>
              <a:gd name="connsiteY77" fmla="*/ 495765 h 3600722"/>
              <a:gd name="connsiteX78" fmla="*/ 1547032 w 5052732"/>
              <a:gd name="connsiteY78" fmla="*/ 500844 h 3600722"/>
              <a:gd name="connsiteX79" fmla="*/ 1550173 w 5052732"/>
              <a:gd name="connsiteY79" fmla="*/ 506559 h 3600722"/>
              <a:gd name="connsiteX80" fmla="*/ 1553314 w 5052732"/>
              <a:gd name="connsiteY80" fmla="*/ 511956 h 3600722"/>
              <a:gd name="connsiteX81" fmla="*/ 1557153 w 5052732"/>
              <a:gd name="connsiteY81" fmla="*/ 516718 h 3600722"/>
              <a:gd name="connsiteX82" fmla="*/ 1560992 w 5052732"/>
              <a:gd name="connsiteY82" fmla="*/ 521798 h 3600722"/>
              <a:gd name="connsiteX83" fmla="*/ 1564831 w 5052732"/>
              <a:gd name="connsiteY83" fmla="*/ 526878 h 3600722"/>
              <a:gd name="connsiteX84" fmla="*/ 1569368 w 5052732"/>
              <a:gd name="connsiteY84" fmla="*/ 531322 h 3600722"/>
              <a:gd name="connsiteX85" fmla="*/ 2395799 w 5052732"/>
              <a:gd name="connsiteY85" fmla="*/ 1356136 h 3600722"/>
              <a:gd name="connsiteX86" fmla="*/ 2399987 w 5052732"/>
              <a:gd name="connsiteY86" fmla="*/ 1361216 h 3600722"/>
              <a:gd name="connsiteX87" fmla="*/ 2404175 w 5052732"/>
              <a:gd name="connsiteY87" fmla="*/ 1365661 h 3600722"/>
              <a:gd name="connsiteX88" fmla="*/ 2408014 w 5052732"/>
              <a:gd name="connsiteY88" fmla="*/ 1371058 h 3600722"/>
              <a:gd name="connsiteX89" fmla="*/ 2411504 w 5052732"/>
              <a:gd name="connsiteY89" fmla="*/ 1375820 h 3600722"/>
              <a:gd name="connsiteX90" fmla="*/ 2414994 w 5052732"/>
              <a:gd name="connsiteY90" fmla="*/ 1380900 h 3600722"/>
              <a:gd name="connsiteX91" fmla="*/ 2417786 w 5052732"/>
              <a:gd name="connsiteY91" fmla="*/ 1386614 h 3600722"/>
              <a:gd name="connsiteX92" fmla="*/ 2420578 w 5052732"/>
              <a:gd name="connsiteY92" fmla="*/ 1392012 h 3600722"/>
              <a:gd name="connsiteX93" fmla="*/ 2423021 w 5052732"/>
              <a:gd name="connsiteY93" fmla="*/ 1397409 h 3600722"/>
              <a:gd name="connsiteX94" fmla="*/ 2425115 w 5052732"/>
              <a:gd name="connsiteY94" fmla="*/ 1403123 h 3600722"/>
              <a:gd name="connsiteX95" fmla="*/ 2426860 w 5052732"/>
              <a:gd name="connsiteY95" fmla="*/ 1408838 h 3600722"/>
              <a:gd name="connsiteX96" fmla="*/ 2428605 w 5052732"/>
              <a:gd name="connsiteY96" fmla="*/ 1414870 h 3600722"/>
              <a:gd name="connsiteX97" fmla="*/ 2430001 w 5052732"/>
              <a:gd name="connsiteY97" fmla="*/ 1420585 h 3600722"/>
              <a:gd name="connsiteX98" fmla="*/ 2430699 w 5052732"/>
              <a:gd name="connsiteY98" fmla="*/ 1426299 h 3600722"/>
              <a:gd name="connsiteX99" fmla="*/ 2431397 w 5052732"/>
              <a:gd name="connsiteY99" fmla="*/ 1432332 h 3600722"/>
              <a:gd name="connsiteX100" fmla="*/ 2432095 w 5052732"/>
              <a:gd name="connsiteY100" fmla="*/ 1438364 h 3600722"/>
              <a:gd name="connsiteX101" fmla="*/ 2432095 w 5052732"/>
              <a:gd name="connsiteY101" fmla="*/ 1444713 h 3600722"/>
              <a:gd name="connsiteX102" fmla="*/ 2432095 w 5052732"/>
              <a:gd name="connsiteY102" fmla="*/ 1450428 h 3600722"/>
              <a:gd name="connsiteX103" fmla="*/ 2431397 w 5052732"/>
              <a:gd name="connsiteY103" fmla="*/ 1456460 h 3600722"/>
              <a:gd name="connsiteX104" fmla="*/ 2430699 w 5052732"/>
              <a:gd name="connsiteY104" fmla="*/ 1462492 h 3600722"/>
              <a:gd name="connsiteX105" fmla="*/ 2430001 w 5052732"/>
              <a:gd name="connsiteY105" fmla="*/ 1468207 h 3600722"/>
              <a:gd name="connsiteX106" fmla="*/ 2428605 w 5052732"/>
              <a:gd name="connsiteY106" fmla="*/ 1473921 h 3600722"/>
              <a:gd name="connsiteX107" fmla="*/ 2426860 w 5052732"/>
              <a:gd name="connsiteY107" fmla="*/ 1479954 h 3600722"/>
              <a:gd name="connsiteX108" fmla="*/ 2425115 w 5052732"/>
              <a:gd name="connsiteY108" fmla="*/ 1485668 h 3600722"/>
              <a:gd name="connsiteX109" fmla="*/ 2423021 w 5052732"/>
              <a:gd name="connsiteY109" fmla="*/ 1491383 h 3600722"/>
              <a:gd name="connsiteX110" fmla="*/ 2420578 w 5052732"/>
              <a:gd name="connsiteY110" fmla="*/ 1496780 h 3600722"/>
              <a:gd name="connsiteX111" fmla="*/ 2417786 w 5052732"/>
              <a:gd name="connsiteY111" fmla="*/ 1502177 h 3600722"/>
              <a:gd name="connsiteX112" fmla="*/ 2414994 w 5052732"/>
              <a:gd name="connsiteY112" fmla="*/ 1507574 h 3600722"/>
              <a:gd name="connsiteX113" fmla="*/ 2411504 w 5052732"/>
              <a:gd name="connsiteY113" fmla="*/ 1512972 h 3600722"/>
              <a:gd name="connsiteX114" fmla="*/ 2408014 w 5052732"/>
              <a:gd name="connsiteY114" fmla="*/ 1517734 h 3600722"/>
              <a:gd name="connsiteX115" fmla="*/ 2404175 w 5052732"/>
              <a:gd name="connsiteY115" fmla="*/ 1523131 h 3600722"/>
              <a:gd name="connsiteX116" fmla="*/ 2399987 w 5052732"/>
              <a:gd name="connsiteY116" fmla="*/ 1527576 h 3600722"/>
              <a:gd name="connsiteX117" fmla="*/ 2395799 w 5052732"/>
              <a:gd name="connsiteY117" fmla="*/ 1532338 h 3600722"/>
              <a:gd name="connsiteX118" fmla="*/ 2390913 w 5052732"/>
              <a:gd name="connsiteY118" fmla="*/ 1536783 h 3600722"/>
              <a:gd name="connsiteX119" fmla="*/ 2386027 w 5052732"/>
              <a:gd name="connsiteY119" fmla="*/ 1540910 h 3600722"/>
              <a:gd name="connsiteX120" fmla="*/ 2381141 w 5052732"/>
              <a:gd name="connsiteY120" fmla="*/ 1544720 h 3600722"/>
              <a:gd name="connsiteX121" fmla="*/ 2376255 w 5052732"/>
              <a:gd name="connsiteY121" fmla="*/ 1548529 h 3600722"/>
              <a:gd name="connsiteX122" fmla="*/ 2371020 w 5052732"/>
              <a:gd name="connsiteY122" fmla="*/ 1551704 h 3600722"/>
              <a:gd name="connsiteX123" fmla="*/ 2365436 w 5052732"/>
              <a:gd name="connsiteY123" fmla="*/ 1554561 h 3600722"/>
              <a:gd name="connsiteX124" fmla="*/ 2359503 w 5052732"/>
              <a:gd name="connsiteY124" fmla="*/ 1557419 h 3600722"/>
              <a:gd name="connsiteX125" fmla="*/ 2353919 w 5052732"/>
              <a:gd name="connsiteY125" fmla="*/ 1559641 h 3600722"/>
              <a:gd name="connsiteX126" fmla="*/ 2348335 w 5052732"/>
              <a:gd name="connsiteY126" fmla="*/ 1561864 h 3600722"/>
              <a:gd name="connsiteX127" fmla="*/ 2342751 w 5052732"/>
              <a:gd name="connsiteY127" fmla="*/ 1563768 h 3600722"/>
              <a:gd name="connsiteX128" fmla="*/ 2336818 w 5052732"/>
              <a:gd name="connsiteY128" fmla="*/ 1565356 h 3600722"/>
              <a:gd name="connsiteX129" fmla="*/ 2330885 w 5052732"/>
              <a:gd name="connsiteY129" fmla="*/ 1566626 h 3600722"/>
              <a:gd name="connsiteX130" fmla="*/ 2324952 w 5052732"/>
              <a:gd name="connsiteY130" fmla="*/ 1567578 h 3600722"/>
              <a:gd name="connsiteX131" fmla="*/ 2319019 w 5052732"/>
              <a:gd name="connsiteY131" fmla="*/ 1568531 h 3600722"/>
              <a:gd name="connsiteX132" fmla="*/ 2313086 w 5052732"/>
              <a:gd name="connsiteY132" fmla="*/ 1568848 h 3600722"/>
              <a:gd name="connsiteX133" fmla="*/ 2307153 w 5052732"/>
              <a:gd name="connsiteY133" fmla="*/ 1568848 h 3600722"/>
              <a:gd name="connsiteX134" fmla="*/ 2301220 w 5052732"/>
              <a:gd name="connsiteY134" fmla="*/ 1568848 h 3600722"/>
              <a:gd name="connsiteX135" fmla="*/ 2295287 w 5052732"/>
              <a:gd name="connsiteY135" fmla="*/ 1568531 h 3600722"/>
              <a:gd name="connsiteX136" fmla="*/ 2289354 w 5052732"/>
              <a:gd name="connsiteY136" fmla="*/ 1567578 h 3600722"/>
              <a:gd name="connsiteX137" fmla="*/ 2283421 w 5052732"/>
              <a:gd name="connsiteY137" fmla="*/ 1566626 h 3600722"/>
              <a:gd name="connsiteX138" fmla="*/ 2277488 w 5052732"/>
              <a:gd name="connsiteY138" fmla="*/ 1565356 h 3600722"/>
              <a:gd name="connsiteX139" fmla="*/ 2271904 w 5052732"/>
              <a:gd name="connsiteY139" fmla="*/ 1563768 h 3600722"/>
              <a:gd name="connsiteX140" fmla="*/ 2265971 w 5052732"/>
              <a:gd name="connsiteY140" fmla="*/ 1561864 h 3600722"/>
              <a:gd name="connsiteX141" fmla="*/ 2260387 w 5052732"/>
              <a:gd name="connsiteY141" fmla="*/ 1559641 h 3600722"/>
              <a:gd name="connsiteX142" fmla="*/ 2254803 w 5052732"/>
              <a:gd name="connsiteY142" fmla="*/ 1557419 h 3600722"/>
              <a:gd name="connsiteX143" fmla="*/ 2249219 w 5052732"/>
              <a:gd name="connsiteY143" fmla="*/ 1554561 h 3600722"/>
              <a:gd name="connsiteX144" fmla="*/ 2243984 w 5052732"/>
              <a:gd name="connsiteY144" fmla="*/ 1551704 h 3600722"/>
              <a:gd name="connsiteX145" fmla="*/ 2238749 w 5052732"/>
              <a:gd name="connsiteY145" fmla="*/ 1548529 h 3600722"/>
              <a:gd name="connsiteX146" fmla="*/ 2233514 w 5052732"/>
              <a:gd name="connsiteY146" fmla="*/ 1544720 h 3600722"/>
              <a:gd name="connsiteX147" fmla="*/ 2228628 w 5052732"/>
              <a:gd name="connsiteY147" fmla="*/ 1540910 h 3600722"/>
              <a:gd name="connsiteX148" fmla="*/ 2223742 w 5052732"/>
              <a:gd name="connsiteY148" fmla="*/ 1536783 h 3600722"/>
              <a:gd name="connsiteX149" fmla="*/ 2219205 w 5052732"/>
              <a:gd name="connsiteY149" fmla="*/ 1532338 h 3600722"/>
              <a:gd name="connsiteX150" fmla="*/ 1493286 w 5052732"/>
              <a:gd name="connsiteY150" fmla="*/ 807848 h 3600722"/>
              <a:gd name="connsiteX151" fmla="*/ 1488749 w 5052732"/>
              <a:gd name="connsiteY151" fmla="*/ 803086 h 3600722"/>
              <a:gd name="connsiteX152" fmla="*/ 1483863 w 5052732"/>
              <a:gd name="connsiteY152" fmla="*/ 798958 h 3600722"/>
              <a:gd name="connsiteX153" fmla="*/ 1478977 w 5052732"/>
              <a:gd name="connsiteY153" fmla="*/ 795149 h 3600722"/>
              <a:gd name="connsiteX154" fmla="*/ 1473742 w 5052732"/>
              <a:gd name="connsiteY154" fmla="*/ 791656 h 3600722"/>
              <a:gd name="connsiteX155" fmla="*/ 1468507 w 5052732"/>
              <a:gd name="connsiteY155" fmla="*/ 788481 h 3600722"/>
              <a:gd name="connsiteX156" fmla="*/ 1463272 w 5052732"/>
              <a:gd name="connsiteY156" fmla="*/ 785307 h 3600722"/>
              <a:gd name="connsiteX157" fmla="*/ 1457688 w 5052732"/>
              <a:gd name="connsiteY157" fmla="*/ 782449 h 3600722"/>
              <a:gd name="connsiteX158" fmla="*/ 1452104 w 5052732"/>
              <a:gd name="connsiteY158" fmla="*/ 780227 h 3600722"/>
              <a:gd name="connsiteX159" fmla="*/ 1446520 w 5052732"/>
              <a:gd name="connsiteY159" fmla="*/ 778005 h 3600722"/>
              <a:gd name="connsiteX160" fmla="*/ 1440587 w 5052732"/>
              <a:gd name="connsiteY160" fmla="*/ 776417 h 3600722"/>
              <a:gd name="connsiteX161" fmla="*/ 1435003 w 5052732"/>
              <a:gd name="connsiteY161" fmla="*/ 774512 h 3600722"/>
              <a:gd name="connsiteX162" fmla="*/ 1429070 w 5052732"/>
              <a:gd name="connsiteY162" fmla="*/ 773560 h 3600722"/>
              <a:gd name="connsiteX163" fmla="*/ 1423137 w 5052732"/>
              <a:gd name="connsiteY163" fmla="*/ 772607 h 3600722"/>
              <a:gd name="connsiteX164" fmla="*/ 1417204 w 5052732"/>
              <a:gd name="connsiteY164" fmla="*/ 771655 h 3600722"/>
              <a:gd name="connsiteX165" fmla="*/ 1411271 w 5052732"/>
              <a:gd name="connsiteY165" fmla="*/ 771338 h 3600722"/>
              <a:gd name="connsiteX166" fmla="*/ 1405338 w 5052732"/>
              <a:gd name="connsiteY166" fmla="*/ 771020 h 3600722"/>
              <a:gd name="connsiteX167" fmla="*/ 1399056 w 5052732"/>
              <a:gd name="connsiteY167" fmla="*/ 771338 h 3600722"/>
              <a:gd name="connsiteX168" fmla="*/ 1393123 w 5052732"/>
              <a:gd name="connsiteY168" fmla="*/ 771655 h 3600722"/>
              <a:gd name="connsiteX169" fmla="*/ 1387190 w 5052732"/>
              <a:gd name="connsiteY169" fmla="*/ 772607 h 3600722"/>
              <a:gd name="connsiteX170" fmla="*/ 1381257 w 5052732"/>
              <a:gd name="connsiteY170" fmla="*/ 773560 h 3600722"/>
              <a:gd name="connsiteX171" fmla="*/ 1375673 w 5052732"/>
              <a:gd name="connsiteY171" fmla="*/ 774512 h 3600722"/>
              <a:gd name="connsiteX172" fmla="*/ 1369740 w 5052732"/>
              <a:gd name="connsiteY172" fmla="*/ 776417 h 3600722"/>
              <a:gd name="connsiteX173" fmla="*/ 1364156 w 5052732"/>
              <a:gd name="connsiteY173" fmla="*/ 778005 h 3600722"/>
              <a:gd name="connsiteX174" fmla="*/ 1358223 w 5052732"/>
              <a:gd name="connsiteY174" fmla="*/ 780227 h 3600722"/>
              <a:gd name="connsiteX175" fmla="*/ 1352639 w 5052732"/>
              <a:gd name="connsiteY175" fmla="*/ 782449 h 3600722"/>
              <a:gd name="connsiteX176" fmla="*/ 1347404 w 5052732"/>
              <a:gd name="connsiteY176" fmla="*/ 785307 h 3600722"/>
              <a:gd name="connsiteX177" fmla="*/ 1341820 w 5052732"/>
              <a:gd name="connsiteY177" fmla="*/ 788481 h 3600722"/>
              <a:gd name="connsiteX178" fmla="*/ 1336585 w 5052732"/>
              <a:gd name="connsiteY178" fmla="*/ 791656 h 3600722"/>
              <a:gd name="connsiteX179" fmla="*/ 1331699 w 5052732"/>
              <a:gd name="connsiteY179" fmla="*/ 795149 h 3600722"/>
              <a:gd name="connsiteX180" fmla="*/ 1326464 w 5052732"/>
              <a:gd name="connsiteY180" fmla="*/ 798958 h 3600722"/>
              <a:gd name="connsiteX181" fmla="*/ 1321927 w 5052732"/>
              <a:gd name="connsiteY181" fmla="*/ 803086 h 3600722"/>
              <a:gd name="connsiteX182" fmla="*/ 1317041 w 5052732"/>
              <a:gd name="connsiteY182" fmla="*/ 807848 h 3600722"/>
              <a:gd name="connsiteX183" fmla="*/ 1312853 w 5052732"/>
              <a:gd name="connsiteY183" fmla="*/ 812293 h 3600722"/>
              <a:gd name="connsiteX184" fmla="*/ 1308665 w 5052732"/>
              <a:gd name="connsiteY184" fmla="*/ 817055 h 3600722"/>
              <a:gd name="connsiteX185" fmla="*/ 1304826 w 5052732"/>
              <a:gd name="connsiteY185" fmla="*/ 822134 h 3600722"/>
              <a:gd name="connsiteX186" fmla="*/ 1301336 w 5052732"/>
              <a:gd name="connsiteY186" fmla="*/ 827214 h 3600722"/>
              <a:gd name="connsiteX187" fmla="*/ 1297846 w 5052732"/>
              <a:gd name="connsiteY187" fmla="*/ 832611 h 3600722"/>
              <a:gd name="connsiteX188" fmla="*/ 1295054 w 5052732"/>
              <a:gd name="connsiteY188" fmla="*/ 837691 h 3600722"/>
              <a:gd name="connsiteX189" fmla="*/ 1292262 w 5052732"/>
              <a:gd name="connsiteY189" fmla="*/ 843406 h 3600722"/>
              <a:gd name="connsiteX190" fmla="*/ 1289819 w 5052732"/>
              <a:gd name="connsiteY190" fmla="*/ 848803 h 3600722"/>
              <a:gd name="connsiteX191" fmla="*/ 1287725 w 5052732"/>
              <a:gd name="connsiteY191" fmla="*/ 854517 h 3600722"/>
              <a:gd name="connsiteX192" fmla="*/ 1285631 w 5052732"/>
              <a:gd name="connsiteY192" fmla="*/ 859915 h 3600722"/>
              <a:gd name="connsiteX193" fmla="*/ 1284235 w 5052732"/>
              <a:gd name="connsiteY193" fmla="*/ 865947 h 3600722"/>
              <a:gd name="connsiteX194" fmla="*/ 1282839 w 5052732"/>
              <a:gd name="connsiteY194" fmla="*/ 871979 h 3600722"/>
              <a:gd name="connsiteX195" fmla="*/ 1281792 w 5052732"/>
              <a:gd name="connsiteY195" fmla="*/ 878011 h 3600722"/>
              <a:gd name="connsiteX196" fmla="*/ 1281094 w 5052732"/>
              <a:gd name="connsiteY196" fmla="*/ 883726 h 3600722"/>
              <a:gd name="connsiteX197" fmla="*/ 1280745 w 5052732"/>
              <a:gd name="connsiteY197" fmla="*/ 889758 h 3600722"/>
              <a:gd name="connsiteX198" fmla="*/ 1280745 w 5052732"/>
              <a:gd name="connsiteY198" fmla="*/ 895790 h 3600722"/>
              <a:gd name="connsiteX199" fmla="*/ 1280745 w 5052732"/>
              <a:gd name="connsiteY199" fmla="*/ 901504 h 3600722"/>
              <a:gd name="connsiteX200" fmla="*/ 1281094 w 5052732"/>
              <a:gd name="connsiteY200" fmla="*/ 907537 h 3600722"/>
              <a:gd name="connsiteX201" fmla="*/ 1281792 w 5052732"/>
              <a:gd name="connsiteY201" fmla="*/ 913569 h 3600722"/>
              <a:gd name="connsiteX202" fmla="*/ 1282839 w 5052732"/>
              <a:gd name="connsiteY202" fmla="*/ 919283 h 3600722"/>
              <a:gd name="connsiteX203" fmla="*/ 1284235 w 5052732"/>
              <a:gd name="connsiteY203" fmla="*/ 925315 h 3600722"/>
              <a:gd name="connsiteX204" fmla="*/ 1285631 w 5052732"/>
              <a:gd name="connsiteY204" fmla="*/ 931348 h 3600722"/>
              <a:gd name="connsiteX205" fmla="*/ 1287725 w 5052732"/>
              <a:gd name="connsiteY205" fmla="*/ 936745 h 3600722"/>
              <a:gd name="connsiteX206" fmla="*/ 1289819 w 5052732"/>
              <a:gd name="connsiteY206" fmla="*/ 942459 h 3600722"/>
              <a:gd name="connsiteX207" fmla="*/ 1292262 w 5052732"/>
              <a:gd name="connsiteY207" fmla="*/ 947857 h 3600722"/>
              <a:gd name="connsiteX208" fmla="*/ 1295054 w 5052732"/>
              <a:gd name="connsiteY208" fmla="*/ 953571 h 3600722"/>
              <a:gd name="connsiteX209" fmla="*/ 1297846 w 5052732"/>
              <a:gd name="connsiteY209" fmla="*/ 958968 h 3600722"/>
              <a:gd name="connsiteX210" fmla="*/ 1301336 w 5052732"/>
              <a:gd name="connsiteY210" fmla="*/ 964048 h 3600722"/>
              <a:gd name="connsiteX211" fmla="*/ 1304826 w 5052732"/>
              <a:gd name="connsiteY211" fmla="*/ 969445 h 3600722"/>
              <a:gd name="connsiteX212" fmla="*/ 1308665 w 5052732"/>
              <a:gd name="connsiteY212" fmla="*/ 974207 h 3600722"/>
              <a:gd name="connsiteX213" fmla="*/ 1312853 w 5052732"/>
              <a:gd name="connsiteY213" fmla="*/ 978970 h 3600722"/>
              <a:gd name="connsiteX214" fmla="*/ 1317041 w 5052732"/>
              <a:gd name="connsiteY214" fmla="*/ 983732 h 3600722"/>
              <a:gd name="connsiteX215" fmla="*/ 2756315 w 5052732"/>
              <a:gd name="connsiteY215" fmla="*/ 2420965 h 3600722"/>
              <a:gd name="connsiteX216" fmla="*/ 2760503 w 5052732"/>
              <a:gd name="connsiteY216" fmla="*/ 2425410 h 3600722"/>
              <a:gd name="connsiteX217" fmla="*/ 2764691 w 5052732"/>
              <a:gd name="connsiteY217" fmla="*/ 2430490 h 3600722"/>
              <a:gd name="connsiteX218" fmla="*/ 2768530 w 5052732"/>
              <a:gd name="connsiteY218" fmla="*/ 2435252 h 3600722"/>
              <a:gd name="connsiteX219" fmla="*/ 2772020 w 5052732"/>
              <a:gd name="connsiteY219" fmla="*/ 2440332 h 3600722"/>
              <a:gd name="connsiteX220" fmla="*/ 2775510 w 5052732"/>
              <a:gd name="connsiteY220" fmla="*/ 2445729 h 3600722"/>
              <a:gd name="connsiteX221" fmla="*/ 2778302 w 5052732"/>
              <a:gd name="connsiteY221" fmla="*/ 2450808 h 3600722"/>
              <a:gd name="connsiteX222" fmla="*/ 2781094 w 5052732"/>
              <a:gd name="connsiteY222" fmla="*/ 2456523 h 3600722"/>
              <a:gd name="connsiteX223" fmla="*/ 2783537 w 5052732"/>
              <a:gd name="connsiteY223" fmla="*/ 2462238 h 3600722"/>
              <a:gd name="connsiteX224" fmla="*/ 2785631 w 5052732"/>
              <a:gd name="connsiteY224" fmla="*/ 2467635 h 3600722"/>
              <a:gd name="connsiteX225" fmla="*/ 2787376 w 5052732"/>
              <a:gd name="connsiteY225" fmla="*/ 2473350 h 3600722"/>
              <a:gd name="connsiteX226" fmla="*/ 2789121 w 5052732"/>
              <a:gd name="connsiteY226" fmla="*/ 2479064 h 3600722"/>
              <a:gd name="connsiteX227" fmla="*/ 2790517 w 5052732"/>
              <a:gd name="connsiteY227" fmla="*/ 2485096 h 3600722"/>
              <a:gd name="connsiteX228" fmla="*/ 2791215 w 5052732"/>
              <a:gd name="connsiteY228" fmla="*/ 2491128 h 3600722"/>
              <a:gd name="connsiteX229" fmla="*/ 2791913 w 5052732"/>
              <a:gd name="connsiteY229" fmla="*/ 2496843 h 3600722"/>
              <a:gd name="connsiteX230" fmla="*/ 2792611 w 5052732"/>
              <a:gd name="connsiteY230" fmla="*/ 2502875 h 3600722"/>
              <a:gd name="connsiteX231" fmla="*/ 2792611 w 5052732"/>
              <a:gd name="connsiteY231" fmla="*/ 2508907 h 3600722"/>
              <a:gd name="connsiteX232" fmla="*/ 2792611 w 5052732"/>
              <a:gd name="connsiteY232" fmla="*/ 2514939 h 3600722"/>
              <a:gd name="connsiteX233" fmla="*/ 2791913 w 5052732"/>
              <a:gd name="connsiteY233" fmla="*/ 2520654 h 3600722"/>
              <a:gd name="connsiteX234" fmla="*/ 2791215 w 5052732"/>
              <a:gd name="connsiteY234" fmla="*/ 2526686 h 3600722"/>
              <a:gd name="connsiteX235" fmla="*/ 2790517 w 5052732"/>
              <a:gd name="connsiteY235" fmla="*/ 2532718 h 3600722"/>
              <a:gd name="connsiteX236" fmla="*/ 2789121 w 5052732"/>
              <a:gd name="connsiteY236" fmla="*/ 2538433 h 3600722"/>
              <a:gd name="connsiteX237" fmla="*/ 2787376 w 5052732"/>
              <a:gd name="connsiteY237" fmla="*/ 2544465 h 3600722"/>
              <a:gd name="connsiteX238" fmla="*/ 2785631 w 5052732"/>
              <a:gd name="connsiteY238" fmla="*/ 2550180 h 3600722"/>
              <a:gd name="connsiteX239" fmla="*/ 2783537 w 5052732"/>
              <a:gd name="connsiteY239" fmla="*/ 2555577 h 3600722"/>
              <a:gd name="connsiteX240" fmla="*/ 2781094 w 5052732"/>
              <a:gd name="connsiteY240" fmla="*/ 2561292 h 3600722"/>
              <a:gd name="connsiteX241" fmla="*/ 2778302 w 5052732"/>
              <a:gd name="connsiteY241" fmla="*/ 2566689 h 3600722"/>
              <a:gd name="connsiteX242" fmla="*/ 2775510 w 5052732"/>
              <a:gd name="connsiteY242" fmla="*/ 2572086 h 3600722"/>
              <a:gd name="connsiteX243" fmla="*/ 2772020 w 5052732"/>
              <a:gd name="connsiteY243" fmla="*/ 2577166 h 3600722"/>
              <a:gd name="connsiteX244" fmla="*/ 2768530 w 5052732"/>
              <a:gd name="connsiteY244" fmla="*/ 2582563 h 3600722"/>
              <a:gd name="connsiteX245" fmla="*/ 2764691 w 5052732"/>
              <a:gd name="connsiteY245" fmla="*/ 2587325 h 3600722"/>
              <a:gd name="connsiteX246" fmla="*/ 2760503 w 5052732"/>
              <a:gd name="connsiteY246" fmla="*/ 2592405 h 3600722"/>
              <a:gd name="connsiteX247" fmla="*/ 2756315 w 5052732"/>
              <a:gd name="connsiteY247" fmla="*/ 2596849 h 3600722"/>
              <a:gd name="connsiteX248" fmla="*/ 2752127 w 5052732"/>
              <a:gd name="connsiteY248" fmla="*/ 2600659 h 3600722"/>
              <a:gd name="connsiteX249" fmla="*/ 2747939 w 5052732"/>
              <a:gd name="connsiteY249" fmla="*/ 2604469 h 3600722"/>
              <a:gd name="connsiteX250" fmla="*/ 2743751 w 5052732"/>
              <a:gd name="connsiteY250" fmla="*/ 2607644 h 3600722"/>
              <a:gd name="connsiteX251" fmla="*/ 2739214 w 5052732"/>
              <a:gd name="connsiteY251" fmla="*/ 2611136 h 3600722"/>
              <a:gd name="connsiteX252" fmla="*/ 2735026 w 5052732"/>
              <a:gd name="connsiteY252" fmla="*/ 2613993 h 3600722"/>
              <a:gd name="connsiteX253" fmla="*/ 2730140 w 5052732"/>
              <a:gd name="connsiteY253" fmla="*/ 2616533 h 3600722"/>
              <a:gd name="connsiteX254" fmla="*/ 2725603 w 5052732"/>
              <a:gd name="connsiteY254" fmla="*/ 2619390 h 3600722"/>
              <a:gd name="connsiteX255" fmla="*/ 2720717 w 5052732"/>
              <a:gd name="connsiteY255" fmla="*/ 2621613 h 3600722"/>
              <a:gd name="connsiteX256" fmla="*/ 2716180 w 5052732"/>
              <a:gd name="connsiteY256" fmla="*/ 2623518 h 3600722"/>
              <a:gd name="connsiteX257" fmla="*/ 2710945 w 5052732"/>
              <a:gd name="connsiteY257" fmla="*/ 2625740 h 3600722"/>
              <a:gd name="connsiteX258" fmla="*/ 2706059 w 5052732"/>
              <a:gd name="connsiteY258" fmla="*/ 2627645 h 3600722"/>
              <a:gd name="connsiteX259" fmla="*/ 2701173 w 5052732"/>
              <a:gd name="connsiteY259" fmla="*/ 2628915 h 3600722"/>
              <a:gd name="connsiteX260" fmla="*/ 2695938 w 5052732"/>
              <a:gd name="connsiteY260" fmla="*/ 2630185 h 3600722"/>
              <a:gd name="connsiteX261" fmla="*/ 2691052 w 5052732"/>
              <a:gd name="connsiteY261" fmla="*/ 2631455 h 3600722"/>
              <a:gd name="connsiteX262" fmla="*/ 2685817 w 5052732"/>
              <a:gd name="connsiteY262" fmla="*/ 2632090 h 3600722"/>
              <a:gd name="connsiteX263" fmla="*/ 2680582 w 5052732"/>
              <a:gd name="connsiteY263" fmla="*/ 2632725 h 3600722"/>
              <a:gd name="connsiteX264" fmla="*/ 2675348 w 5052732"/>
              <a:gd name="connsiteY264" fmla="*/ 2633042 h 3600722"/>
              <a:gd name="connsiteX265" fmla="*/ 2670461 w 5052732"/>
              <a:gd name="connsiteY265" fmla="*/ 2633042 h 3600722"/>
              <a:gd name="connsiteX266" fmla="*/ 2665226 w 5052732"/>
              <a:gd name="connsiteY266" fmla="*/ 2633042 h 3600722"/>
              <a:gd name="connsiteX267" fmla="*/ 2659991 w 5052732"/>
              <a:gd name="connsiteY267" fmla="*/ 2633042 h 3600722"/>
              <a:gd name="connsiteX268" fmla="*/ 2654756 w 5052732"/>
              <a:gd name="connsiteY268" fmla="*/ 2632407 h 3600722"/>
              <a:gd name="connsiteX269" fmla="*/ 2649521 w 5052732"/>
              <a:gd name="connsiteY269" fmla="*/ 2632090 h 3600722"/>
              <a:gd name="connsiteX270" fmla="*/ 2644635 w 5052732"/>
              <a:gd name="connsiteY270" fmla="*/ 2631137 h 3600722"/>
              <a:gd name="connsiteX271" fmla="*/ 2639051 w 5052732"/>
              <a:gd name="connsiteY271" fmla="*/ 2629867 h 3600722"/>
              <a:gd name="connsiteX272" fmla="*/ 2633816 w 5052732"/>
              <a:gd name="connsiteY272" fmla="*/ 2628597 h 3600722"/>
              <a:gd name="connsiteX273" fmla="*/ 2628930 w 5052732"/>
              <a:gd name="connsiteY273" fmla="*/ 2627010 h 3600722"/>
              <a:gd name="connsiteX274" fmla="*/ 2624044 w 5052732"/>
              <a:gd name="connsiteY274" fmla="*/ 2625423 h 3600722"/>
              <a:gd name="connsiteX275" fmla="*/ 2619158 w 5052732"/>
              <a:gd name="connsiteY275" fmla="*/ 2623200 h 3600722"/>
              <a:gd name="connsiteX276" fmla="*/ 2614272 w 5052732"/>
              <a:gd name="connsiteY276" fmla="*/ 2621295 h 3600722"/>
              <a:gd name="connsiteX277" fmla="*/ 2609735 w 5052732"/>
              <a:gd name="connsiteY277" fmla="*/ 2618756 h 3600722"/>
              <a:gd name="connsiteX278" fmla="*/ 2604849 w 5052732"/>
              <a:gd name="connsiteY278" fmla="*/ 2616216 h 3600722"/>
              <a:gd name="connsiteX279" fmla="*/ 2600312 w 5052732"/>
              <a:gd name="connsiteY279" fmla="*/ 2613676 h 360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5052732" h="3600722">
                <a:moveTo>
                  <a:pt x="0" y="0"/>
                </a:moveTo>
                <a:lnTo>
                  <a:pt x="0" y="3600722"/>
                </a:lnTo>
                <a:lnTo>
                  <a:pt x="5052732" y="3600722"/>
                </a:lnTo>
                <a:lnTo>
                  <a:pt x="2447800" y="1003416"/>
                </a:lnTo>
                <a:lnTo>
                  <a:pt x="2441867" y="1003416"/>
                </a:lnTo>
                <a:lnTo>
                  <a:pt x="2435585" y="1003098"/>
                </a:lnTo>
                <a:lnTo>
                  <a:pt x="2429652" y="1002463"/>
                </a:lnTo>
                <a:lnTo>
                  <a:pt x="2423719" y="1001511"/>
                </a:lnTo>
                <a:lnTo>
                  <a:pt x="2417786" y="1000241"/>
                </a:lnTo>
                <a:lnTo>
                  <a:pt x="2411853" y="998653"/>
                </a:lnTo>
                <a:lnTo>
                  <a:pt x="2406269" y="996749"/>
                </a:lnTo>
                <a:lnTo>
                  <a:pt x="2400336" y="994844"/>
                </a:lnTo>
                <a:lnTo>
                  <a:pt x="2394752" y="992304"/>
                </a:lnTo>
                <a:lnTo>
                  <a:pt x="2389168" y="989447"/>
                </a:lnTo>
                <a:lnTo>
                  <a:pt x="2383584" y="986589"/>
                </a:lnTo>
                <a:lnTo>
                  <a:pt x="2378349" y="983097"/>
                </a:lnTo>
                <a:lnTo>
                  <a:pt x="2373114" y="979605"/>
                </a:lnTo>
                <a:lnTo>
                  <a:pt x="2368228" y="975795"/>
                </a:lnTo>
                <a:lnTo>
                  <a:pt x="2363342" y="971668"/>
                </a:lnTo>
                <a:lnTo>
                  <a:pt x="2358456" y="967223"/>
                </a:lnTo>
                <a:lnTo>
                  <a:pt x="1745612" y="355121"/>
                </a:lnTo>
                <a:lnTo>
                  <a:pt x="1740726" y="350994"/>
                </a:lnTo>
                <a:lnTo>
                  <a:pt x="1736190" y="346866"/>
                </a:lnTo>
                <a:lnTo>
                  <a:pt x="1730954" y="343057"/>
                </a:lnTo>
                <a:lnTo>
                  <a:pt x="1726068" y="339564"/>
                </a:lnTo>
                <a:lnTo>
                  <a:pt x="1720834" y="336072"/>
                </a:lnTo>
                <a:lnTo>
                  <a:pt x="1715250" y="333215"/>
                </a:lnTo>
                <a:lnTo>
                  <a:pt x="1710014" y="330357"/>
                </a:lnTo>
                <a:lnTo>
                  <a:pt x="1704430" y="327818"/>
                </a:lnTo>
                <a:lnTo>
                  <a:pt x="1698498" y="325913"/>
                </a:lnTo>
                <a:lnTo>
                  <a:pt x="1692914" y="323690"/>
                </a:lnTo>
                <a:lnTo>
                  <a:pt x="1686980" y="322420"/>
                </a:lnTo>
                <a:lnTo>
                  <a:pt x="1681396" y="320833"/>
                </a:lnTo>
                <a:lnTo>
                  <a:pt x="1675464" y="319881"/>
                </a:lnTo>
                <a:lnTo>
                  <a:pt x="1669531" y="319246"/>
                </a:lnTo>
                <a:lnTo>
                  <a:pt x="1663598" y="318928"/>
                </a:lnTo>
                <a:lnTo>
                  <a:pt x="1657316" y="318928"/>
                </a:lnTo>
                <a:lnTo>
                  <a:pt x="1651383" y="318928"/>
                </a:lnTo>
                <a:lnTo>
                  <a:pt x="1645450" y="319246"/>
                </a:lnTo>
                <a:lnTo>
                  <a:pt x="1639517" y="319881"/>
                </a:lnTo>
                <a:lnTo>
                  <a:pt x="1633584" y="320833"/>
                </a:lnTo>
                <a:lnTo>
                  <a:pt x="1627651" y="322420"/>
                </a:lnTo>
                <a:lnTo>
                  <a:pt x="1622067" y="323690"/>
                </a:lnTo>
                <a:lnTo>
                  <a:pt x="1616134" y="325913"/>
                </a:lnTo>
                <a:lnTo>
                  <a:pt x="1610550" y="327818"/>
                </a:lnTo>
                <a:lnTo>
                  <a:pt x="1604966" y="330357"/>
                </a:lnTo>
                <a:lnTo>
                  <a:pt x="1599731" y="333215"/>
                </a:lnTo>
                <a:lnTo>
                  <a:pt x="1594147" y="336072"/>
                </a:lnTo>
                <a:lnTo>
                  <a:pt x="1588912" y="339564"/>
                </a:lnTo>
                <a:lnTo>
                  <a:pt x="1583677" y="343057"/>
                </a:lnTo>
                <a:lnTo>
                  <a:pt x="1578791" y="346866"/>
                </a:lnTo>
                <a:lnTo>
                  <a:pt x="1573905" y="350994"/>
                </a:lnTo>
                <a:lnTo>
                  <a:pt x="1569368" y="355121"/>
                </a:lnTo>
                <a:lnTo>
                  <a:pt x="1564831" y="359883"/>
                </a:lnTo>
                <a:lnTo>
                  <a:pt x="1560992" y="364645"/>
                </a:lnTo>
                <a:lnTo>
                  <a:pt x="1557153" y="369725"/>
                </a:lnTo>
                <a:lnTo>
                  <a:pt x="1553314" y="374805"/>
                </a:lnTo>
                <a:lnTo>
                  <a:pt x="1550173" y="379884"/>
                </a:lnTo>
                <a:lnTo>
                  <a:pt x="1547032" y="385599"/>
                </a:lnTo>
                <a:lnTo>
                  <a:pt x="1544589" y="390679"/>
                </a:lnTo>
                <a:lnTo>
                  <a:pt x="1542146" y="396393"/>
                </a:lnTo>
                <a:lnTo>
                  <a:pt x="1540052" y="401791"/>
                </a:lnTo>
                <a:lnTo>
                  <a:pt x="1537958" y="407823"/>
                </a:lnTo>
                <a:lnTo>
                  <a:pt x="1536562" y="413855"/>
                </a:lnTo>
                <a:lnTo>
                  <a:pt x="1535166" y="419252"/>
                </a:lnTo>
                <a:lnTo>
                  <a:pt x="1534119" y="425284"/>
                </a:lnTo>
                <a:cubicBezTo>
                  <a:pt x="1533886" y="427295"/>
                  <a:pt x="1533654" y="429305"/>
                  <a:pt x="1533421" y="431316"/>
                </a:cubicBezTo>
                <a:cubicBezTo>
                  <a:pt x="1533305" y="433221"/>
                  <a:pt x="1533188" y="435126"/>
                  <a:pt x="1533072" y="437031"/>
                </a:cubicBezTo>
                <a:lnTo>
                  <a:pt x="1533072" y="443380"/>
                </a:lnTo>
                <a:lnTo>
                  <a:pt x="1533072" y="449413"/>
                </a:lnTo>
                <a:cubicBezTo>
                  <a:pt x="1533188" y="451318"/>
                  <a:pt x="1533305" y="453222"/>
                  <a:pt x="1533421" y="455127"/>
                </a:cubicBezTo>
                <a:cubicBezTo>
                  <a:pt x="1533654" y="457138"/>
                  <a:pt x="1533886" y="459148"/>
                  <a:pt x="1534119" y="461159"/>
                </a:cubicBezTo>
                <a:lnTo>
                  <a:pt x="1535166" y="467191"/>
                </a:lnTo>
                <a:lnTo>
                  <a:pt x="1536562" y="472589"/>
                </a:lnTo>
                <a:lnTo>
                  <a:pt x="1537958" y="478621"/>
                </a:lnTo>
                <a:lnTo>
                  <a:pt x="1540052" y="484653"/>
                </a:lnTo>
                <a:lnTo>
                  <a:pt x="1542146" y="490050"/>
                </a:lnTo>
                <a:lnTo>
                  <a:pt x="1544589" y="495765"/>
                </a:lnTo>
                <a:lnTo>
                  <a:pt x="1547032" y="500844"/>
                </a:lnTo>
                <a:lnTo>
                  <a:pt x="1550173" y="506559"/>
                </a:lnTo>
                <a:lnTo>
                  <a:pt x="1553314" y="511956"/>
                </a:lnTo>
                <a:lnTo>
                  <a:pt x="1557153" y="516718"/>
                </a:lnTo>
                <a:lnTo>
                  <a:pt x="1560992" y="521798"/>
                </a:lnTo>
                <a:lnTo>
                  <a:pt x="1564831" y="526878"/>
                </a:lnTo>
                <a:lnTo>
                  <a:pt x="1569368" y="531322"/>
                </a:lnTo>
                <a:lnTo>
                  <a:pt x="2395799" y="1356136"/>
                </a:lnTo>
                <a:lnTo>
                  <a:pt x="2399987" y="1361216"/>
                </a:lnTo>
                <a:lnTo>
                  <a:pt x="2404175" y="1365661"/>
                </a:lnTo>
                <a:lnTo>
                  <a:pt x="2408014" y="1371058"/>
                </a:lnTo>
                <a:lnTo>
                  <a:pt x="2411504" y="1375820"/>
                </a:lnTo>
                <a:lnTo>
                  <a:pt x="2414994" y="1380900"/>
                </a:lnTo>
                <a:lnTo>
                  <a:pt x="2417786" y="1386614"/>
                </a:lnTo>
                <a:lnTo>
                  <a:pt x="2420578" y="1392012"/>
                </a:lnTo>
                <a:lnTo>
                  <a:pt x="2423021" y="1397409"/>
                </a:lnTo>
                <a:lnTo>
                  <a:pt x="2425115" y="1403123"/>
                </a:lnTo>
                <a:lnTo>
                  <a:pt x="2426860" y="1408838"/>
                </a:lnTo>
                <a:lnTo>
                  <a:pt x="2428605" y="1414870"/>
                </a:lnTo>
                <a:lnTo>
                  <a:pt x="2430001" y="1420585"/>
                </a:lnTo>
                <a:cubicBezTo>
                  <a:pt x="2430234" y="1422490"/>
                  <a:pt x="2430466" y="1424394"/>
                  <a:pt x="2430699" y="1426299"/>
                </a:cubicBezTo>
                <a:cubicBezTo>
                  <a:pt x="2430932" y="1428310"/>
                  <a:pt x="2431164" y="1430321"/>
                  <a:pt x="2431397" y="1432332"/>
                </a:cubicBezTo>
                <a:cubicBezTo>
                  <a:pt x="2431630" y="1434343"/>
                  <a:pt x="2431862" y="1436353"/>
                  <a:pt x="2432095" y="1438364"/>
                </a:cubicBezTo>
                <a:lnTo>
                  <a:pt x="2432095" y="1444713"/>
                </a:lnTo>
                <a:lnTo>
                  <a:pt x="2432095" y="1450428"/>
                </a:lnTo>
                <a:cubicBezTo>
                  <a:pt x="2431862" y="1452439"/>
                  <a:pt x="2431630" y="1454449"/>
                  <a:pt x="2431397" y="1456460"/>
                </a:cubicBezTo>
                <a:cubicBezTo>
                  <a:pt x="2431164" y="1458471"/>
                  <a:pt x="2430932" y="1460481"/>
                  <a:pt x="2430699" y="1462492"/>
                </a:cubicBezTo>
                <a:cubicBezTo>
                  <a:pt x="2430466" y="1464397"/>
                  <a:pt x="2430234" y="1466302"/>
                  <a:pt x="2430001" y="1468207"/>
                </a:cubicBezTo>
                <a:lnTo>
                  <a:pt x="2428605" y="1473921"/>
                </a:lnTo>
                <a:lnTo>
                  <a:pt x="2426860" y="1479954"/>
                </a:lnTo>
                <a:lnTo>
                  <a:pt x="2425115" y="1485668"/>
                </a:lnTo>
                <a:lnTo>
                  <a:pt x="2423021" y="1491383"/>
                </a:lnTo>
                <a:lnTo>
                  <a:pt x="2420578" y="1496780"/>
                </a:lnTo>
                <a:lnTo>
                  <a:pt x="2417786" y="1502177"/>
                </a:lnTo>
                <a:lnTo>
                  <a:pt x="2414994" y="1507574"/>
                </a:lnTo>
                <a:lnTo>
                  <a:pt x="2411504" y="1512972"/>
                </a:lnTo>
                <a:lnTo>
                  <a:pt x="2408014" y="1517734"/>
                </a:lnTo>
                <a:lnTo>
                  <a:pt x="2404175" y="1523131"/>
                </a:lnTo>
                <a:lnTo>
                  <a:pt x="2399987" y="1527576"/>
                </a:lnTo>
                <a:lnTo>
                  <a:pt x="2395799" y="1532338"/>
                </a:lnTo>
                <a:lnTo>
                  <a:pt x="2390913" y="1536783"/>
                </a:lnTo>
                <a:lnTo>
                  <a:pt x="2386027" y="1540910"/>
                </a:lnTo>
                <a:lnTo>
                  <a:pt x="2381141" y="1544720"/>
                </a:lnTo>
                <a:lnTo>
                  <a:pt x="2376255" y="1548529"/>
                </a:lnTo>
                <a:lnTo>
                  <a:pt x="2371020" y="1551704"/>
                </a:lnTo>
                <a:lnTo>
                  <a:pt x="2365436" y="1554561"/>
                </a:lnTo>
                <a:lnTo>
                  <a:pt x="2359503" y="1557419"/>
                </a:lnTo>
                <a:lnTo>
                  <a:pt x="2353919" y="1559641"/>
                </a:lnTo>
                <a:lnTo>
                  <a:pt x="2348335" y="1561864"/>
                </a:lnTo>
                <a:lnTo>
                  <a:pt x="2342751" y="1563768"/>
                </a:lnTo>
                <a:lnTo>
                  <a:pt x="2336818" y="1565356"/>
                </a:lnTo>
                <a:lnTo>
                  <a:pt x="2330885" y="1566626"/>
                </a:lnTo>
                <a:lnTo>
                  <a:pt x="2324952" y="1567578"/>
                </a:lnTo>
                <a:lnTo>
                  <a:pt x="2319019" y="1568531"/>
                </a:lnTo>
                <a:lnTo>
                  <a:pt x="2313086" y="1568848"/>
                </a:lnTo>
                <a:lnTo>
                  <a:pt x="2307153" y="1568848"/>
                </a:lnTo>
                <a:lnTo>
                  <a:pt x="2301220" y="1568848"/>
                </a:lnTo>
                <a:lnTo>
                  <a:pt x="2295287" y="1568531"/>
                </a:lnTo>
                <a:lnTo>
                  <a:pt x="2289354" y="1567578"/>
                </a:lnTo>
                <a:lnTo>
                  <a:pt x="2283421" y="1566626"/>
                </a:lnTo>
                <a:lnTo>
                  <a:pt x="2277488" y="1565356"/>
                </a:lnTo>
                <a:lnTo>
                  <a:pt x="2271904" y="1563768"/>
                </a:lnTo>
                <a:lnTo>
                  <a:pt x="2265971" y="1561864"/>
                </a:lnTo>
                <a:lnTo>
                  <a:pt x="2260387" y="1559641"/>
                </a:lnTo>
                <a:lnTo>
                  <a:pt x="2254803" y="1557419"/>
                </a:lnTo>
                <a:lnTo>
                  <a:pt x="2249219" y="1554561"/>
                </a:lnTo>
                <a:lnTo>
                  <a:pt x="2243984" y="1551704"/>
                </a:lnTo>
                <a:lnTo>
                  <a:pt x="2238749" y="1548529"/>
                </a:lnTo>
                <a:lnTo>
                  <a:pt x="2233514" y="1544720"/>
                </a:lnTo>
                <a:lnTo>
                  <a:pt x="2228628" y="1540910"/>
                </a:lnTo>
                <a:lnTo>
                  <a:pt x="2223742" y="1536783"/>
                </a:lnTo>
                <a:lnTo>
                  <a:pt x="2219205" y="1532338"/>
                </a:lnTo>
                <a:lnTo>
                  <a:pt x="1493286" y="807848"/>
                </a:lnTo>
                <a:lnTo>
                  <a:pt x="1488749" y="803086"/>
                </a:lnTo>
                <a:lnTo>
                  <a:pt x="1483863" y="798958"/>
                </a:lnTo>
                <a:lnTo>
                  <a:pt x="1478977" y="795149"/>
                </a:lnTo>
                <a:lnTo>
                  <a:pt x="1473742" y="791656"/>
                </a:lnTo>
                <a:lnTo>
                  <a:pt x="1468507" y="788481"/>
                </a:lnTo>
                <a:lnTo>
                  <a:pt x="1463272" y="785307"/>
                </a:lnTo>
                <a:lnTo>
                  <a:pt x="1457688" y="782449"/>
                </a:lnTo>
                <a:lnTo>
                  <a:pt x="1452104" y="780227"/>
                </a:lnTo>
                <a:lnTo>
                  <a:pt x="1446520" y="778005"/>
                </a:lnTo>
                <a:lnTo>
                  <a:pt x="1440587" y="776417"/>
                </a:lnTo>
                <a:lnTo>
                  <a:pt x="1435003" y="774512"/>
                </a:lnTo>
                <a:lnTo>
                  <a:pt x="1429070" y="773560"/>
                </a:lnTo>
                <a:lnTo>
                  <a:pt x="1423137" y="772607"/>
                </a:lnTo>
                <a:lnTo>
                  <a:pt x="1417204" y="771655"/>
                </a:lnTo>
                <a:lnTo>
                  <a:pt x="1411271" y="771338"/>
                </a:lnTo>
                <a:lnTo>
                  <a:pt x="1405338" y="771020"/>
                </a:lnTo>
                <a:lnTo>
                  <a:pt x="1399056" y="771338"/>
                </a:lnTo>
                <a:lnTo>
                  <a:pt x="1393123" y="771655"/>
                </a:lnTo>
                <a:lnTo>
                  <a:pt x="1387190" y="772607"/>
                </a:lnTo>
                <a:lnTo>
                  <a:pt x="1381257" y="773560"/>
                </a:lnTo>
                <a:lnTo>
                  <a:pt x="1375673" y="774512"/>
                </a:lnTo>
                <a:lnTo>
                  <a:pt x="1369740" y="776417"/>
                </a:lnTo>
                <a:lnTo>
                  <a:pt x="1364156" y="778005"/>
                </a:lnTo>
                <a:lnTo>
                  <a:pt x="1358223" y="780227"/>
                </a:lnTo>
                <a:lnTo>
                  <a:pt x="1352639" y="782449"/>
                </a:lnTo>
                <a:lnTo>
                  <a:pt x="1347404" y="785307"/>
                </a:lnTo>
                <a:lnTo>
                  <a:pt x="1341820" y="788481"/>
                </a:lnTo>
                <a:lnTo>
                  <a:pt x="1336585" y="791656"/>
                </a:lnTo>
                <a:lnTo>
                  <a:pt x="1331699" y="795149"/>
                </a:lnTo>
                <a:lnTo>
                  <a:pt x="1326464" y="798958"/>
                </a:lnTo>
                <a:lnTo>
                  <a:pt x="1321927" y="803086"/>
                </a:lnTo>
                <a:lnTo>
                  <a:pt x="1317041" y="807848"/>
                </a:lnTo>
                <a:lnTo>
                  <a:pt x="1312853" y="812293"/>
                </a:lnTo>
                <a:lnTo>
                  <a:pt x="1308665" y="817055"/>
                </a:lnTo>
                <a:lnTo>
                  <a:pt x="1304826" y="822134"/>
                </a:lnTo>
                <a:lnTo>
                  <a:pt x="1301336" y="827214"/>
                </a:lnTo>
                <a:lnTo>
                  <a:pt x="1297846" y="832611"/>
                </a:lnTo>
                <a:lnTo>
                  <a:pt x="1295054" y="837691"/>
                </a:lnTo>
                <a:lnTo>
                  <a:pt x="1292262" y="843406"/>
                </a:lnTo>
                <a:lnTo>
                  <a:pt x="1289819" y="848803"/>
                </a:lnTo>
                <a:lnTo>
                  <a:pt x="1287725" y="854517"/>
                </a:lnTo>
                <a:lnTo>
                  <a:pt x="1285631" y="859915"/>
                </a:lnTo>
                <a:lnTo>
                  <a:pt x="1284235" y="865947"/>
                </a:lnTo>
                <a:lnTo>
                  <a:pt x="1282839" y="871979"/>
                </a:lnTo>
                <a:lnTo>
                  <a:pt x="1281792" y="878011"/>
                </a:lnTo>
                <a:cubicBezTo>
                  <a:pt x="1281559" y="879916"/>
                  <a:pt x="1281327" y="881821"/>
                  <a:pt x="1281094" y="883726"/>
                </a:cubicBezTo>
                <a:cubicBezTo>
                  <a:pt x="1280978" y="885737"/>
                  <a:pt x="1280861" y="887747"/>
                  <a:pt x="1280745" y="889758"/>
                </a:cubicBezTo>
                <a:lnTo>
                  <a:pt x="1280745" y="895790"/>
                </a:lnTo>
                <a:lnTo>
                  <a:pt x="1280745" y="901504"/>
                </a:lnTo>
                <a:cubicBezTo>
                  <a:pt x="1280861" y="903515"/>
                  <a:pt x="1280978" y="905526"/>
                  <a:pt x="1281094" y="907537"/>
                </a:cubicBezTo>
                <a:cubicBezTo>
                  <a:pt x="1281327" y="909548"/>
                  <a:pt x="1281559" y="911558"/>
                  <a:pt x="1281792" y="913569"/>
                </a:cubicBezTo>
                <a:lnTo>
                  <a:pt x="1282839" y="919283"/>
                </a:lnTo>
                <a:lnTo>
                  <a:pt x="1284235" y="925315"/>
                </a:lnTo>
                <a:lnTo>
                  <a:pt x="1285631" y="931348"/>
                </a:lnTo>
                <a:lnTo>
                  <a:pt x="1287725" y="936745"/>
                </a:lnTo>
                <a:lnTo>
                  <a:pt x="1289819" y="942459"/>
                </a:lnTo>
                <a:lnTo>
                  <a:pt x="1292262" y="947857"/>
                </a:lnTo>
                <a:lnTo>
                  <a:pt x="1295054" y="953571"/>
                </a:lnTo>
                <a:lnTo>
                  <a:pt x="1297846" y="958968"/>
                </a:lnTo>
                <a:lnTo>
                  <a:pt x="1301336" y="964048"/>
                </a:lnTo>
                <a:lnTo>
                  <a:pt x="1304826" y="969445"/>
                </a:lnTo>
                <a:lnTo>
                  <a:pt x="1308665" y="974207"/>
                </a:lnTo>
                <a:lnTo>
                  <a:pt x="1312853" y="978970"/>
                </a:lnTo>
                <a:lnTo>
                  <a:pt x="1317041" y="983732"/>
                </a:lnTo>
                <a:lnTo>
                  <a:pt x="2756315" y="2420965"/>
                </a:lnTo>
                <a:lnTo>
                  <a:pt x="2760503" y="2425410"/>
                </a:lnTo>
                <a:lnTo>
                  <a:pt x="2764691" y="2430490"/>
                </a:lnTo>
                <a:lnTo>
                  <a:pt x="2768530" y="2435252"/>
                </a:lnTo>
                <a:lnTo>
                  <a:pt x="2772020" y="2440332"/>
                </a:lnTo>
                <a:lnTo>
                  <a:pt x="2775510" y="2445729"/>
                </a:lnTo>
                <a:lnTo>
                  <a:pt x="2778302" y="2450808"/>
                </a:lnTo>
                <a:lnTo>
                  <a:pt x="2781094" y="2456523"/>
                </a:lnTo>
                <a:lnTo>
                  <a:pt x="2783537" y="2462238"/>
                </a:lnTo>
                <a:lnTo>
                  <a:pt x="2785631" y="2467635"/>
                </a:lnTo>
                <a:lnTo>
                  <a:pt x="2787376" y="2473350"/>
                </a:lnTo>
                <a:lnTo>
                  <a:pt x="2789121" y="2479064"/>
                </a:lnTo>
                <a:lnTo>
                  <a:pt x="2790517" y="2485096"/>
                </a:lnTo>
                <a:cubicBezTo>
                  <a:pt x="2790750" y="2487107"/>
                  <a:pt x="2790982" y="2489117"/>
                  <a:pt x="2791215" y="2491128"/>
                </a:cubicBezTo>
                <a:cubicBezTo>
                  <a:pt x="2791448" y="2493033"/>
                  <a:pt x="2791680" y="2494938"/>
                  <a:pt x="2791913" y="2496843"/>
                </a:cubicBezTo>
                <a:cubicBezTo>
                  <a:pt x="2792146" y="2498854"/>
                  <a:pt x="2792378" y="2500864"/>
                  <a:pt x="2792611" y="2502875"/>
                </a:cubicBezTo>
                <a:lnTo>
                  <a:pt x="2792611" y="2508907"/>
                </a:lnTo>
                <a:lnTo>
                  <a:pt x="2792611" y="2514939"/>
                </a:lnTo>
                <a:cubicBezTo>
                  <a:pt x="2792378" y="2516844"/>
                  <a:pt x="2792146" y="2518749"/>
                  <a:pt x="2791913" y="2520654"/>
                </a:cubicBezTo>
                <a:cubicBezTo>
                  <a:pt x="2791680" y="2522665"/>
                  <a:pt x="2791448" y="2524675"/>
                  <a:pt x="2791215" y="2526686"/>
                </a:cubicBezTo>
                <a:cubicBezTo>
                  <a:pt x="2790982" y="2528697"/>
                  <a:pt x="2790750" y="2530707"/>
                  <a:pt x="2790517" y="2532718"/>
                </a:cubicBezTo>
                <a:lnTo>
                  <a:pt x="2789121" y="2538433"/>
                </a:lnTo>
                <a:lnTo>
                  <a:pt x="2787376" y="2544465"/>
                </a:lnTo>
                <a:lnTo>
                  <a:pt x="2785631" y="2550180"/>
                </a:lnTo>
                <a:lnTo>
                  <a:pt x="2783537" y="2555577"/>
                </a:lnTo>
                <a:lnTo>
                  <a:pt x="2781094" y="2561292"/>
                </a:lnTo>
                <a:lnTo>
                  <a:pt x="2778302" y="2566689"/>
                </a:lnTo>
                <a:lnTo>
                  <a:pt x="2775510" y="2572086"/>
                </a:lnTo>
                <a:lnTo>
                  <a:pt x="2772020" y="2577166"/>
                </a:lnTo>
                <a:lnTo>
                  <a:pt x="2768530" y="2582563"/>
                </a:lnTo>
                <a:lnTo>
                  <a:pt x="2764691" y="2587325"/>
                </a:lnTo>
                <a:lnTo>
                  <a:pt x="2760503" y="2592405"/>
                </a:lnTo>
                <a:lnTo>
                  <a:pt x="2756315" y="2596849"/>
                </a:lnTo>
                <a:lnTo>
                  <a:pt x="2752127" y="2600659"/>
                </a:lnTo>
                <a:lnTo>
                  <a:pt x="2747939" y="2604469"/>
                </a:lnTo>
                <a:lnTo>
                  <a:pt x="2743751" y="2607644"/>
                </a:lnTo>
                <a:lnTo>
                  <a:pt x="2739214" y="2611136"/>
                </a:lnTo>
                <a:lnTo>
                  <a:pt x="2735026" y="2613993"/>
                </a:lnTo>
                <a:lnTo>
                  <a:pt x="2730140" y="2616533"/>
                </a:lnTo>
                <a:lnTo>
                  <a:pt x="2725603" y="2619390"/>
                </a:lnTo>
                <a:lnTo>
                  <a:pt x="2720717" y="2621613"/>
                </a:lnTo>
                <a:lnTo>
                  <a:pt x="2716180" y="2623518"/>
                </a:lnTo>
                <a:lnTo>
                  <a:pt x="2710945" y="2625740"/>
                </a:lnTo>
                <a:lnTo>
                  <a:pt x="2706059" y="2627645"/>
                </a:lnTo>
                <a:lnTo>
                  <a:pt x="2701173" y="2628915"/>
                </a:lnTo>
                <a:lnTo>
                  <a:pt x="2695938" y="2630185"/>
                </a:lnTo>
                <a:lnTo>
                  <a:pt x="2691052" y="2631455"/>
                </a:lnTo>
                <a:lnTo>
                  <a:pt x="2685817" y="2632090"/>
                </a:lnTo>
                <a:lnTo>
                  <a:pt x="2680582" y="2632725"/>
                </a:lnTo>
                <a:lnTo>
                  <a:pt x="2675348" y="2633042"/>
                </a:lnTo>
                <a:lnTo>
                  <a:pt x="2670461" y="2633042"/>
                </a:lnTo>
                <a:lnTo>
                  <a:pt x="2665226" y="2633042"/>
                </a:lnTo>
                <a:lnTo>
                  <a:pt x="2659991" y="2633042"/>
                </a:lnTo>
                <a:lnTo>
                  <a:pt x="2654756" y="2632407"/>
                </a:lnTo>
                <a:lnTo>
                  <a:pt x="2649521" y="2632090"/>
                </a:lnTo>
                <a:lnTo>
                  <a:pt x="2644635" y="2631137"/>
                </a:lnTo>
                <a:lnTo>
                  <a:pt x="2639051" y="2629867"/>
                </a:lnTo>
                <a:lnTo>
                  <a:pt x="2633816" y="2628597"/>
                </a:lnTo>
                <a:lnTo>
                  <a:pt x="2628930" y="2627010"/>
                </a:lnTo>
                <a:lnTo>
                  <a:pt x="2624044" y="2625423"/>
                </a:lnTo>
                <a:lnTo>
                  <a:pt x="2619158" y="2623200"/>
                </a:lnTo>
                <a:lnTo>
                  <a:pt x="2614272" y="2621295"/>
                </a:lnTo>
                <a:lnTo>
                  <a:pt x="2609735" y="2618756"/>
                </a:lnTo>
                <a:lnTo>
                  <a:pt x="2604849" y="2616216"/>
                </a:lnTo>
                <a:lnTo>
                  <a:pt x="2600312" y="2613676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BEEF950F-E0C6-4638-98FF-E50797CFD1E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9147326" cy="6857999"/>
          </a:xfrm>
          <a:custGeom>
            <a:avLst/>
            <a:gdLst>
              <a:gd name="connsiteX0" fmla="*/ 9147326 w 9147326"/>
              <a:gd name="connsiteY0" fmla="*/ 0 h 6857999"/>
              <a:gd name="connsiteX1" fmla="*/ 0 w 9147326"/>
              <a:gd name="connsiteY1" fmla="*/ 0 h 6857999"/>
              <a:gd name="connsiteX2" fmla="*/ 0 w 9147326"/>
              <a:gd name="connsiteY2" fmla="*/ 117731 h 6857999"/>
              <a:gd name="connsiteX3" fmla="*/ 2563450 w 9147326"/>
              <a:gd name="connsiteY3" fmla="*/ 2678112 h 6857999"/>
              <a:gd name="connsiteX4" fmla="*/ 2567987 w 9147326"/>
              <a:gd name="connsiteY4" fmla="*/ 2682875 h 6857999"/>
              <a:gd name="connsiteX5" fmla="*/ 2572175 w 9147326"/>
              <a:gd name="connsiteY5" fmla="*/ 2687320 h 6857999"/>
              <a:gd name="connsiteX6" fmla="*/ 2576014 w 9147326"/>
              <a:gd name="connsiteY6" fmla="*/ 2692717 h 6857999"/>
              <a:gd name="connsiteX7" fmla="*/ 2579503 w 9147326"/>
              <a:gd name="connsiteY7" fmla="*/ 2697480 h 6857999"/>
              <a:gd name="connsiteX8" fmla="*/ 2582644 w 9147326"/>
              <a:gd name="connsiteY8" fmla="*/ 2702877 h 6857999"/>
              <a:gd name="connsiteX9" fmla="*/ 2585785 w 9147326"/>
              <a:gd name="connsiteY9" fmla="*/ 2708275 h 6857999"/>
              <a:gd name="connsiteX10" fmla="*/ 2588577 w 9147326"/>
              <a:gd name="connsiteY10" fmla="*/ 2713672 h 6857999"/>
              <a:gd name="connsiteX11" fmla="*/ 2591020 w 9147326"/>
              <a:gd name="connsiteY11" fmla="*/ 2719070 h 6857999"/>
              <a:gd name="connsiteX12" fmla="*/ 2593114 w 9147326"/>
              <a:gd name="connsiteY12" fmla="*/ 2725102 h 6857999"/>
              <a:gd name="connsiteX13" fmla="*/ 2594859 w 9147326"/>
              <a:gd name="connsiteY13" fmla="*/ 2730817 h 6857999"/>
              <a:gd name="connsiteX14" fmla="*/ 2596254 w 9147326"/>
              <a:gd name="connsiteY14" fmla="*/ 2736532 h 6857999"/>
              <a:gd name="connsiteX15" fmla="*/ 2597650 w 9147326"/>
              <a:gd name="connsiteY15" fmla="*/ 2742565 h 6857999"/>
              <a:gd name="connsiteX16" fmla="*/ 2598697 w 9147326"/>
              <a:gd name="connsiteY16" fmla="*/ 2748280 h 6857999"/>
              <a:gd name="connsiteX17" fmla="*/ 2599395 w 9147326"/>
              <a:gd name="connsiteY17" fmla="*/ 2753995 h 6857999"/>
              <a:gd name="connsiteX18" fmla="*/ 2599744 w 9147326"/>
              <a:gd name="connsiteY18" fmla="*/ 2760345 h 6857999"/>
              <a:gd name="connsiteX19" fmla="*/ 2600093 w 9147326"/>
              <a:gd name="connsiteY19" fmla="*/ 2766377 h 6857999"/>
              <a:gd name="connsiteX20" fmla="*/ 2599744 w 9147326"/>
              <a:gd name="connsiteY20" fmla="*/ 2772092 h 6857999"/>
              <a:gd name="connsiteX21" fmla="*/ 2599395 w 9147326"/>
              <a:gd name="connsiteY21" fmla="*/ 2778125 h 6857999"/>
              <a:gd name="connsiteX22" fmla="*/ 2598697 w 9147326"/>
              <a:gd name="connsiteY22" fmla="*/ 2784157 h 6857999"/>
              <a:gd name="connsiteX23" fmla="*/ 2597650 w 9147326"/>
              <a:gd name="connsiteY23" fmla="*/ 2790190 h 6857999"/>
              <a:gd name="connsiteX24" fmla="*/ 2596254 w 9147326"/>
              <a:gd name="connsiteY24" fmla="*/ 2795905 h 6857999"/>
              <a:gd name="connsiteX25" fmla="*/ 2594859 w 9147326"/>
              <a:gd name="connsiteY25" fmla="*/ 2801620 h 6857999"/>
              <a:gd name="connsiteX26" fmla="*/ 2593114 w 9147326"/>
              <a:gd name="connsiteY26" fmla="*/ 2807335 h 6857999"/>
              <a:gd name="connsiteX27" fmla="*/ 2591020 w 9147326"/>
              <a:gd name="connsiteY27" fmla="*/ 2813050 h 6857999"/>
              <a:gd name="connsiteX28" fmla="*/ 2588577 w 9147326"/>
              <a:gd name="connsiteY28" fmla="*/ 2818765 h 6857999"/>
              <a:gd name="connsiteX29" fmla="*/ 2585785 w 9147326"/>
              <a:gd name="connsiteY29" fmla="*/ 2824162 h 6857999"/>
              <a:gd name="connsiteX30" fmla="*/ 2582644 w 9147326"/>
              <a:gd name="connsiteY30" fmla="*/ 2829560 h 6857999"/>
              <a:gd name="connsiteX31" fmla="*/ 2579503 w 9147326"/>
              <a:gd name="connsiteY31" fmla="*/ 2834640 h 6857999"/>
              <a:gd name="connsiteX32" fmla="*/ 2576014 w 9147326"/>
              <a:gd name="connsiteY32" fmla="*/ 2840037 h 6857999"/>
              <a:gd name="connsiteX33" fmla="*/ 2572175 w 9147326"/>
              <a:gd name="connsiteY33" fmla="*/ 2844800 h 6857999"/>
              <a:gd name="connsiteX34" fmla="*/ 2567987 w 9147326"/>
              <a:gd name="connsiteY34" fmla="*/ 2849562 h 6857999"/>
              <a:gd name="connsiteX35" fmla="*/ 2563450 w 9147326"/>
              <a:gd name="connsiteY35" fmla="*/ 2854325 h 6857999"/>
              <a:gd name="connsiteX36" fmla="*/ 2558913 w 9147326"/>
              <a:gd name="connsiteY36" fmla="*/ 2858770 h 6857999"/>
              <a:gd name="connsiteX37" fmla="*/ 2554028 w 9147326"/>
              <a:gd name="connsiteY37" fmla="*/ 2862580 h 6857999"/>
              <a:gd name="connsiteX38" fmla="*/ 2549142 w 9147326"/>
              <a:gd name="connsiteY38" fmla="*/ 2866390 h 6857999"/>
              <a:gd name="connsiteX39" fmla="*/ 2543907 w 9147326"/>
              <a:gd name="connsiteY39" fmla="*/ 2870200 h 6857999"/>
              <a:gd name="connsiteX40" fmla="*/ 2538673 w 9147326"/>
              <a:gd name="connsiteY40" fmla="*/ 2873375 h 6857999"/>
              <a:gd name="connsiteX41" fmla="*/ 2533438 w 9147326"/>
              <a:gd name="connsiteY41" fmla="*/ 2876550 h 6857999"/>
              <a:gd name="connsiteX42" fmla="*/ 2527854 w 9147326"/>
              <a:gd name="connsiteY42" fmla="*/ 2879090 h 6857999"/>
              <a:gd name="connsiteX43" fmla="*/ 2522270 w 9147326"/>
              <a:gd name="connsiteY43" fmla="*/ 2881312 h 6857999"/>
              <a:gd name="connsiteX44" fmla="*/ 2516687 w 9147326"/>
              <a:gd name="connsiteY44" fmla="*/ 2883535 h 6857999"/>
              <a:gd name="connsiteX45" fmla="*/ 2510754 w 9147326"/>
              <a:gd name="connsiteY45" fmla="*/ 2885757 h 6857999"/>
              <a:gd name="connsiteX46" fmla="*/ 2505170 w 9147326"/>
              <a:gd name="connsiteY46" fmla="*/ 2887027 h 6857999"/>
              <a:gd name="connsiteX47" fmla="*/ 2499238 w 9147326"/>
              <a:gd name="connsiteY47" fmla="*/ 2888297 h 6857999"/>
              <a:gd name="connsiteX48" fmla="*/ 2493305 w 9147326"/>
              <a:gd name="connsiteY48" fmla="*/ 2889567 h 6857999"/>
              <a:gd name="connsiteX49" fmla="*/ 2487372 w 9147326"/>
              <a:gd name="connsiteY49" fmla="*/ 2890202 h 6857999"/>
              <a:gd name="connsiteX50" fmla="*/ 2481440 w 9147326"/>
              <a:gd name="connsiteY50" fmla="*/ 2890520 h 6857999"/>
              <a:gd name="connsiteX51" fmla="*/ 2475507 w 9147326"/>
              <a:gd name="connsiteY51" fmla="*/ 2890520 h 6857999"/>
              <a:gd name="connsiteX52" fmla="*/ 2469574 w 9147326"/>
              <a:gd name="connsiteY52" fmla="*/ 2890520 h 6857999"/>
              <a:gd name="connsiteX53" fmla="*/ 2463642 w 9147326"/>
              <a:gd name="connsiteY53" fmla="*/ 2890202 h 6857999"/>
              <a:gd name="connsiteX54" fmla="*/ 2457709 w 9147326"/>
              <a:gd name="connsiteY54" fmla="*/ 2889567 h 6857999"/>
              <a:gd name="connsiteX55" fmla="*/ 2451776 w 9147326"/>
              <a:gd name="connsiteY55" fmla="*/ 2888297 h 6857999"/>
              <a:gd name="connsiteX56" fmla="*/ 2445844 w 9147326"/>
              <a:gd name="connsiteY56" fmla="*/ 2887027 h 6857999"/>
              <a:gd name="connsiteX57" fmla="*/ 2439911 w 9147326"/>
              <a:gd name="connsiteY57" fmla="*/ 2885757 h 6857999"/>
              <a:gd name="connsiteX58" fmla="*/ 2434327 w 9147326"/>
              <a:gd name="connsiteY58" fmla="*/ 2883535 h 6857999"/>
              <a:gd name="connsiteX59" fmla="*/ 2428744 w 9147326"/>
              <a:gd name="connsiteY59" fmla="*/ 2881312 h 6857999"/>
              <a:gd name="connsiteX60" fmla="*/ 2423160 w 9147326"/>
              <a:gd name="connsiteY60" fmla="*/ 2879090 h 6857999"/>
              <a:gd name="connsiteX61" fmla="*/ 2417576 w 9147326"/>
              <a:gd name="connsiteY61" fmla="*/ 2876550 h 6857999"/>
              <a:gd name="connsiteX62" fmla="*/ 2412341 w 9147326"/>
              <a:gd name="connsiteY62" fmla="*/ 2873375 h 6857999"/>
              <a:gd name="connsiteX63" fmla="*/ 2407107 w 9147326"/>
              <a:gd name="connsiteY63" fmla="*/ 2870200 h 6857999"/>
              <a:gd name="connsiteX64" fmla="*/ 2401872 w 9147326"/>
              <a:gd name="connsiteY64" fmla="*/ 2866390 h 6857999"/>
              <a:gd name="connsiteX65" fmla="*/ 2396986 w 9147326"/>
              <a:gd name="connsiteY65" fmla="*/ 2862580 h 6857999"/>
              <a:gd name="connsiteX66" fmla="*/ 2392101 w 9147326"/>
              <a:gd name="connsiteY66" fmla="*/ 2858770 h 6857999"/>
              <a:gd name="connsiteX67" fmla="*/ 2387564 w 9147326"/>
              <a:gd name="connsiteY67" fmla="*/ 2854325 h 6857999"/>
              <a:gd name="connsiteX68" fmla="*/ 2273098 w 9147326"/>
              <a:gd name="connsiteY68" fmla="*/ 2740025 h 6857999"/>
              <a:gd name="connsiteX69" fmla="*/ 2268212 w 9147326"/>
              <a:gd name="connsiteY69" fmla="*/ 2735580 h 6857999"/>
              <a:gd name="connsiteX70" fmla="*/ 2263326 w 9147326"/>
              <a:gd name="connsiteY70" fmla="*/ 2731452 h 6857999"/>
              <a:gd name="connsiteX71" fmla="*/ 2258441 w 9147326"/>
              <a:gd name="connsiteY71" fmla="*/ 2727642 h 6857999"/>
              <a:gd name="connsiteX72" fmla="*/ 2253555 w 9147326"/>
              <a:gd name="connsiteY72" fmla="*/ 2724150 h 6857999"/>
              <a:gd name="connsiteX73" fmla="*/ 2248320 w 9147326"/>
              <a:gd name="connsiteY73" fmla="*/ 2720975 h 6857999"/>
              <a:gd name="connsiteX74" fmla="*/ 2242736 w 9147326"/>
              <a:gd name="connsiteY74" fmla="*/ 2717800 h 6857999"/>
              <a:gd name="connsiteX75" fmla="*/ 2237502 w 9147326"/>
              <a:gd name="connsiteY75" fmla="*/ 2715260 h 6857999"/>
              <a:gd name="connsiteX76" fmla="*/ 2231918 w 9147326"/>
              <a:gd name="connsiteY76" fmla="*/ 2713037 h 6857999"/>
              <a:gd name="connsiteX77" fmla="*/ 2225986 w 9147326"/>
              <a:gd name="connsiteY77" fmla="*/ 2710497 h 6857999"/>
              <a:gd name="connsiteX78" fmla="*/ 2220402 w 9147326"/>
              <a:gd name="connsiteY78" fmla="*/ 2708592 h 6857999"/>
              <a:gd name="connsiteX79" fmla="*/ 2214469 w 9147326"/>
              <a:gd name="connsiteY79" fmla="*/ 2707322 h 6857999"/>
              <a:gd name="connsiteX80" fmla="*/ 2208536 w 9147326"/>
              <a:gd name="connsiteY80" fmla="*/ 2706052 h 6857999"/>
              <a:gd name="connsiteX81" fmla="*/ 2202953 w 9147326"/>
              <a:gd name="connsiteY81" fmla="*/ 2704782 h 6857999"/>
              <a:gd name="connsiteX82" fmla="*/ 2196671 w 9147326"/>
              <a:gd name="connsiteY82" fmla="*/ 2704147 h 6857999"/>
              <a:gd name="connsiteX83" fmla="*/ 2190738 w 9147326"/>
              <a:gd name="connsiteY83" fmla="*/ 2703830 h 6857999"/>
              <a:gd name="connsiteX84" fmla="*/ 2184806 w 9147326"/>
              <a:gd name="connsiteY84" fmla="*/ 2703512 h 6857999"/>
              <a:gd name="connsiteX85" fmla="*/ 2178873 w 9147326"/>
              <a:gd name="connsiteY85" fmla="*/ 2703830 h 6857999"/>
              <a:gd name="connsiteX86" fmla="*/ 2172940 w 9147326"/>
              <a:gd name="connsiteY86" fmla="*/ 2704147 h 6857999"/>
              <a:gd name="connsiteX87" fmla="*/ 2167008 w 9147326"/>
              <a:gd name="connsiteY87" fmla="*/ 2704782 h 6857999"/>
              <a:gd name="connsiteX88" fmla="*/ 2161075 w 9147326"/>
              <a:gd name="connsiteY88" fmla="*/ 2706052 h 6857999"/>
              <a:gd name="connsiteX89" fmla="*/ 2155142 w 9147326"/>
              <a:gd name="connsiteY89" fmla="*/ 2707322 h 6857999"/>
              <a:gd name="connsiteX90" fmla="*/ 2149559 w 9147326"/>
              <a:gd name="connsiteY90" fmla="*/ 2708592 h 6857999"/>
              <a:gd name="connsiteX91" fmla="*/ 2143626 w 9147326"/>
              <a:gd name="connsiteY91" fmla="*/ 2710497 h 6857999"/>
              <a:gd name="connsiteX92" fmla="*/ 2138042 w 9147326"/>
              <a:gd name="connsiteY92" fmla="*/ 2713037 h 6857999"/>
              <a:gd name="connsiteX93" fmla="*/ 2132458 w 9147326"/>
              <a:gd name="connsiteY93" fmla="*/ 2715260 h 6857999"/>
              <a:gd name="connsiteX94" fmla="*/ 2126875 w 9147326"/>
              <a:gd name="connsiteY94" fmla="*/ 2717800 h 6857999"/>
              <a:gd name="connsiteX95" fmla="*/ 2121640 w 9147326"/>
              <a:gd name="connsiteY95" fmla="*/ 2720975 h 6857999"/>
              <a:gd name="connsiteX96" fmla="*/ 2116406 w 9147326"/>
              <a:gd name="connsiteY96" fmla="*/ 2724150 h 6857999"/>
              <a:gd name="connsiteX97" fmla="*/ 2111171 w 9147326"/>
              <a:gd name="connsiteY97" fmla="*/ 2727642 h 6857999"/>
              <a:gd name="connsiteX98" fmla="*/ 2106285 w 9147326"/>
              <a:gd name="connsiteY98" fmla="*/ 2731452 h 6857999"/>
              <a:gd name="connsiteX99" fmla="*/ 2101399 w 9147326"/>
              <a:gd name="connsiteY99" fmla="*/ 2735580 h 6857999"/>
              <a:gd name="connsiteX100" fmla="*/ 2096862 w 9147326"/>
              <a:gd name="connsiteY100" fmla="*/ 2740025 h 6857999"/>
              <a:gd name="connsiteX101" fmla="*/ 2092326 w 9147326"/>
              <a:gd name="connsiteY101" fmla="*/ 2744787 h 6857999"/>
              <a:gd name="connsiteX102" fmla="*/ 2088487 w 9147326"/>
              <a:gd name="connsiteY102" fmla="*/ 2749550 h 6857999"/>
              <a:gd name="connsiteX103" fmla="*/ 2084299 w 9147326"/>
              <a:gd name="connsiteY103" fmla="*/ 2754312 h 6857999"/>
              <a:gd name="connsiteX104" fmla="*/ 2080810 w 9147326"/>
              <a:gd name="connsiteY104" fmla="*/ 2759710 h 6857999"/>
              <a:gd name="connsiteX105" fmla="*/ 2077320 w 9147326"/>
              <a:gd name="connsiteY105" fmla="*/ 2764790 h 6857999"/>
              <a:gd name="connsiteX106" fmla="*/ 2074179 w 9147326"/>
              <a:gd name="connsiteY106" fmla="*/ 2770187 h 6857999"/>
              <a:gd name="connsiteX107" fmla="*/ 2071736 w 9147326"/>
              <a:gd name="connsiteY107" fmla="*/ 2775585 h 6857999"/>
              <a:gd name="connsiteX108" fmla="*/ 2069293 w 9147326"/>
              <a:gd name="connsiteY108" fmla="*/ 2781300 h 6857999"/>
              <a:gd name="connsiteX109" fmla="*/ 2066850 w 9147326"/>
              <a:gd name="connsiteY109" fmla="*/ 2787015 h 6857999"/>
              <a:gd name="connsiteX110" fmla="*/ 2065105 w 9147326"/>
              <a:gd name="connsiteY110" fmla="*/ 2792730 h 6857999"/>
              <a:gd name="connsiteX111" fmla="*/ 2063709 w 9147326"/>
              <a:gd name="connsiteY111" fmla="*/ 2798445 h 6857999"/>
              <a:gd name="connsiteX112" fmla="*/ 2062314 w 9147326"/>
              <a:gd name="connsiteY112" fmla="*/ 2804477 h 6857999"/>
              <a:gd name="connsiteX113" fmla="*/ 2061266 w 9147326"/>
              <a:gd name="connsiteY113" fmla="*/ 2810192 h 6857999"/>
              <a:gd name="connsiteX114" fmla="*/ 2060568 w 9147326"/>
              <a:gd name="connsiteY114" fmla="*/ 2816225 h 6857999"/>
              <a:gd name="connsiteX115" fmla="*/ 2060220 w 9147326"/>
              <a:gd name="connsiteY115" fmla="*/ 2822257 h 6857999"/>
              <a:gd name="connsiteX116" fmla="*/ 2059870 w 9147326"/>
              <a:gd name="connsiteY116" fmla="*/ 2827972 h 6857999"/>
              <a:gd name="connsiteX117" fmla="*/ 2060220 w 9147326"/>
              <a:gd name="connsiteY117" fmla="*/ 2834005 h 6857999"/>
              <a:gd name="connsiteX118" fmla="*/ 2060568 w 9147326"/>
              <a:gd name="connsiteY118" fmla="*/ 2840037 h 6857999"/>
              <a:gd name="connsiteX119" fmla="*/ 2061266 w 9147326"/>
              <a:gd name="connsiteY119" fmla="*/ 2845752 h 6857999"/>
              <a:gd name="connsiteX120" fmla="*/ 2062314 w 9147326"/>
              <a:gd name="connsiteY120" fmla="*/ 2851785 h 6857999"/>
              <a:gd name="connsiteX121" fmla="*/ 2063709 w 9147326"/>
              <a:gd name="connsiteY121" fmla="*/ 2857817 h 6857999"/>
              <a:gd name="connsiteX122" fmla="*/ 2065105 w 9147326"/>
              <a:gd name="connsiteY122" fmla="*/ 2863532 h 6857999"/>
              <a:gd name="connsiteX123" fmla="*/ 2066850 w 9147326"/>
              <a:gd name="connsiteY123" fmla="*/ 2869247 h 6857999"/>
              <a:gd name="connsiteX124" fmla="*/ 2069293 w 9147326"/>
              <a:gd name="connsiteY124" fmla="*/ 2875280 h 6857999"/>
              <a:gd name="connsiteX125" fmla="*/ 2071736 w 9147326"/>
              <a:gd name="connsiteY125" fmla="*/ 2880677 h 6857999"/>
              <a:gd name="connsiteX126" fmla="*/ 2074179 w 9147326"/>
              <a:gd name="connsiteY126" fmla="*/ 2886075 h 6857999"/>
              <a:gd name="connsiteX127" fmla="*/ 2077320 w 9147326"/>
              <a:gd name="connsiteY127" fmla="*/ 2891472 h 6857999"/>
              <a:gd name="connsiteX128" fmla="*/ 2080810 w 9147326"/>
              <a:gd name="connsiteY128" fmla="*/ 2896870 h 6857999"/>
              <a:gd name="connsiteX129" fmla="*/ 2084299 w 9147326"/>
              <a:gd name="connsiteY129" fmla="*/ 2901632 h 6857999"/>
              <a:gd name="connsiteX130" fmla="*/ 2088487 w 9147326"/>
              <a:gd name="connsiteY130" fmla="*/ 2906712 h 6857999"/>
              <a:gd name="connsiteX131" fmla="*/ 2092326 w 9147326"/>
              <a:gd name="connsiteY131" fmla="*/ 2911475 h 6857999"/>
              <a:gd name="connsiteX132" fmla="*/ 2096862 w 9147326"/>
              <a:gd name="connsiteY132" fmla="*/ 2916237 h 6857999"/>
              <a:gd name="connsiteX133" fmla="*/ 2820649 w 9147326"/>
              <a:gd name="connsiteY133" fmla="*/ 3639502 h 6857999"/>
              <a:gd name="connsiteX134" fmla="*/ 2825186 w 9147326"/>
              <a:gd name="connsiteY134" fmla="*/ 3643947 h 6857999"/>
              <a:gd name="connsiteX135" fmla="*/ 2829374 w 9147326"/>
              <a:gd name="connsiteY135" fmla="*/ 3648710 h 6857999"/>
              <a:gd name="connsiteX136" fmla="*/ 2833213 w 9147326"/>
              <a:gd name="connsiteY136" fmla="*/ 3653790 h 6857999"/>
              <a:gd name="connsiteX137" fmla="*/ 2836702 w 9147326"/>
              <a:gd name="connsiteY137" fmla="*/ 3658870 h 6857999"/>
              <a:gd name="connsiteX138" fmla="*/ 2839843 w 9147326"/>
              <a:gd name="connsiteY138" fmla="*/ 3664267 h 6857999"/>
              <a:gd name="connsiteX139" fmla="*/ 2842984 w 9147326"/>
              <a:gd name="connsiteY139" fmla="*/ 3669347 h 6857999"/>
              <a:gd name="connsiteX140" fmla="*/ 2845776 w 9147326"/>
              <a:gd name="connsiteY140" fmla="*/ 3675062 h 6857999"/>
              <a:gd name="connsiteX141" fmla="*/ 2847870 w 9147326"/>
              <a:gd name="connsiteY141" fmla="*/ 3680460 h 6857999"/>
              <a:gd name="connsiteX142" fmla="*/ 2850313 w 9147326"/>
              <a:gd name="connsiteY142" fmla="*/ 3686175 h 6857999"/>
              <a:gd name="connsiteX143" fmla="*/ 2852058 w 9147326"/>
              <a:gd name="connsiteY143" fmla="*/ 3691890 h 6857999"/>
              <a:gd name="connsiteX144" fmla="*/ 2853453 w 9147326"/>
              <a:gd name="connsiteY144" fmla="*/ 3697605 h 6857999"/>
              <a:gd name="connsiteX145" fmla="*/ 2854849 w 9147326"/>
              <a:gd name="connsiteY145" fmla="*/ 3703637 h 6857999"/>
              <a:gd name="connsiteX146" fmla="*/ 2855896 w 9147326"/>
              <a:gd name="connsiteY146" fmla="*/ 3709670 h 6857999"/>
              <a:gd name="connsiteX147" fmla="*/ 2856594 w 9147326"/>
              <a:gd name="connsiteY147" fmla="*/ 3715385 h 6857999"/>
              <a:gd name="connsiteX148" fmla="*/ 2856943 w 9147326"/>
              <a:gd name="connsiteY148" fmla="*/ 3721417 h 6857999"/>
              <a:gd name="connsiteX149" fmla="*/ 2857292 w 9147326"/>
              <a:gd name="connsiteY149" fmla="*/ 3727450 h 6857999"/>
              <a:gd name="connsiteX150" fmla="*/ 2856943 w 9147326"/>
              <a:gd name="connsiteY150" fmla="*/ 3733165 h 6857999"/>
              <a:gd name="connsiteX151" fmla="*/ 2856594 w 9147326"/>
              <a:gd name="connsiteY151" fmla="*/ 3739197 h 6857999"/>
              <a:gd name="connsiteX152" fmla="*/ 2855896 w 9147326"/>
              <a:gd name="connsiteY152" fmla="*/ 3745230 h 6857999"/>
              <a:gd name="connsiteX153" fmla="*/ 2854849 w 9147326"/>
              <a:gd name="connsiteY153" fmla="*/ 3750945 h 6857999"/>
              <a:gd name="connsiteX154" fmla="*/ 2853453 w 9147326"/>
              <a:gd name="connsiteY154" fmla="*/ 3756977 h 6857999"/>
              <a:gd name="connsiteX155" fmla="*/ 2852058 w 9147326"/>
              <a:gd name="connsiteY155" fmla="*/ 3763010 h 6857999"/>
              <a:gd name="connsiteX156" fmla="*/ 2850313 w 9147326"/>
              <a:gd name="connsiteY156" fmla="*/ 3768407 h 6857999"/>
              <a:gd name="connsiteX157" fmla="*/ 2847870 w 9147326"/>
              <a:gd name="connsiteY157" fmla="*/ 3774122 h 6857999"/>
              <a:gd name="connsiteX158" fmla="*/ 2845776 w 9147326"/>
              <a:gd name="connsiteY158" fmla="*/ 3779837 h 6857999"/>
              <a:gd name="connsiteX159" fmla="*/ 2842984 w 9147326"/>
              <a:gd name="connsiteY159" fmla="*/ 3785235 h 6857999"/>
              <a:gd name="connsiteX160" fmla="*/ 2839843 w 9147326"/>
              <a:gd name="connsiteY160" fmla="*/ 3790632 h 6857999"/>
              <a:gd name="connsiteX161" fmla="*/ 2836702 w 9147326"/>
              <a:gd name="connsiteY161" fmla="*/ 3795712 h 6857999"/>
              <a:gd name="connsiteX162" fmla="*/ 2833213 w 9147326"/>
              <a:gd name="connsiteY162" fmla="*/ 3801110 h 6857999"/>
              <a:gd name="connsiteX163" fmla="*/ 2829374 w 9147326"/>
              <a:gd name="connsiteY163" fmla="*/ 3805872 h 6857999"/>
              <a:gd name="connsiteX164" fmla="*/ 2825186 w 9147326"/>
              <a:gd name="connsiteY164" fmla="*/ 3810635 h 6857999"/>
              <a:gd name="connsiteX165" fmla="*/ 2820649 w 9147326"/>
              <a:gd name="connsiteY165" fmla="*/ 3815397 h 6857999"/>
              <a:gd name="connsiteX166" fmla="*/ 2816113 w 9147326"/>
              <a:gd name="connsiteY166" fmla="*/ 3819842 h 6857999"/>
              <a:gd name="connsiteX167" fmla="*/ 2811227 w 9147326"/>
              <a:gd name="connsiteY167" fmla="*/ 3823970 h 6857999"/>
              <a:gd name="connsiteX168" fmla="*/ 2806341 w 9147326"/>
              <a:gd name="connsiteY168" fmla="*/ 3827780 h 6857999"/>
              <a:gd name="connsiteX169" fmla="*/ 2801106 w 9147326"/>
              <a:gd name="connsiteY169" fmla="*/ 3831272 h 6857999"/>
              <a:gd name="connsiteX170" fmla="*/ 2795872 w 9147326"/>
              <a:gd name="connsiteY170" fmla="*/ 3834447 h 6857999"/>
              <a:gd name="connsiteX171" fmla="*/ 2790637 w 9147326"/>
              <a:gd name="connsiteY171" fmla="*/ 3837622 h 6857999"/>
              <a:gd name="connsiteX172" fmla="*/ 2785053 w 9147326"/>
              <a:gd name="connsiteY172" fmla="*/ 3840480 h 6857999"/>
              <a:gd name="connsiteX173" fmla="*/ 2779469 w 9147326"/>
              <a:gd name="connsiteY173" fmla="*/ 3843020 h 6857999"/>
              <a:gd name="connsiteX174" fmla="*/ 2773886 w 9147326"/>
              <a:gd name="connsiteY174" fmla="*/ 3844925 h 6857999"/>
              <a:gd name="connsiteX175" fmla="*/ 2767953 w 9147326"/>
              <a:gd name="connsiteY175" fmla="*/ 3846830 h 6857999"/>
              <a:gd name="connsiteX176" fmla="*/ 2762369 w 9147326"/>
              <a:gd name="connsiteY176" fmla="*/ 3848417 h 6857999"/>
              <a:gd name="connsiteX177" fmla="*/ 2756437 w 9147326"/>
              <a:gd name="connsiteY177" fmla="*/ 3849370 h 6857999"/>
              <a:gd name="connsiteX178" fmla="*/ 2750504 w 9147326"/>
              <a:gd name="connsiteY178" fmla="*/ 3850640 h 6857999"/>
              <a:gd name="connsiteX179" fmla="*/ 2744571 w 9147326"/>
              <a:gd name="connsiteY179" fmla="*/ 3851275 h 6857999"/>
              <a:gd name="connsiteX180" fmla="*/ 2738639 w 9147326"/>
              <a:gd name="connsiteY180" fmla="*/ 3851592 h 6857999"/>
              <a:gd name="connsiteX181" fmla="*/ 2732706 w 9147326"/>
              <a:gd name="connsiteY181" fmla="*/ 3851910 h 6857999"/>
              <a:gd name="connsiteX182" fmla="*/ 2726773 w 9147326"/>
              <a:gd name="connsiteY182" fmla="*/ 3851592 h 6857999"/>
              <a:gd name="connsiteX183" fmla="*/ 2720841 w 9147326"/>
              <a:gd name="connsiteY183" fmla="*/ 3851275 h 6857999"/>
              <a:gd name="connsiteX184" fmla="*/ 2714908 w 9147326"/>
              <a:gd name="connsiteY184" fmla="*/ 3850640 h 6857999"/>
              <a:gd name="connsiteX185" fmla="*/ 2708975 w 9147326"/>
              <a:gd name="connsiteY185" fmla="*/ 3849370 h 6857999"/>
              <a:gd name="connsiteX186" fmla="*/ 2703043 w 9147326"/>
              <a:gd name="connsiteY186" fmla="*/ 3848417 h 6857999"/>
              <a:gd name="connsiteX187" fmla="*/ 2697110 w 9147326"/>
              <a:gd name="connsiteY187" fmla="*/ 3846830 h 6857999"/>
              <a:gd name="connsiteX188" fmla="*/ 2691526 w 9147326"/>
              <a:gd name="connsiteY188" fmla="*/ 3844925 h 6857999"/>
              <a:gd name="connsiteX189" fmla="*/ 2685943 w 9147326"/>
              <a:gd name="connsiteY189" fmla="*/ 3843020 h 6857999"/>
              <a:gd name="connsiteX190" fmla="*/ 2680359 w 9147326"/>
              <a:gd name="connsiteY190" fmla="*/ 3840480 h 6857999"/>
              <a:gd name="connsiteX191" fmla="*/ 2674775 w 9147326"/>
              <a:gd name="connsiteY191" fmla="*/ 3837622 h 6857999"/>
              <a:gd name="connsiteX192" fmla="*/ 2669540 w 9147326"/>
              <a:gd name="connsiteY192" fmla="*/ 3834447 h 6857999"/>
              <a:gd name="connsiteX193" fmla="*/ 2664306 w 9147326"/>
              <a:gd name="connsiteY193" fmla="*/ 3831272 h 6857999"/>
              <a:gd name="connsiteX194" fmla="*/ 2659071 w 9147326"/>
              <a:gd name="connsiteY194" fmla="*/ 3827780 h 6857999"/>
              <a:gd name="connsiteX195" fmla="*/ 2654185 w 9147326"/>
              <a:gd name="connsiteY195" fmla="*/ 3823970 h 6857999"/>
              <a:gd name="connsiteX196" fmla="*/ 2649300 w 9147326"/>
              <a:gd name="connsiteY196" fmla="*/ 3819842 h 6857999"/>
              <a:gd name="connsiteX197" fmla="*/ 2644763 w 9147326"/>
              <a:gd name="connsiteY197" fmla="*/ 3815397 h 6857999"/>
              <a:gd name="connsiteX198" fmla="*/ 2548793 w 9147326"/>
              <a:gd name="connsiteY198" fmla="*/ 3720147 h 6857999"/>
              <a:gd name="connsiteX199" fmla="*/ 2441307 w 9147326"/>
              <a:gd name="connsiteY199" fmla="*/ 3612515 h 6857999"/>
              <a:gd name="connsiteX200" fmla="*/ 2436770 w 9147326"/>
              <a:gd name="connsiteY200" fmla="*/ 3608070 h 6857999"/>
              <a:gd name="connsiteX201" fmla="*/ 2431884 w 9147326"/>
              <a:gd name="connsiteY201" fmla="*/ 3604260 h 6857999"/>
              <a:gd name="connsiteX202" fmla="*/ 2426999 w 9147326"/>
              <a:gd name="connsiteY202" fmla="*/ 3600132 h 6857999"/>
              <a:gd name="connsiteX203" fmla="*/ 2421764 w 9147326"/>
              <a:gd name="connsiteY203" fmla="*/ 3596640 h 6857999"/>
              <a:gd name="connsiteX204" fmla="*/ 2416529 w 9147326"/>
              <a:gd name="connsiteY204" fmla="*/ 3593465 h 6857999"/>
              <a:gd name="connsiteX205" fmla="*/ 2411295 w 9147326"/>
              <a:gd name="connsiteY205" fmla="*/ 3590290 h 6857999"/>
              <a:gd name="connsiteX206" fmla="*/ 2405711 w 9147326"/>
              <a:gd name="connsiteY206" fmla="*/ 3587750 h 6857999"/>
              <a:gd name="connsiteX207" fmla="*/ 2400127 w 9147326"/>
              <a:gd name="connsiteY207" fmla="*/ 3585210 h 6857999"/>
              <a:gd name="connsiteX208" fmla="*/ 2394543 w 9147326"/>
              <a:gd name="connsiteY208" fmla="*/ 3583305 h 6857999"/>
              <a:gd name="connsiteX209" fmla="*/ 2388960 w 9147326"/>
              <a:gd name="connsiteY209" fmla="*/ 3581082 h 6857999"/>
              <a:gd name="connsiteX210" fmla="*/ 2383027 w 9147326"/>
              <a:gd name="connsiteY210" fmla="*/ 3579812 h 6857999"/>
              <a:gd name="connsiteX211" fmla="*/ 2377094 w 9147326"/>
              <a:gd name="connsiteY211" fmla="*/ 3578225 h 6857999"/>
              <a:gd name="connsiteX212" fmla="*/ 2371162 w 9147326"/>
              <a:gd name="connsiteY212" fmla="*/ 3577272 h 6857999"/>
              <a:gd name="connsiteX213" fmla="*/ 2365229 w 9147326"/>
              <a:gd name="connsiteY213" fmla="*/ 3576637 h 6857999"/>
              <a:gd name="connsiteX214" fmla="*/ 2358947 w 9147326"/>
              <a:gd name="connsiteY214" fmla="*/ 3576320 h 6857999"/>
              <a:gd name="connsiteX215" fmla="*/ 2353015 w 9147326"/>
              <a:gd name="connsiteY215" fmla="*/ 3576320 h 6857999"/>
              <a:gd name="connsiteX216" fmla="*/ 2347082 w 9147326"/>
              <a:gd name="connsiteY216" fmla="*/ 3576320 h 6857999"/>
              <a:gd name="connsiteX217" fmla="*/ 2341149 w 9147326"/>
              <a:gd name="connsiteY217" fmla="*/ 3576637 h 6857999"/>
              <a:gd name="connsiteX218" fmla="*/ 2335217 w 9147326"/>
              <a:gd name="connsiteY218" fmla="*/ 3577272 h 6857999"/>
              <a:gd name="connsiteX219" fmla="*/ 2329284 w 9147326"/>
              <a:gd name="connsiteY219" fmla="*/ 3578225 h 6857999"/>
              <a:gd name="connsiteX220" fmla="*/ 2323351 w 9147326"/>
              <a:gd name="connsiteY220" fmla="*/ 3579812 h 6857999"/>
              <a:gd name="connsiteX221" fmla="*/ 2317419 w 9147326"/>
              <a:gd name="connsiteY221" fmla="*/ 3581082 h 6857999"/>
              <a:gd name="connsiteX222" fmla="*/ 2311835 w 9147326"/>
              <a:gd name="connsiteY222" fmla="*/ 3583305 h 6857999"/>
              <a:gd name="connsiteX223" fmla="*/ 2306251 w 9147326"/>
              <a:gd name="connsiteY223" fmla="*/ 3585210 h 6857999"/>
              <a:gd name="connsiteX224" fmla="*/ 2300668 w 9147326"/>
              <a:gd name="connsiteY224" fmla="*/ 3587750 h 6857999"/>
              <a:gd name="connsiteX225" fmla="*/ 2295084 w 9147326"/>
              <a:gd name="connsiteY225" fmla="*/ 3590290 h 6857999"/>
              <a:gd name="connsiteX226" fmla="*/ 2289849 w 9147326"/>
              <a:gd name="connsiteY226" fmla="*/ 3593465 h 6857999"/>
              <a:gd name="connsiteX227" fmla="*/ 2284614 w 9147326"/>
              <a:gd name="connsiteY227" fmla="*/ 3596640 h 6857999"/>
              <a:gd name="connsiteX228" fmla="*/ 2279380 w 9147326"/>
              <a:gd name="connsiteY228" fmla="*/ 3600450 h 6857999"/>
              <a:gd name="connsiteX229" fmla="*/ 2274494 w 9147326"/>
              <a:gd name="connsiteY229" fmla="*/ 3604260 h 6857999"/>
              <a:gd name="connsiteX230" fmla="*/ 2269608 w 9147326"/>
              <a:gd name="connsiteY230" fmla="*/ 3608070 h 6857999"/>
              <a:gd name="connsiteX231" fmla="*/ 2265071 w 9147326"/>
              <a:gd name="connsiteY231" fmla="*/ 3612515 h 6857999"/>
              <a:gd name="connsiteX232" fmla="*/ 2261232 w 9147326"/>
              <a:gd name="connsiteY232" fmla="*/ 3616325 h 6857999"/>
              <a:gd name="connsiteX233" fmla="*/ 2258092 w 9147326"/>
              <a:gd name="connsiteY233" fmla="*/ 3620135 h 6857999"/>
              <a:gd name="connsiteX234" fmla="*/ 2251810 w 9147326"/>
              <a:gd name="connsiteY234" fmla="*/ 3628390 h 6857999"/>
              <a:gd name="connsiteX235" fmla="*/ 2246226 w 9147326"/>
              <a:gd name="connsiteY235" fmla="*/ 3636327 h 6857999"/>
              <a:gd name="connsiteX236" fmla="*/ 2241690 w 9147326"/>
              <a:gd name="connsiteY236" fmla="*/ 3644900 h 6857999"/>
              <a:gd name="connsiteX237" fmla="*/ 2237502 w 9147326"/>
              <a:gd name="connsiteY237" fmla="*/ 3654107 h 6857999"/>
              <a:gd name="connsiteX238" fmla="*/ 2234361 w 9147326"/>
              <a:gd name="connsiteY238" fmla="*/ 3663315 h 6857999"/>
              <a:gd name="connsiteX239" fmla="*/ 2231918 w 9147326"/>
              <a:gd name="connsiteY239" fmla="*/ 3672522 h 6857999"/>
              <a:gd name="connsiteX240" fmla="*/ 2230173 w 9147326"/>
              <a:gd name="connsiteY240" fmla="*/ 3682047 h 6857999"/>
              <a:gd name="connsiteX241" fmla="*/ 2229126 w 9147326"/>
              <a:gd name="connsiteY241" fmla="*/ 3691572 h 6857999"/>
              <a:gd name="connsiteX242" fmla="*/ 2228777 w 9147326"/>
              <a:gd name="connsiteY242" fmla="*/ 3701097 h 6857999"/>
              <a:gd name="connsiteX243" fmla="*/ 2229475 w 9147326"/>
              <a:gd name="connsiteY243" fmla="*/ 3710622 h 6857999"/>
              <a:gd name="connsiteX244" fmla="*/ 2230522 w 9147326"/>
              <a:gd name="connsiteY244" fmla="*/ 3720465 h 6857999"/>
              <a:gd name="connsiteX245" fmla="*/ 2232616 w 9147326"/>
              <a:gd name="connsiteY245" fmla="*/ 3729672 h 6857999"/>
              <a:gd name="connsiteX246" fmla="*/ 2235059 w 9147326"/>
              <a:gd name="connsiteY246" fmla="*/ 3739197 h 6857999"/>
              <a:gd name="connsiteX247" fmla="*/ 2238549 w 9147326"/>
              <a:gd name="connsiteY247" fmla="*/ 3748405 h 6857999"/>
              <a:gd name="connsiteX248" fmla="*/ 2242736 w 9147326"/>
              <a:gd name="connsiteY248" fmla="*/ 3756977 h 6857999"/>
              <a:gd name="connsiteX249" fmla="*/ 2534136 w 9147326"/>
              <a:gd name="connsiteY249" fmla="*/ 4048442 h 6857999"/>
              <a:gd name="connsiteX250" fmla="*/ 2538673 w 9147326"/>
              <a:gd name="connsiteY250" fmla="*/ 4052887 h 6857999"/>
              <a:gd name="connsiteX251" fmla="*/ 2542860 w 9147326"/>
              <a:gd name="connsiteY251" fmla="*/ 4057967 h 6857999"/>
              <a:gd name="connsiteX252" fmla="*/ 2546699 w 9147326"/>
              <a:gd name="connsiteY252" fmla="*/ 4062730 h 6857999"/>
              <a:gd name="connsiteX253" fmla="*/ 2550189 w 9147326"/>
              <a:gd name="connsiteY253" fmla="*/ 4067810 h 6857999"/>
              <a:gd name="connsiteX254" fmla="*/ 2553330 w 9147326"/>
              <a:gd name="connsiteY254" fmla="*/ 4073207 h 6857999"/>
              <a:gd name="connsiteX255" fmla="*/ 2556471 w 9147326"/>
              <a:gd name="connsiteY255" fmla="*/ 4078287 h 6857999"/>
              <a:gd name="connsiteX256" fmla="*/ 2559262 w 9147326"/>
              <a:gd name="connsiteY256" fmla="*/ 4084002 h 6857999"/>
              <a:gd name="connsiteX257" fmla="*/ 2561705 w 9147326"/>
              <a:gd name="connsiteY257" fmla="*/ 4089717 h 6857999"/>
              <a:gd name="connsiteX258" fmla="*/ 2563799 w 9147326"/>
              <a:gd name="connsiteY258" fmla="*/ 4095115 h 6857999"/>
              <a:gd name="connsiteX259" fmla="*/ 2565544 w 9147326"/>
              <a:gd name="connsiteY259" fmla="*/ 4100830 h 6857999"/>
              <a:gd name="connsiteX260" fmla="*/ 2566940 w 9147326"/>
              <a:gd name="connsiteY260" fmla="*/ 4106862 h 6857999"/>
              <a:gd name="connsiteX261" fmla="*/ 2568336 w 9147326"/>
              <a:gd name="connsiteY261" fmla="*/ 4112577 h 6857999"/>
              <a:gd name="connsiteX262" fmla="*/ 2569383 w 9147326"/>
              <a:gd name="connsiteY262" fmla="*/ 4118610 h 6857999"/>
              <a:gd name="connsiteX263" fmla="*/ 2570081 w 9147326"/>
              <a:gd name="connsiteY263" fmla="*/ 4124642 h 6857999"/>
              <a:gd name="connsiteX264" fmla="*/ 2570430 w 9147326"/>
              <a:gd name="connsiteY264" fmla="*/ 4130357 h 6857999"/>
              <a:gd name="connsiteX265" fmla="*/ 2570779 w 9147326"/>
              <a:gd name="connsiteY265" fmla="*/ 4136390 h 6857999"/>
              <a:gd name="connsiteX266" fmla="*/ 2570430 w 9147326"/>
              <a:gd name="connsiteY266" fmla="*/ 4142422 h 6857999"/>
              <a:gd name="connsiteX267" fmla="*/ 2570081 w 9147326"/>
              <a:gd name="connsiteY267" fmla="*/ 4148137 h 6857999"/>
              <a:gd name="connsiteX268" fmla="*/ 2569383 w 9147326"/>
              <a:gd name="connsiteY268" fmla="*/ 4154170 h 6857999"/>
              <a:gd name="connsiteX269" fmla="*/ 2568336 w 9147326"/>
              <a:gd name="connsiteY269" fmla="*/ 4160202 h 6857999"/>
              <a:gd name="connsiteX270" fmla="*/ 2566940 w 9147326"/>
              <a:gd name="connsiteY270" fmla="*/ 4165917 h 6857999"/>
              <a:gd name="connsiteX271" fmla="*/ 2565544 w 9147326"/>
              <a:gd name="connsiteY271" fmla="*/ 4171632 h 6857999"/>
              <a:gd name="connsiteX272" fmla="*/ 2563799 w 9147326"/>
              <a:gd name="connsiteY272" fmla="*/ 4177665 h 6857999"/>
              <a:gd name="connsiteX273" fmla="*/ 2561705 w 9147326"/>
              <a:gd name="connsiteY273" fmla="*/ 4183062 h 6857999"/>
              <a:gd name="connsiteX274" fmla="*/ 2559262 w 9147326"/>
              <a:gd name="connsiteY274" fmla="*/ 4188777 h 6857999"/>
              <a:gd name="connsiteX275" fmla="*/ 2556471 w 9147326"/>
              <a:gd name="connsiteY275" fmla="*/ 4194175 h 6857999"/>
              <a:gd name="connsiteX276" fmla="*/ 2553330 w 9147326"/>
              <a:gd name="connsiteY276" fmla="*/ 4199572 h 6857999"/>
              <a:gd name="connsiteX277" fmla="*/ 2550189 w 9147326"/>
              <a:gd name="connsiteY277" fmla="*/ 4204652 h 6857999"/>
              <a:gd name="connsiteX278" fmla="*/ 2546699 w 9147326"/>
              <a:gd name="connsiteY278" fmla="*/ 4210050 h 6857999"/>
              <a:gd name="connsiteX279" fmla="*/ 2542860 w 9147326"/>
              <a:gd name="connsiteY279" fmla="*/ 4214812 h 6857999"/>
              <a:gd name="connsiteX280" fmla="*/ 2538673 w 9147326"/>
              <a:gd name="connsiteY280" fmla="*/ 4219892 h 6857999"/>
              <a:gd name="connsiteX281" fmla="*/ 2534136 w 9147326"/>
              <a:gd name="connsiteY281" fmla="*/ 4224337 h 6857999"/>
              <a:gd name="connsiteX282" fmla="*/ 2529599 w 9147326"/>
              <a:gd name="connsiteY282" fmla="*/ 4228782 h 6857999"/>
              <a:gd name="connsiteX283" fmla="*/ 2524713 w 9147326"/>
              <a:gd name="connsiteY283" fmla="*/ 4232592 h 6857999"/>
              <a:gd name="connsiteX284" fmla="*/ 2519828 w 9147326"/>
              <a:gd name="connsiteY284" fmla="*/ 4236402 h 6857999"/>
              <a:gd name="connsiteX285" fmla="*/ 2514942 w 9147326"/>
              <a:gd name="connsiteY285" fmla="*/ 4239895 h 6857999"/>
              <a:gd name="connsiteX286" fmla="*/ 2509707 w 9147326"/>
              <a:gd name="connsiteY286" fmla="*/ 4243387 h 6857999"/>
              <a:gd name="connsiteX287" fmla="*/ 2504472 w 9147326"/>
              <a:gd name="connsiteY287" fmla="*/ 4246245 h 6857999"/>
              <a:gd name="connsiteX288" fmla="*/ 2498889 w 9147326"/>
              <a:gd name="connsiteY288" fmla="*/ 4249102 h 6857999"/>
              <a:gd name="connsiteX289" fmla="*/ 2493654 w 9147326"/>
              <a:gd name="connsiteY289" fmla="*/ 4251642 h 6857999"/>
              <a:gd name="connsiteX290" fmla="*/ 2488070 w 9147326"/>
              <a:gd name="connsiteY290" fmla="*/ 4253547 h 6857999"/>
              <a:gd name="connsiteX291" fmla="*/ 2482138 w 9147326"/>
              <a:gd name="connsiteY291" fmla="*/ 4255452 h 6857999"/>
              <a:gd name="connsiteX292" fmla="*/ 2476554 w 9147326"/>
              <a:gd name="connsiteY292" fmla="*/ 4257040 h 6857999"/>
              <a:gd name="connsiteX293" fmla="*/ 2470621 w 9147326"/>
              <a:gd name="connsiteY293" fmla="*/ 4258627 h 6857999"/>
              <a:gd name="connsiteX294" fmla="*/ 2465038 w 9147326"/>
              <a:gd name="connsiteY294" fmla="*/ 4259262 h 6857999"/>
              <a:gd name="connsiteX295" fmla="*/ 2459105 w 9147326"/>
              <a:gd name="connsiteY295" fmla="*/ 4260215 h 6857999"/>
              <a:gd name="connsiteX296" fmla="*/ 2453172 w 9147326"/>
              <a:gd name="connsiteY296" fmla="*/ 4260532 h 6857999"/>
              <a:gd name="connsiteX297" fmla="*/ 2447240 w 9147326"/>
              <a:gd name="connsiteY297" fmla="*/ 4260532 h 6857999"/>
              <a:gd name="connsiteX298" fmla="*/ 5052034 w 9147326"/>
              <a:gd name="connsiteY298" fmla="*/ 6857999 h 6857999"/>
              <a:gd name="connsiteX299" fmla="*/ 9147326 w 9147326"/>
              <a:gd name="connsiteY299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</a:cxnLst>
            <a:rect l="l" t="t" r="r" b="b"/>
            <a:pathLst>
              <a:path w="9147326" h="6857999">
                <a:moveTo>
                  <a:pt x="9147326" y="0"/>
                </a:moveTo>
                <a:lnTo>
                  <a:pt x="0" y="0"/>
                </a:lnTo>
                <a:lnTo>
                  <a:pt x="0" y="117731"/>
                </a:lnTo>
                <a:lnTo>
                  <a:pt x="2563450" y="2678112"/>
                </a:lnTo>
                <a:lnTo>
                  <a:pt x="2567987" y="2682875"/>
                </a:lnTo>
                <a:lnTo>
                  <a:pt x="2572175" y="2687320"/>
                </a:lnTo>
                <a:lnTo>
                  <a:pt x="2576014" y="2692717"/>
                </a:lnTo>
                <a:lnTo>
                  <a:pt x="2579503" y="2697480"/>
                </a:lnTo>
                <a:lnTo>
                  <a:pt x="2582644" y="2702877"/>
                </a:lnTo>
                <a:lnTo>
                  <a:pt x="2585785" y="2708275"/>
                </a:lnTo>
                <a:lnTo>
                  <a:pt x="2588577" y="2713672"/>
                </a:lnTo>
                <a:lnTo>
                  <a:pt x="2591020" y="2719070"/>
                </a:lnTo>
                <a:lnTo>
                  <a:pt x="2593114" y="2725102"/>
                </a:lnTo>
                <a:lnTo>
                  <a:pt x="2594859" y="2730817"/>
                </a:lnTo>
                <a:lnTo>
                  <a:pt x="2596254" y="2736532"/>
                </a:lnTo>
                <a:lnTo>
                  <a:pt x="2597650" y="2742565"/>
                </a:lnTo>
                <a:lnTo>
                  <a:pt x="2598697" y="2748280"/>
                </a:lnTo>
                <a:cubicBezTo>
                  <a:pt x="2598930" y="2750185"/>
                  <a:pt x="2599162" y="2752090"/>
                  <a:pt x="2599395" y="2753995"/>
                </a:cubicBezTo>
                <a:cubicBezTo>
                  <a:pt x="2599511" y="2756112"/>
                  <a:pt x="2599628" y="2758228"/>
                  <a:pt x="2599744" y="2760345"/>
                </a:cubicBezTo>
                <a:cubicBezTo>
                  <a:pt x="2599860" y="2762356"/>
                  <a:pt x="2599977" y="2764366"/>
                  <a:pt x="2600093" y="2766377"/>
                </a:cubicBezTo>
                <a:cubicBezTo>
                  <a:pt x="2599977" y="2768282"/>
                  <a:pt x="2599860" y="2770187"/>
                  <a:pt x="2599744" y="2772092"/>
                </a:cubicBezTo>
                <a:cubicBezTo>
                  <a:pt x="2599628" y="2774103"/>
                  <a:pt x="2599511" y="2776114"/>
                  <a:pt x="2599395" y="2778125"/>
                </a:cubicBezTo>
                <a:cubicBezTo>
                  <a:pt x="2599162" y="2780136"/>
                  <a:pt x="2598930" y="2782146"/>
                  <a:pt x="2598697" y="2784157"/>
                </a:cubicBezTo>
                <a:lnTo>
                  <a:pt x="2597650" y="2790190"/>
                </a:lnTo>
                <a:lnTo>
                  <a:pt x="2596254" y="2795905"/>
                </a:lnTo>
                <a:lnTo>
                  <a:pt x="2594859" y="2801620"/>
                </a:lnTo>
                <a:lnTo>
                  <a:pt x="2593114" y="2807335"/>
                </a:lnTo>
                <a:lnTo>
                  <a:pt x="2591020" y="2813050"/>
                </a:lnTo>
                <a:lnTo>
                  <a:pt x="2588577" y="2818765"/>
                </a:lnTo>
                <a:lnTo>
                  <a:pt x="2585785" y="2824162"/>
                </a:lnTo>
                <a:lnTo>
                  <a:pt x="2582644" y="2829560"/>
                </a:lnTo>
                <a:lnTo>
                  <a:pt x="2579503" y="2834640"/>
                </a:lnTo>
                <a:lnTo>
                  <a:pt x="2576014" y="2840037"/>
                </a:lnTo>
                <a:lnTo>
                  <a:pt x="2572175" y="2844800"/>
                </a:lnTo>
                <a:lnTo>
                  <a:pt x="2567987" y="2849562"/>
                </a:lnTo>
                <a:lnTo>
                  <a:pt x="2563450" y="2854325"/>
                </a:lnTo>
                <a:lnTo>
                  <a:pt x="2558913" y="2858770"/>
                </a:lnTo>
                <a:lnTo>
                  <a:pt x="2554028" y="2862580"/>
                </a:lnTo>
                <a:lnTo>
                  <a:pt x="2549142" y="2866390"/>
                </a:lnTo>
                <a:lnTo>
                  <a:pt x="2543907" y="2870200"/>
                </a:lnTo>
                <a:lnTo>
                  <a:pt x="2538673" y="2873375"/>
                </a:lnTo>
                <a:lnTo>
                  <a:pt x="2533438" y="2876550"/>
                </a:lnTo>
                <a:lnTo>
                  <a:pt x="2527854" y="2879090"/>
                </a:lnTo>
                <a:lnTo>
                  <a:pt x="2522270" y="2881312"/>
                </a:lnTo>
                <a:lnTo>
                  <a:pt x="2516687" y="2883535"/>
                </a:lnTo>
                <a:lnTo>
                  <a:pt x="2510754" y="2885757"/>
                </a:lnTo>
                <a:lnTo>
                  <a:pt x="2505170" y="2887027"/>
                </a:lnTo>
                <a:lnTo>
                  <a:pt x="2499238" y="2888297"/>
                </a:lnTo>
                <a:lnTo>
                  <a:pt x="2493305" y="2889567"/>
                </a:lnTo>
                <a:lnTo>
                  <a:pt x="2487372" y="2890202"/>
                </a:lnTo>
                <a:lnTo>
                  <a:pt x="2481440" y="2890520"/>
                </a:lnTo>
                <a:lnTo>
                  <a:pt x="2475507" y="2890520"/>
                </a:lnTo>
                <a:lnTo>
                  <a:pt x="2469574" y="2890520"/>
                </a:lnTo>
                <a:lnTo>
                  <a:pt x="2463642" y="2890202"/>
                </a:lnTo>
                <a:lnTo>
                  <a:pt x="2457709" y="2889567"/>
                </a:lnTo>
                <a:lnTo>
                  <a:pt x="2451776" y="2888297"/>
                </a:lnTo>
                <a:lnTo>
                  <a:pt x="2445844" y="2887027"/>
                </a:lnTo>
                <a:lnTo>
                  <a:pt x="2439911" y="2885757"/>
                </a:lnTo>
                <a:lnTo>
                  <a:pt x="2434327" y="2883535"/>
                </a:lnTo>
                <a:lnTo>
                  <a:pt x="2428744" y="2881312"/>
                </a:lnTo>
                <a:lnTo>
                  <a:pt x="2423160" y="2879090"/>
                </a:lnTo>
                <a:lnTo>
                  <a:pt x="2417576" y="2876550"/>
                </a:lnTo>
                <a:lnTo>
                  <a:pt x="2412341" y="2873375"/>
                </a:lnTo>
                <a:lnTo>
                  <a:pt x="2407107" y="2870200"/>
                </a:lnTo>
                <a:lnTo>
                  <a:pt x="2401872" y="2866390"/>
                </a:lnTo>
                <a:lnTo>
                  <a:pt x="2396986" y="2862580"/>
                </a:lnTo>
                <a:lnTo>
                  <a:pt x="2392101" y="2858770"/>
                </a:lnTo>
                <a:lnTo>
                  <a:pt x="2387564" y="2854325"/>
                </a:lnTo>
                <a:lnTo>
                  <a:pt x="2273098" y="2740025"/>
                </a:lnTo>
                <a:lnTo>
                  <a:pt x="2268212" y="2735580"/>
                </a:lnTo>
                <a:lnTo>
                  <a:pt x="2263326" y="2731452"/>
                </a:lnTo>
                <a:lnTo>
                  <a:pt x="2258441" y="2727642"/>
                </a:lnTo>
                <a:lnTo>
                  <a:pt x="2253555" y="2724150"/>
                </a:lnTo>
                <a:lnTo>
                  <a:pt x="2248320" y="2720975"/>
                </a:lnTo>
                <a:lnTo>
                  <a:pt x="2242736" y="2717800"/>
                </a:lnTo>
                <a:lnTo>
                  <a:pt x="2237502" y="2715260"/>
                </a:lnTo>
                <a:lnTo>
                  <a:pt x="2231918" y="2713037"/>
                </a:lnTo>
                <a:lnTo>
                  <a:pt x="2225986" y="2710497"/>
                </a:lnTo>
                <a:lnTo>
                  <a:pt x="2220402" y="2708592"/>
                </a:lnTo>
                <a:lnTo>
                  <a:pt x="2214469" y="2707322"/>
                </a:lnTo>
                <a:lnTo>
                  <a:pt x="2208536" y="2706052"/>
                </a:lnTo>
                <a:lnTo>
                  <a:pt x="2202953" y="2704782"/>
                </a:lnTo>
                <a:lnTo>
                  <a:pt x="2196671" y="2704147"/>
                </a:lnTo>
                <a:lnTo>
                  <a:pt x="2190738" y="2703830"/>
                </a:lnTo>
                <a:lnTo>
                  <a:pt x="2184806" y="2703512"/>
                </a:lnTo>
                <a:lnTo>
                  <a:pt x="2178873" y="2703830"/>
                </a:lnTo>
                <a:lnTo>
                  <a:pt x="2172940" y="2704147"/>
                </a:lnTo>
                <a:lnTo>
                  <a:pt x="2167008" y="2704782"/>
                </a:lnTo>
                <a:lnTo>
                  <a:pt x="2161075" y="2706052"/>
                </a:lnTo>
                <a:lnTo>
                  <a:pt x="2155142" y="2707322"/>
                </a:lnTo>
                <a:lnTo>
                  <a:pt x="2149559" y="2708592"/>
                </a:lnTo>
                <a:lnTo>
                  <a:pt x="2143626" y="2710497"/>
                </a:lnTo>
                <a:lnTo>
                  <a:pt x="2138042" y="2713037"/>
                </a:lnTo>
                <a:lnTo>
                  <a:pt x="2132458" y="2715260"/>
                </a:lnTo>
                <a:lnTo>
                  <a:pt x="2126875" y="2717800"/>
                </a:lnTo>
                <a:lnTo>
                  <a:pt x="2121640" y="2720975"/>
                </a:lnTo>
                <a:lnTo>
                  <a:pt x="2116406" y="2724150"/>
                </a:lnTo>
                <a:lnTo>
                  <a:pt x="2111171" y="2727642"/>
                </a:lnTo>
                <a:lnTo>
                  <a:pt x="2106285" y="2731452"/>
                </a:lnTo>
                <a:lnTo>
                  <a:pt x="2101399" y="2735580"/>
                </a:lnTo>
                <a:lnTo>
                  <a:pt x="2096862" y="2740025"/>
                </a:lnTo>
                <a:lnTo>
                  <a:pt x="2092326" y="2744787"/>
                </a:lnTo>
                <a:lnTo>
                  <a:pt x="2088487" y="2749550"/>
                </a:lnTo>
                <a:lnTo>
                  <a:pt x="2084299" y="2754312"/>
                </a:lnTo>
                <a:lnTo>
                  <a:pt x="2080810" y="2759710"/>
                </a:lnTo>
                <a:lnTo>
                  <a:pt x="2077320" y="2764790"/>
                </a:lnTo>
                <a:lnTo>
                  <a:pt x="2074179" y="2770187"/>
                </a:lnTo>
                <a:lnTo>
                  <a:pt x="2071736" y="2775585"/>
                </a:lnTo>
                <a:lnTo>
                  <a:pt x="2069293" y="2781300"/>
                </a:lnTo>
                <a:lnTo>
                  <a:pt x="2066850" y="2787015"/>
                </a:lnTo>
                <a:lnTo>
                  <a:pt x="2065105" y="2792730"/>
                </a:lnTo>
                <a:lnTo>
                  <a:pt x="2063709" y="2798445"/>
                </a:lnTo>
                <a:lnTo>
                  <a:pt x="2062314" y="2804477"/>
                </a:lnTo>
                <a:lnTo>
                  <a:pt x="2061266" y="2810192"/>
                </a:lnTo>
                <a:cubicBezTo>
                  <a:pt x="2061033" y="2812203"/>
                  <a:pt x="2060801" y="2814214"/>
                  <a:pt x="2060568" y="2816225"/>
                </a:cubicBezTo>
                <a:lnTo>
                  <a:pt x="2060220" y="2822257"/>
                </a:lnTo>
                <a:cubicBezTo>
                  <a:pt x="2060103" y="2824162"/>
                  <a:pt x="2059987" y="2826067"/>
                  <a:pt x="2059870" y="2827972"/>
                </a:cubicBezTo>
                <a:cubicBezTo>
                  <a:pt x="2059987" y="2829983"/>
                  <a:pt x="2060103" y="2831994"/>
                  <a:pt x="2060220" y="2834005"/>
                </a:cubicBezTo>
                <a:lnTo>
                  <a:pt x="2060568" y="2840037"/>
                </a:lnTo>
                <a:cubicBezTo>
                  <a:pt x="2060801" y="2841942"/>
                  <a:pt x="2061033" y="2843847"/>
                  <a:pt x="2061266" y="2845752"/>
                </a:cubicBezTo>
                <a:lnTo>
                  <a:pt x="2062314" y="2851785"/>
                </a:lnTo>
                <a:lnTo>
                  <a:pt x="2063709" y="2857817"/>
                </a:lnTo>
                <a:lnTo>
                  <a:pt x="2065105" y="2863532"/>
                </a:lnTo>
                <a:lnTo>
                  <a:pt x="2066850" y="2869247"/>
                </a:lnTo>
                <a:lnTo>
                  <a:pt x="2069293" y="2875280"/>
                </a:lnTo>
                <a:lnTo>
                  <a:pt x="2071736" y="2880677"/>
                </a:lnTo>
                <a:lnTo>
                  <a:pt x="2074179" y="2886075"/>
                </a:lnTo>
                <a:lnTo>
                  <a:pt x="2077320" y="2891472"/>
                </a:lnTo>
                <a:lnTo>
                  <a:pt x="2080810" y="2896870"/>
                </a:lnTo>
                <a:lnTo>
                  <a:pt x="2084299" y="2901632"/>
                </a:lnTo>
                <a:lnTo>
                  <a:pt x="2088487" y="2906712"/>
                </a:lnTo>
                <a:lnTo>
                  <a:pt x="2092326" y="2911475"/>
                </a:lnTo>
                <a:lnTo>
                  <a:pt x="2096862" y="2916237"/>
                </a:lnTo>
                <a:lnTo>
                  <a:pt x="2820649" y="3639502"/>
                </a:lnTo>
                <a:lnTo>
                  <a:pt x="2825186" y="3643947"/>
                </a:lnTo>
                <a:lnTo>
                  <a:pt x="2829374" y="3648710"/>
                </a:lnTo>
                <a:lnTo>
                  <a:pt x="2833213" y="3653790"/>
                </a:lnTo>
                <a:lnTo>
                  <a:pt x="2836702" y="3658870"/>
                </a:lnTo>
                <a:lnTo>
                  <a:pt x="2839843" y="3664267"/>
                </a:lnTo>
                <a:lnTo>
                  <a:pt x="2842984" y="3669347"/>
                </a:lnTo>
                <a:lnTo>
                  <a:pt x="2845776" y="3675062"/>
                </a:lnTo>
                <a:lnTo>
                  <a:pt x="2847870" y="3680460"/>
                </a:lnTo>
                <a:lnTo>
                  <a:pt x="2850313" y="3686175"/>
                </a:lnTo>
                <a:lnTo>
                  <a:pt x="2852058" y="3691890"/>
                </a:lnTo>
                <a:lnTo>
                  <a:pt x="2853453" y="3697605"/>
                </a:lnTo>
                <a:lnTo>
                  <a:pt x="2854849" y="3703637"/>
                </a:lnTo>
                <a:lnTo>
                  <a:pt x="2855896" y="3709670"/>
                </a:lnTo>
                <a:cubicBezTo>
                  <a:pt x="2856129" y="3711575"/>
                  <a:pt x="2856361" y="3713480"/>
                  <a:pt x="2856594" y="3715385"/>
                </a:cubicBezTo>
                <a:cubicBezTo>
                  <a:pt x="2856710" y="3717396"/>
                  <a:pt x="2856827" y="3719406"/>
                  <a:pt x="2856943" y="3721417"/>
                </a:cubicBezTo>
                <a:cubicBezTo>
                  <a:pt x="2857059" y="3723428"/>
                  <a:pt x="2857176" y="3725439"/>
                  <a:pt x="2857292" y="3727450"/>
                </a:cubicBezTo>
                <a:cubicBezTo>
                  <a:pt x="2857176" y="3729355"/>
                  <a:pt x="2857059" y="3731260"/>
                  <a:pt x="2856943" y="3733165"/>
                </a:cubicBezTo>
                <a:cubicBezTo>
                  <a:pt x="2856827" y="3735176"/>
                  <a:pt x="2856710" y="3737186"/>
                  <a:pt x="2856594" y="3739197"/>
                </a:cubicBezTo>
                <a:cubicBezTo>
                  <a:pt x="2856361" y="3741208"/>
                  <a:pt x="2856129" y="3743219"/>
                  <a:pt x="2855896" y="3745230"/>
                </a:cubicBezTo>
                <a:lnTo>
                  <a:pt x="2854849" y="3750945"/>
                </a:lnTo>
                <a:lnTo>
                  <a:pt x="2853453" y="3756977"/>
                </a:lnTo>
                <a:lnTo>
                  <a:pt x="2852058" y="3763010"/>
                </a:lnTo>
                <a:lnTo>
                  <a:pt x="2850313" y="3768407"/>
                </a:lnTo>
                <a:lnTo>
                  <a:pt x="2847870" y="3774122"/>
                </a:lnTo>
                <a:lnTo>
                  <a:pt x="2845776" y="3779837"/>
                </a:lnTo>
                <a:lnTo>
                  <a:pt x="2842984" y="3785235"/>
                </a:lnTo>
                <a:lnTo>
                  <a:pt x="2839843" y="3790632"/>
                </a:lnTo>
                <a:lnTo>
                  <a:pt x="2836702" y="3795712"/>
                </a:lnTo>
                <a:lnTo>
                  <a:pt x="2833213" y="3801110"/>
                </a:lnTo>
                <a:lnTo>
                  <a:pt x="2829374" y="3805872"/>
                </a:lnTo>
                <a:lnTo>
                  <a:pt x="2825186" y="3810635"/>
                </a:lnTo>
                <a:lnTo>
                  <a:pt x="2820649" y="3815397"/>
                </a:lnTo>
                <a:lnTo>
                  <a:pt x="2816113" y="3819842"/>
                </a:lnTo>
                <a:lnTo>
                  <a:pt x="2811227" y="3823970"/>
                </a:lnTo>
                <a:lnTo>
                  <a:pt x="2806341" y="3827780"/>
                </a:lnTo>
                <a:lnTo>
                  <a:pt x="2801106" y="3831272"/>
                </a:lnTo>
                <a:lnTo>
                  <a:pt x="2795872" y="3834447"/>
                </a:lnTo>
                <a:lnTo>
                  <a:pt x="2790637" y="3837622"/>
                </a:lnTo>
                <a:lnTo>
                  <a:pt x="2785053" y="3840480"/>
                </a:lnTo>
                <a:lnTo>
                  <a:pt x="2779469" y="3843020"/>
                </a:lnTo>
                <a:lnTo>
                  <a:pt x="2773886" y="3844925"/>
                </a:lnTo>
                <a:lnTo>
                  <a:pt x="2767953" y="3846830"/>
                </a:lnTo>
                <a:lnTo>
                  <a:pt x="2762369" y="3848417"/>
                </a:lnTo>
                <a:lnTo>
                  <a:pt x="2756437" y="3849370"/>
                </a:lnTo>
                <a:lnTo>
                  <a:pt x="2750504" y="3850640"/>
                </a:lnTo>
                <a:lnTo>
                  <a:pt x="2744571" y="3851275"/>
                </a:lnTo>
                <a:lnTo>
                  <a:pt x="2738639" y="3851592"/>
                </a:lnTo>
                <a:lnTo>
                  <a:pt x="2732706" y="3851910"/>
                </a:lnTo>
                <a:lnTo>
                  <a:pt x="2726773" y="3851592"/>
                </a:lnTo>
                <a:lnTo>
                  <a:pt x="2720841" y="3851275"/>
                </a:lnTo>
                <a:lnTo>
                  <a:pt x="2714908" y="3850640"/>
                </a:lnTo>
                <a:lnTo>
                  <a:pt x="2708975" y="3849370"/>
                </a:lnTo>
                <a:lnTo>
                  <a:pt x="2703043" y="3848417"/>
                </a:lnTo>
                <a:lnTo>
                  <a:pt x="2697110" y="3846830"/>
                </a:lnTo>
                <a:lnTo>
                  <a:pt x="2691526" y="3844925"/>
                </a:lnTo>
                <a:lnTo>
                  <a:pt x="2685943" y="3843020"/>
                </a:lnTo>
                <a:lnTo>
                  <a:pt x="2680359" y="3840480"/>
                </a:lnTo>
                <a:lnTo>
                  <a:pt x="2674775" y="3837622"/>
                </a:lnTo>
                <a:lnTo>
                  <a:pt x="2669540" y="3834447"/>
                </a:lnTo>
                <a:lnTo>
                  <a:pt x="2664306" y="3831272"/>
                </a:lnTo>
                <a:lnTo>
                  <a:pt x="2659071" y="3827780"/>
                </a:lnTo>
                <a:lnTo>
                  <a:pt x="2654185" y="3823970"/>
                </a:lnTo>
                <a:lnTo>
                  <a:pt x="2649300" y="3819842"/>
                </a:lnTo>
                <a:lnTo>
                  <a:pt x="2644763" y="3815397"/>
                </a:lnTo>
                <a:lnTo>
                  <a:pt x="2548793" y="3720147"/>
                </a:lnTo>
                <a:lnTo>
                  <a:pt x="2441307" y="3612515"/>
                </a:lnTo>
                <a:lnTo>
                  <a:pt x="2436770" y="3608070"/>
                </a:lnTo>
                <a:lnTo>
                  <a:pt x="2431884" y="3604260"/>
                </a:lnTo>
                <a:lnTo>
                  <a:pt x="2426999" y="3600132"/>
                </a:lnTo>
                <a:lnTo>
                  <a:pt x="2421764" y="3596640"/>
                </a:lnTo>
                <a:lnTo>
                  <a:pt x="2416529" y="3593465"/>
                </a:lnTo>
                <a:lnTo>
                  <a:pt x="2411295" y="3590290"/>
                </a:lnTo>
                <a:lnTo>
                  <a:pt x="2405711" y="3587750"/>
                </a:lnTo>
                <a:lnTo>
                  <a:pt x="2400127" y="3585210"/>
                </a:lnTo>
                <a:lnTo>
                  <a:pt x="2394543" y="3583305"/>
                </a:lnTo>
                <a:lnTo>
                  <a:pt x="2388960" y="3581082"/>
                </a:lnTo>
                <a:lnTo>
                  <a:pt x="2383027" y="3579812"/>
                </a:lnTo>
                <a:lnTo>
                  <a:pt x="2377094" y="3578225"/>
                </a:lnTo>
                <a:lnTo>
                  <a:pt x="2371162" y="3577272"/>
                </a:lnTo>
                <a:lnTo>
                  <a:pt x="2365229" y="3576637"/>
                </a:lnTo>
                <a:lnTo>
                  <a:pt x="2358947" y="3576320"/>
                </a:lnTo>
                <a:lnTo>
                  <a:pt x="2353015" y="3576320"/>
                </a:lnTo>
                <a:lnTo>
                  <a:pt x="2347082" y="3576320"/>
                </a:lnTo>
                <a:lnTo>
                  <a:pt x="2341149" y="3576637"/>
                </a:lnTo>
                <a:lnTo>
                  <a:pt x="2335217" y="3577272"/>
                </a:lnTo>
                <a:lnTo>
                  <a:pt x="2329284" y="3578225"/>
                </a:lnTo>
                <a:lnTo>
                  <a:pt x="2323351" y="3579812"/>
                </a:lnTo>
                <a:lnTo>
                  <a:pt x="2317419" y="3581082"/>
                </a:lnTo>
                <a:lnTo>
                  <a:pt x="2311835" y="3583305"/>
                </a:lnTo>
                <a:lnTo>
                  <a:pt x="2306251" y="3585210"/>
                </a:lnTo>
                <a:lnTo>
                  <a:pt x="2300668" y="3587750"/>
                </a:lnTo>
                <a:lnTo>
                  <a:pt x="2295084" y="3590290"/>
                </a:lnTo>
                <a:lnTo>
                  <a:pt x="2289849" y="3593465"/>
                </a:lnTo>
                <a:lnTo>
                  <a:pt x="2284614" y="3596640"/>
                </a:lnTo>
                <a:lnTo>
                  <a:pt x="2279380" y="3600450"/>
                </a:lnTo>
                <a:lnTo>
                  <a:pt x="2274494" y="3604260"/>
                </a:lnTo>
                <a:lnTo>
                  <a:pt x="2269608" y="3608070"/>
                </a:lnTo>
                <a:lnTo>
                  <a:pt x="2265071" y="3612515"/>
                </a:lnTo>
                <a:lnTo>
                  <a:pt x="2261232" y="3616325"/>
                </a:lnTo>
                <a:lnTo>
                  <a:pt x="2258092" y="3620135"/>
                </a:lnTo>
                <a:lnTo>
                  <a:pt x="2251810" y="3628390"/>
                </a:lnTo>
                <a:lnTo>
                  <a:pt x="2246226" y="3636327"/>
                </a:lnTo>
                <a:lnTo>
                  <a:pt x="2241690" y="3644900"/>
                </a:lnTo>
                <a:lnTo>
                  <a:pt x="2237502" y="3654107"/>
                </a:lnTo>
                <a:lnTo>
                  <a:pt x="2234361" y="3663315"/>
                </a:lnTo>
                <a:lnTo>
                  <a:pt x="2231918" y="3672522"/>
                </a:lnTo>
                <a:lnTo>
                  <a:pt x="2230173" y="3682047"/>
                </a:lnTo>
                <a:lnTo>
                  <a:pt x="2229126" y="3691572"/>
                </a:lnTo>
                <a:cubicBezTo>
                  <a:pt x="2229010" y="3694747"/>
                  <a:pt x="2228893" y="3697922"/>
                  <a:pt x="2228777" y="3701097"/>
                </a:cubicBezTo>
                <a:cubicBezTo>
                  <a:pt x="2229010" y="3704272"/>
                  <a:pt x="2229242" y="3707447"/>
                  <a:pt x="2229475" y="3710622"/>
                </a:cubicBezTo>
                <a:lnTo>
                  <a:pt x="2230522" y="3720465"/>
                </a:lnTo>
                <a:lnTo>
                  <a:pt x="2232616" y="3729672"/>
                </a:lnTo>
                <a:lnTo>
                  <a:pt x="2235059" y="3739197"/>
                </a:lnTo>
                <a:lnTo>
                  <a:pt x="2238549" y="3748405"/>
                </a:lnTo>
                <a:lnTo>
                  <a:pt x="2242736" y="3756977"/>
                </a:lnTo>
                <a:lnTo>
                  <a:pt x="2534136" y="4048442"/>
                </a:lnTo>
                <a:lnTo>
                  <a:pt x="2538673" y="4052887"/>
                </a:lnTo>
                <a:lnTo>
                  <a:pt x="2542860" y="4057967"/>
                </a:lnTo>
                <a:lnTo>
                  <a:pt x="2546699" y="4062730"/>
                </a:lnTo>
                <a:lnTo>
                  <a:pt x="2550189" y="4067810"/>
                </a:lnTo>
                <a:lnTo>
                  <a:pt x="2553330" y="4073207"/>
                </a:lnTo>
                <a:lnTo>
                  <a:pt x="2556471" y="4078287"/>
                </a:lnTo>
                <a:lnTo>
                  <a:pt x="2559262" y="4084002"/>
                </a:lnTo>
                <a:lnTo>
                  <a:pt x="2561705" y="4089717"/>
                </a:lnTo>
                <a:lnTo>
                  <a:pt x="2563799" y="4095115"/>
                </a:lnTo>
                <a:lnTo>
                  <a:pt x="2565544" y="4100830"/>
                </a:lnTo>
                <a:lnTo>
                  <a:pt x="2566940" y="4106862"/>
                </a:lnTo>
                <a:lnTo>
                  <a:pt x="2568336" y="4112577"/>
                </a:lnTo>
                <a:lnTo>
                  <a:pt x="2569383" y="4118610"/>
                </a:lnTo>
                <a:cubicBezTo>
                  <a:pt x="2569616" y="4120621"/>
                  <a:pt x="2569848" y="4122631"/>
                  <a:pt x="2570081" y="4124642"/>
                </a:cubicBezTo>
                <a:cubicBezTo>
                  <a:pt x="2570197" y="4126547"/>
                  <a:pt x="2570314" y="4128452"/>
                  <a:pt x="2570430" y="4130357"/>
                </a:cubicBezTo>
                <a:cubicBezTo>
                  <a:pt x="2570546" y="4132368"/>
                  <a:pt x="2570663" y="4134379"/>
                  <a:pt x="2570779" y="4136390"/>
                </a:cubicBezTo>
                <a:cubicBezTo>
                  <a:pt x="2570663" y="4138401"/>
                  <a:pt x="2570546" y="4140411"/>
                  <a:pt x="2570430" y="4142422"/>
                </a:cubicBezTo>
                <a:cubicBezTo>
                  <a:pt x="2570314" y="4144327"/>
                  <a:pt x="2570197" y="4146232"/>
                  <a:pt x="2570081" y="4148137"/>
                </a:cubicBezTo>
                <a:cubicBezTo>
                  <a:pt x="2569848" y="4150148"/>
                  <a:pt x="2569616" y="4152159"/>
                  <a:pt x="2569383" y="4154170"/>
                </a:cubicBezTo>
                <a:lnTo>
                  <a:pt x="2568336" y="4160202"/>
                </a:lnTo>
                <a:lnTo>
                  <a:pt x="2566940" y="4165917"/>
                </a:lnTo>
                <a:lnTo>
                  <a:pt x="2565544" y="4171632"/>
                </a:lnTo>
                <a:lnTo>
                  <a:pt x="2563799" y="4177665"/>
                </a:lnTo>
                <a:lnTo>
                  <a:pt x="2561705" y="4183062"/>
                </a:lnTo>
                <a:lnTo>
                  <a:pt x="2559262" y="4188777"/>
                </a:lnTo>
                <a:lnTo>
                  <a:pt x="2556471" y="4194175"/>
                </a:lnTo>
                <a:lnTo>
                  <a:pt x="2553330" y="4199572"/>
                </a:lnTo>
                <a:lnTo>
                  <a:pt x="2550189" y="4204652"/>
                </a:lnTo>
                <a:lnTo>
                  <a:pt x="2546699" y="4210050"/>
                </a:lnTo>
                <a:lnTo>
                  <a:pt x="2542860" y="4214812"/>
                </a:lnTo>
                <a:lnTo>
                  <a:pt x="2538673" y="4219892"/>
                </a:lnTo>
                <a:lnTo>
                  <a:pt x="2534136" y="4224337"/>
                </a:lnTo>
                <a:lnTo>
                  <a:pt x="2529599" y="4228782"/>
                </a:lnTo>
                <a:lnTo>
                  <a:pt x="2524713" y="4232592"/>
                </a:lnTo>
                <a:lnTo>
                  <a:pt x="2519828" y="4236402"/>
                </a:lnTo>
                <a:lnTo>
                  <a:pt x="2514942" y="4239895"/>
                </a:lnTo>
                <a:lnTo>
                  <a:pt x="2509707" y="4243387"/>
                </a:lnTo>
                <a:lnTo>
                  <a:pt x="2504472" y="4246245"/>
                </a:lnTo>
                <a:lnTo>
                  <a:pt x="2498889" y="4249102"/>
                </a:lnTo>
                <a:lnTo>
                  <a:pt x="2493654" y="4251642"/>
                </a:lnTo>
                <a:lnTo>
                  <a:pt x="2488070" y="4253547"/>
                </a:lnTo>
                <a:lnTo>
                  <a:pt x="2482138" y="4255452"/>
                </a:lnTo>
                <a:lnTo>
                  <a:pt x="2476554" y="4257040"/>
                </a:lnTo>
                <a:lnTo>
                  <a:pt x="2470621" y="4258627"/>
                </a:lnTo>
                <a:lnTo>
                  <a:pt x="2465038" y="4259262"/>
                </a:lnTo>
                <a:lnTo>
                  <a:pt x="2459105" y="4260215"/>
                </a:lnTo>
                <a:lnTo>
                  <a:pt x="2453172" y="4260532"/>
                </a:lnTo>
                <a:lnTo>
                  <a:pt x="2447240" y="4260532"/>
                </a:lnTo>
                <a:lnTo>
                  <a:pt x="5052034" y="6857999"/>
                </a:lnTo>
                <a:lnTo>
                  <a:pt x="9147326" y="6857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="" xmlns:a16="http://schemas.microsoft.com/office/drawing/2014/main" id="{3414F6C0-EC74-4F78-A8BB-EE8A6F486E9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719220" y="1011444"/>
            <a:ext cx="428107" cy="601306"/>
          </a:xfrm>
          <a:custGeom>
            <a:avLst/>
            <a:gdLst>
              <a:gd name="connsiteX0" fmla="*/ 0 w 428107"/>
              <a:gd name="connsiteY0" fmla="*/ 0 h 601306"/>
              <a:gd name="connsiteX1" fmla="*/ 0 w 428107"/>
              <a:gd name="connsiteY1" fmla="*/ 347543 h 601306"/>
              <a:gd name="connsiteX2" fmla="*/ 217740 w 428107"/>
              <a:gd name="connsiteY2" fmla="*/ 564820 h 601306"/>
              <a:gd name="connsiteX3" fmla="*/ 222275 w 428107"/>
              <a:gd name="connsiteY3" fmla="*/ 569579 h 601306"/>
              <a:gd name="connsiteX4" fmla="*/ 226811 w 428107"/>
              <a:gd name="connsiteY4" fmla="*/ 573386 h 601306"/>
              <a:gd name="connsiteX5" fmla="*/ 231695 w 428107"/>
              <a:gd name="connsiteY5" fmla="*/ 577193 h 601306"/>
              <a:gd name="connsiteX6" fmla="*/ 236928 w 428107"/>
              <a:gd name="connsiteY6" fmla="*/ 580683 h 601306"/>
              <a:gd name="connsiteX7" fmla="*/ 242161 w 428107"/>
              <a:gd name="connsiteY7" fmla="*/ 584173 h 601306"/>
              <a:gd name="connsiteX8" fmla="*/ 247394 w 428107"/>
              <a:gd name="connsiteY8" fmla="*/ 586712 h 601306"/>
              <a:gd name="connsiteX9" fmla="*/ 252627 w 428107"/>
              <a:gd name="connsiteY9" fmla="*/ 589567 h 601306"/>
              <a:gd name="connsiteX10" fmla="*/ 258209 w 428107"/>
              <a:gd name="connsiteY10" fmla="*/ 592105 h 601306"/>
              <a:gd name="connsiteX11" fmla="*/ 263791 w 428107"/>
              <a:gd name="connsiteY11" fmla="*/ 594326 h 601306"/>
              <a:gd name="connsiteX12" fmla="*/ 269372 w 428107"/>
              <a:gd name="connsiteY12" fmla="*/ 595912 h 601306"/>
              <a:gd name="connsiteX13" fmla="*/ 275303 w 428107"/>
              <a:gd name="connsiteY13" fmla="*/ 597182 h 601306"/>
              <a:gd name="connsiteX14" fmla="*/ 281234 w 428107"/>
              <a:gd name="connsiteY14" fmla="*/ 598768 h 601306"/>
              <a:gd name="connsiteX15" fmla="*/ 286816 w 428107"/>
              <a:gd name="connsiteY15" fmla="*/ 599720 h 601306"/>
              <a:gd name="connsiteX16" fmla="*/ 292747 w 428107"/>
              <a:gd name="connsiteY16" fmla="*/ 600354 h 601306"/>
              <a:gd name="connsiteX17" fmla="*/ 298677 w 428107"/>
              <a:gd name="connsiteY17" fmla="*/ 600672 h 601306"/>
              <a:gd name="connsiteX18" fmla="*/ 304608 w 428107"/>
              <a:gd name="connsiteY18" fmla="*/ 601306 h 601306"/>
              <a:gd name="connsiteX19" fmla="*/ 310539 w 428107"/>
              <a:gd name="connsiteY19" fmla="*/ 600672 h 601306"/>
              <a:gd name="connsiteX20" fmla="*/ 316470 w 428107"/>
              <a:gd name="connsiteY20" fmla="*/ 600354 h 601306"/>
              <a:gd name="connsiteX21" fmla="*/ 322400 w 428107"/>
              <a:gd name="connsiteY21" fmla="*/ 599720 h 601306"/>
              <a:gd name="connsiteX22" fmla="*/ 327982 w 428107"/>
              <a:gd name="connsiteY22" fmla="*/ 598768 h 601306"/>
              <a:gd name="connsiteX23" fmla="*/ 333913 w 428107"/>
              <a:gd name="connsiteY23" fmla="*/ 597182 h 601306"/>
              <a:gd name="connsiteX24" fmla="*/ 339495 w 428107"/>
              <a:gd name="connsiteY24" fmla="*/ 595912 h 601306"/>
              <a:gd name="connsiteX25" fmla="*/ 345426 w 428107"/>
              <a:gd name="connsiteY25" fmla="*/ 594326 h 601306"/>
              <a:gd name="connsiteX26" fmla="*/ 351007 w 428107"/>
              <a:gd name="connsiteY26" fmla="*/ 592105 h 601306"/>
              <a:gd name="connsiteX27" fmla="*/ 356240 w 428107"/>
              <a:gd name="connsiteY27" fmla="*/ 589567 h 601306"/>
              <a:gd name="connsiteX28" fmla="*/ 361822 w 428107"/>
              <a:gd name="connsiteY28" fmla="*/ 586712 h 601306"/>
              <a:gd name="connsiteX29" fmla="*/ 367055 w 428107"/>
              <a:gd name="connsiteY29" fmla="*/ 584173 h 601306"/>
              <a:gd name="connsiteX30" fmla="*/ 372288 w 428107"/>
              <a:gd name="connsiteY30" fmla="*/ 580683 h 601306"/>
              <a:gd name="connsiteX31" fmla="*/ 377172 w 428107"/>
              <a:gd name="connsiteY31" fmla="*/ 577193 h 601306"/>
              <a:gd name="connsiteX32" fmla="*/ 382405 w 428107"/>
              <a:gd name="connsiteY32" fmla="*/ 573386 h 601306"/>
              <a:gd name="connsiteX33" fmla="*/ 386941 w 428107"/>
              <a:gd name="connsiteY33" fmla="*/ 569579 h 601306"/>
              <a:gd name="connsiteX34" fmla="*/ 391476 w 428107"/>
              <a:gd name="connsiteY34" fmla="*/ 564820 h 601306"/>
              <a:gd name="connsiteX35" fmla="*/ 396011 w 428107"/>
              <a:gd name="connsiteY35" fmla="*/ 560378 h 601306"/>
              <a:gd name="connsiteX36" fmla="*/ 400198 w 428107"/>
              <a:gd name="connsiteY36" fmla="*/ 555619 h 601306"/>
              <a:gd name="connsiteX37" fmla="*/ 403686 w 428107"/>
              <a:gd name="connsiteY37" fmla="*/ 550542 h 601306"/>
              <a:gd name="connsiteX38" fmla="*/ 407524 w 428107"/>
              <a:gd name="connsiteY38" fmla="*/ 545783 h 601306"/>
              <a:gd name="connsiteX39" fmla="*/ 410664 w 428107"/>
              <a:gd name="connsiteY39" fmla="*/ 540390 h 601306"/>
              <a:gd name="connsiteX40" fmla="*/ 413455 w 428107"/>
              <a:gd name="connsiteY40" fmla="*/ 535313 h 601306"/>
              <a:gd name="connsiteX41" fmla="*/ 416594 w 428107"/>
              <a:gd name="connsiteY41" fmla="*/ 529602 h 601306"/>
              <a:gd name="connsiteX42" fmla="*/ 419036 w 428107"/>
              <a:gd name="connsiteY42" fmla="*/ 524526 h 601306"/>
              <a:gd name="connsiteX43" fmla="*/ 421130 w 428107"/>
              <a:gd name="connsiteY43" fmla="*/ 518815 h 601306"/>
              <a:gd name="connsiteX44" fmla="*/ 422874 w 428107"/>
              <a:gd name="connsiteY44" fmla="*/ 512787 h 601306"/>
              <a:gd name="connsiteX45" fmla="*/ 424618 w 428107"/>
              <a:gd name="connsiteY45" fmla="*/ 507393 h 601306"/>
              <a:gd name="connsiteX46" fmla="*/ 425665 w 428107"/>
              <a:gd name="connsiteY46" fmla="*/ 501365 h 601306"/>
              <a:gd name="connsiteX47" fmla="*/ 426712 w 428107"/>
              <a:gd name="connsiteY47" fmla="*/ 495654 h 601306"/>
              <a:gd name="connsiteX48" fmla="*/ 427409 w 428107"/>
              <a:gd name="connsiteY48" fmla="*/ 489943 h 601306"/>
              <a:gd name="connsiteX49" fmla="*/ 427758 w 428107"/>
              <a:gd name="connsiteY49" fmla="*/ 483915 h 601306"/>
              <a:gd name="connsiteX50" fmla="*/ 428107 w 428107"/>
              <a:gd name="connsiteY50" fmla="*/ 478204 h 601306"/>
              <a:gd name="connsiteX51" fmla="*/ 427758 w 428107"/>
              <a:gd name="connsiteY51" fmla="*/ 472176 h 601306"/>
              <a:gd name="connsiteX52" fmla="*/ 427409 w 428107"/>
              <a:gd name="connsiteY52" fmla="*/ 466147 h 601306"/>
              <a:gd name="connsiteX53" fmla="*/ 426712 w 428107"/>
              <a:gd name="connsiteY53" fmla="*/ 460436 h 601306"/>
              <a:gd name="connsiteX54" fmla="*/ 425665 w 428107"/>
              <a:gd name="connsiteY54" fmla="*/ 454408 h 601306"/>
              <a:gd name="connsiteX55" fmla="*/ 424618 w 428107"/>
              <a:gd name="connsiteY55" fmla="*/ 448697 h 601306"/>
              <a:gd name="connsiteX56" fmla="*/ 422874 w 428107"/>
              <a:gd name="connsiteY56" fmla="*/ 442986 h 601306"/>
              <a:gd name="connsiteX57" fmla="*/ 421130 w 428107"/>
              <a:gd name="connsiteY57" fmla="*/ 437275 h 601306"/>
              <a:gd name="connsiteX58" fmla="*/ 419036 w 428107"/>
              <a:gd name="connsiteY58" fmla="*/ 431564 h 601306"/>
              <a:gd name="connsiteX59" fmla="*/ 416594 w 428107"/>
              <a:gd name="connsiteY59" fmla="*/ 426171 h 601306"/>
              <a:gd name="connsiteX60" fmla="*/ 413455 w 428107"/>
              <a:gd name="connsiteY60" fmla="*/ 420777 h 601306"/>
              <a:gd name="connsiteX61" fmla="*/ 410664 w 428107"/>
              <a:gd name="connsiteY61" fmla="*/ 415701 h 601306"/>
              <a:gd name="connsiteX62" fmla="*/ 407524 w 428107"/>
              <a:gd name="connsiteY62" fmla="*/ 410307 h 601306"/>
              <a:gd name="connsiteX63" fmla="*/ 403686 w 428107"/>
              <a:gd name="connsiteY63" fmla="*/ 405231 h 601306"/>
              <a:gd name="connsiteX64" fmla="*/ 400198 w 428107"/>
              <a:gd name="connsiteY64" fmla="*/ 400154 h 601306"/>
              <a:gd name="connsiteX65" fmla="*/ 396011 w 428107"/>
              <a:gd name="connsiteY65" fmla="*/ 395712 h 601306"/>
              <a:gd name="connsiteX66" fmla="*/ 391476 w 428107"/>
              <a:gd name="connsiteY66" fmla="*/ 390953 h 60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28107" h="601306">
                <a:moveTo>
                  <a:pt x="0" y="0"/>
                </a:moveTo>
                <a:lnTo>
                  <a:pt x="0" y="347543"/>
                </a:lnTo>
                <a:lnTo>
                  <a:pt x="217740" y="564820"/>
                </a:lnTo>
                <a:lnTo>
                  <a:pt x="222275" y="569579"/>
                </a:lnTo>
                <a:lnTo>
                  <a:pt x="226811" y="573386"/>
                </a:lnTo>
                <a:lnTo>
                  <a:pt x="231695" y="577193"/>
                </a:lnTo>
                <a:lnTo>
                  <a:pt x="236928" y="580683"/>
                </a:lnTo>
                <a:lnTo>
                  <a:pt x="242161" y="584173"/>
                </a:lnTo>
                <a:lnTo>
                  <a:pt x="247394" y="586712"/>
                </a:lnTo>
                <a:lnTo>
                  <a:pt x="252627" y="589567"/>
                </a:lnTo>
                <a:lnTo>
                  <a:pt x="258209" y="592105"/>
                </a:lnTo>
                <a:lnTo>
                  <a:pt x="263791" y="594326"/>
                </a:lnTo>
                <a:lnTo>
                  <a:pt x="269372" y="595912"/>
                </a:lnTo>
                <a:lnTo>
                  <a:pt x="275303" y="597182"/>
                </a:lnTo>
                <a:lnTo>
                  <a:pt x="281234" y="598768"/>
                </a:lnTo>
                <a:lnTo>
                  <a:pt x="286816" y="599720"/>
                </a:lnTo>
                <a:lnTo>
                  <a:pt x="292747" y="600354"/>
                </a:lnTo>
                <a:lnTo>
                  <a:pt x="298677" y="600672"/>
                </a:lnTo>
                <a:lnTo>
                  <a:pt x="304608" y="601306"/>
                </a:lnTo>
                <a:lnTo>
                  <a:pt x="310539" y="600672"/>
                </a:lnTo>
                <a:lnTo>
                  <a:pt x="316470" y="600354"/>
                </a:lnTo>
                <a:lnTo>
                  <a:pt x="322400" y="599720"/>
                </a:lnTo>
                <a:lnTo>
                  <a:pt x="327982" y="598768"/>
                </a:lnTo>
                <a:lnTo>
                  <a:pt x="333913" y="597182"/>
                </a:lnTo>
                <a:lnTo>
                  <a:pt x="339495" y="595912"/>
                </a:lnTo>
                <a:lnTo>
                  <a:pt x="345426" y="594326"/>
                </a:lnTo>
                <a:lnTo>
                  <a:pt x="351007" y="592105"/>
                </a:lnTo>
                <a:lnTo>
                  <a:pt x="356240" y="589567"/>
                </a:lnTo>
                <a:lnTo>
                  <a:pt x="361822" y="586712"/>
                </a:lnTo>
                <a:lnTo>
                  <a:pt x="367055" y="584173"/>
                </a:lnTo>
                <a:lnTo>
                  <a:pt x="372288" y="580683"/>
                </a:lnTo>
                <a:lnTo>
                  <a:pt x="377172" y="577193"/>
                </a:lnTo>
                <a:lnTo>
                  <a:pt x="382405" y="573386"/>
                </a:lnTo>
                <a:lnTo>
                  <a:pt x="386941" y="569579"/>
                </a:lnTo>
                <a:lnTo>
                  <a:pt x="391476" y="564820"/>
                </a:lnTo>
                <a:lnTo>
                  <a:pt x="396011" y="560378"/>
                </a:lnTo>
                <a:lnTo>
                  <a:pt x="400198" y="555619"/>
                </a:lnTo>
                <a:lnTo>
                  <a:pt x="403686" y="550542"/>
                </a:lnTo>
                <a:lnTo>
                  <a:pt x="407524" y="545783"/>
                </a:lnTo>
                <a:lnTo>
                  <a:pt x="410664" y="540390"/>
                </a:lnTo>
                <a:lnTo>
                  <a:pt x="413455" y="535313"/>
                </a:lnTo>
                <a:lnTo>
                  <a:pt x="416594" y="529602"/>
                </a:lnTo>
                <a:lnTo>
                  <a:pt x="419036" y="524526"/>
                </a:lnTo>
                <a:lnTo>
                  <a:pt x="421130" y="518815"/>
                </a:lnTo>
                <a:lnTo>
                  <a:pt x="422874" y="512787"/>
                </a:lnTo>
                <a:lnTo>
                  <a:pt x="424618" y="507393"/>
                </a:lnTo>
                <a:lnTo>
                  <a:pt x="425665" y="501365"/>
                </a:lnTo>
                <a:lnTo>
                  <a:pt x="426712" y="495654"/>
                </a:lnTo>
                <a:lnTo>
                  <a:pt x="427409" y="489943"/>
                </a:lnTo>
                <a:lnTo>
                  <a:pt x="427758" y="483915"/>
                </a:lnTo>
                <a:lnTo>
                  <a:pt x="428107" y="478204"/>
                </a:lnTo>
                <a:lnTo>
                  <a:pt x="427758" y="472176"/>
                </a:lnTo>
                <a:lnTo>
                  <a:pt x="427409" y="466147"/>
                </a:lnTo>
                <a:lnTo>
                  <a:pt x="426712" y="460436"/>
                </a:lnTo>
                <a:lnTo>
                  <a:pt x="425665" y="454408"/>
                </a:lnTo>
                <a:lnTo>
                  <a:pt x="424618" y="448697"/>
                </a:lnTo>
                <a:lnTo>
                  <a:pt x="422874" y="442986"/>
                </a:lnTo>
                <a:lnTo>
                  <a:pt x="421130" y="437275"/>
                </a:lnTo>
                <a:lnTo>
                  <a:pt x="419036" y="431564"/>
                </a:lnTo>
                <a:lnTo>
                  <a:pt x="416594" y="426171"/>
                </a:lnTo>
                <a:lnTo>
                  <a:pt x="413455" y="420777"/>
                </a:lnTo>
                <a:lnTo>
                  <a:pt x="410664" y="415701"/>
                </a:lnTo>
                <a:lnTo>
                  <a:pt x="407524" y="410307"/>
                </a:lnTo>
                <a:lnTo>
                  <a:pt x="403686" y="405231"/>
                </a:lnTo>
                <a:lnTo>
                  <a:pt x="400198" y="400154"/>
                </a:lnTo>
                <a:lnTo>
                  <a:pt x="396011" y="395712"/>
                </a:lnTo>
                <a:lnTo>
                  <a:pt x="391476" y="3909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Freeform 9">
            <a:extLst>
              <a:ext uri="{FF2B5EF4-FFF2-40B4-BE49-F238E27FC236}">
                <a16:creationId xmlns="" xmlns:a16="http://schemas.microsoft.com/office/drawing/2014/main" id="{A42BCB42-08AF-41F0-A87D-DE5118C7ADC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038598" y="1"/>
            <a:ext cx="1897061" cy="1717675"/>
          </a:xfrm>
          <a:custGeom>
            <a:avLst/>
            <a:gdLst>
              <a:gd name="T0" fmla="*/ 5330 w 5436"/>
              <a:gd name="T1" fmla="*/ 5296 h 5411"/>
              <a:gd name="T2" fmla="*/ 5303 w 5436"/>
              <a:gd name="T3" fmla="*/ 5323 h 5411"/>
              <a:gd name="T4" fmla="*/ 5274 w 5436"/>
              <a:gd name="T5" fmla="*/ 5346 h 5411"/>
              <a:gd name="T6" fmla="*/ 5244 w 5436"/>
              <a:gd name="T7" fmla="*/ 5366 h 5411"/>
              <a:gd name="T8" fmla="*/ 5212 w 5436"/>
              <a:gd name="T9" fmla="*/ 5382 h 5411"/>
              <a:gd name="T10" fmla="*/ 5179 w 5436"/>
              <a:gd name="T11" fmla="*/ 5395 h 5411"/>
              <a:gd name="T12" fmla="*/ 5145 w 5436"/>
              <a:gd name="T13" fmla="*/ 5403 h 5411"/>
              <a:gd name="T14" fmla="*/ 5111 w 5436"/>
              <a:gd name="T15" fmla="*/ 5409 h 5411"/>
              <a:gd name="T16" fmla="*/ 5077 w 5436"/>
              <a:gd name="T17" fmla="*/ 5411 h 5411"/>
              <a:gd name="T18" fmla="*/ 5043 w 5436"/>
              <a:gd name="T19" fmla="*/ 5409 h 5411"/>
              <a:gd name="T20" fmla="*/ 5009 w 5436"/>
              <a:gd name="T21" fmla="*/ 5403 h 5411"/>
              <a:gd name="T22" fmla="*/ 4975 w 5436"/>
              <a:gd name="T23" fmla="*/ 5395 h 5411"/>
              <a:gd name="T24" fmla="*/ 4942 w 5436"/>
              <a:gd name="T25" fmla="*/ 5382 h 5411"/>
              <a:gd name="T26" fmla="*/ 4911 w 5436"/>
              <a:gd name="T27" fmla="*/ 5366 h 5411"/>
              <a:gd name="T28" fmla="*/ 4880 w 5436"/>
              <a:gd name="T29" fmla="*/ 5346 h 5411"/>
              <a:gd name="T30" fmla="*/ 4851 w 5436"/>
              <a:gd name="T31" fmla="*/ 5323 h 5411"/>
              <a:gd name="T32" fmla="*/ 4824 w 5436"/>
              <a:gd name="T33" fmla="*/ 5296 h 5411"/>
              <a:gd name="T34" fmla="*/ 1013 w 5436"/>
              <a:gd name="T35" fmla="*/ 0 h 5411"/>
              <a:gd name="T36" fmla="*/ 5330 w 5436"/>
              <a:gd name="T37" fmla="*/ 4739 h 5411"/>
              <a:gd name="T38" fmla="*/ 5356 w 5436"/>
              <a:gd name="T39" fmla="*/ 4769 h 5411"/>
              <a:gd name="T40" fmla="*/ 5377 w 5436"/>
              <a:gd name="T41" fmla="*/ 4801 h 5411"/>
              <a:gd name="T42" fmla="*/ 5395 w 5436"/>
              <a:gd name="T43" fmla="*/ 4835 h 5411"/>
              <a:gd name="T44" fmla="*/ 5410 w 5436"/>
              <a:gd name="T45" fmla="*/ 4869 h 5411"/>
              <a:gd name="T46" fmla="*/ 5421 w 5436"/>
              <a:gd name="T47" fmla="*/ 4905 h 5411"/>
              <a:gd name="T48" fmla="*/ 5429 w 5436"/>
              <a:gd name="T49" fmla="*/ 4943 h 5411"/>
              <a:gd name="T50" fmla="*/ 5434 w 5436"/>
              <a:gd name="T51" fmla="*/ 4980 h 5411"/>
              <a:gd name="T52" fmla="*/ 5436 w 5436"/>
              <a:gd name="T53" fmla="*/ 5018 h 5411"/>
              <a:gd name="T54" fmla="*/ 5434 w 5436"/>
              <a:gd name="T55" fmla="*/ 5055 h 5411"/>
              <a:gd name="T56" fmla="*/ 5429 w 5436"/>
              <a:gd name="T57" fmla="*/ 5092 h 5411"/>
              <a:gd name="T58" fmla="*/ 5421 w 5436"/>
              <a:gd name="T59" fmla="*/ 5130 h 5411"/>
              <a:gd name="T60" fmla="*/ 5410 w 5436"/>
              <a:gd name="T61" fmla="*/ 5166 h 5411"/>
              <a:gd name="T62" fmla="*/ 5395 w 5436"/>
              <a:gd name="T63" fmla="*/ 5200 h 5411"/>
              <a:gd name="T64" fmla="*/ 5377 w 5436"/>
              <a:gd name="T65" fmla="*/ 5234 h 5411"/>
              <a:gd name="T66" fmla="*/ 5356 w 5436"/>
              <a:gd name="T67" fmla="*/ 5266 h 5411"/>
              <a:gd name="T68" fmla="*/ 5330 w 5436"/>
              <a:gd name="T69" fmla="*/ 5296 h 5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436" h="5411">
                <a:moveTo>
                  <a:pt x="5330" y="5296"/>
                </a:moveTo>
                <a:lnTo>
                  <a:pt x="5330" y="5296"/>
                </a:lnTo>
                <a:lnTo>
                  <a:pt x="5317" y="5310"/>
                </a:lnTo>
                <a:lnTo>
                  <a:pt x="5303" y="5323"/>
                </a:lnTo>
                <a:lnTo>
                  <a:pt x="5289" y="5335"/>
                </a:lnTo>
                <a:lnTo>
                  <a:pt x="5274" y="5346"/>
                </a:lnTo>
                <a:lnTo>
                  <a:pt x="5259" y="5356"/>
                </a:lnTo>
                <a:lnTo>
                  <a:pt x="5244" y="5366"/>
                </a:lnTo>
                <a:lnTo>
                  <a:pt x="5228" y="5375"/>
                </a:lnTo>
                <a:lnTo>
                  <a:pt x="5212" y="5382"/>
                </a:lnTo>
                <a:lnTo>
                  <a:pt x="5196" y="5389"/>
                </a:lnTo>
                <a:lnTo>
                  <a:pt x="5179" y="5395"/>
                </a:lnTo>
                <a:lnTo>
                  <a:pt x="5162" y="5400"/>
                </a:lnTo>
                <a:lnTo>
                  <a:pt x="5145" y="5403"/>
                </a:lnTo>
                <a:lnTo>
                  <a:pt x="5129" y="5407"/>
                </a:lnTo>
                <a:lnTo>
                  <a:pt x="5111" y="5409"/>
                </a:lnTo>
                <a:lnTo>
                  <a:pt x="5094" y="5410"/>
                </a:lnTo>
                <a:lnTo>
                  <a:pt x="5077" y="5411"/>
                </a:lnTo>
                <a:lnTo>
                  <a:pt x="5060" y="5410"/>
                </a:lnTo>
                <a:lnTo>
                  <a:pt x="5043" y="5409"/>
                </a:lnTo>
                <a:lnTo>
                  <a:pt x="5026" y="5407"/>
                </a:lnTo>
                <a:lnTo>
                  <a:pt x="5009" y="5403"/>
                </a:lnTo>
                <a:lnTo>
                  <a:pt x="4992" y="5400"/>
                </a:lnTo>
                <a:lnTo>
                  <a:pt x="4975" y="5395"/>
                </a:lnTo>
                <a:lnTo>
                  <a:pt x="4959" y="5389"/>
                </a:lnTo>
                <a:lnTo>
                  <a:pt x="4942" y="5382"/>
                </a:lnTo>
                <a:lnTo>
                  <a:pt x="4926" y="5375"/>
                </a:lnTo>
                <a:lnTo>
                  <a:pt x="4911" y="5366"/>
                </a:lnTo>
                <a:lnTo>
                  <a:pt x="4895" y="5356"/>
                </a:lnTo>
                <a:lnTo>
                  <a:pt x="4880" y="5346"/>
                </a:lnTo>
                <a:lnTo>
                  <a:pt x="4866" y="5335"/>
                </a:lnTo>
                <a:lnTo>
                  <a:pt x="4851" y="5323"/>
                </a:lnTo>
                <a:lnTo>
                  <a:pt x="4837" y="5310"/>
                </a:lnTo>
                <a:lnTo>
                  <a:pt x="4824" y="5296"/>
                </a:lnTo>
                <a:lnTo>
                  <a:pt x="0" y="0"/>
                </a:lnTo>
                <a:lnTo>
                  <a:pt x="1013" y="0"/>
                </a:lnTo>
                <a:lnTo>
                  <a:pt x="5330" y="4739"/>
                </a:lnTo>
                <a:lnTo>
                  <a:pt x="5330" y="4739"/>
                </a:lnTo>
                <a:lnTo>
                  <a:pt x="5343" y="4754"/>
                </a:lnTo>
                <a:lnTo>
                  <a:pt x="5356" y="4769"/>
                </a:lnTo>
                <a:lnTo>
                  <a:pt x="5367" y="4784"/>
                </a:lnTo>
                <a:lnTo>
                  <a:pt x="5377" y="4801"/>
                </a:lnTo>
                <a:lnTo>
                  <a:pt x="5386" y="4817"/>
                </a:lnTo>
                <a:lnTo>
                  <a:pt x="5395" y="4835"/>
                </a:lnTo>
                <a:lnTo>
                  <a:pt x="5403" y="4852"/>
                </a:lnTo>
                <a:lnTo>
                  <a:pt x="5410" y="4869"/>
                </a:lnTo>
                <a:lnTo>
                  <a:pt x="5416" y="4888"/>
                </a:lnTo>
                <a:lnTo>
                  <a:pt x="5421" y="4905"/>
                </a:lnTo>
                <a:lnTo>
                  <a:pt x="5426" y="4924"/>
                </a:lnTo>
                <a:lnTo>
                  <a:pt x="5429" y="4943"/>
                </a:lnTo>
                <a:lnTo>
                  <a:pt x="5432" y="4961"/>
                </a:lnTo>
                <a:lnTo>
                  <a:pt x="5434" y="4980"/>
                </a:lnTo>
                <a:lnTo>
                  <a:pt x="5436" y="4999"/>
                </a:lnTo>
                <a:lnTo>
                  <a:pt x="5436" y="5018"/>
                </a:lnTo>
                <a:lnTo>
                  <a:pt x="5436" y="5036"/>
                </a:lnTo>
                <a:lnTo>
                  <a:pt x="5434" y="5055"/>
                </a:lnTo>
                <a:lnTo>
                  <a:pt x="5432" y="5074"/>
                </a:lnTo>
                <a:lnTo>
                  <a:pt x="5429" y="5092"/>
                </a:lnTo>
                <a:lnTo>
                  <a:pt x="5426" y="5111"/>
                </a:lnTo>
                <a:lnTo>
                  <a:pt x="5421" y="5130"/>
                </a:lnTo>
                <a:lnTo>
                  <a:pt x="5416" y="5147"/>
                </a:lnTo>
                <a:lnTo>
                  <a:pt x="5410" y="5166"/>
                </a:lnTo>
                <a:lnTo>
                  <a:pt x="5403" y="5183"/>
                </a:lnTo>
                <a:lnTo>
                  <a:pt x="5395" y="5200"/>
                </a:lnTo>
                <a:lnTo>
                  <a:pt x="5386" y="5218"/>
                </a:lnTo>
                <a:lnTo>
                  <a:pt x="5377" y="5234"/>
                </a:lnTo>
                <a:lnTo>
                  <a:pt x="5367" y="5251"/>
                </a:lnTo>
                <a:lnTo>
                  <a:pt x="5356" y="5266"/>
                </a:lnTo>
                <a:lnTo>
                  <a:pt x="5343" y="5281"/>
                </a:lnTo>
                <a:lnTo>
                  <a:pt x="5330" y="5296"/>
                </a:lnTo>
                <a:lnTo>
                  <a:pt x="5330" y="52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Freeform 10">
            <a:extLst>
              <a:ext uri="{FF2B5EF4-FFF2-40B4-BE49-F238E27FC236}">
                <a16:creationId xmlns="" xmlns:a16="http://schemas.microsoft.com/office/drawing/2014/main" id="{FEC998CD-1D9C-4251-80DB-CCE1F89AC2B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097745" y="4983163"/>
            <a:ext cx="2074343" cy="1874838"/>
          </a:xfrm>
          <a:custGeom>
            <a:avLst/>
            <a:gdLst>
              <a:gd name="T0" fmla="*/ 104 w 5944"/>
              <a:gd name="T1" fmla="*/ 114 h 5907"/>
              <a:gd name="T2" fmla="*/ 131 w 5944"/>
              <a:gd name="T3" fmla="*/ 87 h 5907"/>
              <a:gd name="T4" fmla="*/ 159 w 5944"/>
              <a:gd name="T5" fmla="*/ 64 h 5907"/>
              <a:gd name="T6" fmla="*/ 189 w 5944"/>
              <a:gd name="T7" fmla="*/ 44 h 5907"/>
              <a:gd name="T8" fmla="*/ 220 w 5944"/>
              <a:gd name="T9" fmla="*/ 29 h 5907"/>
              <a:gd name="T10" fmla="*/ 253 w 5944"/>
              <a:gd name="T11" fmla="*/ 16 h 5907"/>
              <a:gd name="T12" fmla="*/ 286 w 5944"/>
              <a:gd name="T13" fmla="*/ 7 h 5907"/>
              <a:gd name="T14" fmla="*/ 319 w 5944"/>
              <a:gd name="T15" fmla="*/ 3 h 5907"/>
              <a:gd name="T16" fmla="*/ 353 w 5944"/>
              <a:gd name="T17" fmla="*/ 0 h 5907"/>
              <a:gd name="T18" fmla="*/ 387 w 5944"/>
              <a:gd name="T19" fmla="*/ 3 h 5907"/>
              <a:gd name="T20" fmla="*/ 421 w 5944"/>
              <a:gd name="T21" fmla="*/ 7 h 5907"/>
              <a:gd name="T22" fmla="*/ 454 w 5944"/>
              <a:gd name="T23" fmla="*/ 16 h 5907"/>
              <a:gd name="T24" fmla="*/ 486 w 5944"/>
              <a:gd name="T25" fmla="*/ 29 h 5907"/>
              <a:gd name="T26" fmla="*/ 517 w 5944"/>
              <a:gd name="T27" fmla="*/ 44 h 5907"/>
              <a:gd name="T28" fmla="*/ 547 w 5944"/>
              <a:gd name="T29" fmla="*/ 64 h 5907"/>
              <a:gd name="T30" fmla="*/ 576 w 5944"/>
              <a:gd name="T31" fmla="*/ 87 h 5907"/>
              <a:gd name="T32" fmla="*/ 603 w 5944"/>
              <a:gd name="T33" fmla="*/ 114 h 5907"/>
              <a:gd name="T34" fmla="*/ 4883 w 5944"/>
              <a:gd name="T35" fmla="*/ 5907 h 5907"/>
              <a:gd name="T36" fmla="*/ 104 w 5944"/>
              <a:gd name="T37" fmla="*/ 662 h 5907"/>
              <a:gd name="T38" fmla="*/ 80 w 5944"/>
              <a:gd name="T39" fmla="*/ 632 h 5907"/>
              <a:gd name="T40" fmla="*/ 59 w 5944"/>
              <a:gd name="T41" fmla="*/ 602 h 5907"/>
              <a:gd name="T42" fmla="*/ 41 w 5944"/>
              <a:gd name="T43" fmla="*/ 569 h 5907"/>
              <a:gd name="T44" fmla="*/ 26 w 5944"/>
              <a:gd name="T45" fmla="*/ 533 h 5907"/>
              <a:gd name="T46" fmla="*/ 15 w 5944"/>
              <a:gd name="T47" fmla="*/ 498 h 5907"/>
              <a:gd name="T48" fmla="*/ 7 w 5944"/>
              <a:gd name="T49" fmla="*/ 462 h 5907"/>
              <a:gd name="T50" fmla="*/ 2 w 5944"/>
              <a:gd name="T51" fmla="*/ 425 h 5907"/>
              <a:gd name="T52" fmla="*/ 0 w 5944"/>
              <a:gd name="T53" fmla="*/ 388 h 5907"/>
              <a:gd name="T54" fmla="*/ 2 w 5944"/>
              <a:gd name="T55" fmla="*/ 351 h 5907"/>
              <a:gd name="T56" fmla="*/ 7 w 5944"/>
              <a:gd name="T57" fmla="*/ 314 h 5907"/>
              <a:gd name="T58" fmla="*/ 15 w 5944"/>
              <a:gd name="T59" fmla="*/ 277 h 5907"/>
              <a:gd name="T60" fmla="*/ 26 w 5944"/>
              <a:gd name="T61" fmla="*/ 242 h 5907"/>
              <a:gd name="T62" fmla="*/ 41 w 5944"/>
              <a:gd name="T63" fmla="*/ 208 h 5907"/>
              <a:gd name="T64" fmla="*/ 59 w 5944"/>
              <a:gd name="T65" fmla="*/ 175 h 5907"/>
              <a:gd name="T66" fmla="*/ 80 w 5944"/>
              <a:gd name="T67" fmla="*/ 143 h 5907"/>
              <a:gd name="T68" fmla="*/ 104 w 5944"/>
              <a:gd name="T69" fmla="*/ 114 h 5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44" h="5907">
                <a:moveTo>
                  <a:pt x="104" y="114"/>
                </a:moveTo>
                <a:lnTo>
                  <a:pt x="104" y="114"/>
                </a:lnTo>
                <a:lnTo>
                  <a:pt x="117" y="100"/>
                </a:lnTo>
                <a:lnTo>
                  <a:pt x="131" y="87"/>
                </a:lnTo>
                <a:lnTo>
                  <a:pt x="145" y="75"/>
                </a:lnTo>
                <a:lnTo>
                  <a:pt x="159" y="64"/>
                </a:lnTo>
                <a:lnTo>
                  <a:pt x="174" y="54"/>
                </a:lnTo>
                <a:lnTo>
                  <a:pt x="189" y="44"/>
                </a:lnTo>
                <a:lnTo>
                  <a:pt x="205" y="37"/>
                </a:lnTo>
                <a:lnTo>
                  <a:pt x="220" y="29"/>
                </a:lnTo>
                <a:lnTo>
                  <a:pt x="237" y="22"/>
                </a:lnTo>
                <a:lnTo>
                  <a:pt x="253" y="16"/>
                </a:lnTo>
                <a:lnTo>
                  <a:pt x="269" y="11"/>
                </a:lnTo>
                <a:lnTo>
                  <a:pt x="286" y="7"/>
                </a:lnTo>
                <a:lnTo>
                  <a:pt x="303" y="5"/>
                </a:lnTo>
                <a:lnTo>
                  <a:pt x="319" y="3"/>
                </a:lnTo>
                <a:lnTo>
                  <a:pt x="336" y="0"/>
                </a:lnTo>
                <a:lnTo>
                  <a:pt x="353" y="0"/>
                </a:lnTo>
                <a:lnTo>
                  <a:pt x="370" y="0"/>
                </a:lnTo>
                <a:lnTo>
                  <a:pt x="387" y="3"/>
                </a:lnTo>
                <a:lnTo>
                  <a:pt x="404" y="5"/>
                </a:lnTo>
                <a:lnTo>
                  <a:pt x="421" y="7"/>
                </a:lnTo>
                <a:lnTo>
                  <a:pt x="437" y="11"/>
                </a:lnTo>
                <a:lnTo>
                  <a:pt x="454" y="16"/>
                </a:lnTo>
                <a:lnTo>
                  <a:pt x="470" y="22"/>
                </a:lnTo>
                <a:lnTo>
                  <a:pt x="486" y="29"/>
                </a:lnTo>
                <a:lnTo>
                  <a:pt x="502" y="37"/>
                </a:lnTo>
                <a:lnTo>
                  <a:pt x="517" y="44"/>
                </a:lnTo>
                <a:lnTo>
                  <a:pt x="532" y="54"/>
                </a:lnTo>
                <a:lnTo>
                  <a:pt x="547" y="64"/>
                </a:lnTo>
                <a:lnTo>
                  <a:pt x="562" y="75"/>
                </a:lnTo>
                <a:lnTo>
                  <a:pt x="576" y="87"/>
                </a:lnTo>
                <a:lnTo>
                  <a:pt x="589" y="100"/>
                </a:lnTo>
                <a:lnTo>
                  <a:pt x="603" y="114"/>
                </a:lnTo>
                <a:lnTo>
                  <a:pt x="5944" y="5907"/>
                </a:lnTo>
                <a:lnTo>
                  <a:pt x="4883" y="5907"/>
                </a:lnTo>
                <a:lnTo>
                  <a:pt x="104" y="662"/>
                </a:lnTo>
                <a:lnTo>
                  <a:pt x="104" y="662"/>
                </a:lnTo>
                <a:lnTo>
                  <a:pt x="91" y="648"/>
                </a:lnTo>
                <a:lnTo>
                  <a:pt x="80" y="632"/>
                </a:lnTo>
                <a:lnTo>
                  <a:pt x="69" y="617"/>
                </a:lnTo>
                <a:lnTo>
                  <a:pt x="59" y="602"/>
                </a:lnTo>
                <a:lnTo>
                  <a:pt x="49" y="585"/>
                </a:lnTo>
                <a:lnTo>
                  <a:pt x="41" y="569"/>
                </a:lnTo>
                <a:lnTo>
                  <a:pt x="33" y="551"/>
                </a:lnTo>
                <a:lnTo>
                  <a:pt x="26" y="533"/>
                </a:lnTo>
                <a:lnTo>
                  <a:pt x="20" y="516"/>
                </a:lnTo>
                <a:lnTo>
                  <a:pt x="15" y="498"/>
                </a:lnTo>
                <a:lnTo>
                  <a:pt x="11" y="481"/>
                </a:lnTo>
                <a:lnTo>
                  <a:pt x="7" y="462"/>
                </a:lnTo>
                <a:lnTo>
                  <a:pt x="4" y="443"/>
                </a:lnTo>
                <a:lnTo>
                  <a:pt x="2" y="425"/>
                </a:lnTo>
                <a:lnTo>
                  <a:pt x="1" y="407"/>
                </a:lnTo>
                <a:lnTo>
                  <a:pt x="0" y="388"/>
                </a:lnTo>
                <a:lnTo>
                  <a:pt x="1" y="370"/>
                </a:lnTo>
                <a:lnTo>
                  <a:pt x="2" y="351"/>
                </a:lnTo>
                <a:lnTo>
                  <a:pt x="4" y="332"/>
                </a:lnTo>
                <a:lnTo>
                  <a:pt x="7" y="314"/>
                </a:lnTo>
                <a:lnTo>
                  <a:pt x="11" y="296"/>
                </a:lnTo>
                <a:lnTo>
                  <a:pt x="15" y="277"/>
                </a:lnTo>
                <a:lnTo>
                  <a:pt x="20" y="260"/>
                </a:lnTo>
                <a:lnTo>
                  <a:pt x="26" y="242"/>
                </a:lnTo>
                <a:lnTo>
                  <a:pt x="33" y="225"/>
                </a:lnTo>
                <a:lnTo>
                  <a:pt x="41" y="208"/>
                </a:lnTo>
                <a:lnTo>
                  <a:pt x="49" y="190"/>
                </a:lnTo>
                <a:lnTo>
                  <a:pt x="59" y="175"/>
                </a:lnTo>
                <a:lnTo>
                  <a:pt x="69" y="159"/>
                </a:lnTo>
                <a:lnTo>
                  <a:pt x="80" y="143"/>
                </a:lnTo>
                <a:lnTo>
                  <a:pt x="91" y="128"/>
                </a:lnTo>
                <a:lnTo>
                  <a:pt x="104" y="114"/>
                </a:lnTo>
                <a:lnTo>
                  <a:pt x="104" y="1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="" xmlns:a16="http://schemas.microsoft.com/office/drawing/2014/main" id="{CBBA4EED-BA00-4BA2-B75F-21EBE0BF6A6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618968" y="3700862"/>
            <a:ext cx="528358" cy="705171"/>
          </a:xfrm>
          <a:custGeom>
            <a:avLst/>
            <a:gdLst>
              <a:gd name="connsiteX0" fmla="*/ 0 w 528358"/>
              <a:gd name="connsiteY0" fmla="*/ 0 h 705171"/>
              <a:gd name="connsiteX1" fmla="*/ 0 w 528358"/>
              <a:gd name="connsiteY1" fmla="*/ 353336 h 705171"/>
              <a:gd name="connsiteX2" fmla="*/ 315271 w 528358"/>
              <a:gd name="connsiteY2" fmla="*/ 668640 h 705171"/>
              <a:gd name="connsiteX3" fmla="*/ 319805 w 528358"/>
              <a:gd name="connsiteY3" fmla="*/ 673087 h 705171"/>
              <a:gd name="connsiteX4" fmla="*/ 324688 w 528358"/>
              <a:gd name="connsiteY4" fmla="*/ 677217 h 705171"/>
              <a:gd name="connsiteX5" fmla="*/ 329919 w 528358"/>
              <a:gd name="connsiteY5" fmla="*/ 681029 h 705171"/>
              <a:gd name="connsiteX6" fmla="*/ 334801 w 528358"/>
              <a:gd name="connsiteY6" fmla="*/ 684523 h 705171"/>
              <a:gd name="connsiteX7" fmla="*/ 340033 w 528358"/>
              <a:gd name="connsiteY7" fmla="*/ 687700 h 705171"/>
              <a:gd name="connsiteX8" fmla="*/ 345613 w 528358"/>
              <a:gd name="connsiteY8" fmla="*/ 690876 h 705171"/>
              <a:gd name="connsiteX9" fmla="*/ 350844 w 528358"/>
              <a:gd name="connsiteY9" fmla="*/ 693735 h 705171"/>
              <a:gd name="connsiteX10" fmla="*/ 356424 w 528358"/>
              <a:gd name="connsiteY10" fmla="*/ 695959 h 705171"/>
              <a:gd name="connsiteX11" fmla="*/ 362353 w 528358"/>
              <a:gd name="connsiteY11" fmla="*/ 698183 h 705171"/>
              <a:gd name="connsiteX12" fmla="*/ 367933 w 528358"/>
              <a:gd name="connsiteY12" fmla="*/ 700089 h 705171"/>
              <a:gd name="connsiteX13" fmla="*/ 373861 w 528358"/>
              <a:gd name="connsiteY13" fmla="*/ 701677 h 705171"/>
              <a:gd name="connsiteX14" fmla="*/ 379790 w 528358"/>
              <a:gd name="connsiteY14" fmla="*/ 702630 h 705171"/>
              <a:gd name="connsiteX15" fmla="*/ 385719 w 528358"/>
              <a:gd name="connsiteY15" fmla="*/ 703901 h 705171"/>
              <a:gd name="connsiteX16" fmla="*/ 391648 w 528358"/>
              <a:gd name="connsiteY16" fmla="*/ 704536 h 705171"/>
              <a:gd name="connsiteX17" fmla="*/ 397576 w 528358"/>
              <a:gd name="connsiteY17" fmla="*/ 704854 h 705171"/>
              <a:gd name="connsiteX18" fmla="*/ 403505 w 528358"/>
              <a:gd name="connsiteY18" fmla="*/ 705171 h 705171"/>
              <a:gd name="connsiteX19" fmla="*/ 409434 w 528358"/>
              <a:gd name="connsiteY19" fmla="*/ 704854 h 705171"/>
              <a:gd name="connsiteX20" fmla="*/ 415363 w 528358"/>
              <a:gd name="connsiteY20" fmla="*/ 704536 h 705171"/>
              <a:gd name="connsiteX21" fmla="*/ 421292 w 528358"/>
              <a:gd name="connsiteY21" fmla="*/ 703901 h 705171"/>
              <a:gd name="connsiteX22" fmla="*/ 427220 w 528358"/>
              <a:gd name="connsiteY22" fmla="*/ 702630 h 705171"/>
              <a:gd name="connsiteX23" fmla="*/ 433149 w 528358"/>
              <a:gd name="connsiteY23" fmla="*/ 701677 h 705171"/>
              <a:gd name="connsiteX24" fmla="*/ 439078 w 528358"/>
              <a:gd name="connsiteY24" fmla="*/ 700089 h 705171"/>
              <a:gd name="connsiteX25" fmla="*/ 445007 w 528358"/>
              <a:gd name="connsiteY25" fmla="*/ 698183 h 705171"/>
              <a:gd name="connsiteX26" fmla="*/ 450587 w 528358"/>
              <a:gd name="connsiteY26" fmla="*/ 695959 h 705171"/>
              <a:gd name="connsiteX27" fmla="*/ 456167 w 528358"/>
              <a:gd name="connsiteY27" fmla="*/ 693735 h 705171"/>
              <a:gd name="connsiteX28" fmla="*/ 461747 w 528358"/>
              <a:gd name="connsiteY28" fmla="*/ 690876 h 705171"/>
              <a:gd name="connsiteX29" fmla="*/ 466978 w 528358"/>
              <a:gd name="connsiteY29" fmla="*/ 687700 h 705171"/>
              <a:gd name="connsiteX30" fmla="*/ 472209 w 528358"/>
              <a:gd name="connsiteY30" fmla="*/ 684523 h 705171"/>
              <a:gd name="connsiteX31" fmla="*/ 477440 w 528358"/>
              <a:gd name="connsiteY31" fmla="*/ 681029 h 705171"/>
              <a:gd name="connsiteX32" fmla="*/ 482323 w 528358"/>
              <a:gd name="connsiteY32" fmla="*/ 677217 h 705171"/>
              <a:gd name="connsiteX33" fmla="*/ 487205 w 528358"/>
              <a:gd name="connsiteY33" fmla="*/ 673087 h 705171"/>
              <a:gd name="connsiteX34" fmla="*/ 491739 w 528358"/>
              <a:gd name="connsiteY34" fmla="*/ 668640 h 705171"/>
              <a:gd name="connsiteX35" fmla="*/ 496273 w 528358"/>
              <a:gd name="connsiteY35" fmla="*/ 663875 h 705171"/>
              <a:gd name="connsiteX36" fmla="*/ 500458 w 528358"/>
              <a:gd name="connsiteY36" fmla="*/ 659110 h 705171"/>
              <a:gd name="connsiteX37" fmla="*/ 504294 w 528358"/>
              <a:gd name="connsiteY37" fmla="*/ 654345 h 705171"/>
              <a:gd name="connsiteX38" fmla="*/ 507782 w 528358"/>
              <a:gd name="connsiteY38" fmla="*/ 648945 h 705171"/>
              <a:gd name="connsiteX39" fmla="*/ 510920 w 528358"/>
              <a:gd name="connsiteY39" fmla="*/ 643862 h 705171"/>
              <a:gd name="connsiteX40" fmla="*/ 514059 w 528358"/>
              <a:gd name="connsiteY40" fmla="*/ 638144 h 705171"/>
              <a:gd name="connsiteX41" fmla="*/ 516849 w 528358"/>
              <a:gd name="connsiteY41" fmla="*/ 632744 h 705171"/>
              <a:gd name="connsiteX42" fmla="*/ 519290 w 528358"/>
              <a:gd name="connsiteY42" fmla="*/ 627344 h 705171"/>
              <a:gd name="connsiteX43" fmla="*/ 521383 w 528358"/>
              <a:gd name="connsiteY43" fmla="*/ 621308 h 705171"/>
              <a:gd name="connsiteX44" fmla="*/ 523127 w 528358"/>
              <a:gd name="connsiteY44" fmla="*/ 615908 h 705171"/>
              <a:gd name="connsiteX45" fmla="*/ 524870 w 528358"/>
              <a:gd name="connsiteY45" fmla="*/ 609872 h 705171"/>
              <a:gd name="connsiteX46" fmla="*/ 525917 w 528358"/>
              <a:gd name="connsiteY46" fmla="*/ 603836 h 705171"/>
              <a:gd name="connsiteX47" fmla="*/ 526963 w 528358"/>
              <a:gd name="connsiteY47" fmla="*/ 598119 h 705171"/>
              <a:gd name="connsiteX48" fmla="*/ 527660 w 528358"/>
              <a:gd name="connsiteY48" fmla="*/ 592083 h 705171"/>
              <a:gd name="connsiteX49" fmla="*/ 528358 w 528358"/>
              <a:gd name="connsiteY49" fmla="*/ 586047 h 705171"/>
              <a:gd name="connsiteX50" fmla="*/ 528358 w 528358"/>
              <a:gd name="connsiteY50" fmla="*/ 580329 h 705171"/>
              <a:gd name="connsiteX51" fmla="*/ 528358 w 528358"/>
              <a:gd name="connsiteY51" fmla="*/ 574294 h 705171"/>
              <a:gd name="connsiteX52" fmla="*/ 527660 w 528358"/>
              <a:gd name="connsiteY52" fmla="*/ 568258 h 705171"/>
              <a:gd name="connsiteX53" fmla="*/ 526963 w 528358"/>
              <a:gd name="connsiteY53" fmla="*/ 562223 h 705171"/>
              <a:gd name="connsiteX54" fmla="*/ 525917 w 528358"/>
              <a:gd name="connsiteY54" fmla="*/ 556505 h 705171"/>
              <a:gd name="connsiteX55" fmla="*/ 524870 w 528358"/>
              <a:gd name="connsiteY55" fmla="*/ 550469 h 705171"/>
              <a:gd name="connsiteX56" fmla="*/ 523127 w 528358"/>
              <a:gd name="connsiteY56" fmla="*/ 544433 h 705171"/>
              <a:gd name="connsiteX57" fmla="*/ 521383 w 528358"/>
              <a:gd name="connsiteY57" fmla="*/ 539033 h 705171"/>
              <a:gd name="connsiteX58" fmla="*/ 519290 w 528358"/>
              <a:gd name="connsiteY58" fmla="*/ 532997 h 705171"/>
              <a:gd name="connsiteX59" fmla="*/ 516849 w 528358"/>
              <a:gd name="connsiteY59" fmla="*/ 527597 h 705171"/>
              <a:gd name="connsiteX60" fmla="*/ 514059 w 528358"/>
              <a:gd name="connsiteY60" fmla="*/ 522197 h 705171"/>
              <a:gd name="connsiteX61" fmla="*/ 510920 w 528358"/>
              <a:gd name="connsiteY61" fmla="*/ 516479 h 705171"/>
              <a:gd name="connsiteX62" fmla="*/ 507782 w 528358"/>
              <a:gd name="connsiteY62" fmla="*/ 511396 h 705171"/>
              <a:gd name="connsiteX63" fmla="*/ 504294 w 528358"/>
              <a:gd name="connsiteY63" fmla="*/ 505996 h 705171"/>
              <a:gd name="connsiteX64" fmla="*/ 500458 w 528358"/>
              <a:gd name="connsiteY64" fmla="*/ 501231 h 705171"/>
              <a:gd name="connsiteX65" fmla="*/ 496273 w 528358"/>
              <a:gd name="connsiteY65" fmla="*/ 496466 h 705171"/>
              <a:gd name="connsiteX66" fmla="*/ 491739 w 528358"/>
              <a:gd name="connsiteY66" fmla="*/ 491701 h 7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28358" h="705171">
                <a:moveTo>
                  <a:pt x="0" y="0"/>
                </a:moveTo>
                <a:lnTo>
                  <a:pt x="0" y="353336"/>
                </a:lnTo>
                <a:lnTo>
                  <a:pt x="315271" y="668640"/>
                </a:lnTo>
                <a:lnTo>
                  <a:pt x="319805" y="673087"/>
                </a:lnTo>
                <a:lnTo>
                  <a:pt x="324688" y="677217"/>
                </a:lnTo>
                <a:lnTo>
                  <a:pt x="329919" y="681029"/>
                </a:lnTo>
                <a:lnTo>
                  <a:pt x="334801" y="684523"/>
                </a:lnTo>
                <a:lnTo>
                  <a:pt x="340033" y="687700"/>
                </a:lnTo>
                <a:lnTo>
                  <a:pt x="345613" y="690876"/>
                </a:lnTo>
                <a:lnTo>
                  <a:pt x="350844" y="693735"/>
                </a:lnTo>
                <a:lnTo>
                  <a:pt x="356424" y="695959"/>
                </a:lnTo>
                <a:lnTo>
                  <a:pt x="362353" y="698183"/>
                </a:lnTo>
                <a:lnTo>
                  <a:pt x="367933" y="700089"/>
                </a:lnTo>
                <a:lnTo>
                  <a:pt x="373861" y="701677"/>
                </a:lnTo>
                <a:lnTo>
                  <a:pt x="379790" y="702630"/>
                </a:lnTo>
                <a:lnTo>
                  <a:pt x="385719" y="703901"/>
                </a:lnTo>
                <a:lnTo>
                  <a:pt x="391648" y="704536"/>
                </a:lnTo>
                <a:lnTo>
                  <a:pt x="397576" y="704854"/>
                </a:lnTo>
                <a:lnTo>
                  <a:pt x="403505" y="705171"/>
                </a:lnTo>
                <a:lnTo>
                  <a:pt x="409434" y="704854"/>
                </a:lnTo>
                <a:lnTo>
                  <a:pt x="415363" y="704536"/>
                </a:lnTo>
                <a:lnTo>
                  <a:pt x="421292" y="703901"/>
                </a:lnTo>
                <a:lnTo>
                  <a:pt x="427220" y="702630"/>
                </a:lnTo>
                <a:lnTo>
                  <a:pt x="433149" y="701677"/>
                </a:lnTo>
                <a:lnTo>
                  <a:pt x="439078" y="700089"/>
                </a:lnTo>
                <a:lnTo>
                  <a:pt x="445007" y="698183"/>
                </a:lnTo>
                <a:lnTo>
                  <a:pt x="450587" y="695959"/>
                </a:lnTo>
                <a:lnTo>
                  <a:pt x="456167" y="693735"/>
                </a:lnTo>
                <a:lnTo>
                  <a:pt x="461747" y="690876"/>
                </a:lnTo>
                <a:lnTo>
                  <a:pt x="466978" y="687700"/>
                </a:lnTo>
                <a:lnTo>
                  <a:pt x="472209" y="684523"/>
                </a:lnTo>
                <a:lnTo>
                  <a:pt x="477440" y="681029"/>
                </a:lnTo>
                <a:lnTo>
                  <a:pt x="482323" y="677217"/>
                </a:lnTo>
                <a:lnTo>
                  <a:pt x="487205" y="673087"/>
                </a:lnTo>
                <a:lnTo>
                  <a:pt x="491739" y="668640"/>
                </a:lnTo>
                <a:lnTo>
                  <a:pt x="496273" y="663875"/>
                </a:lnTo>
                <a:lnTo>
                  <a:pt x="500458" y="659110"/>
                </a:lnTo>
                <a:lnTo>
                  <a:pt x="504294" y="654345"/>
                </a:lnTo>
                <a:lnTo>
                  <a:pt x="507782" y="648945"/>
                </a:lnTo>
                <a:lnTo>
                  <a:pt x="510920" y="643862"/>
                </a:lnTo>
                <a:lnTo>
                  <a:pt x="514059" y="638144"/>
                </a:lnTo>
                <a:lnTo>
                  <a:pt x="516849" y="632744"/>
                </a:lnTo>
                <a:lnTo>
                  <a:pt x="519290" y="627344"/>
                </a:lnTo>
                <a:lnTo>
                  <a:pt x="521383" y="621308"/>
                </a:lnTo>
                <a:lnTo>
                  <a:pt x="523127" y="615908"/>
                </a:lnTo>
                <a:lnTo>
                  <a:pt x="524870" y="609872"/>
                </a:lnTo>
                <a:lnTo>
                  <a:pt x="525917" y="603836"/>
                </a:lnTo>
                <a:lnTo>
                  <a:pt x="526963" y="598119"/>
                </a:lnTo>
                <a:lnTo>
                  <a:pt x="527660" y="592083"/>
                </a:lnTo>
                <a:lnTo>
                  <a:pt x="528358" y="586047"/>
                </a:lnTo>
                <a:lnTo>
                  <a:pt x="528358" y="580329"/>
                </a:lnTo>
                <a:lnTo>
                  <a:pt x="528358" y="574294"/>
                </a:lnTo>
                <a:lnTo>
                  <a:pt x="527660" y="568258"/>
                </a:lnTo>
                <a:lnTo>
                  <a:pt x="526963" y="562223"/>
                </a:lnTo>
                <a:lnTo>
                  <a:pt x="525917" y="556505"/>
                </a:lnTo>
                <a:lnTo>
                  <a:pt x="524870" y="550469"/>
                </a:lnTo>
                <a:lnTo>
                  <a:pt x="523127" y="544433"/>
                </a:lnTo>
                <a:lnTo>
                  <a:pt x="521383" y="539033"/>
                </a:lnTo>
                <a:lnTo>
                  <a:pt x="519290" y="532997"/>
                </a:lnTo>
                <a:lnTo>
                  <a:pt x="516849" y="527597"/>
                </a:lnTo>
                <a:lnTo>
                  <a:pt x="514059" y="522197"/>
                </a:lnTo>
                <a:lnTo>
                  <a:pt x="510920" y="516479"/>
                </a:lnTo>
                <a:lnTo>
                  <a:pt x="507782" y="511396"/>
                </a:lnTo>
                <a:lnTo>
                  <a:pt x="504294" y="505996"/>
                </a:lnTo>
                <a:lnTo>
                  <a:pt x="500458" y="501231"/>
                </a:lnTo>
                <a:lnTo>
                  <a:pt x="496273" y="496466"/>
                </a:lnTo>
                <a:lnTo>
                  <a:pt x="491739" y="4917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251520" y="365126"/>
            <a:ext cx="5544616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8986095-26DC-48B9-BA7B-02E8DFBACA4C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251520" y="1825625"/>
            <a:ext cx="5544616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FE15AE-9590-47E3-80CE-AC9507B56604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251520" y="6356351"/>
            <a:ext cx="905496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A2FEFF5-D3AE-45CC-A046-CB5ADFA1DEF0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1182620" y="6356351"/>
            <a:ext cx="30861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73084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EECB6C89-3B51-45D8-8530-DC7149FDBA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3" r="48818"/>
          <a:stretch/>
        </p:blipFill>
        <p:spPr>
          <a:xfrm>
            <a:off x="3878924" y="0"/>
            <a:ext cx="5268402" cy="6538912"/>
          </a:xfrm>
          <a:custGeom>
            <a:avLst/>
            <a:gdLst>
              <a:gd name="connsiteX0" fmla="*/ 0 w 5268402"/>
              <a:gd name="connsiteY0" fmla="*/ 0 h 6538912"/>
              <a:gd name="connsiteX1" fmla="*/ 5268402 w 5268402"/>
              <a:gd name="connsiteY1" fmla="*/ 0 h 6538912"/>
              <a:gd name="connsiteX2" fmla="*/ 5268402 w 5268402"/>
              <a:gd name="connsiteY2" fmla="*/ 6538912 h 6538912"/>
              <a:gd name="connsiteX3" fmla="*/ 0 w 5268402"/>
              <a:gd name="connsiteY3" fmla="*/ 6538912 h 653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402" h="6538912">
                <a:moveTo>
                  <a:pt x="0" y="0"/>
                </a:moveTo>
                <a:lnTo>
                  <a:pt x="5268402" y="0"/>
                </a:lnTo>
                <a:lnTo>
                  <a:pt x="5268402" y="6538912"/>
                </a:lnTo>
                <a:lnTo>
                  <a:pt x="0" y="6538912"/>
                </a:lnTo>
                <a:close/>
              </a:path>
            </a:pathLst>
          </a:custGeom>
        </p:spPr>
      </p:pic>
      <p:sp>
        <p:nvSpPr>
          <p:cNvPr id="37" name="Freeform: Shape 36">
            <a:extLst>
              <a:ext uri="{FF2B5EF4-FFF2-40B4-BE49-F238E27FC236}">
                <a16:creationId xmlns="" xmlns:a16="http://schemas.microsoft.com/office/drawing/2014/main" id="{39042DB5-AE66-44E1-82DE-D2BDDCDFF44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094594" y="3257279"/>
            <a:ext cx="5052732" cy="3600722"/>
          </a:xfrm>
          <a:custGeom>
            <a:avLst/>
            <a:gdLst>
              <a:gd name="connsiteX0" fmla="*/ 0 w 5052732"/>
              <a:gd name="connsiteY0" fmla="*/ 0 h 3600722"/>
              <a:gd name="connsiteX1" fmla="*/ 0 w 5052732"/>
              <a:gd name="connsiteY1" fmla="*/ 3600722 h 3600722"/>
              <a:gd name="connsiteX2" fmla="*/ 5052732 w 5052732"/>
              <a:gd name="connsiteY2" fmla="*/ 3600722 h 3600722"/>
              <a:gd name="connsiteX3" fmla="*/ 2447800 w 5052732"/>
              <a:gd name="connsiteY3" fmla="*/ 1003416 h 3600722"/>
              <a:gd name="connsiteX4" fmla="*/ 2441867 w 5052732"/>
              <a:gd name="connsiteY4" fmla="*/ 1003416 h 3600722"/>
              <a:gd name="connsiteX5" fmla="*/ 2435585 w 5052732"/>
              <a:gd name="connsiteY5" fmla="*/ 1003098 h 3600722"/>
              <a:gd name="connsiteX6" fmla="*/ 2429652 w 5052732"/>
              <a:gd name="connsiteY6" fmla="*/ 1002463 h 3600722"/>
              <a:gd name="connsiteX7" fmla="*/ 2423719 w 5052732"/>
              <a:gd name="connsiteY7" fmla="*/ 1001511 h 3600722"/>
              <a:gd name="connsiteX8" fmla="*/ 2417786 w 5052732"/>
              <a:gd name="connsiteY8" fmla="*/ 1000241 h 3600722"/>
              <a:gd name="connsiteX9" fmla="*/ 2411853 w 5052732"/>
              <a:gd name="connsiteY9" fmla="*/ 998653 h 3600722"/>
              <a:gd name="connsiteX10" fmla="*/ 2406269 w 5052732"/>
              <a:gd name="connsiteY10" fmla="*/ 996749 h 3600722"/>
              <a:gd name="connsiteX11" fmla="*/ 2400336 w 5052732"/>
              <a:gd name="connsiteY11" fmla="*/ 994844 h 3600722"/>
              <a:gd name="connsiteX12" fmla="*/ 2394752 w 5052732"/>
              <a:gd name="connsiteY12" fmla="*/ 992304 h 3600722"/>
              <a:gd name="connsiteX13" fmla="*/ 2389168 w 5052732"/>
              <a:gd name="connsiteY13" fmla="*/ 989447 h 3600722"/>
              <a:gd name="connsiteX14" fmla="*/ 2383584 w 5052732"/>
              <a:gd name="connsiteY14" fmla="*/ 986589 h 3600722"/>
              <a:gd name="connsiteX15" fmla="*/ 2378349 w 5052732"/>
              <a:gd name="connsiteY15" fmla="*/ 983097 h 3600722"/>
              <a:gd name="connsiteX16" fmla="*/ 2373114 w 5052732"/>
              <a:gd name="connsiteY16" fmla="*/ 979605 h 3600722"/>
              <a:gd name="connsiteX17" fmla="*/ 2368228 w 5052732"/>
              <a:gd name="connsiteY17" fmla="*/ 975795 h 3600722"/>
              <a:gd name="connsiteX18" fmla="*/ 2363342 w 5052732"/>
              <a:gd name="connsiteY18" fmla="*/ 971668 h 3600722"/>
              <a:gd name="connsiteX19" fmla="*/ 2358456 w 5052732"/>
              <a:gd name="connsiteY19" fmla="*/ 967223 h 3600722"/>
              <a:gd name="connsiteX20" fmla="*/ 1745612 w 5052732"/>
              <a:gd name="connsiteY20" fmla="*/ 355121 h 3600722"/>
              <a:gd name="connsiteX21" fmla="*/ 1740726 w 5052732"/>
              <a:gd name="connsiteY21" fmla="*/ 350994 h 3600722"/>
              <a:gd name="connsiteX22" fmla="*/ 1736190 w 5052732"/>
              <a:gd name="connsiteY22" fmla="*/ 346866 h 3600722"/>
              <a:gd name="connsiteX23" fmla="*/ 1730954 w 5052732"/>
              <a:gd name="connsiteY23" fmla="*/ 343057 h 3600722"/>
              <a:gd name="connsiteX24" fmla="*/ 1726068 w 5052732"/>
              <a:gd name="connsiteY24" fmla="*/ 339564 h 3600722"/>
              <a:gd name="connsiteX25" fmla="*/ 1720834 w 5052732"/>
              <a:gd name="connsiteY25" fmla="*/ 336072 h 3600722"/>
              <a:gd name="connsiteX26" fmla="*/ 1715250 w 5052732"/>
              <a:gd name="connsiteY26" fmla="*/ 333215 h 3600722"/>
              <a:gd name="connsiteX27" fmla="*/ 1710014 w 5052732"/>
              <a:gd name="connsiteY27" fmla="*/ 330357 h 3600722"/>
              <a:gd name="connsiteX28" fmla="*/ 1704430 w 5052732"/>
              <a:gd name="connsiteY28" fmla="*/ 327818 h 3600722"/>
              <a:gd name="connsiteX29" fmla="*/ 1698498 w 5052732"/>
              <a:gd name="connsiteY29" fmla="*/ 325913 h 3600722"/>
              <a:gd name="connsiteX30" fmla="*/ 1692914 w 5052732"/>
              <a:gd name="connsiteY30" fmla="*/ 323690 h 3600722"/>
              <a:gd name="connsiteX31" fmla="*/ 1686980 w 5052732"/>
              <a:gd name="connsiteY31" fmla="*/ 322420 h 3600722"/>
              <a:gd name="connsiteX32" fmla="*/ 1681396 w 5052732"/>
              <a:gd name="connsiteY32" fmla="*/ 320833 h 3600722"/>
              <a:gd name="connsiteX33" fmla="*/ 1675464 w 5052732"/>
              <a:gd name="connsiteY33" fmla="*/ 319881 h 3600722"/>
              <a:gd name="connsiteX34" fmla="*/ 1669531 w 5052732"/>
              <a:gd name="connsiteY34" fmla="*/ 319246 h 3600722"/>
              <a:gd name="connsiteX35" fmla="*/ 1663598 w 5052732"/>
              <a:gd name="connsiteY35" fmla="*/ 318928 h 3600722"/>
              <a:gd name="connsiteX36" fmla="*/ 1657316 w 5052732"/>
              <a:gd name="connsiteY36" fmla="*/ 318928 h 3600722"/>
              <a:gd name="connsiteX37" fmla="*/ 1651383 w 5052732"/>
              <a:gd name="connsiteY37" fmla="*/ 318928 h 3600722"/>
              <a:gd name="connsiteX38" fmla="*/ 1645450 w 5052732"/>
              <a:gd name="connsiteY38" fmla="*/ 319246 h 3600722"/>
              <a:gd name="connsiteX39" fmla="*/ 1639517 w 5052732"/>
              <a:gd name="connsiteY39" fmla="*/ 319881 h 3600722"/>
              <a:gd name="connsiteX40" fmla="*/ 1633584 w 5052732"/>
              <a:gd name="connsiteY40" fmla="*/ 320833 h 3600722"/>
              <a:gd name="connsiteX41" fmla="*/ 1627651 w 5052732"/>
              <a:gd name="connsiteY41" fmla="*/ 322420 h 3600722"/>
              <a:gd name="connsiteX42" fmla="*/ 1622067 w 5052732"/>
              <a:gd name="connsiteY42" fmla="*/ 323690 h 3600722"/>
              <a:gd name="connsiteX43" fmla="*/ 1616134 w 5052732"/>
              <a:gd name="connsiteY43" fmla="*/ 325913 h 3600722"/>
              <a:gd name="connsiteX44" fmla="*/ 1610550 w 5052732"/>
              <a:gd name="connsiteY44" fmla="*/ 327818 h 3600722"/>
              <a:gd name="connsiteX45" fmla="*/ 1604966 w 5052732"/>
              <a:gd name="connsiteY45" fmla="*/ 330357 h 3600722"/>
              <a:gd name="connsiteX46" fmla="*/ 1599731 w 5052732"/>
              <a:gd name="connsiteY46" fmla="*/ 333215 h 3600722"/>
              <a:gd name="connsiteX47" fmla="*/ 1594147 w 5052732"/>
              <a:gd name="connsiteY47" fmla="*/ 336072 h 3600722"/>
              <a:gd name="connsiteX48" fmla="*/ 1588912 w 5052732"/>
              <a:gd name="connsiteY48" fmla="*/ 339564 h 3600722"/>
              <a:gd name="connsiteX49" fmla="*/ 1583677 w 5052732"/>
              <a:gd name="connsiteY49" fmla="*/ 343057 h 3600722"/>
              <a:gd name="connsiteX50" fmla="*/ 1578791 w 5052732"/>
              <a:gd name="connsiteY50" fmla="*/ 346866 h 3600722"/>
              <a:gd name="connsiteX51" fmla="*/ 1573905 w 5052732"/>
              <a:gd name="connsiteY51" fmla="*/ 350994 h 3600722"/>
              <a:gd name="connsiteX52" fmla="*/ 1569368 w 5052732"/>
              <a:gd name="connsiteY52" fmla="*/ 355121 h 3600722"/>
              <a:gd name="connsiteX53" fmla="*/ 1564831 w 5052732"/>
              <a:gd name="connsiteY53" fmla="*/ 359883 h 3600722"/>
              <a:gd name="connsiteX54" fmla="*/ 1560992 w 5052732"/>
              <a:gd name="connsiteY54" fmla="*/ 364645 h 3600722"/>
              <a:gd name="connsiteX55" fmla="*/ 1557153 w 5052732"/>
              <a:gd name="connsiteY55" fmla="*/ 369725 h 3600722"/>
              <a:gd name="connsiteX56" fmla="*/ 1553314 w 5052732"/>
              <a:gd name="connsiteY56" fmla="*/ 374805 h 3600722"/>
              <a:gd name="connsiteX57" fmla="*/ 1550173 w 5052732"/>
              <a:gd name="connsiteY57" fmla="*/ 379884 h 3600722"/>
              <a:gd name="connsiteX58" fmla="*/ 1547032 w 5052732"/>
              <a:gd name="connsiteY58" fmla="*/ 385599 h 3600722"/>
              <a:gd name="connsiteX59" fmla="*/ 1544589 w 5052732"/>
              <a:gd name="connsiteY59" fmla="*/ 390679 h 3600722"/>
              <a:gd name="connsiteX60" fmla="*/ 1542146 w 5052732"/>
              <a:gd name="connsiteY60" fmla="*/ 396393 h 3600722"/>
              <a:gd name="connsiteX61" fmla="*/ 1540052 w 5052732"/>
              <a:gd name="connsiteY61" fmla="*/ 401791 h 3600722"/>
              <a:gd name="connsiteX62" fmla="*/ 1537958 w 5052732"/>
              <a:gd name="connsiteY62" fmla="*/ 407823 h 3600722"/>
              <a:gd name="connsiteX63" fmla="*/ 1536562 w 5052732"/>
              <a:gd name="connsiteY63" fmla="*/ 413855 h 3600722"/>
              <a:gd name="connsiteX64" fmla="*/ 1535166 w 5052732"/>
              <a:gd name="connsiteY64" fmla="*/ 419252 h 3600722"/>
              <a:gd name="connsiteX65" fmla="*/ 1534119 w 5052732"/>
              <a:gd name="connsiteY65" fmla="*/ 425284 h 3600722"/>
              <a:gd name="connsiteX66" fmla="*/ 1533421 w 5052732"/>
              <a:gd name="connsiteY66" fmla="*/ 431316 h 3600722"/>
              <a:gd name="connsiteX67" fmla="*/ 1533072 w 5052732"/>
              <a:gd name="connsiteY67" fmla="*/ 437031 h 3600722"/>
              <a:gd name="connsiteX68" fmla="*/ 1533072 w 5052732"/>
              <a:gd name="connsiteY68" fmla="*/ 443380 h 3600722"/>
              <a:gd name="connsiteX69" fmla="*/ 1533072 w 5052732"/>
              <a:gd name="connsiteY69" fmla="*/ 449413 h 3600722"/>
              <a:gd name="connsiteX70" fmla="*/ 1533421 w 5052732"/>
              <a:gd name="connsiteY70" fmla="*/ 455127 h 3600722"/>
              <a:gd name="connsiteX71" fmla="*/ 1534119 w 5052732"/>
              <a:gd name="connsiteY71" fmla="*/ 461159 h 3600722"/>
              <a:gd name="connsiteX72" fmla="*/ 1535166 w 5052732"/>
              <a:gd name="connsiteY72" fmla="*/ 467191 h 3600722"/>
              <a:gd name="connsiteX73" fmla="*/ 1536562 w 5052732"/>
              <a:gd name="connsiteY73" fmla="*/ 472589 h 3600722"/>
              <a:gd name="connsiteX74" fmla="*/ 1537958 w 5052732"/>
              <a:gd name="connsiteY74" fmla="*/ 478621 h 3600722"/>
              <a:gd name="connsiteX75" fmla="*/ 1540052 w 5052732"/>
              <a:gd name="connsiteY75" fmla="*/ 484653 h 3600722"/>
              <a:gd name="connsiteX76" fmla="*/ 1542146 w 5052732"/>
              <a:gd name="connsiteY76" fmla="*/ 490050 h 3600722"/>
              <a:gd name="connsiteX77" fmla="*/ 1544589 w 5052732"/>
              <a:gd name="connsiteY77" fmla="*/ 495765 h 3600722"/>
              <a:gd name="connsiteX78" fmla="*/ 1547032 w 5052732"/>
              <a:gd name="connsiteY78" fmla="*/ 500844 h 3600722"/>
              <a:gd name="connsiteX79" fmla="*/ 1550173 w 5052732"/>
              <a:gd name="connsiteY79" fmla="*/ 506559 h 3600722"/>
              <a:gd name="connsiteX80" fmla="*/ 1553314 w 5052732"/>
              <a:gd name="connsiteY80" fmla="*/ 511956 h 3600722"/>
              <a:gd name="connsiteX81" fmla="*/ 1557153 w 5052732"/>
              <a:gd name="connsiteY81" fmla="*/ 516718 h 3600722"/>
              <a:gd name="connsiteX82" fmla="*/ 1560992 w 5052732"/>
              <a:gd name="connsiteY82" fmla="*/ 521798 h 3600722"/>
              <a:gd name="connsiteX83" fmla="*/ 1564831 w 5052732"/>
              <a:gd name="connsiteY83" fmla="*/ 526878 h 3600722"/>
              <a:gd name="connsiteX84" fmla="*/ 1569368 w 5052732"/>
              <a:gd name="connsiteY84" fmla="*/ 531322 h 3600722"/>
              <a:gd name="connsiteX85" fmla="*/ 2395799 w 5052732"/>
              <a:gd name="connsiteY85" fmla="*/ 1356136 h 3600722"/>
              <a:gd name="connsiteX86" fmla="*/ 2399987 w 5052732"/>
              <a:gd name="connsiteY86" fmla="*/ 1361216 h 3600722"/>
              <a:gd name="connsiteX87" fmla="*/ 2404175 w 5052732"/>
              <a:gd name="connsiteY87" fmla="*/ 1365661 h 3600722"/>
              <a:gd name="connsiteX88" fmla="*/ 2408014 w 5052732"/>
              <a:gd name="connsiteY88" fmla="*/ 1371058 h 3600722"/>
              <a:gd name="connsiteX89" fmla="*/ 2411504 w 5052732"/>
              <a:gd name="connsiteY89" fmla="*/ 1375820 h 3600722"/>
              <a:gd name="connsiteX90" fmla="*/ 2414994 w 5052732"/>
              <a:gd name="connsiteY90" fmla="*/ 1380900 h 3600722"/>
              <a:gd name="connsiteX91" fmla="*/ 2417786 w 5052732"/>
              <a:gd name="connsiteY91" fmla="*/ 1386614 h 3600722"/>
              <a:gd name="connsiteX92" fmla="*/ 2420578 w 5052732"/>
              <a:gd name="connsiteY92" fmla="*/ 1392012 h 3600722"/>
              <a:gd name="connsiteX93" fmla="*/ 2423021 w 5052732"/>
              <a:gd name="connsiteY93" fmla="*/ 1397409 h 3600722"/>
              <a:gd name="connsiteX94" fmla="*/ 2425115 w 5052732"/>
              <a:gd name="connsiteY94" fmla="*/ 1403123 h 3600722"/>
              <a:gd name="connsiteX95" fmla="*/ 2426860 w 5052732"/>
              <a:gd name="connsiteY95" fmla="*/ 1408838 h 3600722"/>
              <a:gd name="connsiteX96" fmla="*/ 2428605 w 5052732"/>
              <a:gd name="connsiteY96" fmla="*/ 1414870 h 3600722"/>
              <a:gd name="connsiteX97" fmla="*/ 2430001 w 5052732"/>
              <a:gd name="connsiteY97" fmla="*/ 1420585 h 3600722"/>
              <a:gd name="connsiteX98" fmla="*/ 2430699 w 5052732"/>
              <a:gd name="connsiteY98" fmla="*/ 1426299 h 3600722"/>
              <a:gd name="connsiteX99" fmla="*/ 2431397 w 5052732"/>
              <a:gd name="connsiteY99" fmla="*/ 1432332 h 3600722"/>
              <a:gd name="connsiteX100" fmla="*/ 2432095 w 5052732"/>
              <a:gd name="connsiteY100" fmla="*/ 1438364 h 3600722"/>
              <a:gd name="connsiteX101" fmla="*/ 2432095 w 5052732"/>
              <a:gd name="connsiteY101" fmla="*/ 1444713 h 3600722"/>
              <a:gd name="connsiteX102" fmla="*/ 2432095 w 5052732"/>
              <a:gd name="connsiteY102" fmla="*/ 1450428 h 3600722"/>
              <a:gd name="connsiteX103" fmla="*/ 2431397 w 5052732"/>
              <a:gd name="connsiteY103" fmla="*/ 1456460 h 3600722"/>
              <a:gd name="connsiteX104" fmla="*/ 2430699 w 5052732"/>
              <a:gd name="connsiteY104" fmla="*/ 1462492 h 3600722"/>
              <a:gd name="connsiteX105" fmla="*/ 2430001 w 5052732"/>
              <a:gd name="connsiteY105" fmla="*/ 1468207 h 3600722"/>
              <a:gd name="connsiteX106" fmla="*/ 2428605 w 5052732"/>
              <a:gd name="connsiteY106" fmla="*/ 1473921 h 3600722"/>
              <a:gd name="connsiteX107" fmla="*/ 2426860 w 5052732"/>
              <a:gd name="connsiteY107" fmla="*/ 1479954 h 3600722"/>
              <a:gd name="connsiteX108" fmla="*/ 2425115 w 5052732"/>
              <a:gd name="connsiteY108" fmla="*/ 1485668 h 3600722"/>
              <a:gd name="connsiteX109" fmla="*/ 2423021 w 5052732"/>
              <a:gd name="connsiteY109" fmla="*/ 1491383 h 3600722"/>
              <a:gd name="connsiteX110" fmla="*/ 2420578 w 5052732"/>
              <a:gd name="connsiteY110" fmla="*/ 1496780 h 3600722"/>
              <a:gd name="connsiteX111" fmla="*/ 2417786 w 5052732"/>
              <a:gd name="connsiteY111" fmla="*/ 1502177 h 3600722"/>
              <a:gd name="connsiteX112" fmla="*/ 2414994 w 5052732"/>
              <a:gd name="connsiteY112" fmla="*/ 1507574 h 3600722"/>
              <a:gd name="connsiteX113" fmla="*/ 2411504 w 5052732"/>
              <a:gd name="connsiteY113" fmla="*/ 1512972 h 3600722"/>
              <a:gd name="connsiteX114" fmla="*/ 2408014 w 5052732"/>
              <a:gd name="connsiteY114" fmla="*/ 1517734 h 3600722"/>
              <a:gd name="connsiteX115" fmla="*/ 2404175 w 5052732"/>
              <a:gd name="connsiteY115" fmla="*/ 1523131 h 3600722"/>
              <a:gd name="connsiteX116" fmla="*/ 2399987 w 5052732"/>
              <a:gd name="connsiteY116" fmla="*/ 1527576 h 3600722"/>
              <a:gd name="connsiteX117" fmla="*/ 2395799 w 5052732"/>
              <a:gd name="connsiteY117" fmla="*/ 1532338 h 3600722"/>
              <a:gd name="connsiteX118" fmla="*/ 2390913 w 5052732"/>
              <a:gd name="connsiteY118" fmla="*/ 1536783 h 3600722"/>
              <a:gd name="connsiteX119" fmla="*/ 2386027 w 5052732"/>
              <a:gd name="connsiteY119" fmla="*/ 1540910 h 3600722"/>
              <a:gd name="connsiteX120" fmla="*/ 2381141 w 5052732"/>
              <a:gd name="connsiteY120" fmla="*/ 1544720 h 3600722"/>
              <a:gd name="connsiteX121" fmla="*/ 2376255 w 5052732"/>
              <a:gd name="connsiteY121" fmla="*/ 1548529 h 3600722"/>
              <a:gd name="connsiteX122" fmla="*/ 2371020 w 5052732"/>
              <a:gd name="connsiteY122" fmla="*/ 1551704 h 3600722"/>
              <a:gd name="connsiteX123" fmla="*/ 2365436 w 5052732"/>
              <a:gd name="connsiteY123" fmla="*/ 1554561 h 3600722"/>
              <a:gd name="connsiteX124" fmla="*/ 2359503 w 5052732"/>
              <a:gd name="connsiteY124" fmla="*/ 1557419 h 3600722"/>
              <a:gd name="connsiteX125" fmla="*/ 2353919 w 5052732"/>
              <a:gd name="connsiteY125" fmla="*/ 1559641 h 3600722"/>
              <a:gd name="connsiteX126" fmla="*/ 2348335 w 5052732"/>
              <a:gd name="connsiteY126" fmla="*/ 1561864 h 3600722"/>
              <a:gd name="connsiteX127" fmla="*/ 2342751 w 5052732"/>
              <a:gd name="connsiteY127" fmla="*/ 1563768 h 3600722"/>
              <a:gd name="connsiteX128" fmla="*/ 2336818 w 5052732"/>
              <a:gd name="connsiteY128" fmla="*/ 1565356 h 3600722"/>
              <a:gd name="connsiteX129" fmla="*/ 2330885 w 5052732"/>
              <a:gd name="connsiteY129" fmla="*/ 1566626 h 3600722"/>
              <a:gd name="connsiteX130" fmla="*/ 2324952 w 5052732"/>
              <a:gd name="connsiteY130" fmla="*/ 1567578 h 3600722"/>
              <a:gd name="connsiteX131" fmla="*/ 2319019 w 5052732"/>
              <a:gd name="connsiteY131" fmla="*/ 1568531 h 3600722"/>
              <a:gd name="connsiteX132" fmla="*/ 2313086 w 5052732"/>
              <a:gd name="connsiteY132" fmla="*/ 1568848 h 3600722"/>
              <a:gd name="connsiteX133" fmla="*/ 2307153 w 5052732"/>
              <a:gd name="connsiteY133" fmla="*/ 1568848 h 3600722"/>
              <a:gd name="connsiteX134" fmla="*/ 2301220 w 5052732"/>
              <a:gd name="connsiteY134" fmla="*/ 1568848 h 3600722"/>
              <a:gd name="connsiteX135" fmla="*/ 2295287 w 5052732"/>
              <a:gd name="connsiteY135" fmla="*/ 1568531 h 3600722"/>
              <a:gd name="connsiteX136" fmla="*/ 2289354 w 5052732"/>
              <a:gd name="connsiteY136" fmla="*/ 1567578 h 3600722"/>
              <a:gd name="connsiteX137" fmla="*/ 2283421 w 5052732"/>
              <a:gd name="connsiteY137" fmla="*/ 1566626 h 3600722"/>
              <a:gd name="connsiteX138" fmla="*/ 2277488 w 5052732"/>
              <a:gd name="connsiteY138" fmla="*/ 1565356 h 3600722"/>
              <a:gd name="connsiteX139" fmla="*/ 2271904 w 5052732"/>
              <a:gd name="connsiteY139" fmla="*/ 1563768 h 3600722"/>
              <a:gd name="connsiteX140" fmla="*/ 2265971 w 5052732"/>
              <a:gd name="connsiteY140" fmla="*/ 1561864 h 3600722"/>
              <a:gd name="connsiteX141" fmla="*/ 2260387 w 5052732"/>
              <a:gd name="connsiteY141" fmla="*/ 1559641 h 3600722"/>
              <a:gd name="connsiteX142" fmla="*/ 2254803 w 5052732"/>
              <a:gd name="connsiteY142" fmla="*/ 1557419 h 3600722"/>
              <a:gd name="connsiteX143" fmla="*/ 2249219 w 5052732"/>
              <a:gd name="connsiteY143" fmla="*/ 1554561 h 3600722"/>
              <a:gd name="connsiteX144" fmla="*/ 2243984 w 5052732"/>
              <a:gd name="connsiteY144" fmla="*/ 1551704 h 3600722"/>
              <a:gd name="connsiteX145" fmla="*/ 2238749 w 5052732"/>
              <a:gd name="connsiteY145" fmla="*/ 1548529 h 3600722"/>
              <a:gd name="connsiteX146" fmla="*/ 2233514 w 5052732"/>
              <a:gd name="connsiteY146" fmla="*/ 1544720 h 3600722"/>
              <a:gd name="connsiteX147" fmla="*/ 2228628 w 5052732"/>
              <a:gd name="connsiteY147" fmla="*/ 1540910 h 3600722"/>
              <a:gd name="connsiteX148" fmla="*/ 2223742 w 5052732"/>
              <a:gd name="connsiteY148" fmla="*/ 1536783 h 3600722"/>
              <a:gd name="connsiteX149" fmla="*/ 2219205 w 5052732"/>
              <a:gd name="connsiteY149" fmla="*/ 1532338 h 3600722"/>
              <a:gd name="connsiteX150" fmla="*/ 1493286 w 5052732"/>
              <a:gd name="connsiteY150" fmla="*/ 807848 h 3600722"/>
              <a:gd name="connsiteX151" fmla="*/ 1488749 w 5052732"/>
              <a:gd name="connsiteY151" fmla="*/ 803086 h 3600722"/>
              <a:gd name="connsiteX152" fmla="*/ 1483863 w 5052732"/>
              <a:gd name="connsiteY152" fmla="*/ 798958 h 3600722"/>
              <a:gd name="connsiteX153" fmla="*/ 1478977 w 5052732"/>
              <a:gd name="connsiteY153" fmla="*/ 795149 h 3600722"/>
              <a:gd name="connsiteX154" fmla="*/ 1473742 w 5052732"/>
              <a:gd name="connsiteY154" fmla="*/ 791656 h 3600722"/>
              <a:gd name="connsiteX155" fmla="*/ 1468507 w 5052732"/>
              <a:gd name="connsiteY155" fmla="*/ 788481 h 3600722"/>
              <a:gd name="connsiteX156" fmla="*/ 1463272 w 5052732"/>
              <a:gd name="connsiteY156" fmla="*/ 785307 h 3600722"/>
              <a:gd name="connsiteX157" fmla="*/ 1457688 w 5052732"/>
              <a:gd name="connsiteY157" fmla="*/ 782449 h 3600722"/>
              <a:gd name="connsiteX158" fmla="*/ 1452104 w 5052732"/>
              <a:gd name="connsiteY158" fmla="*/ 780227 h 3600722"/>
              <a:gd name="connsiteX159" fmla="*/ 1446520 w 5052732"/>
              <a:gd name="connsiteY159" fmla="*/ 778005 h 3600722"/>
              <a:gd name="connsiteX160" fmla="*/ 1440587 w 5052732"/>
              <a:gd name="connsiteY160" fmla="*/ 776417 h 3600722"/>
              <a:gd name="connsiteX161" fmla="*/ 1435003 w 5052732"/>
              <a:gd name="connsiteY161" fmla="*/ 774512 h 3600722"/>
              <a:gd name="connsiteX162" fmla="*/ 1429070 w 5052732"/>
              <a:gd name="connsiteY162" fmla="*/ 773560 h 3600722"/>
              <a:gd name="connsiteX163" fmla="*/ 1423137 w 5052732"/>
              <a:gd name="connsiteY163" fmla="*/ 772607 h 3600722"/>
              <a:gd name="connsiteX164" fmla="*/ 1417204 w 5052732"/>
              <a:gd name="connsiteY164" fmla="*/ 771655 h 3600722"/>
              <a:gd name="connsiteX165" fmla="*/ 1411271 w 5052732"/>
              <a:gd name="connsiteY165" fmla="*/ 771338 h 3600722"/>
              <a:gd name="connsiteX166" fmla="*/ 1405338 w 5052732"/>
              <a:gd name="connsiteY166" fmla="*/ 771020 h 3600722"/>
              <a:gd name="connsiteX167" fmla="*/ 1399056 w 5052732"/>
              <a:gd name="connsiteY167" fmla="*/ 771338 h 3600722"/>
              <a:gd name="connsiteX168" fmla="*/ 1393123 w 5052732"/>
              <a:gd name="connsiteY168" fmla="*/ 771655 h 3600722"/>
              <a:gd name="connsiteX169" fmla="*/ 1387190 w 5052732"/>
              <a:gd name="connsiteY169" fmla="*/ 772607 h 3600722"/>
              <a:gd name="connsiteX170" fmla="*/ 1381257 w 5052732"/>
              <a:gd name="connsiteY170" fmla="*/ 773560 h 3600722"/>
              <a:gd name="connsiteX171" fmla="*/ 1375673 w 5052732"/>
              <a:gd name="connsiteY171" fmla="*/ 774512 h 3600722"/>
              <a:gd name="connsiteX172" fmla="*/ 1369740 w 5052732"/>
              <a:gd name="connsiteY172" fmla="*/ 776417 h 3600722"/>
              <a:gd name="connsiteX173" fmla="*/ 1364156 w 5052732"/>
              <a:gd name="connsiteY173" fmla="*/ 778005 h 3600722"/>
              <a:gd name="connsiteX174" fmla="*/ 1358223 w 5052732"/>
              <a:gd name="connsiteY174" fmla="*/ 780227 h 3600722"/>
              <a:gd name="connsiteX175" fmla="*/ 1352639 w 5052732"/>
              <a:gd name="connsiteY175" fmla="*/ 782449 h 3600722"/>
              <a:gd name="connsiteX176" fmla="*/ 1347404 w 5052732"/>
              <a:gd name="connsiteY176" fmla="*/ 785307 h 3600722"/>
              <a:gd name="connsiteX177" fmla="*/ 1341820 w 5052732"/>
              <a:gd name="connsiteY177" fmla="*/ 788481 h 3600722"/>
              <a:gd name="connsiteX178" fmla="*/ 1336585 w 5052732"/>
              <a:gd name="connsiteY178" fmla="*/ 791656 h 3600722"/>
              <a:gd name="connsiteX179" fmla="*/ 1331699 w 5052732"/>
              <a:gd name="connsiteY179" fmla="*/ 795149 h 3600722"/>
              <a:gd name="connsiteX180" fmla="*/ 1326464 w 5052732"/>
              <a:gd name="connsiteY180" fmla="*/ 798958 h 3600722"/>
              <a:gd name="connsiteX181" fmla="*/ 1321927 w 5052732"/>
              <a:gd name="connsiteY181" fmla="*/ 803086 h 3600722"/>
              <a:gd name="connsiteX182" fmla="*/ 1317041 w 5052732"/>
              <a:gd name="connsiteY182" fmla="*/ 807848 h 3600722"/>
              <a:gd name="connsiteX183" fmla="*/ 1312853 w 5052732"/>
              <a:gd name="connsiteY183" fmla="*/ 812293 h 3600722"/>
              <a:gd name="connsiteX184" fmla="*/ 1308665 w 5052732"/>
              <a:gd name="connsiteY184" fmla="*/ 817055 h 3600722"/>
              <a:gd name="connsiteX185" fmla="*/ 1304826 w 5052732"/>
              <a:gd name="connsiteY185" fmla="*/ 822134 h 3600722"/>
              <a:gd name="connsiteX186" fmla="*/ 1301336 w 5052732"/>
              <a:gd name="connsiteY186" fmla="*/ 827214 h 3600722"/>
              <a:gd name="connsiteX187" fmla="*/ 1297846 w 5052732"/>
              <a:gd name="connsiteY187" fmla="*/ 832611 h 3600722"/>
              <a:gd name="connsiteX188" fmla="*/ 1295054 w 5052732"/>
              <a:gd name="connsiteY188" fmla="*/ 837691 h 3600722"/>
              <a:gd name="connsiteX189" fmla="*/ 1292262 w 5052732"/>
              <a:gd name="connsiteY189" fmla="*/ 843406 h 3600722"/>
              <a:gd name="connsiteX190" fmla="*/ 1289819 w 5052732"/>
              <a:gd name="connsiteY190" fmla="*/ 848803 h 3600722"/>
              <a:gd name="connsiteX191" fmla="*/ 1287725 w 5052732"/>
              <a:gd name="connsiteY191" fmla="*/ 854517 h 3600722"/>
              <a:gd name="connsiteX192" fmla="*/ 1285631 w 5052732"/>
              <a:gd name="connsiteY192" fmla="*/ 859915 h 3600722"/>
              <a:gd name="connsiteX193" fmla="*/ 1284235 w 5052732"/>
              <a:gd name="connsiteY193" fmla="*/ 865947 h 3600722"/>
              <a:gd name="connsiteX194" fmla="*/ 1282839 w 5052732"/>
              <a:gd name="connsiteY194" fmla="*/ 871979 h 3600722"/>
              <a:gd name="connsiteX195" fmla="*/ 1281792 w 5052732"/>
              <a:gd name="connsiteY195" fmla="*/ 878011 h 3600722"/>
              <a:gd name="connsiteX196" fmla="*/ 1281094 w 5052732"/>
              <a:gd name="connsiteY196" fmla="*/ 883726 h 3600722"/>
              <a:gd name="connsiteX197" fmla="*/ 1280745 w 5052732"/>
              <a:gd name="connsiteY197" fmla="*/ 889758 h 3600722"/>
              <a:gd name="connsiteX198" fmla="*/ 1280745 w 5052732"/>
              <a:gd name="connsiteY198" fmla="*/ 895790 h 3600722"/>
              <a:gd name="connsiteX199" fmla="*/ 1280745 w 5052732"/>
              <a:gd name="connsiteY199" fmla="*/ 901504 h 3600722"/>
              <a:gd name="connsiteX200" fmla="*/ 1281094 w 5052732"/>
              <a:gd name="connsiteY200" fmla="*/ 907537 h 3600722"/>
              <a:gd name="connsiteX201" fmla="*/ 1281792 w 5052732"/>
              <a:gd name="connsiteY201" fmla="*/ 913569 h 3600722"/>
              <a:gd name="connsiteX202" fmla="*/ 1282839 w 5052732"/>
              <a:gd name="connsiteY202" fmla="*/ 919283 h 3600722"/>
              <a:gd name="connsiteX203" fmla="*/ 1284235 w 5052732"/>
              <a:gd name="connsiteY203" fmla="*/ 925315 h 3600722"/>
              <a:gd name="connsiteX204" fmla="*/ 1285631 w 5052732"/>
              <a:gd name="connsiteY204" fmla="*/ 931348 h 3600722"/>
              <a:gd name="connsiteX205" fmla="*/ 1287725 w 5052732"/>
              <a:gd name="connsiteY205" fmla="*/ 936745 h 3600722"/>
              <a:gd name="connsiteX206" fmla="*/ 1289819 w 5052732"/>
              <a:gd name="connsiteY206" fmla="*/ 942459 h 3600722"/>
              <a:gd name="connsiteX207" fmla="*/ 1292262 w 5052732"/>
              <a:gd name="connsiteY207" fmla="*/ 947857 h 3600722"/>
              <a:gd name="connsiteX208" fmla="*/ 1295054 w 5052732"/>
              <a:gd name="connsiteY208" fmla="*/ 953571 h 3600722"/>
              <a:gd name="connsiteX209" fmla="*/ 1297846 w 5052732"/>
              <a:gd name="connsiteY209" fmla="*/ 958968 h 3600722"/>
              <a:gd name="connsiteX210" fmla="*/ 1301336 w 5052732"/>
              <a:gd name="connsiteY210" fmla="*/ 964048 h 3600722"/>
              <a:gd name="connsiteX211" fmla="*/ 1304826 w 5052732"/>
              <a:gd name="connsiteY211" fmla="*/ 969445 h 3600722"/>
              <a:gd name="connsiteX212" fmla="*/ 1308665 w 5052732"/>
              <a:gd name="connsiteY212" fmla="*/ 974207 h 3600722"/>
              <a:gd name="connsiteX213" fmla="*/ 1312853 w 5052732"/>
              <a:gd name="connsiteY213" fmla="*/ 978970 h 3600722"/>
              <a:gd name="connsiteX214" fmla="*/ 1317041 w 5052732"/>
              <a:gd name="connsiteY214" fmla="*/ 983732 h 3600722"/>
              <a:gd name="connsiteX215" fmla="*/ 2756315 w 5052732"/>
              <a:gd name="connsiteY215" fmla="*/ 2420965 h 3600722"/>
              <a:gd name="connsiteX216" fmla="*/ 2760503 w 5052732"/>
              <a:gd name="connsiteY216" fmla="*/ 2425410 h 3600722"/>
              <a:gd name="connsiteX217" fmla="*/ 2764691 w 5052732"/>
              <a:gd name="connsiteY217" fmla="*/ 2430490 h 3600722"/>
              <a:gd name="connsiteX218" fmla="*/ 2768530 w 5052732"/>
              <a:gd name="connsiteY218" fmla="*/ 2435252 h 3600722"/>
              <a:gd name="connsiteX219" fmla="*/ 2772020 w 5052732"/>
              <a:gd name="connsiteY219" fmla="*/ 2440332 h 3600722"/>
              <a:gd name="connsiteX220" fmla="*/ 2775510 w 5052732"/>
              <a:gd name="connsiteY220" fmla="*/ 2445729 h 3600722"/>
              <a:gd name="connsiteX221" fmla="*/ 2778302 w 5052732"/>
              <a:gd name="connsiteY221" fmla="*/ 2450808 h 3600722"/>
              <a:gd name="connsiteX222" fmla="*/ 2781094 w 5052732"/>
              <a:gd name="connsiteY222" fmla="*/ 2456523 h 3600722"/>
              <a:gd name="connsiteX223" fmla="*/ 2783537 w 5052732"/>
              <a:gd name="connsiteY223" fmla="*/ 2462238 h 3600722"/>
              <a:gd name="connsiteX224" fmla="*/ 2785631 w 5052732"/>
              <a:gd name="connsiteY224" fmla="*/ 2467635 h 3600722"/>
              <a:gd name="connsiteX225" fmla="*/ 2787376 w 5052732"/>
              <a:gd name="connsiteY225" fmla="*/ 2473350 h 3600722"/>
              <a:gd name="connsiteX226" fmla="*/ 2789121 w 5052732"/>
              <a:gd name="connsiteY226" fmla="*/ 2479064 h 3600722"/>
              <a:gd name="connsiteX227" fmla="*/ 2790517 w 5052732"/>
              <a:gd name="connsiteY227" fmla="*/ 2485096 h 3600722"/>
              <a:gd name="connsiteX228" fmla="*/ 2791215 w 5052732"/>
              <a:gd name="connsiteY228" fmla="*/ 2491128 h 3600722"/>
              <a:gd name="connsiteX229" fmla="*/ 2791913 w 5052732"/>
              <a:gd name="connsiteY229" fmla="*/ 2496843 h 3600722"/>
              <a:gd name="connsiteX230" fmla="*/ 2792611 w 5052732"/>
              <a:gd name="connsiteY230" fmla="*/ 2502875 h 3600722"/>
              <a:gd name="connsiteX231" fmla="*/ 2792611 w 5052732"/>
              <a:gd name="connsiteY231" fmla="*/ 2508907 h 3600722"/>
              <a:gd name="connsiteX232" fmla="*/ 2792611 w 5052732"/>
              <a:gd name="connsiteY232" fmla="*/ 2514939 h 3600722"/>
              <a:gd name="connsiteX233" fmla="*/ 2791913 w 5052732"/>
              <a:gd name="connsiteY233" fmla="*/ 2520654 h 3600722"/>
              <a:gd name="connsiteX234" fmla="*/ 2791215 w 5052732"/>
              <a:gd name="connsiteY234" fmla="*/ 2526686 h 3600722"/>
              <a:gd name="connsiteX235" fmla="*/ 2790517 w 5052732"/>
              <a:gd name="connsiteY235" fmla="*/ 2532718 h 3600722"/>
              <a:gd name="connsiteX236" fmla="*/ 2789121 w 5052732"/>
              <a:gd name="connsiteY236" fmla="*/ 2538433 h 3600722"/>
              <a:gd name="connsiteX237" fmla="*/ 2787376 w 5052732"/>
              <a:gd name="connsiteY237" fmla="*/ 2544465 h 3600722"/>
              <a:gd name="connsiteX238" fmla="*/ 2785631 w 5052732"/>
              <a:gd name="connsiteY238" fmla="*/ 2550180 h 3600722"/>
              <a:gd name="connsiteX239" fmla="*/ 2783537 w 5052732"/>
              <a:gd name="connsiteY239" fmla="*/ 2555577 h 3600722"/>
              <a:gd name="connsiteX240" fmla="*/ 2781094 w 5052732"/>
              <a:gd name="connsiteY240" fmla="*/ 2561292 h 3600722"/>
              <a:gd name="connsiteX241" fmla="*/ 2778302 w 5052732"/>
              <a:gd name="connsiteY241" fmla="*/ 2566689 h 3600722"/>
              <a:gd name="connsiteX242" fmla="*/ 2775510 w 5052732"/>
              <a:gd name="connsiteY242" fmla="*/ 2572086 h 3600722"/>
              <a:gd name="connsiteX243" fmla="*/ 2772020 w 5052732"/>
              <a:gd name="connsiteY243" fmla="*/ 2577166 h 3600722"/>
              <a:gd name="connsiteX244" fmla="*/ 2768530 w 5052732"/>
              <a:gd name="connsiteY244" fmla="*/ 2582563 h 3600722"/>
              <a:gd name="connsiteX245" fmla="*/ 2764691 w 5052732"/>
              <a:gd name="connsiteY245" fmla="*/ 2587325 h 3600722"/>
              <a:gd name="connsiteX246" fmla="*/ 2760503 w 5052732"/>
              <a:gd name="connsiteY246" fmla="*/ 2592405 h 3600722"/>
              <a:gd name="connsiteX247" fmla="*/ 2756315 w 5052732"/>
              <a:gd name="connsiteY247" fmla="*/ 2596849 h 3600722"/>
              <a:gd name="connsiteX248" fmla="*/ 2752127 w 5052732"/>
              <a:gd name="connsiteY248" fmla="*/ 2600659 h 3600722"/>
              <a:gd name="connsiteX249" fmla="*/ 2747939 w 5052732"/>
              <a:gd name="connsiteY249" fmla="*/ 2604469 h 3600722"/>
              <a:gd name="connsiteX250" fmla="*/ 2743751 w 5052732"/>
              <a:gd name="connsiteY250" fmla="*/ 2607644 h 3600722"/>
              <a:gd name="connsiteX251" fmla="*/ 2739214 w 5052732"/>
              <a:gd name="connsiteY251" fmla="*/ 2611136 h 3600722"/>
              <a:gd name="connsiteX252" fmla="*/ 2735026 w 5052732"/>
              <a:gd name="connsiteY252" fmla="*/ 2613993 h 3600722"/>
              <a:gd name="connsiteX253" fmla="*/ 2730140 w 5052732"/>
              <a:gd name="connsiteY253" fmla="*/ 2616533 h 3600722"/>
              <a:gd name="connsiteX254" fmla="*/ 2725603 w 5052732"/>
              <a:gd name="connsiteY254" fmla="*/ 2619390 h 3600722"/>
              <a:gd name="connsiteX255" fmla="*/ 2720717 w 5052732"/>
              <a:gd name="connsiteY255" fmla="*/ 2621613 h 3600722"/>
              <a:gd name="connsiteX256" fmla="*/ 2716180 w 5052732"/>
              <a:gd name="connsiteY256" fmla="*/ 2623518 h 3600722"/>
              <a:gd name="connsiteX257" fmla="*/ 2710945 w 5052732"/>
              <a:gd name="connsiteY257" fmla="*/ 2625740 h 3600722"/>
              <a:gd name="connsiteX258" fmla="*/ 2706059 w 5052732"/>
              <a:gd name="connsiteY258" fmla="*/ 2627645 h 3600722"/>
              <a:gd name="connsiteX259" fmla="*/ 2701173 w 5052732"/>
              <a:gd name="connsiteY259" fmla="*/ 2628915 h 3600722"/>
              <a:gd name="connsiteX260" fmla="*/ 2695938 w 5052732"/>
              <a:gd name="connsiteY260" fmla="*/ 2630185 h 3600722"/>
              <a:gd name="connsiteX261" fmla="*/ 2691052 w 5052732"/>
              <a:gd name="connsiteY261" fmla="*/ 2631455 h 3600722"/>
              <a:gd name="connsiteX262" fmla="*/ 2685817 w 5052732"/>
              <a:gd name="connsiteY262" fmla="*/ 2632090 h 3600722"/>
              <a:gd name="connsiteX263" fmla="*/ 2680582 w 5052732"/>
              <a:gd name="connsiteY263" fmla="*/ 2632725 h 3600722"/>
              <a:gd name="connsiteX264" fmla="*/ 2675348 w 5052732"/>
              <a:gd name="connsiteY264" fmla="*/ 2633042 h 3600722"/>
              <a:gd name="connsiteX265" fmla="*/ 2670461 w 5052732"/>
              <a:gd name="connsiteY265" fmla="*/ 2633042 h 3600722"/>
              <a:gd name="connsiteX266" fmla="*/ 2665226 w 5052732"/>
              <a:gd name="connsiteY266" fmla="*/ 2633042 h 3600722"/>
              <a:gd name="connsiteX267" fmla="*/ 2659991 w 5052732"/>
              <a:gd name="connsiteY267" fmla="*/ 2633042 h 3600722"/>
              <a:gd name="connsiteX268" fmla="*/ 2654756 w 5052732"/>
              <a:gd name="connsiteY268" fmla="*/ 2632407 h 3600722"/>
              <a:gd name="connsiteX269" fmla="*/ 2649521 w 5052732"/>
              <a:gd name="connsiteY269" fmla="*/ 2632090 h 3600722"/>
              <a:gd name="connsiteX270" fmla="*/ 2644635 w 5052732"/>
              <a:gd name="connsiteY270" fmla="*/ 2631137 h 3600722"/>
              <a:gd name="connsiteX271" fmla="*/ 2639051 w 5052732"/>
              <a:gd name="connsiteY271" fmla="*/ 2629867 h 3600722"/>
              <a:gd name="connsiteX272" fmla="*/ 2633816 w 5052732"/>
              <a:gd name="connsiteY272" fmla="*/ 2628597 h 3600722"/>
              <a:gd name="connsiteX273" fmla="*/ 2628930 w 5052732"/>
              <a:gd name="connsiteY273" fmla="*/ 2627010 h 3600722"/>
              <a:gd name="connsiteX274" fmla="*/ 2624044 w 5052732"/>
              <a:gd name="connsiteY274" fmla="*/ 2625423 h 3600722"/>
              <a:gd name="connsiteX275" fmla="*/ 2619158 w 5052732"/>
              <a:gd name="connsiteY275" fmla="*/ 2623200 h 3600722"/>
              <a:gd name="connsiteX276" fmla="*/ 2614272 w 5052732"/>
              <a:gd name="connsiteY276" fmla="*/ 2621295 h 3600722"/>
              <a:gd name="connsiteX277" fmla="*/ 2609735 w 5052732"/>
              <a:gd name="connsiteY277" fmla="*/ 2618756 h 3600722"/>
              <a:gd name="connsiteX278" fmla="*/ 2604849 w 5052732"/>
              <a:gd name="connsiteY278" fmla="*/ 2616216 h 3600722"/>
              <a:gd name="connsiteX279" fmla="*/ 2600312 w 5052732"/>
              <a:gd name="connsiteY279" fmla="*/ 2613676 h 360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5052732" h="3600722">
                <a:moveTo>
                  <a:pt x="0" y="0"/>
                </a:moveTo>
                <a:lnTo>
                  <a:pt x="0" y="3600722"/>
                </a:lnTo>
                <a:lnTo>
                  <a:pt x="5052732" y="3600722"/>
                </a:lnTo>
                <a:lnTo>
                  <a:pt x="2447800" y="1003416"/>
                </a:lnTo>
                <a:lnTo>
                  <a:pt x="2441867" y="1003416"/>
                </a:lnTo>
                <a:lnTo>
                  <a:pt x="2435585" y="1003098"/>
                </a:lnTo>
                <a:lnTo>
                  <a:pt x="2429652" y="1002463"/>
                </a:lnTo>
                <a:lnTo>
                  <a:pt x="2423719" y="1001511"/>
                </a:lnTo>
                <a:lnTo>
                  <a:pt x="2417786" y="1000241"/>
                </a:lnTo>
                <a:lnTo>
                  <a:pt x="2411853" y="998653"/>
                </a:lnTo>
                <a:lnTo>
                  <a:pt x="2406269" y="996749"/>
                </a:lnTo>
                <a:lnTo>
                  <a:pt x="2400336" y="994844"/>
                </a:lnTo>
                <a:lnTo>
                  <a:pt x="2394752" y="992304"/>
                </a:lnTo>
                <a:lnTo>
                  <a:pt x="2389168" y="989447"/>
                </a:lnTo>
                <a:lnTo>
                  <a:pt x="2383584" y="986589"/>
                </a:lnTo>
                <a:lnTo>
                  <a:pt x="2378349" y="983097"/>
                </a:lnTo>
                <a:lnTo>
                  <a:pt x="2373114" y="979605"/>
                </a:lnTo>
                <a:lnTo>
                  <a:pt x="2368228" y="975795"/>
                </a:lnTo>
                <a:lnTo>
                  <a:pt x="2363342" y="971668"/>
                </a:lnTo>
                <a:lnTo>
                  <a:pt x="2358456" y="967223"/>
                </a:lnTo>
                <a:lnTo>
                  <a:pt x="1745612" y="355121"/>
                </a:lnTo>
                <a:lnTo>
                  <a:pt x="1740726" y="350994"/>
                </a:lnTo>
                <a:lnTo>
                  <a:pt x="1736190" y="346866"/>
                </a:lnTo>
                <a:lnTo>
                  <a:pt x="1730954" y="343057"/>
                </a:lnTo>
                <a:lnTo>
                  <a:pt x="1726068" y="339564"/>
                </a:lnTo>
                <a:lnTo>
                  <a:pt x="1720834" y="336072"/>
                </a:lnTo>
                <a:lnTo>
                  <a:pt x="1715250" y="333215"/>
                </a:lnTo>
                <a:lnTo>
                  <a:pt x="1710014" y="330357"/>
                </a:lnTo>
                <a:lnTo>
                  <a:pt x="1704430" y="327818"/>
                </a:lnTo>
                <a:lnTo>
                  <a:pt x="1698498" y="325913"/>
                </a:lnTo>
                <a:lnTo>
                  <a:pt x="1692914" y="323690"/>
                </a:lnTo>
                <a:lnTo>
                  <a:pt x="1686980" y="322420"/>
                </a:lnTo>
                <a:lnTo>
                  <a:pt x="1681396" y="320833"/>
                </a:lnTo>
                <a:lnTo>
                  <a:pt x="1675464" y="319881"/>
                </a:lnTo>
                <a:lnTo>
                  <a:pt x="1669531" y="319246"/>
                </a:lnTo>
                <a:lnTo>
                  <a:pt x="1663598" y="318928"/>
                </a:lnTo>
                <a:lnTo>
                  <a:pt x="1657316" y="318928"/>
                </a:lnTo>
                <a:lnTo>
                  <a:pt x="1651383" y="318928"/>
                </a:lnTo>
                <a:lnTo>
                  <a:pt x="1645450" y="319246"/>
                </a:lnTo>
                <a:lnTo>
                  <a:pt x="1639517" y="319881"/>
                </a:lnTo>
                <a:lnTo>
                  <a:pt x="1633584" y="320833"/>
                </a:lnTo>
                <a:lnTo>
                  <a:pt x="1627651" y="322420"/>
                </a:lnTo>
                <a:lnTo>
                  <a:pt x="1622067" y="323690"/>
                </a:lnTo>
                <a:lnTo>
                  <a:pt x="1616134" y="325913"/>
                </a:lnTo>
                <a:lnTo>
                  <a:pt x="1610550" y="327818"/>
                </a:lnTo>
                <a:lnTo>
                  <a:pt x="1604966" y="330357"/>
                </a:lnTo>
                <a:lnTo>
                  <a:pt x="1599731" y="333215"/>
                </a:lnTo>
                <a:lnTo>
                  <a:pt x="1594147" y="336072"/>
                </a:lnTo>
                <a:lnTo>
                  <a:pt x="1588912" y="339564"/>
                </a:lnTo>
                <a:lnTo>
                  <a:pt x="1583677" y="343057"/>
                </a:lnTo>
                <a:lnTo>
                  <a:pt x="1578791" y="346866"/>
                </a:lnTo>
                <a:lnTo>
                  <a:pt x="1573905" y="350994"/>
                </a:lnTo>
                <a:lnTo>
                  <a:pt x="1569368" y="355121"/>
                </a:lnTo>
                <a:lnTo>
                  <a:pt x="1564831" y="359883"/>
                </a:lnTo>
                <a:lnTo>
                  <a:pt x="1560992" y="364645"/>
                </a:lnTo>
                <a:lnTo>
                  <a:pt x="1557153" y="369725"/>
                </a:lnTo>
                <a:lnTo>
                  <a:pt x="1553314" y="374805"/>
                </a:lnTo>
                <a:lnTo>
                  <a:pt x="1550173" y="379884"/>
                </a:lnTo>
                <a:lnTo>
                  <a:pt x="1547032" y="385599"/>
                </a:lnTo>
                <a:lnTo>
                  <a:pt x="1544589" y="390679"/>
                </a:lnTo>
                <a:lnTo>
                  <a:pt x="1542146" y="396393"/>
                </a:lnTo>
                <a:lnTo>
                  <a:pt x="1540052" y="401791"/>
                </a:lnTo>
                <a:lnTo>
                  <a:pt x="1537958" y="407823"/>
                </a:lnTo>
                <a:lnTo>
                  <a:pt x="1536562" y="413855"/>
                </a:lnTo>
                <a:lnTo>
                  <a:pt x="1535166" y="419252"/>
                </a:lnTo>
                <a:lnTo>
                  <a:pt x="1534119" y="425284"/>
                </a:lnTo>
                <a:cubicBezTo>
                  <a:pt x="1533886" y="427295"/>
                  <a:pt x="1533654" y="429305"/>
                  <a:pt x="1533421" y="431316"/>
                </a:cubicBezTo>
                <a:cubicBezTo>
                  <a:pt x="1533305" y="433221"/>
                  <a:pt x="1533188" y="435126"/>
                  <a:pt x="1533072" y="437031"/>
                </a:cubicBezTo>
                <a:lnTo>
                  <a:pt x="1533072" y="443380"/>
                </a:lnTo>
                <a:lnTo>
                  <a:pt x="1533072" y="449413"/>
                </a:lnTo>
                <a:cubicBezTo>
                  <a:pt x="1533188" y="451318"/>
                  <a:pt x="1533305" y="453222"/>
                  <a:pt x="1533421" y="455127"/>
                </a:cubicBezTo>
                <a:cubicBezTo>
                  <a:pt x="1533654" y="457138"/>
                  <a:pt x="1533886" y="459148"/>
                  <a:pt x="1534119" y="461159"/>
                </a:cubicBezTo>
                <a:lnTo>
                  <a:pt x="1535166" y="467191"/>
                </a:lnTo>
                <a:lnTo>
                  <a:pt x="1536562" y="472589"/>
                </a:lnTo>
                <a:lnTo>
                  <a:pt x="1537958" y="478621"/>
                </a:lnTo>
                <a:lnTo>
                  <a:pt x="1540052" y="484653"/>
                </a:lnTo>
                <a:lnTo>
                  <a:pt x="1542146" y="490050"/>
                </a:lnTo>
                <a:lnTo>
                  <a:pt x="1544589" y="495765"/>
                </a:lnTo>
                <a:lnTo>
                  <a:pt x="1547032" y="500844"/>
                </a:lnTo>
                <a:lnTo>
                  <a:pt x="1550173" y="506559"/>
                </a:lnTo>
                <a:lnTo>
                  <a:pt x="1553314" y="511956"/>
                </a:lnTo>
                <a:lnTo>
                  <a:pt x="1557153" y="516718"/>
                </a:lnTo>
                <a:lnTo>
                  <a:pt x="1560992" y="521798"/>
                </a:lnTo>
                <a:lnTo>
                  <a:pt x="1564831" y="526878"/>
                </a:lnTo>
                <a:lnTo>
                  <a:pt x="1569368" y="531322"/>
                </a:lnTo>
                <a:lnTo>
                  <a:pt x="2395799" y="1356136"/>
                </a:lnTo>
                <a:lnTo>
                  <a:pt x="2399987" y="1361216"/>
                </a:lnTo>
                <a:lnTo>
                  <a:pt x="2404175" y="1365661"/>
                </a:lnTo>
                <a:lnTo>
                  <a:pt x="2408014" y="1371058"/>
                </a:lnTo>
                <a:lnTo>
                  <a:pt x="2411504" y="1375820"/>
                </a:lnTo>
                <a:lnTo>
                  <a:pt x="2414994" y="1380900"/>
                </a:lnTo>
                <a:lnTo>
                  <a:pt x="2417786" y="1386614"/>
                </a:lnTo>
                <a:lnTo>
                  <a:pt x="2420578" y="1392012"/>
                </a:lnTo>
                <a:lnTo>
                  <a:pt x="2423021" y="1397409"/>
                </a:lnTo>
                <a:lnTo>
                  <a:pt x="2425115" y="1403123"/>
                </a:lnTo>
                <a:lnTo>
                  <a:pt x="2426860" y="1408838"/>
                </a:lnTo>
                <a:lnTo>
                  <a:pt x="2428605" y="1414870"/>
                </a:lnTo>
                <a:lnTo>
                  <a:pt x="2430001" y="1420585"/>
                </a:lnTo>
                <a:cubicBezTo>
                  <a:pt x="2430234" y="1422490"/>
                  <a:pt x="2430466" y="1424394"/>
                  <a:pt x="2430699" y="1426299"/>
                </a:cubicBezTo>
                <a:cubicBezTo>
                  <a:pt x="2430932" y="1428310"/>
                  <a:pt x="2431164" y="1430321"/>
                  <a:pt x="2431397" y="1432332"/>
                </a:cubicBezTo>
                <a:cubicBezTo>
                  <a:pt x="2431630" y="1434343"/>
                  <a:pt x="2431862" y="1436353"/>
                  <a:pt x="2432095" y="1438364"/>
                </a:cubicBezTo>
                <a:lnTo>
                  <a:pt x="2432095" y="1444713"/>
                </a:lnTo>
                <a:lnTo>
                  <a:pt x="2432095" y="1450428"/>
                </a:lnTo>
                <a:cubicBezTo>
                  <a:pt x="2431862" y="1452439"/>
                  <a:pt x="2431630" y="1454449"/>
                  <a:pt x="2431397" y="1456460"/>
                </a:cubicBezTo>
                <a:cubicBezTo>
                  <a:pt x="2431164" y="1458471"/>
                  <a:pt x="2430932" y="1460481"/>
                  <a:pt x="2430699" y="1462492"/>
                </a:cubicBezTo>
                <a:cubicBezTo>
                  <a:pt x="2430466" y="1464397"/>
                  <a:pt x="2430234" y="1466302"/>
                  <a:pt x="2430001" y="1468207"/>
                </a:cubicBezTo>
                <a:lnTo>
                  <a:pt x="2428605" y="1473921"/>
                </a:lnTo>
                <a:lnTo>
                  <a:pt x="2426860" y="1479954"/>
                </a:lnTo>
                <a:lnTo>
                  <a:pt x="2425115" y="1485668"/>
                </a:lnTo>
                <a:lnTo>
                  <a:pt x="2423021" y="1491383"/>
                </a:lnTo>
                <a:lnTo>
                  <a:pt x="2420578" y="1496780"/>
                </a:lnTo>
                <a:lnTo>
                  <a:pt x="2417786" y="1502177"/>
                </a:lnTo>
                <a:lnTo>
                  <a:pt x="2414994" y="1507574"/>
                </a:lnTo>
                <a:lnTo>
                  <a:pt x="2411504" y="1512972"/>
                </a:lnTo>
                <a:lnTo>
                  <a:pt x="2408014" y="1517734"/>
                </a:lnTo>
                <a:lnTo>
                  <a:pt x="2404175" y="1523131"/>
                </a:lnTo>
                <a:lnTo>
                  <a:pt x="2399987" y="1527576"/>
                </a:lnTo>
                <a:lnTo>
                  <a:pt x="2395799" y="1532338"/>
                </a:lnTo>
                <a:lnTo>
                  <a:pt x="2390913" y="1536783"/>
                </a:lnTo>
                <a:lnTo>
                  <a:pt x="2386027" y="1540910"/>
                </a:lnTo>
                <a:lnTo>
                  <a:pt x="2381141" y="1544720"/>
                </a:lnTo>
                <a:lnTo>
                  <a:pt x="2376255" y="1548529"/>
                </a:lnTo>
                <a:lnTo>
                  <a:pt x="2371020" y="1551704"/>
                </a:lnTo>
                <a:lnTo>
                  <a:pt x="2365436" y="1554561"/>
                </a:lnTo>
                <a:lnTo>
                  <a:pt x="2359503" y="1557419"/>
                </a:lnTo>
                <a:lnTo>
                  <a:pt x="2353919" y="1559641"/>
                </a:lnTo>
                <a:lnTo>
                  <a:pt x="2348335" y="1561864"/>
                </a:lnTo>
                <a:lnTo>
                  <a:pt x="2342751" y="1563768"/>
                </a:lnTo>
                <a:lnTo>
                  <a:pt x="2336818" y="1565356"/>
                </a:lnTo>
                <a:lnTo>
                  <a:pt x="2330885" y="1566626"/>
                </a:lnTo>
                <a:lnTo>
                  <a:pt x="2324952" y="1567578"/>
                </a:lnTo>
                <a:lnTo>
                  <a:pt x="2319019" y="1568531"/>
                </a:lnTo>
                <a:lnTo>
                  <a:pt x="2313086" y="1568848"/>
                </a:lnTo>
                <a:lnTo>
                  <a:pt x="2307153" y="1568848"/>
                </a:lnTo>
                <a:lnTo>
                  <a:pt x="2301220" y="1568848"/>
                </a:lnTo>
                <a:lnTo>
                  <a:pt x="2295287" y="1568531"/>
                </a:lnTo>
                <a:lnTo>
                  <a:pt x="2289354" y="1567578"/>
                </a:lnTo>
                <a:lnTo>
                  <a:pt x="2283421" y="1566626"/>
                </a:lnTo>
                <a:lnTo>
                  <a:pt x="2277488" y="1565356"/>
                </a:lnTo>
                <a:lnTo>
                  <a:pt x="2271904" y="1563768"/>
                </a:lnTo>
                <a:lnTo>
                  <a:pt x="2265971" y="1561864"/>
                </a:lnTo>
                <a:lnTo>
                  <a:pt x="2260387" y="1559641"/>
                </a:lnTo>
                <a:lnTo>
                  <a:pt x="2254803" y="1557419"/>
                </a:lnTo>
                <a:lnTo>
                  <a:pt x="2249219" y="1554561"/>
                </a:lnTo>
                <a:lnTo>
                  <a:pt x="2243984" y="1551704"/>
                </a:lnTo>
                <a:lnTo>
                  <a:pt x="2238749" y="1548529"/>
                </a:lnTo>
                <a:lnTo>
                  <a:pt x="2233514" y="1544720"/>
                </a:lnTo>
                <a:lnTo>
                  <a:pt x="2228628" y="1540910"/>
                </a:lnTo>
                <a:lnTo>
                  <a:pt x="2223742" y="1536783"/>
                </a:lnTo>
                <a:lnTo>
                  <a:pt x="2219205" y="1532338"/>
                </a:lnTo>
                <a:lnTo>
                  <a:pt x="1493286" y="807848"/>
                </a:lnTo>
                <a:lnTo>
                  <a:pt x="1488749" y="803086"/>
                </a:lnTo>
                <a:lnTo>
                  <a:pt x="1483863" y="798958"/>
                </a:lnTo>
                <a:lnTo>
                  <a:pt x="1478977" y="795149"/>
                </a:lnTo>
                <a:lnTo>
                  <a:pt x="1473742" y="791656"/>
                </a:lnTo>
                <a:lnTo>
                  <a:pt x="1468507" y="788481"/>
                </a:lnTo>
                <a:lnTo>
                  <a:pt x="1463272" y="785307"/>
                </a:lnTo>
                <a:lnTo>
                  <a:pt x="1457688" y="782449"/>
                </a:lnTo>
                <a:lnTo>
                  <a:pt x="1452104" y="780227"/>
                </a:lnTo>
                <a:lnTo>
                  <a:pt x="1446520" y="778005"/>
                </a:lnTo>
                <a:lnTo>
                  <a:pt x="1440587" y="776417"/>
                </a:lnTo>
                <a:lnTo>
                  <a:pt x="1435003" y="774512"/>
                </a:lnTo>
                <a:lnTo>
                  <a:pt x="1429070" y="773560"/>
                </a:lnTo>
                <a:lnTo>
                  <a:pt x="1423137" y="772607"/>
                </a:lnTo>
                <a:lnTo>
                  <a:pt x="1417204" y="771655"/>
                </a:lnTo>
                <a:lnTo>
                  <a:pt x="1411271" y="771338"/>
                </a:lnTo>
                <a:lnTo>
                  <a:pt x="1405338" y="771020"/>
                </a:lnTo>
                <a:lnTo>
                  <a:pt x="1399056" y="771338"/>
                </a:lnTo>
                <a:lnTo>
                  <a:pt x="1393123" y="771655"/>
                </a:lnTo>
                <a:lnTo>
                  <a:pt x="1387190" y="772607"/>
                </a:lnTo>
                <a:lnTo>
                  <a:pt x="1381257" y="773560"/>
                </a:lnTo>
                <a:lnTo>
                  <a:pt x="1375673" y="774512"/>
                </a:lnTo>
                <a:lnTo>
                  <a:pt x="1369740" y="776417"/>
                </a:lnTo>
                <a:lnTo>
                  <a:pt x="1364156" y="778005"/>
                </a:lnTo>
                <a:lnTo>
                  <a:pt x="1358223" y="780227"/>
                </a:lnTo>
                <a:lnTo>
                  <a:pt x="1352639" y="782449"/>
                </a:lnTo>
                <a:lnTo>
                  <a:pt x="1347404" y="785307"/>
                </a:lnTo>
                <a:lnTo>
                  <a:pt x="1341820" y="788481"/>
                </a:lnTo>
                <a:lnTo>
                  <a:pt x="1336585" y="791656"/>
                </a:lnTo>
                <a:lnTo>
                  <a:pt x="1331699" y="795149"/>
                </a:lnTo>
                <a:lnTo>
                  <a:pt x="1326464" y="798958"/>
                </a:lnTo>
                <a:lnTo>
                  <a:pt x="1321927" y="803086"/>
                </a:lnTo>
                <a:lnTo>
                  <a:pt x="1317041" y="807848"/>
                </a:lnTo>
                <a:lnTo>
                  <a:pt x="1312853" y="812293"/>
                </a:lnTo>
                <a:lnTo>
                  <a:pt x="1308665" y="817055"/>
                </a:lnTo>
                <a:lnTo>
                  <a:pt x="1304826" y="822134"/>
                </a:lnTo>
                <a:lnTo>
                  <a:pt x="1301336" y="827214"/>
                </a:lnTo>
                <a:lnTo>
                  <a:pt x="1297846" y="832611"/>
                </a:lnTo>
                <a:lnTo>
                  <a:pt x="1295054" y="837691"/>
                </a:lnTo>
                <a:lnTo>
                  <a:pt x="1292262" y="843406"/>
                </a:lnTo>
                <a:lnTo>
                  <a:pt x="1289819" y="848803"/>
                </a:lnTo>
                <a:lnTo>
                  <a:pt x="1287725" y="854517"/>
                </a:lnTo>
                <a:lnTo>
                  <a:pt x="1285631" y="859915"/>
                </a:lnTo>
                <a:lnTo>
                  <a:pt x="1284235" y="865947"/>
                </a:lnTo>
                <a:lnTo>
                  <a:pt x="1282839" y="871979"/>
                </a:lnTo>
                <a:lnTo>
                  <a:pt x="1281792" y="878011"/>
                </a:lnTo>
                <a:cubicBezTo>
                  <a:pt x="1281559" y="879916"/>
                  <a:pt x="1281327" y="881821"/>
                  <a:pt x="1281094" y="883726"/>
                </a:cubicBezTo>
                <a:cubicBezTo>
                  <a:pt x="1280978" y="885737"/>
                  <a:pt x="1280861" y="887747"/>
                  <a:pt x="1280745" y="889758"/>
                </a:cubicBezTo>
                <a:lnTo>
                  <a:pt x="1280745" y="895790"/>
                </a:lnTo>
                <a:lnTo>
                  <a:pt x="1280745" y="901504"/>
                </a:lnTo>
                <a:cubicBezTo>
                  <a:pt x="1280861" y="903515"/>
                  <a:pt x="1280978" y="905526"/>
                  <a:pt x="1281094" y="907537"/>
                </a:cubicBezTo>
                <a:cubicBezTo>
                  <a:pt x="1281327" y="909548"/>
                  <a:pt x="1281559" y="911558"/>
                  <a:pt x="1281792" y="913569"/>
                </a:cubicBezTo>
                <a:lnTo>
                  <a:pt x="1282839" y="919283"/>
                </a:lnTo>
                <a:lnTo>
                  <a:pt x="1284235" y="925315"/>
                </a:lnTo>
                <a:lnTo>
                  <a:pt x="1285631" y="931348"/>
                </a:lnTo>
                <a:lnTo>
                  <a:pt x="1287725" y="936745"/>
                </a:lnTo>
                <a:lnTo>
                  <a:pt x="1289819" y="942459"/>
                </a:lnTo>
                <a:lnTo>
                  <a:pt x="1292262" y="947857"/>
                </a:lnTo>
                <a:lnTo>
                  <a:pt x="1295054" y="953571"/>
                </a:lnTo>
                <a:lnTo>
                  <a:pt x="1297846" y="958968"/>
                </a:lnTo>
                <a:lnTo>
                  <a:pt x="1301336" y="964048"/>
                </a:lnTo>
                <a:lnTo>
                  <a:pt x="1304826" y="969445"/>
                </a:lnTo>
                <a:lnTo>
                  <a:pt x="1308665" y="974207"/>
                </a:lnTo>
                <a:lnTo>
                  <a:pt x="1312853" y="978970"/>
                </a:lnTo>
                <a:lnTo>
                  <a:pt x="1317041" y="983732"/>
                </a:lnTo>
                <a:lnTo>
                  <a:pt x="2756315" y="2420965"/>
                </a:lnTo>
                <a:lnTo>
                  <a:pt x="2760503" y="2425410"/>
                </a:lnTo>
                <a:lnTo>
                  <a:pt x="2764691" y="2430490"/>
                </a:lnTo>
                <a:lnTo>
                  <a:pt x="2768530" y="2435252"/>
                </a:lnTo>
                <a:lnTo>
                  <a:pt x="2772020" y="2440332"/>
                </a:lnTo>
                <a:lnTo>
                  <a:pt x="2775510" y="2445729"/>
                </a:lnTo>
                <a:lnTo>
                  <a:pt x="2778302" y="2450808"/>
                </a:lnTo>
                <a:lnTo>
                  <a:pt x="2781094" y="2456523"/>
                </a:lnTo>
                <a:lnTo>
                  <a:pt x="2783537" y="2462238"/>
                </a:lnTo>
                <a:lnTo>
                  <a:pt x="2785631" y="2467635"/>
                </a:lnTo>
                <a:lnTo>
                  <a:pt x="2787376" y="2473350"/>
                </a:lnTo>
                <a:lnTo>
                  <a:pt x="2789121" y="2479064"/>
                </a:lnTo>
                <a:lnTo>
                  <a:pt x="2790517" y="2485096"/>
                </a:lnTo>
                <a:cubicBezTo>
                  <a:pt x="2790750" y="2487107"/>
                  <a:pt x="2790982" y="2489117"/>
                  <a:pt x="2791215" y="2491128"/>
                </a:cubicBezTo>
                <a:cubicBezTo>
                  <a:pt x="2791448" y="2493033"/>
                  <a:pt x="2791680" y="2494938"/>
                  <a:pt x="2791913" y="2496843"/>
                </a:cubicBezTo>
                <a:cubicBezTo>
                  <a:pt x="2792146" y="2498854"/>
                  <a:pt x="2792378" y="2500864"/>
                  <a:pt x="2792611" y="2502875"/>
                </a:cubicBezTo>
                <a:lnTo>
                  <a:pt x="2792611" y="2508907"/>
                </a:lnTo>
                <a:lnTo>
                  <a:pt x="2792611" y="2514939"/>
                </a:lnTo>
                <a:cubicBezTo>
                  <a:pt x="2792378" y="2516844"/>
                  <a:pt x="2792146" y="2518749"/>
                  <a:pt x="2791913" y="2520654"/>
                </a:cubicBezTo>
                <a:cubicBezTo>
                  <a:pt x="2791680" y="2522665"/>
                  <a:pt x="2791448" y="2524675"/>
                  <a:pt x="2791215" y="2526686"/>
                </a:cubicBezTo>
                <a:cubicBezTo>
                  <a:pt x="2790982" y="2528697"/>
                  <a:pt x="2790750" y="2530707"/>
                  <a:pt x="2790517" y="2532718"/>
                </a:cubicBezTo>
                <a:lnTo>
                  <a:pt x="2789121" y="2538433"/>
                </a:lnTo>
                <a:lnTo>
                  <a:pt x="2787376" y="2544465"/>
                </a:lnTo>
                <a:lnTo>
                  <a:pt x="2785631" y="2550180"/>
                </a:lnTo>
                <a:lnTo>
                  <a:pt x="2783537" y="2555577"/>
                </a:lnTo>
                <a:lnTo>
                  <a:pt x="2781094" y="2561292"/>
                </a:lnTo>
                <a:lnTo>
                  <a:pt x="2778302" y="2566689"/>
                </a:lnTo>
                <a:lnTo>
                  <a:pt x="2775510" y="2572086"/>
                </a:lnTo>
                <a:lnTo>
                  <a:pt x="2772020" y="2577166"/>
                </a:lnTo>
                <a:lnTo>
                  <a:pt x="2768530" y="2582563"/>
                </a:lnTo>
                <a:lnTo>
                  <a:pt x="2764691" y="2587325"/>
                </a:lnTo>
                <a:lnTo>
                  <a:pt x="2760503" y="2592405"/>
                </a:lnTo>
                <a:lnTo>
                  <a:pt x="2756315" y="2596849"/>
                </a:lnTo>
                <a:lnTo>
                  <a:pt x="2752127" y="2600659"/>
                </a:lnTo>
                <a:lnTo>
                  <a:pt x="2747939" y="2604469"/>
                </a:lnTo>
                <a:lnTo>
                  <a:pt x="2743751" y="2607644"/>
                </a:lnTo>
                <a:lnTo>
                  <a:pt x="2739214" y="2611136"/>
                </a:lnTo>
                <a:lnTo>
                  <a:pt x="2735026" y="2613993"/>
                </a:lnTo>
                <a:lnTo>
                  <a:pt x="2730140" y="2616533"/>
                </a:lnTo>
                <a:lnTo>
                  <a:pt x="2725603" y="2619390"/>
                </a:lnTo>
                <a:lnTo>
                  <a:pt x="2720717" y="2621613"/>
                </a:lnTo>
                <a:lnTo>
                  <a:pt x="2716180" y="2623518"/>
                </a:lnTo>
                <a:lnTo>
                  <a:pt x="2710945" y="2625740"/>
                </a:lnTo>
                <a:lnTo>
                  <a:pt x="2706059" y="2627645"/>
                </a:lnTo>
                <a:lnTo>
                  <a:pt x="2701173" y="2628915"/>
                </a:lnTo>
                <a:lnTo>
                  <a:pt x="2695938" y="2630185"/>
                </a:lnTo>
                <a:lnTo>
                  <a:pt x="2691052" y="2631455"/>
                </a:lnTo>
                <a:lnTo>
                  <a:pt x="2685817" y="2632090"/>
                </a:lnTo>
                <a:lnTo>
                  <a:pt x="2680582" y="2632725"/>
                </a:lnTo>
                <a:lnTo>
                  <a:pt x="2675348" y="2633042"/>
                </a:lnTo>
                <a:lnTo>
                  <a:pt x="2670461" y="2633042"/>
                </a:lnTo>
                <a:lnTo>
                  <a:pt x="2665226" y="2633042"/>
                </a:lnTo>
                <a:lnTo>
                  <a:pt x="2659991" y="2633042"/>
                </a:lnTo>
                <a:lnTo>
                  <a:pt x="2654756" y="2632407"/>
                </a:lnTo>
                <a:lnTo>
                  <a:pt x="2649521" y="2632090"/>
                </a:lnTo>
                <a:lnTo>
                  <a:pt x="2644635" y="2631137"/>
                </a:lnTo>
                <a:lnTo>
                  <a:pt x="2639051" y="2629867"/>
                </a:lnTo>
                <a:lnTo>
                  <a:pt x="2633816" y="2628597"/>
                </a:lnTo>
                <a:lnTo>
                  <a:pt x="2628930" y="2627010"/>
                </a:lnTo>
                <a:lnTo>
                  <a:pt x="2624044" y="2625423"/>
                </a:lnTo>
                <a:lnTo>
                  <a:pt x="2619158" y="2623200"/>
                </a:lnTo>
                <a:lnTo>
                  <a:pt x="2614272" y="2621295"/>
                </a:lnTo>
                <a:lnTo>
                  <a:pt x="2609735" y="2618756"/>
                </a:lnTo>
                <a:lnTo>
                  <a:pt x="2604849" y="2616216"/>
                </a:lnTo>
                <a:lnTo>
                  <a:pt x="2600312" y="26136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="" xmlns:a16="http://schemas.microsoft.com/office/drawing/2014/main" id="{85663283-ED1E-428C-85B6-7EC9AAAD4C7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9147326" cy="6857999"/>
          </a:xfrm>
          <a:custGeom>
            <a:avLst/>
            <a:gdLst>
              <a:gd name="connsiteX0" fmla="*/ 9147326 w 9147326"/>
              <a:gd name="connsiteY0" fmla="*/ 0 h 6857999"/>
              <a:gd name="connsiteX1" fmla="*/ 0 w 9147326"/>
              <a:gd name="connsiteY1" fmla="*/ 0 h 6857999"/>
              <a:gd name="connsiteX2" fmla="*/ 0 w 9147326"/>
              <a:gd name="connsiteY2" fmla="*/ 117731 h 6857999"/>
              <a:gd name="connsiteX3" fmla="*/ 2563450 w 9147326"/>
              <a:gd name="connsiteY3" fmla="*/ 2678112 h 6857999"/>
              <a:gd name="connsiteX4" fmla="*/ 2567987 w 9147326"/>
              <a:gd name="connsiteY4" fmla="*/ 2682875 h 6857999"/>
              <a:gd name="connsiteX5" fmla="*/ 2572175 w 9147326"/>
              <a:gd name="connsiteY5" fmla="*/ 2687320 h 6857999"/>
              <a:gd name="connsiteX6" fmla="*/ 2576014 w 9147326"/>
              <a:gd name="connsiteY6" fmla="*/ 2692717 h 6857999"/>
              <a:gd name="connsiteX7" fmla="*/ 2579503 w 9147326"/>
              <a:gd name="connsiteY7" fmla="*/ 2697480 h 6857999"/>
              <a:gd name="connsiteX8" fmla="*/ 2582644 w 9147326"/>
              <a:gd name="connsiteY8" fmla="*/ 2702877 h 6857999"/>
              <a:gd name="connsiteX9" fmla="*/ 2585785 w 9147326"/>
              <a:gd name="connsiteY9" fmla="*/ 2708275 h 6857999"/>
              <a:gd name="connsiteX10" fmla="*/ 2588577 w 9147326"/>
              <a:gd name="connsiteY10" fmla="*/ 2713672 h 6857999"/>
              <a:gd name="connsiteX11" fmla="*/ 2591020 w 9147326"/>
              <a:gd name="connsiteY11" fmla="*/ 2719070 h 6857999"/>
              <a:gd name="connsiteX12" fmla="*/ 2593114 w 9147326"/>
              <a:gd name="connsiteY12" fmla="*/ 2725102 h 6857999"/>
              <a:gd name="connsiteX13" fmla="*/ 2594859 w 9147326"/>
              <a:gd name="connsiteY13" fmla="*/ 2730817 h 6857999"/>
              <a:gd name="connsiteX14" fmla="*/ 2596254 w 9147326"/>
              <a:gd name="connsiteY14" fmla="*/ 2736532 h 6857999"/>
              <a:gd name="connsiteX15" fmla="*/ 2597650 w 9147326"/>
              <a:gd name="connsiteY15" fmla="*/ 2742565 h 6857999"/>
              <a:gd name="connsiteX16" fmla="*/ 2598697 w 9147326"/>
              <a:gd name="connsiteY16" fmla="*/ 2748280 h 6857999"/>
              <a:gd name="connsiteX17" fmla="*/ 2599395 w 9147326"/>
              <a:gd name="connsiteY17" fmla="*/ 2753995 h 6857999"/>
              <a:gd name="connsiteX18" fmla="*/ 2599744 w 9147326"/>
              <a:gd name="connsiteY18" fmla="*/ 2760345 h 6857999"/>
              <a:gd name="connsiteX19" fmla="*/ 2600093 w 9147326"/>
              <a:gd name="connsiteY19" fmla="*/ 2766377 h 6857999"/>
              <a:gd name="connsiteX20" fmla="*/ 2599744 w 9147326"/>
              <a:gd name="connsiteY20" fmla="*/ 2772092 h 6857999"/>
              <a:gd name="connsiteX21" fmla="*/ 2599395 w 9147326"/>
              <a:gd name="connsiteY21" fmla="*/ 2778125 h 6857999"/>
              <a:gd name="connsiteX22" fmla="*/ 2598697 w 9147326"/>
              <a:gd name="connsiteY22" fmla="*/ 2784157 h 6857999"/>
              <a:gd name="connsiteX23" fmla="*/ 2597650 w 9147326"/>
              <a:gd name="connsiteY23" fmla="*/ 2790190 h 6857999"/>
              <a:gd name="connsiteX24" fmla="*/ 2596254 w 9147326"/>
              <a:gd name="connsiteY24" fmla="*/ 2795905 h 6857999"/>
              <a:gd name="connsiteX25" fmla="*/ 2594859 w 9147326"/>
              <a:gd name="connsiteY25" fmla="*/ 2801620 h 6857999"/>
              <a:gd name="connsiteX26" fmla="*/ 2593114 w 9147326"/>
              <a:gd name="connsiteY26" fmla="*/ 2807335 h 6857999"/>
              <a:gd name="connsiteX27" fmla="*/ 2591020 w 9147326"/>
              <a:gd name="connsiteY27" fmla="*/ 2813050 h 6857999"/>
              <a:gd name="connsiteX28" fmla="*/ 2588577 w 9147326"/>
              <a:gd name="connsiteY28" fmla="*/ 2818765 h 6857999"/>
              <a:gd name="connsiteX29" fmla="*/ 2585785 w 9147326"/>
              <a:gd name="connsiteY29" fmla="*/ 2824162 h 6857999"/>
              <a:gd name="connsiteX30" fmla="*/ 2582644 w 9147326"/>
              <a:gd name="connsiteY30" fmla="*/ 2829560 h 6857999"/>
              <a:gd name="connsiteX31" fmla="*/ 2579503 w 9147326"/>
              <a:gd name="connsiteY31" fmla="*/ 2834640 h 6857999"/>
              <a:gd name="connsiteX32" fmla="*/ 2576014 w 9147326"/>
              <a:gd name="connsiteY32" fmla="*/ 2840037 h 6857999"/>
              <a:gd name="connsiteX33" fmla="*/ 2572175 w 9147326"/>
              <a:gd name="connsiteY33" fmla="*/ 2844800 h 6857999"/>
              <a:gd name="connsiteX34" fmla="*/ 2567987 w 9147326"/>
              <a:gd name="connsiteY34" fmla="*/ 2849562 h 6857999"/>
              <a:gd name="connsiteX35" fmla="*/ 2563450 w 9147326"/>
              <a:gd name="connsiteY35" fmla="*/ 2854325 h 6857999"/>
              <a:gd name="connsiteX36" fmla="*/ 2558913 w 9147326"/>
              <a:gd name="connsiteY36" fmla="*/ 2858770 h 6857999"/>
              <a:gd name="connsiteX37" fmla="*/ 2554028 w 9147326"/>
              <a:gd name="connsiteY37" fmla="*/ 2862580 h 6857999"/>
              <a:gd name="connsiteX38" fmla="*/ 2549142 w 9147326"/>
              <a:gd name="connsiteY38" fmla="*/ 2866390 h 6857999"/>
              <a:gd name="connsiteX39" fmla="*/ 2543907 w 9147326"/>
              <a:gd name="connsiteY39" fmla="*/ 2870200 h 6857999"/>
              <a:gd name="connsiteX40" fmla="*/ 2538673 w 9147326"/>
              <a:gd name="connsiteY40" fmla="*/ 2873375 h 6857999"/>
              <a:gd name="connsiteX41" fmla="*/ 2533438 w 9147326"/>
              <a:gd name="connsiteY41" fmla="*/ 2876550 h 6857999"/>
              <a:gd name="connsiteX42" fmla="*/ 2527854 w 9147326"/>
              <a:gd name="connsiteY42" fmla="*/ 2879090 h 6857999"/>
              <a:gd name="connsiteX43" fmla="*/ 2522270 w 9147326"/>
              <a:gd name="connsiteY43" fmla="*/ 2881312 h 6857999"/>
              <a:gd name="connsiteX44" fmla="*/ 2516687 w 9147326"/>
              <a:gd name="connsiteY44" fmla="*/ 2883535 h 6857999"/>
              <a:gd name="connsiteX45" fmla="*/ 2510754 w 9147326"/>
              <a:gd name="connsiteY45" fmla="*/ 2885757 h 6857999"/>
              <a:gd name="connsiteX46" fmla="*/ 2505170 w 9147326"/>
              <a:gd name="connsiteY46" fmla="*/ 2887027 h 6857999"/>
              <a:gd name="connsiteX47" fmla="*/ 2499238 w 9147326"/>
              <a:gd name="connsiteY47" fmla="*/ 2888297 h 6857999"/>
              <a:gd name="connsiteX48" fmla="*/ 2493305 w 9147326"/>
              <a:gd name="connsiteY48" fmla="*/ 2889567 h 6857999"/>
              <a:gd name="connsiteX49" fmla="*/ 2487372 w 9147326"/>
              <a:gd name="connsiteY49" fmla="*/ 2890202 h 6857999"/>
              <a:gd name="connsiteX50" fmla="*/ 2481440 w 9147326"/>
              <a:gd name="connsiteY50" fmla="*/ 2890520 h 6857999"/>
              <a:gd name="connsiteX51" fmla="*/ 2475507 w 9147326"/>
              <a:gd name="connsiteY51" fmla="*/ 2890520 h 6857999"/>
              <a:gd name="connsiteX52" fmla="*/ 2469574 w 9147326"/>
              <a:gd name="connsiteY52" fmla="*/ 2890520 h 6857999"/>
              <a:gd name="connsiteX53" fmla="*/ 2463642 w 9147326"/>
              <a:gd name="connsiteY53" fmla="*/ 2890202 h 6857999"/>
              <a:gd name="connsiteX54" fmla="*/ 2457709 w 9147326"/>
              <a:gd name="connsiteY54" fmla="*/ 2889567 h 6857999"/>
              <a:gd name="connsiteX55" fmla="*/ 2451776 w 9147326"/>
              <a:gd name="connsiteY55" fmla="*/ 2888297 h 6857999"/>
              <a:gd name="connsiteX56" fmla="*/ 2445844 w 9147326"/>
              <a:gd name="connsiteY56" fmla="*/ 2887027 h 6857999"/>
              <a:gd name="connsiteX57" fmla="*/ 2439911 w 9147326"/>
              <a:gd name="connsiteY57" fmla="*/ 2885757 h 6857999"/>
              <a:gd name="connsiteX58" fmla="*/ 2434327 w 9147326"/>
              <a:gd name="connsiteY58" fmla="*/ 2883535 h 6857999"/>
              <a:gd name="connsiteX59" fmla="*/ 2428744 w 9147326"/>
              <a:gd name="connsiteY59" fmla="*/ 2881312 h 6857999"/>
              <a:gd name="connsiteX60" fmla="*/ 2423160 w 9147326"/>
              <a:gd name="connsiteY60" fmla="*/ 2879090 h 6857999"/>
              <a:gd name="connsiteX61" fmla="*/ 2417576 w 9147326"/>
              <a:gd name="connsiteY61" fmla="*/ 2876550 h 6857999"/>
              <a:gd name="connsiteX62" fmla="*/ 2412341 w 9147326"/>
              <a:gd name="connsiteY62" fmla="*/ 2873375 h 6857999"/>
              <a:gd name="connsiteX63" fmla="*/ 2407107 w 9147326"/>
              <a:gd name="connsiteY63" fmla="*/ 2870200 h 6857999"/>
              <a:gd name="connsiteX64" fmla="*/ 2401872 w 9147326"/>
              <a:gd name="connsiteY64" fmla="*/ 2866390 h 6857999"/>
              <a:gd name="connsiteX65" fmla="*/ 2396986 w 9147326"/>
              <a:gd name="connsiteY65" fmla="*/ 2862580 h 6857999"/>
              <a:gd name="connsiteX66" fmla="*/ 2392101 w 9147326"/>
              <a:gd name="connsiteY66" fmla="*/ 2858770 h 6857999"/>
              <a:gd name="connsiteX67" fmla="*/ 2387564 w 9147326"/>
              <a:gd name="connsiteY67" fmla="*/ 2854325 h 6857999"/>
              <a:gd name="connsiteX68" fmla="*/ 2273098 w 9147326"/>
              <a:gd name="connsiteY68" fmla="*/ 2740025 h 6857999"/>
              <a:gd name="connsiteX69" fmla="*/ 2268212 w 9147326"/>
              <a:gd name="connsiteY69" fmla="*/ 2735580 h 6857999"/>
              <a:gd name="connsiteX70" fmla="*/ 2263326 w 9147326"/>
              <a:gd name="connsiteY70" fmla="*/ 2731452 h 6857999"/>
              <a:gd name="connsiteX71" fmla="*/ 2258441 w 9147326"/>
              <a:gd name="connsiteY71" fmla="*/ 2727642 h 6857999"/>
              <a:gd name="connsiteX72" fmla="*/ 2253555 w 9147326"/>
              <a:gd name="connsiteY72" fmla="*/ 2724150 h 6857999"/>
              <a:gd name="connsiteX73" fmla="*/ 2248320 w 9147326"/>
              <a:gd name="connsiteY73" fmla="*/ 2720975 h 6857999"/>
              <a:gd name="connsiteX74" fmla="*/ 2242736 w 9147326"/>
              <a:gd name="connsiteY74" fmla="*/ 2717800 h 6857999"/>
              <a:gd name="connsiteX75" fmla="*/ 2237502 w 9147326"/>
              <a:gd name="connsiteY75" fmla="*/ 2715260 h 6857999"/>
              <a:gd name="connsiteX76" fmla="*/ 2231918 w 9147326"/>
              <a:gd name="connsiteY76" fmla="*/ 2713037 h 6857999"/>
              <a:gd name="connsiteX77" fmla="*/ 2225986 w 9147326"/>
              <a:gd name="connsiteY77" fmla="*/ 2710497 h 6857999"/>
              <a:gd name="connsiteX78" fmla="*/ 2220402 w 9147326"/>
              <a:gd name="connsiteY78" fmla="*/ 2708592 h 6857999"/>
              <a:gd name="connsiteX79" fmla="*/ 2214469 w 9147326"/>
              <a:gd name="connsiteY79" fmla="*/ 2707322 h 6857999"/>
              <a:gd name="connsiteX80" fmla="*/ 2208536 w 9147326"/>
              <a:gd name="connsiteY80" fmla="*/ 2706052 h 6857999"/>
              <a:gd name="connsiteX81" fmla="*/ 2202953 w 9147326"/>
              <a:gd name="connsiteY81" fmla="*/ 2704782 h 6857999"/>
              <a:gd name="connsiteX82" fmla="*/ 2196671 w 9147326"/>
              <a:gd name="connsiteY82" fmla="*/ 2704147 h 6857999"/>
              <a:gd name="connsiteX83" fmla="*/ 2190738 w 9147326"/>
              <a:gd name="connsiteY83" fmla="*/ 2703830 h 6857999"/>
              <a:gd name="connsiteX84" fmla="*/ 2184806 w 9147326"/>
              <a:gd name="connsiteY84" fmla="*/ 2703512 h 6857999"/>
              <a:gd name="connsiteX85" fmla="*/ 2178873 w 9147326"/>
              <a:gd name="connsiteY85" fmla="*/ 2703830 h 6857999"/>
              <a:gd name="connsiteX86" fmla="*/ 2172940 w 9147326"/>
              <a:gd name="connsiteY86" fmla="*/ 2704147 h 6857999"/>
              <a:gd name="connsiteX87" fmla="*/ 2167008 w 9147326"/>
              <a:gd name="connsiteY87" fmla="*/ 2704782 h 6857999"/>
              <a:gd name="connsiteX88" fmla="*/ 2161075 w 9147326"/>
              <a:gd name="connsiteY88" fmla="*/ 2706052 h 6857999"/>
              <a:gd name="connsiteX89" fmla="*/ 2155142 w 9147326"/>
              <a:gd name="connsiteY89" fmla="*/ 2707322 h 6857999"/>
              <a:gd name="connsiteX90" fmla="*/ 2149559 w 9147326"/>
              <a:gd name="connsiteY90" fmla="*/ 2708592 h 6857999"/>
              <a:gd name="connsiteX91" fmla="*/ 2143626 w 9147326"/>
              <a:gd name="connsiteY91" fmla="*/ 2710497 h 6857999"/>
              <a:gd name="connsiteX92" fmla="*/ 2138042 w 9147326"/>
              <a:gd name="connsiteY92" fmla="*/ 2713037 h 6857999"/>
              <a:gd name="connsiteX93" fmla="*/ 2132458 w 9147326"/>
              <a:gd name="connsiteY93" fmla="*/ 2715260 h 6857999"/>
              <a:gd name="connsiteX94" fmla="*/ 2126875 w 9147326"/>
              <a:gd name="connsiteY94" fmla="*/ 2717800 h 6857999"/>
              <a:gd name="connsiteX95" fmla="*/ 2121640 w 9147326"/>
              <a:gd name="connsiteY95" fmla="*/ 2720975 h 6857999"/>
              <a:gd name="connsiteX96" fmla="*/ 2116406 w 9147326"/>
              <a:gd name="connsiteY96" fmla="*/ 2724150 h 6857999"/>
              <a:gd name="connsiteX97" fmla="*/ 2111171 w 9147326"/>
              <a:gd name="connsiteY97" fmla="*/ 2727642 h 6857999"/>
              <a:gd name="connsiteX98" fmla="*/ 2106285 w 9147326"/>
              <a:gd name="connsiteY98" fmla="*/ 2731452 h 6857999"/>
              <a:gd name="connsiteX99" fmla="*/ 2101399 w 9147326"/>
              <a:gd name="connsiteY99" fmla="*/ 2735580 h 6857999"/>
              <a:gd name="connsiteX100" fmla="*/ 2096862 w 9147326"/>
              <a:gd name="connsiteY100" fmla="*/ 2740025 h 6857999"/>
              <a:gd name="connsiteX101" fmla="*/ 2092326 w 9147326"/>
              <a:gd name="connsiteY101" fmla="*/ 2744787 h 6857999"/>
              <a:gd name="connsiteX102" fmla="*/ 2088487 w 9147326"/>
              <a:gd name="connsiteY102" fmla="*/ 2749550 h 6857999"/>
              <a:gd name="connsiteX103" fmla="*/ 2084299 w 9147326"/>
              <a:gd name="connsiteY103" fmla="*/ 2754312 h 6857999"/>
              <a:gd name="connsiteX104" fmla="*/ 2080810 w 9147326"/>
              <a:gd name="connsiteY104" fmla="*/ 2759710 h 6857999"/>
              <a:gd name="connsiteX105" fmla="*/ 2077320 w 9147326"/>
              <a:gd name="connsiteY105" fmla="*/ 2764790 h 6857999"/>
              <a:gd name="connsiteX106" fmla="*/ 2074179 w 9147326"/>
              <a:gd name="connsiteY106" fmla="*/ 2770187 h 6857999"/>
              <a:gd name="connsiteX107" fmla="*/ 2071736 w 9147326"/>
              <a:gd name="connsiteY107" fmla="*/ 2775585 h 6857999"/>
              <a:gd name="connsiteX108" fmla="*/ 2069293 w 9147326"/>
              <a:gd name="connsiteY108" fmla="*/ 2781300 h 6857999"/>
              <a:gd name="connsiteX109" fmla="*/ 2066850 w 9147326"/>
              <a:gd name="connsiteY109" fmla="*/ 2787015 h 6857999"/>
              <a:gd name="connsiteX110" fmla="*/ 2065105 w 9147326"/>
              <a:gd name="connsiteY110" fmla="*/ 2792730 h 6857999"/>
              <a:gd name="connsiteX111" fmla="*/ 2063709 w 9147326"/>
              <a:gd name="connsiteY111" fmla="*/ 2798445 h 6857999"/>
              <a:gd name="connsiteX112" fmla="*/ 2062314 w 9147326"/>
              <a:gd name="connsiteY112" fmla="*/ 2804477 h 6857999"/>
              <a:gd name="connsiteX113" fmla="*/ 2061266 w 9147326"/>
              <a:gd name="connsiteY113" fmla="*/ 2810192 h 6857999"/>
              <a:gd name="connsiteX114" fmla="*/ 2060568 w 9147326"/>
              <a:gd name="connsiteY114" fmla="*/ 2816225 h 6857999"/>
              <a:gd name="connsiteX115" fmla="*/ 2060220 w 9147326"/>
              <a:gd name="connsiteY115" fmla="*/ 2822257 h 6857999"/>
              <a:gd name="connsiteX116" fmla="*/ 2059870 w 9147326"/>
              <a:gd name="connsiteY116" fmla="*/ 2827972 h 6857999"/>
              <a:gd name="connsiteX117" fmla="*/ 2060220 w 9147326"/>
              <a:gd name="connsiteY117" fmla="*/ 2834005 h 6857999"/>
              <a:gd name="connsiteX118" fmla="*/ 2060568 w 9147326"/>
              <a:gd name="connsiteY118" fmla="*/ 2840037 h 6857999"/>
              <a:gd name="connsiteX119" fmla="*/ 2061266 w 9147326"/>
              <a:gd name="connsiteY119" fmla="*/ 2845752 h 6857999"/>
              <a:gd name="connsiteX120" fmla="*/ 2062314 w 9147326"/>
              <a:gd name="connsiteY120" fmla="*/ 2851785 h 6857999"/>
              <a:gd name="connsiteX121" fmla="*/ 2063709 w 9147326"/>
              <a:gd name="connsiteY121" fmla="*/ 2857817 h 6857999"/>
              <a:gd name="connsiteX122" fmla="*/ 2065105 w 9147326"/>
              <a:gd name="connsiteY122" fmla="*/ 2863532 h 6857999"/>
              <a:gd name="connsiteX123" fmla="*/ 2066850 w 9147326"/>
              <a:gd name="connsiteY123" fmla="*/ 2869247 h 6857999"/>
              <a:gd name="connsiteX124" fmla="*/ 2069293 w 9147326"/>
              <a:gd name="connsiteY124" fmla="*/ 2875280 h 6857999"/>
              <a:gd name="connsiteX125" fmla="*/ 2071736 w 9147326"/>
              <a:gd name="connsiteY125" fmla="*/ 2880677 h 6857999"/>
              <a:gd name="connsiteX126" fmla="*/ 2074179 w 9147326"/>
              <a:gd name="connsiteY126" fmla="*/ 2886075 h 6857999"/>
              <a:gd name="connsiteX127" fmla="*/ 2077320 w 9147326"/>
              <a:gd name="connsiteY127" fmla="*/ 2891472 h 6857999"/>
              <a:gd name="connsiteX128" fmla="*/ 2080810 w 9147326"/>
              <a:gd name="connsiteY128" fmla="*/ 2896870 h 6857999"/>
              <a:gd name="connsiteX129" fmla="*/ 2084299 w 9147326"/>
              <a:gd name="connsiteY129" fmla="*/ 2901632 h 6857999"/>
              <a:gd name="connsiteX130" fmla="*/ 2088487 w 9147326"/>
              <a:gd name="connsiteY130" fmla="*/ 2906712 h 6857999"/>
              <a:gd name="connsiteX131" fmla="*/ 2092326 w 9147326"/>
              <a:gd name="connsiteY131" fmla="*/ 2911475 h 6857999"/>
              <a:gd name="connsiteX132" fmla="*/ 2096862 w 9147326"/>
              <a:gd name="connsiteY132" fmla="*/ 2916237 h 6857999"/>
              <a:gd name="connsiteX133" fmla="*/ 2820649 w 9147326"/>
              <a:gd name="connsiteY133" fmla="*/ 3639502 h 6857999"/>
              <a:gd name="connsiteX134" fmla="*/ 2825186 w 9147326"/>
              <a:gd name="connsiteY134" fmla="*/ 3643947 h 6857999"/>
              <a:gd name="connsiteX135" fmla="*/ 2829374 w 9147326"/>
              <a:gd name="connsiteY135" fmla="*/ 3648710 h 6857999"/>
              <a:gd name="connsiteX136" fmla="*/ 2833213 w 9147326"/>
              <a:gd name="connsiteY136" fmla="*/ 3653790 h 6857999"/>
              <a:gd name="connsiteX137" fmla="*/ 2836702 w 9147326"/>
              <a:gd name="connsiteY137" fmla="*/ 3658870 h 6857999"/>
              <a:gd name="connsiteX138" fmla="*/ 2839843 w 9147326"/>
              <a:gd name="connsiteY138" fmla="*/ 3664267 h 6857999"/>
              <a:gd name="connsiteX139" fmla="*/ 2842984 w 9147326"/>
              <a:gd name="connsiteY139" fmla="*/ 3669347 h 6857999"/>
              <a:gd name="connsiteX140" fmla="*/ 2845776 w 9147326"/>
              <a:gd name="connsiteY140" fmla="*/ 3675062 h 6857999"/>
              <a:gd name="connsiteX141" fmla="*/ 2847870 w 9147326"/>
              <a:gd name="connsiteY141" fmla="*/ 3680460 h 6857999"/>
              <a:gd name="connsiteX142" fmla="*/ 2850313 w 9147326"/>
              <a:gd name="connsiteY142" fmla="*/ 3686175 h 6857999"/>
              <a:gd name="connsiteX143" fmla="*/ 2852058 w 9147326"/>
              <a:gd name="connsiteY143" fmla="*/ 3691890 h 6857999"/>
              <a:gd name="connsiteX144" fmla="*/ 2853453 w 9147326"/>
              <a:gd name="connsiteY144" fmla="*/ 3697605 h 6857999"/>
              <a:gd name="connsiteX145" fmla="*/ 2854849 w 9147326"/>
              <a:gd name="connsiteY145" fmla="*/ 3703637 h 6857999"/>
              <a:gd name="connsiteX146" fmla="*/ 2855896 w 9147326"/>
              <a:gd name="connsiteY146" fmla="*/ 3709670 h 6857999"/>
              <a:gd name="connsiteX147" fmla="*/ 2856594 w 9147326"/>
              <a:gd name="connsiteY147" fmla="*/ 3715385 h 6857999"/>
              <a:gd name="connsiteX148" fmla="*/ 2856943 w 9147326"/>
              <a:gd name="connsiteY148" fmla="*/ 3721417 h 6857999"/>
              <a:gd name="connsiteX149" fmla="*/ 2857292 w 9147326"/>
              <a:gd name="connsiteY149" fmla="*/ 3727450 h 6857999"/>
              <a:gd name="connsiteX150" fmla="*/ 2856943 w 9147326"/>
              <a:gd name="connsiteY150" fmla="*/ 3733165 h 6857999"/>
              <a:gd name="connsiteX151" fmla="*/ 2856594 w 9147326"/>
              <a:gd name="connsiteY151" fmla="*/ 3739197 h 6857999"/>
              <a:gd name="connsiteX152" fmla="*/ 2855896 w 9147326"/>
              <a:gd name="connsiteY152" fmla="*/ 3745230 h 6857999"/>
              <a:gd name="connsiteX153" fmla="*/ 2854849 w 9147326"/>
              <a:gd name="connsiteY153" fmla="*/ 3750945 h 6857999"/>
              <a:gd name="connsiteX154" fmla="*/ 2853453 w 9147326"/>
              <a:gd name="connsiteY154" fmla="*/ 3756977 h 6857999"/>
              <a:gd name="connsiteX155" fmla="*/ 2852058 w 9147326"/>
              <a:gd name="connsiteY155" fmla="*/ 3763010 h 6857999"/>
              <a:gd name="connsiteX156" fmla="*/ 2850313 w 9147326"/>
              <a:gd name="connsiteY156" fmla="*/ 3768407 h 6857999"/>
              <a:gd name="connsiteX157" fmla="*/ 2847870 w 9147326"/>
              <a:gd name="connsiteY157" fmla="*/ 3774122 h 6857999"/>
              <a:gd name="connsiteX158" fmla="*/ 2845776 w 9147326"/>
              <a:gd name="connsiteY158" fmla="*/ 3779837 h 6857999"/>
              <a:gd name="connsiteX159" fmla="*/ 2842984 w 9147326"/>
              <a:gd name="connsiteY159" fmla="*/ 3785235 h 6857999"/>
              <a:gd name="connsiteX160" fmla="*/ 2839843 w 9147326"/>
              <a:gd name="connsiteY160" fmla="*/ 3790632 h 6857999"/>
              <a:gd name="connsiteX161" fmla="*/ 2836702 w 9147326"/>
              <a:gd name="connsiteY161" fmla="*/ 3795712 h 6857999"/>
              <a:gd name="connsiteX162" fmla="*/ 2833213 w 9147326"/>
              <a:gd name="connsiteY162" fmla="*/ 3801110 h 6857999"/>
              <a:gd name="connsiteX163" fmla="*/ 2829374 w 9147326"/>
              <a:gd name="connsiteY163" fmla="*/ 3805872 h 6857999"/>
              <a:gd name="connsiteX164" fmla="*/ 2825186 w 9147326"/>
              <a:gd name="connsiteY164" fmla="*/ 3810635 h 6857999"/>
              <a:gd name="connsiteX165" fmla="*/ 2820649 w 9147326"/>
              <a:gd name="connsiteY165" fmla="*/ 3815397 h 6857999"/>
              <a:gd name="connsiteX166" fmla="*/ 2816113 w 9147326"/>
              <a:gd name="connsiteY166" fmla="*/ 3819842 h 6857999"/>
              <a:gd name="connsiteX167" fmla="*/ 2811227 w 9147326"/>
              <a:gd name="connsiteY167" fmla="*/ 3823970 h 6857999"/>
              <a:gd name="connsiteX168" fmla="*/ 2806341 w 9147326"/>
              <a:gd name="connsiteY168" fmla="*/ 3827780 h 6857999"/>
              <a:gd name="connsiteX169" fmla="*/ 2801106 w 9147326"/>
              <a:gd name="connsiteY169" fmla="*/ 3831272 h 6857999"/>
              <a:gd name="connsiteX170" fmla="*/ 2795872 w 9147326"/>
              <a:gd name="connsiteY170" fmla="*/ 3834447 h 6857999"/>
              <a:gd name="connsiteX171" fmla="*/ 2790637 w 9147326"/>
              <a:gd name="connsiteY171" fmla="*/ 3837622 h 6857999"/>
              <a:gd name="connsiteX172" fmla="*/ 2785053 w 9147326"/>
              <a:gd name="connsiteY172" fmla="*/ 3840480 h 6857999"/>
              <a:gd name="connsiteX173" fmla="*/ 2779469 w 9147326"/>
              <a:gd name="connsiteY173" fmla="*/ 3843020 h 6857999"/>
              <a:gd name="connsiteX174" fmla="*/ 2773886 w 9147326"/>
              <a:gd name="connsiteY174" fmla="*/ 3844925 h 6857999"/>
              <a:gd name="connsiteX175" fmla="*/ 2767953 w 9147326"/>
              <a:gd name="connsiteY175" fmla="*/ 3846830 h 6857999"/>
              <a:gd name="connsiteX176" fmla="*/ 2762369 w 9147326"/>
              <a:gd name="connsiteY176" fmla="*/ 3848417 h 6857999"/>
              <a:gd name="connsiteX177" fmla="*/ 2756437 w 9147326"/>
              <a:gd name="connsiteY177" fmla="*/ 3849370 h 6857999"/>
              <a:gd name="connsiteX178" fmla="*/ 2750504 w 9147326"/>
              <a:gd name="connsiteY178" fmla="*/ 3850640 h 6857999"/>
              <a:gd name="connsiteX179" fmla="*/ 2744571 w 9147326"/>
              <a:gd name="connsiteY179" fmla="*/ 3851275 h 6857999"/>
              <a:gd name="connsiteX180" fmla="*/ 2738639 w 9147326"/>
              <a:gd name="connsiteY180" fmla="*/ 3851592 h 6857999"/>
              <a:gd name="connsiteX181" fmla="*/ 2732706 w 9147326"/>
              <a:gd name="connsiteY181" fmla="*/ 3851910 h 6857999"/>
              <a:gd name="connsiteX182" fmla="*/ 2726773 w 9147326"/>
              <a:gd name="connsiteY182" fmla="*/ 3851592 h 6857999"/>
              <a:gd name="connsiteX183" fmla="*/ 2720841 w 9147326"/>
              <a:gd name="connsiteY183" fmla="*/ 3851275 h 6857999"/>
              <a:gd name="connsiteX184" fmla="*/ 2714908 w 9147326"/>
              <a:gd name="connsiteY184" fmla="*/ 3850640 h 6857999"/>
              <a:gd name="connsiteX185" fmla="*/ 2708975 w 9147326"/>
              <a:gd name="connsiteY185" fmla="*/ 3849370 h 6857999"/>
              <a:gd name="connsiteX186" fmla="*/ 2703043 w 9147326"/>
              <a:gd name="connsiteY186" fmla="*/ 3848417 h 6857999"/>
              <a:gd name="connsiteX187" fmla="*/ 2697110 w 9147326"/>
              <a:gd name="connsiteY187" fmla="*/ 3846830 h 6857999"/>
              <a:gd name="connsiteX188" fmla="*/ 2691526 w 9147326"/>
              <a:gd name="connsiteY188" fmla="*/ 3844925 h 6857999"/>
              <a:gd name="connsiteX189" fmla="*/ 2685943 w 9147326"/>
              <a:gd name="connsiteY189" fmla="*/ 3843020 h 6857999"/>
              <a:gd name="connsiteX190" fmla="*/ 2680359 w 9147326"/>
              <a:gd name="connsiteY190" fmla="*/ 3840480 h 6857999"/>
              <a:gd name="connsiteX191" fmla="*/ 2674775 w 9147326"/>
              <a:gd name="connsiteY191" fmla="*/ 3837622 h 6857999"/>
              <a:gd name="connsiteX192" fmla="*/ 2669540 w 9147326"/>
              <a:gd name="connsiteY192" fmla="*/ 3834447 h 6857999"/>
              <a:gd name="connsiteX193" fmla="*/ 2664306 w 9147326"/>
              <a:gd name="connsiteY193" fmla="*/ 3831272 h 6857999"/>
              <a:gd name="connsiteX194" fmla="*/ 2659071 w 9147326"/>
              <a:gd name="connsiteY194" fmla="*/ 3827780 h 6857999"/>
              <a:gd name="connsiteX195" fmla="*/ 2654185 w 9147326"/>
              <a:gd name="connsiteY195" fmla="*/ 3823970 h 6857999"/>
              <a:gd name="connsiteX196" fmla="*/ 2649300 w 9147326"/>
              <a:gd name="connsiteY196" fmla="*/ 3819842 h 6857999"/>
              <a:gd name="connsiteX197" fmla="*/ 2644763 w 9147326"/>
              <a:gd name="connsiteY197" fmla="*/ 3815397 h 6857999"/>
              <a:gd name="connsiteX198" fmla="*/ 2548793 w 9147326"/>
              <a:gd name="connsiteY198" fmla="*/ 3720147 h 6857999"/>
              <a:gd name="connsiteX199" fmla="*/ 2441307 w 9147326"/>
              <a:gd name="connsiteY199" fmla="*/ 3612515 h 6857999"/>
              <a:gd name="connsiteX200" fmla="*/ 2436770 w 9147326"/>
              <a:gd name="connsiteY200" fmla="*/ 3608070 h 6857999"/>
              <a:gd name="connsiteX201" fmla="*/ 2431884 w 9147326"/>
              <a:gd name="connsiteY201" fmla="*/ 3604260 h 6857999"/>
              <a:gd name="connsiteX202" fmla="*/ 2426999 w 9147326"/>
              <a:gd name="connsiteY202" fmla="*/ 3600132 h 6857999"/>
              <a:gd name="connsiteX203" fmla="*/ 2421764 w 9147326"/>
              <a:gd name="connsiteY203" fmla="*/ 3596640 h 6857999"/>
              <a:gd name="connsiteX204" fmla="*/ 2416529 w 9147326"/>
              <a:gd name="connsiteY204" fmla="*/ 3593465 h 6857999"/>
              <a:gd name="connsiteX205" fmla="*/ 2411295 w 9147326"/>
              <a:gd name="connsiteY205" fmla="*/ 3590290 h 6857999"/>
              <a:gd name="connsiteX206" fmla="*/ 2405711 w 9147326"/>
              <a:gd name="connsiteY206" fmla="*/ 3587750 h 6857999"/>
              <a:gd name="connsiteX207" fmla="*/ 2400127 w 9147326"/>
              <a:gd name="connsiteY207" fmla="*/ 3585210 h 6857999"/>
              <a:gd name="connsiteX208" fmla="*/ 2394543 w 9147326"/>
              <a:gd name="connsiteY208" fmla="*/ 3583305 h 6857999"/>
              <a:gd name="connsiteX209" fmla="*/ 2388960 w 9147326"/>
              <a:gd name="connsiteY209" fmla="*/ 3581082 h 6857999"/>
              <a:gd name="connsiteX210" fmla="*/ 2383027 w 9147326"/>
              <a:gd name="connsiteY210" fmla="*/ 3579812 h 6857999"/>
              <a:gd name="connsiteX211" fmla="*/ 2377094 w 9147326"/>
              <a:gd name="connsiteY211" fmla="*/ 3578225 h 6857999"/>
              <a:gd name="connsiteX212" fmla="*/ 2371162 w 9147326"/>
              <a:gd name="connsiteY212" fmla="*/ 3577272 h 6857999"/>
              <a:gd name="connsiteX213" fmla="*/ 2365229 w 9147326"/>
              <a:gd name="connsiteY213" fmla="*/ 3576637 h 6857999"/>
              <a:gd name="connsiteX214" fmla="*/ 2358947 w 9147326"/>
              <a:gd name="connsiteY214" fmla="*/ 3576320 h 6857999"/>
              <a:gd name="connsiteX215" fmla="*/ 2353015 w 9147326"/>
              <a:gd name="connsiteY215" fmla="*/ 3576320 h 6857999"/>
              <a:gd name="connsiteX216" fmla="*/ 2347082 w 9147326"/>
              <a:gd name="connsiteY216" fmla="*/ 3576320 h 6857999"/>
              <a:gd name="connsiteX217" fmla="*/ 2341149 w 9147326"/>
              <a:gd name="connsiteY217" fmla="*/ 3576637 h 6857999"/>
              <a:gd name="connsiteX218" fmla="*/ 2335217 w 9147326"/>
              <a:gd name="connsiteY218" fmla="*/ 3577272 h 6857999"/>
              <a:gd name="connsiteX219" fmla="*/ 2329284 w 9147326"/>
              <a:gd name="connsiteY219" fmla="*/ 3578225 h 6857999"/>
              <a:gd name="connsiteX220" fmla="*/ 2323351 w 9147326"/>
              <a:gd name="connsiteY220" fmla="*/ 3579812 h 6857999"/>
              <a:gd name="connsiteX221" fmla="*/ 2317419 w 9147326"/>
              <a:gd name="connsiteY221" fmla="*/ 3581082 h 6857999"/>
              <a:gd name="connsiteX222" fmla="*/ 2311835 w 9147326"/>
              <a:gd name="connsiteY222" fmla="*/ 3583305 h 6857999"/>
              <a:gd name="connsiteX223" fmla="*/ 2306251 w 9147326"/>
              <a:gd name="connsiteY223" fmla="*/ 3585210 h 6857999"/>
              <a:gd name="connsiteX224" fmla="*/ 2300668 w 9147326"/>
              <a:gd name="connsiteY224" fmla="*/ 3587750 h 6857999"/>
              <a:gd name="connsiteX225" fmla="*/ 2295084 w 9147326"/>
              <a:gd name="connsiteY225" fmla="*/ 3590290 h 6857999"/>
              <a:gd name="connsiteX226" fmla="*/ 2289849 w 9147326"/>
              <a:gd name="connsiteY226" fmla="*/ 3593465 h 6857999"/>
              <a:gd name="connsiteX227" fmla="*/ 2284614 w 9147326"/>
              <a:gd name="connsiteY227" fmla="*/ 3596640 h 6857999"/>
              <a:gd name="connsiteX228" fmla="*/ 2279380 w 9147326"/>
              <a:gd name="connsiteY228" fmla="*/ 3600450 h 6857999"/>
              <a:gd name="connsiteX229" fmla="*/ 2274494 w 9147326"/>
              <a:gd name="connsiteY229" fmla="*/ 3604260 h 6857999"/>
              <a:gd name="connsiteX230" fmla="*/ 2269608 w 9147326"/>
              <a:gd name="connsiteY230" fmla="*/ 3608070 h 6857999"/>
              <a:gd name="connsiteX231" fmla="*/ 2265071 w 9147326"/>
              <a:gd name="connsiteY231" fmla="*/ 3612515 h 6857999"/>
              <a:gd name="connsiteX232" fmla="*/ 2261232 w 9147326"/>
              <a:gd name="connsiteY232" fmla="*/ 3616325 h 6857999"/>
              <a:gd name="connsiteX233" fmla="*/ 2258092 w 9147326"/>
              <a:gd name="connsiteY233" fmla="*/ 3620135 h 6857999"/>
              <a:gd name="connsiteX234" fmla="*/ 2251810 w 9147326"/>
              <a:gd name="connsiteY234" fmla="*/ 3628390 h 6857999"/>
              <a:gd name="connsiteX235" fmla="*/ 2246226 w 9147326"/>
              <a:gd name="connsiteY235" fmla="*/ 3636327 h 6857999"/>
              <a:gd name="connsiteX236" fmla="*/ 2241690 w 9147326"/>
              <a:gd name="connsiteY236" fmla="*/ 3644900 h 6857999"/>
              <a:gd name="connsiteX237" fmla="*/ 2237502 w 9147326"/>
              <a:gd name="connsiteY237" fmla="*/ 3654107 h 6857999"/>
              <a:gd name="connsiteX238" fmla="*/ 2234361 w 9147326"/>
              <a:gd name="connsiteY238" fmla="*/ 3663315 h 6857999"/>
              <a:gd name="connsiteX239" fmla="*/ 2231918 w 9147326"/>
              <a:gd name="connsiteY239" fmla="*/ 3672522 h 6857999"/>
              <a:gd name="connsiteX240" fmla="*/ 2230173 w 9147326"/>
              <a:gd name="connsiteY240" fmla="*/ 3682047 h 6857999"/>
              <a:gd name="connsiteX241" fmla="*/ 2229126 w 9147326"/>
              <a:gd name="connsiteY241" fmla="*/ 3691572 h 6857999"/>
              <a:gd name="connsiteX242" fmla="*/ 2228777 w 9147326"/>
              <a:gd name="connsiteY242" fmla="*/ 3701097 h 6857999"/>
              <a:gd name="connsiteX243" fmla="*/ 2229475 w 9147326"/>
              <a:gd name="connsiteY243" fmla="*/ 3710622 h 6857999"/>
              <a:gd name="connsiteX244" fmla="*/ 2230522 w 9147326"/>
              <a:gd name="connsiteY244" fmla="*/ 3720465 h 6857999"/>
              <a:gd name="connsiteX245" fmla="*/ 2232616 w 9147326"/>
              <a:gd name="connsiteY245" fmla="*/ 3729672 h 6857999"/>
              <a:gd name="connsiteX246" fmla="*/ 2235059 w 9147326"/>
              <a:gd name="connsiteY246" fmla="*/ 3739197 h 6857999"/>
              <a:gd name="connsiteX247" fmla="*/ 2238549 w 9147326"/>
              <a:gd name="connsiteY247" fmla="*/ 3748405 h 6857999"/>
              <a:gd name="connsiteX248" fmla="*/ 2242736 w 9147326"/>
              <a:gd name="connsiteY248" fmla="*/ 3756977 h 6857999"/>
              <a:gd name="connsiteX249" fmla="*/ 2534136 w 9147326"/>
              <a:gd name="connsiteY249" fmla="*/ 4048442 h 6857999"/>
              <a:gd name="connsiteX250" fmla="*/ 2538673 w 9147326"/>
              <a:gd name="connsiteY250" fmla="*/ 4052887 h 6857999"/>
              <a:gd name="connsiteX251" fmla="*/ 2542860 w 9147326"/>
              <a:gd name="connsiteY251" fmla="*/ 4057967 h 6857999"/>
              <a:gd name="connsiteX252" fmla="*/ 2546699 w 9147326"/>
              <a:gd name="connsiteY252" fmla="*/ 4062730 h 6857999"/>
              <a:gd name="connsiteX253" fmla="*/ 2550189 w 9147326"/>
              <a:gd name="connsiteY253" fmla="*/ 4067810 h 6857999"/>
              <a:gd name="connsiteX254" fmla="*/ 2553330 w 9147326"/>
              <a:gd name="connsiteY254" fmla="*/ 4073207 h 6857999"/>
              <a:gd name="connsiteX255" fmla="*/ 2556471 w 9147326"/>
              <a:gd name="connsiteY255" fmla="*/ 4078287 h 6857999"/>
              <a:gd name="connsiteX256" fmla="*/ 2559262 w 9147326"/>
              <a:gd name="connsiteY256" fmla="*/ 4084002 h 6857999"/>
              <a:gd name="connsiteX257" fmla="*/ 2561705 w 9147326"/>
              <a:gd name="connsiteY257" fmla="*/ 4089717 h 6857999"/>
              <a:gd name="connsiteX258" fmla="*/ 2563799 w 9147326"/>
              <a:gd name="connsiteY258" fmla="*/ 4095115 h 6857999"/>
              <a:gd name="connsiteX259" fmla="*/ 2565544 w 9147326"/>
              <a:gd name="connsiteY259" fmla="*/ 4100830 h 6857999"/>
              <a:gd name="connsiteX260" fmla="*/ 2566940 w 9147326"/>
              <a:gd name="connsiteY260" fmla="*/ 4106862 h 6857999"/>
              <a:gd name="connsiteX261" fmla="*/ 2568336 w 9147326"/>
              <a:gd name="connsiteY261" fmla="*/ 4112577 h 6857999"/>
              <a:gd name="connsiteX262" fmla="*/ 2569383 w 9147326"/>
              <a:gd name="connsiteY262" fmla="*/ 4118610 h 6857999"/>
              <a:gd name="connsiteX263" fmla="*/ 2570081 w 9147326"/>
              <a:gd name="connsiteY263" fmla="*/ 4124642 h 6857999"/>
              <a:gd name="connsiteX264" fmla="*/ 2570430 w 9147326"/>
              <a:gd name="connsiteY264" fmla="*/ 4130357 h 6857999"/>
              <a:gd name="connsiteX265" fmla="*/ 2570779 w 9147326"/>
              <a:gd name="connsiteY265" fmla="*/ 4136390 h 6857999"/>
              <a:gd name="connsiteX266" fmla="*/ 2570430 w 9147326"/>
              <a:gd name="connsiteY266" fmla="*/ 4142422 h 6857999"/>
              <a:gd name="connsiteX267" fmla="*/ 2570081 w 9147326"/>
              <a:gd name="connsiteY267" fmla="*/ 4148137 h 6857999"/>
              <a:gd name="connsiteX268" fmla="*/ 2569383 w 9147326"/>
              <a:gd name="connsiteY268" fmla="*/ 4154170 h 6857999"/>
              <a:gd name="connsiteX269" fmla="*/ 2568336 w 9147326"/>
              <a:gd name="connsiteY269" fmla="*/ 4160202 h 6857999"/>
              <a:gd name="connsiteX270" fmla="*/ 2566940 w 9147326"/>
              <a:gd name="connsiteY270" fmla="*/ 4165917 h 6857999"/>
              <a:gd name="connsiteX271" fmla="*/ 2565544 w 9147326"/>
              <a:gd name="connsiteY271" fmla="*/ 4171632 h 6857999"/>
              <a:gd name="connsiteX272" fmla="*/ 2563799 w 9147326"/>
              <a:gd name="connsiteY272" fmla="*/ 4177665 h 6857999"/>
              <a:gd name="connsiteX273" fmla="*/ 2561705 w 9147326"/>
              <a:gd name="connsiteY273" fmla="*/ 4183062 h 6857999"/>
              <a:gd name="connsiteX274" fmla="*/ 2559262 w 9147326"/>
              <a:gd name="connsiteY274" fmla="*/ 4188777 h 6857999"/>
              <a:gd name="connsiteX275" fmla="*/ 2556471 w 9147326"/>
              <a:gd name="connsiteY275" fmla="*/ 4194175 h 6857999"/>
              <a:gd name="connsiteX276" fmla="*/ 2553330 w 9147326"/>
              <a:gd name="connsiteY276" fmla="*/ 4199572 h 6857999"/>
              <a:gd name="connsiteX277" fmla="*/ 2550189 w 9147326"/>
              <a:gd name="connsiteY277" fmla="*/ 4204652 h 6857999"/>
              <a:gd name="connsiteX278" fmla="*/ 2546699 w 9147326"/>
              <a:gd name="connsiteY278" fmla="*/ 4210050 h 6857999"/>
              <a:gd name="connsiteX279" fmla="*/ 2542860 w 9147326"/>
              <a:gd name="connsiteY279" fmla="*/ 4214812 h 6857999"/>
              <a:gd name="connsiteX280" fmla="*/ 2538673 w 9147326"/>
              <a:gd name="connsiteY280" fmla="*/ 4219892 h 6857999"/>
              <a:gd name="connsiteX281" fmla="*/ 2534136 w 9147326"/>
              <a:gd name="connsiteY281" fmla="*/ 4224337 h 6857999"/>
              <a:gd name="connsiteX282" fmla="*/ 2529599 w 9147326"/>
              <a:gd name="connsiteY282" fmla="*/ 4228782 h 6857999"/>
              <a:gd name="connsiteX283" fmla="*/ 2524713 w 9147326"/>
              <a:gd name="connsiteY283" fmla="*/ 4232592 h 6857999"/>
              <a:gd name="connsiteX284" fmla="*/ 2519828 w 9147326"/>
              <a:gd name="connsiteY284" fmla="*/ 4236402 h 6857999"/>
              <a:gd name="connsiteX285" fmla="*/ 2514942 w 9147326"/>
              <a:gd name="connsiteY285" fmla="*/ 4239895 h 6857999"/>
              <a:gd name="connsiteX286" fmla="*/ 2509707 w 9147326"/>
              <a:gd name="connsiteY286" fmla="*/ 4243387 h 6857999"/>
              <a:gd name="connsiteX287" fmla="*/ 2504472 w 9147326"/>
              <a:gd name="connsiteY287" fmla="*/ 4246245 h 6857999"/>
              <a:gd name="connsiteX288" fmla="*/ 2498889 w 9147326"/>
              <a:gd name="connsiteY288" fmla="*/ 4249102 h 6857999"/>
              <a:gd name="connsiteX289" fmla="*/ 2493654 w 9147326"/>
              <a:gd name="connsiteY289" fmla="*/ 4251642 h 6857999"/>
              <a:gd name="connsiteX290" fmla="*/ 2488070 w 9147326"/>
              <a:gd name="connsiteY290" fmla="*/ 4253547 h 6857999"/>
              <a:gd name="connsiteX291" fmla="*/ 2482138 w 9147326"/>
              <a:gd name="connsiteY291" fmla="*/ 4255452 h 6857999"/>
              <a:gd name="connsiteX292" fmla="*/ 2476554 w 9147326"/>
              <a:gd name="connsiteY292" fmla="*/ 4257040 h 6857999"/>
              <a:gd name="connsiteX293" fmla="*/ 2470621 w 9147326"/>
              <a:gd name="connsiteY293" fmla="*/ 4258627 h 6857999"/>
              <a:gd name="connsiteX294" fmla="*/ 2465038 w 9147326"/>
              <a:gd name="connsiteY294" fmla="*/ 4259262 h 6857999"/>
              <a:gd name="connsiteX295" fmla="*/ 2459105 w 9147326"/>
              <a:gd name="connsiteY295" fmla="*/ 4260215 h 6857999"/>
              <a:gd name="connsiteX296" fmla="*/ 2453172 w 9147326"/>
              <a:gd name="connsiteY296" fmla="*/ 4260532 h 6857999"/>
              <a:gd name="connsiteX297" fmla="*/ 2447240 w 9147326"/>
              <a:gd name="connsiteY297" fmla="*/ 4260532 h 6857999"/>
              <a:gd name="connsiteX298" fmla="*/ 5052034 w 9147326"/>
              <a:gd name="connsiteY298" fmla="*/ 6857999 h 6857999"/>
              <a:gd name="connsiteX299" fmla="*/ 9147326 w 9147326"/>
              <a:gd name="connsiteY299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</a:cxnLst>
            <a:rect l="l" t="t" r="r" b="b"/>
            <a:pathLst>
              <a:path w="9147326" h="6857999">
                <a:moveTo>
                  <a:pt x="9147326" y="0"/>
                </a:moveTo>
                <a:lnTo>
                  <a:pt x="0" y="0"/>
                </a:lnTo>
                <a:lnTo>
                  <a:pt x="0" y="117731"/>
                </a:lnTo>
                <a:lnTo>
                  <a:pt x="2563450" y="2678112"/>
                </a:lnTo>
                <a:lnTo>
                  <a:pt x="2567987" y="2682875"/>
                </a:lnTo>
                <a:lnTo>
                  <a:pt x="2572175" y="2687320"/>
                </a:lnTo>
                <a:lnTo>
                  <a:pt x="2576014" y="2692717"/>
                </a:lnTo>
                <a:lnTo>
                  <a:pt x="2579503" y="2697480"/>
                </a:lnTo>
                <a:lnTo>
                  <a:pt x="2582644" y="2702877"/>
                </a:lnTo>
                <a:lnTo>
                  <a:pt x="2585785" y="2708275"/>
                </a:lnTo>
                <a:lnTo>
                  <a:pt x="2588577" y="2713672"/>
                </a:lnTo>
                <a:lnTo>
                  <a:pt x="2591020" y="2719070"/>
                </a:lnTo>
                <a:lnTo>
                  <a:pt x="2593114" y="2725102"/>
                </a:lnTo>
                <a:lnTo>
                  <a:pt x="2594859" y="2730817"/>
                </a:lnTo>
                <a:lnTo>
                  <a:pt x="2596254" y="2736532"/>
                </a:lnTo>
                <a:lnTo>
                  <a:pt x="2597650" y="2742565"/>
                </a:lnTo>
                <a:lnTo>
                  <a:pt x="2598697" y="2748280"/>
                </a:lnTo>
                <a:cubicBezTo>
                  <a:pt x="2598930" y="2750185"/>
                  <a:pt x="2599162" y="2752090"/>
                  <a:pt x="2599395" y="2753995"/>
                </a:cubicBezTo>
                <a:cubicBezTo>
                  <a:pt x="2599511" y="2756112"/>
                  <a:pt x="2599628" y="2758228"/>
                  <a:pt x="2599744" y="2760345"/>
                </a:cubicBezTo>
                <a:cubicBezTo>
                  <a:pt x="2599860" y="2762356"/>
                  <a:pt x="2599977" y="2764366"/>
                  <a:pt x="2600093" y="2766377"/>
                </a:cubicBezTo>
                <a:cubicBezTo>
                  <a:pt x="2599977" y="2768282"/>
                  <a:pt x="2599860" y="2770187"/>
                  <a:pt x="2599744" y="2772092"/>
                </a:cubicBezTo>
                <a:cubicBezTo>
                  <a:pt x="2599628" y="2774103"/>
                  <a:pt x="2599511" y="2776114"/>
                  <a:pt x="2599395" y="2778125"/>
                </a:cubicBezTo>
                <a:cubicBezTo>
                  <a:pt x="2599162" y="2780136"/>
                  <a:pt x="2598930" y="2782146"/>
                  <a:pt x="2598697" y="2784157"/>
                </a:cubicBezTo>
                <a:lnTo>
                  <a:pt x="2597650" y="2790190"/>
                </a:lnTo>
                <a:lnTo>
                  <a:pt x="2596254" y="2795905"/>
                </a:lnTo>
                <a:lnTo>
                  <a:pt x="2594859" y="2801620"/>
                </a:lnTo>
                <a:lnTo>
                  <a:pt x="2593114" y="2807335"/>
                </a:lnTo>
                <a:lnTo>
                  <a:pt x="2591020" y="2813050"/>
                </a:lnTo>
                <a:lnTo>
                  <a:pt x="2588577" y="2818765"/>
                </a:lnTo>
                <a:lnTo>
                  <a:pt x="2585785" y="2824162"/>
                </a:lnTo>
                <a:lnTo>
                  <a:pt x="2582644" y="2829560"/>
                </a:lnTo>
                <a:lnTo>
                  <a:pt x="2579503" y="2834640"/>
                </a:lnTo>
                <a:lnTo>
                  <a:pt x="2576014" y="2840037"/>
                </a:lnTo>
                <a:lnTo>
                  <a:pt x="2572175" y="2844800"/>
                </a:lnTo>
                <a:lnTo>
                  <a:pt x="2567987" y="2849562"/>
                </a:lnTo>
                <a:lnTo>
                  <a:pt x="2563450" y="2854325"/>
                </a:lnTo>
                <a:lnTo>
                  <a:pt x="2558913" y="2858770"/>
                </a:lnTo>
                <a:lnTo>
                  <a:pt x="2554028" y="2862580"/>
                </a:lnTo>
                <a:lnTo>
                  <a:pt x="2549142" y="2866390"/>
                </a:lnTo>
                <a:lnTo>
                  <a:pt x="2543907" y="2870200"/>
                </a:lnTo>
                <a:lnTo>
                  <a:pt x="2538673" y="2873375"/>
                </a:lnTo>
                <a:lnTo>
                  <a:pt x="2533438" y="2876550"/>
                </a:lnTo>
                <a:lnTo>
                  <a:pt x="2527854" y="2879090"/>
                </a:lnTo>
                <a:lnTo>
                  <a:pt x="2522270" y="2881312"/>
                </a:lnTo>
                <a:lnTo>
                  <a:pt x="2516687" y="2883535"/>
                </a:lnTo>
                <a:lnTo>
                  <a:pt x="2510754" y="2885757"/>
                </a:lnTo>
                <a:lnTo>
                  <a:pt x="2505170" y="2887027"/>
                </a:lnTo>
                <a:lnTo>
                  <a:pt x="2499238" y="2888297"/>
                </a:lnTo>
                <a:lnTo>
                  <a:pt x="2493305" y="2889567"/>
                </a:lnTo>
                <a:lnTo>
                  <a:pt x="2487372" y="2890202"/>
                </a:lnTo>
                <a:lnTo>
                  <a:pt x="2481440" y="2890520"/>
                </a:lnTo>
                <a:lnTo>
                  <a:pt x="2475507" y="2890520"/>
                </a:lnTo>
                <a:lnTo>
                  <a:pt x="2469574" y="2890520"/>
                </a:lnTo>
                <a:lnTo>
                  <a:pt x="2463642" y="2890202"/>
                </a:lnTo>
                <a:lnTo>
                  <a:pt x="2457709" y="2889567"/>
                </a:lnTo>
                <a:lnTo>
                  <a:pt x="2451776" y="2888297"/>
                </a:lnTo>
                <a:lnTo>
                  <a:pt x="2445844" y="2887027"/>
                </a:lnTo>
                <a:lnTo>
                  <a:pt x="2439911" y="2885757"/>
                </a:lnTo>
                <a:lnTo>
                  <a:pt x="2434327" y="2883535"/>
                </a:lnTo>
                <a:lnTo>
                  <a:pt x="2428744" y="2881312"/>
                </a:lnTo>
                <a:lnTo>
                  <a:pt x="2423160" y="2879090"/>
                </a:lnTo>
                <a:lnTo>
                  <a:pt x="2417576" y="2876550"/>
                </a:lnTo>
                <a:lnTo>
                  <a:pt x="2412341" y="2873375"/>
                </a:lnTo>
                <a:lnTo>
                  <a:pt x="2407107" y="2870200"/>
                </a:lnTo>
                <a:lnTo>
                  <a:pt x="2401872" y="2866390"/>
                </a:lnTo>
                <a:lnTo>
                  <a:pt x="2396986" y="2862580"/>
                </a:lnTo>
                <a:lnTo>
                  <a:pt x="2392101" y="2858770"/>
                </a:lnTo>
                <a:lnTo>
                  <a:pt x="2387564" y="2854325"/>
                </a:lnTo>
                <a:lnTo>
                  <a:pt x="2273098" y="2740025"/>
                </a:lnTo>
                <a:lnTo>
                  <a:pt x="2268212" y="2735580"/>
                </a:lnTo>
                <a:lnTo>
                  <a:pt x="2263326" y="2731452"/>
                </a:lnTo>
                <a:lnTo>
                  <a:pt x="2258441" y="2727642"/>
                </a:lnTo>
                <a:lnTo>
                  <a:pt x="2253555" y="2724150"/>
                </a:lnTo>
                <a:lnTo>
                  <a:pt x="2248320" y="2720975"/>
                </a:lnTo>
                <a:lnTo>
                  <a:pt x="2242736" y="2717800"/>
                </a:lnTo>
                <a:lnTo>
                  <a:pt x="2237502" y="2715260"/>
                </a:lnTo>
                <a:lnTo>
                  <a:pt x="2231918" y="2713037"/>
                </a:lnTo>
                <a:lnTo>
                  <a:pt x="2225986" y="2710497"/>
                </a:lnTo>
                <a:lnTo>
                  <a:pt x="2220402" y="2708592"/>
                </a:lnTo>
                <a:lnTo>
                  <a:pt x="2214469" y="2707322"/>
                </a:lnTo>
                <a:lnTo>
                  <a:pt x="2208536" y="2706052"/>
                </a:lnTo>
                <a:lnTo>
                  <a:pt x="2202953" y="2704782"/>
                </a:lnTo>
                <a:lnTo>
                  <a:pt x="2196671" y="2704147"/>
                </a:lnTo>
                <a:lnTo>
                  <a:pt x="2190738" y="2703830"/>
                </a:lnTo>
                <a:lnTo>
                  <a:pt x="2184806" y="2703512"/>
                </a:lnTo>
                <a:lnTo>
                  <a:pt x="2178873" y="2703830"/>
                </a:lnTo>
                <a:lnTo>
                  <a:pt x="2172940" y="2704147"/>
                </a:lnTo>
                <a:lnTo>
                  <a:pt x="2167008" y="2704782"/>
                </a:lnTo>
                <a:lnTo>
                  <a:pt x="2161075" y="2706052"/>
                </a:lnTo>
                <a:lnTo>
                  <a:pt x="2155142" y="2707322"/>
                </a:lnTo>
                <a:lnTo>
                  <a:pt x="2149559" y="2708592"/>
                </a:lnTo>
                <a:lnTo>
                  <a:pt x="2143626" y="2710497"/>
                </a:lnTo>
                <a:lnTo>
                  <a:pt x="2138042" y="2713037"/>
                </a:lnTo>
                <a:lnTo>
                  <a:pt x="2132458" y="2715260"/>
                </a:lnTo>
                <a:lnTo>
                  <a:pt x="2126875" y="2717800"/>
                </a:lnTo>
                <a:lnTo>
                  <a:pt x="2121640" y="2720975"/>
                </a:lnTo>
                <a:lnTo>
                  <a:pt x="2116406" y="2724150"/>
                </a:lnTo>
                <a:lnTo>
                  <a:pt x="2111171" y="2727642"/>
                </a:lnTo>
                <a:lnTo>
                  <a:pt x="2106285" y="2731452"/>
                </a:lnTo>
                <a:lnTo>
                  <a:pt x="2101399" y="2735580"/>
                </a:lnTo>
                <a:lnTo>
                  <a:pt x="2096862" y="2740025"/>
                </a:lnTo>
                <a:lnTo>
                  <a:pt x="2092326" y="2744787"/>
                </a:lnTo>
                <a:lnTo>
                  <a:pt x="2088487" y="2749550"/>
                </a:lnTo>
                <a:lnTo>
                  <a:pt x="2084299" y="2754312"/>
                </a:lnTo>
                <a:lnTo>
                  <a:pt x="2080810" y="2759710"/>
                </a:lnTo>
                <a:lnTo>
                  <a:pt x="2077320" y="2764790"/>
                </a:lnTo>
                <a:lnTo>
                  <a:pt x="2074179" y="2770187"/>
                </a:lnTo>
                <a:lnTo>
                  <a:pt x="2071736" y="2775585"/>
                </a:lnTo>
                <a:lnTo>
                  <a:pt x="2069293" y="2781300"/>
                </a:lnTo>
                <a:lnTo>
                  <a:pt x="2066850" y="2787015"/>
                </a:lnTo>
                <a:lnTo>
                  <a:pt x="2065105" y="2792730"/>
                </a:lnTo>
                <a:lnTo>
                  <a:pt x="2063709" y="2798445"/>
                </a:lnTo>
                <a:lnTo>
                  <a:pt x="2062314" y="2804477"/>
                </a:lnTo>
                <a:lnTo>
                  <a:pt x="2061266" y="2810192"/>
                </a:lnTo>
                <a:cubicBezTo>
                  <a:pt x="2061033" y="2812203"/>
                  <a:pt x="2060801" y="2814214"/>
                  <a:pt x="2060568" y="2816225"/>
                </a:cubicBezTo>
                <a:lnTo>
                  <a:pt x="2060220" y="2822257"/>
                </a:lnTo>
                <a:cubicBezTo>
                  <a:pt x="2060103" y="2824162"/>
                  <a:pt x="2059987" y="2826067"/>
                  <a:pt x="2059870" y="2827972"/>
                </a:cubicBezTo>
                <a:cubicBezTo>
                  <a:pt x="2059987" y="2829983"/>
                  <a:pt x="2060103" y="2831994"/>
                  <a:pt x="2060220" y="2834005"/>
                </a:cubicBezTo>
                <a:lnTo>
                  <a:pt x="2060568" y="2840037"/>
                </a:lnTo>
                <a:cubicBezTo>
                  <a:pt x="2060801" y="2841942"/>
                  <a:pt x="2061033" y="2843847"/>
                  <a:pt x="2061266" y="2845752"/>
                </a:cubicBezTo>
                <a:lnTo>
                  <a:pt x="2062314" y="2851785"/>
                </a:lnTo>
                <a:lnTo>
                  <a:pt x="2063709" y="2857817"/>
                </a:lnTo>
                <a:lnTo>
                  <a:pt x="2065105" y="2863532"/>
                </a:lnTo>
                <a:lnTo>
                  <a:pt x="2066850" y="2869247"/>
                </a:lnTo>
                <a:lnTo>
                  <a:pt x="2069293" y="2875280"/>
                </a:lnTo>
                <a:lnTo>
                  <a:pt x="2071736" y="2880677"/>
                </a:lnTo>
                <a:lnTo>
                  <a:pt x="2074179" y="2886075"/>
                </a:lnTo>
                <a:lnTo>
                  <a:pt x="2077320" y="2891472"/>
                </a:lnTo>
                <a:lnTo>
                  <a:pt x="2080810" y="2896870"/>
                </a:lnTo>
                <a:lnTo>
                  <a:pt x="2084299" y="2901632"/>
                </a:lnTo>
                <a:lnTo>
                  <a:pt x="2088487" y="2906712"/>
                </a:lnTo>
                <a:lnTo>
                  <a:pt x="2092326" y="2911475"/>
                </a:lnTo>
                <a:lnTo>
                  <a:pt x="2096862" y="2916237"/>
                </a:lnTo>
                <a:lnTo>
                  <a:pt x="2820649" y="3639502"/>
                </a:lnTo>
                <a:lnTo>
                  <a:pt x="2825186" y="3643947"/>
                </a:lnTo>
                <a:lnTo>
                  <a:pt x="2829374" y="3648710"/>
                </a:lnTo>
                <a:lnTo>
                  <a:pt x="2833213" y="3653790"/>
                </a:lnTo>
                <a:lnTo>
                  <a:pt x="2836702" y="3658870"/>
                </a:lnTo>
                <a:lnTo>
                  <a:pt x="2839843" y="3664267"/>
                </a:lnTo>
                <a:lnTo>
                  <a:pt x="2842984" y="3669347"/>
                </a:lnTo>
                <a:lnTo>
                  <a:pt x="2845776" y="3675062"/>
                </a:lnTo>
                <a:lnTo>
                  <a:pt x="2847870" y="3680460"/>
                </a:lnTo>
                <a:lnTo>
                  <a:pt x="2850313" y="3686175"/>
                </a:lnTo>
                <a:lnTo>
                  <a:pt x="2852058" y="3691890"/>
                </a:lnTo>
                <a:lnTo>
                  <a:pt x="2853453" y="3697605"/>
                </a:lnTo>
                <a:lnTo>
                  <a:pt x="2854849" y="3703637"/>
                </a:lnTo>
                <a:lnTo>
                  <a:pt x="2855896" y="3709670"/>
                </a:lnTo>
                <a:cubicBezTo>
                  <a:pt x="2856129" y="3711575"/>
                  <a:pt x="2856361" y="3713480"/>
                  <a:pt x="2856594" y="3715385"/>
                </a:cubicBezTo>
                <a:cubicBezTo>
                  <a:pt x="2856710" y="3717396"/>
                  <a:pt x="2856827" y="3719406"/>
                  <a:pt x="2856943" y="3721417"/>
                </a:cubicBezTo>
                <a:cubicBezTo>
                  <a:pt x="2857059" y="3723428"/>
                  <a:pt x="2857176" y="3725439"/>
                  <a:pt x="2857292" y="3727450"/>
                </a:cubicBezTo>
                <a:cubicBezTo>
                  <a:pt x="2857176" y="3729355"/>
                  <a:pt x="2857059" y="3731260"/>
                  <a:pt x="2856943" y="3733165"/>
                </a:cubicBezTo>
                <a:cubicBezTo>
                  <a:pt x="2856827" y="3735176"/>
                  <a:pt x="2856710" y="3737186"/>
                  <a:pt x="2856594" y="3739197"/>
                </a:cubicBezTo>
                <a:cubicBezTo>
                  <a:pt x="2856361" y="3741208"/>
                  <a:pt x="2856129" y="3743219"/>
                  <a:pt x="2855896" y="3745230"/>
                </a:cubicBezTo>
                <a:lnTo>
                  <a:pt x="2854849" y="3750945"/>
                </a:lnTo>
                <a:lnTo>
                  <a:pt x="2853453" y="3756977"/>
                </a:lnTo>
                <a:lnTo>
                  <a:pt x="2852058" y="3763010"/>
                </a:lnTo>
                <a:lnTo>
                  <a:pt x="2850313" y="3768407"/>
                </a:lnTo>
                <a:lnTo>
                  <a:pt x="2847870" y="3774122"/>
                </a:lnTo>
                <a:lnTo>
                  <a:pt x="2845776" y="3779837"/>
                </a:lnTo>
                <a:lnTo>
                  <a:pt x="2842984" y="3785235"/>
                </a:lnTo>
                <a:lnTo>
                  <a:pt x="2839843" y="3790632"/>
                </a:lnTo>
                <a:lnTo>
                  <a:pt x="2836702" y="3795712"/>
                </a:lnTo>
                <a:lnTo>
                  <a:pt x="2833213" y="3801110"/>
                </a:lnTo>
                <a:lnTo>
                  <a:pt x="2829374" y="3805872"/>
                </a:lnTo>
                <a:lnTo>
                  <a:pt x="2825186" y="3810635"/>
                </a:lnTo>
                <a:lnTo>
                  <a:pt x="2820649" y="3815397"/>
                </a:lnTo>
                <a:lnTo>
                  <a:pt x="2816113" y="3819842"/>
                </a:lnTo>
                <a:lnTo>
                  <a:pt x="2811227" y="3823970"/>
                </a:lnTo>
                <a:lnTo>
                  <a:pt x="2806341" y="3827780"/>
                </a:lnTo>
                <a:lnTo>
                  <a:pt x="2801106" y="3831272"/>
                </a:lnTo>
                <a:lnTo>
                  <a:pt x="2795872" y="3834447"/>
                </a:lnTo>
                <a:lnTo>
                  <a:pt x="2790637" y="3837622"/>
                </a:lnTo>
                <a:lnTo>
                  <a:pt x="2785053" y="3840480"/>
                </a:lnTo>
                <a:lnTo>
                  <a:pt x="2779469" y="3843020"/>
                </a:lnTo>
                <a:lnTo>
                  <a:pt x="2773886" y="3844925"/>
                </a:lnTo>
                <a:lnTo>
                  <a:pt x="2767953" y="3846830"/>
                </a:lnTo>
                <a:lnTo>
                  <a:pt x="2762369" y="3848417"/>
                </a:lnTo>
                <a:lnTo>
                  <a:pt x="2756437" y="3849370"/>
                </a:lnTo>
                <a:lnTo>
                  <a:pt x="2750504" y="3850640"/>
                </a:lnTo>
                <a:lnTo>
                  <a:pt x="2744571" y="3851275"/>
                </a:lnTo>
                <a:lnTo>
                  <a:pt x="2738639" y="3851592"/>
                </a:lnTo>
                <a:lnTo>
                  <a:pt x="2732706" y="3851910"/>
                </a:lnTo>
                <a:lnTo>
                  <a:pt x="2726773" y="3851592"/>
                </a:lnTo>
                <a:lnTo>
                  <a:pt x="2720841" y="3851275"/>
                </a:lnTo>
                <a:lnTo>
                  <a:pt x="2714908" y="3850640"/>
                </a:lnTo>
                <a:lnTo>
                  <a:pt x="2708975" y="3849370"/>
                </a:lnTo>
                <a:lnTo>
                  <a:pt x="2703043" y="3848417"/>
                </a:lnTo>
                <a:lnTo>
                  <a:pt x="2697110" y="3846830"/>
                </a:lnTo>
                <a:lnTo>
                  <a:pt x="2691526" y="3844925"/>
                </a:lnTo>
                <a:lnTo>
                  <a:pt x="2685943" y="3843020"/>
                </a:lnTo>
                <a:lnTo>
                  <a:pt x="2680359" y="3840480"/>
                </a:lnTo>
                <a:lnTo>
                  <a:pt x="2674775" y="3837622"/>
                </a:lnTo>
                <a:lnTo>
                  <a:pt x="2669540" y="3834447"/>
                </a:lnTo>
                <a:lnTo>
                  <a:pt x="2664306" y="3831272"/>
                </a:lnTo>
                <a:lnTo>
                  <a:pt x="2659071" y="3827780"/>
                </a:lnTo>
                <a:lnTo>
                  <a:pt x="2654185" y="3823970"/>
                </a:lnTo>
                <a:lnTo>
                  <a:pt x="2649300" y="3819842"/>
                </a:lnTo>
                <a:lnTo>
                  <a:pt x="2644763" y="3815397"/>
                </a:lnTo>
                <a:lnTo>
                  <a:pt x="2548793" y="3720147"/>
                </a:lnTo>
                <a:lnTo>
                  <a:pt x="2441307" y="3612515"/>
                </a:lnTo>
                <a:lnTo>
                  <a:pt x="2436770" y="3608070"/>
                </a:lnTo>
                <a:lnTo>
                  <a:pt x="2431884" y="3604260"/>
                </a:lnTo>
                <a:lnTo>
                  <a:pt x="2426999" y="3600132"/>
                </a:lnTo>
                <a:lnTo>
                  <a:pt x="2421764" y="3596640"/>
                </a:lnTo>
                <a:lnTo>
                  <a:pt x="2416529" y="3593465"/>
                </a:lnTo>
                <a:lnTo>
                  <a:pt x="2411295" y="3590290"/>
                </a:lnTo>
                <a:lnTo>
                  <a:pt x="2405711" y="3587750"/>
                </a:lnTo>
                <a:lnTo>
                  <a:pt x="2400127" y="3585210"/>
                </a:lnTo>
                <a:lnTo>
                  <a:pt x="2394543" y="3583305"/>
                </a:lnTo>
                <a:lnTo>
                  <a:pt x="2388960" y="3581082"/>
                </a:lnTo>
                <a:lnTo>
                  <a:pt x="2383027" y="3579812"/>
                </a:lnTo>
                <a:lnTo>
                  <a:pt x="2377094" y="3578225"/>
                </a:lnTo>
                <a:lnTo>
                  <a:pt x="2371162" y="3577272"/>
                </a:lnTo>
                <a:lnTo>
                  <a:pt x="2365229" y="3576637"/>
                </a:lnTo>
                <a:lnTo>
                  <a:pt x="2358947" y="3576320"/>
                </a:lnTo>
                <a:lnTo>
                  <a:pt x="2353015" y="3576320"/>
                </a:lnTo>
                <a:lnTo>
                  <a:pt x="2347082" y="3576320"/>
                </a:lnTo>
                <a:lnTo>
                  <a:pt x="2341149" y="3576637"/>
                </a:lnTo>
                <a:lnTo>
                  <a:pt x="2335217" y="3577272"/>
                </a:lnTo>
                <a:lnTo>
                  <a:pt x="2329284" y="3578225"/>
                </a:lnTo>
                <a:lnTo>
                  <a:pt x="2323351" y="3579812"/>
                </a:lnTo>
                <a:lnTo>
                  <a:pt x="2317419" y="3581082"/>
                </a:lnTo>
                <a:lnTo>
                  <a:pt x="2311835" y="3583305"/>
                </a:lnTo>
                <a:lnTo>
                  <a:pt x="2306251" y="3585210"/>
                </a:lnTo>
                <a:lnTo>
                  <a:pt x="2300668" y="3587750"/>
                </a:lnTo>
                <a:lnTo>
                  <a:pt x="2295084" y="3590290"/>
                </a:lnTo>
                <a:lnTo>
                  <a:pt x="2289849" y="3593465"/>
                </a:lnTo>
                <a:lnTo>
                  <a:pt x="2284614" y="3596640"/>
                </a:lnTo>
                <a:lnTo>
                  <a:pt x="2279380" y="3600450"/>
                </a:lnTo>
                <a:lnTo>
                  <a:pt x="2274494" y="3604260"/>
                </a:lnTo>
                <a:lnTo>
                  <a:pt x="2269608" y="3608070"/>
                </a:lnTo>
                <a:lnTo>
                  <a:pt x="2265071" y="3612515"/>
                </a:lnTo>
                <a:lnTo>
                  <a:pt x="2261232" y="3616325"/>
                </a:lnTo>
                <a:lnTo>
                  <a:pt x="2258092" y="3620135"/>
                </a:lnTo>
                <a:lnTo>
                  <a:pt x="2251810" y="3628390"/>
                </a:lnTo>
                <a:lnTo>
                  <a:pt x="2246226" y="3636327"/>
                </a:lnTo>
                <a:lnTo>
                  <a:pt x="2241690" y="3644900"/>
                </a:lnTo>
                <a:lnTo>
                  <a:pt x="2237502" y="3654107"/>
                </a:lnTo>
                <a:lnTo>
                  <a:pt x="2234361" y="3663315"/>
                </a:lnTo>
                <a:lnTo>
                  <a:pt x="2231918" y="3672522"/>
                </a:lnTo>
                <a:lnTo>
                  <a:pt x="2230173" y="3682047"/>
                </a:lnTo>
                <a:lnTo>
                  <a:pt x="2229126" y="3691572"/>
                </a:lnTo>
                <a:cubicBezTo>
                  <a:pt x="2229010" y="3694747"/>
                  <a:pt x="2228893" y="3697922"/>
                  <a:pt x="2228777" y="3701097"/>
                </a:cubicBezTo>
                <a:cubicBezTo>
                  <a:pt x="2229010" y="3704272"/>
                  <a:pt x="2229242" y="3707447"/>
                  <a:pt x="2229475" y="3710622"/>
                </a:cubicBezTo>
                <a:lnTo>
                  <a:pt x="2230522" y="3720465"/>
                </a:lnTo>
                <a:lnTo>
                  <a:pt x="2232616" y="3729672"/>
                </a:lnTo>
                <a:lnTo>
                  <a:pt x="2235059" y="3739197"/>
                </a:lnTo>
                <a:lnTo>
                  <a:pt x="2238549" y="3748405"/>
                </a:lnTo>
                <a:lnTo>
                  <a:pt x="2242736" y="3756977"/>
                </a:lnTo>
                <a:lnTo>
                  <a:pt x="2534136" y="4048442"/>
                </a:lnTo>
                <a:lnTo>
                  <a:pt x="2538673" y="4052887"/>
                </a:lnTo>
                <a:lnTo>
                  <a:pt x="2542860" y="4057967"/>
                </a:lnTo>
                <a:lnTo>
                  <a:pt x="2546699" y="4062730"/>
                </a:lnTo>
                <a:lnTo>
                  <a:pt x="2550189" y="4067810"/>
                </a:lnTo>
                <a:lnTo>
                  <a:pt x="2553330" y="4073207"/>
                </a:lnTo>
                <a:lnTo>
                  <a:pt x="2556471" y="4078287"/>
                </a:lnTo>
                <a:lnTo>
                  <a:pt x="2559262" y="4084002"/>
                </a:lnTo>
                <a:lnTo>
                  <a:pt x="2561705" y="4089717"/>
                </a:lnTo>
                <a:lnTo>
                  <a:pt x="2563799" y="4095115"/>
                </a:lnTo>
                <a:lnTo>
                  <a:pt x="2565544" y="4100830"/>
                </a:lnTo>
                <a:lnTo>
                  <a:pt x="2566940" y="4106862"/>
                </a:lnTo>
                <a:lnTo>
                  <a:pt x="2568336" y="4112577"/>
                </a:lnTo>
                <a:lnTo>
                  <a:pt x="2569383" y="4118610"/>
                </a:lnTo>
                <a:cubicBezTo>
                  <a:pt x="2569616" y="4120621"/>
                  <a:pt x="2569848" y="4122631"/>
                  <a:pt x="2570081" y="4124642"/>
                </a:cubicBezTo>
                <a:cubicBezTo>
                  <a:pt x="2570197" y="4126547"/>
                  <a:pt x="2570314" y="4128452"/>
                  <a:pt x="2570430" y="4130357"/>
                </a:cubicBezTo>
                <a:cubicBezTo>
                  <a:pt x="2570546" y="4132368"/>
                  <a:pt x="2570663" y="4134379"/>
                  <a:pt x="2570779" y="4136390"/>
                </a:cubicBezTo>
                <a:cubicBezTo>
                  <a:pt x="2570663" y="4138401"/>
                  <a:pt x="2570546" y="4140411"/>
                  <a:pt x="2570430" y="4142422"/>
                </a:cubicBezTo>
                <a:cubicBezTo>
                  <a:pt x="2570314" y="4144327"/>
                  <a:pt x="2570197" y="4146232"/>
                  <a:pt x="2570081" y="4148137"/>
                </a:cubicBezTo>
                <a:cubicBezTo>
                  <a:pt x="2569848" y="4150148"/>
                  <a:pt x="2569616" y="4152159"/>
                  <a:pt x="2569383" y="4154170"/>
                </a:cubicBezTo>
                <a:lnTo>
                  <a:pt x="2568336" y="4160202"/>
                </a:lnTo>
                <a:lnTo>
                  <a:pt x="2566940" y="4165917"/>
                </a:lnTo>
                <a:lnTo>
                  <a:pt x="2565544" y="4171632"/>
                </a:lnTo>
                <a:lnTo>
                  <a:pt x="2563799" y="4177665"/>
                </a:lnTo>
                <a:lnTo>
                  <a:pt x="2561705" y="4183062"/>
                </a:lnTo>
                <a:lnTo>
                  <a:pt x="2559262" y="4188777"/>
                </a:lnTo>
                <a:lnTo>
                  <a:pt x="2556471" y="4194175"/>
                </a:lnTo>
                <a:lnTo>
                  <a:pt x="2553330" y="4199572"/>
                </a:lnTo>
                <a:lnTo>
                  <a:pt x="2550189" y="4204652"/>
                </a:lnTo>
                <a:lnTo>
                  <a:pt x="2546699" y="4210050"/>
                </a:lnTo>
                <a:lnTo>
                  <a:pt x="2542860" y="4214812"/>
                </a:lnTo>
                <a:lnTo>
                  <a:pt x="2538673" y="4219892"/>
                </a:lnTo>
                <a:lnTo>
                  <a:pt x="2534136" y="4224337"/>
                </a:lnTo>
                <a:lnTo>
                  <a:pt x="2529599" y="4228782"/>
                </a:lnTo>
                <a:lnTo>
                  <a:pt x="2524713" y="4232592"/>
                </a:lnTo>
                <a:lnTo>
                  <a:pt x="2519828" y="4236402"/>
                </a:lnTo>
                <a:lnTo>
                  <a:pt x="2514942" y="4239895"/>
                </a:lnTo>
                <a:lnTo>
                  <a:pt x="2509707" y="4243387"/>
                </a:lnTo>
                <a:lnTo>
                  <a:pt x="2504472" y="4246245"/>
                </a:lnTo>
                <a:lnTo>
                  <a:pt x="2498889" y="4249102"/>
                </a:lnTo>
                <a:lnTo>
                  <a:pt x="2493654" y="4251642"/>
                </a:lnTo>
                <a:lnTo>
                  <a:pt x="2488070" y="4253547"/>
                </a:lnTo>
                <a:lnTo>
                  <a:pt x="2482138" y="4255452"/>
                </a:lnTo>
                <a:lnTo>
                  <a:pt x="2476554" y="4257040"/>
                </a:lnTo>
                <a:lnTo>
                  <a:pt x="2470621" y="4258627"/>
                </a:lnTo>
                <a:lnTo>
                  <a:pt x="2465038" y="4259262"/>
                </a:lnTo>
                <a:lnTo>
                  <a:pt x="2459105" y="4260215"/>
                </a:lnTo>
                <a:lnTo>
                  <a:pt x="2453172" y="4260532"/>
                </a:lnTo>
                <a:lnTo>
                  <a:pt x="2447240" y="4260532"/>
                </a:lnTo>
                <a:lnTo>
                  <a:pt x="5052034" y="6857999"/>
                </a:lnTo>
                <a:lnTo>
                  <a:pt x="9147326" y="685799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Freeform 10">
            <a:extLst>
              <a:ext uri="{FF2B5EF4-FFF2-40B4-BE49-F238E27FC236}">
                <a16:creationId xmlns="" xmlns:a16="http://schemas.microsoft.com/office/drawing/2014/main" id="{C50266AE-4902-4D8D-90E1-CAA30CE30F5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097745" y="4983163"/>
            <a:ext cx="2074343" cy="1874838"/>
          </a:xfrm>
          <a:custGeom>
            <a:avLst/>
            <a:gdLst>
              <a:gd name="T0" fmla="*/ 104 w 5944"/>
              <a:gd name="T1" fmla="*/ 114 h 5907"/>
              <a:gd name="T2" fmla="*/ 131 w 5944"/>
              <a:gd name="T3" fmla="*/ 87 h 5907"/>
              <a:gd name="T4" fmla="*/ 159 w 5944"/>
              <a:gd name="T5" fmla="*/ 64 h 5907"/>
              <a:gd name="T6" fmla="*/ 189 w 5944"/>
              <a:gd name="T7" fmla="*/ 44 h 5907"/>
              <a:gd name="T8" fmla="*/ 220 w 5944"/>
              <a:gd name="T9" fmla="*/ 29 h 5907"/>
              <a:gd name="T10" fmla="*/ 253 w 5944"/>
              <a:gd name="T11" fmla="*/ 16 h 5907"/>
              <a:gd name="T12" fmla="*/ 286 w 5944"/>
              <a:gd name="T13" fmla="*/ 7 h 5907"/>
              <a:gd name="T14" fmla="*/ 319 w 5944"/>
              <a:gd name="T15" fmla="*/ 3 h 5907"/>
              <a:gd name="T16" fmla="*/ 353 w 5944"/>
              <a:gd name="T17" fmla="*/ 0 h 5907"/>
              <a:gd name="T18" fmla="*/ 387 w 5944"/>
              <a:gd name="T19" fmla="*/ 3 h 5907"/>
              <a:gd name="T20" fmla="*/ 421 w 5944"/>
              <a:gd name="T21" fmla="*/ 7 h 5907"/>
              <a:gd name="T22" fmla="*/ 454 w 5944"/>
              <a:gd name="T23" fmla="*/ 16 h 5907"/>
              <a:gd name="T24" fmla="*/ 486 w 5944"/>
              <a:gd name="T25" fmla="*/ 29 h 5907"/>
              <a:gd name="T26" fmla="*/ 517 w 5944"/>
              <a:gd name="T27" fmla="*/ 44 h 5907"/>
              <a:gd name="T28" fmla="*/ 547 w 5944"/>
              <a:gd name="T29" fmla="*/ 64 h 5907"/>
              <a:gd name="T30" fmla="*/ 576 w 5944"/>
              <a:gd name="T31" fmla="*/ 87 h 5907"/>
              <a:gd name="T32" fmla="*/ 603 w 5944"/>
              <a:gd name="T33" fmla="*/ 114 h 5907"/>
              <a:gd name="T34" fmla="*/ 4883 w 5944"/>
              <a:gd name="T35" fmla="*/ 5907 h 5907"/>
              <a:gd name="T36" fmla="*/ 104 w 5944"/>
              <a:gd name="T37" fmla="*/ 662 h 5907"/>
              <a:gd name="T38" fmla="*/ 80 w 5944"/>
              <a:gd name="T39" fmla="*/ 632 h 5907"/>
              <a:gd name="T40" fmla="*/ 59 w 5944"/>
              <a:gd name="T41" fmla="*/ 602 h 5907"/>
              <a:gd name="T42" fmla="*/ 41 w 5944"/>
              <a:gd name="T43" fmla="*/ 569 h 5907"/>
              <a:gd name="T44" fmla="*/ 26 w 5944"/>
              <a:gd name="T45" fmla="*/ 533 h 5907"/>
              <a:gd name="T46" fmla="*/ 15 w 5944"/>
              <a:gd name="T47" fmla="*/ 498 h 5907"/>
              <a:gd name="T48" fmla="*/ 7 w 5944"/>
              <a:gd name="T49" fmla="*/ 462 h 5907"/>
              <a:gd name="T50" fmla="*/ 2 w 5944"/>
              <a:gd name="T51" fmla="*/ 425 h 5907"/>
              <a:gd name="T52" fmla="*/ 0 w 5944"/>
              <a:gd name="T53" fmla="*/ 388 h 5907"/>
              <a:gd name="T54" fmla="*/ 2 w 5944"/>
              <a:gd name="T55" fmla="*/ 351 h 5907"/>
              <a:gd name="T56" fmla="*/ 7 w 5944"/>
              <a:gd name="T57" fmla="*/ 314 h 5907"/>
              <a:gd name="T58" fmla="*/ 15 w 5944"/>
              <a:gd name="T59" fmla="*/ 277 h 5907"/>
              <a:gd name="T60" fmla="*/ 26 w 5944"/>
              <a:gd name="T61" fmla="*/ 242 h 5907"/>
              <a:gd name="T62" fmla="*/ 41 w 5944"/>
              <a:gd name="T63" fmla="*/ 208 h 5907"/>
              <a:gd name="T64" fmla="*/ 59 w 5944"/>
              <a:gd name="T65" fmla="*/ 175 h 5907"/>
              <a:gd name="T66" fmla="*/ 80 w 5944"/>
              <a:gd name="T67" fmla="*/ 143 h 5907"/>
              <a:gd name="T68" fmla="*/ 104 w 5944"/>
              <a:gd name="T69" fmla="*/ 114 h 5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44" h="5907">
                <a:moveTo>
                  <a:pt x="104" y="114"/>
                </a:moveTo>
                <a:lnTo>
                  <a:pt x="104" y="114"/>
                </a:lnTo>
                <a:lnTo>
                  <a:pt x="117" y="100"/>
                </a:lnTo>
                <a:lnTo>
                  <a:pt x="131" y="87"/>
                </a:lnTo>
                <a:lnTo>
                  <a:pt x="145" y="75"/>
                </a:lnTo>
                <a:lnTo>
                  <a:pt x="159" y="64"/>
                </a:lnTo>
                <a:lnTo>
                  <a:pt x="174" y="54"/>
                </a:lnTo>
                <a:lnTo>
                  <a:pt x="189" y="44"/>
                </a:lnTo>
                <a:lnTo>
                  <a:pt x="205" y="37"/>
                </a:lnTo>
                <a:lnTo>
                  <a:pt x="220" y="29"/>
                </a:lnTo>
                <a:lnTo>
                  <a:pt x="237" y="22"/>
                </a:lnTo>
                <a:lnTo>
                  <a:pt x="253" y="16"/>
                </a:lnTo>
                <a:lnTo>
                  <a:pt x="269" y="11"/>
                </a:lnTo>
                <a:lnTo>
                  <a:pt x="286" y="7"/>
                </a:lnTo>
                <a:lnTo>
                  <a:pt x="303" y="5"/>
                </a:lnTo>
                <a:lnTo>
                  <a:pt x="319" y="3"/>
                </a:lnTo>
                <a:lnTo>
                  <a:pt x="336" y="0"/>
                </a:lnTo>
                <a:lnTo>
                  <a:pt x="353" y="0"/>
                </a:lnTo>
                <a:lnTo>
                  <a:pt x="370" y="0"/>
                </a:lnTo>
                <a:lnTo>
                  <a:pt x="387" y="3"/>
                </a:lnTo>
                <a:lnTo>
                  <a:pt x="404" y="5"/>
                </a:lnTo>
                <a:lnTo>
                  <a:pt x="421" y="7"/>
                </a:lnTo>
                <a:lnTo>
                  <a:pt x="437" y="11"/>
                </a:lnTo>
                <a:lnTo>
                  <a:pt x="454" y="16"/>
                </a:lnTo>
                <a:lnTo>
                  <a:pt x="470" y="22"/>
                </a:lnTo>
                <a:lnTo>
                  <a:pt x="486" y="29"/>
                </a:lnTo>
                <a:lnTo>
                  <a:pt x="502" y="37"/>
                </a:lnTo>
                <a:lnTo>
                  <a:pt x="517" y="44"/>
                </a:lnTo>
                <a:lnTo>
                  <a:pt x="532" y="54"/>
                </a:lnTo>
                <a:lnTo>
                  <a:pt x="547" y="64"/>
                </a:lnTo>
                <a:lnTo>
                  <a:pt x="562" y="75"/>
                </a:lnTo>
                <a:lnTo>
                  <a:pt x="576" y="87"/>
                </a:lnTo>
                <a:lnTo>
                  <a:pt x="589" y="100"/>
                </a:lnTo>
                <a:lnTo>
                  <a:pt x="603" y="114"/>
                </a:lnTo>
                <a:lnTo>
                  <a:pt x="5944" y="5907"/>
                </a:lnTo>
                <a:lnTo>
                  <a:pt x="4883" y="5907"/>
                </a:lnTo>
                <a:lnTo>
                  <a:pt x="104" y="662"/>
                </a:lnTo>
                <a:lnTo>
                  <a:pt x="104" y="662"/>
                </a:lnTo>
                <a:lnTo>
                  <a:pt x="91" y="648"/>
                </a:lnTo>
                <a:lnTo>
                  <a:pt x="80" y="632"/>
                </a:lnTo>
                <a:lnTo>
                  <a:pt x="69" y="617"/>
                </a:lnTo>
                <a:lnTo>
                  <a:pt x="59" y="602"/>
                </a:lnTo>
                <a:lnTo>
                  <a:pt x="49" y="585"/>
                </a:lnTo>
                <a:lnTo>
                  <a:pt x="41" y="569"/>
                </a:lnTo>
                <a:lnTo>
                  <a:pt x="33" y="551"/>
                </a:lnTo>
                <a:lnTo>
                  <a:pt x="26" y="533"/>
                </a:lnTo>
                <a:lnTo>
                  <a:pt x="20" y="516"/>
                </a:lnTo>
                <a:lnTo>
                  <a:pt x="15" y="498"/>
                </a:lnTo>
                <a:lnTo>
                  <a:pt x="11" y="481"/>
                </a:lnTo>
                <a:lnTo>
                  <a:pt x="7" y="462"/>
                </a:lnTo>
                <a:lnTo>
                  <a:pt x="4" y="443"/>
                </a:lnTo>
                <a:lnTo>
                  <a:pt x="2" y="425"/>
                </a:lnTo>
                <a:lnTo>
                  <a:pt x="1" y="407"/>
                </a:lnTo>
                <a:lnTo>
                  <a:pt x="0" y="388"/>
                </a:lnTo>
                <a:lnTo>
                  <a:pt x="1" y="370"/>
                </a:lnTo>
                <a:lnTo>
                  <a:pt x="2" y="351"/>
                </a:lnTo>
                <a:lnTo>
                  <a:pt x="4" y="332"/>
                </a:lnTo>
                <a:lnTo>
                  <a:pt x="7" y="314"/>
                </a:lnTo>
                <a:lnTo>
                  <a:pt x="11" y="296"/>
                </a:lnTo>
                <a:lnTo>
                  <a:pt x="15" y="277"/>
                </a:lnTo>
                <a:lnTo>
                  <a:pt x="20" y="260"/>
                </a:lnTo>
                <a:lnTo>
                  <a:pt x="26" y="242"/>
                </a:lnTo>
                <a:lnTo>
                  <a:pt x="33" y="225"/>
                </a:lnTo>
                <a:lnTo>
                  <a:pt x="41" y="208"/>
                </a:lnTo>
                <a:lnTo>
                  <a:pt x="49" y="190"/>
                </a:lnTo>
                <a:lnTo>
                  <a:pt x="59" y="175"/>
                </a:lnTo>
                <a:lnTo>
                  <a:pt x="69" y="159"/>
                </a:lnTo>
                <a:lnTo>
                  <a:pt x="80" y="143"/>
                </a:lnTo>
                <a:lnTo>
                  <a:pt x="91" y="128"/>
                </a:lnTo>
                <a:lnTo>
                  <a:pt x="104" y="114"/>
                </a:lnTo>
                <a:lnTo>
                  <a:pt x="104" y="11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15" name="Date Placeholder 3">
            <a:extLst>
              <a:ext uri="{FF2B5EF4-FFF2-40B4-BE49-F238E27FC236}">
                <a16:creationId xmlns="" xmlns:a16="http://schemas.microsoft.com/office/drawing/2014/main" id="{68C89AB9-4689-4928-BE61-60056166F4BE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251520" y="6356351"/>
            <a:ext cx="905496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="" xmlns:a16="http://schemas.microsoft.com/office/drawing/2014/main" id="{E6F296A3-464B-4D34-A303-3FBD62B75A5D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1182620" y="6356351"/>
            <a:ext cx="30861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9C2A44E7-32D4-40FC-9C95-AA5513F9D905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719220" y="1011444"/>
            <a:ext cx="428107" cy="601306"/>
          </a:xfrm>
          <a:custGeom>
            <a:avLst/>
            <a:gdLst>
              <a:gd name="connsiteX0" fmla="*/ 0 w 428107"/>
              <a:gd name="connsiteY0" fmla="*/ 0 h 601306"/>
              <a:gd name="connsiteX1" fmla="*/ 0 w 428107"/>
              <a:gd name="connsiteY1" fmla="*/ 347543 h 601306"/>
              <a:gd name="connsiteX2" fmla="*/ 217740 w 428107"/>
              <a:gd name="connsiteY2" fmla="*/ 564820 h 601306"/>
              <a:gd name="connsiteX3" fmla="*/ 222275 w 428107"/>
              <a:gd name="connsiteY3" fmla="*/ 569579 h 601306"/>
              <a:gd name="connsiteX4" fmla="*/ 226811 w 428107"/>
              <a:gd name="connsiteY4" fmla="*/ 573386 h 601306"/>
              <a:gd name="connsiteX5" fmla="*/ 231695 w 428107"/>
              <a:gd name="connsiteY5" fmla="*/ 577193 h 601306"/>
              <a:gd name="connsiteX6" fmla="*/ 236928 w 428107"/>
              <a:gd name="connsiteY6" fmla="*/ 580683 h 601306"/>
              <a:gd name="connsiteX7" fmla="*/ 242161 w 428107"/>
              <a:gd name="connsiteY7" fmla="*/ 584173 h 601306"/>
              <a:gd name="connsiteX8" fmla="*/ 247394 w 428107"/>
              <a:gd name="connsiteY8" fmla="*/ 586712 h 601306"/>
              <a:gd name="connsiteX9" fmla="*/ 252627 w 428107"/>
              <a:gd name="connsiteY9" fmla="*/ 589567 h 601306"/>
              <a:gd name="connsiteX10" fmla="*/ 258209 w 428107"/>
              <a:gd name="connsiteY10" fmla="*/ 592105 h 601306"/>
              <a:gd name="connsiteX11" fmla="*/ 263791 w 428107"/>
              <a:gd name="connsiteY11" fmla="*/ 594326 h 601306"/>
              <a:gd name="connsiteX12" fmla="*/ 269372 w 428107"/>
              <a:gd name="connsiteY12" fmla="*/ 595912 h 601306"/>
              <a:gd name="connsiteX13" fmla="*/ 275303 w 428107"/>
              <a:gd name="connsiteY13" fmla="*/ 597182 h 601306"/>
              <a:gd name="connsiteX14" fmla="*/ 281234 w 428107"/>
              <a:gd name="connsiteY14" fmla="*/ 598768 h 601306"/>
              <a:gd name="connsiteX15" fmla="*/ 286816 w 428107"/>
              <a:gd name="connsiteY15" fmla="*/ 599720 h 601306"/>
              <a:gd name="connsiteX16" fmla="*/ 292747 w 428107"/>
              <a:gd name="connsiteY16" fmla="*/ 600354 h 601306"/>
              <a:gd name="connsiteX17" fmla="*/ 298677 w 428107"/>
              <a:gd name="connsiteY17" fmla="*/ 600672 h 601306"/>
              <a:gd name="connsiteX18" fmla="*/ 304608 w 428107"/>
              <a:gd name="connsiteY18" fmla="*/ 601306 h 601306"/>
              <a:gd name="connsiteX19" fmla="*/ 310539 w 428107"/>
              <a:gd name="connsiteY19" fmla="*/ 600672 h 601306"/>
              <a:gd name="connsiteX20" fmla="*/ 316470 w 428107"/>
              <a:gd name="connsiteY20" fmla="*/ 600354 h 601306"/>
              <a:gd name="connsiteX21" fmla="*/ 322400 w 428107"/>
              <a:gd name="connsiteY21" fmla="*/ 599720 h 601306"/>
              <a:gd name="connsiteX22" fmla="*/ 327982 w 428107"/>
              <a:gd name="connsiteY22" fmla="*/ 598768 h 601306"/>
              <a:gd name="connsiteX23" fmla="*/ 333913 w 428107"/>
              <a:gd name="connsiteY23" fmla="*/ 597182 h 601306"/>
              <a:gd name="connsiteX24" fmla="*/ 339495 w 428107"/>
              <a:gd name="connsiteY24" fmla="*/ 595912 h 601306"/>
              <a:gd name="connsiteX25" fmla="*/ 345426 w 428107"/>
              <a:gd name="connsiteY25" fmla="*/ 594326 h 601306"/>
              <a:gd name="connsiteX26" fmla="*/ 351007 w 428107"/>
              <a:gd name="connsiteY26" fmla="*/ 592105 h 601306"/>
              <a:gd name="connsiteX27" fmla="*/ 356240 w 428107"/>
              <a:gd name="connsiteY27" fmla="*/ 589567 h 601306"/>
              <a:gd name="connsiteX28" fmla="*/ 361822 w 428107"/>
              <a:gd name="connsiteY28" fmla="*/ 586712 h 601306"/>
              <a:gd name="connsiteX29" fmla="*/ 367055 w 428107"/>
              <a:gd name="connsiteY29" fmla="*/ 584173 h 601306"/>
              <a:gd name="connsiteX30" fmla="*/ 372288 w 428107"/>
              <a:gd name="connsiteY30" fmla="*/ 580683 h 601306"/>
              <a:gd name="connsiteX31" fmla="*/ 377172 w 428107"/>
              <a:gd name="connsiteY31" fmla="*/ 577193 h 601306"/>
              <a:gd name="connsiteX32" fmla="*/ 382405 w 428107"/>
              <a:gd name="connsiteY32" fmla="*/ 573386 h 601306"/>
              <a:gd name="connsiteX33" fmla="*/ 386941 w 428107"/>
              <a:gd name="connsiteY33" fmla="*/ 569579 h 601306"/>
              <a:gd name="connsiteX34" fmla="*/ 391476 w 428107"/>
              <a:gd name="connsiteY34" fmla="*/ 564820 h 601306"/>
              <a:gd name="connsiteX35" fmla="*/ 396011 w 428107"/>
              <a:gd name="connsiteY35" fmla="*/ 560378 h 601306"/>
              <a:gd name="connsiteX36" fmla="*/ 400198 w 428107"/>
              <a:gd name="connsiteY36" fmla="*/ 555619 h 601306"/>
              <a:gd name="connsiteX37" fmla="*/ 403686 w 428107"/>
              <a:gd name="connsiteY37" fmla="*/ 550542 h 601306"/>
              <a:gd name="connsiteX38" fmla="*/ 407524 w 428107"/>
              <a:gd name="connsiteY38" fmla="*/ 545783 h 601306"/>
              <a:gd name="connsiteX39" fmla="*/ 410664 w 428107"/>
              <a:gd name="connsiteY39" fmla="*/ 540390 h 601306"/>
              <a:gd name="connsiteX40" fmla="*/ 413455 w 428107"/>
              <a:gd name="connsiteY40" fmla="*/ 535313 h 601306"/>
              <a:gd name="connsiteX41" fmla="*/ 416594 w 428107"/>
              <a:gd name="connsiteY41" fmla="*/ 529602 h 601306"/>
              <a:gd name="connsiteX42" fmla="*/ 419036 w 428107"/>
              <a:gd name="connsiteY42" fmla="*/ 524526 h 601306"/>
              <a:gd name="connsiteX43" fmla="*/ 421130 w 428107"/>
              <a:gd name="connsiteY43" fmla="*/ 518815 h 601306"/>
              <a:gd name="connsiteX44" fmla="*/ 422874 w 428107"/>
              <a:gd name="connsiteY44" fmla="*/ 512787 h 601306"/>
              <a:gd name="connsiteX45" fmla="*/ 424618 w 428107"/>
              <a:gd name="connsiteY45" fmla="*/ 507393 h 601306"/>
              <a:gd name="connsiteX46" fmla="*/ 425665 w 428107"/>
              <a:gd name="connsiteY46" fmla="*/ 501365 h 601306"/>
              <a:gd name="connsiteX47" fmla="*/ 426712 w 428107"/>
              <a:gd name="connsiteY47" fmla="*/ 495654 h 601306"/>
              <a:gd name="connsiteX48" fmla="*/ 427409 w 428107"/>
              <a:gd name="connsiteY48" fmla="*/ 489943 h 601306"/>
              <a:gd name="connsiteX49" fmla="*/ 427758 w 428107"/>
              <a:gd name="connsiteY49" fmla="*/ 483915 h 601306"/>
              <a:gd name="connsiteX50" fmla="*/ 428107 w 428107"/>
              <a:gd name="connsiteY50" fmla="*/ 478204 h 601306"/>
              <a:gd name="connsiteX51" fmla="*/ 427758 w 428107"/>
              <a:gd name="connsiteY51" fmla="*/ 472176 h 601306"/>
              <a:gd name="connsiteX52" fmla="*/ 427409 w 428107"/>
              <a:gd name="connsiteY52" fmla="*/ 466147 h 601306"/>
              <a:gd name="connsiteX53" fmla="*/ 426712 w 428107"/>
              <a:gd name="connsiteY53" fmla="*/ 460436 h 601306"/>
              <a:gd name="connsiteX54" fmla="*/ 425665 w 428107"/>
              <a:gd name="connsiteY54" fmla="*/ 454408 h 601306"/>
              <a:gd name="connsiteX55" fmla="*/ 424618 w 428107"/>
              <a:gd name="connsiteY55" fmla="*/ 448697 h 601306"/>
              <a:gd name="connsiteX56" fmla="*/ 422874 w 428107"/>
              <a:gd name="connsiteY56" fmla="*/ 442986 h 601306"/>
              <a:gd name="connsiteX57" fmla="*/ 421130 w 428107"/>
              <a:gd name="connsiteY57" fmla="*/ 437275 h 601306"/>
              <a:gd name="connsiteX58" fmla="*/ 419036 w 428107"/>
              <a:gd name="connsiteY58" fmla="*/ 431564 h 601306"/>
              <a:gd name="connsiteX59" fmla="*/ 416594 w 428107"/>
              <a:gd name="connsiteY59" fmla="*/ 426171 h 601306"/>
              <a:gd name="connsiteX60" fmla="*/ 413455 w 428107"/>
              <a:gd name="connsiteY60" fmla="*/ 420777 h 601306"/>
              <a:gd name="connsiteX61" fmla="*/ 410664 w 428107"/>
              <a:gd name="connsiteY61" fmla="*/ 415701 h 601306"/>
              <a:gd name="connsiteX62" fmla="*/ 407524 w 428107"/>
              <a:gd name="connsiteY62" fmla="*/ 410307 h 601306"/>
              <a:gd name="connsiteX63" fmla="*/ 403686 w 428107"/>
              <a:gd name="connsiteY63" fmla="*/ 405231 h 601306"/>
              <a:gd name="connsiteX64" fmla="*/ 400198 w 428107"/>
              <a:gd name="connsiteY64" fmla="*/ 400154 h 601306"/>
              <a:gd name="connsiteX65" fmla="*/ 396011 w 428107"/>
              <a:gd name="connsiteY65" fmla="*/ 395712 h 601306"/>
              <a:gd name="connsiteX66" fmla="*/ 391476 w 428107"/>
              <a:gd name="connsiteY66" fmla="*/ 390953 h 60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28107" h="601306">
                <a:moveTo>
                  <a:pt x="0" y="0"/>
                </a:moveTo>
                <a:lnTo>
                  <a:pt x="0" y="347543"/>
                </a:lnTo>
                <a:lnTo>
                  <a:pt x="217740" y="564820"/>
                </a:lnTo>
                <a:lnTo>
                  <a:pt x="222275" y="569579"/>
                </a:lnTo>
                <a:lnTo>
                  <a:pt x="226811" y="573386"/>
                </a:lnTo>
                <a:lnTo>
                  <a:pt x="231695" y="577193"/>
                </a:lnTo>
                <a:lnTo>
                  <a:pt x="236928" y="580683"/>
                </a:lnTo>
                <a:lnTo>
                  <a:pt x="242161" y="584173"/>
                </a:lnTo>
                <a:lnTo>
                  <a:pt x="247394" y="586712"/>
                </a:lnTo>
                <a:lnTo>
                  <a:pt x="252627" y="589567"/>
                </a:lnTo>
                <a:lnTo>
                  <a:pt x="258209" y="592105"/>
                </a:lnTo>
                <a:lnTo>
                  <a:pt x="263791" y="594326"/>
                </a:lnTo>
                <a:lnTo>
                  <a:pt x="269372" y="595912"/>
                </a:lnTo>
                <a:lnTo>
                  <a:pt x="275303" y="597182"/>
                </a:lnTo>
                <a:lnTo>
                  <a:pt x="281234" y="598768"/>
                </a:lnTo>
                <a:lnTo>
                  <a:pt x="286816" y="599720"/>
                </a:lnTo>
                <a:lnTo>
                  <a:pt x="292747" y="600354"/>
                </a:lnTo>
                <a:lnTo>
                  <a:pt x="298677" y="600672"/>
                </a:lnTo>
                <a:lnTo>
                  <a:pt x="304608" y="601306"/>
                </a:lnTo>
                <a:lnTo>
                  <a:pt x="310539" y="600672"/>
                </a:lnTo>
                <a:lnTo>
                  <a:pt x="316470" y="600354"/>
                </a:lnTo>
                <a:lnTo>
                  <a:pt x="322400" y="599720"/>
                </a:lnTo>
                <a:lnTo>
                  <a:pt x="327982" y="598768"/>
                </a:lnTo>
                <a:lnTo>
                  <a:pt x="333913" y="597182"/>
                </a:lnTo>
                <a:lnTo>
                  <a:pt x="339495" y="595912"/>
                </a:lnTo>
                <a:lnTo>
                  <a:pt x="345426" y="594326"/>
                </a:lnTo>
                <a:lnTo>
                  <a:pt x="351007" y="592105"/>
                </a:lnTo>
                <a:lnTo>
                  <a:pt x="356240" y="589567"/>
                </a:lnTo>
                <a:lnTo>
                  <a:pt x="361822" y="586712"/>
                </a:lnTo>
                <a:lnTo>
                  <a:pt x="367055" y="584173"/>
                </a:lnTo>
                <a:lnTo>
                  <a:pt x="372288" y="580683"/>
                </a:lnTo>
                <a:lnTo>
                  <a:pt x="377172" y="577193"/>
                </a:lnTo>
                <a:lnTo>
                  <a:pt x="382405" y="573386"/>
                </a:lnTo>
                <a:lnTo>
                  <a:pt x="386941" y="569579"/>
                </a:lnTo>
                <a:lnTo>
                  <a:pt x="391476" y="564820"/>
                </a:lnTo>
                <a:lnTo>
                  <a:pt x="396011" y="560378"/>
                </a:lnTo>
                <a:lnTo>
                  <a:pt x="400198" y="555619"/>
                </a:lnTo>
                <a:lnTo>
                  <a:pt x="403686" y="550542"/>
                </a:lnTo>
                <a:lnTo>
                  <a:pt x="407524" y="545783"/>
                </a:lnTo>
                <a:lnTo>
                  <a:pt x="410664" y="540390"/>
                </a:lnTo>
                <a:lnTo>
                  <a:pt x="413455" y="535313"/>
                </a:lnTo>
                <a:lnTo>
                  <a:pt x="416594" y="529602"/>
                </a:lnTo>
                <a:lnTo>
                  <a:pt x="419036" y="524526"/>
                </a:lnTo>
                <a:lnTo>
                  <a:pt x="421130" y="518815"/>
                </a:lnTo>
                <a:lnTo>
                  <a:pt x="422874" y="512787"/>
                </a:lnTo>
                <a:lnTo>
                  <a:pt x="424618" y="507393"/>
                </a:lnTo>
                <a:lnTo>
                  <a:pt x="425665" y="501365"/>
                </a:lnTo>
                <a:lnTo>
                  <a:pt x="426712" y="495654"/>
                </a:lnTo>
                <a:lnTo>
                  <a:pt x="427409" y="489943"/>
                </a:lnTo>
                <a:lnTo>
                  <a:pt x="427758" y="483915"/>
                </a:lnTo>
                <a:lnTo>
                  <a:pt x="428107" y="478204"/>
                </a:lnTo>
                <a:lnTo>
                  <a:pt x="427758" y="472176"/>
                </a:lnTo>
                <a:lnTo>
                  <a:pt x="427409" y="466147"/>
                </a:lnTo>
                <a:lnTo>
                  <a:pt x="426712" y="460436"/>
                </a:lnTo>
                <a:lnTo>
                  <a:pt x="425665" y="454408"/>
                </a:lnTo>
                <a:lnTo>
                  <a:pt x="424618" y="448697"/>
                </a:lnTo>
                <a:lnTo>
                  <a:pt x="422874" y="442986"/>
                </a:lnTo>
                <a:lnTo>
                  <a:pt x="421130" y="437275"/>
                </a:lnTo>
                <a:lnTo>
                  <a:pt x="419036" y="431564"/>
                </a:lnTo>
                <a:lnTo>
                  <a:pt x="416594" y="426171"/>
                </a:lnTo>
                <a:lnTo>
                  <a:pt x="413455" y="420777"/>
                </a:lnTo>
                <a:lnTo>
                  <a:pt x="410664" y="415701"/>
                </a:lnTo>
                <a:lnTo>
                  <a:pt x="407524" y="410307"/>
                </a:lnTo>
                <a:lnTo>
                  <a:pt x="403686" y="405231"/>
                </a:lnTo>
                <a:lnTo>
                  <a:pt x="400198" y="400154"/>
                </a:lnTo>
                <a:lnTo>
                  <a:pt x="396011" y="395712"/>
                </a:lnTo>
                <a:lnTo>
                  <a:pt x="391476" y="3909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35C9DB8C-02D8-45A0-AD81-144A5F0303F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618968" y="3700862"/>
            <a:ext cx="528358" cy="705171"/>
          </a:xfrm>
          <a:custGeom>
            <a:avLst/>
            <a:gdLst>
              <a:gd name="connsiteX0" fmla="*/ 0 w 528358"/>
              <a:gd name="connsiteY0" fmla="*/ 0 h 705171"/>
              <a:gd name="connsiteX1" fmla="*/ 0 w 528358"/>
              <a:gd name="connsiteY1" fmla="*/ 353336 h 705171"/>
              <a:gd name="connsiteX2" fmla="*/ 315271 w 528358"/>
              <a:gd name="connsiteY2" fmla="*/ 668640 h 705171"/>
              <a:gd name="connsiteX3" fmla="*/ 319805 w 528358"/>
              <a:gd name="connsiteY3" fmla="*/ 673087 h 705171"/>
              <a:gd name="connsiteX4" fmla="*/ 324688 w 528358"/>
              <a:gd name="connsiteY4" fmla="*/ 677217 h 705171"/>
              <a:gd name="connsiteX5" fmla="*/ 329919 w 528358"/>
              <a:gd name="connsiteY5" fmla="*/ 681029 h 705171"/>
              <a:gd name="connsiteX6" fmla="*/ 334801 w 528358"/>
              <a:gd name="connsiteY6" fmla="*/ 684523 h 705171"/>
              <a:gd name="connsiteX7" fmla="*/ 340033 w 528358"/>
              <a:gd name="connsiteY7" fmla="*/ 687700 h 705171"/>
              <a:gd name="connsiteX8" fmla="*/ 345613 w 528358"/>
              <a:gd name="connsiteY8" fmla="*/ 690876 h 705171"/>
              <a:gd name="connsiteX9" fmla="*/ 350844 w 528358"/>
              <a:gd name="connsiteY9" fmla="*/ 693735 h 705171"/>
              <a:gd name="connsiteX10" fmla="*/ 356424 w 528358"/>
              <a:gd name="connsiteY10" fmla="*/ 695959 h 705171"/>
              <a:gd name="connsiteX11" fmla="*/ 362353 w 528358"/>
              <a:gd name="connsiteY11" fmla="*/ 698183 h 705171"/>
              <a:gd name="connsiteX12" fmla="*/ 367933 w 528358"/>
              <a:gd name="connsiteY12" fmla="*/ 700089 h 705171"/>
              <a:gd name="connsiteX13" fmla="*/ 373861 w 528358"/>
              <a:gd name="connsiteY13" fmla="*/ 701677 h 705171"/>
              <a:gd name="connsiteX14" fmla="*/ 379790 w 528358"/>
              <a:gd name="connsiteY14" fmla="*/ 702630 h 705171"/>
              <a:gd name="connsiteX15" fmla="*/ 385719 w 528358"/>
              <a:gd name="connsiteY15" fmla="*/ 703901 h 705171"/>
              <a:gd name="connsiteX16" fmla="*/ 391648 w 528358"/>
              <a:gd name="connsiteY16" fmla="*/ 704536 h 705171"/>
              <a:gd name="connsiteX17" fmla="*/ 397576 w 528358"/>
              <a:gd name="connsiteY17" fmla="*/ 704854 h 705171"/>
              <a:gd name="connsiteX18" fmla="*/ 403505 w 528358"/>
              <a:gd name="connsiteY18" fmla="*/ 705171 h 705171"/>
              <a:gd name="connsiteX19" fmla="*/ 409434 w 528358"/>
              <a:gd name="connsiteY19" fmla="*/ 704854 h 705171"/>
              <a:gd name="connsiteX20" fmla="*/ 415363 w 528358"/>
              <a:gd name="connsiteY20" fmla="*/ 704536 h 705171"/>
              <a:gd name="connsiteX21" fmla="*/ 421292 w 528358"/>
              <a:gd name="connsiteY21" fmla="*/ 703901 h 705171"/>
              <a:gd name="connsiteX22" fmla="*/ 427220 w 528358"/>
              <a:gd name="connsiteY22" fmla="*/ 702630 h 705171"/>
              <a:gd name="connsiteX23" fmla="*/ 433149 w 528358"/>
              <a:gd name="connsiteY23" fmla="*/ 701677 h 705171"/>
              <a:gd name="connsiteX24" fmla="*/ 439078 w 528358"/>
              <a:gd name="connsiteY24" fmla="*/ 700089 h 705171"/>
              <a:gd name="connsiteX25" fmla="*/ 445007 w 528358"/>
              <a:gd name="connsiteY25" fmla="*/ 698183 h 705171"/>
              <a:gd name="connsiteX26" fmla="*/ 450587 w 528358"/>
              <a:gd name="connsiteY26" fmla="*/ 695959 h 705171"/>
              <a:gd name="connsiteX27" fmla="*/ 456167 w 528358"/>
              <a:gd name="connsiteY27" fmla="*/ 693735 h 705171"/>
              <a:gd name="connsiteX28" fmla="*/ 461747 w 528358"/>
              <a:gd name="connsiteY28" fmla="*/ 690876 h 705171"/>
              <a:gd name="connsiteX29" fmla="*/ 466978 w 528358"/>
              <a:gd name="connsiteY29" fmla="*/ 687700 h 705171"/>
              <a:gd name="connsiteX30" fmla="*/ 472209 w 528358"/>
              <a:gd name="connsiteY30" fmla="*/ 684523 h 705171"/>
              <a:gd name="connsiteX31" fmla="*/ 477440 w 528358"/>
              <a:gd name="connsiteY31" fmla="*/ 681029 h 705171"/>
              <a:gd name="connsiteX32" fmla="*/ 482323 w 528358"/>
              <a:gd name="connsiteY32" fmla="*/ 677217 h 705171"/>
              <a:gd name="connsiteX33" fmla="*/ 487205 w 528358"/>
              <a:gd name="connsiteY33" fmla="*/ 673087 h 705171"/>
              <a:gd name="connsiteX34" fmla="*/ 491739 w 528358"/>
              <a:gd name="connsiteY34" fmla="*/ 668640 h 705171"/>
              <a:gd name="connsiteX35" fmla="*/ 496273 w 528358"/>
              <a:gd name="connsiteY35" fmla="*/ 663875 h 705171"/>
              <a:gd name="connsiteX36" fmla="*/ 500458 w 528358"/>
              <a:gd name="connsiteY36" fmla="*/ 659110 h 705171"/>
              <a:gd name="connsiteX37" fmla="*/ 504294 w 528358"/>
              <a:gd name="connsiteY37" fmla="*/ 654345 h 705171"/>
              <a:gd name="connsiteX38" fmla="*/ 507782 w 528358"/>
              <a:gd name="connsiteY38" fmla="*/ 648945 h 705171"/>
              <a:gd name="connsiteX39" fmla="*/ 510920 w 528358"/>
              <a:gd name="connsiteY39" fmla="*/ 643862 h 705171"/>
              <a:gd name="connsiteX40" fmla="*/ 514059 w 528358"/>
              <a:gd name="connsiteY40" fmla="*/ 638144 h 705171"/>
              <a:gd name="connsiteX41" fmla="*/ 516849 w 528358"/>
              <a:gd name="connsiteY41" fmla="*/ 632744 h 705171"/>
              <a:gd name="connsiteX42" fmla="*/ 519290 w 528358"/>
              <a:gd name="connsiteY42" fmla="*/ 627344 h 705171"/>
              <a:gd name="connsiteX43" fmla="*/ 521383 w 528358"/>
              <a:gd name="connsiteY43" fmla="*/ 621308 h 705171"/>
              <a:gd name="connsiteX44" fmla="*/ 523127 w 528358"/>
              <a:gd name="connsiteY44" fmla="*/ 615908 h 705171"/>
              <a:gd name="connsiteX45" fmla="*/ 524870 w 528358"/>
              <a:gd name="connsiteY45" fmla="*/ 609872 h 705171"/>
              <a:gd name="connsiteX46" fmla="*/ 525917 w 528358"/>
              <a:gd name="connsiteY46" fmla="*/ 603836 h 705171"/>
              <a:gd name="connsiteX47" fmla="*/ 526963 w 528358"/>
              <a:gd name="connsiteY47" fmla="*/ 598119 h 705171"/>
              <a:gd name="connsiteX48" fmla="*/ 527660 w 528358"/>
              <a:gd name="connsiteY48" fmla="*/ 592083 h 705171"/>
              <a:gd name="connsiteX49" fmla="*/ 528358 w 528358"/>
              <a:gd name="connsiteY49" fmla="*/ 586047 h 705171"/>
              <a:gd name="connsiteX50" fmla="*/ 528358 w 528358"/>
              <a:gd name="connsiteY50" fmla="*/ 580329 h 705171"/>
              <a:gd name="connsiteX51" fmla="*/ 528358 w 528358"/>
              <a:gd name="connsiteY51" fmla="*/ 574294 h 705171"/>
              <a:gd name="connsiteX52" fmla="*/ 527660 w 528358"/>
              <a:gd name="connsiteY52" fmla="*/ 568258 h 705171"/>
              <a:gd name="connsiteX53" fmla="*/ 526963 w 528358"/>
              <a:gd name="connsiteY53" fmla="*/ 562223 h 705171"/>
              <a:gd name="connsiteX54" fmla="*/ 525917 w 528358"/>
              <a:gd name="connsiteY54" fmla="*/ 556505 h 705171"/>
              <a:gd name="connsiteX55" fmla="*/ 524870 w 528358"/>
              <a:gd name="connsiteY55" fmla="*/ 550469 h 705171"/>
              <a:gd name="connsiteX56" fmla="*/ 523127 w 528358"/>
              <a:gd name="connsiteY56" fmla="*/ 544433 h 705171"/>
              <a:gd name="connsiteX57" fmla="*/ 521383 w 528358"/>
              <a:gd name="connsiteY57" fmla="*/ 539033 h 705171"/>
              <a:gd name="connsiteX58" fmla="*/ 519290 w 528358"/>
              <a:gd name="connsiteY58" fmla="*/ 532997 h 705171"/>
              <a:gd name="connsiteX59" fmla="*/ 516849 w 528358"/>
              <a:gd name="connsiteY59" fmla="*/ 527597 h 705171"/>
              <a:gd name="connsiteX60" fmla="*/ 514059 w 528358"/>
              <a:gd name="connsiteY60" fmla="*/ 522197 h 705171"/>
              <a:gd name="connsiteX61" fmla="*/ 510920 w 528358"/>
              <a:gd name="connsiteY61" fmla="*/ 516479 h 705171"/>
              <a:gd name="connsiteX62" fmla="*/ 507782 w 528358"/>
              <a:gd name="connsiteY62" fmla="*/ 511396 h 705171"/>
              <a:gd name="connsiteX63" fmla="*/ 504294 w 528358"/>
              <a:gd name="connsiteY63" fmla="*/ 505996 h 705171"/>
              <a:gd name="connsiteX64" fmla="*/ 500458 w 528358"/>
              <a:gd name="connsiteY64" fmla="*/ 501231 h 705171"/>
              <a:gd name="connsiteX65" fmla="*/ 496273 w 528358"/>
              <a:gd name="connsiteY65" fmla="*/ 496466 h 705171"/>
              <a:gd name="connsiteX66" fmla="*/ 491739 w 528358"/>
              <a:gd name="connsiteY66" fmla="*/ 491701 h 7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28358" h="705171">
                <a:moveTo>
                  <a:pt x="0" y="0"/>
                </a:moveTo>
                <a:lnTo>
                  <a:pt x="0" y="353336"/>
                </a:lnTo>
                <a:lnTo>
                  <a:pt x="315271" y="668640"/>
                </a:lnTo>
                <a:lnTo>
                  <a:pt x="319805" y="673087"/>
                </a:lnTo>
                <a:lnTo>
                  <a:pt x="324688" y="677217"/>
                </a:lnTo>
                <a:lnTo>
                  <a:pt x="329919" y="681029"/>
                </a:lnTo>
                <a:lnTo>
                  <a:pt x="334801" y="684523"/>
                </a:lnTo>
                <a:lnTo>
                  <a:pt x="340033" y="687700"/>
                </a:lnTo>
                <a:lnTo>
                  <a:pt x="345613" y="690876"/>
                </a:lnTo>
                <a:lnTo>
                  <a:pt x="350844" y="693735"/>
                </a:lnTo>
                <a:lnTo>
                  <a:pt x="356424" y="695959"/>
                </a:lnTo>
                <a:lnTo>
                  <a:pt x="362353" y="698183"/>
                </a:lnTo>
                <a:lnTo>
                  <a:pt x="367933" y="700089"/>
                </a:lnTo>
                <a:lnTo>
                  <a:pt x="373861" y="701677"/>
                </a:lnTo>
                <a:lnTo>
                  <a:pt x="379790" y="702630"/>
                </a:lnTo>
                <a:lnTo>
                  <a:pt x="385719" y="703901"/>
                </a:lnTo>
                <a:lnTo>
                  <a:pt x="391648" y="704536"/>
                </a:lnTo>
                <a:lnTo>
                  <a:pt x="397576" y="704854"/>
                </a:lnTo>
                <a:lnTo>
                  <a:pt x="403505" y="705171"/>
                </a:lnTo>
                <a:lnTo>
                  <a:pt x="409434" y="704854"/>
                </a:lnTo>
                <a:lnTo>
                  <a:pt x="415363" y="704536"/>
                </a:lnTo>
                <a:lnTo>
                  <a:pt x="421292" y="703901"/>
                </a:lnTo>
                <a:lnTo>
                  <a:pt x="427220" y="702630"/>
                </a:lnTo>
                <a:lnTo>
                  <a:pt x="433149" y="701677"/>
                </a:lnTo>
                <a:lnTo>
                  <a:pt x="439078" y="700089"/>
                </a:lnTo>
                <a:lnTo>
                  <a:pt x="445007" y="698183"/>
                </a:lnTo>
                <a:lnTo>
                  <a:pt x="450587" y="695959"/>
                </a:lnTo>
                <a:lnTo>
                  <a:pt x="456167" y="693735"/>
                </a:lnTo>
                <a:lnTo>
                  <a:pt x="461747" y="690876"/>
                </a:lnTo>
                <a:lnTo>
                  <a:pt x="466978" y="687700"/>
                </a:lnTo>
                <a:lnTo>
                  <a:pt x="472209" y="684523"/>
                </a:lnTo>
                <a:lnTo>
                  <a:pt x="477440" y="681029"/>
                </a:lnTo>
                <a:lnTo>
                  <a:pt x="482323" y="677217"/>
                </a:lnTo>
                <a:lnTo>
                  <a:pt x="487205" y="673087"/>
                </a:lnTo>
                <a:lnTo>
                  <a:pt x="491739" y="668640"/>
                </a:lnTo>
                <a:lnTo>
                  <a:pt x="496273" y="663875"/>
                </a:lnTo>
                <a:lnTo>
                  <a:pt x="500458" y="659110"/>
                </a:lnTo>
                <a:lnTo>
                  <a:pt x="504294" y="654345"/>
                </a:lnTo>
                <a:lnTo>
                  <a:pt x="507782" y="648945"/>
                </a:lnTo>
                <a:lnTo>
                  <a:pt x="510920" y="643862"/>
                </a:lnTo>
                <a:lnTo>
                  <a:pt x="514059" y="638144"/>
                </a:lnTo>
                <a:lnTo>
                  <a:pt x="516849" y="632744"/>
                </a:lnTo>
                <a:lnTo>
                  <a:pt x="519290" y="627344"/>
                </a:lnTo>
                <a:lnTo>
                  <a:pt x="521383" y="621308"/>
                </a:lnTo>
                <a:lnTo>
                  <a:pt x="523127" y="615908"/>
                </a:lnTo>
                <a:lnTo>
                  <a:pt x="524870" y="609872"/>
                </a:lnTo>
                <a:lnTo>
                  <a:pt x="525917" y="603836"/>
                </a:lnTo>
                <a:lnTo>
                  <a:pt x="526963" y="598119"/>
                </a:lnTo>
                <a:lnTo>
                  <a:pt x="527660" y="592083"/>
                </a:lnTo>
                <a:lnTo>
                  <a:pt x="528358" y="586047"/>
                </a:lnTo>
                <a:lnTo>
                  <a:pt x="528358" y="580329"/>
                </a:lnTo>
                <a:lnTo>
                  <a:pt x="528358" y="574294"/>
                </a:lnTo>
                <a:lnTo>
                  <a:pt x="527660" y="568258"/>
                </a:lnTo>
                <a:lnTo>
                  <a:pt x="526963" y="562223"/>
                </a:lnTo>
                <a:lnTo>
                  <a:pt x="525917" y="556505"/>
                </a:lnTo>
                <a:lnTo>
                  <a:pt x="524870" y="550469"/>
                </a:lnTo>
                <a:lnTo>
                  <a:pt x="523127" y="544433"/>
                </a:lnTo>
                <a:lnTo>
                  <a:pt x="521383" y="539033"/>
                </a:lnTo>
                <a:lnTo>
                  <a:pt x="519290" y="532997"/>
                </a:lnTo>
                <a:lnTo>
                  <a:pt x="516849" y="527597"/>
                </a:lnTo>
                <a:lnTo>
                  <a:pt x="514059" y="522197"/>
                </a:lnTo>
                <a:lnTo>
                  <a:pt x="510920" y="516479"/>
                </a:lnTo>
                <a:lnTo>
                  <a:pt x="507782" y="511396"/>
                </a:lnTo>
                <a:lnTo>
                  <a:pt x="504294" y="505996"/>
                </a:lnTo>
                <a:lnTo>
                  <a:pt x="500458" y="501231"/>
                </a:lnTo>
                <a:lnTo>
                  <a:pt x="496273" y="496466"/>
                </a:lnTo>
                <a:lnTo>
                  <a:pt x="491739" y="4917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0" name="Title 1">
            <a:extLst>
              <a:ext uri="{FF2B5EF4-FFF2-40B4-BE49-F238E27FC236}">
                <a16:creationId xmlns="" xmlns:a16="http://schemas.microsoft.com/office/drawing/2014/main" id="{662E5132-A7A1-488D-9B70-70768FCF1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365126"/>
            <a:ext cx="5544616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="" xmlns:a16="http://schemas.microsoft.com/office/drawing/2014/main" id="{8ED6518A-DFCF-48C7-ACB1-F7CE9A707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825625"/>
            <a:ext cx="5544616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480797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266F7E2-04F1-46F6-BC28-860498EA0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8D4BF316-3424-4800-B236-6546FB94A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22248BB-BC4E-49A2-B98C-5009DC6A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827CA6B-FF7F-4D8F-8569-BF95071BA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06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47FF-93F8-4F88-BEF2-679AB68A4A2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5C87-A97C-4BF2-B61A-3DB27A55F0C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99319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D53BA069-D012-428D-9307-69262E7980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54"/>
          <a:stretch>
            <a:fillRect/>
          </a:stretch>
        </p:blipFill>
        <p:spPr>
          <a:xfrm>
            <a:off x="279966" y="0"/>
            <a:ext cx="8867360" cy="6858000"/>
          </a:xfrm>
          <a:custGeom>
            <a:avLst/>
            <a:gdLst>
              <a:gd name="connsiteX0" fmla="*/ 0 w 8867360"/>
              <a:gd name="connsiteY0" fmla="*/ 0 h 6858000"/>
              <a:gd name="connsiteX1" fmla="*/ 8867360 w 8867360"/>
              <a:gd name="connsiteY1" fmla="*/ 0 h 6858000"/>
              <a:gd name="connsiteX2" fmla="*/ 8867360 w 8867360"/>
              <a:gd name="connsiteY2" fmla="*/ 6858000 h 6858000"/>
              <a:gd name="connsiteX3" fmla="*/ 0 w 88673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7360" h="6858000">
                <a:moveTo>
                  <a:pt x="0" y="0"/>
                </a:moveTo>
                <a:lnTo>
                  <a:pt x="8867360" y="0"/>
                </a:lnTo>
                <a:lnTo>
                  <a:pt x="886736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70D0F2FC-A5E2-45DE-988F-0396FA7D0DE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8071474" cy="6858000"/>
          </a:xfrm>
          <a:custGeom>
            <a:avLst/>
            <a:gdLst>
              <a:gd name="connsiteX0" fmla="*/ 8071474 w 8071474"/>
              <a:gd name="connsiteY0" fmla="*/ 0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</a:cxnLst>
            <a:rect l="l" t="t" r="r" b="b"/>
            <a:pathLst>
              <a:path w="8071474" h="6858000">
                <a:moveTo>
                  <a:pt x="8071474" y="0"/>
                </a:moveTo>
                <a:lnTo>
                  <a:pt x="0" y="0"/>
                </a:lnTo>
                <a:lnTo>
                  <a:pt x="692823" y="691198"/>
                </a:lnTo>
                <a:cubicBezTo>
                  <a:pt x="692231" y="688658"/>
                  <a:pt x="691936" y="686435"/>
                  <a:pt x="691345" y="683895"/>
                </a:cubicBezTo>
                <a:cubicBezTo>
                  <a:pt x="691049" y="681355"/>
                  <a:pt x="691049" y="678815"/>
                  <a:pt x="690754" y="676275"/>
                </a:cubicBezTo>
                <a:lnTo>
                  <a:pt x="690754" y="669290"/>
                </a:lnTo>
                <a:lnTo>
                  <a:pt x="690754" y="661988"/>
                </a:lnTo>
                <a:cubicBezTo>
                  <a:pt x="691049" y="659448"/>
                  <a:pt x="691049" y="656908"/>
                  <a:pt x="691345" y="654368"/>
                </a:cubicBezTo>
                <a:cubicBezTo>
                  <a:pt x="691640" y="652145"/>
                  <a:pt x="692231" y="649605"/>
                  <a:pt x="692527" y="647383"/>
                </a:cubicBezTo>
                <a:cubicBezTo>
                  <a:pt x="693118" y="644843"/>
                  <a:pt x="693414" y="642620"/>
                  <a:pt x="694005" y="640080"/>
                </a:cubicBezTo>
                <a:cubicBezTo>
                  <a:pt x="694596" y="637858"/>
                  <a:pt x="695187" y="635318"/>
                  <a:pt x="695778" y="633095"/>
                </a:cubicBezTo>
                <a:cubicBezTo>
                  <a:pt x="696665" y="630555"/>
                  <a:pt x="697256" y="628333"/>
                  <a:pt x="698143" y="625793"/>
                </a:cubicBezTo>
                <a:cubicBezTo>
                  <a:pt x="699030" y="623570"/>
                  <a:pt x="699916" y="621030"/>
                  <a:pt x="700803" y="618808"/>
                </a:cubicBezTo>
                <a:cubicBezTo>
                  <a:pt x="701985" y="616585"/>
                  <a:pt x="702872" y="614363"/>
                  <a:pt x="704054" y="612140"/>
                </a:cubicBezTo>
                <a:cubicBezTo>
                  <a:pt x="705237" y="609918"/>
                  <a:pt x="706419" y="608013"/>
                  <a:pt x="707601" y="605790"/>
                </a:cubicBezTo>
                <a:lnTo>
                  <a:pt x="712035" y="599123"/>
                </a:lnTo>
                <a:cubicBezTo>
                  <a:pt x="713513" y="596900"/>
                  <a:pt x="714695" y="594995"/>
                  <a:pt x="716173" y="592773"/>
                </a:cubicBezTo>
                <a:cubicBezTo>
                  <a:pt x="717946" y="590868"/>
                  <a:pt x="719424" y="588963"/>
                  <a:pt x="721198" y="587058"/>
                </a:cubicBezTo>
                <a:lnTo>
                  <a:pt x="726518" y="581343"/>
                </a:lnTo>
                <a:cubicBezTo>
                  <a:pt x="727996" y="579755"/>
                  <a:pt x="729769" y="578485"/>
                  <a:pt x="731247" y="576898"/>
                </a:cubicBezTo>
                <a:cubicBezTo>
                  <a:pt x="732725" y="575310"/>
                  <a:pt x="734498" y="574040"/>
                  <a:pt x="735976" y="572453"/>
                </a:cubicBezTo>
                <a:cubicBezTo>
                  <a:pt x="737750" y="571183"/>
                  <a:pt x="739227" y="570230"/>
                  <a:pt x="741001" y="568960"/>
                </a:cubicBezTo>
                <a:cubicBezTo>
                  <a:pt x="742774" y="567690"/>
                  <a:pt x="744252" y="566738"/>
                  <a:pt x="746026" y="565468"/>
                </a:cubicBezTo>
                <a:cubicBezTo>
                  <a:pt x="747799" y="564515"/>
                  <a:pt x="749277" y="563245"/>
                  <a:pt x="751050" y="562293"/>
                </a:cubicBezTo>
                <a:cubicBezTo>
                  <a:pt x="752824" y="561023"/>
                  <a:pt x="754597" y="560070"/>
                  <a:pt x="756371" y="558800"/>
                </a:cubicBezTo>
                <a:cubicBezTo>
                  <a:pt x="758144" y="558165"/>
                  <a:pt x="759918" y="557213"/>
                  <a:pt x="761691" y="556578"/>
                </a:cubicBezTo>
                <a:cubicBezTo>
                  <a:pt x="763760" y="555625"/>
                  <a:pt x="765533" y="554990"/>
                  <a:pt x="767602" y="554038"/>
                </a:cubicBezTo>
                <a:cubicBezTo>
                  <a:pt x="769376" y="553403"/>
                  <a:pt x="771149" y="552450"/>
                  <a:pt x="772923" y="551815"/>
                </a:cubicBezTo>
                <a:cubicBezTo>
                  <a:pt x="774992" y="551180"/>
                  <a:pt x="776765" y="550545"/>
                  <a:pt x="778834" y="549910"/>
                </a:cubicBezTo>
                <a:cubicBezTo>
                  <a:pt x="780608" y="549593"/>
                  <a:pt x="782677" y="548958"/>
                  <a:pt x="784450" y="548640"/>
                </a:cubicBezTo>
                <a:cubicBezTo>
                  <a:pt x="786224" y="548323"/>
                  <a:pt x="788293" y="547688"/>
                  <a:pt x="790066" y="547370"/>
                </a:cubicBezTo>
                <a:lnTo>
                  <a:pt x="795977" y="546418"/>
                </a:lnTo>
                <a:cubicBezTo>
                  <a:pt x="798046" y="546100"/>
                  <a:pt x="800115" y="546100"/>
                  <a:pt x="802184" y="545783"/>
                </a:cubicBezTo>
                <a:cubicBezTo>
                  <a:pt x="803958" y="545783"/>
                  <a:pt x="806027" y="545465"/>
                  <a:pt x="807800" y="545465"/>
                </a:cubicBezTo>
                <a:cubicBezTo>
                  <a:pt x="809869" y="545148"/>
                  <a:pt x="811938" y="545148"/>
                  <a:pt x="814007" y="544830"/>
                </a:cubicBezTo>
                <a:cubicBezTo>
                  <a:pt x="815781" y="545148"/>
                  <a:pt x="817850" y="545148"/>
                  <a:pt x="819623" y="545465"/>
                </a:cubicBezTo>
                <a:cubicBezTo>
                  <a:pt x="821692" y="545465"/>
                  <a:pt x="823761" y="545783"/>
                  <a:pt x="825830" y="545783"/>
                </a:cubicBezTo>
                <a:cubicBezTo>
                  <a:pt x="827604" y="546100"/>
                  <a:pt x="829673" y="546100"/>
                  <a:pt x="831446" y="546418"/>
                </a:cubicBezTo>
                <a:lnTo>
                  <a:pt x="837358" y="547370"/>
                </a:lnTo>
                <a:cubicBezTo>
                  <a:pt x="839131" y="547688"/>
                  <a:pt x="841200" y="548323"/>
                  <a:pt x="842974" y="548640"/>
                </a:cubicBezTo>
                <a:cubicBezTo>
                  <a:pt x="845042" y="548958"/>
                  <a:pt x="846816" y="549593"/>
                  <a:pt x="848885" y="549910"/>
                </a:cubicBezTo>
                <a:cubicBezTo>
                  <a:pt x="850658" y="550545"/>
                  <a:pt x="852727" y="551180"/>
                  <a:pt x="854501" y="551815"/>
                </a:cubicBezTo>
                <a:cubicBezTo>
                  <a:pt x="856274" y="552450"/>
                  <a:pt x="858343" y="553403"/>
                  <a:pt x="860117" y="554038"/>
                </a:cubicBezTo>
                <a:cubicBezTo>
                  <a:pt x="861890" y="554990"/>
                  <a:pt x="863959" y="555625"/>
                  <a:pt x="865733" y="556578"/>
                </a:cubicBezTo>
                <a:cubicBezTo>
                  <a:pt x="867506" y="557213"/>
                  <a:pt x="869280" y="558165"/>
                  <a:pt x="871053" y="558800"/>
                </a:cubicBezTo>
                <a:cubicBezTo>
                  <a:pt x="872826" y="560070"/>
                  <a:pt x="874600" y="561023"/>
                  <a:pt x="876373" y="562293"/>
                </a:cubicBezTo>
                <a:cubicBezTo>
                  <a:pt x="878147" y="563245"/>
                  <a:pt x="879624" y="564515"/>
                  <a:pt x="881398" y="565468"/>
                </a:cubicBezTo>
                <a:cubicBezTo>
                  <a:pt x="883171" y="566738"/>
                  <a:pt x="884945" y="567690"/>
                  <a:pt x="886718" y="568960"/>
                </a:cubicBezTo>
                <a:cubicBezTo>
                  <a:pt x="888196" y="570230"/>
                  <a:pt x="889970" y="571183"/>
                  <a:pt x="891447" y="572453"/>
                </a:cubicBezTo>
                <a:cubicBezTo>
                  <a:pt x="892925" y="574040"/>
                  <a:pt x="894699" y="575310"/>
                  <a:pt x="896177" y="576898"/>
                </a:cubicBezTo>
                <a:cubicBezTo>
                  <a:pt x="897654" y="578485"/>
                  <a:pt x="899428" y="579755"/>
                  <a:pt x="900906" y="581343"/>
                </a:cubicBezTo>
                <a:lnTo>
                  <a:pt x="1431459" y="1111568"/>
                </a:lnTo>
                <a:lnTo>
                  <a:pt x="2394731" y="2074863"/>
                </a:lnTo>
                <a:cubicBezTo>
                  <a:pt x="2396208" y="2076450"/>
                  <a:pt x="2397686" y="2077720"/>
                  <a:pt x="2399164" y="2079308"/>
                </a:cubicBezTo>
                <a:cubicBezTo>
                  <a:pt x="2400938" y="2080578"/>
                  <a:pt x="2402415" y="2082165"/>
                  <a:pt x="2404189" y="2083435"/>
                </a:cubicBezTo>
                <a:cubicBezTo>
                  <a:pt x="2405667" y="2084705"/>
                  <a:pt x="2407440" y="2085975"/>
                  <a:pt x="2408918" y="2087245"/>
                </a:cubicBezTo>
                <a:cubicBezTo>
                  <a:pt x="2410692" y="2088515"/>
                  <a:pt x="2412169" y="2089468"/>
                  <a:pt x="2413943" y="2090738"/>
                </a:cubicBezTo>
                <a:cubicBezTo>
                  <a:pt x="2415716" y="2091690"/>
                  <a:pt x="2417490" y="2092960"/>
                  <a:pt x="2419263" y="2093913"/>
                </a:cubicBezTo>
                <a:lnTo>
                  <a:pt x="2424583" y="2096770"/>
                </a:lnTo>
                <a:cubicBezTo>
                  <a:pt x="2426357" y="2097723"/>
                  <a:pt x="2428426" y="2098675"/>
                  <a:pt x="2430199" y="2099628"/>
                </a:cubicBezTo>
                <a:cubicBezTo>
                  <a:pt x="2431973" y="2100263"/>
                  <a:pt x="2433746" y="2101215"/>
                  <a:pt x="2435520" y="2101850"/>
                </a:cubicBezTo>
                <a:cubicBezTo>
                  <a:pt x="2437293" y="2102485"/>
                  <a:pt x="2439362" y="2103438"/>
                  <a:pt x="2441136" y="2104073"/>
                </a:cubicBezTo>
                <a:cubicBezTo>
                  <a:pt x="2443205" y="2104708"/>
                  <a:pt x="2444978" y="2105025"/>
                  <a:pt x="2447047" y="2105660"/>
                </a:cubicBezTo>
                <a:cubicBezTo>
                  <a:pt x="2448820" y="2106295"/>
                  <a:pt x="2450889" y="2106930"/>
                  <a:pt x="2452663" y="2107565"/>
                </a:cubicBezTo>
                <a:lnTo>
                  <a:pt x="2458574" y="2108518"/>
                </a:lnTo>
                <a:cubicBezTo>
                  <a:pt x="2460348" y="2108835"/>
                  <a:pt x="2462417" y="2109470"/>
                  <a:pt x="2464190" y="2109788"/>
                </a:cubicBezTo>
                <a:cubicBezTo>
                  <a:pt x="2465964" y="2110105"/>
                  <a:pt x="2468033" y="2110105"/>
                  <a:pt x="2469806" y="2110423"/>
                </a:cubicBezTo>
                <a:cubicBezTo>
                  <a:pt x="2471875" y="2110423"/>
                  <a:pt x="2473944" y="2110740"/>
                  <a:pt x="2476013" y="2110740"/>
                </a:cubicBezTo>
                <a:cubicBezTo>
                  <a:pt x="2478082" y="2110740"/>
                  <a:pt x="2479856" y="2111058"/>
                  <a:pt x="2481925" y="2111058"/>
                </a:cubicBezTo>
                <a:cubicBezTo>
                  <a:pt x="2483994" y="2111058"/>
                  <a:pt x="2485767" y="2110740"/>
                  <a:pt x="2487836" y="2110740"/>
                </a:cubicBezTo>
                <a:cubicBezTo>
                  <a:pt x="2489905" y="2110740"/>
                  <a:pt x="2491678" y="2110423"/>
                  <a:pt x="2493747" y="2110423"/>
                </a:cubicBezTo>
                <a:cubicBezTo>
                  <a:pt x="2495521" y="2110105"/>
                  <a:pt x="2497590" y="2110105"/>
                  <a:pt x="2499363" y="2109788"/>
                </a:cubicBezTo>
                <a:cubicBezTo>
                  <a:pt x="2501432" y="2109470"/>
                  <a:pt x="2503501" y="2108835"/>
                  <a:pt x="2505570" y="2108518"/>
                </a:cubicBezTo>
                <a:lnTo>
                  <a:pt x="2511186" y="2107565"/>
                </a:lnTo>
                <a:cubicBezTo>
                  <a:pt x="2513255" y="2106930"/>
                  <a:pt x="2515029" y="2106295"/>
                  <a:pt x="2517098" y="2105660"/>
                </a:cubicBezTo>
                <a:cubicBezTo>
                  <a:pt x="2518871" y="2105025"/>
                  <a:pt x="2520940" y="2104708"/>
                  <a:pt x="2522714" y="2104073"/>
                </a:cubicBezTo>
                <a:cubicBezTo>
                  <a:pt x="2524487" y="2103438"/>
                  <a:pt x="2526260" y="2102485"/>
                  <a:pt x="2528034" y="2101850"/>
                </a:cubicBezTo>
                <a:cubicBezTo>
                  <a:pt x="2530103" y="2101215"/>
                  <a:pt x="2531876" y="2100263"/>
                  <a:pt x="2533945" y="2099628"/>
                </a:cubicBezTo>
                <a:lnTo>
                  <a:pt x="2539266" y="2096770"/>
                </a:lnTo>
                <a:cubicBezTo>
                  <a:pt x="2541039" y="2095818"/>
                  <a:pt x="2542517" y="2094865"/>
                  <a:pt x="2544290" y="2093913"/>
                </a:cubicBezTo>
                <a:cubicBezTo>
                  <a:pt x="2546064" y="2092960"/>
                  <a:pt x="2547837" y="2091690"/>
                  <a:pt x="2549611" y="2090738"/>
                </a:cubicBezTo>
                <a:cubicBezTo>
                  <a:pt x="2551384" y="2089468"/>
                  <a:pt x="2552862" y="2088515"/>
                  <a:pt x="2554635" y="2087245"/>
                </a:cubicBezTo>
                <a:cubicBezTo>
                  <a:pt x="2556409" y="2085975"/>
                  <a:pt x="2557887" y="2084705"/>
                  <a:pt x="2559660" y="2083435"/>
                </a:cubicBezTo>
                <a:cubicBezTo>
                  <a:pt x="2561138" y="2082165"/>
                  <a:pt x="2562912" y="2080578"/>
                  <a:pt x="2564389" y="2079308"/>
                </a:cubicBezTo>
                <a:cubicBezTo>
                  <a:pt x="2565867" y="2077720"/>
                  <a:pt x="2567641" y="2076450"/>
                  <a:pt x="2569119" y="2074863"/>
                </a:cubicBezTo>
                <a:cubicBezTo>
                  <a:pt x="2570596" y="2073275"/>
                  <a:pt x="2571779" y="2071688"/>
                  <a:pt x="2573257" y="2070100"/>
                </a:cubicBezTo>
                <a:lnTo>
                  <a:pt x="2577395" y="2065655"/>
                </a:lnTo>
                <a:cubicBezTo>
                  <a:pt x="2578577" y="2064068"/>
                  <a:pt x="2580055" y="2062163"/>
                  <a:pt x="2581237" y="2060575"/>
                </a:cubicBezTo>
                <a:cubicBezTo>
                  <a:pt x="2582419" y="2058988"/>
                  <a:pt x="2583602" y="2057083"/>
                  <a:pt x="2584784" y="2055495"/>
                </a:cubicBezTo>
                <a:cubicBezTo>
                  <a:pt x="2585966" y="2053908"/>
                  <a:pt x="2586853" y="2052003"/>
                  <a:pt x="2588035" y="2050415"/>
                </a:cubicBezTo>
                <a:cubicBezTo>
                  <a:pt x="2588922" y="2048510"/>
                  <a:pt x="2590104" y="2046923"/>
                  <a:pt x="2590991" y="2045018"/>
                </a:cubicBezTo>
                <a:cubicBezTo>
                  <a:pt x="2591878" y="2043113"/>
                  <a:pt x="2592764" y="2041525"/>
                  <a:pt x="2593651" y="2039620"/>
                </a:cubicBezTo>
                <a:cubicBezTo>
                  <a:pt x="2594538" y="2037715"/>
                  <a:pt x="2595129" y="2036128"/>
                  <a:pt x="2596016" y="2034223"/>
                </a:cubicBezTo>
                <a:cubicBezTo>
                  <a:pt x="2596607" y="2032318"/>
                  <a:pt x="2597494" y="2030413"/>
                  <a:pt x="2598085" y="2028508"/>
                </a:cubicBezTo>
                <a:lnTo>
                  <a:pt x="2599858" y="2022793"/>
                </a:lnTo>
                <a:cubicBezTo>
                  <a:pt x="2600449" y="2020888"/>
                  <a:pt x="2600745" y="2018983"/>
                  <a:pt x="2601336" y="2017078"/>
                </a:cubicBezTo>
                <a:cubicBezTo>
                  <a:pt x="2601927" y="2015173"/>
                  <a:pt x="2602223" y="2013268"/>
                  <a:pt x="2602814" y="2011363"/>
                </a:cubicBezTo>
                <a:cubicBezTo>
                  <a:pt x="2603109" y="2009458"/>
                  <a:pt x="2603701" y="2007553"/>
                  <a:pt x="2603996" y="2005648"/>
                </a:cubicBezTo>
                <a:cubicBezTo>
                  <a:pt x="2604292" y="2003743"/>
                  <a:pt x="2604292" y="2001520"/>
                  <a:pt x="2604587" y="1999615"/>
                </a:cubicBezTo>
                <a:cubicBezTo>
                  <a:pt x="2604587" y="1997710"/>
                  <a:pt x="2604883" y="1995488"/>
                  <a:pt x="2604883" y="1993583"/>
                </a:cubicBezTo>
                <a:lnTo>
                  <a:pt x="2604883" y="1987550"/>
                </a:lnTo>
                <a:lnTo>
                  <a:pt x="2604883" y="1981835"/>
                </a:lnTo>
                <a:cubicBezTo>
                  <a:pt x="2604883" y="1979930"/>
                  <a:pt x="2604587" y="1978025"/>
                  <a:pt x="2604587" y="1976120"/>
                </a:cubicBezTo>
                <a:cubicBezTo>
                  <a:pt x="2604292" y="1974215"/>
                  <a:pt x="2604292" y="1971993"/>
                  <a:pt x="2603996" y="1970088"/>
                </a:cubicBezTo>
                <a:cubicBezTo>
                  <a:pt x="2603701" y="1968183"/>
                  <a:pt x="2603109" y="1966278"/>
                  <a:pt x="2602814" y="1964373"/>
                </a:cubicBezTo>
                <a:cubicBezTo>
                  <a:pt x="2602223" y="1962468"/>
                  <a:pt x="2601927" y="1960563"/>
                  <a:pt x="2601336" y="1958658"/>
                </a:cubicBezTo>
                <a:cubicBezTo>
                  <a:pt x="2600745" y="1956753"/>
                  <a:pt x="2600449" y="1954530"/>
                  <a:pt x="2599858" y="1952625"/>
                </a:cubicBezTo>
                <a:lnTo>
                  <a:pt x="2598085" y="1946910"/>
                </a:lnTo>
                <a:cubicBezTo>
                  <a:pt x="2597494" y="1945005"/>
                  <a:pt x="2596607" y="1943100"/>
                  <a:pt x="2596016" y="1941195"/>
                </a:cubicBezTo>
                <a:cubicBezTo>
                  <a:pt x="2595129" y="1939290"/>
                  <a:pt x="2594538" y="1937703"/>
                  <a:pt x="2593651" y="1935798"/>
                </a:cubicBezTo>
                <a:cubicBezTo>
                  <a:pt x="2592764" y="1933893"/>
                  <a:pt x="2591878" y="1932305"/>
                  <a:pt x="2590991" y="1930400"/>
                </a:cubicBezTo>
                <a:cubicBezTo>
                  <a:pt x="2590104" y="1928495"/>
                  <a:pt x="2588922" y="1926908"/>
                  <a:pt x="2588035" y="1925003"/>
                </a:cubicBezTo>
                <a:cubicBezTo>
                  <a:pt x="2586853" y="1923415"/>
                  <a:pt x="2585966" y="1921510"/>
                  <a:pt x="2584784" y="1919923"/>
                </a:cubicBezTo>
                <a:lnTo>
                  <a:pt x="2581237" y="1915160"/>
                </a:lnTo>
                <a:cubicBezTo>
                  <a:pt x="2580055" y="1913573"/>
                  <a:pt x="2578577" y="1911668"/>
                  <a:pt x="2577395" y="1910080"/>
                </a:cubicBezTo>
                <a:cubicBezTo>
                  <a:pt x="2575917" y="1908493"/>
                  <a:pt x="2574734" y="1906905"/>
                  <a:pt x="2573257" y="1905318"/>
                </a:cubicBezTo>
                <a:cubicBezTo>
                  <a:pt x="2571779" y="1903730"/>
                  <a:pt x="2570596" y="1902143"/>
                  <a:pt x="2569119" y="1900555"/>
                </a:cubicBezTo>
                <a:lnTo>
                  <a:pt x="1590477" y="922020"/>
                </a:lnTo>
                <a:lnTo>
                  <a:pt x="1272736" y="604203"/>
                </a:lnTo>
                <a:lnTo>
                  <a:pt x="1268303" y="599440"/>
                </a:lnTo>
                <a:lnTo>
                  <a:pt x="1264165" y="594995"/>
                </a:lnTo>
                <a:cubicBezTo>
                  <a:pt x="1262983" y="593408"/>
                  <a:pt x="1261505" y="591503"/>
                  <a:pt x="1260322" y="589915"/>
                </a:cubicBezTo>
                <a:cubicBezTo>
                  <a:pt x="1259140" y="588328"/>
                  <a:pt x="1257958" y="586423"/>
                  <a:pt x="1256776" y="584835"/>
                </a:cubicBezTo>
                <a:cubicBezTo>
                  <a:pt x="1255593" y="583248"/>
                  <a:pt x="1254707" y="581343"/>
                  <a:pt x="1253524" y="579755"/>
                </a:cubicBezTo>
                <a:cubicBezTo>
                  <a:pt x="1252638" y="577850"/>
                  <a:pt x="1251751" y="576263"/>
                  <a:pt x="1250864" y="574358"/>
                </a:cubicBezTo>
                <a:cubicBezTo>
                  <a:pt x="1249977" y="572453"/>
                  <a:pt x="1248795" y="570865"/>
                  <a:pt x="1247908" y="568960"/>
                </a:cubicBezTo>
                <a:cubicBezTo>
                  <a:pt x="1247317" y="567055"/>
                  <a:pt x="1246431" y="565468"/>
                  <a:pt x="1245839" y="563563"/>
                </a:cubicBezTo>
                <a:cubicBezTo>
                  <a:pt x="1244953" y="561658"/>
                  <a:pt x="1244361" y="559753"/>
                  <a:pt x="1243475" y="557848"/>
                </a:cubicBezTo>
                <a:lnTo>
                  <a:pt x="1241701" y="552133"/>
                </a:lnTo>
                <a:lnTo>
                  <a:pt x="1239928" y="546418"/>
                </a:lnTo>
                <a:cubicBezTo>
                  <a:pt x="1239632" y="544513"/>
                  <a:pt x="1239041" y="542608"/>
                  <a:pt x="1238746" y="540703"/>
                </a:cubicBezTo>
                <a:lnTo>
                  <a:pt x="1237859" y="534988"/>
                </a:lnTo>
                <a:cubicBezTo>
                  <a:pt x="1237563" y="532765"/>
                  <a:pt x="1237268" y="530860"/>
                  <a:pt x="1236972" y="528638"/>
                </a:cubicBezTo>
                <a:cubicBezTo>
                  <a:pt x="1236972" y="526733"/>
                  <a:pt x="1236677" y="524828"/>
                  <a:pt x="1236677" y="522923"/>
                </a:cubicBezTo>
                <a:cubicBezTo>
                  <a:pt x="1236677" y="521018"/>
                  <a:pt x="1236381" y="518795"/>
                  <a:pt x="1236381" y="516890"/>
                </a:cubicBezTo>
                <a:cubicBezTo>
                  <a:pt x="1236381" y="514985"/>
                  <a:pt x="1236677" y="513080"/>
                  <a:pt x="1236677" y="511175"/>
                </a:cubicBezTo>
                <a:cubicBezTo>
                  <a:pt x="1236677" y="509270"/>
                  <a:pt x="1236972" y="507365"/>
                  <a:pt x="1236972" y="505460"/>
                </a:cubicBezTo>
                <a:cubicBezTo>
                  <a:pt x="1237268" y="503555"/>
                  <a:pt x="1237563" y="501333"/>
                  <a:pt x="1237859" y="499428"/>
                </a:cubicBezTo>
                <a:lnTo>
                  <a:pt x="1238746" y="493713"/>
                </a:lnTo>
                <a:cubicBezTo>
                  <a:pt x="1239041" y="491808"/>
                  <a:pt x="1239632" y="489585"/>
                  <a:pt x="1239928" y="487680"/>
                </a:cubicBezTo>
                <a:lnTo>
                  <a:pt x="1241701" y="481965"/>
                </a:lnTo>
                <a:lnTo>
                  <a:pt x="1243475" y="476250"/>
                </a:lnTo>
                <a:cubicBezTo>
                  <a:pt x="1244361" y="474345"/>
                  <a:pt x="1244953" y="472440"/>
                  <a:pt x="1245839" y="470535"/>
                </a:cubicBezTo>
                <a:cubicBezTo>
                  <a:pt x="1246431" y="468630"/>
                  <a:pt x="1247317" y="467043"/>
                  <a:pt x="1247908" y="465138"/>
                </a:cubicBezTo>
                <a:cubicBezTo>
                  <a:pt x="1248795" y="463233"/>
                  <a:pt x="1249977" y="461645"/>
                  <a:pt x="1250864" y="459740"/>
                </a:cubicBezTo>
                <a:cubicBezTo>
                  <a:pt x="1251751" y="457835"/>
                  <a:pt x="1252638" y="456248"/>
                  <a:pt x="1253524" y="454343"/>
                </a:cubicBezTo>
                <a:cubicBezTo>
                  <a:pt x="1254707" y="452755"/>
                  <a:pt x="1255593" y="450850"/>
                  <a:pt x="1256776" y="449263"/>
                </a:cubicBezTo>
                <a:lnTo>
                  <a:pt x="1260322" y="444500"/>
                </a:lnTo>
                <a:cubicBezTo>
                  <a:pt x="1261505" y="442913"/>
                  <a:pt x="1262983" y="441008"/>
                  <a:pt x="1264165" y="439420"/>
                </a:cubicBezTo>
                <a:cubicBezTo>
                  <a:pt x="1265643" y="437833"/>
                  <a:pt x="1266825" y="436245"/>
                  <a:pt x="1268303" y="434658"/>
                </a:cubicBezTo>
                <a:lnTo>
                  <a:pt x="1272736" y="429895"/>
                </a:lnTo>
                <a:cubicBezTo>
                  <a:pt x="1274214" y="428625"/>
                  <a:pt x="1275988" y="427038"/>
                  <a:pt x="1277466" y="425768"/>
                </a:cubicBezTo>
                <a:cubicBezTo>
                  <a:pt x="1278944" y="424180"/>
                  <a:pt x="1280421" y="422910"/>
                  <a:pt x="1281899" y="421323"/>
                </a:cubicBezTo>
                <a:cubicBezTo>
                  <a:pt x="1283673" y="420053"/>
                  <a:pt x="1285151" y="419100"/>
                  <a:pt x="1286924" y="417830"/>
                </a:cubicBezTo>
                <a:cubicBezTo>
                  <a:pt x="1288697" y="416560"/>
                  <a:pt x="1290175" y="415608"/>
                  <a:pt x="1291949" y="414338"/>
                </a:cubicBezTo>
                <a:cubicBezTo>
                  <a:pt x="1293722" y="413068"/>
                  <a:pt x="1295200" y="412115"/>
                  <a:pt x="1296973" y="410845"/>
                </a:cubicBezTo>
                <a:cubicBezTo>
                  <a:pt x="1298747" y="409893"/>
                  <a:pt x="1300816" y="408940"/>
                  <a:pt x="1302589" y="407988"/>
                </a:cubicBezTo>
                <a:lnTo>
                  <a:pt x="1307910" y="405130"/>
                </a:lnTo>
                <a:cubicBezTo>
                  <a:pt x="1309683" y="404495"/>
                  <a:pt x="1311457" y="403543"/>
                  <a:pt x="1313230" y="402908"/>
                </a:cubicBezTo>
                <a:cubicBezTo>
                  <a:pt x="1315003" y="402273"/>
                  <a:pt x="1317072" y="401638"/>
                  <a:pt x="1318846" y="401003"/>
                </a:cubicBezTo>
                <a:cubicBezTo>
                  <a:pt x="1320915" y="400368"/>
                  <a:pt x="1322688" y="399733"/>
                  <a:pt x="1324757" y="399098"/>
                </a:cubicBezTo>
                <a:cubicBezTo>
                  <a:pt x="1326531" y="398463"/>
                  <a:pt x="1328600" y="397828"/>
                  <a:pt x="1330373" y="397193"/>
                </a:cubicBezTo>
                <a:lnTo>
                  <a:pt x="1336285" y="396240"/>
                </a:lnTo>
                <a:lnTo>
                  <a:pt x="1341901" y="395288"/>
                </a:lnTo>
                <a:lnTo>
                  <a:pt x="1348108" y="394335"/>
                </a:lnTo>
                <a:cubicBezTo>
                  <a:pt x="1349881" y="394335"/>
                  <a:pt x="1351950" y="394018"/>
                  <a:pt x="1353723" y="394018"/>
                </a:cubicBezTo>
                <a:cubicBezTo>
                  <a:pt x="1355792" y="394018"/>
                  <a:pt x="1357861" y="393700"/>
                  <a:pt x="1359930" y="393700"/>
                </a:cubicBezTo>
                <a:cubicBezTo>
                  <a:pt x="1361704" y="393700"/>
                  <a:pt x="1363773" y="394018"/>
                  <a:pt x="1365546" y="394018"/>
                </a:cubicBezTo>
                <a:cubicBezTo>
                  <a:pt x="1367615" y="394018"/>
                  <a:pt x="1369389" y="394335"/>
                  <a:pt x="1371458" y="394335"/>
                </a:cubicBezTo>
                <a:lnTo>
                  <a:pt x="1377665" y="395288"/>
                </a:lnTo>
                <a:lnTo>
                  <a:pt x="1383281" y="396240"/>
                </a:lnTo>
                <a:lnTo>
                  <a:pt x="1388897" y="397193"/>
                </a:lnTo>
                <a:cubicBezTo>
                  <a:pt x="1390966" y="397828"/>
                  <a:pt x="1392739" y="398463"/>
                  <a:pt x="1394808" y="399098"/>
                </a:cubicBezTo>
                <a:cubicBezTo>
                  <a:pt x="1396581" y="399733"/>
                  <a:pt x="1398650" y="400368"/>
                  <a:pt x="1400424" y="401003"/>
                </a:cubicBezTo>
                <a:cubicBezTo>
                  <a:pt x="1402493" y="401638"/>
                  <a:pt x="1404266" y="402273"/>
                  <a:pt x="1406335" y="402908"/>
                </a:cubicBezTo>
                <a:cubicBezTo>
                  <a:pt x="1408109" y="403543"/>
                  <a:pt x="1409882" y="404495"/>
                  <a:pt x="1411656" y="405130"/>
                </a:cubicBezTo>
                <a:lnTo>
                  <a:pt x="1416976" y="407988"/>
                </a:lnTo>
                <a:lnTo>
                  <a:pt x="1422296" y="410845"/>
                </a:lnTo>
                <a:cubicBezTo>
                  <a:pt x="1424070" y="412115"/>
                  <a:pt x="1425843" y="413068"/>
                  <a:pt x="1427617" y="414338"/>
                </a:cubicBezTo>
                <a:cubicBezTo>
                  <a:pt x="1429390" y="415608"/>
                  <a:pt x="1430868" y="416560"/>
                  <a:pt x="1432641" y="417830"/>
                </a:cubicBezTo>
                <a:cubicBezTo>
                  <a:pt x="1434415" y="419100"/>
                  <a:pt x="1435893" y="420053"/>
                  <a:pt x="1437666" y="421323"/>
                </a:cubicBezTo>
                <a:cubicBezTo>
                  <a:pt x="1439144" y="422910"/>
                  <a:pt x="1440622" y="424180"/>
                  <a:pt x="1442100" y="425768"/>
                </a:cubicBezTo>
                <a:cubicBezTo>
                  <a:pt x="1443578" y="427038"/>
                  <a:pt x="1445351" y="428625"/>
                  <a:pt x="1446829" y="429895"/>
                </a:cubicBezTo>
                <a:lnTo>
                  <a:pt x="1907036" y="890270"/>
                </a:lnTo>
                <a:lnTo>
                  <a:pt x="2165662" y="1148715"/>
                </a:lnTo>
                <a:cubicBezTo>
                  <a:pt x="2167140" y="1150303"/>
                  <a:pt x="2168913" y="1151573"/>
                  <a:pt x="2170391" y="1153160"/>
                </a:cubicBezTo>
                <a:cubicBezTo>
                  <a:pt x="2172164" y="1154430"/>
                  <a:pt x="2173642" y="1156018"/>
                  <a:pt x="2175416" y="1157288"/>
                </a:cubicBezTo>
                <a:cubicBezTo>
                  <a:pt x="2176893" y="1158558"/>
                  <a:pt x="2178667" y="1159828"/>
                  <a:pt x="2180145" y="1161098"/>
                </a:cubicBezTo>
                <a:cubicBezTo>
                  <a:pt x="2181918" y="1162368"/>
                  <a:pt x="2183396" y="1163320"/>
                  <a:pt x="2185170" y="1164590"/>
                </a:cubicBezTo>
                <a:cubicBezTo>
                  <a:pt x="2186943" y="1165543"/>
                  <a:pt x="2188716" y="1166813"/>
                  <a:pt x="2190490" y="1167765"/>
                </a:cubicBezTo>
                <a:lnTo>
                  <a:pt x="2195810" y="1170623"/>
                </a:lnTo>
                <a:lnTo>
                  <a:pt x="2201130" y="1173480"/>
                </a:lnTo>
                <a:cubicBezTo>
                  <a:pt x="2202904" y="1174433"/>
                  <a:pt x="2204973" y="1175068"/>
                  <a:pt x="2206746" y="1176020"/>
                </a:cubicBezTo>
                <a:cubicBezTo>
                  <a:pt x="2208520" y="1176655"/>
                  <a:pt x="2210589" y="1177290"/>
                  <a:pt x="2212362" y="1177925"/>
                </a:cubicBezTo>
                <a:cubicBezTo>
                  <a:pt x="2214136" y="1178560"/>
                  <a:pt x="2215909" y="1179513"/>
                  <a:pt x="2217683" y="1180148"/>
                </a:cubicBezTo>
                <a:cubicBezTo>
                  <a:pt x="2219752" y="1180465"/>
                  <a:pt x="2221525" y="1181100"/>
                  <a:pt x="2223594" y="1181418"/>
                </a:cubicBezTo>
                <a:cubicBezTo>
                  <a:pt x="2225663" y="1181735"/>
                  <a:pt x="2227436" y="1182370"/>
                  <a:pt x="2229505" y="1182688"/>
                </a:cubicBezTo>
                <a:lnTo>
                  <a:pt x="2235417" y="1183640"/>
                </a:lnTo>
                <a:cubicBezTo>
                  <a:pt x="2237190" y="1183958"/>
                  <a:pt x="2239259" y="1183958"/>
                  <a:pt x="2241033" y="1184275"/>
                </a:cubicBezTo>
                <a:cubicBezTo>
                  <a:pt x="2243102" y="1184275"/>
                  <a:pt x="2245171" y="1184593"/>
                  <a:pt x="2247240" y="1184593"/>
                </a:cubicBezTo>
                <a:cubicBezTo>
                  <a:pt x="2249013" y="1184910"/>
                  <a:pt x="2251082" y="1184910"/>
                  <a:pt x="2252856" y="1185228"/>
                </a:cubicBezTo>
                <a:cubicBezTo>
                  <a:pt x="2254925" y="1184910"/>
                  <a:pt x="2256994" y="1184910"/>
                  <a:pt x="2259063" y="1184593"/>
                </a:cubicBezTo>
                <a:cubicBezTo>
                  <a:pt x="2260836" y="1184593"/>
                  <a:pt x="2262905" y="1184275"/>
                  <a:pt x="2264679" y="1184275"/>
                </a:cubicBezTo>
                <a:cubicBezTo>
                  <a:pt x="2266748" y="1183958"/>
                  <a:pt x="2268521" y="1183958"/>
                  <a:pt x="2270590" y="1183640"/>
                </a:cubicBezTo>
                <a:lnTo>
                  <a:pt x="2276797" y="1182688"/>
                </a:lnTo>
                <a:cubicBezTo>
                  <a:pt x="2278571" y="1182370"/>
                  <a:pt x="2280640" y="1181735"/>
                  <a:pt x="2282413" y="1181418"/>
                </a:cubicBezTo>
                <a:cubicBezTo>
                  <a:pt x="2284186" y="1181100"/>
                  <a:pt x="2286255" y="1180465"/>
                  <a:pt x="2288029" y="1180148"/>
                </a:cubicBezTo>
                <a:cubicBezTo>
                  <a:pt x="2290098" y="1179513"/>
                  <a:pt x="2291871" y="1178560"/>
                  <a:pt x="2293940" y="1177925"/>
                </a:cubicBezTo>
                <a:lnTo>
                  <a:pt x="2299261" y="1176020"/>
                </a:lnTo>
                <a:cubicBezTo>
                  <a:pt x="2301034" y="1175068"/>
                  <a:pt x="2302807" y="1174433"/>
                  <a:pt x="2304581" y="1173480"/>
                </a:cubicBezTo>
                <a:cubicBezTo>
                  <a:pt x="2306650" y="1172528"/>
                  <a:pt x="2308423" y="1171575"/>
                  <a:pt x="2310492" y="1170623"/>
                </a:cubicBezTo>
                <a:cubicBezTo>
                  <a:pt x="2312266" y="1169670"/>
                  <a:pt x="2313744" y="1168718"/>
                  <a:pt x="2315517" y="1167765"/>
                </a:cubicBezTo>
                <a:cubicBezTo>
                  <a:pt x="2317291" y="1166813"/>
                  <a:pt x="2319064" y="1165543"/>
                  <a:pt x="2320837" y="1164590"/>
                </a:cubicBezTo>
                <a:cubicBezTo>
                  <a:pt x="2322611" y="1163320"/>
                  <a:pt x="2324089" y="1162368"/>
                  <a:pt x="2325862" y="1161098"/>
                </a:cubicBezTo>
                <a:cubicBezTo>
                  <a:pt x="2327636" y="1159828"/>
                  <a:pt x="2329113" y="1158558"/>
                  <a:pt x="2330887" y="1157288"/>
                </a:cubicBezTo>
                <a:cubicBezTo>
                  <a:pt x="2332365" y="1156018"/>
                  <a:pt x="2334138" y="1154430"/>
                  <a:pt x="2335616" y="1153160"/>
                </a:cubicBezTo>
                <a:cubicBezTo>
                  <a:pt x="2337094" y="1151573"/>
                  <a:pt x="2338867" y="1150303"/>
                  <a:pt x="2340345" y="1148715"/>
                </a:cubicBezTo>
                <a:lnTo>
                  <a:pt x="2344483" y="1144270"/>
                </a:lnTo>
                <a:cubicBezTo>
                  <a:pt x="2345961" y="1142683"/>
                  <a:pt x="2347143" y="1141095"/>
                  <a:pt x="2348621" y="1139508"/>
                </a:cubicBezTo>
                <a:cubicBezTo>
                  <a:pt x="2349804" y="1137920"/>
                  <a:pt x="2351281" y="1136015"/>
                  <a:pt x="2352464" y="1134428"/>
                </a:cubicBezTo>
                <a:cubicBezTo>
                  <a:pt x="2353646" y="1132840"/>
                  <a:pt x="2354828" y="1130935"/>
                  <a:pt x="2356011" y="1129348"/>
                </a:cubicBezTo>
                <a:cubicBezTo>
                  <a:pt x="2357193" y="1127760"/>
                  <a:pt x="2358080" y="1125855"/>
                  <a:pt x="2359262" y="1124268"/>
                </a:cubicBezTo>
                <a:cubicBezTo>
                  <a:pt x="2360149" y="1122363"/>
                  <a:pt x="2361331" y="1120775"/>
                  <a:pt x="2362218" y="1118870"/>
                </a:cubicBezTo>
                <a:cubicBezTo>
                  <a:pt x="2363104" y="1116965"/>
                  <a:pt x="2363695" y="1115378"/>
                  <a:pt x="2364582" y="1113473"/>
                </a:cubicBezTo>
                <a:cubicBezTo>
                  <a:pt x="2365469" y="1111568"/>
                  <a:pt x="2366356" y="1109980"/>
                  <a:pt x="2367242" y="1108075"/>
                </a:cubicBezTo>
                <a:cubicBezTo>
                  <a:pt x="2367833" y="1106170"/>
                  <a:pt x="2368720" y="1104265"/>
                  <a:pt x="2369311" y="1102360"/>
                </a:cubicBezTo>
                <a:lnTo>
                  <a:pt x="2371085" y="1096645"/>
                </a:lnTo>
                <a:cubicBezTo>
                  <a:pt x="2371676" y="1094740"/>
                  <a:pt x="2371972" y="1092835"/>
                  <a:pt x="2372563" y="1090930"/>
                </a:cubicBezTo>
                <a:cubicBezTo>
                  <a:pt x="2373154" y="1089025"/>
                  <a:pt x="2373449" y="1087120"/>
                  <a:pt x="2374041" y="1085215"/>
                </a:cubicBezTo>
                <a:cubicBezTo>
                  <a:pt x="2374336" y="1083310"/>
                  <a:pt x="2374927" y="1081405"/>
                  <a:pt x="2375223" y="1079500"/>
                </a:cubicBezTo>
                <a:cubicBezTo>
                  <a:pt x="2375518" y="1077595"/>
                  <a:pt x="2375518" y="1075690"/>
                  <a:pt x="2375814" y="1073785"/>
                </a:cubicBezTo>
                <a:cubicBezTo>
                  <a:pt x="2375814" y="1071880"/>
                  <a:pt x="2376110" y="1069658"/>
                  <a:pt x="2376110" y="1067753"/>
                </a:cubicBezTo>
                <a:lnTo>
                  <a:pt x="2376110" y="1061720"/>
                </a:lnTo>
                <a:lnTo>
                  <a:pt x="2376110" y="1055688"/>
                </a:lnTo>
                <a:cubicBezTo>
                  <a:pt x="2376110" y="1053783"/>
                  <a:pt x="2375814" y="1051878"/>
                  <a:pt x="2375814" y="1049973"/>
                </a:cubicBezTo>
                <a:cubicBezTo>
                  <a:pt x="2375518" y="1048068"/>
                  <a:pt x="2375518" y="1045845"/>
                  <a:pt x="2375223" y="1043940"/>
                </a:cubicBezTo>
                <a:cubicBezTo>
                  <a:pt x="2374927" y="1042035"/>
                  <a:pt x="2374336" y="1040130"/>
                  <a:pt x="2374041" y="1038225"/>
                </a:cubicBezTo>
                <a:cubicBezTo>
                  <a:pt x="2373449" y="1036320"/>
                  <a:pt x="2373154" y="1034415"/>
                  <a:pt x="2372563" y="1032510"/>
                </a:cubicBezTo>
                <a:cubicBezTo>
                  <a:pt x="2371972" y="1030605"/>
                  <a:pt x="2371676" y="1028700"/>
                  <a:pt x="2371085" y="1026795"/>
                </a:cubicBezTo>
                <a:lnTo>
                  <a:pt x="2369311" y="1021080"/>
                </a:lnTo>
                <a:cubicBezTo>
                  <a:pt x="2368720" y="1019175"/>
                  <a:pt x="2367833" y="1017588"/>
                  <a:pt x="2367242" y="1015683"/>
                </a:cubicBezTo>
                <a:cubicBezTo>
                  <a:pt x="2366356" y="1013778"/>
                  <a:pt x="2365469" y="1011555"/>
                  <a:pt x="2364582" y="1009650"/>
                </a:cubicBezTo>
                <a:cubicBezTo>
                  <a:pt x="2363695" y="1007745"/>
                  <a:pt x="2363104" y="1006158"/>
                  <a:pt x="2362218" y="1004253"/>
                </a:cubicBezTo>
                <a:cubicBezTo>
                  <a:pt x="2361331" y="1002348"/>
                  <a:pt x="2360149" y="1000760"/>
                  <a:pt x="2359262" y="998855"/>
                </a:cubicBezTo>
                <a:cubicBezTo>
                  <a:pt x="2358080" y="997268"/>
                  <a:pt x="2357193" y="995680"/>
                  <a:pt x="2356011" y="994093"/>
                </a:cubicBezTo>
                <a:cubicBezTo>
                  <a:pt x="2354828" y="992505"/>
                  <a:pt x="2353646" y="990600"/>
                  <a:pt x="2352464" y="989013"/>
                </a:cubicBezTo>
                <a:cubicBezTo>
                  <a:pt x="2351281" y="987425"/>
                  <a:pt x="2349804" y="985520"/>
                  <a:pt x="2348621" y="983933"/>
                </a:cubicBezTo>
                <a:cubicBezTo>
                  <a:pt x="2347143" y="982345"/>
                  <a:pt x="2345961" y="980758"/>
                  <a:pt x="2344483" y="979170"/>
                </a:cubicBezTo>
                <a:lnTo>
                  <a:pt x="2340345" y="974725"/>
                </a:lnTo>
                <a:lnTo>
                  <a:pt x="2240737" y="875030"/>
                </a:lnTo>
                <a:lnTo>
                  <a:pt x="1991865" y="626428"/>
                </a:lnTo>
                <a:lnTo>
                  <a:pt x="1987431" y="621665"/>
                </a:lnTo>
                <a:cubicBezTo>
                  <a:pt x="1986249" y="620078"/>
                  <a:pt x="1984771" y="618490"/>
                  <a:pt x="1983589" y="616903"/>
                </a:cubicBezTo>
                <a:cubicBezTo>
                  <a:pt x="1982111" y="615315"/>
                  <a:pt x="1980929" y="613728"/>
                  <a:pt x="1979451" y="612140"/>
                </a:cubicBezTo>
                <a:cubicBezTo>
                  <a:pt x="1978269" y="610553"/>
                  <a:pt x="1977086" y="608648"/>
                  <a:pt x="1975904" y="607060"/>
                </a:cubicBezTo>
                <a:cubicBezTo>
                  <a:pt x="1974722" y="605155"/>
                  <a:pt x="1973835" y="603568"/>
                  <a:pt x="1972653" y="601663"/>
                </a:cubicBezTo>
                <a:cubicBezTo>
                  <a:pt x="1971766" y="599758"/>
                  <a:pt x="1970879" y="598170"/>
                  <a:pt x="1969993" y="596265"/>
                </a:cubicBezTo>
                <a:cubicBezTo>
                  <a:pt x="1969106" y="594360"/>
                  <a:pt x="1967924" y="592773"/>
                  <a:pt x="1967037" y="590868"/>
                </a:cubicBezTo>
                <a:cubicBezTo>
                  <a:pt x="1966446" y="588963"/>
                  <a:pt x="1965559" y="587375"/>
                  <a:pt x="1964968" y="585470"/>
                </a:cubicBezTo>
                <a:cubicBezTo>
                  <a:pt x="1964081" y="583565"/>
                  <a:pt x="1963490" y="581660"/>
                  <a:pt x="1962603" y="579755"/>
                </a:cubicBezTo>
                <a:cubicBezTo>
                  <a:pt x="1962012" y="577850"/>
                  <a:pt x="1961421" y="576263"/>
                  <a:pt x="1960830" y="574358"/>
                </a:cubicBezTo>
                <a:lnTo>
                  <a:pt x="1959056" y="568643"/>
                </a:lnTo>
                <a:cubicBezTo>
                  <a:pt x="1958761" y="566738"/>
                  <a:pt x="1958465" y="564515"/>
                  <a:pt x="1958170" y="562610"/>
                </a:cubicBezTo>
                <a:cubicBezTo>
                  <a:pt x="1957874" y="560705"/>
                  <a:pt x="1957283" y="558800"/>
                  <a:pt x="1956987" y="556895"/>
                </a:cubicBezTo>
                <a:cubicBezTo>
                  <a:pt x="1956692" y="554990"/>
                  <a:pt x="1956692" y="553085"/>
                  <a:pt x="1956396" y="551180"/>
                </a:cubicBezTo>
                <a:cubicBezTo>
                  <a:pt x="1956101" y="548958"/>
                  <a:pt x="1956101" y="547053"/>
                  <a:pt x="1955805" y="544830"/>
                </a:cubicBezTo>
                <a:lnTo>
                  <a:pt x="1955805" y="539115"/>
                </a:lnTo>
                <a:lnTo>
                  <a:pt x="1955805" y="533083"/>
                </a:lnTo>
                <a:cubicBezTo>
                  <a:pt x="1956101" y="531178"/>
                  <a:pt x="1956101" y="529273"/>
                  <a:pt x="1956396" y="527368"/>
                </a:cubicBezTo>
                <a:cubicBezTo>
                  <a:pt x="1956692" y="525463"/>
                  <a:pt x="1956692" y="523558"/>
                  <a:pt x="1956987" y="521653"/>
                </a:cubicBezTo>
                <a:cubicBezTo>
                  <a:pt x="1957283" y="519748"/>
                  <a:pt x="1957874" y="517525"/>
                  <a:pt x="1958170" y="515620"/>
                </a:cubicBezTo>
                <a:cubicBezTo>
                  <a:pt x="1958465" y="513715"/>
                  <a:pt x="1958761" y="511493"/>
                  <a:pt x="1959056" y="509588"/>
                </a:cubicBezTo>
                <a:lnTo>
                  <a:pt x="1960830" y="503873"/>
                </a:lnTo>
                <a:lnTo>
                  <a:pt x="1962603" y="498158"/>
                </a:lnTo>
                <a:cubicBezTo>
                  <a:pt x="1963490" y="496253"/>
                  <a:pt x="1964081" y="494665"/>
                  <a:pt x="1964968" y="492760"/>
                </a:cubicBezTo>
                <a:cubicBezTo>
                  <a:pt x="1965559" y="490855"/>
                  <a:pt x="1966446" y="489268"/>
                  <a:pt x="1967037" y="487363"/>
                </a:cubicBezTo>
                <a:cubicBezTo>
                  <a:pt x="1967924" y="485458"/>
                  <a:pt x="1969106" y="483553"/>
                  <a:pt x="1969993" y="481648"/>
                </a:cubicBezTo>
                <a:cubicBezTo>
                  <a:pt x="1970879" y="480060"/>
                  <a:pt x="1971766" y="478155"/>
                  <a:pt x="1972653" y="476568"/>
                </a:cubicBezTo>
                <a:cubicBezTo>
                  <a:pt x="1973835" y="474663"/>
                  <a:pt x="1974722" y="473075"/>
                  <a:pt x="1975904" y="471170"/>
                </a:cubicBezTo>
                <a:lnTo>
                  <a:pt x="1979451" y="466408"/>
                </a:lnTo>
                <a:cubicBezTo>
                  <a:pt x="1980929" y="464820"/>
                  <a:pt x="1982111" y="462915"/>
                  <a:pt x="1983589" y="461328"/>
                </a:cubicBezTo>
                <a:cubicBezTo>
                  <a:pt x="1984771" y="459740"/>
                  <a:pt x="1986249" y="458153"/>
                  <a:pt x="1987431" y="456565"/>
                </a:cubicBezTo>
                <a:lnTo>
                  <a:pt x="1991865" y="451803"/>
                </a:lnTo>
                <a:cubicBezTo>
                  <a:pt x="1993343" y="450533"/>
                  <a:pt x="1995116" y="448945"/>
                  <a:pt x="1996594" y="447675"/>
                </a:cubicBezTo>
                <a:cubicBezTo>
                  <a:pt x="1998072" y="446405"/>
                  <a:pt x="1999550" y="444818"/>
                  <a:pt x="2001028" y="443548"/>
                </a:cubicBezTo>
                <a:cubicBezTo>
                  <a:pt x="2002801" y="442278"/>
                  <a:pt x="2004279" y="441008"/>
                  <a:pt x="2006052" y="439738"/>
                </a:cubicBezTo>
                <a:cubicBezTo>
                  <a:pt x="2007826" y="438468"/>
                  <a:pt x="2009304" y="437515"/>
                  <a:pt x="2011077" y="436245"/>
                </a:cubicBezTo>
                <a:cubicBezTo>
                  <a:pt x="2012851" y="434975"/>
                  <a:pt x="2014329" y="434023"/>
                  <a:pt x="2016102" y="432753"/>
                </a:cubicBezTo>
                <a:cubicBezTo>
                  <a:pt x="2017875" y="431800"/>
                  <a:pt x="2019944" y="430848"/>
                  <a:pt x="2021718" y="429895"/>
                </a:cubicBezTo>
                <a:cubicBezTo>
                  <a:pt x="2023491" y="428943"/>
                  <a:pt x="2025265" y="428308"/>
                  <a:pt x="2027038" y="427355"/>
                </a:cubicBezTo>
                <a:cubicBezTo>
                  <a:pt x="2028812" y="426403"/>
                  <a:pt x="2030881" y="425768"/>
                  <a:pt x="2032654" y="424815"/>
                </a:cubicBezTo>
                <a:cubicBezTo>
                  <a:pt x="2034427" y="424180"/>
                  <a:pt x="2036496" y="423545"/>
                  <a:pt x="2038270" y="422910"/>
                </a:cubicBezTo>
                <a:cubicBezTo>
                  <a:pt x="2040043" y="422275"/>
                  <a:pt x="2042112" y="421640"/>
                  <a:pt x="2043886" y="421005"/>
                </a:cubicBezTo>
                <a:cubicBezTo>
                  <a:pt x="2045659" y="420688"/>
                  <a:pt x="2047728" y="420053"/>
                  <a:pt x="2049502" y="419735"/>
                </a:cubicBezTo>
                <a:cubicBezTo>
                  <a:pt x="2051571" y="419100"/>
                  <a:pt x="2053344" y="418783"/>
                  <a:pt x="2055413" y="418148"/>
                </a:cubicBezTo>
                <a:lnTo>
                  <a:pt x="2061029" y="417195"/>
                </a:lnTo>
                <a:lnTo>
                  <a:pt x="2067236" y="416243"/>
                </a:lnTo>
                <a:cubicBezTo>
                  <a:pt x="2069009" y="416243"/>
                  <a:pt x="2071078" y="415925"/>
                  <a:pt x="2072852" y="415925"/>
                </a:cubicBezTo>
                <a:lnTo>
                  <a:pt x="2079059" y="415925"/>
                </a:lnTo>
                <a:lnTo>
                  <a:pt x="2084970" y="415925"/>
                </a:lnTo>
                <a:cubicBezTo>
                  <a:pt x="2087039" y="415925"/>
                  <a:pt x="2088813" y="416243"/>
                  <a:pt x="2090882" y="416243"/>
                </a:cubicBezTo>
                <a:lnTo>
                  <a:pt x="2096793" y="417195"/>
                </a:lnTo>
                <a:lnTo>
                  <a:pt x="2102409" y="418148"/>
                </a:lnTo>
                <a:cubicBezTo>
                  <a:pt x="2104478" y="418783"/>
                  <a:pt x="2106252" y="419100"/>
                  <a:pt x="2108321" y="419735"/>
                </a:cubicBezTo>
                <a:cubicBezTo>
                  <a:pt x="2110094" y="420053"/>
                  <a:pt x="2112163" y="420688"/>
                  <a:pt x="2113936" y="421005"/>
                </a:cubicBezTo>
                <a:cubicBezTo>
                  <a:pt x="2115710" y="421640"/>
                  <a:pt x="2117779" y="422275"/>
                  <a:pt x="2119552" y="422910"/>
                </a:cubicBezTo>
                <a:cubicBezTo>
                  <a:pt x="2121621" y="423545"/>
                  <a:pt x="2123395" y="424180"/>
                  <a:pt x="2125464" y="424815"/>
                </a:cubicBezTo>
                <a:cubicBezTo>
                  <a:pt x="2127237" y="425768"/>
                  <a:pt x="2129011" y="426403"/>
                  <a:pt x="2130784" y="427355"/>
                </a:cubicBezTo>
                <a:cubicBezTo>
                  <a:pt x="2132558" y="428308"/>
                  <a:pt x="2134331" y="428943"/>
                  <a:pt x="2136104" y="429895"/>
                </a:cubicBezTo>
                <a:cubicBezTo>
                  <a:pt x="2137878" y="430848"/>
                  <a:pt x="2139947" y="431800"/>
                  <a:pt x="2141720" y="432753"/>
                </a:cubicBezTo>
                <a:cubicBezTo>
                  <a:pt x="2143494" y="434023"/>
                  <a:pt x="2144972" y="434975"/>
                  <a:pt x="2146745" y="436245"/>
                </a:cubicBezTo>
                <a:cubicBezTo>
                  <a:pt x="2148518" y="437515"/>
                  <a:pt x="2150292" y="438468"/>
                  <a:pt x="2152065" y="439738"/>
                </a:cubicBezTo>
                <a:cubicBezTo>
                  <a:pt x="2153543" y="441008"/>
                  <a:pt x="2155317" y="442278"/>
                  <a:pt x="2156795" y="443548"/>
                </a:cubicBezTo>
                <a:cubicBezTo>
                  <a:pt x="2158568" y="444818"/>
                  <a:pt x="2160046" y="446405"/>
                  <a:pt x="2161819" y="447675"/>
                </a:cubicBezTo>
                <a:cubicBezTo>
                  <a:pt x="2163297" y="448945"/>
                  <a:pt x="2164479" y="450533"/>
                  <a:pt x="2165957" y="451803"/>
                </a:cubicBezTo>
                <a:lnTo>
                  <a:pt x="2966073" y="1251903"/>
                </a:lnTo>
                <a:lnTo>
                  <a:pt x="5612631" y="3898583"/>
                </a:lnTo>
                <a:cubicBezTo>
                  <a:pt x="5614109" y="3900170"/>
                  <a:pt x="5615882" y="3901758"/>
                  <a:pt x="5617360" y="3903345"/>
                </a:cubicBezTo>
                <a:cubicBezTo>
                  <a:pt x="5618838" y="3904933"/>
                  <a:pt x="5620021" y="3906838"/>
                  <a:pt x="5621498" y="3908425"/>
                </a:cubicBezTo>
                <a:cubicBezTo>
                  <a:pt x="5622680" y="3910013"/>
                  <a:pt x="5624158" y="3911918"/>
                  <a:pt x="5625341" y="3913505"/>
                </a:cubicBezTo>
                <a:cubicBezTo>
                  <a:pt x="5626523" y="3915093"/>
                  <a:pt x="5627705" y="3916998"/>
                  <a:pt x="5628888" y="3918585"/>
                </a:cubicBezTo>
                <a:cubicBezTo>
                  <a:pt x="5630070" y="3920173"/>
                  <a:pt x="5630957" y="3921760"/>
                  <a:pt x="5632139" y="3923348"/>
                </a:cubicBezTo>
                <a:cubicBezTo>
                  <a:pt x="5633025" y="3925253"/>
                  <a:pt x="5634208" y="3926840"/>
                  <a:pt x="5635094" y="3928745"/>
                </a:cubicBezTo>
                <a:cubicBezTo>
                  <a:pt x="5635982" y="3930650"/>
                  <a:pt x="5637163" y="3932555"/>
                  <a:pt x="5638050" y="3934460"/>
                </a:cubicBezTo>
                <a:cubicBezTo>
                  <a:pt x="5638937" y="3936365"/>
                  <a:pt x="5639528" y="3937953"/>
                  <a:pt x="5640415" y="3939858"/>
                </a:cubicBezTo>
                <a:cubicBezTo>
                  <a:pt x="5641006" y="3941763"/>
                  <a:pt x="5641893" y="3943985"/>
                  <a:pt x="5642484" y="3945890"/>
                </a:cubicBezTo>
                <a:lnTo>
                  <a:pt x="5644257" y="3951605"/>
                </a:lnTo>
                <a:cubicBezTo>
                  <a:pt x="5644849" y="3953510"/>
                  <a:pt x="5645144" y="3955415"/>
                  <a:pt x="5645735" y="3957320"/>
                </a:cubicBezTo>
                <a:cubicBezTo>
                  <a:pt x="5646327" y="3959225"/>
                  <a:pt x="5646622" y="3961448"/>
                  <a:pt x="5647213" y="3963353"/>
                </a:cubicBezTo>
                <a:lnTo>
                  <a:pt x="5648100" y="3969068"/>
                </a:lnTo>
                <a:cubicBezTo>
                  <a:pt x="5648396" y="3970973"/>
                  <a:pt x="5648396" y="3973195"/>
                  <a:pt x="5648691" y="3975100"/>
                </a:cubicBezTo>
                <a:cubicBezTo>
                  <a:pt x="5648986" y="3977005"/>
                  <a:pt x="5648986" y="3978910"/>
                  <a:pt x="5649282" y="3980815"/>
                </a:cubicBezTo>
                <a:lnTo>
                  <a:pt x="5649282" y="3987165"/>
                </a:lnTo>
                <a:lnTo>
                  <a:pt x="5649282" y="3992880"/>
                </a:lnTo>
                <a:cubicBezTo>
                  <a:pt x="5648986" y="3994785"/>
                  <a:pt x="5648986" y="3997008"/>
                  <a:pt x="5648691" y="3998913"/>
                </a:cubicBezTo>
                <a:cubicBezTo>
                  <a:pt x="5648396" y="4000818"/>
                  <a:pt x="5648396" y="4003040"/>
                  <a:pt x="5648100" y="4004945"/>
                </a:cubicBezTo>
                <a:lnTo>
                  <a:pt x="5647213" y="4010660"/>
                </a:lnTo>
                <a:cubicBezTo>
                  <a:pt x="5646622" y="4012565"/>
                  <a:pt x="5646327" y="4014470"/>
                  <a:pt x="5645735" y="4016375"/>
                </a:cubicBezTo>
                <a:cubicBezTo>
                  <a:pt x="5645144" y="4018598"/>
                  <a:pt x="5644849" y="4020503"/>
                  <a:pt x="5644257" y="4022725"/>
                </a:cubicBezTo>
                <a:lnTo>
                  <a:pt x="5642484" y="4028440"/>
                </a:lnTo>
                <a:cubicBezTo>
                  <a:pt x="5641893" y="4030345"/>
                  <a:pt x="5641006" y="4031933"/>
                  <a:pt x="5640415" y="4033838"/>
                </a:cubicBezTo>
                <a:cubicBezTo>
                  <a:pt x="5639528" y="4035743"/>
                  <a:pt x="5638937" y="4037648"/>
                  <a:pt x="5638050" y="4039553"/>
                </a:cubicBezTo>
                <a:cubicBezTo>
                  <a:pt x="5637163" y="4041458"/>
                  <a:pt x="5635982" y="4043045"/>
                  <a:pt x="5635094" y="4044950"/>
                </a:cubicBezTo>
                <a:cubicBezTo>
                  <a:pt x="5634208" y="4046855"/>
                  <a:pt x="5633025" y="4048443"/>
                  <a:pt x="5632139" y="4050348"/>
                </a:cubicBezTo>
                <a:cubicBezTo>
                  <a:pt x="5630957" y="4052253"/>
                  <a:pt x="5630070" y="4053840"/>
                  <a:pt x="5628888" y="4055745"/>
                </a:cubicBezTo>
                <a:cubicBezTo>
                  <a:pt x="5627705" y="4057333"/>
                  <a:pt x="5626523" y="4059238"/>
                  <a:pt x="5625341" y="4060825"/>
                </a:cubicBezTo>
                <a:cubicBezTo>
                  <a:pt x="5624158" y="4062413"/>
                  <a:pt x="5622680" y="4064000"/>
                  <a:pt x="5621498" y="4065588"/>
                </a:cubicBezTo>
                <a:cubicBezTo>
                  <a:pt x="5620021" y="4067175"/>
                  <a:pt x="5618838" y="4068763"/>
                  <a:pt x="5617360" y="4070350"/>
                </a:cubicBezTo>
                <a:cubicBezTo>
                  <a:pt x="5615882" y="4071938"/>
                  <a:pt x="5614109" y="4073525"/>
                  <a:pt x="5612631" y="4075113"/>
                </a:cubicBezTo>
                <a:lnTo>
                  <a:pt x="5608198" y="4079875"/>
                </a:lnTo>
                <a:cubicBezTo>
                  <a:pt x="5606719" y="4081145"/>
                  <a:pt x="5604946" y="4082415"/>
                  <a:pt x="5603468" y="4083685"/>
                </a:cubicBezTo>
                <a:cubicBezTo>
                  <a:pt x="5601695" y="4084955"/>
                  <a:pt x="5600217" y="4086225"/>
                  <a:pt x="5598443" y="4087495"/>
                </a:cubicBezTo>
                <a:cubicBezTo>
                  <a:pt x="5596670" y="4088765"/>
                  <a:pt x="5595192" y="4090035"/>
                  <a:pt x="5593419" y="4091305"/>
                </a:cubicBezTo>
                <a:cubicBezTo>
                  <a:pt x="5591645" y="4092258"/>
                  <a:pt x="5589872" y="4093528"/>
                  <a:pt x="5588098" y="4094480"/>
                </a:cubicBezTo>
                <a:cubicBezTo>
                  <a:pt x="5586325" y="4095433"/>
                  <a:pt x="5584256" y="4096385"/>
                  <a:pt x="5582482" y="4097338"/>
                </a:cubicBezTo>
                <a:lnTo>
                  <a:pt x="5577162" y="4100195"/>
                </a:lnTo>
                <a:cubicBezTo>
                  <a:pt x="5575389" y="4100830"/>
                  <a:pt x="5573615" y="4101783"/>
                  <a:pt x="5571842" y="4102418"/>
                </a:cubicBezTo>
                <a:cubicBezTo>
                  <a:pt x="5569773" y="4103053"/>
                  <a:pt x="5567999" y="4104005"/>
                  <a:pt x="5565931" y="4104640"/>
                </a:cubicBezTo>
                <a:cubicBezTo>
                  <a:pt x="5564157" y="4105275"/>
                  <a:pt x="5562088" y="4105910"/>
                  <a:pt x="5560315" y="4106545"/>
                </a:cubicBezTo>
                <a:cubicBezTo>
                  <a:pt x="5558542" y="4107180"/>
                  <a:pt x="5556472" y="4107498"/>
                  <a:pt x="5554699" y="4108133"/>
                </a:cubicBezTo>
                <a:cubicBezTo>
                  <a:pt x="5552630" y="4108450"/>
                  <a:pt x="5550561" y="4109085"/>
                  <a:pt x="5548492" y="4109403"/>
                </a:cubicBezTo>
                <a:lnTo>
                  <a:pt x="5542580" y="4110355"/>
                </a:lnTo>
                <a:cubicBezTo>
                  <a:pt x="5540511" y="4110673"/>
                  <a:pt x="5538738" y="4110673"/>
                  <a:pt x="5536669" y="4110990"/>
                </a:cubicBezTo>
                <a:cubicBezTo>
                  <a:pt x="5534600" y="4110990"/>
                  <a:pt x="5532827" y="4111308"/>
                  <a:pt x="5530758" y="4111308"/>
                </a:cubicBezTo>
                <a:cubicBezTo>
                  <a:pt x="5528688" y="4111308"/>
                  <a:pt x="5526915" y="4111625"/>
                  <a:pt x="5524846" y="4111625"/>
                </a:cubicBezTo>
                <a:cubicBezTo>
                  <a:pt x="5522777" y="4111625"/>
                  <a:pt x="5520708" y="4111308"/>
                  <a:pt x="5518639" y="4111308"/>
                </a:cubicBezTo>
                <a:cubicBezTo>
                  <a:pt x="5516866" y="4111308"/>
                  <a:pt x="5514797" y="4110990"/>
                  <a:pt x="5513023" y="4110990"/>
                </a:cubicBezTo>
                <a:cubicBezTo>
                  <a:pt x="5510954" y="4110673"/>
                  <a:pt x="5508885" y="4110673"/>
                  <a:pt x="5506816" y="4110355"/>
                </a:cubicBezTo>
                <a:lnTo>
                  <a:pt x="5501200" y="4109403"/>
                </a:lnTo>
                <a:cubicBezTo>
                  <a:pt x="5499131" y="4109085"/>
                  <a:pt x="5497062" y="4108450"/>
                  <a:pt x="5494993" y="4108133"/>
                </a:cubicBezTo>
                <a:cubicBezTo>
                  <a:pt x="5492924" y="4107498"/>
                  <a:pt x="5491150" y="4107180"/>
                  <a:pt x="5489081" y="4106545"/>
                </a:cubicBezTo>
                <a:cubicBezTo>
                  <a:pt x="5487308" y="4105910"/>
                  <a:pt x="5485239" y="4105275"/>
                  <a:pt x="5483466" y="4104640"/>
                </a:cubicBezTo>
                <a:cubicBezTo>
                  <a:pt x="5481693" y="4104005"/>
                  <a:pt x="5479623" y="4103053"/>
                  <a:pt x="5477850" y="4102418"/>
                </a:cubicBezTo>
                <a:cubicBezTo>
                  <a:pt x="5476076" y="4101783"/>
                  <a:pt x="5474007" y="4100830"/>
                  <a:pt x="5472234" y="4100195"/>
                </a:cubicBezTo>
                <a:lnTo>
                  <a:pt x="5466913" y="4097338"/>
                </a:lnTo>
                <a:lnTo>
                  <a:pt x="5461593" y="4094480"/>
                </a:lnTo>
                <a:cubicBezTo>
                  <a:pt x="5459820" y="4093528"/>
                  <a:pt x="5458046" y="4092258"/>
                  <a:pt x="5456273" y="4091305"/>
                </a:cubicBezTo>
                <a:cubicBezTo>
                  <a:pt x="5454499" y="4090035"/>
                  <a:pt x="5453022" y="4088765"/>
                  <a:pt x="5451248" y="4087495"/>
                </a:cubicBezTo>
                <a:cubicBezTo>
                  <a:pt x="5449475" y="4086225"/>
                  <a:pt x="5447997" y="4084955"/>
                  <a:pt x="5446223" y="4083685"/>
                </a:cubicBezTo>
                <a:cubicBezTo>
                  <a:pt x="5444746" y="4082415"/>
                  <a:pt x="5442973" y="4081145"/>
                  <a:pt x="5441495" y="4079875"/>
                </a:cubicBezTo>
                <a:cubicBezTo>
                  <a:pt x="5440016" y="4078288"/>
                  <a:pt x="5438243" y="4076700"/>
                  <a:pt x="5436765" y="4075113"/>
                </a:cubicBezTo>
                <a:lnTo>
                  <a:pt x="5322379" y="3960813"/>
                </a:lnTo>
                <a:cubicBezTo>
                  <a:pt x="5320901" y="3959225"/>
                  <a:pt x="5319423" y="3957955"/>
                  <a:pt x="5317945" y="3956368"/>
                </a:cubicBezTo>
                <a:cubicBezTo>
                  <a:pt x="5316172" y="3955098"/>
                  <a:pt x="5314694" y="3953510"/>
                  <a:pt x="5312921" y="3952240"/>
                </a:cubicBezTo>
                <a:cubicBezTo>
                  <a:pt x="5311147" y="3950970"/>
                  <a:pt x="5309669" y="3950018"/>
                  <a:pt x="5307896" y="3948748"/>
                </a:cubicBezTo>
                <a:cubicBezTo>
                  <a:pt x="5306122" y="3947478"/>
                  <a:pt x="5304645" y="3946208"/>
                  <a:pt x="5302871" y="3944938"/>
                </a:cubicBezTo>
                <a:cubicBezTo>
                  <a:pt x="5301098" y="3943985"/>
                  <a:pt x="5299029" y="3942715"/>
                  <a:pt x="5297255" y="3941763"/>
                </a:cubicBezTo>
                <a:cubicBezTo>
                  <a:pt x="5295482" y="3940810"/>
                  <a:pt x="5294004" y="3939540"/>
                  <a:pt x="5292230" y="3938588"/>
                </a:cubicBezTo>
                <a:cubicBezTo>
                  <a:pt x="5290457" y="3937635"/>
                  <a:pt x="5288388" y="3937000"/>
                  <a:pt x="5286615" y="3936048"/>
                </a:cubicBezTo>
                <a:cubicBezTo>
                  <a:pt x="5284841" y="3935095"/>
                  <a:pt x="5283068" y="3934460"/>
                  <a:pt x="5281294" y="3933508"/>
                </a:cubicBezTo>
                <a:cubicBezTo>
                  <a:pt x="5279225" y="3932873"/>
                  <a:pt x="5277452" y="3931920"/>
                  <a:pt x="5275383" y="3931285"/>
                </a:cubicBezTo>
                <a:cubicBezTo>
                  <a:pt x="5273609" y="3930650"/>
                  <a:pt x="5271540" y="3930333"/>
                  <a:pt x="5269767" y="3929698"/>
                </a:cubicBezTo>
                <a:cubicBezTo>
                  <a:pt x="5267698" y="3929063"/>
                  <a:pt x="5265924" y="3928428"/>
                  <a:pt x="5263855" y="3927793"/>
                </a:cubicBezTo>
                <a:lnTo>
                  <a:pt x="5257944" y="3926840"/>
                </a:lnTo>
                <a:cubicBezTo>
                  <a:pt x="5255875" y="3926523"/>
                  <a:pt x="5254102" y="3925888"/>
                  <a:pt x="5252033" y="3925570"/>
                </a:cubicBezTo>
                <a:cubicBezTo>
                  <a:pt x="5249964" y="3925253"/>
                  <a:pt x="5248190" y="3925253"/>
                  <a:pt x="5246121" y="3924935"/>
                </a:cubicBezTo>
                <a:cubicBezTo>
                  <a:pt x="5244052" y="3924935"/>
                  <a:pt x="5242279" y="3924618"/>
                  <a:pt x="5240210" y="3924618"/>
                </a:cubicBezTo>
                <a:lnTo>
                  <a:pt x="5234298" y="3924618"/>
                </a:lnTo>
                <a:lnTo>
                  <a:pt x="5228091" y="3924618"/>
                </a:lnTo>
                <a:cubicBezTo>
                  <a:pt x="5226022" y="3924618"/>
                  <a:pt x="5224249" y="3924935"/>
                  <a:pt x="5222180" y="3924935"/>
                </a:cubicBezTo>
                <a:cubicBezTo>
                  <a:pt x="5220111" y="3925253"/>
                  <a:pt x="5218337" y="3925253"/>
                  <a:pt x="5216268" y="3925570"/>
                </a:cubicBezTo>
                <a:cubicBezTo>
                  <a:pt x="5214199" y="3925888"/>
                  <a:pt x="5212426" y="3926523"/>
                  <a:pt x="5210357" y="3926840"/>
                </a:cubicBezTo>
                <a:lnTo>
                  <a:pt x="5204741" y="3927793"/>
                </a:lnTo>
                <a:lnTo>
                  <a:pt x="5198534" y="3929698"/>
                </a:lnTo>
                <a:cubicBezTo>
                  <a:pt x="5196760" y="3930333"/>
                  <a:pt x="5194691" y="3930650"/>
                  <a:pt x="5192918" y="3931285"/>
                </a:cubicBezTo>
                <a:cubicBezTo>
                  <a:pt x="5191145" y="3931920"/>
                  <a:pt x="5189371" y="3932873"/>
                  <a:pt x="5187598" y="3933508"/>
                </a:cubicBezTo>
                <a:cubicBezTo>
                  <a:pt x="5185529" y="3934460"/>
                  <a:pt x="5183755" y="3935095"/>
                  <a:pt x="5181686" y="3936048"/>
                </a:cubicBezTo>
                <a:cubicBezTo>
                  <a:pt x="5179913" y="3937000"/>
                  <a:pt x="5178139" y="3937635"/>
                  <a:pt x="5176366" y="3938588"/>
                </a:cubicBezTo>
                <a:cubicBezTo>
                  <a:pt x="5174593" y="3939540"/>
                  <a:pt x="5172819" y="3940810"/>
                  <a:pt x="5171046" y="3941763"/>
                </a:cubicBezTo>
                <a:cubicBezTo>
                  <a:pt x="5169272" y="3942715"/>
                  <a:pt x="5167203" y="3943985"/>
                  <a:pt x="5165430" y="3944938"/>
                </a:cubicBezTo>
                <a:cubicBezTo>
                  <a:pt x="5163656" y="3946208"/>
                  <a:pt x="5162178" y="3947478"/>
                  <a:pt x="5160405" y="3948748"/>
                </a:cubicBezTo>
                <a:cubicBezTo>
                  <a:pt x="5158632" y="3950018"/>
                  <a:pt x="5157154" y="3950970"/>
                  <a:pt x="5155380" y="3952240"/>
                </a:cubicBezTo>
                <a:cubicBezTo>
                  <a:pt x="5153902" y="3953510"/>
                  <a:pt x="5152425" y="3955098"/>
                  <a:pt x="5150947" y="3956368"/>
                </a:cubicBezTo>
                <a:cubicBezTo>
                  <a:pt x="5149469" y="3957955"/>
                  <a:pt x="5147695" y="3959225"/>
                  <a:pt x="5146218" y="3960813"/>
                </a:cubicBezTo>
                <a:cubicBezTo>
                  <a:pt x="5144740" y="3962400"/>
                  <a:pt x="5142966" y="3963988"/>
                  <a:pt x="5141488" y="3965575"/>
                </a:cubicBezTo>
                <a:cubicBezTo>
                  <a:pt x="5140306" y="3967163"/>
                  <a:pt x="5138828" y="3969068"/>
                  <a:pt x="5137646" y="3970655"/>
                </a:cubicBezTo>
                <a:lnTo>
                  <a:pt x="5133508" y="3975100"/>
                </a:lnTo>
                <a:cubicBezTo>
                  <a:pt x="5132326" y="3977005"/>
                  <a:pt x="5131143" y="3978593"/>
                  <a:pt x="5129961" y="3980498"/>
                </a:cubicBezTo>
                <a:cubicBezTo>
                  <a:pt x="5128779" y="3982085"/>
                  <a:pt x="5127892" y="3983990"/>
                  <a:pt x="5126710" y="3985578"/>
                </a:cubicBezTo>
                <a:cubicBezTo>
                  <a:pt x="5125823" y="3987483"/>
                  <a:pt x="5124641" y="3989070"/>
                  <a:pt x="5123754" y="3990975"/>
                </a:cubicBezTo>
                <a:cubicBezTo>
                  <a:pt x="5122867" y="3992880"/>
                  <a:pt x="5121981" y="3994468"/>
                  <a:pt x="5121094" y="3996373"/>
                </a:cubicBezTo>
                <a:cubicBezTo>
                  <a:pt x="5120207" y="3998278"/>
                  <a:pt x="5119616" y="4000183"/>
                  <a:pt x="5118729" y="4002088"/>
                </a:cubicBezTo>
                <a:cubicBezTo>
                  <a:pt x="5118138" y="4003993"/>
                  <a:pt x="5117251" y="4005898"/>
                  <a:pt x="5116660" y="4007803"/>
                </a:cubicBezTo>
                <a:cubicBezTo>
                  <a:pt x="5116069" y="4009708"/>
                  <a:pt x="5115182" y="4011613"/>
                  <a:pt x="5114591" y="4013518"/>
                </a:cubicBezTo>
                <a:cubicBezTo>
                  <a:pt x="5114000" y="4015423"/>
                  <a:pt x="5113705" y="4017328"/>
                  <a:pt x="5113113" y="4019233"/>
                </a:cubicBezTo>
                <a:cubicBezTo>
                  <a:pt x="5112522" y="4021138"/>
                  <a:pt x="5112227" y="4023360"/>
                  <a:pt x="5111636" y="4025265"/>
                </a:cubicBezTo>
                <a:cubicBezTo>
                  <a:pt x="5111340" y="4027170"/>
                  <a:pt x="5111340" y="4029393"/>
                  <a:pt x="5111044" y="4031298"/>
                </a:cubicBezTo>
                <a:lnTo>
                  <a:pt x="5110158" y="4037013"/>
                </a:lnTo>
                <a:cubicBezTo>
                  <a:pt x="5110158" y="4038918"/>
                  <a:pt x="5109862" y="4041140"/>
                  <a:pt x="5109862" y="4043045"/>
                </a:cubicBezTo>
                <a:cubicBezTo>
                  <a:pt x="5109862" y="4044950"/>
                  <a:pt x="5109567" y="4047173"/>
                  <a:pt x="5109567" y="4049078"/>
                </a:cubicBezTo>
                <a:cubicBezTo>
                  <a:pt x="5109567" y="4050983"/>
                  <a:pt x="5109862" y="4053205"/>
                  <a:pt x="5109862" y="4055110"/>
                </a:cubicBezTo>
                <a:cubicBezTo>
                  <a:pt x="5109862" y="4057015"/>
                  <a:pt x="5110158" y="4059238"/>
                  <a:pt x="5110158" y="4061143"/>
                </a:cubicBezTo>
                <a:lnTo>
                  <a:pt x="5111044" y="4066858"/>
                </a:lnTo>
                <a:cubicBezTo>
                  <a:pt x="5111340" y="4068763"/>
                  <a:pt x="5111340" y="4070985"/>
                  <a:pt x="5111636" y="4072890"/>
                </a:cubicBezTo>
                <a:cubicBezTo>
                  <a:pt x="5112227" y="4074795"/>
                  <a:pt x="5112522" y="4076700"/>
                  <a:pt x="5113113" y="4078605"/>
                </a:cubicBezTo>
                <a:cubicBezTo>
                  <a:pt x="5113705" y="4080510"/>
                  <a:pt x="5114000" y="4082415"/>
                  <a:pt x="5114591" y="4084320"/>
                </a:cubicBezTo>
                <a:cubicBezTo>
                  <a:pt x="5115182" y="4086225"/>
                  <a:pt x="5116069" y="4088130"/>
                  <a:pt x="5116660" y="4090035"/>
                </a:cubicBezTo>
                <a:cubicBezTo>
                  <a:pt x="5117251" y="4091940"/>
                  <a:pt x="5118138" y="4093845"/>
                  <a:pt x="5118729" y="4095750"/>
                </a:cubicBezTo>
                <a:cubicBezTo>
                  <a:pt x="5119616" y="4097655"/>
                  <a:pt x="5120207" y="4099878"/>
                  <a:pt x="5121094" y="4101783"/>
                </a:cubicBezTo>
                <a:cubicBezTo>
                  <a:pt x="5121981" y="4103688"/>
                  <a:pt x="5122867" y="4105275"/>
                  <a:pt x="5123754" y="4107180"/>
                </a:cubicBezTo>
                <a:cubicBezTo>
                  <a:pt x="5124641" y="4109085"/>
                  <a:pt x="5125823" y="4110673"/>
                  <a:pt x="5126710" y="4112578"/>
                </a:cubicBezTo>
                <a:cubicBezTo>
                  <a:pt x="5127892" y="4114483"/>
                  <a:pt x="5128779" y="4116070"/>
                  <a:pt x="5129961" y="4117975"/>
                </a:cubicBezTo>
                <a:lnTo>
                  <a:pt x="5133508" y="4122738"/>
                </a:lnTo>
                <a:cubicBezTo>
                  <a:pt x="5134986" y="4124325"/>
                  <a:pt x="5136168" y="4126230"/>
                  <a:pt x="5137646" y="4127818"/>
                </a:cubicBezTo>
                <a:cubicBezTo>
                  <a:pt x="5138828" y="4129405"/>
                  <a:pt x="5140306" y="4130993"/>
                  <a:pt x="5141488" y="4132580"/>
                </a:cubicBezTo>
                <a:cubicBezTo>
                  <a:pt x="5142966" y="4134168"/>
                  <a:pt x="5144740" y="4135755"/>
                  <a:pt x="5146218" y="4137343"/>
                </a:cubicBezTo>
                <a:lnTo>
                  <a:pt x="5870075" y="4860925"/>
                </a:lnTo>
                <a:lnTo>
                  <a:pt x="5874509" y="4865688"/>
                </a:lnTo>
                <a:cubicBezTo>
                  <a:pt x="5875987" y="4867275"/>
                  <a:pt x="5877168" y="4869180"/>
                  <a:pt x="5878646" y="4870768"/>
                </a:cubicBezTo>
                <a:cubicBezTo>
                  <a:pt x="5879829" y="4872355"/>
                  <a:pt x="5881307" y="4874260"/>
                  <a:pt x="5882489" y="4875848"/>
                </a:cubicBezTo>
                <a:cubicBezTo>
                  <a:pt x="5883671" y="4877435"/>
                  <a:pt x="5884854" y="4879340"/>
                  <a:pt x="5886036" y="4880928"/>
                </a:cubicBezTo>
                <a:cubicBezTo>
                  <a:pt x="5887218" y="4882515"/>
                  <a:pt x="5888105" y="4884103"/>
                  <a:pt x="5889287" y="4885690"/>
                </a:cubicBezTo>
                <a:cubicBezTo>
                  <a:pt x="5890174" y="4887595"/>
                  <a:pt x="5891356" y="4889183"/>
                  <a:pt x="5892243" y="4891088"/>
                </a:cubicBezTo>
                <a:cubicBezTo>
                  <a:pt x="5893129" y="4892993"/>
                  <a:pt x="5894312" y="4895215"/>
                  <a:pt x="5895199" y="4897120"/>
                </a:cubicBezTo>
                <a:cubicBezTo>
                  <a:pt x="5895790" y="4899025"/>
                  <a:pt x="5896676" y="4900613"/>
                  <a:pt x="5897268" y="4902518"/>
                </a:cubicBezTo>
                <a:cubicBezTo>
                  <a:pt x="5897859" y="4904423"/>
                  <a:pt x="5898746" y="4906328"/>
                  <a:pt x="5899336" y="4908233"/>
                </a:cubicBezTo>
                <a:cubicBezTo>
                  <a:pt x="5900223" y="4910138"/>
                  <a:pt x="5900815" y="4912043"/>
                  <a:pt x="5901701" y="4913948"/>
                </a:cubicBezTo>
                <a:cubicBezTo>
                  <a:pt x="5901997" y="4915853"/>
                  <a:pt x="5902588" y="4917758"/>
                  <a:pt x="5902883" y="4919663"/>
                </a:cubicBezTo>
                <a:cubicBezTo>
                  <a:pt x="5903179" y="4921568"/>
                  <a:pt x="5903770" y="4923790"/>
                  <a:pt x="5904066" y="4925695"/>
                </a:cubicBezTo>
                <a:cubicBezTo>
                  <a:pt x="5904362" y="4927600"/>
                  <a:pt x="5904952" y="4929505"/>
                  <a:pt x="5905248" y="4931410"/>
                </a:cubicBezTo>
                <a:cubicBezTo>
                  <a:pt x="5905543" y="4933315"/>
                  <a:pt x="5905543" y="4935538"/>
                  <a:pt x="5905840" y="4937443"/>
                </a:cubicBezTo>
                <a:cubicBezTo>
                  <a:pt x="5905840" y="4939348"/>
                  <a:pt x="5906135" y="4941570"/>
                  <a:pt x="5906135" y="4943475"/>
                </a:cubicBezTo>
                <a:cubicBezTo>
                  <a:pt x="5906430" y="4945380"/>
                  <a:pt x="5906430" y="4947603"/>
                  <a:pt x="5906726" y="4949508"/>
                </a:cubicBezTo>
                <a:cubicBezTo>
                  <a:pt x="5906430" y="4951413"/>
                  <a:pt x="5906430" y="4953318"/>
                  <a:pt x="5906135" y="4955223"/>
                </a:cubicBezTo>
                <a:cubicBezTo>
                  <a:pt x="5906135" y="4957128"/>
                  <a:pt x="5905840" y="4959350"/>
                  <a:pt x="5905840" y="4961255"/>
                </a:cubicBezTo>
                <a:cubicBezTo>
                  <a:pt x="5905543" y="4963160"/>
                  <a:pt x="5905543" y="4965383"/>
                  <a:pt x="5905248" y="4967288"/>
                </a:cubicBezTo>
                <a:cubicBezTo>
                  <a:pt x="5904952" y="4969193"/>
                  <a:pt x="5904362" y="4971098"/>
                  <a:pt x="5904066" y="4973003"/>
                </a:cubicBezTo>
                <a:cubicBezTo>
                  <a:pt x="5903770" y="4974908"/>
                  <a:pt x="5903179" y="4977130"/>
                  <a:pt x="5902883" y="4979035"/>
                </a:cubicBezTo>
                <a:cubicBezTo>
                  <a:pt x="5902588" y="4980940"/>
                  <a:pt x="5901997" y="4983163"/>
                  <a:pt x="5901701" y="4985068"/>
                </a:cubicBezTo>
                <a:cubicBezTo>
                  <a:pt x="5900815" y="4986973"/>
                  <a:pt x="5900223" y="4988878"/>
                  <a:pt x="5899336" y="4990783"/>
                </a:cubicBezTo>
                <a:cubicBezTo>
                  <a:pt x="5898746" y="4992688"/>
                  <a:pt x="5897859" y="4994275"/>
                  <a:pt x="5897268" y="4996180"/>
                </a:cubicBezTo>
                <a:cubicBezTo>
                  <a:pt x="5896676" y="4998085"/>
                  <a:pt x="5895790" y="4999990"/>
                  <a:pt x="5895199" y="5001895"/>
                </a:cubicBezTo>
                <a:cubicBezTo>
                  <a:pt x="5894312" y="5003800"/>
                  <a:pt x="5893129" y="5005388"/>
                  <a:pt x="5892243" y="5007293"/>
                </a:cubicBezTo>
                <a:cubicBezTo>
                  <a:pt x="5891356" y="5009198"/>
                  <a:pt x="5890174" y="5010785"/>
                  <a:pt x="5889287" y="5012690"/>
                </a:cubicBezTo>
                <a:cubicBezTo>
                  <a:pt x="5888105" y="5014595"/>
                  <a:pt x="5887218" y="5016183"/>
                  <a:pt x="5886036" y="5018088"/>
                </a:cubicBezTo>
                <a:cubicBezTo>
                  <a:pt x="5884854" y="5019675"/>
                  <a:pt x="5883671" y="5021580"/>
                  <a:pt x="5882489" y="5023168"/>
                </a:cubicBezTo>
                <a:cubicBezTo>
                  <a:pt x="5881307" y="5024755"/>
                  <a:pt x="5879829" y="5026660"/>
                  <a:pt x="5878646" y="5028248"/>
                </a:cubicBezTo>
                <a:lnTo>
                  <a:pt x="5874509" y="5032693"/>
                </a:lnTo>
                <a:lnTo>
                  <a:pt x="5870075" y="5037455"/>
                </a:lnTo>
                <a:cubicBezTo>
                  <a:pt x="5868597" y="5039043"/>
                  <a:pt x="5866823" y="5040313"/>
                  <a:pt x="5865346" y="5041900"/>
                </a:cubicBezTo>
                <a:cubicBezTo>
                  <a:pt x="5863868" y="5043170"/>
                  <a:pt x="5862095" y="5044758"/>
                  <a:pt x="5860617" y="5046028"/>
                </a:cubicBezTo>
                <a:cubicBezTo>
                  <a:pt x="5858843" y="5047298"/>
                  <a:pt x="5857365" y="5048885"/>
                  <a:pt x="5855592" y="5050155"/>
                </a:cubicBezTo>
                <a:cubicBezTo>
                  <a:pt x="5853818" y="5051425"/>
                  <a:pt x="5852340" y="5052378"/>
                  <a:pt x="5850567" y="5053648"/>
                </a:cubicBezTo>
                <a:cubicBezTo>
                  <a:pt x="5848793" y="5054600"/>
                  <a:pt x="5847020" y="5055870"/>
                  <a:pt x="5845247" y="5056823"/>
                </a:cubicBezTo>
                <a:lnTo>
                  <a:pt x="5839926" y="5059680"/>
                </a:lnTo>
                <a:cubicBezTo>
                  <a:pt x="5838153" y="5060633"/>
                  <a:pt x="5836084" y="5061585"/>
                  <a:pt x="5834311" y="5062538"/>
                </a:cubicBezTo>
                <a:cubicBezTo>
                  <a:pt x="5832537" y="5063173"/>
                  <a:pt x="5830468" y="5064125"/>
                  <a:pt x="5828695" y="5064760"/>
                </a:cubicBezTo>
                <a:cubicBezTo>
                  <a:pt x="5826922" y="5065395"/>
                  <a:pt x="5825148" y="5066348"/>
                  <a:pt x="5823375" y="5066983"/>
                </a:cubicBezTo>
                <a:cubicBezTo>
                  <a:pt x="5821305" y="5067618"/>
                  <a:pt x="5819532" y="5068570"/>
                  <a:pt x="5817463" y="5069205"/>
                </a:cubicBezTo>
                <a:cubicBezTo>
                  <a:pt x="5815394" y="5069523"/>
                  <a:pt x="5813620" y="5070158"/>
                  <a:pt x="5811552" y="5070475"/>
                </a:cubicBezTo>
                <a:lnTo>
                  <a:pt x="5805640" y="5071428"/>
                </a:lnTo>
                <a:cubicBezTo>
                  <a:pt x="5803866" y="5071745"/>
                  <a:pt x="5801797" y="5072380"/>
                  <a:pt x="5800024" y="5072698"/>
                </a:cubicBezTo>
                <a:cubicBezTo>
                  <a:pt x="5797955" y="5073015"/>
                  <a:pt x="5795886" y="5073015"/>
                  <a:pt x="5793817" y="5073333"/>
                </a:cubicBezTo>
                <a:cubicBezTo>
                  <a:pt x="5791748" y="5073333"/>
                  <a:pt x="5789679" y="5073650"/>
                  <a:pt x="5787610" y="5073650"/>
                </a:cubicBezTo>
                <a:cubicBezTo>
                  <a:pt x="5785836" y="5073650"/>
                  <a:pt x="5783767" y="5073968"/>
                  <a:pt x="5781994" y="5073968"/>
                </a:cubicBezTo>
                <a:cubicBezTo>
                  <a:pt x="5779926" y="5073968"/>
                  <a:pt x="5777857" y="5073650"/>
                  <a:pt x="5775787" y="5073650"/>
                </a:cubicBezTo>
                <a:cubicBezTo>
                  <a:pt x="5774014" y="5073650"/>
                  <a:pt x="5771945" y="5073333"/>
                  <a:pt x="5770171" y="5073333"/>
                </a:cubicBezTo>
                <a:cubicBezTo>
                  <a:pt x="5768102" y="5073015"/>
                  <a:pt x="5766033" y="5073015"/>
                  <a:pt x="5763965" y="5072698"/>
                </a:cubicBezTo>
                <a:cubicBezTo>
                  <a:pt x="5762191" y="5072380"/>
                  <a:pt x="5760122" y="5071745"/>
                  <a:pt x="5758349" y="5071428"/>
                </a:cubicBezTo>
                <a:lnTo>
                  <a:pt x="5752141" y="5070475"/>
                </a:lnTo>
                <a:cubicBezTo>
                  <a:pt x="5750368" y="5070158"/>
                  <a:pt x="5748299" y="5069523"/>
                  <a:pt x="5746526" y="5069205"/>
                </a:cubicBezTo>
                <a:cubicBezTo>
                  <a:pt x="5744457" y="5068570"/>
                  <a:pt x="5742683" y="5067618"/>
                  <a:pt x="5740614" y="5066983"/>
                </a:cubicBezTo>
                <a:cubicBezTo>
                  <a:pt x="5738840" y="5066348"/>
                  <a:pt x="5736771" y="5065395"/>
                  <a:pt x="5734998" y="5064760"/>
                </a:cubicBezTo>
                <a:cubicBezTo>
                  <a:pt x="5733225" y="5064125"/>
                  <a:pt x="5731156" y="5063173"/>
                  <a:pt x="5729382" y="5062538"/>
                </a:cubicBezTo>
                <a:cubicBezTo>
                  <a:pt x="5727609" y="5061585"/>
                  <a:pt x="5725540" y="5060633"/>
                  <a:pt x="5723767" y="5059680"/>
                </a:cubicBezTo>
                <a:lnTo>
                  <a:pt x="5718446" y="5056823"/>
                </a:lnTo>
                <a:cubicBezTo>
                  <a:pt x="5716673" y="5055870"/>
                  <a:pt x="5715195" y="5054600"/>
                  <a:pt x="5713421" y="5053648"/>
                </a:cubicBezTo>
                <a:cubicBezTo>
                  <a:pt x="5711648" y="5052378"/>
                  <a:pt x="5710170" y="5051425"/>
                  <a:pt x="5708396" y="5050155"/>
                </a:cubicBezTo>
                <a:cubicBezTo>
                  <a:pt x="5706623" y="5048885"/>
                  <a:pt x="5705145" y="5047298"/>
                  <a:pt x="5703372" y="5046028"/>
                </a:cubicBezTo>
                <a:cubicBezTo>
                  <a:pt x="5701598" y="5044758"/>
                  <a:pt x="5700120" y="5043170"/>
                  <a:pt x="5698347" y="5041900"/>
                </a:cubicBezTo>
                <a:cubicBezTo>
                  <a:pt x="5696869" y="5040313"/>
                  <a:pt x="5695096" y="5039043"/>
                  <a:pt x="5693618" y="5037455"/>
                </a:cubicBezTo>
                <a:lnTo>
                  <a:pt x="5598148" y="4941888"/>
                </a:lnTo>
                <a:lnTo>
                  <a:pt x="5490560" y="4834573"/>
                </a:lnTo>
                <a:cubicBezTo>
                  <a:pt x="5489081" y="4832985"/>
                  <a:pt x="5487308" y="4831715"/>
                  <a:pt x="5485830" y="4830128"/>
                </a:cubicBezTo>
                <a:cubicBezTo>
                  <a:pt x="5484352" y="4828858"/>
                  <a:pt x="5482874" y="4827270"/>
                  <a:pt x="5481397" y="4826000"/>
                </a:cubicBezTo>
                <a:cubicBezTo>
                  <a:pt x="5479623" y="4824730"/>
                  <a:pt x="5478146" y="4823143"/>
                  <a:pt x="5476372" y="4821873"/>
                </a:cubicBezTo>
                <a:cubicBezTo>
                  <a:pt x="5474599" y="4820603"/>
                  <a:pt x="5473121" y="4819650"/>
                  <a:pt x="5471348" y="4818380"/>
                </a:cubicBezTo>
                <a:cubicBezTo>
                  <a:pt x="5469574" y="4817428"/>
                  <a:pt x="5467505" y="4816158"/>
                  <a:pt x="5465732" y="4815205"/>
                </a:cubicBezTo>
                <a:lnTo>
                  <a:pt x="5460411" y="4812348"/>
                </a:lnTo>
                <a:cubicBezTo>
                  <a:pt x="5458638" y="4811395"/>
                  <a:pt x="5456864" y="4810125"/>
                  <a:pt x="5455091" y="4809173"/>
                </a:cubicBezTo>
                <a:cubicBezTo>
                  <a:pt x="5453317" y="4808538"/>
                  <a:pt x="5451248" y="4807903"/>
                  <a:pt x="5449475" y="4807268"/>
                </a:cubicBezTo>
                <a:cubicBezTo>
                  <a:pt x="5447406" y="4806633"/>
                  <a:pt x="5445632" y="4805680"/>
                  <a:pt x="5443563" y="4805045"/>
                </a:cubicBezTo>
                <a:cubicBezTo>
                  <a:pt x="5441790" y="4804410"/>
                  <a:pt x="5439721" y="4803458"/>
                  <a:pt x="5437948" y="4802823"/>
                </a:cubicBezTo>
                <a:cubicBezTo>
                  <a:pt x="5435879" y="4802505"/>
                  <a:pt x="5434105" y="4801870"/>
                  <a:pt x="5432036" y="4801553"/>
                </a:cubicBezTo>
                <a:cubicBezTo>
                  <a:pt x="5430262" y="4801235"/>
                  <a:pt x="5428193" y="4800600"/>
                  <a:pt x="5426420" y="4800283"/>
                </a:cubicBezTo>
                <a:lnTo>
                  <a:pt x="5420509" y="4799330"/>
                </a:lnTo>
                <a:cubicBezTo>
                  <a:pt x="5418440" y="4799013"/>
                  <a:pt x="5416667" y="4799013"/>
                  <a:pt x="5414597" y="4798695"/>
                </a:cubicBezTo>
                <a:cubicBezTo>
                  <a:pt x="5412528" y="4798378"/>
                  <a:pt x="5410459" y="4798378"/>
                  <a:pt x="5408391" y="4798060"/>
                </a:cubicBezTo>
                <a:cubicBezTo>
                  <a:pt x="5406617" y="4798060"/>
                  <a:pt x="5404548" y="4797743"/>
                  <a:pt x="5402775" y="4797743"/>
                </a:cubicBezTo>
                <a:cubicBezTo>
                  <a:pt x="5400706" y="4797743"/>
                  <a:pt x="5398637" y="4798060"/>
                  <a:pt x="5396568" y="4798060"/>
                </a:cubicBezTo>
                <a:cubicBezTo>
                  <a:pt x="5394499" y="4798378"/>
                  <a:pt x="5392430" y="4798378"/>
                  <a:pt x="5390361" y="4798695"/>
                </a:cubicBezTo>
                <a:cubicBezTo>
                  <a:pt x="5388587" y="4799013"/>
                  <a:pt x="5386518" y="4799013"/>
                  <a:pt x="5384745" y="4799330"/>
                </a:cubicBezTo>
                <a:lnTo>
                  <a:pt x="5378538" y="4800283"/>
                </a:lnTo>
                <a:cubicBezTo>
                  <a:pt x="5376764" y="4800600"/>
                  <a:pt x="5374695" y="4801235"/>
                  <a:pt x="5372922" y="4801553"/>
                </a:cubicBezTo>
                <a:cubicBezTo>
                  <a:pt x="5370853" y="4801870"/>
                  <a:pt x="5369079" y="4802505"/>
                  <a:pt x="5367010" y="4802823"/>
                </a:cubicBezTo>
                <a:cubicBezTo>
                  <a:pt x="5365237" y="4803458"/>
                  <a:pt x="5363168" y="4804410"/>
                  <a:pt x="5361394" y="4805045"/>
                </a:cubicBezTo>
                <a:cubicBezTo>
                  <a:pt x="5359325" y="4805680"/>
                  <a:pt x="5357552" y="4806633"/>
                  <a:pt x="5355483" y="4807268"/>
                </a:cubicBezTo>
                <a:lnTo>
                  <a:pt x="5350163" y="4809173"/>
                </a:lnTo>
                <a:cubicBezTo>
                  <a:pt x="5348389" y="4810125"/>
                  <a:pt x="5346320" y="4811395"/>
                  <a:pt x="5344547" y="4812348"/>
                </a:cubicBezTo>
                <a:cubicBezTo>
                  <a:pt x="5342773" y="4813300"/>
                  <a:pt x="5340704" y="4814253"/>
                  <a:pt x="5338931" y="4815205"/>
                </a:cubicBezTo>
                <a:cubicBezTo>
                  <a:pt x="5337158" y="4816158"/>
                  <a:pt x="5335680" y="4817428"/>
                  <a:pt x="5333906" y="4818380"/>
                </a:cubicBezTo>
                <a:cubicBezTo>
                  <a:pt x="5332133" y="4819650"/>
                  <a:pt x="5330655" y="4820603"/>
                  <a:pt x="5328881" y="4821873"/>
                </a:cubicBezTo>
                <a:cubicBezTo>
                  <a:pt x="5327108" y="4823143"/>
                  <a:pt x="5325630" y="4824730"/>
                  <a:pt x="5323857" y="4826000"/>
                </a:cubicBezTo>
                <a:cubicBezTo>
                  <a:pt x="5322083" y="4827270"/>
                  <a:pt x="5320605" y="4828858"/>
                  <a:pt x="5318832" y="4830128"/>
                </a:cubicBezTo>
                <a:cubicBezTo>
                  <a:pt x="5317354" y="4831715"/>
                  <a:pt x="5315876" y="4832985"/>
                  <a:pt x="5314398" y="4834573"/>
                </a:cubicBezTo>
                <a:cubicBezTo>
                  <a:pt x="5312034" y="4837113"/>
                  <a:pt x="5309669" y="4839335"/>
                  <a:pt x="5307305" y="4841875"/>
                </a:cubicBezTo>
                <a:cubicBezTo>
                  <a:pt x="5305236" y="4844415"/>
                  <a:pt x="5303462" y="4847273"/>
                  <a:pt x="5301393" y="4849813"/>
                </a:cubicBezTo>
                <a:cubicBezTo>
                  <a:pt x="5299324" y="4852670"/>
                  <a:pt x="5297551" y="4855210"/>
                  <a:pt x="5295482" y="4858068"/>
                </a:cubicBezTo>
                <a:cubicBezTo>
                  <a:pt x="5294004" y="4861243"/>
                  <a:pt x="5292526" y="4864100"/>
                  <a:pt x="5291048" y="4867275"/>
                </a:cubicBezTo>
                <a:cubicBezTo>
                  <a:pt x="5289570" y="4870133"/>
                  <a:pt x="5288388" y="4872990"/>
                  <a:pt x="5286910" y="4875848"/>
                </a:cubicBezTo>
                <a:cubicBezTo>
                  <a:pt x="5285728" y="4879023"/>
                  <a:pt x="5284841" y="4881880"/>
                  <a:pt x="5283659" y="4885055"/>
                </a:cubicBezTo>
                <a:cubicBezTo>
                  <a:pt x="5282772" y="4888230"/>
                  <a:pt x="5282181" y="4891405"/>
                  <a:pt x="5281294" y="4894580"/>
                </a:cubicBezTo>
                <a:cubicBezTo>
                  <a:pt x="5280703" y="4897755"/>
                  <a:pt x="5280112" y="4900613"/>
                  <a:pt x="5279521" y="4903788"/>
                </a:cubicBezTo>
                <a:cubicBezTo>
                  <a:pt x="5279225" y="4906963"/>
                  <a:pt x="5278634" y="4910455"/>
                  <a:pt x="5278339" y="4913630"/>
                </a:cubicBezTo>
                <a:lnTo>
                  <a:pt x="5278339" y="4923155"/>
                </a:lnTo>
                <a:cubicBezTo>
                  <a:pt x="5278339" y="4926330"/>
                  <a:pt x="5278634" y="4929823"/>
                  <a:pt x="5278634" y="4932998"/>
                </a:cubicBezTo>
                <a:cubicBezTo>
                  <a:pt x="5278930" y="4936173"/>
                  <a:pt x="5279521" y="4939030"/>
                  <a:pt x="5279816" y="4942205"/>
                </a:cubicBezTo>
                <a:cubicBezTo>
                  <a:pt x="5280408" y="4945380"/>
                  <a:pt x="5281294" y="4948873"/>
                  <a:pt x="5281885" y="4952048"/>
                </a:cubicBezTo>
                <a:cubicBezTo>
                  <a:pt x="5282772" y="4954905"/>
                  <a:pt x="5283659" y="4958080"/>
                  <a:pt x="5284546" y="4960938"/>
                </a:cubicBezTo>
                <a:cubicBezTo>
                  <a:pt x="5285728" y="4964113"/>
                  <a:pt x="5286910" y="4966970"/>
                  <a:pt x="5288092" y="4970145"/>
                </a:cubicBezTo>
                <a:cubicBezTo>
                  <a:pt x="5289275" y="4973320"/>
                  <a:pt x="5290753" y="4976178"/>
                  <a:pt x="5291935" y="4979353"/>
                </a:cubicBezTo>
                <a:lnTo>
                  <a:pt x="5583665" y="5270500"/>
                </a:lnTo>
                <a:lnTo>
                  <a:pt x="5588098" y="5275263"/>
                </a:lnTo>
                <a:cubicBezTo>
                  <a:pt x="5589576" y="5276850"/>
                  <a:pt x="5590758" y="5278755"/>
                  <a:pt x="5592237" y="5280343"/>
                </a:cubicBezTo>
                <a:cubicBezTo>
                  <a:pt x="5593419" y="5281930"/>
                  <a:pt x="5594601" y="5283200"/>
                  <a:pt x="5595784" y="5284788"/>
                </a:cubicBezTo>
                <a:cubicBezTo>
                  <a:pt x="5596965" y="5286693"/>
                  <a:pt x="5598443" y="5288280"/>
                  <a:pt x="5599626" y="5290185"/>
                </a:cubicBezTo>
                <a:cubicBezTo>
                  <a:pt x="5600512" y="5291773"/>
                  <a:pt x="5601695" y="5293678"/>
                  <a:pt x="5602582" y="5295265"/>
                </a:cubicBezTo>
                <a:cubicBezTo>
                  <a:pt x="5603764" y="5297170"/>
                  <a:pt x="5604651" y="5298758"/>
                  <a:pt x="5605833" y="5300663"/>
                </a:cubicBezTo>
                <a:cubicBezTo>
                  <a:pt x="5606719" y="5302568"/>
                  <a:pt x="5607607" y="5304155"/>
                  <a:pt x="5608493" y="5306060"/>
                </a:cubicBezTo>
                <a:cubicBezTo>
                  <a:pt x="5609380" y="5307965"/>
                  <a:pt x="5609971" y="5309870"/>
                  <a:pt x="5610857" y="5311775"/>
                </a:cubicBezTo>
                <a:cubicBezTo>
                  <a:pt x="5611745" y="5313680"/>
                  <a:pt x="5612335" y="5315585"/>
                  <a:pt x="5613222" y="5317490"/>
                </a:cubicBezTo>
                <a:cubicBezTo>
                  <a:pt x="5613813" y="5319395"/>
                  <a:pt x="5614404" y="5321618"/>
                  <a:pt x="5614996" y="5323523"/>
                </a:cubicBezTo>
                <a:cubicBezTo>
                  <a:pt x="5615587" y="5325428"/>
                  <a:pt x="5615882" y="5327333"/>
                  <a:pt x="5616474" y="5329238"/>
                </a:cubicBezTo>
                <a:cubicBezTo>
                  <a:pt x="5616769" y="5331143"/>
                  <a:pt x="5617360" y="5333048"/>
                  <a:pt x="5617656" y="5334953"/>
                </a:cubicBezTo>
                <a:cubicBezTo>
                  <a:pt x="5617951" y="5336858"/>
                  <a:pt x="5618543" y="5339080"/>
                  <a:pt x="5618838" y="5340985"/>
                </a:cubicBezTo>
                <a:lnTo>
                  <a:pt x="5619725" y="5346700"/>
                </a:lnTo>
                <a:cubicBezTo>
                  <a:pt x="5619725" y="5348605"/>
                  <a:pt x="5620021" y="5350828"/>
                  <a:pt x="5620021" y="5352733"/>
                </a:cubicBezTo>
                <a:lnTo>
                  <a:pt x="5620021" y="5359083"/>
                </a:lnTo>
                <a:lnTo>
                  <a:pt x="5620021" y="5364798"/>
                </a:lnTo>
                <a:cubicBezTo>
                  <a:pt x="5620021" y="5366703"/>
                  <a:pt x="5619725" y="5368925"/>
                  <a:pt x="5619725" y="5370830"/>
                </a:cubicBezTo>
                <a:lnTo>
                  <a:pt x="5618838" y="5376545"/>
                </a:lnTo>
                <a:cubicBezTo>
                  <a:pt x="5618543" y="5378450"/>
                  <a:pt x="5617951" y="5380673"/>
                  <a:pt x="5617656" y="5382578"/>
                </a:cubicBezTo>
                <a:cubicBezTo>
                  <a:pt x="5617360" y="5384483"/>
                  <a:pt x="5616769" y="5386388"/>
                  <a:pt x="5616474" y="5388293"/>
                </a:cubicBezTo>
                <a:cubicBezTo>
                  <a:pt x="5615882" y="5390198"/>
                  <a:pt x="5615587" y="5392103"/>
                  <a:pt x="5614996" y="5394008"/>
                </a:cubicBezTo>
                <a:cubicBezTo>
                  <a:pt x="5614404" y="5395913"/>
                  <a:pt x="5613813" y="5398135"/>
                  <a:pt x="5613222" y="5400040"/>
                </a:cubicBezTo>
                <a:cubicBezTo>
                  <a:pt x="5612335" y="5401945"/>
                  <a:pt x="5611745" y="5403850"/>
                  <a:pt x="5610857" y="5405755"/>
                </a:cubicBezTo>
                <a:cubicBezTo>
                  <a:pt x="5609971" y="5407660"/>
                  <a:pt x="5609380" y="5409565"/>
                  <a:pt x="5608493" y="5411470"/>
                </a:cubicBezTo>
                <a:cubicBezTo>
                  <a:pt x="5607607" y="5413375"/>
                  <a:pt x="5606719" y="5414963"/>
                  <a:pt x="5605833" y="5416868"/>
                </a:cubicBezTo>
                <a:cubicBezTo>
                  <a:pt x="5604651" y="5418773"/>
                  <a:pt x="5603764" y="5420360"/>
                  <a:pt x="5602582" y="5422265"/>
                </a:cubicBezTo>
                <a:cubicBezTo>
                  <a:pt x="5601695" y="5424170"/>
                  <a:pt x="5600512" y="5425758"/>
                  <a:pt x="5599626" y="5427663"/>
                </a:cubicBezTo>
                <a:cubicBezTo>
                  <a:pt x="5598443" y="5429250"/>
                  <a:pt x="5596965" y="5431155"/>
                  <a:pt x="5595784" y="5432743"/>
                </a:cubicBezTo>
                <a:lnTo>
                  <a:pt x="5592237" y="5437505"/>
                </a:lnTo>
                <a:cubicBezTo>
                  <a:pt x="5590758" y="5439093"/>
                  <a:pt x="5589576" y="5440680"/>
                  <a:pt x="5588098" y="5442268"/>
                </a:cubicBezTo>
                <a:lnTo>
                  <a:pt x="5583665" y="5447030"/>
                </a:lnTo>
                <a:cubicBezTo>
                  <a:pt x="5582187" y="5448300"/>
                  <a:pt x="5580413" y="5449888"/>
                  <a:pt x="5578936" y="5451158"/>
                </a:cubicBezTo>
                <a:lnTo>
                  <a:pt x="5573911" y="5455603"/>
                </a:lnTo>
                <a:cubicBezTo>
                  <a:pt x="5572433" y="5456873"/>
                  <a:pt x="5570660" y="5457825"/>
                  <a:pt x="5569182" y="5459095"/>
                </a:cubicBezTo>
                <a:lnTo>
                  <a:pt x="5563862" y="5462905"/>
                </a:lnTo>
                <a:cubicBezTo>
                  <a:pt x="5562088" y="5463858"/>
                  <a:pt x="5560611" y="5465128"/>
                  <a:pt x="5558837" y="5466080"/>
                </a:cubicBezTo>
                <a:cubicBezTo>
                  <a:pt x="5557064" y="5467033"/>
                  <a:pt x="5555290" y="5468303"/>
                  <a:pt x="5553517" y="5469255"/>
                </a:cubicBezTo>
                <a:cubicBezTo>
                  <a:pt x="5551743" y="5470208"/>
                  <a:pt x="5549970" y="5470843"/>
                  <a:pt x="5548196" y="5471795"/>
                </a:cubicBezTo>
                <a:cubicBezTo>
                  <a:pt x="5546127" y="5472748"/>
                  <a:pt x="5544354" y="5473383"/>
                  <a:pt x="5542285" y="5474335"/>
                </a:cubicBezTo>
                <a:cubicBezTo>
                  <a:pt x="5540511" y="5474970"/>
                  <a:pt x="5538738" y="5475923"/>
                  <a:pt x="5536964" y="5476558"/>
                </a:cubicBezTo>
                <a:cubicBezTo>
                  <a:pt x="5535191" y="5477193"/>
                  <a:pt x="5533122" y="5477510"/>
                  <a:pt x="5531348" y="5478145"/>
                </a:cubicBezTo>
                <a:cubicBezTo>
                  <a:pt x="5529280" y="5478780"/>
                  <a:pt x="5527506" y="5479098"/>
                  <a:pt x="5525437" y="5479733"/>
                </a:cubicBezTo>
                <a:cubicBezTo>
                  <a:pt x="5523368" y="5480050"/>
                  <a:pt x="5521299" y="5480685"/>
                  <a:pt x="5519230" y="5481003"/>
                </a:cubicBezTo>
                <a:cubicBezTo>
                  <a:pt x="5517456" y="5481320"/>
                  <a:pt x="5515387" y="5481955"/>
                  <a:pt x="5513614" y="5482273"/>
                </a:cubicBezTo>
                <a:cubicBezTo>
                  <a:pt x="5511841" y="5482590"/>
                  <a:pt x="5509772" y="5482590"/>
                  <a:pt x="5507999" y="5482908"/>
                </a:cubicBezTo>
                <a:cubicBezTo>
                  <a:pt x="5505930" y="5482908"/>
                  <a:pt x="5503860" y="5483225"/>
                  <a:pt x="5501791" y="5483225"/>
                </a:cubicBezTo>
                <a:cubicBezTo>
                  <a:pt x="5499722" y="5483225"/>
                  <a:pt x="5497654" y="5483543"/>
                  <a:pt x="5495585" y="5483543"/>
                </a:cubicBezTo>
                <a:lnTo>
                  <a:pt x="6873545" y="6858000"/>
                </a:lnTo>
                <a:lnTo>
                  <a:pt x="8071474" y="6858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C511D52E-A7D8-4001-83FA-9C7F0E7CB17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58225" y="0"/>
            <a:ext cx="6489101" cy="6858000"/>
          </a:xfrm>
          <a:custGeom>
            <a:avLst/>
            <a:gdLst>
              <a:gd name="connsiteX0" fmla="*/ 1075853 w 6489101"/>
              <a:gd name="connsiteY0" fmla="*/ 0 h 6858000"/>
              <a:gd name="connsiteX1" fmla="*/ 644330 w 6489101"/>
              <a:gd name="connsiteY1" fmla="*/ 0 h 6858000"/>
              <a:gd name="connsiteX2" fmla="*/ 1745304 w 6489101"/>
              <a:gd name="connsiteY2" fmla="*/ 1101091 h 6858000"/>
              <a:gd name="connsiteX3" fmla="*/ 1750034 w 6489101"/>
              <a:gd name="connsiteY3" fmla="*/ 1105854 h 6858000"/>
              <a:gd name="connsiteX4" fmla="*/ 1753876 w 6489101"/>
              <a:gd name="connsiteY4" fmla="*/ 1110615 h 6858000"/>
              <a:gd name="connsiteX5" fmla="*/ 1758014 w 6489101"/>
              <a:gd name="connsiteY5" fmla="*/ 1115696 h 6858000"/>
              <a:gd name="connsiteX6" fmla="*/ 1761560 w 6489101"/>
              <a:gd name="connsiteY6" fmla="*/ 1120776 h 6858000"/>
              <a:gd name="connsiteX7" fmla="*/ 1764812 w 6489101"/>
              <a:gd name="connsiteY7" fmla="*/ 1126174 h 6858000"/>
              <a:gd name="connsiteX8" fmla="*/ 1767472 w 6489101"/>
              <a:gd name="connsiteY8" fmla="*/ 1131570 h 6858000"/>
              <a:gd name="connsiteX9" fmla="*/ 1770427 w 6489101"/>
              <a:gd name="connsiteY9" fmla="*/ 1136968 h 6858000"/>
              <a:gd name="connsiteX10" fmla="*/ 1773087 w 6489101"/>
              <a:gd name="connsiteY10" fmla="*/ 1142366 h 6858000"/>
              <a:gd name="connsiteX11" fmla="*/ 1775156 w 6489101"/>
              <a:gd name="connsiteY11" fmla="*/ 1148081 h 6858000"/>
              <a:gd name="connsiteX12" fmla="*/ 1776930 w 6489101"/>
              <a:gd name="connsiteY12" fmla="*/ 1153796 h 6858000"/>
              <a:gd name="connsiteX13" fmla="*/ 1778408 w 6489101"/>
              <a:gd name="connsiteY13" fmla="*/ 1159829 h 6858000"/>
              <a:gd name="connsiteX14" fmla="*/ 1779885 w 6489101"/>
              <a:gd name="connsiteY14" fmla="*/ 1165544 h 6858000"/>
              <a:gd name="connsiteX15" fmla="*/ 1780772 w 6489101"/>
              <a:gd name="connsiteY15" fmla="*/ 1171893 h 6858000"/>
              <a:gd name="connsiteX16" fmla="*/ 1781659 w 6489101"/>
              <a:gd name="connsiteY16" fmla="*/ 1177608 h 6858000"/>
              <a:gd name="connsiteX17" fmla="*/ 1781954 w 6489101"/>
              <a:gd name="connsiteY17" fmla="*/ 1183641 h 6858000"/>
              <a:gd name="connsiteX18" fmla="*/ 1781954 w 6489101"/>
              <a:gd name="connsiteY18" fmla="*/ 1189356 h 6858000"/>
              <a:gd name="connsiteX19" fmla="*/ 1781954 w 6489101"/>
              <a:gd name="connsiteY19" fmla="*/ 1195388 h 6858000"/>
              <a:gd name="connsiteX20" fmla="*/ 1781659 w 6489101"/>
              <a:gd name="connsiteY20" fmla="*/ 1201739 h 6858000"/>
              <a:gd name="connsiteX21" fmla="*/ 1780772 w 6489101"/>
              <a:gd name="connsiteY21" fmla="*/ 1207454 h 6858000"/>
              <a:gd name="connsiteX22" fmla="*/ 1779885 w 6489101"/>
              <a:gd name="connsiteY22" fmla="*/ 1213486 h 6858000"/>
              <a:gd name="connsiteX23" fmla="*/ 1778408 w 6489101"/>
              <a:gd name="connsiteY23" fmla="*/ 1219200 h 6858000"/>
              <a:gd name="connsiteX24" fmla="*/ 1776930 w 6489101"/>
              <a:gd name="connsiteY24" fmla="*/ 1225233 h 6858000"/>
              <a:gd name="connsiteX25" fmla="*/ 1775156 w 6489101"/>
              <a:gd name="connsiteY25" fmla="*/ 1230949 h 6858000"/>
              <a:gd name="connsiteX26" fmla="*/ 1773087 w 6489101"/>
              <a:gd name="connsiteY26" fmla="*/ 1236346 h 6858000"/>
              <a:gd name="connsiteX27" fmla="*/ 1770427 w 6489101"/>
              <a:gd name="connsiteY27" fmla="*/ 1242061 h 6858000"/>
              <a:gd name="connsiteX28" fmla="*/ 1767472 w 6489101"/>
              <a:gd name="connsiteY28" fmla="*/ 1247459 h 6858000"/>
              <a:gd name="connsiteX29" fmla="*/ 1764812 w 6489101"/>
              <a:gd name="connsiteY29" fmla="*/ 1252855 h 6858000"/>
              <a:gd name="connsiteX30" fmla="*/ 1761560 w 6489101"/>
              <a:gd name="connsiteY30" fmla="*/ 1258254 h 6858000"/>
              <a:gd name="connsiteX31" fmla="*/ 1758014 w 6489101"/>
              <a:gd name="connsiteY31" fmla="*/ 1263333 h 6858000"/>
              <a:gd name="connsiteX32" fmla="*/ 1753876 w 6489101"/>
              <a:gd name="connsiteY32" fmla="*/ 1268413 h 6858000"/>
              <a:gd name="connsiteX33" fmla="*/ 1750034 w 6489101"/>
              <a:gd name="connsiteY33" fmla="*/ 1273494 h 6858000"/>
              <a:gd name="connsiteX34" fmla="*/ 1745304 w 6489101"/>
              <a:gd name="connsiteY34" fmla="*/ 1278255 h 6858000"/>
              <a:gd name="connsiteX35" fmla="*/ 1740575 w 6489101"/>
              <a:gd name="connsiteY35" fmla="*/ 1282384 h 6858000"/>
              <a:gd name="connsiteX36" fmla="*/ 1736142 w 6489101"/>
              <a:gd name="connsiteY36" fmla="*/ 1286510 h 6858000"/>
              <a:gd name="connsiteX37" fmla="*/ 1731117 w 6489101"/>
              <a:gd name="connsiteY37" fmla="*/ 1290321 h 6858000"/>
              <a:gd name="connsiteX38" fmla="*/ 1726093 w 6489101"/>
              <a:gd name="connsiteY38" fmla="*/ 1293814 h 6858000"/>
              <a:gd name="connsiteX39" fmla="*/ 1720477 w 6489101"/>
              <a:gd name="connsiteY39" fmla="*/ 1297306 h 6858000"/>
              <a:gd name="connsiteX40" fmla="*/ 1715157 w 6489101"/>
              <a:gd name="connsiteY40" fmla="*/ 1300481 h 6858000"/>
              <a:gd name="connsiteX41" fmla="*/ 1709837 w 6489101"/>
              <a:gd name="connsiteY41" fmla="*/ 1303021 h 6858000"/>
              <a:gd name="connsiteX42" fmla="*/ 1703926 w 6489101"/>
              <a:gd name="connsiteY42" fmla="*/ 1305560 h 6858000"/>
              <a:gd name="connsiteX43" fmla="*/ 1698310 w 6489101"/>
              <a:gd name="connsiteY43" fmla="*/ 1307465 h 6858000"/>
              <a:gd name="connsiteX44" fmla="*/ 1692398 w 6489101"/>
              <a:gd name="connsiteY44" fmla="*/ 1309371 h 6858000"/>
              <a:gd name="connsiteX45" fmla="*/ 1686783 w 6489101"/>
              <a:gd name="connsiteY45" fmla="*/ 1311275 h 6858000"/>
              <a:gd name="connsiteX46" fmla="*/ 1681167 w 6489101"/>
              <a:gd name="connsiteY46" fmla="*/ 1312228 h 6858000"/>
              <a:gd name="connsiteX47" fmla="*/ 1674960 w 6489101"/>
              <a:gd name="connsiteY47" fmla="*/ 1313180 h 6858000"/>
              <a:gd name="connsiteX48" fmla="*/ 1668754 w 6489101"/>
              <a:gd name="connsiteY48" fmla="*/ 1314133 h 6858000"/>
              <a:gd name="connsiteX49" fmla="*/ 1663138 w 6489101"/>
              <a:gd name="connsiteY49" fmla="*/ 1314450 h 6858000"/>
              <a:gd name="connsiteX50" fmla="*/ 1656931 w 6489101"/>
              <a:gd name="connsiteY50" fmla="*/ 1314769 h 6858000"/>
              <a:gd name="connsiteX51" fmla="*/ 1651020 w 6489101"/>
              <a:gd name="connsiteY51" fmla="*/ 1314450 h 6858000"/>
              <a:gd name="connsiteX52" fmla="*/ 1645108 w 6489101"/>
              <a:gd name="connsiteY52" fmla="*/ 1314133 h 6858000"/>
              <a:gd name="connsiteX53" fmla="*/ 1638902 w 6489101"/>
              <a:gd name="connsiteY53" fmla="*/ 1313180 h 6858000"/>
              <a:gd name="connsiteX54" fmla="*/ 1633286 w 6489101"/>
              <a:gd name="connsiteY54" fmla="*/ 1312228 h 6858000"/>
              <a:gd name="connsiteX55" fmla="*/ 1627079 w 6489101"/>
              <a:gd name="connsiteY55" fmla="*/ 1311275 h 6858000"/>
              <a:gd name="connsiteX56" fmla="*/ 1621463 w 6489101"/>
              <a:gd name="connsiteY56" fmla="*/ 1309371 h 6858000"/>
              <a:gd name="connsiteX57" fmla="*/ 1615552 w 6489101"/>
              <a:gd name="connsiteY57" fmla="*/ 1307465 h 6858000"/>
              <a:gd name="connsiteX58" fmla="*/ 1609936 w 6489101"/>
              <a:gd name="connsiteY58" fmla="*/ 1305560 h 6858000"/>
              <a:gd name="connsiteX59" fmla="*/ 1604320 w 6489101"/>
              <a:gd name="connsiteY59" fmla="*/ 1303021 h 6858000"/>
              <a:gd name="connsiteX60" fmla="*/ 1598705 w 6489101"/>
              <a:gd name="connsiteY60" fmla="*/ 1300481 h 6858000"/>
              <a:gd name="connsiteX61" fmla="*/ 1593385 w 6489101"/>
              <a:gd name="connsiteY61" fmla="*/ 1297306 h 6858000"/>
              <a:gd name="connsiteX62" fmla="*/ 1588360 w 6489101"/>
              <a:gd name="connsiteY62" fmla="*/ 1293814 h 6858000"/>
              <a:gd name="connsiteX63" fmla="*/ 1583040 w 6489101"/>
              <a:gd name="connsiteY63" fmla="*/ 1290321 h 6858000"/>
              <a:gd name="connsiteX64" fmla="*/ 1578015 w 6489101"/>
              <a:gd name="connsiteY64" fmla="*/ 1286510 h 6858000"/>
              <a:gd name="connsiteX65" fmla="*/ 1573286 w 6489101"/>
              <a:gd name="connsiteY65" fmla="*/ 1282384 h 6858000"/>
              <a:gd name="connsiteX66" fmla="*/ 1568557 w 6489101"/>
              <a:gd name="connsiteY66" fmla="*/ 1278255 h 6858000"/>
              <a:gd name="connsiteX67" fmla="*/ 290540 w 6489101"/>
              <a:gd name="connsiteY67" fmla="*/ 0 h 6858000"/>
              <a:gd name="connsiteX68" fmla="*/ 0 w 6489101"/>
              <a:gd name="connsiteY68" fmla="*/ 0 h 6858000"/>
              <a:gd name="connsiteX69" fmla="*/ 0 w 6489101"/>
              <a:gd name="connsiteY69" fmla="*/ 6858000 h 6858000"/>
              <a:gd name="connsiteX70" fmla="*/ 6489101 w 6489101"/>
              <a:gd name="connsiteY70" fmla="*/ 6858000 h 6858000"/>
              <a:gd name="connsiteX71" fmla="*/ 1481070 w 6489101"/>
              <a:gd name="connsiteY71" fmla="*/ 1828166 h 6858000"/>
              <a:gd name="connsiteX72" fmla="*/ 1476637 w 6489101"/>
              <a:gd name="connsiteY72" fmla="*/ 1823404 h 6858000"/>
              <a:gd name="connsiteX73" fmla="*/ 1472204 w 6489101"/>
              <a:gd name="connsiteY73" fmla="*/ 1818640 h 6858000"/>
              <a:gd name="connsiteX74" fmla="*/ 1468657 w 6489101"/>
              <a:gd name="connsiteY74" fmla="*/ 1814195 h 6858000"/>
              <a:gd name="connsiteX75" fmla="*/ 1465110 w 6489101"/>
              <a:gd name="connsiteY75" fmla="*/ 1808799 h 6858000"/>
              <a:gd name="connsiteX76" fmla="*/ 1461859 w 6489101"/>
              <a:gd name="connsiteY76" fmla="*/ 1803718 h 6858000"/>
              <a:gd name="connsiteX77" fmla="*/ 1459199 w 6489101"/>
              <a:gd name="connsiteY77" fmla="*/ 1798321 h 6858000"/>
              <a:gd name="connsiteX78" fmla="*/ 1456243 w 6489101"/>
              <a:gd name="connsiteY78" fmla="*/ 1792924 h 6858000"/>
              <a:gd name="connsiteX79" fmla="*/ 1453878 w 6489101"/>
              <a:gd name="connsiteY79" fmla="*/ 1787526 h 6858000"/>
              <a:gd name="connsiteX80" fmla="*/ 1451810 w 6489101"/>
              <a:gd name="connsiteY80" fmla="*/ 1781811 h 6858000"/>
              <a:gd name="connsiteX81" fmla="*/ 1450036 w 6489101"/>
              <a:gd name="connsiteY81" fmla="*/ 1776095 h 6858000"/>
              <a:gd name="connsiteX82" fmla="*/ 1448263 w 6489101"/>
              <a:gd name="connsiteY82" fmla="*/ 1770380 h 6858000"/>
              <a:gd name="connsiteX83" fmla="*/ 1447081 w 6489101"/>
              <a:gd name="connsiteY83" fmla="*/ 1764665 h 6858000"/>
              <a:gd name="connsiteX84" fmla="*/ 1446194 w 6489101"/>
              <a:gd name="connsiteY84" fmla="*/ 1758634 h 6858000"/>
              <a:gd name="connsiteX85" fmla="*/ 1445307 w 6489101"/>
              <a:gd name="connsiteY85" fmla="*/ 1752919 h 6858000"/>
              <a:gd name="connsiteX86" fmla="*/ 1445012 w 6489101"/>
              <a:gd name="connsiteY86" fmla="*/ 1746885 h 6858000"/>
              <a:gd name="connsiteX87" fmla="*/ 1445012 w 6489101"/>
              <a:gd name="connsiteY87" fmla="*/ 1741170 h 6858000"/>
              <a:gd name="connsiteX88" fmla="*/ 1445012 w 6489101"/>
              <a:gd name="connsiteY88" fmla="*/ 1735139 h 6858000"/>
              <a:gd name="connsiteX89" fmla="*/ 1445307 w 6489101"/>
              <a:gd name="connsiteY89" fmla="*/ 1729424 h 6858000"/>
              <a:gd name="connsiteX90" fmla="*/ 1446194 w 6489101"/>
              <a:gd name="connsiteY90" fmla="*/ 1723074 h 6858000"/>
              <a:gd name="connsiteX91" fmla="*/ 1447081 w 6489101"/>
              <a:gd name="connsiteY91" fmla="*/ 1717358 h 6858000"/>
              <a:gd name="connsiteX92" fmla="*/ 1448263 w 6489101"/>
              <a:gd name="connsiteY92" fmla="*/ 1711643 h 6858000"/>
              <a:gd name="connsiteX93" fmla="*/ 1450036 w 6489101"/>
              <a:gd name="connsiteY93" fmla="*/ 1705929 h 6858000"/>
              <a:gd name="connsiteX94" fmla="*/ 1451810 w 6489101"/>
              <a:gd name="connsiteY94" fmla="*/ 1700214 h 6858000"/>
              <a:gd name="connsiteX95" fmla="*/ 1453878 w 6489101"/>
              <a:gd name="connsiteY95" fmla="*/ 1694816 h 6858000"/>
              <a:gd name="connsiteX96" fmla="*/ 1456243 w 6489101"/>
              <a:gd name="connsiteY96" fmla="*/ 1689101 h 6858000"/>
              <a:gd name="connsiteX97" fmla="*/ 1459199 w 6489101"/>
              <a:gd name="connsiteY97" fmla="*/ 1683703 h 6858000"/>
              <a:gd name="connsiteX98" fmla="*/ 1461859 w 6489101"/>
              <a:gd name="connsiteY98" fmla="*/ 1678305 h 6858000"/>
              <a:gd name="connsiteX99" fmla="*/ 1465110 w 6489101"/>
              <a:gd name="connsiteY99" fmla="*/ 1673226 h 6858000"/>
              <a:gd name="connsiteX100" fmla="*/ 1468657 w 6489101"/>
              <a:gd name="connsiteY100" fmla="*/ 1668145 h 6858000"/>
              <a:gd name="connsiteX101" fmla="*/ 1472204 w 6489101"/>
              <a:gd name="connsiteY101" fmla="*/ 1663066 h 6858000"/>
              <a:gd name="connsiteX102" fmla="*/ 1476637 w 6489101"/>
              <a:gd name="connsiteY102" fmla="*/ 1658621 h 6858000"/>
              <a:gd name="connsiteX103" fmla="*/ 1481070 w 6489101"/>
              <a:gd name="connsiteY103" fmla="*/ 1653859 h 6858000"/>
              <a:gd name="connsiteX104" fmla="*/ 1485504 w 6489101"/>
              <a:gd name="connsiteY104" fmla="*/ 1649414 h 6858000"/>
              <a:gd name="connsiteX105" fmla="*/ 1490233 w 6489101"/>
              <a:gd name="connsiteY105" fmla="*/ 1645603 h 6858000"/>
              <a:gd name="connsiteX106" fmla="*/ 1495258 w 6489101"/>
              <a:gd name="connsiteY106" fmla="*/ 1641794 h 6858000"/>
              <a:gd name="connsiteX107" fmla="*/ 1500282 w 6489101"/>
              <a:gd name="connsiteY107" fmla="*/ 1637984 h 6858000"/>
              <a:gd name="connsiteX108" fmla="*/ 1505307 w 6489101"/>
              <a:gd name="connsiteY108" fmla="*/ 1634809 h 6858000"/>
              <a:gd name="connsiteX109" fmla="*/ 1510922 w 6489101"/>
              <a:gd name="connsiteY109" fmla="*/ 1631950 h 6858000"/>
              <a:gd name="connsiteX110" fmla="*/ 1516242 w 6489101"/>
              <a:gd name="connsiteY110" fmla="*/ 1629094 h 6858000"/>
              <a:gd name="connsiteX111" fmla="*/ 1521858 w 6489101"/>
              <a:gd name="connsiteY111" fmla="*/ 1626871 h 6858000"/>
              <a:gd name="connsiteX112" fmla="*/ 1527178 w 6489101"/>
              <a:gd name="connsiteY112" fmla="*/ 1624649 h 6858000"/>
              <a:gd name="connsiteX113" fmla="*/ 1533090 w 6489101"/>
              <a:gd name="connsiteY113" fmla="*/ 1623061 h 6858000"/>
              <a:gd name="connsiteX114" fmla="*/ 1538705 w 6489101"/>
              <a:gd name="connsiteY114" fmla="*/ 1621155 h 6858000"/>
              <a:gd name="connsiteX115" fmla="*/ 1544617 w 6489101"/>
              <a:gd name="connsiteY115" fmla="*/ 1620204 h 6858000"/>
              <a:gd name="connsiteX116" fmla="*/ 1550232 w 6489101"/>
              <a:gd name="connsiteY116" fmla="*/ 1618934 h 6858000"/>
              <a:gd name="connsiteX117" fmla="*/ 1556439 w 6489101"/>
              <a:gd name="connsiteY117" fmla="*/ 1618299 h 6858000"/>
              <a:gd name="connsiteX118" fmla="*/ 1562055 w 6489101"/>
              <a:gd name="connsiteY118" fmla="*/ 1617981 h 6858000"/>
              <a:gd name="connsiteX119" fmla="*/ 1568262 w 6489101"/>
              <a:gd name="connsiteY119" fmla="*/ 1617981 h 6858000"/>
              <a:gd name="connsiteX120" fmla="*/ 1573878 w 6489101"/>
              <a:gd name="connsiteY120" fmla="*/ 1617981 h 6858000"/>
              <a:gd name="connsiteX121" fmla="*/ 1580084 w 6489101"/>
              <a:gd name="connsiteY121" fmla="*/ 1618299 h 6858000"/>
              <a:gd name="connsiteX122" fmla="*/ 1585996 w 6489101"/>
              <a:gd name="connsiteY122" fmla="*/ 1618934 h 6858000"/>
              <a:gd name="connsiteX123" fmla="*/ 1591611 w 6489101"/>
              <a:gd name="connsiteY123" fmla="*/ 1620204 h 6858000"/>
              <a:gd name="connsiteX124" fmla="*/ 1597227 w 6489101"/>
              <a:gd name="connsiteY124" fmla="*/ 1621155 h 6858000"/>
              <a:gd name="connsiteX125" fmla="*/ 1603138 w 6489101"/>
              <a:gd name="connsiteY125" fmla="*/ 1623061 h 6858000"/>
              <a:gd name="connsiteX126" fmla="*/ 1608754 w 6489101"/>
              <a:gd name="connsiteY126" fmla="*/ 1624649 h 6858000"/>
              <a:gd name="connsiteX127" fmla="*/ 1614665 w 6489101"/>
              <a:gd name="connsiteY127" fmla="*/ 1626871 h 6858000"/>
              <a:gd name="connsiteX128" fmla="*/ 1619986 w 6489101"/>
              <a:gd name="connsiteY128" fmla="*/ 1629094 h 6858000"/>
              <a:gd name="connsiteX129" fmla="*/ 1625306 w 6489101"/>
              <a:gd name="connsiteY129" fmla="*/ 1631950 h 6858000"/>
              <a:gd name="connsiteX130" fmla="*/ 1630626 w 6489101"/>
              <a:gd name="connsiteY130" fmla="*/ 1634809 h 6858000"/>
              <a:gd name="connsiteX131" fmla="*/ 1635650 w 6489101"/>
              <a:gd name="connsiteY131" fmla="*/ 1637984 h 6858000"/>
              <a:gd name="connsiteX132" fmla="*/ 1640675 w 6489101"/>
              <a:gd name="connsiteY132" fmla="*/ 1641794 h 6858000"/>
              <a:gd name="connsiteX133" fmla="*/ 1645700 w 6489101"/>
              <a:gd name="connsiteY133" fmla="*/ 1645603 h 6858000"/>
              <a:gd name="connsiteX134" fmla="*/ 1650428 w 6489101"/>
              <a:gd name="connsiteY134" fmla="*/ 1649414 h 6858000"/>
              <a:gd name="connsiteX135" fmla="*/ 1655158 w 6489101"/>
              <a:gd name="connsiteY135" fmla="*/ 1653859 h 6858000"/>
              <a:gd name="connsiteX136" fmla="*/ 2324018 w 6489101"/>
              <a:gd name="connsiteY136" fmla="*/ 2322830 h 6858000"/>
              <a:gd name="connsiteX137" fmla="*/ 2328747 w 6489101"/>
              <a:gd name="connsiteY137" fmla="*/ 2326958 h 6858000"/>
              <a:gd name="connsiteX138" fmla="*/ 2333476 w 6489101"/>
              <a:gd name="connsiteY138" fmla="*/ 2331085 h 6858000"/>
              <a:gd name="connsiteX139" fmla="*/ 2338501 w 6489101"/>
              <a:gd name="connsiteY139" fmla="*/ 2334895 h 6858000"/>
              <a:gd name="connsiteX140" fmla="*/ 2343525 w 6489101"/>
              <a:gd name="connsiteY140" fmla="*/ 2338705 h 6858000"/>
              <a:gd name="connsiteX141" fmla="*/ 2348550 w 6489101"/>
              <a:gd name="connsiteY141" fmla="*/ 2341880 h 6858000"/>
              <a:gd name="connsiteX142" fmla="*/ 2353870 w 6489101"/>
              <a:gd name="connsiteY142" fmla="*/ 2344738 h 6858000"/>
              <a:gd name="connsiteX143" fmla="*/ 2359190 w 6489101"/>
              <a:gd name="connsiteY143" fmla="*/ 2347595 h 6858000"/>
              <a:gd name="connsiteX144" fmla="*/ 2365101 w 6489101"/>
              <a:gd name="connsiteY144" fmla="*/ 2349818 h 6858000"/>
              <a:gd name="connsiteX145" fmla="*/ 2370422 w 6489101"/>
              <a:gd name="connsiteY145" fmla="*/ 2351723 h 6858000"/>
              <a:gd name="connsiteX146" fmla="*/ 2376037 w 6489101"/>
              <a:gd name="connsiteY146" fmla="*/ 2353628 h 6858000"/>
              <a:gd name="connsiteX147" fmla="*/ 2381949 w 6489101"/>
              <a:gd name="connsiteY147" fmla="*/ 2355534 h 6858000"/>
              <a:gd name="connsiteX148" fmla="*/ 2387564 w 6489101"/>
              <a:gd name="connsiteY148" fmla="*/ 2356485 h 6858000"/>
              <a:gd name="connsiteX149" fmla="*/ 2393476 w 6489101"/>
              <a:gd name="connsiteY149" fmla="*/ 2357755 h 6858000"/>
              <a:gd name="connsiteX150" fmla="*/ 2399387 w 6489101"/>
              <a:gd name="connsiteY150" fmla="*/ 2358391 h 6858000"/>
              <a:gd name="connsiteX151" fmla="*/ 2405298 w 6489101"/>
              <a:gd name="connsiteY151" fmla="*/ 2358708 h 6858000"/>
              <a:gd name="connsiteX152" fmla="*/ 2411209 w 6489101"/>
              <a:gd name="connsiteY152" fmla="*/ 2358708 h 6858000"/>
              <a:gd name="connsiteX153" fmla="*/ 2417121 w 6489101"/>
              <a:gd name="connsiteY153" fmla="*/ 2358708 h 6858000"/>
              <a:gd name="connsiteX154" fmla="*/ 2423032 w 6489101"/>
              <a:gd name="connsiteY154" fmla="*/ 2358391 h 6858000"/>
              <a:gd name="connsiteX155" fmla="*/ 2428943 w 6489101"/>
              <a:gd name="connsiteY155" fmla="*/ 2357755 h 6858000"/>
              <a:gd name="connsiteX156" fmla="*/ 2434559 w 6489101"/>
              <a:gd name="connsiteY156" fmla="*/ 2356485 h 6858000"/>
              <a:gd name="connsiteX157" fmla="*/ 2440470 w 6489101"/>
              <a:gd name="connsiteY157" fmla="*/ 2355534 h 6858000"/>
              <a:gd name="connsiteX158" fmla="*/ 2446086 w 6489101"/>
              <a:gd name="connsiteY158" fmla="*/ 2353628 h 6858000"/>
              <a:gd name="connsiteX159" fmla="*/ 2451997 w 6489101"/>
              <a:gd name="connsiteY159" fmla="*/ 2351723 h 6858000"/>
              <a:gd name="connsiteX160" fmla="*/ 2457613 w 6489101"/>
              <a:gd name="connsiteY160" fmla="*/ 2349818 h 6858000"/>
              <a:gd name="connsiteX161" fmla="*/ 2462933 w 6489101"/>
              <a:gd name="connsiteY161" fmla="*/ 2347595 h 6858000"/>
              <a:gd name="connsiteX162" fmla="*/ 2468549 w 6489101"/>
              <a:gd name="connsiteY162" fmla="*/ 2344738 h 6858000"/>
              <a:gd name="connsiteX163" fmla="*/ 2473869 w 6489101"/>
              <a:gd name="connsiteY163" fmla="*/ 2341880 h 6858000"/>
              <a:gd name="connsiteX164" fmla="*/ 2478893 w 6489101"/>
              <a:gd name="connsiteY164" fmla="*/ 2338705 h 6858000"/>
              <a:gd name="connsiteX165" fmla="*/ 2484214 w 6489101"/>
              <a:gd name="connsiteY165" fmla="*/ 2334895 h 6858000"/>
              <a:gd name="connsiteX166" fmla="*/ 2488943 w 6489101"/>
              <a:gd name="connsiteY166" fmla="*/ 2331085 h 6858000"/>
              <a:gd name="connsiteX167" fmla="*/ 2493672 w 6489101"/>
              <a:gd name="connsiteY167" fmla="*/ 2326958 h 6858000"/>
              <a:gd name="connsiteX168" fmla="*/ 2498105 w 6489101"/>
              <a:gd name="connsiteY168" fmla="*/ 2322830 h 6858000"/>
              <a:gd name="connsiteX169" fmla="*/ 2502539 w 6489101"/>
              <a:gd name="connsiteY169" fmla="*/ 2318068 h 6858000"/>
              <a:gd name="connsiteX170" fmla="*/ 2506972 w 6489101"/>
              <a:gd name="connsiteY170" fmla="*/ 2313306 h 6858000"/>
              <a:gd name="connsiteX171" fmla="*/ 2510519 w 6489101"/>
              <a:gd name="connsiteY171" fmla="*/ 2308544 h 6858000"/>
              <a:gd name="connsiteX172" fmla="*/ 2514066 w 6489101"/>
              <a:gd name="connsiteY172" fmla="*/ 2303463 h 6858000"/>
              <a:gd name="connsiteX173" fmla="*/ 2517317 w 6489101"/>
              <a:gd name="connsiteY173" fmla="*/ 2298384 h 6858000"/>
              <a:gd name="connsiteX174" fmla="*/ 2520272 w 6489101"/>
              <a:gd name="connsiteY174" fmla="*/ 2292985 h 6858000"/>
              <a:gd name="connsiteX175" fmla="*/ 2522932 w 6489101"/>
              <a:gd name="connsiteY175" fmla="*/ 2287588 h 6858000"/>
              <a:gd name="connsiteX176" fmla="*/ 2525593 w 6489101"/>
              <a:gd name="connsiteY176" fmla="*/ 2281873 h 6858000"/>
              <a:gd name="connsiteX177" fmla="*/ 2527366 w 6489101"/>
              <a:gd name="connsiteY177" fmla="*/ 2276476 h 6858000"/>
              <a:gd name="connsiteX178" fmla="*/ 2529435 w 6489101"/>
              <a:gd name="connsiteY178" fmla="*/ 2270761 h 6858000"/>
              <a:gd name="connsiteX179" fmla="*/ 2530913 w 6489101"/>
              <a:gd name="connsiteY179" fmla="*/ 2265046 h 6858000"/>
              <a:gd name="connsiteX180" fmla="*/ 2532095 w 6489101"/>
              <a:gd name="connsiteY180" fmla="*/ 2259331 h 6858000"/>
              <a:gd name="connsiteX181" fmla="*/ 2532982 w 6489101"/>
              <a:gd name="connsiteY181" fmla="*/ 2253298 h 6858000"/>
              <a:gd name="connsiteX182" fmla="*/ 2533868 w 6489101"/>
              <a:gd name="connsiteY182" fmla="*/ 2247266 h 6858000"/>
              <a:gd name="connsiteX183" fmla="*/ 2534164 w 6489101"/>
              <a:gd name="connsiteY183" fmla="*/ 2241551 h 6858000"/>
              <a:gd name="connsiteX184" fmla="*/ 2534459 w 6489101"/>
              <a:gd name="connsiteY184" fmla="*/ 2235519 h 6858000"/>
              <a:gd name="connsiteX185" fmla="*/ 2534164 w 6489101"/>
              <a:gd name="connsiteY185" fmla="*/ 2229804 h 6858000"/>
              <a:gd name="connsiteX186" fmla="*/ 2533868 w 6489101"/>
              <a:gd name="connsiteY186" fmla="*/ 2223770 h 6858000"/>
              <a:gd name="connsiteX187" fmla="*/ 2532982 w 6489101"/>
              <a:gd name="connsiteY187" fmla="*/ 2217739 h 6858000"/>
              <a:gd name="connsiteX188" fmla="*/ 2532095 w 6489101"/>
              <a:gd name="connsiteY188" fmla="*/ 2212024 h 6858000"/>
              <a:gd name="connsiteX189" fmla="*/ 2530913 w 6489101"/>
              <a:gd name="connsiteY189" fmla="*/ 2206309 h 6858000"/>
              <a:gd name="connsiteX190" fmla="*/ 2529435 w 6489101"/>
              <a:gd name="connsiteY190" fmla="*/ 2200593 h 6858000"/>
              <a:gd name="connsiteX191" fmla="*/ 2527366 w 6489101"/>
              <a:gd name="connsiteY191" fmla="*/ 2194878 h 6858000"/>
              <a:gd name="connsiteX192" fmla="*/ 2525593 w 6489101"/>
              <a:gd name="connsiteY192" fmla="*/ 2189163 h 6858000"/>
              <a:gd name="connsiteX193" fmla="*/ 2522932 w 6489101"/>
              <a:gd name="connsiteY193" fmla="*/ 2183765 h 6858000"/>
              <a:gd name="connsiteX194" fmla="*/ 2520272 w 6489101"/>
              <a:gd name="connsiteY194" fmla="*/ 2178368 h 6858000"/>
              <a:gd name="connsiteX195" fmla="*/ 2517317 w 6489101"/>
              <a:gd name="connsiteY195" fmla="*/ 2172970 h 6858000"/>
              <a:gd name="connsiteX196" fmla="*/ 2514066 w 6489101"/>
              <a:gd name="connsiteY196" fmla="*/ 2167890 h 6858000"/>
              <a:gd name="connsiteX197" fmla="*/ 2510519 w 6489101"/>
              <a:gd name="connsiteY197" fmla="*/ 2162494 h 6858000"/>
              <a:gd name="connsiteX198" fmla="*/ 2506972 w 6489101"/>
              <a:gd name="connsiteY198" fmla="*/ 2157730 h 6858000"/>
              <a:gd name="connsiteX199" fmla="*/ 2502539 w 6489101"/>
              <a:gd name="connsiteY199" fmla="*/ 2153285 h 6858000"/>
              <a:gd name="connsiteX200" fmla="*/ 2498105 w 6489101"/>
              <a:gd name="connsiteY200" fmla="*/ 2148523 h 6858000"/>
              <a:gd name="connsiteX201" fmla="*/ 2111508 w 6489101"/>
              <a:gd name="connsiteY201" fmla="*/ 1761490 h 6858000"/>
              <a:gd name="connsiteX202" fmla="*/ 1915254 w 6489101"/>
              <a:gd name="connsiteY202" fmla="*/ 1565276 h 6858000"/>
              <a:gd name="connsiteX203" fmla="*/ 1910524 w 6489101"/>
              <a:gd name="connsiteY203" fmla="*/ 1560514 h 6858000"/>
              <a:gd name="connsiteX204" fmla="*/ 1906682 w 6489101"/>
              <a:gd name="connsiteY204" fmla="*/ 1555751 h 6858000"/>
              <a:gd name="connsiteX205" fmla="*/ 1902544 w 6489101"/>
              <a:gd name="connsiteY205" fmla="*/ 1550671 h 6858000"/>
              <a:gd name="connsiteX206" fmla="*/ 1899588 w 6489101"/>
              <a:gd name="connsiteY206" fmla="*/ 1545909 h 6858000"/>
              <a:gd name="connsiteX207" fmla="*/ 1896338 w 6489101"/>
              <a:gd name="connsiteY207" fmla="*/ 1540829 h 6858000"/>
              <a:gd name="connsiteX208" fmla="*/ 1893086 w 6489101"/>
              <a:gd name="connsiteY208" fmla="*/ 1535430 h 6858000"/>
              <a:gd name="connsiteX209" fmla="*/ 1890426 w 6489101"/>
              <a:gd name="connsiteY209" fmla="*/ 1530034 h 6858000"/>
              <a:gd name="connsiteX210" fmla="*/ 1888062 w 6489101"/>
              <a:gd name="connsiteY210" fmla="*/ 1524635 h 6858000"/>
              <a:gd name="connsiteX211" fmla="*/ 1885697 w 6489101"/>
              <a:gd name="connsiteY211" fmla="*/ 1518920 h 6858000"/>
              <a:gd name="connsiteX212" fmla="*/ 1883924 w 6489101"/>
              <a:gd name="connsiteY212" fmla="*/ 1513205 h 6858000"/>
              <a:gd name="connsiteX213" fmla="*/ 1882446 w 6489101"/>
              <a:gd name="connsiteY213" fmla="*/ 1507174 h 6858000"/>
              <a:gd name="connsiteX214" fmla="*/ 1881264 w 6489101"/>
              <a:gd name="connsiteY214" fmla="*/ 1501459 h 6858000"/>
              <a:gd name="connsiteX215" fmla="*/ 1880377 w 6489101"/>
              <a:gd name="connsiteY215" fmla="*/ 1495744 h 6858000"/>
              <a:gd name="connsiteX216" fmla="*/ 1879786 w 6489101"/>
              <a:gd name="connsiteY216" fmla="*/ 1489710 h 6858000"/>
              <a:gd name="connsiteX217" fmla="*/ 1879195 w 6489101"/>
              <a:gd name="connsiteY217" fmla="*/ 1483995 h 6858000"/>
              <a:gd name="connsiteX218" fmla="*/ 1878899 w 6489101"/>
              <a:gd name="connsiteY218" fmla="*/ 1478281 h 6858000"/>
              <a:gd name="connsiteX219" fmla="*/ 1879195 w 6489101"/>
              <a:gd name="connsiteY219" fmla="*/ 1472249 h 6858000"/>
              <a:gd name="connsiteX220" fmla="*/ 1879786 w 6489101"/>
              <a:gd name="connsiteY220" fmla="*/ 1466215 h 6858000"/>
              <a:gd name="connsiteX221" fmla="*/ 1880377 w 6489101"/>
              <a:gd name="connsiteY221" fmla="*/ 1460183 h 6858000"/>
              <a:gd name="connsiteX222" fmla="*/ 1881264 w 6489101"/>
              <a:gd name="connsiteY222" fmla="*/ 1454468 h 6858000"/>
              <a:gd name="connsiteX223" fmla="*/ 1882446 w 6489101"/>
              <a:gd name="connsiteY223" fmla="*/ 1448754 h 6858000"/>
              <a:gd name="connsiteX224" fmla="*/ 1883924 w 6489101"/>
              <a:gd name="connsiteY224" fmla="*/ 1443039 h 6858000"/>
              <a:gd name="connsiteX225" fmla="*/ 1885697 w 6489101"/>
              <a:gd name="connsiteY225" fmla="*/ 1437324 h 6858000"/>
              <a:gd name="connsiteX226" fmla="*/ 1888062 w 6489101"/>
              <a:gd name="connsiteY226" fmla="*/ 1431609 h 6858000"/>
              <a:gd name="connsiteX227" fmla="*/ 1890426 w 6489101"/>
              <a:gd name="connsiteY227" fmla="*/ 1426211 h 6858000"/>
              <a:gd name="connsiteX228" fmla="*/ 1893086 w 6489101"/>
              <a:gd name="connsiteY228" fmla="*/ 1420814 h 6858000"/>
              <a:gd name="connsiteX229" fmla="*/ 1896338 w 6489101"/>
              <a:gd name="connsiteY229" fmla="*/ 1415416 h 6858000"/>
              <a:gd name="connsiteX230" fmla="*/ 1899588 w 6489101"/>
              <a:gd name="connsiteY230" fmla="*/ 1410336 h 6858000"/>
              <a:gd name="connsiteX231" fmla="*/ 1902544 w 6489101"/>
              <a:gd name="connsiteY231" fmla="*/ 1405256 h 6858000"/>
              <a:gd name="connsiteX232" fmla="*/ 1906682 w 6489101"/>
              <a:gd name="connsiteY232" fmla="*/ 1400175 h 6858000"/>
              <a:gd name="connsiteX233" fmla="*/ 1910524 w 6489101"/>
              <a:gd name="connsiteY233" fmla="*/ 1395731 h 6858000"/>
              <a:gd name="connsiteX234" fmla="*/ 1915254 w 6489101"/>
              <a:gd name="connsiteY234" fmla="*/ 1390969 h 6858000"/>
              <a:gd name="connsiteX235" fmla="*/ 1919687 w 6489101"/>
              <a:gd name="connsiteY235" fmla="*/ 1386524 h 6858000"/>
              <a:gd name="connsiteX236" fmla="*/ 1924712 w 6489101"/>
              <a:gd name="connsiteY236" fmla="*/ 1382396 h 6858000"/>
              <a:gd name="connsiteX237" fmla="*/ 1929145 w 6489101"/>
              <a:gd name="connsiteY237" fmla="*/ 1378585 h 6858000"/>
              <a:gd name="connsiteX238" fmla="*/ 1934170 w 6489101"/>
              <a:gd name="connsiteY238" fmla="*/ 1375094 h 6858000"/>
              <a:gd name="connsiteX239" fmla="*/ 1939785 w 6489101"/>
              <a:gd name="connsiteY239" fmla="*/ 1371919 h 6858000"/>
              <a:gd name="connsiteX240" fmla="*/ 1945106 w 6489101"/>
              <a:gd name="connsiteY240" fmla="*/ 1369061 h 6858000"/>
              <a:gd name="connsiteX241" fmla="*/ 1950426 w 6489101"/>
              <a:gd name="connsiteY241" fmla="*/ 1366204 h 6858000"/>
              <a:gd name="connsiteX242" fmla="*/ 1955746 w 6489101"/>
              <a:gd name="connsiteY242" fmla="*/ 1363980 h 6858000"/>
              <a:gd name="connsiteX243" fmla="*/ 1961657 w 6489101"/>
              <a:gd name="connsiteY243" fmla="*/ 1361759 h 6858000"/>
              <a:gd name="connsiteX244" fmla="*/ 1967273 w 6489101"/>
              <a:gd name="connsiteY244" fmla="*/ 1360170 h 6858000"/>
              <a:gd name="connsiteX245" fmla="*/ 1973184 w 6489101"/>
              <a:gd name="connsiteY245" fmla="*/ 1358265 h 6858000"/>
              <a:gd name="connsiteX246" fmla="*/ 1978800 w 6489101"/>
              <a:gd name="connsiteY246" fmla="*/ 1357314 h 6858000"/>
              <a:gd name="connsiteX247" fmla="*/ 1984711 w 6489101"/>
              <a:gd name="connsiteY247" fmla="*/ 1356043 h 6858000"/>
              <a:gd name="connsiteX248" fmla="*/ 1990327 w 6489101"/>
              <a:gd name="connsiteY248" fmla="*/ 1355409 h 6858000"/>
              <a:gd name="connsiteX249" fmla="*/ 1996534 w 6489101"/>
              <a:gd name="connsiteY249" fmla="*/ 1355090 h 6858000"/>
              <a:gd name="connsiteX250" fmla="*/ 2002149 w 6489101"/>
              <a:gd name="connsiteY250" fmla="*/ 1354773 h 6858000"/>
              <a:gd name="connsiteX251" fmla="*/ 2008356 w 6489101"/>
              <a:gd name="connsiteY251" fmla="*/ 1355090 h 6858000"/>
              <a:gd name="connsiteX252" fmla="*/ 2013972 w 6489101"/>
              <a:gd name="connsiteY252" fmla="*/ 1355409 h 6858000"/>
              <a:gd name="connsiteX253" fmla="*/ 2019883 w 6489101"/>
              <a:gd name="connsiteY253" fmla="*/ 1356043 h 6858000"/>
              <a:gd name="connsiteX254" fmla="*/ 2025794 w 6489101"/>
              <a:gd name="connsiteY254" fmla="*/ 1357314 h 6858000"/>
              <a:gd name="connsiteX255" fmla="*/ 2031706 w 6489101"/>
              <a:gd name="connsiteY255" fmla="*/ 1358265 h 6858000"/>
              <a:gd name="connsiteX256" fmla="*/ 2037321 w 6489101"/>
              <a:gd name="connsiteY256" fmla="*/ 1360170 h 6858000"/>
              <a:gd name="connsiteX257" fmla="*/ 2043232 w 6489101"/>
              <a:gd name="connsiteY257" fmla="*/ 1361759 h 6858000"/>
              <a:gd name="connsiteX258" fmla="*/ 2048553 w 6489101"/>
              <a:gd name="connsiteY258" fmla="*/ 1363980 h 6858000"/>
              <a:gd name="connsiteX259" fmla="*/ 2054168 w 6489101"/>
              <a:gd name="connsiteY259" fmla="*/ 1366204 h 6858000"/>
              <a:gd name="connsiteX260" fmla="*/ 2059784 w 6489101"/>
              <a:gd name="connsiteY260" fmla="*/ 1369061 h 6858000"/>
              <a:gd name="connsiteX261" fmla="*/ 2065104 w 6489101"/>
              <a:gd name="connsiteY261" fmla="*/ 1371919 h 6858000"/>
              <a:gd name="connsiteX262" fmla="*/ 2070129 w 6489101"/>
              <a:gd name="connsiteY262" fmla="*/ 1375094 h 6858000"/>
              <a:gd name="connsiteX263" fmla="*/ 2075154 w 6489101"/>
              <a:gd name="connsiteY263" fmla="*/ 1378585 h 6858000"/>
              <a:gd name="connsiteX264" fmla="*/ 2080178 w 6489101"/>
              <a:gd name="connsiteY264" fmla="*/ 1382396 h 6858000"/>
              <a:gd name="connsiteX265" fmla="*/ 2084907 w 6489101"/>
              <a:gd name="connsiteY265" fmla="*/ 1386524 h 6858000"/>
              <a:gd name="connsiteX266" fmla="*/ 2089340 w 6489101"/>
              <a:gd name="connsiteY266" fmla="*/ 1390969 h 6858000"/>
              <a:gd name="connsiteX267" fmla="*/ 2296826 w 6489101"/>
              <a:gd name="connsiteY267" fmla="*/ 1598296 h 6858000"/>
              <a:gd name="connsiteX268" fmla="*/ 2301260 w 6489101"/>
              <a:gd name="connsiteY268" fmla="*/ 1602423 h 6858000"/>
              <a:gd name="connsiteX269" fmla="*/ 2305989 w 6489101"/>
              <a:gd name="connsiteY269" fmla="*/ 1606869 h 6858000"/>
              <a:gd name="connsiteX270" fmla="*/ 2311013 w 6489101"/>
              <a:gd name="connsiteY270" fmla="*/ 1610361 h 6858000"/>
              <a:gd name="connsiteX271" fmla="*/ 2316038 w 6489101"/>
              <a:gd name="connsiteY271" fmla="*/ 1613854 h 6858000"/>
              <a:gd name="connsiteX272" fmla="*/ 2321062 w 6489101"/>
              <a:gd name="connsiteY272" fmla="*/ 1617345 h 6858000"/>
              <a:gd name="connsiteX273" fmla="*/ 2326678 w 6489101"/>
              <a:gd name="connsiteY273" fmla="*/ 1620204 h 6858000"/>
              <a:gd name="connsiteX274" fmla="*/ 2331998 w 6489101"/>
              <a:gd name="connsiteY274" fmla="*/ 1623061 h 6858000"/>
              <a:gd name="connsiteX275" fmla="*/ 2337318 w 6489101"/>
              <a:gd name="connsiteY275" fmla="*/ 1625283 h 6858000"/>
              <a:gd name="connsiteX276" fmla="*/ 2342934 w 6489101"/>
              <a:gd name="connsiteY276" fmla="*/ 1627189 h 6858000"/>
              <a:gd name="connsiteX277" fmla="*/ 2348845 w 6489101"/>
              <a:gd name="connsiteY277" fmla="*/ 1629094 h 6858000"/>
              <a:gd name="connsiteX278" fmla="*/ 2354461 w 6489101"/>
              <a:gd name="connsiteY278" fmla="*/ 1630998 h 6858000"/>
              <a:gd name="connsiteX279" fmla="*/ 2360372 w 6489101"/>
              <a:gd name="connsiteY279" fmla="*/ 1631950 h 6858000"/>
              <a:gd name="connsiteX280" fmla="*/ 2365988 w 6489101"/>
              <a:gd name="connsiteY280" fmla="*/ 1632904 h 6858000"/>
              <a:gd name="connsiteX281" fmla="*/ 2372195 w 6489101"/>
              <a:gd name="connsiteY281" fmla="*/ 1633856 h 6858000"/>
              <a:gd name="connsiteX282" fmla="*/ 2377811 w 6489101"/>
              <a:gd name="connsiteY282" fmla="*/ 1634174 h 6858000"/>
              <a:gd name="connsiteX283" fmla="*/ 2383722 w 6489101"/>
              <a:gd name="connsiteY283" fmla="*/ 1634174 h 6858000"/>
              <a:gd name="connsiteX284" fmla="*/ 2389633 w 6489101"/>
              <a:gd name="connsiteY284" fmla="*/ 1634174 h 6858000"/>
              <a:gd name="connsiteX285" fmla="*/ 2395545 w 6489101"/>
              <a:gd name="connsiteY285" fmla="*/ 1633856 h 6858000"/>
              <a:gd name="connsiteX286" fmla="*/ 2401751 w 6489101"/>
              <a:gd name="connsiteY286" fmla="*/ 1632904 h 6858000"/>
              <a:gd name="connsiteX287" fmla="*/ 2407367 w 6489101"/>
              <a:gd name="connsiteY287" fmla="*/ 1631950 h 6858000"/>
              <a:gd name="connsiteX288" fmla="*/ 2412983 w 6489101"/>
              <a:gd name="connsiteY288" fmla="*/ 1630998 h 6858000"/>
              <a:gd name="connsiteX289" fmla="*/ 2418894 w 6489101"/>
              <a:gd name="connsiteY289" fmla="*/ 1629094 h 6858000"/>
              <a:gd name="connsiteX290" fmla="*/ 2424510 w 6489101"/>
              <a:gd name="connsiteY290" fmla="*/ 1627189 h 6858000"/>
              <a:gd name="connsiteX291" fmla="*/ 2430125 w 6489101"/>
              <a:gd name="connsiteY291" fmla="*/ 1625283 h 6858000"/>
              <a:gd name="connsiteX292" fmla="*/ 2435741 w 6489101"/>
              <a:gd name="connsiteY292" fmla="*/ 1623061 h 6858000"/>
              <a:gd name="connsiteX293" fmla="*/ 2441061 w 6489101"/>
              <a:gd name="connsiteY293" fmla="*/ 1620204 h 6858000"/>
              <a:gd name="connsiteX294" fmla="*/ 2446381 w 6489101"/>
              <a:gd name="connsiteY294" fmla="*/ 1617345 h 6858000"/>
              <a:gd name="connsiteX295" fmla="*/ 2451702 w 6489101"/>
              <a:gd name="connsiteY295" fmla="*/ 1613854 h 6858000"/>
              <a:gd name="connsiteX296" fmla="*/ 2456726 w 6489101"/>
              <a:gd name="connsiteY296" fmla="*/ 1610361 h 6858000"/>
              <a:gd name="connsiteX297" fmla="*/ 2461751 w 6489101"/>
              <a:gd name="connsiteY297" fmla="*/ 1606869 h 6858000"/>
              <a:gd name="connsiteX298" fmla="*/ 2466184 w 6489101"/>
              <a:gd name="connsiteY298" fmla="*/ 1602423 h 6858000"/>
              <a:gd name="connsiteX299" fmla="*/ 2470913 w 6489101"/>
              <a:gd name="connsiteY299" fmla="*/ 1598296 h 6858000"/>
              <a:gd name="connsiteX300" fmla="*/ 2475347 w 6489101"/>
              <a:gd name="connsiteY300" fmla="*/ 1593533 h 6858000"/>
              <a:gd name="connsiteX301" fmla="*/ 2479485 w 6489101"/>
              <a:gd name="connsiteY301" fmla="*/ 1588771 h 6858000"/>
              <a:gd name="connsiteX302" fmla="*/ 2483031 w 6489101"/>
              <a:gd name="connsiteY302" fmla="*/ 1583691 h 6858000"/>
              <a:gd name="connsiteX303" fmla="*/ 2486874 w 6489101"/>
              <a:gd name="connsiteY303" fmla="*/ 1578928 h 6858000"/>
              <a:gd name="connsiteX304" fmla="*/ 2490125 w 6489101"/>
              <a:gd name="connsiteY304" fmla="*/ 1573849 h 6858000"/>
              <a:gd name="connsiteX305" fmla="*/ 2492785 w 6489101"/>
              <a:gd name="connsiteY305" fmla="*/ 1568451 h 6858000"/>
              <a:gd name="connsiteX306" fmla="*/ 2495741 w 6489101"/>
              <a:gd name="connsiteY306" fmla="*/ 1563054 h 6858000"/>
              <a:gd name="connsiteX307" fmla="*/ 2497810 w 6489101"/>
              <a:gd name="connsiteY307" fmla="*/ 1557339 h 6858000"/>
              <a:gd name="connsiteX308" fmla="*/ 2500174 w 6489101"/>
              <a:gd name="connsiteY308" fmla="*/ 1551941 h 6858000"/>
              <a:gd name="connsiteX309" fmla="*/ 2501947 w 6489101"/>
              <a:gd name="connsiteY309" fmla="*/ 1546226 h 6858000"/>
              <a:gd name="connsiteX310" fmla="*/ 2503721 w 6489101"/>
              <a:gd name="connsiteY310" fmla="*/ 1540511 h 6858000"/>
              <a:gd name="connsiteX311" fmla="*/ 2504608 w 6489101"/>
              <a:gd name="connsiteY311" fmla="*/ 1534478 h 6858000"/>
              <a:gd name="connsiteX312" fmla="*/ 2505790 w 6489101"/>
              <a:gd name="connsiteY312" fmla="*/ 1528763 h 6858000"/>
              <a:gd name="connsiteX313" fmla="*/ 2506381 w 6489101"/>
              <a:gd name="connsiteY313" fmla="*/ 1522731 h 6858000"/>
              <a:gd name="connsiteX314" fmla="*/ 2506972 w 6489101"/>
              <a:gd name="connsiteY314" fmla="*/ 1517016 h 6858000"/>
              <a:gd name="connsiteX315" fmla="*/ 2506972 w 6489101"/>
              <a:gd name="connsiteY315" fmla="*/ 1510984 h 6858000"/>
              <a:gd name="connsiteX316" fmla="*/ 2506972 w 6489101"/>
              <a:gd name="connsiteY316" fmla="*/ 1505268 h 6858000"/>
              <a:gd name="connsiteX317" fmla="*/ 2506381 w 6489101"/>
              <a:gd name="connsiteY317" fmla="*/ 1499553 h 6858000"/>
              <a:gd name="connsiteX318" fmla="*/ 2505790 w 6489101"/>
              <a:gd name="connsiteY318" fmla="*/ 1493204 h 6858000"/>
              <a:gd name="connsiteX319" fmla="*/ 2504608 w 6489101"/>
              <a:gd name="connsiteY319" fmla="*/ 1487489 h 6858000"/>
              <a:gd name="connsiteX320" fmla="*/ 2503721 w 6489101"/>
              <a:gd name="connsiteY320" fmla="*/ 1481773 h 6858000"/>
              <a:gd name="connsiteX321" fmla="*/ 2501947 w 6489101"/>
              <a:gd name="connsiteY321" fmla="*/ 1476058 h 6858000"/>
              <a:gd name="connsiteX322" fmla="*/ 2500174 w 6489101"/>
              <a:gd name="connsiteY322" fmla="*/ 1470343 h 6858000"/>
              <a:gd name="connsiteX323" fmla="*/ 2497810 w 6489101"/>
              <a:gd name="connsiteY323" fmla="*/ 1464629 h 6858000"/>
              <a:gd name="connsiteX324" fmla="*/ 2495741 w 6489101"/>
              <a:gd name="connsiteY324" fmla="*/ 1459231 h 6858000"/>
              <a:gd name="connsiteX325" fmla="*/ 2492785 w 6489101"/>
              <a:gd name="connsiteY325" fmla="*/ 1453834 h 6858000"/>
              <a:gd name="connsiteX326" fmla="*/ 2490125 w 6489101"/>
              <a:gd name="connsiteY326" fmla="*/ 1448436 h 6858000"/>
              <a:gd name="connsiteX327" fmla="*/ 2486874 w 6489101"/>
              <a:gd name="connsiteY327" fmla="*/ 1443356 h 6858000"/>
              <a:gd name="connsiteX328" fmla="*/ 2483031 w 6489101"/>
              <a:gd name="connsiteY328" fmla="*/ 1438275 h 6858000"/>
              <a:gd name="connsiteX329" fmla="*/ 2479485 w 6489101"/>
              <a:gd name="connsiteY329" fmla="*/ 1433195 h 6858000"/>
              <a:gd name="connsiteX330" fmla="*/ 2475347 w 6489101"/>
              <a:gd name="connsiteY330" fmla="*/ 1428751 h 6858000"/>
              <a:gd name="connsiteX331" fmla="*/ 2470913 w 6489101"/>
              <a:gd name="connsiteY331" fmla="*/ 1423988 h 6858000"/>
              <a:gd name="connsiteX332" fmla="*/ 1802348 w 6489101"/>
              <a:gd name="connsiteY332" fmla="*/ 755333 h 6858000"/>
              <a:gd name="connsiteX333" fmla="*/ 1796141 w 6489101"/>
              <a:gd name="connsiteY333" fmla="*/ 748348 h 6858000"/>
              <a:gd name="connsiteX334" fmla="*/ 1790230 w 6489101"/>
              <a:gd name="connsiteY334" fmla="*/ 741045 h 6858000"/>
              <a:gd name="connsiteX335" fmla="*/ 1784910 w 6489101"/>
              <a:gd name="connsiteY335" fmla="*/ 733108 h 6858000"/>
              <a:gd name="connsiteX336" fmla="*/ 1780181 w 6489101"/>
              <a:gd name="connsiteY336" fmla="*/ 725170 h 6858000"/>
              <a:gd name="connsiteX337" fmla="*/ 1776634 w 6489101"/>
              <a:gd name="connsiteY337" fmla="*/ 716915 h 6858000"/>
              <a:gd name="connsiteX338" fmla="*/ 1773087 w 6489101"/>
              <a:gd name="connsiteY338" fmla="*/ 708660 h 6858000"/>
              <a:gd name="connsiteX339" fmla="*/ 1770427 w 6489101"/>
              <a:gd name="connsiteY339" fmla="*/ 699770 h 6858000"/>
              <a:gd name="connsiteX340" fmla="*/ 1768654 w 6489101"/>
              <a:gd name="connsiteY340" fmla="*/ 6911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</a:cxnLst>
            <a:rect l="l" t="t" r="r" b="b"/>
            <a:pathLst>
              <a:path w="6489101" h="6858000">
                <a:moveTo>
                  <a:pt x="1075853" y="0"/>
                </a:moveTo>
                <a:lnTo>
                  <a:pt x="644330" y="0"/>
                </a:lnTo>
                <a:lnTo>
                  <a:pt x="1745304" y="1101091"/>
                </a:lnTo>
                <a:lnTo>
                  <a:pt x="1750034" y="1105854"/>
                </a:lnTo>
                <a:lnTo>
                  <a:pt x="1753876" y="1110615"/>
                </a:lnTo>
                <a:lnTo>
                  <a:pt x="1758014" y="1115696"/>
                </a:lnTo>
                <a:lnTo>
                  <a:pt x="1761560" y="1120776"/>
                </a:lnTo>
                <a:lnTo>
                  <a:pt x="1764812" y="1126174"/>
                </a:lnTo>
                <a:lnTo>
                  <a:pt x="1767472" y="1131570"/>
                </a:lnTo>
                <a:lnTo>
                  <a:pt x="1770427" y="1136968"/>
                </a:lnTo>
                <a:lnTo>
                  <a:pt x="1773087" y="1142366"/>
                </a:lnTo>
                <a:lnTo>
                  <a:pt x="1775156" y="1148081"/>
                </a:lnTo>
                <a:lnTo>
                  <a:pt x="1776930" y="1153796"/>
                </a:lnTo>
                <a:lnTo>
                  <a:pt x="1778408" y="1159829"/>
                </a:lnTo>
                <a:lnTo>
                  <a:pt x="1779885" y="1165544"/>
                </a:lnTo>
                <a:lnTo>
                  <a:pt x="1780772" y="1171893"/>
                </a:lnTo>
                <a:lnTo>
                  <a:pt x="1781659" y="1177608"/>
                </a:lnTo>
                <a:cubicBezTo>
                  <a:pt x="1781757" y="1179619"/>
                  <a:pt x="1781856" y="1181630"/>
                  <a:pt x="1781954" y="1183641"/>
                </a:cubicBezTo>
                <a:lnTo>
                  <a:pt x="1781954" y="1189356"/>
                </a:lnTo>
                <a:lnTo>
                  <a:pt x="1781954" y="1195388"/>
                </a:lnTo>
                <a:cubicBezTo>
                  <a:pt x="1781856" y="1197505"/>
                  <a:pt x="1781757" y="1199622"/>
                  <a:pt x="1781659" y="1201739"/>
                </a:cubicBezTo>
                <a:lnTo>
                  <a:pt x="1780772" y="1207454"/>
                </a:lnTo>
                <a:lnTo>
                  <a:pt x="1779885" y="1213486"/>
                </a:lnTo>
                <a:lnTo>
                  <a:pt x="1778408" y="1219200"/>
                </a:lnTo>
                <a:lnTo>
                  <a:pt x="1776930" y="1225233"/>
                </a:lnTo>
                <a:lnTo>
                  <a:pt x="1775156" y="1230949"/>
                </a:lnTo>
                <a:lnTo>
                  <a:pt x="1773087" y="1236346"/>
                </a:lnTo>
                <a:lnTo>
                  <a:pt x="1770427" y="1242061"/>
                </a:lnTo>
                <a:lnTo>
                  <a:pt x="1767472" y="1247459"/>
                </a:lnTo>
                <a:lnTo>
                  <a:pt x="1764812" y="1252855"/>
                </a:lnTo>
                <a:lnTo>
                  <a:pt x="1761560" y="1258254"/>
                </a:lnTo>
                <a:lnTo>
                  <a:pt x="1758014" y="1263333"/>
                </a:lnTo>
                <a:lnTo>
                  <a:pt x="1753876" y="1268413"/>
                </a:lnTo>
                <a:lnTo>
                  <a:pt x="1750034" y="1273494"/>
                </a:lnTo>
                <a:lnTo>
                  <a:pt x="1745304" y="1278255"/>
                </a:lnTo>
                <a:lnTo>
                  <a:pt x="1740575" y="1282384"/>
                </a:lnTo>
                <a:lnTo>
                  <a:pt x="1736142" y="1286510"/>
                </a:lnTo>
                <a:lnTo>
                  <a:pt x="1731117" y="1290321"/>
                </a:lnTo>
                <a:lnTo>
                  <a:pt x="1726093" y="1293814"/>
                </a:lnTo>
                <a:lnTo>
                  <a:pt x="1720477" y="1297306"/>
                </a:lnTo>
                <a:lnTo>
                  <a:pt x="1715157" y="1300481"/>
                </a:lnTo>
                <a:lnTo>
                  <a:pt x="1709837" y="1303021"/>
                </a:lnTo>
                <a:lnTo>
                  <a:pt x="1703926" y="1305560"/>
                </a:lnTo>
                <a:lnTo>
                  <a:pt x="1698310" y="1307465"/>
                </a:lnTo>
                <a:lnTo>
                  <a:pt x="1692398" y="1309371"/>
                </a:lnTo>
                <a:lnTo>
                  <a:pt x="1686783" y="1311275"/>
                </a:lnTo>
                <a:lnTo>
                  <a:pt x="1681167" y="1312228"/>
                </a:lnTo>
                <a:lnTo>
                  <a:pt x="1674960" y="1313180"/>
                </a:lnTo>
                <a:lnTo>
                  <a:pt x="1668754" y="1314133"/>
                </a:lnTo>
                <a:lnTo>
                  <a:pt x="1663138" y="1314450"/>
                </a:lnTo>
                <a:lnTo>
                  <a:pt x="1656931" y="1314769"/>
                </a:lnTo>
                <a:lnTo>
                  <a:pt x="1651020" y="1314450"/>
                </a:lnTo>
                <a:lnTo>
                  <a:pt x="1645108" y="1314133"/>
                </a:lnTo>
                <a:lnTo>
                  <a:pt x="1638902" y="1313180"/>
                </a:lnTo>
                <a:lnTo>
                  <a:pt x="1633286" y="1312228"/>
                </a:lnTo>
                <a:lnTo>
                  <a:pt x="1627079" y="1311275"/>
                </a:lnTo>
                <a:lnTo>
                  <a:pt x="1621463" y="1309371"/>
                </a:lnTo>
                <a:lnTo>
                  <a:pt x="1615552" y="1307465"/>
                </a:lnTo>
                <a:lnTo>
                  <a:pt x="1609936" y="1305560"/>
                </a:lnTo>
                <a:lnTo>
                  <a:pt x="1604320" y="1303021"/>
                </a:lnTo>
                <a:lnTo>
                  <a:pt x="1598705" y="1300481"/>
                </a:lnTo>
                <a:lnTo>
                  <a:pt x="1593385" y="1297306"/>
                </a:lnTo>
                <a:lnTo>
                  <a:pt x="1588360" y="1293814"/>
                </a:lnTo>
                <a:lnTo>
                  <a:pt x="1583040" y="1290321"/>
                </a:lnTo>
                <a:lnTo>
                  <a:pt x="1578015" y="1286510"/>
                </a:lnTo>
                <a:lnTo>
                  <a:pt x="1573286" y="1282384"/>
                </a:lnTo>
                <a:lnTo>
                  <a:pt x="1568557" y="1278255"/>
                </a:lnTo>
                <a:lnTo>
                  <a:pt x="290540" y="0"/>
                </a:lnTo>
                <a:lnTo>
                  <a:pt x="0" y="0"/>
                </a:lnTo>
                <a:lnTo>
                  <a:pt x="0" y="6858000"/>
                </a:lnTo>
                <a:lnTo>
                  <a:pt x="6489101" y="6858000"/>
                </a:lnTo>
                <a:lnTo>
                  <a:pt x="1481070" y="1828166"/>
                </a:lnTo>
                <a:lnTo>
                  <a:pt x="1476637" y="1823404"/>
                </a:lnTo>
                <a:lnTo>
                  <a:pt x="1472204" y="1818640"/>
                </a:lnTo>
                <a:lnTo>
                  <a:pt x="1468657" y="1814195"/>
                </a:lnTo>
                <a:lnTo>
                  <a:pt x="1465110" y="1808799"/>
                </a:lnTo>
                <a:lnTo>
                  <a:pt x="1461859" y="1803718"/>
                </a:lnTo>
                <a:lnTo>
                  <a:pt x="1459199" y="1798321"/>
                </a:lnTo>
                <a:lnTo>
                  <a:pt x="1456243" y="1792924"/>
                </a:lnTo>
                <a:lnTo>
                  <a:pt x="1453878" y="1787526"/>
                </a:lnTo>
                <a:lnTo>
                  <a:pt x="1451810" y="1781811"/>
                </a:lnTo>
                <a:lnTo>
                  <a:pt x="1450036" y="1776095"/>
                </a:lnTo>
                <a:lnTo>
                  <a:pt x="1448263" y="1770380"/>
                </a:lnTo>
                <a:lnTo>
                  <a:pt x="1447081" y="1764665"/>
                </a:lnTo>
                <a:lnTo>
                  <a:pt x="1446194" y="1758634"/>
                </a:lnTo>
                <a:lnTo>
                  <a:pt x="1445307" y="1752919"/>
                </a:lnTo>
                <a:cubicBezTo>
                  <a:pt x="1445209" y="1750908"/>
                  <a:pt x="1445110" y="1748896"/>
                  <a:pt x="1445012" y="1746885"/>
                </a:cubicBezTo>
                <a:lnTo>
                  <a:pt x="1445012" y="1741170"/>
                </a:lnTo>
                <a:lnTo>
                  <a:pt x="1445012" y="1735139"/>
                </a:lnTo>
                <a:cubicBezTo>
                  <a:pt x="1445110" y="1733234"/>
                  <a:pt x="1445209" y="1731329"/>
                  <a:pt x="1445307" y="1729424"/>
                </a:cubicBezTo>
                <a:lnTo>
                  <a:pt x="1446194" y="1723074"/>
                </a:lnTo>
                <a:lnTo>
                  <a:pt x="1447081" y="1717358"/>
                </a:lnTo>
                <a:lnTo>
                  <a:pt x="1448263" y="1711643"/>
                </a:lnTo>
                <a:lnTo>
                  <a:pt x="1450036" y="1705929"/>
                </a:lnTo>
                <a:lnTo>
                  <a:pt x="1451810" y="1700214"/>
                </a:lnTo>
                <a:lnTo>
                  <a:pt x="1453878" y="1694816"/>
                </a:lnTo>
                <a:lnTo>
                  <a:pt x="1456243" y="1689101"/>
                </a:lnTo>
                <a:lnTo>
                  <a:pt x="1459199" y="1683703"/>
                </a:lnTo>
                <a:lnTo>
                  <a:pt x="1461859" y="1678305"/>
                </a:lnTo>
                <a:lnTo>
                  <a:pt x="1465110" y="1673226"/>
                </a:lnTo>
                <a:lnTo>
                  <a:pt x="1468657" y="1668145"/>
                </a:lnTo>
                <a:lnTo>
                  <a:pt x="1472204" y="1663066"/>
                </a:lnTo>
                <a:lnTo>
                  <a:pt x="1476637" y="1658621"/>
                </a:lnTo>
                <a:lnTo>
                  <a:pt x="1481070" y="1653859"/>
                </a:lnTo>
                <a:lnTo>
                  <a:pt x="1485504" y="1649414"/>
                </a:lnTo>
                <a:lnTo>
                  <a:pt x="1490233" y="1645603"/>
                </a:lnTo>
                <a:lnTo>
                  <a:pt x="1495258" y="1641794"/>
                </a:lnTo>
                <a:lnTo>
                  <a:pt x="1500282" y="1637984"/>
                </a:lnTo>
                <a:lnTo>
                  <a:pt x="1505307" y="1634809"/>
                </a:lnTo>
                <a:lnTo>
                  <a:pt x="1510922" y="1631950"/>
                </a:lnTo>
                <a:lnTo>
                  <a:pt x="1516242" y="1629094"/>
                </a:lnTo>
                <a:lnTo>
                  <a:pt x="1521858" y="1626871"/>
                </a:lnTo>
                <a:lnTo>
                  <a:pt x="1527178" y="1624649"/>
                </a:lnTo>
                <a:lnTo>
                  <a:pt x="1533090" y="1623061"/>
                </a:lnTo>
                <a:lnTo>
                  <a:pt x="1538705" y="1621155"/>
                </a:lnTo>
                <a:lnTo>
                  <a:pt x="1544617" y="1620204"/>
                </a:lnTo>
                <a:lnTo>
                  <a:pt x="1550232" y="1618934"/>
                </a:lnTo>
                <a:lnTo>
                  <a:pt x="1556439" y="1618299"/>
                </a:lnTo>
                <a:lnTo>
                  <a:pt x="1562055" y="1617981"/>
                </a:lnTo>
                <a:lnTo>
                  <a:pt x="1568262" y="1617981"/>
                </a:lnTo>
                <a:lnTo>
                  <a:pt x="1573878" y="1617981"/>
                </a:lnTo>
                <a:lnTo>
                  <a:pt x="1580084" y="1618299"/>
                </a:lnTo>
                <a:lnTo>
                  <a:pt x="1585996" y="1618934"/>
                </a:lnTo>
                <a:lnTo>
                  <a:pt x="1591611" y="1620204"/>
                </a:lnTo>
                <a:lnTo>
                  <a:pt x="1597227" y="1621155"/>
                </a:lnTo>
                <a:lnTo>
                  <a:pt x="1603138" y="1623061"/>
                </a:lnTo>
                <a:lnTo>
                  <a:pt x="1608754" y="1624649"/>
                </a:lnTo>
                <a:lnTo>
                  <a:pt x="1614665" y="1626871"/>
                </a:lnTo>
                <a:lnTo>
                  <a:pt x="1619986" y="1629094"/>
                </a:lnTo>
                <a:lnTo>
                  <a:pt x="1625306" y="1631950"/>
                </a:lnTo>
                <a:lnTo>
                  <a:pt x="1630626" y="1634809"/>
                </a:lnTo>
                <a:lnTo>
                  <a:pt x="1635650" y="1637984"/>
                </a:lnTo>
                <a:lnTo>
                  <a:pt x="1640675" y="1641794"/>
                </a:lnTo>
                <a:lnTo>
                  <a:pt x="1645700" y="1645603"/>
                </a:lnTo>
                <a:lnTo>
                  <a:pt x="1650428" y="1649414"/>
                </a:lnTo>
                <a:lnTo>
                  <a:pt x="1655158" y="1653859"/>
                </a:lnTo>
                <a:lnTo>
                  <a:pt x="2324018" y="2322830"/>
                </a:lnTo>
                <a:lnTo>
                  <a:pt x="2328747" y="2326958"/>
                </a:lnTo>
                <a:lnTo>
                  <a:pt x="2333476" y="2331085"/>
                </a:lnTo>
                <a:lnTo>
                  <a:pt x="2338501" y="2334895"/>
                </a:lnTo>
                <a:lnTo>
                  <a:pt x="2343525" y="2338705"/>
                </a:lnTo>
                <a:lnTo>
                  <a:pt x="2348550" y="2341880"/>
                </a:lnTo>
                <a:lnTo>
                  <a:pt x="2353870" y="2344738"/>
                </a:lnTo>
                <a:lnTo>
                  <a:pt x="2359190" y="2347595"/>
                </a:lnTo>
                <a:lnTo>
                  <a:pt x="2365101" y="2349818"/>
                </a:lnTo>
                <a:lnTo>
                  <a:pt x="2370422" y="2351723"/>
                </a:lnTo>
                <a:lnTo>
                  <a:pt x="2376037" y="2353628"/>
                </a:lnTo>
                <a:lnTo>
                  <a:pt x="2381949" y="2355534"/>
                </a:lnTo>
                <a:lnTo>
                  <a:pt x="2387564" y="2356485"/>
                </a:lnTo>
                <a:lnTo>
                  <a:pt x="2393476" y="2357755"/>
                </a:lnTo>
                <a:lnTo>
                  <a:pt x="2399387" y="2358391"/>
                </a:lnTo>
                <a:lnTo>
                  <a:pt x="2405298" y="2358708"/>
                </a:lnTo>
                <a:lnTo>
                  <a:pt x="2411209" y="2358708"/>
                </a:lnTo>
                <a:lnTo>
                  <a:pt x="2417121" y="2358708"/>
                </a:lnTo>
                <a:lnTo>
                  <a:pt x="2423032" y="2358391"/>
                </a:lnTo>
                <a:lnTo>
                  <a:pt x="2428943" y="2357755"/>
                </a:lnTo>
                <a:lnTo>
                  <a:pt x="2434559" y="2356485"/>
                </a:lnTo>
                <a:lnTo>
                  <a:pt x="2440470" y="2355534"/>
                </a:lnTo>
                <a:lnTo>
                  <a:pt x="2446086" y="2353628"/>
                </a:lnTo>
                <a:lnTo>
                  <a:pt x="2451997" y="2351723"/>
                </a:lnTo>
                <a:lnTo>
                  <a:pt x="2457613" y="2349818"/>
                </a:lnTo>
                <a:lnTo>
                  <a:pt x="2462933" y="2347595"/>
                </a:lnTo>
                <a:lnTo>
                  <a:pt x="2468549" y="2344738"/>
                </a:lnTo>
                <a:lnTo>
                  <a:pt x="2473869" y="2341880"/>
                </a:lnTo>
                <a:lnTo>
                  <a:pt x="2478893" y="2338705"/>
                </a:lnTo>
                <a:lnTo>
                  <a:pt x="2484214" y="2334895"/>
                </a:lnTo>
                <a:lnTo>
                  <a:pt x="2488943" y="2331085"/>
                </a:lnTo>
                <a:lnTo>
                  <a:pt x="2493672" y="2326958"/>
                </a:lnTo>
                <a:lnTo>
                  <a:pt x="2498105" y="2322830"/>
                </a:lnTo>
                <a:lnTo>
                  <a:pt x="2502539" y="2318068"/>
                </a:lnTo>
                <a:lnTo>
                  <a:pt x="2506972" y="2313306"/>
                </a:lnTo>
                <a:lnTo>
                  <a:pt x="2510519" y="2308544"/>
                </a:lnTo>
                <a:lnTo>
                  <a:pt x="2514066" y="2303463"/>
                </a:lnTo>
                <a:lnTo>
                  <a:pt x="2517317" y="2298384"/>
                </a:lnTo>
                <a:lnTo>
                  <a:pt x="2520272" y="2292985"/>
                </a:lnTo>
                <a:lnTo>
                  <a:pt x="2522932" y="2287588"/>
                </a:lnTo>
                <a:lnTo>
                  <a:pt x="2525593" y="2281873"/>
                </a:lnTo>
                <a:lnTo>
                  <a:pt x="2527366" y="2276476"/>
                </a:lnTo>
                <a:lnTo>
                  <a:pt x="2529435" y="2270761"/>
                </a:lnTo>
                <a:lnTo>
                  <a:pt x="2530913" y="2265046"/>
                </a:lnTo>
                <a:lnTo>
                  <a:pt x="2532095" y="2259331"/>
                </a:lnTo>
                <a:lnTo>
                  <a:pt x="2532982" y="2253298"/>
                </a:lnTo>
                <a:lnTo>
                  <a:pt x="2533868" y="2247266"/>
                </a:lnTo>
                <a:cubicBezTo>
                  <a:pt x="2533967" y="2245362"/>
                  <a:pt x="2534065" y="2243456"/>
                  <a:pt x="2534164" y="2241551"/>
                </a:cubicBezTo>
                <a:cubicBezTo>
                  <a:pt x="2534262" y="2239540"/>
                  <a:pt x="2534361" y="2237530"/>
                  <a:pt x="2534459" y="2235519"/>
                </a:cubicBezTo>
                <a:cubicBezTo>
                  <a:pt x="2534361" y="2233614"/>
                  <a:pt x="2534262" y="2231709"/>
                  <a:pt x="2534164" y="2229804"/>
                </a:cubicBezTo>
                <a:cubicBezTo>
                  <a:pt x="2534065" y="2227793"/>
                  <a:pt x="2533967" y="2225781"/>
                  <a:pt x="2533868" y="2223770"/>
                </a:cubicBezTo>
                <a:lnTo>
                  <a:pt x="2532982" y="2217739"/>
                </a:lnTo>
                <a:lnTo>
                  <a:pt x="2532095" y="2212024"/>
                </a:lnTo>
                <a:lnTo>
                  <a:pt x="2530913" y="2206309"/>
                </a:lnTo>
                <a:lnTo>
                  <a:pt x="2529435" y="2200593"/>
                </a:lnTo>
                <a:lnTo>
                  <a:pt x="2527366" y="2194878"/>
                </a:lnTo>
                <a:lnTo>
                  <a:pt x="2525593" y="2189163"/>
                </a:lnTo>
                <a:lnTo>
                  <a:pt x="2522932" y="2183765"/>
                </a:lnTo>
                <a:lnTo>
                  <a:pt x="2520272" y="2178368"/>
                </a:lnTo>
                <a:lnTo>
                  <a:pt x="2517317" y="2172970"/>
                </a:lnTo>
                <a:lnTo>
                  <a:pt x="2514066" y="2167890"/>
                </a:lnTo>
                <a:lnTo>
                  <a:pt x="2510519" y="2162494"/>
                </a:lnTo>
                <a:lnTo>
                  <a:pt x="2506972" y="2157730"/>
                </a:lnTo>
                <a:lnTo>
                  <a:pt x="2502539" y="2153285"/>
                </a:lnTo>
                <a:lnTo>
                  <a:pt x="2498105" y="2148523"/>
                </a:lnTo>
                <a:lnTo>
                  <a:pt x="2111508" y="1761490"/>
                </a:lnTo>
                <a:lnTo>
                  <a:pt x="1915254" y="1565276"/>
                </a:lnTo>
                <a:lnTo>
                  <a:pt x="1910524" y="1560514"/>
                </a:lnTo>
                <a:lnTo>
                  <a:pt x="1906682" y="1555751"/>
                </a:lnTo>
                <a:lnTo>
                  <a:pt x="1902544" y="1550671"/>
                </a:lnTo>
                <a:lnTo>
                  <a:pt x="1899588" y="1545909"/>
                </a:lnTo>
                <a:lnTo>
                  <a:pt x="1896338" y="1540829"/>
                </a:lnTo>
                <a:lnTo>
                  <a:pt x="1893086" y="1535430"/>
                </a:lnTo>
                <a:lnTo>
                  <a:pt x="1890426" y="1530034"/>
                </a:lnTo>
                <a:lnTo>
                  <a:pt x="1888062" y="1524635"/>
                </a:lnTo>
                <a:lnTo>
                  <a:pt x="1885697" y="1518920"/>
                </a:lnTo>
                <a:lnTo>
                  <a:pt x="1883924" y="1513205"/>
                </a:lnTo>
                <a:lnTo>
                  <a:pt x="1882446" y="1507174"/>
                </a:lnTo>
                <a:lnTo>
                  <a:pt x="1881264" y="1501459"/>
                </a:lnTo>
                <a:lnTo>
                  <a:pt x="1880377" y="1495744"/>
                </a:lnTo>
                <a:lnTo>
                  <a:pt x="1879786" y="1489710"/>
                </a:lnTo>
                <a:lnTo>
                  <a:pt x="1879195" y="1483995"/>
                </a:lnTo>
                <a:cubicBezTo>
                  <a:pt x="1879096" y="1482090"/>
                  <a:pt x="1878998" y="1480186"/>
                  <a:pt x="1878899" y="1478281"/>
                </a:cubicBezTo>
                <a:cubicBezTo>
                  <a:pt x="1878998" y="1476270"/>
                  <a:pt x="1879096" y="1474260"/>
                  <a:pt x="1879195" y="1472249"/>
                </a:cubicBezTo>
                <a:lnTo>
                  <a:pt x="1879786" y="1466215"/>
                </a:lnTo>
                <a:lnTo>
                  <a:pt x="1880377" y="1460183"/>
                </a:lnTo>
                <a:lnTo>
                  <a:pt x="1881264" y="1454468"/>
                </a:lnTo>
                <a:lnTo>
                  <a:pt x="1882446" y="1448754"/>
                </a:lnTo>
                <a:lnTo>
                  <a:pt x="1883924" y="1443039"/>
                </a:lnTo>
                <a:lnTo>
                  <a:pt x="1885697" y="1437324"/>
                </a:lnTo>
                <a:lnTo>
                  <a:pt x="1888062" y="1431609"/>
                </a:lnTo>
                <a:lnTo>
                  <a:pt x="1890426" y="1426211"/>
                </a:lnTo>
                <a:lnTo>
                  <a:pt x="1893086" y="1420814"/>
                </a:lnTo>
                <a:lnTo>
                  <a:pt x="1896338" y="1415416"/>
                </a:lnTo>
                <a:lnTo>
                  <a:pt x="1899588" y="1410336"/>
                </a:lnTo>
                <a:lnTo>
                  <a:pt x="1902544" y="1405256"/>
                </a:lnTo>
                <a:lnTo>
                  <a:pt x="1906682" y="1400175"/>
                </a:lnTo>
                <a:lnTo>
                  <a:pt x="1910524" y="1395731"/>
                </a:lnTo>
                <a:lnTo>
                  <a:pt x="1915254" y="1390969"/>
                </a:lnTo>
                <a:lnTo>
                  <a:pt x="1919687" y="1386524"/>
                </a:lnTo>
                <a:lnTo>
                  <a:pt x="1924712" y="1382396"/>
                </a:lnTo>
                <a:lnTo>
                  <a:pt x="1929145" y="1378585"/>
                </a:lnTo>
                <a:lnTo>
                  <a:pt x="1934170" y="1375094"/>
                </a:lnTo>
                <a:lnTo>
                  <a:pt x="1939785" y="1371919"/>
                </a:lnTo>
                <a:lnTo>
                  <a:pt x="1945106" y="1369061"/>
                </a:lnTo>
                <a:lnTo>
                  <a:pt x="1950426" y="1366204"/>
                </a:lnTo>
                <a:lnTo>
                  <a:pt x="1955746" y="1363980"/>
                </a:lnTo>
                <a:lnTo>
                  <a:pt x="1961657" y="1361759"/>
                </a:lnTo>
                <a:lnTo>
                  <a:pt x="1967273" y="1360170"/>
                </a:lnTo>
                <a:lnTo>
                  <a:pt x="1973184" y="1358265"/>
                </a:lnTo>
                <a:lnTo>
                  <a:pt x="1978800" y="1357314"/>
                </a:lnTo>
                <a:lnTo>
                  <a:pt x="1984711" y="1356043"/>
                </a:lnTo>
                <a:lnTo>
                  <a:pt x="1990327" y="1355409"/>
                </a:lnTo>
                <a:lnTo>
                  <a:pt x="1996534" y="1355090"/>
                </a:lnTo>
                <a:lnTo>
                  <a:pt x="2002149" y="1354773"/>
                </a:lnTo>
                <a:lnTo>
                  <a:pt x="2008356" y="1355090"/>
                </a:lnTo>
                <a:lnTo>
                  <a:pt x="2013972" y="1355409"/>
                </a:lnTo>
                <a:lnTo>
                  <a:pt x="2019883" y="1356043"/>
                </a:lnTo>
                <a:lnTo>
                  <a:pt x="2025794" y="1357314"/>
                </a:lnTo>
                <a:lnTo>
                  <a:pt x="2031706" y="1358265"/>
                </a:lnTo>
                <a:lnTo>
                  <a:pt x="2037321" y="1360170"/>
                </a:lnTo>
                <a:lnTo>
                  <a:pt x="2043232" y="1361759"/>
                </a:lnTo>
                <a:lnTo>
                  <a:pt x="2048553" y="1363980"/>
                </a:lnTo>
                <a:lnTo>
                  <a:pt x="2054168" y="1366204"/>
                </a:lnTo>
                <a:lnTo>
                  <a:pt x="2059784" y="1369061"/>
                </a:lnTo>
                <a:lnTo>
                  <a:pt x="2065104" y="1371919"/>
                </a:lnTo>
                <a:lnTo>
                  <a:pt x="2070129" y="1375094"/>
                </a:lnTo>
                <a:lnTo>
                  <a:pt x="2075154" y="1378585"/>
                </a:lnTo>
                <a:lnTo>
                  <a:pt x="2080178" y="1382396"/>
                </a:lnTo>
                <a:lnTo>
                  <a:pt x="2084907" y="1386524"/>
                </a:lnTo>
                <a:lnTo>
                  <a:pt x="2089340" y="1390969"/>
                </a:lnTo>
                <a:lnTo>
                  <a:pt x="2296826" y="1598296"/>
                </a:lnTo>
                <a:lnTo>
                  <a:pt x="2301260" y="1602423"/>
                </a:lnTo>
                <a:lnTo>
                  <a:pt x="2305989" y="1606869"/>
                </a:lnTo>
                <a:lnTo>
                  <a:pt x="2311013" y="1610361"/>
                </a:lnTo>
                <a:lnTo>
                  <a:pt x="2316038" y="1613854"/>
                </a:lnTo>
                <a:lnTo>
                  <a:pt x="2321062" y="1617345"/>
                </a:lnTo>
                <a:lnTo>
                  <a:pt x="2326678" y="1620204"/>
                </a:lnTo>
                <a:lnTo>
                  <a:pt x="2331998" y="1623061"/>
                </a:lnTo>
                <a:lnTo>
                  <a:pt x="2337318" y="1625283"/>
                </a:lnTo>
                <a:lnTo>
                  <a:pt x="2342934" y="1627189"/>
                </a:lnTo>
                <a:lnTo>
                  <a:pt x="2348845" y="1629094"/>
                </a:lnTo>
                <a:lnTo>
                  <a:pt x="2354461" y="1630998"/>
                </a:lnTo>
                <a:lnTo>
                  <a:pt x="2360372" y="1631950"/>
                </a:lnTo>
                <a:lnTo>
                  <a:pt x="2365988" y="1632904"/>
                </a:lnTo>
                <a:lnTo>
                  <a:pt x="2372195" y="1633856"/>
                </a:lnTo>
                <a:lnTo>
                  <a:pt x="2377811" y="1634174"/>
                </a:lnTo>
                <a:lnTo>
                  <a:pt x="2383722" y="1634174"/>
                </a:lnTo>
                <a:lnTo>
                  <a:pt x="2389633" y="1634174"/>
                </a:lnTo>
                <a:lnTo>
                  <a:pt x="2395545" y="1633856"/>
                </a:lnTo>
                <a:lnTo>
                  <a:pt x="2401751" y="1632904"/>
                </a:lnTo>
                <a:lnTo>
                  <a:pt x="2407367" y="1631950"/>
                </a:lnTo>
                <a:lnTo>
                  <a:pt x="2412983" y="1630998"/>
                </a:lnTo>
                <a:lnTo>
                  <a:pt x="2418894" y="1629094"/>
                </a:lnTo>
                <a:lnTo>
                  <a:pt x="2424510" y="1627189"/>
                </a:lnTo>
                <a:lnTo>
                  <a:pt x="2430125" y="1625283"/>
                </a:lnTo>
                <a:lnTo>
                  <a:pt x="2435741" y="1623061"/>
                </a:lnTo>
                <a:lnTo>
                  <a:pt x="2441061" y="1620204"/>
                </a:lnTo>
                <a:lnTo>
                  <a:pt x="2446381" y="1617345"/>
                </a:lnTo>
                <a:lnTo>
                  <a:pt x="2451702" y="1613854"/>
                </a:lnTo>
                <a:lnTo>
                  <a:pt x="2456726" y="1610361"/>
                </a:lnTo>
                <a:lnTo>
                  <a:pt x="2461751" y="1606869"/>
                </a:lnTo>
                <a:lnTo>
                  <a:pt x="2466184" y="1602423"/>
                </a:lnTo>
                <a:lnTo>
                  <a:pt x="2470913" y="1598296"/>
                </a:lnTo>
                <a:lnTo>
                  <a:pt x="2475347" y="1593533"/>
                </a:lnTo>
                <a:lnTo>
                  <a:pt x="2479485" y="1588771"/>
                </a:lnTo>
                <a:lnTo>
                  <a:pt x="2483031" y="1583691"/>
                </a:lnTo>
                <a:lnTo>
                  <a:pt x="2486874" y="1578928"/>
                </a:lnTo>
                <a:lnTo>
                  <a:pt x="2490125" y="1573849"/>
                </a:lnTo>
                <a:lnTo>
                  <a:pt x="2492785" y="1568451"/>
                </a:lnTo>
                <a:lnTo>
                  <a:pt x="2495741" y="1563054"/>
                </a:lnTo>
                <a:lnTo>
                  <a:pt x="2497810" y="1557339"/>
                </a:lnTo>
                <a:lnTo>
                  <a:pt x="2500174" y="1551941"/>
                </a:lnTo>
                <a:lnTo>
                  <a:pt x="2501947" y="1546226"/>
                </a:lnTo>
                <a:lnTo>
                  <a:pt x="2503721" y="1540511"/>
                </a:lnTo>
                <a:lnTo>
                  <a:pt x="2504608" y="1534478"/>
                </a:lnTo>
                <a:lnTo>
                  <a:pt x="2505790" y="1528763"/>
                </a:lnTo>
                <a:lnTo>
                  <a:pt x="2506381" y="1522731"/>
                </a:lnTo>
                <a:lnTo>
                  <a:pt x="2506972" y="1517016"/>
                </a:lnTo>
                <a:lnTo>
                  <a:pt x="2506972" y="1510984"/>
                </a:lnTo>
                <a:lnTo>
                  <a:pt x="2506972" y="1505268"/>
                </a:lnTo>
                <a:lnTo>
                  <a:pt x="2506381" y="1499553"/>
                </a:lnTo>
                <a:lnTo>
                  <a:pt x="2505790" y="1493204"/>
                </a:lnTo>
                <a:lnTo>
                  <a:pt x="2504608" y="1487489"/>
                </a:lnTo>
                <a:lnTo>
                  <a:pt x="2503721" y="1481773"/>
                </a:lnTo>
                <a:lnTo>
                  <a:pt x="2501947" y="1476058"/>
                </a:lnTo>
                <a:lnTo>
                  <a:pt x="2500174" y="1470343"/>
                </a:lnTo>
                <a:lnTo>
                  <a:pt x="2497810" y="1464629"/>
                </a:lnTo>
                <a:lnTo>
                  <a:pt x="2495741" y="1459231"/>
                </a:lnTo>
                <a:lnTo>
                  <a:pt x="2492785" y="1453834"/>
                </a:lnTo>
                <a:lnTo>
                  <a:pt x="2490125" y="1448436"/>
                </a:lnTo>
                <a:lnTo>
                  <a:pt x="2486874" y="1443356"/>
                </a:lnTo>
                <a:lnTo>
                  <a:pt x="2483031" y="1438275"/>
                </a:lnTo>
                <a:lnTo>
                  <a:pt x="2479485" y="1433195"/>
                </a:lnTo>
                <a:lnTo>
                  <a:pt x="2475347" y="1428751"/>
                </a:lnTo>
                <a:lnTo>
                  <a:pt x="2470913" y="1423988"/>
                </a:lnTo>
                <a:lnTo>
                  <a:pt x="1802348" y="755333"/>
                </a:lnTo>
                <a:lnTo>
                  <a:pt x="1796141" y="748348"/>
                </a:lnTo>
                <a:lnTo>
                  <a:pt x="1790230" y="741045"/>
                </a:lnTo>
                <a:lnTo>
                  <a:pt x="1784910" y="733108"/>
                </a:lnTo>
                <a:lnTo>
                  <a:pt x="1780181" y="725170"/>
                </a:lnTo>
                <a:lnTo>
                  <a:pt x="1776634" y="716915"/>
                </a:lnTo>
                <a:lnTo>
                  <a:pt x="1773087" y="708660"/>
                </a:lnTo>
                <a:lnTo>
                  <a:pt x="1770427" y="699770"/>
                </a:lnTo>
                <a:lnTo>
                  <a:pt x="1768654" y="69119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="" xmlns:a16="http://schemas.microsoft.com/office/drawing/2014/main" id="{4B070DC8-431E-4EBE-9CBE-35AB4A6A60E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98141" y="4797425"/>
            <a:ext cx="2543326" cy="2060575"/>
          </a:xfrm>
          <a:custGeom>
            <a:avLst/>
            <a:gdLst>
              <a:gd name="T0" fmla="*/ 156 w 8608"/>
              <a:gd name="T1" fmla="*/ 1515 h 6490"/>
              <a:gd name="T2" fmla="*/ 226 w 8608"/>
              <a:gd name="T3" fmla="*/ 1472 h 6490"/>
              <a:gd name="T4" fmla="*/ 303 w 8608"/>
              <a:gd name="T5" fmla="*/ 1444 h 6490"/>
              <a:gd name="T6" fmla="*/ 382 w 8608"/>
              <a:gd name="T7" fmla="*/ 1429 h 6490"/>
              <a:gd name="T8" fmla="*/ 463 w 8608"/>
              <a:gd name="T9" fmla="*/ 1429 h 6490"/>
              <a:gd name="T10" fmla="*/ 542 w 8608"/>
              <a:gd name="T11" fmla="*/ 1444 h 6490"/>
              <a:gd name="T12" fmla="*/ 619 w 8608"/>
              <a:gd name="T13" fmla="*/ 1472 h 6490"/>
              <a:gd name="T14" fmla="*/ 689 w 8608"/>
              <a:gd name="T15" fmla="*/ 1515 h 6490"/>
              <a:gd name="T16" fmla="*/ 3176 w 8608"/>
              <a:gd name="T17" fmla="*/ 3828 h 6490"/>
              <a:gd name="T18" fmla="*/ 3243 w 8608"/>
              <a:gd name="T19" fmla="*/ 3879 h 6490"/>
              <a:gd name="T20" fmla="*/ 3316 w 8608"/>
              <a:gd name="T21" fmla="*/ 3915 h 6490"/>
              <a:gd name="T22" fmla="*/ 3393 w 8608"/>
              <a:gd name="T23" fmla="*/ 3936 h 6490"/>
              <a:gd name="T24" fmla="*/ 3475 w 8608"/>
              <a:gd name="T25" fmla="*/ 3943 h 6490"/>
              <a:gd name="T26" fmla="*/ 3555 w 8608"/>
              <a:gd name="T27" fmla="*/ 3936 h 6490"/>
              <a:gd name="T28" fmla="*/ 3633 w 8608"/>
              <a:gd name="T29" fmla="*/ 3915 h 6490"/>
              <a:gd name="T30" fmla="*/ 3706 w 8608"/>
              <a:gd name="T31" fmla="*/ 3879 h 6490"/>
              <a:gd name="T32" fmla="*/ 3772 w 8608"/>
              <a:gd name="T33" fmla="*/ 3828 h 6490"/>
              <a:gd name="T34" fmla="*/ 3814 w 8608"/>
              <a:gd name="T35" fmla="*/ 3783 h 6490"/>
              <a:gd name="T36" fmla="*/ 3856 w 8608"/>
              <a:gd name="T37" fmla="*/ 3716 h 6490"/>
              <a:gd name="T38" fmla="*/ 3884 w 8608"/>
              <a:gd name="T39" fmla="*/ 3644 h 6490"/>
              <a:gd name="T40" fmla="*/ 3895 w 8608"/>
              <a:gd name="T41" fmla="*/ 3570 h 6490"/>
              <a:gd name="T42" fmla="*/ 3892 w 8608"/>
              <a:gd name="T43" fmla="*/ 3494 h 6490"/>
              <a:gd name="T44" fmla="*/ 3872 w 8608"/>
              <a:gd name="T45" fmla="*/ 3420 h 6490"/>
              <a:gd name="T46" fmla="*/ 3838 w 8608"/>
              <a:gd name="T47" fmla="*/ 3351 h 6490"/>
              <a:gd name="T48" fmla="*/ 3787 w 8608"/>
              <a:gd name="T49" fmla="*/ 3288 h 6490"/>
              <a:gd name="T50" fmla="*/ 963 w 8608"/>
              <a:gd name="T51" fmla="*/ 656 h 6490"/>
              <a:gd name="T52" fmla="*/ 913 w 8608"/>
              <a:gd name="T53" fmla="*/ 593 h 6490"/>
              <a:gd name="T54" fmla="*/ 878 w 8608"/>
              <a:gd name="T55" fmla="*/ 523 h 6490"/>
              <a:gd name="T56" fmla="*/ 858 w 8608"/>
              <a:gd name="T57" fmla="*/ 449 h 6490"/>
              <a:gd name="T58" fmla="*/ 854 w 8608"/>
              <a:gd name="T59" fmla="*/ 375 h 6490"/>
              <a:gd name="T60" fmla="*/ 865 w 8608"/>
              <a:gd name="T61" fmla="*/ 300 h 6490"/>
              <a:gd name="T62" fmla="*/ 893 w 8608"/>
              <a:gd name="T63" fmla="*/ 228 h 6490"/>
              <a:gd name="T64" fmla="*/ 936 w 8608"/>
              <a:gd name="T65" fmla="*/ 161 h 6490"/>
              <a:gd name="T66" fmla="*/ 977 w 8608"/>
              <a:gd name="T67" fmla="*/ 116 h 6490"/>
              <a:gd name="T68" fmla="*/ 1044 w 8608"/>
              <a:gd name="T69" fmla="*/ 66 h 6490"/>
              <a:gd name="T70" fmla="*/ 1117 w 8608"/>
              <a:gd name="T71" fmla="*/ 30 h 6490"/>
              <a:gd name="T72" fmla="*/ 1195 w 8608"/>
              <a:gd name="T73" fmla="*/ 8 h 6490"/>
              <a:gd name="T74" fmla="*/ 1276 w 8608"/>
              <a:gd name="T75" fmla="*/ 0 h 6490"/>
              <a:gd name="T76" fmla="*/ 1356 w 8608"/>
              <a:gd name="T77" fmla="*/ 8 h 6490"/>
              <a:gd name="T78" fmla="*/ 1434 w 8608"/>
              <a:gd name="T79" fmla="*/ 30 h 6490"/>
              <a:gd name="T80" fmla="*/ 1508 w 8608"/>
              <a:gd name="T81" fmla="*/ 66 h 6490"/>
              <a:gd name="T82" fmla="*/ 1574 w 8608"/>
              <a:gd name="T83" fmla="*/ 116 h 6490"/>
              <a:gd name="T84" fmla="*/ 3679 w 8608"/>
              <a:gd name="T85" fmla="*/ 2073 h 6490"/>
              <a:gd name="T86" fmla="*/ 3749 w 8608"/>
              <a:gd name="T87" fmla="*/ 2116 h 6490"/>
              <a:gd name="T88" fmla="*/ 3826 w 8608"/>
              <a:gd name="T89" fmla="*/ 2145 h 6490"/>
              <a:gd name="T90" fmla="*/ 3906 w 8608"/>
              <a:gd name="T91" fmla="*/ 2159 h 6490"/>
              <a:gd name="T92" fmla="*/ 4842 w 8608"/>
              <a:gd name="T93" fmla="*/ 6490 h 6490"/>
              <a:gd name="T94" fmla="*/ 95 w 8608"/>
              <a:gd name="T95" fmla="*/ 2068 h 6490"/>
              <a:gd name="T96" fmla="*/ 49 w 8608"/>
              <a:gd name="T97" fmla="*/ 2003 h 6490"/>
              <a:gd name="T98" fmla="*/ 18 w 8608"/>
              <a:gd name="T99" fmla="*/ 1931 h 6490"/>
              <a:gd name="T100" fmla="*/ 2 w 8608"/>
              <a:gd name="T101" fmla="*/ 1858 h 6490"/>
              <a:gd name="T102" fmla="*/ 2 w 8608"/>
              <a:gd name="T103" fmla="*/ 1782 h 6490"/>
              <a:gd name="T104" fmla="*/ 18 w 8608"/>
              <a:gd name="T105" fmla="*/ 1709 h 6490"/>
              <a:gd name="T106" fmla="*/ 49 w 8608"/>
              <a:gd name="T107" fmla="*/ 1637 h 6490"/>
              <a:gd name="T108" fmla="*/ 95 w 8608"/>
              <a:gd name="T109" fmla="*/ 1572 h 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608" h="6490">
                <a:moveTo>
                  <a:pt x="124" y="1542"/>
                </a:moveTo>
                <a:lnTo>
                  <a:pt x="124" y="1542"/>
                </a:lnTo>
                <a:lnTo>
                  <a:pt x="140" y="1529"/>
                </a:lnTo>
                <a:lnTo>
                  <a:pt x="156" y="1515"/>
                </a:lnTo>
                <a:lnTo>
                  <a:pt x="173" y="1504"/>
                </a:lnTo>
                <a:lnTo>
                  <a:pt x="191" y="1493"/>
                </a:lnTo>
                <a:lnTo>
                  <a:pt x="208" y="1482"/>
                </a:lnTo>
                <a:lnTo>
                  <a:pt x="226" y="1472"/>
                </a:lnTo>
                <a:lnTo>
                  <a:pt x="244" y="1464"/>
                </a:lnTo>
                <a:lnTo>
                  <a:pt x="264" y="1456"/>
                </a:lnTo>
                <a:lnTo>
                  <a:pt x="283" y="1450"/>
                </a:lnTo>
                <a:lnTo>
                  <a:pt x="303" y="1444"/>
                </a:lnTo>
                <a:lnTo>
                  <a:pt x="322" y="1438"/>
                </a:lnTo>
                <a:lnTo>
                  <a:pt x="342" y="1435"/>
                </a:lnTo>
                <a:lnTo>
                  <a:pt x="362" y="1431"/>
                </a:lnTo>
                <a:lnTo>
                  <a:pt x="382" y="1429"/>
                </a:lnTo>
                <a:lnTo>
                  <a:pt x="402" y="1428"/>
                </a:lnTo>
                <a:lnTo>
                  <a:pt x="422" y="1427"/>
                </a:lnTo>
                <a:lnTo>
                  <a:pt x="442" y="1428"/>
                </a:lnTo>
                <a:lnTo>
                  <a:pt x="463" y="1429"/>
                </a:lnTo>
                <a:lnTo>
                  <a:pt x="483" y="1431"/>
                </a:lnTo>
                <a:lnTo>
                  <a:pt x="503" y="1435"/>
                </a:lnTo>
                <a:lnTo>
                  <a:pt x="523" y="1438"/>
                </a:lnTo>
                <a:lnTo>
                  <a:pt x="542" y="1444"/>
                </a:lnTo>
                <a:lnTo>
                  <a:pt x="562" y="1450"/>
                </a:lnTo>
                <a:lnTo>
                  <a:pt x="581" y="1456"/>
                </a:lnTo>
                <a:lnTo>
                  <a:pt x="600" y="1464"/>
                </a:lnTo>
                <a:lnTo>
                  <a:pt x="619" y="1472"/>
                </a:lnTo>
                <a:lnTo>
                  <a:pt x="637" y="1482"/>
                </a:lnTo>
                <a:lnTo>
                  <a:pt x="654" y="1493"/>
                </a:lnTo>
                <a:lnTo>
                  <a:pt x="672" y="1504"/>
                </a:lnTo>
                <a:lnTo>
                  <a:pt x="689" y="1515"/>
                </a:lnTo>
                <a:lnTo>
                  <a:pt x="705" y="1529"/>
                </a:lnTo>
                <a:lnTo>
                  <a:pt x="721" y="1542"/>
                </a:lnTo>
                <a:lnTo>
                  <a:pt x="3176" y="3828"/>
                </a:lnTo>
                <a:lnTo>
                  <a:pt x="3176" y="3828"/>
                </a:lnTo>
                <a:lnTo>
                  <a:pt x="3192" y="3842"/>
                </a:lnTo>
                <a:lnTo>
                  <a:pt x="3209" y="3855"/>
                </a:lnTo>
                <a:lnTo>
                  <a:pt x="3224" y="3867"/>
                </a:lnTo>
                <a:lnTo>
                  <a:pt x="3243" y="3879"/>
                </a:lnTo>
                <a:lnTo>
                  <a:pt x="3260" y="3889"/>
                </a:lnTo>
                <a:lnTo>
                  <a:pt x="3278" y="3898"/>
                </a:lnTo>
                <a:lnTo>
                  <a:pt x="3296" y="3907"/>
                </a:lnTo>
                <a:lnTo>
                  <a:pt x="3316" y="3915"/>
                </a:lnTo>
                <a:lnTo>
                  <a:pt x="3335" y="3922"/>
                </a:lnTo>
                <a:lnTo>
                  <a:pt x="3354" y="3927"/>
                </a:lnTo>
                <a:lnTo>
                  <a:pt x="3374" y="3932"/>
                </a:lnTo>
                <a:lnTo>
                  <a:pt x="3393" y="3936"/>
                </a:lnTo>
                <a:lnTo>
                  <a:pt x="3414" y="3939"/>
                </a:lnTo>
                <a:lnTo>
                  <a:pt x="3433" y="3941"/>
                </a:lnTo>
                <a:lnTo>
                  <a:pt x="3454" y="3943"/>
                </a:lnTo>
                <a:lnTo>
                  <a:pt x="3475" y="3943"/>
                </a:lnTo>
                <a:lnTo>
                  <a:pt x="3494" y="3943"/>
                </a:lnTo>
                <a:lnTo>
                  <a:pt x="3515" y="3941"/>
                </a:lnTo>
                <a:lnTo>
                  <a:pt x="3534" y="3939"/>
                </a:lnTo>
                <a:lnTo>
                  <a:pt x="3555" y="3936"/>
                </a:lnTo>
                <a:lnTo>
                  <a:pt x="3574" y="3932"/>
                </a:lnTo>
                <a:lnTo>
                  <a:pt x="3594" y="3927"/>
                </a:lnTo>
                <a:lnTo>
                  <a:pt x="3613" y="3922"/>
                </a:lnTo>
                <a:lnTo>
                  <a:pt x="3633" y="3915"/>
                </a:lnTo>
                <a:lnTo>
                  <a:pt x="3652" y="3907"/>
                </a:lnTo>
                <a:lnTo>
                  <a:pt x="3670" y="3898"/>
                </a:lnTo>
                <a:lnTo>
                  <a:pt x="3689" y="3889"/>
                </a:lnTo>
                <a:lnTo>
                  <a:pt x="3706" y="3879"/>
                </a:lnTo>
                <a:lnTo>
                  <a:pt x="3724" y="3867"/>
                </a:lnTo>
                <a:lnTo>
                  <a:pt x="3741" y="3855"/>
                </a:lnTo>
                <a:lnTo>
                  <a:pt x="3757" y="3842"/>
                </a:lnTo>
                <a:lnTo>
                  <a:pt x="3772" y="3828"/>
                </a:lnTo>
                <a:lnTo>
                  <a:pt x="3772" y="3828"/>
                </a:lnTo>
                <a:lnTo>
                  <a:pt x="3787" y="3813"/>
                </a:lnTo>
                <a:lnTo>
                  <a:pt x="3802" y="3798"/>
                </a:lnTo>
                <a:lnTo>
                  <a:pt x="3814" y="3783"/>
                </a:lnTo>
                <a:lnTo>
                  <a:pt x="3826" y="3767"/>
                </a:lnTo>
                <a:lnTo>
                  <a:pt x="3838" y="3750"/>
                </a:lnTo>
                <a:lnTo>
                  <a:pt x="3848" y="3733"/>
                </a:lnTo>
                <a:lnTo>
                  <a:pt x="3856" y="3716"/>
                </a:lnTo>
                <a:lnTo>
                  <a:pt x="3865" y="3699"/>
                </a:lnTo>
                <a:lnTo>
                  <a:pt x="3872" y="3681"/>
                </a:lnTo>
                <a:lnTo>
                  <a:pt x="3878" y="3663"/>
                </a:lnTo>
                <a:lnTo>
                  <a:pt x="3884" y="3644"/>
                </a:lnTo>
                <a:lnTo>
                  <a:pt x="3888" y="3625"/>
                </a:lnTo>
                <a:lnTo>
                  <a:pt x="3892" y="3607"/>
                </a:lnTo>
                <a:lnTo>
                  <a:pt x="3894" y="3588"/>
                </a:lnTo>
                <a:lnTo>
                  <a:pt x="3895" y="3570"/>
                </a:lnTo>
                <a:lnTo>
                  <a:pt x="3896" y="3551"/>
                </a:lnTo>
                <a:lnTo>
                  <a:pt x="3895" y="3531"/>
                </a:lnTo>
                <a:lnTo>
                  <a:pt x="3894" y="3513"/>
                </a:lnTo>
                <a:lnTo>
                  <a:pt x="3892" y="3494"/>
                </a:lnTo>
                <a:lnTo>
                  <a:pt x="3888" y="3476"/>
                </a:lnTo>
                <a:lnTo>
                  <a:pt x="3884" y="3457"/>
                </a:lnTo>
                <a:lnTo>
                  <a:pt x="3878" y="3439"/>
                </a:lnTo>
                <a:lnTo>
                  <a:pt x="3872" y="3420"/>
                </a:lnTo>
                <a:lnTo>
                  <a:pt x="3865" y="3402"/>
                </a:lnTo>
                <a:lnTo>
                  <a:pt x="3856" y="3385"/>
                </a:lnTo>
                <a:lnTo>
                  <a:pt x="3848" y="3368"/>
                </a:lnTo>
                <a:lnTo>
                  <a:pt x="3838" y="3351"/>
                </a:lnTo>
                <a:lnTo>
                  <a:pt x="3826" y="3334"/>
                </a:lnTo>
                <a:lnTo>
                  <a:pt x="3814" y="3319"/>
                </a:lnTo>
                <a:lnTo>
                  <a:pt x="3802" y="3303"/>
                </a:lnTo>
                <a:lnTo>
                  <a:pt x="3787" y="3288"/>
                </a:lnTo>
                <a:lnTo>
                  <a:pt x="3772" y="3273"/>
                </a:lnTo>
                <a:lnTo>
                  <a:pt x="977" y="671"/>
                </a:lnTo>
                <a:lnTo>
                  <a:pt x="977" y="671"/>
                </a:lnTo>
                <a:lnTo>
                  <a:pt x="963" y="656"/>
                </a:lnTo>
                <a:lnTo>
                  <a:pt x="948" y="642"/>
                </a:lnTo>
                <a:lnTo>
                  <a:pt x="936" y="626"/>
                </a:lnTo>
                <a:lnTo>
                  <a:pt x="924" y="609"/>
                </a:lnTo>
                <a:lnTo>
                  <a:pt x="913" y="593"/>
                </a:lnTo>
                <a:lnTo>
                  <a:pt x="902" y="576"/>
                </a:lnTo>
                <a:lnTo>
                  <a:pt x="893" y="559"/>
                </a:lnTo>
                <a:lnTo>
                  <a:pt x="885" y="541"/>
                </a:lnTo>
                <a:lnTo>
                  <a:pt x="878" y="523"/>
                </a:lnTo>
                <a:lnTo>
                  <a:pt x="871" y="505"/>
                </a:lnTo>
                <a:lnTo>
                  <a:pt x="865" y="487"/>
                </a:lnTo>
                <a:lnTo>
                  <a:pt x="862" y="469"/>
                </a:lnTo>
                <a:lnTo>
                  <a:pt x="858" y="449"/>
                </a:lnTo>
                <a:lnTo>
                  <a:pt x="856" y="431"/>
                </a:lnTo>
                <a:lnTo>
                  <a:pt x="854" y="412"/>
                </a:lnTo>
                <a:lnTo>
                  <a:pt x="854" y="393"/>
                </a:lnTo>
                <a:lnTo>
                  <a:pt x="854" y="375"/>
                </a:lnTo>
                <a:lnTo>
                  <a:pt x="856" y="355"/>
                </a:lnTo>
                <a:lnTo>
                  <a:pt x="858" y="337"/>
                </a:lnTo>
                <a:lnTo>
                  <a:pt x="862" y="318"/>
                </a:lnTo>
                <a:lnTo>
                  <a:pt x="865" y="300"/>
                </a:lnTo>
                <a:lnTo>
                  <a:pt x="871" y="282"/>
                </a:lnTo>
                <a:lnTo>
                  <a:pt x="878" y="264"/>
                </a:lnTo>
                <a:lnTo>
                  <a:pt x="885" y="246"/>
                </a:lnTo>
                <a:lnTo>
                  <a:pt x="893" y="228"/>
                </a:lnTo>
                <a:lnTo>
                  <a:pt x="902" y="211"/>
                </a:lnTo>
                <a:lnTo>
                  <a:pt x="913" y="194"/>
                </a:lnTo>
                <a:lnTo>
                  <a:pt x="924" y="178"/>
                </a:lnTo>
                <a:lnTo>
                  <a:pt x="936" y="161"/>
                </a:lnTo>
                <a:lnTo>
                  <a:pt x="948" y="145"/>
                </a:lnTo>
                <a:lnTo>
                  <a:pt x="963" y="130"/>
                </a:lnTo>
                <a:lnTo>
                  <a:pt x="977" y="116"/>
                </a:lnTo>
                <a:lnTo>
                  <a:pt x="977" y="116"/>
                </a:lnTo>
                <a:lnTo>
                  <a:pt x="993" y="102"/>
                </a:lnTo>
                <a:lnTo>
                  <a:pt x="1010" y="88"/>
                </a:lnTo>
                <a:lnTo>
                  <a:pt x="1026" y="77"/>
                </a:lnTo>
                <a:lnTo>
                  <a:pt x="1044" y="66"/>
                </a:lnTo>
                <a:lnTo>
                  <a:pt x="1061" y="54"/>
                </a:lnTo>
                <a:lnTo>
                  <a:pt x="1079" y="45"/>
                </a:lnTo>
                <a:lnTo>
                  <a:pt x="1098" y="37"/>
                </a:lnTo>
                <a:lnTo>
                  <a:pt x="1117" y="30"/>
                </a:lnTo>
                <a:lnTo>
                  <a:pt x="1136" y="23"/>
                </a:lnTo>
                <a:lnTo>
                  <a:pt x="1156" y="17"/>
                </a:lnTo>
                <a:lnTo>
                  <a:pt x="1175" y="11"/>
                </a:lnTo>
                <a:lnTo>
                  <a:pt x="1195" y="8"/>
                </a:lnTo>
                <a:lnTo>
                  <a:pt x="1215" y="5"/>
                </a:lnTo>
                <a:lnTo>
                  <a:pt x="1235" y="2"/>
                </a:lnTo>
                <a:lnTo>
                  <a:pt x="1256" y="1"/>
                </a:lnTo>
                <a:lnTo>
                  <a:pt x="1276" y="0"/>
                </a:lnTo>
                <a:lnTo>
                  <a:pt x="1296" y="1"/>
                </a:lnTo>
                <a:lnTo>
                  <a:pt x="1316" y="2"/>
                </a:lnTo>
                <a:lnTo>
                  <a:pt x="1336" y="5"/>
                </a:lnTo>
                <a:lnTo>
                  <a:pt x="1356" y="8"/>
                </a:lnTo>
                <a:lnTo>
                  <a:pt x="1376" y="11"/>
                </a:lnTo>
                <a:lnTo>
                  <a:pt x="1395" y="17"/>
                </a:lnTo>
                <a:lnTo>
                  <a:pt x="1415" y="23"/>
                </a:lnTo>
                <a:lnTo>
                  <a:pt x="1434" y="30"/>
                </a:lnTo>
                <a:lnTo>
                  <a:pt x="1454" y="37"/>
                </a:lnTo>
                <a:lnTo>
                  <a:pt x="1472" y="45"/>
                </a:lnTo>
                <a:lnTo>
                  <a:pt x="1490" y="54"/>
                </a:lnTo>
                <a:lnTo>
                  <a:pt x="1508" y="66"/>
                </a:lnTo>
                <a:lnTo>
                  <a:pt x="1525" y="77"/>
                </a:lnTo>
                <a:lnTo>
                  <a:pt x="1542" y="88"/>
                </a:lnTo>
                <a:lnTo>
                  <a:pt x="1558" y="102"/>
                </a:lnTo>
                <a:lnTo>
                  <a:pt x="1574" y="116"/>
                </a:lnTo>
                <a:lnTo>
                  <a:pt x="3647" y="2046"/>
                </a:lnTo>
                <a:lnTo>
                  <a:pt x="3647" y="2046"/>
                </a:lnTo>
                <a:lnTo>
                  <a:pt x="3663" y="2059"/>
                </a:lnTo>
                <a:lnTo>
                  <a:pt x="3679" y="2073"/>
                </a:lnTo>
                <a:lnTo>
                  <a:pt x="3696" y="2085"/>
                </a:lnTo>
                <a:lnTo>
                  <a:pt x="3714" y="2097"/>
                </a:lnTo>
                <a:lnTo>
                  <a:pt x="3731" y="2107"/>
                </a:lnTo>
                <a:lnTo>
                  <a:pt x="3749" y="2116"/>
                </a:lnTo>
                <a:lnTo>
                  <a:pt x="3769" y="2125"/>
                </a:lnTo>
                <a:lnTo>
                  <a:pt x="3787" y="2132"/>
                </a:lnTo>
                <a:lnTo>
                  <a:pt x="3807" y="2139"/>
                </a:lnTo>
                <a:lnTo>
                  <a:pt x="3826" y="2145"/>
                </a:lnTo>
                <a:lnTo>
                  <a:pt x="3845" y="2150"/>
                </a:lnTo>
                <a:lnTo>
                  <a:pt x="3866" y="2153"/>
                </a:lnTo>
                <a:lnTo>
                  <a:pt x="3886" y="2157"/>
                </a:lnTo>
                <a:lnTo>
                  <a:pt x="3906" y="2159"/>
                </a:lnTo>
                <a:lnTo>
                  <a:pt x="3927" y="2160"/>
                </a:lnTo>
                <a:lnTo>
                  <a:pt x="3946" y="2161"/>
                </a:lnTo>
                <a:lnTo>
                  <a:pt x="8608" y="6490"/>
                </a:lnTo>
                <a:lnTo>
                  <a:pt x="4842" y="6490"/>
                </a:lnTo>
                <a:lnTo>
                  <a:pt x="124" y="2098"/>
                </a:lnTo>
                <a:lnTo>
                  <a:pt x="124" y="2098"/>
                </a:lnTo>
                <a:lnTo>
                  <a:pt x="109" y="2083"/>
                </a:lnTo>
                <a:lnTo>
                  <a:pt x="95" y="2068"/>
                </a:lnTo>
                <a:lnTo>
                  <a:pt x="83" y="2053"/>
                </a:lnTo>
                <a:lnTo>
                  <a:pt x="71" y="2036"/>
                </a:lnTo>
                <a:lnTo>
                  <a:pt x="60" y="2020"/>
                </a:lnTo>
                <a:lnTo>
                  <a:pt x="49" y="2003"/>
                </a:lnTo>
                <a:lnTo>
                  <a:pt x="40" y="1986"/>
                </a:lnTo>
                <a:lnTo>
                  <a:pt x="32" y="1968"/>
                </a:lnTo>
                <a:lnTo>
                  <a:pt x="24" y="1950"/>
                </a:lnTo>
                <a:lnTo>
                  <a:pt x="18" y="1931"/>
                </a:lnTo>
                <a:lnTo>
                  <a:pt x="12" y="1913"/>
                </a:lnTo>
                <a:lnTo>
                  <a:pt x="9" y="1895"/>
                </a:lnTo>
                <a:lnTo>
                  <a:pt x="5" y="1876"/>
                </a:lnTo>
                <a:lnTo>
                  <a:pt x="2" y="1858"/>
                </a:lnTo>
                <a:lnTo>
                  <a:pt x="1" y="1839"/>
                </a:lnTo>
                <a:lnTo>
                  <a:pt x="0" y="1821"/>
                </a:lnTo>
                <a:lnTo>
                  <a:pt x="1" y="1801"/>
                </a:lnTo>
                <a:lnTo>
                  <a:pt x="2" y="1782"/>
                </a:lnTo>
                <a:lnTo>
                  <a:pt x="5" y="1764"/>
                </a:lnTo>
                <a:lnTo>
                  <a:pt x="9" y="1745"/>
                </a:lnTo>
                <a:lnTo>
                  <a:pt x="12" y="1727"/>
                </a:lnTo>
                <a:lnTo>
                  <a:pt x="18" y="1709"/>
                </a:lnTo>
                <a:lnTo>
                  <a:pt x="24" y="1691"/>
                </a:lnTo>
                <a:lnTo>
                  <a:pt x="32" y="1672"/>
                </a:lnTo>
                <a:lnTo>
                  <a:pt x="40" y="1654"/>
                </a:lnTo>
                <a:lnTo>
                  <a:pt x="49" y="1637"/>
                </a:lnTo>
                <a:lnTo>
                  <a:pt x="60" y="1620"/>
                </a:lnTo>
                <a:lnTo>
                  <a:pt x="71" y="1605"/>
                </a:lnTo>
                <a:lnTo>
                  <a:pt x="83" y="1588"/>
                </a:lnTo>
                <a:lnTo>
                  <a:pt x="95" y="1572"/>
                </a:lnTo>
                <a:lnTo>
                  <a:pt x="109" y="1557"/>
                </a:lnTo>
                <a:lnTo>
                  <a:pt x="124" y="1542"/>
                </a:lnTo>
                <a:lnTo>
                  <a:pt x="124" y="15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Freeform 11">
            <a:extLst>
              <a:ext uri="{FF2B5EF4-FFF2-40B4-BE49-F238E27FC236}">
                <a16:creationId xmlns="" xmlns:a16="http://schemas.microsoft.com/office/drawing/2014/main" id="{9ED40513-1049-4FFF-9191-780765563F5A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365076" y="0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A4F16A08-FD52-4F03-89F2-9D4264C7062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289224" y="1016308"/>
            <a:ext cx="2858102" cy="3034992"/>
          </a:xfrm>
          <a:custGeom>
            <a:avLst/>
            <a:gdLst>
              <a:gd name="connsiteX0" fmla="*/ 0 w 2858102"/>
              <a:gd name="connsiteY0" fmla="*/ 0 h 3034992"/>
              <a:gd name="connsiteX1" fmla="*/ 0 w 2858102"/>
              <a:gd name="connsiteY1" fmla="*/ 353805 h 3034992"/>
              <a:gd name="connsiteX2" fmla="*/ 490082 w 2858102"/>
              <a:gd name="connsiteY2" fmla="*/ 843951 h 3034992"/>
              <a:gd name="connsiteX3" fmla="*/ 2645031 w 2858102"/>
              <a:gd name="connsiteY3" fmla="*/ 2998485 h 3034992"/>
              <a:gd name="connsiteX4" fmla="*/ 2649463 w 2858102"/>
              <a:gd name="connsiteY4" fmla="*/ 3003247 h 3034992"/>
              <a:gd name="connsiteX5" fmla="*/ 2654192 w 2858102"/>
              <a:gd name="connsiteY5" fmla="*/ 3007057 h 3034992"/>
              <a:gd name="connsiteX6" fmla="*/ 2659216 w 2858102"/>
              <a:gd name="connsiteY6" fmla="*/ 3011183 h 3034992"/>
              <a:gd name="connsiteX7" fmla="*/ 2664535 w 2858102"/>
              <a:gd name="connsiteY7" fmla="*/ 3014675 h 3034992"/>
              <a:gd name="connsiteX8" fmla="*/ 2669559 w 2858102"/>
              <a:gd name="connsiteY8" fmla="*/ 3017850 h 3034992"/>
              <a:gd name="connsiteX9" fmla="*/ 2675174 w 2858102"/>
              <a:gd name="connsiteY9" fmla="*/ 3020707 h 3034992"/>
              <a:gd name="connsiteX10" fmla="*/ 2680789 w 2858102"/>
              <a:gd name="connsiteY10" fmla="*/ 3023564 h 3034992"/>
              <a:gd name="connsiteX11" fmla="*/ 2686108 w 2858102"/>
              <a:gd name="connsiteY11" fmla="*/ 3026104 h 3034992"/>
              <a:gd name="connsiteX12" fmla="*/ 2692019 w 2858102"/>
              <a:gd name="connsiteY12" fmla="*/ 3028326 h 3034992"/>
              <a:gd name="connsiteX13" fmla="*/ 2697633 w 2858102"/>
              <a:gd name="connsiteY13" fmla="*/ 3030230 h 3034992"/>
              <a:gd name="connsiteX14" fmla="*/ 2703544 w 2858102"/>
              <a:gd name="connsiteY14" fmla="*/ 3031500 h 3034992"/>
              <a:gd name="connsiteX15" fmla="*/ 2709454 w 2858102"/>
              <a:gd name="connsiteY15" fmla="*/ 3033087 h 3034992"/>
              <a:gd name="connsiteX16" fmla="*/ 2715365 w 2858102"/>
              <a:gd name="connsiteY16" fmla="*/ 3034040 h 3034992"/>
              <a:gd name="connsiteX17" fmla="*/ 2721275 w 2858102"/>
              <a:gd name="connsiteY17" fmla="*/ 3034675 h 3034992"/>
              <a:gd name="connsiteX18" fmla="*/ 2727186 w 2858102"/>
              <a:gd name="connsiteY18" fmla="*/ 3034992 h 3034992"/>
              <a:gd name="connsiteX19" fmla="*/ 2733392 w 2858102"/>
              <a:gd name="connsiteY19" fmla="*/ 3034992 h 3034992"/>
              <a:gd name="connsiteX20" fmla="*/ 2739302 w 2858102"/>
              <a:gd name="connsiteY20" fmla="*/ 3034992 h 3034992"/>
              <a:gd name="connsiteX21" fmla="*/ 2745508 w 2858102"/>
              <a:gd name="connsiteY21" fmla="*/ 3034675 h 3034992"/>
              <a:gd name="connsiteX22" fmla="*/ 2751123 w 2858102"/>
              <a:gd name="connsiteY22" fmla="*/ 3034040 h 3034992"/>
              <a:gd name="connsiteX23" fmla="*/ 2757329 w 2858102"/>
              <a:gd name="connsiteY23" fmla="*/ 3033087 h 3034992"/>
              <a:gd name="connsiteX24" fmla="*/ 2762944 w 2858102"/>
              <a:gd name="connsiteY24" fmla="*/ 3031500 h 3034992"/>
              <a:gd name="connsiteX25" fmla="*/ 2768854 w 2858102"/>
              <a:gd name="connsiteY25" fmla="*/ 3030230 h 3034992"/>
              <a:gd name="connsiteX26" fmla="*/ 2774469 w 2858102"/>
              <a:gd name="connsiteY26" fmla="*/ 3028326 h 3034992"/>
              <a:gd name="connsiteX27" fmla="*/ 2780380 w 2858102"/>
              <a:gd name="connsiteY27" fmla="*/ 3026104 h 3034992"/>
              <a:gd name="connsiteX28" fmla="*/ 2785995 w 2858102"/>
              <a:gd name="connsiteY28" fmla="*/ 3023564 h 3034992"/>
              <a:gd name="connsiteX29" fmla="*/ 2791314 w 2858102"/>
              <a:gd name="connsiteY29" fmla="*/ 3020707 h 3034992"/>
              <a:gd name="connsiteX30" fmla="*/ 2796929 w 2858102"/>
              <a:gd name="connsiteY30" fmla="*/ 3017850 h 3034992"/>
              <a:gd name="connsiteX31" fmla="*/ 2802248 w 2858102"/>
              <a:gd name="connsiteY31" fmla="*/ 3014675 h 3034992"/>
              <a:gd name="connsiteX32" fmla="*/ 2807272 w 2858102"/>
              <a:gd name="connsiteY32" fmla="*/ 3011183 h 3034992"/>
              <a:gd name="connsiteX33" fmla="*/ 2812296 w 2858102"/>
              <a:gd name="connsiteY33" fmla="*/ 3007057 h 3034992"/>
              <a:gd name="connsiteX34" fmla="*/ 2817025 w 2858102"/>
              <a:gd name="connsiteY34" fmla="*/ 3003247 h 3034992"/>
              <a:gd name="connsiteX35" fmla="*/ 2821753 w 2858102"/>
              <a:gd name="connsiteY35" fmla="*/ 2998485 h 3034992"/>
              <a:gd name="connsiteX36" fmla="*/ 2826186 w 2858102"/>
              <a:gd name="connsiteY36" fmla="*/ 2993724 h 3034992"/>
              <a:gd name="connsiteX37" fmla="*/ 2830323 w 2858102"/>
              <a:gd name="connsiteY37" fmla="*/ 2989279 h 3034992"/>
              <a:gd name="connsiteX38" fmla="*/ 2834165 w 2858102"/>
              <a:gd name="connsiteY38" fmla="*/ 2984200 h 3034992"/>
              <a:gd name="connsiteX39" fmla="*/ 2837711 w 2858102"/>
              <a:gd name="connsiteY39" fmla="*/ 2979121 h 3034992"/>
              <a:gd name="connsiteX40" fmla="*/ 2840962 w 2858102"/>
              <a:gd name="connsiteY40" fmla="*/ 2973724 h 3034992"/>
              <a:gd name="connsiteX41" fmla="*/ 2843917 w 2858102"/>
              <a:gd name="connsiteY41" fmla="*/ 2968328 h 3034992"/>
              <a:gd name="connsiteX42" fmla="*/ 2846872 w 2858102"/>
              <a:gd name="connsiteY42" fmla="*/ 2962931 h 3034992"/>
              <a:gd name="connsiteX43" fmla="*/ 2849237 w 2858102"/>
              <a:gd name="connsiteY43" fmla="*/ 2957217 h 3034992"/>
              <a:gd name="connsiteX44" fmla="*/ 2851305 w 2858102"/>
              <a:gd name="connsiteY44" fmla="*/ 2951503 h 3034992"/>
              <a:gd name="connsiteX45" fmla="*/ 2853078 w 2858102"/>
              <a:gd name="connsiteY45" fmla="*/ 2945789 h 3034992"/>
              <a:gd name="connsiteX46" fmla="*/ 2854556 w 2858102"/>
              <a:gd name="connsiteY46" fmla="*/ 2940075 h 3034992"/>
              <a:gd name="connsiteX47" fmla="*/ 2856034 w 2858102"/>
              <a:gd name="connsiteY47" fmla="*/ 2934360 h 3034992"/>
              <a:gd name="connsiteX48" fmla="*/ 2857216 w 2858102"/>
              <a:gd name="connsiteY48" fmla="*/ 2928011 h 3034992"/>
              <a:gd name="connsiteX49" fmla="*/ 2857807 w 2858102"/>
              <a:gd name="connsiteY49" fmla="*/ 2922297 h 3034992"/>
              <a:gd name="connsiteX50" fmla="*/ 2858102 w 2858102"/>
              <a:gd name="connsiteY50" fmla="*/ 2916266 h 3034992"/>
              <a:gd name="connsiteX51" fmla="*/ 2858102 w 2858102"/>
              <a:gd name="connsiteY51" fmla="*/ 2910234 h 3034992"/>
              <a:gd name="connsiteX52" fmla="*/ 2858102 w 2858102"/>
              <a:gd name="connsiteY52" fmla="*/ 2903885 h 3034992"/>
              <a:gd name="connsiteX53" fmla="*/ 2857807 w 2858102"/>
              <a:gd name="connsiteY53" fmla="*/ 2898171 h 3034992"/>
              <a:gd name="connsiteX54" fmla="*/ 2857216 w 2858102"/>
              <a:gd name="connsiteY54" fmla="*/ 2892140 h 3034992"/>
              <a:gd name="connsiteX55" fmla="*/ 2856034 w 2858102"/>
              <a:gd name="connsiteY55" fmla="*/ 2886425 h 3034992"/>
              <a:gd name="connsiteX56" fmla="*/ 2854556 w 2858102"/>
              <a:gd name="connsiteY56" fmla="*/ 2880394 h 3034992"/>
              <a:gd name="connsiteX57" fmla="*/ 2853078 w 2858102"/>
              <a:gd name="connsiteY57" fmla="*/ 2874680 h 3034992"/>
              <a:gd name="connsiteX58" fmla="*/ 2851305 w 2858102"/>
              <a:gd name="connsiteY58" fmla="*/ 2868966 h 3034992"/>
              <a:gd name="connsiteX59" fmla="*/ 2849237 w 2858102"/>
              <a:gd name="connsiteY59" fmla="*/ 2863252 h 3034992"/>
              <a:gd name="connsiteX60" fmla="*/ 2846872 w 2858102"/>
              <a:gd name="connsiteY60" fmla="*/ 2857855 h 3034992"/>
              <a:gd name="connsiteX61" fmla="*/ 2843917 w 2858102"/>
              <a:gd name="connsiteY61" fmla="*/ 2851823 h 3034992"/>
              <a:gd name="connsiteX62" fmla="*/ 2840962 w 2858102"/>
              <a:gd name="connsiteY62" fmla="*/ 2846427 h 3034992"/>
              <a:gd name="connsiteX63" fmla="*/ 2837711 w 2858102"/>
              <a:gd name="connsiteY63" fmla="*/ 2841665 h 3034992"/>
              <a:gd name="connsiteX64" fmla="*/ 2834165 w 2858102"/>
              <a:gd name="connsiteY64" fmla="*/ 2836268 h 3034992"/>
              <a:gd name="connsiteX65" fmla="*/ 2830323 w 2858102"/>
              <a:gd name="connsiteY65" fmla="*/ 2831507 h 3034992"/>
              <a:gd name="connsiteX66" fmla="*/ 2826186 w 2858102"/>
              <a:gd name="connsiteY66" fmla="*/ 2826427 h 3034992"/>
              <a:gd name="connsiteX67" fmla="*/ 2821753 w 2858102"/>
              <a:gd name="connsiteY67" fmla="*/ 2821666 h 3034992"/>
              <a:gd name="connsiteX68" fmla="*/ 490082 w 2858102"/>
              <a:gd name="connsiteY68" fmla="*/ 489994 h 303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102" h="3034992">
                <a:moveTo>
                  <a:pt x="0" y="0"/>
                </a:moveTo>
                <a:lnTo>
                  <a:pt x="0" y="353805"/>
                </a:lnTo>
                <a:lnTo>
                  <a:pt x="490082" y="843951"/>
                </a:lnTo>
                <a:lnTo>
                  <a:pt x="2645031" y="2998485"/>
                </a:lnTo>
                <a:lnTo>
                  <a:pt x="2649463" y="3003247"/>
                </a:lnTo>
                <a:lnTo>
                  <a:pt x="2654192" y="3007057"/>
                </a:lnTo>
                <a:lnTo>
                  <a:pt x="2659216" y="3011183"/>
                </a:lnTo>
                <a:lnTo>
                  <a:pt x="2664535" y="3014675"/>
                </a:lnTo>
                <a:lnTo>
                  <a:pt x="2669559" y="3017850"/>
                </a:lnTo>
                <a:lnTo>
                  <a:pt x="2675174" y="3020707"/>
                </a:lnTo>
                <a:lnTo>
                  <a:pt x="2680789" y="3023564"/>
                </a:lnTo>
                <a:lnTo>
                  <a:pt x="2686108" y="3026104"/>
                </a:lnTo>
                <a:lnTo>
                  <a:pt x="2692019" y="3028326"/>
                </a:lnTo>
                <a:lnTo>
                  <a:pt x="2697633" y="3030230"/>
                </a:lnTo>
                <a:lnTo>
                  <a:pt x="2703544" y="3031500"/>
                </a:lnTo>
                <a:lnTo>
                  <a:pt x="2709454" y="3033087"/>
                </a:lnTo>
                <a:lnTo>
                  <a:pt x="2715365" y="3034040"/>
                </a:lnTo>
                <a:lnTo>
                  <a:pt x="2721275" y="3034675"/>
                </a:lnTo>
                <a:lnTo>
                  <a:pt x="2727186" y="3034992"/>
                </a:lnTo>
                <a:lnTo>
                  <a:pt x="2733392" y="3034992"/>
                </a:lnTo>
                <a:lnTo>
                  <a:pt x="2739302" y="3034992"/>
                </a:lnTo>
                <a:lnTo>
                  <a:pt x="2745508" y="3034675"/>
                </a:lnTo>
                <a:lnTo>
                  <a:pt x="2751123" y="3034040"/>
                </a:lnTo>
                <a:lnTo>
                  <a:pt x="2757329" y="3033087"/>
                </a:lnTo>
                <a:lnTo>
                  <a:pt x="2762944" y="3031500"/>
                </a:lnTo>
                <a:lnTo>
                  <a:pt x="2768854" y="3030230"/>
                </a:lnTo>
                <a:lnTo>
                  <a:pt x="2774469" y="3028326"/>
                </a:lnTo>
                <a:lnTo>
                  <a:pt x="2780380" y="3026104"/>
                </a:lnTo>
                <a:lnTo>
                  <a:pt x="2785995" y="3023564"/>
                </a:lnTo>
                <a:lnTo>
                  <a:pt x="2791314" y="3020707"/>
                </a:lnTo>
                <a:lnTo>
                  <a:pt x="2796929" y="3017850"/>
                </a:lnTo>
                <a:lnTo>
                  <a:pt x="2802248" y="3014675"/>
                </a:lnTo>
                <a:lnTo>
                  <a:pt x="2807272" y="3011183"/>
                </a:lnTo>
                <a:lnTo>
                  <a:pt x="2812296" y="3007057"/>
                </a:lnTo>
                <a:lnTo>
                  <a:pt x="2817025" y="3003247"/>
                </a:lnTo>
                <a:lnTo>
                  <a:pt x="2821753" y="2998485"/>
                </a:lnTo>
                <a:lnTo>
                  <a:pt x="2826186" y="2993724"/>
                </a:lnTo>
                <a:lnTo>
                  <a:pt x="2830323" y="2989279"/>
                </a:lnTo>
                <a:lnTo>
                  <a:pt x="2834165" y="2984200"/>
                </a:lnTo>
                <a:lnTo>
                  <a:pt x="2837711" y="2979121"/>
                </a:lnTo>
                <a:lnTo>
                  <a:pt x="2840962" y="2973724"/>
                </a:lnTo>
                <a:lnTo>
                  <a:pt x="2843917" y="2968328"/>
                </a:lnTo>
                <a:lnTo>
                  <a:pt x="2846872" y="2962931"/>
                </a:lnTo>
                <a:lnTo>
                  <a:pt x="2849237" y="2957217"/>
                </a:lnTo>
                <a:lnTo>
                  <a:pt x="2851305" y="2951503"/>
                </a:lnTo>
                <a:lnTo>
                  <a:pt x="2853078" y="2945789"/>
                </a:lnTo>
                <a:lnTo>
                  <a:pt x="2854556" y="2940075"/>
                </a:lnTo>
                <a:lnTo>
                  <a:pt x="2856034" y="2934360"/>
                </a:lnTo>
                <a:lnTo>
                  <a:pt x="2857216" y="2928011"/>
                </a:lnTo>
                <a:lnTo>
                  <a:pt x="2857807" y="2922297"/>
                </a:lnTo>
                <a:lnTo>
                  <a:pt x="2858102" y="2916266"/>
                </a:lnTo>
                <a:lnTo>
                  <a:pt x="2858102" y="2910234"/>
                </a:lnTo>
                <a:lnTo>
                  <a:pt x="2858102" y="2903885"/>
                </a:lnTo>
                <a:lnTo>
                  <a:pt x="2857807" y="2898171"/>
                </a:lnTo>
                <a:lnTo>
                  <a:pt x="2857216" y="2892140"/>
                </a:lnTo>
                <a:lnTo>
                  <a:pt x="2856034" y="2886425"/>
                </a:lnTo>
                <a:lnTo>
                  <a:pt x="2854556" y="2880394"/>
                </a:lnTo>
                <a:lnTo>
                  <a:pt x="2853078" y="2874680"/>
                </a:lnTo>
                <a:lnTo>
                  <a:pt x="2851305" y="2868966"/>
                </a:lnTo>
                <a:lnTo>
                  <a:pt x="2849237" y="2863252"/>
                </a:lnTo>
                <a:lnTo>
                  <a:pt x="2846872" y="2857855"/>
                </a:lnTo>
                <a:lnTo>
                  <a:pt x="2843917" y="2851823"/>
                </a:lnTo>
                <a:lnTo>
                  <a:pt x="2840962" y="2846427"/>
                </a:lnTo>
                <a:lnTo>
                  <a:pt x="2837711" y="2841665"/>
                </a:lnTo>
                <a:lnTo>
                  <a:pt x="2834165" y="2836268"/>
                </a:lnTo>
                <a:lnTo>
                  <a:pt x="2830323" y="2831507"/>
                </a:lnTo>
                <a:lnTo>
                  <a:pt x="2826186" y="2826427"/>
                </a:lnTo>
                <a:lnTo>
                  <a:pt x="2821753" y="2821666"/>
                </a:lnTo>
                <a:lnTo>
                  <a:pt x="490082" y="48999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Freeform 13">
            <a:extLst>
              <a:ext uri="{FF2B5EF4-FFF2-40B4-BE49-F238E27FC236}">
                <a16:creationId xmlns="" xmlns:a16="http://schemas.microsoft.com/office/drawing/2014/main" id="{470A16CE-D497-4A9F-98CC-D62D01E24F9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207974" y="5837238"/>
            <a:ext cx="1207378" cy="1020763"/>
          </a:xfrm>
          <a:custGeom>
            <a:avLst/>
            <a:gdLst>
              <a:gd name="T0" fmla="*/ 121 w 4084"/>
              <a:gd name="T1" fmla="*/ 115 h 3217"/>
              <a:gd name="T2" fmla="*/ 153 w 4084"/>
              <a:gd name="T3" fmla="*/ 87 h 3217"/>
              <a:gd name="T4" fmla="*/ 187 w 4084"/>
              <a:gd name="T5" fmla="*/ 65 h 3217"/>
              <a:gd name="T6" fmla="*/ 222 w 4084"/>
              <a:gd name="T7" fmla="*/ 44 h 3217"/>
              <a:gd name="T8" fmla="*/ 260 w 4084"/>
              <a:gd name="T9" fmla="*/ 29 h 3217"/>
              <a:gd name="T10" fmla="*/ 297 w 4084"/>
              <a:gd name="T11" fmla="*/ 16 h 3217"/>
              <a:gd name="T12" fmla="*/ 336 w 4084"/>
              <a:gd name="T13" fmla="*/ 7 h 3217"/>
              <a:gd name="T14" fmla="*/ 376 w 4084"/>
              <a:gd name="T15" fmla="*/ 3 h 3217"/>
              <a:gd name="T16" fmla="*/ 416 w 4084"/>
              <a:gd name="T17" fmla="*/ 0 h 3217"/>
              <a:gd name="T18" fmla="*/ 456 w 4084"/>
              <a:gd name="T19" fmla="*/ 3 h 3217"/>
              <a:gd name="T20" fmla="*/ 495 w 4084"/>
              <a:gd name="T21" fmla="*/ 7 h 3217"/>
              <a:gd name="T22" fmla="*/ 534 w 4084"/>
              <a:gd name="T23" fmla="*/ 16 h 3217"/>
              <a:gd name="T24" fmla="*/ 573 w 4084"/>
              <a:gd name="T25" fmla="*/ 29 h 3217"/>
              <a:gd name="T26" fmla="*/ 610 w 4084"/>
              <a:gd name="T27" fmla="*/ 44 h 3217"/>
              <a:gd name="T28" fmla="*/ 646 w 4084"/>
              <a:gd name="T29" fmla="*/ 65 h 3217"/>
              <a:gd name="T30" fmla="*/ 679 w 4084"/>
              <a:gd name="T31" fmla="*/ 87 h 3217"/>
              <a:gd name="T32" fmla="*/ 710 w 4084"/>
              <a:gd name="T33" fmla="*/ 115 h 3217"/>
              <a:gd name="T34" fmla="*/ 2865 w 4084"/>
              <a:gd name="T35" fmla="*/ 3217 h 3217"/>
              <a:gd name="T36" fmla="*/ 121 w 4084"/>
              <a:gd name="T37" fmla="*/ 663 h 3217"/>
              <a:gd name="T38" fmla="*/ 93 w 4084"/>
              <a:gd name="T39" fmla="*/ 634 h 3217"/>
              <a:gd name="T40" fmla="*/ 68 w 4084"/>
              <a:gd name="T41" fmla="*/ 602 h 3217"/>
              <a:gd name="T42" fmla="*/ 47 w 4084"/>
              <a:gd name="T43" fmla="*/ 569 h 3217"/>
              <a:gd name="T44" fmla="*/ 30 w 4084"/>
              <a:gd name="T45" fmla="*/ 534 h 3217"/>
              <a:gd name="T46" fmla="*/ 17 w 4084"/>
              <a:gd name="T47" fmla="*/ 499 h 3217"/>
              <a:gd name="T48" fmla="*/ 7 w 4084"/>
              <a:gd name="T49" fmla="*/ 463 h 3217"/>
              <a:gd name="T50" fmla="*/ 1 w 4084"/>
              <a:gd name="T51" fmla="*/ 426 h 3217"/>
              <a:gd name="T52" fmla="*/ 0 w 4084"/>
              <a:gd name="T53" fmla="*/ 388 h 3217"/>
              <a:gd name="T54" fmla="*/ 1 w 4084"/>
              <a:gd name="T55" fmla="*/ 351 h 3217"/>
              <a:gd name="T56" fmla="*/ 7 w 4084"/>
              <a:gd name="T57" fmla="*/ 315 h 3217"/>
              <a:gd name="T58" fmla="*/ 17 w 4084"/>
              <a:gd name="T59" fmla="*/ 279 h 3217"/>
              <a:gd name="T60" fmla="*/ 30 w 4084"/>
              <a:gd name="T61" fmla="*/ 242 h 3217"/>
              <a:gd name="T62" fmla="*/ 47 w 4084"/>
              <a:gd name="T63" fmla="*/ 209 h 3217"/>
              <a:gd name="T64" fmla="*/ 68 w 4084"/>
              <a:gd name="T65" fmla="*/ 175 h 3217"/>
              <a:gd name="T66" fmla="*/ 93 w 4084"/>
              <a:gd name="T67" fmla="*/ 144 h 3217"/>
              <a:gd name="T68" fmla="*/ 121 w 4084"/>
              <a:gd name="T69" fmla="*/ 115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4" h="3217">
                <a:moveTo>
                  <a:pt x="121" y="115"/>
                </a:moveTo>
                <a:lnTo>
                  <a:pt x="121" y="115"/>
                </a:lnTo>
                <a:lnTo>
                  <a:pt x="137" y="100"/>
                </a:lnTo>
                <a:lnTo>
                  <a:pt x="153" y="87"/>
                </a:lnTo>
                <a:lnTo>
                  <a:pt x="170" y="76"/>
                </a:lnTo>
                <a:lnTo>
                  <a:pt x="187" y="65"/>
                </a:lnTo>
                <a:lnTo>
                  <a:pt x="204" y="55"/>
                </a:lnTo>
                <a:lnTo>
                  <a:pt x="222" y="44"/>
                </a:lnTo>
                <a:lnTo>
                  <a:pt x="240" y="37"/>
                </a:lnTo>
                <a:lnTo>
                  <a:pt x="260" y="29"/>
                </a:lnTo>
                <a:lnTo>
                  <a:pt x="278" y="22"/>
                </a:lnTo>
                <a:lnTo>
                  <a:pt x="297" y="16"/>
                </a:lnTo>
                <a:lnTo>
                  <a:pt x="317" y="12"/>
                </a:lnTo>
                <a:lnTo>
                  <a:pt x="336" y="7"/>
                </a:lnTo>
                <a:lnTo>
                  <a:pt x="357" y="5"/>
                </a:lnTo>
                <a:lnTo>
                  <a:pt x="376" y="3"/>
                </a:lnTo>
                <a:lnTo>
                  <a:pt x="396" y="1"/>
                </a:lnTo>
                <a:lnTo>
                  <a:pt x="416" y="0"/>
                </a:lnTo>
                <a:lnTo>
                  <a:pt x="436" y="1"/>
                </a:lnTo>
                <a:lnTo>
                  <a:pt x="456" y="3"/>
                </a:lnTo>
                <a:lnTo>
                  <a:pt x="476" y="5"/>
                </a:lnTo>
                <a:lnTo>
                  <a:pt x="495" y="7"/>
                </a:lnTo>
                <a:lnTo>
                  <a:pt x="515" y="12"/>
                </a:lnTo>
                <a:lnTo>
                  <a:pt x="534" y="16"/>
                </a:lnTo>
                <a:lnTo>
                  <a:pt x="554" y="22"/>
                </a:lnTo>
                <a:lnTo>
                  <a:pt x="573" y="29"/>
                </a:lnTo>
                <a:lnTo>
                  <a:pt x="591" y="37"/>
                </a:lnTo>
                <a:lnTo>
                  <a:pt x="610" y="44"/>
                </a:lnTo>
                <a:lnTo>
                  <a:pt x="628" y="55"/>
                </a:lnTo>
                <a:lnTo>
                  <a:pt x="646" y="65"/>
                </a:lnTo>
                <a:lnTo>
                  <a:pt x="663" y="76"/>
                </a:lnTo>
                <a:lnTo>
                  <a:pt x="679" y="87"/>
                </a:lnTo>
                <a:lnTo>
                  <a:pt x="696" y="100"/>
                </a:lnTo>
                <a:lnTo>
                  <a:pt x="710" y="115"/>
                </a:lnTo>
                <a:lnTo>
                  <a:pt x="4084" y="3217"/>
                </a:lnTo>
                <a:lnTo>
                  <a:pt x="2865" y="3217"/>
                </a:lnTo>
                <a:lnTo>
                  <a:pt x="121" y="663"/>
                </a:lnTo>
                <a:lnTo>
                  <a:pt x="121" y="663"/>
                </a:lnTo>
                <a:lnTo>
                  <a:pt x="106" y="649"/>
                </a:lnTo>
                <a:lnTo>
                  <a:pt x="93" y="634"/>
                </a:lnTo>
                <a:lnTo>
                  <a:pt x="80" y="618"/>
                </a:lnTo>
                <a:lnTo>
                  <a:pt x="68" y="602"/>
                </a:lnTo>
                <a:lnTo>
                  <a:pt x="57" y="586"/>
                </a:lnTo>
                <a:lnTo>
                  <a:pt x="47" y="569"/>
                </a:lnTo>
                <a:lnTo>
                  <a:pt x="37" y="552"/>
                </a:lnTo>
                <a:lnTo>
                  <a:pt x="30" y="534"/>
                </a:lnTo>
                <a:lnTo>
                  <a:pt x="23" y="517"/>
                </a:lnTo>
                <a:lnTo>
                  <a:pt x="17" y="499"/>
                </a:lnTo>
                <a:lnTo>
                  <a:pt x="12" y="481"/>
                </a:lnTo>
                <a:lnTo>
                  <a:pt x="7" y="463"/>
                </a:lnTo>
                <a:lnTo>
                  <a:pt x="3" y="445"/>
                </a:lnTo>
                <a:lnTo>
                  <a:pt x="1" y="426"/>
                </a:lnTo>
                <a:lnTo>
                  <a:pt x="0" y="408"/>
                </a:lnTo>
                <a:lnTo>
                  <a:pt x="0" y="388"/>
                </a:lnTo>
                <a:lnTo>
                  <a:pt x="0" y="370"/>
                </a:lnTo>
                <a:lnTo>
                  <a:pt x="1" y="351"/>
                </a:lnTo>
                <a:lnTo>
                  <a:pt x="3" y="333"/>
                </a:lnTo>
                <a:lnTo>
                  <a:pt x="7" y="315"/>
                </a:lnTo>
                <a:lnTo>
                  <a:pt x="12" y="297"/>
                </a:lnTo>
                <a:lnTo>
                  <a:pt x="17" y="279"/>
                </a:lnTo>
                <a:lnTo>
                  <a:pt x="23" y="261"/>
                </a:lnTo>
                <a:lnTo>
                  <a:pt x="30" y="242"/>
                </a:lnTo>
                <a:lnTo>
                  <a:pt x="37" y="226"/>
                </a:lnTo>
                <a:lnTo>
                  <a:pt x="47" y="209"/>
                </a:lnTo>
                <a:lnTo>
                  <a:pt x="57" y="192"/>
                </a:lnTo>
                <a:lnTo>
                  <a:pt x="68" y="175"/>
                </a:lnTo>
                <a:lnTo>
                  <a:pt x="80" y="159"/>
                </a:lnTo>
                <a:lnTo>
                  <a:pt x="93" y="144"/>
                </a:lnTo>
                <a:lnTo>
                  <a:pt x="106" y="128"/>
                </a:lnTo>
                <a:lnTo>
                  <a:pt x="121" y="115"/>
                </a:lnTo>
                <a:lnTo>
                  <a:pt x="121" y="1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912410" y="685800"/>
            <a:ext cx="2252195" cy="2251075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680876" y="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5822719" y="3059087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5822719" y="5538763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00453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="" xmlns:a16="http://schemas.microsoft.com/office/drawing/2014/main" id="{23079954-2BF7-4E41-9996-833F5B3353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54"/>
          <a:stretch>
            <a:fillRect/>
          </a:stretch>
        </p:blipFill>
        <p:spPr>
          <a:xfrm>
            <a:off x="279966" y="0"/>
            <a:ext cx="8867360" cy="6858000"/>
          </a:xfrm>
          <a:custGeom>
            <a:avLst/>
            <a:gdLst>
              <a:gd name="connsiteX0" fmla="*/ 0 w 8867360"/>
              <a:gd name="connsiteY0" fmla="*/ 0 h 6858000"/>
              <a:gd name="connsiteX1" fmla="*/ 8867360 w 8867360"/>
              <a:gd name="connsiteY1" fmla="*/ 0 h 6858000"/>
              <a:gd name="connsiteX2" fmla="*/ 8867360 w 8867360"/>
              <a:gd name="connsiteY2" fmla="*/ 6858000 h 6858000"/>
              <a:gd name="connsiteX3" fmla="*/ 0 w 88673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7360" h="6858000">
                <a:moveTo>
                  <a:pt x="0" y="0"/>
                </a:moveTo>
                <a:lnTo>
                  <a:pt x="8867360" y="0"/>
                </a:lnTo>
                <a:lnTo>
                  <a:pt x="886736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4CCCE566-EF62-4011-89C4-16CB94BF16B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8071474" cy="6858000"/>
          </a:xfrm>
          <a:custGeom>
            <a:avLst/>
            <a:gdLst>
              <a:gd name="connsiteX0" fmla="*/ 8071474 w 8071474"/>
              <a:gd name="connsiteY0" fmla="*/ 0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</a:cxnLst>
            <a:rect l="l" t="t" r="r" b="b"/>
            <a:pathLst>
              <a:path w="8071474" h="6858000">
                <a:moveTo>
                  <a:pt x="8071474" y="0"/>
                </a:moveTo>
                <a:lnTo>
                  <a:pt x="0" y="0"/>
                </a:lnTo>
                <a:lnTo>
                  <a:pt x="692823" y="691198"/>
                </a:lnTo>
                <a:lnTo>
                  <a:pt x="691345" y="683895"/>
                </a:lnTo>
                <a:lnTo>
                  <a:pt x="690754" y="676275"/>
                </a:lnTo>
                <a:lnTo>
                  <a:pt x="690754" y="669290"/>
                </a:lnTo>
                <a:lnTo>
                  <a:pt x="690754" y="661988"/>
                </a:lnTo>
                <a:lnTo>
                  <a:pt x="691345" y="654368"/>
                </a:lnTo>
                <a:lnTo>
                  <a:pt x="692527" y="647383"/>
                </a:lnTo>
                <a:lnTo>
                  <a:pt x="694005" y="640080"/>
                </a:lnTo>
                <a:lnTo>
                  <a:pt x="695778" y="633095"/>
                </a:lnTo>
                <a:lnTo>
                  <a:pt x="698143" y="625793"/>
                </a:lnTo>
                <a:lnTo>
                  <a:pt x="700803" y="618808"/>
                </a:lnTo>
                <a:lnTo>
                  <a:pt x="704054" y="612140"/>
                </a:lnTo>
                <a:lnTo>
                  <a:pt x="707601" y="605790"/>
                </a:lnTo>
                <a:lnTo>
                  <a:pt x="712035" y="599123"/>
                </a:lnTo>
                <a:lnTo>
                  <a:pt x="716173" y="592773"/>
                </a:lnTo>
                <a:lnTo>
                  <a:pt x="721198" y="587058"/>
                </a:lnTo>
                <a:lnTo>
                  <a:pt x="726518" y="581343"/>
                </a:lnTo>
                <a:lnTo>
                  <a:pt x="731247" y="576898"/>
                </a:lnTo>
                <a:lnTo>
                  <a:pt x="735976" y="572453"/>
                </a:lnTo>
                <a:lnTo>
                  <a:pt x="741001" y="568960"/>
                </a:lnTo>
                <a:lnTo>
                  <a:pt x="746026" y="565468"/>
                </a:lnTo>
                <a:lnTo>
                  <a:pt x="751050" y="562293"/>
                </a:lnTo>
                <a:lnTo>
                  <a:pt x="756371" y="558800"/>
                </a:lnTo>
                <a:lnTo>
                  <a:pt x="761691" y="556578"/>
                </a:lnTo>
                <a:lnTo>
                  <a:pt x="767602" y="554038"/>
                </a:lnTo>
                <a:lnTo>
                  <a:pt x="772923" y="551815"/>
                </a:lnTo>
                <a:lnTo>
                  <a:pt x="778834" y="549910"/>
                </a:lnTo>
                <a:lnTo>
                  <a:pt x="784450" y="548640"/>
                </a:lnTo>
                <a:lnTo>
                  <a:pt x="790066" y="547370"/>
                </a:lnTo>
                <a:lnTo>
                  <a:pt x="795977" y="546418"/>
                </a:lnTo>
                <a:lnTo>
                  <a:pt x="802184" y="545783"/>
                </a:lnTo>
                <a:lnTo>
                  <a:pt x="807800" y="545465"/>
                </a:lnTo>
                <a:lnTo>
                  <a:pt x="814007" y="544830"/>
                </a:lnTo>
                <a:lnTo>
                  <a:pt x="819623" y="545465"/>
                </a:lnTo>
                <a:lnTo>
                  <a:pt x="825830" y="545783"/>
                </a:lnTo>
                <a:lnTo>
                  <a:pt x="831446" y="546418"/>
                </a:lnTo>
                <a:lnTo>
                  <a:pt x="837358" y="547370"/>
                </a:lnTo>
                <a:lnTo>
                  <a:pt x="842974" y="548640"/>
                </a:lnTo>
                <a:lnTo>
                  <a:pt x="848885" y="549910"/>
                </a:lnTo>
                <a:lnTo>
                  <a:pt x="854501" y="551815"/>
                </a:lnTo>
                <a:lnTo>
                  <a:pt x="860117" y="554038"/>
                </a:lnTo>
                <a:lnTo>
                  <a:pt x="865733" y="556578"/>
                </a:lnTo>
                <a:lnTo>
                  <a:pt x="871053" y="558800"/>
                </a:lnTo>
                <a:lnTo>
                  <a:pt x="876373" y="562293"/>
                </a:lnTo>
                <a:lnTo>
                  <a:pt x="881398" y="565468"/>
                </a:lnTo>
                <a:lnTo>
                  <a:pt x="886718" y="568960"/>
                </a:lnTo>
                <a:lnTo>
                  <a:pt x="891447" y="572453"/>
                </a:lnTo>
                <a:lnTo>
                  <a:pt x="896177" y="576898"/>
                </a:lnTo>
                <a:lnTo>
                  <a:pt x="900906" y="581343"/>
                </a:lnTo>
                <a:lnTo>
                  <a:pt x="1431459" y="1111568"/>
                </a:lnTo>
                <a:lnTo>
                  <a:pt x="2394731" y="2074863"/>
                </a:lnTo>
                <a:lnTo>
                  <a:pt x="2399164" y="2079308"/>
                </a:lnTo>
                <a:lnTo>
                  <a:pt x="2404189" y="2083435"/>
                </a:lnTo>
                <a:lnTo>
                  <a:pt x="2408918" y="2087245"/>
                </a:lnTo>
                <a:lnTo>
                  <a:pt x="2413943" y="2090738"/>
                </a:lnTo>
                <a:lnTo>
                  <a:pt x="2419263" y="2093913"/>
                </a:lnTo>
                <a:lnTo>
                  <a:pt x="2424583" y="2096770"/>
                </a:lnTo>
                <a:lnTo>
                  <a:pt x="2430199" y="2099628"/>
                </a:lnTo>
                <a:lnTo>
                  <a:pt x="2435520" y="2101850"/>
                </a:lnTo>
                <a:lnTo>
                  <a:pt x="2441136" y="2104073"/>
                </a:lnTo>
                <a:lnTo>
                  <a:pt x="2447047" y="2105660"/>
                </a:lnTo>
                <a:lnTo>
                  <a:pt x="2452663" y="2107565"/>
                </a:lnTo>
                <a:lnTo>
                  <a:pt x="2458574" y="2108518"/>
                </a:lnTo>
                <a:lnTo>
                  <a:pt x="2464190" y="2109788"/>
                </a:lnTo>
                <a:lnTo>
                  <a:pt x="2469806" y="2110423"/>
                </a:lnTo>
                <a:lnTo>
                  <a:pt x="2476013" y="2110740"/>
                </a:lnTo>
                <a:lnTo>
                  <a:pt x="2481925" y="2111058"/>
                </a:lnTo>
                <a:lnTo>
                  <a:pt x="2487836" y="2110740"/>
                </a:lnTo>
                <a:lnTo>
                  <a:pt x="2493747" y="2110423"/>
                </a:lnTo>
                <a:lnTo>
                  <a:pt x="2499363" y="2109788"/>
                </a:lnTo>
                <a:lnTo>
                  <a:pt x="2505570" y="2108518"/>
                </a:lnTo>
                <a:lnTo>
                  <a:pt x="2511186" y="2107565"/>
                </a:lnTo>
                <a:lnTo>
                  <a:pt x="2517098" y="2105660"/>
                </a:lnTo>
                <a:lnTo>
                  <a:pt x="2522714" y="2104073"/>
                </a:lnTo>
                <a:lnTo>
                  <a:pt x="2528034" y="2101850"/>
                </a:lnTo>
                <a:lnTo>
                  <a:pt x="2533945" y="2099628"/>
                </a:lnTo>
                <a:lnTo>
                  <a:pt x="2539266" y="2096770"/>
                </a:lnTo>
                <a:lnTo>
                  <a:pt x="2544290" y="2093913"/>
                </a:lnTo>
                <a:lnTo>
                  <a:pt x="2549611" y="2090738"/>
                </a:lnTo>
                <a:lnTo>
                  <a:pt x="2554635" y="2087245"/>
                </a:lnTo>
                <a:lnTo>
                  <a:pt x="2559660" y="2083435"/>
                </a:lnTo>
                <a:lnTo>
                  <a:pt x="2564389" y="2079308"/>
                </a:lnTo>
                <a:lnTo>
                  <a:pt x="2569119" y="2074863"/>
                </a:lnTo>
                <a:lnTo>
                  <a:pt x="2573257" y="2070100"/>
                </a:lnTo>
                <a:lnTo>
                  <a:pt x="2577395" y="2065655"/>
                </a:lnTo>
                <a:lnTo>
                  <a:pt x="2581237" y="2060575"/>
                </a:lnTo>
                <a:lnTo>
                  <a:pt x="2584784" y="2055495"/>
                </a:lnTo>
                <a:lnTo>
                  <a:pt x="2588035" y="2050415"/>
                </a:lnTo>
                <a:lnTo>
                  <a:pt x="2590991" y="2045018"/>
                </a:lnTo>
                <a:lnTo>
                  <a:pt x="2593651" y="2039620"/>
                </a:lnTo>
                <a:lnTo>
                  <a:pt x="2596016" y="2034223"/>
                </a:lnTo>
                <a:lnTo>
                  <a:pt x="2598085" y="2028508"/>
                </a:lnTo>
                <a:lnTo>
                  <a:pt x="2599858" y="2022793"/>
                </a:lnTo>
                <a:lnTo>
                  <a:pt x="2601336" y="2017078"/>
                </a:lnTo>
                <a:lnTo>
                  <a:pt x="2602814" y="2011363"/>
                </a:lnTo>
                <a:lnTo>
                  <a:pt x="2603996" y="2005648"/>
                </a:lnTo>
                <a:lnTo>
                  <a:pt x="2604587" y="1999615"/>
                </a:lnTo>
                <a:cubicBezTo>
                  <a:pt x="2604686" y="1997604"/>
                  <a:pt x="2604784" y="1995594"/>
                  <a:pt x="2604883" y="1993583"/>
                </a:cubicBezTo>
                <a:lnTo>
                  <a:pt x="2604883" y="1987550"/>
                </a:lnTo>
                <a:lnTo>
                  <a:pt x="2604883" y="1981835"/>
                </a:lnTo>
                <a:cubicBezTo>
                  <a:pt x="2604784" y="1979930"/>
                  <a:pt x="2604686" y="1978025"/>
                  <a:pt x="2604587" y="1976120"/>
                </a:cubicBezTo>
                <a:lnTo>
                  <a:pt x="2603996" y="1970088"/>
                </a:lnTo>
                <a:lnTo>
                  <a:pt x="2602814" y="1964373"/>
                </a:lnTo>
                <a:lnTo>
                  <a:pt x="2601336" y="1958658"/>
                </a:lnTo>
                <a:lnTo>
                  <a:pt x="2599858" y="1952625"/>
                </a:lnTo>
                <a:lnTo>
                  <a:pt x="2598085" y="1946910"/>
                </a:lnTo>
                <a:lnTo>
                  <a:pt x="2596016" y="1941195"/>
                </a:lnTo>
                <a:lnTo>
                  <a:pt x="2593651" y="1935798"/>
                </a:lnTo>
                <a:lnTo>
                  <a:pt x="2590991" y="1930400"/>
                </a:lnTo>
                <a:lnTo>
                  <a:pt x="2588035" y="1925003"/>
                </a:lnTo>
                <a:lnTo>
                  <a:pt x="2584784" y="1919923"/>
                </a:lnTo>
                <a:lnTo>
                  <a:pt x="2581237" y="1915160"/>
                </a:lnTo>
                <a:lnTo>
                  <a:pt x="2577395" y="1910080"/>
                </a:lnTo>
                <a:lnTo>
                  <a:pt x="2573257" y="1905318"/>
                </a:lnTo>
                <a:lnTo>
                  <a:pt x="2569119" y="1900555"/>
                </a:lnTo>
                <a:lnTo>
                  <a:pt x="1590477" y="922020"/>
                </a:lnTo>
                <a:lnTo>
                  <a:pt x="1272736" y="604203"/>
                </a:lnTo>
                <a:lnTo>
                  <a:pt x="1268303" y="599440"/>
                </a:lnTo>
                <a:lnTo>
                  <a:pt x="1264165" y="594995"/>
                </a:lnTo>
                <a:lnTo>
                  <a:pt x="1260322" y="589915"/>
                </a:lnTo>
                <a:lnTo>
                  <a:pt x="1256776" y="584835"/>
                </a:lnTo>
                <a:lnTo>
                  <a:pt x="1253524" y="579755"/>
                </a:lnTo>
                <a:lnTo>
                  <a:pt x="1250864" y="574358"/>
                </a:lnTo>
                <a:lnTo>
                  <a:pt x="1247908" y="568960"/>
                </a:lnTo>
                <a:lnTo>
                  <a:pt x="1245839" y="563563"/>
                </a:lnTo>
                <a:lnTo>
                  <a:pt x="1243475" y="557848"/>
                </a:lnTo>
                <a:lnTo>
                  <a:pt x="1241701" y="552133"/>
                </a:lnTo>
                <a:lnTo>
                  <a:pt x="1239928" y="546418"/>
                </a:lnTo>
                <a:lnTo>
                  <a:pt x="1238746" y="540703"/>
                </a:lnTo>
                <a:lnTo>
                  <a:pt x="1237859" y="534988"/>
                </a:lnTo>
                <a:lnTo>
                  <a:pt x="1236972" y="528638"/>
                </a:lnTo>
                <a:cubicBezTo>
                  <a:pt x="1236874" y="526733"/>
                  <a:pt x="1236775" y="524828"/>
                  <a:pt x="1236677" y="522923"/>
                </a:cubicBezTo>
                <a:cubicBezTo>
                  <a:pt x="1236578" y="520912"/>
                  <a:pt x="1236480" y="518901"/>
                  <a:pt x="1236381" y="516890"/>
                </a:cubicBezTo>
                <a:cubicBezTo>
                  <a:pt x="1236480" y="514985"/>
                  <a:pt x="1236578" y="513080"/>
                  <a:pt x="1236677" y="511175"/>
                </a:cubicBezTo>
                <a:cubicBezTo>
                  <a:pt x="1236775" y="509270"/>
                  <a:pt x="1236874" y="507365"/>
                  <a:pt x="1236972" y="505460"/>
                </a:cubicBezTo>
                <a:lnTo>
                  <a:pt x="1237859" y="499428"/>
                </a:lnTo>
                <a:lnTo>
                  <a:pt x="1238746" y="493713"/>
                </a:lnTo>
                <a:lnTo>
                  <a:pt x="1239928" y="487680"/>
                </a:lnTo>
                <a:lnTo>
                  <a:pt x="1241701" y="481965"/>
                </a:lnTo>
                <a:lnTo>
                  <a:pt x="1243475" y="476250"/>
                </a:lnTo>
                <a:lnTo>
                  <a:pt x="1245839" y="470535"/>
                </a:lnTo>
                <a:lnTo>
                  <a:pt x="1247908" y="465138"/>
                </a:lnTo>
                <a:lnTo>
                  <a:pt x="1250864" y="459740"/>
                </a:lnTo>
                <a:lnTo>
                  <a:pt x="1253524" y="454343"/>
                </a:lnTo>
                <a:lnTo>
                  <a:pt x="1256776" y="449263"/>
                </a:lnTo>
                <a:lnTo>
                  <a:pt x="1260322" y="444500"/>
                </a:lnTo>
                <a:lnTo>
                  <a:pt x="1264165" y="439420"/>
                </a:lnTo>
                <a:lnTo>
                  <a:pt x="1268303" y="434658"/>
                </a:lnTo>
                <a:lnTo>
                  <a:pt x="1272736" y="429895"/>
                </a:lnTo>
                <a:lnTo>
                  <a:pt x="1277466" y="425768"/>
                </a:lnTo>
                <a:lnTo>
                  <a:pt x="1281899" y="421323"/>
                </a:lnTo>
                <a:lnTo>
                  <a:pt x="1286924" y="417830"/>
                </a:lnTo>
                <a:lnTo>
                  <a:pt x="1291949" y="414338"/>
                </a:lnTo>
                <a:lnTo>
                  <a:pt x="1296973" y="410845"/>
                </a:lnTo>
                <a:lnTo>
                  <a:pt x="1302589" y="407988"/>
                </a:lnTo>
                <a:lnTo>
                  <a:pt x="1307910" y="405130"/>
                </a:lnTo>
                <a:lnTo>
                  <a:pt x="1313230" y="402908"/>
                </a:lnTo>
                <a:lnTo>
                  <a:pt x="1318846" y="401003"/>
                </a:lnTo>
                <a:lnTo>
                  <a:pt x="1324757" y="399098"/>
                </a:lnTo>
                <a:lnTo>
                  <a:pt x="1330373" y="397193"/>
                </a:lnTo>
                <a:lnTo>
                  <a:pt x="1336285" y="396240"/>
                </a:lnTo>
                <a:lnTo>
                  <a:pt x="1341901" y="395288"/>
                </a:lnTo>
                <a:lnTo>
                  <a:pt x="1348108" y="394335"/>
                </a:lnTo>
                <a:lnTo>
                  <a:pt x="1353723" y="394018"/>
                </a:lnTo>
                <a:lnTo>
                  <a:pt x="1359930" y="393700"/>
                </a:lnTo>
                <a:lnTo>
                  <a:pt x="1365546" y="394018"/>
                </a:lnTo>
                <a:lnTo>
                  <a:pt x="1371458" y="394335"/>
                </a:lnTo>
                <a:lnTo>
                  <a:pt x="1377665" y="395288"/>
                </a:lnTo>
                <a:lnTo>
                  <a:pt x="1383281" y="396240"/>
                </a:lnTo>
                <a:lnTo>
                  <a:pt x="1388897" y="397193"/>
                </a:lnTo>
                <a:lnTo>
                  <a:pt x="1394808" y="399098"/>
                </a:lnTo>
                <a:lnTo>
                  <a:pt x="1400424" y="401003"/>
                </a:lnTo>
                <a:lnTo>
                  <a:pt x="1406335" y="402908"/>
                </a:lnTo>
                <a:lnTo>
                  <a:pt x="1411656" y="405130"/>
                </a:lnTo>
                <a:lnTo>
                  <a:pt x="1416976" y="407988"/>
                </a:lnTo>
                <a:lnTo>
                  <a:pt x="1422296" y="410845"/>
                </a:lnTo>
                <a:lnTo>
                  <a:pt x="1427617" y="414338"/>
                </a:lnTo>
                <a:lnTo>
                  <a:pt x="1432641" y="417830"/>
                </a:lnTo>
                <a:lnTo>
                  <a:pt x="1437666" y="421323"/>
                </a:lnTo>
                <a:lnTo>
                  <a:pt x="1442100" y="425768"/>
                </a:lnTo>
                <a:lnTo>
                  <a:pt x="1446829" y="429895"/>
                </a:lnTo>
                <a:lnTo>
                  <a:pt x="1907036" y="890270"/>
                </a:lnTo>
                <a:lnTo>
                  <a:pt x="2165662" y="1148715"/>
                </a:lnTo>
                <a:lnTo>
                  <a:pt x="2170391" y="1153160"/>
                </a:lnTo>
                <a:lnTo>
                  <a:pt x="2175416" y="1157288"/>
                </a:lnTo>
                <a:lnTo>
                  <a:pt x="2180145" y="1161098"/>
                </a:lnTo>
                <a:lnTo>
                  <a:pt x="2185170" y="1164590"/>
                </a:lnTo>
                <a:lnTo>
                  <a:pt x="2190490" y="1167765"/>
                </a:lnTo>
                <a:lnTo>
                  <a:pt x="2195810" y="1170623"/>
                </a:lnTo>
                <a:lnTo>
                  <a:pt x="2201130" y="1173480"/>
                </a:lnTo>
                <a:lnTo>
                  <a:pt x="2206746" y="1176020"/>
                </a:lnTo>
                <a:lnTo>
                  <a:pt x="2212362" y="1177925"/>
                </a:lnTo>
                <a:lnTo>
                  <a:pt x="2217683" y="1180148"/>
                </a:lnTo>
                <a:lnTo>
                  <a:pt x="2223594" y="1181418"/>
                </a:lnTo>
                <a:lnTo>
                  <a:pt x="2229505" y="1182688"/>
                </a:lnTo>
                <a:lnTo>
                  <a:pt x="2235417" y="1183640"/>
                </a:lnTo>
                <a:lnTo>
                  <a:pt x="2241033" y="1184275"/>
                </a:lnTo>
                <a:lnTo>
                  <a:pt x="2247240" y="1184593"/>
                </a:lnTo>
                <a:lnTo>
                  <a:pt x="2252856" y="1185228"/>
                </a:lnTo>
                <a:lnTo>
                  <a:pt x="2259063" y="1184593"/>
                </a:lnTo>
                <a:lnTo>
                  <a:pt x="2264679" y="1184275"/>
                </a:lnTo>
                <a:lnTo>
                  <a:pt x="2270590" y="1183640"/>
                </a:lnTo>
                <a:lnTo>
                  <a:pt x="2276797" y="1182688"/>
                </a:lnTo>
                <a:lnTo>
                  <a:pt x="2282413" y="1181418"/>
                </a:lnTo>
                <a:lnTo>
                  <a:pt x="2288029" y="1180148"/>
                </a:lnTo>
                <a:lnTo>
                  <a:pt x="2293940" y="1177925"/>
                </a:lnTo>
                <a:lnTo>
                  <a:pt x="2299261" y="1176020"/>
                </a:lnTo>
                <a:lnTo>
                  <a:pt x="2304581" y="1173480"/>
                </a:lnTo>
                <a:lnTo>
                  <a:pt x="2310492" y="1170623"/>
                </a:lnTo>
                <a:lnTo>
                  <a:pt x="2315517" y="1167765"/>
                </a:lnTo>
                <a:lnTo>
                  <a:pt x="2320837" y="1164590"/>
                </a:lnTo>
                <a:lnTo>
                  <a:pt x="2325862" y="1161098"/>
                </a:lnTo>
                <a:lnTo>
                  <a:pt x="2330887" y="1157288"/>
                </a:lnTo>
                <a:lnTo>
                  <a:pt x="2335616" y="1153160"/>
                </a:lnTo>
                <a:lnTo>
                  <a:pt x="2340345" y="1148715"/>
                </a:lnTo>
                <a:lnTo>
                  <a:pt x="2344483" y="1144270"/>
                </a:lnTo>
                <a:lnTo>
                  <a:pt x="2348621" y="1139508"/>
                </a:lnTo>
                <a:lnTo>
                  <a:pt x="2352464" y="1134428"/>
                </a:lnTo>
                <a:lnTo>
                  <a:pt x="2356011" y="1129348"/>
                </a:lnTo>
                <a:lnTo>
                  <a:pt x="2359262" y="1124268"/>
                </a:lnTo>
                <a:lnTo>
                  <a:pt x="2362218" y="1118870"/>
                </a:lnTo>
                <a:lnTo>
                  <a:pt x="2364582" y="1113473"/>
                </a:lnTo>
                <a:lnTo>
                  <a:pt x="2367242" y="1108075"/>
                </a:lnTo>
                <a:lnTo>
                  <a:pt x="2369311" y="1102360"/>
                </a:lnTo>
                <a:lnTo>
                  <a:pt x="2371085" y="1096645"/>
                </a:lnTo>
                <a:lnTo>
                  <a:pt x="2372563" y="1090930"/>
                </a:lnTo>
                <a:lnTo>
                  <a:pt x="2374041" y="1085215"/>
                </a:lnTo>
                <a:lnTo>
                  <a:pt x="2375223" y="1079500"/>
                </a:lnTo>
                <a:lnTo>
                  <a:pt x="2375814" y="1073785"/>
                </a:lnTo>
                <a:cubicBezTo>
                  <a:pt x="2375913" y="1071774"/>
                  <a:pt x="2376011" y="1069764"/>
                  <a:pt x="2376110" y="1067753"/>
                </a:cubicBezTo>
                <a:lnTo>
                  <a:pt x="2376110" y="1061720"/>
                </a:lnTo>
                <a:lnTo>
                  <a:pt x="2376110" y="1055688"/>
                </a:lnTo>
                <a:cubicBezTo>
                  <a:pt x="2376011" y="1053783"/>
                  <a:pt x="2375913" y="1051878"/>
                  <a:pt x="2375814" y="1049973"/>
                </a:cubicBezTo>
                <a:lnTo>
                  <a:pt x="2375223" y="1043940"/>
                </a:lnTo>
                <a:lnTo>
                  <a:pt x="2374041" y="1038225"/>
                </a:lnTo>
                <a:lnTo>
                  <a:pt x="2372563" y="1032510"/>
                </a:lnTo>
                <a:lnTo>
                  <a:pt x="2371085" y="1026795"/>
                </a:lnTo>
                <a:lnTo>
                  <a:pt x="2369311" y="1021080"/>
                </a:lnTo>
                <a:lnTo>
                  <a:pt x="2367242" y="1015683"/>
                </a:lnTo>
                <a:lnTo>
                  <a:pt x="2364582" y="1009650"/>
                </a:lnTo>
                <a:lnTo>
                  <a:pt x="2362218" y="1004253"/>
                </a:lnTo>
                <a:lnTo>
                  <a:pt x="2359262" y="998855"/>
                </a:lnTo>
                <a:lnTo>
                  <a:pt x="2356011" y="994093"/>
                </a:lnTo>
                <a:lnTo>
                  <a:pt x="2352464" y="989013"/>
                </a:lnTo>
                <a:lnTo>
                  <a:pt x="2348621" y="983933"/>
                </a:lnTo>
                <a:lnTo>
                  <a:pt x="2344483" y="979170"/>
                </a:lnTo>
                <a:lnTo>
                  <a:pt x="2340345" y="974725"/>
                </a:lnTo>
                <a:lnTo>
                  <a:pt x="2240737" y="875030"/>
                </a:lnTo>
                <a:lnTo>
                  <a:pt x="1991865" y="626428"/>
                </a:lnTo>
                <a:lnTo>
                  <a:pt x="1987431" y="621665"/>
                </a:lnTo>
                <a:lnTo>
                  <a:pt x="1983589" y="616903"/>
                </a:lnTo>
                <a:lnTo>
                  <a:pt x="1979451" y="612140"/>
                </a:lnTo>
                <a:lnTo>
                  <a:pt x="1975904" y="607060"/>
                </a:lnTo>
                <a:lnTo>
                  <a:pt x="1972653" y="601663"/>
                </a:lnTo>
                <a:lnTo>
                  <a:pt x="1969993" y="596265"/>
                </a:lnTo>
                <a:lnTo>
                  <a:pt x="1967037" y="590868"/>
                </a:lnTo>
                <a:lnTo>
                  <a:pt x="1964968" y="585470"/>
                </a:lnTo>
                <a:lnTo>
                  <a:pt x="1962603" y="579755"/>
                </a:lnTo>
                <a:lnTo>
                  <a:pt x="1960830" y="574358"/>
                </a:lnTo>
                <a:lnTo>
                  <a:pt x="1959056" y="568643"/>
                </a:lnTo>
                <a:lnTo>
                  <a:pt x="1958170" y="562610"/>
                </a:lnTo>
                <a:lnTo>
                  <a:pt x="1956987" y="556895"/>
                </a:lnTo>
                <a:lnTo>
                  <a:pt x="1956396" y="551180"/>
                </a:lnTo>
                <a:lnTo>
                  <a:pt x="1955805" y="544830"/>
                </a:lnTo>
                <a:lnTo>
                  <a:pt x="1955805" y="539115"/>
                </a:lnTo>
                <a:lnTo>
                  <a:pt x="1955805" y="533083"/>
                </a:lnTo>
                <a:lnTo>
                  <a:pt x="1956396" y="527368"/>
                </a:lnTo>
                <a:lnTo>
                  <a:pt x="1956987" y="521653"/>
                </a:lnTo>
                <a:lnTo>
                  <a:pt x="1958170" y="515620"/>
                </a:lnTo>
                <a:lnTo>
                  <a:pt x="1959056" y="509588"/>
                </a:lnTo>
                <a:lnTo>
                  <a:pt x="1960830" y="503873"/>
                </a:lnTo>
                <a:lnTo>
                  <a:pt x="1962603" y="498158"/>
                </a:lnTo>
                <a:lnTo>
                  <a:pt x="1964968" y="492760"/>
                </a:lnTo>
                <a:lnTo>
                  <a:pt x="1967037" y="487363"/>
                </a:lnTo>
                <a:lnTo>
                  <a:pt x="1969993" y="481648"/>
                </a:lnTo>
                <a:lnTo>
                  <a:pt x="1972653" y="476568"/>
                </a:lnTo>
                <a:lnTo>
                  <a:pt x="1975904" y="471170"/>
                </a:lnTo>
                <a:lnTo>
                  <a:pt x="1979451" y="466408"/>
                </a:lnTo>
                <a:lnTo>
                  <a:pt x="1983589" y="461328"/>
                </a:lnTo>
                <a:lnTo>
                  <a:pt x="1987431" y="456565"/>
                </a:lnTo>
                <a:lnTo>
                  <a:pt x="1991865" y="451803"/>
                </a:lnTo>
                <a:lnTo>
                  <a:pt x="1996594" y="447675"/>
                </a:lnTo>
                <a:lnTo>
                  <a:pt x="2001028" y="443548"/>
                </a:lnTo>
                <a:lnTo>
                  <a:pt x="2006052" y="439738"/>
                </a:lnTo>
                <a:lnTo>
                  <a:pt x="2011077" y="436245"/>
                </a:lnTo>
                <a:lnTo>
                  <a:pt x="2016102" y="432753"/>
                </a:lnTo>
                <a:lnTo>
                  <a:pt x="2021718" y="429895"/>
                </a:lnTo>
                <a:lnTo>
                  <a:pt x="2027038" y="427355"/>
                </a:lnTo>
                <a:lnTo>
                  <a:pt x="2032654" y="424815"/>
                </a:lnTo>
                <a:lnTo>
                  <a:pt x="2038270" y="422910"/>
                </a:lnTo>
                <a:lnTo>
                  <a:pt x="2043886" y="421005"/>
                </a:lnTo>
                <a:lnTo>
                  <a:pt x="2049502" y="419735"/>
                </a:lnTo>
                <a:lnTo>
                  <a:pt x="2055413" y="418148"/>
                </a:lnTo>
                <a:lnTo>
                  <a:pt x="2061029" y="417195"/>
                </a:lnTo>
                <a:lnTo>
                  <a:pt x="2067236" y="416243"/>
                </a:lnTo>
                <a:lnTo>
                  <a:pt x="2072852" y="415925"/>
                </a:lnTo>
                <a:lnTo>
                  <a:pt x="2079059" y="415925"/>
                </a:lnTo>
                <a:lnTo>
                  <a:pt x="2084970" y="415925"/>
                </a:lnTo>
                <a:lnTo>
                  <a:pt x="2090882" y="416243"/>
                </a:lnTo>
                <a:lnTo>
                  <a:pt x="2096793" y="417195"/>
                </a:lnTo>
                <a:lnTo>
                  <a:pt x="2102409" y="418148"/>
                </a:lnTo>
                <a:lnTo>
                  <a:pt x="2108321" y="419735"/>
                </a:lnTo>
                <a:lnTo>
                  <a:pt x="2113936" y="421005"/>
                </a:lnTo>
                <a:lnTo>
                  <a:pt x="2119552" y="422910"/>
                </a:lnTo>
                <a:lnTo>
                  <a:pt x="2125464" y="424815"/>
                </a:lnTo>
                <a:lnTo>
                  <a:pt x="2130784" y="427355"/>
                </a:lnTo>
                <a:lnTo>
                  <a:pt x="2136104" y="429895"/>
                </a:lnTo>
                <a:lnTo>
                  <a:pt x="2141720" y="432753"/>
                </a:lnTo>
                <a:lnTo>
                  <a:pt x="2146745" y="436245"/>
                </a:lnTo>
                <a:lnTo>
                  <a:pt x="2152065" y="439738"/>
                </a:lnTo>
                <a:lnTo>
                  <a:pt x="2156795" y="443548"/>
                </a:lnTo>
                <a:lnTo>
                  <a:pt x="2161819" y="447675"/>
                </a:lnTo>
                <a:lnTo>
                  <a:pt x="2165957" y="451803"/>
                </a:lnTo>
                <a:lnTo>
                  <a:pt x="2966073" y="1251903"/>
                </a:lnTo>
                <a:lnTo>
                  <a:pt x="5612631" y="3898583"/>
                </a:lnTo>
                <a:lnTo>
                  <a:pt x="5617360" y="3903345"/>
                </a:lnTo>
                <a:lnTo>
                  <a:pt x="5621498" y="3908425"/>
                </a:lnTo>
                <a:lnTo>
                  <a:pt x="5625341" y="3913505"/>
                </a:lnTo>
                <a:lnTo>
                  <a:pt x="5628888" y="3918585"/>
                </a:lnTo>
                <a:lnTo>
                  <a:pt x="5632139" y="3923348"/>
                </a:lnTo>
                <a:lnTo>
                  <a:pt x="5635094" y="3928745"/>
                </a:lnTo>
                <a:lnTo>
                  <a:pt x="5638050" y="3934460"/>
                </a:lnTo>
                <a:lnTo>
                  <a:pt x="5640415" y="3939858"/>
                </a:lnTo>
                <a:lnTo>
                  <a:pt x="5642484" y="3945890"/>
                </a:lnTo>
                <a:lnTo>
                  <a:pt x="5644257" y="3951605"/>
                </a:lnTo>
                <a:lnTo>
                  <a:pt x="5645735" y="3957320"/>
                </a:lnTo>
                <a:lnTo>
                  <a:pt x="5647213" y="3963353"/>
                </a:lnTo>
                <a:lnTo>
                  <a:pt x="5648100" y="3969068"/>
                </a:lnTo>
                <a:lnTo>
                  <a:pt x="5648691" y="3975100"/>
                </a:lnTo>
                <a:lnTo>
                  <a:pt x="5649282" y="3980815"/>
                </a:lnTo>
                <a:lnTo>
                  <a:pt x="5649282" y="3987165"/>
                </a:lnTo>
                <a:lnTo>
                  <a:pt x="5649282" y="3992880"/>
                </a:lnTo>
                <a:lnTo>
                  <a:pt x="5648691" y="3998913"/>
                </a:lnTo>
                <a:lnTo>
                  <a:pt x="5648100" y="4004945"/>
                </a:lnTo>
                <a:lnTo>
                  <a:pt x="5647213" y="4010660"/>
                </a:lnTo>
                <a:lnTo>
                  <a:pt x="5645735" y="4016375"/>
                </a:lnTo>
                <a:lnTo>
                  <a:pt x="5644257" y="4022725"/>
                </a:lnTo>
                <a:lnTo>
                  <a:pt x="5642484" y="4028440"/>
                </a:lnTo>
                <a:lnTo>
                  <a:pt x="5640415" y="4033838"/>
                </a:lnTo>
                <a:lnTo>
                  <a:pt x="5638050" y="4039553"/>
                </a:lnTo>
                <a:lnTo>
                  <a:pt x="5635094" y="4044950"/>
                </a:lnTo>
                <a:lnTo>
                  <a:pt x="5632139" y="4050348"/>
                </a:lnTo>
                <a:lnTo>
                  <a:pt x="5628888" y="4055745"/>
                </a:lnTo>
                <a:lnTo>
                  <a:pt x="5625341" y="4060825"/>
                </a:lnTo>
                <a:lnTo>
                  <a:pt x="5621498" y="4065588"/>
                </a:lnTo>
                <a:lnTo>
                  <a:pt x="5617360" y="4070350"/>
                </a:lnTo>
                <a:lnTo>
                  <a:pt x="5612631" y="4075113"/>
                </a:lnTo>
                <a:lnTo>
                  <a:pt x="5608198" y="4079875"/>
                </a:lnTo>
                <a:lnTo>
                  <a:pt x="5603468" y="4083685"/>
                </a:lnTo>
                <a:lnTo>
                  <a:pt x="5598443" y="4087495"/>
                </a:lnTo>
                <a:lnTo>
                  <a:pt x="5593419" y="4091305"/>
                </a:lnTo>
                <a:lnTo>
                  <a:pt x="5588098" y="4094480"/>
                </a:lnTo>
                <a:lnTo>
                  <a:pt x="5582482" y="4097338"/>
                </a:lnTo>
                <a:lnTo>
                  <a:pt x="5577162" y="4100195"/>
                </a:lnTo>
                <a:lnTo>
                  <a:pt x="5571842" y="4102418"/>
                </a:lnTo>
                <a:lnTo>
                  <a:pt x="5565931" y="4104640"/>
                </a:lnTo>
                <a:lnTo>
                  <a:pt x="5560315" y="4106545"/>
                </a:lnTo>
                <a:lnTo>
                  <a:pt x="5554699" y="4108133"/>
                </a:lnTo>
                <a:lnTo>
                  <a:pt x="5548492" y="4109403"/>
                </a:lnTo>
                <a:lnTo>
                  <a:pt x="5542580" y="4110355"/>
                </a:lnTo>
                <a:lnTo>
                  <a:pt x="5536669" y="4110990"/>
                </a:lnTo>
                <a:lnTo>
                  <a:pt x="5530758" y="4111308"/>
                </a:lnTo>
                <a:lnTo>
                  <a:pt x="5524846" y="4111625"/>
                </a:lnTo>
                <a:lnTo>
                  <a:pt x="5518639" y="4111308"/>
                </a:lnTo>
                <a:lnTo>
                  <a:pt x="5513023" y="4110990"/>
                </a:lnTo>
                <a:lnTo>
                  <a:pt x="5506816" y="4110355"/>
                </a:lnTo>
                <a:lnTo>
                  <a:pt x="5501200" y="4109403"/>
                </a:lnTo>
                <a:lnTo>
                  <a:pt x="5494993" y="4108133"/>
                </a:lnTo>
                <a:lnTo>
                  <a:pt x="5489081" y="4106545"/>
                </a:lnTo>
                <a:lnTo>
                  <a:pt x="5483466" y="4104640"/>
                </a:lnTo>
                <a:lnTo>
                  <a:pt x="5477850" y="4102418"/>
                </a:lnTo>
                <a:lnTo>
                  <a:pt x="5472234" y="4100195"/>
                </a:lnTo>
                <a:lnTo>
                  <a:pt x="5466913" y="4097338"/>
                </a:lnTo>
                <a:lnTo>
                  <a:pt x="5461593" y="4094480"/>
                </a:lnTo>
                <a:lnTo>
                  <a:pt x="5456273" y="4091305"/>
                </a:lnTo>
                <a:lnTo>
                  <a:pt x="5451248" y="4087495"/>
                </a:lnTo>
                <a:lnTo>
                  <a:pt x="5446223" y="4083685"/>
                </a:lnTo>
                <a:lnTo>
                  <a:pt x="5441495" y="4079875"/>
                </a:lnTo>
                <a:lnTo>
                  <a:pt x="5436765" y="4075113"/>
                </a:lnTo>
                <a:lnTo>
                  <a:pt x="5322379" y="3960813"/>
                </a:lnTo>
                <a:lnTo>
                  <a:pt x="5317945" y="3956368"/>
                </a:lnTo>
                <a:lnTo>
                  <a:pt x="5312921" y="3952240"/>
                </a:lnTo>
                <a:lnTo>
                  <a:pt x="5307896" y="3948748"/>
                </a:lnTo>
                <a:lnTo>
                  <a:pt x="5302871" y="3944938"/>
                </a:lnTo>
                <a:lnTo>
                  <a:pt x="5297255" y="3941763"/>
                </a:lnTo>
                <a:lnTo>
                  <a:pt x="5292230" y="3938588"/>
                </a:lnTo>
                <a:lnTo>
                  <a:pt x="5286615" y="3936048"/>
                </a:lnTo>
                <a:lnTo>
                  <a:pt x="5281294" y="3933508"/>
                </a:lnTo>
                <a:lnTo>
                  <a:pt x="5275383" y="3931285"/>
                </a:lnTo>
                <a:lnTo>
                  <a:pt x="5269767" y="3929698"/>
                </a:lnTo>
                <a:lnTo>
                  <a:pt x="5263855" y="3927793"/>
                </a:lnTo>
                <a:lnTo>
                  <a:pt x="5257944" y="3926840"/>
                </a:lnTo>
                <a:lnTo>
                  <a:pt x="5252033" y="3925570"/>
                </a:lnTo>
                <a:lnTo>
                  <a:pt x="5246121" y="3924935"/>
                </a:lnTo>
                <a:lnTo>
                  <a:pt x="5240210" y="3924618"/>
                </a:lnTo>
                <a:lnTo>
                  <a:pt x="5234298" y="3924618"/>
                </a:lnTo>
                <a:lnTo>
                  <a:pt x="5228091" y="3924618"/>
                </a:lnTo>
                <a:lnTo>
                  <a:pt x="5222180" y="3924935"/>
                </a:lnTo>
                <a:lnTo>
                  <a:pt x="5216268" y="3925570"/>
                </a:lnTo>
                <a:lnTo>
                  <a:pt x="5210357" y="3926840"/>
                </a:lnTo>
                <a:lnTo>
                  <a:pt x="5204741" y="3927793"/>
                </a:lnTo>
                <a:lnTo>
                  <a:pt x="5198534" y="3929698"/>
                </a:lnTo>
                <a:lnTo>
                  <a:pt x="5192918" y="3931285"/>
                </a:lnTo>
                <a:lnTo>
                  <a:pt x="5187598" y="3933508"/>
                </a:lnTo>
                <a:lnTo>
                  <a:pt x="5181686" y="3936048"/>
                </a:lnTo>
                <a:lnTo>
                  <a:pt x="5176366" y="3938588"/>
                </a:lnTo>
                <a:lnTo>
                  <a:pt x="5171046" y="3941763"/>
                </a:lnTo>
                <a:lnTo>
                  <a:pt x="5165430" y="3944938"/>
                </a:lnTo>
                <a:lnTo>
                  <a:pt x="5160405" y="3948748"/>
                </a:lnTo>
                <a:lnTo>
                  <a:pt x="5155380" y="3952240"/>
                </a:lnTo>
                <a:lnTo>
                  <a:pt x="5150947" y="3956368"/>
                </a:lnTo>
                <a:lnTo>
                  <a:pt x="5146218" y="3960813"/>
                </a:lnTo>
                <a:lnTo>
                  <a:pt x="5141488" y="3965575"/>
                </a:lnTo>
                <a:lnTo>
                  <a:pt x="5137646" y="3970655"/>
                </a:lnTo>
                <a:lnTo>
                  <a:pt x="5133508" y="3975100"/>
                </a:lnTo>
                <a:lnTo>
                  <a:pt x="5129961" y="3980498"/>
                </a:lnTo>
                <a:lnTo>
                  <a:pt x="5126710" y="3985578"/>
                </a:lnTo>
                <a:lnTo>
                  <a:pt x="5123754" y="3990975"/>
                </a:lnTo>
                <a:lnTo>
                  <a:pt x="5121094" y="3996373"/>
                </a:lnTo>
                <a:lnTo>
                  <a:pt x="5118729" y="4002088"/>
                </a:lnTo>
                <a:lnTo>
                  <a:pt x="5116660" y="4007803"/>
                </a:lnTo>
                <a:lnTo>
                  <a:pt x="5114591" y="4013518"/>
                </a:lnTo>
                <a:lnTo>
                  <a:pt x="5113113" y="4019233"/>
                </a:lnTo>
                <a:lnTo>
                  <a:pt x="5111636" y="4025265"/>
                </a:lnTo>
                <a:cubicBezTo>
                  <a:pt x="5111439" y="4027276"/>
                  <a:pt x="5111241" y="4029287"/>
                  <a:pt x="5111044" y="4031298"/>
                </a:cubicBezTo>
                <a:lnTo>
                  <a:pt x="5110158" y="4037013"/>
                </a:lnTo>
                <a:cubicBezTo>
                  <a:pt x="5110059" y="4039024"/>
                  <a:pt x="5109961" y="4041034"/>
                  <a:pt x="5109862" y="4043045"/>
                </a:cubicBezTo>
                <a:cubicBezTo>
                  <a:pt x="5109764" y="4045056"/>
                  <a:pt x="5109665" y="4047067"/>
                  <a:pt x="5109567" y="4049078"/>
                </a:cubicBezTo>
                <a:cubicBezTo>
                  <a:pt x="5109665" y="4051089"/>
                  <a:pt x="5109764" y="4053099"/>
                  <a:pt x="5109862" y="4055110"/>
                </a:cubicBezTo>
                <a:cubicBezTo>
                  <a:pt x="5109961" y="4057121"/>
                  <a:pt x="5110059" y="4059132"/>
                  <a:pt x="5110158" y="4061143"/>
                </a:cubicBezTo>
                <a:lnTo>
                  <a:pt x="5111044" y="4066858"/>
                </a:lnTo>
                <a:cubicBezTo>
                  <a:pt x="5111241" y="4068869"/>
                  <a:pt x="5111439" y="4070879"/>
                  <a:pt x="5111636" y="4072890"/>
                </a:cubicBezTo>
                <a:lnTo>
                  <a:pt x="5113113" y="4078605"/>
                </a:lnTo>
                <a:lnTo>
                  <a:pt x="5114591" y="4084320"/>
                </a:lnTo>
                <a:lnTo>
                  <a:pt x="5116660" y="4090035"/>
                </a:lnTo>
                <a:lnTo>
                  <a:pt x="5118729" y="4095750"/>
                </a:lnTo>
                <a:lnTo>
                  <a:pt x="5121094" y="4101783"/>
                </a:lnTo>
                <a:lnTo>
                  <a:pt x="5123754" y="4107180"/>
                </a:lnTo>
                <a:lnTo>
                  <a:pt x="5126710" y="4112578"/>
                </a:lnTo>
                <a:lnTo>
                  <a:pt x="5129961" y="4117975"/>
                </a:lnTo>
                <a:lnTo>
                  <a:pt x="5133508" y="4122738"/>
                </a:lnTo>
                <a:lnTo>
                  <a:pt x="5137646" y="4127818"/>
                </a:lnTo>
                <a:lnTo>
                  <a:pt x="5141488" y="4132580"/>
                </a:lnTo>
                <a:lnTo>
                  <a:pt x="5146218" y="4137343"/>
                </a:lnTo>
                <a:lnTo>
                  <a:pt x="5870075" y="4860925"/>
                </a:lnTo>
                <a:lnTo>
                  <a:pt x="5874509" y="4865688"/>
                </a:lnTo>
                <a:lnTo>
                  <a:pt x="5878646" y="4870768"/>
                </a:lnTo>
                <a:lnTo>
                  <a:pt x="5882489" y="4875848"/>
                </a:lnTo>
                <a:lnTo>
                  <a:pt x="5886036" y="4880928"/>
                </a:lnTo>
                <a:lnTo>
                  <a:pt x="5889287" y="4885690"/>
                </a:lnTo>
                <a:lnTo>
                  <a:pt x="5892243" y="4891088"/>
                </a:lnTo>
                <a:lnTo>
                  <a:pt x="5895199" y="4897120"/>
                </a:lnTo>
                <a:lnTo>
                  <a:pt x="5897268" y="4902518"/>
                </a:lnTo>
                <a:lnTo>
                  <a:pt x="5899336" y="4908233"/>
                </a:lnTo>
                <a:lnTo>
                  <a:pt x="5901701" y="4913948"/>
                </a:lnTo>
                <a:lnTo>
                  <a:pt x="5902883" y="4919663"/>
                </a:lnTo>
                <a:lnTo>
                  <a:pt x="5904066" y="4925695"/>
                </a:lnTo>
                <a:lnTo>
                  <a:pt x="5905248" y="4931410"/>
                </a:lnTo>
                <a:cubicBezTo>
                  <a:pt x="5905445" y="4933421"/>
                  <a:pt x="5905643" y="4935432"/>
                  <a:pt x="5905840" y="4937443"/>
                </a:cubicBezTo>
                <a:cubicBezTo>
                  <a:pt x="5905938" y="4939454"/>
                  <a:pt x="5906037" y="4941464"/>
                  <a:pt x="5906135" y="4943475"/>
                </a:cubicBezTo>
                <a:lnTo>
                  <a:pt x="5906726" y="4949508"/>
                </a:lnTo>
                <a:lnTo>
                  <a:pt x="5906135" y="4955223"/>
                </a:lnTo>
                <a:cubicBezTo>
                  <a:pt x="5906037" y="4957234"/>
                  <a:pt x="5905938" y="4959244"/>
                  <a:pt x="5905840" y="4961255"/>
                </a:cubicBezTo>
                <a:cubicBezTo>
                  <a:pt x="5905643" y="4963266"/>
                  <a:pt x="5905445" y="4965277"/>
                  <a:pt x="5905248" y="4967288"/>
                </a:cubicBezTo>
                <a:lnTo>
                  <a:pt x="5904066" y="4973003"/>
                </a:lnTo>
                <a:lnTo>
                  <a:pt x="5902883" y="4979035"/>
                </a:lnTo>
                <a:lnTo>
                  <a:pt x="5901701" y="4985068"/>
                </a:lnTo>
                <a:lnTo>
                  <a:pt x="5899336" y="4990783"/>
                </a:lnTo>
                <a:lnTo>
                  <a:pt x="5897268" y="4996180"/>
                </a:lnTo>
                <a:lnTo>
                  <a:pt x="5895199" y="5001895"/>
                </a:lnTo>
                <a:lnTo>
                  <a:pt x="5892243" y="5007293"/>
                </a:lnTo>
                <a:lnTo>
                  <a:pt x="5889287" y="5012690"/>
                </a:lnTo>
                <a:lnTo>
                  <a:pt x="5886036" y="5018088"/>
                </a:lnTo>
                <a:lnTo>
                  <a:pt x="5882489" y="5023168"/>
                </a:lnTo>
                <a:lnTo>
                  <a:pt x="5878646" y="5028248"/>
                </a:lnTo>
                <a:lnTo>
                  <a:pt x="5874509" y="5032693"/>
                </a:lnTo>
                <a:lnTo>
                  <a:pt x="5870075" y="5037455"/>
                </a:lnTo>
                <a:lnTo>
                  <a:pt x="5865346" y="5041900"/>
                </a:lnTo>
                <a:lnTo>
                  <a:pt x="5860617" y="5046028"/>
                </a:lnTo>
                <a:lnTo>
                  <a:pt x="5855592" y="5050155"/>
                </a:lnTo>
                <a:lnTo>
                  <a:pt x="5850567" y="5053648"/>
                </a:lnTo>
                <a:lnTo>
                  <a:pt x="5845247" y="5056823"/>
                </a:lnTo>
                <a:lnTo>
                  <a:pt x="5839926" y="5059680"/>
                </a:lnTo>
                <a:lnTo>
                  <a:pt x="5834311" y="5062538"/>
                </a:lnTo>
                <a:lnTo>
                  <a:pt x="5828695" y="5064760"/>
                </a:lnTo>
                <a:lnTo>
                  <a:pt x="5823375" y="5066983"/>
                </a:lnTo>
                <a:lnTo>
                  <a:pt x="5817463" y="5069205"/>
                </a:lnTo>
                <a:lnTo>
                  <a:pt x="5811552" y="5070475"/>
                </a:lnTo>
                <a:lnTo>
                  <a:pt x="5805640" y="5071428"/>
                </a:lnTo>
                <a:lnTo>
                  <a:pt x="5800024" y="5072698"/>
                </a:lnTo>
                <a:lnTo>
                  <a:pt x="5793817" y="5073333"/>
                </a:lnTo>
                <a:lnTo>
                  <a:pt x="5787610" y="5073650"/>
                </a:lnTo>
                <a:lnTo>
                  <a:pt x="5781994" y="5073968"/>
                </a:lnTo>
                <a:lnTo>
                  <a:pt x="5775787" y="5073650"/>
                </a:lnTo>
                <a:lnTo>
                  <a:pt x="5770171" y="5073333"/>
                </a:lnTo>
                <a:lnTo>
                  <a:pt x="5763965" y="5072698"/>
                </a:lnTo>
                <a:lnTo>
                  <a:pt x="5758349" y="5071428"/>
                </a:lnTo>
                <a:lnTo>
                  <a:pt x="5752141" y="5070475"/>
                </a:lnTo>
                <a:lnTo>
                  <a:pt x="5746526" y="5069205"/>
                </a:lnTo>
                <a:lnTo>
                  <a:pt x="5740614" y="5066983"/>
                </a:lnTo>
                <a:lnTo>
                  <a:pt x="5734998" y="5064760"/>
                </a:lnTo>
                <a:lnTo>
                  <a:pt x="5729382" y="5062538"/>
                </a:lnTo>
                <a:lnTo>
                  <a:pt x="5723767" y="5059680"/>
                </a:lnTo>
                <a:lnTo>
                  <a:pt x="5718446" y="5056823"/>
                </a:lnTo>
                <a:lnTo>
                  <a:pt x="5713421" y="5053648"/>
                </a:lnTo>
                <a:lnTo>
                  <a:pt x="5708396" y="5050155"/>
                </a:lnTo>
                <a:lnTo>
                  <a:pt x="5703372" y="5046028"/>
                </a:lnTo>
                <a:lnTo>
                  <a:pt x="5698347" y="5041900"/>
                </a:lnTo>
                <a:lnTo>
                  <a:pt x="5693618" y="5037455"/>
                </a:lnTo>
                <a:lnTo>
                  <a:pt x="5598148" y="4941888"/>
                </a:lnTo>
                <a:lnTo>
                  <a:pt x="5490560" y="4834573"/>
                </a:lnTo>
                <a:lnTo>
                  <a:pt x="5485830" y="4830128"/>
                </a:lnTo>
                <a:lnTo>
                  <a:pt x="5481397" y="4826000"/>
                </a:lnTo>
                <a:lnTo>
                  <a:pt x="5476372" y="4821873"/>
                </a:lnTo>
                <a:lnTo>
                  <a:pt x="5471348" y="4818380"/>
                </a:lnTo>
                <a:lnTo>
                  <a:pt x="5465732" y="4815205"/>
                </a:lnTo>
                <a:lnTo>
                  <a:pt x="5460411" y="4812348"/>
                </a:lnTo>
                <a:lnTo>
                  <a:pt x="5455091" y="4809173"/>
                </a:lnTo>
                <a:lnTo>
                  <a:pt x="5449475" y="4807268"/>
                </a:lnTo>
                <a:lnTo>
                  <a:pt x="5443563" y="4805045"/>
                </a:lnTo>
                <a:lnTo>
                  <a:pt x="5437948" y="4802823"/>
                </a:lnTo>
                <a:lnTo>
                  <a:pt x="5432036" y="4801553"/>
                </a:lnTo>
                <a:lnTo>
                  <a:pt x="5426420" y="4800283"/>
                </a:lnTo>
                <a:lnTo>
                  <a:pt x="5420509" y="4799330"/>
                </a:lnTo>
                <a:lnTo>
                  <a:pt x="5414597" y="4798695"/>
                </a:lnTo>
                <a:lnTo>
                  <a:pt x="5408391" y="4798060"/>
                </a:lnTo>
                <a:lnTo>
                  <a:pt x="5402775" y="4797743"/>
                </a:lnTo>
                <a:lnTo>
                  <a:pt x="5396568" y="4798060"/>
                </a:lnTo>
                <a:lnTo>
                  <a:pt x="5390361" y="4798695"/>
                </a:lnTo>
                <a:lnTo>
                  <a:pt x="5384745" y="4799330"/>
                </a:lnTo>
                <a:lnTo>
                  <a:pt x="5378538" y="4800283"/>
                </a:lnTo>
                <a:lnTo>
                  <a:pt x="5372922" y="4801553"/>
                </a:lnTo>
                <a:lnTo>
                  <a:pt x="5367010" y="4802823"/>
                </a:lnTo>
                <a:lnTo>
                  <a:pt x="5361394" y="4805045"/>
                </a:lnTo>
                <a:lnTo>
                  <a:pt x="5355483" y="4807268"/>
                </a:lnTo>
                <a:lnTo>
                  <a:pt x="5350163" y="4809173"/>
                </a:lnTo>
                <a:lnTo>
                  <a:pt x="5344547" y="4812348"/>
                </a:lnTo>
                <a:lnTo>
                  <a:pt x="5338931" y="4815205"/>
                </a:lnTo>
                <a:lnTo>
                  <a:pt x="5333906" y="4818380"/>
                </a:lnTo>
                <a:lnTo>
                  <a:pt x="5328881" y="4821873"/>
                </a:lnTo>
                <a:lnTo>
                  <a:pt x="5323857" y="4826000"/>
                </a:lnTo>
                <a:lnTo>
                  <a:pt x="5318832" y="4830128"/>
                </a:lnTo>
                <a:lnTo>
                  <a:pt x="5314398" y="4834573"/>
                </a:lnTo>
                <a:lnTo>
                  <a:pt x="5307305" y="4841875"/>
                </a:lnTo>
                <a:lnTo>
                  <a:pt x="5301393" y="4849813"/>
                </a:lnTo>
                <a:lnTo>
                  <a:pt x="5295482" y="4858068"/>
                </a:lnTo>
                <a:lnTo>
                  <a:pt x="5291048" y="4867275"/>
                </a:lnTo>
                <a:lnTo>
                  <a:pt x="5286910" y="4875848"/>
                </a:lnTo>
                <a:lnTo>
                  <a:pt x="5283659" y="4885055"/>
                </a:lnTo>
                <a:lnTo>
                  <a:pt x="5281294" y="4894580"/>
                </a:lnTo>
                <a:lnTo>
                  <a:pt x="5279521" y="4903788"/>
                </a:lnTo>
                <a:lnTo>
                  <a:pt x="5278339" y="4913630"/>
                </a:lnTo>
                <a:lnTo>
                  <a:pt x="5278339" y="4923155"/>
                </a:lnTo>
                <a:cubicBezTo>
                  <a:pt x="5278437" y="4926436"/>
                  <a:pt x="5278536" y="4929717"/>
                  <a:pt x="5278634" y="4932998"/>
                </a:cubicBezTo>
                <a:lnTo>
                  <a:pt x="5279816" y="4942205"/>
                </a:lnTo>
                <a:lnTo>
                  <a:pt x="5281885" y="4952048"/>
                </a:lnTo>
                <a:lnTo>
                  <a:pt x="5284546" y="4960938"/>
                </a:lnTo>
                <a:lnTo>
                  <a:pt x="5288092" y="4970145"/>
                </a:lnTo>
                <a:lnTo>
                  <a:pt x="5291935" y="4979353"/>
                </a:lnTo>
                <a:lnTo>
                  <a:pt x="5583665" y="5270500"/>
                </a:lnTo>
                <a:lnTo>
                  <a:pt x="5588098" y="5275263"/>
                </a:lnTo>
                <a:lnTo>
                  <a:pt x="5592237" y="5280343"/>
                </a:lnTo>
                <a:lnTo>
                  <a:pt x="5595784" y="5284788"/>
                </a:lnTo>
                <a:lnTo>
                  <a:pt x="5599626" y="5290185"/>
                </a:lnTo>
                <a:lnTo>
                  <a:pt x="5602582" y="5295265"/>
                </a:lnTo>
                <a:lnTo>
                  <a:pt x="5605833" y="5300663"/>
                </a:lnTo>
                <a:lnTo>
                  <a:pt x="5608493" y="5306060"/>
                </a:lnTo>
                <a:lnTo>
                  <a:pt x="5610857" y="5311775"/>
                </a:lnTo>
                <a:lnTo>
                  <a:pt x="5613222" y="5317490"/>
                </a:lnTo>
                <a:lnTo>
                  <a:pt x="5614996" y="5323523"/>
                </a:lnTo>
                <a:lnTo>
                  <a:pt x="5616474" y="5329238"/>
                </a:lnTo>
                <a:lnTo>
                  <a:pt x="5617656" y="5334953"/>
                </a:lnTo>
                <a:lnTo>
                  <a:pt x="5618838" y="5340985"/>
                </a:lnTo>
                <a:lnTo>
                  <a:pt x="5619725" y="5346700"/>
                </a:lnTo>
                <a:cubicBezTo>
                  <a:pt x="5619824" y="5348711"/>
                  <a:pt x="5619922" y="5350722"/>
                  <a:pt x="5620021" y="5352733"/>
                </a:cubicBezTo>
                <a:lnTo>
                  <a:pt x="5620021" y="5359083"/>
                </a:lnTo>
                <a:lnTo>
                  <a:pt x="5620021" y="5364798"/>
                </a:lnTo>
                <a:cubicBezTo>
                  <a:pt x="5619922" y="5366809"/>
                  <a:pt x="5619824" y="5368819"/>
                  <a:pt x="5619725" y="5370830"/>
                </a:cubicBezTo>
                <a:lnTo>
                  <a:pt x="5618838" y="5376545"/>
                </a:lnTo>
                <a:lnTo>
                  <a:pt x="5617656" y="5382578"/>
                </a:lnTo>
                <a:lnTo>
                  <a:pt x="5616474" y="5388293"/>
                </a:lnTo>
                <a:lnTo>
                  <a:pt x="5614996" y="5394008"/>
                </a:lnTo>
                <a:lnTo>
                  <a:pt x="5613222" y="5400040"/>
                </a:lnTo>
                <a:lnTo>
                  <a:pt x="5610857" y="5405755"/>
                </a:lnTo>
                <a:lnTo>
                  <a:pt x="5608493" y="5411470"/>
                </a:lnTo>
                <a:lnTo>
                  <a:pt x="5605833" y="5416868"/>
                </a:lnTo>
                <a:lnTo>
                  <a:pt x="5602582" y="5422265"/>
                </a:lnTo>
                <a:lnTo>
                  <a:pt x="5599626" y="5427663"/>
                </a:lnTo>
                <a:lnTo>
                  <a:pt x="5595784" y="5432743"/>
                </a:lnTo>
                <a:lnTo>
                  <a:pt x="5592237" y="5437505"/>
                </a:lnTo>
                <a:lnTo>
                  <a:pt x="5588098" y="5442268"/>
                </a:lnTo>
                <a:lnTo>
                  <a:pt x="5583665" y="5447030"/>
                </a:lnTo>
                <a:lnTo>
                  <a:pt x="5578936" y="5451158"/>
                </a:lnTo>
                <a:lnTo>
                  <a:pt x="5573911" y="5455603"/>
                </a:lnTo>
                <a:lnTo>
                  <a:pt x="5569182" y="5459095"/>
                </a:lnTo>
                <a:lnTo>
                  <a:pt x="5563862" y="5462905"/>
                </a:lnTo>
                <a:lnTo>
                  <a:pt x="5558837" y="5466080"/>
                </a:lnTo>
                <a:lnTo>
                  <a:pt x="5553517" y="5469255"/>
                </a:lnTo>
                <a:lnTo>
                  <a:pt x="5548196" y="5471795"/>
                </a:lnTo>
                <a:lnTo>
                  <a:pt x="5542285" y="5474335"/>
                </a:lnTo>
                <a:lnTo>
                  <a:pt x="5536964" y="5476558"/>
                </a:lnTo>
                <a:lnTo>
                  <a:pt x="5531348" y="5478145"/>
                </a:lnTo>
                <a:lnTo>
                  <a:pt x="5525437" y="5479733"/>
                </a:lnTo>
                <a:lnTo>
                  <a:pt x="5519230" y="5481003"/>
                </a:lnTo>
                <a:lnTo>
                  <a:pt x="5513614" y="5482273"/>
                </a:lnTo>
                <a:lnTo>
                  <a:pt x="5507999" y="5482908"/>
                </a:lnTo>
                <a:lnTo>
                  <a:pt x="5501791" y="5483225"/>
                </a:lnTo>
                <a:lnTo>
                  <a:pt x="5495585" y="5483543"/>
                </a:lnTo>
                <a:lnTo>
                  <a:pt x="6873545" y="6858000"/>
                </a:lnTo>
                <a:lnTo>
                  <a:pt x="8071474" y="6858000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/>
              </a:gs>
              <a:gs pos="0">
                <a:schemeClr val="tx2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="" xmlns:a16="http://schemas.microsoft.com/office/drawing/2014/main" id="{ABFCEA73-BFF9-43A4-9CE6-B01E78C5A3EF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58225" y="0"/>
            <a:ext cx="6489101" cy="6858000"/>
          </a:xfrm>
          <a:custGeom>
            <a:avLst/>
            <a:gdLst>
              <a:gd name="connsiteX0" fmla="*/ 1075853 w 6489101"/>
              <a:gd name="connsiteY0" fmla="*/ 0 h 6858000"/>
              <a:gd name="connsiteX1" fmla="*/ 644330 w 6489101"/>
              <a:gd name="connsiteY1" fmla="*/ 0 h 6858000"/>
              <a:gd name="connsiteX2" fmla="*/ 1745304 w 6489101"/>
              <a:gd name="connsiteY2" fmla="*/ 1101091 h 6858000"/>
              <a:gd name="connsiteX3" fmla="*/ 1750034 w 6489101"/>
              <a:gd name="connsiteY3" fmla="*/ 1105854 h 6858000"/>
              <a:gd name="connsiteX4" fmla="*/ 1753876 w 6489101"/>
              <a:gd name="connsiteY4" fmla="*/ 1110615 h 6858000"/>
              <a:gd name="connsiteX5" fmla="*/ 1758014 w 6489101"/>
              <a:gd name="connsiteY5" fmla="*/ 1115696 h 6858000"/>
              <a:gd name="connsiteX6" fmla="*/ 1761560 w 6489101"/>
              <a:gd name="connsiteY6" fmla="*/ 1120776 h 6858000"/>
              <a:gd name="connsiteX7" fmla="*/ 1764812 w 6489101"/>
              <a:gd name="connsiteY7" fmla="*/ 1126174 h 6858000"/>
              <a:gd name="connsiteX8" fmla="*/ 1767472 w 6489101"/>
              <a:gd name="connsiteY8" fmla="*/ 1131570 h 6858000"/>
              <a:gd name="connsiteX9" fmla="*/ 1770427 w 6489101"/>
              <a:gd name="connsiteY9" fmla="*/ 1136968 h 6858000"/>
              <a:gd name="connsiteX10" fmla="*/ 1773087 w 6489101"/>
              <a:gd name="connsiteY10" fmla="*/ 1142366 h 6858000"/>
              <a:gd name="connsiteX11" fmla="*/ 1775156 w 6489101"/>
              <a:gd name="connsiteY11" fmla="*/ 1148081 h 6858000"/>
              <a:gd name="connsiteX12" fmla="*/ 1776930 w 6489101"/>
              <a:gd name="connsiteY12" fmla="*/ 1153796 h 6858000"/>
              <a:gd name="connsiteX13" fmla="*/ 1778408 w 6489101"/>
              <a:gd name="connsiteY13" fmla="*/ 1159829 h 6858000"/>
              <a:gd name="connsiteX14" fmla="*/ 1779885 w 6489101"/>
              <a:gd name="connsiteY14" fmla="*/ 1165544 h 6858000"/>
              <a:gd name="connsiteX15" fmla="*/ 1780772 w 6489101"/>
              <a:gd name="connsiteY15" fmla="*/ 1171893 h 6858000"/>
              <a:gd name="connsiteX16" fmla="*/ 1781659 w 6489101"/>
              <a:gd name="connsiteY16" fmla="*/ 1177608 h 6858000"/>
              <a:gd name="connsiteX17" fmla="*/ 1781954 w 6489101"/>
              <a:gd name="connsiteY17" fmla="*/ 1183641 h 6858000"/>
              <a:gd name="connsiteX18" fmla="*/ 1781954 w 6489101"/>
              <a:gd name="connsiteY18" fmla="*/ 1189356 h 6858000"/>
              <a:gd name="connsiteX19" fmla="*/ 1781954 w 6489101"/>
              <a:gd name="connsiteY19" fmla="*/ 1195388 h 6858000"/>
              <a:gd name="connsiteX20" fmla="*/ 1781659 w 6489101"/>
              <a:gd name="connsiteY20" fmla="*/ 1201739 h 6858000"/>
              <a:gd name="connsiteX21" fmla="*/ 1780772 w 6489101"/>
              <a:gd name="connsiteY21" fmla="*/ 1207454 h 6858000"/>
              <a:gd name="connsiteX22" fmla="*/ 1779885 w 6489101"/>
              <a:gd name="connsiteY22" fmla="*/ 1213486 h 6858000"/>
              <a:gd name="connsiteX23" fmla="*/ 1778408 w 6489101"/>
              <a:gd name="connsiteY23" fmla="*/ 1219200 h 6858000"/>
              <a:gd name="connsiteX24" fmla="*/ 1776930 w 6489101"/>
              <a:gd name="connsiteY24" fmla="*/ 1225233 h 6858000"/>
              <a:gd name="connsiteX25" fmla="*/ 1775156 w 6489101"/>
              <a:gd name="connsiteY25" fmla="*/ 1230949 h 6858000"/>
              <a:gd name="connsiteX26" fmla="*/ 1773087 w 6489101"/>
              <a:gd name="connsiteY26" fmla="*/ 1236346 h 6858000"/>
              <a:gd name="connsiteX27" fmla="*/ 1770427 w 6489101"/>
              <a:gd name="connsiteY27" fmla="*/ 1242061 h 6858000"/>
              <a:gd name="connsiteX28" fmla="*/ 1767472 w 6489101"/>
              <a:gd name="connsiteY28" fmla="*/ 1247459 h 6858000"/>
              <a:gd name="connsiteX29" fmla="*/ 1764812 w 6489101"/>
              <a:gd name="connsiteY29" fmla="*/ 1252855 h 6858000"/>
              <a:gd name="connsiteX30" fmla="*/ 1761560 w 6489101"/>
              <a:gd name="connsiteY30" fmla="*/ 1258254 h 6858000"/>
              <a:gd name="connsiteX31" fmla="*/ 1758014 w 6489101"/>
              <a:gd name="connsiteY31" fmla="*/ 1263333 h 6858000"/>
              <a:gd name="connsiteX32" fmla="*/ 1753876 w 6489101"/>
              <a:gd name="connsiteY32" fmla="*/ 1268413 h 6858000"/>
              <a:gd name="connsiteX33" fmla="*/ 1750034 w 6489101"/>
              <a:gd name="connsiteY33" fmla="*/ 1273494 h 6858000"/>
              <a:gd name="connsiteX34" fmla="*/ 1745304 w 6489101"/>
              <a:gd name="connsiteY34" fmla="*/ 1278255 h 6858000"/>
              <a:gd name="connsiteX35" fmla="*/ 1740575 w 6489101"/>
              <a:gd name="connsiteY35" fmla="*/ 1282384 h 6858000"/>
              <a:gd name="connsiteX36" fmla="*/ 1736142 w 6489101"/>
              <a:gd name="connsiteY36" fmla="*/ 1286510 h 6858000"/>
              <a:gd name="connsiteX37" fmla="*/ 1731117 w 6489101"/>
              <a:gd name="connsiteY37" fmla="*/ 1290321 h 6858000"/>
              <a:gd name="connsiteX38" fmla="*/ 1726093 w 6489101"/>
              <a:gd name="connsiteY38" fmla="*/ 1293814 h 6858000"/>
              <a:gd name="connsiteX39" fmla="*/ 1720477 w 6489101"/>
              <a:gd name="connsiteY39" fmla="*/ 1297306 h 6858000"/>
              <a:gd name="connsiteX40" fmla="*/ 1715157 w 6489101"/>
              <a:gd name="connsiteY40" fmla="*/ 1300481 h 6858000"/>
              <a:gd name="connsiteX41" fmla="*/ 1709837 w 6489101"/>
              <a:gd name="connsiteY41" fmla="*/ 1303021 h 6858000"/>
              <a:gd name="connsiteX42" fmla="*/ 1703926 w 6489101"/>
              <a:gd name="connsiteY42" fmla="*/ 1305560 h 6858000"/>
              <a:gd name="connsiteX43" fmla="*/ 1698310 w 6489101"/>
              <a:gd name="connsiteY43" fmla="*/ 1307465 h 6858000"/>
              <a:gd name="connsiteX44" fmla="*/ 1692398 w 6489101"/>
              <a:gd name="connsiteY44" fmla="*/ 1309371 h 6858000"/>
              <a:gd name="connsiteX45" fmla="*/ 1686783 w 6489101"/>
              <a:gd name="connsiteY45" fmla="*/ 1311275 h 6858000"/>
              <a:gd name="connsiteX46" fmla="*/ 1681167 w 6489101"/>
              <a:gd name="connsiteY46" fmla="*/ 1312228 h 6858000"/>
              <a:gd name="connsiteX47" fmla="*/ 1674960 w 6489101"/>
              <a:gd name="connsiteY47" fmla="*/ 1313180 h 6858000"/>
              <a:gd name="connsiteX48" fmla="*/ 1668754 w 6489101"/>
              <a:gd name="connsiteY48" fmla="*/ 1314133 h 6858000"/>
              <a:gd name="connsiteX49" fmla="*/ 1663138 w 6489101"/>
              <a:gd name="connsiteY49" fmla="*/ 1314450 h 6858000"/>
              <a:gd name="connsiteX50" fmla="*/ 1656931 w 6489101"/>
              <a:gd name="connsiteY50" fmla="*/ 1314769 h 6858000"/>
              <a:gd name="connsiteX51" fmla="*/ 1651020 w 6489101"/>
              <a:gd name="connsiteY51" fmla="*/ 1314450 h 6858000"/>
              <a:gd name="connsiteX52" fmla="*/ 1645108 w 6489101"/>
              <a:gd name="connsiteY52" fmla="*/ 1314133 h 6858000"/>
              <a:gd name="connsiteX53" fmla="*/ 1638902 w 6489101"/>
              <a:gd name="connsiteY53" fmla="*/ 1313180 h 6858000"/>
              <a:gd name="connsiteX54" fmla="*/ 1633286 w 6489101"/>
              <a:gd name="connsiteY54" fmla="*/ 1312228 h 6858000"/>
              <a:gd name="connsiteX55" fmla="*/ 1627079 w 6489101"/>
              <a:gd name="connsiteY55" fmla="*/ 1311275 h 6858000"/>
              <a:gd name="connsiteX56" fmla="*/ 1621463 w 6489101"/>
              <a:gd name="connsiteY56" fmla="*/ 1309371 h 6858000"/>
              <a:gd name="connsiteX57" fmla="*/ 1615552 w 6489101"/>
              <a:gd name="connsiteY57" fmla="*/ 1307465 h 6858000"/>
              <a:gd name="connsiteX58" fmla="*/ 1609936 w 6489101"/>
              <a:gd name="connsiteY58" fmla="*/ 1305560 h 6858000"/>
              <a:gd name="connsiteX59" fmla="*/ 1604320 w 6489101"/>
              <a:gd name="connsiteY59" fmla="*/ 1303021 h 6858000"/>
              <a:gd name="connsiteX60" fmla="*/ 1598705 w 6489101"/>
              <a:gd name="connsiteY60" fmla="*/ 1300481 h 6858000"/>
              <a:gd name="connsiteX61" fmla="*/ 1593385 w 6489101"/>
              <a:gd name="connsiteY61" fmla="*/ 1297306 h 6858000"/>
              <a:gd name="connsiteX62" fmla="*/ 1588360 w 6489101"/>
              <a:gd name="connsiteY62" fmla="*/ 1293814 h 6858000"/>
              <a:gd name="connsiteX63" fmla="*/ 1583040 w 6489101"/>
              <a:gd name="connsiteY63" fmla="*/ 1290321 h 6858000"/>
              <a:gd name="connsiteX64" fmla="*/ 1578015 w 6489101"/>
              <a:gd name="connsiteY64" fmla="*/ 1286510 h 6858000"/>
              <a:gd name="connsiteX65" fmla="*/ 1573286 w 6489101"/>
              <a:gd name="connsiteY65" fmla="*/ 1282384 h 6858000"/>
              <a:gd name="connsiteX66" fmla="*/ 1568557 w 6489101"/>
              <a:gd name="connsiteY66" fmla="*/ 1278255 h 6858000"/>
              <a:gd name="connsiteX67" fmla="*/ 290540 w 6489101"/>
              <a:gd name="connsiteY67" fmla="*/ 0 h 6858000"/>
              <a:gd name="connsiteX68" fmla="*/ 0 w 6489101"/>
              <a:gd name="connsiteY68" fmla="*/ 0 h 6858000"/>
              <a:gd name="connsiteX69" fmla="*/ 0 w 6489101"/>
              <a:gd name="connsiteY69" fmla="*/ 6858000 h 6858000"/>
              <a:gd name="connsiteX70" fmla="*/ 6489101 w 6489101"/>
              <a:gd name="connsiteY70" fmla="*/ 6858000 h 6858000"/>
              <a:gd name="connsiteX71" fmla="*/ 1481070 w 6489101"/>
              <a:gd name="connsiteY71" fmla="*/ 1828166 h 6858000"/>
              <a:gd name="connsiteX72" fmla="*/ 1476637 w 6489101"/>
              <a:gd name="connsiteY72" fmla="*/ 1823404 h 6858000"/>
              <a:gd name="connsiteX73" fmla="*/ 1472204 w 6489101"/>
              <a:gd name="connsiteY73" fmla="*/ 1818640 h 6858000"/>
              <a:gd name="connsiteX74" fmla="*/ 1468657 w 6489101"/>
              <a:gd name="connsiteY74" fmla="*/ 1814195 h 6858000"/>
              <a:gd name="connsiteX75" fmla="*/ 1465110 w 6489101"/>
              <a:gd name="connsiteY75" fmla="*/ 1808799 h 6858000"/>
              <a:gd name="connsiteX76" fmla="*/ 1461859 w 6489101"/>
              <a:gd name="connsiteY76" fmla="*/ 1803718 h 6858000"/>
              <a:gd name="connsiteX77" fmla="*/ 1459199 w 6489101"/>
              <a:gd name="connsiteY77" fmla="*/ 1798321 h 6858000"/>
              <a:gd name="connsiteX78" fmla="*/ 1456243 w 6489101"/>
              <a:gd name="connsiteY78" fmla="*/ 1792924 h 6858000"/>
              <a:gd name="connsiteX79" fmla="*/ 1453878 w 6489101"/>
              <a:gd name="connsiteY79" fmla="*/ 1787526 h 6858000"/>
              <a:gd name="connsiteX80" fmla="*/ 1451810 w 6489101"/>
              <a:gd name="connsiteY80" fmla="*/ 1781811 h 6858000"/>
              <a:gd name="connsiteX81" fmla="*/ 1450036 w 6489101"/>
              <a:gd name="connsiteY81" fmla="*/ 1776095 h 6858000"/>
              <a:gd name="connsiteX82" fmla="*/ 1448263 w 6489101"/>
              <a:gd name="connsiteY82" fmla="*/ 1770380 h 6858000"/>
              <a:gd name="connsiteX83" fmla="*/ 1447081 w 6489101"/>
              <a:gd name="connsiteY83" fmla="*/ 1764665 h 6858000"/>
              <a:gd name="connsiteX84" fmla="*/ 1446194 w 6489101"/>
              <a:gd name="connsiteY84" fmla="*/ 1758634 h 6858000"/>
              <a:gd name="connsiteX85" fmla="*/ 1445307 w 6489101"/>
              <a:gd name="connsiteY85" fmla="*/ 1752919 h 6858000"/>
              <a:gd name="connsiteX86" fmla="*/ 1445012 w 6489101"/>
              <a:gd name="connsiteY86" fmla="*/ 1746885 h 6858000"/>
              <a:gd name="connsiteX87" fmla="*/ 1445012 w 6489101"/>
              <a:gd name="connsiteY87" fmla="*/ 1741170 h 6858000"/>
              <a:gd name="connsiteX88" fmla="*/ 1445012 w 6489101"/>
              <a:gd name="connsiteY88" fmla="*/ 1735139 h 6858000"/>
              <a:gd name="connsiteX89" fmla="*/ 1445307 w 6489101"/>
              <a:gd name="connsiteY89" fmla="*/ 1729424 h 6858000"/>
              <a:gd name="connsiteX90" fmla="*/ 1446194 w 6489101"/>
              <a:gd name="connsiteY90" fmla="*/ 1723074 h 6858000"/>
              <a:gd name="connsiteX91" fmla="*/ 1447081 w 6489101"/>
              <a:gd name="connsiteY91" fmla="*/ 1717358 h 6858000"/>
              <a:gd name="connsiteX92" fmla="*/ 1448263 w 6489101"/>
              <a:gd name="connsiteY92" fmla="*/ 1711643 h 6858000"/>
              <a:gd name="connsiteX93" fmla="*/ 1450036 w 6489101"/>
              <a:gd name="connsiteY93" fmla="*/ 1705929 h 6858000"/>
              <a:gd name="connsiteX94" fmla="*/ 1451810 w 6489101"/>
              <a:gd name="connsiteY94" fmla="*/ 1700214 h 6858000"/>
              <a:gd name="connsiteX95" fmla="*/ 1453878 w 6489101"/>
              <a:gd name="connsiteY95" fmla="*/ 1694816 h 6858000"/>
              <a:gd name="connsiteX96" fmla="*/ 1456243 w 6489101"/>
              <a:gd name="connsiteY96" fmla="*/ 1689101 h 6858000"/>
              <a:gd name="connsiteX97" fmla="*/ 1459199 w 6489101"/>
              <a:gd name="connsiteY97" fmla="*/ 1683703 h 6858000"/>
              <a:gd name="connsiteX98" fmla="*/ 1461859 w 6489101"/>
              <a:gd name="connsiteY98" fmla="*/ 1678305 h 6858000"/>
              <a:gd name="connsiteX99" fmla="*/ 1465110 w 6489101"/>
              <a:gd name="connsiteY99" fmla="*/ 1673226 h 6858000"/>
              <a:gd name="connsiteX100" fmla="*/ 1468657 w 6489101"/>
              <a:gd name="connsiteY100" fmla="*/ 1668145 h 6858000"/>
              <a:gd name="connsiteX101" fmla="*/ 1472204 w 6489101"/>
              <a:gd name="connsiteY101" fmla="*/ 1663066 h 6858000"/>
              <a:gd name="connsiteX102" fmla="*/ 1476637 w 6489101"/>
              <a:gd name="connsiteY102" fmla="*/ 1658621 h 6858000"/>
              <a:gd name="connsiteX103" fmla="*/ 1481070 w 6489101"/>
              <a:gd name="connsiteY103" fmla="*/ 1653859 h 6858000"/>
              <a:gd name="connsiteX104" fmla="*/ 1485504 w 6489101"/>
              <a:gd name="connsiteY104" fmla="*/ 1649414 h 6858000"/>
              <a:gd name="connsiteX105" fmla="*/ 1490233 w 6489101"/>
              <a:gd name="connsiteY105" fmla="*/ 1645603 h 6858000"/>
              <a:gd name="connsiteX106" fmla="*/ 1495258 w 6489101"/>
              <a:gd name="connsiteY106" fmla="*/ 1641794 h 6858000"/>
              <a:gd name="connsiteX107" fmla="*/ 1500282 w 6489101"/>
              <a:gd name="connsiteY107" fmla="*/ 1637984 h 6858000"/>
              <a:gd name="connsiteX108" fmla="*/ 1505307 w 6489101"/>
              <a:gd name="connsiteY108" fmla="*/ 1634809 h 6858000"/>
              <a:gd name="connsiteX109" fmla="*/ 1510922 w 6489101"/>
              <a:gd name="connsiteY109" fmla="*/ 1631950 h 6858000"/>
              <a:gd name="connsiteX110" fmla="*/ 1516242 w 6489101"/>
              <a:gd name="connsiteY110" fmla="*/ 1629094 h 6858000"/>
              <a:gd name="connsiteX111" fmla="*/ 1521858 w 6489101"/>
              <a:gd name="connsiteY111" fmla="*/ 1626871 h 6858000"/>
              <a:gd name="connsiteX112" fmla="*/ 1527178 w 6489101"/>
              <a:gd name="connsiteY112" fmla="*/ 1624649 h 6858000"/>
              <a:gd name="connsiteX113" fmla="*/ 1533090 w 6489101"/>
              <a:gd name="connsiteY113" fmla="*/ 1623061 h 6858000"/>
              <a:gd name="connsiteX114" fmla="*/ 1538705 w 6489101"/>
              <a:gd name="connsiteY114" fmla="*/ 1621155 h 6858000"/>
              <a:gd name="connsiteX115" fmla="*/ 1544617 w 6489101"/>
              <a:gd name="connsiteY115" fmla="*/ 1620204 h 6858000"/>
              <a:gd name="connsiteX116" fmla="*/ 1550232 w 6489101"/>
              <a:gd name="connsiteY116" fmla="*/ 1618934 h 6858000"/>
              <a:gd name="connsiteX117" fmla="*/ 1556439 w 6489101"/>
              <a:gd name="connsiteY117" fmla="*/ 1618299 h 6858000"/>
              <a:gd name="connsiteX118" fmla="*/ 1562055 w 6489101"/>
              <a:gd name="connsiteY118" fmla="*/ 1617981 h 6858000"/>
              <a:gd name="connsiteX119" fmla="*/ 1568262 w 6489101"/>
              <a:gd name="connsiteY119" fmla="*/ 1617981 h 6858000"/>
              <a:gd name="connsiteX120" fmla="*/ 1573878 w 6489101"/>
              <a:gd name="connsiteY120" fmla="*/ 1617981 h 6858000"/>
              <a:gd name="connsiteX121" fmla="*/ 1580084 w 6489101"/>
              <a:gd name="connsiteY121" fmla="*/ 1618299 h 6858000"/>
              <a:gd name="connsiteX122" fmla="*/ 1585996 w 6489101"/>
              <a:gd name="connsiteY122" fmla="*/ 1618934 h 6858000"/>
              <a:gd name="connsiteX123" fmla="*/ 1591611 w 6489101"/>
              <a:gd name="connsiteY123" fmla="*/ 1620204 h 6858000"/>
              <a:gd name="connsiteX124" fmla="*/ 1597227 w 6489101"/>
              <a:gd name="connsiteY124" fmla="*/ 1621155 h 6858000"/>
              <a:gd name="connsiteX125" fmla="*/ 1603138 w 6489101"/>
              <a:gd name="connsiteY125" fmla="*/ 1623061 h 6858000"/>
              <a:gd name="connsiteX126" fmla="*/ 1608754 w 6489101"/>
              <a:gd name="connsiteY126" fmla="*/ 1624649 h 6858000"/>
              <a:gd name="connsiteX127" fmla="*/ 1614665 w 6489101"/>
              <a:gd name="connsiteY127" fmla="*/ 1626871 h 6858000"/>
              <a:gd name="connsiteX128" fmla="*/ 1619986 w 6489101"/>
              <a:gd name="connsiteY128" fmla="*/ 1629094 h 6858000"/>
              <a:gd name="connsiteX129" fmla="*/ 1625306 w 6489101"/>
              <a:gd name="connsiteY129" fmla="*/ 1631950 h 6858000"/>
              <a:gd name="connsiteX130" fmla="*/ 1630626 w 6489101"/>
              <a:gd name="connsiteY130" fmla="*/ 1634809 h 6858000"/>
              <a:gd name="connsiteX131" fmla="*/ 1635650 w 6489101"/>
              <a:gd name="connsiteY131" fmla="*/ 1637984 h 6858000"/>
              <a:gd name="connsiteX132" fmla="*/ 1640675 w 6489101"/>
              <a:gd name="connsiteY132" fmla="*/ 1641794 h 6858000"/>
              <a:gd name="connsiteX133" fmla="*/ 1645700 w 6489101"/>
              <a:gd name="connsiteY133" fmla="*/ 1645603 h 6858000"/>
              <a:gd name="connsiteX134" fmla="*/ 1650428 w 6489101"/>
              <a:gd name="connsiteY134" fmla="*/ 1649414 h 6858000"/>
              <a:gd name="connsiteX135" fmla="*/ 1655158 w 6489101"/>
              <a:gd name="connsiteY135" fmla="*/ 1653859 h 6858000"/>
              <a:gd name="connsiteX136" fmla="*/ 2324018 w 6489101"/>
              <a:gd name="connsiteY136" fmla="*/ 2322830 h 6858000"/>
              <a:gd name="connsiteX137" fmla="*/ 2328747 w 6489101"/>
              <a:gd name="connsiteY137" fmla="*/ 2326958 h 6858000"/>
              <a:gd name="connsiteX138" fmla="*/ 2333476 w 6489101"/>
              <a:gd name="connsiteY138" fmla="*/ 2331085 h 6858000"/>
              <a:gd name="connsiteX139" fmla="*/ 2338501 w 6489101"/>
              <a:gd name="connsiteY139" fmla="*/ 2334895 h 6858000"/>
              <a:gd name="connsiteX140" fmla="*/ 2343525 w 6489101"/>
              <a:gd name="connsiteY140" fmla="*/ 2338705 h 6858000"/>
              <a:gd name="connsiteX141" fmla="*/ 2348550 w 6489101"/>
              <a:gd name="connsiteY141" fmla="*/ 2341880 h 6858000"/>
              <a:gd name="connsiteX142" fmla="*/ 2353870 w 6489101"/>
              <a:gd name="connsiteY142" fmla="*/ 2344738 h 6858000"/>
              <a:gd name="connsiteX143" fmla="*/ 2359190 w 6489101"/>
              <a:gd name="connsiteY143" fmla="*/ 2347595 h 6858000"/>
              <a:gd name="connsiteX144" fmla="*/ 2365101 w 6489101"/>
              <a:gd name="connsiteY144" fmla="*/ 2349818 h 6858000"/>
              <a:gd name="connsiteX145" fmla="*/ 2370422 w 6489101"/>
              <a:gd name="connsiteY145" fmla="*/ 2351723 h 6858000"/>
              <a:gd name="connsiteX146" fmla="*/ 2376037 w 6489101"/>
              <a:gd name="connsiteY146" fmla="*/ 2353628 h 6858000"/>
              <a:gd name="connsiteX147" fmla="*/ 2381949 w 6489101"/>
              <a:gd name="connsiteY147" fmla="*/ 2355534 h 6858000"/>
              <a:gd name="connsiteX148" fmla="*/ 2387564 w 6489101"/>
              <a:gd name="connsiteY148" fmla="*/ 2356485 h 6858000"/>
              <a:gd name="connsiteX149" fmla="*/ 2393476 w 6489101"/>
              <a:gd name="connsiteY149" fmla="*/ 2357755 h 6858000"/>
              <a:gd name="connsiteX150" fmla="*/ 2399387 w 6489101"/>
              <a:gd name="connsiteY150" fmla="*/ 2358391 h 6858000"/>
              <a:gd name="connsiteX151" fmla="*/ 2405298 w 6489101"/>
              <a:gd name="connsiteY151" fmla="*/ 2358708 h 6858000"/>
              <a:gd name="connsiteX152" fmla="*/ 2411209 w 6489101"/>
              <a:gd name="connsiteY152" fmla="*/ 2358708 h 6858000"/>
              <a:gd name="connsiteX153" fmla="*/ 2417121 w 6489101"/>
              <a:gd name="connsiteY153" fmla="*/ 2358708 h 6858000"/>
              <a:gd name="connsiteX154" fmla="*/ 2423032 w 6489101"/>
              <a:gd name="connsiteY154" fmla="*/ 2358391 h 6858000"/>
              <a:gd name="connsiteX155" fmla="*/ 2428943 w 6489101"/>
              <a:gd name="connsiteY155" fmla="*/ 2357755 h 6858000"/>
              <a:gd name="connsiteX156" fmla="*/ 2434559 w 6489101"/>
              <a:gd name="connsiteY156" fmla="*/ 2356485 h 6858000"/>
              <a:gd name="connsiteX157" fmla="*/ 2440470 w 6489101"/>
              <a:gd name="connsiteY157" fmla="*/ 2355534 h 6858000"/>
              <a:gd name="connsiteX158" fmla="*/ 2446086 w 6489101"/>
              <a:gd name="connsiteY158" fmla="*/ 2353628 h 6858000"/>
              <a:gd name="connsiteX159" fmla="*/ 2451997 w 6489101"/>
              <a:gd name="connsiteY159" fmla="*/ 2351723 h 6858000"/>
              <a:gd name="connsiteX160" fmla="*/ 2457613 w 6489101"/>
              <a:gd name="connsiteY160" fmla="*/ 2349818 h 6858000"/>
              <a:gd name="connsiteX161" fmla="*/ 2462933 w 6489101"/>
              <a:gd name="connsiteY161" fmla="*/ 2347595 h 6858000"/>
              <a:gd name="connsiteX162" fmla="*/ 2468549 w 6489101"/>
              <a:gd name="connsiteY162" fmla="*/ 2344738 h 6858000"/>
              <a:gd name="connsiteX163" fmla="*/ 2473869 w 6489101"/>
              <a:gd name="connsiteY163" fmla="*/ 2341880 h 6858000"/>
              <a:gd name="connsiteX164" fmla="*/ 2478893 w 6489101"/>
              <a:gd name="connsiteY164" fmla="*/ 2338705 h 6858000"/>
              <a:gd name="connsiteX165" fmla="*/ 2484214 w 6489101"/>
              <a:gd name="connsiteY165" fmla="*/ 2334895 h 6858000"/>
              <a:gd name="connsiteX166" fmla="*/ 2488943 w 6489101"/>
              <a:gd name="connsiteY166" fmla="*/ 2331085 h 6858000"/>
              <a:gd name="connsiteX167" fmla="*/ 2493672 w 6489101"/>
              <a:gd name="connsiteY167" fmla="*/ 2326958 h 6858000"/>
              <a:gd name="connsiteX168" fmla="*/ 2498105 w 6489101"/>
              <a:gd name="connsiteY168" fmla="*/ 2322830 h 6858000"/>
              <a:gd name="connsiteX169" fmla="*/ 2502539 w 6489101"/>
              <a:gd name="connsiteY169" fmla="*/ 2318068 h 6858000"/>
              <a:gd name="connsiteX170" fmla="*/ 2506972 w 6489101"/>
              <a:gd name="connsiteY170" fmla="*/ 2313306 h 6858000"/>
              <a:gd name="connsiteX171" fmla="*/ 2510519 w 6489101"/>
              <a:gd name="connsiteY171" fmla="*/ 2308544 h 6858000"/>
              <a:gd name="connsiteX172" fmla="*/ 2514066 w 6489101"/>
              <a:gd name="connsiteY172" fmla="*/ 2303463 h 6858000"/>
              <a:gd name="connsiteX173" fmla="*/ 2517317 w 6489101"/>
              <a:gd name="connsiteY173" fmla="*/ 2298384 h 6858000"/>
              <a:gd name="connsiteX174" fmla="*/ 2520272 w 6489101"/>
              <a:gd name="connsiteY174" fmla="*/ 2292985 h 6858000"/>
              <a:gd name="connsiteX175" fmla="*/ 2522932 w 6489101"/>
              <a:gd name="connsiteY175" fmla="*/ 2287588 h 6858000"/>
              <a:gd name="connsiteX176" fmla="*/ 2525593 w 6489101"/>
              <a:gd name="connsiteY176" fmla="*/ 2281873 h 6858000"/>
              <a:gd name="connsiteX177" fmla="*/ 2527366 w 6489101"/>
              <a:gd name="connsiteY177" fmla="*/ 2276476 h 6858000"/>
              <a:gd name="connsiteX178" fmla="*/ 2529435 w 6489101"/>
              <a:gd name="connsiteY178" fmla="*/ 2270761 h 6858000"/>
              <a:gd name="connsiteX179" fmla="*/ 2530913 w 6489101"/>
              <a:gd name="connsiteY179" fmla="*/ 2265046 h 6858000"/>
              <a:gd name="connsiteX180" fmla="*/ 2532095 w 6489101"/>
              <a:gd name="connsiteY180" fmla="*/ 2259331 h 6858000"/>
              <a:gd name="connsiteX181" fmla="*/ 2532982 w 6489101"/>
              <a:gd name="connsiteY181" fmla="*/ 2253298 h 6858000"/>
              <a:gd name="connsiteX182" fmla="*/ 2533868 w 6489101"/>
              <a:gd name="connsiteY182" fmla="*/ 2247266 h 6858000"/>
              <a:gd name="connsiteX183" fmla="*/ 2534164 w 6489101"/>
              <a:gd name="connsiteY183" fmla="*/ 2241551 h 6858000"/>
              <a:gd name="connsiteX184" fmla="*/ 2534459 w 6489101"/>
              <a:gd name="connsiteY184" fmla="*/ 2235519 h 6858000"/>
              <a:gd name="connsiteX185" fmla="*/ 2534164 w 6489101"/>
              <a:gd name="connsiteY185" fmla="*/ 2229804 h 6858000"/>
              <a:gd name="connsiteX186" fmla="*/ 2533868 w 6489101"/>
              <a:gd name="connsiteY186" fmla="*/ 2223770 h 6858000"/>
              <a:gd name="connsiteX187" fmla="*/ 2532982 w 6489101"/>
              <a:gd name="connsiteY187" fmla="*/ 2217739 h 6858000"/>
              <a:gd name="connsiteX188" fmla="*/ 2532095 w 6489101"/>
              <a:gd name="connsiteY188" fmla="*/ 2212024 h 6858000"/>
              <a:gd name="connsiteX189" fmla="*/ 2530913 w 6489101"/>
              <a:gd name="connsiteY189" fmla="*/ 2206309 h 6858000"/>
              <a:gd name="connsiteX190" fmla="*/ 2529435 w 6489101"/>
              <a:gd name="connsiteY190" fmla="*/ 2200593 h 6858000"/>
              <a:gd name="connsiteX191" fmla="*/ 2527366 w 6489101"/>
              <a:gd name="connsiteY191" fmla="*/ 2194878 h 6858000"/>
              <a:gd name="connsiteX192" fmla="*/ 2525593 w 6489101"/>
              <a:gd name="connsiteY192" fmla="*/ 2189163 h 6858000"/>
              <a:gd name="connsiteX193" fmla="*/ 2522932 w 6489101"/>
              <a:gd name="connsiteY193" fmla="*/ 2183765 h 6858000"/>
              <a:gd name="connsiteX194" fmla="*/ 2520272 w 6489101"/>
              <a:gd name="connsiteY194" fmla="*/ 2178368 h 6858000"/>
              <a:gd name="connsiteX195" fmla="*/ 2517317 w 6489101"/>
              <a:gd name="connsiteY195" fmla="*/ 2172970 h 6858000"/>
              <a:gd name="connsiteX196" fmla="*/ 2514066 w 6489101"/>
              <a:gd name="connsiteY196" fmla="*/ 2167890 h 6858000"/>
              <a:gd name="connsiteX197" fmla="*/ 2510519 w 6489101"/>
              <a:gd name="connsiteY197" fmla="*/ 2162494 h 6858000"/>
              <a:gd name="connsiteX198" fmla="*/ 2506972 w 6489101"/>
              <a:gd name="connsiteY198" fmla="*/ 2157730 h 6858000"/>
              <a:gd name="connsiteX199" fmla="*/ 2502539 w 6489101"/>
              <a:gd name="connsiteY199" fmla="*/ 2153285 h 6858000"/>
              <a:gd name="connsiteX200" fmla="*/ 2498105 w 6489101"/>
              <a:gd name="connsiteY200" fmla="*/ 2148523 h 6858000"/>
              <a:gd name="connsiteX201" fmla="*/ 2111508 w 6489101"/>
              <a:gd name="connsiteY201" fmla="*/ 1761490 h 6858000"/>
              <a:gd name="connsiteX202" fmla="*/ 1915254 w 6489101"/>
              <a:gd name="connsiteY202" fmla="*/ 1565276 h 6858000"/>
              <a:gd name="connsiteX203" fmla="*/ 1910524 w 6489101"/>
              <a:gd name="connsiteY203" fmla="*/ 1560514 h 6858000"/>
              <a:gd name="connsiteX204" fmla="*/ 1906682 w 6489101"/>
              <a:gd name="connsiteY204" fmla="*/ 1555751 h 6858000"/>
              <a:gd name="connsiteX205" fmla="*/ 1902544 w 6489101"/>
              <a:gd name="connsiteY205" fmla="*/ 1550671 h 6858000"/>
              <a:gd name="connsiteX206" fmla="*/ 1899588 w 6489101"/>
              <a:gd name="connsiteY206" fmla="*/ 1545909 h 6858000"/>
              <a:gd name="connsiteX207" fmla="*/ 1896338 w 6489101"/>
              <a:gd name="connsiteY207" fmla="*/ 1540829 h 6858000"/>
              <a:gd name="connsiteX208" fmla="*/ 1893086 w 6489101"/>
              <a:gd name="connsiteY208" fmla="*/ 1535430 h 6858000"/>
              <a:gd name="connsiteX209" fmla="*/ 1890426 w 6489101"/>
              <a:gd name="connsiteY209" fmla="*/ 1530034 h 6858000"/>
              <a:gd name="connsiteX210" fmla="*/ 1888062 w 6489101"/>
              <a:gd name="connsiteY210" fmla="*/ 1524635 h 6858000"/>
              <a:gd name="connsiteX211" fmla="*/ 1885697 w 6489101"/>
              <a:gd name="connsiteY211" fmla="*/ 1518920 h 6858000"/>
              <a:gd name="connsiteX212" fmla="*/ 1883924 w 6489101"/>
              <a:gd name="connsiteY212" fmla="*/ 1513205 h 6858000"/>
              <a:gd name="connsiteX213" fmla="*/ 1882446 w 6489101"/>
              <a:gd name="connsiteY213" fmla="*/ 1507174 h 6858000"/>
              <a:gd name="connsiteX214" fmla="*/ 1881264 w 6489101"/>
              <a:gd name="connsiteY214" fmla="*/ 1501459 h 6858000"/>
              <a:gd name="connsiteX215" fmla="*/ 1880377 w 6489101"/>
              <a:gd name="connsiteY215" fmla="*/ 1495744 h 6858000"/>
              <a:gd name="connsiteX216" fmla="*/ 1879786 w 6489101"/>
              <a:gd name="connsiteY216" fmla="*/ 1489710 h 6858000"/>
              <a:gd name="connsiteX217" fmla="*/ 1879195 w 6489101"/>
              <a:gd name="connsiteY217" fmla="*/ 1483995 h 6858000"/>
              <a:gd name="connsiteX218" fmla="*/ 1878899 w 6489101"/>
              <a:gd name="connsiteY218" fmla="*/ 1478281 h 6858000"/>
              <a:gd name="connsiteX219" fmla="*/ 1879195 w 6489101"/>
              <a:gd name="connsiteY219" fmla="*/ 1472249 h 6858000"/>
              <a:gd name="connsiteX220" fmla="*/ 1879786 w 6489101"/>
              <a:gd name="connsiteY220" fmla="*/ 1466215 h 6858000"/>
              <a:gd name="connsiteX221" fmla="*/ 1880377 w 6489101"/>
              <a:gd name="connsiteY221" fmla="*/ 1460183 h 6858000"/>
              <a:gd name="connsiteX222" fmla="*/ 1881264 w 6489101"/>
              <a:gd name="connsiteY222" fmla="*/ 1454468 h 6858000"/>
              <a:gd name="connsiteX223" fmla="*/ 1882446 w 6489101"/>
              <a:gd name="connsiteY223" fmla="*/ 1448754 h 6858000"/>
              <a:gd name="connsiteX224" fmla="*/ 1883924 w 6489101"/>
              <a:gd name="connsiteY224" fmla="*/ 1443039 h 6858000"/>
              <a:gd name="connsiteX225" fmla="*/ 1885697 w 6489101"/>
              <a:gd name="connsiteY225" fmla="*/ 1437324 h 6858000"/>
              <a:gd name="connsiteX226" fmla="*/ 1888062 w 6489101"/>
              <a:gd name="connsiteY226" fmla="*/ 1431609 h 6858000"/>
              <a:gd name="connsiteX227" fmla="*/ 1890426 w 6489101"/>
              <a:gd name="connsiteY227" fmla="*/ 1426211 h 6858000"/>
              <a:gd name="connsiteX228" fmla="*/ 1893086 w 6489101"/>
              <a:gd name="connsiteY228" fmla="*/ 1420814 h 6858000"/>
              <a:gd name="connsiteX229" fmla="*/ 1896338 w 6489101"/>
              <a:gd name="connsiteY229" fmla="*/ 1415416 h 6858000"/>
              <a:gd name="connsiteX230" fmla="*/ 1899588 w 6489101"/>
              <a:gd name="connsiteY230" fmla="*/ 1410336 h 6858000"/>
              <a:gd name="connsiteX231" fmla="*/ 1902544 w 6489101"/>
              <a:gd name="connsiteY231" fmla="*/ 1405256 h 6858000"/>
              <a:gd name="connsiteX232" fmla="*/ 1906682 w 6489101"/>
              <a:gd name="connsiteY232" fmla="*/ 1400175 h 6858000"/>
              <a:gd name="connsiteX233" fmla="*/ 1910524 w 6489101"/>
              <a:gd name="connsiteY233" fmla="*/ 1395731 h 6858000"/>
              <a:gd name="connsiteX234" fmla="*/ 1915254 w 6489101"/>
              <a:gd name="connsiteY234" fmla="*/ 1390969 h 6858000"/>
              <a:gd name="connsiteX235" fmla="*/ 1919687 w 6489101"/>
              <a:gd name="connsiteY235" fmla="*/ 1386524 h 6858000"/>
              <a:gd name="connsiteX236" fmla="*/ 1924712 w 6489101"/>
              <a:gd name="connsiteY236" fmla="*/ 1382396 h 6858000"/>
              <a:gd name="connsiteX237" fmla="*/ 1929145 w 6489101"/>
              <a:gd name="connsiteY237" fmla="*/ 1378585 h 6858000"/>
              <a:gd name="connsiteX238" fmla="*/ 1934170 w 6489101"/>
              <a:gd name="connsiteY238" fmla="*/ 1375094 h 6858000"/>
              <a:gd name="connsiteX239" fmla="*/ 1939785 w 6489101"/>
              <a:gd name="connsiteY239" fmla="*/ 1371919 h 6858000"/>
              <a:gd name="connsiteX240" fmla="*/ 1945106 w 6489101"/>
              <a:gd name="connsiteY240" fmla="*/ 1369061 h 6858000"/>
              <a:gd name="connsiteX241" fmla="*/ 1950426 w 6489101"/>
              <a:gd name="connsiteY241" fmla="*/ 1366204 h 6858000"/>
              <a:gd name="connsiteX242" fmla="*/ 1955746 w 6489101"/>
              <a:gd name="connsiteY242" fmla="*/ 1363980 h 6858000"/>
              <a:gd name="connsiteX243" fmla="*/ 1961657 w 6489101"/>
              <a:gd name="connsiteY243" fmla="*/ 1361759 h 6858000"/>
              <a:gd name="connsiteX244" fmla="*/ 1967273 w 6489101"/>
              <a:gd name="connsiteY244" fmla="*/ 1360170 h 6858000"/>
              <a:gd name="connsiteX245" fmla="*/ 1973184 w 6489101"/>
              <a:gd name="connsiteY245" fmla="*/ 1358265 h 6858000"/>
              <a:gd name="connsiteX246" fmla="*/ 1978800 w 6489101"/>
              <a:gd name="connsiteY246" fmla="*/ 1357314 h 6858000"/>
              <a:gd name="connsiteX247" fmla="*/ 1984711 w 6489101"/>
              <a:gd name="connsiteY247" fmla="*/ 1356043 h 6858000"/>
              <a:gd name="connsiteX248" fmla="*/ 1990327 w 6489101"/>
              <a:gd name="connsiteY248" fmla="*/ 1355409 h 6858000"/>
              <a:gd name="connsiteX249" fmla="*/ 1996534 w 6489101"/>
              <a:gd name="connsiteY249" fmla="*/ 1355090 h 6858000"/>
              <a:gd name="connsiteX250" fmla="*/ 2002149 w 6489101"/>
              <a:gd name="connsiteY250" fmla="*/ 1354773 h 6858000"/>
              <a:gd name="connsiteX251" fmla="*/ 2008356 w 6489101"/>
              <a:gd name="connsiteY251" fmla="*/ 1355090 h 6858000"/>
              <a:gd name="connsiteX252" fmla="*/ 2013972 w 6489101"/>
              <a:gd name="connsiteY252" fmla="*/ 1355409 h 6858000"/>
              <a:gd name="connsiteX253" fmla="*/ 2019883 w 6489101"/>
              <a:gd name="connsiteY253" fmla="*/ 1356043 h 6858000"/>
              <a:gd name="connsiteX254" fmla="*/ 2025794 w 6489101"/>
              <a:gd name="connsiteY254" fmla="*/ 1357314 h 6858000"/>
              <a:gd name="connsiteX255" fmla="*/ 2031706 w 6489101"/>
              <a:gd name="connsiteY255" fmla="*/ 1358265 h 6858000"/>
              <a:gd name="connsiteX256" fmla="*/ 2037321 w 6489101"/>
              <a:gd name="connsiteY256" fmla="*/ 1360170 h 6858000"/>
              <a:gd name="connsiteX257" fmla="*/ 2043232 w 6489101"/>
              <a:gd name="connsiteY257" fmla="*/ 1361759 h 6858000"/>
              <a:gd name="connsiteX258" fmla="*/ 2048553 w 6489101"/>
              <a:gd name="connsiteY258" fmla="*/ 1363980 h 6858000"/>
              <a:gd name="connsiteX259" fmla="*/ 2054168 w 6489101"/>
              <a:gd name="connsiteY259" fmla="*/ 1366204 h 6858000"/>
              <a:gd name="connsiteX260" fmla="*/ 2059784 w 6489101"/>
              <a:gd name="connsiteY260" fmla="*/ 1369061 h 6858000"/>
              <a:gd name="connsiteX261" fmla="*/ 2065104 w 6489101"/>
              <a:gd name="connsiteY261" fmla="*/ 1371919 h 6858000"/>
              <a:gd name="connsiteX262" fmla="*/ 2070129 w 6489101"/>
              <a:gd name="connsiteY262" fmla="*/ 1375094 h 6858000"/>
              <a:gd name="connsiteX263" fmla="*/ 2075154 w 6489101"/>
              <a:gd name="connsiteY263" fmla="*/ 1378585 h 6858000"/>
              <a:gd name="connsiteX264" fmla="*/ 2080178 w 6489101"/>
              <a:gd name="connsiteY264" fmla="*/ 1382396 h 6858000"/>
              <a:gd name="connsiteX265" fmla="*/ 2084907 w 6489101"/>
              <a:gd name="connsiteY265" fmla="*/ 1386524 h 6858000"/>
              <a:gd name="connsiteX266" fmla="*/ 2089340 w 6489101"/>
              <a:gd name="connsiteY266" fmla="*/ 1390969 h 6858000"/>
              <a:gd name="connsiteX267" fmla="*/ 2296826 w 6489101"/>
              <a:gd name="connsiteY267" fmla="*/ 1598296 h 6858000"/>
              <a:gd name="connsiteX268" fmla="*/ 2301260 w 6489101"/>
              <a:gd name="connsiteY268" fmla="*/ 1602423 h 6858000"/>
              <a:gd name="connsiteX269" fmla="*/ 2305989 w 6489101"/>
              <a:gd name="connsiteY269" fmla="*/ 1606869 h 6858000"/>
              <a:gd name="connsiteX270" fmla="*/ 2311013 w 6489101"/>
              <a:gd name="connsiteY270" fmla="*/ 1610361 h 6858000"/>
              <a:gd name="connsiteX271" fmla="*/ 2316038 w 6489101"/>
              <a:gd name="connsiteY271" fmla="*/ 1613854 h 6858000"/>
              <a:gd name="connsiteX272" fmla="*/ 2321062 w 6489101"/>
              <a:gd name="connsiteY272" fmla="*/ 1617345 h 6858000"/>
              <a:gd name="connsiteX273" fmla="*/ 2326678 w 6489101"/>
              <a:gd name="connsiteY273" fmla="*/ 1620204 h 6858000"/>
              <a:gd name="connsiteX274" fmla="*/ 2331998 w 6489101"/>
              <a:gd name="connsiteY274" fmla="*/ 1623061 h 6858000"/>
              <a:gd name="connsiteX275" fmla="*/ 2337318 w 6489101"/>
              <a:gd name="connsiteY275" fmla="*/ 1625283 h 6858000"/>
              <a:gd name="connsiteX276" fmla="*/ 2342934 w 6489101"/>
              <a:gd name="connsiteY276" fmla="*/ 1627189 h 6858000"/>
              <a:gd name="connsiteX277" fmla="*/ 2348845 w 6489101"/>
              <a:gd name="connsiteY277" fmla="*/ 1629094 h 6858000"/>
              <a:gd name="connsiteX278" fmla="*/ 2354461 w 6489101"/>
              <a:gd name="connsiteY278" fmla="*/ 1630998 h 6858000"/>
              <a:gd name="connsiteX279" fmla="*/ 2360372 w 6489101"/>
              <a:gd name="connsiteY279" fmla="*/ 1631950 h 6858000"/>
              <a:gd name="connsiteX280" fmla="*/ 2365988 w 6489101"/>
              <a:gd name="connsiteY280" fmla="*/ 1632904 h 6858000"/>
              <a:gd name="connsiteX281" fmla="*/ 2372195 w 6489101"/>
              <a:gd name="connsiteY281" fmla="*/ 1633856 h 6858000"/>
              <a:gd name="connsiteX282" fmla="*/ 2377811 w 6489101"/>
              <a:gd name="connsiteY282" fmla="*/ 1634174 h 6858000"/>
              <a:gd name="connsiteX283" fmla="*/ 2383722 w 6489101"/>
              <a:gd name="connsiteY283" fmla="*/ 1634174 h 6858000"/>
              <a:gd name="connsiteX284" fmla="*/ 2389633 w 6489101"/>
              <a:gd name="connsiteY284" fmla="*/ 1634174 h 6858000"/>
              <a:gd name="connsiteX285" fmla="*/ 2395545 w 6489101"/>
              <a:gd name="connsiteY285" fmla="*/ 1633856 h 6858000"/>
              <a:gd name="connsiteX286" fmla="*/ 2401751 w 6489101"/>
              <a:gd name="connsiteY286" fmla="*/ 1632904 h 6858000"/>
              <a:gd name="connsiteX287" fmla="*/ 2407367 w 6489101"/>
              <a:gd name="connsiteY287" fmla="*/ 1631950 h 6858000"/>
              <a:gd name="connsiteX288" fmla="*/ 2412983 w 6489101"/>
              <a:gd name="connsiteY288" fmla="*/ 1630998 h 6858000"/>
              <a:gd name="connsiteX289" fmla="*/ 2418894 w 6489101"/>
              <a:gd name="connsiteY289" fmla="*/ 1629094 h 6858000"/>
              <a:gd name="connsiteX290" fmla="*/ 2424510 w 6489101"/>
              <a:gd name="connsiteY290" fmla="*/ 1627189 h 6858000"/>
              <a:gd name="connsiteX291" fmla="*/ 2430125 w 6489101"/>
              <a:gd name="connsiteY291" fmla="*/ 1625283 h 6858000"/>
              <a:gd name="connsiteX292" fmla="*/ 2435741 w 6489101"/>
              <a:gd name="connsiteY292" fmla="*/ 1623061 h 6858000"/>
              <a:gd name="connsiteX293" fmla="*/ 2441061 w 6489101"/>
              <a:gd name="connsiteY293" fmla="*/ 1620204 h 6858000"/>
              <a:gd name="connsiteX294" fmla="*/ 2446381 w 6489101"/>
              <a:gd name="connsiteY294" fmla="*/ 1617345 h 6858000"/>
              <a:gd name="connsiteX295" fmla="*/ 2451702 w 6489101"/>
              <a:gd name="connsiteY295" fmla="*/ 1613854 h 6858000"/>
              <a:gd name="connsiteX296" fmla="*/ 2456726 w 6489101"/>
              <a:gd name="connsiteY296" fmla="*/ 1610361 h 6858000"/>
              <a:gd name="connsiteX297" fmla="*/ 2461751 w 6489101"/>
              <a:gd name="connsiteY297" fmla="*/ 1606869 h 6858000"/>
              <a:gd name="connsiteX298" fmla="*/ 2466184 w 6489101"/>
              <a:gd name="connsiteY298" fmla="*/ 1602423 h 6858000"/>
              <a:gd name="connsiteX299" fmla="*/ 2470913 w 6489101"/>
              <a:gd name="connsiteY299" fmla="*/ 1598296 h 6858000"/>
              <a:gd name="connsiteX300" fmla="*/ 2475347 w 6489101"/>
              <a:gd name="connsiteY300" fmla="*/ 1593533 h 6858000"/>
              <a:gd name="connsiteX301" fmla="*/ 2479485 w 6489101"/>
              <a:gd name="connsiteY301" fmla="*/ 1588771 h 6858000"/>
              <a:gd name="connsiteX302" fmla="*/ 2483031 w 6489101"/>
              <a:gd name="connsiteY302" fmla="*/ 1583691 h 6858000"/>
              <a:gd name="connsiteX303" fmla="*/ 2486874 w 6489101"/>
              <a:gd name="connsiteY303" fmla="*/ 1578928 h 6858000"/>
              <a:gd name="connsiteX304" fmla="*/ 2490125 w 6489101"/>
              <a:gd name="connsiteY304" fmla="*/ 1573849 h 6858000"/>
              <a:gd name="connsiteX305" fmla="*/ 2492785 w 6489101"/>
              <a:gd name="connsiteY305" fmla="*/ 1568451 h 6858000"/>
              <a:gd name="connsiteX306" fmla="*/ 2495741 w 6489101"/>
              <a:gd name="connsiteY306" fmla="*/ 1563054 h 6858000"/>
              <a:gd name="connsiteX307" fmla="*/ 2497810 w 6489101"/>
              <a:gd name="connsiteY307" fmla="*/ 1557339 h 6858000"/>
              <a:gd name="connsiteX308" fmla="*/ 2500174 w 6489101"/>
              <a:gd name="connsiteY308" fmla="*/ 1551941 h 6858000"/>
              <a:gd name="connsiteX309" fmla="*/ 2501947 w 6489101"/>
              <a:gd name="connsiteY309" fmla="*/ 1546226 h 6858000"/>
              <a:gd name="connsiteX310" fmla="*/ 2503721 w 6489101"/>
              <a:gd name="connsiteY310" fmla="*/ 1540511 h 6858000"/>
              <a:gd name="connsiteX311" fmla="*/ 2504608 w 6489101"/>
              <a:gd name="connsiteY311" fmla="*/ 1534478 h 6858000"/>
              <a:gd name="connsiteX312" fmla="*/ 2505790 w 6489101"/>
              <a:gd name="connsiteY312" fmla="*/ 1528763 h 6858000"/>
              <a:gd name="connsiteX313" fmla="*/ 2506381 w 6489101"/>
              <a:gd name="connsiteY313" fmla="*/ 1522731 h 6858000"/>
              <a:gd name="connsiteX314" fmla="*/ 2506972 w 6489101"/>
              <a:gd name="connsiteY314" fmla="*/ 1517016 h 6858000"/>
              <a:gd name="connsiteX315" fmla="*/ 2506972 w 6489101"/>
              <a:gd name="connsiteY315" fmla="*/ 1510984 h 6858000"/>
              <a:gd name="connsiteX316" fmla="*/ 2506972 w 6489101"/>
              <a:gd name="connsiteY316" fmla="*/ 1505268 h 6858000"/>
              <a:gd name="connsiteX317" fmla="*/ 2506381 w 6489101"/>
              <a:gd name="connsiteY317" fmla="*/ 1499553 h 6858000"/>
              <a:gd name="connsiteX318" fmla="*/ 2505790 w 6489101"/>
              <a:gd name="connsiteY318" fmla="*/ 1493204 h 6858000"/>
              <a:gd name="connsiteX319" fmla="*/ 2504608 w 6489101"/>
              <a:gd name="connsiteY319" fmla="*/ 1487489 h 6858000"/>
              <a:gd name="connsiteX320" fmla="*/ 2503721 w 6489101"/>
              <a:gd name="connsiteY320" fmla="*/ 1481773 h 6858000"/>
              <a:gd name="connsiteX321" fmla="*/ 2501947 w 6489101"/>
              <a:gd name="connsiteY321" fmla="*/ 1476058 h 6858000"/>
              <a:gd name="connsiteX322" fmla="*/ 2500174 w 6489101"/>
              <a:gd name="connsiteY322" fmla="*/ 1470343 h 6858000"/>
              <a:gd name="connsiteX323" fmla="*/ 2497810 w 6489101"/>
              <a:gd name="connsiteY323" fmla="*/ 1464629 h 6858000"/>
              <a:gd name="connsiteX324" fmla="*/ 2495741 w 6489101"/>
              <a:gd name="connsiteY324" fmla="*/ 1459231 h 6858000"/>
              <a:gd name="connsiteX325" fmla="*/ 2492785 w 6489101"/>
              <a:gd name="connsiteY325" fmla="*/ 1453834 h 6858000"/>
              <a:gd name="connsiteX326" fmla="*/ 2490125 w 6489101"/>
              <a:gd name="connsiteY326" fmla="*/ 1448436 h 6858000"/>
              <a:gd name="connsiteX327" fmla="*/ 2486874 w 6489101"/>
              <a:gd name="connsiteY327" fmla="*/ 1443356 h 6858000"/>
              <a:gd name="connsiteX328" fmla="*/ 2483031 w 6489101"/>
              <a:gd name="connsiteY328" fmla="*/ 1438275 h 6858000"/>
              <a:gd name="connsiteX329" fmla="*/ 2479485 w 6489101"/>
              <a:gd name="connsiteY329" fmla="*/ 1433195 h 6858000"/>
              <a:gd name="connsiteX330" fmla="*/ 2475347 w 6489101"/>
              <a:gd name="connsiteY330" fmla="*/ 1428751 h 6858000"/>
              <a:gd name="connsiteX331" fmla="*/ 2470913 w 6489101"/>
              <a:gd name="connsiteY331" fmla="*/ 1423988 h 6858000"/>
              <a:gd name="connsiteX332" fmla="*/ 1802348 w 6489101"/>
              <a:gd name="connsiteY332" fmla="*/ 755333 h 6858000"/>
              <a:gd name="connsiteX333" fmla="*/ 1796141 w 6489101"/>
              <a:gd name="connsiteY333" fmla="*/ 748348 h 6858000"/>
              <a:gd name="connsiteX334" fmla="*/ 1790230 w 6489101"/>
              <a:gd name="connsiteY334" fmla="*/ 741045 h 6858000"/>
              <a:gd name="connsiteX335" fmla="*/ 1784910 w 6489101"/>
              <a:gd name="connsiteY335" fmla="*/ 733108 h 6858000"/>
              <a:gd name="connsiteX336" fmla="*/ 1780181 w 6489101"/>
              <a:gd name="connsiteY336" fmla="*/ 725170 h 6858000"/>
              <a:gd name="connsiteX337" fmla="*/ 1776634 w 6489101"/>
              <a:gd name="connsiteY337" fmla="*/ 716915 h 6858000"/>
              <a:gd name="connsiteX338" fmla="*/ 1773087 w 6489101"/>
              <a:gd name="connsiteY338" fmla="*/ 708660 h 6858000"/>
              <a:gd name="connsiteX339" fmla="*/ 1770427 w 6489101"/>
              <a:gd name="connsiteY339" fmla="*/ 699770 h 6858000"/>
              <a:gd name="connsiteX340" fmla="*/ 1768654 w 6489101"/>
              <a:gd name="connsiteY340" fmla="*/ 6911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</a:cxnLst>
            <a:rect l="l" t="t" r="r" b="b"/>
            <a:pathLst>
              <a:path w="6489101" h="6858000">
                <a:moveTo>
                  <a:pt x="1075853" y="0"/>
                </a:moveTo>
                <a:lnTo>
                  <a:pt x="644330" y="0"/>
                </a:lnTo>
                <a:lnTo>
                  <a:pt x="1745304" y="1101091"/>
                </a:lnTo>
                <a:lnTo>
                  <a:pt x="1750034" y="1105854"/>
                </a:lnTo>
                <a:lnTo>
                  <a:pt x="1753876" y="1110615"/>
                </a:lnTo>
                <a:lnTo>
                  <a:pt x="1758014" y="1115696"/>
                </a:lnTo>
                <a:lnTo>
                  <a:pt x="1761560" y="1120776"/>
                </a:lnTo>
                <a:lnTo>
                  <a:pt x="1764812" y="1126174"/>
                </a:lnTo>
                <a:lnTo>
                  <a:pt x="1767472" y="1131570"/>
                </a:lnTo>
                <a:lnTo>
                  <a:pt x="1770427" y="1136968"/>
                </a:lnTo>
                <a:lnTo>
                  <a:pt x="1773087" y="1142366"/>
                </a:lnTo>
                <a:lnTo>
                  <a:pt x="1775156" y="1148081"/>
                </a:lnTo>
                <a:lnTo>
                  <a:pt x="1776930" y="1153796"/>
                </a:lnTo>
                <a:lnTo>
                  <a:pt x="1778408" y="1159829"/>
                </a:lnTo>
                <a:lnTo>
                  <a:pt x="1779885" y="1165544"/>
                </a:lnTo>
                <a:lnTo>
                  <a:pt x="1780772" y="1171893"/>
                </a:lnTo>
                <a:lnTo>
                  <a:pt x="1781659" y="1177608"/>
                </a:lnTo>
                <a:cubicBezTo>
                  <a:pt x="1781757" y="1179619"/>
                  <a:pt x="1781856" y="1181630"/>
                  <a:pt x="1781954" y="1183641"/>
                </a:cubicBezTo>
                <a:lnTo>
                  <a:pt x="1781954" y="1189356"/>
                </a:lnTo>
                <a:lnTo>
                  <a:pt x="1781954" y="1195388"/>
                </a:lnTo>
                <a:cubicBezTo>
                  <a:pt x="1781856" y="1197505"/>
                  <a:pt x="1781757" y="1199622"/>
                  <a:pt x="1781659" y="1201739"/>
                </a:cubicBezTo>
                <a:lnTo>
                  <a:pt x="1780772" y="1207454"/>
                </a:lnTo>
                <a:lnTo>
                  <a:pt x="1779885" y="1213486"/>
                </a:lnTo>
                <a:lnTo>
                  <a:pt x="1778408" y="1219200"/>
                </a:lnTo>
                <a:lnTo>
                  <a:pt x="1776930" y="1225233"/>
                </a:lnTo>
                <a:lnTo>
                  <a:pt x="1775156" y="1230949"/>
                </a:lnTo>
                <a:lnTo>
                  <a:pt x="1773087" y="1236346"/>
                </a:lnTo>
                <a:lnTo>
                  <a:pt x="1770427" y="1242061"/>
                </a:lnTo>
                <a:lnTo>
                  <a:pt x="1767472" y="1247459"/>
                </a:lnTo>
                <a:lnTo>
                  <a:pt x="1764812" y="1252855"/>
                </a:lnTo>
                <a:lnTo>
                  <a:pt x="1761560" y="1258254"/>
                </a:lnTo>
                <a:lnTo>
                  <a:pt x="1758014" y="1263333"/>
                </a:lnTo>
                <a:lnTo>
                  <a:pt x="1753876" y="1268413"/>
                </a:lnTo>
                <a:lnTo>
                  <a:pt x="1750034" y="1273494"/>
                </a:lnTo>
                <a:lnTo>
                  <a:pt x="1745304" y="1278255"/>
                </a:lnTo>
                <a:lnTo>
                  <a:pt x="1740575" y="1282384"/>
                </a:lnTo>
                <a:lnTo>
                  <a:pt x="1736142" y="1286510"/>
                </a:lnTo>
                <a:lnTo>
                  <a:pt x="1731117" y="1290321"/>
                </a:lnTo>
                <a:lnTo>
                  <a:pt x="1726093" y="1293814"/>
                </a:lnTo>
                <a:lnTo>
                  <a:pt x="1720477" y="1297306"/>
                </a:lnTo>
                <a:lnTo>
                  <a:pt x="1715157" y="1300481"/>
                </a:lnTo>
                <a:lnTo>
                  <a:pt x="1709837" y="1303021"/>
                </a:lnTo>
                <a:lnTo>
                  <a:pt x="1703926" y="1305560"/>
                </a:lnTo>
                <a:lnTo>
                  <a:pt x="1698310" y="1307465"/>
                </a:lnTo>
                <a:lnTo>
                  <a:pt x="1692398" y="1309371"/>
                </a:lnTo>
                <a:lnTo>
                  <a:pt x="1686783" y="1311275"/>
                </a:lnTo>
                <a:lnTo>
                  <a:pt x="1681167" y="1312228"/>
                </a:lnTo>
                <a:lnTo>
                  <a:pt x="1674960" y="1313180"/>
                </a:lnTo>
                <a:lnTo>
                  <a:pt x="1668754" y="1314133"/>
                </a:lnTo>
                <a:lnTo>
                  <a:pt x="1663138" y="1314450"/>
                </a:lnTo>
                <a:lnTo>
                  <a:pt x="1656931" y="1314769"/>
                </a:lnTo>
                <a:lnTo>
                  <a:pt x="1651020" y="1314450"/>
                </a:lnTo>
                <a:lnTo>
                  <a:pt x="1645108" y="1314133"/>
                </a:lnTo>
                <a:lnTo>
                  <a:pt x="1638902" y="1313180"/>
                </a:lnTo>
                <a:lnTo>
                  <a:pt x="1633286" y="1312228"/>
                </a:lnTo>
                <a:lnTo>
                  <a:pt x="1627079" y="1311275"/>
                </a:lnTo>
                <a:lnTo>
                  <a:pt x="1621463" y="1309371"/>
                </a:lnTo>
                <a:lnTo>
                  <a:pt x="1615552" y="1307465"/>
                </a:lnTo>
                <a:lnTo>
                  <a:pt x="1609936" y="1305560"/>
                </a:lnTo>
                <a:lnTo>
                  <a:pt x="1604320" y="1303021"/>
                </a:lnTo>
                <a:lnTo>
                  <a:pt x="1598705" y="1300481"/>
                </a:lnTo>
                <a:lnTo>
                  <a:pt x="1593385" y="1297306"/>
                </a:lnTo>
                <a:lnTo>
                  <a:pt x="1588360" y="1293814"/>
                </a:lnTo>
                <a:lnTo>
                  <a:pt x="1583040" y="1290321"/>
                </a:lnTo>
                <a:lnTo>
                  <a:pt x="1578015" y="1286510"/>
                </a:lnTo>
                <a:lnTo>
                  <a:pt x="1573286" y="1282384"/>
                </a:lnTo>
                <a:lnTo>
                  <a:pt x="1568557" y="1278255"/>
                </a:lnTo>
                <a:lnTo>
                  <a:pt x="290540" y="0"/>
                </a:lnTo>
                <a:lnTo>
                  <a:pt x="0" y="0"/>
                </a:lnTo>
                <a:lnTo>
                  <a:pt x="0" y="6858000"/>
                </a:lnTo>
                <a:lnTo>
                  <a:pt x="6489101" y="6858000"/>
                </a:lnTo>
                <a:lnTo>
                  <a:pt x="1481070" y="1828166"/>
                </a:lnTo>
                <a:lnTo>
                  <a:pt x="1476637" y="1823404"/>
                </a:lnTo>
                <a:lnTo>
                  <a:pt x="1472204" y="1818640"/>
                </a:lnTo>
                <a:lnTo>
                  <a:pt x="1468657" y="1814195"/>
                </a:lnTo>
                <a:lnTo>
                  <a:pt x="1465110" y="1808799"/>
                </a:lnTo>
                <a:lnTo>
                  <a:pt x="1461859" y="1803718"/>
                </a:lnTo>
                <a:lnTo>
                  <a:pt x="1459199" y="1798321"/>
                </a:lnTo>
                <a:lnTo>
                  <a:pt x="1456243" y="1792924"/>
                </a:lnTo>
                <a:lnTo>
                  <a:pt x="1453878" y="1787526"/>
                </a:lnTo>
                <a:lnTo>
                  <a:pt x="1451810" y="1781811"/>
                </a:lnTo>
                <a:lnTo>
                  <a:pt x="1450036" y="1776095"/>
                </a:lnTo>
                <a:lnTo>
                  <a:pt x="1448263" y="1770380"/>
                </a:lnTo>
                <a:lnTo>
                  <a:pt x="1447081" y="1764665"/>
                </a:lnTo>
                <a:lnTo>
                  <a:pt x="1446194" y="1758634"/>
                </a:lnTo>
                <a:lnTo>
                  <a:pt x="1445307" y="1752919"/>
                </a:lnTo>
                <a:cubicBezTo>
                  <a:pt x="1445209" y="1750908"/>
                  <a:pt x="1445110" y="1748896"/>
                  <a:pt x="1445012" y="1746885"/>
                </a:cubicBezTo>
                <a:lnTo>
                  <a:pt x="1445012" y="1741170"/>
                </a:lnTo>
                <a:lnTo>
                  <a:pt x="1445012" y="1735139"/>
                </a:lnTo>
                <a:cubicBezTo>
                  <a:pt x="1445110" y="1733234"/>
                  <a:pt x="1445209" y="1731329"/>
                  <a:pt x="1445307" y="1729424"/>
                </a:cubicBezTo>
                <a:lnTo>
                  <a:pt x="1446194" y="1723074"/>
                </a:lnTo>
                <a:lnTo>
                  <a:pt x="1447081" y="1717358"/>
                </a:lnTo>
                <a:lnTo>
                  <a:pt x="1448263" y="1711643"/>
                </a:lnTo>
                <a:lnTo>
                  <a:pt x="1450036" y="1705929"/>
                </a:lnTo>
                <a:lnTo>
                  <a:pt x="1451810" y="1700214"/>
                </a:lnTo>
                <a:lnTo>
                  <a:pt x="1453878" y="1694816"/>
                </a:lnTo>
                <a:lnTo>
                  <a:pt x="1456243" y="1689101"/>
                </a:lnTo>
                <a:lnTo>
                  <a:pt x="1459199" y="1683703"/>
                </a:lnTo>
                <a:lnTo>
                  <a:pt x="1461859" y="1678305"/>
                </a:lnTo>
                <a:lnTo>
                  <a:pt x="1465110" y="1673226"/>
                </a:lnTo>
                <a:lnTo>
                  <a:pt x="1468657" y="1668145"/>
                </a:lnTo>
                <a:lnTo>
                  <a:pt x="1472204" y="1663066"/>
                </a:lnTo>
                <a:lnTo>
                  <a:pt x="1476637" y="1658621"/>
                </a:lnTo>
                <a:lnTo>
                  <a:pt x="1481070" y="1653859"/>
                </a:lnTo>
                <a:lnTo>
                  <a:pt x="1485504" y="1649414"/>
                </a:lnTo>
                <a:lnTo>
                  <a:pt x="1490233" y="1645603"/>
                </a:lnTo>
                <a:lnTo>
                  <a:pt x="1495258" y="1641794"/>
                </a:lnTo>
                <a:lnTo>
                  <a:pt x="1500282" y="1637984"/>
                </a:lnTo>
                <a:lnTo>
                  <a:pt x="1505307" y="1634809"/>
                </a:lnTo>
                <a:lnTo>
                  <a:pt x="1510922" y="1631950"/>
                </a:lnTo>
                <a:lnTo>
                  <a:pt x="1516242" y="1629094"/>
                </a:lnTo>
                <a:lnTo>
                  <a:pt x="1521858" y="1626871"/>
                </a:lnTo>
                <a:lnTo>
                  <a:pt x="1527178" y="1624649"/>
                </a:lnTo>
                <a:lnTo>
                  <a:pt x="1533090" y="1623061"/>
                </a:lnTo>
                <a:lnTo>
                  <a:pt x="1538705" y="1621155"/>
                </a:lnTo>
                <a:lnTo>
                  <a:pt x="1544617" y="1620204"/>
                </a:lnTo>
                <a:lnTo>
                  <a:pt x="1550232" y="1618934"/>
                </a:lnTo>
                <a:lnTo>
                  <a:pt x="1556439" y="1618299"/>
                </a:lnTo>
                <a:lnTo>
                  <a:pt x="1562055" y="1617981"/>
                </a:lnTo>
                <a:lnTo>
                  <a:pt x="1568262" y="1617981"/>
                </a:lnTo>
                <a:lnTo>
                  <a:pt x="1573878" y="1617981"/>
                </a:lnTo>
                <a:lnTo>
                  <a:pt x="1580084" y="1618299"/>
                </a:lnTo>
                <a:lnTo>
                  <a:pt x="1585996" y="1618934"/>
                </a:lnTo>
                <a:lnTo>
                  <a:pt x="1591611" y="1620204"/>
                </a:lnTo>
                <a:lnTo>
                  <a:pt x="1597227" y="1621155"/>
                </a:lnTo>
                <a:lnTo>
                  <a:pt x="1603138" y="1623061"/>
                </a:lnTo>
                <a:lnTo>
                  <a:pt x="1608754" y="1624649"/>
                </a:lnTo>
                <a:lnTo>
                  <a:pt x="1614665" y="1626871"/>
                </a:lnTo>
                <a:lnTo>
                  <a:pt x="1619986" y="1629094"/>
                </a:lnTo>
                <a:lnTo>
                  <a:pt x="1625306" y="1631950"/>
                </a:lnTo>
                <a:lnTo>
                  <a:pt x="1630626" y="1634809"/>
                </a:lnTo>
                <a:lnTo>
                  <a:pt x="1635650" y="1637984"/>
                </a:lnTo>
                <a:lnTo>
                  <a:pt x="1640675" y="1641794"/>
                </a:lnTo>
                <a:lnTo>
                  <a:pt x="1645700" y="1645603"/>
                </a:lnTo>
                <a:lnTo>
                  <a:pt x="1650428" y="1649414"/>
                </a:lnTo>
                <a:lnTo>
                  <a:pt x="1655158" y="1653859"/>
                </a:lnTo>
                <a:lnTo>
                  <a:pt x="2324018" y="2322830"/>
                </a:lnTo>
                <a:lnTo>
                  <a:pt x="2328747" y="2326958"/>
                </a:lnTo>
                <a:lnTo>
                  <a:pt x="2333476" y="2331085"/>
                </a:lnTo>
                <a:lnTo>
                  <a:pt x="2338501" y="2334895"/>
                </a:lnTo>
                <a:lnTo>
                  <a:pt x="2343525" y="2338705"/>
                </a:lnTo>
                <a:lnTo>
                  <a:pt x="2348550" y="2341880"/>
                </a:lnTo>
                <a:lnTo>
                  <a:pt x="2353870" y="2344738"/>
                </a:lnTo>
                <a:lnTo>
                  <a:pt x="2359190" y="2347595"/>
                </a:lnTo>
                <a:lnTo>
                  <a:pt x="2365101" y="2349818"/>
                </a:lnTo>
                <a:lnTo>
                  <a:pt x="2370422" y="2351723"/>
                </a:lnTo>
                <a:lnTo>
                  <a:pt x="2376037" y="2353628"/>
                </a:lnTo>
                <a:lnTo>
                  <a:pt x="2381949" y="2355534"/>
                </a:lnTo>
                <a:lnTo>
                  <a:pt x="2387564" y="2356485"/>
                </a:lnTo>
                <a:lnTo>
                  <a:pt x="2393476" y="2357755"/>
                </a:lnTo>
                <a:lnTo>
                  <a:pt x="2399387" y="2358391"/>
                </a:lnTo>
                <a:lnTo>
                  <a:pt x="2405298" y="2358708"/>
                </a:lnTo>
                <a:lnTo>
                  <a:pt x="2411209" y="2358708"/>
                </a:lnTo>
                <a:lnTo>
                  <a:pt x="2417121" y="2358708"/>
                </a:lnTo>
                <a:lnTo>
                  <a:pt x="2423032" y="2358391"/>
                </a:lnTo>
                <a:lnTo>
                  <a:pt x="2428943" y="2357755"/>
                </a:lnTo>
                <a:lnTo>
                  <a:pt x="2434559" y="2356485"/>
                </a:lnTo>
                <a:lnTo>
                  <a:pt x="2440470" y="2355534"/>
                </a:lnTo>
                <a:lnTo>
                  <a:pt x="2446086" y="2353628"/>
                </a:lnTo>
                <a:lnTo>
                  <a:pt x="2451997" y="2351723"/>
                </a:lnTo>
                <a:lnTo>
                  <a:pt x="2457613" y="2349818"/>
                </a:lnTo>
                <a:lnTo>
                  <a:pt x="2462933" y="2347595"/>
                </a:lnTo>
                <a:lnTo>
                  <a:pt x="2468549" y="2344738"/>
                </a:lnTo>
                <a:lnTo>
                  <a:pt x="2473869" y="2341880"/>
                </a:lnTo>
                <a:lnTo>
                  <a:pt x="2478893" y="2338705"/>
                </a:lnTo>
                <a:lnTo>
                  <a:pt x="2484214" y="2334895"/>
                </a:lnTo>
                <a:lnTo>
                  <a:pt x="2488943" y="2331085"/>
                </a:lnTo>
                <a:lnTo>
                  <a:pt x="2493672" y="2326958"/>
                </a:lnTo>
                <a:lnTo>
                  <a:pt x="2498105" y="2322830"/>
                </a:lnTo>
                <a:lnTo>
                  <a:pt x="2502539" y="2318068"/>
                </a:lnTo>
                <a:lnTo>
                  <a:pt x="2506972" y="2313306"/>
                </a:lnTo>
                <a:lnTo>
                  <a:pt x="2510519" y="2308544"/>
                </a:lnTo>
                <a:lnTo>
                  <a:pt x="2514066" y="2303463"/>
                </a:lnTo>
                <a:lnTo>
                  <a:pt x="2517317" y="2298384"/>
                </a:lnTo>
                <a:lnTo>
                  <a:pt x="2520272" y="2292985"/>
                </a:lnTo>
                <a:lnTo>
                  <a:pt x="2522932" y="2287588"/>
                </a:lnTo>
                <a:lnTo>
                  <a:pt x="2525593" y="2281873"/>
                </a:lnTo>
                <a:lnTo>
                  <a:pt x="2527366" y="2276476"/>
                </a:lnTo>
                <a:lnTo>
                  <a:pt x="2529435" y="2270761"/>
                </a:lnTo>
                <a:lnTo>
                  <a:pt x="2530913" y="2265046"/>
                </a:lnTo>
                <a:lnTo>
                  <a:pt x="2532095" y="2259331"/>
                </a:lnTo>
                <a:lnTo>
                  <a:pt x="2532982" y="2253298"/>
                </a:lnTo>
                <a:lnTo>
                  <a:pt x="2533868" y="2247266"/>
                </a:lnTo>
                <a:cubicBezTo>
                  <a:pt x="2533967" y="2245362"/>
                  <a:pt x="2534065" y="2243456"/>
                  <a:pt x="2534164" y="2241551"/>
                </a:cubicBezTo>
                <a:cubicBezTo>
                  <a:pt x="2534262" y="2239540"/>
                  <a:pt x="2534361" y="2237530"/>
                  <a:pt x="2534459" y="2235519"/>
                </a:cubicBezTo>
                <a:cubicBezTo>
                  <a:pt x="2534361" y="2233614"/>
                  <a:pt x="2534262" y="2231709"/>
                  <a:pt x="2534164" y="2229804"/>
                </a:cubicBezTo>
                <a:cubicBezTo>
                  <a:pt x="2534065" y="2227793"/>
                  <a:pt x="2533967" y="2225781"/>
                  <a:pt x="2533868" y="2223770"/>
                </a:cubicBezTo>
                <a:lnTo>
                  <a:pt x="2532982" y="2217739"/>
                </a:lnTo>
                <a:lnTo>
                  <a:pt x="2532095" y="2212024"/>
                </a:lnTo>
                <a:lnTo>
                  <a:pt x="2530913" y="2206309"/>
                </a:lnTo>
                <a:lnTo>
                  <a:pt x="2529435" y="2200593"/>
                </a:lnTo>
                <a:lnTo>
                  <a:pt x="2527366" y="2194878"/>
                </a:lnTo>
                <a:lnTo>
                  <a:pt x="2525593" y="2189163"/>
                </a:lnTo>
                <a:lnTo>
                  <a:pt x="2522932" y="2183765"/>
                </a:lnTo>
                <a:lnTo>
                  <a:pt x="2520272" y="2178368"/>
                </a:lnTo>
                <a:lnTo>
                  <a:pt x="2517317" y="2172970"/>
                </a:lnTo>
                <a:lnTo>
                  <a:pt x="2514066" y="2167890"/>
                </a:lnTo>
                <a:lnTo>
                  <a:pt x="2510519" y="2162494"/>
                </a:lnTo>
                <a:lnTo>
                  <a:pt x="2506972" y="2157730"/>
                </a:lnTo>
                <a:lnTo>
                  <a:pt x="2502539" y="2153285"/>
                </a:lnTo>
                <a:lnTo>
                  <a:pt x="2498105" y="2148523"/>
                </a:lnTo>
                <a:lnTo>
                  <a:pt x="2111508" y="1761490"/>
                </a:lnTo>
                <a:lnTo>
                  <a:pt x="1915254" y="1565276"/>
                </a:lnTo>
                <a:lnTo>
                  <a:pt x="1910524" y="1560514"/>
                </a:lnTo>
                <a:lnTo>
                  <a:pt x="1906682" y="1555751"/>
                </a:lnTo>
                <a:lnTo>
                  <a:pt x="1902544" y="1550671"/>
                </a:lnTo>
                <a:lnTo>
                  <a:pt x="1899588" y="1545909"/>
                </a:lnTo>
                <a:lnTo>
                  <a:pt x="1896338" y="1540829"/>
                </a:lnTo>
                <a:lnTo>
                  <a:pt x="1893086" y="1535430"/>
                </a:lnTo>
                <a:lnTo>
                  <a:pt x="1890426" y="1530034"/>
                </a:lnTo>
                <a:lnTo>
                  <a:pt x="1888062" y="1524635"/>
                </a:lnTo>
                <a:lnTo>
                  <a:pt x="1885697" y="1518920"/>
                </a:lnTo>
                <a:lnTo>
                  <a:pt x="1883924" y="1513205"/>
                </a:lnTo>
                <a:lnTo>
                  <a:pt x="1882446" y="1507174"/>
                </a:lnTo>
                <a:lnTo>
                  <a:pt x="1881264" y="1501459"/>
                </a:lnTo>
                <a:lnTo>
                  <a:pt x="1880377" y="1495744"/>
                </a:lnTo>
                <a:lnTo>
                  <a:pt x="1879786" y="1489710"/>
                </a:lnTo>
                <a:lnTo>
                  <a:pt x="1879195" y="1483995"/>
                </a:lnTo>
                <a:cubicBezTo>
                  <a:pt x="1879096" y="1482090"/>
                  <a:pt x="1878998" y="1480186"/>
                  <a:pt x="1878899" y="1478281"/>
                </a:cubicBezTo>
                <a:cubicBezTo>
                  <a:pt x="1878998" y="1476270"/>
                  <a:pt x="1879096" y="1474260"/>
                  <a:pt x="1879195" y="1472249"/>
                </a:cubicBezTo>
                <a:lnTo>
                  <a:pt x="1879786" y="1466215"/>
                </a:lnTo>
                <a:lnTo>
                  <a:pt x="1880377" y="1460183"/>
                </a:lnTo>
                <a:lnTo>
                  <a:pt x="1881264" y="1454468"/>
                </a:lnTo>
                <a:lnTo>
                  <a:pt x="1882446" y="1448754"/>
                </a:lnTo>
                <a:lnTo>
                  <a:pt x="1883924" y="1443039"/>
                </a:lnTo>
                <a:lnTo>
                  <a:pt x="1885697" y="1437324"/>
                </a:lnTo>
                <a:lnTo>
                  <a:pt x="1888062" y="1431609"/>
                </a:lnTo>
                <a:lnTo>
                  <a:pt x="1890426" y="1426211"/>
                </a:lnTo>
                <a:lnTo>
                  <a:pt x="1893086" y="1420814"/>
                </a:lnTo>
                <a:lnTo>
                  <a:pt x="1896338" y="1415416"/>
                </a:lnTo>
                <a:lnTo>
                  <a:pt x="1899588" y="1410336"/>
                </a:lnTo>
                <a:lnTo>
                  <a:pt x="1902544" y="1405256"/>
                </a:lnTo>
                <a:lnTo>
                  <a:pt x="1906682" y="1400175"/>
                </a:lnTo>
                <a:lnTo>
                  <a:pt x="1910524" y="1395731"/>
                </a:lnTo>
                <a:lnTo>
                  <a:pt x="1915254" y="1390969"/>
                </a:lnTo>
                <a:lnTo>
                  <a:pt x="1919687" y="1386524"/>
                </a:lnTo>
                <a:lnTo>
                  <a:pt x="1924712" y="1382396"/>
                </a:lnTo>
                <a:lnTo>
                  <a:pt x="1929145" y="1378585"/>
                </a:lnTo>
                <a:lnTo>
                  <a:pt x="1934170" y="1375094"/>
                </a:lnTo>
                <a:lnTo>
                  <a:pt x="1939785" y="1371919"/>
                </a:lnTo>
                <a:lnTo>
                  <a:pt x="1945106" y="1369061"/>
                </a:lnTo>
                <a:lnTo>
                  <a:pt x="1950426" y="1366204"/>
                </a:lnTo>
                <a:lnTo>
                  <a:pt x="1955746" y="1363980"/>
                </a:lnTo>
                <a:lnTo>
                  <a:pt x="1961657" y="1361759"/>
                </a:lnTo>
                <a:lnTo>
                  <a:pt x="1967273" y="1360170"/>
                </a:lnTo>
                <a:lnTo>
                  <a:pt x="1973184" y="1358265"/>
                </a:lnTo>
                <a:lnTo>
                  <a:pt x="1978800" y="1357314"/>
                </a:lnTo>
                <a:lnTo>
                  <a:pt x="1984711" y="1356043"/>
                </a:lnTo>
                <a:lnTo>
                  <a:pt x="1990327" y="1355409"/>
                </a:lnTo>
                <a:lnTo>
                  <a:pt x="1996534" y="1355090"/>
                </a:lnTo>
                <a:lnTo>
                  <a:pt x="2002149" y="1354773"/>
                </a:lnTo>
                <a:lnTo>
                  <a:pt x="2008356" y="1355090"/>
                </a:lnTo>
                <a:lnTo>
                  <a:pt x="2013972" y="1355409"/>
                </a:lnTo>
                <a:lnTo>
                  <a:pt x="2019883" y="1356043"/>
                </a:lnTo>
                <a:lnTo>
                  <a:pt x="2025794" y="1357314"/>
                </a:lnTo>
                <a:lnTo>
                  <a:pt x="2031706" y="1358265"/>
                </a:lnTo>
                <a:lnTo>
                  <a:pt x="2037321" y="1360170"/>
                </a:lnTo>
                <a:lnTo>
                  <a:pt x="2043232" y="1361759"/>
                </a:lnTo>
                <a:lnTo>
                  <a:pt x="2048553" y="1363980"/>
                </a:lnTo>
                <a:lnTo>
                  <a:pt x="2054168" y="1366204"/>
                </a:lnTo>
                <a:lnTo>
                  <a:pt x="2059784" y="1369061"/>
                </a:lnTo>
                <a:lnTo>
                  <a:pt x="2065104" y="1371919"/>
                </a:lnTo>
                <a:lnTo>
                  <a:pt x="2070129" y="1375094"/>
                </a:lnTo>
                <a:lnTo>
                  <a:pt x="2075154" y="1378585"/>
                </a:lnTo>
                <a:lnTo>
                  <a:pt x="2080178" y="1382396"/>
                </a:lnTo>
                <a:lnTo>
                  <a:pt x="2084907" y="1386524"/>
                </a:lnTo>
                <a:lnTo>
                  <a:pt x="2089340" y="1390969"/>
                </a:lnTo>
                <a:lnTo>
                  <a:pt x="2296826" y="1598296"/>
                </a:lnTo>
                <a:lnTo>
                  <a:pt x="2301260" y="1602423"/>
                </a:lnTo>
                <a:lnTo>
                  <a:pt x="2305989" y="1606869"/>
                </a:lnTo>
                <a:lnTo>
                  <a:pt x="2311013" y="1610361"/>
                </a:lnTo>
                <a:lnTo>
                  <a:pt x="2316038" y="1613854"/>
                </a:lnTo>
                <a:lnTo>
                  <a:pt x="2321062" y="1617345"/>
                </a:lnTo>
                <a:lnTo>
                  <a:pt x="2326678" y="1620204"/>
                </a:lnTo>
                <a:lnTo>
                  <a:pt x="2331998" y="1623061"/>
                </a:lnTo>
                <a:lnTo>
                  <a:pt x="2337318" y="1625283"/>
                </a:lnTo>
                <a:lnTo>
                  <a:pt x="2342934" y="1627189"/>
                </a:lnTo>
                <a:lnTo>
                  <a:pt x="2348845" y="1629094"/>
                </a:lnTo>
                <a:lnTo>
                  <a:pt x="2354461" y="1630998"/>
                </a:lnTo>
                <a:lnTo>
                  <a:pt x="2360372" y="1631950"/>
                </a:lnTo>
                <a:lnTo>
                  <a:pt x="2365988" y="1632904"/>
                </a:lnTo>
                <a:lnTo>
                  <a:pt x="2372195" y="1633856"/>
                </a:lnTo>
                <a:lnTo>
                  <a:pt x="2377811" y="1634174"/>
                </a:lnTo>
                <a:lnTo>
                  <a:pt x="2383722" y="1634174"/>
                </a:lnTo>
                <a:lnTo>
                  <a:pt x="2389633" y="1634174"/>
                </a:lnTo>
                <a:lnTo>
                  <a:pt x="2395545" y="1633856"/>
                </a:lnTo>
                <a:lnTo>
                  <a:pt x="2401751" y="1632904"/>
                </a:lnTo>
                <a:lnTo>
                  <a:pt x="2407367" y="1631950"/>
                </a:lnTo>
                <a:lnTo>
                  <a:pt x="2412983" y="1630998"/>
                </a:lnTo>
                <a:lnTo>
                  <a:pt x="2418894" y="1629094"/>
                </a:lnTo>
                <a:lnTo>
                  <a:pt x="2424510" y="1627189"/>
                </a:lnTo>
                <a:lnTo>
                  <a:pt x="2430125" y="1625283"/>
                </a:lnTo>
                <a:lnTo>
                  <a:pt x="2435741" y="1623061"/>
                </a:lnTo>
                <a:lnTo>
                  <a:pt x="2441061" y="1620204"/>
                </a:lnTo>
                <a:lnTo>
                  <a:pt x="2446381" y="1617345"/>
                </a:lnTo>
                <a:lnTo>
                  <a:pt x="2451702" y="1613854"/>
                </a:lnTo>
                <a:lnTo>
                  <a:pt x="2456726" y="1610361"/>
                </a:lnTo>
                <a:lnTo>
                  <a:pt x="2461751" y="1606869"/>
                </a:lnTo>
                <a:lnTo>
                  <a:pt x="2466184" y="1602423"/>
                </a:lnTo>
                <a:lnTo>
                  <a:pt x="2470913" y="1598296"/>
                </a:lnTo>
                <a:lnTo>
                  <a:pt x="2475347" y="1593533"/>
                </a:lnTo>
                <a:lnTo>
                  <a:pt x="2479485" y="1588771"/>
                </a:lnTo>
                <a:lnTo>
                  <a:pt x="2483031" y="1583691"/>
                </a:lnTo>
                <a:lnTo>
                  <a:pt x="2486874" y="1578928"/>
                </a:lnTo>
                <a:lnTo>
                  <a:pt x="2490125" y="1573849"/>
                </a:lnTo>
                <a:lnTo>
                  <a:pt x="2492785" y="1568451"/>
                </a:lnTo>
                <a:lnTo>
                  <a:pt x="2495741" y="1563054"/>
                </a:lnTo>
                <a:lnTo>
                  <a:pt x="2497810" y="1557339"/>
                </a:lnTo>
                <a:lnTo>
                  <a:pt x="2500174" y="1551941"/>
                </a:lnTo>
                <a:lnTo>
                  <a:pt x="2501947" y="1546226"/>
                </a:lnTo>
                <a:lnTo>
                  <a:pt x="2503721" y="1540511"/>
                </a:lnTo>
                <a:lnTo>
                  <a:pt x="2504608" y="1534478"/>
                </a:lnTo>
                <a:lnTo>
                  <a:pt x="2505790" y="1528763"/>
                </a:lnTo>
                <a:lnTo>
                  <a:pt x="2506381" y="1522731"/>
                </a:lnTo>
                <a:lnTo>
                  <a:pt x="2506972" y="1517016"/>
                </a:lnTo>
                <a:lnTo>
                  <a:pt x="2506972" y="1510984"/>
                </a:lnTo>
                <a:lnTo>
                  <a:pt x="2506972" y="1505268"/>
                </a:lnTo>
                <a:lnTo>
                  <a:pt x="2506381" y="1499553"/>
                </a:lnTo>
                <a:lnTo>
                  <a:pt x="2505790" y="1493204"/>
                </a:lnTo>
                <a:lnTo>
                  <a:pt x="2504608" y="1487489"/>
                </a:lnTo>
                <a:lnTo>
                  <a:pt x="2503721" y="1481773"/>
                </a:lnTo>
                <a:lnTo>
                  <a:pt x="2501947" y="1476058"/>
                </a:lnTo>
                <a:lnTo>
                  <a:pt x="2500174" y="1470343"/>
                </a:lnTo>
                <a:lnTo>
                  <a:pt x="2497810" y="1464629"/>
                </a:lnTo>
                <a:lnTo>
                  <a:pt x="2495741" y="1459231"/>
                </a:lnTo>
                <a:lnTo>
                  <a:pt x="2492785" y="1453834"/>
                </a:lnTo>
                <a:lnTo>
                  <a:pt x="2490125" y="1448436"/>
                </a:lnTo>
                <a:lnTo>
                  <a:pt x="2486874" y="1443356"/>
                </a:lnTo>
                <a:lnTo>
                  <a:pt x="2483031" y="1438275"/>
                </a:lnTo>
                <a:lnTo>
                  <a:pt x="2479485" y="1433195"/>
                </a:lnTo>
                <a:lnTo>
                  <a:pt x="2475347" y="1428751"/>
                </a:lnTo>
                <a:lnTo>
                  <a:pt x="2470913" y="1423988"/>
                </a:lnTo>
                <a:lnTo>
                  <a:pt x="1802348" y="755333"/>
                </a:lnTo>
                <a:lnTo>
                  <a:pt x="1796141" y="748348"/>
                </a:lnTo>
                <a:lnTo>
                  <a:pt x="1790230" y="741045"/>
                </a:lnTo>
                <a:lnTo>
                  <a:pt x="1784910" y="733108"/>
                </a:lnTo>
                <a:lnTo>
                  <a:pt x="1780181" y="725170"/>
                </a:lnTo>
                <a:lnTo>
                  <a:pt x="1776634" y="716915"/>
                </a:lnTo>
                <a:lnTo>
                  <a:pt x="1773087" y="708660"/>
                </a:lnTo>
                <a:lnTo>
                  <a:pt x="1770427" y="699770"/>
                </a:lnTo>
                <a:lnTo>
                  <a:pt x="1768654" y="69119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Freeform 7">
            <a:extLst>
              <a:ext uri="{FF2B5EF4-FFF2-40B4-BE49-F238E27FC236}">
                <a16:creationId xmlns="" xmlns:a16="http://schemas.microsoft.com/office/drawing/2014/main" id="{6B4AD8D0-8505-4533-8A1F-FDF084BC1431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98141" y="4797425"/>
            <a:ext cx="2543326" cy="2060575"/>
          </a:xfrm>
          <a:custGeom>
            <a:avLst/>
            <a:gdLst>
              <a:gd name="T0" fmla="*/ 156 w 8608"/>
              <a:gd name="T1" fmla="*/ 1515 h 6490"/>
              <a:gd name="T2" fmla="*/ 226 w 8608"/>
              <a:gd name="T3" fmla="*/ 1472 h 6490"/>
              <a:gd name="T4" fmla="*/ 303 w 8608"/>
              <a:gd name="T5" fmla="*/ 1444 h 6490"/>
              <a:gd name="T6" fmla="*/ 382 w 8608"/>
              <a:gd name="T7" fmla="*/ 1429 h 6490"/>
              <a:gd name="T8" fmla="*/ 463 w 8608"/>
              <a:gd name="T9" fmla="*/ 1429 h 6490"/>
              <a:gd name="T10" fmla="*/ 542 w 8608"/>
              <a:gd name="T11" fmla="*/ 1444 h 6490"/>
              <a:gd name="T12" fmla="*/ 619 w 8608"/>
              <a:gd name="T13" fmla="*/ 1472 h 6490"/>
              <a:gd name="T14" fmla="*/ 689 w 8608"/>
              <a:gd name="T15" fmla="*/ 1515 h 6490"/>
              <a:gd name="T16" fmla="*/ 3176 w 8608"/>
              <a:gd name="T17" fmla="*/ 3828 h 6490"/>
              <a:gd name="T18" fmla="*/ 3243 w 8608"/>
              <a:gd name="T19" fmla="*/ 3879 h 6490"/>
              <a:gd name="T20" fmla="*/ 3316 w 8608"/>
              <a:gd name="T21" fmla="*/ 3915 h 6490"/>
              <a:gd name="T22" fmla="*/ 3393 w 8608"/>
              <a:gd name="T23" fmla="*/ 3936 h 6490"/>
              <a:gd name="T24" fmla="*/ 3475 w 8608"/>
              <a:gd name="T25" fmla="*/ 3943 h 6490"/>
              <a:gd name="T26" fmla="*/ 3555 w 8608"/>
              <a:gd name="T27" fmla="*/ 3936 h 6490"/>
              <a:gd name="T28" fmla="*/ 3633 w 8608"/>
              <a:gd name="T29" fmla="*/ 3915 h 6490"/>
              <a:gd name="T30" fmla="*/ 3706 w 8608"/>
              <a:gd name="T31" fmla="*/ 3879 h 6490"/>
              <a:gd name="T32" fmla="*/ 3772 w 8608"/>
              <a:gd name="T33" fmla="*/ 3828 h 6490"/>
              <a:gd name="T34" fmla="*/ 3814 w 8608"/>
              <a:gd name="T35" fmla="*/ 3783 h 6490"/>
              <a:gd name="T36" fmla="*/ 3856 w 8608"/>
              <a:gd name="T37" fmla="*/ 3716 h 6490"/>
              <a:gd name="T38" fmla="*/ 3884 w 8608"/>
              <a:gd name="T39" fmla="*/ 3644 h 6490"/>
              <a:gd name="T40" fmla="*/ 3895 w 8608"/>
              <a:gd name="T41" fmla="*/ 3570 h 6490"/>
              <a:gd name="T42" fmla="*/ 3892 w 8608"/>
              <a:gd name="T43" fmla="*/ 3494 h 6490"/>
              <a:gd name="T44" fmla="*/ 3872 w 8608"/>
              <a:gd name="T45" fmla="*/ 3420 h 6490"/>
              <a:gd name="T46" fmla="*/ 3838 w 8608"/>
              <a:gd name="T47" fmla="*/ 3351 h 6490"/>
              <a:gd name="T48" fmla="*/ 3787 w 8608"/>
              <a:gd name="T49" fmla="*/ 3288 h 6490"/>
              <a:gd name="T50" fmla="*/ 963 w 8608"/>
              <a:gd name="T51" fmla="*/ 656 h 6490"/>
              <a:gd name="T52" fmla="*/ 913 w 8608"/>
              <a:gd name="T53" fmla="*/ 593 h 6490"/>
              <a:gd name="T54" fmla="*/ 878 w 8608"/>
              <a:gd name="T55" fmla="*/ 523 h 6490"/>
              <a:gd name="T56" fmla="*/ 858 w 8608"/>
              <a:gd name="T57" fmla="*/ 449 h 6490"/>
              <a:gd name="T58" fmla="*/ 854 w 8608"/>
              <a:gd name="T59" fmla="*/ 375 h 6490"/>
              <a:gd name="T60" fmla="*/ 865 w 8608"/>
              <a:gd name="T61" fmla="*/ 300 h 6490"/>
              <a:gd name="T62" fmla="*/ 893 w 8608"/>
              <a:gd name="T63" fmla="*/ 228 h 6490"/>
              <a:gd name="T64" fmla="*/ 936 w 8608"/>
              <a:gd name="T65" fmla="*/ 161 h 6490"/>
              <a:gd name="T66" fmla="*/ 977 w 8608"/>
              <a:gd name="T67" fmla="*/ 116 h 6490"/>
              <a:gd name="T68" fmla="*/ 1044 w 8608"/>
              <a:gd name="T69" fmla="*/ 66 h 6490"/>
              <a:gd name="T70" fmla="*/ 1117 w 8608"/>
              <a:gd name="T71" fmla="*/ 30 h 6490"/>
              <a:gd name="T72" fmla="*/ 1195 w 8608"/>
              <a:gd name="T73" fmla="*/ 8 h 6490"/>
              <a:gd name="T74" fmla="*/ 1276 w 8608"/>
              <a:gd name="T75" fmla="*/ 0 h 6490"/>
              <a:gd name="T76" fmla="*/ 1356 w 8608"/>
              <a:gd name="T77" fmla="*/ 8 h 6490"/>
              <a:gd name="T78" fmla="*/ 1434 w 8608"/>
              <a:gd name="T79" fmla="*/ 30 h 6490"/>
              <a:gd name="T80" fmla="*/ 1508 w 8608"/>
              <a:gd name="T81" fmla="*/ 66 h 6490"/>
              <a:gd name="T82" fmla="*/ 1574 w 8608"/>
              <a:gd name="T83" fmla="*/ 116 h 6490"/>
              <a:gd name="T84" fmla="*/ 3679 w 8608"/>
              <a:gd name="T85" fmla="*/ 2073 h 6490"/>
              <a:gd name="T86" fmla="*/ 3749 w 8608"/>
              <a:gd name="T87" fmla="*/ 2116 h 6490"/>
              <a:gd name="T88" fmla="*/ 3826 w 8608"/>
              <a:gd name="T89" fmla="*/ 2145 h 6490"/>
              <a:gd name="T90" fmla="*/ 3906 w 8608"/>
              <a:gd name="T91" fmla="*/ 2159 h 6490"/>
              <a:gd name="T92" fmla="*/ 4842 w 8608"/>
              <a:gd name="T93" fmla="*/ 6490 h 6490"/>
              <a:gd name="T94" fmla="*/ 95 w 8608"/>
              <a:gd name="T95" fmla="*/ 2068 h 6490"/>
              <a:gd name="T96" fmla="*/ 49 w 8608"/>
              <a:gd name="T97" fmla="*/ 2003 h 6490"/>
              <a:gd name="T98" fmla="*/ 18 w 8608"/>
              <a:gd name="T99" fmla="*/ 1931 h 6490"/>
              <a:gd name="T100" fmla="*/ 2 w 8608"/>
              <a:gd name="T101" fmla="*/ 1858 h 6490"/>
              <a:gd name="T102" fmla="*/ 2 w 8608"/>
              <a:gd name="T103" fmla="*/ 1782 h 6490"/>
              <a:gd name="T104" fmla="*/ 18 w 8608"/>
              <a:gd name="T105" fmla="*/ 1709 h 6490"/>
              <a:gd name="T106" fmla="*/ 49 w 8608"/>
              <a:gd name="T107" fmla="*/ 1637 h 6490"/>
              <a:gd name="T108" fmla="*/ 95 w 8608"/>
              <a:gd name="T109" fmla="*/ 1572 h 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608" h="6490">
                <a:moveTo>
                  <a:pt x="124" y="1542"/>
                </a:moveTo>
                <a:lnTo>
                  <a:pt x="124" y="1542"/>
                </a:lnTo>
                <a:lnTo>
                  <a:pt x="140" y="1529"/>
                </a:lnTo>
                <a:lnTo>
                  <a:pt x="156" y="1515"/>
                </a:lnTo>
                <a:lnTo>
                  <a:pt x="173" y="1504"/>
                </a:lnTo>
                <a:lnTo>
                  <a:pt x="191" y="1493"/>
                </a:lnTo>
                <a:lnTo>
                  <a:pt x="208" y="1482"/>
                </a:lnTo>
                <a:lnTo>
                  <a:pt x="226" y="1472"/>
                </a:lnTo>
                <a:lnTo>
                  <a:pt x="244" y="1464"/>
                </a:lnTo>
                <a:lnTo>
                  <a:pt x="264" y="1456"/>
                </a:lnTo>
                <a:lnTo>
                  <a:pt x="283" y="1450"/>
                </a:lnTo>
                <a:lnTo>
                  <a:pt x="303" y="1444"/>
                </a:lnTo>
                <a:lnTo>
                  <a:pt x="322" y="1438"/>
                </a:lnTo>
                <a:lnTo>
                  <a:pt x="342" y="1435"/>
                </a:lnTo>
                <a:lnTo>
                  <a:pt x="362" y="1431"/>
                </a:lnTo>
                <a:lnTo>
                  <a:pt x="382" y="1429"/>
                </a:lnTo>
                <a:lnTo>
                  <a:pt x="402" y="1428"/>
                </a:lnTo>
                <a:lnTo>
                  <a:pt x="422" y="1427"/>
                </a:lnTo>
                <a:lnTo>
                  <a:pt x="442" y="1428"/>
                </a:lnTo>
                <a:lnTo>
                  <a:pt x="463" y="1429"/>
                </a:lnTo>
                <a:lnTo>
                  <a:pt x="483" y="1431"/>
                </a:lnTo>
                <a:lnTo>
                  <a:pt x="503" y="1435"/>
                </a:lnTo>
                <a:lnTo>
                  <a:pt x="523" y="1438"/>
                </a:lnTo>
                <a:lnTo>
                  <a:pt x="542" y="1444"/>
                </a:lnTo>
                <a:lnTo>
                  <a:pt x="562" y="1450"/>
                </a:lnTo>
                <a:lnTo>
                  <a:pt x="581" y="1456"/>
                </a:lnTo>
                <a:lnTo>
                  <a:pt x="600" y="1464"/>
                </a:lnTo>
                <a:lnTo>
                  <a:pt x="619" y="1472"/>
                </a:lnTo>
                <a:lnTo>
                  <a:pt x="637" y="1482"/>
                </a:lnTo>
                <a:lnTo>
                  <a:pt x="654" y="1493"/>
                </a:lnTo>
                <a:lnTo>
                  <a:pt x="672" y="1504"/>
                </a:lnTo>
                <a:lnTo>
                  <a:pt x="689" y="1515"/>
                </a:lnTo>
                <a:lnTo>
                  <a:pt x="705" y="1529"/>
                </a:lnTo>
                <a:lnTo>
                  <a:pt x="721" y="1542"/>
                </a:lnTo>
                <a:lnTo>
                  <a:pt x="3176" y="3828"/>
                </a:lnTo>
                <a:lnTo>
                  <a:pt x="3176" y="3828"/>
                </a:lnTo>
                <a:lnTo>
                  <a:pt x="3192" y="3842"/>
                </a:lnTo>
                <a:lnTo>
                  <a:pt x="3209" y="3855"/>
                </a:lnTo>
                <a:lnTo>
                  <a:pt x="3224" y="3867"/>
                </a:lnTo>
                <a:lnTo>
                  <a:pt x="3243" y="3879"/>
                </a:lnTo>
                <a:lnTo>
                  <a:pt x="3260" y="3889"/>
                </a:lnTo>
                <a:lnTo>
                  <a:pt x="3278" y="3898"/>
                </a:lnTo>
                <a:lnTo>
                  <a:pt x="3296" y="3907"/>
                </a:lnTo>
                <a:lnTo>
                  <a:pt x="3316" y="3915"/>
                </a:lnTo>
                <a:lnTo>
                  <a:pt x="3335" y="3922"/>
                </a:lnTo>
                <a:lnTo>
                  <a:pt x="3354" y="3927"/>
                </a:lnTo>
                <a:lnTo>
                  <a:pt x="3374" y="3932"/>
                </a:lnTo>
                <a:lnTo>
                  <a:pt x="3393" y="3936"/>
                </a:lnTo>
                <a:lnTo>
                  <a:pt x="3414" y="3939"/>
                </a:lnTo>
                <a:lnTo>
                  <a:pt x="3433" y="3941"/>
                </a:lnTo>
                <a:lnTo>
                  <a:pt x="3454" y="3943"/>
                </a:lnTo>
                <a:lnTo>
                  <a:pt x="3475" y="3943"/>
                </a:lnTo>
                <a:lnTo>
                  <a:pt x="3494" y="3943"/>
                </a:lnTo>
                <a:lnTo>
                  <a:pt x="3515" y="3941"/>
                </a:lnTo>
                <a:lnTo>
                  <a:pt x="3534" y="3939"/>
                </a:lnTo>
                <a:lnTo>
                  <a:pt x="3555" y="3936"/>
                </a:lnTo>
                <a:lnTo>
                  <a:pt x="3574" y="3932"/>
                </a:lnTo>
                <a:lnTo>
                  <a:pt x="3594" y="3927"/>
                </a:lnTo>
                <a:lnTo>
                  <a:pt x="3613" y="3922"/>
                </a:lnTo>
                <a:lnTo>
                  <a:pt x="3633" y="3915"/>
                </a:lnTo>
                <a:lnTo>
                  <a:pt x="3652" y="3907"/>
                </a:lnTo>
                <a:lnTo>
                  <a:pt x="3670" y="3898"/>
                </a:lnTo>
                <a:lnTo>
                  <a:pt x="3689" y="3889"/>
                </a:lnTo>
                <a:lnTo>
                  <a:pt x="3706" y="3879"/>
                </a:lnTo>
                <a:lnTo>
                  <a:pt x="3724" y="3867"/>
                </a:lnTo>
                <a:lnTo>
                  <a:pt x="3741" y="3855"/>
                </a:lnTo>
                <a:lnTo>
                  <a:pt x="3757" y="3842"/>
                </a:lnTo>
                <a:lnTo>
                  <a:pt x="3772" y="3828"/>
                </a:lnTo>
                <a:lnTo>
                  <a:pt x="3772" y="3828"/>
                </a:lnTo>
                <a:lnTo>
                  <a:pt x="3787" y="3813"/>
                </a:lnTo>
                <a:lnTo>
                  <a:pt x="3802" y="3798"/>
                </a:lnTo>
                <a:lnTo>
                  <a:pt x="3814" y="3783"/>
                </a:lnTo>
                <a:lnTo>
                  <a:pt x="3826" y="3767"/>
                </a:lnTo>
                <a:lnTo>
                  <a:pt x="3838" y="3750"/>
                </a:lnTo>
                <a:lnTo>
                  <a:pt x="3848" y="3733"/>
                </a:lnTo>
                <a:lnTo>
                  <a:pt x="3856" y="3716"/>
                </a:lnTo>
                <a:lnTo>
                  <a:pt x="3865" y="3699"/>
                </a:lnTo>
                <a:lnTo>
                  <a:pt x="3872" y="3681"/>
                </a:lnTo>
                <a:lnTo>
                  <a:pt x="3878" y="3663"/>
                </a:lnTo>
                <a:lnTo>
                  <a:pt x="3884" y="3644"/>
                </a:lnTo>
                <a:lnTo>
                  <a:pt x="3888" y="3625"/>
                </a:lnTo>
                <a:lnTo>
                  <a:pt x="3892" y="3607"/>
                </a:lnTo>
                <a:lnTo>
                  <a:pt x="3894" y="3588"/>
                </a:lnTo>
                <a:lnTo>
                  <a:pt x="3895" y="3570"/>
                </a:lnTo>
                <a:lnTo>
                  <a:pt x="3896" y="3551"/>
                </a:lnTo>
                <a:lnTo>
                  <a:pt x="3895" y="3531"/>
                </a:lnTo>
                <a:lnTo>
                  <a:pt x="3894" y="3513"/>
                </a:lnTo>
                <a:lnTo>
                  <a:pt x="3892" y="3494"/>
                </a:lnTo>
                <a:lnTo>
                  <a:pt x="3888" y="3476"/>
                </a:lnTo>
                <a:lnTo>
                  <a:pt x="3884" y="3457"/>
                </a:lnTo>
                <a:lnTo>
                  <a:pt x="3878" y="3439"/>
                </a:lnTo>
                <a:lnTo>
                  <a:pt x="3872" y="3420"/>
                </a:lnTo>
                <a:lnTo>
                  <a:pt x="3865" y="3402"/>
                </a:lnTo>
                <a:lnTo>
                  <a:pt x="3856" y="3385"/>
                </a:lnTo>
                <a:lnTo>
                  <a:pt x="3848" y="3368"/>
                </a:lnTo>
                <a:lnTo>
                  <a:pt x="3838" y="3351"/>
                </a:lnTo>
                <a:lnTo>
                  <a:pt x="3826" y="3334"/>
                </a:lnTo>
                <a:lnTo>
                  <a:pt x="3814" y="3319"/>
                </a:lnTo>
                <a:lnTo>
                  <a:pt x="3802" y="3303"/>
                </a:lnTo>
                <a:lnTo>
                  <a:pt x="3787" y="3288"/>
                </a:lnTo>
                <a:lnTo>
                  <a:pt x="3772" y="3273"/>
                </a:lnTo>
                <a:lnTo>
                  <a:pt x="977" y="671"/>
                </a:lnTo>
                <a:lnTo>
                  <a:pt x="977" y="671"/>
                </a:lnTo>
                <a:lnTo>
                  <a:pt x="963" y="656"/>
                </a:lnTo>
                <a:lnTo>
                  <a:pt x="948" y="642"/>
                </a:lnTo>
                <a:lnTo>
                  <a:pt x="936" y="626"/>
                </a:lnTo>
                <a:lnTo>
                  <a:pt x="924" y="609"/>
                </a:lnTo>
                <a:lnTo>
                  <a:pt x="913" y="593"/>
                </a:lnTo>
                <a:lnTo>
                  <a:pt x="902" y="576"/>
                </a:lnTo>
                <a:lnTo>
                  <a:pt x="893" y="559"/>
                </a:lnTo>
                <a:lnTo>
                  <a:pt x="885" y="541"/>
                </a:lnTo>
                <a:lnTo>
                  <a:pt x="878" y="523"/>
                </a:lnTo>
                <a:lnTo>
                  <a:pt x="871" y="505"/>
                </a:lnTo>
                <a:lnTo>
                  <a:pt x="865" y="487"/>
                </a:lnTo>
                <a:lnTo>
                  <a:pt x="862" y="469"/>
                </a:lnTo>
                <a:lnTo>
                  <a:pt x="858" y="449"/>
                </a:lnTo>
                <a:lnTo>
                  <a:pt x="856" y="431"/>
                </a:lnTo>
                <a:lnTo>
                  <a:pt x="854" y="412"/>
                </a:lnTo>
                <a:lnTo>
                  <a:pt x="854" y="393"/>
                </a:lnTo>
                <a:lnTo>
                  <a:pt x="854" y="375"/>
                </a:lnTo>
                <a:lnTo>
                  <a:pt x="856" y="355"/>
                </a:lnTo>
                <a:lnTo>
                  <a:pt x="858" y="337"/>
                </a:lnTo>
                <a:lnTo>
                  <a:pt x="862" y="318"/>
                </a:lnTo>
                <a:lnTo>
                  <a:pt x="865" y="300"/>
                </a:lnTo>
                <a:lnTo>
                  <a:pt x="871" y="282"/>
                </a:lnTo>
                <a:lnTo>
                  <a:pt x="878" y="264"/>
                </a:lnTo>
                <a:lnTo>
                  <a:pt x="885" y="246"/>
                </a:lnTo>
                <a:lnTo>
                  <a:pt x="893" y="228"/>
                </a:lnTo>
                <a:lnTo>
                  <a:pt x="902" y="211"/>
                </a:lnTo>
                <a:lnTo>
                  <a:pt x="913" y="194"/>
                </a:lnTo>
                <a:lnTo>
                  <a:pt x="924" y="178"/>
                </a:lnTo>
                <a:lnTo>
                  <a:pt x="936" y="161"/>
                </a:lnTo>
                <a:lnTo>
                  <a:pt x="948" y="145"/>
                </a:lnTo>
                <a:lnTo>
                  <a:pt x="963" y="130"/>
                </a:lnTo>
                <a:lnTo>
                  <a:pt x="977" y="116"/>
                </a:lnTo>
                <a:lnTo>
                  <a:pt x="977" y="116"/>
                </a:lnTo>
                <a:lnTo>
                  <a:pt x="993" y="102"/>
                </a:lnTo>
                <a:lnTo>
                  <a:pt x="1010" y="88"/>
                </a:lnTo>
                <a:lnTo>
                  <a:pt x="1026" y="77"/>
                </a:lnTo>
                <a:lnTo>
                  <a:pt x="1044" y="66"/>
                </a:lnTo>
                <a:lnTo>
                  <a:pt x="1061" y="54"/>
                </a:lnTo>
                <a:lnTo>
                  <a:pt x="1079" y="45"/>
                </a:lnTo>
                <a:lnTo>
                  <a:pt x="1098" y="37"/>
                </a:lnTo>
                <a:lnTo>
                  <a:pt x="1117" y="30"/>
                </a:lnTo>
                <a:lnTo>
                  <a:pt x="1136" y="23"/>
                </a:lnTo>
                <a:lnTo>
                  <a:pt x="1156" y="17"/>
                </a:lnTo>
                <a:lnTo>
                  <a:pt x="1175" y="11"/>
                </a:lnTo>
                <a:lnTo>
                  <a:pt x="1195" y="8"/>
                </a:lnTo>
                <a:lnTo>
                  <a:pt x="1215" y="5"/>
                </a:lnTo>
                <a:lnTo>
                  <a:pt x="1235" y="2"/>
                </a:lnTo>
                <a:lnTo>
                  <a:pt x="1256" y="1"/>
                </a:lnTo>
                <a:lnTo>
                  <a:pt x="1276" y="0"/>
                </a:lnTo>
                <a:lnTo>
                  <a:pt x="1296" y="1"/>
                </a:lnTo>
                <a:lnTo>
                  <a:pt x="1316" y="2"/>
                </a:lnTo>
                <a:lnTo>
                  <a:pt x="1336" y="5"/>
                </a:lnTo>
                <a:lnTo>
                  <a:pt x="1356" y="8"/>
                </a:lnTo>
                <a:lnTo>
                  <a:pt x="1376" y="11"/>
                </a:lnTo>
                <a:lnTo>
                  <a:pt x="1395" y="17"/>
                </a:lnTo>
                <a:lnTo>
                  <a:pt x="1415" y="23"/>
                </a:lnTo>
                <a:lnTo>
                  <a:pt x="1434" y="30"/>
                </a:lnTo>
                <a:lnTo>
                  <a:pt x="1454" y="37"/>
                </a:lnTo>
                <a:lnTo>
                  <a:pt x="1472" y="45"/>
                </a:lnTo>
                <a:lnTo>
                  <a:pt x="1490" y="54"/>
                </a:lnTo>
                <a:lnTo>
                  <a:pt x="1508" y="66"/>
                </a:lnTo>
                <a:lnTo>
                  <a:pt x="1525" y="77"/>
                </a:lnTo>
                <a:lnTo>
                  <a:pt x="1542" y="88"/>
                </a:lnTo>
                <a:lnTo>
                  <a:pt x="1558" y="102"/>
                </a:lnTo>
                <a:lnTo>
                  <a:pt x="1574" y="116"/>
                </a:lnTo>
                <a:lnTo>
                  <a:pt x="3647" y="2046"/>
                </a:lnTo>
                <a:lnTo>
                  <a:pt x="3647" y="2046"/>
                </a:lnTo>
                <a:lnTo>
                  <a:pt x="3663" y="2059"/>
                </a:lnTo>
                <a:lnTo>
                  <a:pt x="3679" y="2073"/>
                </a:lnTo>
                <a:lnTo>
                  <a:pt x="3696" y="2085"/>
                </a:lnTo>
                <a:lnTo>
                  <a:pt x="3714" y="2097"/>
                </a:lnTo>
                <a:lnTo>
                  <a:pt x="3731" y="2107"/>
                </a:lnTo>
                <a:lnTo>
                  <a:pt x="3749" y="2116"/>
                </a:lnTo>
                <a:lnTo>
                  <a:pt x="3769" y="2125"/>
                </a:lnTo>
                <a:lnTo>
                  <a:pt x="3787" y="2132"/>
                </a:lnTo>
                <a:lnTo>
                  <a:pt x="3807" y="2139"/>
                </a:lnTo>
                <a:lnTo>
                  <a:pt x="3826" y="2145"/>
                </a:lnTo>
                <a:lnTo>
                  <a:pt x="3845" y="2150"/>
                </a:lnTo>
                <a:lnTo>
                  <a:pt x="3866" y="2153"/>
                </a:lnTo>
                <a:lnTo>
                  <a:pt x="3886" y="2157"/>
                </a:lnTo>
                <a:lnTo>
                  <a:pt x="3906" y="2159"/>
                </a:lnTo>
                <a:lnTo>
                  <a:pt x="3927" y="2160"/>
                </a:lnTo>
                <a:lnTo>
                  <a:pt x="3946" y="2161"/>
                </a:lnTo>
                <a:lnTo>
                  <a:pt x="8608" y="6490"/>
                </a:lnTo>
                <a:lnTo>
                  <a:pt x="4842" y="6490"/>
                </a:lnTo>
                <a:lnTo>
                  <a:pt x="124" y="2098"/>
                </a:lnTo>
                <a:lnTo>
                  <a:pt x="124" y="2098"/>
                </a:lnTo>
                <a:lnTo>
                  <a:pt x="109" y="2083"/>
                </a:lnTo>
                <a:lnTo>
                  <a:pt x="95" y="2068"/>
                </a:lnTo>
                <a:lnTo>
                  <a:pt x="83" y="2053"/>
                </a:lnTo>
                <a:lnTo>
                  <a:pt x="71" y="2036"/>
                </a:lnTo>
                <a:lnTo>
                  <a:pt x="60" y="2020"/>
                </a:lnTo>
                <a:lnTo>
                  <a:pt x="49" y="2003"/>
                </a:lnTo>
                <a:lnTo>
                  <a:pt x="40" y="1986"/>
                </a:lnTo>
                <a:lnTo>
                  <a:pt x="32" y="1968"/>
                </a:lnTo>
                <a:lnTo>
                  <a:pt x="24" y="1950"/>
                </a:lnTo>
                <a:lnTo>
                  <a:pt x="18" y="1931"/>
                </a:lnTo>
                <a:lnTo>
                  <a:pt x="12" y="1913"/>
                </a:lnTo>
                <a:lnTo>
                  <a:pt x="9" y="1895"/>
                </a:lnTo>
                <a:lnTo>
                  <a:pt x="5" y="1876"/>
                </a:lnTo>
                <a:lnTo>
                  <a:pt x="2" y="1858"/>
                </a:lnTo>
                <a:lnTo>
                  <a:pt x="1" y="1839"/>
                </a:lnTo>
                <a:lnTo>
                  <a:pt x="0" y="1821"/>
                </a:lnTo>
                <a:lnTo>
                  <a:pt x="1" y="1801"/>
                </a:lnTo>
                <a:lnTo>
                  <a:pt x="2" y="1782"/>
                </a:lnTo>
                <a:lnTo>
                  <a:pt x="5" y="1764"/>
                </a:lnTo>
                <a:lnTo>
                  <a:pt x="9" y="1745"/>
                </a:lnTo>
                <a:lnTo>
                  <a:pt x="12" y="1727"/>
                </a:lnTo>
                <a:lnTo>
                  <a:pt x="18" y="1709"/>
                </a:lnTo>
                <a:lnTo>
                  <a:pt x="24" y="1691"/>
                </a:lnTo>
                <a:lnTo>
                  <a:pt x="32" y="1672"/>
                </a:lnTo>
                <a:lnTo>
                  <a:pt x="40" y="1654"/>
                </a:lnTo>
                <a:lnTo>
                  <a:pt x="49" y="1637"/>
                </a:lnTo>
                <a:lnTo>
                  <a:pt x="60" y="1620"/>
                </a:lnTo>
                <a:lnTo>
                  <a:pt x="71" y="1605"/>
                </a:lnTo>
                <a:lnTo>
                  <a:pt x="83" y="1588"/>
                </a:lnTo>
                <a:lnTo>
                  <a:pt x="95" y="1572"/>
                </a:lnTo>
                <a:lnTo>
                  <a:pt x="109" y="1557"/>
                </a:lnTo>
                <a:lnTo>
                  <a:pt x="124" y="1542"/>
                </a:lnTo>
                <a:lnTo>
                  <a:pt x="124" y="154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Freeform 11">
            <a:extLst>
              <a:ext uri="{FF2B5EF4-FFF2-40B4-BE49-F238E27FC236}">
                <a16:creationId xmlns="" xmlns:a16="http://schemas.microsoft.com/office/drawing/2014/main" id="{6037D0D8-7716-41B6-AE2D-6EF8B3F54F3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365076" y="0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9183D350-3BD5-4E6F-BB75-0FF179C666B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289224" y="1016308"/>
            <a:ext cx="2858102" cy="3034992"/>
          </a:xfrm>
          <a:custGeom>
            <a:avLst/>
            <a:gdLst>
              <a:gd name="connsiteX0" fmla="*/ 0 w 2858102"/>
              <a:gd name="connsiteY0" fmla="*/ 0 h 3034992"/>
              <a:gd name="connsiteX1" fmla="*/ 0 w 2858102"/>
              <a:gd name="connsiteY1" fmla="*/ 353805 h 3034992"/>
              <a:gd name="connsiteX2" fmla="*/ 490082 w 2858102"/>
              <a:gd name="connsiteY2" fmla="*/ 843951 h 3034992"/>
              <a:gd name="connsiteX3" fmla="*/ 2645031 w 2858102"/>
              <a:gd name="connsiteY3" fmla="*/ 2998485 h 3034992"/>
              <a:gd name="connsiteX4" fmla="*/ 2649463 w 2858102"/>
              <a:gd name="connsiteY4" fmla="*/ 3003247 h 3034992"/>
              <a:gd name="connsiteX5" fmla="*/ 2654192 w 2858102"/>
              <a:gd name="connsiteY5" fmla="*/ 3007057 h 3034992"/>
              <a:gd name="connsiteX6" fmla="*/ 2659216 w 2858102"/>
              <a:gd name="connsiteY6" fmla="*/ 3011183 h 3034992"/>
              <a:gd name="connsiteX7" fmla="*/ 2664535 w 2858102"/>
              <a:gd name="connsiteY7" fmla="*/ 3014675 h 3034992"/>
              <a:gd name="connsiteX8" fmla="*/ 2669559 w 2858102"/>
              <a:gd name="connsiteY8" fmla="*/ 3017850 h 3034992"/>
              <a:gd name="connsiteX9" fmla="*/ 2675174 w 2858102"/>
              <a:gd name="connsiteY9" fmla="*/ 3020707 h 3034992"/>
              <a:gd name="connsiteX10" fmla="*/ 2680789 w 2858102"/>
              <a:gd name="connsiteY10" fmla="*/ 3023564 h 3034992"/>
              <a:gd name="connsiteX11" fmla="*/ 2686108 w 2858102"/>
              <a:gd name="connsiteY11" fmla="*/ 3026104 h 3034992"/>
              <a:gd name="connsiteX12" fmla="*/ 2692019 w 2858102"/>
              <a:gd name="connsiteY12" fmla="*/ 3028326 h 3034992"/>
              <a:gd name="connsiteX13" fmla="*/ 2697633 w 2858102"/>
              <a:gd name="connsiteY13" fmla="*/ 3030230 h 3034992"/>
              <a:gd name="connsiteX14" fmla="*/ 2703544 w 2858102"/>
              <a:gd name="connsiteY14" fmla="*/ 3031500 h 3034992"/>
              <a:gd name="connsiteX15" fmla="*/ 2709454 w 2858102"/>
              <a:gd name="connsiteY15" fmla="*/ 3033087 h 3034992"/>
              <a:gd name="connsiteX16" fmla="*/ 2715365 w 2858102"/>
              <a:gd name="connsiteY16" fmla="*/ 3034040 h 3034992"/>
              <a:gd name="connsiteX17" fmla="*/ 2721275 w 2858102"/>
              <a:gd name="connsiteY17" fmla="*/ 3034675 h 3034992"/>
              <a:gd name="connsiteX18" fmla="*/ 2727186 w 2858102"/>
              <a:gd name="connsiteY18" fmla="*/ 3034992 h 3034992"/>
              <a:gd name="connsiteX19" fmla="*/ 2733392 w 2858102"/>
              <a:gd name="connsiteY19" fmla="*/ 3034992 h 3034992"/>
              <a:gd name="connsiteX20" fmla="*/ 2739302 w 2858102"/>
              <a:gd name="connsiteY20" fmla="*/ 3034992 h 3034992"/>
              <a:gd name="connsiteX21" fmla="*/ 2745508 w 2858102"/>
              <a:gd name="connsiteY21" fmla="*/ 3034675 h 3034992"/>
              <a:gd name="connsiteX22" fmla="*/ 2751123 w 2858102"/>
              <a:gd name="connsiteY22" fmla="*/ 3034040 h 3034992"/>
              <a:gd name="connsiteX23" fmla="*/ 2757329 w 2858102"/>
              <a:gd name="connsiteY23" fmla="*/ 3033087 h 3034992"/>
              <a:gd name="connsiteX24" fmla="*/ 2762944 w 2858102"/>
              <a:gd name="connsiteY24" fmla="*/ 3031500 h 3034992"/>
              <a:gd name="connsiteX25" fmla="*/ 2768854 w 2858102"/>
              <a:gd name="connsiteY25" fmla="*/ 3030230 h 3034992"/>
              <a:gd name="connsiteX26" fmla="*/ 2774469 w 2858102"/>
              <a:gd name="connsiteY26" fmla="*/ 3028326 h 3034992"/>
              <a:gd name="connsiteX27" fmla="*/ 2780380 w 2858102"/>
              <a:gd name="connsiteY27" fmla="*/ 3026104 h 3034992"/>
              <a:gd name="connsiteX28" fmla="*/ 2785995 w 2858102"/>
              <a:gd name="connsiteY28" fmla="*/ 3023564 h 3034992"/>
              <a:gd name="connsiteX29" fmla="*/ 2791314 w 2858102"/>
              <a:gd name="connsiteY29" fmla="*/ 3020707 h 3034992"/>
              <a:gd name="connsiteX30" fmla="*/ 2796929 w 2858102"/>
              <a:gd name="connsiteY30" fmla="*/ 3017850 h 3034992"/>
              <a:gd name="connsiteX31" fmla="*/ 2802248 w 2858102"/>
              <a:gd name="connsiteY31" fmla="*/ 3014675 h 3034992"/>
              <a:gd name="connsiteX32" fmla="*/ 2807272 w 2858102"/>
              <a:gd name="connsiteY32" fmla="*/ 3011183 h 3034992"/>
              <a:gd name="connsiteX33" fmla="*/ 2812296 w 2858102"/>
              <a:gd name="connsiteY33" fmla="*/ 3007057 h 3034992"/>
              <a:gd name="connsiteX34" fmla="*/ 2817025 w 2858102"/>
              <a:gd name="connsiteY34" fmla="*/ 3003247 h 3034992"/>
              <a:gd name="connsiteX35" fmla="*/ 2821753 w 2858102"/>
              <a:gd name="connsiteY35" fmla="*/ 2998485 h 3034992"/>
              <a:gd name="connsiteX36" fmla="*/ 2826186 w 2858102"/>
              <a:gd name="connsiteY36" fmla="*/ 2993724 h 3034992"/>
              <a:gd name="connsiteX37" fmla="*/ 2830323 w 2858102"/>
              <a:gd name="connsiteY37" fmla="*/ 2989279 h 3034992"/>
              <a:gd name="connsiteX38" fmla="*/ 2834165 w 2858102"/>
              <a:gd name="connsiteY38" fmla="*/ 2984200 h 3034992"/>
              <a:gd name="connsiteX39" fmla="*/ 2837711 w 2858102"/>
              <a:gd name="connsiteY39" fmla="*/ 2979121 h 3034992"/>
              <a:gd name="connsiteX40" fmla="*/ 2840962 w 2858102"/>
              <a:gd name="connsiteY40" fmla="*/ 2973724 h 3034992"/>
              <a:gd name="connsiteX41" fmla="*/ 2843917 w 2858102"/>
              <a:gd name="connsiteY41" fmla="*/ 2968328 h 3034992"/>
              <a:gd name="connsiteX42" fmla="*/ 2846872 w 2858102"/>
              <a:gd name="connsiteY42" fmla="*/ 2962931 h 3034992"/>
              <a:gd name="connsiteX43" fmla="*/ 2849237 w 2858102"/>
              <a:gd name="connsiteY43" fmla="*/ 2957217 h 3034992"/>
              <a:gd name="connsiteX44" fmla="*/ 2851305 w 2858102"/>
              <a:gd name="connsiteY44" fmla="*/ 2951503 h 3034992"/>
              <a:gd name="connsiteX45" fmla="*/ 2853078 w 2858102"/>
              <a:gd name="connsiteY45" fmla="*/ 2945789 h 3034992"/>
              <a:gd name="connsiteX46" fmla="*/ 2854556 w 2858102"/>
              <a:gd name="connsiteY46" fmla="*/ 2940075 h 3034992"/>
              <a:gd name="connsiteX47" fmla="*/ 2856034 w 2858102"/>
              <a:gd name="connsiteY47" fmla="*/ 2934360 h 3034992"/>
              <a:gd name="connsiteX48" fmla="*/ 2857216 w 2858102"/>
              <a:gd name="connsiteY48" fmla="*/ 2928011 h 3034992"/>
              <a:gd name="connsiteX49" fmla="*/ 2857807 w 2858102"/>
              <a:gd name="connsiteY49" fmla="*/ 2922297 h 3034992"/>
              <a:gd name="connsiteX50" fmla="*/ 2858102 w 2858102"/>
              <a:gd name="connsiteY50" fmla="*/ 2916266 h 3034992"/>
              <a:gd name="connsiteX51" fmla="*/ 2858102 w 2858102"/>
              <a:gd name="connsiteY51" fmla="*/ 2910234 h 3034992"/>
              <a:gd name="connsiteX52" fmla="*/ 2858102 w 2858102"/>
              <a:gd name="connsiteY52" fmla="*/ 2903885 h 3034992"/>
              <a:gd name="connsiteX53" fmla="*/ 2857807 w 2858102"/>
              <a:gd name="connsiteY53" fmla="*/ 2898171 h 3034992"/>
              <a:gd name="connsiteX54" fmla="*/ 2857216 w 2858102"/>
              <a:gd name="connsiteY54" fmla="*/ 2892140 h 3034992"/>
              <a:gd name="connsiteX55" fmla="*/ 2856034 w 2858102"/>
              <a:gd name="connsiteY55" fmla="*/ 2886425 h 3034992"/>
              <a:gd name="connsiteX56" fmla="*/ 2854556 w 2858102"/>
              <a:gd name="connsiteY56" fmla="*/ 2880394 h 3034992"/>
              <a:gd name="connsiteX57" fmla="*/ 2853078 w 2858102"/>
              <a:gd name="connsiteY57" fmla="*/ 2874680 h 3034992"/>
              <a:gd name="connsiteX58" fmla="*/ 2851305 w 2858102"/>
              <a:gd name="connsiteY58" fmla="*/ 2868966 h 3034992"/>
              <a:gd name="connsiteX59" fmla="*/ 2849237 w 2858102"/>
              <a:gd name="connsiteY59" fmla="*/ 2863252 h 3034992"/>
              <a:gd name="connsiteX60" fmla="*/ 2846872 w 2858102"/>
              <a:gd name="connsiteY60" fmla="*/ 2857855 h 3034992"/>
              <a:gd name="connsiteX61" fmla="*/ 2843917 w 2858102"/>
              <a:gd name="connsiteY61" fmla="*/ 2851823 h 3034992"/>
              <a:gd name="connsiteX62" fmla="*/ 2840962 w 2858102"/>
              <a:gd name="connsiteY62" fmla="*/ 2846427 h 3034992"/>
              <a:gd name="connsiteX63" fmla="*/ 2837711 w 2858102"/>
              <a:gd name="connsiteY63" fmla="*/ 2841665 h 3034992"/>
              <a:gd name="connsiteX64" fmla="*/ 2834165 w 2858102"/>
              <a:gd name="connsiteY64" fmla="*/ 2836268 h 3034992"/>
              <a:gd name="connsiteX65" fmla="*/ 2830323 w 2858102"/>
              <a:gd name="connsiteY65" fmla="*/ 2831507 h 3034992"/>
              <a:gd name="connsiteX66" fmla="*/ 2826186 w 2858102"/>
              <a:gd name="connsiteY66" fmla="*/ 2826427 h 3034992"/>
              <a:gd name="connsiteX67" fmla="*/ 2821753 w 2858102"/>
              <a:gd name="connsiteY67" fmla="*/ 2821666 h 3034992"/>
              <a:gd name="connsiteX68" fmla="*/ 490082 w 2858102"/>
              <a:gd name="connsiteY68" fmla="*/ 489994 h 303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102" h="3034992">
                <a:moveTo>
                  <a:pt x="0" y="0"/>
                </a:moveTo>
                <a:lnTo>
                  <a:pt x="0" y="353805"/>
                </a:lnTo>
                <a:lnTo>
                  <a:pt x="490082" y="843951"/>
                </a:lnTo>
                <a:lnTo>
                  <a:pt x="2645031" y="2998485"/>
                </a:lnTo>
                <a:lnTo>
                  <a:pt x="2649463" y="3003247"/>
                </a:lnTo>
                <a:lnTo>
                  <a:pt x="2654192" y="3007057"/>
                </a:lnTo>
                <a:lnTo>
                  <a:pt x="2659216" y="3011183"/>
                </a:lnTo>
                <a:lnTo>
                  <a:pt x="2664535" y="3014675"/>
                </a:lnTo>
                <a:lnTo>
                  <a:pt x="2669559" y="3017850"/>
                </a:lnTo>
                <a:lnTo>
                  <a:pt x="2675174" y="3020707"/>
                </a:lnTo>
                <a:lnTo>
                  <a:pt x="2680789" y="3023564"/>
                </a:lnTo>
                <a:lnTo>
                  <a:pt x="2686108" y="3026104"/>
                </a:lnTo>
                <a:lnTo>
                  <a:pt x="2692019" y="3028326"/>
                </a:lnTo>
                <a:lnTo>
                  <a:pt x="2697633" y="3030230"/>
                </a:lnTo>
                <a:lnTo>
                  <a:pt x="2703544" y="3031500"/>
                </a:lnTo>
                <a:lnTo>
                  <a:pt x="2709454" y="3033087"/>
                </a:lnTo>
                <a:lnTo>
                  <a:pt x="2715365" y="3034040"/>
                </a:lnTo>
                <a:lnTo>
                  <a:pt x="2721275" y="3034675"/>
                </a:lnTo>
                <a:lnTo>
                  <a:pt x="2727186" y="3034992"/>
                </a:lnTo>
                <a:lnTo>
                  <a:pt x="2733392" y="3034992"/>
                </a:lnTo>
                <a:lnTo>
                  <a:pt x="2739302" y="3034992"/>
                </a:lnTo>
                <a:lnTo>
                  <a:pt x="2745508" y="3034675"/>
                </a:lnTo>
                <a:lnTo>
                  <a:pt x="2751123" y="3034040"/>
                </a:lnTo>
                <a:lnTo>
                  <a:pt x="2757329" y="3033087"/>
                </a:lnTo>
                <a:lnTo>
                  <a:pt x="2762944" y="3031500"/>
                </a:lnTo>
                <a:lnTo>
                  <a:pt x="2768854" y="3030230"/>
                </a:lnTo>
                <a:lnTo>
                  <a:pt x="2774469" y="3028326"/>
                </a:lnTo>
                <a:lnTo>
                  <a:pt x="2780380" y="3026104"/>
                </a:lnTo>
                <a:lnTo>
                  <a:pt x="2785995" y="3023564"/>
                </a:lnTo>
                <a:lnTo>
                  <a:pt x="2791314" y="3020707"/>
                </a:lnTo>
                <a:lnTo>
                  <a:pt x="2796929" y="3017850"/>
                </a:lnTo>
                <a:lnTo>
                  <a:pt x="2802248" y="3014675"/>
                </a:lnTo>
                <a:lnTo>
                  <a:pt x="2807272" y="3011183"/>
                </a:lnTo>
                <a:lnTo>
                  <a:pt x="2812296" y="3007057"/>
                </a:lnTo>
                <a:lnTo>
                  <a:pt x="2817025" y="3003247"/>
                </a:lnTo>
                <a:lnTo>
                  <a:pt x="2821753" y="2998485"/>
                </a:lnTo>
                <a:lnTo>
                  <a:pt x="2826186" y="2993724"/>
                </a:lnTo>
                <a:lnTo>
                  <a:pt x="2830323" y="2989279"/>
                </a:lnTo>
                <a:lnTo>
                  <a:pt x="2834165" y="2984200"/>
                </a:lnTo>
                <a:lnTo>
                  <a:pt x="2837711" y="2979121"/>
                </a:lnTo>
                <a:lnTo>
                  <a:pt x="2840962" y="2973724"/>
                </a:lnTo>
                <a:lnTo>
                  <a:pt x="2843917" y="2968328"/>
                </a:lnTo>
                <a:lnTo>
                  <a:pt x="2846872" y="2962931"/>
                </a:lnTo>
                <a:lnTo>
                  <a:pt x="2849237" y="2957217"/>
                </a:lnTo>
                <a:lnTo>
                  <a:pt x="2851305" y="2951503"/>
                </a:lnTo>
                <a:lnTo>
                  <a:pt x="2853078" y="2945789"/>
                </a:lnTo>
                <a:lnTo>
                  <a:pt x="2854556" y="2940075"/>
                </a:lnTo>
                <a:lnTo>
                  <a:pt x="2856034" y="2934360"/>
                </a:lnTo>
                <a:lnTo>
                  <a:pt x="2857216" y="2928011"/>
                </a:lnTo>
                <a:lnTo>
                  <a:pt x="2857807" y="2922297"/>
                </a:lnTo>
                <a:lnTo>
                  <a:pt x="2858102" y="2916266"/>
                </a:lnTo>
                <a:lnTo>
                  <a:pt x="2858102" y="2910234"/>
                </a:lnTo>
                <a:lnTo>
                  <a:pt x="2858102" y="2903885"/>
                </a:lnTo>
                <a:lnTo>
                  <a:pt x="2857807" y="2898171"/>
                </a:lnTo>
                <a:lnTo>
                  <a:pt x="2857216" y="2892140"/>
                </a:lnTo>
                <a:lnTo>
                  <a:pt x="2856034" y="2886425"/>
                </a:lnTo>
                <a:lnTo>
                  <a:pt x="2854556" y="2880394"/>
                </a:lnTo>
                <a:lnTo>
                  <a:pt x="2853078" y="2874680"/>
                </a:lnTo>
                <a:lnTo>
                  <a:pt x="2851305" y="2868966"/>
                </a:lnTo>
                <a:lnTo>
                  <a:pt x="2849237" y="2863252"/>
                </a:lnTo>
                <a:lnTo>
                  <a:pt x="2846872" y="2857855"/>
                </a:lnTo>
                <a:lnTo>
                  <a:pt x="2843917" y="2851823"/>
                </a:lnTo>
                <a:lnTo>
                  <a:pt x="2840962" y="2846427"/>
                </a:lnTo>
                <a:lnTo>
                  <a:pt x="2837711" y="2841665"/>
                </a:lnTo>
                <a:lnTo>
                  <a:pt x="2834165" y="2836268"/>
                </a:lnTo>
                <a:lnTo>
                  <a:pt x="2830323" y="2831507"/>
                </a:lnTo>
                <a:lnTo>
                  <a:pt x="2826186" y="2826427"/>
                </a:lnTo>
                <a:lnTo>
                  <a:pt x="2821753" y="2821666"/>
                </a:lnTo>
                <a:lnTo>
                  <a:pt x="490082" y="48999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Freeform 13">
            <a:extLst>
              <a:ext uri="{FF2B5EF4-FFF2-40B4-BE49-F238E27FC236}">
                <a16:creationId xmlns="" xmlns:a16="http://schemas.microsoft.com/office/drawing/2014/main" id="{772128E3-1CA7-42F7-A653-D18A8277E34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207974" y="5837238"/>
            <a:ext cx="1207378" cy="1020763"/>
          </a:xfrm>
          <a:custGeom>
            <a:avLst/>
            <a:gdLst>
              <a:gd name="T0" fmla="*/ 121 w 4084"/>
              <a:gd name="T1" fmla="*/ 115 h 3217"/>
              <a:gd name="T2" fmla="*/ 153 w 4084"/>
              <a:gd name="T3" fmla="*/ 87 h 3217"/>
              <a:gd name="T4" fmla="*/ 187 w 4084"/>
              <a:gd name="T5" fmla="*/ 65 h 3217"/>
              <a:gd name="T6" fmla="*/ 222 w 4084"/>
              <a:gd name="T7" fmla="*/ 44 h 3217"/>
              <a:gd name="T8" fmla="*/ 260 w 4084"/>
              <a:gd name="T9" fmla="*/ 29 h 3217"/>
              <a:gd name="T10" fmla="*/ 297 w 4084"/>
              <a:gd name="T11" fmla="*/ 16 h 3217"/>
              <a:gd name="T12" fmla="*/ 336 w 4084"/>
              <a:gd name="T13" fmla="*/ 7 h 3217"/>
              <a:gd name="T14" fmla="*/ 376 w 4084"/>
              <a:gd name="T15" fmla="*/ 3 h 3217"/>
              <a:gd name="T16" fmla="*/ 416 w 4084"/>
              <a:gd name="T17" fmla="*/ 0 h 3217"/>
              <a:gd name="T18" fmla="*/ 456 w 4084"/>
              <a:gd name="T19" fmla="*/ 3 h 3217"/>
              <a:gd name="T20" fmla="*/ 495 w 4084"/>
              <a:gd name="T21" fmla="*/ 7 h 3217"/>
              <a:gd name="T22" fmla="*/ 534 w 4084"/>
              <a:gd name="T23" fmla="*/ 16 h 3217"/>
              <a:gd name="T24" fmla="*/ 573 w 4084"/>
              <a:gd name="T25" fmla="*/ 29 h 3217"/>
              <a:gd name="T26" fmla="*/ 610 w 4084"/>
              <a:gd name="T27" fmla="*/ 44 h 3217"/>
              <a:gd name="T28" fmla="*/ 646 w 4084"/>
              <a:gd name="T29" fmla="*/ 65 h 3217"/>
              <a:gd name="T30" fmla="*/ 679 w 4084"/>
              <a:gd name="T31" fmla="*/ 87 h 3217"/>
              <a:gd name="T32" fmla="*/ 710 w 4084"/>
              <a:gd name="T33" fmla="*/ 115 h 3217"/>
              <a:gd name="T34" fmla="*/ 2865 w 4084"/>
              <a:gd name="T35" fmla="*/ 3217 h 3217"/>
              <a:gd name="T36" fmla="*/ 121 w 4084"/>
              <a:gd name="T37" fmla="*/ 663 h 3217"/>
              <a:gd name="T38" fmla="*/ 93 w 4084"/>
              <a:gd name="T39" fmla="*/ 634 h 3217"/>
              <a:gd name="T40" fmla="*/ 68 w 4084"/>
              <a:gd name="T41" fmla="*/ 602 h 3217"/>
              <a:gd name="T42" fmla="*/ 47 w 4084"/>
              <a:gd name="T43" fmla="*/ 569 h 3217"/>
              <a:gd name="T44" fmla="*/ 30 w 4084"/>
              <a:gd name="T45" fmla="*/ 534 h 3217"/>
              <a:gd name="T46" fmla="*/ 17 w 4084"/>
              <a:gd name="T47" fmla="*/ 499 h 3217"/>
              <a:gd name="T48" fmla="*/ 7 w 4084"/>
              <a:gd name="T49" fmla="*/ 463 h 3217"/>
              <a:gd name="T50" fmla="*/ 1 w 4084"/>
              <a:gd name="T51" fmla="*/ 426 h 3217"/>
              <a:gd name="T52" fmla="*/ 0 w 4084"/>
              <a:gd name="T53" fmla="*/ 388 h 3217"/>
              <a:gd name="T54" fmla="*/ 1 w 4084"/>
              <a:gd name="T55" fmla="*/ 351 h 3217"/>
              <a:gd name="T56" fmla="*/ 7 w 4084"/>
              <a:gd name="T57" fmla="*/ 315 h 3217"/>
              <a:gd name="T58" fmla="*/ 17 w 4084"/>
              <a:gd name="T59" fmla="*/ 279 h 3217"/>
              <a:gd name="T60" fmla="*/ 30 w 4084"/>
              <a:gd name="T61" fmla="*/ 242 h 3217"/>
              <a:gd name="T62" fmla="*/ 47 w 4084"/>
              <a:gd name="T63" fmla="*/ 209 h 3217"/>
              <a:gd name="T64" fmla="*/ 68 w 4084"/>
              <a:gd name="T65" fmla="*/ 175 h 3217"/>
              <a:gd name="T66" fmla="*/ 93 w 4084"/>
              <a:gd name="T67" fmla="*/ 144 h 3217"/>
              <a:gd name="T68" fmla="*/ 121 w 4084"/>
              <a:gd name="T69" fmla="*/ 115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4" h="3217">
                <a:moveTo>
                  <a:pt x="121" y="115"/>
                </a:moveTo>
                <a:lnTo>
                  <a:pt x="121" y="115"/>
                </a:lnTo>
                <a:lnTo>
                  <a:pt x="137" y="100"/>
                </a:lnTo>
                <a:lnTo>
                  <a:pt x="153" y="87"/>
                </a:lnTo>
                <a:lnTo>
                  <a:pt x="170" y="76"/>
                </a:lnTo>
                <a:lnTo>
                  <a:pt x="187" y="65"/>
                </a:lnTo>
                <a:lnTo>
                  <a:pt x="204" y="55"/>
                </a:lnTo>
                <a:lnTo>
                  <a:pt x="222" y="44"/>
                </a:lnTo>
                <a:lnTo>
                  <a:pt x="240" y="37"/>
                </a:lnTo>
                <a:lnTo>
                  <a:pt x="260" y="29"/>
                </a:lnTo>
                <a:lnTo>
                  <a:pt x="278" y="22"/>
                </a:lnTo>
                <a:lnTo>
                  <a:pt x="297" y="16"/>
                </a:lnTo>
                <a:lnTo>
                  <a:pt x="317" y="12"/>
                </a:lnTo>
                <a:lnTo>
                  <a:pt x="336" y="7"/>
                </a:lnTo>
                <a:lnTo>
                  <a:pt x="357" y="5"/>
                </a:lnTo>
                <a:lnTo>
                  <a:pt x="376" y="3"/>
                </a:lnTo>
                <a:lnTo>
                  <a:pt x="396" y="1"/>
                </a:lnTo>
                <a:lnTo>
                  <a:pt x="416" y="0"/>
                </a:lnTo>
                <a:lnTo>
                  <a:pt x="436" y="1"/>
                </a:lnTo>
                <a:lnTo>
                  <a:pt x="456" y="3"/>
                </a:lnTo>
                <a:lnTo>
                  <a:pt x="476" y="5"/>
                </a:lnTo>
                <a:lnTo>
                  <a:pt x="495" y="7"/>
                </a:lnTo>
                <a:lnTo>
                  <a:pt x="515" y="12"/>
                </a:lnTo>
                <a:lnTo>
                  <a:pt x="534" y="16"/>
                </a:lnTo>
                <a:lnTo>
                  <a:pt x="554" y="22"/>
                </a:lnTo>
                <a:lnTo>
                  <a:pt x="573" y="29"/>
                </a:lnTo>
                <a:lnTo>
                  <a:pt x="591" y="37"/>
                </a:lnTo>
                <a:lnTo>
                  <a:pt x="610" y="44"/>
                </a:lnTo>
                <a:lnTo>
                  <a:pt x="628" y="55"/>
                </a:lnTo>
                <a:lnTo>
                  <a:pt x="646" y="65"/>
                </a:lnTo>
                <a:lnTo>
                  <a:pt x="663" y="76"/>
                </a:lnTo>
                <a:lnTo>
                  <a:pt x="679" y="87"/>
                </a:lnTo>
                <a:lnTo>
                  <a:pt x="696" y="100"/>
                </a:lnTo>
                <a:lnTo>
                  <a:pt x="710" y="115"/>
                </a:lnTo>
                <a:lnTo>
                  <a:pt x="4084" y="3217"/>
                </a:lnTo>
                <a:lnTo>
                  <a:pt x="2865" y="3217"/>
                </a:lnTo>
                <a:lnTo>
                  <a:pt x="121" y="663"/>
                </a:lnTo>
                <a:lnTo>
                  <a:pt x="121" y="663"/>
                </a:lnTo>
                <a:lnTo>
                  <a:pt x="106" y="649"/>
                </a:lnTo>
                <a:lnTo>
                  <a:pt x="93" y="634"/>
                </a:lnTo>
                <a:lnTo>
                  <a:pt x="80" y="618"/>
                </a:lnTo>
                <a:lnTo>
                  <a:pt x="68" y="602"/>
                </a:lnTo>
                <a:lnTo>
                  <a:pt x="57" y="586"/>
                </a:lnTo>
                <a:lnTo>
                  <a:pt x="47" y="569"/>
                </a:lnTo>
                <a:lnTo>
                  <a:pt x="37" y="552"/>
                </a:lnTo>
                <a:lnTo>
                  <a:pt x="30" y="534"/>
                </a:lnTo>
                <a:lnTo>
                  <a:pt x="23" y="517"/>
                </a:lnTo>
                <a:lnTo>
                  <a:pt x="17" y="499"/>
                </a:lnTo>
                <a:lnTo>
                  <a:pt x="12" y="481"/>
                </a:lnTo>
                <a:lnTo>
                  <a:pt x="7" y="463"/>
                </a:lnTo>
                <a:lnTo>
                  <a:pt x="3" y="445"/>
                </a:lnTo>
                <a:lnTo>
                  <a:pt x="1" y="426"/>
                </a:lnTo>
                <a:lnTo>
                  <a:pt x="0" y="408"/>
                </a:lnTo>
                <a:lnTo>
                  <a:pt x="0" y="388"/>
                </a:lnTo>
                <a:lnTo>
                  <a:pt x="0" y="370"/>
                </a:lnTo>
                <a:lnTo>
                  <a:pt x="1" y="351"/>
                </a:lnTo>
                <a:lnTo>
                  <a:pt x="3" y="333"/>
                </a:lnTo>
                <a:lnTo>
                  <a:pt x="7" y="315"/>
                </a:lnTo>
                <a:lnTo>
                  <a:pt x="12" y="297"/>
                </a:lnTo>
                <a:lnTo>
                  <a:pt x="17" y="279"/>
                </a:lnTo>
                <a:lnTo>
                  <a:pt x="23" y="261"/>
                </a:lnTo>
                <a:lnTo>
                  <a:pt x="30" y="242"/>
                </a:lnTo>
                <a:lnTo>
                  <a:pt x="37" y="226"/>
                </a:lnTo>
                <a:lnTo>
                  <a:pt x="47" y="209"/>
                </a:lnTo>
                <a:lnTo>
                  <a:pt x="57" y="192"/>
                </a:lnTo>
                <a:lnTo>
                  <a:pt x="68" y="175"/>
                </a:lnTo>
                <a:lnTo>
                  <a:pt x="80" y="159"/>
                </a:lnTo>
                <a:lnTo>
                  <a:pt x="93" y="144"/>
                </a:lnTo>
                <a:lnTo>
                  <a:pt x="106" y="128"/>
                </a:lnTo>
                <a:lnTo>
                  <a:pt x="121" y="115"/>
                </a:lnTo>
                <a:lnTo>
                  <a:pt x="121" y="1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Freeform 12">
            <a:extLst>
              <a:ext uri="{FF2B5EF4-FFF2-40B4-BE49-F238E27FC236}">
                <a16:creationId xmlns="" xmlns:a16="http://schemas.microsoft.com/office/drawing/2014/main" id="{91FC7336-B8B1-4734-A0D0-85F70FE5553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912410" y="685800"/>
            <a:ext cx="2252195" cy="2251075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 10">
            <a:extLst>
              <a:ext uri="{FF2B5EF4-FFF2-40B4-BE49-F238E27FC236}">
                <a16:creationId xmlns="" xmlns:a16="http://schemas.microsoft.com/office/drawing/2014/main" id="{A638C627-F711-47E7-8564-9DC1999B3C1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680876" y="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5822719" y="3062287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5822719" y="5541963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56597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84"/>
          <a:stretch/>
        </p:blipFill>
        <p:spPr>
          <a:xfrm>
            <a:off x="-36513" y="2219072"/>
            <a:ext cx="4193685" cy="458383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0" t="45613" r="44265"/>
          <a:stretch/>
        </p:blipFill>
        <p:spPr>
          <a:xfrm>
            <a:off x="4499992" y="-27384"/>
            <a:ext cx="4680520" cy="4040624"/>
          </a:xfrm>
          <a:prstGeom prst="rect">
            <a:avLst/>
          </a:prstGeom>
        </p:spPr>
      </p:pic>
      <p:sp>
        <p:nvSpPr>
          <p:cNvPr id="33" name="Freeform 6">
            <a:extLst>
              <a:ext uri="{FF2B5EF4-FFF2-40B4-BE49-F238E27FC236}">
                <a16:creationId xmlns="" xmlns:a16="http://schemas.microsoft.com/office/drawing/2014/main" id="{7E14294D-8848-421B-9415-962D532BABB6}"/>
              </a:ext>
            </a:extLst>
          </p:cNvPr>
          <p:cNvSpPr>
            <a:spLocks/>
          </p:cNvSpPr>
          <p:nvPr userDrawn="1"/>
        </p:nvSpPr>
        <p:spPr bwMode="auto">
          <a:xfrm>
            <a:off x="0" y="6402388"/>
            <a:ext cx="618182" cy="455613"/>
          </a:xfrm>
          <a:custGeom>
            <a:avLst/>
            <a:gdLst>
              <a:gd name="T0" fmla="*/ 0 w 1944"/>
              <a:gd name="T1" fmla="*/ 1437 h 1437"/>
              <a:gd name="T2" fmla="*/ 1839 w 1944"/>
              <a:gd name="T3" fmla="*/ 612 h 1437"/>
              <a:gd name="T4" fmla="*/ 1852 w 1944"/>
              <a:gd name="T5" fmla="*/ 599 h 1437"/>
              <a:gd name="T6" fmla="*/ 1875 w 1944"/>
              <a:gd name="T7" fmla="*/ 571 h 1437"/>
              <a:gd name="T8" fmla="*/ 1894 w 1944"/>
              <a:gd name="T9" fmla="*/ 541 h 1437"/>
              <a:gd name="T10" fmla="*/ 1910 w 1944"/>
              <a:gd name="T11" fmla="*/ 510 h 1437"/>
              <a:gd name="T12" fmla="*/ 1924 w 1944"/>
              <a:gd name="T13" fmla="*/ 477 h 1437"/>
              <a:gd name="T14" fmla="*/ 1934 w 1944"/>
              <a:gd name="T15" fmla="*/ 444 h 1437"/>
              <a:gd name="T16" fmla="*/ 1941 w 1944"/>
              <a:gd name="T17" fmla="*/ 410 h 1437"/>
              <a:gd name="T18" fmla="*/ 1943 w 1944"/>
              <a:gd name="T19" fmla="*/ 376 h 1437"/>
              <a:gd name="T20" fmla="*/ 1943 w 1944"/>
              <a:gd name="T21" fmla="*/ 342 h 1437"/>
              <a:gd name="T22" fmla="*/ 1941 w 1944"/>
              <a:gd name="T23" fmla="*/ 308 h 1437"/>
              <a:gd name="T24" fmla="*/ 1934 w 1944"/>
              <a:gd name="T25" fmla="*/ 274 h 1437"/>
              <a:gd name="T26" fmla="*/ 1924 w 1944"/>
              <a:gd name="T27" fmla="*/ 241 h 1437"/>
              <a:gd name="T28" fmla="*/ 1910 w 1944"/>
              <a:gd name="T29" fmla="*/ 208 h 1437"/>
              <a:gd name="T30" fmla="*/ 1894 w 1944"/>
              <a:gd name="T31" fmla="*/ 176 h 1437"/>
              <a:gd name="T32" fmla="*/ 1875 w 1944"/>
              <a:gd name="T33" fmla="*/ 147 h 1437"/>
              <a:gd name="T34" fmla="*/ 1852 w 1944"/>
              <a:gd name="T35" fmla="*/ 119 h 1437"/>
              <a:gd name="T36" fmla="*/ 1839 w 1944"/>
              <a:gd name="T37" fmla="*/ 106 h 1437"/>
              <a:gd name="T38" fmla="*/ 1812 w 1944"/>
              <a:gd name="T39" fmla="*/ 81 h 1437"/>
              <a:gd name="T40" fmla="*/ 1782 w 1944"/>
              <a:gd name="T41" fmla="*/ 60 h 1437"/>
              <a:gd name="T42" fmla="*/ 1752 w 1944"/>
              <a:gd name="T43" fmla="*/ 41 h 1437"/>
              <a:gd name="T44" fmla="*/ 1720 w 1944"/>
              <a:gd name="T45" fmla="*/ 27 h 1437"/>
              <a:gd name="T46" fmla="*/ 1687 w 1944"/>
              <a:gd name="T47" fmla="*/ 16 h 1437"/>
              <a:gd name="T48" fmla="*/ 1654 w 1944"/>
              <a:gd name="T49" fmla="*/ 7 h 1437"/>
              <a:gd name="T50" fmla="*/ 1620 w 1944"/>
              <a:gd name="T51" fmla="*/ 3 h 1437"/>
              <a:gd name="T52" fmla="*/ 1585 w 1944"/>
              <a:gd name="T53" fmla="*/ 0 h 1437"/>
              <a:gd name="T54" fmla="*/ 1551 w 1944"/>
              <a:gd name="T55" fmla="*/ 3 h 1437"/>
              <a:gd name="T56" fmla="*/ 1517 w 1944"/>
              <a:gd name="T57" fmla="*/ 7 h 1437"/>
              <a:gd name="T58" fmla="*/ 1484 w 1944"/>
              <a:gd name="T59" fmla="*/ 16 h 1437"/>
              <a:gd name="T60" fmla="*/ 1451 w 1944"/>
              <a:gd name="T61" fmla="*/ 27 h 1437"/>
              <a:gd name="T62" fmla="*/ 1420 w 1944"/>
              <a:gd name="T63" fmla="*/ 41 h 1437"/>
              <a:gd name="T64" fmla="*/ 1389 w 1944"/>
              <a:gd name="T65" fmla="*/ 60 h 1437"/>
              <a:gd name="T66" fmla="*/ 1360 w 1944"/>
              <a:gd name="T67" fmla="*/ 81 h 1437"/>
              <a:gd name="T68" fmla="*/ 1333 w 1944"/>
              <a:gd name="T69" fmla="*/ 106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44" h="1437">
                <a:moveTo>
                  <a:pt x="1333" y="106"/>
                </a:moveTo>
                <a:lnTo>
                  <a:pt x="0" y="1437"/>
                </a:lnTo>
                <a:lnTo>
                  <a:pt x="1013" y="1437"/>
                </a:lnTo>
                <a:lnTo>
                  <a:pt x="1839" y="612"/>
                </a:lnTo>
                <a:lnTo>
                  <a:pt x="1839" y="612"/>
                </a:lnTo>
                <a:lnTo>
                  <a:pt x="1852" y="599"/>
                </a:lnTo>
                <a:lnTo>
                  <a:pt x="1863" y="585"/>
                </a:lnTo>
                <a:lnTo>
                  <a:pt x="1875" y="571"/>
                </a:lnTo>
                <a:lnTo>
                  <a:pt x="1884" y="556"/>
                </a:lnTo>
                <a:lnTo>
                  <a:pt x="1894" y="541"/>
                </a:lnTo>
                <a:lnTo>
                  <a:pt x="1903" y="525"/>
                </a:lnTo>
                <a:lnTo>
                  <a:pt x="1910" y="510"/>
                </a:lnTo>
                <a:lnTo>
                  <a:pt x="1917" y="493"/>
                </a:lnTo>
                <a:lnTo>
                  <a:pt x="1924" y="477"/>
                </a:lnTo>
                <a:lnTo>
                  <a:pt x="1929" y="460"/>
                </a:lnTo>
                <a:lnTo>
                  <a:pt x="1934" y="444"/>
                </a:lnTo>
                <a:lnTo>
                  <a:pt x="1937" y="428"/>
                </a:lnTo>
                <a:lnTo>
                  <a:pt x="1941" y="410"/>
                </a:lnTo>
                <a:lnTo>
                  <a:pt x="1942" y="394"/>
                </a:lnTo>
                <a:lnTo>
                  <a:pt x="1943" y="376"/>
                </a:lnTo>
                <a:lnTo>
                  <a:pt x="1944" y="360"/>
                </a:lnTo>
                <a:lnTo>
                  <a:pt x="1943" y="342"/>
                </a:lnTo>
                <a:lnTo>
                  <a:pt x="1942" y="324"/>
                </a:lnTo>
                <a:lnTo>
                  <a:pt x="1941" y="308"/>
                </a:lnTo>
                <a:lnTo>
                  <a:pt x="1937" y="290"/>
                </a:lnTo>
                <a:lnTo>
                  <a:pt x="1934" y="274"/>
                </a:lnTo>
                <a:lnTo>
                  <a:pt x="1929" y="257"/>
                </a:lnTo>
                <a:lnTo>
                  <a:pt x="1924" y="241"/>
                </a:lnTo>
                <a:lnTo>
                  <a:pt x="1917" y="225"/>
                </a:lnTo>
                <a:lnTo>
                  <a:pt x="1910" y="208"/>
                </a:lnTo>
                <a:lnTo>
                  <a:pt x="1903" y="193"/>
                </a:lnTo>
                <a:lnTo>
                  <a:pt x="1894" y="176"/>
                </a:lnTo>
                <a:lnTo>
                  <a:pt x="1884" y="162"/>
                </a:lnTo>
                <a:lnTo>
                  <a:pt x="1875" y="147"/>
                </a:lnTo>
                <a:lnTo>
                  <a:pt x="1863" y="133"/>
                </a:lnTo>
                <a:lnTo>
                  <a:pt x="1852" y="119"/>
                </a:lnTo>
                <a:lnTo>
                  <a:pt x="1839" y="106"/>
                </a:lnTo>
                <a:lnTo>
                  <a:pt x="1839" y="106"/>
                </a:lnTo>
                <a:lnTo>
                  <a:pt x="1826" y="93"/>
                </a:lnTo>
                <a:lnTo>
                  <a:pt x="1812" y="81"/>
                </a:lnTo>
                <a:lnTo>
                  <a:pt x="1798" y="70"/>
                </a:lnTo>
                <a:lnTo>
                  <a:pt x="1782" y="60"/>
                </a:lnTo>
                <a:lnTo>
                  <a:pt x="1768" y="51"/>
                </a:lnTo>
                <a:lnTo>
                  <a:pt x="1752" y="41"/>
                </a:lnTo>
                <a:lnTo>
                  <a:pt x="1737" y="34"/>
                </a:lnTo>
                <a:lnTo>
                  <a:pt x="1720" y="27"/>
                </a:lnTo>
                <a:lnTo>
                  <a:pt x="1704" y="20"/>
                </a:lnTo>
                <a:lnTo>
                  <a:pt x="1687" y="16"/>
                </a:lnTo>
                <a:lnTo>
                  <a:pt x="1671" y="11"/>
                </a:lnTo>
                <a:lnTo>
                  <a:pt x="1654" y="7"/>
                </a:lnTo>
                <a:lnTo>
                  <a:pt x="1637" y="4"/>
                </a:lnTo>
                <a:lnTo>
                  <a:pt x="1620" y="3"/>
                </a:lnTo>
                <a:lnTo>
                  <a:pt x="1603" y="2"/>
                </a:lnTo>
                <a:lnTo>
                  <a:pt x="1585" y="0"/>
                </a:lnTo>
                <a:lnTo>
                  <a:pt x="1569" y="2"/>
                </a:lnTo>
                <a:lnTo>
                  <a:pt x="1551" y="3"/>
                </a:lnTo>
                <a:lnTo>
                  <a:pt x="1535" y="4"/>
                </a:lnTo>
                <a:lnTo>
                  <a:pt x="1517" y="7"/>
                </a:lnTo>
                <a:lnTo>
                  <a:pt x="1501" y="11"/>
                </a:lnTo>
                <a:lnTo>
                  <a:pt x="1484" y="16"/>
                </a:lnTo>
                <a:lnTo>
                  <a:pt x="1468" y="20"/>
                </a:lnTo>
                <a:lnTo>
                  <a:pt x="1451" y="27"/>
                </a:lnTo>
                <a:lnTo>
                  <a:pt x="1435" y="34"/>
                </a:lnTo>
                <a:lnTo>
                  <a:pt x="1420" y="41"/>
                </a:lnTo>
                <a:lnTo>
                  <a:pt x="1403" y="51"/>
                </a:lnTo>
                <a:lnTo>
                  <a:pt x="1389" y="60"/>
                </a:lnTo>
                <a:lnTo>
                  <a:pt x="1374" y="70"/>
                </a:lnTo>
                <a:lnTo>
                  <a:pt x="1360" y="81"/>
                </a:lnTo>
                <a:lnTo>
                  <a:pt x="1346" y="93"/>
                </a:lnTo>
                <a:lnTo>
                  <a:pt x="1333" y="106"/>
                </a:lnTo>
                <a:lnTo>
                  <a:pt x="1333" y="10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="" xmlns:a16="http://schemas.microsoft.com/office/drawing/2014/main" id="{45187B53-8A47-44FB-AA15-37650DC31B68}"/>
              </a:ext>
            </a:extLst>
          </p:cNvPr>
          <p:cNvSpPr>
            <a:spLocks/>
          </p:cNvSpPr>
          <p:nvPr userDrawn="1"/>
        </p:nvSpPr>
        <p:spPr bwMode="auto">
          <a:xfrm>
            <a:off x="0" y="1"/>
            <a:ext cx="9147326" cy="6857999"/>
          </a:xfrm>
          <a:custGeom>
            <a:avLst/>
            <a:gdLst>
              <a:gd name="connsiteX0" fmla="*/ 0 w 9147326"/>
              <a:gd name="connsiteY0" fmla="*/ 0 h 6857999"/>
              <a:gd name="connsiteX1" fmla="*/ 9147326 w 9147326"/>
              <a:gd name="connsiteY1" fmla="*/ 0 h 6857999"/>
              <a:gd name="connsiteX2" fmla="*/ 9147326 w 9147326"/>
              <a:gd name="connsiteY2" fmla="*/ 126534 h 6857999"/>
              <a:gd name="connsiteX3" fmla="*/ 7728380 w 9147326"/>
              <a:gd name="connsiteY3" fmla="*/ 1544002 h 6857999"/>
              <a:gd name="connsiteX4" fmla="*/ 7724248 w 9147326"/>
              <a:gd name="connsiteY4" fmla="*/ 1548130 h 6857999"/>
              <a:gd name="connsiteX5" fmla="*/ 7720434 w 9147326"/>
              <a:gd name="connsiteY5" fmla="*/ 1552575 h 6857999"/>
              <a:gd name="connsiteX6" fmla="*/ 7717256 w 9147326"/>
              <a:gd name="connsiteY6" fmla="*/ 1557337 h 6857999"/>
              <a:gd name="connsiteX7" fmla="*/ 7713759 w 9147326"/>
              <a:gd name="connsiteY7" fmla="*/ 1561782 h 6857999"/>
              <a:gd name="connsiteX8" fmla="*/ 7710899 w 9147326"/>
              <a:gd name="connsiteY8" fmla="*/ 1566545 h 6857999"/>
              <a:gd name="connsiteX9" fmla="*/ 7707721 w 9147326"/>
              <a:gd name="connsiteY9" fmla="*/ 1571942 h 6857999"/>
              <a:gd name="connsiteX10" fmla="*/ 7705496 w 9147326"/>
              <a:gd name="connsiteY10" fmla="*/ 1576705 h 6857999"/>
              <a:gd name="connsiteX11" fmla="*/ 7702953 w 9147326"/>
              <a:gd name="connsiteY11" fmla="*/ 1581785 h 6857999"/>
              <a:gd name="connsiteX12" fmla="*/ 7701046 w 9147326"/>
              <a:gd name="connsiteY12" fmla="*/ 1587182 h 6857999"/>
              <a:gd name="connsiteX13" fmla="*/ 7699457 w 9147326"/>
              <a:gd name="connsiteY13" fmla="*/ 1592262 h 6857999"/>
              <a:gd name="connsiteX14" fmla="*/ 7698186 w 9147326"/>
              <a:gd name="connsiteY14" fmla="*/ 1597977 h 6857999"/>
              <a:gd name="connsiteX15" fmla="*/ 7696914 w 9147326"/>
              <a:gd name="connsiteY15" fmla="*/ 1603057 h 6857999"/>
              <a:gd name="connsiteX16" fmla="*/ 7695961 w 9147326"/>
              <a:gd name="connsiteY16" fmla="*/ 1608772 h 6857999"/>
              <a:gd name="connsiteX17" fmla="*/ 7695007 w 9147326"/>
              <a:gd name="connsiteY17" fmla="*/ 1614487 h 6857999"/>
              <a:gd name="connsiteX18" fmla="*/ 7694690 w 9147326"/>
              <a:gd name="connsiteY18" fmla="*/ 1619567 h 6857999"/>
              <a:gd name="connsiteX19" fmla="*/ 7694690 w 9147326"/>
              <a:gd name="connsiteY19" fmla="*/ 1625282 h 6857999"/>
              <a:gd name="connsiteX20" fmla="*/ 7694690 w 9147326"/>
              <a:gd name="connsiteY20" fmla="*/ 1630680 h 6857999"/>
              <a:gd name="connsiteX21" fmla="*/ 7695007 w 9147326"/>
              <a:gd name="connsiteY21" fmla="*/ 1636395 h 6857999"/>
              <a:gd name="connsiteX22" fmla="*/ 7695961 w 9147326"/>
              <a:gd name="connsiteY22" fmla="*/ 1641792 h 6857999"/>
              <a:gd name="connsiteX23" fmla="*/ 7696914 w 9147326"/>
              <a:gd name="connsiteY23" fmla="*/ 1647190 h 6857999"/>
              <a:gd name="connsiteX24" fmla="*/ 7698186 w 9147326"/>
              <a:gd name="connsiteY24" fmla="*/ 1652587 h 6857999"/>
              <a:gd name="connsiteX25" fmla="*/ 7699457 w 9147326"/>
              <a:gd name="connsiteY25" fmla="*/ 1657985 h 6857999"/>
              <a:gd name="connsiteX26" fmla="*/ 7701046 w 9147326"/>
              <a:gd name="connsiteY26" fmla="*/ 1663065 h 6857999"/>
              <a:gd name="connsiteX27" fmla="*/ 7702953 w 9147326"/>
              <a:gd name="connsiteY27" fmla="*/ 1668462 h 6857999"/>
              <a:gd name="connsiteX28" fmla="*/ 7705178 w 9147326"/>
              <a:gd name="connsiteY28" fmla="*/ 1673542 h 6857999"/>
              <a:gd name="connsiteX29" fmla="*/ 7707721 w 9147326"/>
              <a:gd name="connsiteY29" fmla="*/ 1678940 h 6857999"/>
              <a:gd name="connsiteX30" fmla="*/ 7710899 w 9147326"/>
              <a:gd name="connsiteY30" fmla="*/ 1683702 h 6857999"/>
              <a:gd name="connsiteX31" fmla="*/ 7713759 w 9147326"/>
              <a:gd name="connsiteY31" fmla="*/ 1688465 h 6857999"/>
              <a:gd name="connsiteX32" fmla="*/ 7717256 w 9147326"/>
              <a:gd name="connsiteY32" fmla="*/ 1693227 h 6857999"/>
              <a:gd name="connsiteX33" fmla="*/ 7720434 w 9147326"/>
              <a:gd name="connsiteY33" fmla="*/ 1697672 h 6857999"/>
              <a:gd name="connsiteX34" fmla="*/ 7724248 w 9147326"/>
              <a:gd name="connsiteY34" fmla="*/ 1702435 h 6857999"/>
              <a:gd name="connsiteX35" fmla="*/ 7728380 w 9147326"/>
              <a:gd name="connsiteY35" fmla="*/ 1706245 h 6857999"/>
              <a:gd name="connsiteX36" fmla="*/ 7732829 w 9147326"/>
              <a:gd name="connsiteY36" fmla="*/ 1710372 h 6857999"/>
              <a:gd name="connsiteX37" fmla="*/ 7737279 w 9147326"/>
              <a:gd name="connsiteY37" fmla="*/ 1714500 h 6857999"/>
              <a:gd name="connsiteX38" fmla="*/ 7741729 w 9147326"/>
              <a:gd name="connsiteY38" fmla="*/ 1717992 h 6857999"/>
              <a:gd name="connsiteX39" fmla="*/ 7746496 w 9147326"/>
              <a:gd name="connsiteY39" fmla="*/ 1721167 h 6857999"/>
              <a:gd name="connsiteX40" fmla="*/ 7751581 w 9147326"/>
              <a:gd name="connsiteY40" fmla="*/ 1724342 h 6857999"/>
              <a:gd name="connsiteX41" fmla="*/ 7756349 w 9147326"/>
              <a:gd name="connsiteY41" fmla="*/ 1727200 h 6857999"/>
              <a:gd name="connsiteX42" fmla="*/ 7761434 w 9147326"/>
              <a:gd name="connsiteY42" fmla="*/ 1729422 h 6857999"/>
              <a:gd name="connsiteX43" fmla="*/ 7766202 w 9147326"/>
              <a:gd name="connsiteY43" fmla="*/ 1731645 h 6857999"/>
              <a:gd name="connsiteX44" fmla="*/ 7771605 w 9147326"/>
              <a:gd name="connsiteY44" fmla="*/ 1733867 h 6857999"/>
              <a:gd name="connsiteX45" fmla="*/ 7777326 w 9147326"/>
              <a:gd name="connsiteY45" fmla="*/ 1735455 h 6857999"/>
              <a:gd name="connsiteX46" fmla="*/ 7782411 w 9147326"/>
              <a:gd name="connsiteY46" fmla="*/ 1737042 h 6857999"/>
              <a:gd name="connsiteX47" fmla="*/ 7788132 w 9147326"/>
              <a:gd name="connsiteY47" fmla="*/ 1737995 h 6857999"/>
              <a:gd name="connsiteX48" fmla="*/ 7793217 w 9147326"/>
              <a:gd name="connsiteY48" fmla="*/ 1739265 h 6857999"/>
              <a:gd name="connsiteX49" fmla="*/ 7798938 w 9147326"/>
              <a:gd name="connsiteY49" fmla="*/ 1739900 h 6857999"/>
              <a:gd name="connsiteX50" fmla="*/ 7804341 w 9147326"/>
              <a:gd name="connsiteY50" fmla="*/ 1740217 h 6857999"/>
              <a:gd name="connsiteX51" fmla="*/ 7810062 w 9147326"/>
              <a:gd name="connsiteY51" fmla="*/ 1740217 h 6857999"/>
              <a:gd name="connsiteX52" fmla="*/ 7815148 w 9147326"/>
              <a:gd name="connsiteY52" fmla="*/ 1740217 h 6857999"/>
              <a:gd name="connsiteX53" fmla="*/ 7820868 w 9147326"/>
              <a:gd name="connsiteY53" fmla="*/ 1739900 h 6857999"/>
              <a:gd name="connsiteX54" fmla="*/ 7826272 w 9147326"/>
              <a:gd name="connsiteY54" fmla="*/ 1739265 h 6857999"/>
              <a:gd name="connsiteX55" fmla="*/ 7831993 w 9147326"/>
              <a:gd name="connsiteY55" fmla="*/ 1737995 h 6857999"/>
              <a:gd name="connsiteX56" fmla="*/ 7837396 w 9147326"/>
              <a:gd name="connsiteY56" fmla="*/ 1737042 h 6857999"/>
              <a:gd name="connsiteX57" fmla="*/ 7842799 w 9147326"/>
              <a:gd name="connsiteY57" fmla="*/ 1735455 h 6857999"/>
              <a:gd name="connsiteX58" fmla="*/ 7848202 w 9147326"/>
              <a:gd name="connsiteY58" fmla="*/ 1733867 h 6857999"/>
              <a:gd name="connsiteX59" fmla="*/ 7853287 w 9147326"/>
              <a:gd name="connsiteY59" fmla="*/ 1731645 h 6857999"/>
              <a:gd name="connsiteX60" fmla="*/ 7858373 w 9147326"/>
              <a:gd name="connsiteY60" fmla="*/ 1729422 h 6857999"/>
              <a:gd name="connsiteX61" fmla="*/ 7863458 w 9147326"/>
              <a:gd name="connsiteY61" fmla="*/ 1727200 h 6857999"/>
              <a:gd name="connsiteX62" fmla="*/ 7868225 w 9147326"/>
              <a:gd name="connsiteY62" fmla="*/ 1724342 h 6857999"/>
              <a:gd name="connsiteX63" fmla="*/ 7872993 w 9147326"/>
              <a:gd name="connsiteY63" fmla="*/ 1721167 h 6857999"/>
              <a:gd name="connsiteX64" fmla="*/ 7877760 w 9147326"/>
              <a:gd name="connsiteY64" fmla="*/ 1717992 h 6857999"/>
              <a:gd name="connsiteX65" fmla="*/ 7882528 w 9147326"/>
              <a:gd name="connsiteY65" fmla="*/ 1714500 h 6857999"/>
              <a:gd name="connsiteX66" fmla="*/ 7886977 w 9147326"/>
              <a:gd name="connsiteY66" fmla="*/ 1710372 h 6857999"/>
              <a:gd name="connsiteX67" fmla="*/ 7891427 w 9147326"/>
              <a:gd name="connsiteY67" fmla="*/ 1706245 h 6857999"/>
              <a:gd name="connsiteX68" fmla="*/ 7996947 w 9147326"/>
              <a:gd name="connsiteY68" fmla="*/ 1601152 h 6857999"/>
              <a:gd name="connsiteX69" fmla="*/ 8001079 w 9147326"/>
              <a:gd name="connsiteY69" fmla="*/ 1597342 h 6857999"/>
              <a:gd name="connsiteX70" fmla="*/ 8005528 w 9147326"/>
              <a:gd name="connsiteY70" fmla="*/ 1593215 h 6857999"/>
              <a:gd name="connsiteX71" fmla="*/ 8010296 w 9147326"/>
              <a:gd name="connsiteY71" fmla="*/ 1589722 h 6857999"/>
              <a:gd name="connsiteX72" fmla="*/ 8014745 w 9147326"/>
              <a:gd name="connsiteY72" fmla="*/ 1586547 h 6857999"/>
              <a:gd name="connsiteX73" fmla="*/ 8019831 w 9147326"/>
              <a:gd name="connsiteY73" fmla="*/ 1583372 h 6857999"/>
              <a:gd name="connsiteX74" fmla="*/ 8024916 w 9147326"/>
              <a:gd name="connsiteY74" fmla="*/ 1580515 h 6857999"/>
              <a:gd name="connsiteX75" fmla="*/ 8029683 w 9147326"/>
              <a:gd name="connsiteY75" fmla="*/ 1578292 h 6857999"/>
              <a:gd name="connsiteX76" fmla="*/ 8035087 w 9147326"/>
              <a:gd name="connsiteY76" fmla="*/ 1576070 h 6857999"/>
              <a:gd name="connsiteX77" fmla="*/ 8040172 w 9147326"/>
              <a:gd name="connsiteY77" fmla="*/ 1573847 h 6857999"/>
              <a:gd name="connsiteX78" fmla="*/ 8045575 w 9147326"/>
              <a:gd name="connsiteY78" fmla="*/ 1572260 h 6857999"/>
              <a:gd name="connsiteX79" fmla="*/ 8050978 w 9147326"/>
              <a:gd name="connsiteY79" fmla="*/ 1570672 h 6857999"/>
              <a:gd name="connsiteX80" fmla="*/ 8056381 w 9147326"/>
              <a:gd name="connsiteY80" fmla="*/ 1569720 h 6857999"/>
              <a:gd name="connsiteX81" fmla="*/ 8061784 w 9147326"/>
              <a:gd name="connsiteY81" fmla="*/ 1568450 h 6857999"/>
              <a:gd name="connsiteX82" fmla="*/ 8067505 w 9147326"/>
              <a:gd name="connsiteY82" fmla="*/ 1568132 h 6857999"/>
              <a:gd name="connsiteX83" fmla="*/ 8072591 w 9147326"/>
              <a:gd name="connsiteY83" fmla="*/ 1567497 h 6857999"/>
              <a:gd name="connsiteX84" fmla="*/ 8078312 w 9147326"/>
              <a:gd name="connsiteY84" fmla="*/ 1567497 h 6857999"/>
              <a:gd name="connsiteX85" fmla="*/ 8083715 w 9147326"/>
              <a:gd name="connsiteY85" fmla="*/ 1567497 h 6857999"/>
              <a:gd name="connsiteX86" fmla="*/ 8089436 w 9147326"/>
              <a:gd name="connsiteY86" fmla="*/ 1568132 h 6857999"/>
              <a:gd name="connsiteX87" fmla="*/ 8095157 w 9147326"/>
              <a:gd name="connsiteY87" fmla="*/ 1568450 h 6857999"/>
              <a:gd name="connsiteX88" fmla="*/ 8100242 w 9147326"/>
              <a:gd name="connsiteY88" fmla="*/ 1569720 h 6857999"/>
              <a:gd name="connsiteX89" fmla="*/ 8105963 w 9147326"/>
              <a:gd name="connsiteY89" fmla="*/ 1570672 h 6857999"/>
              <a:gd name="connsiteX90" fmla="*/ 8111048 w 9147326"/>
              <a:gd name="connsiteY90" fmla="*/ 1572260 h 6857999"/>
              <a:gd name="connsiteX91" fmla="*/ 8116451 w 9147326"/>
              <a:gd name="connsiteY91" fmla="*/ 1573847 h 6857999"/>
              <a:gd name="connsiteX92" fmla="*/ 8121537 w 9147326"/>
              <a:gd name="connsiteY92" fmla="*/ 1576070 h 6857999"/>
              <a:gd name="connsiteX93" fmla="*/ 8126622 w 9147326"/>
              <a:gd name="connsiteY93" fmla="*/ 1578292 h 6857999"/>
              <a:gd name="connsiteX94" fmla="*/ 8132025 w 9147326"/>
              <a:gd name="connsiteY94" fmla="*/ 1580515 h 6857999"/>
              <a:gd name="connsiteX95" fmla="*/ 8136793 w 9147326"/>
              <a:gd name="connsiteY95" fmla="*/ 1583372 h 6857999"/>
              <a:gd name="connsiteX96" fmla="*/ 8141560 w 9147326"/>
              <a:gd name="connsiteY96" fmla="*/ 1586547 h 6857999"/>
              <a:gd name="connsiteX97" fmla="*/ 8146645 w 9147326"/>
              <a:gd name="connsiteY97" fmla="*/ 1589722 h 6857999"/>
              <a:gd name="connsiteX98" fmla="*/ 8151095 w 9147326"/>
              <a:gd name="connsiteY98" fmla="*/ 1593215 h 6857999"/>
              <a:gd name="connsiteX99" fmla="*/ 8155545 w 9147326"/>
              <a:gd name="connsiteY99" fmla="*/ 1597342 h 6857999"/>
              <a:gd name="connsiteX100" fmla="*/ 8159676 w 9147326"/>
              <a:gd name="connsiteY100" fmla="*/ 1601152 h 6857999"/>
              <a:gd name="connsiteX101" fmla="*/ 8163808 w 9147326"/>
              <a:gd name="connsiteY101" fmla="*/ 1605280 h 6857999"/>
              <a:gd name="connsiteX102" fmla="*/ 8167940 w 9147326"/>
              <a:gd name="connsiteY102" fmla="*/ 1609725 h 6857999"/>
              <a:gd name="connsiteX103" fmla="*/ 8171118 w 9147326"/>
              <a:gd name="connsiteY103" fmla="*/ 1614487 h 6857999"/>
              <a:gd name="connsiteX104" fmla="*/ 8174614 w 9147326"/>
              <a:gd name="connsiteY104" fmla="*/ 1619250 h 6857999"/>
              <a:gd name="connsiteX105" fmla="*/ 8177475 w 9147326"/>
              <a:gd name="connsiteY105" fmla="*/ 1624012 h 6857999"/>
              <a:gd name="connsiteX106" fmla="*/ 8180653 w 9147326"/>
              <a:gd name="connsiteY106" fmla="*/ 1628775 h 6857999"/>
              <a:gd name="connsiteX107" fmla="*/ 8182878 w 9147326"/>
              <a:gd name="connsiteY107" fmla="*/ 1634172 h 6857999"/>
              <a:gd name="connsiteX108" fmla="*/ 8185103 w 9147326"/>
              <a:gd name="connsiteY108" fmla="*/ 1639252 h 6857999"/>
              <a:gd name="connsiteX109" fmla="*/ 8187328 w 9147326"/>
              <a:gd name="connsiteY109" fmla="*/ 1644650 h 6857999"/>
              <a:gd name="connsiteX110" fmla="*/ 8188599 w 9147326"/>
              <a:gd name="connsiteY110" fmla="*/ 1649730 h 6857999"/>
              <a:gd name="connsiteX111" fmla="*/ 8190188 w 9147326"/>
              <a:gd name="connsiteY111" fmla="*/ 1654810 h 6857999"/>
              <a:gd name="connsiteX112" fmla="*/ 8191459 w 9147326"/>
              <a:gd name="connsiteY112" fmla="*/ 1660525 h 6857999"/>
              <a:gd name="connsiteX113" fmla="*/ 8192413 w 9147326"/>
              <a:gd name="connsiteY113" fmla="*/ 1666240 h 6857999"/>
              <a:gd name="connsiteX114" fmla="*/ 8192731 w 9147326"/>
              <a:gd name="connsiteY114" fmla="*/ 1671320 h 6857999"/>
              <a:gd name="connsiteX115" fmla="*/ 8193684 w 9147326"/>
              <a:gd name="connsiteY115" fmla="*/ 1677035 h 6857999"/>
              <a:gd name="connsiteX116" fmla="*/ 8193684 w 9147326"/>
              <a:gd name="connsiteY116" fmla="*/ 1682432 h 6857999"/>
              <a:gd name="connsiteX117" fmla="*/ 8193684 w 9147326"/>
              <a:gd name="connsiteY117" fmla="*/ 1688147 h 6857999"/>
              <a:gd name="connsiteX118" fmla="*/ 8192731 w 9147326"/>
              <a:gd name="connsiteY118" fmla="*/ 1693227 h 6857999"/>
              <a:gd name="connsiteX119" fmla="*/ 8192413 w 9147326"/>
              <a:gd name="connsiteY119" fmla="*/ 1698942 h 6857999"/>
              <a:gd name="connsiteX120" fmla="*/ 8191459 w 9147326"/>
              <a:gd name="connsiteY120" fmla="*/ 1704657 h 6857999"/>
              <a:gd name="connsiteX121" fmla="*/ 8190188 w 9147326"/>
              <a:gd name="connsiteY121" fmla="*/ 1709737 h 6857999"/>
              <a:gd name="connsiteX122" fmla="*/ 8188599 w 9147326"/>
              <a:gd name="connsiteY122" fmla="*/ 1715452 h 6857999"/>
              <a:gd name="connsiteX123" fmla="*/ 8187328 w 9147326"/>
              <a:gd name="connsiteY123" fmla="*/ 1720532 h 6857999"/>
              <a:gd name="connsiteX124" fmla="*/ 8185103 w 9147326"/>
              <a:gd name="connsiteY124" fmla="*/ 1725930 h 6857999"/>
              <a:gd name="connsiteX125" fmla="*/ 8182878 w 9147326"/>
              <a:gd name="connsiteY125" fmla="*/ 1731010 h 6857999"/>
              <a:gd name="connsiteX126" fmla="*/ 8180653 w 9147326"/>
              <a:gd name="connsiteY126" fmla="*/ 1735772 h 6857999"/>
              <a:gd name="connsiteX127" fmla="*/ 8177475 w 9147326"/>
              <a:gd name="connsiteY127" fmla="*/ 1741170 h 6857999"/>
              <a:gd name="connsiteX128" fmla="*/ 8174614 w 9147326"/>
              <a:gd name="connsiteY128" fmla="*/ 1745932 h 6857999"/>
              <a:gd name="connsiteX129" fmla="*/ 8171118 w 9147326"/>
              <a:gd name="connsiteY129" fmla="*/ 1750377 h 6857999"/>
              <a:gd name="connsiteX130" fmla="*/ 8167940 w 9147326"/>
              <a:gd name="connsiteY130" fmla="*/ 1755140 h 6857999"/>
              <a:gd name="connsiteX131" fmla="*/ 8163808 w 9147326"/>
              <a:gd name="connsiteY131" fmla="*/ 1759585 h 6857999"/>
              <a:gd name="connsiteX132" fmla="*/ 8159676 w 9147326"/>
              <a:gd name="connsiteY132" fmla="*/ 1763712 h 6857999"/>
              <a:gd name="connsiteX133" fmla="*/ 7490960 w 9147326"/>
              <a:gd name="connsiteY133" fmla="*/ 2432050 h 6857999"/>
              <a:gd name="connsiteX134" fmla="*/ 7486828 w 9147326"/>
              <a:gd name="connsiteY134" fmla="*/ 2436495 h 6857999"/>
              <a:gd name="connsiteX135" fmla="*/ 7482696 w 9147326"/>
              <a:gd name="connsiteY135" fmla="*/ 2440940 h 6857999"/>
              <a:gd name="connsiteX136" fmla="*/ 7479518 w 9147326"/>
              <a:gd name="connsiteY136" fmla="*/ 2445385 h 6857999"/>
              <a:gd name="connsiteX137" fmla="*/ 7476022 w 9147326"/>
              <a:gd name="connsiteY137" fmla="*/ 2450148 h 6857999"/>
              <a:gd name="connsiteX138" fmla="*/ 7473161 w 9147326"/>
              <a:gd name="connsiteY138" fmla="*/ 2454910 h 6857999"/>
              <a:gd name="connsiteX139" fmla="*/ 7469983 w 9147326"/>
              <a:gd name="connsiteY139" fmla="*/ 2459990 h 6857999"/>
              <a:gd name="connsiteX140" fmla="*/ 7467758 w 9147326"/>
              <a:gd name="connsiteY140" fmla="*/ 2464752 h 6857999"/>
              <a:gd name="connsiteX141" fmla="*/ 7465533 w 9147326"/>
              <a:gd name="connsiteY141" fmla="*/ 2469833 h 6857999"/>
              <a:gd name="connsiteX142" fmla="*/ 7463309 w 9147326"/>
              <a:gd name="connsiteY142" fmla="*/ 2475230 h 6857999"/>
              <a:gd name="connsiteX143" fmla="*/ 7462037 w 9147326"/>
              <a:gd name="connsiteY143" fmla="*/ 2480628 h 6857999"/>
              <a:gd name="connsiteX144" fmla="*/ 7460448 w 9147326"/>
              <a:gd name="connsiteY144" fmla="*/ 2486025 h 6857999"/>
              <a:gd name="connsiteX145" fmla="*/ 7459177 w 9147326"/>
              <a:gd name="connsiteY145" fmla="*/ 2491105 h 6857999"/>
              <a:gd name="connsiteX146" fmla="*/ 7458223 w 9147326"/>
              <a:gd name="connsiteY146" fmla="*/ 2496820 h 6857999"/>
              <a:gd name="connsiteX147" fmla="*/ 7457270 w 9147326"/>
              <a:gd name="connsiteY147" fmla="*/ 2502535 h 6857999"/>
              <a:gd name="connsiteX148" fmla="*/ 7456952 w 9147326"/>
              <a:gd name="connsiteY148" fmla="*/ 2507932 h 6857999"/>
              <a:gd name="connsiteX149" fmla="*/ 7456952 w 9147326"/>
              <a:gd name="connsiteY149" fmla="*/ 2513330 h 6857999"/>
              <a:gd name="connsiteX150" fmla="*/ 7456952 w 9147326"/>
              <a:gd name="connsiteY150" fmla="*/ 2518727 h 6857999"/>
              <a:gd name="connsiteX151" fmla="*/ 7457270 w 9147326"/>
              <a:gd name="connsiteY151" fmla="*/ 2524442 h 6857999"/>
              <a:gd name="connsiteX152" fmla="*/ 7458223 w 9147326"/>
              <a:gd name="connsiteY152" fmla="*/ 2529840 h 6857999"/>
              <a:gd name="connsiteX153" fmla="*/ 7459177 w 9147326"/>
              <a:gd name="connsiteY153" fmla="*/ 2535237 h 6857999"/>
              <a:gd name="connsiteX154" fmla="*/ 7460448 w 9147326"/>
              <a:gd name="connsiteY154" fmla="*/ 2540635 h 6857999"/>
              <a:gd name="connsiteX155" fmla="*/ 7462037 w 9147326"/>
              <a:gd name="connsiteY155" fmla="*/ 2546032 h 6857999"/>
              <a:gd name="connsiteX156" fmla="*/ 7463309 w 9147326"/>
              <a:gd name="connsiteY156" fmla="*/ 2551430 h 6857999"/>
              <a:gd name="connsiteX157" fmla="*/ 7465533 w 9147326"/>
              <a:gd name="connsiteY157" fmla="*/ 2556827 h 6857999"/>
              <a:gd name="connsiteX158" fmla="*/ 7467758 w 9147326"/>
              <a:gd name="connsiteY158" fmla="*/ 2561590 h 6857999"/>
              <a:gd name="connsiteX159" fmla="*/ 7469983 w 9147326"/>
              <a:gd name="connsiteY159" fmla="*/ 2566987 h 6857999"/>
              <a:gd name="connsiteX160" fmla="*/ 7473161 w 9147326"/>
              <a:gd name="connsiteY160" fmla="*/ 2571750 h 6857999"/>
              <a:gd name="connsiteX161" fmla="*/ 7476022 w 9147326"/>
              <a:gd name="connsiteY161" fmla="*/ 2576512 h 6857999"/>
              <a:gd name="connsiteX162" fmla="*/ 7479518 w 9147326"/>
              <a:gd name="connsiteY162" fmla="*/ 2581275 h 6857999"/>
              <a:gd name="connsiteX163" fmla="*/ 7482696 w 9147326"/>
              <a:gd name="connsiteY163" fmla="*/ 2585720 h 6857999"/>
              <a:gd name="connsiteX164" fmla="*/ 7486828 w 9147326"/>
              <a:gd name="connsiteY164" fmla="*/ 2590482 h 6857999"/>
              <a:gd name="connsiteX165" fmla="*/ 7490960 w 9147326"/>
              <a:gd name="connsiteY165" fmla="*/ 2594927 h 6857999"/>
              <a:gd name="connsiteX166" fmla="*/ 7495092 w 9147326"/>
              <a:gd name="connsiteY166" fmla="*/ 2599055 h 6857999"/>
              <a:gd name="connsiteX167" fmla="*/ 7499541 w 9147326"/>
              <a:gd name="connsiteY167" fmla="*/ 2602547 h 6857999"/>
              <a:gd name="connsiteX168" fmla="*/ 7503991 w 9147326"/>
              <a:gd name="connsiteY168" fmla="*/ 2606040 h 6857999"/>
              <a:gd name="connsiteX169" fmla="*/ 7508758 w 9147326"/>
              <a:gd name="connsiteY169" fmla="*/ 2609215 h 6857999"/>
              <a:gd name="connsiteX170" fmla="*/ 7513844 w 9147326"/>
              <a:gd name="connsiteY170" fmla="*/ 2612390 h 6857999"/>
              <a:gd name="connsiteX171" fmla="*/ 7518611 w 9147326"/>
              <a:gd name="connsiteY171" fmla="*/ 2615247 h 6857999"/>
              <a:gd name="connsiteX172" fmla="*/ 7523696 w 9147326"/>
              <a:gd name="connsiteY172" fmla="*/ 2617787 h 6857999"/>
              <a:gd name="connsiteX173" fmla="*/ 7529100 w 9147326"/>
              <a:gd name="connsiteY173" fmla="*/ 2620010 h 6857999"/>
              <a:gd name="connsiteX174" fmla="*/ 7534185 w 9147326"/>
              <a:gd name="connsiteY174" fmla="*/ 2621915 h 6857999"/>
              <a:gd name="connsiteX175" fmla="*/ 7539588 w 9147326"/>
              <a:gd name="connsiteY175" fmla="*/ 2623502 h 6857999"/>
              <a:gd name="connsiteX176" fmla="*/ 7544673 w 9147326"/>
              <a:gd name="connsiteY176" fmla="*/ 2625090 h 6857999"/>
              <a:gd name="connsiteX177" fmla="*/ 7550394 w 9147326"/>
              <a:gd name="connsiteY177" fmla="*/ 2626360 h 6857999"/>
              <a:gd name="connsiteX178" fmla="*/ 7555797 w 9147326"/>
              <a:gd name="connsiteY178" fmla="*/ 2627312 h 6857999"/>
              <a:gd name="connsiteX179" fmla="*/ 7561201 w 9147326"/>
              <a:gd name="connsiteY179" fmla="*/ 2627947 h 6857999"/>
              <a:gd name="connsiteX180" fmla="*/ 7566604 w 9147326"/>
              <a:gd name="connsiteY180" fmla="*/ 2628265 h 6857999"/>
              <a:gd name="connsiteX181" fmla="*/ 7572325 w 9147326"/>
              <a:gd name="connsiteY181" fmla="*/ 2628265 h 6857999"/>
              <a:gd name="connsiteX182" fmla="*/ 7578046 w 9147326"/>
              <a:gd name="connsiteY182" fmla="*/ 2628265 h 6857999"/>
              <a:gd name="connsiteX183" fmla="*/ 7583131 w 9147326"/>
              <a:gd name="connsiteY183" fmla="*/ 2627947 h 6857999"/>
              <a:gd name="connsiteX184" fmla="*/ 7588852 w 9147326"/>
              <a:gd name="connsiteY184" fmla="*/ 2627312 h 6857999"/>
              <a:gd name="connsiteX185" fmla="*/ 7594255 w 9147326"/>
              <a:gd name="connsiteY185" fmla="*/ 2626360 h 6857999"/>
              <a:gd name="connsiteX186" fmla="*/ 7599658 w 9147326"/>
              <a:gd name="connsiteY186" fmla="*/ 2625090 h 6857999"/>
              <a:gd name="connsiteX187" fmla="*/ 7605061 w 9147326"/>
              <a:gd name="connsiteY187" fmla="*/ 2623502 h 6857999"/>
              <a:gd name="connsiteX188" fmla="*/ 7610464 w 9147326"/>
              <a:gd name="connsiteY188" fmla="*/ 2621915 h 6857999"/>
              <a:gd name="connsiteX189" fmla="*/ 7615550 w 9147326"/>
              <a:gd name="connsiteY189" fmla="*/ 2620010 h 6857999"/>
              <a:gd name="connsiteX190" fmla="*/ 7620953 w 9147326"/>
              <a:gd name="connsiteY190" fmla="*/ 2617787 h 6857999"/>
              <a:gd name="connsiteX191" fmla="*/ 7625720 w 9147326"/>
              <a:gd name="connsiteY191" fmla="*/ 2615247 h 6857999"/>
              <a:gd name="connsiteX192" fmla="*/ 7630806 w 9147326"/>
              <a:gd name="connsiteY192" fmla="*/ 2612390 h 6857999"/>
              <a:gd name="connsiteX193" fmla="*/ 7635891 w 9147326"/>
              <a:gd name="connsiteY193" fmla="*/ 2609215 h 6857999"/>
              <a:gd name="connsiteX194" fmla="*/ 7640340 w 9147326"/>
              <a:gd name="connsiteY194" fmla="*/ 2606040 h 6857999"/>
              <a:gd name="connsiteX195" fmla="*/ 7645108 w 9147326"/>
              <a:gd name="connsiteY195" fmla="*/ 2602547 h 6857999"/>
              <a:gd name="connsiteX196" fmla="*/ 7649558 w 9147326"/>
              <a:gd name="connsiteY196" fmla="*/ 2599055 h 6857999"/>
              <a:gd name="connsiteX197" fmla="*/ 7653689 w 9147326"/>
              <a:gd name="connsiteY197" fmla="*/ 2594927 h 6857999"/>
              <a:gd name="connsiteX198" fmla="*/ 7742046 w 9147326"/>
              <a:gd name="connsiteY198" fmla="*/ 2506345 h 6857999"/>
              <a:gd name="connsiteX199" fmla="*/ 7841210 w 9147326"/>
              <a:gd name="connsiteY199" fmla="*/ 2407285 h 6857999"/>
              <a:gd name="connsiteX200" fmla="*/ 7845977 w 9147326"/>
              <a:gd name="connsiteY200" fmla="*/ 2403157 h 6857999"/>
              <a:gd name="connsiteX201" fmla="*/ 7850427 w 9147326"/>
              <a:gd name="connsiteY201" fmla="*/ 2399665 h 6857999"/>
              <a:gd name="connsiteX202" fmla="*/ 7854876 w 9147326"/>
              <a:gd name="connsiteY202" fmla="*/ 2395855 h 6857999"/>
              <a:gd name="connsiteX203" fmla="*/ 7859326 w 9147326"/>
              <a:gd name="connsiteY203" fmla="*/ 2392362 h 6857999"/>
              <a:gd name="connsiteX204" fmla="*/ 7864093 w 9147326"/>
              <a:gd name="connsiteY204" fmla="*/ 2389505 h 6857999"/>
              <a:gd name="connsiteX205" fmla="*/ 7869179 w 9147326"/>
              <a:gd name="connsiteY205" fmla="*/ 2386965 h 6857999"/>
              <a:gd name="connsiteX206" fmla="*/ 7874264 w 9147326"/>
              <a:gd name="connsiteY206" fmla="*/ 2384107 h 6857999"/>
              <a:gd name="connsiteX207" fmla="*/ 7879349 w 9147326"/>
              <a:gd name="connsiteY207" fmla="*/ 2381885 h 6857999"/>
              <a:gd name="connsiteX208" fmla="*/ 7884753 w 9147326"/>
              <a:gd name="connsiteY208" fmla="*/ 2380298 h 6857999"/>
              <a:gd name="connsiteX209" fmla="*/ 7889838 w 9147326"/>
              <a:gd name="connsiteY209" fmla="*/ 2378393 h 6857999"/>
              <a:gd name="connsiteX210" fmla="*/ 7895559 w 9147326"/>
              <a:gd name="connsiteY210" fmla="*/ 2376805 h 6857999"/>
              <a:gd name="connsiteX211" fmla="*/ 7900644 w 9147326"/>
              <a:gd name="connsiteY211" fmla="*/ 2375535 h 6857999"/>
              <a:gd name="connsiteX212" fmla="*/ 7906365 w 9147326"/>
              <a:gd name="connsiteY212" fmla="*/ 2374900 h 6857999"/>
              <a:gd name="connsiteX213" fmla="*/ 7911768 w 9147326"/>
              <a:gd name="connsiteY213" fmla="*/ 2374265 h 6857999"/>
              <a:gd name="connsiteX214" fmla="*/ 7917489 w 9147326"/>
              <a:gd name="connsiteY214" fmla="*/ 2373947 h 6857999"/>
              <a:gd name="connsiteX215" fmla="*/ 7922574 w 9147326"/>
              <a:gd name="connsiteY215" fmla="*/ 2373312 h 6857999"/>
              <a:gd name="connsiteX216" fmla="*/ 7928295 w 9147326"/>
              <a:gd name="connsiteY216" fmla="*/ 2373947 h 6857999"/>
              <a:gd name="connsiteX217" fmla="*/ 7934016 w 9147326"/>
              <a:gd name="connsiteY217" fmla="*/ 2374265 h 6857999"/>
              <a:gd name="connsiteX218" fmla="*/ 7939419 w 9147326"/>
              <a:gd name="connsiteY218" fmla="*/ 2374900 h 6857999"/>
              <a:gd name="connsiteX219" fmla="*/ 7944823 w 9147326"/>
              <a:gd name="connsiteY219" fmla="*/ 2375535 h 6857999"/>
              <a:gd name="connsiteX220" fmla="*/ 7950226 w 9147326"/>
              <a:gd name="connsiteY220" fmla="*/ 2376805 h 6857999"/>
              <a:gd name="connsiteX221" fmla="*/ 7955629 w 9147326"/>
              <a:gd name="connsiteY221" fmla="*/ 2378393 h 6857999"/>
              <a:gd name="connsiteX222" fmla="*/ 7960714 w 9147326"/>
              <a:gd name="connsiteY222" fmla="*/ 2380298 h 6857999"/>
              <a:gd name="connsiteX223" fmla="*/ 7966435 w 9147326"/>
              <a:gd name="connsiteY223" fmla="*/ 2381885 h 6857999"/>
              <a:gd name="connsiteX224" fmla="*/ 7971203 w 9147326"/>
              <a:gd name="connsiteY224" fmla="*/ 2384107 h 6857999"/>
              <a:gd name="connsiteX225" fmla="*/ 7976288 w 9147326"/>
              <a:gd name="connsiteY225" fmla="*/ 2386965 h 6857999"/>
              <a:gd name="connsiteX226" fmla="*/ 7981373 w 9147326"/>
              <a:gd name="connsiteY226" fmla="*/ 2389505 h 6857999"/>
              <a:gd name="connsiteX227" fmla="*/ 7986141 w 9147326"/>
              <a:gd name="connsiteY227" fmla="*/ 2392362 h 6857999"/>
              <a:gd name="connsiteX228" fmla="*/ 7990908 w 9147326"/>
              <a:gd name="connsiteY228" fmla="*/ 2395855 h 6857999"/>
              <a:gd name="connsiteX229" fmla="*/ 7995358 w 9147326"/>
              <a:gd name="connsiteY229" fmla="*/ 2399665 h 6857999"/>
              <a:gd name="connsiteX230" fmla="*/ 7999807 w 9147326"/>
              <a:gd name="connsiteY230" fmla="*/ 2403157 h 6857999"/>
              <a:gd name="connsiteX231" fmla="*/ 8004257 w 9147326"/>
              <a:gd name="connsiteY231" fmla="*/ 2407285 h 6857999"/>
              <a:gd name="connsiteX232" fmla="*/ 8010614 w 9147326"/>
              <a:gd name="connsiteY232" fmla="*/ 2414587 h 6857999"/>
              <a:gd name="connsiteX233" fmla="*/ 8016335 w 9147326"/>
              <a:gd name="connsiteY233" fmla="*/ 2421573 h 6857999"/>
              <a:gd name="connsiteX234" fmla="*/ 8021420 w 9147326"/>
              <a:gd name="connsiteY234" fmla="*/ 2429193 h 6857999"/>
              <a:gd name="connsiteX235" fmla="*/ 8026187 w 9147326"/>
              <a:gd name="connsiteY235" fmla="*/ 2437130 h 6857999"/>
              <a:gd name="connsiteX236" fmla="*/ 8029366 w 9147326"/>
              <a:gd name="connsiteY236" fmla="*/ 2445702 h 6857999"/>
              <a:gd name="connsiteX237" fmla="*/ 8032226 w 9147326"/>
              <a:gd name="connsiteY237" fmla="*/ 2453957 h 6857999"/>
              <a:gd name="connsiteX238" fmla="*/ 8035087 w 9147326"/>
              <a:gd name="connsiteY238" fmla="*/ 2462530 h 6857999"/>
              <a:gd name="connsiteX239" fmla="*/ 8036358 w 9147326"/>
              <a:gd name="connsiteY239" fmla="*/ 2471420 h 6857999"/>
              <a:gd name="connsiteX240" fmla="*/ 8037311 w 9147326"/>
              <a:gd name="connsiteY240" fmla="*/ 2480310 h 6857999"/>
              <a:gd name="connsiteX241" fmla="*/ 8037629 w 9147326"/>
              <a:gd name="connsiteY241" fmla="*/ 2488883 h 6857999"/>
              <a:gd name="connsiteX242" fmla="*/ 8037311 w 9147326"/>
              <a:gd name="connsiteY242" fmla="*/ 2497772 h 6857999"/>
              <a:gd name="connsiteX243" fmla="*/ 8036040 w 9147326"/>
              <a:gd name="connsiteY243" fmla="*/ 2506980 h 6857999"/>
              <a:gd name="connsiteX244" fmla="*/ 8034133 w 9147326"/>
              <a:gd name="connsiteY244" fmla="*/ 2515552 h 6857999"/>
              <a:gd name="connsiteX245" fmla="*/ 8031908 w 9147326"/>
              <a:gd name="connsiteY245" fmla="*/ 2524442 h 6857999"/>
              <a:gd name="connsiteX246" fmla="*/ 8028730 w 9147326"/>
              <a:gd name="connsiteY246" fmla="*/ 2532698 h 6857999"/>
              <a:gd name="connsiteX247" fmla="*/ 8024916 w 9147326"/>
              <a:gd name="connsiteY247" fmla="*/ 2540635 h 6857999"/>
              <a:gd name="connsiteX248" fmla="*/ 7755395 w 9147326"/>
              <a:gd name="connsiteY248" fmla="*/ 2809875 h 6857999"/>
              <a:gd name="connsiteX249" fmla="*/ 7751581 w 9147326"/>
              <a:gd name="connsiteY249" fmla="*/ 2814320 h 6857999"/>
              <a:gd name="connsiteX250" fmla="*/ 7747767 w 9147326"/>
              <a:gd name="connsiteY250" fmla="*/ 2818765 h 6857999"/>
              <a:gd name="connsiteX251" fmla="*/ 7743953 w 9147326"/>
              <a:gd name="connsiteY251" fmla="*/ 2823210 h 6857999"/>
              <a:gd name="connsiteX252" fmla="*/ 7740457 w 9147326"/>
              <a:gd name="connsiteY252" fmla="*/ 2827972 h 6857999"/>
              <a:gd name="connsiteX253" fmla="*/ 7737597 w 9147326"/>
              <a:gd name="connsiteY253" fmla="*/ 2833052 h 6857999"/>
              <a:gd name="connsiteX254" fmla="*/ 7735054 w 9147326"/>
              <a:gd name="connsiteY254" fmla="*/ 2837815 h 6857999"/>
              <a:gd name="connsiteX255" fmla="*/ 7732511 w 9147326"/>
              <a:gd name="connsiteY255" fmla="*/ 2842577 h 6857999"/>
              <a:gd name="connsiteX256" fmla="*/ 7730287 w 9147326"/>
              <a:gd name="connsiteY256" fmla="*/ 2847975 h 6857999"/>
              <a:gd name="connsiteX257" fmla="*/ 7728380 w 9147326"/>
              <a:gd name="connsiteY257" fmla="*/ 2853055 h 6857999"/>
              <a:gd name="connsiteX258" fmla="*/ 7726473 w 9147326"/>
              <a:gd name="connsiteY258" fmla="*/ 2858770 h 6857999"/>
              <a:gd name="connsiteX259" fmla="*/ 7724883 w 9147326"/>
              <a:gd name="connsiteY259" fmla="*/ 2863850 h 6857999"/>
              <a:gd name="connsiteX260" fmla="*/ 7723930 w 9147326"/>
              <a:gd name="connsiteY260" fmla="*/ 2868930 h 6857999"/>
              <a:gd name="connsiteX261" fmla="*/ 7722977 w 9147326"/>
              <a:gd name="connsiteY261" fmla="*/ 2874645 h 6857999"/>
              <a:gd name="connsiteX262" fmla="*/ 7722341 w 9147326"/>
              <a:gd name="connsiteY262" fmla="*/ 2880360 h 6857999"/>
              <a:gd name="connsiteX263" fmla="*/ 7722023 w 9147326"/>
              <a:gd name="connsiteY263" fmla="*/ 2885757 h 6857999"/>
              <a:gd name="connsiteX264" fmla="*/ 7722023 w 9147326"/>
              <a:gd name="connsiteY264" fmla="*/ 2891155 h 6857999"/>
              <a:gd name="connsiteX265" fmla="*/ 7722023 w 9147326"/>
              <a:gd name="connsiteY265" fmla="*/ 2896552 h 6857999"/>
              <a:gd name="connsiteX266" fmla="*/ 7722341 w 9147326"/>
              <a:gd name="connsiteY266" fmla="*/ 2902267 h 6857999"/>
              <a:gd name="connsiteX267" fmla="*/ 7722977 w 9147326"/>
              <a:gd name="connsiteY267" fmla="*/ 2907982 h 6857999"/>
              <a:gd name="connsiteX268" fmla="*/ 7723930 w 9147326"/>
              <a:gd name="connsiteY268" fmla="*/ 2913062 h 6857999"/>
              <a:gd name="connsiteX269" fmla="*/ 7724883 w 9147326"/>
              <a:gd name="connsiteY269" fmla="*/ 2918777 h 6857999"/>
              <a:gd name="connsiteX270" fmla="*/ 7726473 w 9147326"/>
              <a:gd name="connsiteY270" fmla="*/ 2923857 h 6857999"/>
              <a:gd name="connsiteX271" fmla="*/ 7728380 w 9147326"/>
              <a:gd name="connsiteY271" fmla="*/ 2929572 h 6857999"/>
              <a:gd name="connsiteX272" fmla="*/ 7730287 w 9147326"/>
              <a:gd name="connsiteY272" fmla="*/ 2934652 h 6857999"/>
              <a:gd name="connsiteX273" fmla="*/ 7732511 w 9147326"/>
              <a:gd name="connsiteY273" fmla="*/ 2939415 h 6857999"/>
              <a:gd name="connsiteX274" fmla="*/ 7735054 w 9147326"/>
              <a:gd name="connsiteY274" fmla="*/ 2944812 h 6857999"/>
              <a:gd name="connsiteX275" fmla="*/ 7737597 w 9147326"/>
              <a:gd name="connsiteY275" fmla="*/ 2949575 h 6857999"/>
              <a:gd name="connsiteX276" fmla="*/ 7740457 w 9147326"/>
              <a:gd name="connsiteY276" fmla="*/ 2954337 h 6857999"/>
              <a:gd name="connsiteX277" fmla="*/ 7743953 w 9147326"/>
              <a:gd name="connsiteY277" fmla="*/ 2959417 h 6857999"/>
              <a:gd name="connsiteX278" fmla="*/ 7747767 w 9147326"/>
              <a:gd name="connsiteY278" fmla="*/ 2963862 h 6857999"/>
              <a:gd name="connsiteX279" fmla="*/ 7751581 w 9147326"/>
              <a:gd name="connsiteY279" fmla="*/ 2968307 h 6857999"/>
              <a:gd name="connsiteX280" fmla="*/ 7755395 w 9147326"/>
              <a:gd name="connsiteY280" fmla="*/ 2972752 h 6857999"/>
              <a:gd name="connsiteX281" fmla="*/ 7760163 w 9147326"/>
              <a:gd name="connsiteY281" fmla="*/ 2976880 h 6857999"/>
              <a:gd name="connsiteX282" fmla="*/ 7763977 w 9147326"/>
              <a:gd name="connsiteY282" fmla="*/ 2980372 h 6857999"/>
              <a:gd name="connsiteX283" fmla="*/ 7769062 w 9147326"/>
              <a:gd name="connsiteY283" fmla="*/ 2983865 h 6857999"/>
              <a:gd name="connsiteX284" fmla="*/ 7773512 w 9147326"/>
              <a:gd name="connsiteY284" fmla="*/ 2987357 h 6857999"/>
              <a:gd name="connsiteX285" fmla="*/ 7778279 w 9147326"/>
              <a:gd name="connsiteY285" fmla="*/ 2990215 h 6857999"/>
              <a:gd name="connsiteX286" fmla="*/ 7783364 w 9147326"/>
              <a:gd name="connsiteY286" fmla="*/ 2993072 h 6857999"/>
              <a:gd name="connsiteX287" fmla="*/ 7788450 w 9147326"/>
              <a:gd name="connsiteY287" fmla="*/ 2995930 h 6857999"/>
              <a:gd name="connsiteX288" fmla="*/ 7793535 w 9147326"/>
              <a:gd name="connsiteY288" fmla="*/ 2998152 h 6857999"/>
              <a:gd name="connsiteX289" fmla="*/ 7798938 w 9147326"/>
              <a:gd name="connsiteY289" fmla="*/ 2999740 h 6857999"/>
              <a:gd name="connsiteX290" fmla="*/ 7804023 w 9147326"/>
              <a:gd name="connsiteY290" fmla="*/ 3001327 h 6857999"/>
              <a:gd name="connsiteX291" fmla="*/ 7809744 w 9147326"/>
              <a:gd name="connsiteY291" fmla="*/ 3002915 h 6857999"/>
              <a:gd name="connsiteX292" fmla="*/ 7814830 w 9147326"/>
              <a:gd name="connsiteY292" fmla="*/ 3004502 h 6857999"/>
              <a:gd name="connsiteX293" fmla="*/ 7820551 w 9147326"/>
              <a:gd name="connsiteY293" fmla="*/ 3005137 h 6857999"/>
              <a:gd name="connsiteX294" fmla="*/ 7825954 w 9147326"/>
              <a:gd name="connsiteY294" fmla="*/ 3005772 h 6857999"/>
              <a:gd name="connsiteX295" fmla="*/ 7831357 w 9147326"/>
              <a:gd name="connsiteY295" fmla="*/ 3006090 h 6857999"/>
              <a:gd name="connsiteX296" fmla="*/ 7836760 w 9147326"/>
              <a:gd name="connsiteY296" fmla="*/ 3006090 h 6857999"/>
              <a:gd name="connsiteX297" fmla="*/ 7842481 w 9147326"/>
              <a:gd name="connsiteY297" fmla="*/ 3006090 h 6857999"/>
              <a:gd name="connsiteX298" fmla="*/ 7848202 w 9147326"/>
              <a:gd name="connsiteY298" fmla="*/ 3005772 h 6857999"/>
              <a:gd name="connsiteX299" fmla="*/ 7853605 w 9147326"/>
              <a:gd name="connsiteY299" fmla="*/ 3005137 h 6857999"/>
              <a:gd name="connsiteX300" fmla="*/ 7859008 w 9147326"/>
              <a:gd name="connsiteY300" fmla="*/ 3003867 h 6857999"/>
              <a:gd name="connsiteX301" fmla="*/ 7864411 w 9147326"/>
              <a:gd name="connsiteY301" fmla="*/ 3002915 h 6857999"/>
              <a:gd name="connsiteX302" fmla="*/ 7869814 w 9147326"/>
              <a:gd name="connsiteY302" fmla="*/ 3001327 h 6857999"/>
              <a:gd name="connsiteX303" fmla="*/ 7874900 w 9147326"/>
              <a:gd name="connsiteY303" fmla="*/ 2999740 h 6857999"/>
              <a:gd name="connsiteX304" fmla="*/ 7880303 w 9147326"/>
              <a:gd name="connsiteY304" fmla="*/ 2998152 h 6857999"/>
              <a:gd name="connsiteX305" fmla="*/ 7885388 w 9147326"/>
              <a:gd name="connsiteY305" fmla="*/ 2995930 h 6857999"/>
              <a:gd name="connsiteX306" fmla="*/ 7890473 w 9147326"/>
              <a:gd name="connsiteY306" fmla="*/ 2993072 h 6857999"/>
              <a:gd name="connsiteX307" fmla="*/ 7895559 w 9147326"/>
              <a:gd name="connsiteY307" fmla="*/ 2990215 h 6857999"/>
              <a:gd name="connsiteX308" fmla="*/ 7900326 w 9147326"/>
              <a:gd name="connsiteY308" fmla="*/ 2987357 h 6857999"/>
              <a:gd name="connsiteX309" fmla="*/ 7905094 w 9147326"/>
              <a:gd name="connsiteY309" fmla="*/ 2983865 h 6857999"/>
              <a:gd name="connsiteX310" fmla="*/ 7909543 w 9147326"/>
              <a:gd name="connsiteY310" fmla="*/ 2980372 h 6857999"/>
              <a:gd name="connsiteX311" fmla="*/ 7913993 w 9147326"/>
              <a:gd name="connsiteY311" fmla="*/ 2976880 h 6857999"/>
              <a:gd name="connsiteX312" fmla="*/ 7918443 w 9147326"/>
              <a:gd name="connsiteY312" fmla="*/ 2972752 h 6857999"/>
              <a:gd name="connsiteX313" fmla="*/ 8484500 w 9147326"/>
              <a:gd name="connsiteY313" fmla="*/ 2406968 h 6857999"/>
              <a:gd name="connsiteX314" fmla="*/ 8488949 w 9147326"/>
              <a:gd name="connsiteY314" fmla="*/ 2402840 h 6857999"/>
              <a:gd name="connsiteX315" fmla="*/ 8493399 w 9147326"/>
              <a:gd name="connsiteY315" fmla="*/ 2399030 h 6857999"/>
              <a:gd name="connsiteX316" fmla="*/ 8498166 w 9147326"/>
              <a:gd name="connsiteY316" fmla="*/ 2395537 h 6857999"/>
              <a:gd name="connsiteX317" fmla="*/ 8502934 w 9147326"/>
              <a:gd name="connsiteY317" fmla="*/ 2392362 h 6857999"/>
              <a:gd name="connsiteX318" fmla="*/ 8507701 w 9147326"/>
              <a:gd name="connsiteY318" fmla="*/ 2389188 h 6857999"/>
              <a:gd name="connsiteX319" fmla="*/ 8512469 w 9147326"/>
              <a:gd name="connsiteY319" fmla="*/ 2386648 h 6857999"/>
              <a:gd name="connsiteX320" fmla="*/ 8517872 w 9147326"/>
              <a:gd name="connsiteY320" fmla="*/ 2383790 h 6857999"/>
              <a:gd name="connsiteX321" fmla="*/ 8522639 w 9147326"/>
              <a:gd name="connsiteY321" fmla="*/ 2381567 h 6857999"/>
              <a:gd name="connsiteX322" fmla="*/ 8527725 w 9147326"/>
              <a:gd name="connsiteY322" fmla="*/ 2379663 h 6857999"/>
              <a:gd name="connsiteX323" fmla="*/ 8533446 w 9147326"/>
              <a:gd name="connsiteY323" fmla="*/ 2378075 h 6857999"/>
              <a:gd name="connsiteX324" fmla="*/ 8538531 w 9147326"/>
              <a:gd name="connsiteY324" fmla="*/ 2376805 h 6857999"/>
              <a:gd name="connsiteX325" fmla="*/ 8544252 w 9147326"/>
              <a:gd name="connsiteY325" fmla="*/ 2375217 h 6857999"/>
              <a:gd name="connsiteX326" fmla="*/ 8549655 w 9147326"/>
              <a:gd name="connsiteY326" fmla="*/ 2374582 h 6857999"/>
              <a:gd name="connsiteX327" fmla="*/ 8555058 w 9147326"/>
              <a:gd name="connsiteY327" fmla="*/ 2373947 h 6857999"/>
              <a:gd name="connsiteX328" fmla="*/ 8560779 w 9147326"/>
              <a:gd name="connsiteY328" fmla="*/ 2373312 h 6857999"/>
              <a:gd name="connsiteX329" fmla="*/ 8566182 w 9147326"/>
              <a:gd name="connsiteY329" fmla="*/ 2373312 h 6857999"/>
              <a:gd name="connsiteX330" fmla="*/ 8571585 w 9147326"/>
              <a:gd name="connsiteY330" fmla="*/ 2373312 h 6857999"/>
              <a:gd name="connsiteX331" fmla="*/ 8576989 w 9147326"/>
              <a:gd name="connsiteY331" fmla="*/ 2373947 h 6857999"/>
              <a:gd name="connsiteX332" fmla="*/ 8582709 w 9147326"/>
              <a:gd name="connsiteY332" fmla="*/ 2374582 h 6857999"/>
              <a:gd name="connsiteX333" fmla="*/ 8587795 w 9147326"/>
              <a:gd name="connsiteY333" fmla="*/ 2375217 h 6857999"/>
              <a:gd name="connsiteX334" fmla="*/ 8593516 w 9147326"/>
              <a:gd name="connsiteY334" fmla="*/ 2376805 h 6857999"/>
              <a:gd name="connsiteX335" fmla="*/ 8598601 w 9147326"/>
              <a:gd name="connsiteY335" fmla="*/ 2378075 h 6857999"/>
              <a:gd name="connsiteX336" fmla="*/ 8604322 w 9147326"/>
              <a:gd name="connsiteY336" fmla="*/ 2379663 h 6857999"/>
              <a:gd name="connsiteX337" fmla="*/ 8609725 w 9147326"/>
              <a:gd name="connsiteY337" fmla="*/ 2381567 h 6857999"/>
              <a:gd name="connsiteX338" fmla="*/ 8614810 w 9147326"/>
              <a:gd name="connsiteY338" fmla="*/ 2383790 h 6857999"/>
              <a:gd name="connsiteX339" fmla="*/ 8619578 w 9147326"/>
              <a:gd name="connsiteY339" fmla="*/ 2386648 h 6857999"/>
              <a:gd name="connsiteX340" fmla="*/ 8624345 w 9147326"/>
              <a:gd name="connsiteY340" fmla="*/ 2389188 h 6857999"/>
              <a:gd name="connsiteX341" fmla="*/ 8629431 w 9147326"/>
              <a:gd name="connsiteY341" fmla="*/ 2392362 h 6857999"/>
              <a:gd name="connsiteX342" fmla="*/ 8634198 w 9147326"/>
              <a:gd name="connsiteY342" fmla="*/ 2395537 h 6857999"/>
              <a:gd name="connsiteX343" fmla="*/ 8638648 w 9147326"/>
              <a:gd name="connsiteY343" fmla="*/ 2399030 h 6857999"/>
              <a:gd name="connsiteX344" fmla="*/ 8643097 w 9147326"/>
              <a:gd name="connsiteY344" fmla="*/ 2402840 h 6857999"/>
              <a:gd name="connsiteX345" fmla="*/ 8647547 w 9147326"/>
              <a:gd name="connsiteY345" fmla="*/ 2406968 h 6857999"/>
              <a:gd name="connsiteX346" fmla="*/ 8651679 w 9147326"/>
              <a:gd name="connsiteY346" fmla="*/ 2411413 h 6857999"/>
              <a:gd name="connsiteX347" fmla="*/ 8655493 w 9147326"/>
              <a:gd name="connsiteY347" fmla="*/ 2415857 h 6857999"/>
              <a:gd name="connsiteX348" fmla="*/ 8659307 w 9147326"/>
              <a:gd name="connsiteY348" fmla="*/ 2420303 h 6857999"/>
              <a:gd name="connsiteX349" fmla="*/ 8662167 w 9147326"/>
              <a:gd name="connsiteY349" fmla="*/ 2425382 h 6857999"/>
              <a:gd name="connsiteX350" fmla="*/ 8665663 w 9147326"/>
              <a:gd name="connsiteY350" fmla="*/ 2430145 h 6857999"/>
              <a:gd name="connsiteX351" fmla="*/ 8668206 w 9147326"/>
              <a:gd name="connsiteY351" fmla="*/ 2434907 h 6857999"/>
              <a:gd name="connsiteX352" fmla="*/ 8670749 w 9147326"/>
              <a:gd name="connsiteY352" fmla="*/ 2439670 h 6857999"/>
              <a:gd name="connsiteX353" fmla="*/ 8672974 w 9147326"/>
              <a:gd name="connsiteY353" fmla="*/ 2445067 h 6857999"/>
              <a:gd name="connsiteX354" fmla="*/ 8674880 w 9147326"/>
              <a:gd name="connsiteY354" fmla="*/ 2450148 h 6857999"/>
              <a:gd name="connsiteX355" fmla="*/ 8676787 w 9147326"/>
              <a:gd name="connsiteY355" fmla="*/ 2455862 h 6857999"/>
              <a:gd name="connsiteX356" fmla="*/ 8677741 w 9147326"/>
              <a:gd name="connsiteY356" fmla="*/ 2460943 h 6857999"/>
              <a:gd name="connsiteX357" fmla="*/ 8679330 w 9147326"/>
              <a:gd name="connsiteY357" fmla="*/ 2466340 h 6857999"/>
              <a:gd name="connsiteX358" fmla="*/ 8679966 w 9147326"/>
              <a:gd name="connsiteY358" fmla="*/ 2471738 h 6857999"/>
              <a:gd name="connsiteX359" fmla="*/ 8680919 w 9147326"/>
              <a:gd name="connsiteY359" fmla="*/ 2477452 h 6857999"/>
              <a:gd name="connsiteX360" fmla="*/ 8681237 w 9147326"/>
              <a:gd name="connsiteY360" fmla="*/ 2483168 h 6857999"/>
              <a:gd name="connsiteX361" fmla="*/ 8681237 w 9147326"/>
              <a:gd name="connsiteY361" fmla="*/ 2488247 h 6857999"/>
              <a:gd name="connsiteX362" fmla="*/ 8681237 w 9147326"/>
              <a:gd name="connsiteY362" fmla="*/ 2493962 h 6857999"/>
              <a:gd name="connsiteX363" fmla="*/ 8680919 w 9147326"/>
              <a:gd name="connsiteY363" fmla="*/ 2499360 h 6857999"/>
              <a:gd name="connsiteX364" fmla="*/ 8679966 w 9147326"/>
              <a:gd name="connsiteY364" fmla="*/ 2505075 h 6857999"/>
              <a:gd name="connsiteX365" fmla="*/ 8679330 w 9147326"/>
              <a:gd name="connsiteY365" fmla="*/ 2510155 h 6857999"/>
              <a:gd name="connsiteX366" fmla="*/ 8677741 w 9147326"/>
              <a:gd name="connsiteY366" fmla="*/ 2515870 h 6857999"/>
              <a:gd name="connsiteX367" fmla="*/ 8676787 w 9147326"/>
              <a:gd name="connsiteY367" fmla="*/ 2520950 h 6857999"/>
              <a:gd name="connsiteX368" fmla="*/ 8674880 w 9147326"/>
              <a:gd name="connsiteY368" fmla="*/ 2526665 h 6857999"/>
              <a:gd name="connsiteX369" fmla="*/ 8672974 w 9147326"/>
              <a:gd name="connsiteY369" fmla="*/ 2531745 h 6857999"/>
              <a:gd name="connsiteX370" fmla="*/ 8670749 w 9147326"/>
              <a:gd name="connsiteY370" fmla="*/ 2536825 h 6857999"/>
              <a:gd name="connsiteX371" fmla="*/ 8668206 w 9147326"/>
              <a:gd name="connsiteY371" fmla="*/ 2541905 h 6857999"/>
              <a:gd name="connsiteX372" fmla="*/ 8665663 w 9147326"/>
              <a:gd name="connsiteY372" fmla="*/ 2546667 h 6857999"/>
              <a:gd name="connsiteX373" fmla="*/ 8662167 w 9147326"/>
              <a:gd name="connsiteY373" fmla="*/ 2551430 h 6857999"/>
              <a:gd name="connsiteX374" fmla="*/ 8659307 w 9147326"/>
              <a:gd name="connsiteY374" fmla="*/ 2556510 h 6857999"/>
              <a:gd name="connsiteX375" fmla="*/ 8655493 w 9147326"/>
              <a:gd name="connsiteY375" fmla="*/ 2560955 h 6857999"/>
              <a:gd name="connsiteX376" fmla="*/ 8651679 w 9147326"/>
              <a:gd name="connsiteY376" fmla="*/ 2565400 h 6857999"/>
              <a:gd name="connsiteX377" fmla="*/ 8647547 w 9147326"/>
              <a:gd name="connsiteY377" fmla="*/ 2569845 h 6857999"/>
              <a:gd name="connsiteX378" fmla="*/ 7392750 w 9147326"/>
              <a:gd name="connsiteY378" fmla="*/ 3822700 h 6857999"/>
              <a:gd name="connsiteX379" fmla="*/ 7388618 w 9147326"/>
              <a:gd name="connsiteY379" fmla="*/ 3827145 h 6857999"/>
              <a:gd name="connsiteX380" fmla="*/ 7385122 w 9147326"/>
              <a:gd name="connsiteY380" fmla="*/ 3831590 h 6857999"/>
              <a:gd name="connsiteX381" fmla="*/ 7381626 w 9147326"/>
              <a:gd name="connsiteY381" fmla="*/ 3836035 h 6857999"/>
              <a:gd name="connsiteX382" fmla="*/ 7378448 w 9147326"/>
              <a:gd name="connsiteY382" fmla="*/ 3841115 h 6857999"/>
              <a:gd name="connsiteX383" fmla="*/ 7375269 w 9147326"/>
              <a:gd name="connsiteY383" fmla="*/ 3845877 h 6857999"/>
              <a:gd name="connsiteX384" fmla="*/ 7372409 w 9147326"/>
              <a:gd name="connsiteY384" fmla="*/ 3850640 h 6857999"/>
              <a:gd name="connsiteX385" fmla="*/ 7369866 w 9147326"/>
              <a:gd name="connsiteY385" fmla="*/ 3855720 h 6857999"/>
              <a:gd name="connsiteX386" fmla="*/ 7367641 w 9147326"/>
              <a:gd name="connsiteY386" fmla="*/ 3860800 h 6857999"/>
              <a:gd name="connsiteX387" fmla="*/ 7365734 w 9147326"/>
              <a:gd name="connsiteY387" fmla="*/ 3865880 h 6857999"/>
              <a:gd name="connsiteX388" fmla="*/ 7364145 w 9147326"/>
              <a:gd name="connsiteY388" fmla="*/ 3871595 h 6857999"/>
              <a:gd name="connsiteX389" fmla="*/ 7362556 w 9147326"/>
              <a:gd name="connsiteY389" fmla="*/ 3876675 h 6857999"/>
              <a:gd name="connsiteX390" fmla="*/ 7361603 w 9147326"/>
              <a:gd name="connsiteY390" fmla="*/ 3882390 h 6857999"/>
              <a:gd name="connsiteX391" fmla="*/ 7360331 w 9147326"/>
              <a:gd name="connsiteY391" fmla="*/ 3887470 h 6857999"/>
              <a:gd name="connsiteX392" fmla="*/ 7359696 w 9147326"/>
              <a:gd name="connsiteY392" fmla="*/ 3893185 h 6857999"/>
              <a:gd name="connsiteX393" fmla="*/ 7359378 w 9147326"/>
              <a:gd name="connsiteY393" fmla="*/ 3898582 h 6857999"/>
              <a:gd name="connsiteX394" fmla="*/ 7359378 w 9147326"/>
              <a:gd name="connsiteY394" fmla="*/ 3904297 h 6857999"/>
              <a:gd name="connsiteX395" fmla="*/ 7359378 w 9147326"/>
              <a:gd name="connsiteY395" fmla="*/ 3909695 h 6857999"/>
              <a:gd name="connsiteX396" fmla="*/ 7359696 w 9147326"/>
              <a:gd name="connsiteY396" fmla="*/ 3915092 h 6857999"/>
              <a:gd name="connsiteX397" fmla="*/ 7360331 w 9147326"/>
              <a:gd name="connsiteY397" fmla="*/ 3920807 h 6857999"/>
              <a:gd name="connsiteX398" fmla="*/ 7361603 w 9147326"/>
              <a:gd name="connsiteY398" fmla="*/ 3926205 h 6857999"/>
              <a:gd name="connsiteX399" fmla="*/ 7362556 w 9147326"/>
              <a:gd name="connsiteY399" fmla="*/ 3931602 h 6857999"/>
              <a:gd name="connsiteX400" fmla="*/ 7364145 w 9147326"/>
              <a:gd name="connsiteY400" fmla="*/ 3936682 h 6857999"/>
              <a:gd name="connsiteX401" fmla="*/ 7365734 w 9147326"/>
              <a:gd name="connsiteY401" fmla="*/ 3942397 h 6857999"/>
              <a:gd name="connsiteX402" fmla="*/ 7367641 w 9147326"/>
              <a:gd name="connsiteY402" fmla="*/ 3947477 h 6857999"/>
              <a:gd name="connsiteX403" fmla="*/ 7369866 w 9147326"/>
              <a:gd name="connsiteY403" fmla="*/ 3952875 h 6857999"/>
              <a:gd name="connsiteX404" fmla="*/ 7372409 w 9147326"/>
              <a:gd name="connsiteY404" fmla="*/ 3957637 h 6857999"/>
              <a:gd name="connsiteX405" fmla="*/ 7375269 w 9147326"/>
              <a:gd name="connsiteY405" fmla="*/ 3962400 h 6857999"/>
              <a:gd name="connsiteX406" fmla="*/ 7378448 w 9147326"/>
              <a:gd name="connsiteY406" fmla="*/ 3967162 h 6857999"/>
              <a:gd name="connsiteX407" fmla="*/ 7381626 w 9147326"/>
              <a:gd name="connsiteY407" fmla="*/ 3972242 h 6857999"/>
              <a:gd name="connsiteX408" fmla="*/ 7385122 w 9147326"/>
              <a:gd name="connsiteY408" fmla="*/ 3976687 h 6857999"/>
              <a:gd name="connsiteX409" fmla="*/ 7388618 w 9147326"/>
              <a:gd name="connsiteY409" fmla="*/ 3981132 h 6857999"/>
              <a:gd name="connsiteX410" fmla="*/ 7392750 w 9147326"/>
              <a:gd name="connsiteY410" fmla="*/ 3985577 h 6857999"/>
              <a:gd name="connsiteX411" fmla="*/ 7397200 w 9147326"/>
              <a:gd name="connsiteY411" fmla="*/ 3989705 h 6857999"/>
              <a:gd name="connsiteX412" fmla="*/ 7401967 w 9147326"/>
              <a:gd name="connsiteY412" fmla="*/ 3993515 h 6857999"/>
              <a:gd name="connsiteX413" fmla="*/ 7406417 w 9147326"/>
              <a:gd name="connsiteY413" fmla="*/ 3997007 h 6857999"/>
              <a:gd name="connsiteX414" fmla="*/ 7411184 w 9147326"/>
              <a:gd name="connsiteY414" fmla="*/ 4000182 h 6857999"/>
              <a:gd name="connsiteX415" fmla="*/ 7415952 w 9147326"/>
              <a:gd name="connsiteY415" fmla="*/ 4003357 h 6857999"/>
              <a:gd name="connsiteX416" fmla="*/ 7420719 w 9147326"/>
              <a:gd name="connsiteY416" fmla="*/ 4006215 h 6857999"/>
              <a:gd name="connsiteX417" fmla="*/ 7426122 w 9147326"/>
              <a:gd name="connsiteY417" fmla="*/ 4008755 h 6857999"/>
              <a:gd name="connsiteX418" fmla="*/ 7430890 w 9147326"/>
              <a:gd name="connsiteY418" fmla="*/ 4010977 h 6857999"/>
              <a:gd name="connsiteX419" fmla="*/ 7436293 w 9147326"/>
              <a:gd name="connsiteY419" fmla="*/ 4012882 h 6857999"/>
              <a:gd name="connsiteX420" fmla="*/ 7441696 w 9147326"/>
              <a:gd name="connsiteY420" fmla="*/ 4014787 h 6857999"/>
              <a:gd name="connsiteX421" fmla="*/ 7447099 w 9147326"/>
              <a:gd name="connsiteY421" fmla="*/ 4015740 h 6857999"/>
              <a:gd name="connsiteX422" fmla="*/ 7452502 w 9147326"/>
              <a:gd name="connsiteY422" fmla="*/ 4017327 h 6857999"/>
              <a:gd name="connsiteX423" fmla="*/ 7457905 w 9147326"/>
              <a:gd name="connsiteY423" fmla="*/ 4017962 h 6857999"/>
              <a:gd name="connsiteX424" fmla="*/ 7463309 w 9147326"/>
              <a:gd name="connsiteY424" fmla="*/ 4018597 h 6857999"/>
              <a:gd name="connsiteX425" fmla="*/ 7469030 w 9147326"/>
              <a:gd name="connsiteY425" fmla="*/ 4019232 h 6857999"/>
              <a:gd name="connsiteX426" fmla="*/ 7474433 w 9147326"/>
              <a:gd name="connsiteY426" fmla="*/ 4019232 h 6857999"/>
              <a:gd name="connsiteX427" fmla="*/ 7479836 w 9147326"/>
              <a:gd name="connsiteY427" fmla="*/ 4019232 h 6857999"/>
              <a:gd name="connsiteX428" fmla="*/ 7485557 w 9147326"/>
              <a:gd name="connsiteY428" fmla="*/ 4018597 h 6857999"/>
              <a:gd name="connsiteX429" fmla="*/ 7490960 w 9147326"/>
              <a:gd name="connsiteY429" fmla="*/ 4017962 h 6857999"/>
              <a:gd name="connsiteX430" fmla="*/ 7496681 w 9147326"/>
              <a:gd name="connsiteY430" fmla="*/ 4017327 h 6857999"/>
              <a:gd name="connsiteX431" fmla="*/ 7501766 w 9147326"/>
              <a:gd name="connsiteY431" fmla="*/ 4015740 h 6857999"/>
              <a:gd name="connsiteX432" fmla="*/ 7507169 w 9147326"/>
              <a:gd name="connsiteY432" fmla="*/ 4014787 h 6857999"/>
              <a:gd name="connsiteX433" fmla="*/ 7512572 w 9147326"/>
              <a:gd name="connsiteY433" fmla="*/ 4012882 h 6857999"/>
              <a:gd name="connsiteX434" fmla="*/ 7517975 w 9147326"/>
              <a:gd name="connsiteY434" fmla="*/ 4010977 h 6857999"/>
              <a:gd name="connsiteX435" fmla="*/ 7523061 w 9147326"/>
              <a:gd name="connsiteY435" fmla="*/ 4008755 h 6857999"/>
              <a:gd name="connsiteX436" fmla="*/ 7527828 w 9147326"/>
              <a:gd name="connsiteY436" fmla="*/ 4006215 h 6857999"/>
              <a:gd name="connsiteX437" fmla="*/ 7532914 w 9147326"/>
              <a:gd name="connsiteY437" fmla="*/ 4003357 h 6857999"/>
              <a:gd name="connsiteX438" fmla="*/ 7537681 w 9147326"/>
              <a:gd name="connsiteY438" fmla="*/ 4000182 h 6857999"/>
              <a:gd name="connsiteX439" fmla="*/ 7542448 w 9147326"/>
              <a:gd name="connsiteY439" fmla="*/ 3997007 h 6857999"/>
              <a:gd name="connsiteX440" fmla="*/ 7546898 w 9147326"/>
              <a:gd name="connsiteY440" fmla="*/ 3993515 h 6857999"/>
              <a:gd name="connsiteX441" fmla="*/ 7551348 w 9147326"/>
              <a:gd name="connsiteY441" fmla="*/ 3989705 h 6857999"/>
              <a:gd name="connsiteX442" fmla="*/ 7555797 w 9147326"/>
              <a:gd name="connsiteY442" fmla="*/ 3985577 h 6857999"/>
              <a:gd name="connsiteX443" fmla="*/ 8717788 w 9147326"/>
              <a:gd name="connsiteY443" fmla="*/ 2825115 h 6857999"/>
              <a:gd name="connsiteX444" fmla="*/ 8721919 w 9147326"/>
              <a:gd name="connsiteY444" fmla="*/ 2820987 h 6857999"/>
              <a:gd name="connsiteX445" fmla="*/ 8726369 w 9147326"/>
              <a:gd name="connsiteY445" fmla="*/ 2817177 h 6857999"/>
              <a:gd name="connsiteX446" fmla="*/ 8731137 w 9147326"/>
              <a:gd name="connsiteY446" fmla="*/ 2813685 h 6857999"/>
              <a:gd name="connsiteX447" fmla="*/ 8735586 w 9147326"/>
              <a:gd name="connsiteY447" fmla="*/ 2810192 h 6857999"/>
              <a:gd name="connsiteX448" fmla="*/ 8740672 w 9147326"/>
              <a:gd name="connsiteY448" fmla="*/ 2807335 h 6857999"/>
              <a:gd name="connsiteX449" fmla="*/ 8745757 w 9147326"/>
              <a:gd name="connsiteY449" fmla="*/ 2804477 h 6857999"/>
              <a:gd name="connsiteX450" fmla="*/ 8750524 w 9147326"/>
              <a:gd name="connsiteY450" fmla="*/ 2801937 h 6857999"/>
              <a:gd name="connsiteX451" fmla="*/ 8755927 w 9147326"/>
              <a:gd name="connsiteY451" fmla="*/ 2799715 h 6857999"/>
              <a:gd name="connsiteX452" fmla="*/ 8761013 w 9147326"/>
              <a:gd name="connsiteY452" fmla="*/ 2797810 h 6857999"/>
              <a:gd name="connsiteX453" fmla="*/ 8766416 w 9147326"/>
              <a:gd name="connsiteY453" fmla="*/ 2795905 h 6857999"/>
              <a:gd name="connsiteX454" fmla="*/ 8771819 w 9147326"/>
              <a:gd name="connsiteY454" fmla="*/ 2794635 h 6857999"/>
              <a:gd name="connsiteX455" fmla="*/ 8777222 w 9147326"/>
              <a:gd name="connsiteY455" fmla="*/ 2793365 h 6857999"/>
              <a:gd name="connsiteX456" fmla="*/ 8782625 w 9147326"/>
              <a:gd name="connsiteY456" fmla="*/ 2792730 h 6857999"/>
              <a:gd name="connsiteX457" fmla="*/ 8788346 w 9147326"/>
              <a:gd name="connsiteY457" fmla="*/ 2792095 h 6857999"/>
              <a:gd name="connsiteX458" fmla="*/ 8793431 w 9147326"/>
              <a:gd name="connsiteY458" fmla="*/ 2791460 h 6857999"/>
              <a:gd name="connsiteX459" fmla="*/ 8799152 w 9147326"/>
              <a:gd name="connsiteY459" fmla="*/ 2791460 h 6857999"/>
              <a:gd name="connsiteX460" fmla="*/ 8804556 w 9147326"/>
              <a:gd name="connsiteY460" fmla="*/ 2791460 h 6857999"/>
              <a:gd name="connsiteX461" fmla="*/ 8810277 w 9147326"/>
              <a:gd name="connsiteY461" fmla="*/ 2792095 h 6857999"/>
              <a:gd name="connsiteX462" fmla="*/ 8815680 w 9147326"/>
              <a:gd name="connsiteY462" fmla="*/ 2792730 h 6857999"/>
              <a:gd name="connsiteX463" fmla="*/ 8821083 w 9147326"/>
              <a:gd name="connsiteY463" fmla="*/ 2793365 h 6857999"/>
              <a:gd name="connsiteX464" fmla="*/ 8826804 w 9147326"/>
              <a:gd name="connsiteY464" fmla="*/ 2794635 h 6857999"/>
              <a:gd name="connsiteX465" fmla="*/ 8831889 w 9147326"/>
              <a:gd name="connsiteY465" fmla="*/ 2795905 h 6857999"/>
              <a:gd name="connsiteX466" fmla="*/ 8837292 w 9147326"/>
              <a:gd name="connsiteY466" fmla="*/ 2797810 h 6857999"/>
              <a:gd name="connsiteX467" fmla="*/ 8842377 w 9147326"/>
              <a:gd name="connsiteY467" fmla="*/ 2799715 h 6857999"/>
              <a:gd name="connsiteX468" fmla="*/ 8847463 w 9147326"/>
              <a:gd name="connsiteY468" fmla="*/ 2801937 h 6857999"/>
              <a:gd name="connsiteX469" fmla="*/ 8852866 w 9147326"/>
              <a:gd name="connsiteY469" fmla="*/ 2804477 h 6857999"/>
              <a:gd name="connsiteX470" fmla="*/ 8857633 w 9147326"/>
              <a:gd name="connsiteY470" fmla="*/ 2807335 h 6857999"/>
              <a:gd name="connsiteX471" fmla="*/ 8862401 w 9147326"/>
              <a:gd name="connsiteY471" fmla="*/ 2810192 h 6857999"/>
              <a:gd name="connsiteX472" fmla="*/ 8867486 w 9147326"/>
              <a:gd name="connsiteY472" fmla="*/ 2813685 h 6857999"/>
              <a:gd name="connsiteX473" fmla="*/ 8871936 w 9147326"/>
              <a:gd name="connsiteY473" fmla="*/ 2817177 h 6857999"/>
              <a:gd name="connsiteX474" fmla="*/ 8876385 w 9147326"/>
              <a:gd name="connsiteY474" fmla="*/ 2820987 h 6857999"/>
              <a:gd name="connsiteX475" fmla="*/ 8880517 w 9147326"/>
              <a:gd name="connsiteY475" fmla="*/ 2825115 h 6857999"/>
              <a:gd name="connsiteX476" fmla="*/ 8884649 w 9147326"/>
              <a:gd name="connsiteY476" fmla="*/ 2829242 h 6857999"/>
              <a:gd name="connsiteX477" fmla="*/ 8888781 w 9147326"/>
              <a:gd name="connsiteY477" fmla="*/ 2833687 h 6857999"/>
              <a:gd name="connsiteX478" fmla="*/ 8891959 w 9147326"/>
              <a:gd name="connsiteY478" fmla="*/ 2838450 h 6857999"/>
              <a:gd name="connsiteX479" fmla="*/ 8895455 w 9147326"/>
              <a:gd name="connsiteY479" fmla="*/ 2842895 h 6857999"/>
              <a:gd name="connsiteX480" fmla="*/ 8898316 w 9147326"/>
              <a:gd name="connsiteY480" fmla="*/ 2847975 h 6857999"/>
              <a:gd name="connsiteX481" fmla="*/ 8901494 w 9147326"/>
              <a:gd name="connsiteY481" fmla="*/ 2853055 h 6857999"/>
              <a:gd name="connsiteX482" fmla="*/ 8903719 w 9147326"/>
              <a:gd name="connsiteY482" fmla="*/ 2857817 h 6857999"/>
              <a:gd name="connsiteX483" fmla="*/ 8905944 w 9147326"/>
              <a:gd name="connsiteY483" fmla="*/ 2863215 h 6857999"/>
              <a:gd name="connsiteX484" fmla="*/ 8908168 w 9147326"/>
              <a:gd name="connsiteY484" fmla="*/ 2868295 h 6857999"/>
              <a:gd name="connsiteX485" fmla="*/ 8909440 w 9147326"/>
              <a:gd name="connsiteY485" fmla="*/ 2873692 h 6857999"/>
              <a:gd name="connsiteX486" fmla="*/ 8911029 w 9147326"/>
              <a:gd name="connsiteY486" fmla="*/ 2879090 h 6857999"/>
              <a:gd name="connsiteX487" fmla="*/ 8912300 w 9147326"/>
              <a:gd name="connsiteY487" fmla="*/ 2884487 h 6857999"/>
              <a:gd name="connsiteX488" fmla="*/ 8913254 w 9147326"/>
              <a:gd name="connsiteY488" fmla="*/ 2889885 h 6857999"/>
              <a:gd name="connsiteX489" fmla="*/ 8913572 w 9147326"/>
              <a:gd name="connsiteY489" fmla="*/ 2895600 h 6857999"/>
              <a:gd name="connsiteX490" fmla="*/ 8913889 w 9147326"/>
              <a:gd name="connsiteY490" fmla="*/ 2900680 h 6857999"/>
              <a:gd name="connsiteX491" fmla="*/ 8914525 w 9147326"/>
              <a:gd name="connsiteY491" fmla="*/ 2906395 h 6857999"/>
              <a:gd name="connsiteX492" fmla="*/ 8913889 w 9147326"/>
              <a:gd name="connsiteY492" fmla="*/ 2911792 h 6857999"/>
              <a:gd name="connsiteX493" fmla="*/ 8913572 w 9147326"/>
              <a:gd name="connsiteY493" fmla="*/ 2917507 h 6857999"/>
              <a:gd name="connsiteX494" fmla="*/ 8913254 w 9147326"/>
              <a:gd name="connsiteY494" fmla="*/ 2923222 h 6857999"/>
              <a:gd name="connsiteX495" fmla="*/ 8912300 w 9147326"/>
              <a:gd name="connsiteY495" fmla="*/ 2928302 h 6857999"/>
              <a:gd name="connsiteX496" fmla="*/ 8911029 w 9147326"/>
              <a:gd name="connsiteY496" fmla="*/ 2934017 h 6857999"/>
              <a:gd name="connsiteX497" fmla="*/ 8909440 w 9147326"/>
              <a:gd name="connsiteY497" fmla="*/ 2939097 h 6857999"/>
              <a:gd name="connsiteX498" fmla="*/ 8908168 w 9147326"/>
              <a:gd name="connsiteY498" fmla="*/ 2944495 h 6857999"/>
              <a:gd name="connsiteX499" fmla="*/ 8905944 w 9147326"/>
              <a:gd name="connsiteY499" fmla="*/ 2949575 h 6857999"/>
              <a:gd name="connsiteX500" fmla="*/ 8903719 w 9147326"/>
              <a:gd name="connsiteY500" fmla="*/ 2954655 h 6857999"/>
              <a:gd name="connsiteX501" fmla="*/ 8901494 w 9147326"/>
              <a:gd name="connsiteY501" fmla="*/ 2960052 h 6857999"/>
              <a:gd name="connsiteX502" fmla="*/ 8898316 w 9147326"/>
              <a:gd name="connsiteY502" fmla="*/ 2964815 h 6857999"/>
              <a:gd name="connsiteX503" fmla="*/ 8895455 w 9147326"/>
              <a:gd name="connsiteY503" fmla="*/ 2969577 h 6857999"/>
              <a:gd name="connsiteX504" fmla="*/ 8891959 w 9147326"/>
              <a:gd name="connsiteY504" fmla="*/ 2974657 h 6857999"/>
              <a:gd name="connsiteX505" fmla="*/ 8888781 w 9147326"/>
              <a:gd name="connsiteY505" fmla="*/ 2979102 h 6857999"/>
              <a:gd name="connsiteX506" fmla="*/ 8884649 w 9147326"/>
              <a:gd name="connsiteY506" fmla="*/ 2983547 h 6857999"/>
              <a:gd name="connsiteX507" fmla="*/ 8880517 w 9147326"/>
              <a:gd name="connsiteY507" fmla="*/ 2987992 h 6857999"/>
              <a:gd name="connsiteX508" fmla="*/ 8288080 w 9147326"/>
              <a:gd name="connsiteY508" fmla="*/ 3579812 h 6857999"/>
              <a:gd name="connsiteX509" fmla="*/ 8283948 w 9147326"/>
              <a:gd name="connsiteY509" fmla="*/ 3584257 h 6857999"/>
              <a:gd name="connsiteX510" fmla="*/ 8280134 w 9147326"/>
              <a:gd name="connsiteY510" fmla="*/ 3588702 h 6857999"/>
              <a:gd name="connsiteX511" fmla="*/ 8276320 w 9147326"/>
              <a:gd name="connsiteY511" fmla="*/ 3593147 h 6857999"/>
              <a:gd name="connsiteX512" fmla="*/ 8273142 w 9147326"/>
              <a:gd name="connsiteY512" fmla="*/ 3597910 h 6857999"/>
              <a:gd name="connsiteX513" fmla="*/ 8269964 w 9147326"/>
              <a:gd name="connsiteY513" fmla="*/ 3602990 h 6857999"/>
              <a:gd name="connsiteX514" fmla="*/ 8267421 w 9147326"/>
              <a:gd name="connsiteY514" fmla="*/ 3607752 h 6857999"/>
              <a:gd name="connsiteX515" fmla="*/ 8264878 w 9147326"/>
              <a:gd name="connsiteY515" fmla="*/ 3612515 h 6857999"/>
              <a:gd name="connsiteX516" fmla="*/ 8262654 w 9147326"/>
              <a:gd name="connsiteY516" fmla="*/ 3617595 h 6857999"/>
              <a:gd name="connsiteX517" fmla="*/ 8260747 w 9147326"/>
              <a:gd name="connsiteY517" fmla="*/ 3622992 h 6857999"/>
              <a:gd name="connsiteX518" fmla="*/ 8258840 w 9147326"/>
              <a:gd name="connsiteY518" fmla="*/ 3628707 h 6857999"/>
              <a:gd name="connsiteX519" fmla="*/ 8257251 w 9147326"/>
              <a:gd name="connsiteY519" fmla="*/ 3633787 h 6857999"/>
              <a:gd name="connsiteX520" fmla="*/ 8256297 w 9147326"/>
              <a:gd name="connsiteY520" fmla="*/ 3638867 h 6857999"/>
              <a:gd name="connsiteX521" fmla="*/ 8255344 w 9147326"/>
              <a:gd name="connsiteY521" fmla="*/ 3644582 h 6857999"/>
              <a:gd name="connsiteX522" fmla="*/ 8254708 w 9147326"/>
              <a:gd name="connsiteY522" fmla="*/ 3650297 h 6857999"/>
              <a:gd name="connsiteX523" fmla="*/ 8254390 w 9147326"/>
              <a:gd name="connsiteY523" fmla="*/ 3655695 h 6857999"/>
              <a:gd name="connsiteX524" fmla="*/ 8254072 w 9147326"/>
              <a:gd name="connsiteY524" fmla="*/ 3661092 h 6857999"/>
              <a:gd name="connsiteX525" fmla="*/ 8254390 w 9147326"/>
              <a:gd name="connsiteY525" fmla="*/ 3666490 h 6857999"/>
              <a:gd name="connsiteX526" fmla="*/ 8254708 w 9147326"/>
              <a:gd name="connsiteY526" fmla="*/ 3672205 h 6857999"/>
              <a:gd name="connsiteX527" fmla="*/ 8255344 w 9147326"/>
              <a:gd name="connsiteY527" fmla="*/ 3677602 h 6857999"/>
              <a:gd name="connsiteX528" fmla="*/ 8256297 w 9147326"/>
              <a:gd name="connsiteY528" fmla="*/ 3683000 h 6857999"/>
              <a:gd name="connsiteX529" fmla="*/ 8257251 w 9147326"/>
              <a:gd name="connsiteY529" fmla="*/ 3688397 h 6857999"/>
              <a:gd name="connsiteX530" fmla="*/ 8258840 w 9147326"/>
              <a:gd name="connsiteY530" fmla="*/ 3693795 h 6857999"/>
              <a:gd name="connsiteX531" fmla="*/ 8260747 w 9147326"/>
              <a:gd name="connsiteY531" fmla="*/ 3699510 h 6857999"/>
              <a:gd name="connsiteX532" fmla="*/ 8262654 w 9147326"/>
              <a:gd name="connsiteY532" fmla="*/ 3704590 h 6857999"/>
              <a:gd name="connsiteX533" fmla="*/ 8264878 w 9147326"/>
              <a:gd name="connsiteY533" fmla="*/ 3709352 h 6857999"/>
              <a:gd name="connsiteX534" fmla="*/ 8267421 w 9147326"/>
              <a:gd name="connsiteY534" fmla="*/ 3714750 h 6857999"/>
              <a:gd name="connsiteX535" fmla="*/ 8269964 w 9147326"/>
              <a:gd name="connsiteY535" fmla="*/ 3719512 h 6857999"/>
              <a:gd name="connsiteX536" fmla="*/ 8273142 w 9147326"/>
              <a:gd name="connsiteY536" fmla="*/ 3724275 h 6857999"/>
              <a:gd name="connsiteX537" fmla="*/ 8276320 w 9147326"/>
              <a:gd name="connsiteY537" fmla="*/ 3729037 h 6857999"/>
              <a:gd name="connsiteX538" fmla="*/ 8280134 w 9147326"/>
              <a:gd name="connsiteY538" fmla="*/ 3733800 h 6857999"/>
              <a:gd name="connsiteX539" fmla="*/ 8283948 w 9147326"/>
              <a:gd name="connsiteY539" fmla="*/ 3738245 h 6857999"/>
              <a:gd name="connsiteX540" fmla="*/ 8288080 w 9147326"/>
              <a:gd name="connsiteY540" fmla="*/ 3742690 h 6857999"/>
              <a:gd name="connsiteX541" fmla="*/ 8291576 w 9147326"/>
              <a:gd name="connsiteY541" fmla="*/ 3745865 h 6857999"/>
              <a:gd name="connsiteX542" fmla="*/ 8295390 w 9147326"/>
              <a:gd name="connsiteY542" fmla="*/ 3749357 h 6857999"/>
              <a:gd name="connsiteX543" fmla="*/ 8303654 w 9147326"/>
              <a:gd name="connsiteY543" fmla="*/ 3755707 h 6857999"/>
              <a:gd name="connsiteX544" fmla="*/ 8311917 w 9147326"/>
              <a:gd name="connsiteY544" fmla="*/ 3760787 h 6857999"/>
              <a:gd name="connsiteX545" fmla="*/ 8320499 w 9147326"/>
              <a:gd name="connsiteY545" fmla="*/ 3765232 h 6857999"/>
              <a:gd name="connsiteX546" fmla="*/ 8329716 w 9147326"/>
              <a:gd name="connsiteY546" fmla="*/ 3769042 h 6857999"/>
              <a:gd name="connsiteX547" fmla="*/ 8338615 w 9147326"/>
              <a:gd name="connsiteY547" fmla="*/ 3771900 h 6857999"/>
              <a:gd name="connsiteX548" fmla="*/ 8348468 w 9147326"/>
              <a:gd name="connsiteY548" fmla="*/ 3774122 h 6857999"/>
              <a:gd name="connsiteX549" fmla="*/ 8357685 w 9147326"/>
              <a:gd name="connsiteY549" fmla="*/ 3775392 h 6857999"/>
              <a:gd name="connsiteX550" fmla="*/ 8367538 w 9147326"/>
              <a:gd name="connsiteY550" fmla="*/ 3776027 h 6857999"/>
              <a:gd name="connsiteX551" fmla="*/ 8376755 w 9147326"/>
              <a:gd name="connsiteY551" fmla="*/ 3775710 h 6857999"/>
              <a:gd name="connsiteX552" fmla="*/ 8386608 w 9147326"/>
              <a:gd name="connsiteY552" fmla="*/ 3775075 h 6857999"/>
              <a:gd name="connsiteX553" fmla="*/ 8395825 w 9147326"/>
              <a:gd name="connsiteY553" fmla="*/ 3773170 h 6857999"/>
              <a:gd name="connsiteX554" fmla="*/ 8405042 w 9147326"/>
              <a:gd name="connsiteY554" fmla="*/ 3770630 h 6857999"/>
              <a:gd name="connsiteX555" fmla="*/ 8414577 w 9147326"/>
              <a:gd name="connsiteY555" fmla="*/ 3766820 h 6857999"/>
              <a:gd name="connsiteX556" fmla="*/ 8423476 w 9147326"/>
              <a:gd name="connsiteY556" fmla="*/ 3762692 h 6857999"/>
              <a:gd name="connsiteX557" fmla="*/ 8431740 w 9147326"/>
              <a:gd name="connsiteY557" fmla="*/ 3757930 h 6857999"/>
              <a:gd name="connsiteX558" fmla="*/ 9147326 w 9147326"/>
              <a:gd name="connsiteY558" fmla="*/ 3037501 h 6857999"/>
              <a:gd name="connsiteX559" fmla="*/ 9147326 w 9147326"/>
              <a:gd name="connsiteY559" fmla="*/ 6857999 h 6857999"/>
              <a:gd name="connsiteX560" fmla="*/ 460220 w 9147326"/>
              <a:gd name="connsiteY560" fmla="*/ 6857999 h 6857999"/>
              <a:gd name="connsiteX561" fmla="*/ 2028398 w 9147326"/>
              <a:gd name="connsiteY561" fmla="*/ 5291772 h 6857999"/>
              <a:gd name="connsiteX562" fmla="*/ 2032530 w 9147326"/>
              <a:gd name="connsiteY562" fmla="*/ 5287644 h 6857999"/>
              <a:gd name="connsiteX563" fmla="*/ 2036026 w 9147326"/>
              <a:gd name="connsiteY563" fmla="*/ 5283199 h 6857999"/>
              <a:gd name="connsiteX564" fmla="*/ 2039840 w 9147326"/>
              <a:gd name="connsiteY564" fmla="*/ 5278437 h 6857999"/>
              <a:gd name="connsiteX565" fmla="*/ 2043336 w 9147326"/>
              <a:gd name="connsiteY565" fmla="*/ 5273992 h 6857999"/>
              <a:gd name="connsiteX566" fmla="*/ 2046196 w 9147326"/>
              <a:gd name="connsiteY566" fmla="*/ 5268912 h 6857999"/>
              <a:gd name="connsiteX567" fmla="*/ 2048739 w 9147326"/>
              <a:gd name="connsiteY567" fmla="*/ 5263832 h 6857999"/>
              <a:gd name="connsiteX568" fmla="*/ 2051600 w 9147326"/>
              <a:gd name="connsiteY568" fmla="*/ 5259069 h 6857999"/>
              <a:gd name="connsiteX569" fmla="*/ 2053824 w 9147326"/>
              <a:gd name="connsiteY569" fmla="*/ 5253672 h 6857999"/>
              <a:gd name="connsiteX570" fmla="*/ 2055731 w 9147326"/>
              <a:gd name="connsiteY570" fmla="*/ 5248592 h 6857999"/>
              <a:gd name="connsiteX571" fmla="*/ 2057321 w 9147326"/>
              <a:gd name="connsiteY571" fmla="*/ 5243194 h 6857999"/>
              <a:gd name="connsiteX572" fmla="*/ 2058910 w 9147326"/>
              <a:gd name="connsiteY572" fmla="*/ 5237797 h 6857999"/>
              <a:gd name="connsiteX573" fmla="*/ 2060181 w 9147326"/>
              <a:gd name="connsiteY573" fmla="*/ 5232399 h 6857999"/>
              <a:gd name="connsiteX574" fmla="*/ 2060817 w 9147326"/>
              <a:gd name="connsiteY574" fmla="*/ 5227002 h 6857999"/>
              <a:gd name="connsiteX575" fmla="*/ 2061452 w 9147326"/>
              <a:gd name="connsiteY575" fmla="*/ 5221287 h 6857999"/>
              <a:gd name="connsiteX576" fmla="*/ 2061770 w 9147326"/>
              <a:gd name="connsiteY576" fmla="*/ 5216207 h 6857999"/>
              <a:gd name="connsiteX577" fmla="*/ 2062406 w 9147326"/>
              <a:gd name="connsiteY577" fmla="*/ 5210492 h 6857999"/>
              <a:gd name="connsiteX578" fmla="*/ 2061770 w 9147326"/>
              <a:gd name="connsiteY578" fmla="*/ 5204777 h 6857999"/>
              <a:gd name="connsiteX579" fmla="*/ 2061452 w 9147326"/>
              <a:gd name="connsiteY579" fmla="*/ 5199379 h 6857999"/>
              <a:gd name="connsiteX580" fmla="*/ 2060817 w 9147326"/>
              <a:gd name="connsiteY580" fmla="*/ 5193664 h 6857999"/>
              <a:gd name="connsiteX581" fmla="*/ 2060181 w 9147326"/>
              <a:gd name="connsiteY581" fmla="*/ 5188584 h 6857999"/>
              <a:gd name="connsiteX582" fmla="*/ 2058910 w 9147326"/>
              <a:gd name="connsiteY582" fmla="*/ 5182869 h 6857999"/>
              <a:gd name="connsiteX583" fmla="*/ 2057321 w 9147326"/>
              <a:gd name="connsiteY583" fmla="*/ 5177789 h 6857999"/>
              <a:gd name="connsiteX584" fmla="*/ 2055731 w 9147326"/>
              <a:gd name="connsiteY584" fmla="*/ 5172392 h 6857999"/>
              <a:gd name="connsiteX585" fmla="*/ 2053824 w 9147326"/>
              <a:gd name="connsiteY585" fmla="*/ 5167312 h 6857999"/>
              <a:gd name="connsiteX586" fmla="*/ 2051600 w 9147326"/>
              <a:gd name="connsiteY586" fmla="*/ 5161914 h 6857999"/>
              <a:gd name="connsiteX587" fmla="*/ 2048739 w 9147326"/>
              <a:gd name="connsiteY587" fmla="*/ 5156834 h 6857999"/>
              <a:gd name="connsiteX588" fmla="*/ 2046196 w 9147326"/>
              <a:gd name="connsiteY588" fmla="*/ 5152072 h 6857999"/>
              <a:gd name="connsiteX589" fmla="*/ 2043336 w 9147326"/>
              <a:gd name="connsiteY589" fmla="*/ 5146992 h 6857999"/>
              <a:gd name="connsiteX590" fmla="*/ 2039840 w 9147326"/>
              <a:gd name="connsiteY590" fmla="*/ 5142230 h 6857999"/>
              <a:gd name="connsiteX591" fmla="*/ 2036026 w 9147326"/>
              <a:gd name="connsiteY591" fmla="*/ 5137785 h 6857999"/>
              <a:gd name="connsiteX592" fmla="*/ 2032530 w 9147326"/>
              <a:gd name="connsiteY592" fmla="*/ 5133340 h 6857999"/>
              <a:gd name="connsiteX593" fmla="*/ 2028398 w 9147326"/>
              <a:gd name="connsiteY593" fmla="*/ 5129212 h 6857999"/>
              <a:gd name="connsiteX594" fmla="*/ 2024266 w 9147326"/>
              <a:gd name="connsiteY594" fmla="*/ 5125085 h 6857999"/>
              <a:gd name="connsiteX595" fmla="*/ 2019816 w 9147326"/>
              <a:gd name="connsiteY595" fmla="*/ 5120957 h 6857999"/>
              <a:gd name="connsiteX596" fmla="*/ 2015049 w 9147326"/>
              <a:gd name="connsiteY596" fmla="*/ 5117782 h 6857999"/>
              <a:gd name="connsiteX597" fmla="*/ 2010281 w 9147326"/>
              <a:gd name="connsiteY597" fmla="*/ 5114290 h 6857999"/>
              <a:gd name="connsiteX598" fmla="*/ 2005514 w 9147326"/>
              <a:gd name="connsiteY598" fmla="*/ 5111432 h 6857999"/>
              <a:gd name="connsiteX599" fmla="*/ 2000429 w 9147326"/>
              <a:gd name="connsiteY599" fmla="*/ 5108257 h 6857999"/>
              <a:gd name="connsiteX600" fmla="*/ 1995661 w 9147326"/>
              <a:gd name="connsiteY600" fmla="*/ 5106035 h 6857999"/>
              <a:gd name="connsiteX601" fmla="*/ 1990258 w 9147326"/>
              <a:gd name="connsiteY601" fmla="*/ 5103812 h 6857999"/>
              <a:gd name="connsiteX602" fmla="*/ 1985173 w 9147326"/>
              <a:gd name="connsiteY602" fmla="*/ 5101590 h 6857999"/>
              <a:gd name="connsiteX603" fmla="*/ 1979770 w 9147326"/>
              <a:gd name="connsiteY603" fmla="*/ 5100320 h 6857999"/>
              <a:gd name="connsiteX604" fmla="*/ 1974367 w 9147326"/>
              <a:gd name="connsiteY604" fmla="*/ 5098732 h 6857999"/>
              <a:gd name="connsiteX605" fmla="*/ 1968964 w 9147326"/>
              <a:gd name="connsiteY605" fmla="*/ 5097462 h 6857999"/>
              <a:gd name="connsiteX606" fmla="*/ 1963560 w 9147326"/>
              <a:gd name="connsiteY606" fmla="*/ 5096510 h 6857999"/>
              <a:gd name="connsiteX607" fmla="*/ 1958157 w 9147326"/>
              <a:gd name="connsiteY607" fmla="*/ 5095557 h 6857999"/>
              <a:gd name="connsiteX608" fmla="*/ 1952754 w 9147326"/>
              <a:gd name="connsiteY608" fmla="*/ 5095240 h 6857999"/>
              <a:gd name="connsiteX609" fmla="*/ 1947033 w 9147326"/>
              <a:gd name="connsiteY609" fmla="*/ 5095240 h 6857999"/>
              <a:gd name="connsiteX610" fmla="*/ 1941312 w 9147326"/>
              <a:gd name="connsiteY610" fmla="*/ 5095240 h 6857999"/>
              <a:gd name="connsiteX611" fmla="*/ 1935909 w 9147326"/>
              <a:gd name="connsiteY611" fmla="*/ 5095557 h 6857999"/>
              <a:gd name="connsiteX612" fmla="*/ 1930506 w 9147326"/>
              <a:gd name="connsiteY612" fmla="*/ 5096510 h 6857999"/>
              <a:gd name="connsiteX613" fmla="*/ 1925103 w 9147326"/>
              <a:gd name="connsiteY613" fmla="*/ 5097462 h 6857999"/>
              <a:gd name="connsiteX614" fmla="*/ 1919382 w 9147326"/>
              <a:gd name="connsiteY614" fmla="*/ 5098732 h 6857999"/>
              <a:gd name="connsiteX615" fmla="*/ 1914297 w 9147326"/>
              <a:gd name="connsiteY615" fmla="*/ 5100320 h 6857999"/>
              <a:gd name="connsiteX616" fmla="*/ 1908894 w 9147326"/>
              <a:gd name="connsiteY616" fmla="*/ 5101590 h 6857999"/>
              <a:gd name="connsiteX617" fmla="*/ 1903808 w 9147326"/>
              <a:gd name="connsiteY617" fmla="*/ 5103812 h 6857999"/>
              <a:gd name="connsiteX618" fmla="*/ 1898405 w 9147326"/>
              <a:gd name="connsiteY618" fmla="*/ 5106035 h 6857999"/>
              <a:gd name="connsiteX619" fmla="*/ 1893320 w 9147326"/>
              <a:gd name="connsiteY619" fmla="*/ 5108257 h 6857999"/>
              <a:gd name="connsiteX620" fmla="*/ 1888552 w 9147326"/>
              <a:gd name="connsiteY620" fmla="*/ 5111432 h 6857999"/>
              <a:gd name="connsiteX621" fmla="*/ 1883467 w 9147326"/>
              <a:gd name="connsiteY621" fmla="*/ 5114290 h 6857999"/>
              <a:gd name="connsiteX622" fmla="*/ 1878700 w 9147326"/>
              <a:gd name="connsiteY622" fmla="*/ 5117782 h 6857999"/>
              <a:gd name="connsiteX623" fmla="*/ 1874250 w 9147326"/>
              <a:gd name="connsiteY623" fmla="*/ 5120957 h 6857999"/>
              <a:gd name="connsiteX624" fmla="*/ 1869800 w 9147326"/>
              <a:gd name="connsiteY624" fmla="*/ 5125085 h 6857999"/>
              <a:gd name="connsiteX625" fmla="*/ 1865668 w 9147326"/>
              <a:gd name="connsiteY625" fmla="*/ 5129212 h 6857999"/>
              <a:gd name="connsiteX626" fmla="*/ 1760149 w 9147326"/>
              <a:gd name="connsiteY626" fmla="*/ 5234304 h 6857999"/>
              <a:gd name="connsiteX627" fmla="*/ 1755699 w 9147326"/>
              <a:gd name="connsiteY627" fmla="*/ 5238432 h 6857999"/>
              <a:gd name="connsiteX628" fmla="*/ 1751249 w 9147326"/>
              <a:gd name="connsiteY628" fmla="*/ 5242559 h 6857999"/>
              <a:gd name="connsiteX629" fmla="*/ 1746799 w 9147326"/>
              <a:gd name="connsiteY629" fmla="*/ 5245734 h 6857999"/>
              <a:gd name="connsiteX630" fmla="*/ 1741714 w 9147326"/>
              <a:gd name="connsiteY630" fmla="*/ 5249227 h 6857999"/>
              <a:gd name="connsiteX631" fmla="*/ 1736947 w 9147326"/>
              <a:gd name="connsiteY631" fmla="*/ 5252084 h 6857999"/>
              <a:gd name="connsiteX632" fmla="*/ 1732179 w 9147326"/>
              <a:gd name="connsiteY632" fmla="*/ 5255259 h 6857999"/>
              <a:gd name="connsiteX633" fmla="*/ 1726776 w 9147326"/>
              <a:gd name="connsiteY633" fmla="*/ 5257482 h 6857999"/>
              <a:gd name="connsiteX634" fmla="*/ 1722009 w 9147326"/>
              <a:gd name="connsiteY634" fmla="*/ 5259704 h 6857999"/>
              <a:gd name="connsiteX635" fmla="*/ 1716288 w 9147326"/>
              <a:gd name="connsiteY635" fmla="*/ 5261927 h 6857999"/>
              <a:gd name="connsiteX636" fmla="*/ 1711202 w 9147326"/>
              <a:gd name="connsiteY636" fmla="*/ 5263514 h 6857999"/>
              <a:gd name="connsiteX637" fmla="*/ 1706117 w 9147326"/>
              <a:gd name="connsiteY637" fmla="*/ 5264784 h 6857999"/>
              <a:gd name="connsiteX638" fmla="*/ 1700396 w 9147326"/>
              <a:gd name="connsiteY638" fmla="*/ 5266054 h 6857999"/>
              <a:gd name="connsiteX639" fmla="*/ 1695311 w 9147326"/>
              <a:gd name="connsiteY639" fmla="*/ 5267007 h 6857999"/>
              <a:gd name="connsiteX640" fmla="*/ 1689590 w 9147326"/>
              <a:gd name="connsiteY640" fmla="*/ 5267642 h 6857999"/>
              <a:gd name="connsiteX641" fmla="*/ 1683869 w 9147326"/>
              <a:gd name="connsiteY641" fmla="*/ 5268277 h 6857999"/>
              <a:gd name="connsiteX642" fmla="*/ 1678466 w 9147326"/>
              <a:gd name="connsiteY642" fmla="*/ 5268277 h 6857999"/>
              <a:gd name="connsiteX643" fmla="*/ 1673063 w 9147326"/>
              <a:gd name="connsiteY643" fmla="*/ 5268277 h 6857999"/>
              <a:gd name="connsiteX644" fmla="*/ 1667660 w 9147326"/>
              <a:gd name="connsiteY644" fmla="*/ 5267642 h 6857999"/>
              <a:gd name="connsiteX645" fmla="*/ 1661939 w 9147326"/>
              <a:gd name="connsiteY645" fmla="*/ 5267007 h 6857999"/>
              <a:gd name="connsiteX646" fmla="*/ 1656218 w 9147326"/>
              <a:gd name="connsiteY646" fmla="*/ 5266054 h 6857999"/>
              <a:gd name="connsiteX647" fmla="*/ 1651132 w 9147326"/>
              <a:gd name="connsiteY647" fmla="*/ 5264784 h 6857999"/>
              <a:gd name="connsiteX648" fmla="*/ 1645412 w 9147326"/>
              <a:gd name="connsiteY648" fmla="*/ 5263514 h 6857999"/>
              <a:gd name="connsiteX649" fmla="*/ 1640326 w 9147326"/>
              <a:gd name="connsiteY649" fmla="*/ 5261927 h 6857999"/>
              <a:gd name="connsiteX650" fmla="*/ 1635241 w 9147326"/>
              <a:gd name="connsiteY650" fmla="*/ 5259704 h 6857999"/>
              <a:gd name="connsiteX651" fmla="*/ 1629838 w 9147326"/>
              <a:gd name="connsiteY651" fmla="*/ 5257482 h 6857999"/>
              <a:gd name="connsiteX652" fmla="*/ 1625070 w 9147326"/>
              <a:gd name="connsiteY652" fmla="*/ 5255259 h 6857999"/>
              <a:gd name="connsiteX653" fmla="*/ 1619667 w 9147326"/>
              <a:gd name="connsiteY653" fmla="*/ 5252084 h 6857999"/>
              <a:gd name="connsiteX654" fmla="*/ 1614900 w 9147326"/>
              <a:gd name="connsiteY654" fmla="*/ 5249227 h 6857999"/>
              <a:gd name="connsiteX655" fmla="*/ 1610450 w 9147326"/>
              <a:gd name="connsiteY655" fmla="*/ 5245734 h 6857999"/>
              <a:gd name="connsiteX656" fmla="*/ 1605683 w 9147326"/>
              <a:gd name="connsiteY656" fmla="*/ 5242559 h 6857999"/>
              <a:gd name="connsiteX657" fmla="*/ 1601551 w 9147326"/>
              <a:gd name="connsiteY657" fmla="*/ 5238432 h 6857999"/>
              <a:gd name="connsiteX658" fmla="*/ 1597101 w 9147326"/>
              <a:gd name="connsiteY658" fmla="*/ 5234304 h 6857999"/>
              <a:gd name="connsiteX659" fmla="*/ 1592969 w 9147326"/>
              <a:gd name="connsiteY659" fmla="*/ 5230177 h 6857999"/>
              <a:gd name="connsiteX660" fmla="*/ 1589155 w 9147326"/>
              <a:gd name="connsiteY660" fmla="*/ 5225732 h 6857999"/>
              <a:gd name="connsiteX661" fmla="*/ 1585342 w 9147326"/>
              <a:gd name="connsiteY661" fmla="*/ 5221287 h 6857999"/>
              <a:gd name="connsiteX662" fmla="*/ 1582163 w 9147326"/>
              <a:gd name="connsiteY662" fmla="*/ 5216524 h 6857999"/>
              <a:gd name="connsiteX663" fmla="*/ 1578985 w 9147326"/>
              <a:gd name="connsiteY663" fmla="*/ 5211444 h 6857999"/>
              <a:gd name="connsiteX664" fmla="*/ 1576442 w 9147326"/>
              <a:gd name="connsiteY664" fmla="*/ 5206682 h 6857999"/>
              <a:gd name="connsiteX665" fmla="*/ 1573900 w 9147326"/>
              <a:gd name="connsiteY665" fmla="*/ 5201602 h 6857999"/>
              <a:gd name="connsiteX666" fmla="*/ 1571675 w 9147326"/>
              <a:gd name="connsiteY666" fmla="*/ 5196204 h 6857999"/>
              <a:gd name="connsiteX667" fmla="*/ 1569768 w 9147326"/>
              <a:gd name="connsiteY667" fmla="*/ 5191124 h 6857999"/>
              <a:gd name="connsiteX668" fmla="*/ 1567861 w 9147326"/>
              <a:gd name="connsiteY668" fmla="*/ 5186044 h 6857999"/>
              <a:gd name="connsiteX669" fmla="*/ 1566589 w 9147326"/>
              <a:gd name="connsiteY669" fmla="*/ 5180647 h 6857999"/>
              <a:gd name="connsiteX670" fmla="*/ 1565318 w 9147326"/>
              <a:gd name="connsiteY670" fmla="*/ 5174932 h 6857999"/>
              <a:gd name="connsiteX671" fmla="*/ 1564682 w 9147326"/>
              <a:gd name="connsiteY671" fmla="*/ 5169534 h 6857999"/>
              <a:gd name="connsiteX672" fmla="*/ 1563729 w 9147326"/>
              <a:gd name="connsiteY672" fmla="*/ 5164137 h 6857999"/>
              <a:gd name="connsiteX673" fmla="*/ 1563411 w 9147326"/>
              <a:gd name="connsiteY673" fmla="*/ 5158739 h 6857999"/>
              <a:gd name="connsiteX674" fmla="*/ 1563411 w 9147326"/>
              <a:gd name="connsiteY674" fmla="*/ 5153024 h 6857999"/>
              <a:gd name="connsiteX675" fmla="*/ 1563411 w 9147326"/>
              <a:gd name="connsiteY675" fmla="*/ 5147627 h 6857999"/>
              <a:gd name="connsiteX676" fmla="*/ 1563729 w 9147326"/>
              <a:gd name="connsiteY676" fmla="*/ 5142230 h 6857999"/>
              <a:gd name="connsiteX677" fmla="*/ 1564682 w 9147326"/>
              <a:gd name="connsiteY677" fmla="*/ 5136832 h 6857999"/>
              <a:gd name="connsiteX678" fmla="*/ 1565318 w 9147326"/>
              <a:gd name="connsiteY678" fmla="*/ 5131117 h 6857999"/>
              <a:gd name="connsiteX679" fmla="*/ 1566589 w 9147326"/>
              <a:gd name="connsiteY679" fmla="*/ 5126037 h 6857999"/>
              <a:gd name="connsiteX680" fmla="*/ 1567861 w 9147326"/>
              <a:gd name="connsiteY680" fmla="*/ 5120322 h 6857999"/>
              <a:gd name="connsiteX681" fmla="*/ 1569768 w 9147326"/>
              <a:gd name="connsiteY681" fmla="*/ 5115242 h 6857999"/>
              <a:gd name="connsiteX682" fmla="*/ 1571675 w 9147326"/>
              <a:gd name="connsiteY682" fmla="*/ 5109845 h 6857999"/>
              <a:gd name="connsiteX683" fmla="*/ 1573900 w 9147326"/>
              <a:gd name="connsiteY683" fmla="*/ 5104765 h 6857999"/>
              <a:gd name="connsiteX684" fmla="*/ 1576442 w 9147326"/>
              <a:gd name="connsiteY684" fmla="*/ 5099685 h 6857999"/>
              <a:gd name="connsiteX685" fmla="*/ 1578985 w 9147326"/>
              <a:gd name="connsiteY685" fmla="*/ 5094605 h 6857999"/>
              <a:gd name="connsiteX686" fmla="*/ 1582163 w 9147326"/>
              <a:gd name="connsiteY686" fmla="*/ 5089842 h 6857999"/>
              <a:gd name="connsiteX687" fmla="*/ 1585342 w 9147326"/>
              <a:gd name="connsiteY687" fmla="*/ 5085397 h 6857999"/>
              <a:gd name="connsiteX688" fmla="*/ 1589155 w 9147326"/>
              <a:gd name="connsiteY688" fmla="*/ 5080317 h 6857999"/>
              <a:gd name="connsiteX689" fmla="*/ 1592969 w 9147326"/>
              <a:gd name="connsiteY689" fmla="*/ 5075872 h 6857999"/>
              <a:gd name="connsiteX690" fmla="*/ 1597101 w 9147326"/>
              <a:gd name="connsiteY690" fmla="*/ 5071745 h 6857999"/>
              <a:gd name="connsiteX691" fmla="*/ 2266136 w 9147326"/>
              <a:gd name="connsiteY691" fmla="*/ 4403725 h 6857999"/>
              <a:gd name="connsiteX692" fmla="*/ 2270267 w 9147326"/>
              <a:gd name="connsiteY692" fmla="*/ 4399280 h 6857999"/>
              <a:gd name="connsiteX693" fmla="*/ 2273764 w 9147326"/>
              <a:gd name="connsiteY693" fmla="*/ 4394835 h 6857999"/>
              <a:gd name="connsiteX694" fmla="*/ 2277578 w 9147326"/>
              <a:gd name="connsiteY694" fmla="*/ 4390390 h 6857999"/>
              <a:gd name="connsiteX695" fmla="*/ 2281074 w 9147326"/>
              <a:gd name="connsiteY695" fmla="*/ 4385310 h 6857999"/>
              <a:gd name="connsiteX696" fmla="*/ 2283934 w 9147326"/>
              <a:gd name="connsiteY696" fmla="*/ 4380547 h 6857999"/>
              <a:gd name="connsiteX697" fmla="*/ 2286477 w 9147326"/>
              <a:gd name="connsiteY697" fmla="*/ 4375785 h 6857999"/>
              <a:gd name="connsiteX698" fmla="*/ 2289019 w 9147326"/>
              <a:gd name="connsiteY698" fmla="*/ 4371022 h 6857999"/>
              <a:gd name="connsiteX699" fmla="*/ 2291244 w 9147326"/>
              <a:gd name="connsiteY699" fmla="*/ 4365625 h 6857999"/>
              <a:gd name="connsiteX700" fmla="*/ 2293151 w 9147326"/>
              <a:gd name="connsiteY700" fmla="*/ 4360545 h 6857999"/>
              <a:gd name="connsiteX701" fmla="*/ 2295058 w 9147326"/>
              <a:gd name="connsiteY701" fmla="*/ 4354830 h 6857999"/>
              <a:gd name="connsiteX702" fmla="*/ 2296647 w 9147326"/>
              <a:gd name="connsiteY702" fmla="*/ 4349750 h 6857999"/>
              <a:gd name="connsiteX703" fmla="*/ 2297601 w 9147326"/>
              <a:gd name="connsiteY703" fmla="*/ 4344352 h 6857999"/>
              <a:gd name="connsiteX704" fmla="*/ 2298554 w 9147326"/>
              <a:gd name="connsiteY704" fmla="*/ 4338955 h 6857999"/>
              <a:gd name="connsiteX705" fmla="*/ 2299190 w 9147326"/>
              <a:gd name="connsiteY705" fmla="*/ 4333240 h 6857999"/>
              <a:gd name="connsiteX706" fmla="*/ 2299508 w 9147326"/>
              <a:gd name="connsiteY706" fmla="*/ 4327525 h 6857999"/>
              <a:gd name="connsiteX707" fmla="*/ 2299508 w 9147326"/>
              <a:gd name="connsiteY707" fmla="*/ 4322445 h 6857999"/>
              <a:gd name="connsiteX708" fmla="*/ 2299508 w 9147326"/>
              <a:gd name="connsiteY708" fmla="*/ 4316730 h 6857999"/>
              <a:gd name="connsiteX709" fmla="*/ 2299190 w 9147326"/>
              <a:gd name="connsiteY709" fmla="*/ 4311332 h 6857999"/>
              <a:gd name="connsiteX710" fmla="*/ 2298554 w 9147326"/>
              <a:gd name="connsiteY710" fmla="*/ 4305617 h 6857999"/>
              <a:gd name="connsiteX711" fmla="*/ 2297601 w 9147326"/>
              <a:gd name="connsiteY711" fmla="*/ 4300537 h 6857999"/>
              <a:gd name="connsiteX712" fmla="*/ 2296647 w 9147326"/>
              <a:gd name="connsiteY712" fmla="*/ 4294822 h 6857999"/>
              <a:gd name="connsiteX713" fmla="*/ 2295058 w 9147326"/>
              <a:gd name="connsiteY713" fmla="*/ 4289742 h 6857999"/>
              <a:gd name="connsiteX714" fmla="*/ 2293151 w 9147326"/>
              <a:gd name="connsiteY714" fmla="*/ 4284027 h 6857999"/>
              <a:gd name="connsiteX715" fmla="*/ 2291244 w 9147326"/>
              <a:gd name="connsiteY715" fmla="*/ 4278947 h 6857999"/>
              <a:gd name="connsiteX716" fmla="*/ 2289019 w 9147326"/>
              <a:gd name="connsiteY716" fmla="*/ 4273867 h 6857999"/>
              <a:gd name="connsiteX717" fmla="*/ 2286477 w 9147326"/>
              <a:gd name="connsiteY717" fmla="*/ 4268787 h 6857999"/>
              <a:gd name="connsiteX718" fmla="*/ 2283934 w 9147326"/>
              <a:gd name="connsiteY718" fmla="*/ 4264025 h 6857999"/>
              <a:gd name="connsiteX719" fmla="*/ 2281074 w 9147326"/>
              <a:gd name="connsiteY719" fmla="*/ 4258945 h 6857999"/>
              <a:gd name="connsiteX720" fmla="*/ 2277578 w 9147326"/>
              <a:gd name="connsiteY720" fmla="*/ 4254182 h 6857999"/>
              <a:gd name="connsiteX721" fmla="*/ 2273764 w 9147326"/>
              <a:gd name="connsiteY721" fmla="*/ 4249737 h 6857999"/>
              <a:gd name="connsiteX722" fmla="*/ 2270267 w 9147326"/>
              <a:gd name="connsiteY722" fmla="*/ 4245292 h 6857999"/>
              <a:gd name="connsiteX723" fmla="*/ 2266136 w 9147326"/>
              <a:gd name="connsiteY723" fmla="*/ 4240847 h 6857999"/>
              <a:gd name="connsiteX724" fmla="*/ 2262004 w 9147326"/>
              <a:gd name="connsiteY724" fmla="*/ 4236720 h 6857999"/>
              <a:gd name="connsiteX725" fmla="*/ 2257554 w 9147326"/>
              <a:gd name="connsiteY725" fmla="*/ 4232910 h 6857999"/>
              <a:gd name="connsiteX726" fmla="*/ 2252469 w 9147326"/>
              <a:gd name="connsiteY726" fmla="*/ 4229735 h 6857999"/>
              <a:gd name="connsiteX727" fmla="*/ 2248019 w 9147326"/>
              <a:gd name="connsiteY727" fmla="*/ 4226242 h 6857999"/>
              <a:gd name="connsiteX728" fmla="*/ 2243252 w 9147326"/>
              <a:gd name="connsiteY728" fmla="*/ 4223385 h 6857999"/>
              <a:gd name="connsiteX729" fmla="*/ 2238166 w 9147326"/>
              <a:gd name="connsiteY729" fmla="*/ 4220210 h 6857999"/>
              <a:gd name="connsiteX730" fmla="*/ 2233081 w 9147326"/>
              <a:gd name="connsiteY730" fmla="*/ 4217670 h 6857999"/>
              <a:gd name="connsiteX731" fmla="*/ 2227996 w 9147326"/>
              <a:gd name="connsiteY731" fmla="*/ 4215447 h 6857999"/>
              <a:gd name="connsiteX732" fmla="*/ 2222593 w 9147326"/>
              <a:gd name="connsiteY732" fmla="*/ 4213542 h 6857999"/>
              <a:gd name="connsiteX733" fmla="*/ 2217507 w 9147326"/>
              <a:gd name="connsiteY733" fmla="*/ 4212272 h 6857999"/>
              <a:gd name="connsiteX734" fmla="*/ 2211787 w 9147326"/>
              <a:gd name="connsiteY734" fmla="*/ 4210685 h 6857999"/>
              <a:gd name="connsiteX735" fmla="*/ 2206701 w 9147326"/>
              <a:gd name="connsiteY735" fmla="*/ 4209097 h 6857999"/>
              <a:gd name="connsiteX736" fmla="*/ 2200980 w 9147326"/>
              <a:gd name="connsiteY736" fmla="*/ 4208462 h 6857999"/>
              <a:gd name="connsiteX737" fmla="*/ 2195577 w 9147326"/>
              <a:gd name="connsiteY737" fmla="*/ 4207510 h 6857999"/>
              <a:gd name="connsiteX738" fmla="*/ 2190174 w 9147326"/>
              <a:gd name="connsiteY738" fmla="*/ 4207192 h 6857999"/>
              <a:gd name="connsiteX739" fmla="*/ 2184771 w 9147326"/>
              <a:gd name="connsiteY739" fmla="*/ 4207192 h 6857999"/>
              <a:gd name="connsiteX740" fmla="*/ 2179050 w 9147326"/>
              <a:gd name="connsiteY740" fmla="*/ 4207192 h 6857999"/>
              <a:gd name="connsiteX741" fmla="*/ 2173329 w 9147326"/>
              <a:gd name="connsiteY741" fmla="*/ 4207510 h 6857999"/>
              <a:gd name="connsiteX742" fmla="*/ 2167926 w 9147326"/>
              <a:gd name="connsiteY742" fmla="*/ 4208462 h 6857999"/>
              <a:gd name="connsiteX743" fmla="*/ 2162523 w 9147326"/>
              <a:gd name="connsiteY743" fmla="*/ 4209097 h 6857999"/>
              <a:gd name="connsiteX744" fmla="*/ 2157120 w 9147326"/>
              <a:gd name="connsiteY744" fmla="*/ 4210685 h 6857999"/>
              <a:gd name="connsiteX745" fmla="*/ 2151716 w 9147326"/>
              <a:gd name="connsiteY745" fmla="*/ 4212272 h 6857999"/>
              <a:gd name="connsiteX746" fmla="*/ 2146631 w 9147326"/>
              <a:gd name="connsiteY746" fmla="*/ 4213542 h 6857999"/>
              <a:gd name="connsiteX747" fmla="*/ 2141546 w 9147326"/>
              <a:gd name="connsiteY747" fmla="*/ 4215447 h 6857999"/>
              <a:gd name="connsiteX748" fmla="*/ 2136143 w 9147326"/>
              <a:gd name="connsiteY748" fmla="*/ 4217670 h 6857999"/>
              <a:gd name="connsiteX749" fmla="*/ 2131057 w 9147326"/>
              <a:gd name="connsiteY749" fmla="*/ 4220210 h 6857999"/>
              <a:gd name="connsiteX750" fmla="*/ 2125972 w 9147326"/>
              <a:gd name="connsiteY750" fmla="*/ 4223385 h 6857999"/>
              <a:gd name="connsiteX751" fmla="*/ 2121205 w 9147326"/>
              <a:gd name="connsiteY751" fmla="*/ 4226242 h 6857999"/>
              <a:gd name="connsiteX752" fmla="*/ 2116437 w 9147326"/>
              <a:gd name="connsiteY752" fmla="*/ 4229735 h 6857999"/>
              <a:gd name="connsiteX753" fmla="*/ 2111988 w 9147326"/>
              <a:gd name="connsiteY753" fmla="*/ 4232910 h 6857999"/>
              <a:gd name="connsiteX754" fmla="*/ 2107538 w 9147326"/>
              <a:gd name="connsiteY754" fmla="*/ 4236720 h 6857999"/>
              <a:gd name="connsiteX755" fmla="*/ 2103088 w 9147326"/>
              <a:gd name="connsiteY755" fmla="*/ 4240847 h 6857999"/>
              <a:gd name="connsiteX756" fmla="*/ 2015049 w 9147326"/>
              <a:gd name="connsiteY756" fmla="*/ 4329112 h 6857999"/>
              <a:gd name="connsiteX757" fmla="*/ 1915250 w 9147326"/>
              <a:gd name="connsiteY757" fmla="*/ 4428172 h 6857999"/>
              <a:gd name="connsiteX758" fmla="*/ 1911118 w 9147326"/>
              <a:gd name="connsiteY758" fmla="*/ 4432300 h 6857999"/>
              <a:gd name="connsiteX759" fmla="*/ 1906668 w 9147326"/>
              <a:gd name="connsiteY759" fmla="*/ 4436110 h 6857999"/>
              <a:gd name="connsiteX760" fmla="*/ 1902219 w 9147326"/>
              <a:gd name="connsiteY760" fmla="*/ 4439920 h 6857999"/>
              <a:gd name="connsiteX761" fmla="*/ 1897452 w 9147326"/>
              <a:gd name="connsiteY761" fmla="*/ 4443095 h 6857999"/>
              <a:gd name="connsiteX762" fmla="*/ 1892684 w 9147326"/>
              <a:gd name="connsiteY762" fmla="*/ 4446270 h 6857999"/>
              <a:gd name="connsiteX763" fmla="*/ 1887599 w 9147326"/>
              <a:gd name="connsiteY763" fmla="*/ 4448810 h 6857999"/>
              <a:gd name="connsiteX764" fmla="*/ 1882514 w 9147326"/>
              <a:gd name="connsiteY764" fmla="*/ 4451350 h 6857999"/>
              <a:gd name="connsiteX765" fmla="*/ 1877110 w 9147326"/>
              <a:gd name="connsiteY765" fmla="*/ 4453572 h 6857999"/>
              <a:gd name="connsiteX766" fmla="*/ 1872025 w 9147326"/>
              <a:gd name="connsiteY766" fmla="*/ 4455477 h 6857999"/>
              <a:gd name="connsiteX767" fmla="*/ 1866940 w 9147326"/>
              <a:gd name="connsiteY767" fmla="*/ 4457382 h 6857999"/>
              <a:gd name="connsiteX768" fmla="*/ 1861536 w 9147326"/>
              <a:gd name="connsiteY768" fmla="*/ 4458970 h 6857999"/>
              <a:gd name="connsiteX769" fmla="*/ 1855815 w 9147326"/>
              <a:gd name="connsiteY769" fmla="*/ 4459922 h 6857999"/>
              <a:gd name="connsiteX770" fmla="*/ 1850412 w 9147326"/>
              <a:gd name="connsiteY770" fmla="*/ 4460557 h 6857999"/>
              <a:gd name="connsiteX771" fmla="*/ 1845009 w 9147326"/>
              <a:gd name="connsiteY771" fmla="*/ 4461510 h 6857999"/>
              <a:gd name="connsiteX772" fmla="*/ 1839606 w 9147326"/>
              <a:gd name="connsiteY772" fmla="*/ 4461827 h 6857999"/>
              <a:gd name="connsiteX773" fmla="*/ 1833885 w 9147326"/>
              <a:gd name="connsiteY773" fmla="*/ 4462145 h 6857999"/>
              <a:gd name="connsiteX774" fmla="*/ 1828482 w 9147326"/>
              <a:gd name="connsiteY774" fmla="*/ 4461827 h 6857999"/>
              <a:gd name="connsiteX775" fmla="*/ 1823079 w 9147326"/>
              <a:gd name="connsiteY775" fmla="*/ 4461510 h 6857999"/>
              <a:gd name="connsiteX776" fmla="*/ 1817676 w 9147326"/>
              <a:gd name="connsiteY776" fmla="*/ 4460557 h 6857999"/>
              <a:gd name="connsiteX777" fmla="*/ 1811955 w 9147326"/>
              <a:gd name="connsiteY777" fmla="*/ 4459922 h 6857999"/>
              <a:gd name="connsiteX778" fmla="*/ 1806870 w 9147326"/>
              <a:gd name="connsiteY778" fmla="*/ 4458970 h 6857999"/>
              <a:gd name="connsiteX779" fmla="*/ 1801149 w 9147326"/>
              <a:gd name="connsiteY779" fmla="*/ 4457382 h 6857999"/>
              <a:gd name="connsiteX780" fmla="*/ 1795745 w 9147326"/>
              <a:gd name="connsiteY780" fmla="*/ 4455477 h 6857999"/>
              <a:gd name="connsiteX781" fmla="*/ 1790660 w 9147326"/>
              <a:gd name="connsiteY781" fmla="*/ 4453572 h 6857999"/>
              <a:gd name="connsiteX782" fmla="*/ 1785575 w 9147326"/>
              <a:gd name="connsiteY782" fmla="*/ 4451350 h 6857999"/>
              <a:gd name="connsiteX783" fmla="*/ 1780490 w 9147326"/>
              <a:gd name="connsiteY783" fmla="*/ 4448810 h 6857999"/>
              <a:gd name="connsiteX784" fmla="*/ 1775404 w 9147326"/>
              <a:gd name="connsiteY784" fmla="*/ 4446270 h 6857999"/>
              <a:gd name="connsiteX785" fmla="*/ 1770637 w 9147326"/>
              <a:gd name="connsiteY785" fmla="*/ 4443095 h 6857999"/>
              <a:gd name="connsiteX786" fmla="*/ 1766187 w 9147326"/>
              <a:gd name="connsiteY786" fmla="*/ 4439920 h 6857999"/>
              <a:gd name="connsiteX787" fmla="*/ 1761102 w 9147326"/>
              <a:gd name="connsiteY787" fmla="*/ 4436110 h 6857999"/>
              <a:gd name="connsiteX788" fmla="*/ 1756652 w 9147326"/>
              <a:gd name="connsiteY788" fmla="*/ 4432300 h 6857999"/>
              <a:gd name="connsiteX789" fmla="*/ 1752520 w 9147326"/>
              <a:gd name="connsiteY789" fmla="*/ 4428172 h 6857999"/>
              <a:gd name="connsiteX790" fmla="*/ 1746164 w 9147326"/>
              <a:gd name="connsiteY790" fmla="*/ 4421187 h 6857999"/>
              <a:gd name="connsiteX791" fmla="*/ 1740443 w 9147326"/>
              <a:gd name="connsiteY791" fmla="*/ 4414202 h 6857999"/>
              <a:gd name="connsiteX792" fmla="*/ 1735358 w 9147326"/>
              <a:gd name="connsiteY792" fmla="*/ 4406265 h 6857999"/>
              <a:gd name="connsiteX793" fmla="*/ 1730908 w 9147326"/>
              <a:gd name="connsiteY793" fmla="*/ 4398327 h 6857999"/>
              <a:gd name="connsiteX794" fmla="*/ 1727094 w 9147326"/>
              <a:gd name="connsiteY794" fmla="*/ 4389755 h 6857999"/>
              <a:gd name="connsiteX795" fmla="*/ 1724234 w 9147326"/>
              <a:gd name="connsiteY795" fmla="*/ 4381817 h 6857999"/>
              <a:gd name="connsiteX796" fmla="*/ 1722009 w 9147326"/>
              <a:gd name="connsiteY796" fmla="*/ 4373245 h 6857999"/>
              <a:gd name="connsiteX797" fmla="*/ 1720420 w 9147326"/>
              <a:gd name="connsiteY797" fmla="*/ 4364037 h 6857999"/>
              <a:gd name="connsiteX798" fmla="*/ 1719466 w 9147326"/>
              <a:gd name="connsiteY798" fmla="*/ 4355147 h 6857999"/>
              <a:gd name="connsiteX799" fmla="*/ 1719148 w 9147326"/>
              <a:gd name="connsiteY799" fmla="*/ 4346575 h 6857999"/>
              <a:gd name="connsiteX800" fmla="*/ 1719784 w 9147326"/>
              <a:gd name="connsiteY800" fmla="*/ 4337685 h 6857999"/>
              <a:gd name="connsiteX801" fmla="*/ 1721055 w 9147326"/>
              <a:gd name="connsiteY801" fmla="*/ 4328795 h 6857999"/>
              <a:gd name="connsiteX802" fmla="*/ 1722326 w 9147326"/>
              <a:gd name="connsiteY802" fmla="*/ 4320222 h 6857999"/>
              <a:gd name="connsiteX803" fmla="*/ 1724869 w 9147326"/>
              <a:gd name="connsiteY803" fmla="*/ 4311332 h 6857999"/>
              <a:gd name="connsiteX804" fmla="*/ 1728048 w 9147326"/>
              <a:gd name="connsiteY804" fmla="*/ 4303077 h 6857999"/>
              <a:gd name="connsiteX805" fmla="*/ 1732179 w 9147326"/>
              <a:gd name="connsiteY805" fmla="*/ 4294822 h 6857999"/>
              <a:gd name="connsiteX806" fmla="*/ 2001382 w 9147326"/>
              <a:gd name="connsiteY806" fmla="*/ 4025900 h 6857999"/>
              <a:gd name="connsiteX807" fmla="*/ 2005196 w 9147326"/>
              <a:gd name="connsiteY807" fmla="*/ 4021455 h 6857999"/>
              <a:gd name="connsiteX808" fmla="*/ 2009328 w 9147326"/>
              <a:gd name="connsiteY808" fmla="*/ 4017010 h 6857999"/>
              <a:gd name="connsiteX809" fmla="*/ 2012824 w 9147326"/>
              <a:gd name="connsiteY809" fmla="*/ 4012247 h 6857999"/>
              <a:gd name="connsiteX810" fmla="*/ 2016002 w 9147326"/>
              <a:gd name="connsiteY810" fmla="*/ 4007485 h 6857999"/>
              <a:gd name="connsiteX811" fmla="*/ 2018863 w 9147326"/>
              <a:gd name="connsiteY811" fmla="*/ 4002722 h 6857999"/>
              <a:gd name="connsiteX812" fmla="*/ 2022041 w 9147326"/>
              <a:gd name="connsiteY812" fmla="*/ 3997960 h 6857999"/>
              <a:gd name="connsiteX813" fmla="*/ 2024266 w 9147326"/>
              <a:gd name="connsiteY813" fmla="*/ 3992880 h 6857999"/>
              <a:gd name="connsiteX814" fmla="*/ 2026491 w 9147326"/>
              <a:gd name="connsiteY814" fmla="*/ 3987800 h 6857999"/>
              <a:gd name="connsiteX815" fmla="*/ 2028716 w 9147326"/>
              <a:gd name="connsiteY815" fmla="*/ 3982720 h 6857999"/>
              <a:gd name="connsiteX816" fmla="*/ 2030305 w 9147326"/>
              <a:gd name="connsiteY816" fmla="*/ 3977005 h 6857999"/>
              <a:gd name="connsiteX817" fmla="*/ 2031576 w 9147326"/>
              <a:gd name="connsiteY817" fmla="*/ 3971925 h 6857999"/>
              <a:gd name="connsiteX818" fmla="*/ 2032848 w 9147326"/>
              <a:gd name="connsiteY818" fmla="*/ 3966527 h 6857999"/>
              <a:gd name="connsiteX819" fmla="*/ 2033801 w 9147326"/>
              <a:gd name="connsiteY819" fmla="*/ 3960812 h 6857999"/>
              <a:gd name="connsiteX820" fmla="*/ 2034754 w 9147326"/>
              <a:gd name="connsiteY820" fmla="*/ 3955415 h 6857999"/>
              <a:gd name="connsiteX821" fmla="*/ 2035072 w 9147326"/>
              <a:gd name="connsiteY821" fmla="*/ 3949700 h 6857999"/>
              <a:gd name="connsiteX822" fmla="*/ 2035072 w 9147326"/>
              <a:gd name="connsiteY822" fmla="*/ 3944620 h 6857999"/>
              <a:gd name="connsiteX823" fmla="*/ 2035072 w 9147326"/>
              <a:gd name="connsiteY823" fmla="*/ 3938905 h 6857999"/>
              <a:gd name="connsiteX824" fmla="*/ 2034754 w 9147326"/>
              <a:gd name="connsiteY824" fmla="*/ 3933507 h 6857999"/>
              <a:gd name="connsiteX825" fmla="*/ 2033801 w 9147326"/>
              <a:gd name="connsiteY825" fmla="*/ 3927792 h 6857999"/>
              <a:gd name="connsiteX826" fmla="*/ 2032848 w 9147326"/>
              <a:gd name="connsiteY826" fmla="*/ 3922712 h 6857999"/>
              <a:gd name="connsiteX827" fmla="*/ 2031576 w 9147326"/>
              <a:gd name="connsiteY827" fmla="*/ 3916997 h 6857999"/>
              <a:gd name="connsiteX828" fmla="*/ 2030305 w 9147326"/>
              <a:gd name="connsiteY828" fmla="*/ 3911917 h 6857999"/>
              <a:gd name="connsiteX829" fmla="*/ 2028716 w 9147326"/>
              <a:gd name="connsiteY829" fmla="*/ 3906202 h 6857999"/>
              <a:gd name="connsiteX830" fmla="*/ 2026491 w 9147326"/>
              <a:gd name="connsiteY830" fmla="*/ 3901122 h 6857999"/>
              <a:gd name="connsiteX831" fmla="*/ 2024266 w 9147326"/>
              <a:gd name="connsiteY831" fmla="*/ 3896042 h 6857999"/>
              <a:gd name="connsiteX832" fmla="*/ 2022041 w 9147326"/>
              <a:gd name="connsiteY832" fmla="*/ 3890962 h 6857999"/>
              <a:gd name="connsiteX833" fmla="*/ 2018863 w 9147326"/>
              <a:gd name="connsiteY833" fmla="*/ 3886200 h 6857999"/>
              <a:gd name="connsiteX834" fmla="*/ 2016002 w 9147326"/>
              <a:gd name="connsiteY834" fmla="*/ 3881120 h 6857999"/>
              <a:gd name="connsiteX835" fmla="*/ 2012824 w 9147326"/>
              <a:gd name="connsiteY835" fmla="*/ 3876357 h 6857999"/>
              <a:gd name="connsiteX836" fmla="*/ 2009328 w 9147326"/>
              <a:gd name="connsiteY836" fmla="*/ 3871912 h 6857999"/>
              <a:gd name="connsiteX837" fmla="*/ 2005196 w 9147326"/>
              <a:gd name="connsiteY837" fmla="*/ 3867467 h 6857999"/>
              <a:gd name="connsiteX838" fmla="*/ 2001382 w 9147326"/>
              <a:gd name="connsiteY838" fmla="*/ 3863022 h 6857999"/>
              <a:gd name="connsiteX839" fmla="*/ 1996933 w 9147326"/>
              <a:gd name="connsiteY839" fmla="*/ 3858895 h 6857999"/>
              <a:gd name="connsiteX840" fmla="*/ 1992483 w 9147326"/>
              <a:gd name="connsiteY840" fmla="*/ 3855085 h 6857999"/>
              <a:gd name="connsiteX841" fmla="*/ 1988033 w 9147326"/>
              <a:gd name="connsiteY841" fmla="*/ 3851910 h 6857999"/>
              <a:gd name="connsiteX842" fmla="*/ 1983266 w 9147326"/>
              <a:gd name="connsiteY842" fmla="*/ 3848417 h 6857999"/>
              <a:gd name="connsiteX843" fmla="*/ 1978499 w 9147326"/>
              <a:gd name="connsiteY843" fmla="*/ 3845560 h 6857999"/>
              <a:gd name="connsiteX844" fmla="*/ 1973413 w 9147326"/>
              <a:gd name="connsiteY844" fmla="*/ 3842385 h 6857999"/>
              <a:gd name="connsiteX845" fmla="*/ 1968328 w 9147326"/>
              <a:gd name="connsiteY845" fmla="*/ 3839845 h 6857999"/>
              <a:gd name="connsiteX846" fmla="*/ 1962925 w 9147326"/>
              <a:gd name="connsiteY846" fmla="*/ 3837622 h 6857999"/>
              <a:gd name="connsiteX847" fmla="*/ 1957840 w 9147326"/>
              <a:gd name="connsiteY847" fmla="*/ 3835717 h 6857999"/>
              <a:gd name="connsiteX848" fmla="*/ 1952754 w 9147326"/>
              <a:gd name="connsiteY848" fmla="*/ 3834130 h 6857999"/>
              <a:gd name="connsiteX849" fmla="*/ 1947351 w 9147326"/>
              <a:gd name="connsiteY849" fmla="*/ 3832860 h 6857999"/>
              <a:gd name="connsiteX850" fmla="*/ 1941630 w 9147326"/>
              <a:gd name="connsiteY850" fmla="*/ 3831272 h 6857999"/>
              <a:gd name="connsiteX851" fmla="*/ 1936545 w 9147326"/>
              <a:gd name="connsiteY851" fmla="*/ 3830637 h 6857999"/>
              <a:gd name="connsiteX852" fmla="*/ 1930824 w 9147326"/>
              <a:gd name="connsiteY852" fmla="*/ 3829685 h 6857999"/>
              <a:gd name="connsiteX853" fmla="*/ 1925420 w 9147326"/>
              <a:gd name="connsiteY853" fmla="*/ 3829367 h 6857999"/>
              <a:gd name="connsiteX854" fmla="*/ 1919700 w 9147326"/>
              <a:gd name="connsiteY854" fmla="*/ 3829367 h 6857999"/>
              <a:gd name="connsiteX855" fmla="*/ 1914297 w 9147326"/>
              <a:gd name="connsiteY855" fmla="*/ 3829367 h 6857999"/>
              <a:gd name="connsiteX856" fmla="*/ 1908894 w 9147326"/>
              <a:gd name="connsiteY856" fmla="*/ 3829685 h 6857999"/>
              <a:gd name="connsiteX857" fmla="*/ 1903490 w 9147326"/>
              <a:gd name="connsiteY857" fmla="*/ 3830637 h 6857999"/>
              <a:gd name="connsiteX858" fmla="*/ 1897769 w 9147326"/>
              <a:gd name="connsiteY858" fmla="*/ 3831272 h 6857999"/>
              <a:gd name="connsiteX859" fmla="*/ 1892684 w 9147326"/>
              <a:gd name="connsiteY859" fmla="*/ 3832860 h 6857999"/>
              <a:gd name="connsiteX860" fmla="*/ 1886963 w 9147326"/>
              <a:gd name="connsiteY860" fmla="*/ 3834130 h 6857999"/>
              <a:gd name="connsiteX861" fmla="*/ 1881560 w 9147326"/>
              <a:gd name="connsiteY861" fmla="*/ 3835717 h 6857999"/>
              <a:gd name="connsiteX862" fmla="*/ 1876475 w 9147326"/>
              <a:gd name="connsiteY862" fmla="*/ 3837622 h 6857999"/>
              <a:gd name="connsiteX863" fmla="*/ 1871389 w 9147326"/>
              <a:gd name="connsiteY863" fmla="*/ 3839845 h 6857999"/>
              <a:gd name="connsiteX864" fmla="*/ 1866304 w 9147326"/>
              <a:gd name="connsiteY864" fmla="*/ 3842385 h 6857999"/>
              <a:gd name="connsiteX865" fmla="*/ 1861219 w 9147326"/>
              <a:gd name="connsiteY865" fmla="*/ 3845560 h 6857999"/>
              <a:gd name="connsiteX866" fmla="*/ 1856451 w 9147326"/>
              <a:gd name="connsiteY866" fmla="*/ 3848417 h 6857999"/>
              <a:gd name="connsiteX867" fmla="*/ 1852002 w 9147326"/>
              <a:gd name="connsiteY867" fmla="*/ 3851910 h 6857999"/>
              <a:gd name="connsiteX868" fmla="*/ 1846916 w 9147326"/>
              <a:gd name="connsiteY868" fmla="*/ 3855085 h 6857999"/>
              <a:gd name="connsiteX869" fmla="*/ 1842467 w 9147326"/>
              <a:gd name="connsiteY869" fmla="*/ 3858895 h 6857999"/>
              <a:gd name="connsiteX870" fmla="*/ 1838335 w 9147326"/>
              <a:gd name="connsiteY870" fmla="*/ 3863022 h 6857999"/>
              <a:gd name="connsiteX871" fmla="*/ 1271960 w 9147326"/>
              <a:gd name="connsiteY871" fmla="*/ 4428807 h 6857999"/>
              <a:gd name="connsiteX872" fmla="*/ 1267828 w 9147326"/>
              <a:gd name="connsiteY872" fmla="*/ 4432617 h 6857999"/>
              <a:gd name="connsiteX873" fmla="*/ 1263378 w 9147326"/>
              <a:gd name="connsiteY873" fmla="*/ 4436427 h 6857999"/>
              <a:gd name="connsiteX874" fmla="*/ 1258929 w 9147326"/>
              <a:gd name="connsiteY874" fmla="*/ 4440237 h 6857999"/>
              <a:gd name="connsiteX875" fmla="*/ 1254161 w 9147326"/>
              <a:gd name="connsiteY875" fmla="*/ 4443095 h 6857999"/>
              <a:gd name="connsiteX876" fmla="*/ 1249394 w 9147326"/>
              <a:gd name="connsiteY876" fmla="*/ 4446587 h 6857999"/>
              <a:gd name="connsiteX877" fmla="*/ 1244309 w 9147326"/>
              <a:gd name="connsiteY877" fmla="*/ 4449127 h 6857999"/>
              <a:gd name="connsiteX878" fmla="*/ 1239223 w 9147326"/>
              <a:gd name="connsiteY878" fmla="*/ 4451667 h 6857999"/>
              <a:gd name="connsiteX879" fmla="*/ 1234138 w 9147326"/>
              <a:gd name="connsiteY879" fmla="*/ 4453890 h 6857999"/>
              <a:gd name="connsiteX880" fmla="*/ 1228735 w 9147326"/>
              <a:gd name="connsiteY880" fmla="*/ 4455795 h 6857999"/>
              <a:gd name="connsiteX881" fmla="*/ 1223650 w 9147326"/>
              <a:gd name="connsiteY881" fmla="*/ 4457700 h 6857999"/>
              <a:gd name="connsiteX882" fmla="*/ 1218246 w 9147326"/>
              <a:gd name="connsiteY882" fmla="*/ 4458970 h 6857999"/>
              <a:gd name="connsiteX883" fmla="*/ 1212844 w 9147326"/>
              <a:gd name="connsiteY883" fmla="*/ 4460240 h 6857999"/>
              <a:gd name="connsiteX884" fmla="*/ 1207123 w 9147326"/>
              <a:gd name="connsiteY884" fmla="*/ 4461192 h 6857999"/>
              <a:gd name="connsiteX885" fmla="*/ 1202037 w 9147326"/>
              <a:gd name="connsiteY885" fmla="*/ 4461827 h 6857999"/>
              <a:gd name="connsiteX886" fmla="*/ 1196316 w 9147326"/>
              <a:gd name="connsiteY886" fmla="*/ 4462145 h 6857999"/>
              <a:gd name="connsiteX887" fmla="*/ 1190595 w 9147326"/>
              <a:gd name="connsiteY887" fmla="*/ 4462145 h 6857999"/>
              <a:gd name="connsiteX888" fmla="*/ 1185192 w 9147326"/>
              <a:gd name="connsiteY888" fmla="*/ 4462145 h 6857999"/>
              <a:gd name="connsiteX889" fmla="*/ 1179471 w 9147326"/>
              <a:gd name="connsiteY889" fmla="*/ 4461827 h 6857999"/>
              <a:gd name="connsiteX890" fmla="*/ 1174386 w 9147326"/>
              <a:gd name="connsiteY890" fmla="*/ 4461192 h 6857999"/>
              <a:gd name="connsiteX891" fmla="*/ 1168665 w 9147326"/>
              <a:gd name="connsiteY891" fmla="*/ 4460240 h 6857999"/>
              <a:gd name="connsiteX892" fmla="*/ 1163579 w 9147326"/>
              <a:gd name="connsiteY892" fmla="*/ 4458970 h 6857999"/>
              <a:gd name="connsiteX893" fmla="*/ 1157859 w 9147326"/>
              <a:gd name="connsiteY893" fmla="*/ 4457700 h 6857999"/>
              <a:gd name="connsiteX894" fmla="*/ 1152773 w 9147326"/>
              <a:gd name="connsiteY894" fmla="*/ 4455795 h 6857999"/>
              <a:gd name="connsiteX895" fmla="*/ 1147370 w 9147326"/>
              <a:gd name="connsiteY895" fmla="*/ 4453890 h 6857999"/>
              <a:gd name="connsiteX896" fmla="*/ 1142285 w 9147326"/>
              <a:gd name="connsiteY896" fmla="*/ 4451667 h 6857999"/>
              <a:gd name="connsiteX897" fmla="*/ 1136882 w 9147326"/>
              <a:gd name="connsiteY897" fmla="*/ 4449127 h 6857999"/>
              <a:gd name="connsiteX898" fmla="*/ 1132114 w 9147326"/>
              <a:gd name="connsiteY898" fmla="*/ 4446587 h 6857999"/>
              <a:gd name="connsiteX899" fmla="*/ 1127347 w 9147326"/>
              <a:gd name="connsiteY899" fmla="*/ 4443095 h 6857999"/>
              <a:gd name="connsiteX900" fmla="*/ 1122580 w 9147326"/>
              <a:gd name="connsiteY900" fmla="*/ 4440237 h 6857999"/>
              <a:gd name="connsiteX901" fmla="*/ 1117812 w 9147326"/>
              <a:gd name="connsiteY901" fmla="*/ 4436427 h 6857999"/>
              <a:gd name="connsiteX902" fmla="*/ 1113362 w 9147326"/>
              <a:gd name="connsiteY902" fmla="*/ 4432617 h 6857999"/>
              <a:gd name="connsiteX903" fmla="*/ 1109230 w 9147326"/>
              <a:gd name="connsiteY903" fmla="*/ 4428807 h 6857999"/>
              <a:gd name="connsiteX904" fmla="*/ 1105416 w 9147326"/>
              <a:gd name="connsiteY904" fmla="*/ 4424045 h 6857999"/>
              <a:gd name="connsiteX905" fmla="*/ 1101603 w 9147326"/>
              <a:gd name="connsiteY905" fmla="*/ 4419600 h 6857999"/>
              <a:gd name="connsiteX906" fmla="*/ 1097789 w 9147326"/>
              <a:gd name="connsiteY906" fmla="*/ 4415155 h 6857999"/>
              <a:gd name="connsiteX907" fmla="*/ 1094610 w 9147326"/>
              <a:gd name="connsiteY907" fmla="*/ 4410392 h 6857999"/>
              <a:gd name="connsiteX908" fmla="*/ 1091432 w 9147326"/>
              <a:gd name="connsiteY908" fmla="*/ 4405630 h 6857999"/>
              <a:gd name="connsiteX909" fmla="*/ 1088889 w 9147326"/>
              <a:gd name="connsiteY909" fmla="*/ 4400550 h 6857999"/>
              <a:gd name="connsiteX910" fmla="*/ 1086347 w 9147326"/>
              <a:gd name="connsiteY910" fmla="*/ 4395787 h 6857999"/>
              <a:gd name="connsiteX911" fmla="*/ 1084122 w 9147326"/>
              <a:gd name="connsiteY911" fmla="*/ 4390707 h 6857999"/>
              <a:gd name="connsiteX912" fmla="*/ 1082215 w 9147326"/>
              <a:gd name="connsiteY912" fmla="*/ 4385310 h 6857999"/>
              <a:gd name="connsiteX913" fmla="*/ 1080308 w 9147326"/>
              <a:gd name="connsiteY913" fmla="*/ 4379912 h 6857999"/>
              <a:gd name="connsiteX914" fmla="*/ 1078719 w 9147326"/>
              <a:gd name="connsiteY914" fmla="*/ 4374515 h 6857999"/>
              <a:gd name="connsiteX915" fmla="*/ 1077765 w 9147326"/>
              <a:gd name="connsiteY915" fmla="*/ 4369435 h 6857999"/>
              <a:gd name="connsiteX916" fmla="*/ 1076494 w 9147326"/>
              <a:gd name="connsiteY916" fmla="*/ 4363720 h 6857999"/>
              <a:gd name="connsiteX917" fmla="*/ 1076176 w 9147326"/>
              <a:gd name="connsiteY917" fmla="*/ 4358322 h 6857999"/>
              <a:gd name="connsiteX918" fmla="*/ 1075858 w 9147326"/>
              <a:gd name="connsiteY918" fmla="*/ 4352607 h 6857999"/>
              <a:gd name="connsiteX919" fmla="*/ 1075540 w 9147326"/>
              <a:gd name="connsiteY919" fmla="*/ 4347527 h 6857999"/>
              <a:gd name="connsiteX920" fmla="*/ 1075858 w 9147326"/>
              <a:gd name="connsiteY920" fmla="*/ 4341812 h 6857999"/>
              <a:gd name="connsiteX921" fmla="*/ 1076176 w 9147326"/>
              <a:gd name="connsiteY921" fmla="*/ 4336097 h 6857999"/>
              <a:gd name="connsiteX922" fmla="*/ 1076494 w 9147326"/>
              <a:gd name="connsiteY922" fmla="*/ 4330700 h 6857999"/>
              <a:gd name="connsiteX923" fmla="*/ 1077765 w 9147326"/>
              <a:gd name="connsiteY923" fmla="*/ 4325302 h 6857999"/>
              <a:gd name="connsiteX924" fmla="*/ 1078719 w 9147326"/>
              <a:gd name="connsiteY924" fmla="*/ 4319905 h 6857999"/>
              <a:gd name="connsiteX925" fmla="*/ 1080308 w 9147326"/>
              <a:gd name="connsiteY925" fmla="*/ 4314507 h 6857999"/>
              <a:gd name="connsiteX926" fmla="*/ 1082215 w 9147326"/>
              <a:gd name="connsiteY926" fmla="*/ 4309110 h 6857999"/>
              <a:gd name="connsiteX927" fmla="*/ 1084122 w 9147326"/>
              <a:gd name="connsiteY927" fmla="*/ 4303712 h 6857999"/>
              <a:gd name="connsiteX928" fmla="*/ 1086347 w 9147326"/>
              <a:gd name="connsiteY928" fmla="*/ 4298950 h 6857999"/>
              <a:gd name="connsiteX929" fmla="*/ 1088889 w 9147326"/>
              <a:gd name="connsiteY929" fmla="*/ 4293870 h 6857999"/>
              <a:gd name="connsiteX930" fmla="*/ 1091432 w 9147326"/>
              <a:gd name="connsiteY930" fmla="*/ 4288790 h 6857999"/>
              <a:gd name="connsiteX931" fmla="*/ 1094610 w 9147326"/>
              <a:gd name="connsiteY931" fmla="*/ 4284027 h 6857999"/>
              <a:gd name="connsiteX932" fmla="*/ 1097789 w 9147326"/>
              <a:gd name="connsiteY932" fmla="*/ 4279265 h 6857999"/>
              <a:gd name="connsiteX933" fmla="*/ 1101603 w 9147326"/>
              <a:gd name="connsiteY933" fmla="*/ 4274820 h 6857999"/>
              <a:gd name="connsiteX934" fmla="*/ 1105416 w 9147326"/>
              <a:gd name="connsiteY934" fmla="*/ 4270375 h 6857999"/>
              <a:gd name="connsiteX935" fmla="*/ 1109230 w 9147326"/>
              <a:gd name="connsiteY935" fmla="*/ 4265930 h 6857999"/>
              <a:gd name="connsiteX936" fmla="*/ 2363710 w 9147326"/>
              <a:gd name="connsiteY936" fmla="*/ 3013075 h 6857999"/>
              <a:gd name="connsiteX937" fmla="*/ 2367841 w 9147326"/>
              <a:gd name="connsiteY937" fmla="*/ 3008312 h 6857999"/>
              <a:gd name="connsiteX938" fmla="*/ 2371656 w 9147326"/>
              <a:gd name="connsiteY938" fmla="*/ 3003867 h 6857999"/>
              <a:gd name="connsiteX939" fmla="*/ 2375470 w 9147326"/>
              <a:gd name="connsiteY939" fmla="*/ 2999422 h 6857999"/>
              <a:gd name="connsiteX940" fmla="*/ 2378648 w 9147326"/>
              <a:gd name="connsiteY940" fmla="*/ 2994660 h 6857999"/>
              <a:gd name="connsiteX941" fmla="*/ 2381826 w 9147326"/>
              <a:gd name="connsiteY941" fmla="*/ 2989897 h 6857999"/>
              <a:gd name="connsiteX942" fmla="*/ 2384369 w 9147326"/>
              <a:gd name="connsiteY942" fmla="*/ 2985135 h 6857999"/>
              <a:gd name="connsiteX943" fmla="*/ 2386911 w 9147326"/>
              <a:gd name="connsiteY943" fmla="*/ 2979737 h 6857999"/>
              <a:gd name="connsiteX944" fmla="*/ 2389136 w 9147326"/>
              <a:gd name="connsiteY944" fmla="*/ 2974975 h 6857999"/>
              <a:gd name="connsiteX945" fmla="*/ 2391043 w 9147326"/>
              <a:gd name="connsiteY945" fmla="*/ 2969577 h 6857999"/>
              <a:gd name="connsiteX946" fmla="*/ 2392950 w 9147326"/>
              <a:gd name="connsiteY946" fmla="*/ 2964180 h 6857999"/>
              <a:gd name="connsiteX947" fmla="*/ 2394222 w 9147326"/>
              <a:gd name="connsiteY947" fmla="*/ 2958782 h 6857999"/>
              <a:gd name="connsiteX948" fmla="*/ 2395493 w 9147326"/>
              <a:gd name="connsiteY948" fmla="*/ 2953385 h 6857999"/>
              <a:gd name="connsiteX949" fmla="*/ 2396129 w 9147326"/>
              <a:gd name="connsiteY949" fmla="*/ 2947987 h 6857999"/>
              <a:gd name="connsiteX950" fmla="*/ 2397082 w 9147326"/>
              <a:gd name="connsiteY950" fmla="*/ 2942590 h 6857999"/>
              <a:gd name="connsiteX951" fmla="*/ 2397400 w 9147326"/>
              <a:gd name="connsiteY951" fmla="*/ 2936875 h 6857999"/>
              <a:gd name="connsiteX952" fmla="*/ 2397717 w 9147326"/>
              <a:gd name="connsiteY952" fmla="*/ 2931160 h 6857999"/>
              <a:gd name="connsiteX953" fmla="*/ 2397400 w 9147326"/>
              <a:gd name="connsiteY953" fmla="*/ 2926080 h 6857999"/>
              <a:gd name="connsiteX954" fmla="*/ 2397082 w 9147326"/>
              <a:gd name="connsiteY954" fmla="*/ 2920365 h 6857999"/>
              <a:gd name="connsiteX955" fmla="*/ 2396129 w 9147326"/>
              <a:gd name="connsiteY955" fmla="*/ 2914967 h 6857999"/>
              <a:gd name="connsiteX956" fmla="*/ 2395493 w 9147326"/>
              <a:gd name="connsiteY956" fmla="*/ 2909252 h 6857999"/>
              <a:gd name="connsiteX957" fmla="*/ 2394222 w 9147326"/>
              <a:gd name="connsiteY957" fmla="*/ 2904172 h 6857999"/>
              <a:gd name="connsiteX958" fmla="*/ 2392950 w 9147326"/>
              <a:gd name="connsiteY958" fmla="*/ 2898775 h 6857999"/>
              <a:gd name="connsiteX959" fmla="*/ 2391043 w 9147326"/>
              <a:gd name="connsiteY959" fmla="*/ 2893377 h 6857999"/>
              <a:gd name="connsiteX960" fmla="*/ 2389136 w 9147326"/>
              <a:gd name="connsiteY960" fmla="*/ 2887980 h 6857999"/>
              <a:gd name="connsiteX961" fmla="*/ 2386911 w 9147326"/>
              <a:gd name="connsiteY961" fmla="*/ 2882900 h 6857999"/>
              <a:gd name="connsiteX962" fmla="*/ 2384369 w 9147326"/>
              <a:gd name="connsiteY962" fmla="*/ 2878137 h 6857999"/>
              <a:gd name="connsiteX963" fmla="*/ 2381826 w 9147326"/>
              <a:gd name="connsiteY963" fmla="*/ 2873057 h 6857999"/>
              <a:gd name="connsiteX964" fmla="*/ 2378648 w 9147326"/>
              <a:gd name="connsiteY964" fmla="*/ 2868295 h 6857999"/>
              <a:gd name="connsiteX965" fmla="*/ 2375470 w 9147326"/>
              <a:gd name="connsiteY965" fmla="*/ 2863532 h 6857999"/>
              <a:gd name="connsiteX966" fmla="*/ 2371656 w 9147326"/>
              <a:gd name="connsiteY966" fmla="*/ 2859087 h 6857999"/>
              <a:gd name="connsiteX967" fmla="*/ 2367841 w 9147326"/>
              <a:gd name="connsiteY967" fmla="*/ 2854642 h 6857999"/>
              <a:gd name="connsiteX968" fmla="*/ 2363710 w 9147326"/>
              <a:gd name="connsiteY968" fmla="*/ 2850197 h 6857999"/>
              <a:gd name="connsiteX969" fmla="*/ 2359578 w 9147326"/>
              <a:gd name="connsiteY969" fmla="*/ 2846070 h 6857999"/>
              <a:gd name="connsiteX970" fmla="*/ 2355128 w 9147326"/>
              <a:gd name="connsiteY970" fmla="*/ 2842260 h 6857999"/>
              <a:gd name="connsiteX971" fmla="*/ 2350361 w 9147326"/>
              <a:gd name="connsiteY971" fmla="*/ 2838450 h 6857999"/>
              <a:gd name="connsiteX972" fmla="*/ 2345911 w 9147326"/>
              <a:gd name="connsiteY972" fmla="*/ 2835592 h 6857999"/>
              <a:gd name="connsiteX973" fmla="*/ 2341144 w 9147326"/>
              <a:gd name="connsiteY973" fmla="*/ 2832100 h 6857999"/>
              <a:gd name="connsiteX974" fmla="*/ 2336058 w 9147326"/>
              <a:gd name="connsiteY974" fmla="*/ 2829560 h 6857999"/>
              <a:gd name="connsiteX975" fmla="*/ 2330973 w 9147326"/>
              <a:gd name="connsiteY975" fmla="*/ 2827020 h 6857999"/>
              <a:gd name="connsiteX976" fmla="*/ 2325570 w 9147326"/>
              <a:gd name="connsiteY976" fmla="*/ 2824797 h 6857999"/>
              <a:gd name="connsiteX977" fmla="*/ 2320485 w 9147326"/>
              <a:gd name="connsiteY977" fmla="*/ 2822892 h 6857999"/>
              <a:gd name="connsiteX978" fmla="*/ 2315399 w 9147326"/>
              <a:gd name="connsiteY978" fmla="*/ 2820987 h 6857999"/>
              <a:gd name="connsiteX979" fmla="*/ 2309678 w 9147326"/>
              <a:gd name="connsiteY979" fmla="*/ 2820035 h 6857999"/>
              <a:gd name="connsiteX980" fmla="*/ 2304593 w 9147326"/>
              <a:gd name="connsiteY980" fmla="*/ 2818447 h 6857999"/>
              <a:gd name="connsiteX981" fmla="*/ 2298872 w 9147326"/>
              <a:gd name="connsiteY981" fmla="*/ 2817812 h 6857999"/>
              <a:gd name="connsiteX982" fmla="*/ 2293469 w 9147326"/>
              <a:gd name="connsiteY982" fmla="*/ 2816860 h 6857999"/>
              <a:gd name="connsiteX983" fmla="*/ 2288066 w 9147326"/>
              <a:gd name="connsiteY983" fmla="*/ 2816542 h 6857999"/>
              <a:gd name="connsiteX984" fmla="*/ 2282345 w 9147326"/>
              <a:gd name="connsiteY984" fmla="*/ 2816542 h 6857999"/>
              <a:gd name="connsiteX985" fmla="*/ 2276942 w 9147326"/>
              <a:gd name="connsiteY985" fmla="*/ 2816542 h 6857999"/>
              <a:gd name="connsiteX986" fmla="*/ 2271221 w 9147326"/>
              <a:gd name="connsiteY986" fmla="*/ 2816860 h 6857999"/>
              <a:gd name="connsiteX987" fmla="*/ 2266136 w 9147326"/>
              <a:gd name="connsiteY987" fmla="*/ 2817812 h 6857999"/>
              <a:gd name="connsiteX988" fmla="*/ 2260415 w 9147326"/>
              <a:gd name="connsiteY988" fmla="*/ 2818447 h 6857999"/>
              <a:gd name="connsiteX989" fmla="*/ 2254694 w 9147326"/>
              <a:gd name="connsiteY989" fmla="*/ 2820035 h 6857999"/>
              <a:gd name="connsiteX990" fmla="*/ 2249608 w 9147326"/>
              <a:gd name="connsiteY990" fmla="*/ 2820987 h 6857999"/>
              <a:gd name="connsiteX991" fmla="*/ 2244523 w 9147326"/>
              <a:gd name="connsiteY991" fmla="*/ 2822892 h 6857999"/>
              <a:gd name="connsiteX992" fmla="*/ 2239120 w 9147326"/>
              <a:gd name="connsiteY992" fmla="*/ 2824797 h 6857999"/>
              <a:gd name="connsiteX993" fmla="*/ 2234035 w 9147326"/>
              <a:gd name="connsiteY993" fmla="*/ 2827020 h 6857999"/>
              <a:gd name="connsiteX994" fmla="*/ 2228631 w 9147326"/>
              <a:gd name="connsiteY994" fmla="*/ 2829560 h 6857999"/>
              <a:gd name="connsiteX995" fmla="*/ 2223864 w 9147326"/>
              <a:gd name="connsiteY995" fmla="*/ 2832100 h 6857999"/>
              <a:gd name="connsiteX996" fmla="*/ 2219097 w 9147326"/>
              <a:gd name="connsiteY996" fmla="*/ 2835592 h 6857999"/>
              <a:gd name="connsiteX997" fmla="*/ 2214011 w 9147326"/>
              <a:gd name="connsiteY997" fmla="*/ 2838450 h 6857999"/>
              <a:gd name="connsiteX998" fmla="*/ 2209562 w 9147326"/>
              <a:gd name="connsiteY998" fmla="*/ 2842260 h 6857999"/>
              <a:gd name="connsiteX999" fmla="*/ 2205112 w 9147326"/>
              <a:gd name="connsiteY999" fmla="*/ 2846070 h 6857999"/>
              <a:gd name="connsiteX1000" fmla="*/ 2200980 w 9147326"/>
              <a:gd name="connsiteY1000" fmla="*/ 2850197 h 6857999"/>
              <a:gd name="connsiteX1001" fmla="*/ 1039308 w 9147326"/>
              <a:gd name="connsiteY1001" fmla="*/ 4010660 h 6857999"/>
              <a:gd name="connsiteX1002" fmla="*/ 1034858 w 9147326"/>
              <a:gd name="connsiteY1002" fmla="*/ 4014787 h 6857999"/>
              <a:gd name="connsiteX1003" fmla="*/ 1030408 w 9147326"/>
              <a:gd name="connsiteY1003" fmla="*/ 4018280 h 6857999"/>
              <a:gd name="connsiteX1004" fmla="*/ 1025959 w 9147326"/>
              <a:gd name="connsiteY1004" fmla="*/ 4022090 h 6857999"/>
              <a:gd name="connsiteX1005" fmla="*/ 1020873 w 9147326"/>
              <a:gd name="connsiteY1005" fmla="*/ 4025582 h 6857999"/>
              <a:gd name="connsiteX1006" fmla="*/ 1016106 w 9147326"/>
              <a:gd name="connsiteY1006" fmla="*/ 4028440 h 6857999"/>
              <a:gd name="connsiteX1007" fmla="*/ 1011338 w 9147326"/>
              <a:gd name="connsiteY1007" fmla="*/ 4030980 h 6857999"/>
              <a:gd name="connsiteX1008" fmla="*/ 1005935 w 9147326"/>
              <a:gd name="connsiteY1008" fmla="*/ 4033520 h 6857999"/>
              <a:gd name="connsiteX1009" fmla="*/ 1001168 w 9147326"/>
              <a:gd name="connsiteY1009" fmla="*/ 4035742 h 6857999"/>
              <a:gd name="connsiteX1010" fmla="*/ 996083 w 9147326"/>
              <a:gd name="connsiteY1010" fmla="*/ 4037647 h 6857999"/>
              <a:gd name="connsiteX1011" fmla="*/ 990362 w 9147326"/>
              <a:gd name="connsiteY1011" fmla="*/ 4039552 h 6857999"/>
              <a:gd name="connsiteX1012" fmla="*/ 985276 w 9147326"/>
              <a:gd name="connsiteY1012" fmla="*/ 4041140 h 6857999"/>
              <a:gd name="connsiteX1013" fmla="*/ 979555 w 9147326"/>
              <a:gd name="connsiteY1013" fmla="*/ 4042092 h 6857999"/>
              <a:gd name="connsiteX1014" fmla="*/ 974470 w 9147326"/>
              <a:gd name="connsiteY1014" fmla="*/ 4043045 h 6857999"/>
              <a:gd name="connsiteX1015" fmla="*/ 968749 w 9147326"/>
              <a:gd name="connsiteY1015" fmla="*/ 4043680 h 6857999"/>
              <a:gd name="connsiteX1016" fmla="*/ 963028 w 9147326"/>
              <a:gd name="connsiteY1016" fmla="*/ 4043997 h 6857999"/>
              <a:gd name="connsiteX1017" fmla="*/ 957625 w 9147326"/>
              <a:gd name="connsiteY1017" fmla="*/ 4043997 h 6857999"/>
              <a:gd name="connsiteX1018" fmla="*/ 952222 w 9147326"/>
              <a:gd name="connsiteY1018" fmla="*/ 4043997 h 6857999"/>
              <a:gd name="connsiteX1019" fmla="*/ 946819 w 9147326"/>
              <a:gd name="connsiteY1019" fmla="*/ 4043680 h 6857999"/>
              <a:gd name="connsiteX1020" fmla="*/ 941098 w 9147326"/>
              <a:gd name="connsiteY1020" fmla="*/ 4043045 h 6857999"/>
              <a:gd name="connsiteX1021" fmla="*/ 935377 w 9147326"/>
              <a:gd name="connsiteY1021" fmla="*/ 4042092 h 6857999"/>
              <a:gd name="connsiteX1022" fmla="*/ 930291 w 9147326"/>
              <a:gd name="connsiteY1022" fmla="*/ 4041140 h 6857999"/>
              <a:gd name="connsiteX1023" fmla="*/ 925206 w 9147326"/>
              <a:gd name="connsiteY1023" fmla="*/ 4039552 h 6857999"/>
              <a:gd name="connsiteX1024" fmla="*/ 919485 w 9147326"/>
              <a:gd name="connsiteY1024" fmla="*/ 4037647 h 6857999"/>
              <a:gd name="connsiteX1025" fmla="*/ 914400 w 9147326"/>
              <a:gd name="connsiteY1025" fmla="*/ 4035742 h 6857999"/>
              <a:gd name="connsiteX1026" fmla="*/ 908997 w 9147326"/>
              <a:gd name="connsiteY1026" fmla="*/ 4033520 h 6857999"/>
              <a:gd name="connsiteX1027" fmla="*/ 904230 w 9147326"/>
              <a:gd name="connsiteY1027" fmla="*/ 4030980 h 6857999"/>
              <a:gd name="connsiteX1028" fmla="*/ 899462 w 9147326"/>
              <a:gd name="connsiteY1028" fmla="*/ 4028440 h 6857999"/>
              <a:gd name="connsiteX1029" fmla="*/ 894377 w 9147326"/>
              <a:gd name="connsiteY1029" fmla="*/ 4025582 h 6857999"/>
              <a:gd name="connsiteX1030" fmla="*/ 889609 w 9147326"/>
              <a:gd name="connsiteY1030" fmla="*/ 4022090 h 6857999"/>
              <a:gd name="connsiteX1031" fmla="*/ 885159 w 9147326"/>
              <a:gd name="connsiteY1031" fmla="*/ 4018280 h 6857999"/>
              <a:gd name="connsiteX1032" fmla="*/ 880710 w 9147326"/>
              <a:gd name="connsiteY1032" fmla="*/ 4014787 h 6857999"/>
              <a:gd name="connsiteX1033" fmla="*/ 876260 w 9147326"/>
              <a:gd name="connsiteY1033" fmla="*/ 4010660 h 6857999"/>
              <a:gd name="connsiteX1034" fmla="*/ 872128 w 9147326"/>
              <a:gd name="connsiteY1034" fmla="*/ 4006215 h 6857999"/>
              <a:gd name="connsiteX1035" fmla="*/ 868315 w 9147326"/>
              <a:gd name="connsiteY1035" fmla="*/ 4002087 h 6857999"/>
              <a:gd name="connsiteX1036" fmla="*/ 864501 w 9147326"/>
              <a:gd name="connsiteY1036" fmla="*/ 3997007 h 6857999"/>
              <a:gd name="connsiteX1037" fmla="*/ 861640 w 9147326"/>
              <a:gd name="connsiteY1037" fmla="*/ 3992562 h 6857999"/>
              <a:gd name="connsiteX1038" fmla="*/ 858144 w 9147326"/>
              <a:gd name="connsiteY1038" fmla="*/ 3987800 h 6857999"/>
              <a:gd name="connsiteX1039" fmla="*/ 855601 w 9147326"/>
              <a:gd name="connsiteY1039" fmla="*/ 3982720 h 6857999"/>
              <a:gd name="connsiteX1040" fmla="*/ 853059 w 9147326"/>
              <a:gd name="connsiteY1040" fmla="*/ 3977640 h 6857999"/>
              <a:gd name="connsiteX1041" fmla="*/ 850834 w 9147326"/>
              <a:gd name="connsiteY1041" fmla="*/ 3972560 h 6857999"/>
              <a:gd name="connsiteX1042" fmla="*/ 848927 w 9147326"/>
              <a:gd name="connsiteY1042" fmla="*/ 3967162 h 6857999"/>
              <a:gd name="connsiteX1043" fmla="*/ 847020 w 9147326"/>
              <a:gd name="connsiteY1043" fmla="*/ 3962082 h 6857999"/>
              <a:gd name="connsiteX1044" fmla="*/ 846066 w 9147326"/>
              <a:gd name="connsiteY1044" fmla="*/ 3956367 h 6857999"/>
              <a:gd name="connsiteX1045" fmla="*/ 844477 w 9147326"/>
              <a:gd name="connsiteY1045" fmla="*/ 3951287 h 6857999"/>
              <a:gd name="connsiteX1046" fmla="*/ 843842 w 9147326"/>
              <a:gd name="connsiteY1046" fmla="*/ 3945572 h 6857999"/>
              <a:gd name="connsiteX1047" fmla="*/ 842888 w 9147326"/>
              <a:gd name="connsiteY1047" fmla="*/ 3940175 h 6857999"/>
              <a:gd name="connsiteX1048" fmla="*/ 842570 w 9147326"/>
              <a:gd name="connsiteY1048" fmla="*/ 3934777 h 6857999"/>
              <a:gd name="connsiteX1049" fmla="*/ 842570 w 9147326"/>
              <a:gd name="connsiteY1049" fmla="*/ 3929380 h 6857999"/>
              <a:gd name="connsiteX1050" fmla="*/ 842570 w 9147326"/>
              <a:gd name="connsiteY1050" fmla="*/ 3923665 h 6857999"/>
              <a:gd name="connsiteX1051" fmla="*/ 842888 w 9147326"/>
              <a:gd name="connsiteY1051" fmla="*/ 3918267 h 6857999"/>
              <a:gd name="connsiteX1052" fmla="*/ 843842 w 9147326"/>
              <a:gd name="connsiteY1052" fmla="*/ 3912552 h 6857999"/>
              <a:gd name="connsiteX1053" fmla="*/ 844477 w 9147326"/>
              <a:gd name="connsiteY1053" fmla="*/ 3907155 h 6857999"/>
              <a:gd name="connsiteX1054" fmla="*/ 846066 w 9147326"/>
              <a:gd name="connsiteY1054" fmla="*/ 3901757 h 6857999"/>
              <a:gd name="connsiteX1055" fmla="*/ 847020 w 9147326"/>
              <a:gd name="connsiteY1055" fmla="*/ 3896360 h 6857999"/>
              <a:gd name="connsiteX1056" fmla="*/ 848927 w 9147326"/>
              <a:gd name="connsiteY1056" fmla="*/ 3891280 h 6857999"/>
              <a:gd name="connsiteX1057" fmla="*/ 850834 w 9147326"/>
              <a:gd name="connsiteY1057" fmla="*/ 3886200 h 6857999"/>
              <a:gd name="connsiteX1058" fmla="*/ 853059 w 9147326"/>
              <a:gd name="connsiteY1058" fmla="*/ 3880802 h 6857999"/>
              <a:gd name="connsiteX1059" fmla="*/ 855601 w 9147326"/>
              <a:gd name="connsiteY1059" fmla="*/ 3875722 h 6857999"/>
              <a:gd name="connsiteX1060" fmla="*/ 858144 w 9147326"/>
              <a:gd name="connsiteY1060" fmla="*/ 3870642 h 6857999"/>
              <a:gd name="connsiteX1061" fmla="*/ 861640 w 9147326"/>
              <a:gd name="connsiteY1061" fmla="*/ 3865880 h 6857999"/>
              <a:gd name="connsiteX1062" fmla="*/ 864501 w 9147326"/>
              <a:gd name="connsiteY1062" fmla="*/ 3861117 h 6857999"/>
              <a:gd name="connsiteX1063" fmla="*/ 868315 w 9147326"/>
              <a:gd name="connsiteY1063" fmla="*/ 3856672 h 6857999"/>
              <a:gd name="connsiteX1064" fmla="*/ 872128 w 9147326"/>
              <a:gd name="connsiteY1064" fmla="*/ 3852227 h 6857999"/>
              <a:gd name="connsiteX1065" fmla="*/ 876260 w 9147326"/>
              <a:gd name="connsiteY1065" fmla="*/ 3847782 h 6857999"/>
              <a:gd name="connsiteX1066" fmla="*/ 1469015 w 9147326"/>
              <a:gd name="connsiteY1066" fmla="*/ 3255962 h 6857999"/>
              <a:gd name="connsiteX1067" fmla="*/ 1473147 w 9147326"/>
              <a:gd name="connsiteY1067" fmla="*/ 3251517 h 6857999"/>
              <a:gd name="connsiteX1068" fmla="*/ 1476961 w 9147326"/>
              <a:gd name="connsiteY1068" fmla="*/ 3247072 h 6857999"/>
              <a:gd name="connsiteX1069" fmla="*/ 1480139 w 9147326"/>
              <a:gd name="connsiteY1069" fmla="*/ 3242627 h 6857999"/>
              <a:gd name="connsiteX1070" fmla="*/ 1483635 w 9147326"/>
              <a:gd name="connsiteY1070" fmla="*/ 3237547 h 6857999"/>
              <a:gd name="connsiteX1071" fmla="*/ 1486496 w 9147326"/>
              <a:gd name="connsiteY1071" fmla="*/ 3232785 h 6857999"/>
              <a:gd name="connsiteX1072" fmla="*/ 1489674 w 9147326"/>
              <a:gd name="connsiteY1072" fmla="*/ 3228022 h 6857999"/>
              <a:gd name="connsiteX1073" fmla="*/ 1491899 w 9147326"/>
              <a:gd name="connsiteY1073" fmla="*/ 3223260 h 6857999"/>
              <a:gd name="connsiteX1074" fmla="*/ 1494124 w 9147326"/>
              <a:gd name="connsiteY1074" fmla="*/ 3217862 h 6857999"/>
              <a:gd name="connsiteX1075" fmla="*/ 1496349 w 9147326"/>
              <a:gd name="connsiteY1075" fmla="*/ 3212782 h 6857999"/>
              <a:gd name="connsiteX1076" fmla="*/ 1497938 w 9147326"/>
              <a:gd name="connsiteY1076" fmla="*/ 3207067 h 6857999"/>
              <a:gd name="connsiteX1077" fmla="*/ 1499209 w 9147326"/>
              <a:gd name="connsiteY1077" fmla="*/ 3201987 h 6857999"/>
              <a:gd name="connsiteX1078" fmla="*/ 1500481 w 9147326"/>
              <a:gd name="connsiteY1078" fmla="*/ 3196590 h 6857999"/>
              <a:gd name="connsiteX1079" fmla="*/ 1501434 w 9147326"/>
              <a:gd name="connsiteY1079" fmla="*/ 3191192 h 6857999"/>
              <a:gd name="connsiteX1080" fmla="*/ 1502387 w 9147326"/>
              <a:gd name="connsiteY1080" fmla="*/ 3185477 h 6857999"/>
              <a:gd name="connsiteX1081" fmla="*/ 1502705 w 9147326"/>
              <a:gd name="connsiteY1081" fmla="*/ 3179762 h 6857999"/>
              <a:gd name="connsiteX1082" fmla="*/ 1502705 w 9147326"/>
              <a:gd name="connsiteY1082" fmla="*/ 3174682 h 6857999"/>
              <a:gd name="connsiteX1083" fmla="*/ 1502705 w 9147326"/>
              <a:gd name="connsiteY1083" fmla="*/ 3168967 h 6857999"/>
              <a:gd name="connsiteX1084" fmla="*/ 1502387 w 9147326"/>
              <a:gd name="connsiteY1084" fmla="*/ 3163570 h 6857999"/>
              <a:gd name="connsiteX1085" fmla="*/ 1501434 w 9147326"/>
              <a:gd name="connsiteY1085" fmla="*/ 3157855 h 6857999"/>
              <a:gd name="connsiteX1086" fmla="*/ 1500481 w 9147326"/>
              <a:gd name="connsiteY1086" fmla="*/ 3152775 h 6857999"/>
              <a:gd name="connsiteX1087" fmla="*/ 1499209 w 9147326"/>
              <a:gd name="connsiteY1087" fmla="*/ 3147060 h 6857999"/>
              <a:gd name="connsiteX1088" fmla="*/ 1497938 w 9147326"/>
              <a:gd name="connsiteY1088" fmla="*/ 3141980 h 6857999"/>
              <a:gd name="connsiteX1089" fmla="*/ 1496349 w 9147326"/>
              <a:gd name="connsiteY1089" fmla="*/ 3136265 h 6857999"/>
              <a:gd name="connsiteX1090" fmla="*/ 1494124 w 9147326"/>
              <a:gd name="connsiteY1090" fmla="*/ 3131185 h 6857999"/>
              <a:gd name="connsiteX1091" fmla="*/ 1491899 w 9147326"/>
              <a:gd name="connsiteY1091" fmla="*/ 3126105 h 6857999"/>
              <a:gd name="connsiteX1092" fmla="*/ 1489674 w 9147326"/>
              <a:gd name="connsiteY1092" fmla="*/ 3121025 h 6857999"/>
              <a:gd name="connsiteX1093" fmla="*/ 1486496 w 9147326"/>
              <a:gd name="connsiteY1093" fmla="*/ 3116262 h 6857999"/>
              <a:gd name="connsiteX1094" fmla="*/ 1483635 w 9147326"/>
              <a:gd name="connsiteY1094" fmla="*/ 3111182 h 6857999"/>
              <a:gd name="connsiteX1095" fmla="*/ 1480139 w 9147326"/>
              <a:gd name="connsiteY1095" fmla="*/ 3106420 h 6857999"/>
              <a:gd name="connsiteX1096" fmla="*/ 1476961 w 9147326"/>
              <a:gd name="connsiteY1096" fmla="*/ 3101975 h 6857999"/>
              <a:gd name="connsiteX1097" fmla="*/ 1473147 w 9147326"/>
              <a:gd name="connsiteY1097" fmla="*/ 3097530 h 6857999"/>
              <a:gd name="connsiteX1098" fmla="*/ 1469015 w 9147326"/>
              <a:gd name="connsiteY1098" fmla="*/ 3093085 h 6857999"/>
              <a:gd name="connsiteX1099" fmla="*/ 1465201 w 9147326"/>
              <a:gd name="connsiteY1099" fmla="*/ 3089592 h 6857999"/>
              <a:gd name="connsiteX1100" fmla="*/ 1461070 w 9147326"/>
              <a:gd name="connsiteY1100" fmla="*/ 3086417 h 6857999"/>
              <a:gd name="connsiteX1101" fmla="*/ 1453441 w 9147326"/>
              <a:gd name="connsiteY1101" fmla="*/ 3080067 h 6857999"/>
              <a:gd name="connsiteX1102" fmla="*/ 1444860 w 9147326"/>
              <a:gd name="connsiteY1102" fmla="*/ 3074670 h 6857999"/>
              <a:gd name="connsiteX1103" fmla="*/ 1436279 w 9147326"/>
              <a:gd name="connsiteY1103" fmla="*/ 3070225 h 6857999"/>
              <a:gd name="connsiteX1104" fmla="*/ 1427379 w 9147326"/>
              <a:gd name="connsiteY1104" fmla="*/ 3066732 h 6857999"/>
              <a:gd name="connsiteX1105" fmla="*/ 1417844 w 9147326"/>
              <a:gd name="connsiteY1105" fmla="*/ 3063557 h 6857999"/>
              <a:gd name="connsiteX1106" fmla="*/ 1408627 w 9147326"/>
              <a:gd name="connsiteY1106" fmla="*/ 3061335 h 6857999"/>
              <a:gd name="connsiteX1107" fmla="*/ 1398774 w 9147326"/>
              <a:gd name="connsiteY1107" fmla="*/ 3060382 h 6857999"/>
              <a:gd name="connsiteX1108" fmla="*/ 1389558 w 9147326"/>
              <a:gd name="connsiteY1108" fmla="*/ 3059430 h 6857999"/>
              <a:gd name="connsiteX1109" fmla="*/ 1380023 w 9147326"/>
              <a:gd name="connsiteY1109" fmla="*/ 3059747 h 6857999"/>
              <a:gd name="connsiteX1110" fmla="*/ 1370170 w 9147326"/>
              <a:gd name="connsiteY1110" fmla="*/ 3060700 h 6857999"/>
              <a:gd name="connsiteX1111" fmla="*/ 1360953 w 9147326"/>
              <a:gd name="connsiteY1111" fmla="*/ 3062605 h 6857999"/>
              <a:gd name="connsiteX1112" fmla="*/ 1351418 w 9147326"/>
              <a:gd name="connsiteY1112" fmla="*/ 3065145 h 6857999"/>
              <a:gd name="connsiteX1113" fmla="*/ 1342518 w 9147326"/>
              <a:gd name="connsiteY1113" fmla="*/ 3068955 h 6857999"/>
              <a:gd name="connsiteX1114" fmla="*/ 1333619 w 9147326"/>
              <a:gd name="connsiteY1114" fmla="*/ 3073082 h 6857999"/>
              <a:gd name="connsiteX1115" fmla="*/ 1325038 w 9147326"/>
              <a:gd name="connsiteY1115" fmla="*/ 3077845 h 6857999"/>
              <a:gd name="connsiteX1116" fmla="*/ 0 w 9147326"/>
              <a:gd name="connsiteY1116" fmla="*/ 441183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</a:cxnLst>
            <a:rect l="l" t="t" r="r" b="b"/>
            <a:pathLst>
              <a:path w="9147326" h="6857999">
                <a:moveTo>
                  <a:pt x="0" y="0"/>
                </a:moveTo>
                <a:lnTo>
                  <a:pt x="9147326" y="0"/>
                </a:lnTo>
                <a:lnTo>
                  <a:pt x="9147326" y="126534"/>
                </a:lnTo>
                <a:lnTo>
                  <a:pt x="7728380" y="1544002"/>
                </a:lnTo>
                <a:lnTo>
                  <a:pt x="7724248" y="1548130"/>
                </a:lnTo>
                <a:lnTo>
                  <a:pt x="7720434" y="1552575"/>
                </a:lnTo>
                <a:lnTo>
                  <a:pt x="7717256" y="1557337"/>
                </a:lnTo>
                <a:lnTo>
                  <a:pt x="7713759" y="1561782"/>
                </a:lnTo>
                <a:lnTo>
                  <a:pt x="7710899" y="1566545"/>
                </a:lnTo>
                <a:lnTo>
                  <a:pt x="7707721" y="1571942"/>
                </a:lnTo>
                <a:lnTo>
                  <a:pt x="7705496" y="1576705"/>
                </a:lnTo>
                <a:lnTo>
                  <a:pt x="7702953" y="1581785"/>
                </a:lnTo>
                <a:lnTo>
                  <a:pt x="7701046" y="1587182"/>
                </a:lnTo>
                <a:lnTo>
                  <a:pt x="7699457" y="1592262"/>
                </a:lnTo>
                <a:lnTo>
                  <a:pt x="7698186" y="1597977"/>
                </a:lnTo>
                <a:lnTo>
                  <a:pt x="7696914" y="1603057"/>
                </a:lnTo>
                <a:lnTo>
                  <a:pt x="7695961" y="1608772"/>
                </a:lnTo>
                <a:lnTo>
                  <a:pt x="7695007" y="1614487"/>
                </a:lnTo>
                <a:lnTo>
                  <a:pt x="7694690" y="1619567"/>
                </a:lnTo>
                <a:lnTo>
                  <a:pt x="7694690" y="1625282"/>
                </a:lnTo>
                <a:lnTo>
                  <a:pt x="7694690" y="1630680"/>
                </a:lnTo>
                <a:lnTo>
                  <a:pt x="7695007" y="1636395"/>
                </a:lnTo>
                <a:lnTo>
                  <a:pt x="7695961" y="1641792"/>
                </a:lnTo>
                <a:lnTo>
                  <a:pt x="7696914" y="1647190"/>
                </a:lnTo>
                <a:lnTo>
                  <a:pt x="7698186" y="1652587"/>
                </a:lnTo>
                <a:lnTo>
                  <a:pt x="7699457" y="1657985"/>
                </a:lnTo>
                <a:lnTo>
                  <a:pt x="7701046" y="1663065"/>
                </a:lnTo>
                <a:lnTo>
                  <a:pt x="7702953" y="1668462"/>
                </a:lnTo>
                <a:lnTo>
                  <a:pt x="7705178" y="1673542"/>
                </a:lnTo>
                <a:lnTo>
                  <a:pt x="7707721" y="1678940"/>
                </a:lnTo>
                <a:lnTo>
                  <a:pt x="7710899" y="1683702"/>
                </a:lnTo>
                <a:lnTo>
                  <a:pt x="7713759" y="1688465"/>
                </a:lnTo>
                <a:lnTo>
                  <a:pt x="7717256" y="1693227"/>
                </a:lnTo>
                <a:lnTo>
                  <a:pt x="7720434" y="1697672"/>
                </a:lnTo>
                <a:lnTo>
                  <a:pt x="7724248" y="1702435"/>
                </a:lnTo>
                <a:lnTo>
                  <a:pt x="7728380" y="1706245"/>
                </a:lnTo>
                <a:lnTo>
                  <a:pt x="7732829" y="1710372"/>
                </a:lnTo>
                <a:lnTo>
                  <a:pt x="7737279" y="1714500"/>
                </a:lnTo>
                <a:lnTo>
                  <a:pt x="7741729" y="1717992"/>
                </a:lnTo>
                <a:lnTo>
                  <a:pt x="7746496" y="1721167"/>
                </a:lnTo>
                <a:lnTo>
                  <a:pt x="7751581" y="1724342"/>
                </a:lnTo>
                <a:lnTo>
                  <a:pt x="7756349" y="1727200"/>
                </a:lnTo>
                <a:lnTo>
                  <a:pt x="7761434" y="1729422"/>
                </a:lnTo>
                <a:lnTo>
                  <a:pt x="7766202" y="1731645"/>
                </a:lnTo>
                <a:lnTo>
                  <a:pt x="7771605" y="1733867"/>
                </a:lnTo>
                <a:lnTo>
                  <a:pt x="7777326" y="1735455"/>
                </a:lnTo>
                <a:lnTo>
                  <a:pt x="7782411" y="1737042"/>
                </a:lnTo>
                <a:lnTo>
                  <a:pt x="7788132" y="1737995"/>
                </a:lnTo>
                <a:lnTo>
                  <a:pt x="7793217" y="1739265"/>
                </a:lnTo>
                <a:lnTo>
                  <a:pt x="7798938" y="1739900"/>
                </a:lnTo>
                <a:lnTo>
                  <a:pt x="7804341" y="1740217"/>
                </a:lnTo>
                <a:lnTo>
                  <a:pt x="7810062" y="1740217"/>
                </a:lnTo>
                <a:lnTo>
                  <a:pt x="7815148" y="1740217"/>
                </a:lnTo>
                <a:lnTo>
                  <a:pt x="7820868" y="1739900"/>
                </a:lnTo>
                <a:lnTo>
                  <a:pt x="7826272" y="1739265"/>
                </a:lnTo>
                <a:lnTo>
                  <a:pt x="7831993" y="1737995"/>
                </a:lnTo>
                <a:lnTo>
                  <a:pt x="7837396" y="1737042"/>
                </a:lnTo>
                <a:lnTo>
                  <a:pt x="7842799" y="1735455"/>
                </a:lnTo>
                <a:lnTo>
                  <a:pt x="7848202" y="1733867"/>
                </a:lnTo>
                <a:lnTo>
                  <a:pt x="7853287" y="1731645"/>
                </a:lnTo>
                <a:lnTo>
                  <a:pt x="7858373" y="1729422"/>
                </a:lnTo>
                <a:lnTo>
                  <a:pt x="7863458" y="1727200"/>
                </a:lnTo>
                <a:lnTo>
                  <a:pt x="7868225" y="1724342"/>
                </a:lnTo>
                <a:lnTo>
                  <a:pt x="7872993" y="1721167"/>
                </a:lnTo>
                <a:lnTo>
                  <a:pt x="7877760" y="1717992"/>
                </a:lnTo>
                <a:lnTo>
                  <a:pt x="7882528" y="1714500"/>
                </a:lnTo>
                <a:lnTo>
                  <a:pt x="7886977" y="1710372"/>
                </a:lnTo>
                <a:lnTo>
                  <a:pt x="7891427" y="1706245"/>
                </a:lnTo>
                <a:lnTo>
                  <a:pt x="7996947" y="1601152"/>
                </a:lnTo>
                <a:lnTo>
                  <a:pt x="8001079" y="1597342"/>
                </a:lnTo>
                <a:lnTo>
                  <a:pt x="8005528" y="1593215"/>
                </a:lnTo>
                <a:lnTo>
                  <a:pt x="8010296" y="1589722"/>
                </a:lnTo>
                <a:lnTo>
                  <a:pt x="8014745" y="1586547"/>
                </a:lnTo>
                <a:lnTo>
                  <a:pt x="8019831" y="1583372"/>
                </a:lnTo>
                <a:lnTo>
                  <a:pt x="8024916" y="1580515"/>
                </a:lnTo>
                <a:lnTo>
                  <a:pt x="8029683" y="1578292"/>
                </a:lnTo>
                <a:lnTo>
                  <a:pt x="8035087" y="1576070"/>
                </a:lnTo>
                <a:lnTo>
                  <a:pt x="8040172" y="1573847"/>
                </a:lnTo>
                <a:lnTo>
                  <a:pt x="8045575" y="1572260"/>
                </a:lnTo>
                <a:lnTo>
                  <a:pt x="8050978" y="1570672"/>
                </a:lnTo>
                <a:lnTo>
                  <a:pt x="8056381" y="1569720"/>
                </a:lnTo>
                <a:lnTo>
                  <a:pt x="8061784" y="1568450"/>
                </a:lnTo>
                <a:lnTo>
                  <a:pt x="8067505" y="1568132"/>
                </a:lnTo>
                <a:lnTo>
                  <a:pt x="8072591" y="1567497"/>
                </a:lnTo>
                <a:lnTo>
                  <a:pt x="8078312" y="1567497"/>
                </a:lnTo>
                <a:lnTo>
                  <a:pt x="8083715" y="1567497"/>
                </a:lnTo>
                <a:lnTo>
                  <a:pt x="8089436" y="1568132"/>
                </a:lnTo>
                <a:lnTo>
                  <a:pt x="8095157" y="1568450"/>
                </a:lnTo>
                <a:lnTo>
                  <a:pt x="8100242" y="1569720"/>
                </a:lnTo>
                <a:lnTo>
                  <a:pt x="8105963" y="1570672"/>
                </a:lnTo>
                <a:lnTo>
                  <a:pt x="8111048" y="1572260"/>
                </a:lnTo>
                <a:lnTo>
                  <a:pt x="8116451" y="1573847"/>
                </a:lnTo>
                <a:lnTo>
                  <a:pt x="8121537" y="1576070"/>
                </a:lnTo>
                <a:lnTo>
                  <a:pt x="8126622" y="1578292"/>
                </a:lnTo>
                <a:lnTo>
                  <a:pt x="8132025" y="1580515"/>
                </a:lnTo>
                <a:lnTo>
                  <a:pt x="8136793" y="1583372"/>
                </a:lnTo>
                <a:lnTo>
                  <a:pt x="8141560" y="1586547"/>
                </a:lnTo>
                <a:lnTo>
                  <a:pt x="8146645" y="1589722"/>
                </a:lnTo>
                <a:lnTo>
                  <a:pt x="8151095" y="1593215"/>
                </a:lnTo>
                <a:lnTo>
                  <a:pt x="8155545" y="1597342"/>
                </a:lnTo>
                <a:lnTo>
                  <a:pt x="8159676" y="1601152"/>
                </a:lnTo>
                <a:lnTo>
                  <a:pt x="8163808" y="1605280"/>
                </a:lnTo>
                <a:lnTo>
                  <a:pt x="8167940" y="1609725"/>
                </a:lnTo>
                <a:lnTo>
                  <a:pt x="8171118" y="1614487"/>
                </a:lnTo>
                <a:lnTo>
                  <a:pt x="8174614" y="1619250"/>
                </a:lnTo>
                <a:lnTo>
                  <a:pt x="8177475" y="1624012"/>
                </a:lnTo>
                <a:lnTo>
                  <a:pt x="8180653" y="1628775"/>
                </a:lnTo>
                <a:lnTo>
                  <a:pt x="8182878" y="1634172"/>
                </a:lnTo>
                <a:lnTo>
                  <a:pt x="8185103" y="1639252"/>
                </a:lnTo>
                <a:lnTo>
                  <a:pt x="8187328" y="1644650"/>
                </a:lnTo>
                <a:lnTo>
                  <a:pt x="8188599" y="1649730"/>
                </a:lnTo>
                <a:lnTo>
                  <a:pt x="8190188" y="1654810"/>
                </a:lnTo>
                <a:lnTo>
                  <a:pt x="8191459" y="1660525"/>
                </a:lnTo>
                <a:lnTo>
                  <a:pt x="8192413" y="1666240"/>
                </a:lnTo>
                <a:lnTo>
                  <a:pt x="8192731" y="1671320"/>
                </a:lnTo>
                <a:lnTo>
                  <a:pt x="8193684" y="1677035"/>
                </a:lnTo>
                <a:lnTo>
                  <a:pt x="8193684" y="1682432"/>
                </a:lnTo>
                <a:lnTo>
                  <a:pt x="8193684" y="1688147"/>
                </a:lnTo>
                <a:lnTo>
                  <a:pt x="8192731" y="1693227"/>
                </a:lnTo>
                <a:lnTo>
                  <a:pt x="8192413" y="1698942"/>
                </a:lnTo>
                <a:lnTo>
                  <a:pt x="8191459" y="1704657"/>
                </a:lnTo>
                <a:lnTo>
                  <a:pt x="8190188" y="1709737"/>
                </a:lnTo>
                <a:lnTo>
                  <a:pt x="8188599" y="1715452"/>
                </a:lnTo>
                <a:lnTo>
                  <a:pt x="8187328" y="1720532"/>
                </a:lnTo>
                <a:lnTo>
                  <a:pt x="8185103" y="1725930"/>
                </a:lnTo>
                <a:lnTo>
                  <a:pt x="8182878" y="1731010"/>
                </a:lnTo>
                <a:lnTo>
                  <a:pt x="8180653" y="1735772"/>
                </a:lnTo>
                <a:lnTo>
                  <a:pt x="8177475" y="1741170"/>
                </a:lnTo>
                <a:lnTo>
                  <a:pt x="8174614" y="1745932"/>
                </a:lnTo>
                <a:lnTo>
                  <a:pt x="8171118" y="1750377"/>
                </a:lnTo>
                <a:lnTo>
                  <a:pt x="8167940" y="1755140"/>
                </a:lnTo>
                <a:lnTo>
                  <a:pt x="8163808" y="1759585"/>
                </a:lnTo>
                <a:lnTo>
                  <a:pt x="8159676" y="1763712"/>
                </a:lnTo>
                <a:lnTo>
                  <a:pt x="7490960" y="2432050"/>
                </a:lnTo>
                <a:lnTo>
                  <a:pt x="7486828" y="2436495"/>
                </a:lnTo>
                <a:lnTo>
                  <a:pt x="7482696" y="2440940"/>
                </a:lnTo>
                <a:lnTo>
                  <a:pt x="7479518" y="2445385"/>
                </a:lnTo>
                <a:lnTo>
                  <a:pt x="7476022" y="2450148"/>
                </a:lnTo>
                <a:lnTo>
                  <a:pt x="7473161" y="2454910"/>
                </a:lnTo>
                <a:lnTo>
                  <a:pt x="7469983" y="2459990"/>
                </a:lnTo>
                <a:lnTo>
                  <a:pt x="7467758" y="2464752"/>
                </a:lnTo>
                <a:lnTo>
                  <a:pt x="7465533" y="2469833"/>
                </a:lnTo>
                <a:lnTo>
                  <a:pt x="7463309" y="2475230"/>
                </a:lnTo>
                <a:lnTo>
                  <a:pt x="7462037" y="2480628"/>
                </a:lnTo>
                <a:lnTo>
                  <a:pt x="7460448" y="2486025"/>
                </a:lnTo>
                <a:lnTo>
                  <a:pt x="7459177" y="2491105"/>
                </a:lnTo>
                <a:lnTo>
                  <a:pt x="7458223" y="2496820"/>
                </a:lnTo>
                <a:lnTo>
                  <a:pt x="7457270" y="2502535"/>
                </a:lnTo>
                <a:lnTo>
                  <a:pt x="7456952" y="2507932"/>
                </a:lnTo>
                <a:lnTo>
                  <a:pt x="7456952" y="2513330"/>
                </a:lnTo>
                <a:lnTo>
                  <a:pt x="7456952" y="2518727"/>
                </a:lnTo>
                <a:lnTo>
                  <a:pt x="7457270" y="2524442"/>
                </a:lnTo>
                <a:lnTo>
                  <a:pt x="7458223" y="2529840"/>
                </a:lnTo>
                <a:lnTo>
                  <a:pt x="7459177" y="2535237"/>
                </a:lnTo>
                <a:lnTo>
                  <a:pt x="7460448" y="2540635"/>
                </a:lnTo>
                <a:lnTo>
                  <a:pt x="7462037" y="2546032"/>
                </a:lnTo>
                <a:lnTo>
                  <a:pt x="7463309" y="2551430"/>
                </a:lnTo>
                <a:lnTo>
                  <a:pt x="7465533" y="2556827"/>
                </a:lnTo>
                <a:lnTo>
                  <a:pt x="7467758" y="2561590"/>
                </a:lnTo>
                <a:lnTo>
                  <a:pt x="7469983" y="2566987"/>
                </a:lnTo>
                <a:lnTo>
                  <a:pt x="7473161" y="2571750"/>
                </a:lnTo>
                <a:lnTo>
                  <a:pt x="7476022" y="2576512"/>
                </a:lnTo>
                <a:lnTo>
                  <a:pt x="7479518" y="2581275"/>
                </a:lnTo>
                <a:lnTo>
                  <a:pt x="7482696" y="2585720"/>
                </a:lnTo>
                <a:lnTo>
                  <a:pt x="7486828" y="2590482"/>
                </a:lnTo>
                <a:lnTo>
                  <a:pt x="7490960" y="2594927"/>
                </a:lnTo>
                <a:lnTo>
                  <a:pt x="7495092" y="2599055"/>
                </a:lnTo>
                <a:lnTo>
                  <a:pt x="7499541" y="2602547"/>
                </a:lnTo>
                <a:lnTo>
                  <a:pt x="7503991" y="2606040"/>
                </a:lnTo>
                <a:lnTo>
                  <a:pt x="7508758" y="2609215"/>
                </a:lnTo>
                <a:lnTo>
                  <a:pt x="7513844" y="2612390"/>
                </a:lnTo>
                <a:lnTo>
                  <a:pt x="7518611" y="2615247"/>
                </a:lnTo>
                <a:lnTo>
                  <a:pt x="7523696" y="2617787"/>
                </a:lnTo>
                <a:lnTo>
                  <a:pt x="7529100" y="2620010"/>
                </a:lnTo>
                <a:lnTo>
                  <a:pt x="7534185" y="2621915"/>
                </a:lnTo>
                <a:lnTo>
                  <a:pt x="7539588" y="2623502"/>
                </a:lnTo>
                <a:lnTo>
                  <a:pt x="7544673" y="2625090"/>
                </a:lnTo>
                <a:lnTo>
                  <a:pt x="7550394" y="2626360"/>
                </a:lnTo>
                <a:lnTo>
                  <a:pt x="7555797" y="2627312"/>
                </a:lnTo>
                <a:lnTo>
                  <a:pt x="7561201" y="2627947"/>
                </a:lnTo>
                <a:lnTo>
                  <a:pt x="7566604" y="2628265"/>
                </a:lnTo>
                <a:lnTo>
                  <a:pt x="7572325" y="2628265"/>
                </a:lnTo>
                <a:lnTo>
                  <a:pt x="7578046" y="2628265"/>
                </a:lnTo>
                <a:lnTo>
                  <a:pt x="7583131" y="2627947"/>
                </a:lnTo>
                <a:lnTo>
                  <a:pt x="7588852" y="2627312"/>
                </a:lnTo>
                <a:lnTo>
                  <a:pt x="7594255" y="2626360"/>
                </a:lnTo>
                <a:lnTo>
                  <a:pt x="7599658" y="2625090"/>
                </a:lnTo>
                <a:lnTo>
                  <a:pt x="7605061" y="2623502"/>
                </a:lnTo>
                <a:lnTo>
                  <a:pt x="7610464" y="2621915"/>
                </a:lnTo>
                <a:lnTo>
                  <a:pt x="7615550" y="2620010"/>
                </a:lnTo>
                <a:lnTo>
                  <a:pt x="7620953" y="2617787"/>
                </a:lnTo>
                <a:lnTo>
                  <a:pt x="7625720" y="2615247"/>
                </a:lnTo>
                <a:lnTo>
                  <a:pt x="7630806" y="2612390"/>
                </a:lnTo>
                <a:lnTo>
                  <a:pt x="7635891" y="2609215"/>
                </a:lnTo>
                <a:lnTo>
                  <a:pt x="7640340" y="2606040"/>
                </a:lnTo>
                <a:lnTo>
                  <a:pt x="7645108" y="2602547"/>
                </a:lnTo>
                <a:lnTo>
                  <a:pt x="7649558" y="2599055"/>
                </a:lnTo>
                <a:lnTo>
                  <a:pt x="7653689" y="2594927"/>
                </a:lnTo>
                <a:lnTo>
                  <a:pt x="7742046" y="2506345"/>
                </a:lnTo>
                <a:lnTo>
                  <a:pt x="7841210" y="2407285"/>
                </a:lnTo>
                <a:lnTo>
                  <a:pt x="7845977" y="2403157"/>
                </a:lnTo>
                <a:lnTo>
                  <a:pt x="7850427" y="2399665"/>
                </a:lnTo>
                <a:lnTo>
                  <a:pt x="7854876" y="2395855"/>
                </a:lnTo>
                <a:lnTo>
                  <a:pt x="7859326" y="2392362"/>
                </a:lnTo>
                <a:lnTo>
                  <a:pt x="7864093" y="2389505"/>
                </a:lnTo>
                <a:lnTo>
                  <a:pt x="7869179" y="2386965"/>
                </a:lnTo>
                <a:lnTo>
                  <a:pt x="7874264" y="2384107"/>
                </a:lnTo>
                <a:lnTo>
                  <a:pt x="7879349" y="2381885"/>
                </a:lnTo>
                <a:lnTo>
                  <a:pt x="7884753" y="2380298"/>
                </a:lnTo>
                <a:lnTo>
                  <a:pt x="7889838" y="2378393"/>
                </a:lnTo>
                <a:lnTo>
                  <a:pt x="7895559" y="2376805"/>
                </a:lnTo>
                <a:lnTo>
                  <a:pt x="7900644" y="2375535"/>
                </a:lnTo>
                <a:lnTo>
                  <a:pt x="7906365" y="2374900"/>
                </a:lnTo>
                <a:lnTo>
                  <a:pt x="7911768" y="2374265"/>
                </a:lnTo>
                <a:lnTo>
                  <a:pt x="7917489" y="2373947"/>
                </a:lnTo>
                <a:lnTo>
                  <a:pt x="7922574" y="2373312"/>
                </a:lnTo>
                <a:lnTo>
                  <a:pt x="7928295" y="2373947"/>
                </a:lnTo>
                <a:lnTo>
                  <a:pt x="7934016" y="2374265"/>
                </a:lnTo>
                <a:lnTo>
                  <a:pt x="7939419" y="2374900"/>
                </a:lnTo>
                <a:lnTo>
                  <a:pt x="7944823" y="2375535"/>
                </a:lnTo>
                <a:lnTo>
                  <a:pt x="7950226" y="2376805"/>
                </a:lnTo>
                <a:lnTo>
                  <a:pt x="7955629" y="2378393"/>
                </a:lnTo>
                <a:lnTo>
                  <a:pt x="7960714" y="2380298"/>
                </a:lnTo>
                <a:lnTo>
                  <a:pt x="7966435" y="2381885"/>
                </a:lnTo>
                <a:lnTo>
                  <a:pt x="7971203" y="2384107"/>
                </a:lnTo>
                <a:lnTo>
                  <a:pt x="7976288" y="2386965"/>
                </a:lnTo>
                <a:lnTo>
                  <a:pt x="7981373" y="2389505"/>
                </a:lnTo>
                <a:lnTo>
                  <a:pt x="7986141" y="2392362"/>
                </a:lnTo>
                <a:lnTo>
                  <a:pt x="7990908" y="2395855"/>
                </a:lnTo>
                <a:lnTo>
                  <a:pt x="7995358" y="2399665"/>
                </a:lnTo>
                <a:lnTo>
                  <a:pt x="7999807" y="2403157"/>
                </a:lnTo>
                <a:lnTo>
                  <a:pt x="8004257" y="2407285"/>
                </a:lnTo>
                <a:lnTo>
                  <a:pt x="8010614" y="2414587"/>
                </a:lnTo>
                <a:lnTo>
                  <a:pt x="8016335" y="2421573"/>
                </a:lnTo>
                <a:lnTo>
                  <a:pt x="8021420" y="2429193"/>
                </a:lnTo>
                <a:lnTo>
                  <a:pt x="8026187" y="2437130"/>
                </a:lnTo>
                <a:lnTo>
                  <a:pt x="8029366" y="2445702"/>
                </a:lnTo>
                <a:lnTo>
                  <a:pt x="8032226" y="2453957"/>
                </a:lnTo>
                <a:lnTo>
                  <a:pt x="8035087" y="2462530"/>
                </a:lnTo>
                <a:lnTo>
                  <a:pt x="8036358" y="2471420"/>
                </a:lnTo>
                <a:lnTo>
                  <a:pt x="8037311" y="2480310"/>
                </a:lnTo>
                <a:lnTo>
                  <a:pt x="8037629" y="2488883"/>
                </a:lnTo>
                <a:lnTo>
                  <a:pt x="8037311" y="2497772"/>
                </a:lnTo>
                <a:lnTo>
                  <a:pt x="8036040" y="2506980"/>
                </a:lnTo>
                <a:lnTo>
                  <a:pt x="8034133" y="2515552"/>
                </a:lnTo>
                <a:lnTo>
                  <a:pt x="8031908" y="2524442"/>
                </a:lnTo>
                <a:lnTo>
                  <a:pt x="8028730" y="2532698"/>
                </a:lnTo>
                <a:lnTo>
                  <a:pt x="8024916" y="2540635"/>
                </a:lnTo>
                <a:lnTo>
                  <a:pt x="7755395" y="2809875"/>
                </a:lnTo>
                <a:lnTo>
                  <a:pt x="7751581" y="2814320"/>
                </a:lnTo>
                <a:lnTo>
                  <a:pt x="7747767" y="2818765"/>
                </a:lnTo>
                <a:lnTo>
                  <a:pt x="7743953" y="2823210"/>
                </a:lnTo>
                <a:lnTo>
                  <a:pt x="7740457" y="2827972"/>
                </a:lnTo>
                <a:lnTo>
                  <a:pt x="7737597" y="2833052"/>
                </a:lnTo>
                <a:lnTo>
                  <a:pt x="7735054" y="2837815"/>
                </a:lnTo>
                <a:lnTo>
                  <a:pt x="7732511" y="2842577"/>
                </a:lnTo>
                <a:lnTo>
                  <a:pt x="7730287" y="2847975"/>
                </a:lnTo>
                <a:lnTo>
                  <a:pt x="7728380" y="2853055"/>
                </a:lnTo>
                <a:lnTo>
                  <a:pt x="7726473" y="2858770"/>
                </a:lnTo>
                <a:lnTo>
                  <a:pt x="7724883" y="2863850"/>
                </a:lnTo>
                <a:lnTo>
                  <a:pt x="7723930" y="2868930"/>
                </a:lnTo>
                <a:lnTo>
                  <a:pt x="7722977" y="2874645"/>
                </a:lnTo>
                <a:lnTo>
                  <a:pt x="7722341" y="2880360"/>
                </a:lnTo>
                <a:lnTo>
                  <a:pt x="7722023" y="2885757"/>
                </a:lnTo>
                <a:lnTo>
                  <a:pt x="7722023" y="2891155"/>
                </a:lnTo>
                <a:lnTo>
                  <a:pt x="7722023" y="2896552"/>
                </a:lnTo>
                <a:lnTo>
                  <a:pt x="7722341" y="2902267"/>
                </a:lnTo>
                <a:lnTo>
                  <a:pt x="7722977" y="2907982"/>
                </a:lnTo>
                <a:lnTo>
                  <a:pt x="7723930" y="2913062"/>
                </a:lnTo>
                <a:lnTo>
                  <a:pt x="7724883" y="2918777"/>
                </a:lnTo>
                <a:lnTo>
                  <a:pt x="7726473" y="2923857"/>
                </a:lnTo>
                <a:lnTo>
                  <a:pt x="7728380" y="2929572"/>
                </a:lnTo>
                <a:lnTo>
                  <a:pt x="7730287" y="2934652"/>
                </a:lnTo>
                <a:lnTo>
                  <a:pt x="7732511" y="2939415"/>
                </a:lnTo>
                <a:lnTo>
                  <a:pt x="7735054" y="2944812"/>
                </a:lnTo>
                <a:lnTo>
                  <a:pt x="7737597" y="2949575"/>
                </a:lnTo>
                <a:lnTo>
                  <a:pt x="7740457" y="2954337"/>
                </a:lnTo>
                <a:lnTo>
                  <a:pt x="7743953" y="2959417"/>
                </a:lnTo>
                <a:lnTo>
                  <a:pt x="7747767" y="2963862"/>
                </a:lnTo>
                <a:lnTo>
                  <a:pt x="7751581" y="2968307"/>
                </a:lnTo>
                <a:lnTo>
                  <a:pt x="7755395" y="2972752"/>
                </a:lnTo>
                <a:lnTo>
                  <a:pt x="7760163" y="2976880"/>
                </a:lnTo>
                <a:lnTo>
                  <a:pt x="7763977" y="2980372"/>
                </a:lnTo>
                <a:lnTo>
                  <a:pt x="7769062" y="2983865"/>
                </a:lnTo>
                <a:lnTo>
                  <a:pt x="7773512" y="2987357"/>
                </a:lnTo>
                <a:lnTo>
                  <a:pt x="7778279" y="2990215"/>
                </a:lnTo>
                <a:lnTo>
                  <a:pt x="7783364" y="2993072"/>
                </a:lnTo>
                <a:lnTo>
                  <a:pt x="7788450" y="2995930"/>
                </a:lnTo>
                <a:lnTo>
                  <a:pt x="7793535" y="2998152"/>
                </a:lnTo>
                <a:lnTo>
                  <a:pt x="7798938" y="2999740"/>
                </a:lnTo>
                <a:lnTo>
                  <a:pt x="7804023" y="3001327"/>
                </a:lnTo>
                <a:lnTo>
                  <a:pt x="7809744" y="3002915"/>
                </a:lnTo>
                <a:lnTo>
                  <a:pt x="7814830" y="3004502"/>
                </a:lnTo>
                <a:lnTo>
                  <a:pt x="7820551" y="3005137"/>
                </a:lnTo>
                <a:lnTo>
                  <a:pt x="7825954" y="3005772"/>
                </a:lnTo>
                <a:lnTo>
                  <a:pt x="7831357" y="3006090"/>
                </a:lnTo>
                <a:lnTo>
                  <a:pt x="7836760" y="3006090"/>
                </a:lnTo>
                <a:lnTo>
                  <a:pt x="7842481" y="3006090"/>
                </a:lnTo>
                <a:lnTo>
                  <a:pt x="7848202" y="3005772"/>
                </a:lnTo>
                <a:lnTo>
                  <a:pt x="7853605" y="3005137"/>
                </a:lnTo>
                <a:lnTo>
                  <a:pt x="7859008" y="3003867"/>
                </a:lnTo>
                <a:lnTo>
                  <a:pt x="7864411" y="3002915"/>
                </a:lnTo>
                <a:lnTo>
                  <a:pt x="7869814" y="3001327"/>
                </a:lnTo>
                <a:lnTo>
                  <a:pt x="7874900" y="2999740"/>
                </a:lnTo>
                <a:lnTo>
                  <a:pt x="7880303" y="2998152"/>
                </a:lnTo>
                <a:lnTo>
                  <a:pt x="7885388" y="2995930"/>
                </a:lnTo>
                <a:lnTo>
                  <a:pt x="7890473" y="2993072"/>
                </a:lnTo>
                <a:lnTo>
                  <a:pt x="7895559" y="2990215"/>
                </a:lnTo>
                <a:lnTo>
                  <a:pt x="7900326" y="2987357"/>
                </a:lnTo>
                <a:lnTo>
                  <a:pt x="7905094" y="2983865"/>
                </a:lnTo>
                <a:lnTo>
                  <a:pt x="7909543" y="2980372"/>
                </a:lnTo>
                <a:lnTo>
                  <a:pt x="7913993" y="2976880"/>
                </a:lnTo>
                <a:lnTo>
                  <a:pt x="7918443" y="2972752"/>
                </a:lnTo>
                <a:lnTo>
                  <a:pt x="8484500" y="2406968"/>
                </a:lnTo>
                <a:lnTo>
                  <a:pt x="8488949" y="2402840"/>
                </a:lnTo>
                <a:lnTo>
                  <a:pt x="8493399" y="2399030"/>
                </a:lnTo>
                <a:lnTo>
                  <a:pt x="8498166" y="2395537"/>
                </a:lnTo>
                <a:lnTo>
                  <a:pt x="8502934" y="2392362"/>
                </a:lnTo>
                <a:lnTo>
                  <a:pt x="8507701" y="2389188"/>
                </a:lnTo>
                <a:lnTo>
                  <a:pt x="8512469" y="2386648"/>
                </a:lnTo>
                <a:lnTo>
                  <a:pt x="8517872" y="2383790"/>
                </a:lnTo>
                <a:lnTo>
                  <a:pt x="8522639" y="2381567"/>
                </a:lnTo>
                <a:lnTo>
                  <a:pt x="8527725" y="2379663"/>
                </a:lnTo>
                <a:lnTo>
                  <a:pt x="8533446" y="2378075"/>
                </a:lnTo>
                <a:lnTo>
                  <a:pt x="8538531" y="2376805"/>
                </a:lnTo>
                <a:lnTo>
                  <a:pt x="8544252" y="2375217"/>
                </a:lnTo>
                <a:lnTo>
                  <a:pt x="8549655" y="2374582"/>
                </a:lnTo>
                <a:lnTo>
                  <a:pt x="8555058" y="2373947"/>
                </a:lnTo>
                <a:lnTo>
                  <a:pt x="8560779" y="2373312"/>
                </a:lnTo>
                <a:lnTo>
                  <a:pt x="8566182" y="2373312"/>
                </a:lnTo>
                <a:lnTo>
                  <a:pt x="8571585" y="2373312"/>
                </a:lnTo>
                <a:lnTo>
                  <a:pt x="8576989" y="2373947"/>
                </a:lnTo>
                <a:lnTo>
                  <a:pt x="8582709" y="2374582"/>
                </a:lnTo>
                <a:lnTo>
                  <a:pt x="8587795" y="2375217"/>
                </a:lnTo>
                <a:lnTo>
                  <a:pt x="8593516" y="2376805"/>
                </a:lnTo>
                <a:lnTo>
                  <a:pt x="8598601" y="2378075"/>
                </a:lnTo>
                <a:lnTo>
                  <a:pt x="8604322" y="2379663"/>
                </a:lnTo>
                <a:lnTo>
                  <a:pt x="8609725" y="2381567"/>
                </a:lnTo>
                <a:lnTo>
                  <a:pt x="8614810" y="2383790"/>
                </a:lnTo>
                <a:lnTo>
                  <a:pt x="8619578" y="2386648"/>
                </a:lnTo>
                <a:lnTo>
                  <a:pt x="8624345" y="2389188"/>
                </a:lnTo>
                <a:lnTo>
                  <a:pt x="8629431" y="2392362"/>
                </a:lnTo>
                <a:lnTo>
                  <a:pt x="8634198" y="2395537"/>
                </a:lnTo>
                <a:lnTo>
                  <a:pt x="8638648" y="2399030"/>
                </a:lnTo>
                <a:lnTo>
                  <a:pt x="8643097" y="2402840"/>
                </a:lnTo>
                <a:lnTo>
                  <a:pt x="8647547" y="2406968"/>
                </a:lnTo>
                <a:lnTo>
                  <a:pt x="8651679" y="2411413"/>
                </a:lnTo>
                <a:lnTo>
                  <a:pt x="8655493" y="2415857"/>
                </a:lnTo>
                <a:lnTo>
                  <a:pt x="8659307" y="2420303"/>
                </a:lnTo>
                <a:lnTo>
                  <a:pt x="8662167" y="2425382"/>
                </a:lnTo>
                <a:lnTo>
                  <a:pt x="8665663" y="2430145"/>
                </a:lnTo>
                <a:lnTo>
                  <a:pt x="8668206" y="2434907"/>
                </a:lnTo>
                <a:lnTo>
                  <a:pt x="8670749" y="2439670"/>
                </a:lnTo>
                <a:lnTo>
                  <a:pt x="8672974" y="2445067"/>
                </a:lnTo>
                <a:lnTo>
                  <a:pt x="8674880" y="2450148"/>
                </a:lnTo>
                <a:lnTo>
                  <a:pt x="8676787" y="2455862"/>
                </a:lnTo>
                <a:lnTo>
                  <a:pt x="8677741" y="2460943"/>
                </a:lnTo>
                <a:lnTo>
                  <a:pt x="8679330" y="2466340"/>
                </a:lnTo>
                <a:lnTo>
                  <a:pt x="8679966" y="2471738"/>
                </a:lnTo>
                <a:lnTo>
                  <a:pt x="8680919" y="2477452"/>
                </a:lnTo>
                <a:lnTo>
                  <a:pt x="8681237" y="2483168"/>
                </a:lnTo>
                <a:lnTo>
                  <a:pt x="8681237" y="2488247"/>
                </a:lnTo>
                <a:lnTo>
                  <a:pt x="8681237" y="2493962"/>
                </a:lnTo>
                <a:lnTo>
                  <a:pt x="8680919" y="2499360"/>
                </a:lnTo>
                <a:lnTo>
                  <a:pt x="8679966" y="2505075"/>
                </a:lnTo>
                <a:lnTo>
                  <a:pt x="8679330" y="2510155"/>
                </a:lnTo>
                <a:lnTo>
                  <a:pt x="8677741" y="2515870"/>
                </a:lnTo>
                <a:lnTo>
                  <a:pt x="8676787" y="2520950"/>
                </a:lnTo>
                <a:lnTo>
                  <a:pt x="8674880" y="2526665"/>
                </a:lnTo>
                <a:lnTo>
                  <a:pt x="8672974" y="2531745"/>
                </a:lnTo>
                <a:lnTo>
                  <a:pt x="8670749" y="2536825"/>
                </a:lnTo>
                <a:lnTo>
                  <a:pt x="8668206" y="2541905"/>
                </a:lnTo>
                <a:lnTo>
                  <a:pt x="8665663" y="2546667"/>
                </a:lnTo>
                <a:lnTo>
                  <a:pt x="8662167" y="2551430"/>
                </a:lnTo>
                <a:lnTo>
                  <a:pt x="8659307" y="2556510"/>
                </a:lnTo>
                <a:lnTo>
                  <a:pt x="8655493" y="2560955"/>
                </a:lnTo>
                <a:lnTo>
                  <a:pt x="8651679" y="2565400"/>
                </a:lnTo>
                <a:lnTo>
                  <a:pt x="8647547" y="2569845"/>
                </a:lnTo>
                <a:lnTo>
                  <a:pt x="7392750" y="3822700"/>
                </a:lnTo>
                <a:lnTo>
                  <a:pt x="7388618" y="3827145"/>
                </a:lnTo>
                <a:lnTo>
                  <a:pt x="7385122" y="3831590"/>
                </a:lnTo>
                <a:lnTo>
                  <a:pt x="7381626" y="3836035"/>
                </a:lnTo>
                <a:lnTo>
                  <a:pt x="7378448" y="3841115"/>
                </a:lnTo>
                <a:lnTo>
                  <a:pt x="7375269" y="3845877"/>
                </a:lnTo>
                <a:lnTo>
                  <a:pt x="7372409" y="3850640"/>
                </a:lnTo>
                <a:lnTo>
                  <a:pt x="7369866" y="3855720"/>
                </a:lnTo>
                <a:lnTo>
                  <a:pt x="7367641" y="3860800"/>
                </a:lnTo>
                <a:lnTo>
                  <a:pt x="7365734" y="3865880"/>
                </a:lnTo>
                <a:lnTo>
                  <a:pt x="7364145" y="3871595"/>
                </a:lnTo>
                <a:lnTo>
                  <a:pt x="7362556" y="3876675"/>
                </a:lnTo>
                <a:lnTo>
                  <a:pt x="7361603" y="3882390"/>
                </a:lnTo>
                <a:lnTo>
                  <a:pt x="7360331" y="3887470"/>
                </a:lnTo>
                <a:lnTo>
                  <a:pt x="7359696" y="3893185"/>
                </a:lnTo>
                <a:lnTo>
                  <a:pt x="7359378" y="3898582"/>
                </a:lnTo>
                <a:lnTo>
                  <a:pt x="7359378" y="3904297"/>
                </a:lnTo>
                <a:lnTo>
                  <a:pt x="7359378" y="3909695"/>
                </a:lnTo>
                <a:lnTo>
                  <a:pt x="7359696" y="3915092"/>
                </a:lnTo>
                <a:lnTo>
                  <a:pt x="7360331" y="3920807"/>
                </a:lnTo>
                <a:lnTo>
                  <a:pt x="7361603" y="3926205"/>
                </a:lnTo>
                <a:lnTo>
                  <a:pt x="7362556" y="3931602"/>
                </a:lnTo>
                <a:lnTo>
                  <a:pt x="7364145" y="3936682"/>
                </a:lnTo>
                <a:lnTo>
                  <a:pt x="7365734" y="3942397"/>
                </a:lnTo>
                <a:lnTo>
                  <a:pt x="7367641" y="3947477"/>
                </a:lnTo>
                <a:lnTo>
                  <a:pt x="7369866" y="3952875"/>
                </a:lnTo>
                <a:lnTo>
                  <a:pt x="7372409" y="3957637"/>
                </a:lnTo>
                <a:lnTo>
                  <a:pt x="7375269" y="3962400"/>
                </a:lnTo>
                <a:lnTo>
                  <a:pt x="7378448" y="3967162"/>
                </a:lnTo>
                <a:lnTo>
                  <a:pt x="7381626" y="3972242"/>
                </a:lnTo>
                <a:lnTo>
                  <a:pt x="7385122" y="3976687"/>
                </a:lnTo>
                <a:lnTo>
                  <a:pt x="7388618" y="3981132"/>
                </a:lnTo>
                <a:lnTo>
                  <a:pt x="7392750" y="3985577"/>
                </a:lnTo>
                <a:lnTo>
                  <a:pt x="7397200" y="3989705"/>
                </a:lnTo>
                <a:lnTo>
                  <a:pt x="7401967" y="3993515"/>
                </a:lnTo>
                <a:lnTo>
                  <a:pt x="7406417" y="3997007"/>
                </a:lnTo>
                <a:lnTo>
                  <a:pt x="7411184" y="4000182"/>
                </a:lnTo>
                <a:lnTo>
                  <a:pt x="7415952" y="4003357"/>
                </a:lnTo>
                <a:lnTo>
                  <a:pt x="7420719" y="4006215"/>
                </a:lnTo>
                <a:lnTo>
                  <a:pt x="7426122" y="4008755"/>
                </a:lnTo>
                <a:lnTo>
                  <a:pt x="7430890" y="4010977"/>
                </a:lnTo>
                <a:lnTo>
                  <a:pt x="7436293" y="4012882"/>
                </a:lnTo>
                <a:lnTo>
                  <a:pt x="7441696" y="4014787"/>
                </a:lnTo>
                <a:lnTo>
                  <a:pt x="7447099" y="4015740"/>
                </a:lnTo>
                <a:lnTo>
                  <a:pt x="7452502" y="4017327"/>
                </a:lnTo>
                <a:lnTo>
                  <a:pt x="7457905" y="4017962"/>
                </a:lnTo>
                <a:lnTo>
                  <a:pt x="7463309" y="4018597"/>
                </a:lnTo>
                <a:lnTo>
                  <a:pt x="7469030" y="4019232"/>
                </a:lnTo>
                <a:lnTo>
                  <a:pt x="7474433" y="4019232"/>
                </a:lnTo>
                <a:lnTo>
                  <a:pt x="7479836" y="4019232"/>
                </a:lnTo>
                <a:lnTo>
                  <a:pt x="7485557" y="4018597"/>
                </a:lnTo>
                <a:lnTo>
                  <a:pt x="7490960" y="4017962"/>
                </a:lnTo>
                <a:lnTo>
                  <a:pt x="7496681" y="4017327"/>
                </a:lnTo>
                <a:lnTo>
                  <a:pt x="7501766" y="4015740"/>
                </a:lnTo>
                <a:lnTo>
                  <a:pt x="7507169" y="4014787"/>
                </a:lnTo>
                <a:lnTo>
                  <a:pt x="7512572" y="4012882"/>
                </a:lnTo>
                <a:lnTo>
                  <a:pt x="7517975" y="4010977"/>
                </a:lnTo>
                <a:lnTo>
                  <a:pt x="7523061" y="4008755"/>
                </a:lnTo>
                <a:lnTo>
                  <a:pt x="7527828" y="4006215"/>
                </a:lnTo>
                <a:lnTo>
                  <a:pt x="7532914" y="4003357"/>
                </a:lnTo>
                <a:lnTo>
                  <a:pt x="7537681" y="4000182"/>
                </a:lnTo>
                <a:lnTo>
                  <a:pt x="7542448" y="3997007"/>
                </a:lnTo>
                <a:lnTo>
                  <a:pt x="7546898" y="3993515"/>
                </a:lnTo>
                <a:lnTo>
                  <a:pt x="7551348" y="3989705"/>
                </a:lnTo>
                <a:lnTo>
                  <a:pt x="7555797" y="3985577"/>
                </a:lnTo>
                <a:lnTo>
                  <a:pt x="8717788" y="2825115"/>
                </a:lnTo>
                <a:lnTo>
                  <a:pt x="8721919" y="2820987"/>
                </a:lnTo>
                <a:lnTo>
                  <a:pt x="8726369" y="2817177"/>
                </a:lnTo>
                <a:lnTo>
                  <a:pt x="8731137" y="2813685"/>
                </a:lnTo>
                <a:lnTo>
                  <a:pt x="8735586" y="2810192"/>
                </a:lnTo>
                <a:lnTo>
                  <a:pt x="8740672" y="2807335"/>
                </a:lnTo>
                <a:lnTo>
                  <a:pt x="8745757" y="2804477"/>
                </a:lnTo>
                <a:lnTo>
                  <a:pt x="8750524" y="2801937"/>
                </a:lnTo>
                <a:lnTo>
                  <a:pt x="8755927" y="2799715"/>
                </a:lnTo>
                <a:lnTo>
                  <a:pt x="8761013" y="2797810"/>
                </a:lnTo>
                <a:lnTo>
                  <a:pt x="8766416" y="2795905"/>
                </a:lnTo>
                <a:lnTo>
                  <a:pt x="8771819" y="2794635"/>
                </a:lnTo>
                <a:lnTo>
                  <a:pt x="8777222" y="2793365"/>
                </a:lnTo>
                <a:lnTo>
                  <a:pt x="8782625" y="2792730"/>
                </a:lnTo>
                <a:lnTo>
                  <a:pt x="8788346" y="2792095"/>
                </a:lnTo>
                <a:lnTo>
                  <a:pt x="8793431" y="2791460"/>
                </a:lnTo>
                <a:lnTo>
                  <a:pt x="8799152" y="2791460"/>
                </a:lnTo>
                <a:lnTo>
                  <a:pt x="8804556" y="2791460"/>
                </a:lnTo>
                <a:lnTo>
                  <a:pt x="8810277" y="2792095"/>
                </a:lnTo>
                <a:lnTo>
                  <a:pt x="8815680" y="2792730"/>
                </a:lnTo>
                <a:lnTo>
                  <a:pt x="8821083" y="2793365"/>
                </a:lnTo>
                <a:lnTo>
                  <a:pt x="8826804" y="2794635"/>
                </a:lnTo>
                <a:lnTo>
                  <a:pt x="8831889" y="2795905"/>
                </a:lnTo>
                <a:lnTo>
                  <a:pt x="8837292" y="2797810"/>
                </a:lnTo>
                <a:lnTo>
                  <a:pt x="8842377" y="2799715"/>
                </a:lnTo>
                <a:lnTo>
                  <a:pt x="8847463" y="2801937"/>
                </a:lnTo>
                <a:lnTo>
                  <a:pt x="8852866" y="2804477"/>
                </a:lnTo>
                <a:lnTo>
                  <a:pt x="8857633" y="2807335"/>
                </a:lnTo>
                <a:lnTo>
                  <a:pt x="8862401" y="2810192"/>
                </a:lnTo>
                <a:lnTo>
                  <a:pt x="8867486" y="2813685"/>
                </a:lnTo>
                <a:lnTo>
                  <a:pt x="8871936" y="2817177"/>
                </a:lnTo>
                <a:lnTo>
                  <a:pt x="8876385" y="2820987"/>
                </a:lnTo>
                <a:lnTo>
                  <a:pt x="8880517" y="2825115"/>
                </a:lnTo>
                <a:lnTo>
                  <a:pt x="8884649" y="2829242"/>
                </a:lnTo>
                <a:lnTo>
                  <a:pt x="8888781" y="2833687"/>
                </a:lnTo>
                <a:lnTo>
                  <a:pt x="8891959" y="2838450"/>
                </a:lnTo>
                <a:lnTo>
                  <a:pt x="8895455" y="2842895"/>
                </a:lnTo>
                <a:lnTo>
                  <a:pt x="8898316" y="2847975"/>
                </a:lnTo>
                <a:lnTo>
                  <a:pt x="8901494" y="2853055"/>
                </a:lnTo>
                <a:lnTo>
                  <a:pt x="8903719" y="2857817"/>
                </a:lnTo>
                <a:lnTo>
                  <a:pt x="8905944" y="2863215"/>
                </a:lnTo>
                <a:lnTo>
                  <a:pt x="8908168" y="2868295"/>
                </a:lnTo>
                <a:lnTo>
                  <a:pt x="8909440" y="2873692"/>
                </a:lnTo>
                <a:lnTo>
                  <a:pt x="8911029" y="2879090"/>
                </a:lnTo>
                <a:lnTo>
                  <a:pt x="8912300" y="2884487"/>
                </a:lnTo>
                <a:lnTo>
                  <a:pt x="8913254" y="2889885"/>
                </a:lnTo>
                <a:lnTo>
                  <a:pt x="8913572" y="2895600"/>
                </a:lnTo>
                <a:lnTo>
                  <a:pt x="8913889" y="2900680"/>
                </a:lnTo>
                <a:lnTo>
                  <a:pt x="8914525" y="2906395"/>
                </a:lnTo>
                <a:lnTo>
                  <a:pt x="8913889" y="2911792"/>
                </a:lnTo>
                <a:lnTo>
                  <a:pt x="8913572" y="2917507"/>
                </a:lnTo>
                <a:lnTo>
                  <a:pt x="8913254" y="2923222"/>
                </a:lnTo>
                <a:lnTo>
                  <a:pt x="8912300" y="2928302"/>
                </a:lnTo>
                <a:lnTo>
                  <a:pt x="8911029" y="2934017"/>
                </a:lnTo>
                <a:lnTo>
                  <a:pt x="8909440" y="2939097"/>
                </a:lnTo>
                <a:lnTo>
                  <a:pt x="8908168" y="2944495"/>
                </a:lnTo>
                <a:lnTo>
                  <a:pt x="8905944" y="2949575"/>
                </a:lnTo>
                <a:lnTo>
                  <a:pt x="8903719" y="2954655"/>
                </a:lnTo>
                <a:lnTo>
                  <a:pt x="8901494" y="2960052"/>
                </a:lnTo>
                <a:lnTo>
                  <a:pt x="8898316" y="2964815"/>
                </a:lnTo>
                <a:lnTo>
                  <a:pt x="8895455" y="2969577"/>
                </a:lnTo>
                <a:lnTo>
                  <a:pt x="8891959" y="2974657"/>
                </a:lnTo>
                <a:lnTo>
                  <a:pt x="8888781" y="2979102"/>
                </a:lnTo>
                <a:lnTo>
                  <a:pt x="8884649" y="2983547"/>
                </a:lnTo>
                <a:lnTo>
                  <a:pt x="8880517" y="2987992"/>
                </a:lnTo>
                <a:lnTo>
                  <a:pt x="8288080" y="3579812"/>
                </a:lnTo>
                <a:lnTo>
                  <a:pt x="8283948" y="3584257"/>
                </a:lnTo>
                <a:lnTo>
                  <a:pt x="8280134" y="3588702"/>
                </a:lnTo>
                <a:lnTo>
                  <a:pt x="8276320" y="3593147"/>
                </a:lnTo>
                <a:lnTo>
                  <a:pt x="8273142" y="3597910"/>
                </a:lnTo>
                <a:lnTo>
                  <a:pt x="8269964" y="3602990"/>
                </a:lnTo>
                <a:lnTo>
                  <a:pt x="8267421" y="3607752"/>
                </a:lnTo>
                <a:lnTo>
                  <a:pt x="8264878" y="3612515"/>
                </a:lnTo>
                <a:lnTo>
                  <a:pt x="8262654" y="3617595"/>
                </a:lnTo>
                <a:lnTo>
                  <a:pt x="8260747" y="3622992"/>
                </a:lnTo>
                <a:lnTo>
                  <a:pt x="8258840" y="3628707"/>
                </a:lnTo>
                <a:lnTo>
                  <a:pt x="8257251" y="3633787"/>
                </a:lnTo>
                <a:lnTo>
                  <a:pt x="8256297" y="3638867"/>
                </a:lnTo>
                <a:lnTo>
                  <a:pt x="8255344" y="3644582"/>
                </a:lnTo>
                <a:lnTo>
                  <a:pt x="8254708" y="3650297"/>
                </a:lnTo>
                <a:lnTo>
                  <a:pt x="8254390" y="3655695"/>
                </a:lnTo>
                <a:lnTo>
                  <a:pt x="8254072" y="3661092"/>
                </a:lnTo>
                <a:lnTo>
                  <a:pt x="8254390" y="3666490"/>
                </a:lnTo>
                <a:lnTo>
                  <a:pt x="8254708" y="3672205"/>
                </a:lnTo>
                <a:lnTo>
                  <a:pt x="8255344" y="3677602"/>
                </a:lnTo>
                <a:lnTo>
                  <a:pt x="8256297" y="3683000"/>
                </a:lnTo>
                <a:lnTo>
                  <a:pt x="8257251" y="3688397"/>
                </a:lnTo>
                <a:lnTo>
                  <a:pt x="8258840" y="3693795"/>
                </a:lnTo>
                <a:lnTo>
                  <a:pt x="8260747" y="3699510"/>
                </a:lnTo>
                <a:lnTo>
                  <a:pt x="8262654" y="3704590"/>
                </a:lnTo>
                <a:lnTo>
                  <a:pt x="8264878" y="3709352"/>
                </a:lnTo>
                <a:lnTo>
                  <a:pt x="8267421" y="3714750"/>
                </a:lnTo>
                <a:lnTo>
                  <a:pt x="8269964" y="3719512"/>
                </a:lnTo>
                <a:lnTo>
                  <a:pt x="8273142" y="3724275"/>
                </a:lnTo>
                <a:lnTo>
                  <a:pt x="8276320" y="3729037"/>
                </a:lnTo>
                <a:lnTo>
                  <a:pt x="8280134" y="3733800"/>
                </a:lnTo>
                <a:lnTo>
                  <a:pt x="8283948" y="3738245"/>
                </a:lnTo>
                <a:lnTo>
                  <a:pt x="8288080" y="3742690"/>
                </a:lnTo>
                <a:lnTo>
                  <a:pt x="8291576" y="3745865"/>
                </a:lnTo>
                <a:lnTo>
                  <a:pt x="8295390" y="3749357"/>
                </a:lnTo>
                <a:lnTo>
                  <a:pt x="8303654" y="3755707"/>
                </a:lnTo>
                <a:lnTo>
                  <a:pt x="8311917" y="3760787"/>
                </a:lnTo>
                <a:lnTo>
                  <a:pt x="8320499" y="3765232"/>
                </a:lnTo>
                <a:lnTo>
                  <a:pt x="8329716" y="3769042"/>
                </a:lnTo>
                <a:lnTo>
                  <a:pt x="8338615" y="3771900"/>
                </a:lnTo>
                <a:lnTo>
                  <a:pt x="8348468" y="3774122"/>
                </a:lnTo>
                <a:lnTo>
                  <a:pt x="8357685" y="3775392"/>
                </a:lnTo>
                <a:lnTo>
                  <a:pt x="8367538" y="3776027"/>
                </a:lnTo>
                <a:lnTo>
                  <a:pt x="8376755" y="3775710"/>
                </a:lnTo>
                <a:lnTo>
                  <a:pt x="8386608" y="3775075"/>
                </a:lnTo>
                <a:lnTo>
                  <a:pt x="8395825" y="3773170"/>
                </a:lnTo>
                <a:lnTo>
                  <a:pt x="8405042" y="3770630"/>
                </a:lnTo>
                <a:lnTo>
                  <a:pt x="8414577" y="3766820"/>
                </a:lnTo>
                <a:lnTo>
                  <a:pt x="8423476" y="3762692"/>
                </a:lnTo>
                <a:lnTo>
                  <a:pt x="8431740" y="3757930"/>
                </a:lnTo>
                <a:lnTo>
                  <a:pt x="9147326" y="3037501"/>
                </a:lnTo>
                <a:lnTo>
                  <a:pt x="9147326" y="6857999"/>
                </a:lnTo>
                <a:lnTo>
                  <a:pt x="460220" y="6857999"/>
                </a:lnTo>
                <a:lnTo>
                  <a:pt x="2028398" y="5291772"/>
                </a:lnTo>
                <a:lnTo>
                  <a:pt x="2032530" y="5287644"/>
                </a:lnTo>
                <a:lnTo>
                  <a:pt x="2036026" y="5283199"/>
                </a:lnTo>
                <a:lnTo>
                  <a:pt x="2039840" y="5278437"/>
                </a:lnTo>
                <a:lnTo>
                  <a:pt x="2043336" y="5273992"/>
                </a:lnTo>
                <a:lnTo>
                  <a:pt x="2046196" y="5268912"/>
                </a:lnTo>
                <a:lnTo>
                  <a:pt x="2048739" y="5263832"/>
                </a:lnTo>
                <a:lnTo>
                  <a:pt x="2051600" y="5259069"/>
                </a:lnTo>
                <a:lnTo>
                  <a:pt x="2053824" y="5253672"/>
                </a:lnTo>
                <a:lnTo>
                  <a:pt x="2055731" y="5248592"/>
                </a:lnTo>
                <a:lnTo>
                  <a:pt x="2057321" y="5243194"/>
                </a:lnTo>
                <a:lnTo>
                  <a:pt x="2058910" y="5237797"/>
                </a:lnTo>
                <a:lnTo>
                  <a:pt x="2060181" y="5232399"/>
                </a:lnTo>
                <a:lnTo>
                  <a:pt x="2060817" y="5227002"/>
                </a:lnTo>
                <a:lnTo>
                  <a:pt x="2061452" y="5221287"/>
                </a:lnTo>
                <a:lnTo>
                  <a:pt x="2061770" y="5216207"/>
                </a:lnTo>
                <a:lnTo>
                  <a:pt x="2062406" y="5210492"/>
                </a:lnTo>
                <a:lnTo>
                  <a:pt x="2061770" y="5204777"/>
                </a:lnTo>
                <a:lnTo>
                  <a:pt x="2061452" y="5199379"/>
                </a:lnTo>
                <a:lnTo>
                  <a:pt x="2060817" y="5193664"/>
                </a:lnTo>
                <a:lnTo>
                  <a:pt x="2060181" y="5188584"/>
                </a:lnTo>
                <a:lnTo>
                  <a:pt x="2058910" y="5182869"/>
                </a:lnTo>
                <a:lnTo>
                  <a:pt x="2057321" y="5177789"/>
                </a:lnTo>
                <a:lnTo>
                  <a:pt x="2055731" y="5172392"/>
                </a:lnTo>
                <a:lnTo>
                  <a:pt x="2053824" y="5167312"/>
                </a:lnTo>
                <a:lnTo>
                  <a:pt x="2051600" y="5161914"/>
                </a:lnTo>
                <a:lnTo>
                  <a:pt x="2048739" y="5156834"/>
                </a:lnTo>
                <a:lnTo>
                  <a:pt x="2046196" y="5152072"/>
                </a:lnTo>
                <a:lnTo>
                  <a:pt x="2043336" y="5146992"/>
                </a:lnTo>
                <a:lnTo>
                  <a:pt x="2039840" y="5142230"/>
                </a:lnTo>
                <a:lnTo>
                  <a:pt x="2036026" y="5137785"/>
                </a:lnTo>
                <a:lnTo>
                  <a:pt x="2032530" y="5133340"/>
                </a:lnTo>
                <a:lnTo>
                  <a:pt x="2028398" y="5129212"/>
                </a:lnTo>
                <a:lnTo>
                  <a:pt x="2024266" y="5125085"/>
                </a:lnTo>
                <a:lnTo>
                  <a:pt x="2019816" y="5120957"/>
                </a:lnTo>
                <a:lnTo>
                  <a:pt x="2015049" y="5117782"/>
                </a:lnTo>
                <a:lnTo>
                  <a:pt x="2010281" y="5114290"/>
                </a:lnTo>
                <a:lnTo>
                  <a:pt x="2005514" y="5111432"/>
                </a:lnTo>
                <a:lnTo>
                  <a:pt x="2000429" y="5108257"/>
                </a:lnTo>
                <a:lnTo>
                  <a:pt x="1995661" y="5106035"/>
                </a:lnTo>
                <a:lnTo>
                  <a:pt x="1990258" y="5103812"/>
                </a:lnTo>
                <a:lnTo>
                  <a:pt x="1985173" y="5101590"/>
                </a:lnTo>
                <a:lnTo>
                  <a:pt x="1979770" y="5100320"/>
                </a:lnTo>
                <a:lnTo>
                  <a:pt x="1974367" y="5098732"/>
                </a:lnTo>
                <a:lnTo>
                  <a:pt x="1968964" y="5097462"/>
                </a:lnTo>
                <a:lnTo>
                  <a:pt x="1963560" y="5096510"/>
                </a:lnTo>
                <a:lnTo>
                  <a:pt x="1958157" y="5095557"/>
                </a:lnTo>
                <a:lnTo>
                  <a:pt x="1952754" y="5095240"/>
                </a:lnTo>
                <a:lnTo>
                  <a:pt x="1947033" y="5095240"/>
                </a:lnTo>
                <a:lnTo>
                  <a:pt x="1941312" y="5095240"/>
                </a:lnTo>
                <a:lnTo>
                  <a:pt x="1935909" y="5095557"/>
                </a:lnTo>
                <a:lnTo>
                  <a:pt x="1930506" y="5096510"/>
                </a:lnTo>
                <a:lnTo>
                  <a:pt x="1925103" y="5097462"/>
                </a:lnTo>
                <a:lnTo>
                  <a:pt x="1919382" y="5098732"/>
                </a:lnTo>
                <a:lnTo>
                  <a:pt x="1914297" y="5100320"/>
                </a:lnTo>
                <a:lnTo>
                  <a:pt x="1908894" y="5101590"/>
                </a:lnTo>
                <a:lnTo>
                  <a:pt x="1903808" y="5103812"/>
                </a:lnTo>
                <a:lnTo>
                  <a:pt x="1898405" y="5106035"/>
                </a:lnTo>
                <a:lnTo>
                  <a:pt x="1893320" y="5108257"/>
                </a:lnTo>
                <a:lnTo>
                  <a:pt x="1888552" y="5111432"/>
                </a:lnTo>
                <a:lnTo>
                  <a:pt x="1883467" y="5114290"/>
                </a:lnTo>
                <a:lnTo>
                  <a:pt x="1878700" y="5117782"/>
                </a:lnTo>
                <a:lnTo>
                  <a:pt x="1874250" y="5120957"/>
                </a:lnTo>
                <a:lnTo>
                  <a:pt x="1869800" y="5125085"/>
                </a:lnTo>
                <a:lnTo>
                  <a:pt x="1865668" y="5129212"/>
                </a:lnTo>
                <a:lnTo>
                  <a:pt x="1760149" y="5234304"/>
                </a:lnTo>
                <a:lnTo>
                  <a:pt x="1755699" y="5238432"/>
                </a:lnTo>
                <a:lnTo>
                  <a:pt x="1751249" y="5242559"/>
                </a:lnTo>
                <a:lnTo>
                  <a:pt x="1746799" y="5245734"/>
                </a:lnTo>
                <a:lnTo>
                  <a:pt x="1741714" y="5249227"/>
                </a:lnTo>
                <a:lnTo>
                  <a:pt x="1736947" y="5252084"/>
                </a:lnTo>
                <a:lnTo>
                  <a:pt x="1732179" y="5255259"/>
                </a:lnTo>
                <a:lnTo>
                  <a:pt x="1726776" y="5257482"/>
                </a:lnTo>
                <a:lnTo>
                  <a:pt x="1722009" y="5259704"/>
                </a:lnTo>
                <a:lnTo>
                  <a:pt x="1716288" y="5261927"/>
                </a:lnTo>
                <a:lnTo>
                  <a:pt x="1711202" y="5263514"/>
                </a:lnTo>
                <a:lnTo>
                  <a:pt x="1706117" y="5264784"/>
                </a:lnTo>
                <a:lnTo>
                  <a:pt x="1700396" y="5266054"/>
                </a:lnTo>
                <a:lnTo>
                  <a:pt x="1695311" y="5267007"/>
                </a:lnTo>
                <a:lnTo>
                  <a:pt x="1689590" y="5267642"/>
                </a:lnTo>
                <a:lnTo>
                  <a:pt x="1683869" y="5268277"/>
                </a:lnTo>
                <a:lnTo>
                  <a:pt x="1678466" y="5268277"/>
                </a:lnTo>
                <a:lnTo>
                  <a:pt x="1673063" y="5268277"/>
                </a:lnTo>
                <a:lnTo>
                  <a:pt x="1667660" y="5267642"/>
                </a:lnTo>
                <a:lnTo>
                  <a:pt x="1661939" y="5267007"/>
                </a:lnTo>
                <a:lnTo>
                  <a:pt x="1656218" y="5266054"/>
                </a:lnTo>
                <a:lnTo>
                  <a:pt x="1651132" y="5264784"/>
                </a:lnTo>
                <a:lnTo>
                  <a:pt x="1645412" y="5263514"/>
                </a:lnTo>
                <a:lnTo>
                  <a:pt x="1640326" y="5261927"/>
                </a:lnTo>
                <a:lnTo>
                  <a:pt x="1635241" y="5259704"/>
                </a:lnTo>
                <a:lnTo>
                  <a:pt x="1629838" y="5257482"/>
                </a:lnTo>
                <a:lnTo>
                  <a:pt x="1625070" y="5255259"/>
                </a:lnTo>
                <a:lnTo>
                  <a:pt x="1619667" y="5252084"/>
                </a:lnTo>
                <a:lnTo>
                  <a:pt x="1614900" y="5249227"/>
                </a:lnTo>
                <a:lnTo>
                  <a:pt x="1610450" y="5245734"/>
                </a:lnTo>
                <a:lnTo>
                  <a:pt x="1605683" y="5242559"/>
                </a:lnTo>
                <a:lnTo>
                  <a:pt x="1601551" y="5238432"/>
                </a:lnTo>
                <a:lnTo>
                  <a:pt x="1597101" y="5234304"/>
                </a:lnTo>
                <a:lnTo>
                  <a:pt x="1592969" y="5230177"/>
                </a:lnTo>
                <a:lnTo>
                  <a:pt x="1589155" y="5225732"/>
                </a:lnTo>
                <a:lnTo>
                  <a:pt x="1585342" y="5221287"/>
                </a:lnTo>
                <a:lnTo>
                  <a:pt x="1582163" y="5216524"/>
                </a:lnTo>
                <a:lnTo>
                  <a:pt x="1578985" y="5211444"/>
                </a:lnTo>
                <a:lnTo>
                  <a:pt x="1576442" y="5206682"/>
                </a:lnTo>
                <a:lnTo>
                  <a:pt x="1573900" y="5201602"/>
                </a:lnTo>
                <a:lnTo>
                  <a:pt x="1571675" y="5196204"/>
                </a:lnTo>
                <a:lnTo>
                  <a:pt x="1569768" y="5191124"/>
                </a:lnTo>
                <a:lnTo>
                  <a:pt x="1567861" y="5186044"/>
                </a:lnTo>
                <a:lnTo>
                  <a:pt x="1566589" y="5180647"/>
                </a:lnTo>
                <a:lnTo>
                  <a:pt x="1565318" y="5174932"/>
                </a:lnTo>
                <a:lnTo>
                  <a:pt x="1564682" y="5169534"/>
                </a:lnTo>
                <a:lnTo>
                  <a:pt x="1563729" y="5164137"/>
                </a:lnTo>
                <a:lnTo>
                  <a:pt x="1563411" y="5158739"/>
                </a:lnTo>
                <a:lnTo>
                  <a:pt x="1563411" y="5153024"/>
                </a:lnTo>
                <a:lnTo>
                  <a:pt x="1563411" y="5147627"/>
                </a:lnTo>
                <a:lnTo>
                  <a:pt x="1563729" y="5142230"/>
                </a:lnTo>
                <a:lnTo>
                  <a:pt x="1564682" y="5136832"/>
                </a:lnTo>
                <a:lnTo>
                  <a:pt x="1565318" y="5131117"/>
                </a:lnTo>
                <a:lnTo>
                  <a:pt x="1566589" y="5126037"/>
                </a:lnTo>
                <a:lnTo>
                  <a:pt x="1567861" y="5120322"/>
                </a:lnTo>
                <a:lnTo>
                  <a:pt x="1569768" y="5115242"/>
                </a:lnTo>
                <a:lnTo>
                  <a:pt x="1571675" y="5109845"/>
                </a:lnTo>
                <a:lnTo>
                  <a:pt x="1573900" y="5104765"/>
                </a:lnTo>
                <a:lnTo>
                  <a:pt x="1576442" y="5099685"/>
                </a:lnTo>
                <a:lnTo>
                  <a:pt x="1578985" y="5094605"/>
                </a:lnTo>
                <a:lnTo>
                  <a:pt x="1582163" y="5089842"/>
                </a:lnTo>
                <a:lnTo>
                  <a:pt x="1585342" y="5085397"/>
                </a:lnTo>
                <a:lnTo>
                  <a:pt x="1589155" y="5080317"/>
                </a:lnTo>
                <a:lnTo>
                  <a:pt x="1592969" y="5075872"/>
                </a:lnTo>
                <a:lnTo>
                  <a:pt x="1597101" y="5071745"/>
                </a:lnTo>
                <a:lnTo>
                  <a:pt x="2266136" y="4403725"/>
                </a:lnTo>
                <a:lnTo>
                  <a:pt x="2270267" y="4399280"/>
                </a:lnTo>
                <a:lnTo>
                  <a:pt x="2273764" y="4394835"/>
                </a:lnTo>
                <a:lnTo>
                  <a:pt x="2277578" y="4390390"/>
                </a:lnTo>
                <a:lnTo>
                  <a:pt x="2281074" y="4385310"/>
                </a:lnTo>
                <a:lnTo>
                  <a:pt x="2283934" y="4380547"/>
                </a:lnTo>
                <a:lnTo>
                  <a:pt x="2286477" y="4375785"/>
                </a:lnTo>
                <a:lnTo>
                  <a:pt x="2289019" y="4371022"/>
                </a:lnTo>
                <a:lnTo>
                  <a:pt x="2291244" y="4365625"/>
                </a:lnTo>
                <a:lnTo>
                  <a:pt x="2293151" y="4360545"/>
                </a:lnTo>
                <a:lnTo>
                  <a:pt x="2295058" y="4354830"/>
                </a:lnTo>
                <a:lnTo>
                  <a:pt x="2296647" y="4349750"/>
                </a:lnTo>
                <a:lnTo>
                  <a:pt x="2297601" y="4344352"/>
                </a:lnTo>
                <a:lnTo>
                  <a:pt x="2298554" y="4338955"/>
                </a:lnTo>
                <a:lnTo>
                  <a:pt x="2299190" y="4333240"/>
                </a:lnTo>
                <a:lnTo>
                  <a:pt x="2299508" y="4327525"/>
                </a:lnTo>
                <a:lnTo>
                  <a:pt x="2299508" y="4322445"/>
                </a:lnTo>
                <a:lnTo>
                  <a:pt x="2299508" y="4316730"/>
                </a:lnTo>
                <a:lnTo>
                  <a:pt x="2299190" y="4311332"/>
                </a:lnTo>
                <a:lnTo>
                  <a:pt x="2298554" y="4305617"/>
                </a:lnTo>
                <a:lnTo>
                  <a:pt x="2297601" y="4300537"/>
                </a:lnTo>
                <a:lnTo>
                  <a:pt x="2296647" y="4294822"/>
                </a:lnTo>
                <a:lnTo>
                  <a:pt x="2295058" y="4289742"/>
                </a:lnTo>
                <a:lnTo>
                  <a:pt x="2293151" y="4284027"/>
                </a:lnTo>
                <a:lnTo>
                  <a:pt x="2291244" y="4278947"/>
                </a:lnTo>
                <a:lnTo>
                  <a:pt x="2289019" y="4273867"/>
                </a:lnTo>
                <a:lnTo>
                  <a:pt x="2286477" y="4268787"/>
                </a:lnTo>
                <a:lnTo>
                  <a:pt x="2283934" y="4264025"/>
                </a:lnTo>
                <a:lnTo>
                  <a:pt x="2281074" y="4258945"/>
                </a:lnTo>
                <a:lnTo>
                  <a:pt x="2277578" y="4254182"/>
                </a:lnTo>
                <a:lnTo>
                  <a:pt x="2273764" y="4249737"/>
                </a:lnTo>
                <a:lnTo>
                  <a:pt x="2270267" y="4245292"/>
                </a:lnTo>
                <a:lnTo>
                  <a:pt x="2266136" y="4240847"/>
                </a:lnTo>
                <a:lnTo>
                  <a:pt x="2262004" y="4236720"/>
                </a:lnTo>
                <a:lnTo>
                  <a:pt x="2257554" y="4232910"/>
                </a:lnTo>
                <a:lnTo>
                  <a:pt x="2252469" y="4229735"/>
                </a:lnTo>
                <a:lnTo>
                  <a:pt x="2248019" y="4226242"/>
                </a:lnTo>
                <a:lnTo>
                  <a:pt x="2243252" y="4223385"/>
                </a:lnTo>
                <a:lnTo>
                  <a:pt x="2238166" y="4220210"/>
                </a:lnTo>
                <a:lnTo>
                  <a:pt x="2233081" y="4217670"/>
                </a:lnTo>
                <a:lnTo>
                  <a:pt x="2227996" y="4215447"/>
                </a:lnTo>
                <a:lnTo>
                  <a:pt x="2222593" y="4213542"/>
                </a:lnTo>
                <a:lnTo>
                  <a:pt x="2217507" y="4212272"/>
                </a:lnTo>
                <a:lnTo>
                  <a:pt x="2211787" y="4210685"/>
                </a:lnTo>
                <a:lnTo>
                  <a:pt x="2206701" y="4209097"/>
                </a:lnTo>
                <a:lnTo>
                  <a:pt x="2200980" y="4208462"/>
                </a:lnTo>
                <a:lnTo>
                  <a:pt x="2195577" y="4207510"/>
                </a:lnTo>
                <a:lnTo>
                  <a:pt x="2190174" y="4207192"/>
                </a:lnTo>
                <a:lnTo>
                  <a:pt x="2184771" y="4207192"/>
                </a:lnTo>
                <a:lnTo>
                  <a:pt x="2179050" y="4207192"/>
                </a:lnTo>
                <a:lnTo>
                  <a:pt x="2173329" y="4207510"/>
                </a:lnTo>
                <a:lnTo>
                  <a:pt x="2167926" y="4208462"/>
                </a:lnTo>
                <a:lnTo>
                  <a:pt x="2162523" y="4209097"/>
                </a:lnTo>
                <a:lnTo>
                  <a:pt x="2157120" y="4210685"/>
                </a:lnTo>
                <a:lnTo>
                  <a:pt x="2151716" y="4212272"/>
                </a:lnTo>
                <a:lnTo>
                  <a:pt x="2146631" y="4213542"/>
                </a:lnTo>
                <a:lnTo>
                  <a:pt x="2141546" y="4215447"/>
                </a:lnTo>
                <a:lnTo>
                  <a:pt x="2136143" y="4217670"/>
                </a:lnTo>
                <a:lnTo>
                  <a:pt x="2131057" y="4220210"/>
                </a:lnTo>
                <a:lnTo>
                  <a:pt x="2125972" y="4223385"/>
                </a:lnTo>
                <a:lnTo>
                  <a:pt x="2121205" y="4226242"/>
                </a:lnTo>
                <a:lnTo>
                  <a:pt x="2116437" y="4229735"/>
                </a:lnTo>
                <a:lnTo>
                  <a:pt x="2111988" y="4232910"/>
                </a:lnTo>
                <a:lnTo>
                  <a:pt x="2107538" y="4236720"/>
                </a:lnTo>
                <a:lnTo>
                  <a:pt x="2103088" y="4240847"/>
                </a:lnTo>
                <a:lnTo>
                  <a:pt x="2015049" y="4329112"/>
                </a:lnTo>
                <a:lnTo>
                  <a:pt x="1915250" y="4428172"/>
                </a:lnTo>
                <a:lnTo>
                  <a:pt x="1911118" y="4432300"/>
                </a:lnTo>
                <a:lnTo>
                  <a:pt x="1906668" y="4436110"/>
                </a:lnTo>
                <a:lnTo>
                  <a:pt x="1902219" y="4439920"/>
                </a:lnTo>
                <a:lnTo>
                  <a:pt x="1897452" y="4443095"/>
                </a:lnTo>
                <a:lnTo>
                  <a:pt x="1892684" y="4446270"/>
                </a:lnTo>
                <a:lnTo>
                  <a:pt x="1887599" y="4448810"/>
                </a:lnTo>
                <a:lnTo>
                  <a:pt x="1882514" y="4451350"/>
                </a:lnTo>
                <a:lnTo>
                  <a:pt x="1877110" y="4453572"/>
                </a:lnTo>
                <a:lnTo>
                  <a:pt x="1872025" y="4455477"/>
                </a:lnTo>
                <a:lnTo>
                  <a:pt x="1866940" y="4457382"/>
                </a:lnTo>
                <a:lnTo>
                  <a:pt x="1861536" y="4458970"/>
                </a:lnTo>
                <a:lnTo>
                  <a:pt x="1855815" y="4459922"/>
                </a:lnTo>
                <a:lnTo>
                  <a:pt x="1850412" y="4460557"/>
                </a:lnTo>
                <a:lnTo>
                  <a:pt x="1845009" y="4461510"/>
                </a:lnTo>
                <a:lnTo>
                  <a:pt x="1839606" y="4461827"/>
                </a:lnTo>
                <a:lnTo>
                  <a:pt x="1833885" y="4462145"/>
                </a:lnTo>
                <a:lnTo>
                  <a:pt x="1828482" y="4461827"/>
                </a:lnTo>
                <a:lnTo>
                  <a:pt x="1823079" y="4461510"/>
                </a:lnTo>
                <a:lnTo>
                  <a:pt x="1817676" y="4460557"/>
                </a:lnTo>
                <a:lnTo>
                  <a:pt x="1811955" y="4459922"/>
                </a:lnTo>
                <a:lnTo>
                  <a:pt x="1806870" y="4458970"/>
                </a:lnTo>
                <a:lnTo>
                  <a:pt x="1801149" y="4457382"/>
                </a:lnTo>
                <a:lnTo>
                  <a:pt x="1795745" y="4455477"/>
                </a:lnTo>
                <a:lnTo>
                  <a:pt x="1790660" y="4453572"/>
                </a:lnTo>
                <a:lnTo>
                  <a:pt x="1785575" y="4451350"/>
                </a:lnTo>
                <a:lnTo>
                  <a:pt x="1780490" y="4448810"/>
                </a:lnTo>
                <a:lnTo>
                  <a:pt x="1775404" y="4446270"/>
                </a:lnTo>
                <a:lnTo>
                  <a:pt x="1770637" y="4443095"/>
                </a:lnTo>
                <a:lnTo>
                  <a:pt x="1766187" y="4439920"/>
                </a:lnTo>
                <a:lnTo>
                  <a:pt x="1761102" y="4436110"/>
                </a:lnTo>
                <a:lnTo>
                  <a:pt x="1756652" y="4432300"/>
                </a:lnTo>
                <a:lnTo>
                  <a:pt x="1752520" y="4428172"/>
                </a:lnTo>
                <a:lnTo>
                  <a:pt x="1746164" y="4421187"/>
                </a:lnTo>
                <a:lnTo>
                  <a:pt x="1740443" y="4414202"/>
                </a:lnTo>
                <a:lnTo>
                  <a:pt x="1735358" y="4406265"/>
                </a:lnTo>
                <a:lnTo>
                  <a:pt x="1730908" y="4398327"/>
                </a:lnTo>
                <a:lnTo>
                  <a:pt x="1727094" y="4389755"/>
                </a:lnTo>
                <a:lnTo>
                  <a:pt x="1724234" y="4381817"/>
                </a:lnTo>
                <a:lnTo>
                  <a:pt x="1722009" y="4373245"/>
                </a:lnTo>
                <a:lnTo>
                  <a:pt x="1720420" y="4364037"/>
                </a:lnTo>
                <a:lnTo>
                  <a:pt x="1719466" y="4355147"/>
                </a:lnTo>
                <a:lnTo>
                  <a:pt x="1719148" y="4346575"/>
                </a:lnTo>
                <a:lnTo>
                  <a:pt x="1719784" y="4337685"/>
                </a:lnTo>
                <a:lnTo>
                  <a:pt x="1721055" y="4328795"/>
                </a:lnTo>
                <a:lnTo>
                  <a:pt x="1722326" y="4320222"/>
                </a:lnTo>
                <a:lnTo>
                  <a:pt x="1724869" y="4311332"/>
                </a:lnTo>
                <a:lnTo>
                  <a:pt x="1728048" y="4303077"/>
                </a:lnTo>
                <a:lnTo>
                  <a:pt x="1732179" y="4294822"/>
                </a:lnTo>
                <a:lnTo>
                  <a:pt x="2001382" y="4025900"/>
                </a:lnTo>
                <a:lnTo>
                  <a:pt x="2005196" y="4021455"/>
                </a:lnTo>
                <a:lnTo>
                  <a:pt x="2009328" y="4017010"/>
                </a:lnTo>
                <a:lnTo>
                  <a:pt x="2012824" y="4012247"/>
                </a:lnTo>
                <a:lnTo>
                  <a:pt x="2016002" y="4007485"/>
                </a:lnTo>
                <a:lnTo>
                  <a:pt x="2018863" y="4002722"/>
                </a:lnTo>
                <a:lnTo>
                  <a:pt x="2022041" y="3997960"/>
                </a:lnTo>
                <a:lnTo>
                  <a:pt x="2024266" y="3992880"/>
                </a:lnTo>
                <a:lnTo>
                  <a:pt x="2026491" y="3987800"/>
                </a:lnTo>
                <a:lnTo>
                  <a:pt x="2028716" y="3982720"/>
                </a:lnTo>
                <a:lnTo>
                  <a:pt x="2030305" y="3977005"/>
                </a:lnTo>
                <a:lnTo>
                  <a:pt x="2031576" y="3971925"/>
                </a:lnTo>
                <a:lnTo>
                  <a:pt x="2032848" y="3966527"/>
                </a:lnTo>
                <a:lnTo>
                  <a:pt x="2033801" y="3960812"/>
                </a:lnTo>
                <a:lnTo>
                  <a:pt x="2034754" y="3955415"/>
                </a:lnTo>
                <a:lnTo>
                  <a:pt x="2035072" y="3949700"/>
                </a:lnTo>
                <a:lnTo>
                  <a:pt x="2035072" y="3944620"/>
                </a:lnTo>
                <a:lnTo>
                  <a:pt x="2035072" y="3938905"/>
                </a:lnTo>
                <a:lnTo>
                  <a:pt x="2034754" y="3933507"/>
                </a:lnTo>
                <a:lnTo>
                  <a:pt x="2033801" y="3927792"/>
                </a:lnTo>
                <a:lnTo>
                  <a:pt x="2032848" y="3922712"/>
                </a:lnTo>
                <a:lnTo>
                  <a:pt x="2031576" y="3916997"/>
                </a:lnTo>
                <a:lnTo>
                  <a:pt x="2030305" y="3911917"/>
                </a:lnTo>
                <a:lnTo>
                  <a:pt x="2028716" y="3906202"/>
                </a:lnTo>
                <a:lnTo>
                  <a:pt x="2026491" y="3901122"/>
                </a:lnTo>
                <a:lnTo>
                  <a:pt x="2024266" y="3896042"/>
                </a:lnTo>
                <a:lnTo>
                  <a:pt x="2022041" y="3890962"/>
                </a:lnTo>
                <a:lnTo>
                  <a:pt x="2018863" y="3886200"/>
                </a:lnTo>
                <a:lnTo>
                  <a:pt x="2016002" y="3881120"/>
                </a:lnTo>
                <a:lnTo>
                  <a:pt x="2012824" y="3876357"/>
                </a:lnTo>
                <a:lnTo>
                  <a:pt x="2009328" y="3871912"/>
                </a:lnTo>
                <a:lnTo>
                  <a:pt x="2005196" y="3867467"/>
                </a:lnTo>
                <a:lnTo>
                  <a:pt x="2001382" y="3863022"/>
                </a:lnTo>
                <a:lnTo>
                  <a:pt x="1996933" y="3858895"/>
                </a:lnTo>
                <a:lnTo>
                  <a:pt x="1992483" y="3855085"/>
                </a:lnTo>
                <a:lnTo>
                  <a:pt x="1988033" y="3851910"/>
                </a:lnTo>
                <a:lnTo>
                  <a:pt x="1983266" y="3848417"/>
                </a:lnTo>
                <a:lnTo>
                  <a:pt x="1978499" y="3845560"/>
                </a:lnTo>
                <a:lnTo>
                  <a:pt x="1973413" y="3842385"/>
                </a:lnTo>
                <a:lnTo>
                  <a:pt x="1968328" y="3839845"/>
                </a:lnTo>
                <a:lnTo>
                  <a:pt x="1962925" y="3837622"/>
                </a:lnTo>
                <a:lnTo>
                  <a:pt x="1957840" y="3835717"/>
                </a:lnTo>
                <a:lnTo>
                  <a:pt x="1952754" y="3834130"/>
                </a:lnTo>
                <a:lnTo>
                  <a:pt x="1947351" y="3832860"/>
                </a:lnTo>
                <a:lnTo>
                  <a:pt x="1941630" y="3831272"/>
                </a:lnTo>
                <a:lnTo>
                  <a:pt x="1936545" y="3830637"/>
                </a:lnTo>
                <a:lnTo>
                  <a:pt x="1930824" y="3829685"/>
                </a:lnTo>
                <a:lnTo>
                  <a:pt x="1925420" y="3829367"/>
                </a:lnTo>
                <a:lnTo>
                  <a:pt x="1919700" y="3829367"/>
                </a:lnTo>
                <a:lnTo>
                  <a:pt x="1914297" y="3829367"/>
                </a:lnTo>
                <a:lnTo>
                  <a:pt x="1908894" y="3829685"/>
                </a:lnTo>
                <a:lnTo>
                  <a:pt x="1903490" y="3830637"/>
                </a:lnTo>
                <a:lnTo>
                  <a:pt x="1897769" y="3831272"/>
                </a:lnTo>
                <a:lnTo>
                  <a:pt x="1892684" y="3832860"/>
                </a:lnTo>
                <a:lnTo>
                  <a:pt x="1886963" y="3834130"/>
                </a:lnTo>
                <a:lnTo>
                  <a:pt x="1881560" y="3835717"/>
                </a:lnTo>
                <a:lnTo>
                  <a:pt x="1876475" y="3837622"/>
                </a:lnTo>
                <a:lnTo>
                  <a:pt x="1871389" y="3839845"/>
                </a:lnTo>
                <a:lnTo>
                  <a:pt x="1866304" y="3842385"/>
                </a:lnTo>
                <a:lnTo>
                  <a:pt x="1861219" y="3845560"/>
                </a:lnTo>
                <a:lnTo>
                  <a:pt x="1856451" y="3848417"/>
                </a:lnTo>
                <a:lnTo>
                  <a:pt x="1852002" y="3851910"/>
                </a:lnTo>
                <a:lnTo>
                  <a:pt x="1846916" y="3855085"/>
                </a:lnTo>
                <a:lnTo>
                  <a:pt x="1842467" y="3858895"/>
                </a:lnTo>
                <a:lnTo>
                  <a:pt x="1838335" y="3863022"/>
                </a:lnTo>
                <a:lnTo>
                  <a:pt x="1271960" y="4428807"/>
                </a:lnTo>
                <a:lnTo>
                  <a:pt x="1267828" y="4432617"/>
                </a:lnTo>
                <a:lnTo>
                  <a:pt x="1263378" y="4436427"/>
                </a:lnTo>
                <a:lnTo>
                  <a:pt x="1258929" y="4440237"/>
                </a:lnTo>
                <a:lnTo>
                  <a:pt x="1254161" y="4443095"/>
                </a:lnTo>
                <a:lnTo>
                  <a:pt x="1249394" y="4446587"/>
                </a:lnTo>
                <a:lnTo>
                  <a:pt x="1244309" y="4449127"/>
                </a:lnTo>
                <a:lnTo>
                  <a:pt x="1239223" y="4451667"/>
                </a:lnTo>
                <a:lnTo>
                  <a:pt x="1234138" y="4453890"/>
                </a:lnTo>
                <a:lnTo>
                  <a:pt x="1228735" y="4455795"/>
                </a:lnTo>
                <a:lnTo>
                  <a:pt x="1223650" y="4457700"/>
                </a:lnTo>
                <a:lnTo>
                  <a:pt x="1218246" y="4458970"/>
                </a:lnTo>
                <a:lnTo>
                  <a:pt x="1212844" y="4460240"/>
                </a:lnTo>
                <a:lnTo>
                  <a:pt x="1207123" y="4461192"/>
                </a:lnTo>
                <a:lnTo>
                  <a:pt x="1202037" y="4461827"/>
                </a:lnTo>
                <a:lnTo>
                  <a:pt x="1196316" y="4462145"/>
                </a:lnTo>
                <a:lnTo>
                  <a:pt x="1190595" y="4462145"/>
                </a:lnTo>
                <a:lnTo>
                  <a:pt x="1185192" y="4462145"/>
                </a:lnTo>
                <a:lnTo>
                  <a:pt x="1179471" y="4461827"/>
                </a:lnTo>
                <a:lnTo>
                  <a:pt x="1174386" y="4461192"/>
                </a:lnTo>
                <a:lnTo>
                  <a:pt x="1168665" y="4460240"/>
                </a:lnTo>
                <a:lnTo>
                  <a:pt x="1163579" y="4458970"/>
                </a:lnTo>
                <a:lnTo>
                  <a:pt x="1157859" y="4457700"/>
                </a:lnTo>
                <a:lnTo>
                  <a:pt x="1152773" y="4455795"/>
                </a:lnTo>
                <a:lnTo>
                  <a:pt x="1147370" y="4453890"/>
                </a:lnTo>
                <a:lnTo>
                  <a:pt x="1142285" y="4451667"/>
                </a:lnTo>
                <a:lnTo>
                  <a:pt x="1136882" y="4449127"/>
                </a:lnTo>
                <a:lnTo>
                  <a:pt x="1132114" y="4446587"/>
                </a:lnTo>
                <a:lnTo>
                  <a:pt x="1127347" y="4443095"/>
                </a:lnTo>
                <a:lnTo>
                  <a:pt x="1122580" y="4440237"/>
                </a:lnTo>
                <a:lnTo>
                  <a:pt x="1117812" y="4436427"/>
                </a:lnTo>
                <a:lnTo>
                  <a:pt x="1113362" y="4432617"/>
                </a:lnTo>
                <a:lnTo>
                  <a:pt x="1109230" y="4428807"/>
                </a:lnTo>
                <a:lnTo>
                  <a:pt x="1105416" y="4424045"/>
                </a:lnTo>
                <a:lnTo>
                  <a:pt x="1101603" y="4419600"/>
                </a:lnTo>
                <a:lnTo>
                  <a:pt x="1097789" y="4415155"/>
                </a:lnTo>
                <a:lnTo>
                  <a:pt x="1094610" y="4410392"/>
                </a:lnTo>
                <a:lnTo>
                  <a:pt x="1091432" y="4405630"/>
                </a:lnTo>
                <a:lnTo>
                  <a:pt x="1088889" y="4400550"/>
                </a:lnTo>
                <a:lnTo>
                  <a:pt x="1086347" y="4395787"/>
                </a:lnTo>
                <a:lnTo>
                  <a:pt x="1084122" y="4390707"/>
                </a:lnTo>
                <a:lnTo>
                  <a:pt x="1082215" y="4385310"/>
                </a:lnTo>
                <a:lnTo>
                  <a:pt x="1080308" y="4379912"/>
                </a:lnTo>
                <a:lnTo>
                  <a:pt x="1078719" y="4374515"/>
                </a:lnTo>
                <a:lnTo>
                  <a:pt x="1077765" y="4369435"/>
                </a:lnTo>
                <a:lnTo>
                  <a:pt x="1076494" y="4363720"/>
                </a:lnTo>
                <a:lnTo>
                  <a:pt x="1076176" y="4358322"/>
                </a:lnTo>
                <a:lnTo>
                  <a:pt x="1075858" y="4352607"/>
                </a:lnTo>
                <a:lnTo>
                  <a:pt x="1075540" y="4347527"/>
                </a:lnTo>
                <a:lnTo>
                  <a:pt x="1075858" y="4341812"/>
                </a:lnTo>
                <a:lnTo>
                  <a:pt x="1076176" y="4336097"/>
                </a:lnTo>
                <a:lnTo>
                  <a:pt x="1076494" y="4330700"/>
                </a:lnTo>
                <a:lnTo>
                  <a:pt x="1077765" y="4325302"/>
                </a:lnTo>
                <a:lnTo>
                  <a:pt x="1078719" y="4319905"/>
                </a:lnTo>
                <a:lnTo>
                  <a:pt x="1080308" y="4314507"/>
                </a:lnTo>
                <a:lnTo>
                  <a:pt x="1082215" y="4309110"/>
                </a:lnTo>
                <a:lnTo>
                  <a:pt x="1084122" y="4303712"/>
                </a:lnTo>
                <a:lnTo>
                  <a:pt x="1086347" y="4298950"/>
                </a:lnTo>
                <a:lnTo>
                  <a:pt x="1088889" y="4293870"/>
                </a:lnTo>
                <a:lnTo>
                  <a:pt x="1091432" y="4288790"/>
                </a:lnTo>
                <a:lnTo>
                  <a:pt x="1094610" y="4284027"/>
                </a:lnTo>
                <a:lnTo>
                  <a:pt x="1097789" y="4279265"/>
                </a:lnTo>
                <a:lnTo>
                  <a:pt x="1101603" y="4274820"/>
                </a:lnTo>
                <a:lnTo>
                  <a:pt x="1105416" y="4270375"/>
                </a:lnTo>
                <a:lnTo>
                  <a:pt x="1109230" y="4265930"/>
                </a:lnTo>
                <a:lnTo>
                  <a:pt x="2363710" y="3013075"/>
                </a:lnTo>
                <a:lnTo>
                  <a:pt x="2367841" y="3008312"/>
                </a:lnTo>
                <a:lnTo>
                  <a:pt x="2371656" y="3003867"/>
                </a:lnTo>
                <a:lnTo>
                  <a:pt x="2375470" y="2999422"/>
                </a:lnTo>
                <a:lnTo>
                  <a:pt x="2378648" y="2994660"/>
                </a:lnTo>
                <a:lnTo>
                  <a:pt x="2381826" y="2989897"/>
                </a:lnTo>
                <a:lnTo>
                  <a:pt x="2384369" y="2985135"/>
                </a:lnTo>
                <a:lnTo>
                  <a:pt x="2386911" y="2979737"/>
                </a:lnTo>
                <a:lnTo>
                  <a:pt x="2389136" y="2974975"/>
                </a:lnTo>
                <a:lnTo>
                  <a:pt x="2391043" y="2969577"/>
                </a:lnTo>
                <a:lnTo>
                  <a:pt x="2392950" y="2964180"/>
                </a:lnTo>
                <a:lnTo>
                  <a:pt x="2394222" y="2958782"/>
                </a:lnTo>
                <a:lnTo>
                  <a:pt x="2395493" y="2953385"/>
                </a:lnTo>
                <a:lnTo>
                  <a:pt x="2396129" y="2947987"/>
                </a:lnTo>
                <a:lnTo>
                  <a:pt x="2397082" y="2942590"/>
                </a:lnTo>
                <a:lnTo>
                  <a:pt x="2397400" y="2936875"/>
                </a:lnTo>
                <a:lnTo>
                  <a:pt x="2397717" y="2931160"/>
                </a:lnTo>
                <a:lnTo>
                  <a:pt x="2397400" y="2926080"/>
                </a:lnTo>
                <a:lnTo>
                  <a:pt x="2397082" y="2920365"/>
                </a:lnTo>
                <a:lnTo>
                  <a:pt x="2396129" y="2914967"/>
                </a:lnTo>
                <a:lnTo>
                  <a:pt x="2395493" y="2909252"/>
                </a:lnTo>
                <a:lnTo>
                  <a:pt x="2394222" y="2904172"/>
                </a:lnTo>
                <a:lnTo>
                  <a:pt x="2392950" y="2898775"/>
                </a:lnTo>
                <a:lnTo>
                  <a:pt x="2391043" y="2893377"/>
                </a:lnTo>
                <a:lnTo>
                  <a:pt x="2389136" y="2887980"/>
                </a:lnTo>
                <a:lnTo>
                  <a:pt x="2386911" y="2882900"/>
                </a:lnTo>
                <a:lnTo>
                  <a:pt x="2384369" y="2878137"/>
                </a:lnTo>
                <a:lnTo>
                  <a:pt x="2381826" y="2873057"/>
                </a:lnTo>
                <a:lnTo>
                  <a:pt x="2378648" y="2868295"/>
                </a:lnTo>
                <a:lnTo>
                  <a:pt x="2375470" y="2863532"/>
                </a:lnTo>
                <a:lnTo>
                  <a:pt x="2371656" y="2859087"/>
                </a:lnTo>
                <a:lnTo>
                  <a:pt x="2367841" y="2854642"/>
                </a:lnTo>
                <a:lnTo>
                  <a:pt x="2363710" y="2850197"/>
                </a:lnTo>
                <a:lnTo>
                  <a:pt x="2359578" y="2846070"/>
                </a:lnTo>
                <a:lnTo>
                  <a:pt x="2355128" y="2842260"/>
                </a:lnTo>
                <a:lnTo>
                  <a:pt x="2350361" y="2838450"/>
                </a:lnTo>
                <a:lnTo>
                  <a:pt x="2345911" y="2835592"/>
                </a:lnTo>
                <a:lnTo>
                  <a:pt x="2341144" y="2832100"/>
                </a:lnTo>
                <a:lnTo>
                  <a:pt x="2336058" y="2829560"/>
                </a:lnTo>
                <a:lnTo>
                  <a:pt x="2330973" y="2827020"/>
                </a:lnTo>
                <a:lnTo>
                  <a:pt x="2325570" y="2824797"/>
                </a:lnTo>
                <a:lnTo>
                  <a:pt x="2320485" y="2822892"/>
                </a:lnTo>
                <a:lnTo>
                  <a:pt x="2315399" y="2820987"/>
                </a:lnTo>
                <a:lnTo>
                  <a:pt x="2309678" y="2820035"/>
                </a:lnTo>
                <a:lnTo>
                  <a:pt x="2304593" y="2818447"/>
                </a:lnTo>
                <a:lnTo>
                  <a:pt x="2298872" y="2817812"/>
                </a:lnTo>
                <a:lnTo>
                  <a:pt x="2293469" y="2816860"/>
                </a:lnTo>
                <a:lnTo>
                  <a:pt x="2288066" y="2816542"/>
                </a:lnTo>
                <a:lnTo>
                  <a:pt x="2282345" y="2816542"/>
                </a:lnTo>
                <a:lnTo>
                  <a:pt x="2276942" y="2816542"/>
                </a:lnTo>
                <a:lnTo>
                  <a:pt x="2271221" y="2816860"/>
                </a:lnTo>
                <a:lnTo>
                  <a:pt x="2266136" y="2817812"/>
                </a:lnTo>
                <a:lnTo>
                  <a:pt x="2260415" y="2818447"/>
                </a:lnTo>
                <a:lnTo>
                  <a:pt x="2254694" y="2820035"/>
                </a:lnTo>
                <a:lnTo>
                  <a:pt x="2249608" y="2820987"/>
                </a:lnTo>
                <a:lnTo>
                  <a:pt x="2244523" y="2822892"/>
                </a:lnTo>
                <a:lnTo>
                  <a:pt x="2239120" y="2824797"/>
                </a:lnTo>
                <a:lnTo>
                  <a:pt x="2234035" y="2827020"/>
                </a:lnTo>
                <a:lnTo>
                  <a:pt x="2228631" y="2829560"/>
                </a:lnTo>
                <a:lnTo>
                  <a:pt x="2223864" y="2832100"/>
                </a:lnTo>
                <a:lnTo>
                  <a:pt x="2219097" y="2835592"/>
                </a:lnTo>
                <a:lnTo>
                  <a:pt x="2214011" y="2838450"/>
                </a:lnTo>
                <a:lnTo>
                  <a:pt x="2209562" y="2842260"/>
                </a:lnTo>
                <a:lnTo>
                  <a:pt x="2205112" y="2846070"/>
                </a:lnTo>
                <a:lnTo>
                  <a:pt x="2200980" y="2850197"/>
                </a:lnTo>
                <a:lnTo>
                  <a:pt x="1039308" y="4010660"/>
                </a:lnTo>
                <a:lnTo>
                  <a:pt x="1034858" y="4014787"/>
                </a:lnTo>
                <a:lnTo>
                  <a:pt x="1030408" y="4018280"/>
                </a:lnTo>
                <a:lnTo>
                  <a:pt x="1025959" y="4022090"/>
                </a:lnTo>
                <a:lnTo>
                  <a:pt x="1020873" y="4025582"/>
                </a:lnTo>
                <a:lnTo>
                  <a:pt x="1016106" y="4028440"/>
                </a:lnTo>
                <a:lnTo>
                  <a:pt x="1011338" y="4030980"/>
                </a:lnTo>
                <a:lnTo>
                  <a:pt x="1005935" y="4033520"/>
                </a:lnTo>
                <a:lnTo>
                  <a:pt x="1001168" y="4035742"/>
                </a:lnTo>
                <a:lnTo>
                  <a:pt x="996083" y="4037647"/>
                </a:lnTo>
                <a:lnTo>
                  <a:pt x="990362" y="4039552"/>
                </a:lnTo>
                <a:lnTo>
                  <a:pt x="985276" y="4041140"/>
                </a:lnTo>
                <a:lnTo>
                  <a:pt x="979555" y="4042092"/>
                </a:lnTo>
                <a:lnTo>
                  <a:pt x="974470" y="4043045"/>
                </a:lnTo>
                <a:lnTo>
                  <a:pt x="968749" y="4043680"/>
                </a:lnTo>
                <a:lnTo>
                  <a:pt x="963028" y="4043997"/>
                </a:lnTo>
                <a:lnTo>
                  <a:pt x="957625" y="4043997"/>
                </a:lnTo>
                <a:lnTo>
                  <a:pt x="952222" y="4043997"/>
                </a:lnTo>
                <a:lnTo>
                  <a:pt x="946819" y="4043680"/>
                </a:lnTo>
                <a:lnTo>
                  <a:pt x="941098" y="4043045"/>
                </a:lnTo>
                <a:lnTo>
                  <a:pt x="935377" y="4042092"/>
                </a:lnTo>
                <a:lnTo>
                  <a:pt x="930291" y="4041140"/>
                </a:lnTo>
                <a:lnTo>
                  <a:pt x="925206" y="4039552"/>
                </a:lnTo>
                <a:lnTo>
                  <a:pt x="919485" y="4037647"/>
                </a:lnTo>
                <a:lnTo>
                  <a:pt x="914400" y="4035742"/>
                </a:lnTo>
                <a:lnTo>
                  <a:pt x="908997" y="4033520"/>
                </a:lnTo>
                <a:lnTo>
                  <a:pt x="904230" y="4030980"/>
                </a:lnTo>
                <a:lnTo>
                  <a:pt x="899462" y="4028440"/>
                </a:lnTo>
                <a:lnTo>
                  <a:pt x="894377" y="4025582"/>
                </a:lnTo>
                <a:lnTo>
                  <a:pt x="889609" y="4022090"/>
                </a:lnTo>
                <a:lnTo>
                  <a:pt x="885159" y="4018280"/>
                </a:lnTo>
                <a:lnTo>
                  <a:pt x="880710" y="4014787"/>
                </a:lnTo>
                <a:lnTo>
                  <a:pt x="876260" y="4010660"/>
                </a:lnTo>
                <a:lnTo>
                  <a:pt x="872128" y="4006215"/>
                </a:lnTo>
                <a:lnTo>
                  <a:pt x="868315" y="4002087"/>
                </a:lnTo>
                <a:lnTo>
                  <a:pt x="864501" y="3997007"/>
                </a:lnTo>
                <a:lnTo>
                  <a:pt x="861640" y="3992562"/>
                </a:lnTo>
                <a:lnTo>
                  <a:pt x="858144" y="3987800"/>
                </a:lnTo>
                <a:lnTo>
                  <a:pt x="855601" y="3982720"/>
                </a:lnTo>
                <a:lnTo>
                  <a:pt x="853059" y="3977640"/>
                </a:lnTo>
                <a:lnTo>
                  <a:pt x="850834" y="3972560"/>
                </a:lnTo>
                <a:lnTo>
                  <a:pt x="848927" y="3967162"/>
                </a:lnTo>
                <a:lnTo>
                  <a:pt x="847020" y="3962082"/>
                </a:lnTo>
                <a:lnTo>
                  <a:pt x="846066" y="3956367"/>
                </a:lnTo>
                <a:lnTo>
                  <a:pt x="844477" y="3951287"/>
                </a:lnTo>
                <a:lnTo>
                  <a:pt x="843842" y="3945572"/>
                </a:lnTo>
                <a:lnTo>
                  <a:pt x="842888" y="3940175"/>
                </a:lnTo>
                <a:lnTo>
                  <a:pt x="842570" y="3934777"/>
                </a:lnTo>
                <a:lnTo>
                  <a:pt x="842570" y="3929380"/>
                </a:lnTo>
                <a:lnTo>
                  <a:pt x="842570" y="3923665"/>
                </a:lnTo>
                <a:lnTo>
                  <a:pt x="842888" y="3918267"/>
                </a:lnTo>
                <a:lnTo>
                  <a:pt x="843842" y="3912552"/>
                </a:lnTo>
                <a:lnTo>
                  <a:pt x="844477" y="3907155"/>
                </a:lnTo>
                <a:lnTo>
                  <a:pt x="846066" y="3901757"/>
                </a:lnTo>
                <a:lnTo>
                  <a:pt x="847020" y="3896360"/>
                </a:lnTo>
                <a:lnTo>
                  <a:pt x="848927" y="3891280"/>
                </a:lnTo>
                <a:lnTo>
                  <a:pt x="850834" y="3886200"/>
                </a:lnTo>
                <a:lnTo>
                  <a:pt x="853059" y="3880802"/>
                </a:lnTo>
                <a:lnTo>
                  <a:pt x="855601" y="3875722"/>
                </a:lnTo>
                <a:lnTo>
                  <a:pt x="858144" y="3870642"/>
                </a:lnTo>
                <a:lnTo>
                  <a:pt x="861640" y="3865880"/>
                </a:lnTo>
                <a:lnTo>
                  <a:pt x="864501" y="3861117"/>
                </a:lnTo>
                <a:lnTo>
                  <a:pt x="868315" y="3856672"/>
                </a:lnTo>
                <a:lnTo>
                  <a:pt x="872128" y="3852227"/>
                </a:lnTo>
                <a:lnTo>
                  <a:pt x="876260" y="3847782"/>
                </a:lnTo>
                <a:lnTo>
                  <a:pt x="1469015" y="3255962"/>
                </a:lnTo>
                <a:lnTo>
                  <a:pt x="1473147" y="3251517"/>
                </a:lnTo>
                <a:lnTo>
                  <a:pt x="1476961" y="3247072"/>
                </a:lnTo>
                <a:lnTo>
                  <a:pt x="1480139" y="3242627"/>
                </a:lnTo>
                <a:lnTo>
                  <a:pt x="1483635" y="3237547"/>
                </a:lnTo>
                <a:lnTo>
                  <a:pt x="1486496" y="3232785"/>
                </a:lnTo>
                <a:lnTo>
                  <a:pt x="1489674" y="3228022"/>
                </a:lnTo>
                <a:lnTo>
                  <a:pt x="1491899" y="3223260"/>
                </a:lnTo>
                <a:lnTo>
                  <a:pt x="1494124" y="3217862"/>
                </a:lnTo>
                <a:lnTo>
                  <a:pt x="1496349" y="3212782"/>
                </a:lnTo>
                <a:lnTo>
                  <a:pt x="1497938" y="3207067"/>
                </a:lnTo>
                <a:lnTo>
                  <a:pt x="1499209" y="3201987"/>
                </a:lnTo>
                <a:lnTo>
                  <a:pt x="1500481" y="3196590"/>
                </a:lnTo>
                <a:lnTo>
                  <a:pt x="1501434" y="3191192"/>
                </a:lnTo>
                <a:lnTo>
                  <a:pt x="1502387" y="3185477"/>
                </a:lnTo>
                <a:lnTo>
                  <a:pt x="1502705" y="3179762"/>
                </a:lnTo>
                <a:lnTo>
                  <a:pt x="1502705" y="3174682"/>
                </a:lnTo>
                <a:lnTo>
                  <a:pt x="1502705" y="3168967"/>
                </a:lnTo>
                <a:lnTo>
                  <a:pt x="1502387" y="3163570"/>
                </a:lnTo>
                <a:lnTo>
                  <a:pt x="1501434" y="3157855"/>
                </a:lnTo>
                <a:lnTo>
                  <a:pt x="1500481" y="3152775"/>
                </a:lnTo>
                <a:lnTo>
                  <a:pt x="1499209" y="3147060"/>
                </a:lnTo>
                <a:lnTo>
                  <a:pt x="1497938" y="3141980"/>
                </a:lnTo>
                <a:lnTo>
                  <a:pt x="1496349" y="3136265"/>
                </a:lnTo>
                <a:lnTo>
                  <a:pt x="1494124" y="3131185"/>
                </a:lnTo>
                <a:lnTo>
                  <a:pt x="1491899" y="3126105"/>
                </a:lnTo>
                <a:lnTo>
                  <a:pt x="1489674" y="3121025"/>
                </a:lnTo>
                <a:lnTo>
                  <a:pt x="1486496" y="3116262"/>
                </a:lnTo>
                <a:lnTo>
                  <a:pt x="1483635" y="3111182"/>
                </a:lnTo>
                <a:lnTo>
                  <a:pt x="1480139" y="3106420"/>
                </a:lnTo>
                <a:lnTo>
                  <a:pt x="1476961" y="3101975"/>
                </a:lnTo>
                <a:lnTo>
                  <a:pt x="1473147" y="3097530"/>
                </a:lnTo>
                <a:lnTo>
                  <a:pt x="1469015" y="3093085"/>
                </a:lnTo>
                <a:lnTo>
                  <a:pt x="1465201" y="3089592"/>
                </a:lnTo>
                <a:lnTo>
                  <a:pt x="1461070" y="3086417"/>
                </a:lnTo>
                <a:lnTo>
                  <a:pt x="1453441" y="3080067"/>
                </a:lnTo>
                <a:lnTo>
                  <a:pt x="1444860" y="3074670"/>
                </a:lnTo>
                <a:lnTo>
                  <a:pt x="1436279" y="3070225"/>
                </a:lnTo>
                <a:lnTo>
                  <a:pt x="1427379" y="3066732"/>
                </a:lnTo>
                <a:lnTo>
                  <a:pt x="1417844" y="3063557"/>
                </a:lnTo>
                <a:lnTo>
                  <a:pt x="1408627" y="3061335"/>
                </a:lnTo>
                <a:lnTo>
                  <a:pt x="1398774" y="3060382"/>
                </a:lnTo>
                <a:lnTo>
                  <a:pt x="1389558" y="3059430"/>
                </a:lnTo>
                <a:lnTo>
                  <a:pt x="1380023" y="3059747"/>
                </a:lnTo>
                <a:lnTo>
                  <a:pt x="1370170" y="3060700"/>
                </a:lnTo>
                <a:lnTo>
                  <a:pt x="1360953" y="3062605"/>
                </a:lnTo>
                <a:lnTo>
                  <a:pt x="1351418" y="3065145"/>
                </a:lnTo>
                <a:lnTo>
                  <a:pt x="1342518" y="3068955"/>
                </a:lnTo>
                <a:lnTo>
                  <a:pt x="1333619" y="3073082"/>
                </a:lnTo>
                <a:lnTo>
                  <a:pt x="1325038" y="3077845"/>
                </a:lnTo>
                <a:lnTo>
                  <a:pt x="0" y="441183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7866319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6" name="Freeform 9">
            <a:extLst>
              <a:ext uri="{FF2B5EF4-FFF2-40B4-BE49-F238E27FC236}">
                <a16:creationId xmlns="" xmlns:a16="http://schemas.microsoft.com/office/drawing/2014/main" id="{038C1AE9-1CD2-4474-B31B-0870D53550CB}"/>
              </a:ext>
            </a:extLst>
          </p:cNvPr>
          <p:cNvSpPr>
            <a:spLocks/>
          </p:cNvSpPr>
          <p:nvPr/>
        </p:nvSpPr>
        <p:spPr bwMode="auto">
          <a:xfrm>
            <a:off x="8656129" y="3781847"/>
            <a:ext cx="487871" cy="650875"/>
          </a:xfrm>
          <a:custGeom>
            <a:avLst/>
            <a:gdLst>
              <a:gd name="T0" fmla="*/ 105 w 1535"/>
              <a:gd name="T1" fmla="*/ 1944 h 2050"/>
              <a:gd name="T2" fmla="*/ 133 w 1535"/>
              <a:gd name="T3" fmla="*/ 1969 h 2050"/>
              <a:gd name="T4" fmla="*/ 163 w 1535"/>
              <a:gd name="T5" fmla="*/ 1990 h 2050"/>
              <a:gd name="T6" fmla="*/ 193 w 1535"/>
              <a:gd name="T7" fmla="*/ 2009 h 2050"/>
              <a:gd name="T8" fmla="*/ 226 w 1535"/>
              <a:gd name="T9" fmla="*/ 2024 h 2050"/>
              <a:gd name="T10" fmla="*/ 259 w 1535"/>
              <a:gd name="T11" fmla="*/ 2036 h 2050"/>
              <a:gd name="T12" fmla="*/ 293 w 1535"/>
              <a:gd name="T13" fmla="*/ 2044 h 2050"/>
              <a:gd name="T14" fmla="*/ 328 w 1535"/>
              <a:gd name="T15" fmla="*/ 2049 h 2050"/>
              <a:gd name="T16" fmla="*/ 362 w 1535"/>
              <a:gd name="T17" fmla="*/ 2050 h 2050"/>
              <a:gd name="T18" fmla="*/ 397 w 1535"/>
              <a:gd name="T19" fmla="*/ 2049 h 2050"/>
              <a:gd name="T20" fmla="*/ 432 w 1535"/>
              <a:gd name="T21" fmla="*/ 2044 h 2050"/>
              <a:gd name="T22" fmla="*/ 466 w 1535"/>
              <a:gd name="T23" fmla="*/ 2036 h 2050"/>
              <a:gd name="T24" fmla="*/ 500 w 1535"/>
              <a:gd name="T25" fmla="*/ 2024 h 2050"/>
              <a:gd name="T26" fmla="*/ 531 w 1535"/>
              <a:gd name="T27" fmla="*/ 2009 h 2050"/>
              <a:gd name="T28" fmla="*/ 563 w 1535"/>
              <a:gd name="T29" fmla="*/ 1990 h 2050"/>
              <a:gd name="T30" fmla="*/ 592 w 1535"/>
              <a:gd name="T31" fmla="*/ 1969 h 2050"/>
              <a:gd name="T32" fmla="*/ 619 w 1535"/>
              <a:gd name="T33" fmla="*/ 1944 h 2050"/>
              <a:gd name="T34" fmla="*/ 1535 w 1535"/>
              <a:gd name="T35" fmla="*/ 0 h 2050"/>
              <a:gd name="T36" fmla="*/ 105 w 1535"/>
              <a:gd name="T37" fmla="*/ 1430 h 2050"/>
              <a:gd name="T38" fmla="*/ 81 w 1535"/>
              <a:gd name="T39" fmla="*/ 1457 h 2050"/>
              <a:gd name="T40" fmla="*/ 59 w 1535"/>
              <a:gd name="T41" fmla="*/ 1486 h 2050"/>
              <a:gd name="T42" fmla="*/ 41 w 1535"/>
              <a:gd name="T43" fmla="*/ 1518 h 2050"/>
              <a:gd name="T44" fmla="*/ 25 w 1535"/>
              <a:gd name="T45" fmla="*/ 1550 h 2050"/>
              <a:gd name="T46" fmla="*/ 14 w 1535"/>
              <a:gd name="T47" fmla="*/ 1584 h 2050"/>
              <a:gd name="T48" fmla="*/ 5 w 1535"/>
              <a:gd name="T49" fmla="*/ 1618 h 2050"/>
              <a:gd name="T50" fmla="*/ 1 w 1535"/>
              <a:gd name="T51" fmla="*/ 1652 h 2050"/>
              <a:gd name="T52" fmla="*/ 0 w 1535"/>
              <a:gd name="T53" fmla="*/ 1687 h 2050"/>
              <a:gd name="T54" fmla="*/ 1 w 1535"/>
              <a:gd name="T55" fmla="*/ 1721 h 2050"/>
              <a:gd name="T56" fmla="*/ 5 w 1535"/>
              <a:gd name="T57" fmla="*/ 1756 h 2050"/>
              <a:gd name="T58" fmla="*/ 14 w 1535"/>
              <a:gd name="T59" fmla="*/ 1790 h 2050"/>
              <a:gd name="T60" fmla="*/ 25 w 1535"/>
              <a:gd name="T61" fmla="*/ 1823 h 2050"/>
              <a:gd name="T62" fmla="*/ 41 w 1535"/>
              <a:gd name="T63" fmla="*/ 1856 h 2050"/>
              <a:gd name="T64" fmla="*/ 59 w 1535"/>
              <a:gd name="T65" fmla="*/ 1887 h 2050"/>
              <a:gd name="T66" fmla="*/ 81 w 1535"/>
              <a:gd name="T67" fmla="*/ 1916 h 2050"/>
              <a:gd name="T68" fmla="*/ 105 w 1535"/>
              <a:gd name="T69" fmla="*/ 1944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lnTo>
                  <a:pt x="105" y="19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7" name="Freeform 10">
            <a:extLst>
              <a:ext uri="{FF2B5EF4-FFF2-40B4-BE49-F238E27FC236}">
                <a16:creationId xmlns="" xmlns:a16="http://schemas.microsoft.com/office/drawing/2014/main" id="{BA94BC0B-A203-4465-B49C-97FB232210FC}"/>
              </a:ext>
            </a:extLst>
          </p:cNvPr>
          <p:cNvSpPr>
            <a:spLocks/>
          </p:cNvSpPr>
          <p:nvPr/>
        </p:nvSpPr>
        <p:spPr bwMode="auto">
          <a:xfrm>
            <a:off x="932834" y="6108700"/>
            <a:ext cx="916943" cy="749300"/>
          </a:xfrm>
          <a:custGeom>
            <a:avLst/>
            <a:gdLst>
              <a:gd name="T0" fmla="*/ 2781 w 2886"/>
              <a:gd name="T1" fmla="*/ 104 h 2358"/>
              <a:gd name="T2" fmla="*/ 2754 w 2886"/>
              <a:gd name="T3" fmla="*/ 80 h 2358"/>
              <a:gd name="T4" fmla="*/ 2725 w 2886"/>
              <a:gd name="T5" fmla="*/ 59 h 2358"/>
              <a:gd name="T6" fmla="*/ 2694 w 2886"/>
              <a:gd name="T7" fmla="*/ 41 h 2358"/>
              <a:gd name="T8" fmla="*/ 2662 w 2886"/>
              <a:gd name="T9" fmla="*/ 26 h 2358"/>
              <a:gd name="T10" fmla="*/ 2630 w 2886"/>
              <a:gd name="T11" fmla="*/ 14 h 2358"/>
              <a:gd name="T12" fmla="*/ 2596 w 2886"/>
              <a:gd name="T13" fmla="*/ 6 h 2358"/>
              <a:gd name="T14" fmla="*/ 2562 w 2886"/>
              <a:gd name="T15" fmla="*/ 1 h 2358"/>
              <a:gd name="T16" fmla="*/ 2527 w 2886"/>
              <a:gd name="T17" fmla="*/ 0 h 2358"/>
              <a:gd name="T18" fmla="*/ 2493 w 2886"/>
              <a:gd name="T19" fmla="*/ 1 h 2358"/>
              <a:gd name="T20" fmla="*/ 2459 w 2886"/>
              <a:gd name="T21" fmla="*/ 6 h 2358"/>
              <a:gd name="T22" fmla="*/ 2425 w 2886"/>
              <a:gd name="T23" fmla="*/ 14 h 2358"/>
              <a:gd name="T24" fmla="*/ 2392 w 2886"/>
              <a:gd name="T25" fmla="*/ 26 h 2358"/>
              <a:gd name="T26" fmla="*/ 2361 w 2886"/>
              <a:gd name="T27" fmla="*/ 41 h 2358"/>
              <a:gd name="T28" fmla="*/ 2330 w 2886"/>
              <a:gd name="T29" fmla="*/ 59 h 2358"/>
              <a:gd name="T30" fmla="*/ 2301 w 2886"/>
              <a:gd name="T31" fmla="*/ 80 h 2358"/>
              <a:gd name="T32" fmla="*/ 2274 w 2886"/>
              <a:gd name="T33" fmla="*/ 104 h 2358"/>
              <a:gd name="T34" fmla="*/ 1035 w 2886"/>
              <a:gd name="T35" fmla="*/ 2358 h 2358"/>
              <a:gd name="T36" fmla="*/ 2781 w 2886"/>
              <a:gd name="T37" fmla="*/ 612 h 2358"/>
              <a:gd name="T38" fmla="*/ 2806 w 2886"/>
              <a:gd name="T39" fmla="*/ 583 h 2358"/>
              <a:gd name="T40" fmla="*/ 2827 w 2886"/>
              <a:gd name="T41" fmla="*/ 555 h 2358"/>
              <a:gd name="T42" fmla="*/ 2844 w 2886"/>
              <a:gd name="T43" fmla="*/ 525 h 2358"/>
              <a:gd name="T44" fmla="*/ 2860 w 2886"/>
              <a:gd name="T45" fmla="*/ 493 h 2358"/>
              <a:gd name="T46" fmla="*/ 2871 w 2886"/>
              <a:gd name="T47" fmla="*/ 460 h 2358"/>
              <a:gd name="T48" fmla="*/ 2880 w 2886"/>
              <a:gd name="T49" fmla="*/ 426 h 2358"/>
              <a:gd name="T50" fmla="*/ 2884 w 2886"/>
              <a:gd name="T51" fmla="*/ 392 h 2358"/>
              <a:gd name="T52" fmla="*/ 2886 w 2886"/>
              <a:gd name="T53" fmla="*/ 358 h 2358"/>
              <a:gd name="T54" fmla="*/ 2884 w 2886"/>
              <a:gd name="T55" fmla="*/ 324 h 2358"/>
              <a:gd name="T56" fmla="*/ 2880 w 2886"/>
              <a:gd name="T57" fmla="*/ 290 h 2358"/>
              <a:gd name="T58" fmla="*/ 2871 w 2886"/>
              <a:gd name="T59" fmla="*/ 256 h 2358"/>
              <a:gd name="T60" fmla="*/ 2860 w 2886"/>
              <a:gd name="T61" fmla="*/ 223 h 2358"/>
              <a:gd name="T62" fmla="*/ 2844 w 2886"/>
              <a:gd name="T63" fmla="*/ 191 h 2358"/>
              <a:gd name="T64" fmla="*/ 2827 w 2886"/>
              <a:gd name="T65" fmla="*/ 161 h 2358"/>
              <a:gd name="T66" fmla="*/ 2806 w 2886"/>
              <a:gd name="T67" fmla="*/ 131 h 2358"/>
              <a:gd name="T68" fmla="*/ 2781 w 2886"/>
              <a:gd name="T69" fmla="*/ 104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86" h="2358">
                <a:moveTo>
                  <a:pt x="2781" y="104"/>
                </a:moveTo>
                <a:lnTo>
                  <a:pt x="2781" y="104"/>
                </a:lnTo>
                <a:lnTo>
                  <a:pt x="2767" y="92"/>
                </a:lnTo>
                <a:lnTo>
                  <a:pt x="2754" y="80"/>
                </a:lnTo>
                <a:lnTo>
                  <a:pt x="2739" y="69"/>
                </a:lnTo>
                <a:lnTo>
                  <a:pt x="2725" y="59"/>
                </a:lnTo>
                <a:lnTo>
                  <a:pt x="2709" y="49"/>
                </a:lnTo>
                <a:lnTo>
                  <a:pt x="2694" y="41"/>
                </a:lnTo>
                <a:lnTo>
                  <a:pt x="2678" y="33"/>
                </a:lnTo>
                <a:lnTo>
                  <a:pt x="2662" y="26"/>
                </a:lnTo>
                <a:lnTo>
                  <a:pt x="2646" y="20"/>
                </a:lnTo>
                <a:lnTo>
                  <a:pt x="2630" y="14"/>
                </a:lnTo>
                <a:lnTo>
                  <a:pt x="2613" y="9"/>
                </a:lnTo>
                <a:lnTo>
                  <a:pt x="2596" y="6"/>
                </a:lnTo>
                <a:lnTo>
                  <a:pt x="2579" y="4"/>
                </a:lnTo>
                <a:lnTo>
                  <a:pt x="2562" y="1"/>
                </a:lnTo>
                <a:lnTo>
                  <a:pt x="2545" y="0"/>
                </a:lnTo>
                <a:lnTo>
                  <a:pt x="2527" y="0"/>
                </a:lnTo>
                <a:lnTo>
                  <a:pt x="2510" y="0"/>
                </a:lnTo>
                <a:lnTo>
                  <a:pt x="2493" y="1"/>
                </a:lnTo>
                <a:lnTo>
                  <a:pt x="2476" y="4"/>
                </a:lnTo>
                <a:lnTo>
                  <a:pt x="2459" y="6"/>
                </a:lnTo>
                <a:lnTo>
                  <a:pt x="2442" y="9"/>
                </a:lnTo>
                <a:lnTo>
                  <a:pt x="2425" y="14"/>
                </a:lnTo>
                <a:lnTo>
                  <a:pt x="2409" y="20"/>
                </a:lnTo>
                <a:lnTo>
                  <a:pt x="2392" y="26"/>
                </a:lnTo>
                <a:lnTo>
                  <a:pt x="2376" y="33"/>
                </a:lnTo>
                <a:lnTo>
                  <a:pt x="2361" y="41"/>
                </a:lnTo>
                <a:lnTo>
                  <a:pt x="2346" y="49"/>
                </a:lnTo>
                <a:lnTo>
                  <a:pt x="2330" y="59"/>
                </a:lnTo>
                <a:lnTo>
                  <a:pt x="2315" y="69"/>
                </a:lnTo>
                <a:lnTo>
                  <a:pt x="2301" y="80"/>
                </a:lnTo>
                <a:lnTo>
                  <a:pt x="2287" y="92"/>
                </a:lnTo>
                <a:lnTo>
                  <a:pt x="2274" y="104"/>
                </a:lnTo>
                <a:lnTo>
                  <a:pt x="0" y="2358"/>
                </a:lnTo>
                <a:lnTo>
                  <a:pt x="1035" y="2358"/>
                </a:lnTo>
                <a:lnTo>
                  <a:pt x="2781" y="612"/>
                </a:lnTo>
                <a:lnTo>
                  <a:pt x="2781" y="612"/>
                </a:lnTo>
                <a:lnTo>
                  <a:pt x="2794" y="597"/>
                </a:lnTo>
                <a:lnTo>
                  <a:pt x="2806" y="583"/>
                </a:lnTo>
                <a:lnTo>
                  <a:pt x="2816" y="569"/>
                </a:lnTo>
                <a:lnTo>
                  <a:pt x="2827" y="555"/>
                </a:lnTo>
                <a:lnTo>
                  <a:pt x="2836" y="540"/>
                </a:lnTo>
                <a:lnTo>
                  <a:pt x="2844" y="525"/>
                </a:lnTo>
                <a:lnTo>
                  <a:pt x="2853" y="508"/>
                </a:lnTo>
                <a:lnTo>
                  <a:pt x="2860" y="493"/>
                </a:lnTo>
                <a:lnTo>
                  <a:pt x="2866" y="477"/>
                </a:lnTo>
                <a:lnTo>
                  <a:pt x="2871" y="460"/>
                </a:lnTo>
                <a:lnTo>
                  <a:pt x="2875" y="442"/>
                </a:lnTo>
                <a:lnTo>
                  <a:pt x="2880" y="426"/>
                </a:lnTo>
                <a:lnTo>
                  <a:pt x="2882" y="410"/>
                </a:lnTo>
                <a:lnTo>
                  <a:pt x="2884" y="392"/>
                </a:lnTo>
                <a:lnTo>
                  <a:pt x="2886" y="374"/>
                </a:lnTo>
                <a:lnTo>
                  <a:pt x="2886" y="358"/>
                </a:lnTo>
                <a:lnTo>
                  <a:pt x="2886" y="340"/>
                </a:lnTo>
                <a:lnTo>
                  <a:pt x="2884" y="324"/>
                </a:lnTo>
                <a:lnTo>
                  <a:pt x="2882" y="306"/>
                </a:lnTo>
                <a:lnTo>
                  <a:pt x="2880" y="290"/>
                </a:lnTo>
                <a:lnTo>
                  <a:pt x="2875" y="272"/>
                </a:lnTo>
                <a:lnTo>
                  <a:pt x="2871" y="256"/>
                </a:lnTo>
                <a:lnTo>
                  <a:pt x="2866" y="239"/>
                </a:lnTo>
                <a:lnTo>
                  <a:pt x="2860" y="223"/>
                </a:lnTo>
                <a:lnTo>
                  <a:pt x="2853" y="207"/>
                </a:lnTo>
                <a:lnTo>
                  <a:pt x="2844" y="191"/>
                </a:lnTo>
                <a:lnTo>
                  <a:pt x="2836" y="176"/>
                </a:lnTo>
                <a:lnTo>
                  <a:pt x="2827" y="161"/>
                </a:lnTo>
                <a:lnTo>
                  <a:pt x="2816" y="146"/>
                </a:lnTo>
                <a:lnTo>
                  <a:pt x="2806" y="131"/>
                </a:lnTo>
                <a:lnTo>
                  <a:pt x="2794" y="117"/>
                </a:lnTo>
                <a:lnTo>
                  <a:pt x="2781" y="104"/>
                </a:lnTo>
                <a:lnTo>
                  <a:pt x="2781" y="104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8" name="Freeform 11">
            <a:extLst>
              <a:ext uri="{FF2B5EF4-FFF2-40B4-BE49-F238E27FC236}">
                <a16:creationId xmlns="" xmlns:a16="http://schemas.microsoft.com/office/drawing/2014/main" id="{D7ADF25A-7051-4AB0-B034-B6FCD4FFD81D}"/>
              </a:ext>
            </a:extLst>
          </p:cNvPr>
          <p:cNvSpPr>
            <a:spLocks/>
          </p:cNvSpPr>
          <p:nvPr userDrawn="1"/>
        </p:nvSpPr>
        <p:spPr bwMode="auto">
          <a:xfrm>
            <a:off x="0" y="2381551"/>
            <a:ext cx="1101285" cy="1266825"/>
          </a:xfrm>
          <a:custGeom>
            <a:avLst/>
            <a:gdLst>
              <a:gd name="T0" fmla="*/ 3357 w 3464"/>
              <a:gd name="T1" fmla="*/ 106 h 3991"/>
              <a:gd name="T2" fmla="*/ 3330 w 3464"/>
              <a:gd name="T3" fmla="*/ 81 h 3991"/>
              <a:gd name="T4" fmla="*/ 3301 w 3464"/>
              <a:gd name="T5" fmla="*/ 60 h 3991"/>
              <a:gd name="T6" fmla="*/ 3269 w 3464"/>
              <a:gd name="T7" fmla="*/ 41 h 3991"/>
              <a:gd name="T8" fmla="*/ 3238 w 3464"/>
              <a:gd name="T9" fmla="*/ 26 h 3991"/>
              <a:gd name="T10" fmla="*/ 3204 w 3464"/>
              <a:gd name="T11" fmla="*/ 14 h 3991"/>
              <a:gd name="T12" fmla="*/ 3170 w 3464"/>
              <a:gd name="T13" fmla="*/ 6 h 3991"/>
              <a:gd name="T14" fmla="*/ 3136 w 3464"/>
              <a:gd name="T15" fmla="*/ 1 h 3991"/>
              <a:gd name="T16" fmla="*/ 3100 w 3464"/>
              <a:gd name="T17" fmla="*/ 0 h 3991"/>
              <a:gd name="T18" fmla="*/ 3066 w 3464"/>
              <a:gd name="T19" fmla="*/ 1 h 3991"/>
              <a:gd name="T20" fmla="*/ 3031 w 3464"/>
              <a:gd name="T21" fmla="*/ 6 h 3991"/>
              <a:gd name="T22" fmla="*/ 2997 w 3464"/>
              <a:gd name="T23" fmla="*/ 14 h 3991"/>
              <a:gd name="T24" fmla="*/ 2964 w 3464"/>
              <a:gd name="T25" fmla="*/ 26 h 3991"/>
              <a:gd name="T26" fmla="*/ 2931 w 3464"/>
              <a:gd name="T27" fmla="*/ 41 h 3991"/>
              <a:gd name="T28" fmla="*/ 2901 w 3464"/>
              <a:gd name="T29" fmla="*/ 60 h 3991"/>
              <a:gd name="T30" fmla="*/ 2871 w 3464"/>
              <a:gd name="T31" fmla="*/ 81 h 3991"/>
              <a:gd name="T32" fmla="*/ 2843 w 3464"/>
              <a:gd name="T33" fmla="*/ 106 h 3991"/>
              <a:gd name="T34" fmla="*/ 0 w 3464"/>
              <a:gd name="T35" fmla="*/ 3991 h 3991"/>
              <a:gd name="T36" fmla="*/ 3357 w 3464"/>
              <a:gd name="T37" fmla="*/ 620 h 3991"/>
              <a:gd name="T38" fmla="*/ 3382 w 3464"/>
              <a:gd name="T39" fmla="*/ 593 h 3991"/>
              <a:gd name="T40" fmla="*/ 3404 w 3464"/>
              <a:gd name="T41" fmla="*/ 563 h 3991"/>
              <a:gd name="T42" fmla="*/ 3422 w 3464"/>
              <a:gd name="T43" fmla="*/ 532 h 3991"/>
              <a:gd name="T44" fmla="*/ 3437 w 3464"/>
              <a:gd name="T45" fmla="*/ 500 h 3991"/>
              <a:gd name="T46" fmla="*/ 3449 w 3464"/>
              <a:gd name="T47" fmla="*/ 466 h 3991"/>
              <a:gd name="T48" fmla="*/ 3457 w 3464"/>
              <a:gd name="T49" fmla="*/ 432 h 3991"/>
              <a:gd name="T50" fmla="*/ 3462 w 3464"/>
              <a:gd name="T51" fmla="*/ 398 h 3991"/>
              <a:gd name="T52" fmla="*/ 3464 w 3464"/>
              <a:gd name="T53" fmla="*/ 363 h 3991"/>
              <a:gd name="T54" fmla="*/ 3462 w 3464"/>
              <a:gd name="T55" fmla="*/ 329 h 3991"/>
              <a:gd name="T56" fmla="*/ 3457 w 3464"/>
              <a:gd name="T57" fmla="*/ 293 h 3991"/>
              <a:gd name="T58" fmla="*/ 3449 w 3464"/>
              <a:gd name="T59" fmla="*/ 259 h 3991"/>
              <a:gd name="T60" fmla="*/ 3437 w 3464"/>
              <a:gd name="T61" fmla="*/ 226 h 3991"/>
              <a:gd name="T62" fmla="*/ 3422 w 3464"/>
              <a:gd name="T63" fmla="*/ 194 h 3991"/>
              <a:gd name="T64" fmla="*/ 3404 w 3464"/>
              <a:gd name="T65" fmla="*/ 163 h 3991"/>
              <a:gd name="T66" fmla="*/ 3382 w 3464"/>
              <a:gd name="T67" fmla="*/ 134 h 3991"/>
              <a:gd name="T68" fmla="*/ 3357 w 3464"/>
              <a:gd name="T69" fmla="*/ 106 h 3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64" h="3991">
                <a:moveTo>
                  <a:pt x="3357" y="106"/>
                </a:moveTo>
                <a:lnTo>
                  <a:pt x="3357" y="106"/>
                </a:lnTo>
                <a:lnTo>
                  <a:pt x="3344" y="93"/>
                </a:lnTo>
                <a:lnTo>
                  <a:pt x="3330" y="81"/>
                </a:lnTo>
                <a:lnTo>
                  <a:pt x="3315" y="69"/>
                </a:lnTo>
                <a:lnTo>
                  <a:pt x="3301" y="60"/>
                </a:lnTo>
                <a:lnTo>
                  <a:pt x="3286" y="49"/>
                </a:lnTo>
                <a:lnTo>
                  <a:pt x="3269" y="41"/>
                </a:lnTo>
                <a:lnTo>
                  <a:pt x="3254" y="33"/>
                </a:lnTo>
                <a:lnTo>
                  <a:pt x="3238" y="26"/>
                </a:lnTo>
                <a:lnTo>
                  <a:pt x="3221" y="20"/>
                </a:lnTo>
                <a:lnTo>
                  <a:pt x="3204" y="14"/>
                </a:lnTo>
                <a:lnTo>
                  <a:pt x="3187" y="9"/>
                </a:lnTo>
                <a:lnTo>
                  <a:pt x="3170" y="6"/>
                </a:lnTo>
                <a:lnTo>
                  <a:pt x="3153" y="3"/>
                </a:lnTo>
                <a:lnTo>
                  <a:pt x="3136" y="1"/>
                </a:lnTo>
                <a:lnTo>
                  <a:pt x="3118" y="0"/>
                </a:lnTo>
                <a:lnTo>
                  <a:pt x="3100" y="0"/>
                </a:lnTo>
                <a:lnTo>
                  <a:pt x="3083" y="0"/>
                </a:lnTo>
                <a:lnTo>
                  <a:pt x="3066" y="1"/>
                </a:lnTo>
                <a:lnTo>
                  <a:pt x="3049" y="3"/>
                </a:lnTo>
                <a:lnTo>
                  <a:pt x="3031" y="6"/>
                </a:lnTo>
                <a:lnTo>
                  <a:pt x="3015" y="9"/>
                </a:lnTo>
                <a:lnTo>
                  <a:pt x="2997" y="14"/>
                </a:lnTo>
                <a:lnTo>
                  <a:pt x="2981" y="20"/>
                </a:lnTo>
                <a:lnTo>
                  <a:pt x="2964" y="26"/>
                </a:lnTo>
                <a:lnTo>
                  <a:pt x="2948" y="33"/>
                </a:lnTo>
                <a:lnTo>
                  <a:pt x="2931" y="41"/>
                </a:lnTo>
                <a:lnTo>
                  <a:pt x="2916" y="49"/>
                </a:lnTo>
                <a:lnTo>
                  <a:pt x="2901" y="60"/>
                </a:lnTo>
                <a:lnTo>
                  <a:pt x="2885" y="69"/>
                </a:lnTo>
                <a:lnTo>
                  <a:pt x="2871" y="81"/>
                </a:lnTo>
                <a:lnTo>
                  <a:pt x="2857" y="93"/>
                </a:lnTo>
                <a:lnTo>
                  <a:pt x="2843" y="106"/>
                </a:lnTo>
                <a:lnTo>
                  <a:pt x="0" y="2956"/>
                </a:lnTo>
                <a:lnTo>
                  <a:pt x="0" y="3991"/>
                </a:lnTo>
                <a:lnTo>
                  <a:pt x="3357" y="620"/>
                </a:lnTo>
                <a:lnTo>
                  <a:pt x="3357" y="620"/>
                </a:lnTo>
                <a:lnTo>
                  <a:pt x="3370" y="607"/>
                </a:lnTo>
                <a:lnTo>
                  <a:pt x="3382" y="593"/>
                </a:lnTo>
                <a:lnTo>
                  <a:pt x="3394" y="577"/>
                </a:lnTo>
                <a:lnTo>
                  <a:pt x="3404" y="563"/>
                </a:lnTo>
                <a:lnTo>
                  <a:pt x="3414" y="548"/>
                </a:lnTo>
                <a:lnTo>
                  <a:pt x="3422" y="532"/>
                </a:lnTo>
                <a:lnTo>
                  <a:pt x="3430" y="516"/>
                </a:lnTo>
                <a:lnTo>
                  <a:pt x="3437" y="500"/>
                </a:lnTo>
                <a:lnTo>
                  <a:pt x="3444" y="483"/>
                </a:lnTo>
                <a:lnTo>
                  <a:pt x="3449" y="466"/>
                </a:lnTo>
                <a:lnTo>
                  <a:pt x="3454" y="449"/>
                </a:lnTo>
                <a:lnTo>
                  <a:pt x="3457" y="432"/>
                </a:lnTo>
                <a:lnTo>
                  <a:pt x="3461" y="415"/>
                </a:lnTo>
                <a:lnTo>
                  <a:pt x="3462" y="398"/>
                </a:lnTo>
                <a:lnTo>
                  <a:pt x="3464" y="380"/>
                </a:lnTo>
                <a:lnTo>
                  <a:pt x="3464" y="363"/>
                </a:lnTo>
                <a:lnTo>
                  <a:pt x="3464" y="345"/>
                </a:lnTo>
                <a:lnTo>
                  <a:pt x="3462" y="329"/>
                </a:lnTo>
                <a:lnTo>
                  <a:pt x="3461" y="311"/>
                </a:lnTo>
                <a:lnTo>
                  <a:pt x="3457" y="293"/>
                </a:lnTo>
                <a:lnTo>
                  <a:pt x="3454" y="276"/>
                </a:lnTo>
                <a:lnTo>
                  <a:pt x="3449" y="259"/>
                </a:lnTo>
                <a:lnTo>
                  <a:pt x="3444" y="243"/>
                </a:lnTo>
                <a:lnTo>
                  <a:pt x="3437" y="226"/>
                </a:lnTo>
                <a:lnTo>
                  <a:pt x="3430" y="210"/>
                </a:lnTo>
                <a:lnTo>
                  <a:pt x="3422" y="194"/>
                </a:lnTo>
                <a:lnTo>
                  <a:pt x="3414" y="178"/>
                </a:lnTo>
                <a:lnTo>
                  <a:pt x="3404" y="163"/>
                </a:lnTo>
                <a:lnTo>
                  <a:pt x="3394" y="148"/>
                </a:lnTo>
                <a:lnTo>
                  <a:pt x="3382" y="134"/>
                </a:lnTo>
                <a:lnTo>
                  <a:pt x="3370" y="120"/>
                </a:lnTo>
                <a:lnTo>
                  <a:pt x="3357" y="106"/>
                </a:lnTo>
                <a:lnTo>
                  <a:pt x="3357" y="10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3019518" y="2132856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3019518" y="4612532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46920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02978FAA-C14E-4EDD-9D4A-94A548EDBD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5" r="50539"/>
          <a:stretch/>
        </p:blipFill>
        <p:spPr>
          <a:xfrm>
            <a:off x="5672359" y="0"/>
            <a:ext cx="3471641" cy="4252913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9E07B58E-BE2A-4170-A342-6D28879EF3C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8"/>
          <a:stretch>
            <a:fillRect/>
          </a:stretch>
        </p:blipFill>
        <p:spPr>
          <a:xfrm>
            <a:off x="0" y="2748565"/>
            <a:ext cx="4644008" cy="4109435"/>
          </a:xfrm>
          <a:custGeom>
            <a:avLst/>
            <a:gdLst>
              <a:gd name="connsiteX0" fmla="*/ 0 w 4644008"/>
              <a:gd name="connsiteY0" fmla="*/ 0 h 4109435"/>
              <a:gd name="connsiteX1" fmla="*/ 4644008 w 4644008"/>
              <a:gd name="connsiteY1" fmla="*/ 0 h 4109435"/>
              <a:gd name="connsiteX2" fmla="*/ 4644008 w 4644008"/>
              <a:gd name="connsiteY2" fmla="*/ 4109435 h 4109435"/>
              <a:gd name="connsiteX3" fmla="*/ 0 w 4644008"/>
              <a:gd name="connsiteY3" fmla="*/ 4109435 h 4109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008" h="4109435">
                <a:moveTo>
                  <a:pt x="0" y="0"/>
                </a:moveTo>
                <a:lnTo>
                  <a:pt x="4644008" y="0"/>
                </a:lnTo>
                <a:lnTo>
                  <a:pt x="4644008" y="4109435"/>
                </a:lnTo>
                <a:lnTo>
                  <a:pt x="0" y="4109435"/>
                </a:lnTo>
                <a:close/>
              </a:path>
            </a:pathLst>
          </a:custGeom>
        </p:spPr>
      </p:pic>
      <p:sp>
        <p:nvSpPr>
          <p:cNvPr id="45" name="Freeform: Shape 44">
            <a:extLst>
              <a:ext uri="{FF2B5EF4-FFF2-40B4-BE49-F238E27FC236}">
                <a16:creationId xmlns="" xmlns:a16="http://schemas.microsoft.com/office/drawing/2014/main" id="{4BBB5E71-AB95-4AAE-8D0C-2B8D78EC465D}"/>
              </a:ext>
            </a:extLst>
          </p:cNvPr>
          <p:cNvSpPr>
            <a:spLocks/>
          </p:cNvSpPr>
          <p:nvPr userDrawn="1"/>
        </p:nvSpPr>
        <p:spPr bwMode="auto">
          <a:xfrm>
            <a:off x="0" y="1"/>
            <a:ext cx="9147326" cy="6857999"/>
          </a:xfrm>
          <a:custGeom>
            <a:avLst/>
            <a:gdLst>
              <a:gd name="connsiteX0" fmla="*/ 0 w 9147326"/>
              <a:gd name="connsiteY0" fmla="*/ 0 h 6857999"/>
              <a:gd name="connsiteX1" fmla="*/ 9147326 w 9147326"/>
              <a:gd name="connsiteY1" fmla="*/ 0 h 6857999"/>
              <a:gd name="connsiteX2" fmla="*/ 9147326 w 9147326"/>
              <a:gd name="connsiteY2" fmla="*/ 126534 h 6857999"/>
              <a:gd name="connsiteX3" fmla="*/ 7728380 w 9147326"/>
              <a:gd name="connsiteY3" fmla="*/ 1544002 h 6857999"/>
              <a:gd name="connsiteX4" fmla="*/ 7724248 w 9147326"/>
              <a:gd name="connsiteY4" fmla="*/ 1548130 h 6857999"/>
              <a:gd name="connsiteX5" fmla="*/ 7720434 w 9147326"/>
              <a:gd name="connsiteY5" fmla="*/ 1552575 h 6857999"/>
              <a:gd name="connsiteX6" fmla="*/ 7717256 w 9147326"/>
              <a:gd name="connsiteY6" fmla="*/ 1557337 h 6857999"/>
              <a:gd name="connsiteX7" fmla="*/ 7713759 w 9147326"/>
              <a:gd name="connsiteY7" fmla="*/ 1561782 h 6857999"/>
              <a:gd name="connsiteX8" fmla="*/ 7710899 w 9147326"/>
              <a:gd name="connsiteY8" fmla="*/ 1566545 h 6857999"/>
              <a:gd name="connsiteX9" fmla="*/ 7707721 w 9147326"/>
              <a:gd name="connsiteY9" fmla="*/ 1571942 h 6857999"/>
              <a:gd name="connsiteX10" fmla="*/ 7705496 w 9147326"/>
              <a:gd name="connsiteY10" fmla="*/ 1576705 h 6857999"/>
              <a:gd name="connsiteX11" fmla="*/ 7702953 w 9147326"/>
              <a:gd name="connsiteY11" fmla="*/ 1581785 h 6857999"/>
              <a:gd name="connsiteX12" fmla="*/ 7701046 w 9147326"/>
              <a:gd name="connsiteY12" fmla="*/ 1587182 h 6857999"/>
              <a:gd name="connsiteX13" fmla="*/ 7699457 w 9147326"/>
              <a:gd name="connsiteY13" fmla="*/ 1592262 h 6857999"/>
              <a:gd name="connsiteX14" fmla="*/ 7698186 w 9147326"/>
              <a:gd name="connsiteY14" fmla="*/ 1597977 h 6857999"/>
              <a:gd name="connsiteX15" fmla="*/ 7696914 w 9147326"/>
              <a:gd name="connsiteY15" fmla="*/ 1603057 h 6857999"/>
              <a:gd name="connsiteX16" fmla="*/ 7695961 w 9147326"/>
              <a:gd name="connsiteY16" fmla="*/ 1608772 h 6857999"/>
              <a:gd name="connsiteX17" fmla="*/ 7695007 w 9147326"/>
              <a:gd name="connsiteY17" fmla="*/ 1614487 h 6857999"/>
              <a:gd name="connsiteX18" fmla="*/ 7694690 w 9147326"/>
              <a:gd name="connsiteY18" fmla="*/ 1619567 h 6857999"/>
              <a:gd name="connsiteX19" fmla="*/ 7694690 w 9147326"/>
              <a:gd name="connsiteY19" fmla="*/ 1625282 h 6857999"/>
              <a:gd name="connsiteX20" fmla="*/ 7694690 w 9147326"/>
              <a:gd name="connsiteY20" fmla="*/ 1630680 h 6857999"/>
              <a:gd name="connsiteX21" fmla="*/ 7695007 w 9147326"/>
              <a:gd name="connsiteY21" fmla="*/ 1636395 h 6857999"/>
              <a:gd name="connsiteX22" fmla="*/ 7695961 w 9147326"/>
              <a:gd name="connsiteY22" fmla="*/ 1641792 h 6857999"/>
              <a:gd name="connsiteX23" fmla="*/ 7696914 w 9147326"/>
              <a:gd name="connsiteY23" fmla="*/ 1647190 h 6857999"/>
              <a:gd name="connsiteX24" fmla="*/ 7698186 w 9147326"/>
              <a:gd name="connsiteY24" fmla="*/ 1652587 h 6857999"/>
              <a:gd name="connsiteX25" fmla="*/ 7699457 w 9147326"/>
              <a:gd name="connsiteY25" fmla="*/ 1657985 h 6857999"/>
              <a:gd name="connsiteX26" fmla="*/ 7701046 w 9147326"/>
              <a:gd name="connsiteY26" fmla="*/ 1663065 h 6857999"/>
              <a:gd name="connsiteX27" fmla="*/ 7702953 w 9147326"/>
              <a:gd name="connsiteY27" fmla="*/ 1668462 h 6857999"/>
              <a:gd name="connsiteX28" fmla="*/ 7705178 w 9147326"/>
              <a:gd name="connsiteY28" fmla="*/ 1673542 h 6857999"/>
              <a:gd name="connsiteX29" fmla="*/ 7707721 w 9147326"/>
              <a:gd name="connsiteY29" fmla="*/ 1678940 h 6857999"/>
              <a:gd name="connsiteX30" fmla="*/ 7710899 w 9147326"/>
              <a:gd name="connsiteY30" fmla="*/ 1683702 h 6857999"/>
              <a:gd name="connsiteX31" fmla="*/ 7713759 w 9147326"/>
              <a:gd name="connsiteY31" fmla="*/ 1688465 h 6857999"/>
              <a:gd name="connsiteX32" fmla="*/ 7717256 w 9147326"/>
              <a:gd name="connsiteY32" fmla="*/ 1693227 h 6857999"/>
              <a:gd name="connsiteX33" fmla="*/ 7720434 w 9147326"/>
              <a:gd name="connsiteY33" fmla="*/ 1697672 h 6857999"/>
              <a:gd name="connsiteX34" fmla="*/ 7724248 w 9147326"/>
              <a:gd name="connsiteY34" fmla="*/ 1702435 h 6857999"/>
              <a:gd name="connsiteX35" fmla="*/ 7728380 w 9147326"/>
              <a:gd name="connsiteY35" fmla="*/ 1706245 h 6857999"/>
              <a:gd name="connsiteX36" fmla="*/ 7732829 w 9147326"/>
              <a:gd name="connsiteY36" fmla="*/ 1710372 h 6857999"/>
              <a:gd name="connsiteX37" fmla="*/ 7737279 w 9147326"/>
              <a:gd name="connsiteY37" fmla="*/ 1714500 h 6857999"/>
              <a:gd name="connsiteX38" fmla="*/ 7741729 w 9147326"/>
              <a:gd name="connsiteY38" fmla="*/ 1717992 h 6857999"/>
              <a:gd name="connsiteX39" fmla="*/ 7746496 w 9147326"/>
              <a:gd name="connsiteY39" fmla="*/ 1721167 h 6857999"/>
              <a:gd name="connsiteX40" fmla="*/ 7751581 w 9147326"/>
              <a:gd name="connsiteY40" fmla="*/ 1724342 h 6857999"/>
              <a:gd name="connsiteX41" fmla="*/ 7756349 w 9147326"/>
              <a:gd name="connsiteY41" fmla="*/ 1727200 h 6857999"/>
              <a:gd name="connsiteX42" fmla="*/ 7761434 w 9147326"/>
              <a:gd name="connsiteY42" fmla="*/ 1729422 h 6857999"/>
              <a:gd name="connsiteX43" fmla="*/ 7766202 w 9147326"/>
              <a:gd name="connsiteY43" fmla="*/ 1731645 h 6857999"/>
              <a:gd name="connsiteX44" fmla="*/ 7771605 w 9147326"/>
              <a:gd name="connsiteY44" fmla="*/ 1733867 h 6857999"/>
              <a:gd name="connsiteX45" fmla="*/ 7777326 w 9147326"/>
              <a:gd name="connsiteY45" fmla="*/ 1735455 h 6857999"/>
              <a:gd name="connsiteX46" fmla="*/ 7782411 w 9147326"/>
              <a:gd name="connsiteY46" fmla="*/ 1737042 h 6857999"/>
              <a:gd name="connsiteX47" fmla="*/ 7788132 w 9147326"/>
              <a:gd name="connsiteY47" fmla="*/ 1737995 h 6857999"/>
              <a:gd name="connsiteX48" fmla="*/ 7793217 w 9147326"/>
              <a:gd name="connsiteY48" fmla="*/ 1739265 h 6857999"/>
              <a:gd name="connsiteX49" fmla="*/ 7798938 w 9147326"/>
              <a:gd name="connsiteY49" fmla="*/ 1739900 h 6857999"/>
              <a:gd name="connsiteX50" fmla="*/ 7804341 w 9147326"/>
              <a:gd name="connsiteY50" fmla="*/ 1740217 h 6857999"/>
              <a:gd name="connsiteX51" fmla="*/ 7810062 w 9147326"/>
              <a:gd name="connsiteY51" fmla="*/ 1740217 h 6857999"/>
              <a:gd name="connsiteX52" fmla="*/ 7815148 w 9147326"/>
              <a:gd name="connsiteY52" fmla="*/ 1740217 h 6857999"/>
              <a:gd name="connsiteX53" fmla="*/ 7820868 w 9147326"/>
              <a:gd name="connsiteY53" fmla="*/ 1739900 h 6857999"/>
              <a:gd name="connsiteX54" fmla="*/ 7826272 w 9147326"/>
              <a:gd name="connsiteY54" fmla="*/ 1739265 h 6857999"/>
              <a:gd name="connsiteX55" fmla="*/ 7831993 w 9147326"/>
              <a:gd name="connsiteY55" fmla="*/ 1737995 h 6857999"/>
              <a:gd name="connsiteX56" fmla="*/ 7837396 w 9147326"/>
              <a:gd name="connsiteY56" fmla="*/ 1737042 h 6857999"/>
              <a:gd name="connsiteX57" fmla="*/ 7842799 w 9147326"/>
              <a:gd name="connsiteY57" fmla="*/ 1735455 h 6857999"/>
              <a:gd name="connsiteX58" fmla="*/ 7848202 w 9147326"/>
              <a:gd name="connsiteY58" fmla="*/ 1733867 h 6857999"/>
              <a:gd name="connsiteX59" fmla="*/ 7853287 w 9147326"/>
              <a:gd name="connsiteY59" fmla="*/ 1731645 h 6857999"/>
              <a:gd name="connsiteX60" fmla="*/ 7858373 w 9147326"/>
              <a:gd name="connsiteY60" fmla="*/ 1729422 h 6857999"/>
              <a:gd name="connsiteX61" fmla="*/ 7863458 w 9147326"/>
              <a:gd name="connsiteY61" fmla="*/ 1727200 h 6857999"/>
              <a:gd name="connsiteX62" fmla="*/ 7868225 w 9147326"/>
              <a:gd name="connsiteY62" fmla="*/ 1724342 h 6857999"/>
              <a:gd name="connsiteX63" fmla="*/ 7872993 w 9147326"/>
              <a:gd name="connsiteY63" fmla="*/ 1721167 h 6857999"/>
              <a:gd name="connsiteX64" fmla="*/ 7877760 w 9147326"/>
              <a:gd name="connsiteY64" fmla="*/ 1717992 h 6857999"/>
              <a:gd name="connsiteX65" fmla="*/ 7882528 w 9147326"/>
              <a:gd name="connsiteY65" fmla="*/ 1714500 h 6857999"/>
              <a:gd name="connsiteX66" fmla="*/ 7886977 w 9147326"/>
              <a:gd name="connsiteY66" fmla="*/ 1710372 h 6857999"/>
              <a:gd name="connsiteX67" fmla="*/ 7891427 w 9147326"/>
              <a:gd name="connsiteY67" fmla="*/ 1706245 h 6857999"/>
              <a:gd name="connsiteX68" fmla="*/ 7996947 w 9147326"/>
              <a:gd name="connsiteY68" fmla="*/ 1601152 h 6857999"/>
              <a:gd name="connsiteX69" fmla="*/ 8001079 w 9147326"/>
              <a:gd name="connsiteY69" fmla="*/ 1597342 h 6857999"/>
              <a:gd name="connsiteX70" fmla="*/ 8005528 w 9147326"/>
              <a:gd name="connsiteY70" fmla="*/ 1593215 h 6857999"/>
              <a:gd name="connsiteX71" fmla="*/ 8010296 w 9147326"/>
              <a:gd name="connsiteY71" fmla="*/ 1589722 h 6857999"/>
              <a:gd name="connsiteX72" fmla="*/ 8014745 w 9147326"/>
              <a:gd name="connsiteY72" fmla="*/ 1586547 h 6857999"/>
              <a:gd name="connsiteX73" fmla="*/ 8019831 w 9147326"/>
              <a:gd name="connsiteY73" fmla="*/ 1583372 h 6857999"/>
              <a:gd name="connsiteX74" fmla="*/ 8024916 w 9147326"/>
              <a:gd name="connsiteY74" fmla="*/ 1580515 h 6857999"/>
              <a:gd name="connsiteX75" fmla="*/ 8029683 w 9147326"/>
              <a:gd name="connsiteY75" fmla="*/ 1578292 h 6857999"/>
              <a:gd name="connsiteX76" fmla="*/ 8035087 w 9147326"/>
              <a:gd name="connsiteY76" fmla="*/ 1576070 h 6857999"/>
              <a:gd name="connsiteX77" fmla="*/ 8040172 w 9147326"/>
              <a:gd name="connsiteY77" fmla="*/ 1573847 h 6857999"/>
              <a:gd name="connsiteX78" fmla="*/ 8045575 w 9147326"/>
              <a:gd name="connsiteY78" fmla="*/ 1572260 h 6857999"/>
              <a:gd name="connsiteX79" fmla="*/ 8050978 w 9147326"/>
              <a:gd name="connsiteY79" fmla="*/ 1570672 h 6857999"/>
              <a:gd name="connsiteX80" fmla="*/ 8056381 w 9147326"/>
              <a:gd name="connsiteY80" fmla="*/ 1569720 h 6857999"/>
              <a:gd name="connsiteX81" fmla="*/ 8061784 w 9147326"/>
              <a:gd name="connsiteY81" fmla="*/ 1568450 h 6857999"/>
              <a:gd name="connsiteX82" fmla="*/ 8067505 w 9147326"/>
              <a:gd name="connsiteY82" fmla="*/ 1568132 h 6857999"/>
              <a:gd name="connsiteX83" fmla="*/ 8072591 w 9147326"/>
              <a:gd name="connsiteY83" fmla="*/ 1567497 h 6857999"/>
              <a:gd name="connsiteX84" fmla="*/ 8078312 w 9147326"/>
              <a:gd name="connsiteY84" fmla="*/ 1567497 h 6857999"/>
              <a:gd name="connsiteX85" fmla="*/ 8083715 w 9147326"/>
              <a:gd name="connsiteY85" fmla="*/ 1567497 h 6857999"/>
              <a:gd name="connsiteX86" fmla="*/ 8089436 w 9147326"/>
              <a:gd name="connsiteY86" fmla="*/ 1568132 h 6857999"/>
              <a:gd name="connsiteX87" fmla="*/ 8095157 w 9147326"/>
              <a:gd name="connsiteY87" fmla="*/ 1568450 h 6857999"/>
              <a:gd name="connsiteX88" fmla="*/ 8100242 w 9147326"/>
              <a:gd name="connsiteY88" fmla="*/ 1569720 h 6857999"/>
              <a:gd name="connsiteX89" fmla="*/ 8105963 w 9147326"/>
              <a:gd name="connsiteY89" fmla="*/ 1570672 h 6857999"/>
              <a:gd name="connsiteX90" fmla="*/ 8111048 w 9147326"/>
              <a:gd name="connsiteY90" fmla="*/ 1572260 h 6857999"/>
              <a:gd name="connsiteX91" fmla="*/ 8116451 w 9147326"/>
              <a:gd name="connsiteY91" fmla="*/ 1573847 h 6857999"/>
              <a:gd name="connsiteX92" fmla="*/ 8121537 w 9147326"/>
              <a:gd name="connsiteY92" fmla="*/ 1576070 h 6857999"/>
              <a:gd name="connsiteX93" fmla="*/ 8126622 w 9147326"/>
              <a:gd name="connsiteY93" fmla="*/ 1578292 h 6857999"/>
              <a:gd name="connsiteX94" fmla="*/ 8132025 w 9147326"/>
              <a:gd name="connsiteY94" fmla="*/ 1580515 h 6857999"/>
              <a:gd name="connsiteX95" fmla="*/ 8136793 w 9147326"/>
              <a:gd name="connsiteY95" fmla="*/ 1583372 h 6857999"/>
              <a:gd name="connsiteX96" fmla="*/ 8141560 w 9147326"/>
              <a:gd name="connsiteY96" fmla="*/ 1586547 h 6857999"/>
              <a:gd name="connsiteX97" fmla="*/ 8146645 w 9147326"/>
              <a:gd name="connsiteY97" fmla="*/ 1589722 h 6857999"/>
              <a:gd name="connsiteX98" fmla="*/ 8151095 w 9147326"/>
              <a:gd name="connsiteY98" fmla="*/ 1593215 h 6857999"/>
              <a:gd name="connsiteX99" fmla="*/ 8155545 w 9147326"/>
              <a:gd name="connsiteY99" fmla="*/ 1597342 h 6857999"/>
              <a:gd name="connsiteX100" fmla="*/ 8159676 w 9147326"/>
              <a:gd name="connsiteY100" fmla="*/ 1601152 h 6857999"/>
              <a:gd name="connsiteX101" fmla="*/ 8163808 w 9147326"/>
              <a:gd name="connsiteY101" fmla="*/ 1605280 h 6857999"/>
              <a:gd name="connsiteX102" fmla="*/ 8167940 w 9147326"/>
              <a:gd name="connsiteY102" fmla="*/ 1609725 h 6857999"/>
              <a:gd name="connsiteX103" fmla="*/ 8171118 w 9147326"/>
              <a:gd name="connsiteY103" fmla="*/ 1614487 h 6857999"/>
              <a:gd name="connsiteX104" fmla="*/ 8174614 w 9147326"/>
              <a:gd name="connsiteY104" fmla="*/ 1619250 h 6857999"/>
              <a:gd name="connsiteX105" fmla="*/ 8177475 w 9147326"/>
              <a:gd name="connsiteY105" fmla="*/ 1624012 h 6857999"/>
              <a:gd name="connsiteX106" fmla="*/ 8180653 w 9147326"/>
              <a:gd name="connsiteY106" fmla="*/ 1628775 h 6857999"/>
              <a:gd name="connsiteX107" fmla="*/ 8182878 w 9147326"/>
              <a:gd name="connsiteY107" fmla="*/ 1634172 h 6857999"/>
              <a:gd name="connsiteX108" fmla="*/ 8185103 w 9147326"/>
              <a:gd name="connsiteY108" fmla="*/ 1639252 h 6857999"/>
              <a:gd name="connsiteX109" fmla="*/ 8187328 w 9147326"/>
              <a:gd name="connsiteY109" fmla="*/ 1644650 h 6857999"/>
              <a:gd name="connsiteX110" fmla="*/ 8188599 w 9147326"/>
              <a:gd name="connsiteY110" fmla="*/ 1649730 h 6857999"/>
              <a:gd name="connsiteX111" fmla="*/ 8190188 w 9147326"/>
              <a:gd name="connsiteY111" fmla="*/ 1654810 h 6857999"/>
              <a:gd name="connsiteX112" fmla="*/ 8191459 w 9147326"/>
              <a:gd name="connsiteY112" fmla="*/ 1660525 h 6857999"/>
              <a:gd name="connsiteX113" fmla="*/ 8192413 w 9147326"/>
              <a:gd name="connsiteY113" fmla="*/ 1666240 h 6857999"/>
              <a:gd name="connsiteX114" fmla="*/ 8192731 w 9147326"/>
              <a:gd name="connsiteY114" fmla="*/ 1671320 h 6857999"/>
              <a:gd name="connsiteX115" fmla="*/ 8193684 w 9147326"/>
              <a:gd name="connsiteY115" fmla="*/ 1677035 h 6857999"/>
              <a:gd name="connsiteX116" fmla="*/ 8193684 w 9147326"/>
              <a:gd name="connsiteY116" fmla="*/ 1682432 h 6857999"/>
              <a:gd name="connsiteX117" fmla="*/ 8193684 w 9147326"/>
              <a:gd name="connsiteY117" fmla="*/ 1688147 h 6857999"/>
              <a:gd name="connsiteX118" fmla="*/ 8192731 w 9147326"/>
              <a:gd name="connsiteY118" fmla="*/ 1693227 h 6857999"/>
              <a:gd name="connsiteX119" fmla="*/ 8192413 w 9147326"/>
              <a:gd name="connsiteY119" fmla="*/ 1698942 h 6857999"/>
              <a:gd name="connsiteX120" fmla="*/ 8191459 w 9147326"/>
              <a:gd name="connsiteY120" fmla="*/ 1704657 h 6857999"/>
              <a:gd name="connsiteX121" fmla="*/ 8190188 w 9147326"/>
              <a:gd name="connsiteY121" fmla="*/ 1709737 h 6857999"/>
              <a:gd name="connsiteX122" fmla="*/ 8188599 w 9147326"/>
              <a:gd name="connsiteY122" fmla="*/ 1715452 h 6857999"/>
              <a:gd name="connsiteX123" fmla="*/ 8187328 w 9147326"/>
              <a:gd name="connsiteY123" fmla="*/ 1720532 h 6857999"/>
              <a:gd name="connsiteX124" fmla="*/ 8185103 w 9147326"/>
              <a:gd name="connsiteY124" fmla="*/ 1725930 h 6857999"/>
              <a:gd name="connsiteX125" fmla="*/ 8182878 w 9147326"/>
              <a:gd name="connsiteY125" fmla="*/ 1731010 h 6857999"/>
              <a:gd name="connsiteX126" fmla="*/ 8180653 w 9147326"/>
              <a:gd name="connsiteY126" fmla="*/ 1735772 h 6857999"/>
              <a:gd name="connsiteX127" fmla="*/ 8177475 w 9147326"/>
              <a:gd name="connsiteY127" fmla="*/ 1741170 h 6857999"/>
              <a:gd name="connsiteX128" fmla="*/ 8174614 w 9147326"/>
              <a:gd name="connsiteY128" fmla="*/ 1745932 h 6857999"/>
              <a:gd name="connsiteX129" fmla="*/ 8171118 w 9147326"/>
              <a:gd name="connsiteY129" fmla="*/ 1750377 h 6857999"/>
              <a:gd name="connsiteX130" fmla="*/ 8167940 w 9147326"/>
              <a:gd name="connsiteY130" fmla="*/ 1755140 h 6857999"/>
              <a:gd name="connsiteX131" fmla="*/ 8163808 w 9147326"/>
              <a:gd name="connsiteY131" fmla="*/ 1759585 h 6857999"/>
              <a:gd name="connsiteX132" fmla="*/ 8159676 w 9147326"/>
              <a:gd name="connsiteY132" fmla="*/ 1763712 h 6857999"/>
              <a:gd name="connsiteX133" fmla="*/ 7490960 w 9147326"/>
              <a:gd name="connsiteY133" fmla="*/ 2432050 h 6857999"/>
              <a:gd name="connsiteX134" fmla="*/ 7486828 w 9147326"/>
              <a:gd name="connsiteY134" fmla="*/ 2436495 h 6857999"/>
              <a:gd name="connsiteX135" fmla="*/ 7482696 w 9147326"/>
              <a:gd name="connsiteY135" fmla="*/ 2440940 h 6857999"/>
              <a:gd name="connsiteX136" fmla="*/ 7479518 w 9147326"/>
              <a:gd name="connsiteY136" fmla="*/ 2445385 h 6857999"/>
              <a:gd name="connsiteX137" fmla="*/ 7476022 w 9147326"/>
              <a:gd name="connsiteY137" fmla="*/ 2450148 h 6857999"/>
              <a:gd name="connsiteX138" fmla="*/ 7473161 w 9147326"/>
              <a:gd name="connsiteY138" fmla="*/ 2454910 h 6857999"/>
              <a:gd name="connsiteX139" fmla="*/ 7469983 w 9147326"/>
              <a:gd name="connsiteY139" fmla="*/ 2459990 h 6857999"/>
              <a:gd name="connsiteX140" fmla="*/ 7467758 w 9147326"/>
              <a:gd name="connsiteY140" fmla="*/ 2464752 h 6857999"/>
              <a:gd name="connsiteX141" fmla="*/ 7465533 w 9147326"/>
              <a:gd name="connsiteY141" fmla="*/ 2469833 h 6857999"/>
              <a:gd name="connsiteX142" fmla="*/ 7463309 w 9147326"/>
              <a:gd name="connsiteY142" fmla="*/ 2475230 h 6857999"/>
              <a:gd name="connsiteX143" fmla="*/ 7462037 w 9147326"/>
              <a:gd name="connsiteY143" fmla="*/ 2480628 h 6857999"/>
              <a:gd name="connsiteX144" fmla="*/ 7460448 w 9147326"/>
              <a:gd name="connsiteY144" fmla="*/ 2486025 h 6857999"/>
              <a:gd name="connsiteX145" fmla="*/ 7459177 w 9147326"/>
              <a:gd name="connsiteY145" fmla="*/ 2491105 h 6857999"/>
              <a:gd name="connsiteX146" fmla="*/ 7458223 w 9147326"/>
              <a:gd name="connsiteY146" fmla="*/ 2496820 h 6857999"/>
              <a:gd name="connsiteX147" fmla="*/ 7457270 w 9147326"/>
              <a:gd name="connsiteY147" fmla="*/ 2502535 h 6857999"/>
              <a:gd name="connsiteX148" fmla="*/ 7456952 w 9147326"/>
              <a:gd name="connsiteY148" fmla="*/ 2507932 h 6857999"/>
              <a:gd name="connsiteX149" fmla="*/ 7456952 w 9147326"/>
              <a:gd name="connsiteY149" fmla="*/ 2513330 h 6857999"/>
              <a:gd name="connsiteX150" fmla="*/ 7456952 w 9147326"/>
              <a:gd name="connsiteY150" fmla="*/ 2518727 h 6857999"/>
              <a:gd name="connsiteX151" fmla="*/ 7457270 w 9147326"/>
              <a:gd name="connsiteY151" fmla="*/ 2524442 h 6857999"/>
              <a:gd name="connsiteX152" fmla="*/ 7458223 w 9147326"/>
              <a:gd name="connsiteY152" fmla="*/ 2529840 h 6857999"/>
              <a:gd name="connsiteX153" fmla="*/ 7459177 w 9147326"/>
              <a:gd name="connsiteY153" fmla="*/ 2535237 h 6857999"/>
              <a:gd name="connsiteX154" fmla="*/ 7460448 w 9147326"/>
              <a:gd name="connsiteY154" fmla="*/ 2540635 h 6857999"/>
              <a:gd name="connsiteX155" fmla="*/ 7462037 w 9147326"/>
              <a:gd name="connsiteY155" fmla="*/ 2546032 h 6857999"/>
              <a:gd name="connsiteX156" fmla="*/ 7463309 w 9147326"/>
              <a:gd name="connsiteY156" fmla="*/ 2551430 h 6857999"/>
              <a:gd name="connsiteX157" fmla="*/ 7465533 w 9147326"/>
              <a:gd name="connsiteY157" fmla="*/ 2556827 h 6857999"/>
              <a:gd name="connsiteX158" fmla="*/ 7467758 w 9147326"/>
              <a:gd name="connsiteY158" fmla="*/ 2561590 h 6857999"/>
              <a:gd name="connsiteX159" fmla="*/ 7469983 w 9147326"/>
              <a:gd name="connsiteY159" fmla="*/ 2566987 h 6857999"/>
              <a:gd name="connsiteX160" fmla="*/ 7473161 w 9147326"/>
              <a:gd name="connsiteY160" fmla="*/ 2571750 h 6857999"/>
              <a:gd name="connsiteX161" fmla="*/ 7476022 w 9147326"/>
              <a:gd name="connsiteY161" fmla="*/ 2576512 h 6857999"/>
              <a:gd name="connsiteX162" fmla="*/ 7479518 w 9147326"/>
              <a:gd name="connsiteY162" fmla="*/ 2581275 h 6857999"/>
              <a:gd name="connsiteX163" fmla="*/ 7482696 w 9147326"/>
              <a:gd name="connsiteY163" fmla="*/ 2585720 h 6857999"/>
              <a:gd name="connsiteX164" fmla="*/ 7486828 w 9147326"/>
              <a:gd name="connsiteY164" fmla="*/ 2590482 h 6857999"/>
              <a:gd name="connsiteX165" fmla="*/ 7490960 w 9147326"/>
              <a:gd name="connsiteY165" fmla="*/ 2594927 h 6857999"/>
              <a:gd name="connsiteX166" fmla="*/ 7495092 w 9147326"/>
              <a:gd name="connsiteY166" fmla="*/ 2599055 h 6857999"/>
              <a:gd name="connsiteX167" fmla="*/ 7499541 w 9147326"/>
              <a:gd name="connsiteY167" fmla="*/ 2602547 h 6857999"/>
              <a:gd name="connsiteX168" fmla="*/ 7503991 w 9147326"/>
              <a:gd name="connsiteY168" fmla="*/ 2606040 h 6857999"/>
              <a:gd name="connsiteX169" fmla="*/ 7508758 w 9147326"/>
              <a:gd name="connsiteY169" fmla="*/ 2609215 h 6857999"/>
              <a:gd name="connsiteX170" fmla="*/ 7513844 w 9147326"/>
              <a:gd name="connsiteY170" fmla="*/ 2612390 h 6857999"/>
              <a:gd name="connsiteX171" fmla="*/ 7518611 w 9147326"/>
              <a:gd name="connsiteY171" fmla="*/ 2615247 h 6857999"/>
              <a:gd name="connsiteX172" fmla="*/ 7523696 w 9147326"/>
              <a:gd name="connsiteY172" fmla="*/ 2617787 h 6857999"/>
              <a:gd name="connsiteX173" fmla="*/ 7529100 w 9147326"/>
              <a:gd name="connsiteY173" fmla="*/ 2620010 h 6857999"/>
              <a:gd name="connsiteX174" fmla="*/ 7534185 w 9147326"/>
              <a:gd name="connsiteY174" fmla="*/ 2621915 h 6857999"/>
              <a:gd name="connsiteX175" fmla="*/ 7539588 w 9147326"/>
              <a:gd name="connsiteY175" fmla="*/ 2623502 h 6857999"/>
              <a:gd name="connsiteX176" fmla="*/ 7544673 w 9147326"/>
              <a:gd name="connsiteY176" fmla="*/ 2625090 h 6857999"/>
              <a:gd name="connsiteX177" fmla="*/ 7550394 w 9147326"/>
              <a:gd name="connsiteY177" fmla="*/ 2626360 h 6857999"/>
              <a:gd name="connsiteX178" fmla="*/ 7555797 w 9147326"/>
              <a:gd name="connsiteY178" fmla="*/ 2627312 h 6857999"/>
              <a:gd name="connsiteX179" fmla="*/ 7561201 w 9147326"/>
              <a:gd name="connsiteY179" fmla="*/ 2627947 h 6857999"/>
              <a:gd name="connsiteX180" fmla="*/ 7566604 w 9147326"/>
              <a:gd name="connsiteY180" fmla="*/ 2628265 h 6857999"/>
              <a:gd name="connsiteX181" fmla="*/ 7572325 w 9147326"/>
              <a:gd name="connsiteY181" fmla="*/ 2628265 h 6857999"/>
              <a:gd name="connsiteX182" fmla="*/ 7578046 w 9147326"/>
              <a:gd name="connsiteY182" fmla="*/ 2628265 h 6857999"/>
              <a:gd name="connsiteX183" fmla="*/ 7583131 w 9147326"/>
              <a:gd name="connsiteY183" fmla="*/ 2627947 h 6857999"/>
              <a:gd name="connsiteX184" fmla="*/ 7588852 w 9147326"/>
              <a:gd name="connsiteY184" fmla="*/ 2627312 h 6857999"/>
              <a:gd name="connsiteX185" fmla="*/ 7594255 w 9147326"/>
              <a:gd name="connsiteY185" fmla="*/ 2626360 h 6857999"/>
              <a:gd name="connsiteX186" fmla="*/ 7599658 w 9147326"/>
              <a:gd name="connsiteY186" fmla="*/ 2625090 h 6857999"/>
              <a:gd name="connsiteX187" fmla="*/ 7605061 w 9147326"/>
              <a:gd name="connsiteY187" fmla="*/ 2623502 h 6857999"/>
              <a:gd name="connsiteX188" fmla="*/ 7610464 w 9147326"/>
              <a:gd name="connsiteY188" fmla="*/ 2621915 h 6857999"/>
              <a:gd name="connsiteX189" fmla="*/ 7615550 w 9147326"/>
              <a:gd name="connsiteY189" fmla="*/ 2620010 h 6857999"/>
              <a:gd name="connsiteX190" fmla="*/ 7620953 w 9147326"/>
              <a:gd name="connsiteY190" fmla="*/ 2617787 h 6857999"/>
              <a:gd name="connsiteX191" fmla="*/ 7625720 w 9147326"/>
              <a:gd name="connsiteY191" fmla="*/ 2615247 h 6857999"/>
              <a:gd name="connsiteX192" fmla="*/ 7630806 w 9147326"/>
              <a:gd name="connsiteY192" fmla="*/ 2612390 h 6857999"/>
              <a:gd name="connsiteX193" fmla="*/ 7635891 w 9147326"/>
              <a:gd name="connsiteY193" fmla="*/ 2609215 h 6857999"/>
              <a:gd name="connsiteX194" fmla="*/ 7640340 w 9147326"/>
              <a:gd name="connsiteY194" fmla="*/ 2606040 h 6857999"/>
              <a:gd name="connsiteX195" fmla="*/ 7645108 w 9147326"/>
              <a:gd name="connsiteY195" fmla="*/ 2602547 h 6857999"/>
              <a:gd name="connsiteX196" fmla="*/ 7649558 w 9147326"/>
              <a:gd name="connsiteY196" fmla="*/ 2599055 h 6857999"/>
              <a:gd name="connsiteX197" fmla="*/ 7653689 w 9147326"/>
              <a:gd name="connsiteY197" fmla="*/ 2594927 h 6857999"/>
              <a:gd name="connsiteX198" fmla="*/ 7742046 w 9147326"/>
              <a:gd name="connsiteY198" fmla="*/ 2506345 h 6857999"/>
              <a:gd name="connsiteX199" fmla="*/ 7841210 w 9147326"/>
              <a:gd name="connsiteY199" fmla="*/ 2407285 h 6857999"/>
              <a:gd name="connsiteX200" fmla="*/ 7845977 w 9147326"/>
              <a:gd name="connsiteY200" fmla="*/ 2403157 h 6857999"/>
              <a:gd name="connsiteX201" fmla="*/ 7850427 w 9147326"/>
              <a:gd name="connsiteY201" fmla="*/ 2399665 h 6857999"/>
              <a:gd name="connsiteX202" fmla="*/ 7854876 w 9147326"/>
              <a:gd name="connsiteY202" fmla="*/ 2395855 h 6857999"/>
              <a:gd name="connsiteX203" fmla="*/ 7859326 w 9147326"/>
              <a:gd name="connsiteY203" fmla="*/ 2392362 h 6857999"/>
              <a:gd name="connsiteX204" fmla="*/ 7864093 w 9147326"/>
              <a:gd name="connsiteY204" fmla="*/ 2389505 h 6857999"/>
              <a:gd name="connsiteX205" fmla="*/ 7869179 w 9147326"/>
              <a:gd name="connsiteY205" fmla="*/ 2386965 h 6857999"/>
              <a:gd name="connsiteX206" fmla="*/ 7874264 w 9147326"/>
              <a:gd name="connsiteY206" fmla="*/ 2384107 h 6857999"/>
              <a:gd name="connsiteX207" fmla="*/ 7879349 w 9147326"/>
              <a:gd name="connsiteY207" fmla="*/ 2381885 h 6857999"/>
              <a:gd name="connsiteX208" fmla="*/ 7884753 w 9147326"/>
              <a:gd name="connsiteY208" fmla="*/ 2380298 h 6857999"/>
              <a:gd name="connsiteX209" fmla="*/ 7889838 w 9147326"/>
              <a:gd name="connsiteY209" fmla="*/ 2378393 h 6857999"/>
              <a:gd name="connsiteX210" fmla="*/ 7895559 w 9147326"/>
              <a:gd name="connsiteY210" fmla="*/ 2376805 h 6857999"/>
              <a:gd name="connsiteX211" fmla="*/ 7900644 w 9147326"/>
              <a:gd name="connsiteY211" fmla="*/ 2375535 h 6857999"/>
              <a:gd name="connsiteX212" fmla="*/ 7906365 w 9147326"/>
              <a:gd name="connsiteY212" fmla="*/ 2374900 h 6857999"/>
              <a:gd name="connsiteX213" fmla="*/ 7911768 w 9147326"/>
              <a:gd name="connsiteY213" fmla="*/ 2374265 h 6857999"/>
              <a:gd name="connsiteX214" fmla="*/ 7917489 w 9147326"/>
              <a:gd name="connsiteY214" fmla="*/ 2373947 h 6857999"/>
              <a:gd name="connsiteX215" fmla="*/ 7922574 w 9147326"/>
              <a:gd name="connsiteY215" fmla="*/ 2373312 h 6857999"/>
              <a:gd name="connsiteX216" fmla="*/ 7928295 w 9147326"/>
              <a:gd name="connsiteY216" fmla="*/ 2373947 h 6857999"/>
              <a:gd name="connsiteX217" fmla="*/ 7934016 w 9147326"/>
              <a:gd name="connsiteY217" fmla="*/ 2374265 h 6857999"/>
              <a:gd name="connsiteX218" fmla="*/ 7939419 w 9147326"/>
              <a:gd name="connsiteY218" fmla="*/ 2374900 h 6857999"/>
              <a:gd name="connsiteX219" fmla="*/ 7944823 w 9147326"/>
              <a:gd name="connsiteY219" fmla="*/ 2375535 h 6857999"/>
              <a:gd name="connsiteX220" fmla="*/ 7950226 w 9147326"/>
              <a:gd name="connsiteY220" fmla="*/ 2376805 h 6857999"/>
              <a:gd name="connsiteX221" fmla="*/ 7955629 w 9147326"/>
              <a:gd name="connsiteY221" fmla="*/ 2378393 h 6857999"/>
              <a:gd name="connsiteX222" fmla="*/ 7960714 w 9147326"/>
              <a:gd name="connsiteY222" fmla="*/ 2380298 h 6857999"/>
              <a:gd name="connsiteX223" fmla="*/ 7966435 w 9147326"/>
              <a:gd name="connsiteY223" fmla="*/ 2381885 h 6857999"/>
              <a:gd name="connsiteX224" fmla="*/ 7971203 w 9147326"/>
              <a:gd name="connsiteY224" fmla="*/ 2384107 h 6857999"/>
              <a:gd name="connsiteX225" fmla="*/ 7976288 w 9147326"/>
              <a:gd name="connsiteY225" fmla="*/ 2386965 h 6857999"/>
              <a:gd name="connsiteX226" fmla="*/ 7981373 w 9147326"/>
              <a:gd name="connsiteY226" fmla="*/ 2389505 h 6857999"/>
              <a:gd name="connsiteX227" fmla="*/ 7986141 w 9147326"/>
              <a:gd name="connsiteY227" fmla="*/ 2392362 h 6857999"/>
              <a:gd name="connsiteX228" fmla="*/ 7990908 w 9147326"/>
              <a:gd name="connsiteY228" fmla="*/ 2395855 h 6857999"/>
              <a:gd name="connsiteX229" fmla="*/ 7995358 w 9147326"/>
              <a:gd name="connsiteY229" fmla="*/ 2399665 h 6857999"/>
              <a:gd name="connsiteX230" fmla="*/ 7999807 w 9147326"/>
              <a:gd name="connsiteY230" fmla="*/ 2403157 h 6857999"/>
              <a:gd name="connsiteX231" fmla="*/ 8004257 w 9147326"/>
              <a:gd name="connsiteY231" fmla="*/ 2407285 h 6857999"/>
              <a:gd name="connsiteX232" fmla="*/ 8010614 w 9147326"/>
              <a:gd name="connsiteY232" fmla="*/ 2414587 h 6857999"/>
              <a:gd name="connsiteX233" fmla="*/ 8016335 w 9147326"/>
              <a:gd name="connsiteY233" fmla="*/ 2421573 h 6857999"/>
              <a:gd name="connsiteX234" fmla="*/ 8021420 w 9147326"/>
              <a:gd name="connsiteY234" fmla="*/ 2429193 h 6857999"/>
              <a:gd name="connsiteX235" fmla="*/ 8026187 w 9147326"/>
              <a:gd name="connsiteY235" fmla="*/ 2437130 h 6857999"/>
              <a:gd name="connsiteX236" fmla="*/ 8029366 w 9147326"/>
              <a:gd name="connsiteY236" fmla="*/ 2445702 h 6857999"/>
              <a:gd name="connsiteX237" fmla="*/ 8032226 w 9147326"/>
              <a:gd name="connsiteY237" fmla="*/ 2453957 h 6857999"/>
              <a:gd name="connsiteX238" fmla="*/ 8035087 w 9147326"/>
              <a:gd name="connsiteY238" fmla="*/ 2462530 h 6857999"/>
              <a:gd name="connsiteX239" fmla="*/ 8036358 w 9147326"/>
              <a:gd name="connsiteY239" fmla="*/ 2471420 h 6857999"/>
              <a:gd name="connsiteX240" fmla="*/ 8037311 w 9147326"/>
              <a:gd name="connsiteY240" fmla="*/ 2480310 h 6857999"/>
              <a:gd name="connsiteX241" fmla="*/ 8037629 w 9147326"/>
              <a:gd name="connsiteY241" fmla="*/ 2488883 h 6857999"/>
              <a:gd name="connsiteX242" fmla="*/ 8037311 w 9147326"/>
              <a:gd name="connsiteY242" fmla="*/ 2497772 h 6857999"/>
              <a:gd name="connsiteX243" fmla="*/ 8036040 w 9147326"/>
              <a:gd name="connsiteY243" fmla="*/ 2506980 h 6857999"/>
              <a:gd name="connsiteX244" fmla="*/ 8034133 w 9147326"/>
              <a:gd name="connsiteY244" fmla="*/ 2515552 h 6857999"/>
              <a:gd name="connsiteX245" fmla="*/ 8031908 w 9147326"/>
              <a:gd name="connsiteY245" fmla="*/ 2524442 h 6857999"/>
              <a:gd name="connsiteX246" fmla="*/ 8028730 w 9147326"/>
              <a:gd name="connsiteY246" fmla="*/ 2532698 h 6857999"/>
              <a:gd name="connsiteX247" fmla="*/ 8024916 w 9147326"/>
              <a:gd name="connsiteY247" fmla="*/ 2540635 h 6857999"/>
              <a:gd name="connsiteX248" fmla="*/ 7755395 w 9147326"/>
              <a:gd name="connsiteY248" fmla="*/ 2809875 h 6857999"/>
              <a:gd name="connsiteX249" fmla="*/ 7751581 w 9147326"/>
              <a:gd name="connsiteY249" fmla="*/ 2814320 h 6857999"/>
              <a:gd name="connsiteX250" fmla="*/ 7747767 w 9147326"/>
              <a:gd name="connsiteY250" fmla="*/ 2818765 h 6857999"/>
              <a:gd name="connsiteX251" fmla="*/ 7743953 w 9147326"/>
              <a:gd name="connsiteY251" fmla="*/ 2823210 h 6857999"/>
              <a:gd name="connsiteX252" fmla="*/ 7740457 w 9147326"/>
              <a:gd name="connsiteY252" fmla="*/ 2827972 h 6857999"/>
              <a:gd name="connsiteX253" fmla="*/ 7737597 w 9147326"/>
              <a:gd name="connsiteY253" fmla="*/ 2833052 h 6857999"/>
              <a:gd name="connsiteX254" fmla="*/ 7735054 w 9147326"/>
              <a:gd name="connsiteY254" fmla="*/ 2837815 h 6857999"/>
              <a:gd name="connsiteX255" fmla="*/ 7732511 w 9147326"/>
              <a:gd name="connsiteY255" fmla="*/ 2842577 h 6857999"/>
              <a:gd name="connsiteX256" fmla="*/ 7730287 w 9147326"/>
              <a:gd name="connsiteY256" fmla="*/ 2847975 h 6857999"/>
              <a:gd name="connsiteX257" fmla="*/ 7728380 w 9147326"/>
              <a:gd name="connsiteY257" fmla="*/ 2853055 h 6857999"/>
              <a:gd name="connsiteX258" fmla="*/ 7726473 w 9147326"/>
              <a:gd name="connsiteY258" fmla="*/ 2858770 h 6857999"/>
              <a:gd name="connsiteX259" fmla="*/ 7724883 w 9147326"/>
              <a:gd name="connsiteY259" fmla="*/ 2863850 h 6857999"/>
              <a:gd name="connsiteX260" fmla="*/ 7723930 w 9147326"/>
              <a:gd name="connsiteY260" fmla="*/ 2868930 h 6857999"/>
              <a:gd name="connsiteX261" fmla="*/ 7722977 w 9147326"/>
              <a:gd name="connsiteY261" fmla="*/ 2874645 h 6857999"/>
              <a:gd name="connsiteX262" fmla="*/ 7722341 w 9147326"/>
              <a:gd name="connsiteY262" fmla="*/ 2880360 h 6857999"/>
              <a:gd name="connsiteX263" fmla="*/ 7722023 w 9147326"/>
              <a:gd name="connsiteY263" fmla="*/ 2885757 h 6857999"/>
              <a:gd name="connsiteX264" fmla="*/ 7722023 w 9147326"/>
              <a:gd name="connsiteY264" fmla="*/ 2891155 h 6857999"/>
              <a:gd name="connsiteX265" fmla="*/ 7722023 w 9147326"/>
              <a:gd name="connsiteY265" fmla="*/ 2896552 h 6857999"/>
              <a:gd name="connsiteX266" fmla="*/ 7722341 w 9147326"/>
              <a:gd name="connsiteY266" fmla="*/ 2902267 h 6857999"/>
              <a:gd name="connsiteX267" fmla="*/ 7722977 w 9147326"/>
              <a:gd name="connsiteY267" fmla="*/ 2907982 h 6857999"/>
              <a:gd name="connsiteX268" fmla="*/ 7723930 w 9147326"/>
              <a:gd name="connsiteY268" fmla="*/ 2913062 h 6857999"/>
              <a:gd name="connsiteX269" fmla="*/ 7724883 w 9147326"/>
              <a:gd name="connsiteY269" fmla="*/ 2918777 h 6857999"/>
              <a:gd name="connsiteX270" fmla="*/ 7726473 w 9147326"/>
              <a:gd name="connsiteY270" fmla="*/ 2923857 h 6857999"/>
              <a:gd name="connsiteX271" fmla="*/ 7728380 w 9147326"/>
              <a:gd name="connsiteY271" fmla="*/ 2929572 h 6857999"/>
              <a:gd name="connsiteX272" fmla="*/ 7730287 w 9147326"/>
              <a:gd name="connsiteY272" fmla="*/ 2934652 h 6857999"/>
              <a:gd name="connsiteX273" fmla="*/ 7732511 w 9147326"/>
              <a:gd name="connsiteY273" fmla="*/ 2939415 h 6857999"/>
              <a:gd name="connsiteX274" fmla="*/ 7735054 w 9147326"/>
              <a:gd name="connsiteY274" fmla="*/ 2944812 h 6857999"/>
              <a:gd name="connsiteX275" fmla="*/ 7737597 w 9147326"/>
              <a:gd name="connsiteY275" fmla="*/ 2949575 h 6857999"/>
              <a:gd name="connsiteX276" fmla="*/ 7740457 w 9147326"/>
              <a:gd name="connsiteY276" fmla="*/ 2954337 h 6857999"/>
              <a:gd name="connsiteX277" fmla="*/ 7743953 w 9147326"/>
              <a:gd name="connsiteY277" fmla="*/ 2959417 h 6857999"/>
              <a:gd name="connsiteX278" fmla="*/ 7747767 w 9147326"/>
              <a:gd name="connsiteY278" fmla="*/ 2963862 h 6857999"/>
              <a:gd name="connsiteX279" fmla="*/ 7751581 w 9147326"/>
              <a:gd name="connsiteY279" fmla="*/ 2968307 h 6857999"/>
              <a:gd name="connsiteX280" fmla="*/ 7755395 w 9147326"/>
              <a:gd name="connsiteY280" fmla="*/ 2972752 h 6857999"/>
              <a:gd name="connsiteX281" fmla="*/ 7760163 w 9147326"/>
              <a:gd name="connsiteY281" fmla="*/ 2976880 h 6857999"/>
              <a:gd name="connsiteX282" fmla="*/ 7763977 w 9147326"/>
              <a:gd name="connsiteY282" fmla="*/ 2980372 h 6857999"/>
              <a:gd name="connsiteX283" fmla="*/ 7769062 w 9147326"/>
              <a:gd name="connsiteY283" fmla="*/ 2983865 h 6857999"/>
              <a:gd name="connsiteX284" fmla="*/ 7773512 w 9147326"/>
              <a:gd name="connsiteY284" fmla="*/ 2987357 h 6857999"/>
              <a:gd name="connsiteX285" fmla="*/ 7778279 w 9147326"/>
              <a:gd name="connsiteY285" fmla="*/ 2990215 h 6857999"/>
              <a:gd name="connsiteX286" fmla="*/ 7783364 w 9147326"/>
              <a:gd name="connsiteY286" fmla="*/ 2993072 h 6857999"/>
              <a:gd name="connsiteX287" fmla="*/ 7788450 w 9147326"/>
              <a:gd name="connsiteY287" fmla="*/ 2995930 h 6857999"/>
              <a:gd name="connsiteX288" fmla="*/ 7793535 w 9147326"/>
              <a:gd name="connsiteY288" fmla="*/ 2998152 h 6857999"/>
              <a:gd name="connsiteX289" fmla="*/ 7798938 w 9147326"/>
              <a:gd name="connsiteY289" fmla="*/ 2999740 h 6857999"/>
              <a:gd name="connsiteX290" fmla="*/ 7804023 w 9147326"/>
              <a:gd name="connsiteY290" fmla="*/ 3001327 h 6857999"/>
              <a:gd name="connsiteX291" fmla="*/ 7809744 w 9147326"/>
              <a:gd name="connsiteY291" fmla="*/ 3002915 h 6857999"/>
              <a:gd name="connsiteX292" fmla="*/ 7814830 w 9147326"/>
              <a:gd name="connsiteY292" fmla="*/ 3004502 h 6857999"/>
              <a:gd name="connsiteX293" fmla="*/ 7820551 w 9147326"/>
              <a:gd name="connsiteY293" fmla="*/ 3005137 h 6857999"/>
              <a:gd name="connsiteX294" fmla="*/ 7825954 w 9147326"/>
              <a:gd name="connsiteY294" fmla="*/ 3005772 h 6857999"/>
              <a:gd name="connsiteX295" fmla="*/ 7831357 w 9147326"/>
              <a:gd name="connsiteY295" fmla="*/ 3006090 h 6857999"/>
              <a:gd name="connsiteX296" fmla="*/ 7836760 w 9147326"/>
              <a:gd name="connsiteY296" fmla="*/ 3006090 h 6857999"/>
              <a:gd name="connsiteX297" fmla="*/ 7842481 w 9147326"/>
              <a:gd name="connsiteY297" fmla="*/ 3006090 h 6857999"/>
              <a:gd name="connsiteX298" fmla="*/ 7848202 w 9147326"/>
              <a:gd name="connsiteY298" fmla="*/ 3005772 h 6857999"/>
              <a:gd name="connsiteX299" fmla="*/ 7853605 w 9147326"/>
              <a:gd name="connsiteY299" fmla="*/ 3005137 h 6857999"/>
              <a:gd name="connsiteX300" fmla="*/ 7859008 w 9147326"/>
              <a:gd name="connsiteY300" fmla="*/ 3003867 h 6857999"/>
              <a:gd name="connsiteX301" fmla="*/ 7864411 w 9147326"/>
              <a:gd name="connsiteY301" fmla="*/ 3002915 h 6857999"/>
              <a:gd name="connsiteX302" fmla="*/ 7869814 w 9147326"/>
              <a:gd name="connsiteY302" fmla="*/ 3001327 h 6857999"/>
              <a:gd name="connsiteX303" fmla="*/ 7874900 w 9147326"/>
              <a:gd name="connsiteY303" fmla="*/ 2999740 h 6857999"/>
              <a:gd name="connsiteX304" fmla="*/ 7880303 w 9147326"/>
              <a:gd name="connsiteY304" fmla="*/ 2998152 h 6857999"/>
              <a:gd name="connsiteX305" fmla="*/ 7885388 w 9147326"/>
              <a:gd name="connsiteY305" fmla="*/ 2995930 h 6857999"/>
              <a:gd name="connsiteX306" fmla="*/ 7890473 w 9147326"/>
              <a:gd name="connsiteY306" fmla="*/ 2993072 h 6857999"/>
              <a:gd name="connsiteX307" fmla="*/ 7895559 w 9147326"/>
              <a:gd name="connsiteY307" fmla="*/ 2990215 h 6857999"/>
              <a:gd name="connsiteX308" fmla="*/ 7900326 w 9147326"/>
              <a:gd name="connsiteY308" fmla="*/ 2987357 h 6857999"/>
              <a:gd name="connsiteX309" fmla="*/ 7905094 w 9147326"/>
              <a:gd name="connsiteY309" fmla="*/ 2983865 h 6857999"/>
              <a:gd name="connsiteX310" fmla="*/ 7909543 w 9147326"/>
              <a:gd name="connsiteY310" fmla="*/ 2980372 h 6857999"/>
              <a:gd name="connsiteX311" fmla="*/ 7913993 w 9147326"/>
              <a:gd name="connsiteY311" fmla="*/ 2976880 h 6857999"/>
              <a:gd name="connsiteX312" fmla="*/ 7918443 w 9147326"/>
              <a:gd name="connsiteY312" fmla="*/ 2972752 h 6857999"/>
              <a:gd name="connsiteX313" fmla="*/ 8484500 w 9147326"/>
              <a:gd name="connsiteY313" fmla="*/ 2406968 h 6857999"/>
              <a:gd name="connsiteX314" fmla="*/ 8488949 w 9147326"/>
              <a:gd name="connsiteY314" fmla="*/ 2402840 h 6857999"/>
              <a:gd name="connsiteX315" fmla="*/ 8493399 w 9147326"/>
              <a:gd name="connsiteY315" fmla="*/ 2399030 h 6857999"/>
              <a:gd name="connsiteX316" fmla="*/ 8498166 w 9147326"/>
              <a:gd name="connsiteY316" fmla="*/ 2395537 h 6857999"/>
              <a:gd name="connsiteX317" fmla="*/ 8502934 w 9147326"/>
              <a:gd name="connsiteY317" fmla="*/ 2392362 h 6857999"/>
              <a:gd name="connsiteX318" fmla="*/ 8507701 w 9147326"/>
              <a:gd name="connsiteY318" fmla="*/ 2389188 h 6857999"/>
              <a:gd name="connsiteX319" fmla="*/ 8512469 w 9147326"/>
              <a:gd name="connsiteY319" fmla="*/ 2386648 h 6857999"/>
              <a:gd name="connsiteX320" fmla="*/ 8517872 w 9147326"/>
              <a:gd name="connsiteY320" fmla="*/ 2383790 h 6857999"/>
              <a:gd name="connsiteX321" fmla="*/ 8522639 w 9147326"/>
              <a:gd name="connsiteY321" fmla="*/ 2381567 h 6857999"/>
              <a:gd name="connsiteX322" fmla="*/ 8527725 w 9147326"/>
              <a:gd name="connsiteY322" fmla="*/ 2379663 h 6857999"/>
              <a:gd name="connsiteX323" fmla="*/ 8533446 w 9147326"/>
              <a:gd name="connsiteY323" fmla="*/ 2378075 h 6857999"/>
              <a:gd name="connsiteX324" fmla="*/ 8538531 w 9147326"/>
              <a:gd name="connsiteY324" fmla="*/ 2376805 h 6857999"/>
              <a:gd name="connsiteX325" fmla="*/ 8544252 w 9147326"/>
              <a:gd name="connsiteY325" fmla="*/ 2375217 h 6857999"/>
              <a:gd name="connsiteX326" fmla="*/ 8549655 w 9147326"/>
              <a:gd name="connsiteY326" fmla="*/ 2374582 h 6857999"/>
              <a:gd name="connsiteX327" fmla="*/ 8555058 w 9147326"/>
              <a:gd name="connsiteY327" fmla="*/ 2373947 h 6857999"/>
              <a:gd name="connsiteX328" fmla="*/ 8560779 w 9147326"/>
              <a:gd name="connsiteY328" fmla="*/ 2373312 h 6857999"/>
              <a:gd name="connsiteX329" fmla="*/ 8566182 w 9147326"/>
              <a:gd name="connsiteY329" fmla="*/ 2373312 h 6857999"/>
              <a:gd name="connsiteX330" fmla="*/ 8571585 w 9147326"/>
              <a:gd name="connsiteY330" fmla="*/ 2373312 h 6857999"/>
              <a:gd name="connsiteX331" fmla="*/ 8576989 w 9147326"/>
              <a:gd name="connsiteY331" fmla="*/ 2373947 h 6857999"/>
              <a:gd name="connsiteX332" fmla="*/ 8582709 w 9147326"/>
              <a:gd name="connsiteY332" fmla="*/ 2374582 h 6857999"/>
              <a:gd name="connsiteX333" fmla="*/ 8587795 w 9147326"/>
              <a:gd name="connsiteY333" fmla="*/ 2375217 h 6857999"/>
              <a:gd name="connsiteX334" fmla="*/ 8593516 w 9147326"/>
              <a:gd name="connsiteY334" fmla="*/ 2376805 h 6857999"/>
              <a:gd name="connsiteX335" fmla="*/ 8598601 w 9147326"/>
              <a:gd name="connsiteY335" fmla="*/ 2378075 h 6857999"/>
              <a:gd name="connsiteX336" fmla="*/ 8604322 w 9147326"/>
              <a:gd name="connsiteY336" fmla="*/ 2379663 h 6857999"/>
              <a:gd name="connsiteX337" fmla="*/ 8609725 w 9147326"/>
              <a:gd name="connsiteY337" fmla="*/ 2381567 h 6857999"/>
              <a:gd name="connsiteX338" fmla="*/ 8614810 w 9147326"/>
              <a:gd name="connsiteY338" fmla="*/ 2383790 h 6857999"/>
              <a:gd name="connsiteX339" fmla="*/ 8619578 w 9147326"/>
              <a:gd name="connsiteY339" fmla="*/ 2386648 h 6857999"/>
              <a:gd name="connsiteX340" fmla="*/ 8624345 w 9147326"/>
              <a:gd name="connsiteY340" fmla="*/ 2389188 h 6857999"/>
              <a:gd name="connsiteX341" fmla="*/ 8629431 w 9147326"/>
              <a:gd name="connsiteY341" fmla="*/ 2392362 h 6857999"/>
              <a:gd name="connsiteX342" fmla="*/ 8634198 w 9147326"/>
              <a:gd name="connsiteY342" fmla="*/ 2395537 h 6857999"/>
              <a:gd name="connsiteX343" fmla="*/ 8638648 w 9147326"/>
              <a:gd name="connsiteY343" fmla="*/ 2399030 h 6857999"/>
              <a:gd name="connsiteX344" fmla="*/ 8643097 w 9147326"/>
              <a:gd name="connsiteY344" fmla="*/ 2402840 h 6857999"/>
              <a:gd name="connsiteX345" fmla="*/ 8647547 w 9147326"/>
              <a:gd name="connsiteY345" fmla="*/ 2406968 h 6857999"/>
              <a:gd name="connsiteX346" fmla="*/ 8651679 w 9147326"/>
              <a:gd name="connsiteY346" fmla="*/ 2411413 h 6857999"/>
              <a:gd name="connsiteX347" fmla="*/ 8655493 w 9147326"/>
              <a:gd name="connsiteY347" fmla="*/ 2415857 h 6857999"/>
              <a:gd name="connsiteX348" fmla="*/ 8659307 w 9147326"/>
              <a:gd name="connsiteY348" fmla="*/ 2420303 h 6857999"/>
              <a:gd name="connsiteX349" fmla="*/ 8662167 w 9147326"/>
              <a:gd name="connsiteY349" fmla="*/ 2425382 h 6857999"/>
              <a:gd name="connsiteX350" fmla="*/ 8665663 w 9147326"/>
              <a:gd name="connsiteY350" fmla="*/ 2430145 h 6857999"/>
              <a:gd name="connsiteX351" fmla="*/ 8668206 w 9147326"/>
              <a:gd name="connsiteY351" fmla="*/ 2434907 h 6857999"/>
              <a:gd name="connsiteX352" fmla="*/ 8670749 w 9147326"/>
              <a:gd name="connsiteY352" fmla="*/ 2439670 h 6857999"/>
              <a:gd name="connsiteX353" fmla="*/ 8672974 w 9147326"/>
              <a:gd name="connsiteY353" fmla="*/ 2445067 h 6857999"/>
              <a:gd name="connsiteX354" fmla="*/ 8674880 w 9147326"/>
              <a:gd name="connsiteY354" fmla="*/ 2450148 h 6857999"/>
              <a:gd name="connsiteX355" fmla="*/ 8676787 w 9147326"/>
              <a:gd name="connsiteY355" fmla="*/ 2455862 h 6857999"/>
              <a:gd name="connsiteX356" fmla="*/ 8677741 w 9147326"/>
              <a:gd name="connsiteY356" fmla="*/ 2460943 h 6857999"/>
              <a:gd name="connsiteX357" fmla="*/ 8679330 w 9147326"/>
              <a:gd name="connsiteY357" fmla="*/ 2466340 h 6857999"/>
              <a:gd name="connsiteX358" fmla="*/ 8679966 w 9147326"/>
              <a:gd name="connsiteY358" fmla="*/ 2471738 h 6857999"/>
              <a:gd name="connsiteX359" fmla="*/ 8680919 w 9147326"/>
              <a:gd name="connsiteY359" fmla="*/ 2477452 h 6857999"/>
              <a:gd name="connsiteX360" fmla="*/ 8681237 w 9147326"/>
              <a:gd name="connsiteY360" fmla="*/ 2483168 h 6857999"/>
              <a:gd name="connsiteX361" fmla="*/ 8681237 w 9147326"/>
              <a:gd name="connsiteY361" fmla="*/ 2488247 h 6857999"/>
              <a:gd name="connsiteX362" fmla="*/ 8681237 w 9147326"/>
              <a:gd name="connsiteY362" fmla="*/ 2493962 h 6857999"/>
              <a:gd name="connsiteX363" fmla="*/ 8680919 w 9147326"/>
              <a:gd name="connsiteY363" fmla="*/ 2499360 h 6857999"/>
              <a:gd name="connsiteX364" fmla="*/ 8679966 w 9147326"/>
              <a:gd name="connsiteY364" fmla="*/ 2505075 h 6857999"/>
              <a:gd name="connsiteX365" fmla="*/ 8679330 w 9147326"/>
              <a:gd name="connsiteY365" fmla="*/ 2510155 h 6857999"/>
              <a:gd name="connsiteX366" fmla="*/ 8677741 w 9147326"/>
              <a:gd name="connsiteY366" fmla="*/ 2515870 h 6857999"/>
              <a:gd name="connsiteX367" fmla="*/ 8676787 w 9147326"/>
              <a:gd name="connsiteY367" fmla="*/ 2520950 h 6857999"/>
              <a:gd name="connsiteX368" fmla="*/ 8674880 w 9147326"/>
              <a:gd name="connsiteY368" fmla="*/ 2526665 h 6857999"/>
              <a:gd name="connsiteX369" fmla="*/ 8672974 w 9147326"/>
              <a:gd name="connsiteY369" fmla="*/ 2531745 h 6857999"/>
              <a:gd name="connsiteX370" fmla="*/ 8670749 w 9147326"/>
              <a:gd name="connsiteY370" fmla="*/ 2536825 h 6857999"/>
              <a:gd name="connsiteX371" fmla="*/ 8668206 w 9147326"/>
              <a:gd name="connsiteY371" fmla="*/ 2541905 h 6857999"/>
              <a:gd name="connsiteX372" fmla="*/ 8665663 w 9147326"/>
              <a:gd name="connsiteY372" fmla="*/ 2546667 h 6857999"/>
              <a:gd name="connsiteX373" fmla="*/ 8662167 w 9147326"/>
              <a:gd name="connsiteY373" fmla="*/ 2551430 h 6857999"/>
              <a:gd name="connsiteX374" fmla="*/ 8659307 w 9147326"/>
              <a:gd name="connsiteY374" fmla="*/ 2556510 h 6857999"/>
              <a:gd name="connsiteX375" fmla="*/ 8655493 w 9147326"/>
              <a:gd name="connsiteY375" fmla="*/ 2560955 h 6857999"/>
              <a:gd name="connsiteX376" fmla="*/ 8651679 w 9147326"/>
              <a:gd name="connsiteY376" fmla="*/ 2565400 h 6857999"/>
              <a:gd name="connsiteX377" fmla="*/ 8647547 w 9147326"/>
              <a:gd name="connsiteY377" fmla="*/ 2569845 h 6857999"/>
              <a:gd name="connsiteX378" fmla="*/ 7392750 w 9147326"/>
              <a:gd name="connsiteY378" fmla="*/ 3822700 h 6857999"/>
              <a:gd name="connsiteX379" fmla="*/ 7388618 w 9147326"/>
              <a:gd name="connsiteY379" fmla="*/ 3827145 h 6857999"/>
              <a:gd name="connsiteX380" fmla="*/ 7385122 w 9147326"/>
              <a:gd name="connsiteY380" fmla="*/ 3831590 h 6857999"/>
              <a:gd name="connsiteX381" fmla="*/ 7381626 w 9147326"/>
              <a:gd name="connsiteY381" fmla="*/ 3836035 h 6857999"/>
              <a:gd name="connsiteX382" fmla="*/ 7378448 w 9147326"/>
              <a:gd name="connsiteY382" fmla="*/ 3841115 h 6857999"/>
              <a:gd name="connsiteX383" fmla="*/ 7375269 w 9147326"/>
              <a:gd name="connsiteY383" fmla="*/ 3845877 h 6857999"/>
              <a:gd name="connsiteX384" fmla="*/ 7372409 w 9147326"/>
              <a:gd name="connsiteY384" fmla="*/ 3850640 h 6857999"/>
              <a:gd name="connsiteX385" fmla="*/ 7369866 w 9147326"/>
              <a:gd name="connsiteY385" fmla="*/ 3855720 h 6857999"/>
              <a:gd name="connsiteX386" fmla="*/ 7367641 w 9147326"/>
              <a:gd name="connsiteY386" fmla="*/ 3860800 h 6857999"/>
              <a:gd name="connsiteX387" fmla="*/ 7365734 w 9147326"/>
              <a:gd name="connsiteY387" fmla="*/ 3865880 h 6857999"/>
              <a:gd name="connsiteX388" fmla="*/ 7364145 w 9147326"/>
              <a:gd name="connsiteY388" fmla="*/ 3871595 h 6857999"/>
              <a:gd name="connsiteX389" fmla="*/ 7362556 w 9147326"/>
              <a:gd name="connsiteY389" fmla="*/ 3876675 h 6857999"/>
              <a:gd name="connsiteX390" fmla="*/ 7361603 w 9147326"/>
              <a:gd name="connsiteY390" fmla="*/ 3882390 h 6857999"/>
              <a:gd name="connsiteX391" fmla="*/ 7360331 w 9147326"/>
              <a:gd name="connsiteY391" fmla="*/ 3887470 h 6857999"/>
              <a:gd name="connsiteX392" fmla="*/ 7359696 w 9147326"/>
              <a:gd name="connsiteY392" fmla="*/ 3893185 h 6857999"/>
              <a:gd name="connsiteX393" fmla="*/ 7359378 w 9147326"/>
              <a:gd name="connsiteY393" fmla="*/ 3898582 h 6857999"/>
              <a:gd name="connsiteX394" fmla="*/ 7359378 w 9147326"/>
              <a:gd name="connsiteY394" fmla="*/ 3904297 h 6857999"/>
              <a:gd name="connsiteX395" fmla="*/ 7359378 w 9147326"/>
              <a:gd name="connsiteY395" fmla="*/ 3909695 h 6857999"/>
              <a:gd name="connsiteX396" fmla="*/ 7359696 w 9147326"/>
              <a:gd name="connsiteY396" fmla="*/ 3915092 h 6857999"/>
              <a:gd name="connsiteX397" fmla="*/ 7360331 w 9147326"/>
              <a:gd name="connsiteY397" fmla="*/ 3920807 h 6857999"/>
              <a:gd name="connsiteX398" fmla="*/ 7361603 w 9147326"/>
              <a:gd name="connsiteY398" fmla="*/ 3926205 h 6857999"/>
              <a:gd name="connsiteX399" fmla="*/ 7362556 w 9147326"/>
              <a:gd name="connsiteY399" fmla="*/ 3931602 h 6857999"/>
              <a:gd name="connsiteX400" fmla="*/ 7364145 w 9147326"/>
              <a:gd name="connsiteY400" fmla="*/ 3936682 h 6857999"/>
              <a:gd name="connsiteX401" fmla="*/ 7365734 w 9147326"/>
              <a:gd name="connsiteY401" fmla="*/ 3942397 h 6857999"/>
              <a:gd name="connsiteX402" fmla="*/ 7367641 w 9147326"/>
              <a:gd name="connsiteY402" fmla="*/ 3947477 h 6857999"/>
              <a:gd name="connsiteX403" fmla="*/ 7369866 w 9147326"/>
              <a:gd name="connsiteY403" fmla="*/ 3952875 h 6857999"/>
              <a:gd name="connsiteX404" fmla="*/ 7372409 w 9147326"/>
              <a:gd name="connsiteY404" fmla="*/ 3957637 h 6857999"/>
              <a:gd name="connsiteX405" fmla="*/ 7375269 w 9147326"/>
              <a:gd name="connsiteY405" fmla="*/ 3962400 h 6857999"/>
              <a:gd name="connsiteX406" fmla="*/ 7378448 w 9147326"/>
              <a:gd name="connsiteY406" fmla="*/ 3967162 h 6857999"/>
              <a:gd name="connsiteX407" fmla="*/ 7381626 w 9147326"/>
              <a:gd name="connsiteY407" fmla="*/ 3972242 h 6857999"/>
              <a:gd name="connsiteX408" fmla="*/ 7385122 w 9147326"/>
              <a:gd name="connsiteY408" fmla="*/ 3976687 h 6857999"/>
              <a:gd name="connsiteX409" fmla="*/ 7388618 w 9147326"/>
              <a:gd name="connsiteY409" fmla="*/ 3981132 h 6857999"/>
              <a:gd name="connsiteX410" fmla="*/ 7392750 w 9147326"/>
              <a:gd name="connsiteY410" fmla="*/ 3985577 h 6857999"/>
              <a:gd name="connsiteX411" fmla="*/ 7397200 w 9147326"/>
              <a:gd name="connsiteY411" fmla="*/ 3989705 h 6857999"/>
              <a:gd name="connsiteX412" fmla="*/ 7401967 w 9147326"/>
              <a:gd name="connsiteY412" fmla="*/ 3993515 h 6857999"/>
              <a:gd name="connsiteX413" fmla="*/ 7406417 w 9147326"/>
              <a:gd name="connsiteY413" fmla="*/ 3997007 h 6857999"/>
              <a:gd name="connsiteX414" fmla="*/ 7411184 w 9147326"/>
              <a:gd name="connsiteY414" fmla="*/ 4000182 h 6857999"/>
              <a:gd name="connsiteX415" fmla="*/ 7415952 w 9147326"/>
              <a:gd name="connsiteY415" fmla="*/ 4003357 h 6857999"/>
              <a:gd name="connsiteX416" fmla="*/ 7420719 w 9147326"/>
              <a:gd name="connsiteY416" fmla="*/ 4006215 h 6857999"/>
              <a:gd name="connsiteX417" fmla="*/ 7426122 w 9147326"/>
              <a:gd name="connsiteY417" fmla="*/ 4008755 h 6857999"/>
              <a:gd name="connsiteX418" fmla="*/ 7430890 w 9147326"/>
              <a:gd name="connsiteY418" fmla="*/ 4010977 h 6857999"/>
              <a:gd name="connsiteX419" fmla="*/ 7436293 w 9147326"/>
              <a:gd name="connsiteY419" fmla="*/ 4012882 h 6857999"/>
              <a:gd name="connsiteX420" fmla="*/ 7441696 w 9147326"/>
              <a:gd name="connsiteY420" fmla="*/ 4014787 h 6857999"/>
              <a:gd name="connsiteX421" fmla="*/ 7447099 w 9147326"/>
              <a:gd name="connsiteY421" fmla="*/ 4015740 h 6857999"/>
              <a:gd name="connsiteX422" fmla="*/ 7452502 w 9147326"/>
              <a:gd name="connsiteY422" fmla="*/ 4017327 h 6857999"/>
              <a:gd name="connsiteX423" fmla="*/ 7457905 w 9147326"/>
              <a:gd name="connsiteY423" fmla="*/ 4017962 h 6857999"/>
              <a:gd name="connsiteX424" fmla="*/ 7463309 w 9147326"/>
              <a:gd name="connsiteY424" fmla="*/ 4018597 h 6857999"/>
              <a:gd name="connsiteX425" fmla="*/ 7469030 w 9147326"/>
              <a:gd name="connsiteY425" fmla="*/ 4019232 h 6857999"/>
              <a:gd name="connsiteX426" fmla="*/ 7474433 w 9147326"/>
              <a:gd name="connsiteY426" fmla="*/ 4019232 h 6857999"/>
              <a:gd name="connsiteX427" fmla="*/ 7479836 w 9147326"/>
              <a:gd name="connsiteY427" fmla="*/ 4019232 h 6857999"/>
              <a:gd name="connsiteX428" fmla="*/ 7485557 w 9147326"/>
              <a:gd name="connsiteY428" fmla="*/ 4018597 h 6857999"/>
              <a:gd name="connsiteX429" fmla="*/ 7490960 w 9147326"/>
              <a:gd name="connsiteY429" fmla="*/ 4017962 h 6857999"/>
              <a:gd name="connsiteX430" fmla="*/ 7496681 w 9147326"/>
              <a:gd name="connsiteY430" fmla="*/ 4017327 h 6857999"/>
              <a:gd name="connsiteX431" fmla="*/ 7501766 w 9147326"/>
              <a:gd name="connsiteY431" fmla="*/ 4015740 h 6857999"/>
              <a:gd name="connsiteX432" fmla="*/ 7507169 w 9147326"/>
              <a:gd name="connsiteY432" fmla="*/ 4014787 h 6857999"/>
              <a:gd name="connsiteX433" fmla="*/ 7512572 w 9147326"/>
              <a:gd name="connsiteY433" fmla="*/ 4012882 h 6857999"/>
              <a:gd name="connsiteX434" fmla="*/ 7517975 w 9147326"/>
              <a:gd name="connsiteY434" fmla="*/ 4010977 h 6857999"/>
              <a:gd name="connsiteX435" fmla="*/ 7523061 w 9147326"/>
              <a:gd name="connsiteY435" fmla="*/ 4008755 h 6857999"/>
              <a:gd name="connsiteX436" fmla="*/ 7527828 w 9147326"/>
              <a:gd name="connsiteY436" fmla="*/ 4006215 h 6857999"/>
              <a:gd name="connsiteX437" fmla="*/ 7532914 w 9147326"/>
              <a:gd name="connsiteY437" fmla="*/ 4003357 h 6857999"/>
              <a:gd name="connsiteX438" fmla="*/ 7537681 w 9147326"/>
              <a:gd name="connsiteY438" fmla="*/ 4000182 h 6857999"/>
              <a:gd name="connsiteX439" fmla="*/ 7542448 w 9147326"/>
              <a:gd name="connsiteY439" fmla="*/ 3997007 h 6857999"/>
              <a:gd name="connsiteX440" fmla="*/ 7546898 w 9147326"/>
              <a:gd name="connsiteY440" fmla="*/ 3993515 h 6857999"/>
              <a:gd name="connsiteX441" fmla="*/ 7551348 w 9147326"/>
              <a:gd name="connsiteY441" fmla="*/ 3989705 h 6857999"/>
              <a:gd name="connsiteX442" fmla="*/ 7555797 w 9147326"/>
              <a:gd name="connsiteY442" fmla="*/ 3985577 h 6857999"/>
              <a:gd name="connsiteX443" fmla="*/ 8717788 w 9147326"/>
              <a:gd name="connsiteY443" fmla="*/ 2825115 h 6857999"/>
              <a:gd name="connsiteX444" fmla="*/ 8721919 w 9147326"/>
              <a:gd name="connsiteY444" fmla="*/ 2820987 h 6857999"/>
              <a:gd name="connsiteX445" fmla="*/ 8726369 w 9147326"/>
              <a:gd name="connsiteY445" fmla="*/ 2817177 h 6857999"/>
              <a:gd name="connsiteX446" fmla="*/ 8731137 w 9147326"/>
              <a:gd name="connsiteY446" fmla="*/ 2813685 h 6857999"/>
              <a:gd name="connsiteX447" fmla="*/ 8735586 w 9147326"/>
              <a:gd name="connsiteY447" fmla="*/ 2810192 h 6857999"/>
              <a:gd name="connsiteX448" fmla="*/ 8740672 w 9147326"/>
              <a:gd name="connsiteY448" fmla="*/ 2807335 h 6857999"/>
              <a:gd name="connsiteX449" fmla="*/ 8745757 w 9147326"/>
              <a:gd name="connsiteY449" fmla="*/ 2804477 h 6857999"/>
              <a:gd name="connsiteX450" fmla="*/ 8750524 w 9147326"/>
              <a:gd name="connsiteY450" fmla="*/ 2801937 h 6857999"/>
              <a:gd name="connsiteX451" fmla="*/ 8755927 w 9147326"/>
              <a:gd name="connsiteY451" fmla="*/ 2799715 h 6857999"/>
              <a:gd name="connsiteX452" fmla="*/ 8761013 w 9147326"/>
              <a:gd name="connsiteY452" fmla="*/ 2797810 h 6857999"/>
              <a:gd name="connsiteX453" fmla="*/ 8766416 w 9147326"/>
              <a:gd name="connsiteY453" fmla="*/ 2795905 h 6857999"/>
              <a:gd name="connsiteX454" fmla="*/ 8771819 w 9147326"/>
              <a:gd name="connsiteY454" fmla="*/ 2794635 h 6857999"/>
              <a:gd name="connsiteX455" fmla="*/ 8777222 w 9147326"/>
              <a:gd name="connsiteY455" fmla="*/ 2793365 h 6857999"/>
              <a:gd name="connsiteX456" fmla="*/ 8782625 w 9147326"/>
              <a:gd name="connsiteY456" fmla="*/ 2792730 h 6857999"/>
              <a:gd name="connsiteX457" fmla="*/ 8788346 w 9147326"/>
              <a:gd name="connsiteY457" fmla="*/ 2792095 h 6857999"/>
              <a:gd name="connsiteX458" fmla="*/ 8793431 w 9147326"/>
              <a:gd name="connsiteY458" fmla="*/ 2791460 h 6857999"/>
              <a:gd name="connsiteX459" fmla="*/ 8799152 w 9147326"/>
              <a:gd name="connsiteY459" fmla="*/ 2791460 h 6857999"/>
              <a:gd name="connsiteX460" fmla="*/ 8804556 w 9147326"/>
              <a:gd name="connsiteY460" fmla="*/ 2791460 h 6857999"/>
              <a:gd name="connsiteX461" fmla="*/ 8810277 w 9147326"/>
              <a:gd name="connsiteY461" fmla="*/ 2792095 h 6857999"/>
              <a:gd name="connsiteX462" fmla="*/ 8815680 w 9147326"/>
              <a:gd name="connsiteY462" fmla="*/ 2792730 h 6857999"/>
              <a:gd name="connsiteX463" fmla="*/ 8821083 w 9147326"/>
              <a:gd name="connsiteY463" fmla="*/ 2793365 h 6857999"/>
              <a:gd name="connsiteX464" fmla="*/ 8826804 w 9147326"/>
              <a:gd name="connsiteY464" fmla="*/ 2794635 h 6857999"/>
              <a:gd name="connsiteX465" fmla="*/ 8831889 w 9147326"/>
              <a:gd name="connsiteY465" fmla="*/ 2795905 h 6857999"/>
              <a:gd name="connsiteX466" fmla="*/ 8837292 w 9147326"/>
              <a:gd name="connsiteY466" fmla="*/ 2797810 h 6857999"/>
              <a:gd name="connsiteX467" fmla="*/ 8842377 w 9147326"/>
              <a:gd name="connsiteY467" fmla="*/ 2799715 h 6857999"/>
              <a:gd name="connsiteX468" fmla="*/ 8847463 w 9147326"/>
              <a:gd name="connsiteY468" fmla="*/ 2801937 h 6857999"/>
              <a:gd name="connsiteX469" fmla="*/ 8852866 w 9147326"/>
              <a:gd name="connsiteY469" fmla="*/ 2804477 h 6857999"/>
              <a:gd name="connsiteX470" fmla="*/ 8857633 w 9147326"/>
              <a:gd name="connsiteY470" fmla="*/ 2807335 h 6857999"/>
              <a:gd name="connsiteX471" fmla="*/ 8862401 w 9147326"/>
              <a:gd name="connsiteY471" fmla="*/ 2810192 h 6857999"/>
              <a:gd name="connsiteX472" fmla="*/ 8867486 w 9147326"/>
              <a:gd name="connsiteY472" fmla="*/ 2813685 h 6857999"/>
              <a:gd name="connsiteX473" fmla="*/ 8871936 w 9147326"/>
              <a:gd name="connsiteY473" fmla="*/ 2817177 h 6857999"/>
              <a:gd name="connsiteX474" fmla="*/ 8876385 w 9147326"/>
              <a:gd name="connsiteY474" fmla="*/ 2820987 h 6857999"/>
              <a:gd name="connsiteX475" fmla="*/ 8880517 w 9147326"/>
              <a:gd name="connsiteY475" fmla="*/ 2825115 h 6857999"/>
              <a:gd name="connsiteX476" fmla="*/ 8884649 w 9147326"/>
              <a:gd name="connsiteY476" fmla="*/ 2829242 h 6857999"/>
              <a:gd name="connsiteX477" fmla="*/ 8888781 w 9147326"/>
              <a:gd name="connsiteY477" fmla="*/ 2833687 h 6857999"/>
              <a:gd name="connsiteX478" fmla="*/ 8891959 w 9147326"/>
              <a:gd name="connsiteY478" fmla="*/ 2838450 h 6857999"/>
              <a:gd name="connsiteX479" fmla="*/ 8895455 w 9147326"/>
              <a:gd name="connsiteY479" fmla="*/ 2842895 h 6857999"/>
              <a:gd name="connsiteX480" fmla="*/ 8898316 w 9147326"/>
              <a:gd name="connsiteY480" fmla="*/ 2847975 h 6857999"/>
              <a:gd name="connsiteX481" fmla="*/ 8901494 w 9147326"/>
              <a:gd name="connsiteY481" fmla="*/ 2853055 h 6857999"/>
              <a:gd name="connsiteX482" fmla="*/ 8903719 w 9147326"/>
              <a:gd name="connsiteY482" fmla="*/ 2857817 h 6857999"/>
              <a:gd name="connsiteX483" fmla="*/ 8905944 w 9147326"/>
              <a:gd name="connsiteY483" fmla="*/ 2863215 h 6857999"/>
              <a:gd name="connsiteX484" fmla="*/ 8908168 w 9147326"/>
              <a:gd name="connsiteY484" fmla="*/ 2868295 h 6857999"/>
              <a:gd name="connsiteX485" fmla="*/ 8909440 w 9147326"/>
              <a:gd name="connsiteY485" fmla="*/ 2873692 h 6857999"/>
              <a:gd name="connsiteX486" fmla="*/ 8911029 w 9147326"/>
              <a:gd name="connsiteY486" fmla="*/ 2879090 h 6857999"/>
              <a:gd name="connsiteX487" fmla="*/ 8912300 w 9147326"/>
              <a:gd name="connsiteY487" fmla="*/ 2884487 h 6857999"/>
              <a:gd name="connsiteX488" fmla="*/ 8913254 w 9147326"/>
              <a:gd name="connsiteY488" fmla="*/ 2889885 h 6857999"/>
              <a:gd name="connsiteX489" fmla="*/ 8913572 w 9147326"/>
              <a:gd name="connsiteY489" fmla="*/ 2895600 h 6857999"/>
              <a:gd name="connsiteX490" fmla="*/ 8913889 w 9147326"/>
              <a:gd name="connsiteY490" fmla="*/ 2900680 h 6857999"/>
              <a:gd name="connsiteX491" fmla="*/ 8914525 w 9147326"/>
              <a:gd name="connsiteY491" fmla="*/ 2906395 h 6857999"/>
              <a:gd name="connsiteX492" fmla="*/ 8913889 w 9147326"/>
              <a:gd name="connsiteY492" fmla="*/ 2911792 h 6857999"/>
              <a:gd name="connsiteX493" fmla="*/ 8913572 w 9147326"/>
              <a:gd name="connsiteY493" fmla="*/ 2917507 h 6857999"/>
              <a:gd name="connsiteX494" fmla="*/ 8913254 w 9147326"/>
              <a:gd name="connsiteY494" fmla="*/ 2923222 h 6857999"/>
              <a:gd name="connsiteX495" fmla="*/ 8912300 w 9147326"/>
              <a:gd name="connsiteY495" fmla="*/ 2928302 h 6857999"/>
              <a:gd name="connsiteX496" fmla="*/ 8911029 w 9147326"/>
              <a:gd name="connsiteY496" fmla="*/ 2934017 h 6857999"/>
              <a:gd name="connsiteX497" fmla="*/ 8909440 w 9147326"/>
              <a:gd name="connsiteY497" fmla="*/ 2939097 h 6857999"/>
              <a:gd name="connsiteX498" fmla="*/ 8908168 w 9147326"/>
              <a:gd name="connsiteY498" fmla="*/ 2944495 h 6857999"/>
              <a:gd name="connsiteX499" fmla="*/ 8905944 w 9147326"/>
              <a:gd name="connsiteY499" fmla="*/ 2949575 h 6857999"/>
              <a:gd name="connsiteX500" fmla="*/ 8903719 w 9147326"/>
              <a:gd name="connsiteY500" fmla="*/ 2954655 h 6857999"/>
              <a:gd name="connsiteX501" fmla="*/ 8901494 w 9147326"/>
              <a:gd name="connsiteY501" fmla="*/ 2960052 h 6857999"/>
              <a:gd name="connsiteX502" fmla="*/ 8898316 w 9147326"/>
              <a:gd name="connsiteY502" fmla="*/ 2964815 h 6857999"/>
              <a:gd name="connsiteX503" fmla="*/ 8895455 w 9147326"/>
              <a:gd name="connsiteY503" fmla="*/ 2969577 h 6857999"/>
              <a:gd name="connsiteX504" fmla="*/ 8891959 w 9147326"/>
              <a:gd name="connsiteY504" fmla="*/ 2974657 h 6857999"/>
              <a:gd name="connsiteX505" fmla="*/ 8888781 w 9147326"/>
              <a:gd name="connsiteY505" fmla="*/ 2979102 h 6857999"/>
              <a:gd name="connsiteX506" fmla="*/ 8884649 w 9147326"/>
              <a:gd name="connsiteY506" fmla="*/ 2983547 h 6857999"/>
              <a:gd name="connsiteX507" fmla="*/ 8880517 w 9147326"/>
              <a:gd name="connsiteY507" fmla="*/ 2987992 h 6857999"/>
              <a:gd name="connsiteX508" fmla="*/ 8288080 w 9147326"/>
              <a:gd name="connsiteY508" fmla="*/ 3579812 h 6857999"/>
              <a:gd name="connsiteX509" fmla="*/ 8283948 w 9147326"/>
              <a:gd name="connsiteY509" fmla="*/ 3584257 h 6857999"/>
              <a:gd name="connsiteX510" fmla="*/ 8280134 w 9147326"/>
              <a:gd name="connsiteY510" fmla="*/ 3588702 h 6857999"/>
              <a:gd name="connsiteX511" fmla="*/ 8276320 w 9147326"/>
              <a:gd name="connsiteY511" fmla="*/ 3593147 h 6857999"/>
              <a:gd name="connsiteX512" fmla="*/ 8273142 w 9147326"/>
              <a:gd name="connsiteY512" fmla="*/ 3597910 h 6857999"/>
              <a:gd name="connsiteX513" fmla="*/ 8269964 w 9147326"/>
              <a:gd name="connsiteY513" fmla="*/ 3602990 h 6857999"/>
              <a:gd name="connsiteX514" fmla="*/ 8267421 w 9147326"/>
              <a:gd name="connsiteY514" fmla="*/ 3607752 h 6857999"/>
              <a:gd name="connsiteX515" fmla="*/ 8264878 w 9147326"/>
              <a:gd name="connsiteY515" fmla="*/ 3612515 h 6857999"/>
              <a:gd name="connsiteX516" fmla="*/ 8262654 w 9147326"/>
              <a:gd name="connsiteY516" fmla="*/ 3617595 h 6857999"/>
              <a:gd name="connsiteX517" fmla="*/ 8260747 w 9147326"/>
              <a:gd name="connsiteY517" fmla="*/ 3622992 h 6857999"/>
              <a:gd name="connsiteX518" fmla="*/ 8258840 w 9147326"/>
              <a:gd name="connsiteY518" fmla="*/ 3628707 h 6857999"/>
              <a:gd name="connsiteX519" fmla="*/ 8257251 w 9147326"/>
              <a:gd name="connsiteY519" fmla="*/ 3633787 h 6857999"/>
              <a:gd name="connsiteX520" fmla="*/ 8256297 w 9147326"/>
              <a:gd name="connsiteY520" fmla="*/ 3638867 h 6857999"/>
              <a:gd name="connsiteX521" fmla="*/ 8255344 w 9147326"/>
              <a:gd name="connsiteY521" fmla="*/ 3644582 h 6857999"/>
              <a:gd name="connsiteX522" fmla="*/ 8254708 w 9147326"/>
              <a:gd name="connsiteY522" fmla="*/ 3650297 h 6857999"/>
              <a:gd name="connsiteX523" fmla="*/ 8254390 w 9147326"/>
              <a:gd name="connsiteY523" fmla="*/ 3655695 h 6857999"/>
              <a:gd name="connsiteX524" fmla="*/ 8254072 w 9147326"/>
              <a:gd name="connsiteY524" fmla="*/ 3661092 h 6857999"/>
              <a:gd name="connsiteX525" fmla="*/ 8254390 w 9147326"/>
              <a:gd name="connsiteY525" fmla="*/ 3666490 h 6857999"/>
              <a:gd name="connsiteX526" fmla="*/ 8254708 w 9147326"/>
              <a:gd name="connsiteY526" fmla="*/ 3672205 h 6857999"/>
              <a:gd name="connsiteX527" fmla="*/ 8255344 w 9147326"/>
              <a:gd name="connsiteY527" fmla="*/ 3677602 h 6857999"/>
              <a:gd name="connsiteX528" fmla="*/ 8256297 w 9147326"/>
              <a:gd name="connsiteY528" fmla="*/ 3683000 h 6857999"/>
              <a:gd name="connsiteX529" fmla="*/ 8257251 w 9147326"/>
              <a:gd name="connsiteY529" fmla="*/ 3688397 h 6857999"/>
              <a:gd name="connsiteX530" fmla="*/ 8258840 w 9147326"/>
              <a:gd name="connsiteY530" fmla="*/ 3693795 h 6857999"/>
              <a:gd name="connsiteX531" fmla="*/ 8260747 w 9147326"/>
              <a:gd name="connsiteY531" fmla="*/ 3699510 h 6857999"/>
              <a:gd name="connsiteX532" fmla="*/ 8262654 w 9147326"/>
              <a:gd name="connsiteY532" fmla="*/ 3704590 h 6857999"/>
              <a:gd name="connsiteX533" fmla="*/ 8264878 w 9147326"/>
              <a:gd name="connsiteY533" fmla="*/ 3709352 h 6857999"/>
              <a:gd name="connsiteX534" fmla="*/ 8267421 w 9147326"/>
              <a:gd name="connsiteY534" fmla="*/ 3714750 h 6857999"/>
              <a:gd name="connsiteX535" fmla="*/ 8269964 w 9147326"/>
              <a:gd name="connsiteY535" fmla="*/ 3719512 h 6857999"/>
              <a:gd name="connsiteX536" fmla="*/ 8273142 w 9147326"/>
              <a:gd name="connsiteY536" fmla="*/ 3724275 h 6857999"/>
              <a:gd name="connsiteX537" fmla="*/ 8276320 w 9147326"/>
              <a:gd name="connsiteY537" fmla="*/ 3729037 h 6857999"/>
              <a:gd name="connsiteX538" fmla="*/ 8280134 w 9147326"/>
              <a:gd name="connsiteY538" fmla="*/ 3733800 h 6857999"/>
              <a:gd name="connsiteX539" fmla="*/ 8283948 w 9147326"/>
              <a:gd name="connsiteY539" fmla="*/ 3738245 h 6857999"/>
              <a:gd name="connsiteX540" fmla="*/ 8288080 w 9147326"/>
              <a:gd name="connsiteY540" fmla="*/ 3742690 h 6857999"/>
              <a:gd name="connsiteX541" fmla="*/ 8291576 w 9147326"/>
              <a:gd name="connsiteY541" fmla="*/ 3745865 h 6857999"/>
              <a:gd name="connsiteX542" fmla="*/ 8295390 w 9147326"/>
              <a:gd name="connsiteY542" fmla="*/ 3749357 h 6857999"/>
              <a:gd name="connsiteX543" fmla="*/ 8303654 w 9147326"/>
              <a:gd name="connsiteY543" fmla="*/ 3755707 h 6857999"/>
              <a:gd name="connsiteX544" fmla="*/ 8311917 w 9147326"/>
              <a:gd name="connsiteY544" fmla="*/ 3760787 h 6857999"/>
              <a:gd name="connsiteX545" fmla="*/ 8320499 w 9147326"/>
              <a:gd name="connsiteY545" fmla="*/ 3765232 h 6857999"/>
              <a:gd name="connsiteX546" fmla="*/ 8329716 w 9147326"/>
              <a:gd name="connsiteY546" fmla="*/ 3769042 h 6857999"/>
              <a:gd name="connsiteX547" fmla="*/ 8338615 w 9147326"/>
              <a:gd name="connsiteY547" fmla="*/ 3771900 h 6857999"/>
              <a:gd name="connsiteX548" fmla="*/ 8348468 w 9147326"/>
              <a:gd name="connsiteY548" fmla="*/ 3774122 h 6857999"/>
              <a:gd name="connsiteX549" fmla="*/ 8357685 w 9147326"/>
              <a:gd name="connsiteY549" fmla="*/ 3775392 h 6857999"/>
              <a:gd name="connsiteX550" fmla="*/ 8367538 w 9147326"/>
              <a:gd name="connsiteY550" fmla="*/ 3776027 h 6857999"/>
              <a:gd name="connsiteX551" fmla="*/ 8376755 w 9147326"/>
              <a:gd name="connsiteY551" fmla="*/ 3775710 h 6857999"/>
              <a:gd name="connsiteX552" fmla="*/ 8386608 w 9147326"/>
              <a:gd name="connsiteY552" fmla="*/ 3775075 h 6857999"/>
              <a:gd name="connsiteX553" fmla="*/ 8395825 w 9147326"/>
              <a:gd name="connsiteY553" fmla="*/ 3773170 h 6857999"/>
              <a:gd name="connsiteX554" fmla="*/ 8405042 w 9147326"/>
              <a:gd name="connsiteY554" fmla="*/ 3770630 h 6857999"/>
              <a:gd name="connsiteX555" fmla="*/ 8414577 w 9147326"/>
              <a:gd name="connsiteY555" fmla="*/ 3766820 h 6857999"/>
              <a:gd name="connsiteX556" fmla="*/ 8423476 w 9147326"/>
              <a:gd name="connsiteY556" fmla="*/ 3762692 h 6857999"/>
              <a:gd name="connsiteX557" fmla="*/ 8431740 w 9147326"/>
              <a:gd name="connsiteY557" fmla="*/ 3757930 h 6857999"/>
              <a:gd name="connsiteX558" fmla="*/ 9147326 w 9147326"/>
              <a:gd name="connsiteY558" fmla="*/ 3037501 h 6857999"/>
              <a:gd name="connsiteX559" fmla="*/ 9147326 w 9147326"/>
              <a:gd name="connsiteY559" fmla="*/ 6857999 h 6857999"/>
              <a:gd name="connsiteX560" fmla="*/ 460220 w 9147326"/>
              <a:gd name="connsiteY560" fmla="*/ 6857999 h 6857999"/>
              <a:gd name="connsiteX561" fmla="*/ 2028398 w 9147326"/>
              <a:gd name="connsiteY561" fmla="*/ 5291772 h 6857999"/>
              <a:gd name="connsiteX562" fmla="*/ 2032530 w 9147326"/>
              <a:gd name="connsiteY562" fmla="*/ 5287644 h 6857999"/>
              <a:gd name="connsiteX563" fmla="*/ 2036026 w 9147326"/>
              <a:gd name="connsiteY563" fmla="*/ 5283199 h 6857999"/>
              <a:gd name="connsiteX564" fmla="*/ 2039840 w 9147326"/>
              <a:gd name="connsiteY564" fmla="*/ 5278437 h 6857999"/>
              <a:gd name="connsiteX565" fmla="*/ 2043336 w 9147326"/>
              <a:gd name="connsiteY565" fmla="*/ 5273992 h 6857999"/>
              <a:gd name="connsiteX566" fmla="*/ 2046196 w 9147326"/>
              <a:gd name="connsiteY566" fmla="*/ 5268912 h 6857999"/>
              <a:gd name="connsiteX567" fmla="*/ 2048739 w 9147326"/>
              <a:gd name="connsiteY567" fmla="*/ 5263832 h 6857999"/>
              <a:gd name="connsiteX568" fmla="*/ 2051600 w 9147326"/>
              <a:gd name="connsiteY568" fmla="*/ 5259069 h 6857999"/>
              <a:gd name="connsiteX569" fmla="*/ 2053824 w 9147326"/>
              <a:gd name="connsiteY569" fmla="*/ 5253672 h 6857999"/>
              <a:gd name="connsiteX570" fmla="*/ 2055731 w 9147326"/>
              <a:gd name="connsiteY570" fmla="*/ 5248592 h 6857999"/>
              <a:gd name="connsiteX571" fmla="*/ 2057321 w 9147326"/>
              <a:gd name="connsiteY571" fmla="*/ 5243194 h 6857999"/>
              <a:gd name="connsiteX572" fmla="*/ 2058910 w 9147326"/>
              <a:gd name="connsiteY572" fmla="*/ 5237797 h 6857999"/>
              <a:gd name="connsiteX573" fmla="*/ 2060181 w 9147326"/>
              <a:gd name="connsiteY573" fmla="*/ 5232399 h 6857999"/>
              <a:gd name="connsiteX574" fmla="*/ 2060817 w 9147326"/>
              <a:gd name="connsiteY574" fmla="*/ 5227002 h 6857999"/>
              <a:gd name="connsiteX575" fmla="*/ 2061452 w 9147326"/>
              <a:gd name="connsiteY575" fmla="*/ 5221287 h 6857999"/>
              <a:gd name="connsiteX576" fmla="*/ 2061770 w 9147326"/>
              <a:gd name="connsiteY576" fmla="*/ 5216207 h 6857999"/>
              <a:gd name="connsiteX577" fmla="*/ 2062406 w 9147326"/>
              <a:gd name="connsiteY577" fmla="*/ 5210492 h 6857999"/>
              <a:gd name="connsiteX578" fmla="*/ 2061770 w 9147326"/>
              <a:gd name="connsiteY578" fmla="*/ 5204777 h 6857999"/>
              <a:gd name="connsiteX579" fmla="*/ 2061452 w 9147326"/>
              <a:gd name="connsiteY579" fmla="*/ 5199379 h 6857999"/>
              <a:gd name="connsiteX580" fmla="*/ 2060817 w 9147326"/>
              <a:gd name="connsiteY580" fmla="*/ 5193664 h 6857999"/>
              <a:gd name="connsiteX581" fmla="*/ 2060181 w 9147326"/>
              <a:gd name="connsiteY581" fmla="*/ 5188584 h 6857999"/>
              <a:gd name="connsiteX582" fmla="*/ 2058910 w 9147326"/>
              <a:gd name="connsiteY582" fmla="*/ 5182869 h 6857999"/>
              <a:gd name="connsiteX583" fmla="*/ 2057321 w 9147326"/>
              <a:gd name="connsiteY583" fmla="*/ 5177789 h 6857999"/>
              <a:gd name="connsiteX584" fmla="*/ 2055731 w 9147326"/>
              <a:gd name="connsiteY584" fmla="*/ 5172392 h 6857999"/>
              <a:gd name="connsiteX585" fmla="*/ 2053824 w 9147326"/>
              <a:gd name="connsiteY585" fmla="*/ 5167312 h 6857999"/>
              <a:gd name="connsiteX586" fmla="*/ 2051600 w 9147326"/>
              <a:gd name="connsiteY586" fmla="*/ 5161914 h 6857999"/>
              <a:gd name="connsiteX587" fmla="*/ 2048739 w 9147326"/>
              <a:gd name="connsiteY587" fmla="*/ 5156834 h 6857999"/>
              <a:gd name="connsiteX588" fmla="*/ 2046196 w 9147326"/>
              <a:gd name="connsiteY588" fmla="*/ 5152072 h 6857999"/>
              <a:gd name="connsiteX589" fmla="*/ 2043336 w 9147326"/>
              <a:gd name="connsiteY589" fmla="*/ 5146992 h 6857999"/>
              <a:gd name="connsiteX590" fmla="*/ 2039840 w 9147326"/>
              <a:gd name="connsiteY590" fmla="*/ 5142230 h 6857999"/>
              <a:gd name="connsiteX591" fmla="*/ 2036026 w 9147326"/>
              <a:gd name="connsiteY591" fmla="*/ 5137785 h 6857999"/>
              <a:gd name="connsiteX592" fmla="*/ 2032530 w 9147326"/>
              <a:gd name="connsiteY592" fmla="*/ 5133340 h 6857999"/>
              <a:gd name="connsiteX593" fmla="*/ 2028398 w 9147326"/>
              <a:gd name="connsiteY593" fmla="*/ 5129212 h 6857999"/>
              <a:gd name="connsiteX594" fmla="*/ 2024266 w 9147326"/>
              <a:gd name="connsiteY594" fmla="*/ 5125085 h 6857999"/>
              <a:gd name="connsiteX595" fmla="*/ 2019816 w 9147326"/>
              <a:gd name="connsiteY595" fmla="*/ 5120957 h 6857999"/>
              <a:gd name="connsiteX596" fmla="*/ 2015049 w 9147326"/>
              <a:gd name="connsiteY596" fmla="*/ 5117782 h 6857999"/>
              <a:gd name="connsiteX597" fmla="*/ 2010281 w 9147326"/>
              <a:gd name="connsiteY597" fmla="*/ 5114290 h 6857999"/>
              <a:gd name="connsiteX598" fmla="*/ 2005514 w 9147326"/>
              <a:gd name="connsiteY598" fmla="*/ 5111432 h 6857999"/>
              <a:gd name="connsiteX599" fmla="*/ 2000429 w 9147326"/>
              <a:gd name="connsiteY599" fmla="*/ 5108257 h 6857999"/>
              <a:gd name="connsiteX600" fmla="*/ 1995661 w 9147326"/>
              <a:gd name="connsiteY600" fmla="*/ 5106035 h 6857999"/>
              <a:gd name="connsiteX601" fmla="*/ 1990258 w 9147326"/>
              <a:gd name="connsiteY601" fmla="*/ 5103812 h 6857999"/>
              <a:gd name="connsiteX602" fmla="*/ 1985173 w 9147326"/>
              <a:gd name="connsiteY602" fmla="*/ 5101590 h 6857999"/>
              <a:gd name="connsiteX603" fmla="*/ 1979770 w 9147326"/>
              <a:gd name="connsiteY603" fmla="*/ 5100320 h 6857999"/>
              <a:gd name="connsiteX604" fmla="*/ 1974367 w 9147326"/>
              <a:gd name="connsiteY604" fmla="*/ 5098732 h 6857999"/>
              <a:gd name="connsiteX605" fmla="*/ 1968964 w 9147326"/>
              <a:gd name="connsiteY605" fmla="*/ 5097462 h 6857999"/>
              <a:gd name="connsiteX606" fmla="*/ 1963560 w 9147326"/>
              <a:gd name="connsiteY606" fmla="*/ 5096510 h 6857999"/>
              <a:gd name="connsiteX607" fmla="*/ 1958157 w 9147326"/>
              <a:gd name="connsiteY607" fmla="*/ 5095557 h 6857999"/>
              <a:gd name="connsiteX608" fmla="*/ 1952754 w 9147326"/>
              <a:gd name="connsiteY608" fmla="*/ 5095240 h 6857999"/>
              <a:gd name="connsiteX609" fmla="*/ 1947033 w 9147326"/>
              <a:gd name="connsiteY609" fmla="*/ 5095240 h 6857999"/>
              <a:gd name="connsiteX610" fmla="*/ 1941312 w 9147326"/>
              <a:gd name="connsiteY610" fmla="*/ 5095240 h 6857999"/>
              <a:gd name="connsiteX611" fmla="*/ 1935909 w 9147326"/>
              <a:gd name="connsiteY611" fmla="*/ 5095557 h 6857999"/>
              <a:gd name="connsiteX612" fmla="*/ 1930506 w 9147326"/>
              <a:gd name="connsiteY612" fmla="*/ 5096510 h 6857999"/>
              <a:gd name="connsiteX613" fmla="*/ 1925103 w 9147326"/>
              <a:gd name="connsiteY613" fmla="*/ 5097462 h 6857999"/>
              <a:gd name="connsiteX614" fmla="*/ 1919382 w 9147326"/>
              <a:gd name="connsiteY614" fmla="*/ 5098732 h 6857999"/>
              <a:gd name="connsiteX615" fmla="*/ 1914297 w 9147326"/>
              <a:gd name="connsiteY615" fmla="*/ 5100320 h 6857999"/>
              <a:gd name="connsiteX616" fmla="*/ 1908894 w 9147326"/>
              <a:gd name="connsiteY616" fmla="*/ 5101590 h 6857999"/>
              <a:gd name="connsiteX617" fmla="*/ 1903808 w 9147326"/>
              <a:gd name="connsiteY617" fmla="*/ 5103812 h 6857999"/>
              <a:gd name="connsiteX618" fmla="*/ 1898405 w 9147326"/>
              <a:gd name="connsiteY618" fmla="*/ 5106035 h 6857999"/>
              <a:gd name="connsiteX619" fmla="*/ 1893320 w 9147326"/>
              <a:gd name="connsiteY619" fmla="*/ 5108257 h 6857999"/>
              <a:gd name="connsiteX620" fmla="*/ 1888552 w 9147326"/>
              <a:gd name="connsiteY620" fmla="*/ 5111432 h 6857999"/>
              <a:gd name="connsiteX621" fmla="*/ 1883467 w 9147326"/>
              <a:gd name="connsiteY621" fmla="*/ 5114290 h 6857999"/>
              <a:gd name="connsiteX622" fmla="*/ 1878700 w 9147326"/>
              <a:gd name="connsiteY622" fmla="*/ 5117782 h 6857999"/>
              <a:gd name="connsiteX623" fmla="*/ 1874250 w 9147326"/>
              <a:gd name="connsiteY623" fmla="*/ 5120957 h 6857999"/>
              <a:gd name="connsiteX624" fmla="*/ 1869800 w 9147326"/>
              <a:gd name="connsiteY624" fmla="*/ 5125085 h 6857999"/>
              <a:gd name="connsiteX625" fmla="*/ 1865668 w 9147326"/>
              <a:gd name="connsiteY625" fmla="*/ 5129212 h 6857999"/>
              <a:gd name="connsiteX626" fmla="*/ 1760149 w 9147326"/>
              <a:gd name="connsiteY626" fmla="*/ 5234304 h 6857999"/>
              <a:gd name="connsiteX627" fmla="*/ 1755699 w 9147326"/>
              <a:gd name="connsiteY627" fmla="*/ 5238432 h 6857999"/>
              <a:gd name="connsiteX628" fmla="*/ 1751249 w 9147326"/>
              <a:gd name="connsiteY628" fmla="*/ 5242559 h 6857999"/>
              <a:gd name="connsiteX629" fmla="*/ 1746799 w 9147326"/>
              <a:gd name="connsiteY629" fmla="*/ 5245734 h 6857999"/>
              <a:gd name="connsiteX630" fmla="*/ 1741714 w 9147326"/>
              <a:gd name="connsiteY630" fmla="*/ 5249227 h 6857999"/>
              <a:gd name="connsiteX631" fmla="*/ 1736947 w 9147326"/>
              <a:gd name="connsiteY631" fmla="*/ 5252084 h 6857999"/>
              <a:gd name="connsiteX632" fmla="*/ 1732179 w 9147326"/>
              <a:gd name="connsiteY632" fmla="*/ 5255259 h 6857999"/>
              <a:gd name="connsiteX633" fmla="*/ 1726776 w 9147326"/>
              <a:gd name="connsiteY633" fmla="*/ 5257482 h 6857999"/>
              <a:gd name="connsiteX634" fmla="*/ 1722009 w 9147326"/>
              <a:gd name="connsiteY634" fmla="*/ 5259704 h 6857999"/>
              <a:gd name="connsiteX635" fmla="*/ 1716288 w 9147326"/>
              <a:gd name="connsiteY635" fmla="*/ 5261927 h 6857999"/>
              <a:gd name="connsiteX636" fmla="*/ 1711202 w 9147326"/>
              <a:gd name="connsiteY636" fmla="*/ 5263514 h 6857999"/>
              <a:gd name="connsiteX637" fmla="*/ 1706117 w 9147326"/>
              <a:gd name="connsiteY637" fmla="*/ 5264784 h 6857999"/>
              <a:gd name="connsiteX638" fmla="*/ 1700396 w 9147326"/>
              <a:gd name="connsiteY638" fmla="*/ 5266054 h 6857999"/>
              <a:gd name="connsiteX639" fmla="*/ 1695311 w 9147326"/>
              <a:gd name="connsiteY639" fmla="*/ 5267007 h 6857999"/>
              <a:gd name="connsiteX640" fmla="*/ 1689590 w 9147326"/>
              <a:gd name="connsiteY640" fmla="*/ 5267642 h 6857999"/>
              <a:gd name="connsiteX641" fmla="*/ 1683869 w 9147326"/>
              <a:gd name="connsiteY641" fmla="*/ 5268277 h 6857999"/>
              <a:gd name="connsiteX642" fmla="*/ 1678466 w 9147326"/>
              <a:gd name="connsiteY642" fmla="*/ 5268277 h 6857999"/>
              <a:gd name="connsiteX643" fmla="*/ 1673063 w 9147326"/>
              <a:gd name="connsiteY643" fmla="*/ 5268277 h 6857999"/>
              <a:gd name="connsiteX644" fmla="*/ 1667660 w 9147326"/>
              <a:gd name="connsiteY644" fmla="*/ 5267642 h 6857999"/>
              <a:gd name="connsiteX645" fmla="*/ 1661939 w 9147326"/>
              <a:gd name="connsiteY645" fmla="*/ 5267007 h 6857999"/>
              <a:gd name="connsiteX646" fmla="*/ 1656218 w 9147326"/>
              <a:gd name="connsiteY646" fmla="*/ 5266054 h 6857999"/>
              <a:gd name="connsiteX647" fmla="*/ 1651132 w 9147326"/>
              <a:gd name="connsiteY647" fmla="*/ 5264784 h 6857999"/>
              <a:gd name="connsiteX648" fmla="*/ 1645412 w 9147326"/>
              <a:gd name="connsiteY648" fmla="*/ 5263514 h 6857999"/>
              <a:gd name="connsiteX649" fmla="*/ 1640326 w 9147326"/>
              <a:gd name="connsiteY649" fmla="*/ 5261927 h 6857999"/>
              <a:gd name="connsiteX650" fmla="*/ 1635241 w 9147326"/>
              <a:gd name="connsiteY650" fmla="*/ 5259704 h 6857999"/>
              <a:gd name="connsiteX651" fmla="*/ 1629838 w 9147326"/>
              <a:gd name="connsiteY651" fmla="*/ 5257482 h 6857999"/>
              <a:gd name="connsiteX652" fmla="*/ 1625070 w 9147326"/>
              <a:gd name="connsiteY652" fmla="*/ 5255259 h 6857999"/>
              <a:gd name="connsiteX653" fmla="*/ 1619667 w 9147326"/>
              <a:gd name="connsiteY653" fmla="*/ 5252084 h 6857999"/>
              <a:gd name="connsiteX654" fmla="*/ 1614900 w 9147326"/>
              <a:gd name="connsiteY654" fmla="*/ 5249227 h 6857999"/>
              <a:gd name="connsiteX655" fmla="*/ 1610450 w 9147326"/>
              <a:gd name="connsiteY655" fmla="*/ 5245734 h 6857999"/>
              <a:gd name="connsiteX656" fmla="*/ 1605683 w 9147326"/>
              <a:gd name="connsiteY656" fmla="*/ 5242559 h 6857999"/>
              <a:gd name="connsiteX657" fmla="*/ 1601551 w 9147326"/>
              <a:gd name="connsiteY657" fmla="*/ 5238432 h 6857999"/>
              <a:gd name="connsiteX658" fmla="*/ 1597101 w 9147326"/>
              <a:gd name="connsiteY658" fmla="*/ 5234304 h 6857999"/>
              <a:gd name="connsiteX659" fmla="*/ 1592969 w 9147326"/>
              <a:gd name="connsiteY659" fmla="*/ 5230177 h 6857999"/>
              <a:gd name="connsiteX660" fmla="*/ 1589155 w 9147326"/>
              <a:gd name="connsiteY660" fmla="*/ 5225732 h 6857999"/>
              <a:gd name="connsiteX661" fmla="*/ 1585342 w 9147326"/>
              <a:gd name="connsiteY661" fmla="*/ 5221287 h 6857999"/>
              <a:gd name="connsiteX662" fmla="*/ 1582163 w 9147326"/>
              <a:gd name="connsiteY662" fmla="*/ 5216524 h 6857999"/>
              <a:gd name="connsiteX663" fmla="*/ 1578985 w 9147326"/>
              <a:gd name="connsiteY663" fmla="*/ 5211444 h 6857999"/>
              <a:gd name="connsiteX664" fmla="*/ 1576442 w 9147326"/>
              <a:gd name="connsiteY664" fmla="*/ 5206682 h 6857999"/>
              <a:gd name="connsiteX665" fmla="*/ 1573900 w 9147326"/>
              <a:gd name="connsiteY665" fmla="*/ 5201602 h 6857999"/>
              <a:gd name="connsiteX666" fmla="*/ 1571675 w 9147326"/>
              <a:gd name="connsiteY666" fmla="*/ 5196204 h 6857999"/>
              <a:gd name="connsiteX667" fmla="*/ 1569768 w 9147326"/>
              <a:gd name="connsiteY667" fmla="*/ 5191124 h 6857999"/>
              <a:gd name="connsiteX668" fmla="*/ 1567861 w 9147326"/>
              <a:gd name="connsiteY668" fmla="*/ 5186044 h 6857999"/>
              <a:gd name="connsiteX669" fmla="*/ 1566589 w 9147326"/>
              <a:gd name="connsiteY669" fmla="*/ 5180647 h 6857999"/>
              <a:gd name="connsiteX670" fmla="*/ 1565318 w 9147326"/>
              <a:gd name="connsiteY670" fmla="*/ 5174932 h 6857999"/>
              <a:gd name="connsiteX671" fmla="*/ 1564682 w 9147326"/>
              <a:gd name="connsiteY671" fmla="*/ 5169534 h 6857999"/>
              <a:gd name="connsiteX672" fmla="*/ 1563729 w 9147326"/>
              <a:gd name="connsiteY672" fmla="*/ 5164137 h 6857999"/>
              <a:gd name="connsiteX673" fmla="*/ 1563411 w 9147326"/>
              <a:gd name="connsiteY673" fmla="*/ 5158739 h 6857999"/>
              <a:gd name="connsiteX674" fmla="*/ 1563411 w 9147326"/>
              <a:gd name="connsiteY674" fmla="*/ 5153024 h 6857999"/>
              <a:gd name="connsiteX675" fmla="*/ 1563411 w 9147326"/>
              <a:gd name="connsiteY675" fmla="*/ 5147627 h 6857999"/>
              <a:gd name="connsiteX676" fmla="*/ 1563729 w 9147326"/>
              <a:gd name="connsiteY676" fmla="*/ 5142230 h 6857999"/>
              <a:gd name="connsiteX677" fmla="*/ 1564682 w 9147326"/>
              <a:gd name="connsiteY677" fmla="*/ 5136832 h 6857999"/>
              <a:gd name="connsiteX678" fmla="*/ 1565318 w 9147326"/>
              <a:gd name="connsiteY678" fmla="*/ 5131117 h 6857999"/>
              <a:gd name="connsiteX679" fmla="*/ 1566589 w 9147326"/>
              <a:gd name="connsiteY679" fmla="*/ 5126037 h 6857999"/>
              <a:gd name="connsiteX680" fmla="*/ 1567861 w 9147326"/>
              <a:gd name="connsiteY680" fmla="*/ 5120322 h 6857999"/>
              <a:gd name="connsiteX681" fmla="*/ 1569768 w 9147326"/>
              <a:gd name="connsiteY681" fmla="*/ 5115242 h 6857999"/>
              <a:gd name="connsiteX682" fmla="*/ 1571675 w 9147326"/>
              <a:gd name="connsiteY682" fmla="*/ 5109845 h 6857999"/>
              <a:gd name="connsiteX683" fmla="*/ 1573900 w 9147326"/>
              <a:gd name="connsiteY683" fmla="*/ 5104765 h 6857999"/>
              <a:gd name="connsiteX684" fmla="*/ 1576442 w 9147326"/>
              <a:gd name="connsiteY684" fmla="*/ 5099685 h 6857999"/>
              <a:gd name="connsiteX685" fmla="*/ 1578985 w 9147326"/>
              <a:gd name="connsiteY685" fmla="*/ 5094605 h 6857999"/>
              <a:gd name="connsiteX686" fmla="*/ 1582163 w 9147326"/>
              <a:gd name="connsiteY686" fmla="*/ 5089842 h 6857999"/>
              <a:gd name="connsiteX687" fmla="*/ 1585342 w 9147326"/>
              <a:gd name="connsiteY687" fmla="*/ 5085397 h 6857999"/>
              <a:gd name="connsiteX688" fmla="*/ 1589155 w 9147326"/>
              <a:gd name="connsiteY688" fmla="*/ 5080317 h 6857999"/>
              <a:gd name="connsiteX689" fmla="*/ 1592969 w 9147326"/>
              <a:gd name="connsiteY689" fmla="*/ 5075872 h 6857999"/>
              <a:gd name="connsiteX690" fmla="*/ 1597101 w 9147326"/>
              <a:gd name="connsiteY690" fmla="*/ 5071745 h 6857999"/>
              <a:gd name="connsiteX691" fmla="*/ 2266136 w 9147326"/>
              <a:gd name="connsiteY691" fmla="*/ 4403725 h 6857999"/>
              <a:gd name="connsiteX692" fmla="*/ 2270267 w 9147326"/>
              <a:gd name="connsiteY692" fmla="*/ 4399280 h 6857999"/>
              <a:gd name="connsiteX693" fmla="*/ 2273764 w 9147326"/>
              <a:gd name="connsiteY693" fmla="*/ 4394835 h 6857999"/>
              <a:gd name="connsiteX694" fmla="*/ 2277578 w 9147326"/>
              <a:gd name="connsiteY694" fmla="*/ 4390390 h 6857999"/>
              <a:gd name="connsiteX695" fmla="*/ 2281074 w 9147326"/>
              <a:gd name="connsiteY695" fmla="*/ 4385310 h 6857999"/>
              <a:gd name="connsiteX696" fmla="*/ 2283934 w 9147326"/>
              <a:gd name="connsiteY696" fmla="*/ 4380547 h 6857999"/>
              <a:gd name="connsiteX697" fmla="*/ 2286477 w 9147326"/>
              <a:gd name="connsiteY697" fmla="*/ 4375785 h 6857999"/>
              <a:gd name="connsiteX698" fmla="*/ 2289019 w 9147326"/>
              <a:gd name="connsiteY698" fmla="*/ 4371022 h 6857999"/>
              <a:gd name="connsiteX699" fmla="*/ 2291244 w 9147326"/>
              <a:gd name="connsiteY699" fmla="*/ 4365625 h 6857999"/>
              <a:gd name="connsiteX700" fmla="*/ 2293151 w 9147326"/>
              <a:gd name="connsiteY700" fmla="*/ 4360545 h 6857999"/>
              <a:gd name="connsiteX701" fmla="*/ 2295058 w 9147326"/>
              <a:gd name="connsiteY701" fmla="*/ 4354830 h 6857999"/>
              <a:gd name="connsiteX702" fmla="*/ 2296647 w 9147326"/>
              <a:gd name="connsiteY702" fmla="*/ 4349750 h 6857999"/>
              <a:gd name="connsiteX703" fmla="*/ 2297601 w 9147326"/>
              <a:gd name="connsiteY703" fmla="*/ 4344352 h 6857999"/>
              <a:gd name="connsiteX704" fmla="*/ 2298554 w 9147326"/>
              <a:gd name="connsiteY704" fmla="*/ 4338955 h 6857999"/>
              <a:gd name="connsiteX705" fmla="*/ 2299190 w 9147326"/>
              <a:gd name="connsiteY705" fmla="*/ 4333240 h 6857999"/>
              <a:gd name="connsiteX706" fmla="*/ 2299508 w 9147326"/>
              <a:gd name="connsiteY706" fmla="*/ 4327525 h 6857999"/>
              <a:gd name="connsiteX707" fmla="*/ 2299508 w 9147326"/>
              <a:gd name="connsiteY707" fmla="*/ 4322445 h 6857999"/>
              <a:gd name="connsiteX708" fmla="*/ 2299508 w 9147326"/>
              <a:gd name="connsiteY708" fmla="*/ 4316730 h 6857999"/>
              <a:gd name="connsiteX709" fmla="*/ 2299190 w 9147326"/>
              <a:gd name="connsiteY709" fmla="*/ 4311332 h 6857999"/>
              <a:gd name="connsiteX710" fmla="*/ 2298554 w 9147326"/>
              <a:gd name="connsiteY710" fmla="*/ 4305617 h 6857999"/>
              <a:gd name="connsiteX711" fmla="*/ 2297601 w 9147326"/>
              <a:gd name="connsiteY711" fmla="*/ 4300537 h 6857999"/>
              <a:gd name="connsiteX712" fmla="*/ 2296647 w 9147326"/>
              <a:gd name="connsiteY712" fmla="*/ 4294822 h 6857999"/>
              <a:gd name="connsiteX713" fmla="*/ 2295058 w 9147326"/>
              <a:gd name="connsiteY713" fmla="*/ 4289742 h 6857999"/>
              <a:gd name="connsiteX714" fmla="*/ 2293151 w 9147326"/>
              <a:gd name="connsiteY714" fmla="*/ 4284027 h 6857999"/>
              <a:gd name="connsiteX715" fmla="*/ 2291244 w 9147326"/>
              <a:gd name="connsiteY715" fmla="*/ 4278947 h 6857999"/>
              <a:gd name="connsiteX716" fmla="*/ 2289019 w 9147326"/>
              <a:gd name="connsiteY716" fmla="*/ 4273867 h 6857999"/>
              <a:gd name="connsiteX717" fmla="*/ 2286477 w 9147326"/>
              <a:gd name="connsiteY717" fmla="*/ 4268787 h 6857999"/>
              <a:gd name="connsiteX718" fmla="*/ 2283934 w 9147326"/>
              <a:gd name="connsiteY718" fmla="*/ 4264025 h 6857999"/>
              <a:gd name="connsiteX719" fmla="*/ 2281074 w 9147326"/>
              <a:gd name="connsiteY719" fmla="*/ 4258945 h 6857999"/>
              <a:gd name="connsiteX720" fmla="*/ 2277578 w 9147326"/>
              <a:gd name="connsiteY720" fmla="*/ 4254182 h 6857999"/>
              <a:gd name="connsiteX721" fmla="*/ 2273764 w 9147326"/>
              <a:gd name="connsiteY721" fmla="*/ 4249737 h 6857999"/>
              <a:gd name="connsiteX722" fmla="*/ 2270267 w 9147326"/>
              <a:gd name="connsiteY722" fmla="*/ 4245292 h 6857999"/>
              <a:gd name="connsiteX723" fmla="*/ 2266136 w 9147326"/>
              <a:gd name="connsiteY723" fmla="*/ 4240847 h 6857999"/>
              <a:gd name="connsiteX724" fmla="*/ 2262004 w 9147326"/>
              <a:gd name="connsiteY724" fmla="*/ 4236720 h 6857999"/>
              <a:gd name="connsiteX725" fmla="*/ 2257554 w 9147326"/>
              <a:gd name="connsiteY725" fmla="*/ 4232910 h 6857999"/>
              <a:gd name="connsiteX726" fmla="*/ 2252469 w 9147326"/>
              <a:gd name="connsiteY726" fmla="*/ 4229735 h 6857999"/>
              <a:gd name="connsiteX727" fmla="*/ 2248019 w 9147326"/>
              <a:gd name="connsiteY727" fmla="*/ 4226242 h 6857999"/>
              <a:gd name="connsiteX728" fmla="*/ 2243252 w 9147326"/>
              <a:gd name="connsiteY728" fmla="*/ 4223385 h 6857999"/>
              <a:gd name="connsiteX729" fmla="*/ 2238166 w 9147326"/>
              <a:gd name="connsiteY729" fmla="*/ 4220210 h 6857999"/>
              <a:gd name="connsiteX730" fmla="*/ 2233081 w 9147326"/>
              <a:gd name="connsiteY730" fmla="*/ 4217670 h 6857999"/>
              <a:gd name="connsiteX731" fmla="*/ 2227996 w 9147326"/>
              <a:gd name="connsiteY731" fmla="*/ 4215447 h 6857999"/>
              <a:gd name="connsiteX732" fmla="*/ 2222593 w 9147326"/>
              <a:gd name="connsiteY732" fmla="*/ 4213542 h 6857999"/>
              <a:gd name="connsiteX733" fmla="*/ 2217507 w 9147326"/>
              <a:gd name="connsiteY733" fmla="*/ 4212272 h 6857999"/>
              <a:gd name="connsiteX734" fmla="*/ 2211787 w 9147326"/>
              <a:gd name="connsiteY734" fmla="*/ 4210685 h 6857999"/>
              <a:gd name="connsiteX735" fmla="*/ 2206701 w 9147326"/>
              <a:gd name="connsiteY735" fmla="*/ 4209097 h 6857999"/>
              <a:gd name="connsiteX736" fmla="*/ 2200980 w 9147326"/>
              <a:gd name="connsiteY736" fmla="*/ 4208462 h 6857999"/>
              <a:gd name="connsiteX737" fmla="*/ 2195577 w 9147326"/>
              <a:gd name="connsiteY737" fmla="*/ 4207510 h 6857999"/>
              <a:gd name="connsiteX738" fmla="*/ 2190174 w 9147326"/>
              <a:gd name="connsiteY738" fmla="*/ 4207192 h 6857999"/>
              <a:gd name="connsiteX739" fmla="*/ 2184771 w 9147326"/>
              <a:gd name="connsiteY739" fmla="*/ 4207192 h 6857999"/>
              <a:gd name="connsiteX740" fmla="*/ 2179050 w 9147326"/>
              <a:gd name="connsiteY740" fmla="*/ 4207192 h 6857999"/>
              <a:gd name="connsiteX741" fmla="*/ 2173329 w 9147326"/>
              <a:gd name="connsiteY741" fmla="*/ 4207510 h 6857999"/>
              <a:gd name="connsiteX742" fmla="*/ 2167926 w 9147326"/>
              <a:gd name="connsiteY742" fmla="*/ 4208462 h 6857999"/>
              <a:gd name="connsiteX743" fmla="*/ 2162523 w 9147326"/>
              <a:gd name="connsiteY743" fmla="*/ 4209097 h 6857999"/>
              <a:gd name="connsiteX744" fmla="*/ 2157120 w 9147326"/>
              <a:gd name="connsiteY744" fmla="*/ 4210685 h 6857999"/>
              <a:gd name="connsiteX745" fmla="*/ 2151716 w 9147326"/>
              <a:gd name="connsiteY745" fmla="*/ 4212272 h 6857999"/>
              <a:gd name="connsiteX746" fmla="*/ 2146631 w 9147326"/>
              <a:gd name="connsiteY746" fmla="*/ 4213542 h 6857999"/>
              <a:gd name="connsiteX747" fmla="*/ 2141546 w 9147326"/>
              <a:gd name="connsiteY747" fmla="*/ 4215447 h 6857999"/>
              <a:gd name="connsiteX748" fmla="*/ 2136143 w 9147326"/>
              <a:gd name="connsiteY748" fmla="*/ 4217670 h 6857999"/>
              <a:gd name="connsiteX749" fmla="*/ 2131057 w 9147326"/>
              <a:gd name="connsiteY749" fmla="*/ 4220210 h 6857999"/>
              <a:gd name="connsiteX750" fmla="*/ 2125972 w 9147326"/>
              <a:gd name="connsiteY750" fmla="*/ 4223385 h 6857999"/>
              <a:gd name="connsiteX751" fmla="*/ 2121205 w 9147326"/>
              <a:gd name="connsiteY751" fmla="*/ 4226242 h 6857999"/>
              <a:gd name="connsiteX752" fmla="*/ 2116437 w 9147326"/>
              <a:gd name="connsiteY752" fmla="*/ 4229735 h 6857999"/>
              <a:gd name="connsiteX753" fmla="*/ 2111988 w 9147326"/>
              <a:gd name="connsiteY753" fmla="*/ 4232910 h 6857999"/>
              <a:gd name="connsiteX754" fmla="*/ 2107538 w 9147326"/>
              <a:gd name="connsiteY754" fmla="*/ 4236720 h 6857999"/>
              <a:gd name="connsiteX755" fmla="*/ 2103088 w 9147326"/>
              <a:gd name="connsiteY755" fmla="*/ 4240847 h 6857999"/>
              <a:gd name="connsiteX756" fmla="*/ 2015049 w 9147326"/>
              <a:gd name="connsiteY756" fmla="*/ 4329112 h 6857999"/>
              <a:gd name="connsiteX757" fmla="*/ 1915250 w 9147326"/>
              <a:gd name="connsiteY757" fmla="*/ 4428172 h 6857999"/>
              <a:gd name="connsiteX758" fmla="*/ 1911118 w 9147326"/>
              <a:gd name="connsiteY758" fmla="*/ 4432300 h 6857999"/>
              <a:gd name="connsiteX759" fmla="*/ 1906668 w 9147326"/>
              <a:gd name="connsiteY759" fmla="*/ 4436110 h 6857999"/>
              <a:gd name="connsiteX760" fmla="*/ 1902219 w 9147326"/>
              <a:gd name="connsiteY760" fmla="*/ 4439920 h 6857999"/>
              <a:gd name="connsiteX761" fmla="*/ 1897452 w 9147326"/>
              <a:gd name="connsiteY761" fmla="*/ 4443095 h 6857999"/>
              <a:gd name="connsiteX762" fmla="*/ 1892684 w 9147326"/>
              <a:gd name="connsiteY762" fmla="*/ 4446270 h 6857999"/>
              <a:gd name="connsiteX763" fmla="*/ 1887599 w 9147326"/>
              <a:gd name="connsiteY763" fmla="*/ 4448810 h 6857999"/>
              <a:gd name="connsiteX764" fmla="*/ 1882514 w 9147326"/>
              <a:gd name="connsiteY764" fmla="*/ 4451350 h 6857999"/>
              <a:gd name="connsiteX765" fmla="*/ 1877110 w 9147326"/>
              <a:gd name="connsiteY765" fmla="*/ 4453572 h 6857999"/>
              <a:gd name="connsiteX766" fmla="*/ 1872025 w 9147326"/>
              <a:gd name="connsiteY766" fmla="*/ 4455477 h 6857999"/>
              <a:gd name="connsiteX767" fmla="*/ 1866940 w 9147326"/>
              <a:gd name="connsiteY767" fmla="*/ 4457382 h 6857999"/>
              <a:gd name="connsiteX768" fmla="*/ 1861536 w 9147326"/>
              <a:gd name="connsiteY768" fmla="*/ 4458970 h 6857999"/>
              <a:gd name="connsiteX769" fmla="*/ 1855815 w 9147326"/>
              <a:gd name="connsiteY769" fmla="*/ 4459922 h 6857999"/>
              <a:gd name="connsiteX770" fmla="*/ 1850412 w 9147326"/>
              <a:gd name="connsiteY770" fmla="*/ 4460557 h 6857999"/>
              <a:gd name="connsiteX771" fmla="*/ 1845009 w 9147326"/>
              <a:gd name="connsiteY771" fmla="*/ 4461510 h 6857999"/>
              <a:gd name="connsiteX772" fmla="*/ 1839606 w 9147326"/>
              <a:gd name="connsiteY772" fmla="*/ 4461827 h 6857999"/>
              <a:gd name="connsiteX773" fmla="*/ 1833885 w 9147326"/>
              <a:gd name="connsiteY773" fmla="*/ 4462145 h 6857999"/>
              <a:gd name="connsiteX774" fmla="*/ 1828482 w 9147326"/>
              <a:gd name="connsiteY774" fmla="*/ 4461827 h 6857999"/>
              <a:gd name="connsiteX775" fmla="*/ 1823079 w 9147326"/>
              <a:gd name="connsiteY775" fmla="*/ 4461510 h 6857999"/>
              <a:gd name="connsiteX776" fmla="*/ 1817676 w 9147326"/>
              <a:gd name="connsiteY776" fmla="*/ 4460557 h 6857999"/>
              <a:gd name="connsiteX777" fmla="*/ 1811955 w 9147326"/>
              <a:gd name="connsiteY777" fmla="*/ 4459922 h 6857999"/>
              <a:gd name="connsiteX778" fmla="*/ 1806870 w 9147326"/>
              <a:gd name="connsiteY778" fmla="*/ 4458970 h 6857999"/>
              <a:gd name="connsiteX779" fmla="*/ 1801149 w 9147326"/>
              <a:gd name="connsiteY779" fmla="*/ 4457382 h 6857999"/>
              <a:gd name="connsiteX780" fmla="*/ 1795745 w 9147326"/>
              <a:gd name="connsiteY780" fmla="*/ 4455477 h 6857999"/>
              <a:gd name="connsiteX781" fmla="*/ 1790660 w 9147326"/>
              <a:gd name="connsiteY781" fmla="*/ 4453572 h 6857999"/>
              <a:gd name="connsiteX782" fmla="*/ 1785575 w 9147326"/>
              <a:gd name="connsiteY782" fmla="*/ 4451350 h 6857999"/>
              <a:gd name="connsiteX783" fmla="*/ 1780490 w 9147326"/>
              <a:gd name="connsiteY783" fmla="*/ 4448810 h 6857999"/>
              <a:gd name="connsiteX784" fmla="*/ 1775404 w 9147326"/>
              <a:gd name="connsiteY784" fmla="*/ 4446270 h 6857999"/>
              <a:gd name="connsiteX785" fmla="*/ 1770637 w 9147326"/>
              <a:gd name="connsiteY785" fmla="*/ 4443095 h 6857999"/>
              <a:gd name="connsiteX786" fmla="*/ 1766187 w 9147326"/>
              <a:gd name="connsiteY786" fmla="*/ 4439920 h 6857999"/>
              <a:gd name="connsiteX787" fmla="*/ 1761102 w 9147326"/>
              <a:gd name="connsiteY787" fmla="*/ 4436110 h 6857999"/>
              <a:gd name="connsiteX788" fmla="*/ 1756652 w 9147326"/>
              <a:gd name="connsiteY788" fmla="*/ 4432300 h 6857999"/>
              <a:gd name="connsiteX789" fmla="*/ 1752520 w 9147326"/>
              <a:gd name="connsiteY789" fmla="*/ 4428172 h 6857999"/>
              <a:gd name="connsiteX790" fmla="*/ 1746164 w 9147326"/>
              <a:gd name="connsiteY790" fmla="*/ 4421187 h 6857999"/>
              <a:gd name="connsiteX791" fmla="*/ 1740443 w 9147326"/>
              <a:gd name="connsiteY791" fmla="*/ 4414202 h 6857999"/>
              <a:gd name="connsiteX792" fmla="*/ 1735358 w 9147326"/>
              <a:gd name="connsiteY792" fmla="*/ 4406265 h 6857999"/>
              <a:gd name="connsiteX793" fmla="*/ 1730908 w 9147326"/>
              <a:gd name="connsiteY793" fmla="*/ 4398327 h 6857999"/>
              <a:gd name="connsiteX794" fmla="*/ 1727094 w 9147326"/>
              <a:gd name="connsiteY794" fmla="*/ 4389755 h 6857999"/>
              <a:gd name="connsiteX795" fmla="*/ 1724234 w 9147326"/>
              <a:gd name="connsiteY795" fmla="*/ 4381817 h 6857999"/>
              <a:gd name="connsiteX796" fmla="*/ 1722009 w 9147326"/>
              <a:gd name="connsiteY796" fmla="*/ 4373245 h 6857999"/>
              <a:gd name="connsiteX797" fmla="*/ 1720420 w 9147326"/>
              <a:gd name="connsiteY797" fmla="*/ 4364037 h 6857999"/>
              <a:gd name="connsiteX798" fmla="*/ 1719466 w 9147326"/>
              <a:gd name="connsiteY798" fmla="*/ 4355147 h 6857999"/>
              <a:gd name="connsiteX799" fmla="*/ 1719148 w 9147326"/>
              <a:gd name="connsiteY799" fmla="*/ 4346575 h 6857999"/>
              <a:gd name="connsiteX800" fmla="*/ 1719784 w 9147326"/>
              <a:gd name="connsiteY800" fmla="*/ 4337685 h 6857999"/>
              <a:gd name="connsiteX801" fmla="*/ 1721055 w 9147326"/>
              <a:gd name="connsiteY801" fmla="*/ 4328795 h 6857999"/>
              <a:gd name="connsiteX802" fmla="*/ 1722326 w 9147326"/>
              <a:gd name="connsiteY802" fmla="*/ 4320222 h 6857999"/>
              <a:gd name="connsiteX803" fmla="*/ 1724869 w 9147326"/>
              <a:gd name="connsiteY803" fmla="*/ 4311332 h 6857999"/>
              <a:gd name="connsiteX804" fmla="*/ 1728048 w 9147326"/>
              <a:gd name="connsiteY804" fmla="*/ 4303077 h 6857999"/>
              <a:gd name="connsiteX805" fmla="*/ 1732179 w 9147326"/>
              <a:gd name="connsiteY805" fmla="*/ 4294822 h 6857999"/>
              <a:gd name="connsiteX806" fmla="*/ 2001382 w 9147326"/>
              <a:gd name="connsiteY806" fmla="*/ 4025900 h 6857999"/>
              <a:gd name="connsiteX807" fmla="*/ 2005196 w 9147326"/>
              <a:gd name="connsiteY807" fmla="*/ 4021455 h 6857999"/>
              <a:gd name="connsiteX808" fmla="*/ 2009328 w 9147326"/>
              <a:gd name="connsiteY808" fmla="*/ 4017010 h 6857999"/>
              <a:gd name="connsiteX809" fmla="*/ 2012824 w 9147326"/>
              <a:gd name="connsiteY809" fmla="*/ 4012247 h 6857999"/>
              <a:gd name="connsiteX810" fmla="*/ 2016002 w 9147326"/>
              <a:gd name="connsiteY810" fmla="*/ 4007485 h 6857999"/>
              <a:gd name="connsiteX811" fmla="*/ 2018863 w 9147326"/>
              <a:gd name="connsiteY811" fmla="*/ 4002722 h 6857999"/>
              <a:gd name="connsiteX812" fmla="*/ 2022041 w 9147326"/>
              <a:gd name="connsiteY812" fmla="*/ 3997960 h 6857999"/>
              <a:gd name="connsiteX813" fmla="*/ 2024266 w 9147326"/>
              <a:gd name="connsiteY813" fmla="*/ 3992880 h 6857999"/>
              <a:gd name="connsiteX814" fmla="*/ 2026491 w 9147326"/>
              <a:gd name="connsiteY814" fmla="*/ 3987800 h 6857999"/>
              <a:gd name="connsiteX815" fmla="*/ 2028716 w 9147326"/>
              <a:gd name="connsiteY815" fmla="*/ 3982720 h 6857999"/>
              <a:gd name="connsiteX816" fmla="*/ 2030305 w 9147326"/>
              <a:gd name="connsiteY816" fmla="*/ 3977005 h 6857999"/>
              <a:gd name="connsiteX817" fmla="*/ 2031576 w 9147326"/>
              <a:gd name="connsiteY817" fmla="*/ 3971925 h 6857999"/>
              <a:gd name="connsiteX818" fmla="*/ 2032848 w 9147326"/>
              <a:gd name="connsiteY818" fmla="*/ 3966527 h 6857999"/>
              <a:gd name="connsiteX819" fmla="*/ 2033801 w 9147326"/>
              <a:gd name="connsiteY819" fmla="*/ 3960812 h 6857999"/>
              <a:gd name="connsiteX820" fmla="*/ 2034754 w 9147326"/>
              <a:gd name="connsiteY820" fmla="*/ 3955415 h 6857999"/>
              <a:gd name="connsiteX821" fmla="*/ 2035072 w 9147326"/>
              <a:gd name="connsiteY821" fmla="*/ 3949700 h 6857999"/>
              <a:gd name="connsiteX822" fmla="*/ 2035072 w 9147326"/>
              <a:gd name="connsiteY822" fmla="*/ 3944620 h 6857999"/>
              <a:gd name="connsiteX823" fmla="*/ 2035072 w 9147326"/>
              <a:gd name="connsiteY823" fmla="*/ 3938905 h 6857999"/>
              <a:gd name="connsiteX824" fmla="*/ 2034754 w 9147326"/>
              <a:gd name="connsiteY824" fmla="*/ 3933507 h 6857999"/>
              <a:gd name="connsiteX825" fmla="*/ 2033801 w 9147326"/>
              <a:gd name="connsiteY825" fmla="*/ 3927792 h 6857999"/>
              <a:gd name="connsiteX826" fmla="*/ 2032848 w 9147326"/>
              <a:gd name="connsiteY826" fmla="*/ 3922712 h 6857999"/>
              <a:gd name="connsiteX827" fmla="*/ 2031576 w 9147326"/>
              <a:gd name="connsiteY827" fmla="*/ 3916997 h 6857999"/>
              <a:gd name="connsiteX828" fmla="*/ 2030305 w 9147326"/>
              <a:gd name="connsiteY828" fmla="*/ 3911917 h 6857999"/>
              <a:gd name="connsiteX829" fmla="*/ 2028716 w 9147326"/>
              <a:gd name="connsiteY829" fmla="*/ 3906202 h 6857999"/>
              <a:gd name="connsiteX830" fmla="*/ 2026491 w 9147326"/>
              <a:gd name="connsiteY830" fmla="*/ 3901122 h 6857999"/>
              <a:gd name="connsiteX831" fmla="*/ 2024266 w 9147326"/>
              <a:gd name="connsiteY831" fmla="*/ 3896042 h 6857999"/>
              <a:gd name="connsiteX832" fmla="*/ 2022041 w 9147326"/>
              <a:gd name="connsiteY832" fmla="*/ 3890962 h 6857999"/>
              <a:gd name="connsiteX833" fmla="*/ 2018863 w 9147326"/>
              <a:gd name="connsiteY833" fmla="*/ 3886200 h 6857999"/>
              <a:gd name="connsiteX834" fmla="*/ 2016002 w 9147326"/>
              <a:gd name="connsiteY834" fmla="*/ 3881120 h 6857999"/>
              <a:gd name="connsiteX835" fmla="*/ 2012824 w 9147326"/>
              <a:gd name="connsiteY835" fmla="*/ 3876357 h 6857999"/>
              <a:gd name="connsiteX836" fmla="*/ 2009328 w 9147326"/>
              <a:gd name="connsiteY836" fmla="*/ 3871912 h 6857999"/>
              <a:gd name="connsiteX837" fmla="*/ 2005196 w 9147326"/>
              <a:gd name="connsiteY837" fmla="*/ 3867467 h 6857999"/>
              <a:gd name="connsiteX838" fmla="*/ 2001382 w 9147326"/>
              <a:gd name="connsiteY838" fmla="*/ 3863022 h 6857999"/>
              <a:gd name="connsiteX839" fmla="*/ 1996933 w 9147326"/>
              <a:gd name="connsiteY839" fmla="*/ 3858895 h 6857999"/>
              <a:gd name="connsiteX840" fmla="*/ 1992483 w 9147326"/>
              <a:gd name="connsiteY840" fmla="*/ 3855085 h 6857999"/>
              <a:gd name="connsiteX841" fmla="*/ 1988033 w 9147326"/>
              <a:gd name="connsiteY841" fmla="*/ 3851910 h 6857999"/>
              <a:gd name="connsiteX842" fmla="*/ 1983266 w 9147326"/>
              <a:gd name="connsiteY842" fmla="*/ 3848417 h 6857999"/>
              <a:gd name="connsiteX843" fmla="*/ 1978499 w 9147326"/>
              <a:gd name="connsiteY843" fmla="*/ 3845560 h 6857999"/>
              <a:gd name="connsiteX844" fmla="*/ 1973413 w 9147326"/>
              <a:gd name="connsiteY844" fmla="*/ 3842385 h 6857999"/>
              <a:gd name="connsiteX845" fmla="*/ 1968328 w 9147326"/>
              <a:gd name="connsiteY845" fmla="*/ 3839845 h 6857999"/>
              <a:gd name="connsiteX846" fmla="*/ 1962925 w 9147326"/>
              <a:gd name="connsiteY846" fmla="*/ 3837622 h 6857999"/>
              <a:gd name="connsiteX847" fmla="*/ 1957840 w 9147326"/>
              <a:gd name="connsiteY847" fmla="*/ 3835717 h 6857999"/>
              <a:gd name="connsiteX848" fmla="*/ 1952754 w 9147326"/>
              <a:gd name="connsiteY848" fmla="*/ 3834130 h 6857999"/>
              <a:gd name="connsiteX849" fmla="*/ 1947351 w 9147326"/>
              <a:gd name="connsiteY849" fmla="*/ 3832860 h 6857999"/>
              <a:gd name="connsiteX850" fmla="*/ 1941630 w 9147326"/>
              <a:gd name="connsiteY850" fmla="*/ 3831272 h 6857999"/>
              <a:gd name="connsiteX851" fmla="*/ 1936545 w 9147326"/>
              <a:gd name="connsiteY851" fmla="*/ 3830637 h 6857999"/>
              <a:gd name="connsiteX852" fmla="*/ 1930824 w 9147326"/>
              <a:gd name="connsiteY852" fmla="*/ 3829685 h 6857999"/>
              <a:gd name="connsiteX853" fmla="*/ 1925420 w 9147326"/>
              <a:gd name="connsiteY853" fmla="*/ 3829367 h 6857999"/>
              <a:gd name="connsiteX854" fmla="*/ 1919700 w 9147326"/>
              <a:gd name="connsiteY854" fmla="*/ 3829367 h 6857999"/>
              <a:gd name="connsiteX855" fmla="*/ 1914297 w 9147326"/>
              <a:gd name="connsiteY855" fmla="*/ 3829367 h 6857999"/>
              <a:gd name="connsiteX856" fmla="*/ 1908894 w 9147326"/>
              <a:gd name="connsiteY856" fmla="*/ 3829685 h 6857999"/>
              <a:gd name="connsiteX857" fmla="*/ 1903490 w 9147326"/>
              <a:gd name="connsiteY857" fmla="*/ 3830637 h 6857999"/>
              <a:gd name="connsiteX858" fmla="*/ 1897769 w 9147326"/>
              <a:gd name="connsiteY858" fmla="*/ 3831272 h 6857999"/>
              <a:gd name="connsiteX859" fmla="*/ 1892684 w 9147326"/>
              <a:gd name="connsiteY859" fmla="*/ 3832860 h 6857999"/>
              <a:gd name="connsiteX860" fmla="*/ 1886963 w 9147326"/>
              <a:gd name="connsiteY860" fmla="*/ 3834130 h 6857999"/>
              <a:gd name="connsiteX861" fmla="*/ 1881560 w 9147326"/>
              <a:gd name="connsiteY861" fmla="*/ 3835717 h 6857999"/>
              <a:gd name="connsiteX862" fmla="*/ 1876475 w 9147326"/>
              <a:gd name="connsiteY862" fmla="*/ 3837622 h 6857999"/>
              <a:gd name="connsiteX863" fmla="*/ 1871389 w 9147326"/>
              <a:gd name="connsiteY863" fmla="*/ 3839845 h 6857999"/>
              <a:gd name="connsiteX864" fmla="*/ 1866304 w 9147326"/>
              <a:gd name="connsiteY864" fmla="*/ 3842385 h 6857999"/>
              <a:gd name="connsiteX865" fmla="*/ 1861219 w 9147326"/>
              <a:gd name="connsiteY865" fmla="*/ 3845560 h 6857999"/>
              <a:gd name="connsiteX866" fmla="*/ 1856451 w 9147326"/>
              <a:gd name="connsiteY866" fmla="*/ 3848417 h 6857999"/>
              <a:gd name="connsiteX867" fmla="*/ 1852002 w 9147326"/>
              <a:gd name="connsiteY867" fmla="*/ 3851910 h 6857999"/>
              <a:gd name="connsiteX868" fmla="*/ 1846916 w 9147326"/>
              <a:gd name="connsiteY868" fmla="*/ 3855085 h 6857999"/>
              <a:gd name="connsiteX869" fmla="*/ 1842467 w 9147326"/>
              <a:gd name="connsiteY869" fmla="*/ 3858895 h 6857999"/>
              <a:gd name="connsiteX870" fmla="*/ 1838335 w 9147326"/>
              <a:gd name="connsiteY870" fmla="*/ 3863022 h 6857999"/>
              <a:gd name="connsiteX871" fmla="*/ 1271960 w 9147326"/>
              <a:gd name="connsiteY871" fmla="*/ 4428807 h 6857999"/>
              <a:gd name="connsiteX872" fmla="*/ 1267828 w 9147326"/>
              <a:gd name="connsiteY872" fmla="*/ 4432617 h 6857999"/>
              <a:gd name="connsiteX873" fmla="*/ 1263378 w 9147326"/>
              <a:gd name="connsiteY873" fmla="*/ 4436427 h 6857999"/>
              <a:gd name="connsiteX874" fmla="*/ 1258929 w 9147326"/>
              <a:gd name="connsiteY874" fmla="*/ 4440237 h 6857999"/>
              <a:gd name="connsiteX875" fmla="*/ 1254161 w 9147326"/>
              <a:gd name="connsiteY875" fmla="*/ 4443095 h 6857999"/>
              <a:gd name="connsiteX876" fmla="*/ 1249394 w 9147326"/>
              <a:gd name="connsiteY876" fmla="*/ 4446587 h 6857999"/>
              <a:gd name="connsiteX877" fmla="*/ 1244309 w 9147326"/>
              <a:gd name="connsiteY877" fmla="*/ 4449127 h 6857999"/>
              <a:gd name="connsiteX878" fmla="*/ 1239223 w 9147326"/>
              <a:gd name="connsiteY878" fmla="*/ 4451667 h 6857999"/>
              <a:gd name="connsiteX879" fmla="*/ 1234138 w 9147326"/>
              <a:gd name="connsiteY879" fmla="*/ 4453890 h 6857999"/>
              <a:gd name="connsiteX880" fmla="*/ 1228735 w 9147326"/>
              <a:gd name="connsiteY880" fmla="*/ 4455795 h 6857999"/>
              <a:gd name="connsiteX881" fmla="*/ 1223650 w 9147326"/>
              <a:gd name="connsiteY881" fmla="*/ 4457700 h 6857999"/>
              <a:gd name="connsiteX882" fmla="*/ 1218246 w 9147326"/>
              <a:gd name="connsiteY882" fmla="*/ 4458970 h 6857999"/>
              <a:gd name="connsiteX883" fmla="*/ 1212844 w 9147326"/>
              <a:gd name="connsiteY883" fmla="*/ 4460240 h 6857999"/>
              <a:gd name="connsiteX884" fmla="*/ 1207123 w 9147326"/>
              <a:gd name="connsiteY884" fmla="*/ 4461192 h 6857999"/>
              <a:gd name="connsiteX885" fmla="*/ 1202037 w 9147326"/>
              <a:gd name="connsiteY885" fmla="*/ 4461827 h 6857999"/>
              <a:gd name="connsiteX886" fmla="*/ 1196316 w 9147326"/>
              <a:gd name="connsiteY886" fmla="*/ 4462145 h 6857999"/>
              <a:gd name="connsiteX887" fmla="*/ 1190595 w 9147326"/>
              <a:gd name="connsiteY887" fmla="*/ 4462145 h 6857999"/>
              <a:gd name="connsiteX888" fmla="*/ 1185192 w 9147326"/>
              <a:gd name="connsiteY888" fmla="*/ 4462145 h 6857999"/>
              <a:gd name="connsiteX889" fmla="*/ 1179471 w 9147326"/>
              <a:gd name="connsiteY889" fmla="*/ 4461827 h 6857999"/>
              <a:gd name="connsiteX890" fmla="*/ 1174386 w 9147326"/>
              <a:gd name="connsiteY890" fmla="*/ 4461192 h 6857999"/>
              <a:gd name="connsiteX891" fmla="*/ 1168665 w 9147326"/>
              <a:gd name="connsiteY891" fmla="*/ 4460240 h 6857999"/>
              <a:gd name="connsiteX892" fmla="*/ 1163579 w 9147326"/>
              <a:gd name="connsiteY892" fmla="*/ 4458970 h 6857999"/>
              <a:gd name="connsiteX893" fmla="*/ 1157859 w 9147326"/>
              <a:gd name="connsiteY893" fmla="*/ 4457700 h 6857999"/>
              <a:gd name="connsiteX894" fmla="*/ 1152773 w 9147326"/>
              <a:gd name="connsiteY894" fmla="*/ 4455795 h 6857999"/>
              <a:gd name="connsiteX895" fmla="*/ 1147370 w 9147326"/>
              <a:gd name="connsiteY895" fmla="*/ 4453890 h 6857999"/>
              <a:gd name="connsiteX896" fmla="*/ 1142285 w 9147326"/>
              <a:gd name="connsiteY896" fmla="*/ 4451667 h 6857999"/>
              <a:gd name="connsiteX897" fmla="*/ 1136882 w 9147326"/>
              <a:gd name="connsiteY897" fmla="*/ 4449127 h 6857999"/>
              <a:gd name="connsiteX898" fmla="*/ 1132114 w 9147326"/>
              <a:gd name="connsiteY898" fmla="*/ 4446587 h 6857999"/>
              <a:gd name="connsiteX899" fmla="*/ 1127347 w 9147326"/>
              <a:gd name="connsiteY899" fmla="*/ 4443095 h 6857999"/>
              <a:gd name="connsiteX900" fmla="*/ 1122580 w 9147326"/>
              <a:gd name="connsiteY900" fmla="*/ 4440237 h 6857999"/>
              <a:gd name="connsiteX901" fmla="*/ 1117812 w 9147326"/>
              <a:gd name="connsiteY901" fmla="*/ 4436427 h 6857999"/>
              <a:gd name="connsiteX902" fmla="*/ 1113362 w 9147326"/>
              <a:gd name="connsiteY902" fmla="*/ 4432617 h 6857999"/>
              <a:gd name="connsiteX903" fmla="*/ 1109230 w 9147326"/>
              <a:gd name="connsiteY903" fmla="*/ 4428807 h 6857999"/>
              <a:gd name="connsiteX904" fmla="*/ 1105416 w 9147326"/>
              <a:gd name="connsiteY904" fmla="*/ 4424045 h 6857999"/>
              <a:gd name="connsiteX905" fmla="*/ 1101603 w 9147326"/>
              <a:gd name="connsiteY905" fmla="*/ 4419600 h 6857999"/>
              <a:gd name="connsiteX906" fmla="*/ 1097789 w 9147326"/>
              <a:gd name="connsiteY906" fmla="*/ 4415155 h 6857999"/>
              <a:gd name="connsiteX907" fmla="*/ 1094610 w 9147326"/>
              <a:gd name="connsiteY907" fmla="*/ 4410392 h 6857999"/>
              <a:gd name="connsiteX908" fmla="*/ 1091432 w 9147326"/>
              <a:gd name="connsiteY908" fmla="*/ 4405630 h 6857999"/>
              <a:gd name="connsiteX909" fmla="*/ 1088889 w 9147326"/>
              <a:gd name="connsiteY909" fmla="*/ 4400550 h 6857999"/>
              <a:gd name="connsiteX910" fmla="*/ 1086347 w 9147326"/>
              <a:gd name="connsiteY910" fmla="*/ 4395787 h 6857999"/>
              <a:gd name="connsiteX911" fmla="*/ 1084122 w 9147326"/>
              <a:gd name="connsiteY911" fmla="*/ 4390707 h 6857999"/>
              <a:gd name="connsiteX912" fmla="*/ 1082215 w 9147326"/>
              <a:gd name="connsiteY912" fmla="*/ 4385310 h 6857999"/>
              <a:gd name="connsiteX913" fmla="*/ 1080308 w 9147326"/>
              <a:gd name="connsiteY913" fmla="*/ 4379912 h 6857999"/>
              <a:gd name="connsiteX914" fmla="*/ 1078719 w 9147326"/>
              <a:gd name="connsiteY914" fmla="*/ 4374515 h 6857999"/>
              <a:gd name="connsiteX915" fmla="*/ 1077765 w 9147326"/>
              <a:gd name="connsiteY915" fmla="*/ 4369435 h 6857999"/>
              <a:gd name="connsiteX916" fmla="*/ 1076494 w 9147326"/>
              <a:gd name="connsiteY916" fmla="*/ 4363720 h 6857999"/>
              <a:gd name="connsiteX917" fmla="*/ 1076176 w 9147326"/>
              <a:gd name="connsiteY917" fmla="*/ 4358322 h 6857999"/>
              <a:gd name="connsiteX918" fmla="*/ 1075858 w 9147326"/>
              <a:gd name="connsiteY918" fmla="*/ 4352607 h 6857999"/>
              <a:gd name="connsiteX919" fmla="*/ 1075540 w 9147326"/>
              <a:gd name="connsiteY919" fmla="*/ 4347527 h 6857999"/>
              <a:gd name="connsiteX920" fmla="*/ 1075858 w 9147326"/>
              <a:gd name="connsiteY920" fmla="*/ 4341812 h 6857999"/>
              <a:gd name="connsiteX921" fmla="*/ 1076176 w 9147326"/>
              <a:gd name="connsiteY921" fmla="*/ 4336097 h 6857999"/>
              <a:gd name="connsiteX922" fmla="*/ 1076494 w 9147326"/>
              <a:gd name="connsiteY922" fmla="*/ 4330700 h 6857999"/>
              <a:gd name="connsiteX923" fmla="*/ 1077765 w 9147326"/>
              <a:gd name="connsiteY923" fmla="*/ 4325302 h 6857999"/>
              <a:gd name="connsiteX924" fmla="*/ 1078719 w 9147326"/>
              <a:gd name="connsiteY924" fmla="*/ 4319905 h 6857999"/>
              <a:gd name="connsiteX925" fmla="*/ 1080308 w 9147326"/>
              <a:gd name="connsiteY925" fmla="*/ 4314507 h 6857999"/>
              <a:gd name="connsiteX926" fmla="*/ 1082215 w 9147326"/>
              <a:gd name="connsiteY926" fmla="*/ 4309110 h 6857999"/>
              <a:gd name="connsiteX927" fmla="*/ 1084122 w 9147326"/>
              <a:gd name="connsiteY927" fmla="*/ 4303712 h 6857999"/>
              <a:gd name="connsiteX928" fmla="*/ 1086347 w 9147326"/>
              <a:gd name="connsiteY928" fmla="*/ 4298950 h 6857999"/>
              <a:gd name="connsiteX929" fmla="*/ 1088889 w 9147326"/>
              <a:gd name="connsiteY929" fmla="*/ 4293870 h 6857999"/>
              <a:gd name="connsiteX930" fmla="*/ 1091432 w 9147326"/>
              <a:gd name="connsiteY930" fmla="*/ 4288790 h 6857999"/>
              <a:gd name="connsiteX931" fmla="*/ 1094610 w 9147326"/>
              <a:gd name="connsiteY931" fmla="*/ 4284027 h 6857999"/>
              <a:gd name="connsiteX932" fmla="*/ 1097789 w 9147326"/>
              <a:gd name="connsiteY932" fmla="*/ 4279265 h 6857999"/>
              <a:gd name="connsiteX933" fmla="*/ 1101603 w 9147326"/>
              <a:gd name="connsiteY933" fmla="*/ 4274820 h 6857999"/>
              <a:gd name="connsiteX934" fmla="*/ 1105416 w 9147326"/>
              <a:gd name="connsiteY934" fmla="*/ 4270375 h 6857999"/>
              <a:gd name="connsiteX935" fmla="*/ 1109230 w 9147326"/>
              <a:gd name="connsiteY935" fmla="*/ 4265930 h 6857999"/>
              <a:gd name="connsiteX936" fmla="*/ 2363710 w 9147326"/>
              <a:gd name="connsiteY936" fmla="*/ 3013075 h 6857999"/>
              <a:gd name="connsiteX937" fmla="*/ 2367841 w 9147326"/>
              <a:gd name="connsiteY937" fmla="*/ 3008312 h 6857999"/>
              <a:gd name="connsiteX938" fmla="*/ 2371656 w 9147326"/>
              <a:gd name="connsiteY938" fmla="*/ 3003867 h 6857999"/>
              <a:gd name="connsiteX939" fmla="*/ 2375470 w 9147326"/>
              <a:gd name="connsiteY939" fmla="*/ 2999422 h 6857999"/>
              <a:gd name="connsiteX940" fmla="*/ 2378648 w 9147326"/>
              <a:gd name="connsiteY940" fmla="*/ 2994660 h 6857999"/>
              <a:gd name="connsiteX941" fmla="*/ 2381826 w 9147326"/>
              <a:gd name="connsiteY941" fmla="*/ 2989897 h 6857999"/>
              <a:gd name="connsiteX942" fmla="*/ 2384369 w 9147326"/>
              <a:gd name="connsiteY942" fmla="*/ 2985135 h 6857999"/>
              <a:gd name="connsiteX943" fmla="*/ 2386911 w 9147326"/>
              <a:gd name="connsiteY943" fmla="*/ 2979737 h 6857999"/>
              <a:gd name="connsiteX944" fmla="*/ 2389136 w 9147326"/>
              <a:gd name="connsiteY944" fmla="*/ 2974975 h 6857999"/>
              <a:gd name="connsiteX945" fmla="*/ 2391043 w 9147326"/>
              <a:gd name="connsiteY945" fmla="*/ 2969577 h 6857999"/>
              <a:gd name="connsiteX946" fmla="*/ 2392950 w 9147326"/>
              <a:gd name="connsiteY946" fmla="*/ 2964180 h 6857999"/>
              <a:gd name="connsiteX947" fmla="*/ 2394222 w 9147326"/>
              <a:gd name="connsiteY947" fmla="*/ 2958782 h 6857999"/>
              <a:gd name="connsiteX948" fmla="*/ 2395493 w 9147326"/>
              <a:gd name="connsiteY948" fmla="*/ 2953385 h 6857999"/>
              <a:gd name="connsiteX949" fmla="*/ 2396129 w 9147326"/>
              <a:gd name="connsiteY949" fmla="*/ 2947987 h 6857999"/>
              <a:gd name="connsiteX950" fmla="*/ 2397082 w 9147326"/>
              <a:gd name="connsiteY950" fmla="*/ 2942590 h 6857999"/>
              <a:gd name="connsiteX951" fmla="*/ 2397400 w 9147326"/>
              <a:gd name="connsiteY951" fmla="*/ 2936875 h 6857999"/>
              <a:gd name="connsiteX952" fmla="*/ 2397717 w 9147326"/>
              <a:gd name="connsiteY952" fmla="*/ 2931160 h 6857999"/>
              <a:gd name="connsiteX953" fmla="*/ 2397400 w 9147326"/>
              <a:gd name="connsiteY953" fmla="*/ 2926080 h 6857999"/>
              <a:gd name="connsiteX954" fmla="*/ 2397082 w 9147326"/>
              <a:gd name="connsiteY954" fmla="*/ 2920365 h 6857999"/>
              <a:gd name="connsiteX955" fmla="*/ 2396129 w 9147326"/>
              <a:gd name="connsiteY955" fmla="*/ 2914967 h 6857999"/>
              <a:gd name="connsiteX956" fmla="*/ 2395493 w 9147326"/>
              <a:gd name="connsiteY956" fmla="*/ 2909252 h 6857999"/>
              <a:gd name="connsiteX957" fmla="*/ 2394222 w 9147326"/>
              <a:gd name="connsiteY957" fmla="*/ 2904172 h 6857999"/>
              <a:gd name="connsiteX958" fmla="*/ 2392950 w 9147326"/>
              <a:gd name="connsiteY958" fmla="*/ 2898775 h 6857999"/>
              <a:gd name="connsiteX959" fmla="*/ 2391043 w 9147326"/>
              <a:gd name="connsiteY959" fmla="*/ 2893377 h 6857999"/>
              <a:gd name="connsiteX960" fmla="*/ 2389136 w 9147326"/>
              <a:gd name="connsiteY960" fmla="*/ 2887980 h 6857999"/>
              <a:gd name="connsiteX961" fmla="*/ 2386911 w 9147326"/>
              <a:gd name="connsiteY961" fmla="*/ 2882900 h 6857999"/>
              <a:gd name="connsiteX962" fmla="*/ 2384369 w 9147326"/>
              <a:gd name="connsiteY962" fmla="*/ 2878137 h 6857999"/>
              <a:gd name="connsiteX963" fmla="*/ 2381826 w 9147326"/>
              <a:gd name="connsiteY963" fmla="*/ 2873057 h 6857999"/>
              <a:gd name="connsiteX964" fmla="*/ 2378648 w 9147326"/>
              <a:gd name="connsiteY964" fmla="*/ 2868295 h 6857999"/>
              <a:gd name="connsiteX965" fmla="*/ 2375470 w 9147326"/>
              <a:gd name="connsiteY965" fmla="*/ 2863532 h 6857999"/>
              <a:gd name="connsiteX966" fmla="*/ 2371656 w 9147326"/>
              <a:gd name="connsiteY966" fmla="*/ 2859087 h 6857999"/>
              <a:gd name="connsiteX967" fmla="*/ 2367841 w 9147326"/>
              <a:gd name="connsiteY967" fmla="*/ 2854642 h 6857999"/>
              <a:gd name="connsiteX968" fmla="*/ 2363710 w 9147326"/>
              <a:gd name="connsiteY968" fmla="*/ 2850197 h 6857999"/>
              <a:gd name="connsiteX969" fmla="*/ 2359578 w 9147326"/>
              <a:gd name="connsiteY969" fmla="*/ 2846070 h 6857999"/>
              <a:gd name="connsiteX970" fmla="*/ 2355128 w 9147326"/>
              <a:gd name="connsiteY970" fmla="*/ 2842260 h 6857999"/>
              <a:gd name="connsiteX971" fmla="*/ 2350361 w 9147326"/>
              <a:gd name="connsiteY971" fmla="*/ 2838450 h 6857999"/>
              <a:gd name="connsiteX972" fmla="*/ 2345911 w 9147326"/>
              <a:gd name="connsiteY972" fmla="*/ 2835592 h 6857999"/>
              <a:gd name="connsiteX973" fmla="*/ 2341144 w 9147326"/>
              <a:gd name="connsiteY973" fmla="*/ 2832100 h 6857999"/>
              <a:gd name="connsiteX974" fmla="*/ 2336058 w 9147326"/>
              <a:gd name="connsiteY974" fmla="*/ 2829560 h 6857999"/>
              <a:gd name="connsiteX975" fmla="*/ 2330973 w 9147326"/>
              <a:gd name="connsiteY975" fmla="*/ 2827020 h 6857999"/>
              <a:gd name="connsiteX976" fmla="*/ 2325570 w 9147326"/>
              <a:gd name="connsiteY976" fmla="*/ 2824797 h 6857999"/>
              <a:gd name="connsiteX977" fmla="*/ 2320485 w 9147326"/>
              <a:gd name="connsiteY977" fmla="*/ 2822892 h 6857999"/>
              <a:gd name="connsiteX978" fmla="*/ 2315399 w 9147326"/>
              <a:gd name="connsiteY978" fmla="*/ 2820987 h 6857999"/>
              <a:gd name="connsiteX979" fmla="*/ 2309678 w 9147326"/>
              <a:gd name="connsiteY979" fmla="*/ 2820035 h 6857999"/>
              <a:gd name="connsiteX980" fmla="*/ 2304593 w 9147326"/>
              <a:gd name="connsiteY980" fmla="*/ 2818447 h 6857999"/>
              <a:gd name="connsiteX981" fmla="*/ 2298872 w 9147326"/>
              <a:gd name="connsiteY981" fmla="*/ 2817812 h 6857999"/>
              <a:gd name="connsiteX982" fmla="*/ 2293469 w 9147326"/>
              <a:gd name="connsiteY982" fmla="*/ 2816860 h 6857999"/>
              <a:gd name="connsiteX983" fmla="*/ 2288066 w 9147326"/>
              <a:gd name="connsiteY983" fmla="*/ 2816542 h 6857999"/>
              <a:gd name="connsiteX984" fmla="*/ 2282345 w 9147326"/>
              <a:gd name="connsiteY984" fmla="*/ 2816542 h 6857999"/>
              <a:gd name="connsiteX985" fmla="*/ 2276942 w 9147326"/>
              <a:gd name="connsiteY985" fmla="*/ 2816542 h 6857999"/>
              <a:gd name="connsiteX986" fmla="*/ 2271221 w 9147326"/>
              <a:gd name="connsiteY986" fmla="*/ 2816860 h 6857999"/>
              <a:gd name="connsiteX987" fmla="*/ 2266136 w 9147326"/>
              <a:gd name="connsiteY987" fmla="*/ 2817812 h 6857999"/>
              <a:gd name="connsiteX988" fmla="*/ 2260415 w 9147326"/>
              <a:gd name="connsiteY988" fmla="*/ 2818447 h 6857999"/>
              <a:gd name="connsiteX989" fmla="*/ 2254694 w 9147326"/>
              <a:gd name="connsiteY989" fmla="*/ 2820035 h 6857999"/>
              <a:gd name="connsiteX990" fmla="*/ 2249608 w 9147326"/>
              <a:gd name="connsiteY990" fmla="*/ 2820987 h 6857999"/>
              <a:gd name="connsiteX991" fmla="*/ 2244523 w 9147326"/>
              <a:gd name="connsiteY991" fmla="*/ 2822892 h 6857999"/>
              <a:gd name="connsiteX992" fmla="*/ 2239120 w 9147326"/>
              <a:gd name="connsiteY992" fmla="*/ 2824797 h 6857999"/>
              <a:gd name="connsiteX993" fmla="*/ 2234035 w 9147326"/>
              <a:gd name="connsiteY993" fmla="*/ 2827020 h 6857999"/>
              <a:gd name="connsiteX994" fmla="*/ 2228631 w 9147326"/>
              <a:gd name="connsiteY994" fmla="*/ 2829560 h 6857999"/>
              <a:gd name="connsiteX995" fmla="*/ 2223864 w 9147326"/>
              <a:gd name="connsiteY995" fmla="*/ 2832100 h 6857999"/>
              <a:gd name="connsiteX996" fmla="*/ 2219097 w 9147326"/>
              <a:gd name="connsiteY996" fmla="*/ 2835592 h 6857999"/>
              <a:gd name="connsiteX997" fmla="*/ 2214011 w 9147326"/>
              <a:gd name="connsiteY997" fmla="*/ 2838450 h 6857999"/>
              <a:gd name="connsiteX998" fmla="*/ 2209562 w 9147326"/>
              <a:gd name="connsiteY998" fmla="*/ 2842260 h 6857999"/>
              <a:gd name="connsiteX999" fmla="*/ 2205112 w 9147326"/>
              <a:gd name="connsiteY999" fmla="*/ 2846070 h 6857999"/>
              <a:gd name="connsiteX1000" fmla="*/ 2200980 w 9147326"/>
              <a:gd name="connsiteY1000" fmla="*/ 2850197 h 6857999"/>
              <a:gd name="connsiteX1001" fmla="*/ 1039308 w 9147326"/>
              <a:gd name="connsiteY1001" fmla="*/ 4010660 h 6857999"/>
              <a:gd name="connsiteX1002" fmla="*/ 1034858 w 9147326"/>
              <a:gd name="connsiteY1002" fmla="*/ 4014787 h 6857999"/>
              <a:gd name="connsiteX1003" fmla="*/ 1030408 w 9147326"/>
              <a:gd name="connsiteY1003" fmla="*/ 4018280 h 6857999"/>
              <a:gd name="connsiteX1004" fmla="*/ 1025959 w 9147326"/>
              <a:gd name="connsiteY1004" fmla="*/ 4022090 h 6857999"/>
              <a:gd name="connsiteX1005" fmla="*/ 1020873 w 9147326"/>
              <a:gd name="connsiteY1005" fmla="*/ 4025582 h 6857999"/>
              <a:gd name="connsiteX1006" fmla="*/ 1016106 w 9147326"/>
              <a:gd name="connsiteY1006" fmla="*/ 4028440 h 6857999"/>
              <a:gd name="connsiteX1007" fmla="*/ 1011338 w 9147326"/>
              <a:gd name="connsiteY1007" fmla="*/ 4030980 h 6857999"/>
              <a:gd name="connsiteX1008" fmla="*/ 1005935 w 9147326"/>
              <a:gd name="connsiteY1008" fmla="*/ 4033520 h 6857999"/>
              <a:gd name="connsiteX1009" fmla="*/ 1001168 w 9147326"/>
              <a:gd name="connsiteY1009" fmla="*/ 4035742 h 6857999"/>
              <a:gd name="connsiteX1010" fmla="*/ 996083 w 9147326"/>
              <a:gd name="connsiteY1010" fmla="*/ 4037647 h 6857999"/>
              <a:gd name="connsiteX1011" fmla="*/ 990362 w 9147326"/>
              <a:gd name="connsiteY1011" fmla="*/ 4039552 h 6857999"/>
              <a:gd name="connsiteX1012" fmla="*/ 985276 w 9147326"/>
              <a:gd name="connsiteY1012" fmla="*/ 4041140 h 6857999"/>
              <a:gd name="connsiteX1013" fmla="*/ 979555 w 9147326"/>
              <a:gd name="connsiteY1013" fmla="*/ 4042092 h 6857999"/>
              <a:gd name="connsiteX1014" fmla="*/ 974470 w 9147326"/>
              <a:gd name="connsiteY1014" fmla="*/ 4043045 h 6857999"/>
              <a:gd name="connsiteX1015" fmla="*/ 968749 w 9147326"/>
              <a:gd name="connsiteY1015" fmla="*/ 4043680 h 6857999"/>
              <a:gd name="connsiteX1016" fmla="*/ 963028 w 9147326"/>
              <a:gd name="connsiteY1016" fmla="*/ 4043997 h 6857999"/>
              <a:gd name="connsiteX1017" fmla="*/ 957625 w 9147326"/>
              <a:gd name="connsiteY1017" fmla="*/ 4043997 h 6857999"/>
              <a:gd name="connsiteX1018" fmla="*/ 952222 w 9147326"/>
              <a:gd name="connsiteY1018" fmla="*/ 4043997 h 6857999"/>
              <a:gd name="connsiteX1019" fmla="*/ 946819 w 9147326"/>
              <a:gd name="connsiteY1019" fmla="*/ 4043680 h 6857999"/>
              <a:gd name="connsiteX1020" fmla="*/ 941098 w 9147326"/>
              <a:gd name="connsiteY1020" fmla="*/ 4043045 h 6857999"/>
              <a:gd name="connsiteX1021" fmla="*/ 935377 w 9147326"/>
              <a:gd name="connsiteY1021" fmla="*/ 4042092 h 6857999"/>
              <a:gd name="connsiteX1022" fmla="*/ 930291 w 9147326"/>
              <a:gd name="connsiteY1022" fmla="*/ 4041140 h 6857999"/>
              <a:gd name="connsiteX1023" fmla="*/ 925206 w 9147326"/>
              <a:gd name="connsiteY1023" fmla="*/ 4039552 h 6857999"/>
              <a:gd name="connsiteX1024" fmla="*/ 919485 w 9147326"/>
              <a:gd name="connsiteY1024" fmla="*/ 4037647 h 6857999"/>
              <a:gd name="connsiteX1025" fmla="*/ 914400 w 9147326"/>
              <a:gd name="connsiteY1025" fmla="*/ 4035742 h 6857999"/>
              <a:gd name="connsiteX1026" fmla="*/ 908997 w 9147326"/>
              <a:gd name="connsiteY1026" fmla="*/ 4033520 h 6857999"/>
              <a:gd name="connsiteX1027" fmla="*/ 904230 w 9147326"/>
              <a:gd name="connsiteY1027" fmla="*/ 4030980 h 6857999"/>
              <a:gd name="connsiteX1028" fmla="*/ 899462 w 9147326"/>
              <a:gd name="connsiteY1028" fmla="*/ 4028440 h 6857999"/>
              <a:gd name="connsiteX1029" fmla="*/ 894377 w 9147326"/>
              <a:gd name="connsiteY1029" fmla="*/ 4025582 h 6857999"/>
              <a:gd name="connsiteX1030" fmla="*/ 889609 w 9147326"/>
              <a:gd name="connsiteY1030" fmla="*/ 4022090 h 6857999"/>
              <a:gd name="connsiteX1031" fmla="*/ 885159 w 9147326"/>
              <a:gd name="connsiteY1031" fmla="*/ 4018280 h 6857999"/>
              <a:gd name="connsiteX1032" fmla="*/ 880710 w 9147326"/>
              <a:gd name="connsiteY1032" fmla="*/ 4014787 h 6857999"/>
              <a:gd name="connsiteX1033" fmla="*/ 876260 w 9147326"/>
              <a:gd name="connsiteY1033" fmla="*/ 4010660 h 6857999"/>
              <a:gd name="connsiteX1034" fmla="*/ 872128 w 9147326"/>
              <a:gd name="connsiteY1034" fmla="*/ 4006215 h 6857999"/>
              <a:gd name="connsiteX1035" fmla="*/ 868315 w 9147326"/>
              <a:gd name="connsiteY1035" fmla="*/ 4002087 h 6857999"/>
              <a:gd name="connsiteX1036" fmla="*/ 864501 w 9147326"/>
              <a:gd name="connsiteY1036" fmla="*/ 3997007 h 6857999"/>
              <a:gd name="connsiteX1037" fmla="*/ 861640 w 9147326"/>
              <a:gd name="connsiteY1037" fmla="*/ 3992562 h 6857999"/>
              <a:gd name="connsiteX1038" fmla="*/ 858144 w 9147326"/>
              <a:gd name="connsiteY1038" fmla="*/ 3987800 h 6857999"/>
              <a:gd name="connsiteX1039" fmla="*/ 855601 w 9147326"/>
              <a:gd name="connsiteY1039" fmla="*/ 3982720 h 6857999"/>
              <a:gd name="connsiteX1040" fmla="*/ 853059 w 9147326"/>
              <a:gd name="connsiteY1040" fmla="*/ 3977640 h 6857999"/>
              <a:gd name="connsiteX1041" fmla="*/ 850834 w 9147326"/>
              <a:gd name="connsiteY1041" fmla="*/ 3972560 h 6857999"/>
              <a:gd name="connsiteX1042" fmla="*/ 848927 w 9147326"/>
              <a:gd name="connsiteY1042" fmla="*/ 3967162 h 6857999"/>
              <a:gd name="connsiteX1043" fmla="*/ 847020 w 9147326"/>
              <a:gd name="connsiteY1043" fmla="*/ 3962082 h 6857999"/>
              <a:gd name="connsiteX1044" fmla="*/ 846066 w 9147326"/>
              <a:gd name="connsiteY1044" fmla="*/ 3956367 h 6857999"/>
              <a:gd name="connsiteX1045" fmla="*/ 844477 w 9147326"/>
              <a:gd name="connsiteY1045" fmla="*/ 3951287 h 6857999"/>
              <a:gd name="connsiteX1046" fmla="*/ 843842 w 9147326"/>
              <a:gd name="connsiteY1046" fmla="*/ 3945572 h 6857999"/>
              <a:gd name="connsiteX1047" fmla="*/ 842888 w 9147326"/>
              <a:gd name="connsiteY1047" fmla="*/ 3940175 h 6857999"/>
              <a:gd name="connsiteX1048" fmla="*/ 842570 w 9147326"/>
              <a:gd name="connsiteY1048" fmla="*/ 3934777 h 6857999"/>
              <a:gd name="connsiteX1049" fmla="*/ 842570 w 9147326"/>
              <a:gd name="connsiteY1049" fmla="*/ 3929380 h 6857999"/>
              <a:gd name="connsiteX1050" fmla="*/ 842570 w 9147326"/>
              <a:gd name="connsiteY1050" fmla="*/ 3923665 h 6857999"/>
              <a:gd name="connsiteX1051" fmla="*/ 842888 w 9147326"/>
              <a:gd name="connsiteY1051" fmla="*/ 3918267 h 6857999"/>
              <a:gd name="connsiteX1052" fmla="*/ 843842 w 9147326"/>
              <a:gd name="connsiteY1052" fmla="*/ 3912552 h 6857999"/>
              <a:gd name="connsiteX1053" fmla="*/ 844477 w 9147326"/>
              <a:gd name="connsiteY1053" fmla="*/ 3907155 h 6857999"/>
              <a:gd name="connsiteX1054" fmla="*/ 846066 w 9147326"/>
              <a:gd name="connsiteY1054" fmla="*/ 3901757 h 6857999"/>
              <a:gd name="connsiteX1055" fmla="*/ 847020 w 9147326"/>
              <a:gd name="connsiteY1055" fmla="*/ 3896360 h 6857999"/>
              <a:gd name="connsiteX1056" fmla="*/ 848927 w 9147326"/>
              <a:gd name="connsiteY1056" fmla="*/ 3891280 h 6857999"/>
              <a:gd name="connsiteX1057" fmla="*/ 850834 w 9147326"/>
              <a:gd name="connsiteY1057" fmla="*/ 3886200 h 6857999"/>
              <a:gd name="connsiteX1058" fmla="*/ 853059 w 9147326"/>
              <a:gd name="connsiteY1058" fmla="*/ 3880802 h 6857999"/>
              <a:gd name="connsiteX1059" fmla="*/ 855601 w 9147326"/>
              <a:gd name="connsiteY1059" fmla="*/ 3875722 h 6857999"/>
              <a:gd name="connsiteX1060" fmla="*/ 858144 w 9147326"/>
              <a:gd name="connsiteY1060" fmla="*/ 3870642 h 6857999"/>
              <a:gd name="connsiteX1061" fmla="*/ 861640 w 9147326"/>
              <a:gd name="connsiteY1061" fmla="*/ 3865880 h 6857999"/>
              <a:gd name="connsiteX1062" fmla="*/ 864501 w 9147326"/>
              <a:gd name="connsiteY1062" fmla="*/ 3861117 h 6857999"/>
              <a:gd name="connsiteX1063" fmla="*/ 868315 w 9147326"/>
              <a:gd name="connsiteY1063" fmla="*/ 3856672 h 6857999"/>
              <a:gd name="connsiteX1064" fmla="*/ 872128 w 9147326"/>
              <a:gd name="connsiteY1064" fmla="*/ 3852227 h 6857999"/>
              <a:gd name="connsiteX1065" fmla="*/ 876260 w 9147326"/>
              <a:gd name="connsiteY1065" fmla="*/ 3847782 h 6857999"/>
              <a:gd name="connsiteX1066" fmla="*/ 1469015 w 9147326"/>
              <a:gd name="connsiteY1066" fmla="*/ 3255962 h 6857999"/>
              <a:gd name="connsiteX1067" fmla="*/ 1473147 w 9147326"/>
              <a:gd name="connsiteY1067" fmla="*/ 3251517 h 6857999"/>
              <a:gd name="connsiteX1068" fmla="*/ 1476961 w 9147326"/>
              <a:gd name="connsiteY1068" fmla="*/ 3247072 h 6857999"/>
              <a:gd name="connsiteX1069" fmla="*/ 1480139 w 9147326"/>
              <a:gd name="connsiteY1069" fmla="*/ 3242627 h 6857999"/>
              <a:gd name="connsiteX1070" fmla="*/ 1483635 w 9147326"/>
              <a:gd name="connsiteY1070" fmla="*/ 3237547 h 6857999"/>
              <a:gd name="connsiteX1071" fmla="*/ 1486496 w 9147326"/>
              <a:gd name="connsiteY1071" fmla="*/ 3232785 h 6857999"/>
              <a:gd name="connsiteX1072" fmla="*/ 1489674 w 9147326"/>
              <a:gd name="connsiteY1072" fmla="*/ 3228022 h 6857999"/>
              <a:gd name="connsiteX1073" fmla="*/ 1491899 w 9147326"/>
              <a:gd name="connsiteY1073" fmla="*/ 3223260 h 6857999"/>
              <a:gd name="connsiteX1074" fmla="*/ 1494124 w 9147326"/>
              <a:gd name="connsiteY1074" fmla="*/ 3217862 h 6857999"/>
              <a:gd name="connsiteX1075" fmla="*/ 1496349 w 9147326"/>
              <a:gd name="connsiteY1075" fmla="*/ 3212782 h 6857999"/>
              <a:gd name="connsiteX1076" fmla="*/ 1497938 w 9147326"/>
              <a:gd name="connsiteY1076" fmla="*/ 3207067 h 6857999"/>
              <a:gd name="connsiteX1077" fmla="*/ 1499209 w 9147326"/>
              <a:gd name="connsiteY1077" fmla="*/ 3201987 h 6857999"/>
              <a:gd name="connsiteX1078" fmla="*/ 1500481 w 9147326"/>
              <a:gd name="connsiteY1078" fmla="*/ 3196590 h 6857999"/>
              <a:gd name="connsiteX1079" fmla="*/ 1501434 w 9147326"/>
              <a:gd name="connsiteY1079" fmla="*/ 3191192 h 6857999"/>
              <a:gd name="connsiteX1080" fmla="*/ 1502387 w 9147326"/>
              <a:gd name="connsiteY1080" fmla="*/ 3185477 h 6857999"/>
              <a:gd name="connsiteX1081" fmla="*/ 1502705 w 9147326"/>
              <a:gd name="connsiteY1081" fmla="*/ 3179762 h 6857999"/>
              <a:gd name="connsiteX1082" fmla="*/ 1502705 w 9147326"/>
              <a:gd name="connsiteY1082" fmla="*/ 3174682 h 6857999"/>
              <a:gd name="connsiteX1083" fmla="*/ 1502705 w 9147326"/>
              <a:gd name="connsiteY1083" fmla="*/ 3168967 h 6857999"/>
              <a:gd name="connsiteX1084" fmla="*/ 1502387 w 9147326"/>
              <a:gd name="connsiteY1084" fmla="*/ 3163570 h 6857999"/>
              <a:gd name="connsiteX1085" fmla="*/ 1501434 w 9147326"/>
              <a:gd name="connsiteY1085" fmla="*/ 3157855 h 6857999"/>
              <a:gd name="connsiteX1086" fmla="*/ 1500481 w 9147326"/>
              <a:gd name="connsiteY1086" fmla="*/ 3152775 h 6857999"/>
              <a:gd name="connsiteX1087" fmla="*/ 1499209 w 9147326"/>
              <a:gd name="connsiteY1087" fmla="*/ 3147060 h 6857999"/>
              <a:gd name="connsiteX1088" fmla="*/ 1497938 w 9147326"/>
              <a:gd name="connsiteY1088" fmla="*/ 3141980 h 6857999"/>
              <a:gd name="connsiteX1089" fmla="*/ 1496349 w 9147326"/>
              <a:gd name="connsiteY1089" fmla="*/ 3136265 h 6857999"/>
              <a:gd name="connsiteX1090" fmla="*/ 1494124 w 9147326"/>
              <a:gd name="connsiteY1090" fmla="*/ 3131185 h 6857999"/>
              <a:gd name="connsiteX1091" fmla="*/ 1491899 w 9147326"/>
              <a:gd name="connsiteY1091" fmla="*/ 3126105 h 6857999"/>
              <a:gd name="connsiteX1092" fmla="*/ 1489674 w 9147326"/>
              <a:gd name="connsiteY1092" fmla="*/ 3121025 h 6857999"/>
              <a:gd name="connsiteX1093" fmla="*/ 1486496 w 9147326"/>
              <a:gd name="connsiteY1093" fmla="*/ 3116262 h 6857999"/>
              <a:gd name="connsiteX1094" fmla="*/ 1483635 w 9147326"/>
              <a:gd name="connsiteY1094" fmla="*/ 3111182 h 6857999"/>
              <a:gd name="connsiteX1095" fmla="*/ 1480139 w 9147326"/>
              <a:gd name="connsiteY1095" fmla="*/ 3106420 h 6857999"/>
              <a:gd name="connsiteX1096" fmla="*/ 1476961 w 9147326"/>
              <a:gd name="connsiteY1096" fmla="*/ 3101975 h 6857999"/>
              <a:gd name="connsiteX1097" fmla="*/ 1473147 w 9147326"/>
              <a:gd name="connsiteY1097" fmla="*/ 3097530 h 6857999"/>
              <a:gd name="connsiteX1098" fmla="*/ 1469015 w 9147326"/>
              <a:gd name="connsiteY1098" fmla="*/ 3093085 h 6857999"/>
              <a:gd name="connsiteX1099" fmla="*/ 1465201 w 9147326"/>
              <a:gd name="connsiteY1099" fmla="*/ 3089592 h 6857999"/>
              <a:gd name="connsiteX1100" fmla="*/ 1461070 w 9147326"/>
              <a:gd name="connsiteY1100" fmla="*/ 3086417 h 6857999"/>
              <a:gd name="connsiteX1101" fmla="*/ 1453441 w 9147326"/>
              <a:gd name="connsiteY1101" fmla="*/ 3080067 h 6857999"/>
              <a:gd name="connsiteX1102" fmla="*/ 1444860 w 9147326"/>
              <a:gd name="connsiteY1102" fmla="*/ 3074670 h 6857999"/>
              <a:gd name="connsiteX1103" fmla="*/ 1436279 w 9147326"/>
              <a:gd name="connsiteY1103" fmla="*/ 3070225 h 6857999"/>
              <a:gd name="connsiteX1104" fmla="*/ 1427379 w 9147326"/>
              <a:gd name="connsiteY1104" fmla="*/ 3066732 h 6857999"/>
              <a:gd name="connsiteX1105" fmla="*/ 1417844 w 9147326"/>
              <a:gd name="connsiteY1105" fmla="*/ 3063557 h 6857999"/>
              <a:gd name="connsiteX1106" fmla="*/ 1408627 w 9147326"/>
              <a:gd name="connsiteY1106" fmla="*/ 3061335 h 6857999"/>
              <a:gd name="connsiteX1107" fmla="*/ 1398774 w 9147326"/>
              <a:gd name="connsiteY1107" fmla="*/ 3060382 h 6857999"/>
              <a:gd name="connsiteX1108" fmla="*/ 1389558 w 9147326"/>
              <a:gd name="connsiteY1108" fmla="*/ 3059430 h 6857999"/>
              <a:gd name="connsiteX1109" fmla="*/ 1380023 w 9147326"/>
              <a:gd name="connsiteY1109" fmla="*/ 3059747 h 6857999"/>
              <a:gd name="connsiteX1110" fmla="*/ 1370170 w 9147326"/>
              <a:gd name="connsiteY1110" fmla="*/ 3060700 h 6857999"/>
              <a:gd name="connsiteX1111" fmla="*/ 1360953 w 9147326"/>
              <a:gd name="connsiteY1111" fmla="*/ 3062605 h 6857999"/>
              <a:gd name="connsiteX1112" fmla="*/ 1351418 w 9147326"/>
              <a:gd name="connsiteY1112" fmla="*/ 3065145 h 6857999"/>
              <a:gd name="connsiteX1113" fmla="*/ 1342518 w 9147326"/>
              <a:gd name="connsiteY1113" fmla="*/ 3068955 h 6857999"/>
              <a:gd name="connsiteX1114" fmla="*/ 1333619 w 9147326"/>
              <a:gd name="connsiteY1114" fmla="*/ 3073082 h 6857999"/>
              <a:gd name="connsiteX1115" fmla="*/ 1325038 w 9147326"/>
              <a:gd name="connsiteY1115" fmla="*/ 3077845 h 6857999"/>
              <a:gd name="connsiteX1116" fmla="*/ 0 w 9147326"/>
              <a:gd name="connsiteY1116" fmla="*/ 441183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</a:cxnLst>
            <a:rect l="l" t="t" r="r" b="b"/>
            <a:pathLst>
              <a:path w="9147326" h="6857999">
                <a:moveTo>
                  <a:pt x="0" y="0"/>
                </a:moveTo>
                <a:lnTo>
                  <a:pt x="9147326" y="0"/>
                </a:lnTo>
                <a:lnTo>
                  <a:pt x="9147326" y="126534"/>
                </a:lnTo>
                <a:lnTo>
                  <a:pt x="7728380" y="1544002"/>
                </a:lnTo>
                <a:lnTo>
                  <a:pt x="7724248" y="1548130"/>
                </a:lnTo>
                <a:lnTo>
                  <a:pt x="7720434" y="1552575"/>
                </a:lnTo>
                <a:lnTo>
                  <a:pt x="7717256" y="1557337"/>
                </a:lnTo>
                <a:lnTo>
                  <a:pt x="7713759" y="1561782"/>
                </a:lnTo>
                <a:lnTo>
                  <a:pt x="7710899" y="1566545"/>
                </a:lnTo>
                <a:lnTo>
                  <a:pt x="7707721" y="1571942"/>
                </a:lnTo>
                <a:lnTo>
                  <a:pt x="7705496" y="1576705"/>
                </a:lnTo>
                <a:lnTo>
                  <a:pt x="7702953" y="1581785"/>
                </a:lnTo>
                <a:lnTo>
                  <a:pt x="7701046" y="1587182"/>
                </a:lnTo>
                <a:lnTo>
                  <a:pt x="7699457" y="1592262"/>
                </a:lnTo>
                <a:lnTo>
                  <a:pt x="7698186" y="1597977"/>
                </a:lnTo>
                <a:lnTo>
                  <a:pt x="7696914" y="1603057"/>
                </a:lnTo>
                <a:lnTo>
                  <a:pt x="7695961" y="1608772"/>
                </a:lnTo>
                <a:lnTo>
                  <a:pt x="7695007" y="1614487"/>
                </a:lnTo>
                <a:lnTo>
                  <a:pt x="7694690" y="1619567"/>
                </a:lnTo>
                <a:lnTo>
                  <a:pt x="7694690" y="1625282"/>
                </a:lnTo>
                <a:lnTo>
                  <a:pt x="7694690" y="1630680"/>
                </a:lnTo>
                <a:lnTo>
                  <a:pt x="7695007" y="1636395"/>
                </a:lnTo>
                <a:lnTo>
                  <a:pt x="7695961" y="1641792"/>
                </a:lnTo>
                <a:lnTo>
                  <a:pt x="7696914" y="1647190"/>
                </a:lnTo>
                <a:lnTo>
                  <a:pt x="7698186" y="1652587"/>
                </a:lnTo>
                <a:lnTo>
                  <a:pt x="7699457" y="1657985"/>
                </a:lnTo>
                <a:lnTo>
                  <a:pt x="7701046" y="1663065"/>
                </a:lnTo>
                <a:lnTo>
                  <a:pt x="7702953" y="1668462"/>
                </a:lnTo>
                <a:lnTo>
                  <a:pt x="7705178" y="1673542"/>
                </a:lnTo>
                <a:lnTo>
                  <a:pt x="7707721" y="1678940"/>
                </a:lnTo>
                <a:lnTo>
                  <a:pt x="7710899" y="1683702"/>
                </a:lnTo>
                <a:lnTo>
                  <a:pt x="7713759" y="1688465"/>
                </a:lnTo>
                <a:lnTo>
                  <a:pt x="7717256" y="1693227"/>
                </a:lnTo>
                <a:lnTo>
                  <a:pt x="7720434" y="1697672"/>
                </a:lnTo>
                <a:lnTo>
                  <a:pt x="7724248" y="1702435"/>
                </a:lnTo>
                <a:lnTo>
                  <a:pt x="7728380" y="1706245"/>
                </a:lnTo>
                <a:lnTo>
                  <a:pt x="7732829" y="1710372"/>
                </a:lnTo>
                <a:lnTo>
                  <a:pt x="7737279" y="1714500"/>
                </a:lnTo>
                <a:lnTo>
                  <a:pt x="7741729" y="1717992"/>
                </a:lnTo>
                <a:lnTo>
                  <a:pt x="7746496" y="1721167"/>
                </a:lnTo>
                <a:lnTo>
                  <a:pt x="7751581" y="1724342"/>
                </a:lnTo>
                <a:lnTo>
                  <a:pt x="7756349" y="1727200"/>
                </a:lnTo>
                <a:lnTo>
                  <a:pt x="7761434" y="1729422"/>
                </a:lnTo>
                <a:lnTo>
                  <a:pt x="7766202" y="1731645"/>
                </a:lnTo>
                <a:lnTo>
                  <a:pt x="7771605" y="1733867"/>
                </a:lnTo>
                <a:lnTo>
                  <a:pt x="7777326" y="1735455"/>
                </a:lnTo>
                <a:lnTo>
                  <a:pt x="7782411" y="1737042"/>
                </a:lnTo>
                <a:lnTo>
                  <a:pt x="7788132" y="1737995"/>
                </a:lnTo>
                <a:lnTo>
                  <a:pt x="7793217" y="1739265"/>
                </a:lnTo>
                <a:lnTo>
                  <a:pt x="7798938" y="1739900"/>
                </a:lnTo>
                <a:lnTo>
                  <a:pt x="7804341" y="1740217"/>
                </a:lnTo>
                <a:lnTo>
                  <a:pt x="7810062" y="1740217"/>
                </a:lnTo>
                <a:lnTo>
                  <a:pt x="7815148" y="1740217"/>
                </a:lnTo>
                <a:lnTo>
                  <a:pt x="7820868" y="1739900"/>
                </a:lnTo>
                <a:lnTo>
                  <a:pt x="7826272" y="1739265"/>
                </a:lnTo>
                <a:lnTo>
                  <a:pt x="7831993" y="1737995"/>
                </a:lnTo>
                <a:lnTo>
                  <a:pt x="7837396" y="1737042"/>
                </a:lnTo>
                <a:lnTo>
                  <a:pt x="7842799" y="1735455"/>
                </a:lnTo>
                <a:lnTo>
                  <a:pt x="7848202" y="1733867"/>
                </a:lnTo>
                <a:lnTo>
                  <a:pt x="7853287" y="1731645"/>
                </a:lnTo>
                <a:lnTo>
                  <a:pt x="7858373" y="1729422"/>
                </a:lnTo>
                <a:lnTo>
                  <a:pt x="7863458" y="1727200"/>
                </a:lnTo>
                <a:lnTo>
                  <a:pt x="7868225" y="1724342"/>
                </a:lnTo>
                <a:lnTo>
                  <a:pt x="7872993" y="1721167"/>
                </a:lnTo>
                <a:lnTo>
                  <a:pt x="7877760" y="1717992"/>
                </a:lnTo>
                <a:lnTo>
                  <a:pt x="7882528" y="1714500"/>
                </a:lnTo>
                <a:lnTo>
                  <a:pt x="7886977" y="1710372"/>
                </a:lnTo>
                <a:lnTo>
                  <a:pt x="7891427" y="1706245"/>
                </a:lnTo>
                <a:lnTo>
                  <a:pt x="7996947" y="1601152"/>
                </a:lnTo>
                <a:lnTo>
                  <a:pt x="8001079" y="1597342"/>
                </a:lnTo>
                <a:lnTo>
                  <a:pt x="8005528" y="1593215"/>
                </a:lnTo>
                <a:lnTo>
                  <a:pt x="8010296" y="1589722"/>
                </a:lnTo>
                <a:lnTo>
                  <a:pt x="8014745" y="1586547"/>
                </a:lnTo>
                <a:lnTo>
                  <a:pt x="8019831" y="1583372"/>
                </a:lnTo>
                <a:lnTo>
                  <a:pt x="8024916" y="1580515"/>
                </a:lnTo>
                <a:lnTo>
                  <a:pt x="8029683" y="1578292"/>
                </a:lnTo>
                <a:lnTo>
                  <a:pt x="8035087" y="1576070"/>
                </a:lnTo>
                <a:lnTo>
                  <a:pt x="8040172" y="1573847"/>
                </a:lnTo>
                <a:lnTo>
                  <a:pt x="8045575" y="1572260"/>
                </a:lnTo>
                <a:lnTo>
                  <a:pt x="8050978" y="1570672"/>
                </a:lnTo>
                <a:lnTo>
                  <a:pt x="8056381" y="1569720"/>
                </a:lnTo>
                <a:lnTo>
                  <a:pt x="8061784" y="1568450"/>
                </a:lnTo>
                <a:lnTo>
                  <a:pt x="8067505" y="1568132"/>
                </a:lnTo>
                <a:lnTo>
                  <a:pt x="8072591" y="1567497"/>
                </a:lnTo>
                <a:lnTo>
                  <a:pt x="8078312" y="1567497"/>
                </a:lnTo>
                <a:lnTo>
                  <a:pt x="8083715" y="1567497"/>
                </a:lnTo>
                <a:lnTo>
                  <a:pt x="8089436" y="1568132"/>
                </a:lnTo>
                <a:lnTo>
                  <a:pt x="8095157" y="1568450"/>
                </a:lnTo>
                <a:lnTo>
                  <a:pt x="8100242" y="1569720"/>
                </a:lnTo>
                <a:lnTo>
                  <a:pt x="8105963" y="1570672"/>
                </a:lnTo>
                <a:lnTo>
                  <a:pt x="8111048" y="1572260"/>
                </a:lnTo>
                <a:lnTo>
                  <a:pt x="8116451" y="1573847"/>
                </a:lnTo>
                <a:lnTo>
                  <a:pt x="8121537" y="1576070"/>
                </a:lnTo>
                <a:lnTo>
                  <a:pt x="8126622" y="1578292"/>
                </a:lnTo>
                <a:lnTo>
                  <a:pt x="8132025" y="1580515"/>
                </a:lnTo>
                <a:lnTo>
                  <a:pt x="8136793" y="1583372"/>
                </a:lnTo>
                <a:lnTo>
                  <a:pt x="8141560" y="1586547"/>
                </a:lnTo>
                <a:lnTo>
                  <a:pt x="8146645" y="1589722"/>
                </a:lnTo>
                <a:lnTo>
                  <a:pt x="8151095" y="1593215"/>
                </a:lnTo>
                <a:lnTo>
                  <a:pt x="8155545" y="1597342"/>
                </a:lnTo>
                <a:lnTo>
                  <a:pt x="8159676" y="1601152"/>
                </a:lnTo>
                <a:lnTo>
                  <a:pt x="8163808" y="1605280"/>
                </a:lnTo>
                <a:lnTo>
                  <a:pt x="8167940" y="1609725"/>
                </a:lnTo>
                <a:lnTo>
                  <a:pt x="8171118" y="1614487"/>
                </a:lnTo>
                <a:lnTo>
                  <a:pt x="8174614" y="1619250"/>
                </a:lnTo>
                <a:lnTo>
                  <a:pt x="8177475" y="1624012"/>
                </a:lnTo>
                <a:lnTo>
                  <a:pt x="8180653" y="1628775"/>
                </a:lnTo>
                <a:lnTo>
                  <a:pt x="8182878" y="1634172"/>
                </a:lnTo>
                <a:lnTo>
                  <a:pt x="8185103" y="1639252"/>
                </a:lnTo>
                <a:lnTo>
                  <a:pt x="8187328" y="1644650"/>
                </a:lnTo>
                <a:lnTo>
                  <a:pt x="8188599" y="1649730"/>
                </a:lnTo>
                <a:lnTo>
                  <a:pt x="8190188" y="1654810"/>
                </a:lnTo>
                <a:lnTo>
                  <a:pt x="8191459" y="1660525"/>
                </a:lnTo>
                <a:lnTo>
                  <a:pt x="8192413" y="1666240"/>
                </a:lnTo>
                <a:lnTo>
                  <a:pt x="8192731" y="1671320"/>
                </a:lnTo>
                <a:lnTo>
                  <a:pt x="8193684" y="1677035"/>
                </a:lnTo>
                <a:lnTo>
                  <a:pt x="8193684" y="1682432"/>
                </a:lnTo>
                <a:lnTo>
                  <a:pt x="8193684" y="1688147"/>
                </a:lnTo>
                <a:lnTo>
                  <a:pt x="8192731" y="1693227"/>
                </a:lnTo>
                <a:lnTo>
                  <a:pt x="8192413" y="1698942"/>
                </a:lnTo>
                <a:lnTo>
                  <a:pt x="8191459" y="1704657"/>
                </a:lnTo>
                <a:lnTo>
                  <a:pt x="8190188" y="1709737"/>
                </a:lnTo>
                <a:lnTo>
                  <a:pt x="8188599" y="1715452"/>
                </a:lnTo>
                <a:lnTo>
                  <a:pt x="8187328" y="1720532"/>
                </a:lnTo>
                <a:lnTo>
                  <a:pt x="8185103" y="1725930"/>
                </a:lnTo>
                <a:lnTo>
                  <a:pt x="8182878" y="1731010"/>
                </a:lnTo>
                <a:lnTo>
                  <a:pt x="8180653" y="1735772"/>
                </a:lnTo>
                <a:lnTo>
                  <a:pt x="8177475" y="1741170"/>
                </a:lnTo>
                <a:lnTo>
                  <a:pt x="8174614" y="1745932"/>
                </a:lnTo>
                <a:lnTo>
                  <a:pt x="8171118" y="1750377"/>
                </a:lnTo>
                <a:lnTo>
                  <a:pt x="8167940" y="1755140"/>
                </a:lnTo>
                <a:lnTo>
                  <a:pt x="8163808" y="1759585"/>
                </a:lnTo>
                <a:lnTo>
                  <a:pt x="8159676" y="1763712"/>
                </a:lnTo>
                <a:lnTo>
                  <a:pt x="7490960" y="2432050"/>
                </a:lnTo>
                <a:lnTo>
                  <a:pt x="7486828" y="2436495"/>
                </a:lnTo>
                <a:lnTo>
                  <a:pt x="7482696" y="2440940"/>
                </a:lnTo>
                <a:lnTo>
                  <a:pt x="7479518" y="2445385"/>
                </a:lnTo>
                <a:lnTo>
                  <a:pt x="7476022" y="2450148"/>
                </a:lnTo>
                <a:lnTo>
                  <a:pt x="7473161" y="2454910"/>
                </a:lnTo>
                <a:lnTo>
                  <a:pt x="7469983" y="2459990"/>
                </a:lnTo>
                <a:lnTo>
                  <a:pt x="7467758" y="2464752"/>
                </a:lnTo>
                <a:lnTo>
                  <a:pt x="7465533" y="2469833"/>
                </a:lnTo>
                <a:lnTo>
                  <a:pt x="7463309" y="2475230"/>
                </a:lnTo>
                <a:lnTo>
                  <a:pt x="7462037" y="2480628"/>
                </a:lnTo>
                <a:lnTo>
                  <a:pt x="7460448" y="2486025"/>
                </a:lnTo>
                <a:lnTo>
                  <a:pt x="7459177" y="2491105"/>
                </a:lnTo>
                <a:lnTo>
                  <a:pt x="7458223" y="2496820"/>
                </a:lnTo>
                <a:lnTo>
                  <a:pt x="7457270" y="2502535"/>
                </a:lnTo>
                <a:lnTo>
                  <a:pt x="7456952" y="2507932"/>
                </a:lnTo>
                <a:lnTo>
                  <a:pt x="7456952" y="2513330"/>
                </a:lnTo>
                <a:lnTo>
                  <a:pt x="7456952" y="2518727"/>
                </a:lnTo>
                <a:lnTo>
                  <a:pt x="7457270" y="2524442"/>
                </a:lnTo>
                <a:lnTo>
                  <a:pt x="7458223" y="2529840"/>
                </a:lnTo>
                <a:lnTo>
                  <a:pt x="7459177" y="2535237"/>
                </a:lnTo>
                <a:lnTo>
                  <a:pt x="7460448" y="2540635"/>
                </a:lnTo>
                <a:lnTo>
                  <a:pt x="7462037" y="2546032"/>
                </a:lnTo>
                <a:lnTo>
                  <a:pt x="7463309" y="2551430"/>
                </a:lnTo>
                <a:lnTo>
                  <a:pt x="7465533" y="2556827"/>
                </a:lnTo>
                <a:lnTo>
                  <a:pt x="7467758" y="2561590"/>
                </a:lnTo>
                <a:lnTo>
                  <a:pt x="7469983" y="2566987"/>
                </a:lnTo>
                <a:lnTo>
                  <a:pt x="7473161" y="2571750"/>
                </a:lnTo>
                <a:lnTo>
                  <a:pt x="7476022" y="2576512"/>
                </a:lnTo>
                <a:lnTo>
                  <a:pt x="7479518" y="2581275"/>
                </a:lnTo>
                <a:lnTo>
                  <a:pt x="7482696" y="2585720"/>
                </a:lnTo>
                <a:lnTo>
                  <a:pt x="7486828" y="2590482"/>
                </a:lnTo>
                <a:lnTo>
                  <a:pt x="7490960" y="2594927"/>
                </a:lnTo>
                <a:lnTo>
                  <a:pt x="7495092" y="2599055"/>
                </a:lnTo>
                <a:lnTo>
                  <a:pt x="7499541" y="2602547"/>
                </a:lnTo>
                <a:lnTo>
                  <a:pt x="7503991" y="2606040"/>
                </a:lnTo>
                <a:lnTo>
                  <a:pt x="7508758" y="2609215"/>
                </a:lnTo>
                <a:lnTo>
                  <a:pt x="7513844" y="2612390"/>
                </a:lnTo>
                <a:lnTo>
                  <a:pt x="7518611" y="2615247"/>
                </a:lnTo>
                <a:lnTo>
                  <a:pt x="7523696" y="2617787"/>
                </a:lnTo>
                <a:lnTo>
                  <a:pt x="7529100" y="2620010"/>
                </a:lnTo>
                <a:lnTo>
                  <a:pt x="7534185" y="2621915"/>
                </a:lnTo>
                <a:lnTo>
                  <a:pt x="7539588" y="2623502"/>
                </a:lnTo>
                <a:lnTo>
                  <a:pt x="7544673" y="2625090"/>
                </a:lnTo>
                <a:lnTo>
                  <a:pt x="7550394" y="2626360"/>
                </a:lnTo>
                <a:lnTo>
                  <a:pt x="7555797" y="2627312"/>
                </a:lnTo>
                <a:lnTo>
                  <a:pt x="7561201" y="2627947"/>
                </a:lnTo>
                <a:lnTo>
                  <a:pt x="7566604" y="2628265"/>
                </a:lnTo>
                <a:lnTo>
                  <a:pt x="7572325" y="2628265"/>
                </a:lnTo>
                <a:lnTo>
                  <a:pt x="7578046" y="2628265"/>
                </a:lnTo>
                <a:lnTo>
                  <a:pt x="7583131" y="2627947"/>
                </a:lnTo>
                <a:lnTo>
                  <a:pt x="7588852" y="2627312"/>
                </a:lnTo>
                <a:lnTo>
                  <a:pt x="7594255" y="2626360"/>
                </a:lnTo>
                <a:lnTo>
                  <a:pt x="7599658" y="2625090"/>
                </a:lnTo>
                <a:lnTo>
                  <a:pt x="7605061" y="2623502"/>
                </a:lnTo>
                <a:lnTo>
                  <a:pt x="7610464" y="2621915"/>
                </a:lnTo>
                <a:lnTo>
                  <a:pt x="7615550" y="2620010"/>
                </a:lnTo>
                <a:lnTo>
                  <a:pt x="7620953" y="2617787"/>
                </a:lnTo>
                <a:lnTo>
                  <a:pt x="7625720" y="2615247"/>
                </a:lnTo>
                <a:lnTo>
                  <a:pt x="7630806" y="2612390"/>
                </a:lnTo>
                <a:lnTo>
                  <a:pt x="7635891" y="2609215"/>
                </a:lnTo>
                <a:lnTo>
                  <a:pt x="7640340" y="2606040"/>
                </a:lnTo>
                <a:lnTo>
                  <a:pt x="7645108" y="2602547"/>
                </a:lnTo>
                <a:lnTo>
                  <a:pt x="7649558" y="2599055"/>
                </a:lnTo>
                <a:lnTo>
                  <a:pt x="7653689" y="2594927"/>
                </a:lnTo>
                <a:lnTo>
                  <a:pt x="7742046" y="2506345"/>
                </a:lnTo>
                <a:lnTo>
                  <a:pt x="7841210" y="2407285"/>
                </a:lnTo>
                <a:lnTo>
                  <a:pt x="7845977" y="2403157"/>
                </a:lnTo>
                <a:lnTo>
                  <a:pt x="7850427" y="2399665"/>
                </a:lnTo>
                <a:lnTo>
                  <a:pt x="7854876" y="2395855"/>
                </a:lnTo>
                <a:lnTo>
                  <a:pt x="7859326" y="2392362"/>
                </a:lnTo>
                <a:lnTo>
                  <a:pt x="7864093" y="2389505"/>
                </a:lnTo>
                <a:lnTo>
                  <a:pt x="7869179" y="2386965"/>
                </a:lnTo>
                <a:lnTo>
                  <a:pt x="7874264" y="2384107"/>
                </a:lnTo>
                <a:lnTo>
                  <a:pt x="7879349" y="2381885"/>
                </a:lnTo>
                <a:lnTo>
                  <a:pt x="7884753" y="2380298"/>
                </a:lnTo>
                <a:lnTo>
                  <a:pt x="7889838" y="2378393"/>
                </a:lnTo>
                <a:lnTo>
                  <a:pt x="7895559" y="2376805"/>
                </a:lnTo>
                <a:lnTo>
                  <a:pt x="7900644" y="2375535"/>
                </a:lnTo>
                <a:lnTo>
                  <a:pt x="7906365" y="2374900"/>
                </a:lnTo>
                <a:lnTo>
                  <a:pt x="7911768" y="2374265"/>
                </a:lnTo>
                <a:lnTo>
                  <a:pt x="7917489" y="2373947"/>
                </a:lnTo>
                <a:lnTo>
                  <a:pt x="7922574" y="2373312"/>
                </a:lnTo>
                <a:lnTo>
                  <a:pt x="7928295" y="2373947"/>
                </a:lnTo>
                <a:lnTo>
                  <a:pt x="7934016" y="2374265"/>
                </a:lnTo>
                <a:lnTo>
                  <a:pt x="7939419" y="2374900"/>
                </a:lnTo>
                <a:lnTo>
                  <a:pt x="7944823" y="2375535"/>
                </a:lnTo>
                <a:lnTo>
                  <a:pt x="7950226" y="2376805"/>
                </a:lnTo>
                <a:lnTo>
                  <a:pt x="7955629" y="2378393"/>
                </a:lnTo>
                <a:lnTo>
                  <a:pt x="7960714" y="2380298"/>
                </a:lnTo>
                <a:lnTo>
                  <a:pt x="7966435" y="2381885"/>
                </a:lnTo>
                <a:lnTo>
                  <a:pt x="7971203" y="2384107"/>
                </a:lnTo>
                <a:lnTo>
                  <a:pt x="7976288" y="2386965"/>
                </a:lnTo>
                <a:lnTo>
                  <a:pt x="7981373" y="2389505"/>
                </a:lnTo>
                <a:lnTo>
                  <a:pt x="7986141" y="2392362"/>
                </a:lnTo>
                <a:lnTo>
                  <a:pt x="7990908" y="2395855"/>
                </a:lnTo>
                <a:lnTo>
                  <a:pt x="7995358" y="2399665"/>
                </a:lnTo>
                <a:lnTo>
                  <a:pt x="7999807" y="2403157"/>
                </a:lnTo>
                <a:lnTo>
                  <a:pt x="8004257" y="2407285"/>
                </a:lnTo>
                <a:lnTo>
                  <a:pt x="8010614" y="2414587"/>
                </a:lnTo>
                <a:lnTo>
                  <a:pt x="8016335" y="2421573"/>
                </a:lnTo>
                <a:lnTo>
                  <a:pt x="8021420" y="2429193"/>
                </a:lnTo>
                <a:lnTo>
                  <a:pt x="8026187" y="2437130"/>
                </a:lnTo>
                <a:lnTo>
                  <a:pt x="8029366" y="2445702"/>
                </a:lnTo>
                <a:lnTo>
                  <a:pt x="8032226" y="2453957"/>
                </a:lnTo>
                <a:lnTo>
                  <a:pt x="8035087" y="2462530"/>
                </a:lnTo>
                <a:lnTo>
                  <a:pt x="8036358" y="2471420"/>
                </a:lnTo>
                <a:lnTo>
                  <a:pt x="8037311" y="2480310"/>
                </a:lnTo>
                <a:lnTo>
                  <a:pt x="8037629" y="2488883"/>
                </a:lnTo>
                <a:lnTo>
                  <a:pt x="8037311" y="2497772"/>
                </a:lnTo>
                <a:lnTo>
                  <a:pt x="8036040" y="2506980"/>
                </a:lnTo>
                <a:lnTo>
                  <a:pt x="8034133" y="2515552"/>
                </a:lnTo>
                <a:lnTo>
                  <a:pt x="8031908" y="2524442"/>
                </a:lnTo>
                <a:lnTo>
                  <a:pt x="8028730" y="2532698"/>
                </a:lnTo>
                <a:lnTo>
                  <a:pt x="8024916" y="2540635"/>
                </a:lnTo>
                <a:lnTo>
                  <a:pt x="7755395" y="2809875"/>
                </a:lnTo>
                <a:lnTo>
                  <a:pt x="7751581" y="2814320"/>
                </a:lnTo>
                <a:lnTo>
                  <a:pt x="7747767" y="2818765"/>
                </a:lnTo>
                <a:lnTo>
                  <a:pt x="7743953" y="2823210"/>
                </a:lnTo>
                <a:lnTo>
                  <a:pt x="7740457" y="2827972"/>
                </a:lnTo>
                <a:lnTo>
                  <a:pt x="7737597" y="2833052"/>
                </a:lnTo>
                <a:lnTo>
                  <a:pt x="7735054" y="2837815"/>
                </a:lnTo>
                <a:lnTo>
                  <a:pt x="7732511" y="2842577"/>
                </a:lnTo>
                <a:lnTo>
                  <a:pt x="7730287" y="2847975"/>
                </a:lnTo>
                <a:lnTo>
                  <a:pt x="7728380" y="2853055"/>
                </a:lnTo>
                <a:lnTo>
                  <a:pt x="7726473" y="2858770"/>
                </a:lnTo>
                <a:lnTo>
                  <a:pt x="7724883" y="2863850"/>
                </a:lnTo>
                <a:lnTo>
                  <a:pt x="7723930" y="2868930"/>
                </a:lnTo>
                <a:lnTo>
                  <a:pt x="7722977" y="2874645"/>
                </a:lnTo>
                <a:lnTo>
                  <a:pt x="7722341" y="2880360"/>
                </a:lnTo>
                <a:lnTo>
                  <a:pt x="7722023" y="2885757"/>
                </a:lnTo>
                <a:lnTo>
                  <a:pt x="7722023" y="2891155"/>
                </a:lnTo>
                <a:lnTo>
                  <a:pt x="7722023" y="2896552"/>
                </a:lnTo>
                <a:lnTo>
                  <a:pt x="7722341" y="2902267"/>
                </a:lnTo>
                <a:lnTo>
                  <a:pt x="7722977" y="2907982"/>
                </a:lnTo>
                <a:lnTo>
                  <a:pt x="7723930" y="2913062"/>
                </a:lnTo>
                <a:lnTo>
                  <a:pt x="7724883" y="2918777"/>
                </a:lnTo>
                <a:lnTo>
                  <a:pt x="7726473" y="2923857"/>
                </a:lnTo>
                <a:lnTo>
                  <a:pt x="7728380" y="2929572"/>
                </a:lnTo>
                <a:lnTo>
                  <a:pt x="7730287" y="2934652"/>
                </a:lnTo>
                <a:lnTo>
                  <a:pt x="7732511" y="2939415"/>
                </a:lnTo>
                <a:lnTo>
                  <a:pt x="7735054" y="2944812"/>
                </a:lnTo>
                <a:lnTo>
                  <a:pt x="7737597" y="2949575"/>
                </a:lnTo>
                <a:lnTo>
                  <a:pt x="7740457" y="2954337"/>
                </a:lnTo>
                <a:lnTo>
                  <a:pt x="7743953" y="2959417"/>
                </a:lnTo>
                <a:lnTo>
                  <a:pt x="7747767" y="2963862"/>
                </a:lnTo>
                <a:lnTo>
                  <a:pt x="7751581" y="2968307"/>
                </a:lnTo>
                <a:lnTo>
                  <a:pt x="7755395" y="2972752"/>
                </a:lnTo>
                <a:lnTo>
                  <a:pt x="7760163" y="2976880"/>
                </a:lnTo>
                <a:lnTo>
                  <a:pt x="7763977" y="2980372"/>
                </a:lnTo>
                <a:lnTo>
                  <a:pt x="7769062" y="2983865"/>
                </a:lnTo>
                <a:lnTo>
                  <a:pt x="7773512" y="2987357"/>
                </a:lnTo>
                <a:lnTo>
                  <a:pt x="7778279" y="2990215"/>
                </a:lnTo>
                <a:lnTo>
                  <a:pt x="7783364" y="2993072"/>
                </a:lnTo>
                <a:lnTo>
                  <a:pt x="7788450" y="2995930"/>
                </a:lnTo>
                <a:lnTo>
                  <a:pt x="7793535" y="2998152"/>
                </a:lnTo>
                <a:lnTo>
                  <a:pt x="7798938" y="2999740"/>
                </a:lnTo>
                <a:lnTo>
                  <a:pt x="7804023" y="3001327"/>
                </a:lnTo>
                <a:lnTo>
                  <a:pt x="7809744" y="3002915"/>
                </a:lnTo>
                <a:lnTo>
                  <a:pt x="7814830" y="3004502"/>
                </a:lnTo>
                <a:lnTo>
                  <a:pt x="7820551" y="3005137"/>
                </a:lnTo>
                <a:lnTo>
                  <a:pt x="7825954" y="3005772"/>
                </a:lnTo>
                <a:lnTo>
                  <a:pt x="7831357" y="3006090"/>
                </a:lnTo>
                <a:lnTo>
                  <a:pt x="7836760" y="3006090"/>
                </a:lnTo>
                <a:lnTo>
                  <a:pt x="7842481" y="3006090"/>
                </a:lnTo>
                <a:lnTo>
                  <a:pt x="7848202" y="3005772"/>
                </a:lnTo>
                <a:lnTo>
                  <a:pt x="7853605" y="3005137"/>
                </a:lnTo>
                <a:lnTo>
                  <a:pt x="7859008" y="3003867"/>
                </a:lnTo>
                <a:lnTo>
                  <a:pt x="7864411" y="3002915"/>
                </a:lnTo>
                <a:lnTo>
                  <a:pt x="7869814" y="3001327"/>
                </a:lnTo>
                <a:lnTo>
                  <a:pt x="7874900" y="2999740"/>
                </a:lnTo>
                <a:lnTo>
                  <a:pt x="7880303" y="2998152"/>
                </a:lnTo>
                <a:lnTo>
                  <a:pt x="7885388" y="2995930"/>
                </a:lnTo>
                <a:lnTo>
                  <a:pt x="7890473" y="2993072"/>
                </a:lnTo>
                <a:lnTo>
                  <a:pt x="7895559" y="2990215"/>
                </a:lnTo>
                <a:lnTo>
                  <a:pt x="7900326" y="2987357"/>
                </a:lnTo>
                <a:lnTo>
                  <a:pt x="7905094" y="2983865"/>
                </a:lnTo>
                <a:lnTo>
                  <a:pt x="7909543" y="2980372"/>
                </a:lnTo>
                <a:lnTo>
                  <a:pt x="7913993" y="2976880"/>
                </a:lnTo>
                <a:lnTo>
                  <a:pt x="7918443" y="2972752"/>
                </a:lnTo>
                <a:lnTo>
                  <a:pt x="8484500" y="2406968"/>
                </a:lnTo>
                <a:lnTo>
                  <a:pt x="8488949" y="2402840"/>
                </a:lnTo>
                <a:lnTo>
                  <a:pt x="8493399" y="2399030"/>
                </a:lnTo>
                <a:lnTo>
                  <a:pt x="8498166" y="2395537"/>
                </a:lnTo>
                <a:lnTo>
                  <a:pt x="8502934" y="2392362"/>
                </a:lnTo>
                <a:lnTo>
                  <a:pt x="8507701" y="2389188"/>
                </a:lnTo>
                <a:lnTo>
                  <a:pt x="8512469" y="2386648"/>
                </a:lnTo>
                <a:lnTo>
                  <a:pt x="8517872" y="2383790"/>
                </a:lnTo>
                <a:lnTo>
                  <a:pt x="8522639" y="2381567"/>
                </a:lnTo>
                <a:lnTo>
                  <a:pt x="8527725" y="2379663"/>
                </a:lnTo>
                <a:lnTo>
                  <a:pt x="8533446" y="2378075"/>
                </a:lnTo>
                <a:lnTo>
                  <a:pt x="8538531" y="2376805"/>
                </a:lnTo>
                <a:lnTo>
                  <a:pt x="8544252" y="2375217"/>
                </a:lnTo>
                <a:lnTo>
                  <a:pt x="8549655" y="2374582"/>
                </a:lnTo>
                <a:lnTo>
                  <a:pt x="8555058" y="2373947"/>
                </a:lnTo>
                <a:lnTo>
                  <a:pt x="8560779" y="2373312"/>
                </a:lnTo>
                <a:lnTo>
                  <a:pt x="8566182" y="2373312"/>
                </a:lnTo>
                <a:lnTo>
                  <a:pt x="8571585" y="2373312"/>
                </a:lnTo>
                <a:lnTo>
                  <a:pt x="8576989" y="2373947"/>
                </a:lnTo>
                <a:lnTo>
                  <a:pt x="8582709" y="2374582"/>
                </a:lnTo>
                <a:lnTo>
                  <a:pt x="8587795" y="2375217"/>
                </a:lnTo>
                <a:lnTo>
                  <a:pt x="8593516" y="2376805"/>
                </a:lnTo>
                <a:lnTo>
                  <a:pt x="8598601" y="2378075"/>
                </a:lnTo>
                <a:lnTo>
                  <a:pt x="8604322" y="2379663"/>
                </a:lnTo>
                <a:lnTo>
                  <a:pt x="8609725" y="2381567"/>
                </a:lnTo>
                <a:lnTo>
                  <a:pt x="8614810" y="2383790"/>
                </a:lnTo>
                <a:lnTo>
                  <a:pt x="8619578" y="2386648"/>
                </a:lnTo>
                <a:lnTo>
                  <a:pt x="8624345" y="2389188"/>
                </a:lnTo>
                <a:lnTo>
                  <a:pt x="8629431" y="2392362"/>
                </a:lnTo>
                <a:lnTo>
                  <a:pt x="8634198" y="2395537"/>
                </a:lnTo>
                <a:lnTo>
                  <a:pt x="8638648" y="2399030"/>
                </a:lnTo>
                <a:lnTo>
                  <a:pt x="8643097" y="2402840"/>
                </a:lnTo>
                <a:lnTo>
                  <a:pt x="8647547" y="2406968"/>
                </a:lnTo>
                <a:lnTo>
                  <a:pt x="8651679" y="2411413"/>
                </a:lnTo>
                <a:lnTo>
                  <a:pt x="8655493" y="2415857"/>
                </a:lnTo>
                <a:lnTo>
                  <a:pt x="8659307" y="2420303"/>
                </a:lnTo>
                <a:lnTo>
                  <a:pt x="8662167" y="2425382"/>
                </a:lnTo>
                <a:lnTo>
                  <a:pt x="8665663" y="2430145"/>
                </a:lnTo>
                <a:lnTo>
                  <a:pt x="8668206" y="2434907"/>
                </a:lnTo>
                <a:lnTo>
                  <a:pt x="8670749" y="2439670"/>
                </a:lnTo>
                <a:lnTo>
                  <a:pt x="8672974" y="2445067"/>
                </a:lnTo>
                <a:lnTo>
                  <a:pt x="8674880" y="2450148"/>
                </a:lnTo>
                <a:lnTo>
                  <a:pt x="8676787" y="2455862"/>
                </a:lnTo>
                <a:lnTo>
                  <a:pt x="8677741" y="2460943"/>
                </a:lnTo>
                <a:lnTo>
                  <a:pt x="8679330" y="2466340"/>
                </a:lnTo>
                <a:lnTo>
                  <a:pt x="8679966" y="2471738"/>
                </a:lnTo>
                <a:lnTo>
                  <a:pt x="8680919" y="2477452"/>
                </a:lnTo>
                <a:lnTo>
                  <a:pt x="8681237" y="2483168"/>
                </a:lnTo>
                <a:lnTo>
                  <a:pt x="8681237" y="2488247"/>
                </a:lnTo>
                <a:lnTo>
                  <a:pt x="8681237" y="2493962"/>
                </a:lnTo>
                <a:lnTo>
                  <a:pt x="8680919" y="2499360"/>
                </a:lnTo>
                <a:lnTo>
                  <a:pt x="8679966" y="2505075"/>
                </a:lnTo>
                <a:lnTo>
                  <a:pt x="8679330" y="2510155"/>
                </a:lnTo>
                <a:lnTo>
                  <a:pt x="8677741" y="2515870"/>
                </a:lnTo>
                <a:lnTo>
                  <a:pt x="8676787" y="2520950"/>
                </a:lnTo>
                <a:lnTo>
                  <a:pt x="8674880" y="2526665"/>
                </a:lnTo>
                <a:lnTo>
                  <a:pt x="8672974" y="2531745"/>
                </a:lnTo>
                <a:lnTo>
                  <a:pt x="8670749" y="2536825"/>
                </a:lnTo>
                <a:lnTo>
                  <a:pt x="8668206" y="2541905"/>
                </a:lnTo>
                <a:lnTo>
                  <a:pt x="8665663" y="2546667"/>
                </a:lnTo>
                <a:lnTo>
                  <a:pt x="8662167" y="2551430"/>
                </a:lnTo>
                <a:lnTo>
                  <a:pt x="8659307" y="2556510"/>
                </a:lnTo>
                <a:lnTo>
                  <a:pt x="8655493" y="2560955"/>
                </a:lnTo>
                <a:lnTo>
                  <a:pt x="8651679" y="2565400"/>
                </a:lnTo>
                <a:lnTo>
                  <a:pt x="8647547" y="2569845"/>
                </a:lnTo>
                <a:lnTo>
                  <a:pt x="7392750" y="3822700"/>
                </a:lnTo>
                <a:lnTo>
                  <a:pt x="7388618" y="3827145"/>
                </a:lnTo>
                <a:lnTo>
                  <a:pt x="7385122" y="3831590"/>
                </a:lnTo>
                <a:lnTo>
                  <a:pt x="7381626" y="3836035"/>
                </a:lnTo>
                <a:lnTo>
                  <a:pt x="7378448" y="3841115"/>
                </a:lnTo>
                <a:lnTo>
                  <a:pt x="7375269" y="3845877"/>
                </a:lnTo>
                <a:lnTo>
                  <a:pt x="7372409" y="3850640"/>
                </a:lnTo>
                <a:lnTo>
                  <a:pt x="7369866" y="3855720"/>
                </a:lnTo>
                <a:lnTo>
                  <a:pt x="7367641" y="3860800"/>
                </a:lnTo>
                <a:lnTo>
                  <a:pt x="7365734" y="3865880"/>
                </a:lnTo>
                <a:lnTo>
                  <a:pt x="7364145" y="3871595"/>
                </a:lnTo>
                <a:lnTo>
                  <a:pt x="7362556" y="3876675"/>
                </a:lnTo>
                <a:lnTo>
                  <a:pt x="7361603" y="3882390"/>
                </a:lnTo>
                <a:lnTo>
                  <a:pt x="7360331" y="3887470"/>
                </a:lnTo>
                <a:lnTo>
                  <a:pt x="7359696" y="3893185"/>
                </a:lnTo>
                <a:lnTo>
                  <a:pt x="7359378" y="3898582"/>
                </a:lnTo>
                <a:lnTo>
                  <a:pt x="7359378" y="3904297"/>
                </a:lnTo>
                <a:lnTo>
                  <a:pt x="7359378" y="3909695"/>
                </a:lnTo>
                <a:lnTo>
                  <a:pt x="7359696" y="3915092"/>
                </a:lnTo>
                <a:lnTo>
                  <a:pt x="7360331" y="3920807"/>
                </a:lnTo>
                <a:lnTo>
                  <a:pt x="7361603" y="3926205"/>
                </a:lnTo>
                <a:lnTo>
                  <a:pt x="7362556" y="3931602"/>
                </a:lnTo>
                <a:lnTo>
                  <a:pt x="7364145" y="3936682"/>
                </a:lnTo>
                <a:lnTo>
                  <a:pt x="7365734" y="3942397"/>
                </a:lnTo>
                <a:lnTo>
                  <a:pt x="7367641" y="3947477"/>
                </a:lnTo>
                <a:lnTo>
                  <a:pt x="7369866" y="3952875"/>
                </a:lnTo>
                <a:lnTo>
                  <a:pt x="7372409" y="3957637"/>
                </a:lnTo>
                <a:lnTo>
                  <a:pt x="7375269" y="3962400"/>
                </a:lnTo>
                <a:lnTo>
                  <a:pt x="7378448" y="3967162"/>
                </a:lnTo>
                <a:lnTo>
                  <a:pt x="7381626" y="3972242"/>
                </a:lnTo>
                <a:lnTo>
                  <a:pt x="7385122" y="3976687"/>
                </a:lnTo>
                <a:lnTo>
                  <a:pt x="7388618" y="3981132"/>
                </a:lnTo>
                <a:lnTo>
                  <a:pt x="7392750" y="3985577"/>
                </a:lnTo>
                <a:lnTo>
                  <a:pt x="7397200" y="3989705"/>
                </a:lnTo>
                <a:lnTo>
                  <a:pt x="7401967" y="3993515"/>
                </a:lnTo>
                <a:lnTo>
                  <a:pt x="7406417" y="3997007"/>
                </a:lnTo>
                <a:lnTo>
                  <a:pt x="7411184" y="4000182"/>
                </a:lnTo>
                <a:lnTo>
                  <a:pt x="7415952" y="4003357"/>
                </a:lnTo>
                <a:lnTo>
                  <a:pt x="7420719" y="4006215"/>
                </a:lnTo>
                <a:lnTo>
                  <a:pt x="7426122" y="4008755"/>
                </a:lnTo>
                <a:lnTo>
                  <a:pt x="7430890" y="4010977"/>
                </a:lnTo>
                <a:lnTo>
                  <a:pt x="7436293" y="4012882"/>
                </a:lnTo>
                <a:lnTo>
                  <a:pt x="7441696" y="4014787"/>
                </a:lnTo>
                <a:lnTo>
                  <a:pt x="7447099" y="4015740"/>
                </a:lnTo>
                <a:lnTo>
                  <a:pt x="7452502" y="4017327"/>
                </a:lnTo>
                <a:lnTo>
                  <a:pt x="7457905" y="4017962"/>
                </a:lnTo>
                <a:lnTo>
                  <a:pt x="7463309" y="4018597"/>
                </a:lnTo>
                <a:lnTo>
                  <a:pt x="7469030" y="4019232"/>
                </a:lnTo>
                <a:lnTo>
                  <a:pt x="7474433" y="4019232"/>
                </a:lnTo>
                <a:lnTo>
                  <a:pt x="7479836" y="4019232"/>
                </a:lnTo>
                <a:lnTo>
                  <a:pt x="7485557" y="4018597"/>
                </a:lnTo>
                <a:lnTo>
                  <a:pt x="7490960" y="4017962"/>
                </a:lnTo>
                <a:lnTo>
                  <a:pt x="7496681" y="4017327"/>
                </a:lnTo>
                <a:lnTo>
                  <a:pt x="7501766" y="4015740"/>
                </a:lnTo>
                <a:lnTo>
                  <a:pt x="7507169" y="4014787"/>
                </a:lnTo>
                <a:lnTo>
                  <a:pt x="7512572" y="4012882"/>
                </a:lnTo>
                <a:lnTo>
                  <a:pt x="7517975" y="4010977"/>
                </a:lnTo>
                <a:lnTo>
                  <a:pt x="7523061" y="4008755"/>
                </a:lnTo>
                <a:lnTo>
                  <a:pt x="7527828" y="4006215"/>
                </a:lnTo>
                <a:lnTo>
                  <a:pt x="7532914" y="4003357"/>
                </a:lnTo>
                <a:lnTo>
                  <a:pt x="7537681" y="4000182"/>
                </a:lnTo>
                <a:lnTo>
                  <a:pt x="7542448" y="3997007"/>
                </a:lnTo>
                <a:lnTo>
                  <a:pt x="7546898" y="3993515"/>
                </a:lnTo>
                <a:lnTo>
                  <a:pt x="7551348" y="3989705"/>
                </a:lnTo>
                <a:lnTo>
                  <a:pt x="7555797" y="3985577"/>
                </a:lnTo>
                <a:lnTo>
                  <a:pt x="8717788" y="2825115"/>
                </a:lnTo>
                <a:lnTo>
                  <a:pt x="8721919" y="2820987"/>
                </a:lnTo>
                <a:lnTo>
                  <a:pt x="8726369" y="2817177"/>
                </a:lnTo>
                <a:lnTo>
                  <a:pt x="8731137" y="2813685"/>
                </a:lnTo>
                <a:lnTo>
                  <a:pt x="8735586" y="2810192"/>
                </a:lnTo>
                <a:lnTo>
                  <a:pt x="8740672" y="2807335"/>
                </a:lnTo>
                <a:lnTo>
                  <a:pt x="8745757" y="2804477"/>
                </a:lnTo>
                <a:lnTo>
                  <a:pt x="8750524" y="2801937"/>
                </a:lnTo>
                <a:lnTo>
                  <a:pt x="8755927" y="2799715"/>
                </a:lnTo>
                <a:lnTo>
                  <a:pt x="8761013" y="2797810"/>
                </a:lnTo>
                <a:lnTo>
                  <a:pt x="8766416" y="2795905"/>
                </a:lnTo>
                <a:lnTo>
                  <a:pt x="8771819" y="2794635"/>
                </a:lnTo>
                <a:lnTo>
                  <a:pt x="8777222" y="2793365"/>
                </a:lnTo>
                <a:lnTo>
                  <a:pt x="8782625" y="2792730"/>
                </a:lnTo>
                <a:lnTo>
                  <a:pt x="8788346" y="2792095"/>
                </a:lnTo>
                <a:lnTo>
                  <a:pt x="8793431" y="2791460"/>
                </a:lnTo>
                <a:lnTo>
                  <a:pt x="8799152" y="2791460"/>
                </a:lnTo>
                <a:lnTo>
                  <a:pt x="8804556" y="2791460"/>
                </a:lnTo>
                <a:lnTo>
                  <a:pt x="8810277" y="2792095"/>
                </a:lnTo>
                <a:lnTo>
                  <a:pt x="8815680" y="2792730"/>
                </a:lnTo>
                <a:lnTo>
                  <a:pt x="8821083" y="2793365"/>
                </a:lnTo>
                <a:lnTo>
                  <a:pt x="8826804" y="2794635"/>
                </a:lnTo>
                <a:lnTo>
                  <a:pt x="8831889" y="2795905"/>
                </a:lnTo>
                <a:lnTo>
                  <a:pt x="8837292" y="2797810"/>
                </a:lnTo>
                <a:lnTo>
                  <a:pt x="8842377" y="2799715"/>
                </a:lnTo>
                <a:lnTo>
                  <a:pt x="8847463" y="2801937"/>
                </a:lnTo>
                <a:lnTo>
                  <a:pt x="8852866" y="2804477"/>
                </a:lnTo>
                <a:lnTo>
                  <a:pt x="8857633" y="2807335"/>
                </a:lnTo>
                <a:lnTo>
                  <a:pt x="8862401" y="2810192"/>
                </a:lnTo>
                <a:lnTo>
                  <a:pt x="8867486" y="2813685"/>
                </a:lnTo>
                <a:lnTo>
                  <a:pt x="8871936" y="2817177"/>
                </a:lnTo>
                <a:lnTo>
                  <a:pt x="8876385" y="2820987"/>
                </a:lnTo>
                <a:lnTo>
                  <a:pt x="8880517" y="2825115"/>
                </a:lnTo>
                <a:lnTo>
                  <a:pt x="8884649" y="2829242"/>
                </a:lnTo>
                <a:lnTo>
                  <a:pt x="8888781" y="2833687"/>
                </a:lnTo>
                <a:lnTo>
                  <a:pt x="8891959" y="2838450"/>
                </a:lnTo>
                <a:lnTo>
                  <a:pt x="8895455" y="2842895"/>
                </a:lnTo>
                <a:lnTo>
                  <a:pt x="8898316" y="2847975"/>
                </a:lnTo>
                <a:lnTo>
                  <a:pt x="8901494" y="2853055"/>
                </a:lnTo>
                <a:lnTo>
                  <a:pt x="8903719" y="2857817"/>
                </a:lnTo>
                <a:lnTo>
                  <a:pt x="8905944" y="2863215"/>
                </a:lnTo>
                <a:lnTo>
                  <a:pt x="8908168" y="2868295"/>
                </a:lnTo>
                <a:lnTo>
                  <a:pt x="8909440" y="2873692"/>
                </a:lnTo>
                <a:lnTo>
                  <a:pt x="8911029" y="2879090"/>
                </a:lnTo>
                <a:lnTo>
                  <a:pt x="8912300" y="2884487"/>
                </a:lnTo>
                <a:lnTo>
                  <a:pt x="8913254" y="2889885"/>
                </a:lnTo>
                <a:lnTo>
                  <a:pt x="8913572" y="2895600"/>
                </a:lnTo>
                <a:lnTo>
                  <a:pt x="8913889" y="2900680"/>
                </a:lnTo>
                <a:lnTo>
                  <a:pt x="8914525" y="2906395"/>
                </a:lnTo>
                <a:lnTo>
                  <a:pt x="8913889" y="2911792"/>
                </a:lnTo>
                <a:lnTo>
                  <a:pt x="8913572" y="2917507"/>
                </a:lnTo>
                <a:lnTo>
                  <a:pt x="8913254" y="2923222"/>
                </a:lnTo>
                <a:lnTo>
                  <a:pt x="8912300" y="2928302"/>
                </a:lnTo>
                <a:lnTo>
                  <a:pt x="8911029" y="2934017"/>
                </a:lnTo>
                <a:lnTo>
                  <a:pt x="8909440" y="2939097"/>
                </a:lnTo>
                <a:lnTo>
                  <a:pt x="8908168" y="2944495"/>
                </a:lnTo>
                <a:lnTo>
                  <a:pt x="8905944" y="2949575"/>
                </a:lnTo>
                <a:lnTo>
                  <a:pt x="8903719" y="2954655"/>
                </a:lnTo>
                <a:lnTo>
                  <a:pt x="8901494" y="2960052"/>
                </a:lnTo>
                <a:lnTo>
                  <a:pt x="8898316" y="2964815"/>
                </a:lnTo>
                <a:lnTo>
                  <a:pt x="8895455" y="2969577"/>
                </a:lnTo>
                <a:lnTo>
                  <a:pt x="8891959" y="2974657"/>
                </a:lnTo>
                <a:lnTo>
                  <a:pt x="8888781" y="2979102"/>
                </a:lnTo>
                <a:lnTo>
                  <a:pt x="8884649" y="2983547"/>
                </a:lnTo>
                <a:lnTo>
                  <a:pt x="8880517" y="2987992"/>
                </a:lnTo>
                <a:lnTo>
                  <a:pt x="8288080" y="3579812"/>
                </a:lnTo>
                <a:lnTo>
                  <a:pt x="8283948" y="3584257"/>
                </a:lnTo>
                <a:lnTo>
                  <a:pt x="8280134" y="3588702"/>
                </a:lnTo>
                <a:lnTo>
                  <a:pt x="8276320" y="3593147"/>
                </a:lnTo>
                <a:lnTo>
                  <a:pt x="8273142" y="3597910"/>
                </a:lnTo>
                <a:lnTo>
                  <a:pt x="8269964" y="3602990"/>
                </a:lnTo>
                <a:lnTo>
                  <a:pt x="8267421" y="3607752"/>
                </a:lnTo>
                <a:lnTo>
                  <a:pt x="8264878" y="3612515"/>
                </a:lnTo>
                <a:lnTo>
                  <a:pt x="8262654" y="3617595"/>
                </a:lnTo>
                <a:lnTo>
                  <a:pt x="8260747" y="3622992"/>
                </a:lnTo>
                <a:lnTo>
                  <a:pt x="8258840" y="3628707"/>
                </a:lnTo>
                <a:lnTo>
                  <a:pt x="8257251" y="3633787"/>
                </a:lnTo>
                <a:lnTo>
                  <a:pt x="8256297" y="3638867"/>
                </a:lnTo>
                <a:lnTo>
                  <a:pt x="8255344" y="3644582"/>
                </a:lnTo>
                <a:lnTo>
                  <a:pt x="8254708" y="3650297"/>
                </a:lnTo>
                <a:lnTo>
                  <a:pt x="8254390" y="3655695"/>
                </a:lnTo>
                <a:lnTo>
                  <a:pt x="8254072" y="3661092"/>
                </a:lnTo>
                <a:lnTo>
                  <a:pt x="8254390" y="3666490"/>
                </a:lnTo>
                <a:lnTo>
                  <a:pt x="8254708" y="3672205"/>
                </a:lnTo>
                <a:lnTo>
                  <a:pt x="8255344" y="3677602"/>
                </a:lnTo>
                <a:lnTo>
                  <a:pt x="8256297" y="3683000"/>
                </a:lnTo>
                <a:lnTo>
                  <a:pt x="8257251" y="3688397"/>
                </a:lnTo>
                <a:lnTo>
                  <a:pt x="8258840" y="3693795"/>
                </a:lnTo>
                <a:lnTo>
                  <a:pt x="8260747" y="3699510"/>
                </a:lnTo>
                <a:lnTo>
                  <a:pt x="8262654" y="3704590"/>
                </a:lnTo>
                <a:lnTo>
                  <a:pt x="8264878" y="3709352"/>
                </a:lnTo>
                <a:lnTo>
                  <a:pt x="8267421" y="3714750"/>
                </a:lnTo>
                <a:lnTo>
                  <a:pt x="8269964" y="3719512"/>
                </a:lnTo>
                <a:lnTo>
                  <a:pt x="8273142" y="3724275"/>
                </a:lnTo>
                <a:lnTo>
                  <a:pt x="8276320" y="3729037"/>
                </a:lnTo>
                <a:lnTo>
                  <a:pt x="8280134" y="3733800"/>
                </a:lnTo>
                <a:lnTo>
                  <a:pt x="8283948" y="3738245"/>
                </a:lnTo>
                <a:lnTo>
                  <a:pt x="8288080" y="3742690"/>
                </a:lnTo>
                <a:lnTo>
                  <a:pt x="8291576" y="3745865"/>
                </a:lnTo>
                <a:lnTo>
                  <a:pt x="8295390" y="3749357"/>
                </a:lnTo>
                <a:lnTo>
                  <a:pt x="8303654" y="3755707"/>
                </a:lnTo>
                <a:lnTo>
                  <a:pt x="8311917" y="3760787"/>
                </a:lnTo>
                <a:lnTo>
                  <a:pt x="8320499" y="3765232"/>
                </a:lnTo>
                <a:lnTo>
                  <a:pt x="8329716" y="3769042"/>
                </a:lnTo>
                <a:lnTo>
                  <a:pt x="8338615" y="3771900"/>
                </a:lnTo>
                <a:lnTo>
                  <a:pt x="8348468" y="3774122"/>
                </a:lnTo>
                <a:lnTo>
                  <a:pt x="8357685" y="3775392"/>
                </a:lnTo>
                <a:lnTo>
                  <a:pt x="8367538" y="3776027"/>
                </a:lnTo>
                <a:lnTo>
                  <a:pt x="8376755" y="3775710"/>
                </a:lnTo>
                <a:lnTo>
                  <a:pt x="8386608" y="3775075"/>
                </a:lnTo>
                <a:lnTo>
                  <a:pt x="8395825" y="3773170"/>
                </a:lnTo>
                <a:lnTo>
                  <a:pt x="8405042" y="3770630"/>
                </a:lnTo>
                <a:lnTo>
                  <a:pt x="8414577" y="3766820"/>
                </a:lnTo>
                <a:lnTo>
                  <a:pt x="8423476" y="3762692"/>
                </a:lnTo>
                <a:lnTo>
                  <a:pt x="8431740" y="3757930"/>
                </a:lnTo>
                <a:lnTo>
                  <a:pt x="9147326" y="3037501"/>
                </a:lnTo>
                <a:lnTo>
                  <a:pt x="9147326" y="6857999"/>
                </a:lnTo>
                <a:lnTo>
                  <a:pt x="460220" y="6857999"/>
                </a:lnTo>
                <a:lnTo>
                  <a:pt x="2028398" y="5291772"/>
                </a:lnTo>
                <a:lnTo>
                  <a:pt x="2032530" y="5287644"/>
                </a:lnTo>
                <a:lnTo>
                  <a:pt x="2036026" y="5283199"/>
                </a:lnTo>
                <a:lnTo>
                  <a:pt x="2039840" y="5278437"/>
                </a:lnTo>
                <a:lnTo>
                  <a:pt x="2043336" y="5273992"/>
                </a:lnTo>
                <a:lnTo>
                  <a:pt x="2046196" y="5268912"/>
                </a:lnTo>
                <a:lnTo>
                  <a:pt x="2048739" y="5263832"/>
                </a:lnTo>
                <a:lnTo>
                  <a:pt x="2051600" y="5259069"/>
                </a:lnTo>
                <a:lnTo>
                  <a:pt x="2053824" y="5253672"/>
                </a:lnTo>
                <a:lnTo>
                  <a:pt x="2055731" y="5248592"/>
                </a:lnTo>
                <a:lnTo>
                  <a:pt x="2057321" y="5243194"/>
                </a:lnTo>
                <a:lnTo>
                  <a:pt x="2058910" y="5237797"/>
                </a:lnTo>
                <a:lnTo>
                  <a:pt x="2060181" y="5232399"/>
                </a:lnTo>
                <a:lnTo>
                  <a:pt x="2060817" y="5227002"/>
                </a:lnTo>
                <a:lnTo>
                  <a:pt x="2061452" y="5221287"/>
                </a:lnTo>
                <a:lnTo>
                  <a:pt x="2061770" y="5216207"/>
                </a:lnTo>
                <a:lnTo>
                  <a:pt x="2062406" y="5210492"/>
                </a:lnTo>
                <a:lnTo>
                  <a:pt x="2061770" y="5204777"/>
                </a:lnTo>
                <a:lnTo>
                  <a:pt x="2061452" y="5199379"/>
                </a:lnTo>
                <a:lnTo>
                  <a:pt x="2060817" y="5193664"/>
                </a:lnTo>
                <a:lnTo>
                  <a:pt x="2060181" y="5188584"/>
                </a:lnTo>
                <a:lnTo>
                  <a:pt x="2058910" y="5182869"/>
                </a:lnTo>
                <a:lnTo>
                  <a:pt x="2057321" y="5177789"/>
                </a:lnTo>
                <a:lnTo>
                  <a:pt x="2055731" y="5172392"/>
                </a:lnTo>
                <a:lnTo>
                  <a:pt x="2053824" y="5167312"/>
                </a:lnTo>
                <a:lnTo>
                  <a:pt x="2051600" y="5161914"/>
                </a:lnTo>
                <a:lnTo>
                  <a:pt x="2048739" y="5156834"/>
                </a:lnTo>
                <a:lnTo>
                  <a:pt x="2046196" y="5152072"/>
                </a:lnTo>
                <a:lnTo>
                  <a:pt x="2043336" y="5146992"/>
                </a:lnTo>
                <a:lnTo>
                  <a:pt x="2039840" y="5142230"/>
                </a:lnTo>
                <a:lnTo>
                  <a:pt x="2036026" y="5137785"/>
                </a:lnTo>
                <a:lnTo>
                  <a:pt x="2032530" y="5133340"/>
                </a:lnTo>
                <a:lnTo>
                  <a:pt x="2028398" y="5129212"/>
                </a:lnTo>
                <a:lnTo>
                  <a:pt x="2024266" y="5125085"/>
                </a:lnTo>
                <a:lnTo>
                  <a:pt x="2019816" y="5120957"/>
                </a:lnTo>
                <a:lnTo>
                  <a:pt x="2015049" y="5117782"/>
                </a:lnTo>
                <a:lnTo>
                  <a:pt x="2010281" y="5114290"/>
                </a:lnTo>
                <a:lnTo>
                  <a:pt x="2005514" y="5111432"/>
                </a:lnTo>
                <a:lnTo>
                  <a:pt x="2000429" y="5108257"/>
                </a:lnTo>
                <a:lnTo>
                  <a:pt x="1995661" y="5106035"/>
                </a:lnTo>
                <a:lnTo>
                  <a:pt x="1990258" y="5103812"/>
                </a:lnTo>
                <a:lnTo>
                  <a:pt x="1985173" y="5101590"/>
                </a:lnTo>
                <a:lnTo>
                  <a:pt x="1979770" y="5100320"/>
                </a:lnTo>
                <a:lnTo>
                  <a:pt x="1974367" y="5098732"/>
                </a:lnTo>
                <a:lnTo>
                  <a:pt x="1968964" y="5097462"/>
                </a:lnTo>
                <a:lnTo>
                  <a:pt x="1963560" y="5096510"/>
                </a:lnTo>
                <a:lnTo>
                  <a:pt x="1958157" y="5095557"/>
                </a:lnTo>
                <a:lnTo>
                  <a:pt x="1952754" y="5095240"/>
                </a:lnTo>
                <a:lnTo>
                  <a:pt x="1947033" y="5095240"/>
                </a:lnTo>
                <a:lnTo>
                  <a:pt x="1941312" y="5095240"/>
                </a:lnTo>
                <a:lnTo>
                  <a:pt x="1935909" y="5095557"/>
                </a:lnTo>
                <a:lnTo>
                  <a:pt x="1930506" y="5096510"/>
                </a:lnTo>
                <a:lnTo>
                  <a:pt x="1925103" y="5097462"/>
                </a:lnTo>
                <a:lnTo>
                  <a:pt x="1919382" y="5098732"/>
                </a:lnTo>
                <a:lnTo>
                  <a:pt x="1914297" y="5100320"/>
                </a:lnTo>
                <a:lnTo>
                  <a:pt x="1908894" y="5101590"/>
                </a:lnTo>
                <a:lnTo>
                  <a:pt x="1903808" y="5103812"/>
                </a:lnTo>
                <a:lnTo>
                  <a:pt x="1898405" y="5106035"/>
                </a:lnTo>
                <a:lnTo>
                  <a:pt x="1893320" y="5108257"/>
                </a:lnTo>
                <a:lnTo>
                  <a:pt x="1888552" y="5111432"/>
                </a:lnTo>
                <a:lnTo>
                  <a:pt x="1883467" y="5114290"/>
                </a:lnTo>
                <a:lnTo>
                  <a:pt x="1878700" y="5117782"/>
                </a:lnTo>
                <a:lnTo>
                  <a:pt x="1874250" y="5120957"/>
                </a:lnTo>
                <a:lnTo>
                  <a:pt x="1869800" y="5125085"/>
                </a:lnTo>
                <a:lnTo>
                  <a:pt x="1865668" y="5129212"/>
                </a:lnTo>
                <a:lnTo>
                  <a:pt x="1760149" y="5234304"/>
                </a:lnTo>
                <a:lnTo>
                  <a:pt x="1755699" y="5238432"/>
                </a:lnTo>
                <a:lnTo>
                  <a:pt x="1751249" y="5242559"/>
                </a:lnTo>
                <a:lnTo>
                  <a:pt x="1746799" y="5245734"/>
                </a:lnTo>
                <a:lnTo>
                  <a:pt x="1741714" y="5249227"/>
                </a:lnTo>
                <a:lnTo>
                  <a:pt x="1736947" y="5252084"/>
                </a:lnTo>
                <a:lnTo>
                  <a:pt x="1732179" y="5255259"/>
                </a:lnTo>
                <a:lnTo>
                  <a:pt x="1726776" y="5257482"/>
                </a:lnTo>
                <a:lnTo>
                  <a:pt x="1722009" y="5259704"/>
                </a:lnTo>
                <a:lnTo>
                  <a:pt x="1716288" y="5261927"/>
                </a:lnTo>
                <a:lnTo>
                  <a:pt x="1711202" y="5263514"/>
                </a:lnTo>
                <a:lnTo>
                  <a:pt x="1706117" y="5264784"/>
                </a:lnTo>
                <a:lnTo>
                  <a:pt x="1700396" y="5266054"/>
                </a:lnTo>
                <a:lnTo>
                  <a:pt x="1695311" y="5267007"/>
                </a:lnTo>
                <a:lnTo>
                  <a:pt x="1689590" y="5267642"/>
                </a:lnTo>
                <a:lnTo>
                  <a:pt x="1683869" y="5268277"/>
                </a:lnTo>
                <a:lnTo>
                  <a:pt x="1678466" y="5268277"/>
                </a:lnTo>
                <a:lnTo>
                  <a:pt x="1673063" y="5268277"/>
                </a:lnTo>
                <a:lnTo>
                  <a:pt x="1667660" y="5267642"/>
                </a:lnTo>
                <a:lnTo>
                  <a:pt x="1661939" y="5267007"/>
                </a:lnTo>
                <a:lnTo>
                  <a:pt x="1656218" y="5266054"/>
                </a:lnTo>
                <a:lnTo>
                  <a:pt x="1651132" y="5264784"/>
                </a:lnTo>
                <a:lnTo>
                  <a:pt x="1645412" y="5263514"/>
                </a:lnTo>
                <a:lnTo>
                  <a:pt x="1640326" y="5261927"/>
                </a:lnTo>
                <a:lnTo>
                  <a:pt x="1635241" y="5259704"/>
                </a:lnTo>
                <a:lnTo>
                  <a:pt x="1629838" y="5257482"/>
                </a:lnTo>
                <a:lnTo>
                  <a:pt x="1625070" y="5255259"/>
                </a:lnTo>
                <a:lnTo>
                  <a:pt x="1619667" y="5252084"/>
                </a:lnTo>
                <a:lnTo>
                  <a:pt x="1614900" y="5249227"/>
                </a:lnTo>
                <a:lnTo>
                  <a:pt x="1610450" y="5245734"/>
                </a:lnTo>
                <a:lnTo>
                  <a:pt x="1605683" y="5242559"/>
                </a:lnTo>
                <a:lnTo>
                  <a:pt x="1601551" y="5238432"/>
                </a:lnTo>
                <a:lnTo>
                  <a:pt x="1597101" y="5234304"/>
                </a:lnTo>
                <a:lnTo>
                  <a:pt x="1592969" y="5230177"/>
                </a:lnTo>
                <a:lnTo>
                  <a:pt x="1589155" y="5225732"/>
                </a:lnTo>
                <a:lnTo>
                  <a:pt x="1585342" y="5221287"/>
                </a:lnTo>
                <a:lnTo>
                  <a:pt x="1582163" y="5216524"/>
                </a:lnTo>
                <a:lnTo>
                  <a:pt x="1578985" y="5211444"/>
                </a:lnTo>
                <a:lnTo>
                  <a:pt x="1576442" y="5206682"/>
                </a:lnTo>
                <a:lnTo>
                  <a:pt x="1573900" y="5201602"/>
                </a:lnTo>
                <a:lnTo>
                  <a:pt x="1571675" y="5196204"/>
                </a:lnTo>
                <a:lnTo>
                  <a:pt x="1569768" y="5191124"/>
                </a:lnTo>
                <a:lnTo>
                  <a:pt x="1567861" y="5186044"/>
                </a:lnTo>
                <a:lnTo>
                  <a:pt x="1566589" y="5180647"/>
                </a:lnTo>
                <a:lnTo>
                  <a:pt x="1565318" y="5174932"/>
                </a:lnTo>
                <a:lnTo>
                  <a:pt x="1564682" y="5169534"/>
                </a:lnTo>
                <a:lnTo>
                  <a:pt x="1563729" y="5164137"/>
                </a:lnTo>
                <a:lnTo>
                  <a:pt x="1563411" y="5158739"/>
                </a:lnTo>
                <a:lnTo>
                  <a:pt x="1563411" y="5153024"/>
                </a:lnTo>
                <a:lnTo>
                  <a:pt x="1563411" y="5147627"/>
                </a:lnTo>
                <a:lnTo>
                  <a:pt x="1563729" y="5142230"/>
                </a:lnTo>
                <a:lnTo>
                  <a:pt x="1564682" y="5136832"/>
                </a:lnTo>
                <a:lnTo>
                  <a:pt x="1565318" y="5131117"/>
                </a:lnTo>
                <a:lnTo>
                  <a:pt x="1566589" y="5126037"/>
                </a:lnTo>
                <a:lnTo>
                  <a:pt x="1567861" y="5120322"/>
                </a:lnTo>
                <a:lnTo>
                  <a:pt x="1569768" y="5115242"/>
                </a:lnTo>
                <a:lnTo>
                  <a:pt x="1571675" y="5109845"/>
                </a:lnTo>
                <a:lnTo>
                  <a:pt x="1573900" y="5104765"/>
                </a:lnTo>
                <a:lnTo>
                  <a:pt x="1576442" y="5099685"/>
                </a:lnTo>
                <a:lnTo>
                  <a:pt x="1578985" y="5094605"/>
                </a:lnTo>
                <a:lnTo>
                  <a:pt x="1582163" y="5089842"/>
                </a:lnTo>
                <a:lnTo>
                  <a:pt x="1585342" y="5085397"/>
                </a:lnTo>
                <a:lnTo>
                  <a:pt x="1589155" y="5080317"/>
                </a:lnTo>
                <a:lnTo>
                  <a:pt x="1592969" y="5075872"/>
                </a:lnTo>
                <a:lnTo>
                  <a:pt x="1597101" y="5071745"/>
                </a:lnTo>
                <a:lnTo>
                  <a:pt x="2266136" y="4403725"/>
                </a:lnTo>
                <a:lnTo>
                  <a:pt x="2270267" y="4399280"/>
                </a:lnTo>
                <a:lnTo>
                  <a:pt x="2273764" y="4394835"/>
                </a:lnTo>
                <a:lnTo>
                  <a:pt x="2277578" y="4390390"/>
                </a:lnTo>
                <a:lnTo>
                  <a:pt x="2281074" y="4385310"/>
                </a:lnTo>
                <a:lnTo>
                  <a:pt x="2283934" y="4380547"/>
                </a:lnTo>
                <a:lnTo>
                  <a:pt x="2286477" y="4375785"/>
                </a:lnTo>
                <a:lnTo>
                  <a:pt x="2289019" y="4371022"/>
                </a:lnTo>
                <a:lnTo>
                  <a:pt x="2291244" y="4365625"/>
                </a:lnTo>
                <a:lnTo>
                  <a:pt x="2293151" y="4360545"/>
                </a:lnTo>
                <a:lnTo>
                  <a:pt x="2295058" y="4354830"/>
                </a:lnTo>
                <a:lnTo>
                  <a:pt x="2296647" y="4349750"/>
                </a:lnTo>
                <a:lnTo>
                  <a:pt x="2297601" y="4344352"/>
                </a:lnTo>
                <a:lnTo>
                  <a:pt x="2298554" y="4338955"/>
                </a:lnTo>
                <a:lnTo>
                  <a:pt x="2299190" y="4333240"/>
                </a:lnTo>
                <a:lnTo>
                  <a:pt x="2299508" y="4327525"/>
                </a:lnTo>
                <a:lnTo>
                  <a:pt x="2299508" y="4322445"/>
                </a:lnTo>
                <a:lnTo>
                  <a:pt x="2299508" y="4316730"/>
                </a:lnTo>
                <a:lnTo>
                  <a:pt x="2299190" y="4311332"/>
                </a:lnTo>
                <a:lnTo>
                  <a:pt x="2298554" y="4305617"/>
                </a:lnTo>
                <a:lnTo>
                  <a:pt x="2297601" y="4300537"/>
                </a:lnTo>
                <a:lnTo>
                  <a:pt x="2296647" y="4294822"/>
                </a:lnTo>
                <a:lnTo>
                  <a:pt x="2295058" y="4289742"/>
                </a:lnTo>
                <a:lnTo>
                  <a:pt x="2293151" y="4284027"/>
                </a:lnTo>
                <a:lnTo>
                  <a:pt x="2291244" y="4278947"/>
                </a:lnTo>
                <a:lnTo>
                  <a:pt x="2289019" y="4273867"/>
                </a:lnTo>
                <a:lnTo>
                  <a:pt x="2286477" y="4268787"/>
                </a:lnTo>
                <a:lnTo>
                  <a:pt x="2283934" y="4264025"/>
                </a:lnTo>
                <a:lnTo>
                  <a:pt x="2281074" y="4258945"/>
                </a:lnTo>
                <a:lnTo>
                  <a:pt x="2277578" y="4254182"/>
                </a:lnTo>
                <a:lnTo>
                  <a:pt x="2273764" y="4249737"/>
                </a:lnTo>
                <a:lnTo>
                  <a:pt x="2270267" y="4245292"/>
                </a:lnTo>
                <a:lnTo>
                  <a:pt x="2266136" y="4240847"/>
                </a:lnTo>
                <a:lnTo>
                  <a:pt x="2262004" y="4236720"/>
                </a:lnTo>
                <a:lnTo>
                  <a:pt x="2257554" y="4232910"/>
                </a:lnTo>
                <a:lnTo>
                  <a:pt x="2252469" y="4229735"/>
                </a:lnTo>
                <a:lnTo>
                  <a:pt x="2248019" y="4226242"/>
                </a:lnTo>
                <a:lnTo>
                  <a:pt x="2243252" y="4223385"/>
                </a:lnTo>
                <a:lnTo>
                  <a:pt x="2238166" y="4220210"/>
                </a:lnTo>
                <a:lnTo>
                  <a:pt x="2233081" y="4217670"/>
                </a:lnTo>
                <a:lnTo>
                  <a:pt x="2227996" y="4215447"/>
                </a:lnTo>
                <a:lnTo>
                  <a:pt x="2222593" y="4213542"/>
                </a:lnTo>
                <a:lnTo>
                  <a:pt x="2217507" y="4212272"/>
                </a:lnTo>
                <a:lnTo>
                  <a:pt x="2211787" y="4210685"/>
                </a:lnTo>
                <a:lnTo>
                  <a:pt x="2206701" y="4209097"/>
                </a:lnTo>
                <a:lnTo>
                  <a:pt x="2200980" y="4208462"/>
                </a:lnTo>
                <a:lnTo>
                  <a:pt x="2195577" y="4207510"/>
                </a:lnTo>
                <a:lnTo>
                  <a:pt x="2190174" y="4207192"/>
                </a:lnTo>
                <a:lnTo>
                  <a:pt x="2184771" y="4207192"/>
                </a:lnTo>
                <a:lnTo>
                  <a:pt x="2179050" y="4207192"/>
                </a:lnTo>
                <a:lnTo>
                  <a:pt x="2173329" y="4207510"/>
                </a:lnTo>
                <a:lnTo>
                  <a:pt x="2167926" y="4208462"/>
                </a:lnTo>
                <a:lnTo>
                  <a:pt x="2162523" y="4209097"/>
                </a:lnTo>
                <a:lnTo>
                  <a:pt x="2157120" y="4210685"/>
                </a:lnTo>
                <a:lnTo>
                  <a:pt x="2151716" y="4212272"/>
                </a:lnTo>
                <a:lnTo>
                  <a:pt x="2146631" y="4213542"/>
                </a:lnTo>
                <a:lnTo>
                  <a:pt x="2141546" y="4215447"/>
                </a:lnTo>
                <a:lnTo>
                  <a:pt x="2136143" y="4217670"/>
                </a:lnTo>
                <a:lnTo>
                  <a:pt x="2131057" y="4220210"/>
                </a:lnTo>
                <a:lnTo>
                  <a:pt x="2125972" y="4223385"/>
                </a:lnTo>
                <a:lnTo>
                  <a:pt x="2121205" y="4226242"/>
                </a:lnTo>
                <a:lnTo>
                  <a:pt x="2116437" y="4229735"/>
                </a:lnTo>
                <a:lnTo>
                  <a:pt x="2111988" y="4232910"/>
                </a:lnTo>
                <a:lnTo>
                  <a:pt x="2107538" y="4236720"/>
                </a:lnTo>
                <a:lnTo>
                  <a:pt x="2103088" y="4240847"/>
                </a:lnTo>
                <a:lnTo>
                  <a:pt x="2015049" y="4329112"/>
                </a:lnTo>
                <a:lnTo>
                  <a:pt x="1915250" y="4428172"/>
                </a:lnTo>
                <a:lnTo>
                  <a:pt x="1911118" y="4432300"/>
                </a:lnTo>
                <a:lnTo>
                  <a:pt x="1906668" y="4436110"/>
                </a:lnTo>
                <a:lnTo>
                  <a:pt x="1902219" y="4439920"/>
                </a:lnTo>
                <a:lnTo>
                  <a:pt x="1897452" y="4443095"/>
                </a:lnTo>
                <a:lnTo>
                  <a:pt x="1892684" y="4446270"/>
                </a:lnTo>
                <a:lnTo>
                  <a:pt x="1887599" y="4448810"/>
                </a:lnTo>
                <a:lnTo>
                  <a:pt x="1882514" y="4451350"/>
                </a:lnTo>
                <a:lnTo>
                  <a:pt x="1877110" y="4453572"/>
                </a:lnTo>
                <a:lnTo>
                  <a:pt x="1872025" y="4455477"/>
                </a:lnTo>
                <a:lnTo>
                  <a:pt x="1866940" y="4457382"/>
                </a:lnTo>
                <a:lnTo>
                  <a:pt x="1861536" y="4458970"/>
                </a:lnTo>
                <a:lnTo>
                  <a:pt x="1855815" y="4459922"/>
                </a:lnTo>
                <a:lnTo>
                  <a:pt x="1850412" y="4460557"/>
                </a:lnTo>
                <a:lnTo>
                  <a:pt x="1845009" y="4461510"/>
                </a:lnTo>
                <a:lnTo>
                  <a:pt x="1839606" y="4461827"/>
                </a:lnTo>
                <a:lnTo>
                  <a:pt x="1833885" y="4462145"/>
                </a:lnTo>
                <a:lnTo>
                  <a:pt x="1828482" y="4461827"/>
                </a:lnTo>
                <a:lnTo>
                  <a:pt x="1823079" y="4461510"/>
                </a:lnTo>
                <a:lnTo>
                  <a:pt x="1817676" y="4460557"/>
                </a:lnTo>
                <a:lnTo>
                  <a:pt x="1811955" y="4459922"/>
                </a:lnTo>
                <a:lnTo>
                  <a:pt x="1806870" y="4458970"/>
                </a:lnTo>
                <a:lnTo>
                  <a:pt x="1801149" y="4457382"/>
                </a:lnTo>
                <a:lnTo>
                  <a:pt x="1795745" y="4455477"/>
                </a:lnTo>
                <a:lnTo>
                  <a:pt x="1790660" y="4453572"/>
                </a:lnTo>
                <a:lnTo>
                  <a:pt x="1785575" y="4451350"/>
                </a:lnTo>
                <a:lnTo>
                  <a:pt x="1780490" y="4448810"/>
                </a:lnTo>
                <a:lnTo>
                  <a:pt x="1775404" y="4446270"/>
                </a:lnTo>
                <a:lnTo>
                  <a:pt x="1770637" y="4443095"/>
                </a:lnTo>
                <a:lnTo>
                  <a:pt x="1766187" y="4439920"/>
                </a:lnTo>
                <a:lnTo>
                  <a:pt x="1761102" y="4436110"/>
                </a:lnTo>
                <a:lnTo>
                  <a:pt x="1756652" y="4432300"/>
                </a:lnTo>
                <a:lnTo>
                  <a:pt x="1752520" y="4428172"/>
                </a:lnTo>
                <a:lnTo>
                  <a:pt x="1746164" y="4421187"/>
                </a:lnTo>
                <a:lnTo>
                  <a:pt x="1740443" y="4414202"/>
                </a:lnTo>
                <a:lnTo>
                  <a:pt x="1735358" y="4406265"/>
                </a:lnTo>
                <a:lnTo>
                  <a:pt x="1730908" y="4398327"/>
                </a:lnTo>
                <a:lnTo>
                  <a:pt x="1727094" y="4389755"/>
                </a:lnTo>
                <a:lnTo>
                  <a:pt x="1724234" y="4381817"/>
                </a:lnTo>
                <a:lnTo>
                  <a:pt x="1722009" y="4373245"/>
                </a:lnTo>
                <a:lnTo>
                  <a:pt x="1720420" y="4364037"/>
                </a:lnTo>
                <a:lnTo>
                  <a:pt x="1719466" y="4355147"/>
                </a:lnTo>
                <a:lnTo>
                  <a:pt x="1719148" y="4346575"/>
                </a:lnTo>
                <a:lnTo>
                  <a:pt x="1719784" y="4337685"/>
                </a:lnTo>
                <a:lnTo>
                  <a:pt x="1721055" y="4328795"/>
                </a:lnTo>
                <a:lnTo>
                  <a:pt x="1722326" y="4320222"/>
                </a:lnTo>
                <a:lnTo>
                  <a:pt x="1724869" y="4311332"/>
                </a:lnTo>
                <a:lnTo>
                  <a:pt x="1728048" y="4303077"/>
                </a:lnTo>
                <a:lnTo>
                  <a:pt x="1732179" y="4294822"/>
                </a:lnTo>
                <a:lnTo>
                  <a:pt x="2001382" y="4025900"/>
                </a:lnTo>
                <a:lnTo>
                  <a:pt x="2005196" y="4021455"/>
                </a:lnTo>
                <a:lnTo>
                  <a:pt x="2009328" y="4017010"/>
                </a:lnTo>
                <a:lnTo>
                  <a:pt x="2012824" y="4012247"/>
                </a:lnTo>
                <a:lnTo>
                  <a:pt x="2016002" y="4007485"/>
                </a:lnTo>
                <a:lnTo>
                  <a:pt x="2018863" y="4002722"/>
                </a:lnTo>
                <a:lnTo>
                  <a:pt x="2022041" y="3997960"/>
                </a:lnTo>
                <a:lnTo>
                  <a:pt x="2024266" y="3992880"/>
                </a:lnTo>
                <a:lnTo>
                  <a:pt x="2026491" y="3987800"/>
                </a:lnTo>
                <a:lnTo>
                  <a:pt x="2028716" y="3982720"/>
                </a:lnTo>
                <a:lnTo>
                  <a:pt x="2030305" y="3977005"/>
                </a:lnTo>
                <a:lnTo>
                  <a:pt x="2031576" y="3971925"/>
                </a:lnTo>
                <a:lnTo>
                  <a:pt x="2032848" y="3966527"/>
                </a:lnTo>
                <a:lnTo>
                  <a:pt x="2033801" y="3960812"/>
                </a:lnTo>
                <a:lnTo>
                  <a:pt x="2034754" y="3955415"/>
                </a:lnTo>
                <a:lnTo>
                  <a:pt x="2035072" y="3949700"/>
                </a:lnTo>
                <a:lnTo>
                  <a:pt x="2035072" y="3944620"/>
                </a:lnTo>
                <a:lnTo>
                  <a:pt x="2035072" y="3938905"/>
                </a:lnTo>
                <a:lnTo>
                  <a:pt x="2034754" y="3933507"/>
                </a:lnTo>
                <a:lnTo>
                  <a:pt x="2033801" y="3927792"/>
                </a:lnTo>
                <a:lnTo>
                  <a:pt x="2032848" y="3922712"/>
                </a:lnTo>
                <a:lnTo>
                  <a:pt x="2031576" y="3916997"/>
                </a:lnTo>
                <a:lnTo>
                  <a:pt x="2030305" y="3911917"/>
                </a:lnTo>
                <a:lnTo>
                  <a:pt x="2028716" y="3906202"/>
                </a:lnTo>
                <a:lnTo>
                  <a:pt x="2026491" y="3901122"/>
                </a:lnTo>
                <a:lnTo>
                  <a:pt x="2024266" y="3896042"/>
                </a:lnTo>
                <a:lnTo>
                  <a:pt x="2022041" y="3890962"/>
                </a:lnTo>
                <a:lnTo>
                  <a:pt x="2018863" y="3886200"/>
                </a:lnTo>
                <a:lnTo>
                  <a:pt x="2016002" y="3881120"/>
                </a:lnTo>
                <a:lnTo>
                  <a:pt x="2012824" y="3876357"/>
                </a:lnTo>
                <a:lnTo>
                  <a:pt x="2009328" y="3871912"/>
                </a:lnTo>
                <a:lnTo>
                  <a:pt x="2005196" y="3867467"/>
                </a:lnTo>
                <a:lnTo>
                  <a:pt x="2001382" y="3863022"/>
                </a:lnTo>
                <a:lnTo>
                  <a:pt x="1996933" y="3858895"/>
                </a:lnTo>
                <a:lnTo>
                  <a:pt x="1992483" y="3855085"/>
                </a:lnTo>
                <a:lnTo>
                  <a:pt x="1988033" y="3851910"/>
                </a:lnTo>
                <a:lnTo>
                  <a:pt x="1983266" y="3848417"/>
                </a:lnTo>
                <a:lnTo>
                  <a:pt x="1978499" y="3845560"/>
                </a:lnTo>
                <a:lnTo>
                  <a:pt x="1973413" y="3842385"/>
                </a:lnTo>
                <a:lnTo>
                  <a:pt x="1968328" y="3839845"/>
                </a:lnTo>
                <a:lnTo>
                  <a:pt x="1962925" y="3837622"/>
                </a:lnTo>
                <a:lnTo>
                  <a:pt x="1957840" y="3835717"/>
                </a:lnTo>
                <a:lnTo>
                  <a:pt x="1952754" y="3834130"/>
                </a:lnTo>
                <a:lnTo>
                  <a:pt x="1947351" y="3832860"/>
                </a:lnTo>
                <a:lnTo>
                  <a:pt x="1941630" y="3831272"/>
                </a:lnTo>
                <a:lnTo>
                  <a:pt x="1936545" y="3830637"/>
                </a:lnTo>
                <a:lnTo>
                  <a:pt x="1930824" y="3829685"/>
                </a:lnTo>
                <a:lnTo>
                  <a:pt x="1925420" y="3829367"/>
                </a:lnTo>
                <a:lnTo>
                  <a:pt x="1919700" y="3829367"/>
                </a:lnTo>
                <a:lnTo>
                  <a:pt x="1914297" y="3829367"/>
                </a:lnTo>
                <a:lnTo>
                  <a:pt x="1908894" y="3829685"/>
                </a:lnTo>
                <a:lnTo>
                  <a:pt x="1903490" y="3830637"/>
                </a:lnTo>
                <a:lnTo>
                  <a:pt x="1897769" y="3831272"/>
                </a:lnTo>
                <a:lnTo>
                  <a:pt x="1892684" y="3832860"/>
                </a:lnTo>
                <a:lnTo>
                  <a:pt x="1886963" y="3834130"/>
                </a:lnTo>
                <a:lnTo>
                  <a:pt x="1881560" y="3835717"/>
                </a:lnTo>
                <a:lnTo>
                  <a:pt x="1876475" y="3837622"/>
                </a:lnTo>
                <a:lnTo>
                  <a:pt x="1871389" y="3839845"/>
                </a:lnTo>
                <a:lnTo>
                  <a:pt x="1866304" y="3842385"/>
                </a:lnTo>
                <a:lnTo>
                  <a:pt x="1861219" y="3845560"/>
                </a:lnTo>
                <a:lnTo>
                  <a:pt x="1856451" y="3848417"/>
                </a:lnTo>
                <a:lnTo>
                  <a:pt x="1852002" y="3851910"/>
                </a:lnTo>
                <a:lnTo>
                  <a:pt x="1846916" y="3855085"/>
                </a:lnTo>
                <a:lnTo>
                  <a:pt x="1842467" y="3858895"/>
                </a:lnTo>
                <a:lnTo>
                  <a:pt x="1838335" y="3863022"/>
                </a:lnTo>
                <a:lnTo>
                  <a:pt x="1271960" y="4428807"/>
                </a:lnTo>
                <a:lnTo>
                  <a:pt x="1267828" y="4432617"/>
                </a:lnTo>
                <a:lnTo>
                  <a:pt x="1263378" y="4436427"/>
                </a:lnTo>
                <a:lnTo>
                  <a:pt x="1258929" y="4440237"/>
                </a:lnTo>
                <a:lnTo>
                  <a:pt x="1254161" y="4443095"/>
                </a:lnTo>
                <a:lnTo>
                  <a:pt x="1249394" y="4446587"/>
                </a:lnTo>
                <a:lnTo>
                  <a:pt x="1244309" y="4449127"/>
                </a:lnTo>
                <a:lnTo>
                  <a:pt x="1239223" y="4451667"/>
                </a:lnTo>
                <a:lnTo>
                  <a:pt x="1234138" y="4453890"/>
                </a:lnTo>
                <a:lnTo>
                  <a:pt x="1228735" y="4455795"/>
                </a:lnTo>
                <a:lnTo>
                  <a:pt x="1223650" y="4457700"/>
                </a:lnTo>
                <a:lnTo>
                  <a:pt x="1218246" y="4458970"/>
                </a:lnTo>
                <a:lnTo>
                  <a:pt x="1212844" y="4460240"/>
                </a:lnTo>
                <a:lnTo>
                  <a:pt x="1207123" y="4461192"/>
                </a:lnTo>
                <a:lnTo>
                  <a:pt x="1202037" y="4461827"/>
                </a:lnTo>
                <a:lnTo>
                  <a:pt x="1196316" y="4462145"/>
                </a:lnTo>
                <a:lnTo>
                  <a:pt x="1190595" y="4462145"/>
                </a:lnTo>
                <a:lnTo>
                  <a:pt x="1185192" y="4462145"/>
                </a:lnTo>
                <a:lnTo>
                  <a:pt x="1179471" y="4461827"/>
                </a:lnTo>
                <a:lnTo>
                  <a:pt x="1174386" y="4461192"/>
                </a:lnTo>
                <a:lnTo>
                  <a:pt x="1168665" y="4460240"/>
                </a:lnTo>
                <a:lnTo>
                  <a:pt x="1163579" y="4458970"/>
                </a:lnTo>
                <a:lnTo>
                  <a:pt x="1157859" y="4457700"/>
                </a:lnTo>
                <a:lnTo>
                  <a:pt x="1152773" y="4455795"/>
                </a:lnTo>
                <a:lnTo>
                  <a:pt x="1147370" y="4453890"/>
                </a:lnTo>
                <a:lnTo>
                  <a:pt x="1142285" y="4451667"/>
                </a:lnTo>
                <a:lnTo>
                  <a:pt x="1136882" y="4449127"/>
                </a:lnTo>
                <a:lnTo>
                  <a:pt x="1132114" y="4446587"/>
                </a:lnTo>
                <a:lnTo>
                  <a:pt x="1127347" y="4443095"/>
                </a:lnTo>
                <a:lnTo>
                  <a:pt x="1122580" y="4440237"/>
                </a:lnTo>
                <a:lnTo>
                  <a:pt x="1117812" y="4436427"/>
                </a:lnTo>
                <a:lnTo>
                  <a:pt x="1113362" y="4432617"/>
                </a:lnTo>
                <a:lnTo>
                  <a:pt x="1109230" y="4428807"/>
                </a:lnTo>
                <a:lnTo>
                  <a:pt x="1105416" y="4424045"/>
                </a:lnTo>
                <a:lnTo>
                  <a:pt x="1101603" y="4419600"/>
                </a:lnTo>
                <a:lnTo>
                  <a:pt x="1097789" y="4415155"/>
                </a:lnTo>
                <a:lnTo>
                  <a:pt x="1094610" y="4410392"/>
                </a:lnTo>
                <a:lnTo>
                  <a:pt x="1091432" y="4405630"/>
                </a:lnTo>
                <a:lnTo>
                  <a:pt x="1088889" y="4400550"/>
                </a:lnTo>
                <a:lnTo>
                  <a:pt x="1086347" y="4395787"/>
                </a:lnTo>
                <a:lnTo>
                  <a:pt x="1084122" y="4390707"/>
                </a:lnTo>
                <a:lnTo>
                  <a:pt x="1082215" y="4385310"/>
                </a:lnTo>
                <a:lnTo>
                  <a:pt x="1080308" y="4379912"/>
                </a:lnTo>
                <a:lnTo>
                  <a:pt x="1078719" y="4374515"/>
                </a:lnTo>
                <a:lnTo>
                  <a:pt x="1077765" y="4369435"/>
                </a:lnTo>
                <a:lnTo>
                  <a:pt x="1076494" y="4363720"/>
                </a:lnTo>
                <a:lnTo>
                  <a:pt x="1076176" y="4358322"/>
                </a:lnTo>
                <a:lnTo>
                  <a:pt x="1075858" y="4352607"/>
                </a:lnTo>
                <a:lnTo>
                  <a:pt x="1075540" y="4347527"/>
                </a:lnTo>
                <a:lnTo>
                  <a:pt x="1075858" y="4341812"/>
                </a:lnTo>
                <a:lnTo>
                  <a:pt x="1076176" y="4336097"/>
                </a:lnTo>
                <a:lnTo>
                  <a:pt x="1076494" y="4330700"/>
                </a:lnTo>
                <a:lnTo>
                  <a:pt x="1077765" y="4325302"/>
                </a:lnTo>
                <a:lnTo>
                  <a:pt x="1078719" y="4319905"/>
                </a:lnTo>
                <a:lnTo>
                  <a:pt x="1080308" y="4314507"/>
                </a:lnTo>
                <a:lnTo>
                  <a:pt x="1082215" y="4309110"/>
                </a:lnTo>
                <a:lnTo>
                  <a:pt x="1084122" y="4303712"/>
                </a:lnTo>
                <a:lnTo>
                  <a:pt x="1086347" y="4298950"/>
                </a:lnTo>
                <a:lnTo>
                  <a:pt x="1088889" y="4293870"/>
                </a:lnTo>
                <a:lnTo>
                  <a:pt x="1091432" y="4288790"/>
                </a:lnTo>
                <a:lnTo>
                  <a:pt x="1094610" y="4284027"/>
                </a:lnTo>
                <a:lnTo>
                  <a:pt x="1097789" y="4279265"/>
                </a:lnTo>
                <a:lnTo>
                  <a:pt x="1101603" y="4274820"/>
                </a:lnTo>
                <a:lnTo>
                  <a:pt x="1105416" y="4270375"/>
                </a:lnTo>
                <a:lnTo>
                  <a:pt x="1109230" y="4265930"/>
                </a:lnTo>
                <a:lnTo>
                  <a:pt x="2363710" y="3013075"/>
                </a:lnTo>
                <a:lnTo>
                  <a:pt x="2367841" y="3008312"/>
                </a:lnTo>
                <a:lnTo>
                  <a:pt x="2371656" y="3003867"/>
                </a:lnTo>
                <a:lnTo>
                  <a:pt x="2375470" y="2999422"/>
                </a:lnTo>
                <a:lnTo>
                  <a:pt x="2378648" y="2994660"/>
                </a:lnTo>
                <a:lnTo>
                  <a:pt x="2381826" y="2989897"/>
                </a:lnTo>
                <a:lnTo>
                  <a:pt x="2384369" y="2985135"/>
                </a:lnTo>
                <a:lnTo>
                  <a:pt x="2386911" y="2979737"/>
                </a:lnTo>
                <a:lnTo>
                  <a:pt x="2389136" y="2974975"/>
                </a:lnTo>
                <a:lnTo>
                  <a:pt x="2391043" y="2969577"/>
                </a:lnTo>
                <a:lnTo>
                  <a:pt x="2392950" y="2964180"/>
                </a:lnTo>
                <a:lnTo>
                  <a:pt x="2394222" y="2958782"/>
                </a:lnTo>
                <a:lnTo>
                  <a:pt x="2395493" y="2953385"/>
                </a:lnTo>
                <a:lnTo>
                  <a:pt x="2396129" y="2947987"/>
                </a:lnTo>
                <a:lnTo>
                  <a:pt x="2397082" y="2942590"/>
                </a:lnTo>
                <a:lnTo>
                  <a:pt x="2397400" y="2936875"/>
                </a:lnTo>
                <a:lnTo>
                  <a:pt x="2397717" y="2931160"/>
                </a:lnTo>
                <a:lnTo>
                  <a:pt x="2397400" y="2926080"/>
                </a:lnTo>
                <a:lnTo>
                  <a:pt x="2397082" y="2920365"/>
                </a:lnTo>
                <a:lnTo>
                  <a:pt x="2396129" y="2914967"/>
                </a:lnTo>
                <a:lnTo>
                  <a:pt x="2395493" y="2909252"/>
                </a:lnTo>
                <a:lnTo>
                  <a:pt x="2394222" y="2904172"/>
                </a:lnTo>
                <a:lnTo>
                  <a:pt x="2392950" y="2898775"/>
                </a:lnTo>
                <a:lnTo>
                  <a:pt x="2391043" y="2893377"/>
                </a:lnTo>
                <a:lnTo>
                  <a:pt x="2389136" y="2887980"/>
                </a:lnTo>
                <a:lnTo>
                  <a:pt x="2386911" y="2882900"/>
                </a:lnTo>
                <a:lnTo>
                  <a:pt x="2384369" y="2878137"/>
                </a:lnTo>
                <a:lnTo>
                  <a:pt x="2381826" y="2873057"/>
                </a:lnTo>
                <a:lnTo>
                  <a:pt x="2378648" y="2868295"/>
                </a:lnTo>
                <a:lnTo>
                  <a:pt x="2375470" y="2863532"/>
                </a:lnTo>
                <a:lnTo>
                  <a:pt x="2371656" y="2859087"/>
                </a:lnTo>
                <a:lnTo>
                  <a:pt x="2367841" y="2854642"/>
                </a:lnTo>
                <a:lnTo>
                  <a:pt x="2363710" y="2850197"/>
                </a:lnTo>
                <a:lnTo>
                  <a:pt x="2359578" y="2846070"/>
                </a:lnTo>
                <a:lnTo>
                  <a:pt x="2355128" y="2842260"/>
                </a:lnTo>
                <a:lnTo>
                  <a:pt x="2350361" y="2838450"/>
                </a:lnTo>
                <a:lnTo>
                  <a:pt x="2345911" y="2835592"/>
                </a:lnTo>
                <a:lnTo>
                  <a:pt x="2341144" y="2832100"/>
                </a:lnTo>
                <a:lnTo>
                  <a:pt x="2336058" y="2829560"/>
                </a:lnTo>
                <a:lnTo>
                  <a:pt x="2330973" y="2827020"/>
                </a:lnTo>
                <a:lnTo>
                  <a:pt x="2325570" y="2824797"/>
                </a:lnTo>
                <a:lnTo>
                  <a:pt x="2320485" y="2822892"/>
                </a:lnTo>
                <a:lnTo>
                  <a:pt x="2315399" y="2820987"/>
                </a:lnTo>
                <a:lnTo>
                  <a:pt x="2309678" y="2820035"/>
                </a:lnTo>
                <a:lnTo>
                  <a:pt x="2304593" y="2818447"/>
                </a:lnTo>
                <a:lnTo>
                  <a:pt x="2298872" y="2817812"/>
                </a:lnTo>
                <a:lnTo>
                  <a:pt x="2293469" y="2816860"/>
                </a:lnTo>
                <a:lnTo>
                  <a:pt x="2288066" y="2816542"/>
                </a:lnTo>
                <a:lnTo>
                  <a:pt x="2282345" y="2816542"/>
                </a:lnTo>
                <a:lnTo>
                  <a:pt x="2276942" y="2816542"/>
                </a:lnTo>
                <a:lnTo>
                  <a:pt x="2271221" y="2816860"/>
                </a:lnTo>
                <a:lnTo>
                  <a:pt x="2266136" y="2817812"/>
                </a:lnTo>
                <a:lnTo>
                  <a:pt x="2260415" y="2818447"/>
                </a:lnTo>
                <a:lnTo>
                  <a:pt x="2254694" y="2820035"/>
                </a:lnTo>
                <a:lnTo>
                  <a:pt x="2249608" y="2820987"/>
                </a:lnTo>
                <a:lnTo>
                  <a:pt x="2244523" y="2822892"/>
                </a:lnTo>
                <a:lnTo>
                  <a:pt x="2239120" y="2824797"/>
                </a:lnTo>
                <a:lnTo>
                  <a:pt x="2234035" y="2827020"/>
                </a:lnTo>
                <a:lnTo>
                  <a:pt x="2228631" y="2829560"/>
                </a:lnTo>
                <a:lnTo>
                  <a:pt x="2223864" y="2832100"/>
                </a:lnTo>
                <a:lnTo>
                  <a:pt x="2219097" y="2835592"/>
                </a:lnTo>
                <a:lnTo>
                  <a:pt x="2214011" y="2838450"/>
                </a:lnTo>
                <a:lnTo>
                  <a:pt x="2209562" y="2842260"/>
                </a:lnTo>
                <a:lnTo>
                  <a:pt x="2205112" y="2846070"/>
                </a:lnTo>
                <a:lnTo>
                  <a:pt x="2200980" y="2850197"/>
                </a:lnTo>
                <a:lnTo>
                  <a:pt x="1039308" y="4010660"/>
                </a:lnTo>
                <a:lnTo>
                  <a:pt x="1034858" y="4014787"/>
                </a:lnTo>
                <a:lnTo>
                  <a:pt x="1030408" y="4018280"/>
                </a:lnTo>
                <a:lnTo>
                  <a:pt x="1025959" y="4022090"/>
                </a:lnTo>
                <a:lnTo>
                  <a:pt x="1020873" y="4025582"/>
                </a:lnTo>
                <a:lnTo>
                  <a:pt x="1016106" y="4028440"/>
                </a:lnTo>
                <a:lnTo>
                  <a:pt x="1011338" y="4030980"/>
                </a:lnTo>
                <a:lnTo>
                  <a:pt x="1005935" y="4033520"/>
                </a:lnTo>
                <a:lnTo>
                  <a:pt x="1001168" y="4035742"/>
                </a:lnTo>
                <a:lnTo>
                  <a:pt x="996083" y="4037647"/>
                </a:lnTo>
                <a:lnTo>
                  <a:pt x="990362" y="4039552"/>
                </a:lnTo>
                <a:lnTo>
                  <a:pt x="985276" y="4041140"/>
                </a:lnTo>
                <a:lnTo>
                  <a:pt x="979555" y="4042092"/>
                </a:lnTo>
                <a:lnTo>
                  <a:pt x="974470" y="4043045"/>
                </a:lnTo>
                <a:lnTo>
                  <a:pt x="968749" y="4043680"/>
                </a:lnTo>
                <a:lnTo>
                  <a:pt x="963028" y="4043997"/>
                </a:lnTo>
                <a:lnTo>
                  <a:pt x="957625" y="4043997"/>
                </a:lnTo>
                <a:lnTo>
                  <a:pt x="952222" y="4043997"/>
                </a:lnTo>
                <a:lnTo>
                  <a:pt x="946819" y="4043680"/>
                </a:lnTo>
                <a:lnTo>
                  <a:pt x="941098" y="4043045"/>
                </a:lnTo>
                <a:lnTo>
                  <a:pt x="935377" y="4042092"/>
                </a:lnTo>
                <a:lnTo>
                  <a:pt x="930291" y="4041140"/>
                </a:lnTo>
                <a:lnTo>
                  <a:pt x="925206" y="4039552"/>
                </a:lnTo>
                <a:lnTo>
                  <a:pt x="919485" y="4037647"/>
                </a:lnTo>
                <a:lnTo>
                  <a:pt x="914400" y="4035742"/>
                </a:lnTo>
                <a:lnTo>
                  <a:pt x="908997" y="4033520"/>
                </a:lnTo>
                <a:lnTo>
                  <a:pt x="904230" y="4030980"/>
                </a:lnTo>
                <a:lnTo>
                  <a:pt x="899462" y="4028440"/>
                </a:lnTo>
                <a:lnTo>
                  <a:pt x="894377" y="4025582"/>
                </a:lnTo>
                <a:lnTo>
                  <a:pt x="889609" y="4022090"/>
                </a:lnTo>
                <a:lnTo>
                  <a:pt x="885159" y="4018280"/>
                </a:lnTo>
                <a:lnTo>
                  <a:pt x="880710" y="4014787"/>
                </a:lnTo>
                <a:lnTo>
                  <a:pt x="876260" y="4010660"/>
                </a:lnTo>
                <a:lnTo>
                  <a:pt x="872128" y="4006215"/>
                </a:lnTo>
                <a:lnTo>
                  <a:pt x="868315" y="4002087"/>
                </a:lnTo>
                <a:lnTo>
                  <a:pt x="864501" y="3997007"/>
                </a:lnTo>
                <a:lnTo>
                  <a:pt x="861640" y="3992562"/>
                </a:lnTo>
                <a:lnTo>
                  <a:pt x="858144" y="3987800"/>
                </a:lnTo>
                <a:lnTo>
                  <a:pt x="855601" y="3982720"/>
                </a:lnTo>
                <a:lnTo>
                  <a:pt x="853059" y="3977640"/>
                </a:lnTo>
                <a:lnTo>
                  <a:pt x="850834" y="3972560"/>
                </a:lnTo>
                <a:lnTo>
                  <a:pt x="848927" y="3967162"/>
                </a:lnTo>
                <a:lnTo>
                  <a:pt x="847020" y="3962082"/>
                </a:lnTo>
                <a:lnTo>
                  <a:pt x="846066" y="3956367"/>
                </a:lnTo>
                <a:lnTo>
                  <a:pt x="844477" y="3951287"/>
                </a:lnTo>
                <a:lnTo>
                  <a:pt x="843842" y="3945572"/>
                </a:lnTo>
                <a:lnTo>
                  <a:pt x="842888" y="3940175"/>
                </a:lnTo>
                <a:lnTo>
                  <a:pt x="842570" y="3934777"/>
                </a:lnTo>
                <a:lnTo>
                  <a:pt x="842570" y="3929380"/>
                </a:lnTo>
                <a:lnTo>
                  <a:pt x="842570" y="3923665"/>
                </a:lnTo>
                <a:lnTo>
                  <a:pt x="842888" y="3918267"/>
                </a:lnTo>
                <a:lnTo>
                  <a:pt x="843842" y="3912552"/>
                </a:lnTo>
                <a:lnTo>
                  <a:pt x="844477" y="3907155"/>
                </a:lnTo>
                <a:lnTo>
                  <a:pt x="846066" y="3901757"/>
                </a:lnTo>
                <a:lnTo>
                  <a:pt x="847020" y="3896360"/>
                </a:lnTo>
                <a:lnTo>
                  <a:pt x="848927" y="3891280"/>
                </a:lnTo>
                <a:lnTo>
                  <a:pt x="850834" y="3886200"/>
                </a:lnTo>
                <a:lnTo>
                  <a:pt x="853059" y="3880802"/>
                </a:lnTo>
                <a:lnTo>
                  <a:pt x="855601" y="3875722"/>
                </a:lnTo>
                <a:lnTo>
                  <a:pt x="858144" y="3870642"/>
                </a:lnTo>
                <a:lnTo>
                  <a:pt x="861640" y="3865880"/>
                </a:lnTo>
                <a:lnTo>
                  <a:pt x="864501" y="3861117"/>
                </a:lnTo>
                <a:lnTo>
                  <a:pt x="868315" y="3856672"/>
                </a:lnTo>
                <a:lnTo>
                  <a:pt x="872128" y="3852227"/>
                </a:lnTo>
                <a:lnTo>
                  <a:pt x="876260" y="3847782"/>
                </a:lnTo>
                <a:lnTo>
                  <a:pt x="1469015" y="3255962"/>
                </a:lnTo>
                <a:lnTo>
                  <a:pt x="1473147" y="3251517"/>
                </a:lnTo>
                <a:lnTo>
                  <a:pt x="1476961" y="3247072"/>
                </a:lnTo>
                <a:lnTo>
                  <a:pt x="1480139" y="3242627"/>
                </a:lnTo>
                <a:lnTo>
                  <a:pt x="1483635" y="3237547"/>
                </a:lnTo>
                <a:lnTo>
                  <a:pt x="1486496" y="3232785"/>
                </a:lnTo>
                <a:lnTo>
                  <a:pt x="1489674" y="3228022"/>
                </a:lnTo>
                <a:lnTo>
                  <a:pt x="1491899" y="3223260"/>
                </a:lnTo>
                <a:lnTo>
                  <a:pt x="1494124" y="3217862"/>
                </a:lnTo>
                <a:lnTo>
                  <a:pt x="1496349" y="3212782"/>
                </a:lnTo>
                <a:lnTo>
                  <a:pt x="1497938" y="3207067"/>
                </a:lnTo>
                <a:lnTo>
                  <a:pt x="1499209" y="3201987"/>
                </a:lnTo>
                <a:lnTo>
                  <a:pt x="1500481" y="3196590"/>
                </a:lnTo>
                <a:lnTo>
                  <a:pt x="1501434" y="3191192"/>
                </a:lnTo>
                <a:lnTo>
                  <a:pt x="1502387" y="3185477"/>
                </a:lnTo>
                <a:lnTo>
                  <a:pt x="1502705" y="3179762"/>
                </a:lnTo>
                <a:lnTo>
                  <a:pt x="1502705" y="3174682"/>
                </a:lnTo>
                <a:lnTo>
                  <a:pt x="1502705" y="3168967"/>
                </a:lnTo>
                <a:lnTo>
                  <a:pt x="1502387" y="3163570"/>
                </a:lnTo>
                <a:lnTo>
                  <a:pt x="1501434" y="3157855"/>
                </a:lnTo>
                <a:lnTo>
                  <a:pt x="1500481" y="3152775"/>
                </a:lnTo>
                <a:lnTo>
                  <a:pt x="1499209" y="3147060"/>
                </a:lnTo>
                <a:lnTo>
                  <a:pt x="1497938" y="3141980"/>
                </a:lnTo>
                <a:lnTo>
                  <a:pt x="1496349" y="3136265"/>
                </a:lnTo>
                <a:lnTo>
                  <a:pt x="1494124" y="3131185"/>
                </a:lnTo>
                <a:lnTo>
                  <a:pt x="1491899" y="3126105"/>
                </a:lnTo>
                <a:lnTo>
                  <a:pt x="1489674" y="3121025"/>
                </a:lnTo>
                <a:lnTo>
                  <a:pt x="1486496" y="3116262"/>
                </a:lnTo>
                <a:lnTo>
                  <a:pt x="1483635" y="3111182"/>
                </a:lnTo>
                <a:lnTo>
                  <a:pt x="1480139" y="3106420"/>
                </a:lnTo>
                <a:lnTo>
                  <a:pt x="1476961" y="3101975"/>
                </a:lnTo>
                <a:lnTo>
                  <a:pt x="1473147" y="3097530"/>
                </a:lnTo>
                <a:lnTo>
                  <a:pt x="1469015" y="3093085"/>
                </a:lnTo>
                <a:lnTo>
                  <a:pt x="1465201" y="3089592"/>
                </a:lnTo>
                <a:lnTo>
                  <a:pt x="1461070" y="3086417"/>
                </a:lnTo>
                <a:lnTo>
                  <a:pt x="1453441" y="3080067"/>
                </a:lnTo>
                <a:lnTo>
                  <a:pt x="1444860" y="3074670"/>
                </a:lnTo>
                <a:lnTo>
                  <a:pt x="1436279" y="3070225"/>
                </a:lnTo>
                <a:lnTo>
                  <a:pt x="1427379" y="3066732"/>
                </a:lnTo>
                <a:lnTo>
                  <a:pt x="1417844" y="3063557"/>
                </a:lnTo>
                <a:lnTo>
                  <a:pt x="1408627" y="3061335"/>
                </a:lnTo>
                <a:lnTo>
                  <a:pt x="1398774" y="3060382"/>
                </a:lnTo>
                <a:lnTo>
                  <a:pt x="1389558" y="3059430"/>
                </a:lnTo>
                <a:lnTo>
                  <a:pt x="1380023" y="3059747"/>
                </a:lnTo>
                <a:lnTo>
                  <a:pt x="1370170" y="3060700"/>
                </a:lnTo>
                <a:lnTo>
                  <a:pt x="1360953" y="3062605"/>
                </a:lnTo>
                <a:lnTo>
                  <a:pt x="1351418" y="3065145"/>
                </a:lnTo>
                <a:lnTo>
                  <a:pt x="1342518" y="3068955"/>
                </a:lnTo>
                <a:lnTo>
                  <a:pt x="1333619" y="3073082"/>
                </a:lnTo>
                <a:lnTo>
                  <a:pt x="1325038" y="3077845"/>
                </a:lnTo>
                <a:lnTo>
                  <a:pt x="0" y="441183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3" name="Freeform 8">
            <a:extLst>
              <a:ext uri="{FF2B5EF4-FFF2-40B4-BE49-F238E27FC236}">
                <a16:creationId xmlns="" xmlns:a16="http://schemas.microsoft.com/office/drawing/2014/main" id="{8567AC05-2073-4043-AE06-137E7D2D5B58}"/>
              </a:ext>
            </a:extLst>
          </p:cNvPr>
          <p:cNvSpPr>
            <a:spLocks/>
          </p:cNvSpPr>
          <p:nvPr userDrawn="1"/>
        </p:nvSpPr>
        <p:spPr bwMode="auto">
          <a:xfrm>
            <a:off x="7866319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Freeform 10">
            <a:extLst>
              <a:ext uri="{FF2B5EF4-FFF2-40B4-BE49-F238E27FC236}">
                <a16:creationId xmlns="" xmlns:a16="http://schemas.microsoft.com/office/drawing/2014/main" id="{BCF15FDB-FCD3-401D-8A01-B320AA8816E1}"/>
              </a:ext>
            </a:extLst>
          </p:cNvPr>
          <p:cNvSpPr>
            <a:spLocks/>
          </p:cNvSpPr>
          <p:nvPr userDrawn="1"/>
        </p:nvSpPr>
        <p:spPr bwMode="auto">
          <a:xfrm>
            <a:off x="932834" y="6108700"/>
            <a:ext cx="916943" cy="749300"/>
          </a:xfrm>
          <a:custGeom>
            <a:avLst/>
            <a:gdLst>
              <a:gd name="T0" fmla="*/ 2781 w 2886"/>
              <a:gd name="T1" fmla="*/ 104 h 2358"/>
              <a:gd name="T2" fmla="*/ 2754 w 2886"/>
              <a:gd name="T3" fmla="*/ 80 h 2358"/>
              <a:gd name="T4" fmla="*/ 2725 w 2886"/>
              <a:gd name="T5" fmla="*/ 59 h 2358"/>
              <a:gd name="T6" fmla="*/ 2694 w 2886"/>
              <a:gd name="T7" fmla="*/ 41 h 2358"/>
              <a:gd name="T8" fmla="*/ 2662 w 2886"/>
              <a:gd name="T9" fmla="*/ 26 h 2358"/>
              <a:gd name="T10" fmla="*/ 2630 w 2886"/>
              <a:gd name="T11" fmla="*/ 14 h 2358"/>
              <a:gd name="T12" fmla="*/ 2596 w 2886"/>
              <a:gd name="T13" fmla="*/ 6 h 2358"/>
              <a:gd name="T14" fmla="*/ 2562 w 2886"/>
              <a:gd name="T15" fmla="*/ 1 h 2358"/>
              <a:gd name="T16" fmla="*/ 2527 w 2886"/>
              <a:gd name="T17" fmla="*/ 0 h 2358"/>
              <a:gd name="T18" fmla="*/ 2493 w 2886"/>
              <a:gd name="T19" fmla="*/ 1 h 2358"/>
              <a:gd name="T20" fmla="*/ 2459 w 2886"/>
              <a:gd name="T21" fmla="*/ 6 h 2358"/>
              <a:gd name="T22" fmla="*/ 2425 w 2886"/>
              <a:gd name="T23" fmla="*/ 14 h 2358"/>
              <a:gd name="T24" fmla="*/ 2392 w 2886"/>
              <a:gd name="T25" fmla="*/ 26 h 2358"/>
              <a:gd name="T26" fmla="*/ 2361 w 2886"/>
              <a:gd name="T27" fmla="*/ 41 h 2358"/>
              <a:gd name="T28" fmla="*/ 2330 w 2886"/>
              <a:gd name="T29" fmla="*/ 59 h 2358"/>
              <a:gd name="T30" fmla="*/ 2301 w 2886"/>
              <a:gd name="T31" fmla="*/ 80 h 2358"/>
              <a:gd name="T32" fmla="*/ 2274 w 2886"/>
              <a:gd name="T33" fmla="*/ 104 h 2358"/>
              <a:gd name="T34" fmla="*/ 1035 w 2886"/>
              <a:gd name="T35" fmla="*/ 2358 h 2358"/>
              <a:gd name="T36" fmla="*/ 2781 w 2886"/>
              <a:gd name="T37" fmla="*/ 612 h 2358"/>
              <a:gd name="T38" fmla="*/ 2806 w 2886"/>
              <a:gd name="T39" fmla="*/ 583 h 2358"/>
              <a:gd name="T40" fmla="*/ 2827 w 2886"/>
              <a:gd name="T41" fmla="*/ 555 h 2358"/>
              <a:gd name="T42" fmla="*/ 2844 w 2886"/>
              <a:gd name="T43" fmla="*/ 525 h 2358"/>
              <a:gd name="T44" fmla="*/ 2860 w 2886"/>
              <a:gd name="T45" fmla="*/ 493 h 2358"/>
              <a:gd name="T46" fmla="*/ 2871 w 2886"/>
              <a:gd name="T47" fmla="*/ 460 h 2358"/>
              <a:gd name="T48" fmla="*/ 2880 w 2886"/>
              <a:gd name="T49" fmla="*/ 426 h 2358"/>
              <a:gd name="T50" fmla="*/ 2884 w 2886"/>
              <a:gd name="T51" fmla="*/ 392 h 2358"/>
              <a:gd name="T52" fmla="*/ 2886 w 2886"/>
              <a:gd name="T53" fmla="*/ 358 h 2358"/>
              <a:gd name="T54" fmla="*/ 2884 w 2886"/>
              <a:gd name="T55" fmla="*/ 324 h 2358"/>
              <a:gd name="T56" fmla="*/ 2880 w 2886"/>
              <a:gd name="T57" fmla="*/ 290 h 2358"/>
              <a:gd name="T58" fmla="*/ 2871 w 2886"/>
              <a:gd name="T59" fmla="*/ 256 h 2358"/>
              <a:gd name="T60" fmla="*/ 2860 w 2886"/>
              <a:gd name="T61" fmla="*/ 223 h 2358"/>
              <a:gd name="T62" fmla="*/ 2844 w 2886"/>
              <a:gd name="T63" fmla="*/ 191 h 2358"/>
              <a:gd name="T64" fmla="*/ 2827 w 2886"/>
              <a:gd name="T65" fmla="*/ 161 h 2358"/>
              <a:gd name="T66" fmla="*/ 2806 w 2886"/>
              <a:gd name="T67" fmla="*/ 131 h 2358"/>
              <a:gd name="T68" fmla="*/ 2781 w 2886"/>
              <a:gd name="T69" fmla="*/ 104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86" h="2358">
                <a:moveTo>
                  <a:pt x="2781" y="104"/>
                </a:moveTo>
                <a:lnTo>
                  <a:pt x="2781" y="104"/>
                </a:lnTo>
                <a:lnTo>
                  <a:pt x="2767" y="92"/>
                </a:lnTo>
                <a:lnTo>
                  <a:pt x="2754" y="80"/>
                </a:lnTo>
                <a:lnTo>
                  <a:pt x="2739" y="69"/>
                </a:lnTo>
                <a:lnTo>
                  <a:pt x="2725" y="59"/>
                </a:lnTo>
                <a:lnTo>
                  <a:pt x="2709" y="49"/>
                </a:lnTo>
                <a:lnTo>
                  <a:pt x="2694" y="41"/>
                </a:lnTo>
                <a:lnTo>
                  <a:pt x="2678" y="33"/>
                </a:lnTo>
                <a:lnTo>
                  <a:pt x="2662" y="26"/>
                </a:lnTo>
                <a:lnTo>
                  <a:pt x="2646" y="20"/>
                </a:lnTo>
                <a:lnTo>
                  <a:pt x="2630" y="14"/>
                </a:lnTo>
                <a:lnTo>
                  <a:pt x="2613" y="9"/>
                </a:lnTo>
                <a:lnTo>
                  <a:pt x="2596" y="6"/>
                </a:lnTo>
                <a:lnTo>
                  <a:pt x="2579" y="4"/>
                </a:lnTo>
                <a:lnTo>
                  <a:pt x="2562" y="1"/>
                </a:lnTo>
                <a:lnTo>
                  <a:pt x="2545" y="0"/>
                </a:lnTo>
                <a:lnTo>
                  <a:pt x="2527" y="0"/>
                </a:lnTo>
                <a:lnTo>
                  <a:pt x="2510" y="0"/>
                </a:lnTo>
                <a:lnTo>
                  <a:pt x="2493" y="1"/>
                </a:lnTo>
                <a:lnTo>
                  <a:pt x="2476" y="4"/>
                </a:lnTo>
                <a:lnTo>
                  <a:pt x="2459" y="6"/>
                </a:lnTo>
                <a:lnTo>
                  <a:pt x="2442" y="9"/>
                </a:lnTo>
                <a:lnTo>
                  <a:pt x="2425" y="14"/>
                </a:lnTo>
                <a:lnTo>
                  <a:pt x="2409" y="20"/>
                </a:lnTo>
                <a:lnTo>
                  <a:pt x="2392" y="26"/>
                </a:lnTo>
                <a:lnTo>
                  <a:pt x="2376" y="33"/>
                </a:lnTo>
                <a:lnTo>
                  <a:pt x="2361" y="41"/>
                </a:lnTo>
                <a:lnTo>
                  <a:pt x="2346" y="49"/>
                </a:lnTo>
                <a:lnTo>
                  <a:pt x="2330" y="59"/>
                </a:lnTo>
                <a:lnTo>
                  <a:pt x="2315" y="69"/>
                </a:lnTo>
                <a:lnTo>
                  <a:pt x="2301" y="80"/>
                </a:lnTo>
                <a:lnTo>
                  <a:pt x="2287" y="92"/>
                </a:lnTo>
                <a:lnTo>
                  <a:pt x="2274" y="104"/>
                </a:lnTo>
                <a:lnTo>
                  <a:pt x="0" y="2358"/>
                </a:lnTo>
                <a:lnTo>
                  <a:pt x="1035" y="2358"/>
                </a:lnTo>
                <a:lnTo>
                  <a:pt x="2781" y="612"/>
                </a:lnTo>
                <a:lnTo>
                  <a:pt x="2781" y="612"/>
                </a:lnTo>
                <a:lnTo>
                  <a:pt x="2794" y="597"/>
                </a:lnTo>
                <a:lnTo>
                  <a:pt x="2806" y="583"/>
                </a:lnTo>
                <a:lnTo>
                  <a:pt x="2816" y="569"/>
                </a:lnTo>
                <a:lnTo>
                  <a:pt x="2827" y="555"/>
                </a:lnTo>
                <a:lnTo>
                  <a:pt x="2836" y="540"/>
                </a:lnTo>
                <a:lnTo>
                  <a:pt x="2844" y="525"/>
                </a:lnTo>
                <a:lnTo>
                  <a:pt x="2853" y="508"/>
                </a:lnTo>
                <a:lnTo>
                  <a:pt x="2860" y="493"/>
                </a:lnTo>
                <a:lnTo>
                  <a:pt x="2866" y="477"/>
                </a:lnTo>
                <a:lnTo>
                  <a:pt x="2871" y="460"/>
                </a:lnTo>
                <a:lnTo>
                  <a:pt x="2875" y="442"/>
                </a:lnTo>
                <a:lnTo>
                  <a:pt x="2880" y="426"/>
                </a:lnTo>
                <a:lnTo>
                  <a:pt x="2882" y="410"/>
                </a:lnTo>
                <a:lnTo>
                  <a:pt x="2884" y="392"/>
                </a:lnTo>
                <a:lnTo>
                  <a:pt x="2886" y="374"/>
                </a:lnTo>
                <a:lnTo>
                  <a:pt x="2886" y="358"/>
                </a:lnTo>
                <a:lnTo>
                  <a:pt x="2886" y="340"/>
                </a:lnTo>
                <a:lnTo>
                  <a:pt x="2884" y="324"/>
                </a:lnTo>
                <a:lnTo>
                  <a:pt x="2882" y="306"/>
                </a:lnTo>
                <a:lnTo>
                  <a:pt x="2880" y="290"/>
                </a:lnTo>
                <a:lnTo>
                  <a:pt x="2875" y="272"/>
                </a:lnTo>
                <a:lnTo>
                  <a:pt x="2871" y="256"/>
                </a:lnTo>
                <a:lnTo>
                  <a:pt x="2866" y="239"/>
                </a:lnTo>
                <a:lnTo>
                  <a:pt x="2860" y="223"/>
                </a:lnTo>
                <a:lnTo>
                  <a:pt x="2853" y="207"/>
                </a:lnTo>
                <a:lnTo>
                  <a:pt x="2844" y="191"/>
                </a:lnTo>
                <a:lnTo>
                  <a:pt x="2836" y="176"/>
                </a:lnTo>
                <a:lnTo>
                  <a:pt x="2827" y="161"/>
                </a:lnTo>
                <a:lnTo>
                  <a:pt x="2816" y="146"/>
                </a:lnTo>
                <a:lnTo>
                  <a:pt x="2806" y="131"/>
                </a:lnTo>
                <a:lnTo>
                  <a:pt x="2794" y="117"/>
                </a:lnTo>
                <a:lnTo>
                  <a:pt x="2781" y="104"/>
                </a:lnTo>
                <a:lnTo>
                  <a:pt x="2781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3019518" y="2132856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3019518" y="4612532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2" name="Freeform 6">
            <a:extLst>
              <a:ext uri="{FF2B5EF4-FFF2-40B4-BE49-F238E27FC236}">
                <a16:creationId xmlns="" xmlns:a16="http://schemas.microsoft.com/office/drawing/2014/main" id="{8961792B-500F-4FBC-A9B8-D5B7E6C0EE09}"/>
              </a:ext>
            </a:extLst>
          </p:cNvPr>
          <p:cNvSpPr>
            <a:spLocks/>
          </p:cNvSpPr>
          <p:nvPr userDrawn="1"/>
        </p:nvSpPr>
        <p:spPr bwMode="auto">
          <a:xfrm>
            <a:off x="0" y="6402388"/>
            <a:ext cx="618182" cy="455613"/>
          </a:xfrm>
          <a:custGeom>
            <a:avLst/>
            <a:gdLst>
              <a:gd name="T0" fmla="*/ 0 w 1944"/>
              <a:gd name="T1" fmla="*/ 1437 h 1437"/>
              <a:gd name="T2" fmla="*/ 1839 w 1944"/>
              <a:gd name="T3" fmla="*/ 612 h 1437"/>
              <a:gd name="T4" fmla="*/ 1852 w 1944"/>
              <a:gd name="T5" fmla="*/ 599 h 1437"/>
              <a:gd name="T6" fmla="*/ 1875 w 1944"/>
              <a:gd name="T7" fmla="*/ 571 h 1437"/>
              <a:gd name="T8" fmla="*/ 1894 w 1944"/>
              <a:gd name="T9" fmla="*/ 541 h 1437"/>
              <a:gd name="T10" fmla="*/ 1910 w 1944"/>
              <a:gd name="T11" fmla="*/ 510 h 1437"/>
              <a:gd name="T12" fmla="*/ 1924 w 1944"/>
              <a:gd name="T13" fmla="*/ 477 h 1437"/>
              <a:gd name="T14" fmla="*/ 1934 w 1944"/>
              <a:gd name="T15" fmla="*/ 444 h 1437"/>
              <a:gd name="T16" fmla="*/ 1941 w 1944"/>
              <a:gd name="T17" fmla="*/ 410 h 1437"/>
              <a:gd name="T18" fmla="*/ 1943 w 1944"/>
              <a:gd name="T19" fmla="*/ 376 h 1437"/>
              <a:gd name="T20" fmla="*/ 1943 w 1944"/>
              <a:gd name="T21" fmla="*/ 342 h 1437"/>
              <a:gd name="T22" fmla="*/ 1941 w 1944"/>
              <a:gd name="T23" fmla="*/ 308 h 1437"/>
              <a:gd name="T24" fmla="*/ 1934 w 1944"/>
              <a:gd name="T25" fmla="*/ 274 h 1437"/>
              <a:gd name="T26" fmla="*/ 1924 w 1944"/>
              <a:gd name="T27" fmla="*/ 241 h 1437"/>
              <a:gd name="T28" fmla="*/ 1910 w 1944"/>
              <a:gd name="T29" fmla="*/ 208 h 1437"/>
              <a:gd name="T30" fmla="*/ 1894 w 1944"/>
              <a:gd name="T31" fmla="*/ 176 h 1437"/>
              <a:gd name="T32" fmla="*/ 1875 w 1944"/>
              <a:gd name="T33" fmla="*/ 147 h 1437"/>
              <a:gd name="T34" fmla="*/ 1852 w 1944"/>
              <a:gd name="T35" fmla="*/ 119 h 1437"/>
              <a:gd name="T36" fmla="*/ 1839 w 1944"/>
              <a:gd name="T37" fmla="*/ 106 h 1437"/>
              <a:gd name="T38" fmla="*/ 1812 w 1944"/>
              <a:gd name="T39" fmla="*/ 81 h 1437"/>
              <a:gd name="T40" fmla="*/ 1782 w 1944"/>
              <a:gd name="T41" fmla="*/ 60 h 1437"/>
              <a:gd name="T42" fmla="*/ 1752 w 1944"/>
              <a:gd name="T43" fmla="*/ 41 h 1437"/>
              <a:gd name="T44" fmla="*/ 1720 w 1944"/>
              <a:gd name="T45" fmla="*/ 27 h 1437"/>
              <a:gd name="T46" fmla="*/ 1687 w 1944"/>
              <a:gd name="T47" fmla="*/ 16 h 1437"/>
              <a:gd name="T48" fmla="*/ 1654 w 1944"/>
              <a:gd name="T49" fmla="*/ 7 h 1437"/>
              <a:gd name="T50" fmla="*/ 1620 w 1944"/>
              <a:gd name="T51" fmla="*/ 3 h 1437"/>
              <a:gd name="T52" fmla="*/ 1585 w 1944"/>
              <a:gd name="T53" fmla="*/ 0 h 1437"/>
              <a:gd name="T54" fmla="*/ 1551 w 1944"/>
              <a:gd name="T55" fmla="*/ 3 h 1437"/>
              <a:gd name="T56" fmla="*/ 1517 w 1944"/>
              <a:gd name="T57" fmla="*/ 7 h 1437"/>
              <a:gd name="T58" fmla="*/ 1484 w 1944"/>
              <a:gd name="T59" fmla="*/ 16 h 1437"/>
              <a:gd name="T60" fmla="*/ 1451 w 1944"/>
              <a:gd name="T61" fmla="*/ 27 h 1437"/>
              <a:gd name="T62" fmla="*/ 1420 w 1944"/>
              <a:gd name="T63" fmla="*/ 41 h 1437"/>
              <a:gd name="T64" fmla="*/ 1389 w 1944"/>
              <a:gd name="T65" fmla="*/ 60 h 1437"/>
              <a:gd name="T66" fmla="*/ 1360 w 1944"/>
              <a:gd name="T67" fmla="*/ 81 h 1437"/>
              <a:gd name="T68" fmla="*/ 1333 w 1944"/>
              <a:gd name="T69" fmla="*/ 106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44" h="1437">
                <a:moveTo>
                  <a:pt x="1333" y="106"/>
                </a:moveTo>
                <a:lnTo>
                  <a:pt x="0" y="1437"/>
                </a:lnTo>
                <a:lnTo>
                  <a:pt x="1013" y="1437"/>
                </a:lnTo>
                <a:lnTo>
                  <a:pt x="1839" y="612"/>
                </a:lnTo>
                <a:lnTo>
                  <a:pt x="1839" y="612"/>
                </a:lnTo>
                <a:lnTo>
                  <a:pt x="1852" y="599"/>
                </a:lnTo>
                <a:lnTo>
                  <a:pt x="1863" y="585"/>
                </a:lnTo>
                <a:lnTo>
                  <a:pt x="1875" y="571"/>
                </a:lnTo>
                <a:lnTo>
                  <a:pt x="1884" y="556"/>
                </a:lnTo>
                <a:lnTo>
                  <a:pt x="1894" y="541"/>
                </a:lnTo>
                <a:lnTo>
                  <a:pt x="1903" y="525"/>
                </a:lnTo>
                <a:lnTo>
                  <a:pt x="1910" y="510"/>
                </a:lnTo>
                <a:lnTo>
                  <a:pt x="1917" y="493"/>
                </a:lnTo>
                <a:lnTo>
                  <a:pt x="1924" y="477"/>
                </a:lnTo>
                <a:lnTo>
                  <a:pt x="1929" y="460"/>
                </a:lnTo>
                <a:lnTo>
                  <a:pt x="1934" y="444"/>
                </a:lnTo>
                <a:lnTo>
                  <a:pt x="1937" y="428"/>
                </a:lnTo>
                <a:lnTo>
                  <a:pt x="1941" y="410"/>
                </a:lnTo>
                <a:lnTo>
                  <a:pt x="1942" y="394"/>
                </a:lnTo>
                <a:lnTo>
                  <a:pt x="1943" y="376"/>
                </a:lnTo>
                <a:lnTo>
                  <a:pt x="1944" y="360"/>
                </a:lnTo>
                <a:lnTo>
                  <a:pt x="1943" y="342"/>
                </a:lnTo>
                <a:lnTo>
                  <a:pt x="1942" y="324"/>
                </a:lnTo>
                <a:lnTo>
                  <a:pt x="1941" y="308"/>
                </a:lnTo>
                <a:lnTo>
                  <a:pt x="1937" y="290"/>
                </a:lnTo>
                <a:lnTo>
                  <a:pt x="1934" y="274"/>
                </a:lnTo>
                <a:lnTo>
                  <a:pt x="1929" y="257"/>
                </a:lnTo>
                <a:lnTo>
                  <a:pt x="1924" y="241"/>
                </a:lnTo>
                <a:lnTo>
                  <a:pt x="1917" y="225"/>
                </a:lnTo>
                <a:lnTo>
                  <a:pt x="1910" y="208"/>
                </a:lnTo>
                <a:lnTo>
                  <a:pt x="1903" y="193"/>
                </a:lnTo>
                <a:lnTo>
                  <a:pt x="1894" y="176"/>
                </a:lnTo>
                <a:lnTo>
                  <a:pt x="1884" y="162"/>
                </a:lnTo>
                <a:lnTo>
                  <a:pt x="1875" y="147"/>
                </a:lnTo>
                <a:lnTo>
                  <a:pt x="1863" y="133"/>
                </a:lnTo>
                <a:lnTo>
                  <a:pt x="1852" y="119"/>
                </a:lnTo>
                <a:lnTo>
                  <a:pt x="1839" y="106"/>
                </a:lnTo>
                <a:lnTo>
                  <a:pt x="1839" y="106"/>
                </a:lnTo>
                <a:lnTo>
                  <a:pt x="1826" y="93"/>
                </a:lnTo>
                <a:lnTo>
                  <a:pt x="1812" y="81"/>
                </a:lnTo>
                <a:lnTo>
                  <a:pt x="1798" y="70"/>
                </a:lnTo>
                <a:lnTo>
                  <a:pt x="1782" y="60"/>
                </a:lnTo>
                <a:lnTo>
                  <a:pt x="1768" y="51"/>
                </a:lnTo>
                <a:lnTo>
                  <a:pt x="1752" y="41"/>
                </a:lnTo>
                <a:lnTo>
                  <a:pt x="1737" y="34"/>
                </a:lnTo>
                <a:lnTo>
                  <a:pt x="1720" y="27"/>
                </a:lnTo>
                <a:lnTo>
                  <a:pt x="1704" y="20"/>
                </a:lnTo>
                <a:lnTo>
                  <a:pt x="1687" y="16"/>
                </a:lnTo>
                <a:lnTo>
                  <a:pt x="1671" y="11"/>
                </a:lnTo>
                <a:lnTo>
                  <a:pt x="1654" y="7"/>
                </a:lnTo>
                <a:lnTo>
                  <a:pt x="1637" y="4"/>
                </a:lnTo>
                <a:lnTo>
                  <a:pt x="1620" y="3"/>
                </a:lnTo>
                <a:lnTo>
                  <a:pt x="1603" y="2"/>
                </a:lnTo>
                <a:lnTo>
                  <a:pt x="1585" y="0"/>
                </a:lnTo>
                <a:lnTo>
                  <a:pt x="1569" y="2"/>
                </a:lnTo>
                <a:lnTo>
                  <a:pt x="1551" y="3"/>
                </a:lnTo>
                <a:lnTo>
                  <a:pt x="1535" y="4"/>
                </a:lnTo>
                <a:lnTo>
                  <a:pt x="1517" y="7"/>
                </a:lnTo>
                <a:lnTo>
                  <a:pt x="1501" y="11"/>
                </a:lnTo>
                <a:lnTo>
                  <a:pt x="1484" y="16"/>
                </a:lnTo>
                <a:lnTo>
                  <a:pt x="1468" y="20"/>
                </a:lnTo>
                <a:lnTo>
                  <a:pt x="1451" y="27"/>
                </a:lnTo>
                <a:lnTo>
                  <a:pt x="1435" y="34"/>
                </a:lnTo>
                <a:lnTo>
                  <a:pt x="1420" y="41"/>
                </a:lnTo>
                <a:lnTo>
                  <a:pt x="1403" y="51"/>
                </a:lnTo>
                <a:lnTo>
                  <a:pt x="1389" y="60"/>
                </a:lnTo>
                <a:lnTo>
                  <a:pt x="1374" y="70"/>
                </a:lnTo>
                <a:lnTo>
                  <a:pt x="1360" y="81"/>
                </a:lnTo>
                <a:lnTo>
                  <a:pt x="1346" y="93"/>
                </a:lnTo>
                <a:lnTo>
                  <a:pt x="1333" y="106"/>
                </a:lnTo>
                <a:lnTo>
                  <a:pt x="1333" y="10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3" name="Freeform 11">
            <a:extLst>
              <a:ext uri="{FF2B5EF4-FFF2-40B4-BE49-F238E27FC236}">
                <a16:creationId xmlns="" xmlns:a16="http://schemas.microsoft.com/office/drawing/2014/main" id="{96D2D2A0-AB64-47E7-9400-016836EEC22B}"/>
              </a:ext>
            </a:extLst>
          </p:cNvPr>
          <p:cNvSpPr>
            <a:spLocks/>
          </p:cNvSpPr>
          <p:nvPr userDrawn="1"/>
        </p:nvSpPr>
        <p:spPr bwMode="auto">
          <a:xfrm>
            <a:off x="0" y="2381551"/>
            <a:ext cx="1101285" cy="1266825"/>
          </a:xfrm>
          <a:custGeom>
            <a:avLst/>
            <a:gdLst>
              <a:gd name="T0" fmla="*/ 3357 w 3464"/>
              <a:gd name="T1" fmla="*/ 106 h 3991"/>
              <a:gd name="T2" fmla="*/ 3330 w 3464"/>
              <a:gd name="T3" fmla="*/ 81 h 3991"/>
              <a:gd name="T4" fmla="*/ 3301 w 3464"/>
              <a:gd name="T5" fmla="*/ 60 h 3991"/>
              <a:gd name="T6" fmla="*/ 3269 w 3464"/>
              <a:gd name="T7" fmla="*/ 41 h 3991"/>
              <a:gd name="T8" fmla="*/ 3238 w 3464"/>
              <a:gd name="T9" fmla="*/ 26 h 3991"/>
              <a:gd name="T10" fmla="*/ 3204 w 3464"/>
              <a:gd name="T11" fmla="*/ 14 h 3991"/>
              <a:gd name="T12" fmla="*/ 3170 w 3464"/>
              <a:gd name="T13" fmla="*/ 6 h 3991"/>
              <a:gd name="T14" fmla="*/ 3136 w 3464"/>
              <a:gd name="T15" fmla="*/ 1 h 3991"/>
              <a:gd name="T16" fmla="*/ 3100 w 3464"/>
              <a:gd name="T17" fmla="*/ 0 h 3991"/>
              <a:gd name="T18" fmla="*/ 3066 w 3464"/>
              <a:gd name="T19" fmla="*/ 1 h 3991"/>
              <a:gd name="T20" fmla="*/ 3031 w 3464"/>
              <a:gd name="T21" fmla="*/ 6 h 3991"/>
              <a:gd name="T22" fmla="*/ 2997 w 3464"/>
              <a:gd name="T23" fmla="*/ 14 h 3991"/>
              <a:gd name="T24" fmla="*/ 2964 w 3464"/>
              <a:gd name="T25" fmla="*/ 26 h 3991"/>
              <a:gd name="T26" fmla="*/ 2931 w 3464"/>
              <a:gd name="T27" fmla="*/ 41 h 3991"/>
              <a:gd name="T28" fmla="*/ 2901 w 3464"/>
              <a:gd name="T29" fmla="*/ 60 h 3991"/>
              <a:gd name="T30" fmla="*/ 2871 w 3464"/>
              <a:gd name="T31" fmla="*/ 81 h 3991"/>
              <a:gd name="T32" fmla="*/ 2843 w 3464"/>
              <a:gd name="T33" fmla="*/ 106 h 3991"/>
              <a:gd name="T34" fmla="*/ 0 w 3464"/>
              <a:gd name="T35" fmla="*/ 3991 h 3991"/>
              <a:gd name="T36" fmla="*/ 3357 w 3464"/>
              <a:gd name="T37" fmla="*/ 620 h 3991"/>
              <a:gd name="T38" fmla="*/ 3382 w 3464"/>
              <a:gd name="T39" fmla="*/ 593 h 3991"/>
              <a:gd name="T40" fmla="*/ 3404 w 3464"/>
              <a:gd name="T41" fmla="*/ 563 h 3991"/>
              <a:gd name="T42" fmla="*/ 3422 w 3464"/>
              <a:gd name="T43" fmla="*/ 532 h 3991"/>
              <a:gd name="T44" fmla="*/ 3437 w 3464"/>
              <a:gd name="T45" fmla="*/ 500 h 3991"/>
              <a:gd name="T46" fmla="*/ 3449 w 3464"/>
              <a:gd name="T47" fmla="*/ 466 h 3991"/>
              <a:gd name="T48" fmla="*/ 3457 w 3464"/>
              <a:gd name="T49" fmla="*/ 432 h 3991"/>
              <a:gd name="T50" fmla="*/ 3462 w 3464"/>
              <a:gd name="T51" fmla="*/ 398 h 3991"/>
              <a:gd name="T52" fmla="*/ 3464 w 3464"/>
              <a:gd name="T53" fmla="*/ 363 h 3991"/>
              <a:gd name="T54" fmla="*/ 3462 w 3464"/>
              <a:gd name="T55" fmla="*/ 329 h 3991"/>
              <a:gd name="T56" fmla="*/ 3457 w 3464"/>
              <a:gd name="T57" fmla="*/ 293 h 3991"/>
              <a:gd name="T58" fmla="*/ 3449 w 3464"/>
              <a:gd name="T59" fmla="*/ 259 h 3991"/>
              <a:gd name="T60" fmla="*/ 3437 w 3464"/>
              <a:gd name="T61" fmla="*/ 226 h 3991"/>
              <a:gd name="T62" fmla="*/ 3422 w 3464"/>
              <a:gd name="T63" fmla="*/ 194 h 3991"/>
              <a:gd name="T64" fmla="*/ 3404 w 3464"/>
              <a:gd name="T65" fmla="*/ 163 h 3991"/>
              <a:gd name="T66" fmla="*/ 3382 w 3464"/>
              <a:gd name="T67" fmla="*/ 134 h 3991"/>
              <a:gd name="T68" fmla="*/ 3357 w 3464"/>
              <a:gd name="T69" fmla="*/ 106 h 3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64" h="3991">
                <a:moveTo>
                  <a:pt x="3357" y="106"/>
                </a:moveTo>
                <a:lnTo>
                  <a:pt x="3357" y="106"/>
                </a:lnTo>
                <a:lnTo>
                  <a:pt x="3344" y="93"/>
                </a:lnTo>
                <a:lnTo>
                  <a:pt x="3330" y="81"/>
                </a:lnTo>
                <a:lnTo>
                  <a:pt x="3315" y="69"/>
                </a:lnTo>
                <a:lnTo>
                  <a:pt x="3301" y="60"/>
                </a:lnTo>
                <a:lnTo>
                  <a:pt x="3286" y="49"/>
                </a:lnTo>
                <a:lnTo>
                  <a:pt x="3269" y="41"/>
                </a:lnTo>
                <a:lnTo>
                  <a:pt x="3254" y="33"/>
                </a:lnTo>
                <a:lnTo>
                  <a:pt x="3238" y="26"/>
                </a:lnTo>
                <a:lnTo>
                  <a:pt x="3221" y="20"/>
                </a:lnTo>
                <a:lnTo>
                  <a:pt x="3204" y="14"/>
                </a:lnTo>
                <a:lnTo>
                  <a:pt x="3187" y="9"/>
                </a:lnTo>
                <a:lnTo>
                  <a:pt x="3170" y="6"/>
                </a:lnTo>
                <a:lnTo>
                  <a:pt x="3153" y="3"/>
                </a:lnTo>
                <a:lnTo>
                  <a:pt x="3136" y="1"/>
                </a:lnTo>
                <a:lnTo>
                  <a:pt x="3118" y="0"/>
                </a:lnTo>
                <a:lnTo>
                  <a:pt x="3100" y="0"/>
                </a:lnTo>
                <a:lnTo>
                  <a:pt x="3083" y="0"/>
                </a:lnTo>
                <a:lnTo>
                  <a:pt x="3066" y="1"/>
                </a:lnTo>
                <a:lnTo>
                  <a:pt x="3049" y="3"/>
                </a:lnTo>
                <a:lnTo>
                  <a:pt x="3031" y="6"/>
                </a:lnTo>
                <a:lnTo>
                  <a:pt x="3015" y="9"/>
                </a:lnTo>
                <a:lnTo>
                  <a:pt x="2997" y="14"/>
                </a:lnTo>
                <a:lnTo>
                  <a:pt x="2981" y="20"/>
                </a:lnTo>
                <a:lnTo>
                  <a:pt x="2964" y="26"/>
                </a:lnTo>
                <a:lnTo>
                  <a:pt x="2948" y="33"/>
                </a:lnTo>
                <a:lnTo>
                  <a:pt x="2931" y="41"/>
                </a:lnTo>
                <a:lnTo>
                  <a:pt x="2916" y="49"/>
                </a:lnTo>
                <a:lnTo>
                  <a:pt x="2901" y="60"/>
                </a:lnTo>
                <a:lnTo>
                  <a:pt x="2885" y="69"/>
                </a:lnTo>
                <a:lnTo>
                  <a:pt x="2871" y="81"/>
                </a:lnTo>
                <a:lnTo>
                  <a:pt x="2857" y="93"/>
                </a:lnTo>
                <a:lnTo>
                  <a:pt x="2843" y="106"/>
                </a:lnTo>
                <a:lnTo>
                  <a:pt x="0" y="2956"/>
                </a:lnTo>
                <a:lnTo>
                  <a:pt x="0" y="3991"/>
                </a:lnTo>
                <a:lnTo>
                  <a:pt x="3357" y="620"/>
                </a:lnTo>
                <a:lnTo>
                  <a:pt x="3357" y="620"/>
                </a:lnTo>
                <a:lnTo>
                  <a:pt x="3370" y="607"/>
                </a:lnTo>
                <a:lnTo>
                  <a:pt x="3382" y="593"/>
                </a:lnTo>
                <a:lnTo>
                  <a:pt x="3394" y="577"/>
                </a:lnTo>
                <a:lnTo>
                  <a:pt x="3404" y="563"/>
                </a:lnTo>
                <a:lnTo>
                  <a:pt x="3414" y="548"/>
                </a:lnTo>
                <a:lnTo>
                  <a:pt x="3422" y="532"/>
                </a:lnTo>
                <a:lnTo>
                  <a:pt x="3430" y="516"/>
                </a:lnTo>
                <a:lnTo>
                  <a:pt x="3437" y="500"/>
                </a:lnTo>
                <a:lnTo>
                  <a:pt x="3444" y="483"/>
                </a:lnTo>
                <a:lnTo>
                  <a:pt x="3449" y="466"/>
                </a:lnTo>
                <a:lnTo>
                  <a:pt x="3454" y="449"/>
                </a:lnTo>
                <a:lnTo>
                  <a:pt x="3457" y="432"/>
                </a:lnTo>
                <a:lnTo>
                  <a:pt x="3461" y="415"/>
                </a:lnTo>
                <a:lnTo>
                  <a:pt x="3462" y="398"/>
                </a:lnTo>
                <a:lnTo>
                  <a:pt x="3464" y="380"/>
                </a:lnTo>
                <a:lnTo>
                  <a:pt x="3464" y="363"/>
                </a:lnTo>
                <a:lnTo>
                  <a:pt x="3464" y="345"/>
                </a:lnTo>
                <a:lnTo>
                  <a:pt x="3462" y="329"/>
                </a:lnTo>
                <a:lnTo>
                  <a:pt x="3461" y="311"/>
                </a:lnTo>
                <a:lnTo>
                  <a:pt x="3457" y="293"/>
                </a:lnTo>
                <a:lnTo>
                  <a:pt x="3454" y="276"/>
                </a:lnTo>
                <a:lnTo>
                  <a:pt x="3449" y="259"/>
                </a:lnTo>
                <a:lnTo>
                  <a:pt x="3444" y="243"/>
                </a:lnTo>
                <a:lnTo>
                  <a:pt x="3437" y="226"/>
                </a:lnTo>
                <a:lnTo>
                  <a:pt x="3430" y="210"/>
                </a:lnTo>
                <a:lnTo>
                  <a:pt x="3422" y="194"/>
                </a:lnTo>
                <a:lnTo>
                  <a:pt x="3414" y="178"/>
                </a:lnTo>
                <a:lnTo>
                  <a:pt x="3404" y="163"/>
                </a:lnTo>
                <a:lnTo>
                  <a:pt x="3394" y="148"/>
                </a:lnTo>
                <a:lnTo>
                  <a:pt x="3382" y="134"/>
                </a:lnTo>
                <a:lnTo>
                  <a:pt x="3370" y="120"/>
                </a:lnTo>
                <a:lnTo>
                  <a:pt x="3357" y="106"/>
                </a:lnTo>
                <a:lnTo>
                  <a:pt x="3357" y="10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4" name="Freeform 9">
            <a:extLst>
              <a:ext uri="{FF2B5EF4-FFF2-40B4-BE49-F238E27FC236}">
                <a16:creationId xmlns="" xmlns:a16="http://schemas.microsoft.com/office/drawing/2014/main" id="{F0FCEC5E-49DC-4EEB-ABC9-743298CBB5E6}"/>
              </a:ext>
            </a:extLst>
          </p:cNvPr>
          <p:cNvSpPr>
            <a:spLocks/>
          </p:cNvSpPr>
          <p:nvPr userDrawn="1"/>
        </p:nvSpPr>
        <p:spPr bwMode="auto">
          <a:xfrm>
            <a:off x="8656129" y="3781847"/>
            <a:ext cx="487871" cy="650875"/>
          </a:xfrm>
          <a:custGeom>
            <a:avLst/>
            <a:gdLst>
              <a:gd name="T0" fmla="*/ 105 w 1535"/>
              <a:gd name="T1" fmla="*/ 1944 h 2050"/>
              <a:gd name="T2" fmla="*/ 133 w 1535"/>
              <a:gd name="T3" fmla="*/ 1969 h 2050"/>
              <a:gd name="T4" fmla="*/ 163 w 1535"/>
              <a:gd name="T5" fmla="*/ 1990 h 2050"/>
              <a:gd name="T6" fmla="*/ 193 w 1535"/>
              <a:gd name="T7" fmla="*/ 2009 h 2050"/>
              <a:gd name="T8" fmla="*/ 226 w 1535"/>
              <a:gd name="T9" fmla="*/ 2024 h 2050"/>
              <a:gd name="T10" fmla="*/ 259 w 1535"/>
              <a:gd name="T11" fmla="*/ 2036 h 2050"/>
              <a:gd name="T12" fmla="*/ 293 w 1535"/>
              <a:gd name="T13" fmla="*/ 2044 h 2050"/>
              <a:gd name="T14" fmla="*/ 328 w 1535"/>
              <a:gd name="T15" fmla="*/ 2049 h 2050"/>
              <a:gd name="T16" fmla="*/ 362 w 1535"/>
              <a:gd name="T17" fmla="*/ 2050 h 2050"/>
              <a:gd name="T18" fmla="*/ 397 w 1535"/>
              <a:gd name="T19" fmla="*/ 2049 h 2050"/>
              <a:gd name="T20" fmla="*/ 432 w 1535"/>
              <a:gd name="T21" fmla="*/ 2044 h 2050"/>
              <a:gd name="T22" fmla="*/ 466 w 1535"/>
              <a:gd name="T23" fmla="*/ 2036 h 2050"/>
              <a:gd name="T24" fmla="*/ 500 w 1535"/>
              <a:gd name="T25" fmla="*/ 2024 h 2050"/>
              <a:gd name="T26" fmla="*/ 531 w 1535"/>
              <a:gd name="T27" fmla="*/ 2009 h 2050"/>
              <a:gd name="T28" fmla="*/ 563 w 1535"/>
              <a:gd name="T29" fmla="*/ 1990 h 2050"/>
              <a:gd name="T30" fmla="*/ 592 w 1535"/>
              <a:gd name="T31" fmla="*/ 1969 h 2050"/>
              <a:gd name="T32" fmla="*/ 619 w 1535"/>
              <a:gd name="T33" fmla="*/ 1944 h 2050"/>
              <a:gd name="T34" fmla="*/ 1535 w 1535"/>
              <a:gd name="T35" fmla="*/ 0 h 2050"/>
              <a:gd name="T36" fmla="*/ 105 w 1535"/>
              <a:gd name="T37" fmla="*/ 1430 h 2050"/>
              <a:gd name="T38" fmla="*/ 81 w 1535"/>
              <a:gd name="T39" fmla="*/ 1457 h 2050"/>
              <a:gd name="T40" fmla="*/ 59 w 1535"/>
              <a:gd name="T41" fmla="*/ 1486 h 2050"/>
              <a:gd name="T42" fmla="*/ 41 w 1535"/>
              <a:gd name="T43" fmla="*/ 1518 h 2050"/>
              <a:gd name="T44" fmla="*/ 25 w 1535"/>
              <a:gd name="T45" fmla="*/ 1550 h 2050"/>
              <a:gd name="T46" fmla="*/ 14 w 1535"/>
              <a:gd name="T47" fmla="*/ 1584 h 2050"/>
              <a:gd name="T48" fmla="*/ 5 w 1535"/>
              <a:gd name="T49" fmla="*/ 1618 h 2050"/>
              <a:gd name="T50" fmla="*/ 1 w 1535"/>
              <a:gd name="T51" fmla="*/ 1652 h 2050"/>
              <a:gd name="T52" fmla="*/ 0 w 1535"/>
              <a:gd name="T53" fmla="*/ 1687 h 2050"/>
              <a:gd name="T54" fmla="*/ 1 w 1535"/>
              <a:gd name="T55" fmla="*/ 1721 h 2050"/>
              <a:gd name="T56" fmla="*/ 5 w 1535"/>
              <a:gd name="T57" fmla="*/ 1756 h 2050"/>
              <a:gd name="T58" fmla="*/ 14 w 1535"/>
              <a:gd name="T59" fmla="*/ 1790 h 2050"/>
              <a:gd name="T60" fmla="*/ 25 w 1535"/>
              <a:gd name="T61" fmla="*/ 1823 h 2050"/>
              <a:gd name="T62" fmla="*/ 41 w 1535"/>
              <a:gd name="T63" fmla="*/ 1856 h 2050"/>
              <a:gd name="T64" fmla="*/ 59 w 1535"/>
              <a:gd name="T65" fmla="*/ 1887 h 2050"/>
              <a:gd name="T66" fmla="*/ 81 w 1535"/>
              <a:gd name="T67" fmla="*/ 1916 h 2050"/>
              <a:gd name="T68" fmla="*/ 105 w 1535"/>
              <a:gd name="T69" fmla="*/ 1944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lnTo>
                  <a:pt x="105" y="19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9513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3DB8D704-3587-4AA6-ADD1-37A514430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4" b="3704"/>
          <a:stretch/>
        </p:blipFill>
        <p:spPr>
          <a:xfrm>
            <a:off x="0" y="1980974"/>
            <a:ext cx="4756794" cy="4877026"/>
          </a:xfrm>
          <a:custGeom>
            <a:avLst/>
            <a:gdLst>
              <a:gd name="connsiteX0" fmla="*/ 0 w 4756794"/>
              <a:gd name="connsiteY0" fmla="*/ 0 h 4877026"/>
              <a:gd name="connsiteX1" fmla="*/ 4756794 w 4756794"/>
              <a:gd name="connsiteY1" fmla="*/ 0 h 4877026"/>
              <a:gd name="connsiteX2" fmla="*/ 4756794 w 4756794"/>
              <a:gd name="connsiteY2" fmla="*/ 4877026 h 4877026"/>
              <a:gd name="connsiteX3" fmla="*/ 0 w 4756794"/>
              <a:gd name="connsiteY3" fmla="*/ 4877026 h 487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6794" h="4877026">
                <a:moveTo>
                  <a:pt x="0" y="0"/>
                </a:moveTo>
                <a:lnTo>
                  <a:pt x="4756794" y="0"/>
                </a:lnTo>
                <a:lnTo>
                  <a:pt x="4756794" y="4877026"/>
                </a:lnTo>
                <a:lnTo>
                  <a:pt x="0" y="4877026"/>
                </a:lnTo>
                <a:close/>
              </a:path>
            </a:pathLst>
          </a:custGeom>
        </p:spPr>
      </p:pic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EE088DB3-0D4A-4391-B6A7-91773F2828C2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9147326" cy="6858000"/>
          </a:xfrm>
          <a:custGeom>
            <a:avLst/>
            <a:gdLst>
              <a:gd name="connsiteX0" fmla="*/ 4108922 w 9147326"/>
              <a:gd name="connsiteY0" fmla="*/ 0 h 6858000"/>
              <a:gd name="connsiteX1" fmla="*/ 0 w 9147326"/>
              <a:gd name="connsiteY1" fmla="*/ 0 h 6858000"/>
              <a:gd name="connsiteX2" fmla="*/ 0 w 9147326"/>
              <a:gd name="connsiteY2" fmla="*/ 6858000 h 6858000"/>
              <a:gd name="connsiteX3" fmla="*/ 9147326 w 9147326"/>
              <a:gd name="connsiteY3" fmla="*/ 6858000 h 6858000"/>
              <a:gd name="connsiteX4" fmla="*/ 9147326 w 9147326"/>
              <a:gd name="connsiteY4" fmla="*/ 6459802 h 6858000"/>
              <a:gd name="connsiteX5" fmla="*/ 7513073 w 9147326"/>
              <a:gd name="connsiteY5" fmla="*/ 4816793 h 6858000"/>
              <a:gd name="connsiteX6" fmla="*/ 7497704 w 9147326"/>
              <a:gd name="connsiteY6" fmla="*/ 4803458 h 6858000"/>
              <a:gd name="connsiteX7" fmla="*/ 7482335 w 9147326"/>
              <a:gd name="connsiteY7" fmla="*/ 4789488 h 6858000"/>
              <a:gd name="connsiteX8" fmla="*/ 7467301 w 9147326"/>
              <a:gd name="connsiteY8" fmla="*/ 4775518 h 6858000"/>
              <a:gd name="connsiteX9" fmla="*/ 7452600 w 9147326"/>
              <a:gd name="connsiteY9" fmla="*/ 4760913 h 6858000"/>
              <a:gd name="connsiteX10" fmla="*/ 6518455 w 9147326"/>
              <a:gd name="connsiteY10" fmla="*/ 3828098 h 6858000"/>
              <a:gd name="connsiteX11" fmla="*/ 6513777 w 9147326"/>
              <a:gd name="connsiteY11" fmla="*/ 3823335 h 6858000"/>
              <a:gd name="connsiteX12" fmla="*/ 6509769 w 9147326"/>
              <a:gd name="connsiteY12" fmla="*/ 3818573 h 6858000"/>
              <a:gd name="connsiteX13" fmla="*/ 6506093 w 9147326"/>
              <a:gd name="connsiteY13" fmla="*/ 3813493 h 6858000"/>
              <a:gd name="connsiteX14" fmla="*/ 6502752 w 9147326"/>
              <a:gd name="connsiteY14" fmla="*/ 3808413 h 6858000"/>
              <a:gd name="connsiteX15" fmla="*/ 6499412 w 9147326"/>
              <a:gd name="connsiteY15" fmla="*/ 3803333 h 6858000"/>
              <a:gd name="connsiteX16" fmla="*/ 6496405 w 9147326"/>
              <a:gd name="connsiteY16" fmla="*/ 3798253 h 6858000"/>
              <a:gd name="connsiteX17" fmla="*/ 6493732 w 9147326"/>
              <a:gd name="connsiteY17" fmla="*/ 3792855 h 6858000"/>
              <a:gd name="connsiteX18" fmla="*/ 6491393 w 9147326"/>
              <a:gd name="connsiteY18" fmla="*/ 3787458 h 6858000"/>
              <a:gd name="connsiteX19" fmla="*/ 6489388 w 9147326"/>
              <a:gd name="connsiteY19" fmla="*/ 3781425 h 6858000"/>
              <a:gd name="connsiteX20" fmla="*/ 6487718 w 9147326"/>
              <a:gd name="connsiteY20" fmla="*/ 3776028 h 6858000"/>
              <a:gd name="connsiteX21" fmla="*/ 6485713 w 9147326"/>
              <a:gd name="connsiteY21" fmla="*/ 3770313 h 6858000"/>
              <a:gd name="connsiteX22" fmla="*/ 6484377 w 9147326"/>
              <a:gd name="connsiteY22" fmla="*/ 3764280 h 6858000"/>
              <a:gd name="connsiteX23" fmla="*/ 6483375 w 9147326"/>
              <a:gd name="connsiteY23" fmla="*/ 3758565 h 6858000"/>
              <a:gd name="connsiteX24" fmla="*/ 6482706 w 9147326"/>
              <a:gd name="connsiteY24" fmla="*/ 3752850 h 6858000"/>
              <a:gd name="connsiteX25" fmla="*/ 6482372 w 9147326"/>
              <a:gd name="connsiteY25" fmla="*/ 3746818 h 6858000"/>
              <a:gd name="connsiteX26" fmla="*/ 6482372 w 9147326"/>
              <a:gd name="connsiteY26" fmla="*/ 3740785 h 6858000"/>
              <a:gd name="connsiteX27" fmla="*/ 6482372 w 9147326"/>
              <a:gd name="connsiteY27" fmla="*/ 3735070 h 6858000"/>
              <a:gd name="connsiteX28" fmla="*/ 6482706 w 9147326"/>
              <a:gd name="connsiteY28" fmla="*/ 3729038 h 6858000"/>
              <a:gd name="connsiteX29" fmla="*/ 6483375 w 9147326"/>
              <a:gd name="connsiteY29" fmla="*/ 3723323 h 6858000"/>
              <a:gd name="connsiteX30" fmla="*/ 6484377 w 9147326"/>
              <a:gd name="connsiteY30" fmla="*/ 3717608 h 6858000"/>
              <a:gd name="connsiteX31" fmla="*/ 6485713 w 9147326"/>
              <a:gd name="connsiteY31" fmla="*/ 3711575 h 6858000"/>
              <a:gd name="connsiteX32" fmla="*/ 6487718 w 9147326"/>
              <a:gd name="connsiteY32" fmla="*/ 3705860 h 6858000"/>
              <a:gd name="connsiteX33" fmla="*/ 6489388 w 9147326"/>
              <a:gd name="connsiteY33" fmla="*/ 3700145 h 6858000"/>
              <a:gd name="connsiteX34" fmla="*/ 6491393 w 9147326"/>
              <a:gd name="connsiteY34" fmla="*/ 3694748 h 6858000"/>
              <a:gd name="connsiteX35" fmla="*/ 6493732 w 9147326"/>
              <a:gd name="connsiteY35" fmla="*/ 3689033 h 6858000"/>
              <a:gd name="connsiteX36" fmla="*/ 6496405 w 9147326"/>
              <a:gd name="connsiteY36" fmla="*/ 3683635 h 6858000"/>
              <a:gd name="connsiteX37" fmla="*/ 6499412 w 9147326"/>
              <a:gd name="connsiteY37" fmla="*/ 3678238 h 6858000"/>
              <a:gd name="connsiteX38" fmla="*/ 6502752 w 9147326"/>
              <a:gd name="connsiteY38" fmla="*/ 3673158 h 6858000"/>
              <a:gd name="connsiteX39" fmla="*/ 6506093 w 9147326"/>
              <a:gd name="connsiteY39" fmla="*/ 3668078 h 6858000"/>
              <a:gd name="connsiteX40" fmla="*/ 6509769 w 9147326"/>
              <a:gd name="connsiteY40" fmla="*/ 3662998 h 6858000"/>
              <a:gd name="connsiteX41" fmla="*/ 6513777 w 9147326"/>
              <a:gd name="connsiteY41" fmla="*/ 3658235 h 6858000"/>
              <a:gd name="connsiteX42" fmla="*/ 6518455 w 9147326"/>
              <a:gd name="connsiteY42" fmla="*/ 3653790 h 6858000"/>
              <a:gd name="connsiteX43" fmla="*/ 6523133 w 9147326"/>
              <a:gd name="connsiteY43" fmla="*/ 3649345 h 6858000"/>
              <a:gd name="connsiteX44" fmla="*/ 6527475 w 9147326"/>
              <a:gd name="connsiteY44" fmla="*/ 3645218 h 6858000"/>
              <a:gd name="connsiteX45" fmla="*/ 6532821 w 9147326"/>
              <a:gd name="connsiteY45" fmla="*/ 3641725 h 6858000"/>
              <a:gd name="connsiteX46" fmla="*/ 6537833 w 9147326"/>
              <a:gd name="connsiteY46" fmla="*/ 3638233 h 6858000"/>
              <a:gd name="connsiteX47" fmla="*/ 6543178 w 9147326"/>
              <a:gd name="connsiteY47" fmla="*/ 3634740 h 6858000"/>
              <a:gd name="connsiteX48" fmla="*/ 6548190 w 9147326"/>
              <a:gd name="connsiteY48" fmla="*/ 3631883 h 6858000"/>
              <a:gd name="connsiteX49" fmla="*/ 6553535 w 9147326"/>
              <a:gd name="connsiteY49" fmla="*/ 3629343 h 6858000"/>
              <a:gd name="connsiteX50" fmla="*/ 6559215 w 9147326"/>
              <a:gd name="connsiteY50" fmla="*/ 3626803 h 6858000"/>
              <a:gd name="connsiteX51" fmla="*/ 6564895 w 9147326"/>
              <a:gd name="connsiteY51" fmla="*/ 3624898 h 6858000"/>
              <a:gd name="connsiteX52" fmla="*/ 6570574 w 9147326"/>
              <a:gd name="connsiteY52" fmla="*/ 3622675 h 6858000"/>
              <a:gd name="connsiteX53" fmla="*/ 6576254 w 9147326"/>
              <a:gd name="connsiteY53" fmla="*/ 3621405 h 6858000"/>
              <a:gd name="connsiteX54" fmla="*/ 6581934 w 9147326"/>
              <a:gd name="connsiteY54" fmla="*/ 3620135 h 6858000"/>
              <a:gd name="connsiteX55" fmla="*/ 6587948 w 9147326"/>
              <a:gd name="connsiteY55" fmla="*/ 3618865 h 6858000"/>
              <a:gd name="connsiteX56" fmla="*/ 6593627 w 9147326"/>
              <a:gd name="connsiteY56" fmla="*/ 3618230 h 6858000"/>
              <a:gd name="connsiteX57" fmla="*/ 6599641 w 9147326"/>
              <a:gd name="connsiteY57" fmla="*/ 3617913 h 6858000"/>
              <a:gd name="connsiteX58" fmla="*/ 6605655 w 9147326"/>
              <a:gd name="connsiteY58" fmla="*/ 3617595 h 6858000"/>
              <a:gd name="connsiteX59" fmla="*/ 6611669 w 9147326"/>
              <a:gd name="connsiteY59" fmla="*/ 3617913 h 6858000"/>
              <a:gd name="connsiteX60" fmla="*/ 6617349 w 9147326"/>
              <a:gd name="connsiteY60" fmla="*/ 3618230 h 6858000"/>
              <a:gd name="connsiteX61" fmla="*/ 6623028 w 9147326"/>
              <a:gd name="connsiteY61" fmla="*/ 3618865 h 6858000"/>
              <a:gd name="connsiteX62" fmla="*/ 6629042 w 9147326"/>
              <a:gd name="connsiteY62" fmla="*/ 3620135 h 6858000"/>
              <a:gd name="connsiteX63" fmla="*/ 6634722 w 9147326"/>
              <a:gd name="connsiteY63" fmla="*/ 3621405 h 6858000"/>
              <a:gd name="connsiteX64" fmla="*/ 6640736 w 9147326"/>
              <a:gd name="connsiteY64" fmla="*/ 3622675 h 6858000"/>
              <a:gd name="connsiteX65" fmla="*/ 6646415 w 9147326"/>
              <a:gd name="connsiteY65" fmla="*/ 3624898 h 6858000"/>
              <a:gd name="connsiteX66" fmla="*/ 6652095 w 9147326"/>
              <a:gd name="connsiteY66" fmla="*/ 3626803 h 6858000"/>
              <a:gd name="connsiteX67" fmla="*/ 6657441 w 9147326"/>
              <a:gd name="connsiteY67" fmla="*/ 3629343 h 6858000"/>
              <a:gd name="connsiteX68" fmla="*/ 6662786 w 9147326"/>
              <a:gd name="connsiteY68" fmla="*/ 3631883 h 6858000"/>
              <a:gd name="connsiteX69" fmla="*/ 6668132 w 9147326"/>
              <a:gd name="connsiteY69" fmla="*/ 3634740 h 6858000"/>
              <a:gd name="connsiteX70" fmla="*/ 6673477 w 9147326"/>
              <a:gd name="connsiteY70" fmla="*/ 3638233 h 6858000"/>
              <a:gd name="connsiteX71" fmla="*/ 6678489 w 9147326"/>
              <a:gd name="connsiteY71" fmla="*/ 3641725 h 6858000"/>
              <a:gd name="connsiteX72" fmla="*/ 6683501 w 9147326"/>
              <a:gd name="connsiteY72" fmla="*/ 3645218 h 6858000"/>
              <a:gd name="connsiteX73" fmla="*/ 6688178 w 9147326"/>
              <a:gd name="connsiteY73" fmla="*/ 3649345 h 6858000"/>
              <a:gd name="connsiteX74" fmla="*/ 6692855 w 9147326"/>
              <a:gd name="connsiteY74" fmla="*/ 3653790 h 6858000"/>
              <a:gd name="connsiteX75" fmla="*/ 7361725 w 9147326"/>
              <a:gd name="connsiteY75" fmla="*/ 4321810 h 6858000"/>
              <a:gd name="connsiteX76" fmla="*/ 7366068 w 9147326"/>
              <a:gd name="connsiteY76" fmla="*/ 4325938 h 6858000"/>
              <a:gd name="connsiteX77" fmla="*/ 7370746 w 9147326"/>
              <a:gd name="connsiteY77" fmla="*/ 4330065 h 6858000"/>
              <a:gd name="connsiteX78" fmla="*/ 7376091 w 9147326"/>
              <a:gd name="connsiteY78" fmla="*/ 4334193 h 6858000"/>
              <a:gd name="connsiteX79" fmla="*/ 7380769 w 9147326"/>
              <a:gd name="connsiteY79" fmla="*/ 4337685 h 6858000"/>
              <a:gd name="connsiteX80" fmla="*/ 7386114 w 9147326"/>
              <a:gd name="connsiteY80" fmla="*/ 4340860 h 6858000"/>
              <a:gd name="connsiteX81" fmla="*/ 7391460 w 9147326"/>
              <a:gd name="connsiteY81" fmla="*/ 4343718 h 6858000"/>
              <a:gd name="connsiteX82" fmla="*/ 7396806 w 9147326"/>
              <a:gd name="connsiteY82" fmla="*/ 4346575 h 6858000"/>
              <a:gd name="connsiteX83" fmla="*/ 7402485 w 9147326"/>
              <a:gd name="connsiteY83" fmla="*/ 4349115 h 6858000"/>
              <a:gd name="connsiteX84" fmla="*/ 7407831 w 9147326"/>
              <a:gd name="connsiteY84" fmla="*/ 4351020 h 6858000"/>
              <a:gd name="connsiteX85" fmla="*/ 7413511 w 9147326"/>
              <a:gd name="connsiteY85" fmla="*/ 4352608 h 6858000"/>
              <a:gd name="connsiteX86" fmla="*/ 7419524 w 9147326"/>
              <a:gd name="connsiteY86" fmla="*/ 4354513 h 6858000"/>
              <a:gd name="connsiteX87" fmla="*/ 7425204 w 9147326"/>
              <a:gd name="connsiteY87" fmla="*/ 4355465 h 6858000"/>
              <a:gd name="connsiteX88" fmla="*/ 7431218 w 9147326"/>
              <a:gd name="connsiteY88" fmla="*/ 4356418 h 6858000"/>
              <a:gd name="connsiteX89" fmla="*/ 7436898 w 9147326"/>
              <a:gd name="connsiteY89" fmla="*/ 4357053 h 6858000"/>
              <a:gd name="connsiteX90" fmla="*/ 7442911 w 9147326"/>
              <a:gd name="connsiteY90" fmla="*/ 4358005 h 6858000"/>
              <a:gd name="connsiteX91" fmla="*/ 7448591 w 9147326"/>
              <a:gd name="connsiteY91" fmla="*/ 4358005 h 6858000"/>
              <a:gd name="connsiteX92" fmla="*/ 7454605 w 9147326"/>
              <a:gd name="connsiteY92" fmla="*/ 4358005 h 6858000"/>
              <a:gd name="connsiteX93" fmla="*/ 7460619 w 9147326"/>
              <a:gd name="connsiteY93" fmla="*/ 4357053 h 6858000"/>
              <a:gd name="connsiteX94" fmla="*/ 7466298 w 9147326"/>
              <a:gd name="connsiteY94" fmla="*/ 4356418 h 6858000"/>
              <a:gd name="connsiteX95" fmla="*/ 7472312 w 9147326"/>
              <a:gd name="connsiteY95" fmla="*/ 4355465 h 6858000"/>
              <a:gd name="connsiteX96" fmla="*/ 7477992 w 9147326"/>
              <a:gd name="connsiteY96" fmla="*/ 4354513 h 6858000"/>
              <a:gd name="connsiteX97" fmla="*/ 7484006 w 9147326"/>
              <a:gd name="connsiteY97" fmla="*/ 4352608 h 6858000"/>
              <a:gd name="connsiteX98" fmla="*/ 7489351 w 9147326"/>
              <a:gd name="connsiteY98" fmla="*/ 4351020 h 6858000"/>
              <a:gd name="connsiteX99" fmla="*/ 7495031 w 9147326"/>
              <a:gd name="connsiteY99" fmla="*/ 4349115 h 6858000"/>
              <a:gd name="connsiteX100" fmla="*/ 7500711 w 9147326"/>
              <a:gd name="connsiteY100" fmla="*/ 4346575 h 6858000"/>
              <a:gd name="connsiteX101" fmla="*/ 7506056 w 9147326"/>
              <a:gd name="connsiteY101" fmla="*/ 4343718 h 6858000"/>
              <a:gd name="connsiteX102" fmla="*/ 7511402 w 9147326"/>
              <a:gd name="connsiteY102" fmla="*/ 4340860 h 6858000"/>
              <a:gd name="connsiteX103" fmla="*/ 7516414 w 9147326"/>
              <a:gd name="connsiteY103" fmla="*/ 4337685 h 6858000"/>
              <a:gd name="connsiteX104" fmla="*/ 7521425 w 9147326"/>
              <a:gd name="connsiteY104" fmla="*/ 4334193 h 6858000"/>
              <a:gd name="connsiteX105" fmla="*/ 7526771 w 9147326"/>
              <a:gd name="connsiteY105" fmla="*/ 4330065 h 6858000"/>
              <a:gd name="connsiteX106" fmla="*/ 7531114 w 9147326"/>
              <a:gd name="connsiteY106" fmla="*/ 4325938 h 6858000"/>
              <a:gd name="connsiteX107" fmla="*/ 7535791 w 9147326"/>
              <a:gd name="connsiteY107" fmla="*/ 4321810 h 6858000"/>
              <a:gd name="connsiteX108" fmla="*/ 7540469 w 9147326"/>
              <a:gd name="connsiteY108" fmla="*/ 4317048 h 6858000"/>
              <a:gd name="connsiteX109" fmla="*/ 7544478 w 9147326"/>
              <a:gd name="connsiteY109" fmla="*/ 4312285 h 6858000"/>
              <a:gd name="connsiteX110" fmla="*/ 7548153 w 9147326"/>
              <a:gd name="connsiteY110" fmla="*/ 4307523 h 6858000"/>
              <a:gd name="connsiteX111" fmla="*/ 7551494 w 9147326"/>
              <a:gd name="connsiteY111" fmla="*/ 4302443 h 6858000"/>
              <a:gd name="connsiteX112" fmla="*/ 7554835 w 9147326"/>
              <a:gd name="connsiteY112" fmla="*/ 4297363 h 6858000"/>
              <a:gd name="connsiteX113" fmla="*/ 7557842 w 9147326"/>
              <a:gd name="connsiteY113" fmla="*/ 4292283 h 6858000"/>
              <a:gd name="connsiteX114" fmla="*/ 7560515 w 9147326"/>
              <a:gd name="connsiteY114" fmla="*/ 4286568 h 6858000"/>
              <a:gd name="connsiteX115" fmla="*/ 7562854 w 9147326"/>
              <a:gd name="connsiteY115" fmla="*/ 4281170 h 6858000"/>
              <a:gd name="connsiteX116" fmla="*/ 7564858 w 9147326"/>
              <a:gd name="connsiteY116" fmla="*/ 4275455 h 6858000"/>
              <a:gd name="connsiteX117" fmla="*/ 7566863 w 9147326"/>
              <a:gd name="connsiteY117" fmla="*/ 4270058 h 6858000"/>
              <a:gd name="connsiteX118" fmla="*/ 7568533 w 9147326"/>
              <a:gd name="connsiteY118" fmla="*/ 4264025 h 6858000"/>
              <a:gd name="connsiteX119" fmla="*/ 7569870 w 9147326"/>
              <a:gd name="connsiteY119" fmla="*/ 4258310 h 6858000"/>
              <a:gd name="connsiteX120" fmla="*/ 7570872 w 9147326"/>
              <a:gd name="connsiteY120" fmla="*/ 4252595 h 6858000"/>
              <a:gd name="connsiteX121" fmla="*/ 7571540 w 9147326"/>
              <a:gd name="connsiteY121" fmla="*/ 4246563 h 6858000"/>
              <a:gd name="connsiteX122" fmla="*/ 7571874 w 9147326"/>
              <a:gd name="connsiteY122" fmla="*/ 4240848 h 6858000"/>
              <a:gd name="connsiteX123" fmla="*/ 7571874 w 9147326"/>
              <a:gd name="connsiteY123" fmla="*/ 4234815 h 6858000"/>
              <a:gd name="connsiteX124" fmla="*/ 7571874 w 9147326"/>
              <a:gd name="connsiteY124" fmla="*/ 4228783 h 6858000"/>
              <a:gd name="connsiteX125" fmla="*/ 7571540 w 9147326"/>
              <a:gd name="connsiteY125" fmla="*/ 4223068 h 6858000"/>
              <a:gd name="connsiteX126" fmla="*/ 7570872 w 9147326"/>
              <a:gd name="connsiteY126" fmla="*/ 4217353 h 6858000"/>
              <a:gd name="connsiteX127" fmla="*/ 7569870 w 9147326"/>
              <a:gd name="connsiteY127" fmla="*/ 4211320 h 6858000"/>
              <a:gd name="connsiteX128" fmla="*/ 7568533 w 9147326"/>
              <a:gd name="connsiteY128" fmla="*/ 4205605 h 6858000"/>
              <a:gd name="connsiteX129" fmla="*/ 7566863 w 9147326"/>
              <a:gd name="connsiteY129" fmla="*/ 4199890 h 6858000"/>
              <a:gd name="connsiteX130" fmla="*/ 7564858 w 9147326"/>
              <a:gd name="connsiteY130" fmla="*/ 4194175 h 6858000"/>
              <a:gd name="connsiteX131" fmla="*/ 7562854 w 9147326"/>
              <a:gd name="connsiteY131" fmla="*/ 4188460 h 6858000"/>
              <a:gd name="connsiteX132" fmla="*/ 7560515 w 9147326"/>
              <a:gd name="connsiteY132" fmla="*/ 4183063 h 6858000"/>
              <a:gd name="connsiteX133" fmla="*/ 7557842 w 9147326"/>
              <a:gd name="connsiteY133" fmla="*/ 4177665 h 6858000"/>
              <a:gd name="connsiteX134" fmla="*/ 7554835 w 9147326"/>
              <a:gd name="connsiteY134" fmla="*/ 4172268 h 6858000"/>
              <a:gd name="connsiteX135" fmla="*/ 7551494 w 9147326"/>
              <a:gd name="connsiteY135" fmla="*/ 4166870 h 6858000"/>
              <a:gd name="connsiteX136" fmla="*/ 7548153 w 9147326"/>
              <a:gd name="connsiteY136" fmla="*/ 4161790 h 6858000"/>
              <a:gd name="connsiteX137" fmla="*/ 7544478 w 9147326"/>
              <a:gd name="connsiteY137" fmla="*/ 4157028 h 6858000"/>
              <a:gd name="connsiteX138" fmla="*/ 7540469 w 9147326"/>
              <a:gd name="connsiteY138" fmla="*/ 4152265 h 6858000"/>
              <a:gd name="connsiteX139" fmla="*/ 7535791 w 9147326"/>
              <a:gd name="connsiteY139" fmla="*/ 4147820 h 6858000"/>
              <a:gd name="connsiteX140" fmla="*/ 7148903 w 9147326"/>
              <a:gd name="connsiteY140" fmla="*/ 3761423 h 6858000"/>
              <a:gd name="connsiteX141" fmla="*/ 6952786 w 9147326"/>
              <a:gd name="connsiteY141" fmla="*/ 3565208 h 6858000"/>
              <a:gd name="connsiteX142" fmla="*/ 6948108 w 9147326"/>
              <a:gd name="connsiteY142" fmla="*/ 3560445 h 6858000"/>
              <a:gd name="connsiteX143" fmla="*/ 6944099 w 9147326"/>
              <a:gd name="connsiteY143" fmla="*/ 3555683 h 6858000"/>
              <a:gd name="connsiteX144" fmla="*/ 6940424 w 9147326"/>
              <a:gd name="connsiteY144" fmla="*/ 3550920 h 6858000"/>
              <a:gd name="connsiteX145" fmla="*/ 6936749 w 9147326"/>
              <a:gd name="connsiteY145" fmla="*/ 3545840 h 6858000"/>
              <a:gd name="connsiteX146" fmla="*/ 6933408 w 9147326"/>
              <a:gd name="connsiteY146" fmla="*/ 3540760 h 6858000"/>
              <a:gd name="connsiteX147" fmla="*/ 6930735 w 9147326"/>
              <a:gd name="connsiteY147" fmla="*/ 3535680 h 6858000"/>
              <a:gd name="connsiteX148" fmla="*/ 6928062 w 9147326"/>
              <a:gd name="connsiteY148" fmla="*/ 3529965 h 6858000"/>
              <a:gd name="connsiteX149" fmla="*/ 6925724 w 9147326"/>
              <a:gd name="connsiteY149" fmla="*/ 3524568 h 6858000"/>
              <a:gd name="connsiteX150" fmla="*/ 6923385 w 9147326"/>
              <a:gd name="connsiteY150" fmla="*/ 3518853 h 6858000"/>
              <a:gd name="connsiteX151" fmla="*/ 6921380 w 9147326"/>
              <a:gd name="connsiteY151" fmla="*/ 3513455 h 6858000"/>
              <a:gd name="connsiteX152" fmla="*/ 6920044 w 9147326"/>
              <a:gd name="connsiteY152" fmla="*/ 3507423 h 6858000"/>
              <a:gd name="connsiteX153" fmla="*/ 6918708 w 9147326"/>
              <a:gd name="connsiteY153" fmla="*/ 3501708 h 6858000"/>
              <a:gd name="connsiteX154" fmla="*/ 6917705 w 9147326"/>
              <a:gd name="connsiteY154" fmla="*/ 3495993 h 6858000"/>
              <a:gd name="connsiteX155" fmla="*/ 6917037 w 9147326"/>
              <a:gd name="connsiteY155" fmla="*/ 3489960 h 6858000"/>
              <a:gd name="connsiteX156" fmla="*/ 6916703 w 9147326"/>
              <a:gd name="connsiteY156" fmla="*/ 3484245 h 6858000"/>
              <a:gd name="connsiteX157" fmla="*/ 6916369 w 9147326"/>
              <a:gd name="connsiteY157" fmla="*/ 3478213 h 6858000"/>
              <a:gd name="connsiteX158" fmla="*/ 6916703 w 9147326"/>
              <a:gd name="connsiteY158" fmla="*/ 3472180 h 6858000"/>
              <a:gd name="connsiteX159" fmla="*/ 6917037 w 9147326"/>
              <a:gd name="connsiteY159" fmla="*/ 3466465 h 6858000"/>
              <a:gd name="connsiteX160" fmla="*/ 6917705 w 9147326"/>
              <a:gd name="connsiteY160" fmla="*/ 3460750 h 6858000"/>
              <a:gd name="connsiteX161" fmla="*/ 6918708 w 9147326"/>
              <a:gd name="connsiteY161" fmla="*/ 3454718 h 6858000"/>
              <a:gd name="connsiteX162" fmla="*/ 6920044 w 9147326"/>
              <a:gd name="connsiteY162" fmla="*/ 3449003 h 6858000"/>
              <a:gd name="connsiteX163" fmla="*/ 6921380 w 9147326"/>
              <a:gd name="connsiteY163" fmla="*/ 3443288 h 6858000"/>
              <a:gd name="connsiteX164" fmla="*/ 6923385 w 9147326"/>
              <a:gd name="connsiteY164" fmla="*/ 3437255 h 6858000"/>
              <a:gd name="connsiteX165" fmla="*/ 6925724 w 9147326"/>
              <a:gd name="connsiteY165" fmla="*/ 3431858 h 6858000"/>
              <a:gd name="connsiteX166" fmla="*/ 6928062 w 9147326"/>
              <a:gd name="connsiteY166" fmla="*/ 3426460 h 6858000"/>
              <a:gd name="connsiteX167" fmla="*/ 6930735 w 9147326"/>
              <a:gd name="connsiteY167" fmla="*/ 3421063 h 6858000"/>
              <a:gd name="connsiteX168" fmla="*/ 6933408 w 9147326"/>
              <a:gd name="connsiteY168" fmla="*/ 3415348 h 6858000"/>
              <a:gd name="connsiteX169" fmla="*/ 6936749 w 9147326"/>
              <a:gd name="connsiteY169" fmla="*/ 3410268 h 6858000"/>
              <a:gd name="connsiteX170" fmla="*/ 6940424 w 9147326"/>
              <a:gd name="connsiteY170" fmla="*/ 3405505 h 6858000"/>
              <a:gd name="connsiteX171" fmla="*/ 6944099 w 9147326"/>
              <a:gd name="connsiteY171" fmla="*/ 3400425 h 6858000"/>
              <a:gd name="connsiteX172" fmla="*/ 6948108 w 9147326"/>
              <a:gd name="connsiteY172" fmla="*/ 3395663 h 6858000"/>
              <a:gd name="connsiteX173" fmla="*/ 6952786 w 9147326"/>
              <a:gd name="connsiteY173" fmla="*/ 3391218 h 6858000"/>
              <a:gd name="connsiteX174" fmla="*/ 6957129 w 9147326"/>
              <a:gd name="connsiteY174" fmla="*/ 3386773 h 6858000"/>
              <a:gd name="connsiteX175" fmla="*/ 6961807 w 9147326"/>
              <a:gd name="connsiteY175" fmla="*/ 3382645 h 6858000"/>
              <a:gd name="connsiteX176" fmla="*/ 6967152 w 9147326"/>
              <a:gd name="connsiteY176" fmla="*/ 3378835 h 6858000"/>
              <a:gd name="connsiteX177" fmla="*/ 6971830 w 9147326"/>
              <a:gd name="connsiteY177" fmla="*/ 3375343 h 6858000"/>
              <a:gd name="connsiteX178" fmla="*/ 6976841 w 9147326"/>
              <a:gd name="connsiteY178" fmla="*/ 3372168 h 6858000"/>
              <a:gd name="connsiteX179" fmla="*/ 6982521 w 9147326"/>
              <a:gd name="connsiteY179" fmla="*/ 3369310 h 6858000"/>
              <a:gd name="connsiteX180" fmla="*/ 6987866 w 9147326"/>
              <a:gd name="connsiteY180" fmla="*/ 3366453 h 6858000"/>
              <a:gd name="connsiteX181" fmla="*/ 6993546 w 9147326"/>
              <a:gd name="connsiteY181" fmla="*/ 3364230 h 6858000"/>
              <a:gd name="connsiteX182" fmla="*/ 6998892 w 9147326"/>
              <a:gd name="connsiteY182" fmla="*/ 3362008 h 6858000"/>
              <a:gd name="connsiteX183" fmla="*/ 7004571 w 9147326"/>
              <a:gd name="connsiteY183" fmla="*/ 3360103 h 6858000"/>
              <a:gd name="connsiteX184" fmla="*/ 7010585 w 9147326"/>
              <a:gd name="connsiteY184" fmla="*/ 3358833 h 6858000"/>
              <a:gd name="connsiteX185" fmla="*/ 7016265 w 9147326"/>
              <a:gd name="connsiteY185" fmla="*/ 3357245 h 6858000"/>
              <a:gd name="connsiteX186" fmla="*/ 7022279 w 9147326"/>
              <a:gd name="connsiteY186" fmla="*/ 3356293 h 6858000"/>
              <a:gd name="connsiteX187" fmla="*/ 7027958 w 9147326"/>
              <a:gd name="connsiteY187" fmla="*/ 3355658 h 6858000"/>
              <a:gd name="connsiteX188" fmla="*/ 7033972 w 9147326"/>
              <a:gd name="connsiteY188" fmla="*/ 3355340 h 6858000"/>
              <a:gd name="connsiteX189" fmla="*/ 7039652 w 9147326"/>
              <a:gd name="connsiteY189" fmla="*/ 3355023 h 6858000"/>
              <a:gd name="connsiteX190" fmla="*/ 7045666 w 9147326"/>
              <a:gd name="connsiteY190" fmla="*/ 3355340 h 6858000"/>
              <a:gd name="connsiteX191" fmla="*/ 7051680 w 9147326"/>
              <a:gd name="connsiteY191" fmla="*/ 3355658 h 6858000"/>
              <a:gd name="connsiteX192" fmla="*/ 7057359 w 9147326"/>
              <a:gd name="connsiteY192" fmla="*/ 3356293 h 6858000"/>
              <a:gd name="connsiteX193" fmla="*/ 7063373 w 9147326"/>
              <a:gd name="connsiteY193" fmla="*/ 3357245 h 6858000"/>
              <a:gd name="connsiteX194" fmla="*/ 7069053 w 9147326"/>
              <a:gd name="connsiteY194" fmla="*/ 3358833 h 6858000"/>
              <a:gd name="connsiteX195" fmla="*/ 7075067 w 9147326"/>
              <a:gd name="connsiteY195" fmla="*/ 3360103 h 6858000"/>
              <a:gd name="connsiteX196" fmla="*/ 7080412 w 9147326"/>
              <a:gd name="connsiteY196" fmla="*/ 3362008 h 6858000"/>
              <a:gd name="connsiteX197" fmla="*/ 7086092 w 9147326"/>
              <a:gd name="connsiteY197" fmla="*/ 3364230 h 6858000"/>
              <a:gd name="connsiteX198" fmla="*/ 7091772 w 9147326"/>
              <a:gd name="connsiteY198" fmla="*/ 3366453 h 6858000"/>
              <a:gd name="connsiteX199" fmla="*/ 7097117 w 9147326"/>
              <a:gd name="connsiteY199" fmla="*/ 3369310 h 6858000"/>
              <a:gd name="connsiteX200" fmla="*/ 7102463 w 9147326"/>
              <a:gd name="connsiteY200" fmla="*/ 3372168 h 6858000"/>
              <a:gd name="connsiteX201" fmla="*/ 7107474 w 9147326"/>
              <a:gd name="connsiteY201" fmla="*/ 3375343 h 6858000"/>
              <a:gd name="connsiteX202" fmla="*/ 7112486 w 9147326"/>
              <a:gd name="connsiteY202" fmla="*/ 3378835 h 6858000"/>
              <a:gd name="connsiteX203" fmla="*/ 7117497 w 9147326"/>
              <a:gd name="connsiteY203" fmla="*/ 3382645 h 6858000"/>
              <a:gd name="connsiteX204" fmla="*/ 7122175 w 9147326"/>
              <a:gd name="connsiteY204" fmla="*/ 3386773 h 6858000"/>
              <a:gd name="connsiteX205" fmla="*/ 7126852 w 9147326"/>
              <a:gd name="connsiteY205" fmla="*/ 3391218 h 6858000"/>
              <a:gd name="connsiteX206" fmla="*/ 7334329 w 9147326"/>
              <a:gd name="connsiteY206" fmla="*/ 3598228 h 6858000"/>
              <a:gd name="connsiteX207" fmla="*/ 7338672 w 9147326"/>
              <a:gd name="connsiteY207" fmla="*/ 3602673 h 6858000"/>
              <a:gd name="connsiteX208" fmla="*/ 7343349 w 9147326"/>
              <a:gd name="connsiteY208" fmla="*/ 3606800 h 6858000"/>
              <a:gd name="connsiteX209" fmla="*/ 7348695 w 9147326"/>
              <a:gd name="connsiteY209" fmla="*/ 3610610 h 6858000"/>
              <a:gd name="connsiteX210" fmla="*/ 7353372 w 9147326"/>
              <a:gd name="connsiteY210" fmla="*/ 3613785 h 6858000"/>
              <a:gd name="connsiteX211" fmla="*/ 7358718 w 9147326"/>
              <a:gd name="connsiteY211" fmla="*/ 3617278 h 6858000"/>
              <a:gd name="connsiteX212" fmla="*/ 7364064 w 9147326"/>
              <a:gd name="connsiteY212" fmla="*/ 3620135 h 6858000"/>
              <a:gd name="connsiteX213" fmla="*/ 7369409 w 9147326"/>
              <a:gd name="connsiteY213" fmla="*/ 3622675 h 6858000"/>
              <a:gd name="connsiteX214" fmla="*/ 7375089 w 9147326"/>
              <a:gd name="connsiteY214" fmla="*/ 3625215 h 6858000"/>
              <a:gd name="connsiteX215" fmla="*/ 7380435 w 9147326"/>
              <a:gd name="connsiteY215" fmla="*/ 3627120 h 6858000"/>
              <a:gd name="connsiteX216" fmla="*/ 7386114 w 9147326"/>
              <a:gd name="connsiteY216" fmla="*/ 3629343 h 6858000"/>
              <a:gd name="connsiteX217" fmla="*/ 7392128 w 9147326"/>
              <a:gd name="connsiteY217" fmla="*/ 3630613 h 6858000"/>
              <a:gd name="connsiteX218" fmla="*/ 7397808 w 9147326"/>
              <a:gd name="connsiteY218" fmla="*/ 3631883 h 6858000"/>
              <a:gd name="connsiteX219" fmla="*/ 7403822 w 9147326"/>
              <a:gd name="connsiteY219" fmla="*/ 3633153 h 6858000"/>
              <a:gd name="connsiteX220" fmla="*/ 7409501 w 9147326"/>
              <a:gd name="connsiteY220" fmla="*/ 3633788 h 6858000"/>
              <a:gd name="connsiteX221" fmla="*/ 7415515 w 9147326"/>
              <a:gd name="connsiteY221" fmla="*/ 3634105 h 6858000"/>
              <a:gd name="connsiteX222" fmla="*/ 7421195 w 9147326"/>
              <a:gd name="connsiteY222" fmla="*/ 3634105 h 6858000"/>
              <a:gd name="connsiteX223" fmla="*/ 7427209 w 9147326"/>
              <a:gd name="connsiteY223" fmla="*/ 3634105 h 6858000"/>
              <a:gd name="connsiteX224" fmla="*/ 7433223 w 9147326"/>
              <a:gd name="connsiteY224" fmla="*/ 3633788 h 6858000"/>
              <a:gd name="connsiteX225" fmla="*/ 7438902 w 9147326"/>
              <a:gd name="connsiteY225" fmla="*/ 3633153 h 6858000"/>
              <a:gd name="connsiteX226" fmla="*/ 7444916 w 9147326"/>
              <a:gd name="connsiteY226" fmla="*/ 3631883 h 6858000"/>
              <a:gd name="connsiteX227" fmla="*/ 7450596 w 9147326"/>
              <a:gd name="connsiteY227" fmla="*/ 3630613 h 6858000"/>
              <a:gd name="connsiteX228" fmla="*/ 7456610 w 9147326"/>
              <a:gd name="connsiteY228" fmla="*/ 3629343 h 6858000"/>
              <a:gd name="connsiteX229" fmla="*/ 7461955 w 9147326"/>
              <a:gd name="connsiteY229" fmla="*/ 3627120 h 6858000"/>
              <a:gd name="connsiteX230" fmla="*/ 7467635 w 9147326"/>
              <a:gd name="connsiteY230" fmla="*/ 3625215 h 6858000"/>
              <a:gd name="connsiteX231" fmla="*/ 7473315 w 9147326"/>
              <a:gd name="connsiteY231" fmla="*/ 3622675 h 6858000"/>
              <a:gd name="connsiteX232" fmla="*/ 7478660 w 9147326"/>
              <a:gd name="connsiteY232" fmla="*/ 3620135 h 6858000"/>
              <a:gd name="connsiteX233" fmla="*/ 7484006 w 9147326"/>
              <a:gd name="connsiteY233" fmla="*/ 3617278 h 6858000"/>
              <a:gd name="connsiteX234" fmla="*/ 7489017 w 9147326"/>
              <a:gd name="connsiteY234" fmla="*/ 3613785 h 6858000"/>
              <a:gd name="connsiteX235" fmla="*/ 7494029 w 9147326"/>
              <a:gd name="connsiteY235" fmla="*/ 3610610 h 6858000"/>
              <a:gd name="connsiteX236" fmla="*/ 7499374 w 9147326"/>
              <a:gd name="connsiteY236" fmla="*/ 3606800 h 6858000"/>
              <a:gd name="connsiteX237" fmla="*/ 7503718 w 9147326"/>
              <a:gd name="connsiteY237" fmla="*/ 3602673 h 6858000"/>
              <a:gd name="connsiteX238" fmla="*/ 7508395 w 9147326"/>
              <a:gd name="connsiteY238" fmla="*/ 3598228 h 6858000"/>
              <a:gd name="connsiteX239" fmla="*/ 7513073 w 9147326"/>
              <a:gd name="connsiteY239" fmla="*/ 3593783 h 6858000"/>
              <a:gd name="connsiteX240" fmla="*/ 7517082 w 9147326"/>
              <a:gd name="connsiteY240" fmla="*/ 3589020 h 6858000"/>
              <a:gd name="connsiteX241" fmla="*/ 7520757 w 9147326"/>
              <a:gd name="connsiteY241" fmla="*/ 3583940 h 6858000"/>
              <a:gd name="connsiteX242" fmla="*/ 7524098 w 9147326"/>
              <a:gd name="connsiteY242" fmla="*/ 3578860 h 6858000"/>
              <a:gd name="connsiteX243" fmla="*/ 7527439 w 9147326"/>
              <a:gd name="connsiteY243" fmla="*/ 3573463 h 6858000"/>
              <a:gd name="connsiteX244" fmla="*/ 7530446 w 9147326"/>
              <a:gd name="connsiteY244" fmla="*/ 3568383 h 6858000"/>
              <a:gd name="connsiteX245" fmla="*/ 7533119 w 9147326"/>
              <a:gd name="connsiteY245" fmla="*/ 3562985 h 6858000"/>
              <a:gd name="connsiteX246" fmla="*/ 7535457 w 9147326"/>
              <a:gd name="connsiteY246" fmla="*/ 3557588 h 6858000"/>
              <a:gd name="connsiteX247" fmla="*/ 7537462 w 9147326"/>
              <a:gd name="connsiteY247" fmla="*/ 3551873 h 6858000"/>
              <a:gd name="connsiteX248" fmla="*/ 7539467 w 9147326"/>
              <a:gd name="connsiteY248" fmla="*/ 3546158 h 6858000"/>
              <a:gd name="connsiteX249" fmla="*/ 7541137 w 9147326"/>
              <a:gd name="connsiteY249" fmla="*/ 3540443 h 6858000"/>
              <a:gd name="connsiteX250" fmla="*/ 7542473 w 9147326"/>
              <a:gd name="connsiteY250" fmla="*/ 3534410 h 6858000"/>
              <a:gd name="connsiteX251" fmla="*/ 7543476 w 9147326"/>
              <a:gd name="connsiteY251" fmla="*/ 3528695 h 6858000"/>
              <a:gd name="connsiteX252" fmla="*/ 7544144 w 9147326"/>
              <a:gd name="connsiteY252" fmla="*/ 3522980 h 6858000"/>
              <a:gd name="connsiteX253" fmla="*/ 7544478 w 9147326"/>
              <a:gd name="connsiteY253" fmla="*/ 3516948 h 6858000"/>
              <a:gd name="connsiteX254" fmla="*/ 7544478 w 9147326"/>
              <a:gd name="connsiteY254" fmla="*/ 3511233 h 6858000"/>
              <a:gd name="connsiteX255" fmla="*/ 7544478 w 9147326"/>
              <a:gd name="connsiteY255" fmla="*/ 3505200 h 6858000"/>
              <a:gd name="connsiteX256" fmla="*/ 7544144 w 9147326"/>
              <a:gd name="connsiteY256" fmla="*/ 3499168 h 6858000"/>
              <a:gd name="connsiteX257" fmla="*/ 7543476 w 9147326"/>
              <a:gd name="connsiteY257" fmla="*/ 3493453 h 6858000"/>
              <a:gd name="connsiteX258" fmla="*/ 7542473 w 9147326"/>
              <a:gd name="connsiteY258" fmla="*/ 3487738 h 6858000"/>
              <a:gd name="connsiteX259" fmla="*/ 7541137 w 9147326"/>
              <a:gd name="connsiteY259" fmla="*/ 3481705 h 6858000"/>
              <a:gd name="connsiteX260" fmla="*/ 7539467 w 9147326"/>
              <a:gd name="connsiteY260" fmla="*/ 3475990 h 6858000"/>
              <a:gd name="connsiteX261" fmla="*/ 7537462 w 9147326"/>
              <a:gd name="connsiteY261" fmla="*/ 3470593 h 6858000"/>
              <a:gd name="connsiteX262" fmla="*/ 7535457 w 9147326"/>
              <a:gd name="connsiteY262" fmla="*/ 3464878 h 6858000"/>
              <a:gd name="connsiteX263" fmla="*/ 7533119 w 9147326"/>
              <a:gd name="connsiteY263" fmla="*/ 3459163 h 6858000"/>
              <a:gd name="connsiteX264" fmla="*/ 7530446 w 9147326"/>
              <a:gd name="connsiteY264" fmla="*/ 3453765 h 6858000"/>
              <a:gd name="connsiteX265" fmla="*/ 7527439 w 9147326"/>
              <a:gd name="connsiteY265" fmla="*/ 3448685 h 6858000"/>
              <a:gd name="connsiteX266" fmla="*/ 7524098 w 9147326"/>
              <a:gd name="connsiteY266" fmla="*/ 3443605 h 6858000"/>
              <a:gd name="connsiteX267" fmla="*/ 7520757 w 9147326"/>
              <a:gd name="connsiteY267" fmla="*/ 3438525 h 6858000"/>
              <a:gd name="connsiteX268" fmla="*/ 7517082 w 9147326"/>
              <a:gd name="connsiteY268" fmla="*/ 3433763 h 6858000"/>
              <a:gd name="connsiteX269" fmla="*/ 7513073 w 9147326"/>
              <a:gd name="connsiteY269" fmla="*/ 3428683 h 6858000"/>
              <a:gd name="connsiteX270" fmla="*/ 7508395 w 9147326"/>
              <a:gd name="connsiteY270" fmla="*/ 3423920 h 6858000"/>
              <a:gd name="connsiteX271" fmla="*/ 6839860 w 9147326"/>
              <a:gd name="connsiteY271" fmla="*/ 2756218 h 6858000"/>
              <a:gd name="connsiteX272" fmla="*/ 6836519 w 9147326"/>
              <a:gd name="connsiteY272" fmla="*/ 2753043 h 6858000"/>
              <a:gd name="connsiteX273" fmla="*/ 6833178 w 9147326"/>
              <a:gd name="connsiteY273" fmla="*/ 2749233 h 6858000"/>
              <a:gd name="connsiteX274" fmla="*/ 6826830 w 9147326"/>
              <a:gd name="connsiteY274" fmla="*/ 2741295 h 6858000"/>
              <a:gd name="connsiteX275" fmla="*/ 6821818 w 9147326"/>
              <a:gd name="connsiteY275" fmla="*/ 2733040 h 6858000"/>
              <a:gd name="connsiteX276" fmla="*/ 6817141 w 9147326"/>
              <a:gd name="connsiteY276" fmla="*/ 2724468 h 6858000"/>
              <a:gd name="connsiteX277" fmla="*/ 6812797 w 9147326"/>
              <a:gd name="connsiteY277" fmla="*/ 2715895 h 6858000"/>
              <a:gd name="connsiteX278" fmla="*/ 6809791 w 9147326"/>
              <a:gd name="connsiteY278" fmla="*/ 2707005 h 6858000"/>
              <a:gd name="connsiteX279" fmla="*/ 6807452 w 9147326"/>
              <a:gd name="connsiteY279" fmla="*/ 2697798 h 6858000"/>
              <a:gd name="connsiteX280" fmla="*/ 6805447 w 9147326"/>
              <a:gd name="connsiteY280" fmla="*/ 26885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9147326" h="6858000">
                <a:moveTo>
                  <a:pt x="4108922" y="0"/>
                </a:moveTo>
                <a:lnTo>
                  <a:pt x="0" y="0"/>
                </a:lnTo>
                <a:lnTo>
                  <a:pt x="0" y="6858000"/>
                </a:lnTo>
                <a:lnTo>
                  <a:pt x="9147326" y="6858000"/>
                </a:lnTo>
                <a:lnTo>
                  <a:pt x="9147326" y="6459802"/>
                </a:lnTo>
                <a:lnTo>
                  <a:pt x="7513073" y="4816793"/>
                </a:lnTo>
                <a:lnTo>
                  <a:pt x="7497704" y="4803458"/>
                </a:lnTo>
                <a:lnTo>
                  <a:pt x="7482335" y="4789488"/>
                </a:lnTo>
                <a:lnTo>
                  <a:pt x="7467301" y="4775518"/>
                </a:lnTo>
                <a:lnTo>
                  <a:pt x="7452600" y="4760913"/>
                </a:lnTo>
                <a:lnTo>
                  <a:pt x="6518455" y="3828098"/>
                </a:lnTo>
                <a:lnTo>
                  <a:pt x="6513777" y="3823335"/>
                </a:lnTo>
                <a:lnTo>
                  <a:pt x="6509769" y="3818573"/>
                </a:lnTo>
                <a:lnTo>
                  <a:pt x="6506093" y="3813493"/>
                </a:lnTo>
                <a:lnTo>
                  <a:pt x="6502752" y="3808413"/>
                </a:lnTo>
                <a:lnTo>
                  <a:pt x="6499412" y="3803333"/>
                </a:lnTo>
                <a:lnTo>
                  <a:pt x="6496405" y="3798253"/>
                </a:lnTo>
                <a:lnTo>
                  <a:pt x="6493732" y="3792855"/>
                </a:lnTo>
                <a:lnTo>
                  <a:pt x="6491393" y="3787458"/>
                </a:lnTo>
                <a:lnTo>
                  <a:pt x="6489388" y="3781425"/>
                </a:lnTo>
                <a:lnTo>
                  <a:pt x="6487718" y="3776028"/>
                </a:lnTo>
                <a:lnTo>
                  <a:pt x="6485713" y="3770313"/>
                </a:lnTo>
                <a:lnTo>
                  <a:pt x="6484377" y="3764280"/>
                </a:lnTo>
                <a:lnTo>
                  <a:pt x="6483375" y="3758565"/>
                </a:lnTo>
                <a:lnTo>
                  <a:pt x="6482706" y="3752850"/>
                </a:lnTo>
                <a:cubicBezTo>
                  <a:pt x="6482595" y="3750839"/>
                  <a:pt x="6482483" y="3748829"/>
                  <a:pt x="6482372" y="3746818"/>
                </a:cubicBezTo>
                <a:lnTo>
                  <a:pt x="6482372" y="3740785"/>
                </a:lnTo>
                <a:lnTo>
                  <a:pt x="6482372" y="3735070"/>
                </a:lnTo>
                <a:cubicBezTo>
                  <a:pt x="6482483" y="3733059"/>
                  <a:pt x="6482595" y="3731049"/>
                  <a:pt x="6482706" y="3729038"/>
                </a:cubicBezTo>
                <a:lnTo>
                  <a:pt x="6483375" y="3723323"/>
                </a:lnTo>
                <a:lnTo>
                  <a:pt x="6484377" y="3717608"/>
                </a:lnTo>
                <a:lnTo>
                  <a:pt x="6485713" y="3711575"/>
                </a:lnTo>
                <a:lnTo>
                  <a:pt x="6487718" y="3705860"/>
                </a:lnTo>
                <a:lnTo>
                  <a:pt x="6489388" y="3700145"/>
                </a:lnTo>
                <a:lnTo>
                  <a:pt x="6491393" y="3694748"/>
                </a:lnTo>
                <a:lnTo>
                  <a:pt x="6493732" y="3689033"/>
                </a:lnTo>
                <a:lnTo>
                  <a:pt x="6496405" y="3683635"/>
                </a:lnTo>
                <a:lnTo>
                  <a:pt x="6499412" y="3678238"/>
                </a:lnTo>
                <a:lnTo>
                  <a:pt x="6502752" y="3673158"/>
                </a:lnTo>
                <a:lnTo>
                  <a:pt x="6506093" y="3668078"/>
                </a:lnTo>
                <a:lnTo>
                  <a:pt x="6509769" y="3662998"/>
                </a:lnTo>
                <a:lnTo>
                  <a:pt x="6513777" y="3658235"/>
                </a:lnTo>
                <a:lnTo>
                  <a:pt x="6518455" y="3653790"/>
                </a:lnTo>
                <a:lnTo>
                  <a:pt x="6523133" y="3649345"/>
                </a:lnTo>
                <a:lnTo>
                  <a:pt x="6527475" y="3645218"/>
                </a:lnTo>
                <a:lnTo>
                  <a:pt x="6532821" y="3641725"/>
                </a:lnTo>
                <a:lnTo>
                  <a:pt x="6537833" y="3638233"/>
                </a:lnTo>
                <a:lnTo>
                  <a:pt x="6543178" y="3634740"/>
                </a:lnTo>
                <a:lnTo>
                  <a:pt x="6548190" y="3631883"/>
                </a:lnTo>
                <a:lnTo>
                  <a:pt x="6553535" y="3629343"/>
                </a:lnTo>
                <a:lnTo>
                  <a:pt x="6559215" y="3626803"/>
                </a:lnTo>
                <a:lnTo>
                  <a:pt x="6564895" y="3624898"/>
                </a:lnTo>
                <a:lnTo>
                  <a:pt x="6570574" y="3622675"/>
                </a:lnTo>
                <a:lnTo>
                  <a:pt x="6576254" y="3621405"/>
                </a:lnTo>
                <a:lnTo>
                  <a:pt x="6581934" y="3620135"/>
                </a:lnTo>
                <a:lnTo>
                  <a:pt x="6587948" y="3618865"/>
                </a:lnTo>
                <a:lnTo>
                  <a:pt x="6593627" y="3618230"/>
                </a:lnTo>
                <a:lnTo>
                  <a:pt x="6599641" y="3617913"/>
                </a:lnTo>
                <a:lnTo>
                  <a:pt x="6605655" y="3617595"/>
                </a:lnTo>
                <a:lnTo>
                  <a:pt x="6611669" y="3617913"/>
                </a:lnTo>
                <a:lnTo>
                  <a:pt x="6617349" y="3618230"/>
                </a:lnTo>
                <a:lnTo>
                  <a:pt x="6623028" y="3618865"/>
                </a:lnTo>
                <a:lnTo>
                  <a:pt x="6629042" y="3620135"/>
                </a:lnTo>
                <a:lnTo>
                  <a:pt x="6634722" y="3621405"/>
                </a:lnTo>
                <a:lnTo>
                  <a:pt x="6640736" y="3622675"/>
                </a:lnTo>
                <a:lnTo>
                  <a:pt x="6646415" y="3624898"/>
                </a:lnTo>
                <a:lnTo>
                  <a:pt x="6652095" y="3626803"/>
                </a:lnTo>
                <a:lnTo>
                  <a:pt x="6657441" y="3629343"/>
                </a:lnTo>
                <a:lnTo>
                  <a:pt x="6662786" y="3631883"/>
                </a:lnTo>
                <a:lnTo>
                  <a:pt x="6668132" y="3634740"/>
                </a:lnTo>
                <a:lnTo>
                  <a:pt x="6673477" y="3638233"/>
                </a:lnTo>
                <a:lnTo>
                  <a:pt x="6678489" y="3641725"/>
                </a:lnTo>
                <a:lnTo>
                  <a:pt x="6683501" y="3645218"/>
                </a:lnTo>
                <a:lnTo>
                  <a:pt x="6688178" y="3649345"/>
                </a:lnTo>
                <a:lnTo>
                  <a:pt x="6692855" y="3653790"/>
                </a:lnTo>
                <a:lnTo>
                  <a:pt x="7361725" y="4321810"/>
                </a:lnTo>
                <a:lnTo>
                  <a:pt x="7366068" y="4325938"/>
                </a:lnTo>
                <a:lnTo>
                  <a:pt x="7370746" y="4330065"/>
                </a:lnTo>
                <a:lnTo>
                  <a:pt x="7376091" y="4334193"/>
                </a:lnTo>
                <a:lnTo>
                  <a:pt x="7380769" y="4337685"/>
                </a:lnTo>
                <a:lnTo>
                  <a:pt x="7386114" y="4340860"/>
                </a:lnTo>
                <a:lnTo>
                  <a:pt x="7391460" y="4343718"/>
                </a:lnTo>
                <a:lnTo>
                  <a:pt x="7396806" y="4346575"/>
                </a:lnTo>
                <a:lnTo>
                  <a:pt x="7402485" y="4349115"/>
                </a:lnTo>
                <a:lnTo>
                  <a:pt x="7407831" y="4351020"/>
                </a:lnTo>
                <a:lnTo>
                  <a:pt x="7413511" y="4352608"/>
                </a:lnTo>
                <a:lnTo>
                  <a:pt x="7419524" y="4354513"/>
                </a:lnTo>
                <a:lnTo>
                  <a:pt x="7425204" y="4355465"/>
                </a:lnTo>
                <a:lnTo>
                  <a:pt x="7431218" y="4356418"/>
                </a:lnTo>
                <a:lnTo>
                  <a:pt x="7436898" y="4357053"/>
                </a:lnTo>
                <a:lnTo>
                  <a:pt x="7442911" y="4358005"/>
                </a:lnTo>
                <a:lnTo>
                  <a:pt x="7448591" y="4358005"/>
                </a:lnTo>
                <a:lnTo>
                  <a:pt x="7454605" y="4358005"/>
                </a:lnTo>
                <a:lnTo>
                  <a:pt x="7460619" y="4357053"/>
                </a:lnTo>
                <a:lnTo>
                  <a:pt x="7466298" y="4356418"/>
                </a:lnTo>
                <a:lnTo>
                  <a:pt x="7472312" y="4355465"/>
                </a:lnTo>
                <a:lnTo>
                  <a:pt x="7477992" y="4354513"/>
                </a:lnTo>
                <a:lnTo>
                  <a:pt x="7484006" y="4352608"/>
                </a:lnTo>
                <a:lnTo>
                  <a:pt x="7489351" y="4351020"/>
                </a:lnTo>
                <a:lnTo>
                  <a:pt x="7495031" y="4349115"/>
                </a:lnTo>
                <a:lnTo>
                  <a:pt x="7500711" y="4346575"/>
                </a:lnTo>
                <a:lnTo>
                  <a:pt x="7506056" y="4343718"/>
                </a:lnTo>
                <a:lnTo>
                  <a:pt x="7511402" y="4340860"/>
                </a:lnTo>
                <a:lnTo>
                  <a:pt x="7516414" y="4337685"/>
                </a:lnTo>
                <a:lnTo>
                  <a:pt x="7521425" y="4334193"/>
                </a:lnTo>
                <a:lnTo>
                  <a:pt x="7526771" y="4330065"/>
                </a:lnTo>
                <a:lnTo>
                  <a:pt x="7531114" y="4325938"/>
                </a:lnTo>
                <a:lnTo>
                  <a:pt x="7535791" y="4321810"/>
                </a:lnTo>
                <a:lnTo>
                  <a:pt x="7540469" y="4317048"/>
                </a:lnTo>
                <a:lnTo>
                  <a:pt x="7544478" y="4312285"/>
                </a:lnTo>
                <a:lnTo>
                  <a:pt x="7548153" y="4307523"/>
                </a:lnTo>
                <a:lnTo>
                  <a:pt x="7551494" y="4302443"/>
                </a:lnTo>
                <a:lnTo>
                  <a:pt x="7554835" y="4297363"/>
                </a:lnTo>
                <a:lnTo>
                  <a:pt x="7557842" y="4292283"/>
                </a:lnTo>
                <a:lnTo>
                  <a:pt x="7560515" y="4286568"/>
                </a:lnTo>
                <a:lnTo>
                  <a:pt x="7562854" y="4281170"/>
                </a:lnTo>
                <a:lnTo>
                  <a:pt x="7564858" y="4275455"/>
                </a:lnTo>
                <a:lnTo>
                  <a:pt x="7566863" y="4270058"/>
                </a:lnTo>
                <a:lnTo>
                  <a:pt x="7568533" y="4264025"/>
                </a:lnTo>
                <a:lnTo>
                  <a:pt x="7569870" y="4258310"/>
                </a:lnTo>
                <a:lnTo>
                  <a:pt x="7570872" y="4252595"/>
                </a:lnTo>
                <a:cubicBezTo>
                  <a:pt x="7571095" y="4250584"/>
                  <a:pt x="7571317" y="4248574"/>
                  <a:pt x="7571540" y="4246563"/>
                </a:cubicBezTo>
                <a:cubicBezTo>
                  <a:pt x="7571651" y="4244658"/>
                  <a:pt x="7571763" y="4242753"/>
                  <a:pt x="7571874" y="4240848"/>
                </a:cubicBezTo>
                <a:lnTo>
                  <a:pt x="7571874" y="4234815"/>
                </a:lnTo>
                <a:lnTo>
                  <a:pt x="7571874" y="4228783"/>
                </a:lnTo>
                <a:cubicBezTo>
                  <a:pt x="7571763" y="4226878"/>
                  <a:pt x="7571651" y="4224973"/>
                  <a:pt x="7571540" y="4223068"/>
                </a:cubicBezTo>
                <a:cubicBezTo>
                  <a:pt x="7571317" y="4221163"/>
                  <a:pt x="7571095" y="4219258"/>
                  <a:pt x="7570872" y="4217353"/>
                </a:cubicBezTo>
                <a:lnTo>
                  <a:pt x="7569870" y="4211320"/>
                </a:lnTo>
                <a:lnTo>
                  <a:pt x="7568533" y="4205605"/>
                </a:lnTo>
                <a:lnTo>
                  <a:pt x="7566863" y="4199890"/>
                </a:lnTo>
                <a:lnTo>
                  <a:pt x="7564858" y="4194175"/>
                </a:lnTo>
                <a:lnTo>
                  <a:pt x="7562854" y="4188460"/>
                </a:lnTo>
                <a:lnTo>
                  <a:pt x="7560515" y="4183063"/>
                </a:lnTo>
                <a:lnTo>
                  <a:pt x="7557842" y="4177665"/>
                </a:lnTo>
                <a:lnTo>
                  <a:pt x="7554835" y="4172268"/>
                </a:lnTo>
                <a:lnTo>
                  <a:pt x="7551494" y="4166870"/>
                </a:lnTo>
                <a:lnTo>
                  <a:pt x="7548153" y="4161790"/>
                </a:lnTo>
                <a:lnTo>
                  <a:pt x="7544478" y="4157028"/>
                </a:lnTo>
                <a:lnTo>
                  <a:pt x="7540469" y="4152265"/>
                </a:lnTo>
                <a:lnTo>
                  <a:pt x="7535791" y="4147820"/>
                </a:lnTo>
                <a:lnTo>
                  <a:pt x="7148903" y="3761423"/>
                </a:lnTo>
                <a:lnTo>
                  <a:pt x="6952786" y="3565208"/>
                </a:lnTo>
                <a:lnTo>
                  <a:pt x="6948108" y="3560445"/>
                </a:lnTo>
                <a:lnTo>
                  <a:pt x="6944099" y="3555683"/>
                </a:lnTo>
                <a:lnTo>
                  <a:pt x="6940424" y="3550920"/>
                </a:lnTo>
                <a:lnTo>
                  <a:pt x="6936749" y="3545840"/>
                </a:lnTo>
                <a:lnTo>
                  <a:pt x="6933408" y="3540760"/>
                </a:lnTo>
                <a:lnTo>
                  <a:pt x="6930735" y="3535680"/>
                </a:lnTo>
                <a:lnTo>
                  <a:pt x="6928062" y="3529965"/>
                </a:lnTo>
                <a:lnTo>
                  <a:pt x="6925724" y="3524568"/>
                </a:lnTo>
                <a:lnTo>
                  <a:pt x="6923385" y="3518853"/>
                </a:lnTo>
                <a:lnTo>
                  <a:pt x="6921380" y="3513455"/>
                </a:lnTo>
                <a:lnTo>
                  <a:pt x="6920044" y="3507423"/>
                </a:lnTo>
                <a:lnTo>
                  <a:pt x="6918708" y="3501708"/>
                </a:lnTo>
                <a:lnTo>
                  <a:pt x="6917705" y="3495993"/>
                </a:lnTo>
                <a:cubicBezTo>
                  <a:pt x="6917482" y="3493982"/>
                  <a:pt x="6917260" y="3491971"/>
                  <a:pt x="6917037" y="3489960"/>
                </a:cubicBezTo>
                <a:cubicBezTo>
                  <a:pt x="6916926" y="3488055"/>
                  <a:pt x="6916814" y="3486150"/>
                  <a:pt x="6916703" y="3484245"/>
                </a:cubicBezTo>
                <a:cubicBezTo>
                  <a:pt x="6916592" y="3482234"/>
                  <a:pt x="6916480" y="3480224"/>
                  <a:pt x="6916369" y="3478213"/>
                </a:cubicBezTo>
                <a:cubicBezTo>
                  <a:pt x="6916480" y="3476202"/>
                  <a:pt x="6916592" y="3474191"/>
                  <a:pt x="6916703" y="3472180"/>
                </a:cubicBezTo>
                <a:cubicBezTo>
                  <a:pt x="6916814" y="3470275"/>
                  <a:pt x="6916926" y="3468370"/>
                  <a:pt x="6917037" y="3466465"/>
                </a:cubicBezTo>
                <a:cubicBezTo>
                  <a:pt x="6917260" y="3464560"/>
                  <a:pt x="6917482" y="3462655"/>
                  <a:pt x="6917705" y="3460750"/>
                </a:cubicBezTo>
                <a:lnTo>
                  <a:pt x="6918708" y="3454718"/>
                </a:lnTo>
                <a:lnTo>
                  <a:pt x="6920044" y="3449003"/>
                </a:lnTo>
                <a:lnTo>
                  <a:pt x="6921380" y="3443288"/>
                </a:lnTo>
                <a:lnTo>
                  <a:pt x="6923385" y="3437255"/>
                </a:lnTo>
                <a:lnTo>
                  <a:pt x="6925724" y="3431858"/>
                </a:lnTo>
                <a:lnTo>
                  <a:pt x="6928062" y="3426460"/>
                </a:lnTo>
                <a:lnTo>
                  <a:pt x="6930735" y="3421063"/>
                </a:lnTo>
                <a:lnTo>
                  <a:pt x="6933408" y="3415348"/>
                </a:lnTo>
                <a:lnTo>
                  <a:pt x="6936749" y="3410268"/>
                </a:lnTo>
                <a:lnTo>
                  <a:pt x="6940424" y="3405505"/>
                </a:lnTo>
                <a:lnTo>
                  <a:pt x="6944099" y="3400425"/>
                </a:lnTo>
                <a:lnTo>
                  <a:pt x="6948108" y="3395663"/>
                </a:lnTo>
                <a:lnTo>
                  <a:pt x="6952786" y="3391218"/>
                </a:lnTo>
                <a:lnTo>
                  <a:pt x="6957129" y="3386773"/>
                </a:lnTo>
                <a:lnTo>
                  <a:pt x="6961807" y="3382645"/>
                </a:lnTo>
                <a:lnTo>
                  <a:pt x="6967152" y="3378835"/>
                </a:lnTo>
                <a:lnTo>
                  <a:pt x="6971830" y="3375343"/>
                </a:lnTo>
                <a:lnTo>
                  <a:pt x="6976841" y="3372168"/>
                </a:lnTo>
                <a:lnTo>
                  <a:pt x="6982521" y="3369310"/>
                </a:lnTo>
                <a:lnTo>
                  <a:pt x="6987866" y="3366453"/>
                </a:lnTo>
                <a:lnTo>
                  <a:pt x="6993546" y="3364230"/>
                </a:lnTo>
                <a:lnTo>
                  <a:pt x="6998892" y="3362008"/>
                </a:lnTo>
                <a:lnTo>
                  <a:pt x="7004571" y="3360103"/>
                </a:lnTo>
                <a:lnTo>
                  <a:pt x="7010585" y="3358833"/>
                </a:lnTo>
                <a:lnTo>
                  <a:pt x="7016265" y="3357245"/>
                </a:lnTo>
                <a:lnTo>
                  <a:pt x="7022279" y="3356293"/>
                </a:lnTo>
                <a:lnTo>
                  <a:pt x="7027958" y="3355658"/>
                </a:lnTo>
                <a:lnTo>
                  <a:pt x="7033972" y="3355340"/>
                </a:lnTo>
                <a:lnTo>
                  <a:pt x="7039652" y="3355023"/>
                </a:lnTo>
                <a:lnTo>
                  <a:pt x="7045666" y="3355340"/>
                </a:lnTo>
                <a:lnTo>
                  <a:pt x="7051680" y="3355658"/>
                </a:lnTo>
                <a:lnTo>
                  <a:pt x="7057359" y="3356293"/>
                </a:lnTo>
                <a:lnTo>
                  <a:pt x="7063373" y="3357245"/>
                </a:lnTo>
                <a:lnTo>
                  <a:pt x="7069053" y="3358833"/>
                </a:lnTo>
                <a:lnTo>
                  <a:pt x="7075067" y="3360103"/>
                </a:lnTo>
                <a:lnTo>
                  <a:pt x="7080412" y="3362008"/>
                </a:lnTo>
                <a:lnTo>
                  <a:pt x="7086092" y="3364230"/>
                </a:lnTo>
                <a:lnTo>
                  <a:pt x="7091772" y="3366453"/>
                </a:lnTo>
                <a:lnTo>
                  <a:pt x="7097117" y="3369310"/>
                </a:lnTo>
                <a:lnTo>
                  <a:pt x="7102463" y="3372168"/>
                </a:lnTo>
                <a:lnTo>
                  <a:pt x="7107474" y="3375343"/>
                </a:lnTo>
                <a:lnTo>
                  <a:pt x="7112486" y="3378835"/>
                </a:lnTo>
                <a:lnTo>
                  <a:pt x="7117497" y="3382645"/>
                </a:lnTo>
                <a:lnTo>
                  <a:pt x="7122175" y="3386773"/>
                </a:lnTo>
                <a:lnTo>
                  <a:pt x="7126852" y="3391218"/>
                </a:lnTo>
                <a:lnTo>
                  <a:pt x="7334329" y="3598228"/>
                </a:lnTo>
                <a:lnTo>
                  <a:pt x="7338672" y="3602673"/>
                </a:lnTo>
                <a:lnTo>
                  <a:pt x="7343349" y="3606800"/>
                </a:lnTo>
                <a:lnTo>
                  <a:pt x="7348695" y="3610610"/>
                </a:lnTo>
                <a:lnTo>
                  <a:pt x="7353372" y="3613785"/>
                </a:lnTo>
                <a:lnTo>
                  <a:pt x="7358718" y="3617278"/>
                </a:lnTo>
                <a:lnTo>
                  <a:pt x="7364064" y="3620135"/>
                </a:lnTo>
                <a:lnTo>
                  <a:pt x="7369409" y="3622675"/>
                </a:lnTo>
                <a:lnTo>
                  <a:pt x="7375089" y="3625215"/>
                </a:lnTo>
                <a:lnTo>
                  <a:pt x="7380435" y="3627120"/>
                </a:lnTo>
                <a:lnTo>
                  <a:pt x="7386114" y="3629343"/>
                </a:lnTo>
                <a:lnTo>
                  <a:pt x="7392128" y="3630613"/>
                </a:lnTo>
                <a:lnTo>
                  <a:pt x="7397808" y="3631883"/>
                </a:lnTo>
                <a:lnTo>
                  <a:pt x="7403822" y="3633153"/>
                </a:lnTo>
                <a:lnTo>
                  <a:pt x="7409501" y="3633788"/>
                </a:lnTo>
                <a:lnTo>
                  <a:pt x="7415515" y="3634105"/>
                </a:lnTo>
                <a:lnTo>
                  <a:pt x="7421195" y="3634105"/>
                </a:lnTo>
                <a:lnTo>
                  <a:pt x="7427209" y="3634105"/>
                </a:lnTo>
                <a:lnTo>
                  <a:pt x="7433223" y="3633788"/>
                </a:lnTo>
                <a:lnTo>
                  <a:pt x="7438902" y="3633153"/>
                </a:lnTo>
                <a:lnTo>
                  <a:pt x="7444916" y="3631883"/>
                </a:lnTo>
                <a:lnTo>
                  <a:pt x="7450596" y="3630613"/>
                </a:lnTo>
                <a:lnTo>
                  <a:pt x="7456610" y="3629343"/>
                </a:lnTo>
                <a:lnTo>
                  <a:pt x="7461955" y="3627120"/>
                </a:lnTo>
                <a:lnTo>
                  <a:pt x="7467635" y="3625215"/>
                </a:lnTo>
                <a:lnTo>
                  <a:pt x="7473315" y="3622675"/>
                </a:lnTo>
                <a:lnTo>
                  <a:pt x="7478660" y="3620135"/>
                </a:lnTo>
                <a:lnTo>
                  <a:pt x="7484006" y="3617278"/>
                </a:lnTo>
                <a:lnTo>
                  <a:pt x="7489017" y="3613785"/>
                </a:lnTo>
                <a:lnTo>
                  <a:pt x="7494029" y="3610610"/>
                </a:lnTo>
                <a:lnTo>
                  <a:pt x="7499374" y="3606800"/>
                </a:lnTo>
                <a:lnTo>
                  <a:pt x="7503718" y="3602673"/>
                </a:lnTo>
                <a:lnTo>
                  <a:pt x="7508395" y="3598228"/>
                </a:lnTo>
                <a:lnTo>
                  <a:pt x="7513073" y="3593783"/>
                </a:lnTo>
                <a:lnTo>
                  <a:pt x="7517082" y="3589020"/>
                </a:lnTo>
                <a:lnTo>
                  <a:pt x="7520757" y="3583940"/>
                </a:lnTo>
                <a:lnTo>
                  <a:pt x="7524098" y="3578860"/>
                </a:lnTo>
                <a:lnTo>
                  <a:pt x="7527439" y="3573463"/>
                </a:lnTo>
                <a:lnTo>
                  <a:pt x="7530446" y="3568383"/>
                </a:lnTo>
                <a:lnTo>
                  <a:pt x="7533119" y="3562985"/>
                </a:lnTo>
                <a:lnTo>
                  <a:pt x="7535457" y="3557588"/>
                </a:lnTo>
                <a:lnTo>
                  <a:pt x="7537462" y="3551873"/>
                </a:lnTo>
                <a:lnTo>
                  <a:pt x="7539467" y="3546158"/>
                </a:lnTo>
                <a:lnTo>
                  <a:pt x="7541137" y="3540443"/>
                </a:lnTo>
                <a:lnTo>
                  <a:pt x="7542473" y="3534410"/>
                </a:lnTo>
                <a:lnTo>
                  <a:pt x="7543476" y="3528695"/>
                </a:lnTo>
                <a:cubicBezTo>
                  <a:pt x="7543699" y="3526790"/>
                  <a:pt x="7543921" y="3524885"/>
                  <a:pt x="7544144" y="3522980"/>
                </a:cubicBezTo>
                <a:cubicBezTo>
                  <a:pt x="7544255" y="3520969"/>
                  <a:pt x="7544367" y="3518959"/>
                  <a:pt x="7544478" y="3516948"/>
                </a:cubicBezTo>
                <a:lnTo>
                  <a:pt x="7544478" y="3511233"/>
                </a:lnTo>
                <a:lnTo>
                  <a:pt x="7544478" y="3505200"/>
                </a:lnTo>
                <a:cubicBezTo>
                  <a:pt x="7544367" y="3503189"/>
                  <a:pt x="7544255" y="3501179"/>
                  <a:pt x="7544144" y="3499168"/>
                </a:cubicBezTo>
                <a:cubicBezTo>
                  <a:pt x="7543921" y="3497263"/>
                  <a:pt x="7543699" y="3495358"/>
                  <a:pt x="7543476" y="3493453"/>
                </a:cubicBezTo>
                <a:lnTo>
                  <a:pt x="7542473" y="3487738"/>
                </a:lnTo>
                <a:lnTo>
                  <a:pt x="7541137" y="3481705"/>
                </a:lnTo>
                <a:lnTo>
                  <a:pt x="7539467" y="3475990"/>
                </a:lnTo>
                <a:lnTo>
                  <a:pt x="7537462" y="3470593"/>
                </a:lnTo>
                <a:lnTo>
                  <a:pt x="7535457" y="3464878"/>
                </a:lnTo>
                <a:lnTo>
                  <a:pt x="7533119" y="3459163"/>
                </a:lnTo>
                <a:lnTo>
                  <a:pt x="7530446" y="3453765"/>
                </a:lnTo>
                <a:lnTo>
                  <a:pt x="7527439" y="3448685"/>
                </a:lnTo>
                <a:lnTo>
                  <a:pt x="7524098" y="3443605"/>
                </a:lnTo>
                <a:lnTo>
                  <a:pt x="7520757" y="3438525"/>
                </a:lnTo>
                <a:lnTo>
                  <a:pt x="7517082" y="3433763"/>
                </a:lnTo>
                <a:lnTo>
                  <a:pt x="7513073" y="3428683"/>
                </a:lnTo>
                <a:lnTo>
                  <a:pt x="7508395" y="3423920"/>
                </a:lnTo>
                <a:lnTo>
                  <a:pt x="6839860" y="2756218"/>
                </a:lnTo>
                <a:lnTo>
                  <a:pt x="6836519" y="2753043"/>
                </a:lnTo>
                <a:lnTo>
                  <a:pt x="6833178" y="2749233"/>
                </a:lnTo>
                <a:lnTo>
                  <a:pt x="6826830" y="2741295"/>
                </a:lnTo>
                <a:lnTo>
                  <a:pt x="6821818" y="2733040"/>
                </a:lnTo>
                <a:lnTo>
                  <a:pt x="6817141" y="2724468"/>
                </a:lnTo>
                <a:lnTo>
                  <a:pt x="6812797" y="2715895"/>
                </a:lnTo>
                <a:lnTo>
                  <a:pt x="6809791" y="2707005"/>
                </a:lnTo>
                <a:lnTo>
                  <a:pt x="6807452" y="2697798"/>
                </a:lnTo>
                <a:lnTo>
                  <a:pt x="6805447" y="268859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="" xmlns:a16="http://schemas.microsoft.com/office/drawing/2014/main" id="{4CBE916B-0464-4BFD-886B-9D8AA467345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5037736" cy="4110086"/>
          </a:xfrm>
          <a:custGeom>
            <a:avLst/>
            <a:gdLst>
              <a:gd name="connsiteX0" fmla="*/ 5037736 w 5037736"/>
              <a:gd name="connsiteY0" fmla="*/ 0 h 4110086"/>
              <a:gd name="connsiteX1" fmla="*/ 0 w 5037736"/>
              <a:gd name="connsiteY1" fmla="*/ 0 h 4110086"/>
              <a:gd name="connsiteX2" fmla="*/ 2696252 w 5037736"/>
              <a:gd name="connsiteY2" fmla="*/ 2688414 h 4110086"/>
              <a:gd name="connsiteX3" fmla="*/ 2695583 w 5037736"/>
              <a:gd name="connsiteY3" fmla="*/ 2681112 h 4110086"/>
              <a:gd name="connsiteX4" fmla="*/ 2694915 w 5037736"/>
              <a:gd name="connsiteY4" fmla="*/ 2674127 h 4110086"/>
              <a:gd name="connsiteX5" fmla="*/ 2694915 w 5037736"/>
              <a:gd name="connsiteY5" fmla="*/ 2667143 h 4110086"/>
              <a:gd name="connsiteX6" fmla="*/ 2695249 w 5037736"/>
              <a:gd name="connsiteY6" fmla="*/ 2660158 h 4110086"/>
              <a:gd name="connsiteX7" fmla="*/ 2695918 w 5037736"/>
              <a:gd name="connsiteY7" fmla="*/ 2652856 h 4110086"/>
              <a:gd name="connsiteX8" fmla="*/ 2696920 w 5037736"/>
              <a:gd name="connsiteY8" fmla="*/ 2645872 h 4110086"/>
              <a:gd name="connsiteX9" fmla="*/ 2698590 w 5037736"/>
              <a:gd name="connsiteY9" fmla="*/ 2638887 h 4110086"/>
              <a:gd name="connsiteX10" fmla="*/ 2700260 w 5037736"/>
              <a:gd name="connsiteY10" fmla="*/ 2631903 h 4110086"/>
              <a:gd name="connsiteX11" fmla="*/ 2702599 w 5037736"/>
              <a:gd name="connsiteY11" fmla="*/ 2625235 h 4110086"/>
              <a:gd name="connsiteX12" fmla="*/ 2705605 w 5037736"/>
              <a:gd name="connsiteY12" fmla="*/ 2618568 h 4110086"/>
              <a:gd name="connsiteX13" fmla="*/ 2708946 w 5037736"/>
              <a:gd name="connsiteY13" fmla="*/ 2612219 h 4110086"/>
              <a:gd name="connsiteX14" fmla="*/ 2712287 w 5037736"/>
              <a:gd name="connsiteY14" fmla="*/ 2605552 h 4110086"/>
              <a:gd name="connsiteX15" fmla="*/ 2716296 w 5037736"/>
              <a:gd name="connsiteY15" fmla="*/ 2599520 h 4110086"/>
              <a:gd name="connsiteX16" fmla="*/ 2720973 w 5037736"/>
              <a:gd name="connsiteY16" fmla="*/ 2593488 h 4110086"/>
              <a:gd name="connsiteX17" fmla="*/ 2725649 w 5037736"/>
              <a:gd name="connsiteY17" fmla="*/ 2587773 h 4110086"/>
              <a:gd name="connsiteX18" fmla="*/ 2730660 w 5037736"/>
              <a:gd name="connsiteY18" fmla="*/ 2582058 h 4110086"/>
              <a:gd name="connsiteX19" fmla="*/ 2735337 w 5037736"/>
              <a:gd name="connsiteY19" fmla="*/ 2577931 h 4110086"/>
              <a:gd name="connsiteX20" fmla="*/ 2740014 w 5037736"/>
              <a:gd name="connsiteY20" fmla="*/ 2573804 h 4110086"/>
              <a:gd name="connsiteX21" fmla="*/ 2745025 w 5037736"/>
              <a:gd name="connsiteY21" fmla="*/ 2569994 h 4110086"/>
              <a:gd name="connsiteX22" fmla="*/ 2750036 w 5037736"/>
              <a:gd name="connsiteY22" fmla="*/ 2566184 h 4110086"/>
              <a:gd name="connsiteX23" fmla="*/ 2755381 w 5037736"/>
              <a:gd name="connsiteY23" fmla="*/ 2563327 h 4110086"/>
              <a:gd name="connsiteX24" fmla="*/ 2760726 w 5037736"/>
              <a:gd name="connsiteY24" fmla="*/ 2560152 h 4110086"/>
              <a:gd name="connsiteX25" fmla="*/ 2766072 w 5037736"/>
              <a:gd name="connsiteY25" fmla="*/ 2557295 h 4110086"/>
              <a:gd name="connsiteX26" fmla="*/ 2771417 w 5037736"/>
              <a:gd name="connsiteY26" fmla="*/ 2555073 h 4110086"/>
              <a:gd name="connsiteX27" fmla="*/ 2777096 w 5037736"/>
              <a:gd name="connsiteY27" fmla="*/ 2552850 h 4110086"/>
              <a:gd name="connsiteX28" fmla="*/ 2782775 w 5037736"/>
              <a:gd name="connsiteY28" fmla="*/ 2551263 h 4110086"/>
              <a:gd name="connsiteX29" fmla="*/ 2788788 w 5037736"/>
              <a:gd name="connsiteY29" fmla="*/ 2549675 h 4110086"/>
              <a:gd name="connsiteX30" fmla="*/ 2794467 w 5037736"/>
              <a:gd name="connsiteY30" fmla="*/ 2548406 h 4110086"/>
              <a:gd name="connsiteX31" fmla="*/ 2800146 w 5037736"/>
              <a:gd name="connsiteY31" fmla="*/ 2547453 h 4110086"/>
              <a:gd name="connsiteX32" fmla="*/ 2806159 w 5037736"/>
              <a:gd name="connsiteY32" fmla="*/ 2546818 h 4110086"/>
              <a:gd name="connsiteX33" fmla="*/ 2811839 w 5037736"/>
              <a:gd name="connsiteY33" fmla="*/ 2546183 h 4110086"/>
              <a:gd name="connsiteX34" fmla="*/ 2817852 w 5037736"/>
              <a:gd name="connsiteY34" fmla="*/ 2546183 h 4110086"/>
              <a:gd name="connsiteX35" fmla="*/ 2823865 w 5037736"/>
              <a:gd name="connsiteY35" fmla="*/ 2546183 h 4110086"/>
              <a:gd name="connsiteX36" fmla="*/ 2829878 w 5037736"/>
              <a:gd name="connsiteY36" fmla="*/ 2546818 h 4110086"/>
              <a:gd name="connsiteX37" fmla="*/ 2835557 w 5037736"/>
              <a:gd name="connsiteY37" fmla="*/ 2547453 h 4110086"/>
              <a:gd name="connsiteX38" fmla="*/ 2841236 w 5037736"/>
              <a:gd name="connsiteY38" fmla="*/ 2548406 h 4110086"/>
              <a:gd name="connsiteX39" fmla="*/ 2847250 w 5037736"/>
              <a:gd name="connsiteY39" fmla="*/ 2549675 h 4110086"/>
              <a:gd name="connsiteX40" fmla="*/ 2852929 w 5037736"/>
              <a:gd name="connsiteY40" fmla="*/ 2551263 h 4110086"/>
              <a:gd name="connsiteX41" fmla="*/ 2858608 w 5037736"/>
              <a:gd name="connsiteY41" fmla="*/ 2552850 h 4110086"/>
              <a:gd name="connsiteX42" fmla="*/ 2864287 w 5037736"/>
              <a:gd name="connsiteY42" fmla="*/ 2555073 h 4110086"/>
              <a:gd name="connsiteX43" fmla="*/ 2869966 w 5037736"/>
              <a:gd name="connsiteY43" fmla="*/ 2557295 h 4110086"/>
              <a:gd name="connsiteX44" fmla="*/ 2875311 w 5037736"/>
              <a:gd name="connsiteY44" fmla="*/ 2560152 h 4110086"/>
              <a:gd name="connsiteX45" fmla="*/ 2880322 w 5037736"/>
              <a:gd name="connsiteY45" fmla="*/ 2563327 h 4110086"/>
              <a:gd name="connsiteX46" fmla="*/ 2885667 w 5037736"/>
              <a:gd name="connsiteY46" fmla="*/ 2566184 h 4110086"/>
              <a:gd name="connsiteX47" fmla="*/ 2890678 w 5037736"/>
              <a:gd name="connsiteY47" fmla="*/ 2569994 h 4110086"/>
              <a:gd name="connsiteX48" fmla="*/ 2895689 w 5037736"/>
              <a:gd name="connsiteY48" fmla="*/ 2573804 h 4110086"/>
              <a:gd name="connsiteX49" fmla="*/ 2900366 w 5037736"/>
              <a:gd name="connsiteY49" fmla="*/ 2577931 h 4110086"/>
              <a:gd name="connsiteX50" fmla="*/ 2905043 w 5037736"/>
              <a:gd name="connsiteY50" fmla="*/ 2582058 h 4110086"/>
              <a:gd name="connsiteX51" fmla="*/ 4398989 w 5037736"/>
              <a:gd name="connsiteY51" fmla="*/ 4073893 h 4110086"/>
              <a:gd name="connsiteX52" fmla="*/ 4403332 w 5037736"/>
              <a:gd name="connsiteY52" fmla="*/ 4078338 h 4110086"/>
              <a:gd name="connsiteX53" fmla="*/ 4408009 w 5037736"/>
              <a:gd name="connsiteY53" fmla="*/ 4082465 h 4110086"/>
              <a:gd name="connsiteX54" fmla="*/ 4413020 w 5037736"/>
              <a:gd name="connsiteY54" fmla="*/ 4086275 h 4110086"/>
              <a:gd name="connsiteX55" fmla="*/ 4418031 w 5037736"/>
              <a:gd name="connsiteY55" fmla="*/ 4089767 h 4110086"/>
              <a:gd name="connsiteX56" fmla="*/ 4423042 w 5037736"/>
              <a:gd name="connsiteY56" fmla="*/ 4093259 h 4110086"/>
              <a:gd name="connsiteX57" fmla="*/ 4428721 w 5037736"/>
              <a:gd name="connsiteY57" fmla="*/ 4095799 h 4110086"/>
              <a:gd name="connsiteX58" fmla="*/ 4433732 w 5037736"/>
              <a:gd name="connsiteY58" fmla="*/ 4098656 h 4110086"/>
              <a:gd name="connsiteX59" fmla="*/ 4439745 w 5037736"/>
              <a:gd name="connsiteY59" fmla="*/ 4101196 h 4110086"/>
              <a:gd name="connsiteX60" fmla="*/ 4445090 w 5037736"/>
              <a:gd name="connsiteY60" fmla="*/ 4103101 h 4110086"/>
              <a:gd name="connsiteX61" fmla="*/ 4450769 w 5037736"/>
              <a:gd name="connsiteY61" fmla="*/ 4105006 h 4110086"/>
              <a:gd name="connsiteX62" fmla="*/ 4456449 w 5037736"/>
              <a:gd name="connsiteY62" fmla="*/ 4106593 h 4110086"/>
              <a:gd name="connsiteX63" fmla="*/ 4462127 w 5037736"/>
              <a:gd name="connsiteY63" fmla="*/ 4107863 h 4110086"/>
              <a:gd name="connsiteX64" fmla="*/ 4468140 w 5037736"/>
              <a:gd name="connsiteY64" fmla="*/ 4108816 h 4110086"/>
              <a:gd name="connsiteX65" fmla="*/ 4474154 w 5037736"/>
              <a:gd name="connsiteY65" fmla="*/ 4109451 h 4110086"/>
              <a:gd name="connsiteX66" fmla="*/ 4480167 w 5037736"/>
              <a:gd name="connsiteY66" fmla="*/ 4110086 h 4110086"/>
              <a:gd name="connsiteX67" fmla="*/ 4485846 w 5037736"/>
              <a:gd name="connsiteY67" fmla="*/ 4110086 h 4110086"/>
              <a:gd name="connsiteX68" fmla="*/ 4491526 w 5037736"/>
              <a:gd name="connsiteY68" fmla="*/ 4110086 h 4110086"/>
              <a:gd name="connsiteX69" fmla="*/ 4497538 w 5037736"/>
              <a:gd name="connsiteY69" fmla="*/ 4109451 h 4110086"/>
              <a:gd name="connsiteX70" fmla="*/ 4503551 w 5037736"/>
              <a:gd name="connsiteY70" fmla="*/ 4108816 h 4110086"/>
              <a:gd name="connsiteX71" fmla="*/ 4509565 w 5037736"/>
              <a:gd name="connsiteY71" fmla="*/ 4107863 h 4110086"/>
              <a:gd name="connsiteX72" fmla="*/ 4515244 w 5037736"/>
              <a:gd name="connsiteY72" fmla="*/ 4106593 h 4110086"/>
              <a:gd name="connsiteX73" fmla="*/ 4520589 w 5037736"/>
              <a:gd name="connsiteY73" fmla="*/ 4105006 h 4110086"/>
              <a:gd name="connsiteX74" fmla="*/ 4526602 w 5037736"/>
              <a:gd name="connsiteY74" fmla="*/ 4103101 h 4110086"/>
              <a:gd name="connsiteX75" fmla="*/ 4531948 w 5037736"/>
              <a:gd name="connsiteY75" fmla="*/ 4101196 h 4110086"/>
              <a:gd name="connsiteX76" fmla="*/ 4537960 w 5037736"/>
              <a:gd name="connsiteY76" fmla="*/ 4098656 h 4110086"/>
              <a:gd name="connsiteX77" fmla="*/ 4542971 w 5037736"/>
              <a:gd name="connsiteY77" fmla="*/ 4095799 h 4110086"/>
              <a:gd name="connsiteX78" fmla="*/ 4548650 w 5037736"/>
              <a:gd name="connsiteY78" fmla="*/ 4093259 h 4110086"/>
              <a:gd name="connsiteX79" fmla="*/ 4553661 w 5037736"/>
              <a:gd name="connsiteY79" fmla="*/ 4089767 h 4110086"/>
              <a:gd name="connsiteX80" fmla="*/ 4558672 w 5037736"/>
              <a:gd name="connsiteY80" fmla="*/ 4086275 h 4110086"/>
              <a:gd name="connsiteX81" fmla="*/ 4563683 w 5037736"/>
              <a:gd name="connsiteY81" fmla="*/ 4082465 h 4110086"/>
              <a:gd name="connsiteX82" fmla="*/ 4568360 w 5037736"/>
              <a:gd name="connsiteY82" fmla="*/ 4078338 h 4110086"/>
              <a:gd name="connsiteX83" fmla="*/ 4572704 w 5037736"/>
              <a:gd name="connsiteY83" fmla="*/ 4073893 h 4110086"/>
              <a:gd name="connsiteX84" fmla="*/ 4577381 w 5037736"/>
              <a:gd name="connsiteY84" fmla="*/ 4069448 h 4110086"/>
              <a:gd name="connsiteX85" fmla="*/ 4581389 w 5037736"/>
              <a:gd name="connsiteY85" fmla="*/ 4064686 h 4110086"/>
              <a:gd name="connsiteX86" fmla="*/ 4585064 w 5037736"/>
              <a:gd name="connsiteY86" fmla="*/ 4059606 h 4110086"/>
              <a:gd name="connsiteX87" fmla="*/ 4588738 w 5037736"/>
              <a:gd name="connsiteY87" fmla="*/ 4054844 h 4110086"/>
              <a:gd name="connsiteX88" fmla="*/ 4592079 w 5037736"/>
              <a:gd name="connsiteY88" fmla="*/ 4049447 h 4110086"/>
              <a:gd name="connsiteX89" fmla="*/ 4595086 w 5037736"/>
              <a:gd name="connsiteY89" fmla="*/ 4044367 h 4110086"/>
              <a:gd name="connsiteX90" fmla="*/ 4597424 w 5037736"/>
              <a:gd name="connsiteY90" fmla="*/ 4038653 h 4110086"/>
              <a:gd name="connsiteX91" fmla="*/ 4599763 w 5037736"/>
              <a:gd name="connsiteY91" fmla="*/ 4033256 h 4110086"/>
              <a:gd name="connsiteX92" fmla="*/ 4602101 w 5037736"/>
              <a:gd name="connsiteY92" fmla="*/ 4027859 h 4110086"/>
              <a:gd name="connsiteX93" fmla="*/ 4604106 w 5037736"/>
              <a:gd name="connsiteY93" fmla="*/ 4022144 h 4110086"/>
              <a:gd name="connsiteX94" fmla="*/ 4605776 w 5037736"/>
              <a:gd name="connsiteY94" fmla="*/ 4016112 h 4110086"/>
              <a:gd name="connsiteX95" fmla="*/ 4606778 w 5037736"/>
              <a:gd name="connsiteY95" fmla="*/ 4010397 h 4110086"/>
              <a:gd name="connsiteX96" fmla="*/ 4607781 w 5037736"/>
              <a:gd name="connsiteY96" fmla="*/ 4004683 h 4110086"/>
              <a:gd name="connsiteX97" fmla="*/ 4608448 w 5037736"/>
              <a:gd name="connsiteY97" fmla="*/ 3998650 h 4110086"/>
              <a:gd name="connsiteX98" fmla="*/ 4608782 w 5037736"/>
              <a:gd name="connsiteY98" fmla="*/ 3992936 h 4110086"/>
              <a:gd name="connsiteX99" fmla="*/ 4609117 w 5037736"/>
              <a:gd name="connsiteY99" fmla="*/ 3987221 h 4110086"/>
              <a:gd name="connsiteX100" fmla="*/ 4608782 w 5037736"/>
              <a:gd name="connsiteY100" fmla="*/ 3980872 h 4110086"/>
              <a:gd name="connsiteX101" fmla="*/ 4608448 w 5037736"/>
              <a:gd name="connsiteY101" fmla="*/ 3975157 h 4110086"/>
              <a:gd name="connsiteX102" fmla="*/ 4607781 w 5037736"/>
              <a:gd name="connsiteY102" fmla="*/ 3969442 h 4110086"/>
              <a:gd name="connsiteX103" fmla="*/ 4606778 w 5037736"/>
              <a:gd name="connsiteY103" fmla="*/ 3963410 h 4110086"/>
              <a:gd name="connsiteX104" fmla="*/ 4605776 w 5037736"/>
              <a:gd name="connsiteY104" fmla="*/ 3957696 h 4110086"/>
              <a:gd name="connsiteX105" fmla="*/ 4604106 w 5037736"/>
              <a:gd name="connsiteY105" fmla="*/ 3951981 h 4110086"/>
              <a:gd name="connsiteX106" fmla="*/ 4602101 w 5037736"/>
              <a:gd name="connsiteY106" fmla="*/ 3946584 h 4110086"/>
              <a:gd name="connsiteX107" fmla="*/ 4599763 w 5037736"/>
              <a:gd name="connsiteY107" fmla="*/ 3940552 h 4110086"/>
              <a:gd name="connsiteX108" fmla="*/ 4597424 w 5037736"/>
              <a:gd name="connsiteY108" fmla="*/ 3935155 h 4110086"/>
              <a:gd name="connsiteX109" fmla="*/ 4595086 w 5037736"/>
              <a:gd name="connsiteY109" fmla="*/ 3929757 h 4110086"/>
              <a:gd name="connsiteX110" fmla="*/ 4592079 w 5037736"/>
              <a:gd name="connsiteY110" fmla="*/ 3924678 h 4110086"/>
              <a:gd name="connsiteX111" fmla="*/ 4588738 w 5037736"/>
              <a:gd name="connsiteY111" fmla="*/ 3919281 h 4110086"/>
              <a:gd name="connsiteX112" fmla="*/ 4585064 w 5037736"/>
              <a:gd name="connsiteY112" fmla="*/ 3914201 h 4110086"/>
              <a:gd name="connsiteX113" fmla="*/ 4581389 w 5037736"/>
              <a:gd name="connsiteY113" fmla="*/ 3909121 h 4110086"/>
              <a:gd name="connsiteX114" fmla="*/ 4577381 w 5037736"/>
              <a:gd name="connsiteY114" fmla="*/ 3904677 h 4110086"/>
              <a:gd name="connsiteX115" fmla="*/ 4572704 w 5037736"/>
              <a:gd name="connsiteY115" fmla="*/ 3899914 h 4110086"/>
              <a:gd name="connsiteX116" fmla="*/ 3276525 w 5037736"/>
              <a:gd name="connsiteY116" fmla="*/ 2605234 h 4110086"/>
              <a:gd name="connsiteX117" fmla="*/ 3272182 w 5037736"/>
              <a:gd name="connsiteY117" fmla="*/ 2600472 h 4110086"/>
              <a:gd name="connsiteX118" fmla="*/ 3268174 w 5037736"/>
              <a:gd name="connsiteY118" fmla="*/ 2596027 h 4110086"/>
              <a:gd name="connsiteX119" fmla="*/ 3264165 w 5037736"/>
              <a:gd name="connsiteY119" fmla="*/ 2590948 h 4110086"/>
              <a:gd name="connsiteX120" fmla="*/ 3260824 w 5037736"/>
              <a:gd name="connsiteY120" fmla="*/ 2585868 h 4110086"/>
              <a:gd name="connsiteX121" fmla="*/ 3257818 w 5037736"/>
              <a:gd name="connsiteY121" fmla="*/ 2580788 h 4110086"/>
              <a:gd name="connsiteX122" fmla="*/ 3254811 w 5037736"/>
              <a:gd name="connsiteY122" fmla="*/ 2575709 h 4110086"/>
              <a:gd name="connsiteX123" fmla="*/ 3252138 w 5037736"/>
              <a:gd name="connsiteY123" fmla="*/ 2569994 h 4110086"/>
              <a:gd name="connsiteX124" fmla="*/ 3249466 w 5037736"/>
              <a:gd name="connsiteY124" fmla="*/ 2564597 h 4110086"/>
              <a:gd name="connsiteX125" fmla="*/ 3247461 w 5037736"/>
              <a:gd name="connsiteY125" fmla="*/ 2558882 h 4110086"/>
              <a:gd name="connsiteX126" fmla="*/ 3245791 w 5037736"/>
              <a:gd name="connsiteY126" fmla="*/ 2553168 h 4110086"/>
              <a:gd name="connsiteX127" fmla="*/ 3244121 w 5037736"/>
              <a:gd name="connsiteY127" fmla="*/ 2547453 h 4110086"/>
              <a:gd name="connsiteX128" fmla="*/ 3242785 w 5037736"/>
              <a:gd name="connsiteY128" fmla="*/ 2541738 h 4110086"/>
              <a:gd name="connsiteX129" fmla="*/ 3241782 w 5037736"/>
              <a:gd name="connsiteY129" fmla="*/ 2536024 h 4110086"/>
              <a:gd name="connsiteX130" fmla="*/ 3241114 w 5037736"/>
              <a:gd name="connsiteY130" fmla="*/ 2529992 h 4110086"/>
              <a:gd name="connsiteX131" fmla="*/ 3240780 w 5037736"/>
              <a:gd name="connsiteY131" fmla="*/ 2524277 h 4110086"/>
              <a:gd name="connsiteX132" fmla="*/ 3240780 w 5037736"/>
              <a:gd name="connsiteY132" fmla="*/ 2518245 h 4110086"/>
              <a:gd name="connsiteX133" fmla="*/ 3240780 w 5037736"/>
              <a:gd name="connsiteY133" fmla="*/ 2512213 h 4110086"/>
              <a:gd name="connsiteX134" fmla="*/ 3241114 w 5037736"/>
              <a:gd name="connsiteY134" fmla="*/ 2506498 h 4110086"/>
              <a:gd name="connsiteX135" fmla="*/ 3241782 w 5037736"/>
              <a:gd name="connsiteY135" fmla="*/ 2500784 h 4110086"/>
              <a:gd name="connsiteX136" fmla="*/ 3242785 w 5037736"/>
              <a:gd name="connsiteY136" fmla="*/ 2494752 h 4110086"/>
              <a:gd name="connsiteX137" fmla="*/ 3244121 w 5037736"/>
              <a:gd name="connsiteY137" fmla="*/ 2489037 h 4110086"/>
              <a:gd name="connsiteX138" fmla="*/ 3245791 w 5037736"/>
              <a:gd name="connsiteY138" fmla="*/ 2483322 h 4110086"/>
              <a:gd name="connsiteX139" fmla="*/ 3247461 w 5037736"/>
              <a:gd name="connsiteY139" fmla="*/ 2477290 h 4110086"/>
              <a:gd name="connsiteX140" fmla="*/ 3249466 w 5037736"/>
              <a:gd name="connsiteY140" fmla="*/ 2471893 h 4110086"/>
              <a:gd name="connsiteX141" fmla="*/ 3252138 w 5037736"/>
              <a:gd name="connsiteY141" fmla="*/ 2466496 h 4110086"/>
              <a:gd name="connsiteX142" fmla="*/ 3254811 w 5037736"/>
              <a:gd name="connsiteY142" fmla="*/ 2461099 h 4110086"/>
              <a:gd name="connsiteX143" fmla="*/ 3257818 w 5037736"/>
              <a:gd name="connsiteY143" fmla="*/ 2455702 h 4110086"/>
              <a:gd name="connsiteX144" fmla="*/ 3260824 w 5037736"/>
              <a:gd name="connsiteY144" fmla="*/ 2450304 h 4110086"/>
              <a:gd name="connsiteX145" fmla="*/ 3264165 w 5037736"/>
              <a:gd name="connsiteY145" fmla="*/ 2445542 h 4110086"/>
              <a:gd name="connsiteX146" fmla="*/ 3268174 w 5037736"/>
              <a:gd name="connsiteY146" fmla="*/ 2440463 h 4110086"/>
              <a:gd name="connsiteX147" fmla="*/ 3272182 w 5037736"/>
              <a:gd name="connsiteY147" fmla="*/ 2435700 h 4110086"/>
              <a:gd name="connsiteX148" fmla="*/ 3276525 w 5037736"/>
              <a:gd name="connsiteY148" fmla="*/ 2431256 h 4110086"/>
              <a:gd name="connsiteX149" fmla="*/ 3281536 w 5037736"/>
              <a:gd name="connsiteY149" fmla="*/ 2426811 h 4110086"/>
              <a:gd name="connsiteX150" fmla="*/ 3285879 w 5037736"/>
              <a:gd name="connsiteY150" fmla="*/ 2422684 h 4110086"/>
              <a:gd name="connsiteX151" fmla="*/ 3290890 w 5037736"/>
              <a:gd name="connsiteY151" fmla="*/ 2418874 h 4110086"/>
              <a:gd name="connsiteX152" fmla="*/ 3296235 w 5037736"/>
              <a:gd name="connsiteY152" fmla="*/ 2415382 h 4110086"/>
              <a:gd name="connsiteX153" fmla="*/ 3301246 w 5037736"/>
              <a:gd name="connsiteY153" fmla="*/ 2412207 h 4110086"/>
              <a:gd name="connsiteX154" fmla="*/ 3306591 w 5037736"/>
              <a:gd name="connsiteY154" fmla="*/ 2409350 h 4110086"/>
              <a:gd name="connsiteX155" fmla="*/ 3311936 w 5037736"/>
              <a:gd name="connsiteY155" fmla="*/ 2406492 h 4110086"/>
              <a:gd name="connsiteX156" fmla="*/ 3317281 w 5037736"/>
              <a:gd name="connsiteY156" fmla="*/ 2404270 h 4110086"/>
              <a:gd name="connsiteX157" fmla="*/ 3323295 w 5037736"/>
              <a:gd name="connsiteY157" fmla="*/ 2402048 h 4110086"/>
              <a:gd name="connsiteX158" fmla="*/ 3328640 w 5037736"/>
              <a:gd name="connsiteY158" fmla="*/ 2400143 h 4110086"/>
              <a:gd name="connsiteX159" fmla="*/ 3334653 w 5037736"/>
              <a:gd name="connsiteY159" fmla="*/ 2398873 h 4110086"/>
              <a:gd name="connsiteX160" fmla="*/ 3340332 w 5037736"/>
              <a:gd name="connsiteY160" fmla="*/ 2397285 h 4110086"/>
              <a:gd name="connsiteX161" fmla="*/ 3346011 w 5037736"/>
              <a:gd name="connsiteY161" fmla="*/ 2396333 h 4110086"/>
              <a:gd name="connsiteX162" fmla="*/ 3352024 w 5037736"/>
              <a:gd name="connsiteY162" fmla="*/ 2395698 h 4110086"/>
              <a:gd name="connsiteX163" fmla="*/ 3357703 w 5037736"/>
              <a:gd name="connsiteY163" fmla="*/ 2395381 h 4110086"/>
              <a:gd name="connsiteX164" fmla="*/ 3364051 w 5037736"/>
              <a:gd name="connsiteY164" fmla="*/ 2395381 h 4110086"/>
              <a:gd name="connsiteX165" fmla="*/ 3369730 w 5037736"/>
              <a:gd name="connsiteY165" fmla="*/ 2395381 h 4110086"/>
              <a:gd name="connsiteX166" fmla="*/ 3375743 w 5037736"/>
              <a:gd name="connsiteY166" fmla="*/ 2395698 h 4110086"/>
              <a:gd name="connsiteX167" fmla="*/ 3381422 w 5037736"/>
              <a:gd name="connsiteY167" fmla="*/ 2396333 h 4110086"/>
              <a:gd name="connsiteX168" fmla="*/ 3387101 w 5037736"/>
              <a:gd name="connsiteY168" fmla="*/ 2397285 h 4110086"/>
              <a:gd name="connsiteX169" fmla="*/ 3393114 w 5037736"/>
              <a:gd name="connsiteY169" fmla="*/ 2398873 h 4110086"/>
              <a:gd name="connsiteX170" fmla="*/ 3398794 w 5037736"/>
              <a:gd name="connsiteY170" fmla="*/ 2400143 h 4110086"/>
              <a:gd name="connsiteX171" fmla="*/ 3404807 w 5037736"/>
              <a:gd name="connsiteY171" fmla="*/ 2402048 h 4110086"/>
              <a:gd name="connsiteX172" fmla="*/ 3410152 w 5037736"/>
              <a:gd name="connsiteY172" fmla="*/ 2404270 h 4110086"/>
              <a:gd name="connsiteX173" fmla="*/ 3415831 w 5037736"/>
              <a:gd name="connsiteY173" fmla="*/ 2406492 h 4110086"/>
              <a:gd name="connsiteX174" fmla="*/ 3421176 w 5037736"/>
              <a:gd name="connsiteY174" fmla="*/ 2409350 h 4110086"/>
              <a:gd name="connsiteX175" fmla="*/ 3426187 w 5037736"/>
              <a:gd name="connsiteY175" fmla="*/ 2412207 h 4110086"/>
              <a:gd name="connsiteX176" fmla="*/ 3431866 w 5037736"/>
              <a:gd name="connsiteY176" fmla="*/ 2415382 h 4110086"/>
              <a:gd name="connsiteX177" fmla="*/ 3436543 w 5037736"/>
              <a:gd name="connsiteY177" fmla="*/ 2418874 h 4110086"/>
              <a:gd name="connsiteX178" fmla="*/ 3441554 w 5037736"/>
              <a:gd name="connsiteY178" fmla="*/ 2422684 h 4110086"/>
              <a:gd name="connsiteX179" fmla="*/ 3446565 w 5037736"/>
              <a:gd name="connsiteY179" fmla="*/ 2426811 h 4110086"/>
              <a:gd name="connsiteX180" fmla="*/ 3450908 w 5037736"/>
              <a:gd name="connsiteY180" fmla="*/ 2431256 h 4110086"/>
              <a:gd name="connsiteX181" fmla="*/ 4169819 w 5037736"/>
              <a:gd name="connsiteY181" fmla="*/ 3149076 h 4110086"/>
              <a:gd name="connsiteX182" fmla="*/ 4174496 w 5037736"/>
              <a:gd name="connsiteY182" fmla="*/ 3153521 h 4110086"/>
              <a:gd name="connsiteX183" fmla="*/ 4179173 w 5037736"/>
              <a:gd name="connsiteY183" fmla="*/ 3157648 h 4110086"/>
              <a:gd name="connsiteX184" fmla="*/ 4184184 w 5037736"/>
              <a:gd name="connsiteY184" fmla="*/ 3161458 h 4110086"/>
              <a:gd name="connsiteX185" fmla="*/ 4189195 w 5037736"/>
              <a:gd name="connsiteY185" fmla="*/ 3164950 h 4110086"/>
              <a:gd name="connsiteX186" fmla="*/ 4194540 w 5037736"/>
              <a:gd name="connsiteY186" fmla="*/ 3168442 h 4110086"/>
              <a:gd name="connsiteX187" fmla="*/ 4199551 w 5037736"/>
              <a:gd name="connsiteY187" fmla="*/ 3170982 h 4110086"/>
              <a:gd name="connsiteX188" fmla="*/ 4204896 w 5037736"/>
              <a:gd name="connsiteY188" fmla="*/ 3173840 h 4110086"/>
              <a:gd name="connsiteX189" fmla="*/ 4210576 w 5037736"/>
              <a:gd name="connsiteY189" fmla="*/ 3176062 h 4110086"/>
              <a:gd name="connsiteX190" fmla="*/ 4216255 w 5037736"/>
              <a:gd name="connsiteY190" fmla="*/ 3178284 h 4110086"/>
              <a:gd name="connsiteX191" fmla="*/ 4221934 w 5037736"/>
              <a:gd name="connsiteY191" fmla="*/ 3180189 h 4110086"/>
              <a:gd name="connsiteX192" fmla="*/ 4227613 w 5037736"/>
              <a:gd name="connsiteY192" fmla="*/ 3181776 h 4110086"/>
              <a:gd name="connsiteX193" fmla="*/ 4233292 w 5037736"/>
              <a:gd name="connsiteY193" fmla="*/ 3183046 h 4110086"/>
              <a:gd name="connsiteX194" fmla="*/ 4239305 w 5037736"/>
              <a:gd name="connsiteY194" fmla="*/ 3183999 h 4110086"/>
              <a:gd name="connsiteX195" fmla="*/ 4244984 w 5037736"/>
              <a:gd name="connsiteY195" fmla="*/ 3184634 h 4110086"/>
              <a:gd name="connsiteX196" fmla="*/ 4250998 w 5037736"/>
              <a:gd name="connsiteY196" fmla="*/ 3184951 h 4110086"/>
              <a:gd name="connsiteX197" fmla="*/ 4257011 w 5037736"/>
              <a:gd name="connsiteY197" fmla="*/ 3185269 h 4110086"/>
              <a:gd name="connsiteX198" fmla="*/ 4263024 w 5037736"/>
              <a:gd name="connsiteY198" fmla="*/ 3184951 h 4110086"/>
              <a:gd name="connsiteX199" fmla="*/ 4268703 w 5037736"/>
              <a:gd name="connsiteY199" fmla="*/ 3184634 h 4110086"/>
              <a:gd name="connsiteX200" fmla="*/ 4274382 w 5037736"/>
              <a:gd name="connsiteY200" fmla="*/ 3183999 h 4110086"/>
              <a:gd name="connsiteX201" fmla="*/ 4280395 w 5037736"/>
              <a:gd name="connsiteY201" fmla="*/ 3183046 h 4110086"/>
              <a:gd name="connsiteX202" fmla="*/ 4286075 w 5037736"/>
              <a:gd name="connsiteY202" fmla="*/ 3181776 h 4110086"/>
              <a:gd name="connsiteX203" fmla="*/ 4292088 w 5037736"/>
              <a:gd name="connsiteY203" fmla="*/ 3180189 h 4110086"/>
              <a:gd name="connsiteX204" fmla="*/ 4297767 w 5037736"/>
              <a:gd name="connsiteY204" fmla="*/ 3178284 h 4110086"/>
              <a:gd name="connsiteX205" fmla="*/ 4303446 w 5037736"/>
              <a:gd name="connsiteY205" fmla="*/ 3176062 h 4110086"/>
              <a:gd name="connsiteX206" fmla="*/ 4308791 w 5037736"/>
              <a:gd name="connsiteY206" fmla="*/ 3173840 h 4110086"/>
              <a:gd name="connsiteX207" fmla="*/ 4314136 w 5037736"/>
              <a:gd name="connsiteY207" fmla="*/ 3170982 h 4110086"/>
              <a:gd name="connsiteX208" fmla="*/ 4319815 w 5037736"/>
              <a:gd name="connsiteY208" fmla="*/ 3168442 h 4110086"/>
              <a:gd name="connsiteX209" fmla="*/ 4324826 w 5037736"/>
              <a:gd name="connsiteY209" fmla="*/ 3164950 h 4110086"/>
              <a:gd name="connsiteX210" fmla="*/ 4329503 w 5037736"/>
              <a:gd name="connsiteY210" fmla="*/ 3161458 h 4110086"/>
              <a:gd name="connsiteX211" fmla="*/ 4334848 w 5037736"/>
              <a:gd name="connsiteY211" fmla="*/ 3157648 h 4110086"/>
              <a:gd name="connsiteX212" fmla="*/ 4339525 w 5037736"/>
              <a:gd name="connsiteY212" fmla="*/ 3153521 h 4110086"/>
              <a:gd name="connsiteX213" fmla="*/ 4344202 w 5037736"/>
              <a:gd name="connsiteY213" fmla="*/ 3149076 h 4110086"/>
              <a:gd name="connsiteX214" fmla="*/ 4348545 w 5037736"/>
              <a:gd name="connsiteY214" fmla="*/ 3144631 h 4110086"/>
              <a:gd name="connsiteX215" fmla="*/ 4352554 w 5037736"/>
              <a:gd name="connsiteY215" fmla="*/ 3139869 h 4110086"/>
              <a:gd name="connsiteX216" fmla="*/ 4356228 w 5037736"/>
              <a:gd name="connsiteY216" fmla="*/ 3134790 h 4110086"/>
              <a:gd name="connsiteX217" fmla="*/ 4359903 w 5037736"/>
              <a:gd name="connsiteY217" fmla="*/ 3130027 h 4110086"/>
              <a:gd name="connsiteX218" fmla="*/ 4363244 w 5037736"/>
              <a:gd name="connsiteY218" fmla="*/ 3124948 h 4110086"/>
              <a:gd name="connsiteX219" fmla="*/ 4365916 w 5037736"/>
              <a:gd name="connsiteY219" fmla="*/ 3119551 h 4110086"/>
              <a:gd name="connsiteX220" fmla="*/ 4368589 w 5037736"/>
              <a:gd name="connsiteY220" fmla="*/ 3113836 h 4110086"/>
              <a:gd name="connsiteX221" fmla="*/ 4371261 w 5037736"/>
              <a:gd name="connsiteY221" fmla="*/ 3108439 h 4110086"/>
              <a:gd name="connsiteX222" fmla="*/ 4373266 w 5037736"/>
              <a:gd name="connsiteY222" fmla="*/ 3103042 h 4110086"/>
              <a:gd name="connsiteX223" fmla="*/ 4375270 w 5037736"/>
              <a:gd name="connsiteY223" fmla="*/ 3097010 h 4110086"/>
              <a:gd name="connsiteX224" fmla="*/ 4376606 w 5037736"/>
              <a:gd name="connsiteY224" fmla="*/ 3091295 h 4110086"/>
              <a:gd name="connsiteX225" fmla="*/ 4377943 w 5037736"/>
              <a:gd name="connsiteY225" fmla="*/ 3085580 h 4110086"/>
              <a:gd name="connsiteX226" fmla="*/ 4378945 w 5037736"/>
              <a:gd name="connsiteY226" fmla="*/ 3079866 h 4110086"/>
              <a:gd name="connsiteX227" fmla="*/ 4379613 w 5037736"/>
              <a:gd name="connsiteY227" fmla="*/ 3073834 h 4110086"/>
              <a:gd name="connsiteX228" fmla="*/ 4379947 w 5037736"/>
              <a:gd name="connsiteY228" fmla="*/ 3068119 h 4110086"/>
              <a:gd name="connsiteX229" fmla="*/ 4380281 w 5037736"/>
              <a:gd name="connsiteY229" fmla="*/ 3062404 h 4110086"/>
              <a:gd name="connsiteX230" fmla="*/ 4379947 w 5037736"/>
              <a:gd name="connsiteY230" fmla="*/ 3056055 h 4110086"/>
              <a:gd name="connsiteX231" fmla="*/ 4379613 w 5037736"/>
              <a:gd name="connsiteY231" fmla="*/ 3050340 h 4110086"/>
              <a:gd name="connsiteX232" fmla="*/ 4378945 w 5037736"/>
              <a:gd name="connsiteY232" fmla="*/ 3044625 h 4110086"/>
              <a:gd name="connsiteX233" fmla="*/ 4377943 w 5037736"/>
              <a:gd name="connsiteY233" fmla="*/ 3038593 h 4110086"/>
              <a:gd name="connsiteX234" fmla="*/ 4376606 w 5037736"/>
              <a:gd name="connsiteY234" fmla="*/ 3032879 h 4110086"/>
              <a:gd name="connsiteX235" fmla="*/ 4375270 w 5037736"/>
              <a:gd name="connsiteY235" fmla="*/ 3027164 h 4110086"/>
              <a:gd name="connsiteX236" fmla="*/ 4373266 w 5037736"/>
              <a:gd name="connsiteY236" fmla="*/ 3021449 h 4110086"/>
              <a:gd name="connsiteX237" fmla="*/ 4371261 w 5037736"/>
              <a:gd name="connsiteY237" fmla="*/ 3015735 h 4110086"/>
              <a:gd name="connsiteX238" fmla="*/ 4368589 w 5037736"/>
              <a:gd name="connsiteY238" fmla="*/ 3010338 h 4110086"/>
              <a:gd name="connsiteX239" fmla="*/ 4365916 w 5037736"/>
              <a:gd name="connsiteY239" fmla="*/ 3004941 h 4110086"/>
              <a:gd name="connsiteX240" fmla="*/ 4363244 w 5037736"/>
              <a:gd name="connsiteY240" fmla="*/ 2999543 h 4110086"/>
              <a:gd name="connsiteX241" fmla="*/ 4359903 w 5037736"/>
              <a:gd name="connsiteY241" fmla="*/ 2994464 h 4110086"/>
              <a:gd name="connsiteX242" fmla="*/ 4356228 w 5037736"/>
              <a:gd name="connsiteY242" fmla="*/ 2989384 h 4110086"/>
              <a:gd name="connsiteX243" fmla="*/ 4352554 w 5037736"/>
              <a:gd name="connsiteY243" fmla="*/ 2984622 h 4110086"/>
              <a:gd name="connsiteX244" fmla="*/ 4348545 w 5037736"/>
              <a:gd name="connsiteY244" fmla="*/ 2979860 h 4110086"/>
              <a:gd name="connsiteX245" fmla="*/ 4344202 w 5037736"/>
              <a:gd name="connsiteY245" fmla="*/ 2975098 h 4110086"/>
              <a:gd name="connsiteX246" fmla="*/ 4244650 w 5037736"/>
              <a:gd name="connsiteY246" fmla="*/ 2875727 h 4110086"/>
              <a:gd name="connsiteX247" fmla="*/ 3995771 w 5037736"/>
              <a:gd name="connsiteY247" fmla="*/ 2627140 h 4110086"/>
              <a:gd name="connsiteX248" fmla="*/ 3991428 w 5037736"/>
              <a:gd name="connsiteY248" fmla="*/ 2622696 h 4110086"/>
              <a:gd name="connsiteX249" fmla="*/ 3987419 w 5037736"/>
              <a:gd name="connsiteY249" fmla="*/ 2617933 h 4110086"/>
              <a:gd name="connsiteX250" fmla="*/ 3983410 w 5037736"/>
              <a:gd name="connsiteY250" fmla="*/ 2613171 h 4110086"/>
              <a:gd name="connsiteX251" fmla="*/ 3980070 w 5037736"/>
              <a:gd name="connsiteY251" fmla="*/ 2608092 h 4110086"/>
              <a:gd name="connsiteX252" fmla="*/ 3977063 w 5037736"/>
              <a:gd name="connsiteY252" fmla="*/ 2603012 h 4110086"/>
              <a:gd name="connsiteX253" fmla="*/ 3973722 w 5037736"/>
              <a:gd name="connsiteY253" fmla="*/ 2597297 h 4110086"/>
              <a:gd name="connsiteX254" fmla="*/ 3971050 w 5037736"/>
              <a:gd name="connsiteY254" fmla="*/ 2591900 h 4110086"/>
              <a:gd name="connsiteX255" fmla="*/ 3968711 w 5037736"/>
              <a:gd name="connsiteY255" fmla="*/ 2586503 h 4110086"/>
              <a:gd name="connsiteX256" fmla="*/ 3966707 w 5037736"/>
              <a:gd name="connsiteY256" fmla="*/ 2581106 h 4110086"/>
              <a:gd name="connsiteX257" fmla="*/ 3965037 w 5037736"/>
              <a:gd name="connsiteY257" fmla="*/ 2575074 h 4110086"/>
              <a:gd name="connsiteX258" fmla="*/ 3963366 w 5037736"/>
              <a:gd name="connsiteY258" fmla="*/ 2569677 h 4110086"/>
              <a:gd name="connsiteX259" fmla="*/ 3962030 w 5037736"/>
              <a:gd name="connsiteY259" fmla="*/ 2563962 h 4110086"/>
              <a:gd name="connsiteX260" fmla="*/ 3961028 w 5037736"/>
              <a:gd name="connsiteY260" fmla="*/ 2558247 h 4110086"/>
              <a:gd name="connsiteX261" fmla="*/ 3960026 w 5037736"/>
              <a:gd name="connsiteY261" fmla="*/ 2551898 h 4110086"/>
              <a:gd name="connsiteX262" fmla="*/ 3959691 w 5037736"/>
              <a:gd name="connsiteY262" fmla="*/ 2546183 h 4110086"/>
              <a:gd name="connsiteX263" fmla="*/ 3959691 w 5037736"/>
              <a:gd name="connsiteY263" fmla="*/ 2540469 h 4110086"/>
              <a:gd name="connsiteX264" fmla="*/ 3959691 w 5037736"/>
              <a:gd name="connsiteY264" fmla="*/ 2534436 h 4110086"/>
              <a:gd name="connsiteX265" fmla="*/ 3960026 w 5037736"/>
              <a:gd name="connsiteY265" fmla="*/ 2528404 h 4110086"/>
              <a:gd name="connsiteX266" fmla="*/ 3961028 w 5037736"/>
              <a:gd name="connsiteY266" fmla="*/ 2522690 h 4110086"/>
              <a:gd name="connsiteX267" fmla="*/ 3962030 w 5037736"/>
              <a:gd name="connsiteY267" fmla="*/ 2516658 h 4110086"/>
              <a:gd name="connsiteX268" fmla="*/ 3963366 w 5037736"/>
              <a:gd name="connsiteY268" fmla="*/ 2510943 h 4110086"/>
              <a:gd name="connsiteX269" fmla="*/ 3965037 w 5037736"/>
              <a:gd name="connsiteY269" fmla="*/ 2505228 h 4110086"/>
              <a:gd name="connsiteX270" fmla="*/ 3966707 w 5037736"/>
              <a:gd name="connsiteY270" fmla="*/ 2499514 h 4110086"/>
              <a:gd name="connsiteX271" fmla="*/ 3968711 w 5037736"/>
              <a:gd name="connsiteY271" fmla="*/ 2494117 h 4110086"/>
              <a:gd name="connsiteX272" fmla="*/ 3971050 w 5037736"/>
              <a:gd name="connsiteY272" fmla="*/ 2488402 h 4110086"/>
              <a:gd name="connsiteX273" fmla="*/ 3973722 w 5037736"/>
              <a:gd name="connsiteY273" fmla="*/ 2483322 h 4110086"/>
              <a:gd name="connsiteX274" fmla="*/ 3977063 w 5037736"/>
              <a:gd name="connsiteY274" fmla="*/ 2477608 h 4110086"/>
              <a:gd name="connsiteX275" fmla="*/ 3980070 w 5037736"/>
              <a:gd name="connsiteY275" fmla="*/ 2472528 h 4110086"/>
              <a:gd name="connsiteX276" fmla="*/ 3983410 w 5037736"/>
              <a:gd name="connsiteY276" fmla="*/ 2467448 h 4110086"/>
              <a:gd name="connsiteX277" fmla="*/ 3987419 w 5037736"/>
              <a:gd name="connsiteY277" fmla="*/ 2462686 h 4110086"/>
              <a:gd name="connsiteX278" fmla="*/ 3991428 w 5037736"/>
              <a:gd name="connsiteY278" fmla="*/ 2457924 h 4110086"/>
              <a:gd name="connsiteX279" fmla="*/ 3995771 w 5037736"/>
              <a:gd name="connsiteY279" fmla="*/ 2453162 h 4110086"/>
              <a:gd name="connsiteX280" fmla="*/ 4000448 w 5037736"/>
              <a:gd name="connsiteY280" fmla="*/ 2449035 h 4110086"/>
              <a:gd name="connsiteX281" fmla="*/ 4005459 w 5037736"/>
              <a:gd name="connsiteY281" fmla="*/ 2444907 h 4110086"/>
              <a:gd name="connsiteX282" fmla="*/ 4010135 w 5037736"/>
              <a:gd name="connsiteY282" fmla="*/ 2441098 h 4110086"/>
              <a:gd name="connsiteX283" fmla="*/ 4015146 w 5037736"/>
              <a:gd name="connsiteY283" fmla="*/ 2437288 h 4110086"/>
              <a:gd name="connsiteX284" fmla="*/ 4020492 w 5037736"/>
              <a:gd name="connsiteY284" fmla="*/ 2434430 h 4110086"/>
              <a:gd name="connsiteX285" fmla="*/ 4025503 w 5037736"/>
              <a:gd name="connsiteY285" fmla="*/ 2431256 h 4110086"/>
              <a:gd name="connsiteX286" fmla="*/ 4031182 w 5037736"/>
              <a:gd name="connsiteY286" fmla="*/ 2428398 h 4110086"/>
              <a:gd name="connsiteX287" fmla="*/ 4036527 w 5037736"/>
              <a:gd name="connsiteY287" fmla="*/ 2426176 h 4110086"/>
              <a:gd name="connsiteX288" fmla="*/ 4042206 w 5037736"/>
              <a:gd name="connsiteY288" fmla="*/ 2423954 h 4110086"/>
              <a:gd name="connsiteX289" fmla="*/ 4047885 w 5037736"/>
              <a:gd name="connsiteY289" fmla="*/ 2422366 h 4110086"/>
              <a:gd name="connsiteX290" fmla="*/ 4053564 w 5037736"/>
              <a:gd name="connsiteY290" fmla="*/ 2420461 h 4110086"/>
              <a:gd name="connsiteX291" fmla="*/ 4059577 w 5037736"/>
              <a:gd name="connsiteY291" fmla="*/ 2419509 h 4110086"/>
              <a:gd name="connsiteX292" fmla="*/ 4065256 w 5037736"/>
              <a:gd name="connsiteY292" fmla="*/ 2418557 h 4110086"/>
              <a:gd name="connsiteX293" fmla="*/ 4071270 w 5037736"/>
              <a:gd name="connsiteY293" fmla="*/ 2417922 h 4110086"/>
              <a:gd name="connsiteX294" fmla="*/ 4076949 w 5037736"/>
              <a:gd name="connsiteY294" fmla="*/ 2417287 h 4110086"/>
              <a:gd name="connsiteX295" fmla="*/ 4082962 w 5037736"/>
              <a:gd name="connsiteY295" fmla="*/ 2417287 h 4110086"/>
              <a:gd name="connsiteX296" fmla="*/ 4088975 w 5037736"/>
              <a:gd name="connsiteY296" fmla="*/ 2417287 h 4110086"/>
              <a:gd name="connsiteX297" fmla="*/ 4094654 w 5037736"/>
              <a:gd name="connsiteY297" fmla="*/ 2417922 h 4110086"/>
              <a:gd name="connsiteX298" fmla="*/ 4100668 w 5037736"/>
              <a:gd name="connsiteY298" fmla="*/ 2418557 h 4110086"/>
              <a:gd name="connsiteX299" fmla="*/ 4106347 w 5037736"/>
              <a:gd name="connsiteY299" fmla="*/ 2419509 h 4110086"/>
              <a:gd name="connsiteX300" fmla="*/ 4112360 w 5037736"/>
              <a:gd name="connsiteY300" fmla="*/ 2420461 h 4110086"/>
              <a:gd name="connsiteX301" fmla="*/ 4118039 w 5037736"/>
              <a:gd name="connsiteY301" fmla="*/ 2422366 h 4110086"/>
              <a:gd name="connsiteX302" fmla="*/ 4123718 w 5037736"/>
              <a:gd name="connsiteY302" fmla="*/ 2423954 h 4110086"/>
              <a:gd name="connsiteX303" fmla="*/ 4129397 w 5037736"/>
              <a:gd name="connsiteY303" fmla="*/ 2426176 h 4110086"/>
              <a:gd name="connsiteX304" fmla="*/ 4134742 w 5037736"/>
              <a:gd name="connsiteY304" fmla="*/ 2428398 h 4110086"/>
              <a:gd name="connsiteX305" fmla="*/ 4140421 w 5037736"/>
              <a:gd name="connsiteY305" fmla="*/ 2431256 h 4110086"/>
              <a:gd name="connsiteX306" fmla="*/ 4145767 w 5037736"/>
              <a:gd name="connsiteY306" fmla="*/ 2434430 h 4110086"/>
              <a:gd name="connsiteX307" fmla="*/ 4150778 w 5037736"/>
              <a:gd name="connsiteY307" fmla="*/ 2437288 h 4110086"/>
              <a:gd name="connsiteX308" fmla="*/ 4155789 w 5037736"/>
              <a:gd name="connsiteY308" fmla="*/ 2441098 h 4110086"/>
              <a:gd name="connsiteX309" fmla="*/ 4160800 w 5037736"/>
              <a:gd name="connsiteY309" fmla="*/ 2444907 h 4110086"/>
              <a:gd name="connsiteX310" fmla="*/ 4165476 w 5037736"/>
              <a:gd name="connsiteY310" fmla="*/ 2449035 h 4110086"/>
              <a:gd name="connsiteX311" fmla="*/ 4170153 w 5037736"/>
              <a:gd name="connsiteY311" fmla="*/ 2453162 h 4110086"/>
              <a:gd name="connsiteX312" fmla="*/ 4969908 w 5037736"/>
              <a:gd name="connsiteY312" fmla="*/ 3252257 h 4110086"/>
              <a:gd name="connsiteX313" fmla="*/ 5037736 w 5037736"/>
              <a:gd name="connsiteY313" fmla="*/ 3319991 h 411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</a:cxnLst>
            <a:rect l="l" t="t" r="r" b="b"/>
            <a:pathLst>
              <a:path w="5037736" h="4110086">
                <a:moveTo>
                  <a:pt x="5037736" y="0"/>
                </a:moveTo>
                <a:lnTo>
                  <a:pt x="0" y="0"/>
                </a:lnTo>
                <a:lnTo>
                  <a:pt x="2696252" y="2688414"/>
                </a:lnTo>
                <a:cubicBezTo>
                  <a:pt x="2695918" y="2685874"/>
                  <a:pt x="2695918" y="2683652"/>
                  <a:pt x="2695583" y="2681112"/>
                </a:cubicBezTo>
                <a:cubicBezTo>
                  <a:pt x="2695249" y="2678889"/>
                  <a:pt x="2695249" y="2676350"/>
                  <a:pt x="2694915" y="2674127"/>
                </a:cubicBezTo>
                <a:lnTo>
                  <a:pt x="2694915" y="2667143"/>
                </a:lnTo>
                <a:cubicBezTo>
                  <a:pt x="2694915" y="2664920"/>
                  <a:pt x="2695249" y="2662381"/>
                  <a:pt x="2695249" y="2660158"/>
                </a:cubicBezTo>
                <a:cubicBezTo>
                  <a:pt x="2695583" y="2657618"/>
                  <a:pt x="2695583" y="2655396"/>
                  <a:pt x="2695918" y="2652856"/>
                </a:cubicBezTo>
                <a:cubicBezTo>
                  <a:pt x="2696252" y="2650634"/>
                  <a:pt x="2696586" y="2648094"/>
                  <a:pt x="2696920" y="2645872"/>
                </a:cubicBezTo>
                <a:cubicBezTo>
                  <a:pt x="2697588" y="2643649"/>
                  <a:pt x="2697922" y="2641109"/>
                  <a:pt x="2698590" y="2638887"/>
                </a:cubicBezTo>
                <a:cubicBezTo>
                  <a:pt x="2699258" y="2636665"/>
                  <a:pt x="2699592" y="2634125"/>
                  <a:pt x="2700260" y="2631903"/>
                </a:cubicBezTo>
                <a:cubicBezTo>
                  <a:pt x="2700929" y="2629680"/>
                  <a:pt x="2701931" y="2627458"/>
                  <a:pt x="2702599" y="2625235"/>
                </a:cubicBezTo>
                <a:lnTo>
                  <a:pt x="2705605" y="2618568"/>
                </a:lnTo>
                <a:cubicBezTo>
                  <a:pt x="2706608" y="2616346"/>
                  <a:pt x="2707944" y="2614441"/>
                  <a:pt x="2708946" y="2612219"/>
                </a:cubicBezTo>
                <a:cubicBezTo>
                  <a:pt x="2709948" y="2609996"/>
                  <a:pt x="2711285" y="2607774"/>
                  <a:pt x="2712287" y="2605552"/>
                </a:cubicBezTo>
                <a:cubicBezTo>
                  <a:pt x="2713623" y="2603647"/>
                  <a:pt x="2714959" y="2601425"/>
                  <a:pt x="2716296" y="2599520"/>
                </a:cubicBezTo>
                <a:cubicBezTo>
                  <a:pt x="2717966" y="2597615"/>
                  <a:pt x="2719302" y="2595392"/>
                  <a:pt x="2720973" y="2593488"/>
                </a:cubicBezTo>
                <a:cubicBezTo>
                  <a:pt x="2722643" y="2591583"/>
                  <a:pt x="2723979" y="2589678"/>
                  <a:pt x="2725649" y="2587773"/>
                </a:cubicBezTo>
                <a:lnTo>
                  <a:pt x="2730660" y="2582058"/>
                </a:lnTo>
                <a:cubicBezTo>
                  <a:pt x="2732331" y="2580788"/>
                  <a:pt x="2733667" y="2579201"/>
                  <a:pt x="2735337" y="2577931"/>
                </a:cubicBezTo>
                <a:cubicBezTo>
                  <a:pt x="2737008" y="2576661"/>
                  <a:pt x="2738344" y="2575074"/>
                  <a:pt x="2740014" y="2573804"/>
                </a:cubicBezTo>
                <a:lnTo>
                  <a:pt x="2745025" y="2569994"/>
                </a:lnTo>
                <a:lnTo>
                  <a:pt x="2750036" y="2566184"/>
                </a:lnTo>
                <a:cubicBezTo>
                  <a:pt x="2751707" y="2565232"/>
                  <a:pt x="2753711" y="2564279"/>
                  <a:pt x="2755381" y="2563327"/>
                </a:cubicBezTo>
                <a:cubicBezTo>
                  <a:pt x="2757052" y="2562375"/>
                  <a:pt x="2759056" y="2561105"/>
                  <a:pt x="2760726" y="2560152"/>
                </a:cubicBezTo>
                <a:cubicBezTo>
                  <a:pt x="2762397" y="2559200"/>
                  <a:pt x="2764401" y="2558247"/>
                  <a:pt x="2766072" y="2557295"/>
                </a:cubicBezTo>
                <a:cubicBezTo>
                  <a:pt x="2767742" y="2556660"/>
                  <a:pt x="2769746" y="2555708"/>
                  <a:pt x="2771417" y="2555073"/>
                </a:cubicBezTo>
                <a:cubicBezTo>
                  <a:pt x="2773421" y="2554438"/>
                  <a:pt x="2775091" y="2553485"/>
                  <a:pt x="2777096" y="2552850"/>
                </a:cubicBezTo>
                <a:cubicBezTo>
                  <a:pt x="2779100" y="2552215"/>
                  <a:pt x="2780770" y="2551898"/>
                  <a:pt x="2782775" y="2551263"/>
                </a:cubicBezTo>
                <a:cubicBezTo>
                  <a:pt x="2784779" y="2550628"/>
                  <a:pt x="2786784" y="2550310"/>
                  <a:pt x="2788788" y="2549675"/>
                </a:cubicBezTo>
                <a:cubicBezTo>
                  <a:pt x="2790792" y="2549358"/>
                  <a:pt x="2792463" y="2548723"/>
                  <a:pt x="2794467" y="2548406"/>
                </a:cubicBezTo>
                <a:lnTo>
                  <a:pt x="2800146" y="2547453"/>
                </a:lnTo>
                <a:cubicBezTo>
                  <a:pt x="2802151" y="2547136"/>
                  <a:pt x="2804155" y="2547136"/>
                  <a:pt x="2806159" y="2546818"/>
                </a:cubicBezTo>
                <a:cubicBezTo>
                  <a:pt x="2808164" y="2546501"/>
                  <a:pt x="2809834" y="2546501"/>
                  <a:pt x="2811839" y="2546183"/>
                </a:cubicBezTo>
                <a:lnTo>
                  <a:pt x="2817852" y="2546183"/>
                </a:lnTo>
                <a:lnTo>
                  <a:pt x="2823865" y="2546183"/>
                </a:lnTo>
                <a:cubicBezTo>
                  <a:pt x="2825869" y="2546501"/>
                  <a:pt x="2827874" y="2546501"/>
                  <a:pt x="2829878" y="2546818"/>
                </a:cubicBezTo>
                <a:cubicBezTo>
                  <a:pt x="2831883" y="2547136"/>
                  <a:pt x="2833553" y="2547136"/>
                  <a:pt x="2835557" y="2547453"/>
                </a:cubicBezTo>
                <a:lnTo>
                  <a:pt x="2841236" y="2548406"/>
                </a:lnTo>
                <a:cubicBezTo>
                  <a:pt x="2843241" y="2548723"/>
                  <a:pt x="2845245" y="2549358"/>
                  <a:pt x="2847250" y="2549675"/>
                </a:cubicBezTo>
                <a:cubicBezTo>
                  <a:pt x="2849254" y="2550310"/>
                  <a:pt x="2850924" y="2550628"/>
                  <a:pt x="2852929" y="2551263"/>
                </a:cubicBezTo>
                <a:cubicBezTo>
                  <a:pt x="2854933" y="2551898"/>
                  <a:pt x="2856604" y="2552215"/>
                  <a:pt x="2858608" y="2552850"/>
                </a:cubicBezTo>
                <a:cubicBezTo>
                  <a:pt x="2860612" y="2553485"/>
                  <a:pt x="2862283" y="2554438"/>
                  <a:pt x="2864287" y="2555073"/>
                </a:cubicBezTo>
                <a:cubicBezTo>
                  <a:pt x="2866291" y="2555708"/>
                  <a:pt x="2867962" y="2556660"/>
                  <a:pt x="2869966" y="2557295"/>
                </a:cubicBezTo>
                <a:cubicBezTo>
                  <a:pt x="2871637" y="2558247"/>
                  <a:pt x="2873641" y="2559200"/>
                  <a:pt x="2875311" y="2560152"/>
                </a:cubicBezTo>
                <a:cubicBezTo>
                  <a:pt x="2876982" y="2561105"/>
                  <a:pt x="2878652" y="2562375"/>
                  <a:pt x="2880322" y="2563327"/>
                </a:cubicBezTo>
                <a:cubicBezTo>
                  <a:pt x="2881993" y="2564279"/>
                  <a:pt x="2883997" y="2565232"/>
                  <a:pt x="2885667" y="2566184"/>
                </a:cubicBezTo>
                <a:lnTo>
                  <a:pt x="2890678" y="2569994"/>
                </a:lnTo>
                <a:lnTo>
                  <a:pt x="2895689" y="2573804"/>
                </a:lnTo>
                <a:cubicBezTo>
                  <a:pt x="2897360" y="2575074"/>
                  <a:pt x="2898696" y="2576661"/>
                  <a:pt x="2900366" y="2577931"/>
                </a:cubicBezTo>
                <a:cubicBezTo>
                  <a:pt x="2902037" y="2579201"/>
                  <a:pt x="2903373" y="2580788"/>
                  <a:pt x="2905043" y="2582058"/>
                </a:cubicBezTo>
                <a:lnTo>
                  <a:pt x="4398989" y="4073893"/>
                </a:lnTo>
                <a:cubicBezTo>
                  <a:pt x="4400325" y="4075480"/>
                  <a:pt x="4401995" y="4076750"/>
                  <a:pt x="4403332" y="4078338"/>
                </a:cubicBezTo>
                <a:cubicBezTo>
                  <a:pt x="4405002" y="4079608"/>
                  <a:pt x="4406338" y="4081195"/>
                  <a:pt x="4408009" y="4082465"/>
                </a:cubicBezTo>
                <a:lnTo>
                  <a:pt x="4413020" y="4086275"/>
                </a:lnTo>
                <a:cubicBezTo>
                  <a:pt x="4414690" y="4087545"/>
                  <a:pt x="4416360" y="4088497"/>
                  <a:pt x="4418031" y="4089767"/>
                </a:cubicBezTo>
                <a:cubicBezTo>
                  <a:pt x="4419701" y="4091037"/>
                  <a:pt x="4421372" y="4091989"/>
                  <a:pt x="4423042" y="4093259"/>
                </a:cubicBezTo>
                <a:cubicBezTo>
                  <a:pt x="4425046" y="4094212"/>
                  <a:pt x="4426716" y="4094847"/>
                  <a:pt x="4428721" y="4095799"/>
                </a:cubicBezTo>
                <a:lnTo>
                  <a:pt x="4433732" y="4098656"/>
                </a:lnTo>
                <a:cubicBezTo>
                  <a:pt x="4435736" y="4099609"/>
                  <a:pt x="4437741" y="4100244"/>
                  <a:pt x="4439745" y="4101196"/>
                </a:cubicBezTo>
                <a:cubicBezTo>
                  <a:pt x="4441416" y="4101831"/>
                  <a:pt x="4443420" y="4102466"/>
                  <a:pt x="4445090" y="4103101"/>
                </a:cubicBezTo>
                <a:cubicBezTo>
                  <a:pt x="4447094" y="4103736"/>
                  <a:pt x="4448765" y="4104371"/>
                  <a:pt x="4450769" y="4105006"/>
                </a:cubicBezTo>
                <a:cubicBezTo>
                  <a:pt x="4452774" y="4105641"/>
                  <a:pt x="4454444" y="4105958"/>
                  <a:pt x="4456449" y="4106593"/>
                </a:cubicBezTo>
                <a:cubicBezTo>
                  <a:pt x="4458453" y="4106911"/>
                  <a:pt x="4460123" y="4107546"/>
                  <a:pt x="4462127" y="4107863"/>
                </a:cubicBezTo>
                <a:lnTo>
                  <a:pt x="4468140" y="4108816"/>
                </a:lnTo>
                <a:cubicBezTo>
                  <a:pt x="4470145" y="4109133"/>
                  <a:pt x="4472149" y="4109133"/>
                  <a:pt x="4474154" y="4109451"/>
                </a:cubicBezTo>
                <a:cubicBezTo>
                  <a:pt x="4476158" y="4109768"/>
                  <a:pt x="4478162" y="4109768"/>
                  <a:pt x="4480167" y="4110086"/>
                </a:cubicBezTo>
                <a:lnTo>
                  <a:pt x="4485846" y="4110086"/>
                </a:lnTo>
                <a:lnTo>
                  <a:pt x="4491526" y="4110086"/>
                </a:lnTo>
                <a:cubicBezTo>
                  <a:pt x="4493529" y="4109768"/>
                  <a:pt x="4495534" y="4109768"/>
                  <a:pt x="4497538" y="4109451"/>
                </a:cubicBezTo>
                <a:cubicBezTo>
                  <a:pt x="4499543" y="4109133"/>
                  <a:pt x="4501547" y="4109133"/>
                  <a:pt x="4503551" y="4108816"/>
                </a:cubicBezTo>
                <a:lnTo>
                  <a:pt x="4509565" y="4107863"/>
                </a:lnTo>
                <a:cubicBezTo>
                  <a:pt x="4511569" y="4107546"/>
                  <a:pt x="4513239" y="4106911"/>
                  <a:pt x="4515244" y="4106593"/>
                </a:cubicBezTo>
                <a:cubicBezTo>
                  <a:pt x="4516915" y="4105958"/>
                  <a:pt x="4518919" y="4105641"/>
                  <a:pt x="4520589" y="4105006"/>
                </a:cubicBezTo>
                <a:lnTo>
                  <a:pt x="4526602" y="4103101"/>
                </a:lnTo>
                <a:cubicBezTo>
                  <a:pt x="4528272" y="4102466"/>
                  <a:pt x="4530277" y="4101831"/>
                  <a:pt x="4531948" y="4101196"/>
                </a:cubicBezTo>
                <a:cubicBezTo>
                  <a:pt x="4533952" y="4100244"/>
                  <a:pt x="4535956" y="4099609"/>
                  <a:pt x="4537960" y="4098656"/>
                </a:cubicBezTo>
                <a:lnTo>
                  <a:pt x="4542971" y="4095799"/>
                </a:lnTo>
                <a:cubicBezTo>
                  <a:pt x="4544976" y="4094847"/>
                  <a:pt x="4546646" y="4094212"/>
                  <a:pt x="4548650" y="4093259"/>
                </a:cubicBezTo>
                <a:cubicBezTo>
                  <a:pt x="4550321" y="4091989"/>
                  <a:pt x="4551991" y="4091037"/>
                  <a:pt x="4553661" y="4089767"/>
                </a:cubicBezTo>
                <a:cubicBezTo>
                  <a:pt x="4555332" y="4088497"/>
                  <a:pt x="4557002" y="4087545"/>
                  <a:pt x="4558672" y="4086275"/>
                </a:cubicBezTo>
                <a:lnTo>
                  <a:pt x="4563683" y="4082465"/>
                </a:lnTo>
                <a:cubicBezTo>
                  <a:pt x="4565354" y="4081195"/>
                  <a:pt x="4566690" y="4079608"/>
                  <a:pt x="4568360" y="4078338"/>
                </a:cubicBezTo>
                <a:cubicBezTo>
                  <a:pt x="4569697" y="4076750"/>
                  <a:pt x="4571367" y="4075480"/>
                  <a:pt x="4572704" y="4073893"/>
                </a:cubicBezTo>
                <a:lnTo>
                  <a:pt x="4577381" y="4069448"/>
                </a:lnTo>
                <a:lnTo>
                  <a:pt x="4581389" y="4064686"/>
                </a:lnTo>
                <a:cubicBezTo>
                  <a:pt x="4582726" y="4063099"/>
                  <a:pt x="4583727" y="4061194"/>
                  <a:pt x="4585064" y="4059606"/>
                </a:cubicBezTo>
                <a:cubicBezTo>
                  <a:pt x="4586400" y="4058019"/>
                  <a:pt x="4587403" y="4056432"/>
                  <a:pt x="4588738" y="4054844"/>
                </a:cubicBezTo>
                <a:cubicBezTo>
                  <a:pt x="4589741" y="4052939"/>
                  <a:pt x="4591077" y="4051352"/>
                  <a:pt x="4592079" y="4049447"/>
                </a:cubicBezTo>
                <a:cubicBezTo>
                  <a:pt x="4593081" y="4047860"/>
                  <a:pt x="4594084" y="4045955"/>
                  <a:pt x="4595086" y="4044367"/>
                </a:cubicBezTo>
                <a:cubicBezTo>
                  <a:pt x="4595754" y="4042463"/>
                  <a:pt x="4596756" y="4040558"/>
                  <a:pt x="4597424" y="4038653"/>
                </a:cubicBezTo>
                <a:cubicBezTo>
                  <a:pt x="4598092" y="4036748"/>
                  <a:pt x="4599095" y="4035161"/>
                  <a:pt x="4599763" y="4033256"/>
                </a:cubicBezTo>
                <a:cubicBezTo>
                  <a:pt x="4600431" y="4031351"/>
                  <a:pt x="4601433" y="4029763"/>
                  <a:pt x="4602101" y="4027859"/>
                </a:cubicBezTo>
                <a:lnTo>
                  <a:pt x="4604106" y="4022144"/>
                </a:lnTo>
                <a:cubicBezTo>
                  <a:pt x="4604774" y="4020239"/>
                  <a:pt x="4605108" y="4018017"/>
                  <a:pt x="4605776" y="4016112"/>
                </a:cubicBezTo>
                <a:lnTo>
                  <a:pt x="4606778" y="4010397"/>
                </a:lnTo>
                <a:lnTo>
                  <a:pt x="4607781" y="4004683"/>
                </a:lnTo>
                <a:cubicBezTo>
                  <a:pt x="4608115" y="4002778"/>
                  <a:pt x="4608115" y="4000555"/>
                  <a:pt x="4608448" y="3998650"/>
                </a:cubicBezTo>
                <a:cubicBezTo>
                  <a:pt x="4608448" y="3996746"/>
                  <a:pt x="4608782" y="3994841"/>
                  <a:pt x="4608782" y="3992936"/>
                </a:cubicBezTo>
                <a:cubicBezTo>
                  <a:pt x="4608782" y="3991031"/>
                  <a:pt x="4609117" y="3989126"/>
                  <a:pt x="4609117" y="3987221"/>
                </a:cubicBezTo>
                <a:cubicBezTo>
                  <a:pt x="4609117" y="3984999"/>
                  <a:pt x="4608782" y="3983094"/>
                  <a:pt x="4608782" y="3980872"/>
                </a:cubicBezTo>
                <a:cubicBezTo>
                  <a:pt x="4608782" y="3978967"/>
                  <a:pt x="4608448" y="3977062"/>
                  <a:pt x="4608448" y="3975157"/>
                </a:cubicBezTo>
                <a:cubicBezTo>
                  <a:pt x="4608115" y="3973252"/>
                  <a:pt x="4608115" y="3971347"/>
                  <a:pt x="4607781" y="3969442"/>
                </a:cubicBezTo>
                <a:cubicBezTo>
                  <a:pt x="4607446" y="3967537"/>
                  <a:pt x="4607112" y="3965315"/>
                  <a:pt x="4606778" y="3963410"/>
                </a:cubicBezTo>
                <a:lnTo>
                  <a:pt x="4605776" y="3957696"/>
                </a:lnTo>
                <a:cubicBezTo>
                  <a:pt x="4605108" y="3955791"/>
                  <a:pt x="4604774" y="3953886"/>
                  <a:pt x="4604106" y="3951981"/>
                </a:cubicBezTo>
                <a:cubicBezTo>
                  <a:pt x="4603437" y="3950076"/>
                  <a:pt x="4602770" y="3948489"/>
                  <a:pt x="4602101" y="3946584"/>
                </a:cubicBezTo>
                <a:cubicBezTo>
                  <a:pt x="4601433" y="3944679"/>
                  <a:pt x="4600431" y="3942457"/>
                  <a:pt x="4599763" y="3940552"/>
                </a:cubicBezTo>
                <a:cubicBezTo>
                  <a:pt x="4599095" y="3938647"/>
                  <a:pt x="4598092" y="3937059"/>
                  <a:pt x="4597424" y="3935155"/>
                </a:cubicBezTo>
                <a:cubicBezTo>
                  <a:pt x="4596756" y="3933250"/>
                  <a:pt x="4595754" y="3931662"/>
                  <a:pt x="4595086" y="3929757"/>
                </a:cubicBezTo>
                <a:cubicBezTo>
                  <a:pt x="4594084" y="3928170"/>
                  <a:pt x="4593081" y="3926265"/>
                  <a:pt x="4592079" y="3924678"/>
                </a:cubicBezTo>
                <a:cubicBezTo>
                  <a:pt x="4591077" y="3922773"/>
                  <a:pt x="4589741" y="3921185"/>
                  <a:pt x="4588738" y="3919281"/>
                </a:cubicBezTo>
                <a:cubicBezTo>
                  <a:pt x="4587403" y="3917693"/>
                  <a:pt x="4586400" y="3915788"/>
                  <a:pt x="4585064" y="3914201"/>
                </a:cubicBezTo>
                <a:cubicBezTo>
                  <a:pt x="4583727" y="3912614"/>
                  <a:pt x="4582726" y="3910709"/>
                  <a:pt x="4581389" y="3909121"/>
                </a:cubicBezTo>
                <a:cubicBezTo>
                  <a:pt x="4580053" y="3907534"/>
                  <a:pt x="4578716" y="3906264"/>
                  <a:pt x="4577381" y="3904677"/>
                </a:cubicBezTo>
                <a:cubicBezTo>
                  <a:pt x="4575710" y="3903089"/>
                  <a:pt x="4574374" y="3901502"/>
                  <a:pt x="4572704" y="3899914"/>
                </a:cubicBezTo>
                <a:lnTo>
                  <a:pt x="3276525" y="2605234"/>
                </a:lnTo>
                <a:cubicBezTo>
                  <a:pt x="3275189" y="2603647"/>
                  <a:pt x="3273519" y="2602059"/>
                  <a:pt x="3272182" y="2600472"/>
                </a:cubicBezTo>
                <a:cubicBezTo>
                  <a:pt x="3270846" y="2598885"/>
                  <a:pt x="3269510" y="2597615"/>
                  <a:pt x="3268174" y="2596027"/>
                </a:cubicBezTo>
                <a:cubicBezTo>
                  <a:pt x="3266837" y="2594440"/>
                  <a:pt x="3265501" y="2592535"/>
                  <a:pt x="3264165" y="2590948"/>
                </a:cubicBezTo>
                <a:cubicBezTo>
                  <a:pt x="3263163" y="2589360"/>
                  <a:pt x="3261826" y="2587455"/>
                  <a:pt x="3260824" y="2585868"/>
                </a:cubicBezTo>
                <a:cubicBezTo>
                  <a:pt x="3259822" y="2584281"/>
                  <a:pt x="3258820" y="2582376"/>
                  <a:pt x="3257818" y="2580788"/>
                </a:cubicBezTo>
                <a:cubicBezTo>
                  <a:pt x="3256815" y="2579201"/>
                  <a:pt x="3255813" y="2577296"/>
                  <a:pt x="3254811" y="2575709"/>
                </a:cubicBezTo>
                <a:cubicBezTo>
                  <a:pt x="3253809" y="2573804"/>
                  <a:pt x="3253141" y="2571899"/>
                  <a:pt x="3252138" y="2569994"/>
                </a:cubicBezTo>
                <a:cubicBezTo>
                  <a:pt x="3251136" y="2568089"/>
                  <a:pt x="3250468" y="2566502"/>
                  <a:pt x="3249466" y="2564597"/>
                </a:cubicBezTo>
                <a:lnTo>
                  <a:pt x="3247461" y="2558882"/>
                </a:lnTo>
                <a:cubicBezTo>
                  <a:pt x="3246793" y="2556977"/>
                  <a:pt x="3246459" y="2555073"/>
                  <a:pt x="3245791" y="2553168"/>
                </a:cubicBezTo>
                <a:cubicBezTo>
                  <a:pt x="3245123" y="2551263"/>
                  <a:pt x="3244789" y="2549358"/>
                  <a:pt x="3244121" y="2547453"/>
                </a:cubicBezTo>
                <a:cubicBezTo>
                  <a:pt x="3243787" y="2545548"/>
                  <a:pt x="3243119" y="2543643"/>
                  <a:pt x="3242785" y="2541738"/>
                </a:cubicBezTo>
                <a:lnTo>
                  <a:pt x="3241782" y="2536024"/>
                </a:lnTo>
                <a:cubicBezTo>
                  <a:pt x="3241448" y="2534119"/>
                  <a:pt x="3241448" y="2531897"/>
                  <a:pt x="3241114" y="2529992"/>
                </a:cubicBezTo>
                <a:cubicBezTo>
                  <a:pt x="3241114" y="2528087"/>
                  <a:pt x="3240780" y="2526182"/>
                  <a:pt x="3240780" y="2524277"/>
                </a:cubicBezTo>
                <a:lnTo>
                  <a:pt x="3240780" y="2518245"/>
                </a:lnTo>
                <a:lnTo>
                  <a:pt x="3240780" y="2512213"/>
                </a:lnTo>
                <a:cubicBezTo>
                  <a:pt x="3240780" y="2510308"/>
                  <a:pt x="3241114" y="2508403"/>
                  <a:pt x="3241114" y="2506498"/>
                </a:cubicBezTo>
                <a:cubicBezTo>
                  <a:pt x="3241448" y="2504593"/>
                  <a:pt x="3241448" y="2502689"/>
                  <a:pt x="3241782" y="2500784"/>
                </a:cubicBezTo>
                <a:cubicBezTo>
                  <a:pt x="3242116" y="2498879"/>
                  <a:pt x="3242450" y="2496656"/>
                  <a:pt x="3242785" y="2494752"/>
                </a:cubicBezTo>
                <a:cubicBezTo>
                  <a:pt x="3243119" y="2492847"/>
                  <a:pt x="3243787" y="2490942"/>
                  <a:pt x="3244121" y="2489037"/>
                </a:cubicBezTo>
                <a:cubicBezTo>
                  <a:pt x="3244789" y="2487132"/>
                  <a:pt x="3245123" y="2485227"/>
                  <a:pt x="3245791" y="2483322"/>
                </a:cubicBezTo>
                <a:cubicBezTo>
                  <a:pt x="3246459" y="2481417"/>
                  <a:pt x="3246793" y="2479195"/>
                  <a:pt x="3247461" y="2477290"/>
                </a:cubicBezTo>
                <a:cubicBezTo>
                  <a:pt x="3248130" y="2475385"/>
                  <a:pt x="3248798" y="2473798"/>
                  <a:pt x="3249466" y="2471893"/>
                </a:cubicBezTo>
                <a:cubicBezTo>
                  <a:pt x="3250468" y="2469988"/>
                  <a:pt x="3251136" y="2468401"/>
                  <a:pt x="3252138" y="2466496"/>
                </a:cubicBezTo>
                <a:cubicBezTo>
                  <a:pt x="3253141" y="2464591"/>
                  <a:pt x="3253809" y="2463004"/>
                  <a:pt x="3254811" y="2461099"/>
                </a:cubicBezTo>
                <a:cubicBezTo>
                  <a:pt x="3255813" y="2459194"/>
                  <a:pt x="3256815" y="2457606"/>
                  <a:pt x="3257818" y="2455702"/>
                </a:cubicBezTo>
                <a:cubicBezTo>
                  <a:pt x="3258820" y="2453797"/>
                  <a:pt x="3259822" y="2452209"/>
                  <a:pt x="3260824" y="2450304"/>
                </a:cubicBezTo>
                <a:cubicBezTo>
                  <a:pt x="3261826" y="2448717"/>
                  <a:pt x="3263163" y="2447130"/>
                  <a:pt x="3264165" y="2445542"/>
                </a:cubicBezTo>
                <a:cubicBezTo>
                  <a:pt x="3265501" y="2443955"/>
                  <a:pt x="3266837" y="2442050"/>
                  <a:pt x="3268174" y="2440463"/>
                </a:cubicBezTo>
                <a:lnTo>
                  <a:pt x="3272182" y="2435700"/>
                </a:lnTo>
                <a:cubicBezTo>
                  <a:pt x="3273519" y="2434113"/>
                  <a:pt x="3275189" y="2432843"/>
                  <a:pt x="3276525" y="2431256"/>
                </a:cubicBezTo>
                <a:cubicBezTo>
                  <a:pt x="3278196" y="2429668"/>
                  <a:pt x="3279866" y="2428398"/>
                  <a:pt x="3281536" y="2426811"/>
                </a:cubicBezTo>
                <a:lnTo>
                  <a:pt x="3285879" y="2422684"/>
                </a:lnTo>
                <a:lnTo>
                  <a:pt x="3290890" y="2418874"/>
                </a:lnTo>
                <a:cubicBezTo>
                  <a:pt x="3292560" y="2417604"/>
                  <a:pt x="3294565" y="2416652"/>
                  <a:pt x="3296235" y="2415382"/>
                </a:cubicBezTo>
                <a:cubicBezTo>
                  <a:pt x="3297906" y="2414429"/>
                  <a:pt x="3299576" y="2413159"/>
                  <a:pt x="3301246" y="2412207"/>
                </a:cubicBezTo>
                <a:cubicBezTo>
                  <a:pt x="3302917" y="2411255"/>
                  <a:pt x="3304921" y="2410302"/>
                  <a:pt x="3306591" y="2409350"/>
                </a:cubicBezTo>
                <a:cubicBezTo>
                  <a:pt x="3308262" y="2408397"/>
                  <a:pt x="3310266" y="2407445"/>
                  <a:pt x="3311936" y="2406492"/>
                </a:cubicBezTo>
                <a:cubicBezTo>
                  <a:pt x="3313607" y="2405857"/>
                  <a:pt x="3315611" y="2404905"/>
                  <a:pt x="3317281" y="2404270"/>
                </a:cubicBezTo>
                <a:cubicBezTo>
                  <a:pt x="3319286" y="2403635"/>
                  <a:pt x="3321290" y="2402683"/>
                  <a:pt x="3323295" y="2402048"/>
                </a:cubicBezTo>
                <a:cubicBezTo>
                  <a:pt x="3324965" y="2401413"/>
                  <a:pt x="3326969" y="2400778"/>
                  <a:pt x="3328640" y="2400143"/>
                </a:cubicBezTo>
                <a:cubicBezTo>
                  <a:pt x="3330644" y="2399825"/>
                  <a:pt x="3332648" y="2399190"/>
                  <a:pt x="3334653" y="2398873"/>
                </a:cubicBezTo>
                <a:cubicBezTo>
                  <a:pt x="3336657" y="2398238"/>
                  <a:pt x="3338328" y="2397920"/>
                  <a:pt x="3340332" y="2397285"/>
                </a:cubicBezTo>
                <a:lnTo>
                  <a:pt x="3346011" y="2396333"/>
                </a:lnTo>
                <a:cubicBezTo>
                  <a:pt x="3348016" y="2396016"/>
                  <a:pt x="3350020" y="2396016"/>
                  <a:pt x="3352024" y="2395698"/>
                </a:cubicBezTo>
                <a:cubicBezTo>
                  <a:pt x="3354029" y="2395698"/>
                  <a:pt x="3355699" y="2395381"/>
                  <a:pt x="3357703" y="2395381"/>
                </a:cubicBezTo>
                <a:lnTo>
                  <a:pt x="3364051" y="2395381"/>
                </a:lnTo>
                <a:lnTo>
                  <a:pt x="3369730" y="2395381"/>
                </a:lnTo>
                <a:cubicBezTo>
                  <a:pt x="3371734" y="2395381"/>
                  <a:pt x="3373739" y="2395698"/>
                  <a:pt x="3375743" y="2395698"/>
                </a:cubicBezTo>
                <a:cubicBezTo>
                  <a:pt x="3377747" y="2396016"/>
                  <a:pt x="3379418" y="2396016"/>
                  <a:pt x="3381422" y="2396333"/>
                </a:cubicBezTo>
                <a:lnTo>
                  <a:pt x="3387101" y="2397285"/>
                </a:lnTo>
                <a:cubicBezTo>
                  <a:pt x="3389106" y="2397920"/>
                  <a:pt x="3391110" y="2398238"/>
                  <a:pt x="3393114" y="2398873"/>
                </a:cubicBezTo>
                <a:cubicBezTo>
                  <a:pt x="3395119" y="2399190"/>
                  <a:pt x="3396789" y="2399825"/>
                  <a:pt x="3398794" y="2400143"/>
                </a:cubicBezTo>
                <a:lnTo>
                  <a:pt x="3404807" y="2402048"/>
                </a:lnTo>
                <a:cubicBezTo>
                  <a:pt x="3406477" y="2402683"/>
                  <a:pt x="3408482" y="2403635"/>
                  <a:pt x="3410152" y="2404270"/>
                </a:cubicBezTo>
                <a:cubicBezTo>
                  <a:pt x="3412156" y="2404905"/>
                  <a:pt x="3413827" y="2405857"/>
                  <a:pt x="3415831" y="2406492"/>
                </a:cubicBezTo>
                <a:cubicBezTo>
                  <a:pt x="3417501" y="2407445"/>
                  <a:pt x="3419506" y="2408397"/>
                  <a:pt x="3421176" y="2409350"/>
                </a:cubicBezTo>
                <a:lnTo>
                  <a:pt x="3426187" y="2412207"/>
                </a:lnTo>
                <a:cubicBezTo>
                  <a:pt x="3428191" y="2413159"/>
                  <a:pt x="3429862" y="2414429"/>
                  <a:pt x="3431866" y="2415382"/>
                </a:cubicBezTo>
                <a:cubicBezTo>
                  <a:pt x="3433537" y="2416652"/>
                  <a:pt x="3434873" y="2417604"/>
                  <a:pt x="3436543" y="2418874"/>
                </a:cubicBezTo>
                <a:lnTo>
                  <a:pt x="3441554" y="2422684"/>
                </a:lnTo>
                <a:cubicBezTo>
                  <a:pt x="3443224" y="2423954"/>
                  <a:pt x="3444895" y="2425541"/>
                  <a:pt x="3446565" y="2426811"/>
                </a:cubicBezTo>
                <a:cubicBezTo>
                  <a:pt x="3447901" y="2428398"/>
                  <a:pt x="3449572" y="2429668"/>
                  <a:pt x="3450908" y="2431256"/>
                </a:cubicBezTo>
                <a:lnTo>
                  <a:pt x="4169819" y="3149076"/>
                </a:lnTo>
                <a:lnTo>
                  <a:pt x="4174496" y="3153521"/>
                </a:lnTo>
                <a:cubicBezTo>
                  <a:pt x="4176167" y="3154791"/>
                  <a:pt x="4177503" y="3156378"/>
                  <a:pt x="4179173" y="3157648"/>
                </a:cubicBezTo>
                <a:lnTo>
                  <a:pt x="4184184" y="3161458"/>
                </a:lnTo>
                <a:cubicBezTo>
                  <a:pt x="4185855" y="3162728"/>
                  <a:pt x="4187525" y="3163680"/>
                  <a:pt x="4189195" y="3164950"/>
                </a:cubicBezTo>
                <a:cubicBezTo>
                  <a:pt x="4190866" y="3166220"/>
                  <a:pt x="4192870" y="3167172"/>
                  <a:pt x="4194540" y="3168442"/>
                </a:cubicBezTo>
                <a:cubicBezTo>
                  <a:pt x="4196211" y="3169395"/>
                  <a:pt x="4197881" y="3170030"/>
                  <a:pt x="4199551" y="3170982"/>
                </a:cubicBezTo>
                <a:cubicBezTo>
                  <a:pt x="4201222" y="3171935"/>
                  <a:pt x="4203226" y="3172887"/>
                  <a:pt x="4204896" y="3173840"/>
                </a:cubicBezTo>
                <a:cubicBezTo>
                  <a:pt x="4206901" y="3174474"/>
                  <a:pt x="4208571" y="3175427"/>
                  <a:pt x="4210576" y="3176062"/>
                </a:cubicBezTo>
                <a:cubicBezTo>
                  <a:pt x="4212580" y="3176697"/>
                  <a:pt x="4214250" y="3177649"/>
                  <a:pt x="4216255" y="3178284"/>
                </a:cubicBezTo>
                <a:cubicBezTo>
                  <a:pt x="4218259" y="3178919"/>
                  <a:pt x="4219929" y="3179554"/>
                  <a:pt x="4221934" y="3180189"/>
                </a:cubicBezTo>
                <a:cubicBezTo>
                  <a:pt x="4223938" y="3180824"/>
                  <a:pt x="4225609" y="3181142"/>
                  <a:pt x="4227613" y="3181776"/>
                </a:cubicBezTo>
                <a:cubicBezTo>
                  <a:pt x="4229617" y="3182094"/>
                  <a:pt x="4231288" y="3182729"/>
                  <a:pt x="4233292" y="3183046"/>
                </a:cubicBezTo>
                <a:lnTo>
                  <a:pt x="4239305" y="3183999"/>
                </a:lnTo>
                <a:cubicBezTo>
                  <a:pt x="4241310" y="3184316"/>
                  <a:pt x="4242980" y="3184316"/>
                  <a:pt x="4244984" y="3184634"/>
                </a:cubicBezTo>
                <a:cubicBezTo>
                  <a:pt x="4246989" y="3184634"/>
                  <a:pt x="4248993" y="3184951"/>
                  <a:pt x="4250998" y="3184951"/>
                </a:cubicBezTo>
                <a:cubicBezTo>
                  <a:pt x="4253002" y="3184951"/>
                  <a:pt x="4255006" y="3185269"/>
                  <a:pt x="4257011" y="3185269"/>
                </a:cubicBezTo>
                <a:cubicBezTo>
                  <a:pt x="4259015" y="3185269"/>
                  <a:pt x="4261020" y="3184951"/>
                  <a:pt x="4263024" y="3184951"/>
                </a:cubicBezTo>
                <a:cubicBezTo>
                  <a:pt x="4265028" y="3184951"/>
                  <a:pt x="4266699" y="3184634"/>
                  <a:pt x="4268703" y="3184634"/>
                </a:cubicBezTo>
                <a:cubicBezTo>
                  <a:pt x="4270707" y="3184316"/>
                  <a:pt x="4272378" y="3184316"/>
                  <a:pt x="4274382" y="3183999"/>
                </a:cubicBezTo>
                <a:lnTo>
                  <a:pt x="4280395" y="3183046"/>
                </a:lnTo>
                <a:cubicBezTo>
                  <a:pt x="4282400" y="3182729"/>
                  <a:pt x="4284070" y="3182094"/>
                  <a:pt x="4286075" y="3181776"/>
                </a:cubicBezTo>
                <a:cubicBezTo>
                  <a:pt x="4288079" y="3181142"/>
                  <a:pt x="4290083" y="3180824"/>
                  <a:pt x="4292088" y="3180189"/>
                </a:cubicBezTo>
                <a:cubicBezTo>
                  <a:pt x="4294092" y="3179554"/>
                  <a:pt x="4295762" y="3178919"/>
                  <a:pt x="4297767" y="3178284"/>
                </a:cubicBezTo>
                <a:cubicBezTo>
                  <a:pt x="4299771" y="3177649"/>
                  <a:pt x="4301442" y="3176697"/>
                  <a:pt x="4303446" y="3176062"/>
                </a:cubicBezTo>
                <a:cubicBezTo>
                  <a:pt x="4305116" y="3175427"/>
                  <a:pt x="4307121" y="3174474"/>
                  <a:pt x="4308791" y="3173840"/>
                </a:cubicBezTo>
                <a:cubicBezTo>
                  <a:pt x="4310461" y="3172887"/>
                  <a:pt x="4312466" y="3171935"/>
                  <a:pt x="4314136" y="3170982"/>
                </a:cubicBezTo>
                <a:cubicBezTo>
                  <a:pt x="4316140" y="3170030"/>
                  <a:pt x="4317811" y="3169395"/>
                  <a:pt x="4319815" y="3168442"/>
                </a:cubicBezTo>
                <a:cubicBezTo>
                  <a:pt x="4321486" y="3167172"/>
                  <a:pt x="4323156" y="3166220"/>
                  <a:pt x="4324826" y="3164950"/>
                </a:cubicBezTo>
                <a:cubicBezTo>
                  <a:pt x="4326497" y="3163680"/>
                  <a:pt x="4327833" y="3162728"/>
                  <a:pt x="4329503" y="3161458"/>
                </a:cubicBezTo>
                <a:cubicBezTo>
                  <a:pt x="4331173" y="3160188"/>
                  <a:pt x="4333178" y="3158918"/>
                  <a:pt x="4334848" y="3157648"/>
                </a:cubicBezTo>
                <a:cubicBezTo>
                  <a:pt x="4336519" y="3156378"/>
                  <a:pt x="4337855" y="3154791"/>
                  <a:pt x="4339525" y="3153521"/>
                </a:cubicBezTo>
                <a:lnTo>
                  <a:pt x="4344202" y="3149076"/>
                </a:lnTo>
                <a:cubicBezTo>
                  <a:pt x="4345538" y="3147489"/>
                  <a:pt x="4347209" y="3146219"/>
                  <a:pt x="4348545" y="3144631"/>
                </a:cubicBezTo>
                <a:lnTo>
                  <a:pt x="4352554" y="3139869"/>
                </a:lnTo>
                <a:cubicBezTo>
                  <a:pt x="4353890" y="3138282"/>
                  <a:pt x="4354892" y="3136377"/>
                  <a:pt x="4356228" y="3134790"/>
                </a:cubicBezTo>
                <a:cubicBezTo>
                  <a:pt x="4357565" y="3133202"/>
                  <a:pt x="4358567" y="3131615"/>
                  <a:pt x="4359903" y="3130027"/>
                </a:cubicBezTo>
                <a:cubicBezTo>
                  <a:pt x="4360905" y="3128440"/>
                  <a:pt x="4362242" y="3126535"/>
                  <a:pt x="4363244" y="3124948"/>
                </a:cubicBezTo>
                <a:cubicBezTo>
                  <a:pt x="4364246" y="3123043"/>
                  <a:pt x="4364914" y="3121455"/>
                  <a:pt x="4365916" y="3119551"/>
                </a:cubicBezTo>
                <a:cubicBezTo>
                  <a:pt x="4366919" y="3117646"/>
                  <a:pt x="4367587" y="3115741"/>
                  <a:pt x="4368589" y="3113836"/>
                </a:cubicBezTo>
                <a:cubicBezTo>
                  <a:pt x="4369591" y="3111931"/>
                  <a:pt x="4370259" y="3110344"/>
                  <a:pt x="4371261" y="3108439"/>
                </a:cubicBezTo>
                <a:cubicBezTo>
                  <a:pt x="4371930" y="3106534"/>
                  <a:pt x="4372598" y="3104947"/>
                  <a:pt x="4373266" y="3103042"/>
                </a:cubicBezTo>
                <a:cubicBezTo>
                  <a:pt x="4373934" y="3101137"/>
                  <a:pt x="4374602" y="3098914"/>
                  <a:pt x="4375270" y="3097010"/>
                </a:cubicBezTo>
                <a:cubicBezTo>
                  <a:pt x="4375604" y="3095105"/>
                  <a:pt x="4376272" y="3093200"/>
                  <a:pt x="4376606" y="3091295"/>
                </a:cubicBezTo>
                <a:cubicBezTo>
                  <a:pt x="4376941" y="3089390"/>
                  <a:pt x="4377609" y="3087485"/>
                  <a:pt x="4377943" y="3085580"/>
                </a:cubicBezTo>
                <a:lnTo>
                  <a:pt x="4378945" y="3079866"/>
                </a:lnTo>
                <a:cubicBezTo>
                  <a:pt x="4379279" y="3077961"/>
                  <a:pt x="4379279" y="3075738"/>
                  <a:pt x="4379613" y="3073834"/>
                </a:cubicBezTo>
                <a:cubicBezTo>
                  <a:pt x="4379613" y="3071929"/>
                  <a:pt x="4379947" y="3070024"/>
                  <a:pt x="4379947" y="3068119"/>
                </a:cubicBezTo>
                <a:cubicBezTo>
                  <a:pt x="4379947" y="3066214"/>
                  <a:pt x="4380281" y="3064309"/>
                  <a:pt x="4380281" y="3062404"/>
                </a:cubicBezTo>
                <a:cubicBezTo>
                  <a:pt x="4380281" y="3060182"/>
                  <a:pt x="4379947" y="3058277"/>
                  <a:pt x="4379947" y="3056055"/>
                </a:cubicBezTo>
                <a:cubicBezTo>
                  <a:pt x="4379947" y="3054150"/>
                  <a:pt x="4379613" y="3052245"/>
                  <a:pt x="4379613" y="3050340"/>
                </a:cubicBezTo>
                <a:cubicBezTo>
                  <a:pt x="4379279" y="3048435"/>
                  <a:pt x="4379279" y="3046530"/>
                  <a:pt x="4378945" y="3044625"/>
                </a:cubicBezTo>
                <a:cubicBezTo>
                  <a:pt x="4378611" y="3042721"/>
                  <a:pt x="4378277" y="3040498"/>
                  <a:pt x="4377943" y="3038593"/>
                </a:cubicBezTo>
                <a:cubicBezTo>
                  <a:pt x="4377609" y="3036688"/>
                  <a:pt x="4376941" y="3034784"/>
                  <a:pt x="4376606" y="3032879"/>
                </a:cubicBezTo>
                <a:cubicBezTo>
                  <a:pt x="4376272" y="3030974"/>
                  <a:pt x="4375604" y="3029069"/>
                  <a:pt x="4375270" y="3027164"/>
                </a:cubicBezTo>
                <a:lnTo>
                  <a:pt x="4373266" y="3021449"/>
                </a:lnTo>
                <a:lnTo>
                  <a:pt x="4371261" y="3015735"/>
                </a:lnTo>
                <a:cubicBezTo>
                  <a:pt x="4370259" y="3013830"/>
                  <a:pt x="4369591" y="3012243"/>
                  <a:pt x="4368589" y="3010338"/>
                </a:cubicBezTo>
                <a:cubicBezTo>
                  <a:pt x="4367587" y="3008433"/>
                  <a:pt x="4366919" y="3006845"/>
                  <a:pt x="4365916" y="3004941"/>
                </a:cubicBezTo>
                <a:cubicBezTo>
                  <a:pt x="4364914" y="3003036"/>
                  <a:pt x="4364246" y="3001448"/>
                  <a:pt x="4363244" y="2999543"/>
                </a:cubicBezTo>
                <a:cubicBezTo>
                  <a:pt x="4362242" y="2997956"/>
                  <a:pt x="4360905" y="2996051"/>
                  <a:pt x="4359903" y="2994464"/>
                </a:cubicBezTo>
                <a:cubicBezTo>
                  <a:pt x="4358567" y="2992876"/>
                  <a:pt x="4357565" y="2990971"/>
                  <a:pt x="4356228" y="2989384"/>
                </a:cubicBezTo>
                <a:cubicBezTo>
                  <a:pt x="4354892" y="2987797"/>
                  <a:pt x="4353890" y="2986209"/>
                  <a:pt x="4352554" y="2984622"/>
                </a:cubicBezTo>
                <a:lnTo>
                  <a:pt x="4348545" y="2979860"/>
                </a:lnTo>
                <a:cubicBezTo>
                  <a:pt x="4347209" y="2978272"/>
                  <a:pt x="4345538" y="2976685"/>
                  <a:pt x="4344202" y="2975098"/>
                </a:cubicBezTo>
                <a:lnTo>
                  <a:pt x="4244650" y="2875727"/>
                </a:lnTo>
                <a:lnTo>
                  <a:pt x="3995771" y="2627140"/>
                </a:lnTo>
                <a:cubicBezTo>
                  <a:pt x="3994434" y="2625553"/>
                  <a:pt x="3992764" y="2624283"/>
                  <a:pt x="3991428" y="2622696"/>
                </a:cubicBezTo>
                <a:lnTo>
                  <a:pt x="3987419" y="2617933"/>
                </a:lnTo>
                <a:lnTo>
                  <a:pt x="3983410" y="2613171"/>
                </a:lnTo>
                <a:cubicBezTo>
                  <a:pt x="3982408" y="2611584"/>
                  <a:pt x="3981072" y="2609679"/>
                  <a:pt x="3980070" y="2608092"/>
                </a:cubicBezTo>
                <a:cubicBezTo>
                  <a:pt x="3979067" y="2606504"/>
                  <a:pt x="3978065" y="2604599"/>
                  <a:pt x="3977063" y="2603012"/>
                </a:cubicBezTo>
                <a:cubicBezTo>
                  <a:pt x="3976061" y="2601107"/>
                  <a:pt x="3974724" y="2599202"/>
                  <a:pt x="3973722" y="2597297"/>
                </a:cubicBezTo>
                <a:cubicBezTo>
                  <a:pt x="3972720" y="2595392"/>
                  <a:pt x="3972052" y="2593805"/>
                  <a:pt x="3971050" y="2591900"/>
                </a:cubicBezTo>
                <a:cubicBezTo>
                  <a:pt x="3970382" y="2589995"/>
                  <a:pt x="3969379" y="2588408"/>
                  <a:pt x="3968711" y="2586503"/>
                </a:cubicBezTo>
                <a:cubicBezTo>
                  <a:pt x="3968043" y="2584598"/>
                  <a:pt x="3967375" y="2583011"/>
                  <a:pt x="3966707" y="2581106"/>
                </a:cubicBezTo>
                <a:cubicBezTo>
                  <a:pt x="3966039" y="2579201"/>
                  <a:pt x="3965705" y="2576979"/>
                  <a:pt x="3965037" y="2575074"/>
                </a:cubicBezTo>
                <a:cubicBezTo>
                  <a:pt x="3964368" y="2573169"/>
                  <a:pt x="3964034" y="2571581"/>
                  <a:pt x="3963366" y="2569677"/>
                </a:cubicBezTo>
                <a:cubicBezTo>
                  <a:pt x="3963032" y="2567772"/>
                  <a:pt x="3962364" y="2565867"/>
                  <a:pt x="3962030" y="2563962"/>
                </a:cubicBezTo>
                <a:lnTo>
                  <a:pt x="3961028" y="2558247"/>
                </a:lnTo>
                <a:cubicBezTo>
                  <a:pt x="3960694" y="2556025"/>
                  <a:pt x="3960360" y="2554120"/>
                  <a:pt x="3960026" y="2551898"/>
                </a:cubicBezTo>
                <a:cubicBezTo>
                  <a:pt x="3960026" y="2549993"/>
                  <a:pt x="3959691" y="2548088"/>
                  <a:pt x="3959691" y="2546183"/>
                </a:cubicBezTo>
                <a:lnTo>
                  <a:pt x="3959691" y="2540469"/>
                </a:lnTo>
                <a:lnTo>
                  <a:pt x="3959691" y="2534436"/>
                </a:lnTo>
                <a:cubicBezTo>
                  <a:pt x="3959691" y="2532532"/>
                  <a:pt x="3960026" y="2530309"/>
                  <a:pt x="3960026" y="2528404"/>
                </a:cubicBezTo>
                <a:lnTo>
                  <a:pt x="3961028" y="2522690"/>
                </a:lnTo>
                <a:cubicBezTo>
                  <a:pt x="3961362" y="2520785"/>
                  <a:pt x="3961696" y="2518562"/>
                  <a:pt x="3962030" y="2516658"/>
                </a:cubicBezTo>
                <a:cubicBezTo>
                  <a:pt x="3962364" y="2514753"/>
                  <a:pt x="3963032" y="2512848"/>
                  <a:pt x="3963366" y="2510943"/>
                </a:cubicBezTo>
                <a:cubicBezTo>
                  <a:pt x="3964034" y="2509038"/>
                  <a:pt x="3964368" y="2507133"/>
                  <a:pt x="3965037" y="2505228"/>
                </a:cubicBezTo>
                <a:cubicBezTo>
                  <a:pt x="3965705" y="2503323"/>
                  <a:pt x="3966039" y="2501419"/>
                  <a:pt x="3966707" y="2499514"/>
                </a:cubicBezTo>
                <a:cubicBezTo>
                  <a:pt x="3967375" y="2497609"/>
                  <a:pt x="3968043" y="2496021"/>
                  <a:pt x="3968711" y="2494117"/>
                </a:cubicBezTo>
                <a:cubicBezTo>
                  <a:pt x="3969379" y="2492212"/>
                  <a:pt x="3970382" y="2490307"/>
                  <a:pt x="3971050" y="2488402"/>
                </a:cubicBezTo>
                <a:cubicBezTo>
                  <a:pt x="3972052" y="2486815"/>
                  <a:pt x="3972720" y="2484910"/>
                  <a:pt x="3973722" y="2483322"/>
                </a:cubicBezTo>
                <a:cubicBezTo>
                  <a:pt x="3974724" y="2481417"/>
                  <a:pt x="3976061" y="2479513"/>
                  <a:pt x="3977063" y="2477608"/>
                </a:cubicBezTo>
                <a:cubicBezTo>
                  <a:pt x="3978065" y="2476020"/>
                  <a:pt x="3979067" y="2474115"/>
                  <a:pt x="3980070" y="2472528"/>
                </a:cubicBezTo>
                <a:cubicBezTo>
                  <a:pt x="3981072" y="2470941"/>
                  <a:pt x="3982408" y="2469036"/>
                  <a:pt x="3983410" y="2467448"/>
                </a:cubicBezTo>
                <a:lnTo>
                  <a:pt x="3987419" y="2462686"/>
                </a:lnTo>
                <a:lnTo>
                  <a:pt x="3991428" y="2457924"/>
                </a:lnTo>
                <a:cubicBezTo>
                  <a:pt x="3992764" y="2456337"/>
                  <a:pt x="3994434" y="2454749"/>
                  <a:pt x="3995771" y="2453162"/>
                </a:cubicBezTo>
                <a:cubicBezTo>
                  <a:pt x="3997441" y="2451892"/>
                  <a:pt x="3998777" y="2450304"/>
                  <a:pt x="4000448" y="2449035"/>
                </a:cubicBezTo>
                <a:cubicBezTo>
                  <a:pt x="4002118" y="2447765"/>
                  <a:pt x="4003788" y="2446177"/>
                  <a:pt x="4005459" y="2444907"/>
                </a:cubicBezTo>
                <a:cubicBezTo>
                  <a:pt x="4007129" y="2443637"/>
                  <a:pt x="4008465" y="2442367"/>
                  <a:pt x="4010135" y="2441098"/>
                </a:cubicBezTo>
                <a:lnTo>
                  <a:pt x="4015146" y="2437288"/>
                </a:lnTo>
                <a:cubicBezTo>
                  <a:pt x="4016817" y="2436335"/>
                  <a:pt x="4018821" y="2435383"/>
                  <a:pt x="4020492" y="2434430"/>
                </a:cubicBezTo>
                <a:cubicBezTo>
                  <a:pt x="4022162" y="2433478"/>
                  <a:pt x="4023832" y="2432208"/>
                  <a:pt x="4025503" y="2431256"/>
                </a:cubicBezTo>
                <a:cubicBezTo>
                  <a:pt x="4027507" y="2430303"/>
                  <a:pt x="4029177" y="2429351"/>
                  <a:pt x="4031182" y="2428398"/>
                </a:cubicBezTo>
                <a:cubicBezTo>
                  <a:pt x="4032852" y="2427763"/>
                  <a:pt x="4034856" y="2426811"/>
                  <a:pt x="4036527" y="2426176"/>
                </a:cubicBezTo>
                <a:cubicBezTo>
                  <a:pt x="4038531" y="2425541"/>
                  <a:pt x="4040201" y="2424589"/>
                  <a:pt x="4042206" y="2423954"/>
                </a:cubicBezTo>
                <a:cubicBezTo>
                  <a:pt x="4044210" y="2423319"/>
                  <a:pt x="4045881" y="2423001"/>
                  <a:pt x="4047885" y="2422366"/>
                </a:cubicBezTo>
                <a:cubicBezTo>
                  <a:pt x="4049889" y="2421731"/>
                  <a:pt x="4051560" y="2421096"/>
                  <a:pt x="4053564" y="2420461"/>
                </a:cubicBezTo>
                <a:lnTo>
                  <a:pt x="4059577" y="2419509"/>
                </a:lnTo>
                <a:lnTo>
                  <a:pt x="4065256" y="2418557"/>
                </a:lnTo>
                <a:cubicBezTo>
                  <a:pt x="4067261" y="2418239"/>
                  <a:pt x="4069265" y="2418239"/>
                  <a:pt x="4071270" y="2417922"/>
                </a:cubicBezTo>
                <a:cubicBezTo>
                  <a:pt x="4073274" y="2417604"/>
                  <a:pt x="4074944" y="2417604"/>
                  <a:pt x="4076949" y="2417287"/>
                </a:cubicBezTo>
                <a:lnTo>
                  <a:pt x="4082962" y="2417287"/>
                </a:lnTo>
                <a:lnTo>
                  <a:pt x="4088975" y="2417287"/>
                </a:lnTo>
                <a:cubicBezTo>
                  <a:pt x="4090980" y="2417604"/>
                  <a:pt x="4092650" y="2417604"/>
                  <a:pt x="4094654" y="2417922"/>
                </a:cubicBezTo>
                <a:cubicBezTo>
                  <a:pt x="4096659" y="2418239"/>
                  <a:pt x="4098663" y="2418239"/>
                  <a:pt x="4100668" y="2418557"/>
                </a:cubicBezTo>
                <a:lnTo>
                  <a:pt x="4106347" y="2419509"/>
                </a:lnTo>
                <a:lnTo>
                  <a:pt x="4112360" y="2420461"/>
                </a:lnTo>
                <a:cubicBezTo>
                  <a:pt x="4114364" y="2421096"/>
                  <a:pt x="4116035" y="2421731"/>
                  <a:pt x="4118039" y="2422366"/>
                </a:cubicBezTo>
                <a:cubicBezTo>
                  <a:pt x="4120043" y="2423001"/>
                  <a:pt x="4121714" y="2423319"/>
                  <a:pt x="4123718" y="2423954"/>
                </a:cubicBezTo>
                <a:cubicBezTo>
                  <a:pt x="4125723" y="2424589"/>
                  <a:pt x="4127393" y="2425541"/>
                  <a:pt x="4129397" y="2426176"/>
                </a:cubicBezTo>
                <a:cubicBezTo>
                  <a:pt x="4131068" y="2426811"/>
                  <a:pt x="4133072" y="2427763"/>
                  <a:pt x="4134742" y="2428398"/>
                </a:cubicBezTo>
                <a:cubicBezTo>
                  <a:pt x="4136747" y="2429351"/>
                  <a:pt x="4138417" y="2430303"/>
                  <a:pt x="4140421" y="2431256"/>
                </a:cubicBezTo>
                <a:cubicBezTo>
                  <a:pt x="4142092" y="2432208"/>
                  <a:pt x="4144096" y="2433478"/>
                  <a:pt x="4145767" y="2434430"/>
                </a:cubicBezTo>
                <a:lnTo>
                  <a:pt x="4150778" y="2437288"/>
                </a:lnTo>
                <a:lnTo>
                  <a:pt x="4155789" y="2441098"/>
                </a:lnTo>
                <a:lnTo>
                  <a:pt x="4160800" y="2444907"/>
                </a:lnTo>
                <a:cubicBezTo>
                  <a:pt x="4162470" y="2446177"/>
                  <a:pt x="4163806" y="2447765"/>
                  <a:pt x="4165476" y="2449035"/>
                </a:cubicBezTo>
                <a:cubicBezTo>
                  <a:pt x="4167147" y="2450304"/>
                  <a:pt x="4168483" y="2451892"/>
                  <a:pt x="4170153" y="2453162"/>
                </a:cubicBezTo>
                <a:lnTo>
                  <a:pt x="4969908" y="3252257"/>
                </a:lnTo>
                <a:lnTo>
                  <a:pt x="5037736" y="3319991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Freeform 7">
            <a:extLst>
              <a:ext uri="{FF2B5EF4-FFF2-40B4-BE49-F238E27FC236}">
                <a16:creationId xmlns="" xmlns:a16="http://schemas.microsoft.com/office/drawing/2014/main" id="{CAA5433B-6317-4AE0-8AF4-192C75043E6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82995" y="0"/>
            <a:ext cx="3140546" cy="2959100"/>
          </a:xfrm>
          <a:custGeom>
            <a:avLst/>
            <a:gdLst>
              <a:gd name="T0" fmla="*/ 9290 w 9400"/>
              <a:gd name="T1" fmla="*/ 9207 h 9322"/>
              <a:gd name="T2" fmla="*/ 9276 w 9400"/>
              <a:gd name="T3" fmla="*/ 9221 h 9322"/>
              <a:gd name="T4" fmla="*/ 9246 w 9400"/>
              <a:gd name="T5" fmla="*/ 9247 h 9322"/>
              <a:gd name="T6" fmla="*/ 9215 w 9400"/>
              <a:gd name="T7" fmla="*/ 9269 h 9322"/>
              <a:gd name="T8" fmla="*/ 9183 w 9400"/>
              <a:gd name="T9" fmla="*/ 9287 h 9322"/>
              <a:gd name="T10" fmla="*/ 9149 w 9400"/>
              <a:gd name="T11" fmla="*/ 9301 h 9322"/>
              <a:gd name="T12" fmla="*/ 9114 w 9400"/>
              <a:gd name="T13" fmla="*/ 9312 h 9322"/>
              <a:gd name="T14" fmla="*/ 9079 w 9400"/>
              <a:gd name="T15" fmla="*/ 9319 h 9322"/>
              <a:gd name="T16" fmla="*/ 9043 w 9400"/>
              <a:gd name="T17" fmla="*/ 9322 h 9322"/>
              <a:gd name="T18" fmla="*/ 9007 w 9400"/>
              <a:gd name="T19" fmla="*/ 9322 h 9322"/>
              <a:gd name="T20" fmla="*/ 8971 w 9400"/>
              <a:gd name="T21" fmla="*/ 9319 h 9322"/>
              <a:gd name="T22" fmla="*/ 8937 w 9400"/>
              <a:gd name="T23" fmla="*/ 9312 h 9322"/>
              <a:gd name="T24" fmla="*/ 8902 w 9400"/>
              <a:gd name="T25" fmla="*/ 9301 h 9322"/>
              <a:gd name="T26" fmla="*/ 8868 w 9400"/>
              <a:gd name="T27" fmla="*/ 9287 h 9322"/>
              <a:gd name="T28" fmla="*/ 8835 w 9400"/>
              <a:gd name="T29" fmla="*/ 9269 h 9322"/>
              <a:gd name="T30" fmla="*/ 8804 w 9400"/>
              <a:gd name="T31" fmla="*/ 9247 h 9322"/>
              <a:gd name="T32" fmla="*/ 8775 w 9400"/>
              <a:gd name="T33" fmla="*/ 9221 h 9322"/>
              <a:gd name="T34" fmla="*/ 0 w 9400"/>
              <a:gd name="T35" fmla="*/ 0 h 9322"/>
              <a:gd name="T36" fmla="*/ 9290 w 9400"/>
              <a:gd name="T37" fmla="*/ 8651 h 9322"/>
              <a:gd name="T38" fmla="*/ 9303 w 9400"/>
              <a:gd name="T39" fmla="*/ 8666 h 9322"/>
              <a:gd name="T40" fmla="*/ 9327 w 9400"/>
              <a:gd name="T41" fmla="*/ 8696 h 9322"/>
              <a:gd name="T42" fmla="*/ 9348 w 9400"/>
              <a:gd name="T43" fmla="*/ 8730 h 9322"/>
              <a:gd name="T44" fmla="*/ 9365 w 9400"/>
              <a:gd name="T45" fmla="*/ 8764 h 9322"/>
              <a:gd name="T46" fmla="*/ 9378 w 9400"/>
              <a:gd name="T47" fmla="*/ 8800 h 9322"/>
              <a:gd name="T48" fmla="*/ 9389 w 9400"/>
              <a:gd name="T49" fmla="*/ 8835 h 9322"/>
              <a:gd name="T50" fmla="*/ 9396 w 9400"/>
              <a:gd name="T51" fmla="*/ 8873 h 9322"/>
              <a:gd name="T52" fmla="*/ 9399 w 9400"/>
              <a:gd name="T53" fmla="*/ 8911 h 9322"/>
              <a:gd name="T54" fmla="*/ 9399 w 9400"/>
              <a:gd name="T55" fmla="*/ 8949 h 9322"/>
              <a:gd name="T56" fmla="*/ 9396 w 9400"/>
              <a:gd name="T57" fmla="*/ 8986 h 9322"/>
              <a:gd name="T58" fmla="*/ 9389 w 9400"/>
              <a:gd name="T59" fmla="*/ 9023 h 9322"/>
              <a:gd name="T60" fmla="*/ 9378 w 9400"/>
              <a:gd name="T61" fmla="*/ 9060 h 9322"/>
              <a:gd name="T62" fmla="*/ 9365 w 9400"/>
              <a:gd name="T63" fmla="*/ 9095 h 9322"/>
              <a:gd name="T64" fmla="*/ 9348 w 9400"/>
              <a:gd name="T65" fmla="*/ 9130 h 9322"/>
              <a:gd name="T66" fmla="*/ 9327 w 9400"/>
              <a:gd name="T67" fmla="*/ 9162 h 9322"/>
              <a:gd name="T68" fmla="*/ 9303 w 9400"/>
              <a:gd name="T69" fmla="*/ 9193 h 9322"/>
              <a:gd name="T70" fmla="*/ 9290 w 9400"/>
              <a:gd name="T71" fmla="*/ 9207 h 9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00" h="9322">
                <a:moveTo>
                  <a:pt x="9290" y="9207"/>
                </a:moveTo>
                <a:lnTo>
                  <a:pt x="9290" y="9207"/>
                </a:lnTo>
                <a:lnTo>
                  <a:pt x="9290" y="9207"/>
                </a:lnTo>
                <a:lnTo>
                  <a:pt x="9276" y="9221"/>
                </a:lnTo>
                <a:lnTo>
                  <a:pt x="9261" y="9235"/>
                </a:lnTo>
                <a:lnTo>
                  <a:pt x="9246" y="9247"/>
                </a:lnTo>
                <a:lnTo>
                  <a:pt x="9231" y="9258"/>
                </a:lnTo>
                <a:lnTo>
                  <a:pt x="9215" y="9269"/>
                </a:lnTo>
                <a:lnTo>
                  <a:pt x="9199" y="9278"/>
                </a:lnTo>
                <a:lnTo>
                  <a:pt x="9183" y="9287"/>
                </a:lnTo>
                <a:lnTo>
                  <a:pt x="9166" y="9294"/>
                </a:lnTo>
                <a:lnTo>
                  <a:pt x="9149" y="9301"/>
                </a:lnTo>
                <a:lnTo>
                  <a:pt x="9131" y="9306"/>
                </a:lnTo>
                <a:lnTo>
                  <a:pt x="9114" y="9312"/>
                </a:lnTo>
                <a:lnTo>
                  <a:pt x="9096" y="9316"/>
                </a:lnTo>
                <a:lnTo>
                  <a:pt x="9079" y="9319"/>
                </a:lnTo>
                <a:lnTo>
                  <a:pt x="9061" y="9321"/>
                </a:lnTo>
                <a:lnTo>
                  <a:pt x="9043" y="9322"/>
                </a:lnTo>
                <a:lnTo>
                  <a:pt x="9025" y="9322"/>
                </a:lnTo>
                <a:lnTo>
                  <a:pt x="9007" y="9322"/>
                </a:lnTo>
                <a:lnTo>
                  <a:pt x="8989" y="9321"/>
                </a:lnTo>
                <a:lnTo>
                  <a:pt x="8971" y="9319"/>
                </a:lnTo>
                <a:lnTo>
                  <a:pt x="8954" y="9316"/>
                </a:lnTo>
                <a:lnTo>
                  <a:pt x="8937" y="9312"/>
                </a:lnTo>
                <a:lnTo>
                  <a:pt x="8919" y="9306"/>
                </a:lnTo>
                <a:lnTo>
                  <a:pt x="8902" y="9301"/>
                </a:lnTo>
                <a:lnTo>
                  <a:pt x="8884" y="9294"/>
                </a:lnTo>
                <a:lnTo>
                  <a:pt x="8868" y="9287"/>
                </a:lnTo>
                <a:lnTo>
                  <a:pt x="8851" y="9278"/>
                </a:lnTo>
                <a:lnTo>
                  <a:pt x="8835" y="9269"/>
                </a:lnTo>
                <a:lnTo>
                  <a:pt x="8820" y="9258"/>
                </a:lnTo>
                <a:lnTo>
                  <a:pt x="8804" y="9247"/>
                </a:lnTo>
                <a:lnTo>
                  <a:pt x="8789" y="9235"/>
                </a:lnTo>
                <a:lnTo>
                  <a:pt x="8775" y="9221"/>
                </a:lnTo>
                <a:lnTo>
                  <a:pt x="8760" y="9207"/>
                </a:lnTo>
                <a:lnTo>
                  <a:pt x="0" y="0"/>
                </a:lnTo>
                <a:lnTo>
                  <a:pt x="1059" y="0"/>
                </a:lnTo>
                <a:lnTo>
                  <a:pt x="9290" y="8651"/>
                </a:lnTo>
                <a:lnTo>
                  <a:pt x="9290" y="8651"/>
                </a:lnTo>
                <a:lnTo>
                  <a:pt x="9303" y="8666"/>
                </a:lnTo>
                <a:lnTo>
                  <a:pt x="9316" y="8681"/>
                </a:lnTo>
                <a:lnTo>
                  <a:pt x="9327" y="8696"/>
                </a:lnTo>
                <a:lnTo>
                  <a:pt x="9337" y="8713"/>
                </a:lnTo>
                <a:lnTo>
                  <a:pt x="9348" y="8730"/>
                </a:lnTo>
                <a:lnTo>
                  <a:pt x="9357" y="8747"/>
                </a:lnTo>
                <a:lnTo>
                  <a:pt x="9365" y="8764"/>
                </a:lnTo>
                <a:lnTo>
                  <a:pt x="9372" y="8782"/>
                </a:lnTo>
                <a:lnTo>
                  <a:pt x="9378" y="8800"/>
                </a:lnTo>
                <a:lnTo>
                  <a:pt x="9384" y="8817"/>
                </a:lnTo>
                <a:lnTo>
                  <a:pt x="9389" y="8835"/>
                </a:lnTo>
                <a:lnTo>
                  <a:pt x="9393" y="8855"/>
                </a:lnTo>
                <a:lnTo>
                  <a:pt x="9396" y="8873"/>
                </a:lnTo>
                <a:lnTo>
                  <a:pt x="9398" y="8891"/>
                </a:lnTo>
                <a:lnTo>
                  <a:pt x="9399" y="8911"/>
                </a:lnTo>
                <a:lnTo>
                  <a:pt x="9400" y="8929"/>
                </a:lnTo>
                <a:lnTo>
                  <a:pt x="9399" y="8949"/>
                </a:lnTo>
                <a:lnTo>
                  <a:pt x="9398" y="8967"/>
                </a:lnTo>
                <a:lnTo>
                  <a:pt x="9396" y="8986"/>
                </a:lnTo>
                <a:lnTo>
                  <a:pt x="9393" y="9005"/>
                </a:lnTo>
                <a:lnTo>
                  <a:pt x="9389" y="9023"/>
                </a:lnTo>
                <a:lnTo>
                  <a:pt x="9384" y="9041"/>
                </a:lnTo>
                <a:lnTo>
                  <a:pt x="9378" y="9060"/>
                </a:lnTo>
                <a:lnTo>
                  <a:pt x="9372" y="9078"/>
                </a:lnTo>
                <a:lnTo>
                  <a:pt x="9365" y="9095"/>
                </a:lnTo>
                <a:lnTo>
                  <a:pt x="9357" y="9112"/>
                </a:lnTo>
                <a:lnTo>
                  <a:pt x="9348" y="9130"/>
                </a:lnTo>
                <a:lnTo>
                  <a:pt x="9337" y="9146"/>
                </a:lnTo>
                <a:lnTo>
                  <a:pt x="9327" y="9162"/>
                </a:lnTo>
                <a:lnTo>
                  <a:pt x="9316" y="9178"/>
                </a:lnTo>
                <a:lnTo>
                  <a:pt x="9303" y="9193"/>
                </a:lnTo>
                <a:lnTo>
                  <a:pt x="9290" y="9207"/>
                </a:lnTo>
                <a:lnTo>
                  <a:pt x="9290" y="92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Freeform 9">
            <a:extLst>
              <a:ext uri="{FF2B5EF4-FFF2-40B4-BE49-F238E27FC236}">
                <a16:creationId xmlns="" xmlns:a16="http://schemas.microsoft.com/office/drawing/2014/main" id="{B3BEC474-7713-4A2C-87A2-796179AA479D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65213" y="5729288"/>
            <a:ext cx="1317693" cy="1128713"/>
          </a:xfrm>
          <a:custGeom>
            <a:avLst/>
            <a:gdLst>
              <a:gd name="T0" fmla="*/ 107 w 3945"/>
              <a:gd name="T1" fmla="*/ 113 h 3556"/>
              <a:gd name="T2" fmla="*/ 135 w 3945"/>
              <a:gd name="T3" fmla="*/ 86 h 3556"/>
              <a:gd name="T4" fmla="*/ 165 w 3945"/>
              <a:gd name="T5" fmla="*/ 63 h 3556"/>
              <a:gd name="T6" fmla="*/ 197 w 3945"/>
              <a:gd name="T7" fmla="*/ 44 h 3556"/>
              <a:gd name="T8" fmla="*/ 229 w 3945"/>
              <a:gd name="T9" fmla="*/ 28 h 3556"/>
              <a:gd name="T10" fmla="*/ 263 w 3945"/>
              <a:gd name="T11" fmla="*/ 15 h 3556"/>
              <a:gd name="T12" fmla="*/ 298 w 3945"/>
              <a:gd name="T13" fmla="*/ 6 h 3556"/>
              <a:gd name="T14" fmla="*/ 333 w 3945"/>
              <a:gd name="T15" fmla="*/ 1 h 3556"/>
              <a:gd name="T16" fmla="*/ 368 w 3945"/>
              <a:gd name="T17" fmla="*/ 0 h 3556"/>
              <a:gd name="T18" fmla="*/ 404 w 3945"/>
              <a:gd name="T19" fmla="*/ 1 h 3556"/>
              <a:gd name="T20" fmla="*/ 438 w 3945"/>
              <a:gd name="T21" fmla="*/ 6 h 3556"/>
              <a:gd name="T22" fmla="*/ 473 w 3945"/>
              <a:gd name="T23" fmla="*/ 15 h 3556"/>
              <a:gd name="T24" fmla="*/ 507 w 3945"/>
              <a:gd name="T25" fmla="*/ 28 h 3556"/>
              <a:gd name="T26" fmla="*/ 540 w 3945"/>
              <a:gd name="T27" fmla="*/ 44 h 3556"/>
              <a:gd name="T28" fmla="*/ 571 w 3945"/>
              <a:gd name="T29" fmla="*/ 63 h 3556"/>
              <a:gd name="T30" fmla="*/ 601 w 3945"/>
              <a:gd name="T31" fmla="*/ 86 h 3556"/>
              <a:gd name="T32" fmla="*/ 629 w 3945"/>
              <a:gd name="T33" fmla="*/ 113 h 3556"/>
              <a:gd name="T34" fmla="*/ 2863 w 3945"/>
              <a:gd name="T35" fmla="*/ 3556 h 3556"/>
              <a:gd name="T36" fmla="*/ 107 w 3945"/>
              <a:gd name="T37" fmla="*/ 661 h 3556"/>
              <a:gd name="T38" fmla="*/ 82 w 3945"/>
              <a:gd name="T39" fmla="*/ 632 h 3556"/>
              <a:gd name="T40" fmla="*/ 60 w 3945"/>
              <a:gd name="T41" fmla="*/ 600 h 3556"/>
              <a:gd name="T42" fmla="*/ 42 w 3945"/>
              <a:gd name="T43" fmla="*/ 567 h 3556"/>
              <a:gd name="T44" fmla="*/ 26 w 3945"/>
              <a:gd name="T45" fmla="*/ 533 h 3556"/>
              <a:gd name="T46" fmla="*/ 14 w 3945"/>
              <a:gd name="T47" fmla="*/ 497 h 3556"/>
              <a:gd name="T48" fmla="*/ 6 w 3945"/>
              <a:gd name="T49" fmla="*/ 461 h 3556"/>
              <a:gd name="T50" fmla="*/ 1 w 3945"/>
              <a:gd name="T51" fmla="*/ 424 h 3556"/>
              <a:gd name="T52" fmla="*/ 0 w 3945"/>
              <a:gd name="T53" fmla="*/ 386 h 3556"/>
              <a:gd name="T54" fmla="*/ 1 w 3945"/>
              <a:gd name="T55" fmla="*/ 350 h 3556"/>
              <a:gd name="T56" fmla="*/ 6 w 3945"/>
              <a:gd name="T57" fmla="*/ 313 h 3556"/>
              <a:gd name="T58" fmla="*/ 14 w 3945"/>
              <a:gd name="T59" fmla="*/ 277 h 3556"/>
              <a:gd name="T60" fmla="*/ 26 w 3945"/>
              <a:gd name="T61" fmla="*/ 241 h 3556"/>
              <a:gd name="T62" fmla="*/ 42 w 3945"/>
              <a:gd name="T63" fmla="*/ 206 h 3556"/>
              <a:gd name="T64" fmla="*/ 60 w 3945"/>
              <a:gd name="T65" fmla="*/ 173 h 3556"/>
              <a:gd name="T66" fmla="*/ 82 w 3945"/>
              <a:gd name="T67" fmla="*/ 142 h 3556"/>
              <a:gd name="T68" fmla="*/ 107 w 3945"/>
              <a:gd name="T69" fmla="*/ 113 h 3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45" h="3556">
                <a:moveTo>
                  <a:pt x="107" y="113"/>
                </a:moveTo>
                <a:lnTo>
                  <a:pt x="107" y="113"/>
                </a:lnTo>
                <a:lnTo>
                  <a:pt x="121" y="99"/>
                </a:lnTo>
                <a:lnTo>
                  <a:pt x="135" y="86"/>
                </a:lnTo>
                <a:lnTo>
                  <a:pt x="150" y="74"/>
                </a:lnTo>
                <a:lnTo>
                  <a:pt x="165" y="63"/>
                </a:lnTo>
                <a:lnTo>
                  <a:pt x="181" y="52"/>
                </a:lnTo>
                <a:lnTo>
                  <a:pt x="197" y="44"/>
                </a:lnTo>
                <a:lnTo>
                  <a:pt x="213" y="35"/>
                </a:lnTo>
                <a:lnTo>
                  <a:pt x="229" y="28"/>
                </a:lnTo>
                <a:lnTo>
                  <a:pt x="246" y="21"/>
                </a:lnTo>
                <a:lnTo>
                  <a:pt x="263" y="15"/>
                </a:lnTo>
                <a:lnTo>
                  <a:pt x="281" y="10"/>
                </a:lnTo>
                <a:lnTo>
                  <a:pt x="298" y="6"/>
                </a:lnTo>
                <a:lnTo>
                  <a:pt x="315" y="3"/>
                </a:lnTo>
                <a:lnTo>
                  <a:pt x="333" y="1"/>
                </a:lnTo>
                <a:lnTo>
                  <a:pt x="350" y="0"/>
                </a:lnTo>
                <a:lnTo>
                  <a:pt x="368" y="0"/>
                </a:lnTo>
                <a:lnTo>
                  <a:pt x="386" y="0"/>
                </a:lnTo>
                <a:lnTo>
                  <a:pt x="404" y="1"/>
                </a:lnTo>
                <a:lnTo>
                  <a:pt x="421" y="3"/>
                </a:lnTo>
                <a:lnTo>
                  <a:pt x="438" y="6"/>
                </a:lnTo>
                <a:lnTo>
                  <a:pt x="456" y="10"/>
                </a:lnTo>
                <a:lnTo>
                  <a:pt x="473" y="15"/>
                </a:lnTo>
                <a:lnTo>
                  <a:pt x="490" y="21"/>
                </a:lnTo>
                <a:lnTo>
                  <a:pt x="507" y="28"/>
                </a:lnTo>
                <a:lnTo>
                  <a:pt x="524" y="35"/>
                </a:lnTo>
                <a:lnTo>
                  <a:pt x="540" y="44"/>
                </a:lnTo>
                <a:lnTo>
                  <a:pt x="555" y="52"/>
                </a:lnTo>
                <a:lnTo>
                  <a:pt x="571" y="63"/>
                </a:lnTo>
                <a:lnTo>
                  <a:pt x="586" y="74"/>
                </a:lnTo>
                <a:lnTo>
                  <a:pt x="601" y="86"/>
                </a:lnTo>
                <a:lnTo>
                  <a:pt x="615" y="99"/>
                </a:lnTo>
                <a:lnTo>
                  <a:pt x="629" y="113"/>
                </a:lnTo>
                <a:lnTo>
                  <a:pt x="3945" y="3556"/>
                </a:lnTo>
                <a:lnTo>
                  <a:pt x="2863" y="3556"/>
                </a:lnTo>
                <a:lnTo>
                  <a:pt x="107" y="661"/>
                </a:lnTo>
                <a:lnTo>
                  <a:pt x="107" y="661"/>
                </a:lnTo>
                <a:lnTo>
                  <a:pt x="94" y="646"/>
                </a:lnTo>
                <a:lnTo>
                  <a:pt x="82" y="632"/>
                </a:lnTo>
                <a:lnTo>
                  <a:pt x="70" y="616"/>
                </a:lnTo>
                <a:lnTo>
                  <a:pt x="60" y="600"/>
                </a:lnTo>
                <a:lnTo>
                  <a:pt x="50" y="584"/>
                </a:lnTo>
                <a:lnTo>
                  <a:pt x="42" y="567"/>
                </a:lnTo>
                <a:lnTo>
                  <a:pt x="34" y="550"/>
                </a:lnTo>
                <a:lnTo>
                  <a:pt x="26" y="533"/>
                </a:lnTo>
                <a:lnTo>
                  <a:pt x="20" y="515"/>
                </a:lnTo>
                <a:lnTo>
                  <a:pt x="14" y="497"/>
                </a:lnTo>
                <a:lnTo>
                  <a:pt x="10" y="479"/>
                </a:lnTo>
                <a:lnTo>
                  <a:pt x="6" y="461"/>
                </a:lnTo>
                <a:lnTo>
                  <a:pt x="3" y="442"/>
                </a:lnTo>
                <a:lnTo>
                  <a:pt x="1" y="424"/>
                </a:lnTo>
                <a:lnTo>
                  <a:pt x="0" y="406"/>
                </a:lnTo>
                <a:lnTo>
                  <a:pt x="0" y="386"/>
                </a:lnTo>
                <a:lnTo>
                  <a:pt x="0" y="368"/>
                </a:lnTo>
                <a:lnTo>
                  <a:pt x="1" y="350"/>
                </a:lnTo>
                <a:lnTo>
                  <a:pt x="3" y="331"/>
                </a:lnTo>
                <a:lnTo>
                  <a:pt x="6" y="313"/>
                </a:lnTo>
                <a:lnTo>
                  <a:pt x="10" y="295"/>
                </a:lnTo>
                <a:lnTo>
                  <a:pt x="14" y="277"/>
                </a:lnTo>
                <a:lnTo>
                  <a:pt x="20" y="258"/>
                </a:lnTo>
                <a:lnTo>
                  <a:pt x="26" y="241"/>
                </a:lnTo>
                <a:lnTo>
                  <a:pt x="34" y="224"/>
                </a:lnTo>
                <a:lnTo>
                  <a:pt x="42" y="206"/>
                </a:lnTo>
                <a:lnTo>
                  <a:pt x="50" y="190"/>
                </a:lnTo>
                <a:lnTo>
                  <a:pt x="60" y="173"/>
                </a:lnTo>
                <a:lnTo>
                  <a:pt x="70" y="158"/>
                </a:lnTo>
                <a:lnTo>
                  <a:pt x="82" y="142"/>
                </a:lnTo>
                <a:lnTo>
                  <a:pt x="94" y="127"/>
                </a:lnTo>
                <a:lnTo>
                  <a:pt x="107" y="113"/>
                </a:lnTo>
                <a:lnTo>
                  <a:pt x="107" y="1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="" xmlns:a16="http://schemas.microsoft.com/office/drawing/2014/main" id="{3D86D05D-1030-4104-B69B-DD8B2CF0B665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601787"/>
            <a:ext cx="1112338" cy="1288180"/>
          </a:xfrm>
          <a:custGeom>
            <a:avLst/>
            <a:gdLst>
              <a:gd name="connsiteX0" fmla="*/ 124954 w 1112338"/>
              <a:gd name="connsiteY0" fmla="*/ 0 h 1288180"/>
              <a:gd name="connsiteX1" fmla="*/ 118940 w 1112338"/>
              <a:gd name="connsiteY1" fmla="*/ 318 h 1288180"/>
              <a:gd name="connsiteX2" fmla="*/ 112926 w 1112338"/>
              <a:gd name="connsiteY2" fmla="*/ 635 h 1288180"/>
              <a:gd name="connsiteX3" fmla="*/ 106912 w 1112338"/>
              <a:gd name="connsiteY3" fmla="*/ 1271 h 1288180"/>
              <a:gd name="connsiteX4" fmla="*/ 100898 w 1112338"/>
              <a:gd name="connsiteY4" fmla="*/ 2223 h 1288180"/>
              <a:gd name="connsiteX5" fmla="*/ 95219 w 1112338"/>
              <a:gd name="connsiteY5" fmla="*/ 3494 h 1288180"/>
              <a:gd name="connsiteX6" fmla="*/ 89539 w 1112338"/>
              <a:gd name="connsiteY6" fmla="*/ 5082 h 1288180"/>
              <a:gd name="connsiteX7" fmla="*/ 83525 w 1112338"/>
              <a:gd name="connsiteY7" fmla="*/ 6988 h 1288180"/>
              <a:gd name="connsiteX8" fmla="*/ 77845 w 1112338"/>
              <a:gd name="connsiteY8" fmla="*/ 9211 h 1288180"/>
              <a:gd name="connsiteX9" fmla="*/ 72166 w 1112338"/>
              <a:gd name="connsiteY9" fmla="*/ 11434 h 1288180"/>
              <a:gd name="connsiteX10" fmla="*/ 66820 w 1112338"/>
              <a:gd name="connsiteY10" fmla="*/ 14293 h 1288180"/>
              <a:gd name="connsiteX11" fmla="*/ 61475 w 1112338"/>
              <a:gd name="connsiteY11" fmla="*/ 17151 h 1288180"/>
              <a:gd name="connsiteX12" fmla="*/ 56129 w 1112338"/>
              <a:gd name="connsiteY12" fmla="*/ 20327 h 1288180"/>
              <a:gd name="connsiteX13" fmla="*/ 51117 w 1112338"/>
              <a:gd name="connsiteY13" fmla="*/ 24139 h 1288180"/>
              <a:gd name="connsiteX14" fmla="*/ 45772 w 1112338"/>
              <a:gd name="connsiteY14" fmla="*/ 27950 h 1288180"/>
              <a:gd name="connsiteX15" fmla="*/ 41094 w 1112338"/>
              <a:gd name="connsiteY15" fmla="*/ 32079 h 1288180"/>
              <a:gd name="connsiteX16" fmla="*/ 36751 w 1112338"/>
              <a:gd name="connsiteY16" fmla="*/ 36525 h 1288180"/>
              <a:gd name="connsiteX17" fmla="*/ 32074 w 1112338"/>
              <a:gd name="connsiteY17" fmla="*/ 41290 h 1288180"/>
              <a:gd name="connsiteX18" fmla="*/ 28065 w 1112338"/>
              <a:gd name="connsiteY18" fmla="*/ 46054 h 1288180"/>
              <a:gd name="connsiteX19" fmla="*/ 24055 w 1112338"/>
              <a:gd name="connsiteY19" fmla="*/ 50818 h 1288180"/>
              <a:gd name="connsiteX20" fmla="*/ 20714 w 1112338"/>
              <a:gd name="connsiteY20" fmla="*/ 55900 h 1288180"/>
              <a:gd name="connsiteX21" fmla="*/ 17039 w 1112338"/>
              <a:gd name="connsiteY21" fmla="*/ 61299 h 1288180"/>
              <a:gd name="connsiteX22" fmla="*/ 14032 w 1112338"/>
              <a:gd name="connsiteY22" fmla="*/ 67016 h 1288180"/>
              <a:gd name="connsiteX23" fmla="*/ 11694 w 1112338"/>
              <a:gd name="connsiteY23" fmla="*/ 72415 h 1288180"/>
              <a:gd name="connsiteX24" fmla="*/ 9021 w 1112338"/>
              <a:gd name="connsiteY24" fmla="*/ 77815 h 1288180"/>
              <a:gd name="connsiteX25" fmla="*/ 7016 w 1112338"/>
              <a:gd name="connsiteY25" fmla="*/ 83532 h 1288180"/>
              <a:gd name="connsiteX26" fmla="*/ 5012 w 1112338"/>
              <a:gd name="connsiteY26" fmla="*/ 89249 h 1288180"/>
              <a:gd name="connsiteX27" fmla="*/ 3341 w 1112338"/>
              <a:gd name="connsiteY27" fmla="*/ 94966 h 1288180"/>
              <a:gd name="connsiteX28" fmla="*/ 2005 w 1112338"/>
              <a:gd name="connsiteY28" fmla="*/ 101000 h 1288180"/>
              <a:gd name="connsiteX29" fmla="*/ 1002 w 1112338"/>
              <a:gd name="connsiteY29" fmla="*/ 107035 h 1288180"/>
              <a:gd name="connsiteX30" fmla="*/ 334 w 1112338"/>
              <a:gd name="connsiteY30" fmla="*/ 112752 h 1288180"/>
              <a:gd name="connsiteX31" fmla="*/ 0 w 1112338"/>
              <a:gd name="connsiteY31" fmla="*/ 118786 h 1288180"/>
              <a:gd name="connsiteX32" fmla="*/ 0 w 1112338"/>
              <a:gd name="connsiteY32" fmla="*/ 124821 h 1288180"/>
              <a:gd name="connsiteX33" fmla="*/ 0 w 1112338"/>
              <a:gd name="connsiteY33" fmla="*/ 130856 h 1288180"/>
              <a:gd name="connsiteX34" fmla="*/ 334 w 1112338"/>
              <a:gd name="connsiteY34" fmla="*/ 136573 h 1288180"/>
              <a:gd name="connsiteX35" fmla="*/ 1002 w 1112338"/>
              <a:gd name="connsiteY35" fmla="*/ 142925 h 1288180"/>
              <a:gd name="connsiteX36" fmla="*/ 2005 w 1112338"/>
              <a:gd name="connsiteY36" fmla="*/ 148642 h 1288180"/>
              <a:gd name="connsiteX37" fmla="*/ 3341 w 1112338"/>
              <a:gd name="connsiteY37" fmla="*/ 154359 h 1288180"/>
              <a:gd name="connsiteX38" fmla="*/ 5012 w 1112338"/>
              <a:gd name="connsiteY38" fmla="*/ 160393 h 1288180"/>
              <a:gd name="connsiteX39" fmla="*/ 7016 w 1112338"/>
              <a:gd name="connsiteY39" fmla="*/ 166110 h 1288180"/>
              <a:gd name="connsiteX40" fmla="*/ 9021 w 1112338"/>
              <a:gd name="connsiteY40" fmla="*/ 171827 h 1288180"/>
              <a:gd name="connsiteX41" fmla="*/ 11694 w 1112338"/>
              <a:gd name="connsiteY41" fmla="*/ 177544 h 1288180"/>
              <a:gd name="connsiteX42" fmla="*/ 14032 w 1112338"/>
              <a:gd name="connsiteY42" fmla="*/ 182944 h 1288180"/>
              <a:gd name="connsiteX43" fmla="*/ 17039 w 1112338"/>
              <a:gd name="connsiteY43" fmla="*/ 188343 h 1288180"/>
              <a:gd name="connsiteX44" fmla="*/ 20714 w 1112338"/>
              <a:gd name="connsiteY44" fmla="*/ 193425 h 1288180"/>
              <a:gd name="connsiteX45" fmla="*/ 24055 w 1112338"/>
              <a:gd name="connsiteY45" fmla="*/ 198507 h 1288180"/>
              <a:gd name="connsiteX46" fmla="*/ 28065 w 1112338"/>
              <a:gd name="connsiteY46" fmla="*/ 203906 h 1288180"/>
              <a:gd name="connsiteX47" fmla="*/ 32074 w 1112338"/>
              <a:gd name="connsiteY47" fmla="*/ 208670 h 1288180"/>
              <a:gd name="connsiteX48" fmla="*/ 36751 w 1112338"/>
              <a:gd name="connsiteY48" fmla="*/ 213434 h 1288180"/>
              <a:gd name="connsiteX49" fmla="*/ 1112338 w 1112338"/>
              <a:gd name="connsiteY49" fmla="*/ 1288180 h 1288180"/>
              <a:gd name="connsiteX50" fmla="*/ 1112338 w 1112338"/>
              <a:gd name="connsiteY50" fmla="*/ 934676 h 1288180"/>
              <a:gd name="connsiteX51" fmla="*/ 213490 w 1112338"/>
              <a:gd name="connsiteY51" fmla="*/ 36525 h 1288180"/>
              <a:gd name="connsiteX52" fmla="*/ 208479 w 1112338"/>
              <a:gd name="connsiteY52" fmla="*/ 32079 h 1288180"/>
              <a:gd name="connsiteX53" fmla="*/ 203801 w 1112338"/>
              <a:gd name="connsiteY53" fmla="*/ 27950 h 1288180"/>
              <a:gd name="connsiteX54" fmla="*/ 199124 w 1112338"/>
              <a:gd name="connsiteY54" fmla="*/ 24139 h 1288180"/>
              <a:gd name="connsiteX55" fmla="*/ 193778 w 1112338"/>
              <a:gd name="connsiteY55" fmla="*/ 20327 h 1288180"/>
              <a:gd name="connsiteX56" fmla="*/ 188433 w 1112338"/>
              <a:gd name="connsiteY56" fmla="*/ 17151 h 1288180"/>
              <a:gd name="connsiteX57" fmla="*/ 183087 w 1112338"/>
              <a:gd name="connsiteY57" fmla="*/ 14293 h 1288180"/>
              <a:gd name="connsiteX58" fmla="*/ 177407 w 1112338"/>
              <a:gd name="connsiteY58" fmla="*/ 11434 h 1288180"/>
              <a:gd name="connsiteX59" fmla="*/ 172062 w 1112338"/>
              <a:gd name="connsiteY59" fmla="*/ 9211 h 1288180"/>
              <a:gd name="connsiteX60" fmla="*/ 166382 w 1112338"/>
              <a:gd name="connsiteY60" fmla="*/ 6988 h 1288180"/>
              <a:gd name="connsiteX61" fmla="*/ 160702 w 1112338"/>
              <a:gd name="connsiteY61" fmla="*/ 5082 h 1288180"/>
              <a:gd name="connsiteX62" fmla="*/ 154689 w 1112338"/>
              <a:gd name="connsiteY62" fmla="*/ 3494 h 1288180"/>
              <a:gd name="connsiteX63" fmla="*/ 148675 w 1112338"/>
              <a:gd name="connsiteY63" fmla="*/ 2223 h 1288180"/>
              <a:gd name="connsiteX64" fmla="*/ 142661 w 1112338"/>
              <a:gd name="connsiteY64" fmla="*/ 1271 h 1288180"/>
              <a:gd name="connsiteX65" fmla="*/ 136981 w 1112338"/>
              <a:gd name="connsiteY65" fmla="*/ 635 h 1288180"/>
              <a:gd name="connsiteX66" fmla="*/ 130967 w 1112338"/>
              <a:gd name="connsiteY66" fmla="*/ 318 h 128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12338" h="1288180">
                <a:moveTo>
                  <a:pt x="124954" y="0"/>
                </a:moveTo>
                <a:lnTo>
                  <a:pt x="118940" y="318"/>
                </a:lnTo>
                <a:lnTo>
                  <a:pt x="112926" y="635"/>
                </a:lnTo>
                <a:lnTo>
                  <a:pt x="106912" y="1271"/>
                </a:lnTo>
                <a:lnTo>
                  <a:pt x="100898" y="2223"/>
                </a:lnTo>
                <a:lnTo>
                  <a:pt x="95219" y="3494"/>
                </a:lnTo>
                <a:lnTo>
                  <a:pt x="89539" y="5082"/>
                </a:lnTo>
                <a:lnTo>
                  <a:pt x="83525" y="6988"/>
                </a:lnTo>
                <a:lnTo>
                  <a:pt x="77845" y="9211"/>
                </a:lnTo>
                <a:lnTo>
                  <a:pt x="72166" y="11434"/>
                </a:lnTo>
                <a:lnTo>
                  <a:pt x="66820" y="14293"/>
                </a:lnTo>
                <a:lnTo>
                  <a:pt x="61475" y="17151"/>
                </a:lnTo>
                <a:lnTo>
                  <a:pt x="56129" y="20327"/>
                </a:lnTo>
                <a:lnTo>
                  <a:pt x="51117" y="24139"/>
                </a:lnTo>
                <a:lnTo>
                  <a:pt x="45772" y="27950"/>
                </a:lnTo>
                <a:lnTo>
                  <a:pt x="41094" y="32079"/>
                </a:lnTo>
                <a:lnTo>
                  <a:pt x="36751" y="36525"/>
                </a:lnTo>
                <a:lnTo>
                  <a:pt x="32074" y="41290"/>
                </a:lnTo>
                <a:lnTo>
                  <a:pt x="28065" y="46054"/>
                </a:lnTo>
                <a:lnTo>
                  <a:pt x="24055" y="50818"/>
                </a:lnTo>
                <a:lnTo>
                  <a:pt x="20714" y="55900"/>
                </a:lnTo>
                <a:lnTo>
                  <a:pt x="17039" y="61299"/>
                </a:lnTo>
                <a:lnTo>
                  <a:pt x="14032" y="67016"/>
                </a:lnTo>
                <a:lnTo>
                  <a:pt x="11694" y="72415"/>
                </a:lnTo>
                <a:lnTo>
                  <a:pt x="9021" y="77815"/>
                </a:lnTo>
                <a:lnTo>
                  <a:pt x="7016" y="83532"/>
                </a:lnTo>
                <a:lnTo>
                  <a:pt x="5012" y="89249"/>
                </a:lnTo>
                <a:lnTo>
                  <a:pt x="3341" y="94966"/>
                </a:lnTo>
                <a:lnTo>
                  <a:pt x="2005" y="101000"/>
                </a:lnTo>
                <a:lnTo>
                  <a:pt x="1002" y="107035"/>
                </a:lnTo>
                <a:lnTo>
                  <a:pt x="334" y="112752"/>
                </a:lnTo>
                <a:lnTo>
                  <a:pt x="0" y="118786"/>
                </a:lnTo>
                <a:lnTo>
                  <a:pt x="0" y="124821"/>
                </a:lnTo>
                <a:lnTo>
                  <a:pt x="0" y="130856"/>
                </a:lnTo>
                <a:lnTo>
                  <a:pt x="334" y="136573"/>
                </a:lnTo>
                <a:lnTo>
                  <a:pt x="1002" y="142925"/>
                </a:lnTo>
                <a:lnTo>
                  <a:pt x="2005" y="148642"/>
                </a:lnTo>
                <a:lnTo>
                  <a:pt x="3341" y="154359"/>
                </a:lnTo>
                <a:lnTo>
                  <a:pt x="5012" y="160393"/>
                </a:lnTo>
                <a:lnTo>
                  <a:pt x="7016" y="166110"/>
                </a:lnTo>
                <a:lnTo>
                  <a:pt x="9021" y="171827"/>
                </a:lnTo>
                <a:lnTo>
                  <a:pt x="11694" y="177544"/>
                </a:lnTo>
                <a:lnTo>
                  <a:pt x="14032" y="182944"/>
                </a:lnTo>
                <a:lnTo>
                  <a:pt x="17039" y="188343"/>
                </a:lnTo>
                <a:lnTo>
                  <a:pt x="20714" y="193425"/>
                </a:lnTo>
                <a:lnTo>
                  <a:pt x="24055" y="198507"/>
                </a:lnTo>
                <a:lnTo>
                  <a:pt x="28065" y="203906"/>
                </a:lnTo>
                <a:lnTo>
                  <a:pt x="32074" y="208670"/>
                </a:lnTo>
                <a:lnTo>
                  <a:pt x="36751" y="213434"/>
                </a:lnTo>
                <a:lnTo>
                  <a:pt x="1112338" y="1288180"/>
                </a:lnTo>
                <a:lnTo>
                  <a:pt x="1112338" y="934676"/>
                </a:lnTo>
                <a:lnTo>
                  <a:pt x="213490" y="36525"/>
                </a:lnTo>
                <a:lnTo>
                  <a:pt x="208479" y="32079"/>
                </a:lnTo>
                <a:lnTo>
                  <a:pt x="203801" y="27950"/>
                </a:lnTo>
                <a:lnTo>
                  <a:pt x="199124" y="24139"/>
                </a:lnTo>
                <a:lnTo>
                  <a:pt x="193778" y="20327"/>
                </a:lnTo>
                <a:lnTo>
                  <a:pt x="188433" y="17151"/>
                </a:lnTo>
                <a:lnTo>
                  <a:pt x="183087" y="14293"/>
                </a:lnTo>
                <a:lnTo>
                  <a:pt x="177407" y="11434"/>
                </a:lnTo>
                <a:lnTo>
                  <a:pt x="172062" y="9211"/>
                </a:lnTo>
                <a:lnTo>
                  <a:pt x="166382" y="6988"/>
                </a:lnTo>
                <a:lnTo>
                  <a:pt x="160702" y="5082"/>
                </a:lnTo>
                <a:lnTo>
                  <a:pt x="154689" y="3494"/>
                </a:lnTo>
                <a:lnTo>
                  <a:pt x="148675" y="2223"/>
                </a:lnTo>
                <a:lnTo>
                  <a:pt x="142661" y="1271"/>
                </a:lnTo>
                <a:lnTo>
                  <a:pt x="136981" y="635"/>
                </a:lnTo>
                <a:lnTo>
                  <a:pt x="130967" y="3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220072" y="365126"/>
            <a:ext cx="3295278" cy="1325563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8986095-26DC-48B9-BA7B-02E8DFBACA4C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3795333" y="2276871"/>
            <a:ext cx="4720017" cy="390009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FE15AE-9590-47E3-80CE-AC9507B56604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112338" y="6356351"/>
            <a:ext cx="891540" cy="365125"/>
          </a:xfrm>
        </p:spPr>
        <p:txBody>
          <a:bodyPr/>
          <a:lstStyle>
            <a:lvl1pPr algn="r">
              <a:defRPr/>
            </a:lvl1pPr>
          </a:lstStyle>
          <a:p>
            <a:pPr algn="l"/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A2FEFF5-D3AE-45CC-A046-CB5ADFA1DEF0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2626601" y="6356351"/>
            <a:ext cx="4374486" cy="365125"/>
          </a:xfrm>
        </p:spPr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7623810" y="6356351"/>
            <a:ext cx="89154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01488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9489510-7210-4678-9D4D-B59893C679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4" b="3704"/>
          <a:stretch/>
        </p:blipFill>
        <p:spPr>
          <a:xfrm>
            <a:off x="0" y="1980974"/>
            <a:ext cx="4756794" cy="4877026"/>
          </a:xfrm>
          <a:custGeom>
            <a:avLst/>
            <a:gdLst>
              <a:gd name="connsiteX0" fmla="*/ 0 w 4756794"/>
              <a:gd name="connsiteY0" fmla="*/ 0 h 4877026"/>
              <a:gd name="connsiteX1" fmla="*/ 4756794 w 4756794"/>
              <a:gd name="connsiteY1" fmla="*/ 0 h 4877026"/>
              <a:gd name="connsiteX2" fmla="*/ 4756794 w 4756794"/>
              <a:gd name="connsiteY2" fmla="*/ 4877026 h 4877026"/>
              <a:gd name="connsiteX3" fmla="*/ 0 w 4756794"/>
              <a:gd name="connsiteY3" fmla="*/ 4877026 h 487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6794" h="4877026">
                <a:moveTo>
                  <a:pt x="0" y="0"/>
                </a:moveTo>
                <a:lnTo>
                  <a:pt x="4756794" y="0"/>
                </a:lnTo>
                <a:lnTo>
                  <a:pt x="4756794" y="4877026"/>
                </a:lnTo>
                <a:lnTo>
                  <a:pt x="0" y="4877026"/>
                </a:lnTo>
                <a:close/>
              </a:path>
            </a:pathLst>
          </a:custGeom>
        </p:spPr>
      </p:pic>
      <p:sp>
        <p:nvSpPr>
          <p:cNvPr id="40" name="Freeform: Shape 39">
            <a:extLst>
              <a:ext uri="{FF2B5EF4-FFF2-40B4-BE49-F238E27FC236}">
                <a16:creationId xmlns="" xmlns:a16="http://schemas.microsoft.com/office/drawing/2014/main" id="{55403DF4-BFEC-40A5-9CD2-4E06D54498D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9147326" cy="6858000"/>
          </a:xfrm>
          <a:custGeom>
            <a:avLst/>
            <a:gdLst>
              <a:gd name="connsiteX0" fmla="*/ 4108922 w 9147326"/>
              <a:gd name="connsiteY0" fmla="*/ 0 h 6858000"/>
              <a:gd name="connsiteX1" fmla="*/ 0 w 9147326"/>
              <a:gd name="connsiteY1" fmla="*/ 0 h 6858000"/>
              <a:gd name="connsiteX2" fmla="*/ 0 w 9147326"/>
              <a:gd name="connsiteY2" fmla="*/ 6858000 h 6858000"/>
              <a:gd name="connsiteX3" fmla="*/ 9147326 w 9147326"/>
              <a:gd name="connsiteY3" fmla="*/ 6858000 h 6858000"/>
              <a:gd name="connsiteX4" fmla="*/ 9147326 w 9147326"/>
              <a:gd name="connsiteY4" fmla="*/ 6459802 h 6858000"/>
              <a:gd name="connsiteX5" fmla="*/ 7513073 w 9147326"/>
              <a:gd name="connsiteY5" fmla="*/ 4816793 h 6858000"/>
              <a:gd name="connsiteX6" fmla="*/ 7497704 w 9147326"/>
              <a:gd name="connsiteY6" fmla="*/ 4803458 h 6858000"/>
              <a:gd name="connsiteX7" fmla="*/ 7482335 w 9147326"/>
              <a:gd name="connsiteY7" fmla="*/ 4789488 h 6858000"/>
              <a:gd name="connsiteX8" fmla="*/ 7467301 w 9147326"/>
              <a:gd name="connsiteY8" fmla="*/ 4775518 h 6858000"/>
              <a:gd name="connsiteX9" fmla="*/ 7452600 w 9147326"/>
              <a:gd name="connsiteY9" fmla="*/ 4760913 h 6858000"/>
              <a:gd name="connsiteX10" fmla="*/ 6518455 w 9147326"/>
              <a:gd name="connsiteY10" fmla="*/ 3828098 h 6858000"/>
              <a:gd name="connsiteX11" fmla="*/ 6513777 w 9147326"/>
              <a:gd name="connsiteY11" fmla="*/ 3823335 h 6858000"/>
              <a:gd name="connsiteX12" fmla="*/ 6509769 w 9147326"/>
              <a:gd name="connsiteY12" fmla="*/ 3818573 h 6858000"/>
              <a:gd name="connsiteX13" fmla="*/ 6506093 w 9147326"/>
              <a:gd name="connsiteY13" fmla="*/ 3813493 h 6858000"/>
              <a:gd name="connsiteX14" fmla="*/ 6502752 w 9147326"/>
              <a:gd name="connsiteY14" fmla="*/ 3808413 h 6858000"/>
              <a:gd name="connsiteX15" fmla="*/ 6499412 w 9147326"/>
              <a:gd name="connsiteY15" fmla="*/ 3803333 h 6858000"/>
              <a:gd name="connsiteX16" fmla="*/ 6496405 w 9147326"/>
              <a:gd name="connsiteY16" fmla="*/ 3798253 h 6858000"/>
              <a:gd name="connsiteX17" fmla="*/ 6493732 w 9147326"/>
              <a:gd name="connsiteY17" fmla="*/ 3792855 h 6858000"/>
              <a:gd name="connsiteX18" fmla="*/ 6491393 w 9147326"/>
              <a:gd name="connsiteY18" fmla="*/ 3787458 h 6858000"/>
              <a:gd name="connsiteX19" fmla="*/ 6489388 w 9147326"/>
              <a:gd name="connsiteY19" fmla="*/ 3781425 h 6858000"/>
              <a:gd name="connsiteX20" fmla="*/ 6487718 w 9147326"/>
              <a:gd name="connsiteY20" fmla="*/ 3776028 h 6858000"/>
              <a:gd name="connsiteX21" fmla="*/ 6485713 w 9147326"/>
              <a:gd name="connsiteY21" fmla="*/ 3770313 h 6858000"/>
              <a:gd name="connsiteX22" fmla="*/ 6484377 w 9147326"/>
              <a:gd name="connsiteY22" fmla="*/ 3764280 h 6858000"/>
              <a:gd name="connsiteX23" fmla="*/ 6483375 w 9147326"/>
              <a:gd name="connsiteY23" fmla="*/ 3758565 h 6858000"/>
              <a:gd name="connsiteX24" fmla="*/ 6482706 w 9147326"/>
              <a:gd name="connsiteY24" fmla="*/ 3752850 h 6858000"/>
              <a:gd name="connsiteX25" fmla="*/ 6482372 w 9147326"/>
              <a:gd name="connsiteY25" fmla="*/ 3746818 h 6858000"/>
              <a:gd name="connsiteX26" fmla="*/ 6482372 w 9147326"/>
              <a:gd name="connsiteY26" fmla="*/ 3740785 h 6858000"/>
              <a:gd name="connsiteX27" fmla="*/ 6482372 w 9147326"/>
              <a:gd name="connsiteY27" fmla="*/ 3735070 h 6858000"/>
              <a:gd name="connsiteX28" fmla="*/ 6482706 w 9147326"/>
              <a:gd name="connsiteY28" fmla="*/ 3729038 h 6858000"/>
              <a:gd name="connsiteX29" fmla="*/ 6483375 w 9147326"/>
              <a:gd name="connsiteY29" fmla="*/ 3723323 h 6858000"/>
              <a:gd name="connsiteX30" fmla="*/ 6484377 w 9147326"/>
              <a:gd name="connsiteY30" fmla="*/ 3717608 h 6858000"/>
              <a:gd name="connsiteX31" fmla="*/ 6485713 w 9147326"/>
              <a:gd name="connsiteY31" fmla="*/ 3711575 h 6858000"/>
              <a:gd name="connsiteX32" fmla="*/ 6487718 w 9147326"/>
              <a:gd name="connsiteY32" fmla="*/ 3705860 h 6858000"/>
              <a:gd name="connsiteX33" fmla="*/ 6489388 w 9147326"/>
              <a:gd name="connsiteY33" fmla="*/ 3700145 h 6858000"/>
              <a:gd name="connsiteX34" fmla="*/ 6491393 w 9147326"/>
              <a:gd name="connsiteY34" fmla="*/ 3694748 h 6858000"/>
              <a:gd name="connsiteX35" fmla="*/ 6493732 w 9147326"/>
              <a:gd name="connsiteY35" fmla="*/ 3689033 h 6858000"/>
              <a:gd name="connsiteX36" fmla="*/ 6496405 w 9147326"/>
              <a:gd name="connsiteY36" fmla="*/ 3683635 h 6858000"/>
              <a:gd name="connsiteX37" fmla="*/ 6499412 w 9147326"/>
              <a:gd name="connsiteY37" fmla="*/ 3678238 h 6858000"/>
              <a:gd name="connsiteX38" fmla="*/ 6502752 w 9147326"/>
              <a:gd name="connsiteY38" fmla="*/ 3673158 h 6858000"/>
              <a:gd name="connsiteX39" fmla="*/ 6506093 w 9147326"/>
              <a:gd name="connsiteY39" fmla="*/ 3668078 h 6858000"/>
              <a:gd name="connsiteX40" fmla="*/ 6509769 w 9147326"/>
              <a:gd name="connsiteY40" fmla="*/ 3662998 h 6858000"/>
              <a:gd name="connsiteX41" fmla="*/ 6513777 w 9147326"/>
              <a:gd name="connsiteY41" fmla="*/ 3658235 h 6858000"/>
              <a:gd name="connsiteX42" fmla="*/ 6518455 w 9147326"/>
              <a:gd name="connsiteY42" fmla="*/ 3653790 h 6858000"/>
              <a:gd name="connsiteX43" fmla="*/ 6523133 w 9147326"/>
              <a:gd name="connsiteY43" fmla="*/ 3649345 h 6858000"/>
              <a:gd name="connsiteX44" fmla="*/ 6527475 w 9147326"/>
              <a:gd name="connsiteY44" fmla="*/ 3645218 h 6858000"/>
              <a:gd name="connsiteX45" fmla="*/ 6532821 w 9147326"/>
              <a:gd name="connsiteY45" fmla="*/ 3641725 h 6858000"/>
              <a:gd name="connsiteX46" fmla="*/ 6537833 w 9147326"/>
              <a:gd name="connsiteY46" fmla="*/ 3638233 h 6858000"/>
              <a:gd name="connsiteX47" fmla="*/ 6543178 w 9147326"/>
              <a:gd name="connsiteY47" fmla="*/ 3634740 h 6858000"/>
              <a:gd name="connsiteX48" fmla="*/ 6548190 w 9147326"/>
              <a:gd name="connsiteY48" fmla="*/ 3631883 h 6858000"/>
              <a:gd name="connsiteX49" fmla="*/ 6553535 w 9147326"/>
              <a:gd name="connsiteY49" fmla="*/ 3629343 h 6858000"/>
              <a:gd name="connsiteX50" fmla="*/ 6559215 w 9147326"/>
              <a:gd name="connsiteY50" fmla="*/ 3626803 h 6858000"/>
              <a:gd name="connsiteX51" fmla="*/ 6564895 w 9147326"/>
              <a:gd name="connsiteY51" fmla="*/ 3624898 h 6858000"/>
              <a:gd name="connsiteX52" fmla="*/ 6570574 w 9147326"/>
              <a:gd name="connsiteY52" fmla="*/ 3622675 h 6858000"/>
              <a:gd name="connsiteX53" fmla="*/ 6576254 w 9147326"/>
              <a:gd name="connsiteY53" fmla="*/ 3621405 h 6858000"/>
              <a:gd name="connsiteX54" fmla="*/ 6581934 w 9147326"/>
              <a:gd name="connsiteY54" fmla="*/ 3620135 h 6858000"/>
              <a:gd name="connsiteX55" fmla="*/ 6587948 w 9147326"/>
              <a:gd name="connsiteY55" fmla="*/ 3618865 h 6858000"/>
              <a:gd name="connsiteX56" fmla="*/ 6593627 w 9147326"/>
              <a:gd name="connsiteY56" fmla="*/ 3618230 h 6858000"/>
              <a:gd name="connsiteX57" fmla="*/ 6599641 w 9147326"/>
              <a:gd name="connsiteY57" fmla="*/ 3617913 h 6858000"/>
              <a:gd name="connsiteX58" fmla="*/ 6605655 w 9147326"/>
              <a:gd name="connsiteY58" fmla="*/ 3617595 h 6858000"/>
              <a:gd name="connsiteX59" fmla="*/ 6611669 w 9147326"/>
              <a:gd name="connsiteY59" fmla="*/ 3617913 h 6858000"/>
              <a:gd name="connsiteX60" fmla="*/ 6617349 w 9147326"/>
              <a:gd name="connsiteY60" fmla="*/ 3618230 h 6858000"/>
              <a:gd name="connsiteX61" fmla="*/ 6623028 w 9147326"/>
              <a:gd name="connsiteY61" fmla="*/ 3618865 h 6858000"/>
              <a:gd name="connsiteX62" fmla="*/ 6629042 w 9147326"/>
              <a:gd name="connsiteY62" fmla="*/ 3620135 h 6858000"/>
              <a:gd name="connsiteX63" fmla="*/ 6634722 w 9147326"/>
              <a:gd name="connsiteY63" fmla="*/ 3621405 h 6858000"/>
              <a:gd name="connsiteX64" fmla="*/ 6640736 w 9147326"/>
              <a:gd name="connsiteY64" fmla="*/ 3622675 h 6858000"/>
              <a:gd name="connsiteX65" fmla="*/ 6646415 w 9147326"/>
              <a:gd name="connsiteY65" fmla="*/ 3624898 h 6858000"/>
              <a:gd name="connsiteX66" fmla="*/ 6652095 w 9147326"/>
              <a:gd name="connsiteY66" fmla="*/ 3626803 h 6858000"/>
              <a:gd name="connsiteX67" fmla="*/ 6657441 w 9147326"/>
              <a:gd name="connsiteY67" fmla="*/ 3629343 h 6858000"/>
              <a:gd name="connsiteX68" fmla="*/ 6662786 w 9147326"/>
              <a:gd name="connsiteY68" fmla="*/ 3631883 h 6858000"/>
              <a:gd name="connsiteX69" fmla="*/ 6668132 w 9147326"/>
              <a:gd name="connsiteY69" fmla="*/ 3634740 h 6858000"/>
              <a:gd name="connsiteX70" fmla="*/ 6673477 w 9147326"/>
              <a:gd name="connsiteY70" fmla="*/ 3638233 h 6858000"/>
              <a:gd name="connsiteX71" fmla="*/ 6678489 w 9147326"/>
              <a:gd name="connsiteY71" fmla="*/ 3641725 h 6858000"/>
              <a:gd name="connsiteX72" fmla="*/ 6683501 w 9147326"/>
              <a:gd name="connsiteY72" fmla="*/ 3645218 h 6858000"/>
              <a:gd name="connsiteX73" fmla="*/ 6688178 w 9147326"/>
              <a:gd name="connsiteY73" fmla="*/ 3649345 h 6858000"/>
              <a:gd name="connsiteX74" fmla="*/ 6692855 w 9147326"/>
              <a:gd name="connsiteY74" fmla="*/ 3653790 h 6858000"/>
              <a:gd name="connsiteX75" fmla="*/ 7361725 w 9147326"/>
              <a:gd name="connsiteY75" fmla="*/ 4321810 h 6858000"/>
              <a:gd name="connsiteX76" fmla="*/ 7366068 w 9147326"/>
              <a:gd name="connsiteY76" fmla="*/ 4325938 h 6858000"/>
              <a:gd name="connsiteX77" fmla="*/ 7370746 w 9147326"/>
              <a:gd name="connsiteY77" fmla="*/ 4330065 h 6858000"/>
              <a:gd name="connsiteX78" fmla="*/ 7376091 w 9147326"/>
              <a:gd name="connsiteY78" fmla="*/ 4334193 h 6858000"/>
              <a:gd name="connsiteX79" fmla="*/ 7380769 w 9147326"/>
              <a:gd name="connsiteY79" fmla="*/ 4337685 h 6858000"/>
              <a:gd name="connsiteX80" fmla="*/ 7386114 w 9147326"/>
              <a:gd name="connsiteY80" fmla="*/ 4340860 h 6858000"/>
              <a:gd name="connsiteX81" fmla="*/ 7391460 w 9147326"/>
              <a:gd name="connsiteY81" fmla="*/ 4343718 h 6858000"/>
              <a:gd name="connsiteX82" fmla="*/ 7396806 w 9147326"/>
              <a:gd name="connsiteY82" fmla="*/ 4346575 h 6858000"/>
              <a:gd name="connsiteX83" fmla="*/ 7402485 w 9147326"/>
              <a:gd name="connsiteY83" fmla="*/ 4349115 h 6858000"/>
              <a:gd name="connsiteX84" fmla="*/ 7407831 w 9147326"/>
              <a:gd name="connsiteY84" fmla="*/ 4351020 h 6858000"/>
              <a:gd name="connsiteX85" fmla="*/ 7413511 w 9147326"/>
              <a:gd name="connsiteY85" fmla="*/ 4352608 h 6858000"/>
              <a:gd name="connsiteX86" fmla="*/ 7419524 w 9147326"/>
              <a:gd name="connsiteY86" fmla="*/ 4354513 h 6858000"/>
              <a:gd name="connsiteX87" fmla="*/ 7425204 w 9147326"/>
              <a:gd name="connsiteY87" fmla="*/ 4355465 h 6858000"/>
              <a:gd name="connsiteX88" fmla="*/ 7431218 w 9147326"/>
              <a:gd name="connsiteY88" fmla="*/ 4356418 h 6858000"/>
              <a:gd name="connsiteX89" fmla="*/ 7436898 w 9147326"/>
              <a:gd name="connsiteY89" fmla="*/ 4357053 h 6858000"/>
              <a:gd name="connsiteX90" fmla="*/ 7442911 w 9147326"/>
              <a:gd name="connsiteY90" fmla="*/ 4358005 h 6858000"/>
              <a:gd name="connsiteX91" fmla="*/ 7448591 w 9147326"/>
              <a:gd name="connsiteY91" fmla="*/ 4358005 h 6858000"/>
              <a:gd name="connsiteX92" fmla="*/ 7454605 w 9147326"/>
              <a:gd name="connsiteY92" fmla="*/ 4358005 h 6858000"/>
              <a:gd name="connsiteX93" fmla="*/ 7460619 w 9147326"/>
              <a:gd name="connsiteY93" fmla="*/ 4357053 h 6858000"/>
              <a:gd name="connsiteX94" fmla="*/ 7466298 w 9147326"/>
              <a:gd name="connsiteY94" fmla="*/ 4356418 h 6858000"/>
              <a:gd name="connsiteX95" fmla="*/ 7472312 w 9147326"/>
              <a:gd name="connsiteY95" fmla="*/ 4355465 h 6858000"/>
              <a:gd name="connsiteX96" fmla="*/ 7477992 w 9147326"/>
              <a:gd name="connsiteY96" fmla="*/ 4354513 h 6858000"/>
              <a:gd name="connsiteX97" fmla="*/ 7484006 w 9147326"/>
              <a:gd name="connsiteY97" fmla="*/ 4352608 h 6858000"/>
              <a:gd name="connsiteX98" fmla="*/ 7489351 w 9147326"/>
              <a:gd name="connsiteY98" fmla="*/ 4351020 h 6858000"/>
              <a:gd name="connsiteX99" fmla="*/ 7495031 w 9147326"/>
              <a:gd name="connsiteY99" fmla="*/ 4349115 h 6858000"/>
              <a:gd name="connsiteX100" fmla="*/ 7500711 w 9147326"/>
              <a:gd name="connsiteY100" fmla="*/ 4346575 h 6858000"/>
              <a:gd name="connsiteX101" fmla="*/ 7506056 w 9147326"/>
              <a:gd name="connsiteY101" fmla="*/ 4343718 h 6858000"/>
              <a:gd name="connsiteX102" fmla="*/ 7511402 w 9147326"/>
              <a:gd name="connsiteY102" fmla="*/ 4340860 h 6858000"/>
              <a:gd name="connsiteX103" fmla="*/ 7516414 w 9147326"/>
              <a:gd name="connsiteY103" fmla="*/ 4337685 h 6858000"/>
              <a:gd name="connsiteX104" fmla="*/ 7521425 w 9147326"/>
              <a:gd name="connsiteY104" fmla="*/ 4334193 h 6858000"/>
              <a:gd name="connsiteX105" fmla="*/ 7526771 w 9147326"/>
              <a:gd name="connsiteY105" fmla="*/ 4330065 h 6858000"/>
              <a:gd name="connsiteX106" fmla="*/ 7531114 w 9147326"/>
              <a:gd name="connsiteY106" fmla="*/ 4325938 h 6858000"/>
              <a:gd name="connsiteX107" fmla="*/ 7535791 w 9147326"/>
              <a:gd name="connsiteY107" fmla="*/ 4321810 h 6858000"/>
              <a:gd name="connsiteX108" fmla="*/ 7540469 w 9147326"/>
              <a:gd name="connsiteY108" fmla="*/ 4317048 h 6858000"/>
              <a:gd name="connsiteX109" fmla="*/ 7544478 w 9147326"/>
              <a:gd name="connsiteY109" fmla="*/ 4312285 h 6858000"/>
              <a:gd name="connsiteX110" fmla="*/ 7548153 w 9147326"/>
              <a:gd name="connsiteY110" fmla="*/ 4307523 h 6858000"/>
              <a:gd name="connsiteX111" fmla="*/ 7551494 w 9147326"/>
              <a:gd name="connsiteY111" fmla="*/ 4302443 h 6858000"/>
              <a:gd name="connsiteX112" fmla="*/ 7554835 w 9147326"/>
              <a:gd name="connsiteY112" fmla="*/ 4297363 h 6858000"/>
              <a:gd name="connsiteX113" fmla="*/ 7557842 w 9147326"/>
              <a:gd name="connsiteY113" fmla="*/ 4292283 h 6858000"/>
              <a:gd name="connsiteX114" fmla="*/ 7560515 w 9147326"/>
              <a:gd name="connsiteY114" fmla="*/ 4286568 h 6858000"/>
              <a:gd name="connsiteX115" fmla="*/ 7562854 w 9147326"/>
              <a:gd name="connsiteY115" fmla="*/ 4281170 h 6858000"/>
              <a:gd name="connsiteX116" fmla="*/ 7564858 w 9147326"/>
              <a:gd name="connsiteY116" fmla="*/ 4275455 h 6858000"/>
              <a:gd name="connsiteX117" fmla="*/ 7566863 w 9147326"/>
              <a:gd name="connsiteY117" fmla="*/ 4270058 h 6858000"/>
              <a:gd name="connsiteX118" fmla="*/ 7568533 w 9147326"/>
              <a:gd name="connsiteY118" fmla="*/ 4264025 h 6858000"/>
              <a:gd name="connsiteX119" fmla="*/ 7569870 w 9147326"/>
              <a:gd name="connsiteY119" fmla="*/ 4258310 h 6858000"/>
              <a:gd name="connsiteX120" fmla="*/ 7570872 w 9147326"/>
              <a:gd name="connsiteY120" fmla="*/ 4252595 h 6858000"/>
              <a:gd name="connsiteX121" fmla="*/ 7571540 w 9147326"/>
              <a:gd name="connsiteY121" fmla="*/ 4246563 h 6858000"/>
              <a:gd name="connsiteX122" fmla="*/ 7571874 w 9147326"/>
              <a:gd name="connsiteY122" fmla="*/ 4240848 h 6858000"/>
              <a:gd name="connsiteX123" fmla="*/ 7571874 w 9147326"/>
              <a:gd name="connsiteY123" fmla="*/ 4234815 h 6858000"/>
              <a:gd name="connsiteX124" fmla="*/ 7571874 w 9147326"/>
              <a:gd name="connsiteY124" fmla="*/ 4228783 h 6858000"/>
              <a:gd name="connsiteX125" fmla="*/ 7571540 w 9147326"/>
              <a:gd name="connsiteY125" fmla="*/ 4223068 h 6858000"/>
              <a:gd name="connsiteX126" fmla="*/ 7570872 w 9147326"/>
              <a:gd name="connsiteY126" fmla="*/ 4217353 h 6858000"/>
              <a:gd name="connsiteX127" fmla="*/ 7569870 w 9147326"/>
              <a:gd name="connsiteY127" fmla="*/ 4211320 h 6858000"/>
              <a:gd name="connsiteX128" fmla="*/ 7568533 w 9147326"/>
              <a:gd name="connsiteY128" fmla="*/ 4205605 h 6858000"/>
              <a:gd name="connsiteX129" fmla="*/ 7566863 w 9147326"/>
              <a:gd name="connsiteY129" fmla="*/ 4199890 h 6858000"/>
              <a:gd name="connsiteX130" fmla="*/ 7564858 w 9147326"/>
              <a:gd name="connsiteY130" fmla="*/ 4194175 h 6858000"/>
              <a:gd name="connsiteX131" fmla="*/ 7562854 w 9147326"/>
              <a:gd name="connsiteY131" fmla="*/ 4188460 h 6858000"/>
              <a:gd name="connsiteX132" fmla="*/ 7560515 w 9147326"/>
              <a:gd name="connsiteY132" fmla="*/ 4183063 h 6858000"/>
              <a:gd name="connsiteX133" fmla="*/ 7557842 w 9147326"/>
              <a:gd name="connsiteY133" fmla="*/ 4177665 h 6858000"/>
              <a:gd name="connsiteX134" fmla="*/ 7554835 w 9147326"/>
              <a:gd name="connsiteY134" fmla="*/ 4172268 h 6858000"/>
              <a:gd name="connsiteX135" fmla="*/ 7551494 w 9147326"/>
              <a:gd name="connsiteY135" fmla="*/ 4166870 h 6858000"/>
              <a:gd name="connsiteX136" fmla="*/ 7548153 w 9147326"/>
              <a:gd name="connsiteY136" fmla="*/ 4161790 h 6858000"/>
              <a:gd name="connsiteX137" fmla="*/ 7544478 w 9147326"/>
              <a:gd name="connsiteY137" fmla="*/ 4157028 h 6858000"/>
              <a:gd name="connsiteX138" fmla="*/ 7540469 w 9147326"/>
              <a:gd name="connsiteY138" fmla="*/ 4152265 h 6858000"/>
              <a:gd name="connsiteX139" fmla="*/ 7535791 w 9147326"/>
              <a:gd name="connsiteY139" fmla="*/ 4147820 h 6858000"/>
              <a:gd name="connsiteX140" fmla="*/ 7148903 w 9147326"/>
              <a:gd name="connsiteY140" fmla="*/ 3761423 h 6858000"/>
              <a:gd name="connsiteX141" fmla="*/ 6952786 w 9147326"/>
              <a:gd name="connsiteY141" fmla="*/ 3565208 h 6858000"/>
              <a:gd name="connsiteX142" fmla="*/ 6948108 w 9147326"/>
              <a:gd name="connsiteY142" fmla="*/ 3560445 h 6858000"/>
              <a:gd name="connsiteX143" fmla="*/ 6944099 w 9147326"/>
              <a:gd name="connsiteY143" fmla="*/ 3555683 h 6858000"/>
              <a:gd name="connsiteX144" fmla="*/ 6940424 w 9147326"/>
              <a:gd name="connsiteY144" fmla="*/ 3550920 h 6858000"/>
              <a:gd name="connsiteX145" fmla="*/ 6936749 w 9147326"/>
              <a:gd name="connsiteY145" fmla="*/ 3545840 h 6858000"/>
              <a:gd name="connsiteX146" fmla="*/ 6933408 w 9147326"/>
              <a:gd name="connsiteY146" fmla="*/ 3540760 h 6858000"/>
              <a:gd name="connsiteX147" fmla="*/ 6930735 w 9147326"/>
              <a:gd name="connsiteY147" fmla="*/ 3535680 h 6858000"/>
              <a:gd name="connsiteX148" fmla="*/ 6928062 w 9147326"/>
              <a:gd name="connsiteY148" fmla="*/ 3529965 h 6858000"/>
              <a:gd name="connsiteX149" fmla="*/ 6925724 w 9147326"/>
              <a:gd name="connsiteY149" fmla="*/ 3524568 h 6858000"/>
              <a:gd name="connsiteX150" fmla="*/ 6923385 w 9147326"/>
              <a:gd name="connsiteY150" fmla="*/ 3518853 h 6858000"/>
              <a:gd name="connsiteX151" fmla="*/ 6921380 w 9147326"/>
              <a:gd name="connsiteY151" fmla="*/ 3513455 h 6858000"/>
              <a:gd name="connsiteX152" fmla="*/ 6920044 w 9147326"/>
              <a:gd name="connsiteY152" fmla="*/ 3507423 h 6858000"/>
              <a:gd name="connsiteX153" fmla="*/ 6918708 w 9147326"/>
              <a:gd name="connsiteY153" fmla="*/ 3501708 h 6858000"/>
              <a:gd name="connsiteX154" fmla="*/ 6917705 w 9147326"/>
              <a:gd name="connsiteY154" fmla="*/ 3495993 h 6858000"/>
              <a:gd name="connsiteX155" fmla="*/ 6917037 w 9147326"/>
              <a:gd name="connsiteY155" fmla="*/ 3489960 h 6858000"/>
              <a:gd name="connsiteX156" fmla="*/ 6916703 w 9147326"/>
              <a:gd name="connsiteY156" fmla="*/ 3484245 h 6858000"/>
              <a:gd name="connsiteX157" fmla="*/ 6916369 w 9147326"/>
              <a:gd name="connsiteY157" fmla="*/ 3478213 h 6858000"/>
              <a:gd name="connsiteX158" fmla="*/ 6916703 w 9147326"/>
              <a:gd name="connsiteY158" fmla="*/ 3472180 h 6858000"/>
              <a:gd name="connsiteX159" fmla="*/ 6917037 w 9147326"/>
              <a:gd name="connsiteY159" fmla="*/ 3466465 h 6858000"/>
              <a:gd name="connsiteX160" fmla="*/ 6917705 w 9147326"/>
              <a:gd name="connsiteY160" fmla="*/ 3460750 h 6858000"/>
              <a:gd name="connsiteX161" fmla="*/ 6918708 w 9147326"/>
              <a:gd name="connsiteY161" fmla="*/ 3454718 h 6858000"/>
              <a:gd name="connsiteX162" fmla="*/ 6920044 w 9147326"/>
              <a:gd name="connsiteY162" fmla="*/ 3449003 h 6858000"/>
              <a:gd name="connsiteX163" fmla="*/ 6921380 w 9147326"/>
              <a:gd name="connsiteY163" fmla="*/ 3443288 h 6858000"/>
              <a:gd name="connsiteX164" fmla="*/ 6923385 w 9147326"/>
              <a:gd name="connsiteY164" fmla="*/ 3437255 h 6858000"/>
              <a:gd name="connsiteX165" fmla="*/ 6925724 w 9147326"/>
              <a:gd name="connsiteY165" fmla="*/ 3431858 h 6858000"/>
              <a:gd name="connsiteX166" fmla="*/ 6928062 w 9147326"/>
              <a:gd name="connsiteY166" fmla="*/ 3426460 h 6858000"/>
              <a:gd name="connsiteX167" fmla="*/ 6930735 w 9147326"/>
              <a:gd name="connsiteY167" fmla="*/ 3421063 h 6858000"/>
              <a:gd name="connsiteX168" fmla="*/ 6933408 w 9147326"/>
              <a:gd name="connsiteY168" fmla="*/ 3415348 h 6858000"/>
              <a:gd name="connsiteX169" fmla="*/ 6936749 w 9147326"/>
              <a:gd name="connsiteY169" fmla="*/ 3410268 h 6858000"/>
              <a:gd name="connsiteX170" fmla="*/ 6940424 w 9147326"/>
              <a:gd name="connsiteY170" fmla="*/ 3405505 h 6858000"/>
              <a:gd name="connsiteX171" fmla="*/ 6944099 w 9147326"/>
              <a:gd name="connsiteY171" fmla="*/ 3400425 h 6858000"/>
              <a:gd name="connsiteX172" fmla="*/ 6948108 w 9147326"/>
              <a:gd name="connsiteY172" fmla="*/ 3395663 h 6858000"/>
              <a:gd name="connsiteX173" fmla="*/ 6952786 w 9147326"/>
              <a:gd name="connsiteY173" fmla="*/ 3391218 h 6858000"/>
              <a:gd name="connsiteX174" fmla="*/ 6957129 w 9147326"/>
              <a:gd name="connsiteY174" fmla="*/ 3386773 h 6858000"/>
              <a:gd name="connsiteX175" fmla="*/ 6961807 w 9147326"/>
              <a:gd name="connsiteY175" fmla="*/ 3382645 h 6858000"/>
              <a:gd name="connsiteX176" fmla="*/ 6967152 w 9147326"/>
              <a:gd name="connsiteY176" fmla="*/ 3378835 h 6858000"/>
              <a:gd name="connsiteX177" fmla="*/ 6971830 w 9147326"/>
              <a:gd name="connsiteY177" fmla="*/ 3375343 h 6858000"/>
              <a:gd name="connsiteX178" fmla="*/ 6976841 w 9147326"/>
              <a:gd name="connsiteY178" fmla="*/ 3372168 h 6858000"/>
              <a:gd name="connsiteX179" fmla="*/ 6982521 w 9147326"/>
              <a:gd name="connsiteY179" fmla="*/ 3369310 h 6858000"/>
              <a:gd name="connsiteX180" fmla="*/ 6987866 w 9147326"/>
              <a:gd name="connsiteY180" fmla="*/ 3366453 h 6858000"/>
              <a:gd name="connsiteX181" fmla="*/ 6993546 w 9147326"/>
              <a:gd name="connsiteY181" fmla="*/ 3364230 h 6858000"/>
              <a:gd name="connsiteX182" fmla="*/ 6998892 w 9147326"/>
              <a:gd name="connsiteY182" fmla="*/ 3362008 h 6858000"/>
              <a:gd name="connsiteX183" fmla="*/ 7004571 w 9147326"/>
              <a:gd name="connsiteY183" fmla="*/ 3360103 h 6858000"/>
              <a:gd name="connsiteX184" fmla="*/ 7010585 w 9147326"/>
              <a:gd name="connsiteY184" fmla="*/ 3358833 h 6858000"/>
              <a:gd name="connsiteX185" fmla="*/ 7016265 w 9147326"/>
              <a:gd name="connsiteY185" fmla="*/ 3357245 h 6858000"/>
              <a:gd name="connsiteX186" fmla="*/ 7022279 w 9147326"/>
              <a:gd name="connsiteY186" fmla="*/ 3356293 h 6858000"/>
              <a:gd name="connsiteX187" fmla="*/ 7027958 w 9147326"/>
              <a:gd name="connsiteY187" fmla="*/ 3355658 h 6858000"/>
              <a:gd name="connsiteX188" fmla="*/ 7033972 w 9147326"/>
              <a:gd name="connsiteY188" fmla="*/ 3355340 h 6858000"/>
              <a:gd name="connsiteX189" fmla="*/ 7039652 w 9147326"/>
              <a:gd name="connsiteY189" fmla="*/ 3355023 h 6858000"/>
              <a:gd name="connsiteX190" fmla="*/ 7045666 w 9147326"/>
              <a:gd name="connsiteY190" fmla="*/ 3355340 h 6858000"/>
              <a:gd name="connsiteX191" fmla="*/ 7051680 w 9147326"/>
              <a:gd name="connsiteY191" fmla="*/ 3355658 h 6858000"/>
              <a:gd name="connsiteX192" fmla="*/ 7057359 w 9147326"/>
              <a:gd name="connsiteY192" fmla="*/ 3356293 h 6858000"/>
              <a:gd name="connsiteX193" fmla="*/ 7063373 w 9147326"/>
              <a:gd name="connsiteY193" fmla="*/ 3357245 h 6858000"/>
              <a:gd name="connsiteX194" fmla="*/ 7069053 w 9147326"/>
              <a:gd name="connsiteY194" fmla="*/ 3358833 h 6858000"/>
              <a:gd name="connsiteX195" fmla="*/ 7075067 w 9147326"/>
              <a:gd name="connsiteY195" fmla="*/ 3360103 h 6858000"/>
              <a:gd name="connsiteX196" fmla="*/ 7080412 w 9147326"/>
              <a:gd name="connsiteY196" fmla="*/ 3362008 h 6858000"/>
              <a:gd name="connsiteX197" fmla="*/ 7086092 w 9147326"/>
              <a:gd name="connsiteY197" fmla="*/ 3364230 h 6858000"/>
              <a:gd name="connsiteX198" fmla="*/ 7091772 w 9147326"/>
              <a:gd name="connsiteY198" fmla="*/ 3366453 h 6858000"/>
              <a:gd name="connsiteX199" fmla="*/ 7097117 w 9147326"/>
              <a:gd name="connsiteY199" fmla="*/ 3369310 h 6858000"/>
              <a:gd name="connsiteX200" fmla="*/ 7102463 w 9147326"/>
              <a:gd name="connsiteY200" fmla="*/ 3372168 h 6858000"/>
              <a:gd name="connsiteX201" fmla="*/ 7107474 w 9147326"/>
              <a:gd name="connsiteY201" fmla="*/ 3375343 h 6858000"/>
              <a:gd name="connsiteX202" fmla="*/ 7112486 w 9147326"/>
              <a:gd name="connsiteY202" fmla="*/ 3378835 h 6858000"/>
              <a:gd name="connsiteX203" fmla="*/ 7117497 w 9147326"/>
              <a:gd name="connsiteY203" fmla="*/ 3382645 h 6858000"/>
              <a:gd name="connsiteX204" fmla="*/ 7122175 w 9147326"/>
              <a:gd name="connsiteY204" fmla="*/ 3386773 h 6858000"/>
              <a:gd name="connsiteX205" fmla="*/ 7126852 w 9147326"/>
              <a:gd name="connsiteY205" fmla="*/ 3391218 h 6858000"/>
              <a:gd name="connsiteX206" fmla="*/ 7334329 w 9147326"/>
              <a:gd name="connsiteY206" fmla="*/ 3598228 h 6858000"/>
              <a:gd name="connsiteX207" fmla="*/ 7338672 w 9147326"/>
              <a:gd name="connsiteY207" fmla="*/ 3602673 h 6858000"/>
              <a:gd name="connsiteX208" fmla="*/ 7343349 w 9147326"/>
              <a:gd name="connsiteY208" fmla="*/ 3606800 h 6858000"/>
              <a:gd name="connsiteX209" fmla="*/ 7348695 w 9147326"/>
              <a:gd name="connsiteY209" fmla="*/ 3610610 h 6858000"/>
              <a:gd name="connsiteX210" fmla="*/ 7353372 w 9147326"/>
              <a:gd name="connsiteY210" fmla="*/ 3613785 h 6858000"/>
              <a:gd name="connsiteX211" fmla="*/ 7358718 w 9147326"/>
              <a:gd name="connsiteY211" fmla="*/ 3617278 h 6858000"/>
              <a:gd name="connsiteX212" fmla="*/ 7364064 w 9147326"/>
              <a:gd name="connsiteY212" fmla="*/ 3620135 h 6858000"/>
              <a:gd name="connsiteX213" fmla="*/ 7369409 w 9147326"/>
              <a:gd name="connsiteY213" fmla="*/ 3622675 h 6858000"/>
              <a:gd name="connsiteX214" fmla="*/ 7375089 w 9147326"/>
              <a:gd name="connsiteY214" fmla="*/ 3625215 h 6858000"/>
              <a:gd name="connsiteX215" fmla="*/ 7380435 w 9147326"/>
              <a:gd name="connsiteY215" fmla="*/ 3627120 h 6858000"/>
              <a:gd name="connsiteX216" fmla="*/ 7386114 w 9147326"/>
              <a:gd name="connsiteY216" fmla="*/ 3629343 h 6858000"/>
              <a:gd name="connsiteX217" fmla="*/ 7392128 w 9147326"/>
              <a:gd name="connsiteY217" fmla="*/ 3630613 h 6858000"/>
              <a:gd name="connsiteX218" fmla="*/ 7397808 w 9147326"/>
              <a:gd name="connsiteY218" fmla="*/ 3631883 h 6858000"/>
              <a:gd name="connsiteX219" fmla="*/ 7403822 w 9147326"/>
              <a:gd name="connsiteY219" fmla="*/ 3633153 h 6858000"/>
              <a:gd name="connsiteX220" fmla="*/ 7409501 w 9147326"/>
              <a:gd name="connsiteY220" fmla="*/ 3633788 h 6858000"/>
              <a:gd name="connsiteX221" fmla="*/ 7415515 w 9147326"/>
              <a:gd name="connsiteY221" fmla="*/ 3634105 h 6858000"/>
              <a:gd name="connsiteX222" fmla="*/ 7421195 w 9147326"/>
              <a:gd name="connsiteY222" fmla="*/ 3634105 h 6858000"/>
              <a:gd name="connsiteX223" fmla="*/ 7427209 w 9147326"/>
              <a:gd name="connsiteY223" fmla="*/ 3634105 h 6858000"/>
              <a:gd name="connsiteX224" fmla="*/ 7433223 w 9147326"/>
              <a:gd name="connsiteY224" fmla="*/ 3633788 h 6858000"/>
              <a:gd name="connsiteX225" fmla="*/ 7438902 w 9147326"/>
              <a:gd name="connsiteY225" fmla="*/ 3633153 h 6858000"/>
              <a:gd name="connsiteX226" fmla="*/ 7444916 w 9147326"/>
              <a:gd name="connsiteY226" fmla="*/ 3631883 h 6858000"/>
              <a:gd name="connsiteX227" fmla="*/ 7450596 w 9147326"/>
              <a:gd name="connsiteY227" fmla="*/ 3630613 h 6858000"/>
              <a:gd name="connsiteX228" fmla="*/ 7456610 w 9147326"/>
              <a:gd name="connsiteY228" fmla="*/ 3629343 h 6858000"/>
              <a:gd name="connsiteX229" fmla="*/ 7461955 w 9147326"/>
              <a:gd name="connsiteY229" fmla="*/ 3627120 h 6858000"/>
              <a:gd name="connsiteX230" fmla="*/ 7467635 w 9147326"/>
              <a:gd name="connsiteY230" fmla="*/ 3625215 h 6858000"/>
              <a:gd name="connsiteX231" fmla="*/ 7473315 w 9147326"/>
              <a:gd name="connsiteY231" fmla="*/ 3622675 h 6858000"/>
              <a:gd name="connsiteX232" fmla="*/ 7478660 w 9147326"/>
              <a:gd name="connsiteY232" fmla="*/ 3620135 h 6858000"/>
              <a:gd name="connsiteX233" fmla="*/ 7484006 w 9147326"/>
              <a:gd name="connsiteY233" fmla="*/ 3617278 h 6858000"/>
              <a:gd name="connsiteX234" fmla="*/ 7489017 w 9147326"/>
              <a:gd name="connsiteY234" fmla="*/ 3613785 h 6858000"/>
              <a:gd name="connsiteX235" fmla="*/ 7494029 w 9147326"/>
              <a:gd name="connsiteY235" fmla="*/ 3610610 h 6858000"/>
              <a:gd name="connsiteX236" fmla="*/ 7499374 w 9147326"/>
              <a:gd name="connsiteY236" fmla="*/ 3606800 h 6858000"/>
              <a:gd name="connsiteX237" fmla="*/ 7503718 w 9147326"/>
              <a:gd name="connsiteY237" fmla="*/ 3602673 h 6858000"/>
              <a:gd name="connsiteX238" fmla="*/ 7508395 w 9147326"/>
              <a:gd name="connsiteY238" fmla="*/ 3598228 h 6858000"/>
              <a:gd name="connsiteX239" fmla="*/ 7513073 w 9147326"/>
              <a:gd name="connsiteY239" fmla="*/ 3593783 h 6858000"/>
              <a:gd name="connsiteX240" fmla="*/ 7517082 w 9147326"/>
              <a:gd name="connsiteY240" fmla="*/ 3589020 h 6858000"/>
              <a:gd name="connsiteX241" fmla="*/ 7520757 w 9147326"/>
              <a:gd name="connsiteY241" fmla="*/ 3583940 h 6858000"/>
              <a:gd name="connsiteX242" fmla="*/ 7524098 w 9147326"/>
              <a:gd name="connsiteY242" fmla="*/ 3578860 h 6858000"/>
              <a:gd name="connsiteX243" fmla="*/ 7527439 w 9147326"/>
              <a:gd name="connsiteY243" fmla="*/ 3573463 h 6858000"/>
              <a:gd name="connsiteX244" fmla="*/ 7530446 w 9147326"/>
              <a:gd name="connsiteY244" fmla="*/ 3568383 h 6858000"/>
              <a:gd name="connsiteX245" fmla="*/ 7533119 w 9147326"/>
              <a:gd name="connsiteY245" fmla="*/ 3562985 h 6858000"/>
              <a:gd name="connsiteX246" fmla="*/ 7535457 w 9147326"/>
              <a:gd name="connsiteY246" fmla="*/ 3557588 h 6858000"/>
              <a:gd name="connsiteX247" fmla="*/ 7537462 w 9147326"/>
              <a:gd name="connsiteY247" fmla="*/ 3551873 h 6858000"/>
              <a:gd name="connsiteX248" fmla="*/ 7539467 w 9147326"/>
              <a:gd name="connsiteY248" fmla="*/ 3546158 h 6858000"/>
              <a:gd name="connsiteX249" fmla="*/ 7541137 w 9147326"/>
              <a:gd name="connsiteY249" fmla="*/ 3540443 h 6858000"/>
              <a:gd name="connsiteX250" fmla="*/ 7542473 w 9147326"/>
              <a:gd name="connsiteY250" fmla="*/ 3534410 h 6858000"/>
              <a:gd name="connsiteX251" fmla="*/ 7543476 w 9147326"/>
              <a:gd name="connsiteY251" fmla="*/ 3528695 h 6858000"/>
              <a:gd name="connsiteX252" fmla="*/ 7544144 w 9147326"/>
              <a:gd name="connsiteY252" fmla="*/ 3522980 h 6858000"/>
              <a:gd name="connsiteX253" fmla="*/ 7544478 w 9147326"/>
              <a:gd name="connsiteY253" fmla="*/ 3516948 h 6858000"/>
              <a:gd name="connsiteX254" fmla="*/ 7544478 w 9147326"/>
              <a:gd name="connsiteY254" fmla="*/ 3511233 h 6858000"/>
              <a:gd name="connsiteX255" fmla="*/ 7544478 w 9147326"/>
              <a:gd name="connsiteY255" fmla="*/ 3505200 h 6858000"/>
              <a:gd name="connsiteX256" fmla="*/ 7544144 w 9147326"/>
              <a:gd name="connsiteY256" fmla="*/ 3499168 h 6858000"/>
              <a:gd name="connsiteX257" fmla="*/ 7543476 w 9147326"/>
              <a:gd name="connsiteY257" fmla="*/ 3493453 h 6858000"/>
              <a:gd name="connsiteX258" fmla="*/ 7542473 w 9147326"/>
              <a:gd name="connsiteY258" fmla="*/ 3487738 h 6858000"/>
              <a:gd name="connsiteX259" fmla="*/ 7541137 w 9147326"/>
              <a:gd name="connsiteY259" fmla="*/ 3481705 h 6858000"/>
              <a:gd name="connsiteX260" fmla="*/ 7539467 w 9147326"/>
              <a:gd name="connsiteY260" fmla="*/ 3475990 h 6858000"/>
              <a:gd name="connsiteX261" fmla="*/ 7537462 w 9147326"/>
              <a:gd name="connsiteY261" fmla="*/ 3470593 h 6858000"/>
              <a:gd name="connsiteX262" fmla="*/ 7535457 w 9147326"/>
              <a:gd name="connsiteY262" fmla="*/ 3464878 h 6858000"/>
              <a:gd name="connsiteX263" fmla="*/ 7533119 w 9147326"/>
              <a:gd name="connsiteY263" fmla="*/ 3459163 h 6858000"/>
              <a:gd name="connsiteX264" fmla="*/ 7530446 w 9147326"/>
              <a:gd name="connsiteY264" fmla="*/ 3453765 h 6858000"/>
              <a:gd name="connsiteX265" fmla="*/ 7527439 w 9147326"/>
              <a:gd name="connsiteY265" fmla="*/ 3448685 h 6858000"/>
              <a:gd name="connsiteX266" fmla="*/ 7524098 w 9147326"/>
              <a:gd name="connsiteY266" fmla="*/ 3443605 h 6858000"/>
              <a:gd name="connsiteX267" fmla="*/ 7520757 w 9147326"/>
              <a:gd name="connsiteY267" fmla="*/ 3438525 h 6858000"/>
              <a:gd name="connsiteX268" fmla="*/ 7517082 w 9147326"/>
              <a:gd name="connsiteY268" fmla="*/ 3433763 h 6858000"/>
              <a:gd name="connsiteX269" fmla="*/ 7513073 w 9147326"/>
              <a:gd name="connsiteY269" fmla="*/ 3428683 h 6858000"/>
              <a:gd name="connsiteX270" fmla="*/ 7508395 w 9147326"/>
              <a:gd name="connsiteY270" fmla="*/ 3423920 h 6858000"/>
              <a:gd name="connsiteX271" fmla="*/ 6839860 w 9147326"/>
              <a:gd name="connsiteY271" fmla="*/ 2756218 h 6858000"/>
              <a:gd name="connsiteX272" fmla="*/ 6836519 w 9147326"/>
              <a:gd name="connsiteY272" fmla="*/ 2753043 h 6858000"/>
              <a:gd name="connsiteX273" fmla="*/ 6833178 w 9147326"/>
              <a:gd name="connsiteY273" fmla="*/ 2749233 h 6858000"/>
              <a:gd name="connsiteX274" fmla="*/ 6826830 w 9147326"/>
              <a:gd name="connsiteY274" fmla="*/ 2741295 h 6858000"/>
              <a:gd name="connsiteX275" fmla="*/ 6821818 w 9147326"/>
              <a:gd name="connsiteY275" fmla="*/ 2733040 h 6858000"/>
              <a:gd name="connsiteX276" fmla="*/ 6817141 w 9147326"/>
              <a:gd name="connsiteY276" fmla="*/ 2724468 h 6858000"/>
              <a:gd name="connsiteX277" fmla="*/ 6812797 w 9147326"/>
              <a:gd name="connsiteY277" fmla="*/ 2715895 h 6858000"/>
              <a:gd name="connsiteX278" fmla="*/ 6809791 w 9147326"/>
              <a:gd name="connsiteY278" fmla="*/ 2707005 h 6858000"/>
              <a:gd name="connsiteX279" fmla="*/ 6807452 w 9147326"/>
              <a:gd name="connsiteY279" fmla="*/ 2697798 h 6858000"/>
              <a:gd name="connsiteX280" fmla="*/ 6805447 w 9147326"/>
              <a:gd name="connsiteY280" fmla="*/ 26885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9147326" h="6858000">
                <a:moveTo>
                  <a:pt x="4108922" y="0"/>
                </a:moveTo>
                <a:lnTo>
                  <a:pt x="0" y="0"/>
                </a:lnTo>
                <a:lnTo>
                  <a:pt x="0" y="6858000"/>
                </a:lnTo>
                <a:lnTo>
                  <a:pt x="9147326" y="6858000"/>
                </a:lnTo>
                <a:lnTo>
                  <a:pt x="9147326" y="6459802"/>
                </a:lnTo>
                <a:lnTo>
                  <a:pt x="7513073" y="4816793"/>
                </a:lnTo>
                <a:lnTo>
                  <a:pt x="7497704" y="4803458"/>
                </a:lnTo>
                <a:lnTo>
                  <a:pt x="7482335" y="4789488"/>
                </a:lnTo>
                <a:lnTo>
                  <a:pt x="7467301" y="4775518"/>
                </a:lnTo>
                <a:lnTo>
                  <a:pt x="7452600" y="4760913"/>
                </a:lnTo>
                <a:lnTo>
                  <a:pt x="6518455" y="3828098"/>
                </a:lnTo>
                <a:lnTo>
                  <a:pt x="6513777" y="3823335"/>
                </a:lnTo>
                <a:lnTo>
                  <a:pt x="6509769" y="3818573"/>
                </a:lnTo>
                <a:lnTo>
                  <a:pt x="6506093" y="3813493"/>
                </a:lnTo>
                <a:lnTo>
                  <a:pt x="6502752" y="3808413"/>
                </a:lnTo>
                <a:lnTo>
                  <a:pt x="6499412" y="3803333"/>
                </a:lnTo>
                <a:lnTo>
                  <a:pt x="6496405" y="3798253"/>
                </a:lnTo>
                <a:lnTo>
                  <a:pt x="6493732" y="3792855"/>
                </a:lnTo>
                <a:lnTo>
                  <a:pt x="6491393" y="3787458"/>
                </a:lnTo>
                <a:lnTo>
                  <a:pt x="6489388" y="3781425"/>
                </a:lnTo>
                <a:lnTo>
                  <a:pt x="6487718" y="3776028"/>
                </a:lnTo>
                <a:lnTo>
                  <a:pt x="6485713" y="3770313"/>
                </a:lnTo>
                <a:lnTo>
                  <a:pt x="6484377" y="3764280"/>
                </a:lnTo>
                <a:lnTo>
                  <a:pt x="6483375" y="3758565"/>
                </a:lnTo>
                <a:lnTo>
                  <a:pt x="6482706" y="3752850"/>
                </a:lnTo>
                <a:cubicBezTo>
                  <a:pt x="6482595" y="3750839"/>
                  <a:pt x="6482483" y="3748829"/>
                  <a:pt x="6482372" y="3746818"/>
                </a:cubicBezTo>
                <a:lnTo>
                  <a:pt x="6482372" y="3740785"/>
                </a:lnTo>
                <a:lnTo>
                  <a:pt x="6482372" y="3735070"/>
                </a:lnTo>
                <a:cubicBezTo>
                  <a:pt x="6482483" y="3733059"/>
                  <a:pt x="6482595" y="3731049"/>
                  <a:pt x="6482706" y="3729038"/>
                </a:cubicBezTo>
                <a:lnTo>
                  <a:pt x="6483375" y="3723323"/>
                </a:lnTo>
                <a:lnTo>
                  <a:pt x="6484377" y="3717608"/>
                </a:lnTo>
                <a:lnTo>
                  <a:pt x="6485713" y="3711575"/>
                </a:lnTo>
                <a:lnTo>
                  <a:pt x="6487718" y="3705860"/>
                </a:lnTo>
                <a:lnTo>
                  <a:pt x="6489388" y="3700145"/>
                </a:lnTo>
                <a:lnTo>
                  <a:pt x="6491393" y="3694748"/>
                </a:lnTo>
                <a:lnTo>
                  <a:pt x="6493732" y="3689033"/>
                </a:lnTo>
                <a:lnTo>
                  <a:pt x="6496405" y="3683635"/>
                </a:lnTo>
                <a:lnTo>
                  <a:pt x="6499412" y="3678238"/>
                </a:lnTo>
                <a:lnTo>
                  <a:pt x="6502752" y="3673158"/>
                </a:lnTo>
                <a:lnTo>
                  <a:pt x="6506093" y="3668078"/>
                </a:lnTo>
                <a:lnTo>
                  <a:pt x="6509769" y="3662998"/>
                </a:lnTo>
                <a:lnTo>
                  <a:pt x="6513777" y="3658235"/>
                </a:lnTo>
                <a:lnTo>
                  <a:pt x="6518455" y="3653790"/>
                </a:lnTo>
                <a:lnTo>
                  <a:pt x="6523133" y="3649345"/>
                </a:lnTo>
                <a:lnTo>
                  <a:pt x="6527475" y="3645218"/>
                </a:lnTo>
                <a:lnTo>
                  <a:pt x="6532821" y="3641725"/>
                </a:lnTo>
                <a:lnTo>
                  <a:pt x="6537833" y="3638233"/>
                </a:lnTo>
                <a:lnTo>
                  <a:pt x="6543178" y="3634740"/>
                </a:lnTo>
                <a:lnTo>
                  <a:pt x="6548190" y="3631883"/>
                </a:lnTo>
                <a:lnTo>
                  <a:pt x="6553535" y="3629343"/>
                </a:lnTo>
                <a:lnTo>
                  <a:pt x="6559215" y="3626803"/>
                </a:lnTo>
                <a:lnTo>
                  <a:pt x="6564895" y="3624898"/>
                </a:lnTo>
                <a:lnTo>
                  <a:pt x="6570574" y="3622675"/>
                </a:lnTo>
                <a:lnTo>
                  <a:pt x="6576254" y="3621405"/>
                </a:lnTo>
                <a:lnTo>
                  <a:pt x="6581934" y="3620135"/>
                </a:lnTo>
                <a:lnTo>
                  <a:pt x="6587948" y="3618865"/>
                </a:lnTo>
                <a:lnTo>
                  <a:pt x="6593627" y="3618230"/>
                </a:lnTo>
                <a:lnTo>
                  <a:pt x="6599641" y="3617913"/>
                </a:lnTo>
                <a:lnTo>
                  <a:pt x="6605655" y="3617595"/>
                </a:lnTo>
                <a:lnTo>
                  <a:pt x="6611669" y="3617913"/>
                </a:lnTo>
                <a:lnTo>
                  <a:pt x="6617349" y="3618230"/>
                </a:lnTo>
                <a:lnTo>
                  <a:pt x="6623028" y="3618865"/>
                </a:lnTo>
                <a:lnTo>
                  <a:pt x="6629042" y="3620135"/>
                </a:lnTo>
                <a:lnTo>
                  <a:pt x="6634722" y="3621405"/>
                </a:lnTo>
                <a:lnTo>
                  <a:pt x="6640736" y="3622675"/>
                </a:lnTo>
                <a:lnTo>
                  <a:pt x="6646415" y="3624898"/>
                </a:lnTo>
                <a:lnTo>
                  <a:pt x="6652095" y="3626803"/>
                </a:lnTo>
                <a:lnTo>
                  <a:pt x="6657441" y="3629343"/>
                </a:lnTo>
                <a:lnTo>
                  <a:pt x="6662786" y="3631883"/>
                </a:lnTo>
                <a:lnTo>
                  <a:pt x="6668132" y="3634740"/>
                </a:lnTo>
                <a:lnTo>
                  <a:pt x="6673477" y="3638233"/>
                </a:lnTo>
                <a:lnTo>
                  <a:pt x="6678489" y="3641725"/>
                </a:lnTo>
                <a:lnTo>
                  <a:pt x="6683501" y="3645218"/>
                </a:lnTo>
                <a:lnTo>
                  <a:pt x="6688178" y="3649345"/>
                </a:lnTo>
                <a:lnTo>
                  <a:pt x="6692855" y="3653790"/>
                </a:lnTo>
                <a:lnTo>
                  <a:pt x="7361725" y="4321810"/>
                </a:lnTo>
                <a:lnTo>
                  <a:pt x="7366068" y="4325938"/>
                </a:lnTo>
                <a:lnTo>
                  <a:pt x="7370746" y="4330065"/>
                </a:lnTo>
                <a:lnTo>
                  <a:pt x="7376091" y="4334193"/>
                </a:lnTo>
                <a:lnTo>
                  <a:pt x="7380769" y="4337685"/>
                </a:lnTo>
                <a:lnTo>
                  <a:pt x="7386114" y="4340860"/>
                </a:lnTo>
                <a:lnTo>
                  <a:pt x="7391460" y="4343718"/>
                </a:lnTo>
                <a:lnTo>
                  <a:pt x="7396806" y="4346575"/>
                </a:lnTo>
                <a:lnTo>
                  <a:pt x="7402485" y="4349115"/>
                </a:lnTo>
                <a:lnTo>
                  <a:pt x="7407831" y="4351020"/>
                </a:lnTo>
                <a:lnTo>
                  <a:pt x="7413511" y="4352608"/>
                </a:lnTo>
                <a:lnTo>
                  <a:pt x="7419524" y="4354513"/>
                </a:lnTo>
                <a:lnTo>
                  <a:pt x="7425204" y="4355465"/>
                </a:lnTo>
                <a:lnTo>
                  <a:pt x="7431218" y="4356418"/>
                </a:lnTo>
                <a:lnTo>
                  <a:pt x="7436898" y="4357053"/>
                </a:lnTo>
                <a:lnTo>
                  <a:pt x="7442911" y="4358005"/>
                </a:lnTo>
                <a:lnTo>
                  <a:pt x="7448591" y="4358005"/>
                </a:lnTo>
                <a:lnTo>
                  <a:pt x="7454605" y="4358005"/>
                </a:lnTo>
                <a:lnTo>
                  <a:pt x="7460619" y="4357053"/>
                </a:lnTo>
                <a:lnTo>
                  <a:pt x="7466298" y="4356418"/>
                </a:lnTo>
                <a:lnTo>
                  <a:pt x="7472312" y="4355465"/>
                </a:lnTo>
                <a:lnTo>
                  <a:pt x="7477992" y="4354513"/>
                </a:lnTo>
                <a:lnTo>
                  <a:pt x="7484006" y="4352608"/>
                </a:lnTo>
                <a:lnTo>
                  <a:pt x="7489351" y="4351020"/>
                </a:lnTo>
                <a:lnTo>
                  <a:pt x="7495031" y="4349115"/>
                </a:lnTo>
                <a:lnTo>
                  <a:pt x="7500711" y="4346575"/>
                </a:lnTo>
                <a:lnTo>
                  <a:pt x="7506056" y="4343718"/>
                </a:lnTo>
                <a:lnTo>
                  <a:pt x="7511402" y="4340860"/>
                </a:lnTo>
                <a:lnTo>
                  <a:pt x="7516414" y="4337685"/>
                </a:lnTo>
                <a:lnTo>
                  <a:pt x="7521425" y="4334193"/>
                </a:lnTo>
                <a:lnTo>
                  <a:pt x="7526771" y="4330065"/>
                </a:lnTo>
                <a:lnTo>
                  <a:pt x="7531114" y="4325938"/>
                </a:lnTo>
                <a:lnTo>
                  <a:pt x="7535791" y="4321810"/>
                </a:lnTo>
                <a:lnTo>
                  <a:pt x="7540469" y="4317048"/>
                </a:lnTo>
                <a:lnTo>
                  <a:pt x="7544478" y="4312285"/>
                </a:lnTo>
                <a:lnTo>
                  <a:pt x="7548153" y="4307523"/>
                </a:lnTo>
                <a:lnTo>
                  <a:pt x="7551494" y="4302443"/>
                </a:lnTo>
                <a:lnTo>
                  <a:pt x="7554835" y="4297363"/>
                </a:lnTo>
                <a:lnTo>
                  <a:pt x="7557842" y="4292283"/>
                </a:lnTo>
                <a:lnTo>
                  <a:pt x="7560515" y="4286568"/>
                </a:lnTo>
                <a:lnTo>
                  <a:pt x="7562854" y="4281170"/>
                </a:lnTo>
                <a:lnTo>
                  <a:pt x="7564858" y="4275455"/>
                </a:lnTo>
                <a:lnTo>
                  <a:pt x="7566863" y="4270058"/>
                </a:lnTo>
                <a:lnTo>
                  <a:pt x="7568533" y="4264025"/>
                </a:lnTo>
                <a:lnTo>
                  <a:pt x="7569870" y="4258310"/>
                </a:lnTo>
                <a:lnTo>
                  <a:pt x="7570872" y="4252595"/>
                </a:lnTo>
                <a:cubicBezTo>
                  <a:pt x="7571095" y="4250584"/>
                  <a:pt x="7571317" y="4248574"/>
                  <a:pt x="7571540" y="4246563"/>
                </a:cubicBezTo>
                <a:cubicBezTo>
                  <a:pt x="7571651" y="4244658"/>
                  <a:pt x="7571763" y="4242753"/>
                  <a:pt x="7571874" y="4240848"/>
                </a:cubicBezTo>
                <a:lnTo>
                  <a:pt x="7571874" y="4234815"/>
                </a:lnTo>
                <a:lnTo>
                  <a:pt x="7571874" y="4228783"/>
                </a:lnTo>
                <a:cubicBezTo>
                  <a:pt x="7571763" y="4226878"/>
                  <a:pt x="7571651" y="4224973"/>
                  <a:pt x="7571540" y="4223068"/>
                </a:cubicBezTo>
                <a:cubicBezTo>
                  <a:pt x="7571317" y="4221163"/>
                  <a:pt x="7571095" y="4219258"/>
                  <a:pt x="7570872" y="4217353"/>
                </a:cubicBezTo>
                <a:lnTo>
                  <a:pt x="7569870" y="4211320"/>
                </a:lnTo>
                <a:lnTo>
                  <a:pt x="7568533" y="4205605"/>
                </a:lnTo>
                <a:lnTo>
                  <a:pt x="7566863" y="4199890"/>
                </a:lnTo>
                <a:lnTo>
                  <a:pt x="7564858" y="4194175"/>
                </a:lnTo>
                <a:lnTo>
                  <a:pt x="7562854" y="4188460"/>
                </a:lnTo>
                <a:lnTo>
                  <a:pt x="7560515" y="4183063"/>
                </a:lnTo>
                <a:lnTo>
                  <a:pt x="7557842" y="4177665"/>
                </a:lnTo>
                <a:lnTo>
                  <a:pt x="7554835" y="4172268"/>
                </a:lnTo>
                <a:lnTo>
                  <a:pt x="7551494" y="4166870"/>
                </a:lnTo>
                <a:lnTo>
                  <a:pt x="7548153" y="4161790"/>
                </a:lnTo>
                <a:lnTo>
                  <a:pt x="7544478" y="4157028"/>
                </a:lnTo>
                <a:lnTo>
                  <a:pt x="7540469" y="4152265"/>
                </a:lnTo>
                <a:lnTo>
                  <a:pt x="7535791" y="4147820"/>
                </a:lnTo>
                <a:lnTo>
                  <a:pt x="7148903" y="3761423"/>
                </a:lnTo>
                <a:lnTo>
                  <a:pt x="6952786" y="3565208"/>
                </a:lnTo>
                <a:lnTo>
                  <a:pt x="6948108" y="3560445"/>
                </a:lnTo>
                <a:lnTo>
                  <a:pt x="6944099" y="3555683"/>
                </a:lnTo>
                <a:lnTo>
                  <a:pt x="6940424" y="3550920"/>
                </a:lnTo>
                <a:lnTo>
                  <a:pt x="6936749" y="3545840"/>
                </a:lnTo>
                <a:lnTo>
                  <a:pt x="6933408" y="3540760"/>
                </a:lnTo>
                <a:lnTo>
                  <a:pt x="6930735" y="3535680"/>
                </a:lnTo>
                <a:lnTo>
                  <a:pt x="6928062" y="3529965"/>
                </a:lnTo>
                <a:lnTo>
                  <a:pt x="6925724" y="3524568"/>
                </a:lnTo>
                <a:lnTo>
                  <a:pt x="6923385" y="3518853"/>
                </a:lnTo>
                <a:lnTo>
                  <a:pt x="6921380" y="3513455"/>
                </a:lnTo>
                <a:lnTo>
                  <a:pt x="6920044" y="3507423"/>
                </a:lnTo>
                <a:lnTo>
                  <a:pt x="6918708" y="3501708"/>
                </a:lnTo>
                <a:lnTo>
                  <a:pt x="6917705" y="3495993"/>
                </a:lnTo>
                <a:cubicBezTo>
                  <a:pt x="6917482" y="3493982"/>
                  <a:pt x="6917260" y="3491971"/>
                  <a:pt x="6917037" y="3489960"/>
                </a:cubicBezTo>
                <a:cubicBezTo>
                  <a:pt x="6916926" y="3488055"/>
                  <a:pt x="6916814" y="3486150"/>
                  <a:pt x="6916703" y="3484245"/>
                </a:cubicBezTo>
                <a:cubicBezTo>
                  <a:pt x="6916592" y="3482234"/>
                  <a:pt x="6916480" y="3480224"/>
                  <a:pt x="6916369" y="3478213"/>
                </a:cubicBezTo>
                <a:cubicBezTo>
                  <a:pt x="6916480" y="3476202"/>
                  <a:pt x="6916592" y="3474191"/>
                  <a:pt x="6916703" y="3472180"/>
                </a:cubicBezTo>
                <a:cubicBezTo>
                  <a:pt x="6916814" y="3470275"/>
                  <a:pt x="6916926" y="3468370"/>
                  <a:pt x="6917037" y="3466465"/>
                </a:cubicBezTo>
                <a:cubicBezTo>
                  <a:pt x="6917260" y="3464560"/>
                  <a:pt x="6917482" y="3462655"/>
                  <a:pt x="6917705" y="3460750"/>
                </a:cubicBezTo>
                <a:lnTo>
                  <a:pt x="6918708" y="3454718"/>
                </a:lnTo>
                <a:lnTo>
                  <a:pt x="6920044" y="3449003"/>
                </a:lnTo>
                <a:lnTo>
                  <a:pt x="6921380" y="3443288"/>
                </a:lnTo>
                <a:lnTo>
                  <a:pt x="6923385" y="3437255"/>
                </a:lnTo>
                <a:lnTo>
                  <a:pt x="6925724" y="3431858"/>
                </a:lnTo>
                <a:lnTo>
                  <a:pt x="6928062" y="3426460"/>
                </a:lnTo>
                <a:lnTo>
                  <a:pt x="6930735" y="3421063"/>
                </a:lnTo>
                <a:lnTo>
                  <a:pt x="6933408" y="3415348"/>
                </a:lnTo>
                <a:lnTo>
                  <a:pt x="6936749" y="3410268"/>
                </a:lnTo>
                <a:lnTo>
                  <a:pt x="6940424" y="3405505"/>
                </a:lnTo>
                <a:lnTo>
                  <a:pt x="6944099" y="3400425"/>
                </a:lnTo>
                <a:lnTo>
                  <a:pt x="6948108" y="3395663"/>
                </a:lnTo>
                <a:lnTo>
                  <a:pt x="6952786" y="3391218"/>
                </a:lnTo>
                <a:lnTo>
                  <a:pt x="6957129" y="3386773"/>
                </a:lnTo>
                <a:lnTo>
                  <a:pt x="6961807" y="3382645"/>
                </a:lnTo>
                <a:lnTo>
                  <a:pt x="6967152" y="3378835"/>
                </a:lnTo>
                <a:lnTo>
                  <a:pt x="6971830" y="3375343"/>
                </a:lnTo>
                <a:lnTo>
                  <a:pt x="6976841" y="3372168"/>
                </a:lnTo>
                <a:lnTo>
                  <a:pt x="6982521" y="3369310"/>
                </a:lnTo>
                <a:lnTo>
                  <a:pt x="6987866" y="3366453"/>
                </a:lnTo>
                <a:lnTo>
                  <a:pt x="6993546" y="3364230"/>
                </a:lnTo>
                <a:lnTo>
                  <a:pt x="6998892" y="3362008"/>
                </a:lnTo>
                <a:lnTo>
                  <a:pt x="7004571" y="3360103"/>
                </a:lnTo>
                <a:lnTo>
                  <a:pt x="7010585" y="3358833"/>
                </a:lnTo>
                <a:lnTo>
                  <a:pt x="7016265" y="3357245"/>
                </a:lnTo>
                <a:lnTo>
                  <a:pt x="7022279" y="3356293"/>
                </a:lnTo>
                <a:lnTo>
                  <a:pt x="7027958" y="3355658"/>
                </a:lnTo>
                <a:lnTo>
                  <a:pt x="7033972" y="3355340"/>
                </a:lnTo>
                <a:lnTo>
                  <a:pt x="7039652" y="3355023"/>
                </a:lnTo>
                <a:lnTo>
                  <a:pt x="7045666" y="3355340"/>
                </a:lnTo>
                <a:lnTo>
                  <a:pt x="7051680" y="3355658"/>
                </a:lnTo>
                <a:lnTo>
                  <a:pt x="7057359" y="3356293"/>
                </a:lnTo>
                <a:lnTo>
                  <a:pt x="7063373" y="3357245"/>
                </a:lnTo>
                <a:lnTo>
                  <a:pt x="7069053" y="3358833"/>
                </a:lnTo>
                <a:lnTo>
                  <a:pt x="7075067" y="3360103"/>
                </a:lnTo>
                <a:lnTo>
                  <a:pt x="7080412" y="3362008"/>
                </a:lnTo>
                <a:lnTo>
                  <a:pt x="7086092" y="3364230"/>
                </a:lnTo>
                <a:lnTo>
                  <a:pt x="7091772" y="3366453"/>
                </a:lnTo>
                <a:lnTo>
                  <a:pt x="7097117" y="3369310"/>
                </a:lnTo>
                <a:lnTo>
                  <a:pt x="7102463" y="3372168"/>
                </a:lnTo>
                <a:lnTo>
                  <a:pt x="7107474" y="3375343"/>
                </a:lnTo>
                <a:lnTo>
                  <a:pt x="7112486" y="3378835"/>
                </a:lnTo>
                <a:lnTo>
                  <a:pt x="7117497" y="3382645"/>
                </a:lnTo>
                <a:lnTo>
                  <a:pt x="7122175" y="3386773"/>
                </a:lnTo>
                <a:lnTo>
                  <a:pt x="7126852" y="3391218"/>
                </a:lnTo>
                <a:lnTo>
                  <a:pt x="7334329" y="3598228"/>
                </a:lnTo>
                <a:lnTo>
                  <a:pt x="7338672" y="3602673"/>
                </a:lnTo>
                <a:lnTo>
                  <a:pt x="7343349" y="3606800"/>
                </a:lnTo>
                <a:lnTo>
                  <a:pt x="7348695" y="3610610"/>
                </a:lnTo>
                <a:lnTo>
                  <a:pt x="7353372" y="3613785"/>
                </a:lnTo>
                <a:lnTo>
                  <a:pt x="7358718" y="3617278"/>
                </a:lnTo>
                <a:lnTo>
                  <a:pt x="7364064" y="3620135"/>
                </a:lnTo>
                <a:lnTo>
                  <a:pt x="7369409" y="3622675"/>
                </a:lnTo>
                <a:lnTo>
                  <a:pt x="7375089" y="3625215"/>
                </a:lnTo>
                <a:lnTo>
                  <a:pt x="7380435" y="3627120"/>
                </a:lnTo>
                <a:lnTo>
                  <a:pt x="7386114" y="3629343"/>
                </a:lnTo>
                <a:lnTo>
                  <a:pt x="7392128" y="3630613"/>
                </a:lnTo>
                <a:lnTo>
                  <a:pt x="7397808" y="3631883"/>
                </a:lnTo>
                <a:lnTo>
                  <a:pt x="7403822" y="3633153"/>
                </a:lnTo>
                <a:lnTo>
                  <a:pt x="7409501" y="3633788"/>
                </a:lnTo>
                <a:lnTo>
                  <a:pt x="7415515" y="3634105"/>
                </a:lnTo>
                <a:lnTo>
                  <a:pt x="7421195" y="3634105"/>
                </a:lnTo>
                <a:lnTo>
                  <a:pt x="7427209" y="3634105"/>
                </a:lnTo>
                <a:lnTo>
                  <a:pt x="7433223" y="3633788"/>
                </a:lnTo>
                <a:lnTo>
                  <a:pt x="7438902" y="3633153"/>
                </a:lnTo>
                <a:lnTo>
                  <a:pt x="7444916" y="3631883"/>
                </a:lnTo>
                <a:lnTo>
                  <a:pt x="7450596" y="3630613"/>
                </a:lnTo>
                <a:lnTo>
                  <a:pt x="7456610" y="3629343"/>
                </a:lnTo>
                <a:lnTo>
                  <a:pt x="7461955" y="3627120"/>
                </a:lnTo>
                <a:lnTo>
                  <a:pt x="7467635" y="3625215"/>
                </a:lnTo>
                <a:lnTo>
                  <a:pt x="7473315" y="3622675"/>
                </a:lnTo>
                <a:lnTo>
                  <a:pt x="7478660" y="3620135"/>
                </a:lnTo>
                <a:lnTo>
                  <a:pt x="7484006" y="3617278"/>
                </a:lnTo>
                <a:lnTo>
                  <a:pt x="7489017" y="3613785"/>
                </a:lnTo>
                <a:lnTo>
                  <a:pt x="7494029" y="3610610"/>
                </a:lnTo>
                <a:lnTo>
                  <a:pt x="7499374" y="3606800"/>
                </a:lnTo>
                <a:lnTo>
                  <a:pt x="7503718" y="3602673"/>
                </a:lnTo>
                <a:lnTo>
                  <a:pt x="7508395" y="3598228"/>
                </a:lnTo>
                <a:lnTo>
                  <a:pt x="7513073" y="3593783"/>
                </a:lnTo>
                <a:lnTo>
                  <a:pt x="7517082" y="3589020"/>
                </a:lnTo>
                <a:lnTo>
                  <a:pt x="7520757" y="3583940"/>
                </a:lnTo>
                <a:lnTo>
                  <a:pt x="7524098" y="3578860"/>
                </a:lnTo>
                <a:lnTo>
                  <a:pt x="7527439" y="3573463"/>
                </a:lnTo>
                <a:lnTo>
                  <a:pt x="7530446" y="3568383"/>
                </a:lnTo>
                <a:lnTo>
                  <a:pt x="7533119" y="3562985"/>
                </a:lnTo>
                <a:lnTo>
                  <a:pt x="7535457" y="3557588"/>
                </a:lnTo>
                <a:lnTo>
                  <a:pt x="7537462" y="3551873"/>
                </a:lnTo>
                <a:lnTo>
                  <a:pt x="7539467" y="3546158"/>
                </a:lnTo>
                <a:lnTo>
                  <a:pt x="7541137" y="3540443"/>
                </a:lnTo>
                <a:lnTo>
                  <a:pt x="7542473" y="3534410"/>
                </a:lnTo>
                <a:lnTo>
                  <a:pt x="7543476" y="3528695"/>
                </a:lnTo>
                <a:cubicBezTo>
                  <a:pt x="7543699" y="3526790"/>
                  <a:pt x="7543921" y="3524885"/>
                  <a:pt x="7544144" y="3522980"/>
                </a:cubicBezTo>
                <a:cubicBezTo>
                  <a:pt x="7544255" y="3520969"/>
                  <a:pt x="7544367" y="3518959"/>
                  <a:pt x="7544478" y="3516948"/>
                </a:cubicBezTo>
                <a:lnTo>
                  <a:pt x="7544478" y="3511233"/>
                </a:lnTo>
                <a:lnTo>
                  <a:pt x="7544478" y="3505200"/>
                </a:lnTo>
                <a:cubicBezTo>
                  <a:pt x="7544367" y="3503189"/>
                  <a:pt x="7544255" y="3501179"/>
                  <a:pt x="7544144" y="3499168"/>
                </a:cubicBezTo>
                <a:cubicBezTo>
                  <a:pt x="7543921" y="3497263"/>
                  <a:pt x="7543699" y="3495358"/>
                  <a:pt x="7543476" y="3493453"/>
                </a:cubicBezTo>
                <a:lnTo>
                  <a:pt x="7542473" y="3487738"/>
                </a:lnTo>
                <a:lnTo>
                  <a:pt x="7541137" y="3481705"/>
                </a:lnTo>
                <a:lnTo>
                  <a:pt x="7539467" y="3475990"/>
                </a:lnTo>
                <a:lnTo>
                  <a:pt x="7537462" y="3470593"/>
                </a:lnTo>
                <a:lnTo>
                  <a:pt x="7535457" y="3464878"/>
                </a:lnTo>
                <a:lnTo>
                  <a:pt x="7533119" y="3459163"/>
                </a:lnTo>
                <a:lnTo>
                  <a:pt x="7530446" y="3453765"/>
                </a:lnTo>
                <a:lnTo>
                  <a:pt x="7527439" y="3448685"/>
                </a:lnTo>
                <a:lnTo>
                  <a:pt x="7524098" y="3443605"/>
                </a:lnTo>
                <a:lnTo>
                  <a:pt x="7520757" y="3438525"/>
                </a:lnTo>
                <a:lnTo>
                  <a:pt x="7517082" y="3433763"/>
                </a:lnTo>
                <a:lnTo>
                  <a:pt x="7513073" y="3428683"/>
                </a:lnTo>
                <a:lnTo>
                  <a:pt x="7508395" y="3423920"/>
                </a:lnTo>
                <a:lnTo>
                  <a:pt x="6839860" y="2756218"/>
                </a:lnTo>
                <a:lnTo>
                  <a:pt x="6836519" y="2753043"/>
                </a:lnTo>
                <a:lnTo>
                  <a:pt x="6833178" y="2749233"/>
                </a:lnTo>
                <a:lnTo>
                  <a:pt x="6826830" y="2741295"/>
                </a:lnTo>
                <a:lnTo>
                  <a:pt x="6821818" y="2733040"/>
                </a:lnTo>
                <a:lnTo>
                  <a:pt x="6817141" y="2724468"/>
                </a:lnTo>
                <a:lnTo>
                  <a:pt x="6812797" y="2715895"/>
                </a:lnTo>
                <a:lnTo>
                  <a:pt x="6809791" y="2707005"/>
                </a:lnTo>
                <a:lnTo>
                  <a:pt x="6807452" y="2697798"/>
                </a:lnTo>
                <a:lnTo>
                  <a:pt x="6805447" y="2688590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/>
              </a:gs>
              <a:gs pos="0">
                <a:schemeClr val="tx2"/>
              </a:gs>
            </a:gsLst>
            <a:lin ang="135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="" xmlns:a16="http://schemas.microsoft.com/office/drawing/2014/main" id="{F894F013-C30B-40EF-AA61-23994479BBF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5037736" cy="4110086"/>
          </a:xfrm>
          <a:custGeom>
            <a:avLst/>
            <a:gdLst>
              <a:gd name="connsiteX0" fmla="*/ 5037736 w 5037736"/>
              <a:gd name="connsiteY0" fmla="*/ 0 h 4110086"/>
              <a:gd name="connsiteX1" fmla="*/ 0 w 5037736"/>
              <a:gd name="connsiteY1" fmla="*/ 0 h 4110086"/>
              <a:gd name="connsiteX2" fmla="*/ 2696252 w 5037736"/>
              <a:gd name="connsiteY2" fmla="*/ 2688414 h 4110086"/>
              <a:gd name="connsiteX3" fmla="*/ 2695583 w 5037736"/>
              <a:gd name="connsiteY3" fmla="*/ 2681112 h 4110086"/>
              <a:gd name="connsiteX4" fmla="*/ 2694915 w 5037736"/>
              <a:gd name="connsiteY4" fmla="*/ 2674127 h 4110086"/>
              <a:gd name="connsiteX5" fmla="*/ 2694915 w 5037736"/>
              <a:gd name="connsiteY5" fmla="*/ 2667143 h 4110086"/>
              <a:gd name="connsiteX6" fmla="*/ 2695249 w 5037736"/>
              <a:gd name="connsiteY6" fmla="*/ 2660158 h 4110086"/>
              <a:gd name="connsiteX7" fmla="*/ 2695918 w 5037736"/>
              <a:gd name="connsiteY7" fmla="*/ 2652856 h 4110086"/>
              <a:gd name="connsiteX8" fmla="*/ 2696920 w 5037736"/>
              <a:gd name="connsiteY8" fmla="*/ 2645872 h 4110086"/>
              <a:gd name="connsiteX9" fmla="*/ 2698590 w 5037736"/>
              <a:gd name="connsiteY9" fmla="*/ 2638887 h 4110086"/>
              <a:gd name="connsiteX10" fmla="*/ 2700260 w 5037736"/>
              <a:gd name="connsiteY10" fmla="*/ 2631903 h 4110086"/>
              <a:gd name="connsiteX11" fmla="*/ 2702599 w 5037736"/>
              <a:gd name="connsiteY11" fmla="*/ 2625235 h 4110086"/>
              <a:gd name="connsiteX12" fmla="*/ 2705605 w 5037736"/>
              <a:gd name="connsiteY12" fmla="*/ 2618568 h 4110086"/>
              <a:gd name="connsiteX13" fmla="*/ 2708946 w 5037736"/>
              <a:gd name="connsiteY13" fmla="*/ 2612219 h 4110086"/>
              <a:gd name="connsiteX14" fmla="*/ 2712287 w 5037736"/>
              <a:gd name="connsiteY14" fmla="*/ 2605552 h 4110086"/>
              <a:gd name="connsiteX15" fmla="*/ 2716296 w 5037736"/>
              <a:gd name="connsiteY15" fmla="*/ 2599520 h 4110086"/>
              <a:gd name="connsiteX16" fmla="*/ 2720973 w 5037736"/>
              <a:gd name="connsiteY16" fmla="*/ 2593488 h 4110086"/>
              <a:gd name="connsiteX17" fmla="*/ 2725649 w 5037736"/>
              <a:gd name="connsiteY17" fmla="*/ 2587773 h 4110086"/>
              <a:gd name="connsiteX18" fmla="*/ 2730660 w 5037736"/>
              <a:gd name="connsiteY18" fmla="*/ 2582058 h 4110086"/>
              <a:gd name="connsiteX19" fmla="*/ 2735337 w 5037736"/>
              <a:gd name="connsiteY19" fmla="*/ 2577931 h 4110086"/>
              <a:gd name="connsiteX20" fmla="*/ 2740014 w 5037736"/>
              <a:gd name="connsiteY20" fmla="*/ 2573804 h 4110086"/>
              <a:gd name="connsiteX21" fmla="*/ 2745025 w 5037736"/>
              <a:gd name="connsiteY21" fmla="*/ 2569994 h 4110086"/>
              <a:gd name="connsiteX22" fmla="*/ 2750036 w 5037736"/>
              <a:gd name="connsiteY22" fmla="*/ 2566184 h 4110086"/>
              <a:gd name="connsiteX23" fmla="*/ 2755381 w 5037736"/>
              <a:gd name="connsiteY23" fmla="*/ 2563327 h 4110086"/>
              <a:gd name="connsiteX24" fmla="*/ 2760726 w 5037736"/>
              <a:gd name="connsiteY24" fmla="*/ 2560152 h 4110086"/>
              <a:gd name="connsiteX25" fmla="*/ 2766072 w 5037736"/>
              <a:gd name="connsiteY25" fmla="*/ 2557295 h 4110086"/>
              <a:gd name="connsiteX26" fmla="*/ 2771417 w 5037736"/>
              <a:gd name="connsiteY26" fmla="*/ 2555073 h 4110086"/>
              <a:gd name="connsiteX27" fmla="*/ 2777096 w 5037736"/>
              <a:gd name="connsiteY27" fmla="*/ 2552850 h 4110086"/>
              <a:gd name="connsiteX28" fmla="*/ 2782775 w 5037736"/>
              <a:gd name="connsiteY28" fmla="*/ 2551263 h 4110086"/>
              <a:gd name="connsiteX29" fmla="*/ 2788788 w 5037736"/>
              <a:gd name="connsiteY29" fmla="*/ 2549675 h 4110086"/>
              <a:gd name="connsiteX30" fmla="*/ 2794467 w 5037736"/>
              <a:gd name="connsiteY30" fmla="*/ 2548406 h 4110086"/>
              <a:gd name="connsiteX31" fmla="*/ 2800146 w 5037736"/>
              <a:gd name="connsiteY31" fmla="*/ 2547453 h 4110086"/>
              <a:gd name="connsiteX32" fmla="*/ 2806159 w 5037736"/>
              <a:gd name="connsiteY32" fmla="*/ 2546818 h 4110086"/>
              <a:gd name="connsiteX33" fmla="*/ 2811839 w 5037736"/>
              <a:gd name="connsiteY33" fmla="*/ 2546183 h 4110086"/>
              <a:gd name="connsiteX34" fmla="*/ 2817852 w 5037736"/>
              <a:gd name="connsiteY34" fmla="*/ 2546183 h 4110086"/>
              <a:gd name="connsiteX35" fmla="*/ 2823865 w 5037736"/>
              <a:gd name="connsiteY35" fmla="*/ 2546183 h 4110086"/>
              <a:gd name="connsiteX36" fmla="*/ 2829878 w 5037736"/>
              <a:gd name="connsiteY36" fmla="*/ 2546818 h 4110086"/>
              <a:gd name="connsiteX37" fmla="*/ 2835557 w 5037736"/>
              <a:gd name="connsiteY37" fmla="*/ 2547453 h 4110086"/>
              <a:gd name="connsiteX38" fmla="*/ 2841236 w 5037736"/>
              <a:gd name="connsiteY38" fmla="*/ 2548406 h 4110086"/>
              <a:gd name="connsiteX39" fmla="*/ 2847250 w 5037736"/>
              <a:gd name="connsiteY39" fmla="*/ 2549675 h 4110086"/>
              <a:gd name="connsiteX40" fmla="*/ 2852929 w 5037736"/>
              <a:gd name="connsiteY40" fmla="*/ 2551263 h 4110086"/>
              <a:gd name="connsiteX41" fmla="*/ 2858608 w 5037736"/>
              <a:gd name="connsiteY41" fmla="*/ 2552850 h 4110086"/>
              <a:gd name="connsiteX42" fmla="*/ 2864287 w 5037736"/>
              <a:gd name="connsiteY42" fmla="*/ 2555073 h 4110086"/>
              <a:gd name="connsiteX43" fmla="*/ 2869966 w 5037736"/>
              <a:gd name="connsiteY43" fmla="*/ 2557295 h 4110086"/>
              <a:gd name="connsiteX44" fmla="*/ 2875311 w 5037736"/>
              <a:gd name="connsiteY44" fmla="*/ 2560152 h 4110086"/>
              <a:gd name="connsiteX45" fmla="*/ 2880322 w 5037736"/>
              <a:gd name="connsiteY45" fmla="*/ 2563327 h 4110086"/>
              <a:gd name="connsiteX46" fmla="*/ 2885667 w 5037736"/>
              <a:gd name="connsiteY46" fmla="*/ 2566184 h 4110086"/>
              <a:gd name="connsiteX47" fmla="*/ 2890678 w 5037736"/>
              <a:gd name="connsiteY47" fmla="*/ 2569994 h 4110086"/>
              <a:gd name="connsiteX48" fmla="*/ 2895689 w 5037736"/>
              <a:gd name="connsiteY48" fmla="*/ 2573804 h 4110086"/>
              <a:gd name="connsiteX49" fmla="*/ 2900366 w 5037736"/>
              <a:gd name="connsiteY49" fmla="*/ 2577931 h 4110086"/>
              <a:gd name="connsiteX50" fmla="*/ 2905043 w 5037736"/>
              <a:gd name="connsiteY50" fmla="*/ 2582058 h 4110086"/>
              <a:gd name="connsiteX51" fmla="*/ 4398989 w 5037736"/>
              <a:gd name="connsiteY51" fmla="*/ 4073893 h 4110086"/>
              <a:gd name="connsiteX52" fmla="*/ 4403332 w 5037736"/>
              <a:gd name="connsiteY52" fmla="*/ 4078338 h 4110086"/>
              <a:gd name="connsiteX53" fmla="*/ 4408009 w 5037736"/>
              <a:gd name="connsiteY53" fmla="*/ 4082465 h 4110086"/>
              <a:gd name="connsiteX54" fmla="*/ 4413020 w 5037736"/>
              <a:gd name="connsiteY54" fmla="*/ 4086275 h 4110086"/>
              <a:gd name="connsiteX55" fmla="*/ 4418031 w 5037736"/>
              <a:gd name="connsiteY55" fmla="*/ 4089767 h 4110086"/>
              <a:gd name="connsiteX56" fmla="*/ 4423042 w 5037736"/>
              <a:gd name="connsiteY56" fmla="*/ 4093259 h 4110086"/>
              <a:gd name="connsiteX57" fmla="*/ 4428721 w 5037736"/>
              <a:gd name="connsiteY57" fmla="*/ 4095799 h 4110086"/>
              <a:gd name="connsiteX58" fmla="*/ 4433732 w 5037736"/>
              <a:gd name="connsiteY58" fmla="*/ 4098656 h 4110086"/>
              <a:gd name="connsiteX59" fmla="*/ 4439745 w 5037736"/>
              <a:gd name="connsiteY59" fmla="*/ 4101196 h 4110086"/>
              <a:gd name="connsiteX60" fmla="*/ 4445090 w 5037736"/>
              <a:gd name="connsiteY60" fmla="*/ 4103101 h 4110086"/>
              <a:gd name="connsiteX61" fmla="*/ 4450769 w 5037736"/>
              <a:gd name="connsiteY61" fmla="*/ 4105006 h 4110086"/>
              <a:gd name="connsiteX62" fmla="*/ 4456449 w 5037736"/>
              <a:gd name="connsiteY62" fmla="*/ 4106593 h 4110086"/>
              <a:gd name="connsiteX63" fmla="*/ 4462127 w 5037736"/>
              <a:gd name="connsiteY63" fmla="*/ 4107863 h 4110086"/>
              <a:gd name="connsiteX64" fmla="*/ 4468140 w 5037736"/>
              <a:gd name="connsiteY64" fmla="*/ 4108816 h 4110086"/>
              <a:gd name="connsiteX65" fmla="*/ 4474154 w 5037736"/>
              <a:gd name="connsiteY65" fmla="*/ 4109451 h 4110086"/>
              <a:gd name="connsiteX66" fmla="*/ 4480167 w 5037736"/>
              <a:gd name="connsiteY66" fmla="*/ 4110086 h 4110086"/>
              <a:gd name="connsiteX67" fmla="*/ 4485846 w 5037736"/>
              <a:gd name="connsiteY67" fmla="*/ 4110086 h 4110086"/>
              <a:gd name="connsiteX68" fmla="*/ 4491526 w 5037736"/>
              <a:gd name="connsiteY68" fmla="*/ 4110086 h 4110086"/>
              <a:gd name="connsiteX69" fmla="*/ 4497538 w 5037736"/>
              <a:gd name="connsiteY69" fmla="*/ 4109451 h 4110086"/>
              <a:gd name="connsiteX70" fmla="*/ 4503551 w 5037736"/>
              <a:gd name="connsiteY70" fmla="*/ 4108816 h 4110086"/>
              <a:gd name="connsiteX71" fmla="*/ 4509565 w 5037736"/>
              <a:gd name="connsiteY71" fmla="*/ 4107863 h 4110086"/>
              <a:gd name="connsiteX72" fmla="*/ 4515244 w 5037736"/>
              <a:gd name="connsiteY72" fmla="*/ 4106593 h 4110086"/>
              <a:gd name="connsiteX73" fmla="*/ 4520589 w 5037736"/>
              <a:gd name="connsiteY73" fmla="*/ 4105006 h 4110086"/>
              <a:gd name="connsiteX74" fmla="*/ 4526602 w 5037736"/>
              <a:gd name="connsiteY74" fmla="*/ 4103101 h 4110086"/>
              <a:gd name="connsiteX75" fmla="*/ 4531948 w 5037736"/>
              <a:gd name="connsiteY75" fmla="*/ 4101196 h 4110086"/>
              <a:gd name="connsiteX76" fmla="*/ 4537960 w 5037736"/>
              <a:gd name="connsiteY76" fmla="*/ 4098656 h 4110086"/>
              <a:gd name="connsiteX77" fmla="*/ 4542971 w 5037736"/>
              <a:gd name="connsiteY77" fmla="*/ 4095799 h 4110086"/>
              <a:gd name="connsiteX78" fmla="*/ 4548650 w 5037736"/>
              <a:gd name="connsiteY78" fmla="*/ 4093259 h 4110086"/>
              <a:gd name="connsiteX79" fmla="*/ 4553661 w 5037736"/>
              <a:gd name="connsiteY79" fmla="*/ 4089767 h 4110086"/>
              <a:gd name="connsiteX80" fmla="*/ 4558672 w 5037736"/>
              <a:gd name="connsiteY80" fmla="*/ 4086275 h 4110086"/>
              <a:gd name="connsiteX81" fmla="*/ 4563683 w 5037736"/>
              <a:gd name="connsiteY81" fmla="*/ 4082465 h 4110086"/>
              <a:gd name="connsiteX82" fmla="*/ 4568360 w 5037736"/>
              <a:gd name="connsiteY82" fmla="*/ 4078338 h 4110086"/>
              <a:gd name="connsiteX83" fmla="*/ 4572704 w 5037736"/>
              <a:gd name="connsiteY83" fmla="*/ 4073893 h 4110086"/>
              <a:gd name="connsiteX84" fmla="*/ 4577381 w 5037736"/>
              <a:gd name="connsiteY84" fmla="*/ 4069448 h 4110086"/>
              <a:gd name="connsiteX85" fmla="*/ 4581389 w 5037736"/>
              <a:gd name="connsiteY85" fmla="*/ 4064686 h 4110086"/>
              <a:gd name="connsiteX86" fmla="*/ 4585064 w 5037736"/>
              <a:gd name="connsiteY86" fmla="*/ 4059606 h 4110086"/>
              <a:gd name="connsiteX87" fmla="*/ 4588738 w 5037736"/>
              <a:gd name="connsiteY87" fmla="*/ 4054844 h 4110086"/>
              <a:gd name="connsiteX88" fmla="*/ 4592079 w 5037736"/>
              <a:gd name="connsiteY88" fmla="*/ 4049447 h 4110086"/>
              <a:gd name="connsiteX89" fmla="*/ 4595086 w 5037736"/>
              <a:gd name="connsiteY89" fmla="*/ 4044367 h 4110086"/>
              <a:gd name="connsiteX90" fmla="*/ 4597424 w 5037736"/>
              <a:gd name="connsiteY90" fmla="*/ 4038653 h 4110086"/>
              <a:gd name="connsiteX91" fmla="*/ 4599763 w 5037736"/>
              <a:gd name="connsiteY91" fmla="*/ 4033256 h 4110086"/>
              <a:gd name="connsiteX92" fmla="*/ 4602101 w 5037736"/>
              <a:gd name="connsiteY92" fmla="*/ 4027859 h 4110086"/>
              <a:gd name="connsiteX93" fmla="*/ 4604106 w 5037736"/>
              <a:gd name="connsiteY93" fmla="*/ 4022144 h 4110086"/>
              <a:gd name="connsiteX94" fmla="*/ 4605776 w 5037736"/>
              <a:gd name="connsiteY94" fmla="*/ 4016112 h 4110086"/>
              <a:gd name="connsiteX95" fmla="*/ 4606778 w 5037736"/>
              <a:gd name="connsiteY95" fmla="*/ 4010397 h 4110086"/>
              <a:gd name="connsiteX96" fmla="*/ 4607781 w 5037736"/>
              <a:gd name="connsiteY96" fmla="*/ 4004683 h 4110086"/>
              <a:gd name="connsiteX97" fmla="*/ 4608448 w 5037736"/>
              <a:gd name="connsiteY97" fmla="*/ 3998650 h 4110086"/>
              <a:gd name="connsiteX98" fmla="*/ 4608782 w 5037736"/>
              <a:gd name="connsiteY98" fmla="*/ 3992936 h 4110086"/>
              <a:gd name="connsiteX99" fmla="*/ 4609117 w 5037736"/>
              <a:gd name="connsiteY99" fmla="*/ 3987221 h 4110086"/>
              <a:gd name="connsiteX100" fmla="*/ 4608782 w 5037736"/>
              <a:gd name="connsiteY100" fmla="*/ 3980872 h 4110086"/>
              <a:gd name="connsiteX101" fmla="*/ 4608448 w 5037736"/>
              <a:gd name="connsiteY101" fmla="*/ 3975157 h 4110086"/>
              <a:gd name="connsiteX102" fmla="*/ 4607781 w 5037736"/>
              <a:gd name="connsiteY102" fmla="*/ 3969442 h 4110086"/>
              <a:gd name="connsiteX103" fmla="*/ 4606778 w 5037736"/>
              <a:gd name="connsiteY103" fmla="*/ 3963410 h 4110086"/>
              <a:gd name="connsiteX104" fmla="*/ 4605776 w 5037736"/>
              <a:gd name="connsiteY104" fmla="*/ 3957696 h 4110086"/>
              <a:gd name="connsiteX105" fmla="*/ 4604106 w 5037736"/>
              <a:gd name="connsiteY105" fmla="*/ 3951981 h 4110086"/>
              <a:gd name="connsiteX106" fmla="*/ 4602101 w 5037736"/>
              <a:gd name="connsiteY106" fmla="*/ 3946584 h 4110086"/>
              <a:gd name="connsiteX107" fmla="*/ 4599763 w 5037736"/>
              <a:gd name="connsiteY107" fmla="*/ 3940552 h 4110086"/>
              <a:gd name="connsiteX108" fmla="*/ 4597424 w 5037736"/>
              <a:gd name="connsiteY108" fmla="*/ 3935155 h 4110086"/>
              <a:gd name="connsiteX109" fmla="*/ 4595086 w 5037736"/>
              <a:gd name="connsiteY109" fmla="*/ 3929757 h 4110086"/>
              <a:gd name="connsiteX110" fmla="*/ 4592079 w 5037736"/>
              <a:gd name="connsiteY110" fmla="*/ 3924678 h 4110086"/>
              <a:gd name="connsiteX111" fmla="*/ 4588738 w 5037736"/>
              <a:gd name="connsiteY111" fmla="*/ 3919281 h 4110086"/>
              <a:gd name="connsiteX112" fmla="*/ 4585064 w 5037736"/>
              <a:gd name="connsiteY112" fmla="*/ 3914201 h 4110086"/>
              <a:gd name="connsiteX113" fmla="*/ 4581389 w 5037736"/>
              <a:gd name="connsiteY113" fmla="*/ 3909121 h 4110086"/>
              <a:gd name="connsiteX114" fmla="*/ 4577381 w 5037736"/>
              <a:gd name="connsiteY114" fmla="*/ 3904677 h 4110086"/>
              <a:gd name="connsiteX115" fmla="*/ 4572704 w 5037736"/>
              <a:gd name="connsiteY115" fmla="*/ 3899914 h 4110086"/>
              <a:gd name="connsiteX116" fmla="*/ 3276525 w 5037736"/>
              <a:gd name="connsiteY116" fmla="*/ 2605234 h 4110086"/>
              <a:gd name="connsiteX117" fmla="*/ 3272182 w 5037736"/>
              <a:gd name="connsiteY117" fmla="*/ 2600472 h 4110086"/>
              <a:gd name="connsiteX118" fmla="*/ 3268174 w 5037736"/>
              <a:gd name="connsiteY118" fmla="*/ 2596027 h 4110086"/>
              <a:gd name="connsiteX119" fmla="*/ 3264165 w 5037736"/>
              <a:gd name="connsiteY119" fmla="*/ 2590948 h 4110086"/>
              <a:gd name="connsiteX120" fmla="*/ 3260824 w 5037736"/>
              <a:gd name="connsiteY120" fmla="*/ 2585868 h 4110086"/>
              <a:gd name="connsiteX121" fmla="*/ 3257818 w 5037736"/>
              <a:gd name="connsiteY121" fmla="*/ 2580788 h 4110086"/>
              <a:gd name="connsiteX122" fmla="*/ 3254811 w 5037736"/>
              <a:gd name="connsiteY122" fmla="*/ 2575709 h 4110086"/>
              <a:gd name="connsiteX123" fmla="*/ 3252138 w 5037736"/>
              <a:gd name="connsiteY123" fmla="*/ 2569994 h 4110086"/>
              <a:gd name="connsiteX124" fmla="*/ 3249466 w 5037736"/>
              <a:gd name="connsiteY124" fmla="*/ 2564597 h 4110086"/>
              <a:gd name="connsiteX125" fmla="*/ 3247461 w 5037736"/>
              <a:gd name="connsiteY125" fmla="*/ 2558882 h 4110086"/>
              <a:gd name="connsiteX126" fmla="*/ 3245791 w 5037736"/>
              <a:gd name="connsiteY126" fmla="*/ 2553168 h 4110086"/>
              <a:gd name="connsiteX127" fmla="*/ 3244121 w 5037736"/>
              <a:gd name="connsiteY127" fmla="*/ 2547453 h 4110086"/>
              <a:gd name="connsiteX128" fmla="*/ 3242785 w 5037736"/>
              <a:gd name="connsiteY128" fmla="*/ 2541738 h 4110086"/>
              <a:gd name="connsiteX129" fmla="*/ 3241782 w 5037736"/>
              <a:gd name="connsiteY129" fmla="*/ 2536024 h 4110086"/>
              <a:gd name="connsiteX130" fmla="*/ 3241114 w 5037736"/>
              <a:gd name="connsiteY130" fmla="*/ 2529992 h 4110086"/>
              <a:gd name="connsiteX131" fmla="*/ 3240780 w 5037736"/>
              <a:gd name="connsiteY131" fmla="*/ 2524277 h 4110086"/>
              <a:gd name="connsiteX132" fmla="*/ 3240780 w 5037736"/>
              <a:gd name="connsiteY132" fmla="*/ 2518245 h 4110086"/>
              <a:gd name="connsiteX133" fmla="*/ 3240780 w 5037736"/>
              <a:gd name="connsiteY133" fmla="*/ 2512213 h 4110086"/>
              <a:gd name="connsiteX134" fmla="*/ 3241114 w 5037736"/>
              <a:gd name="connsiteY134" fmla="*/ 2506498 h 4110086"/>
              <a:gd name="connsiteX135" fmla="*/ 3241782 w 5037736"/>
              <a:gd name="connsiteY135" fmla="*/ 2500784 h 4110086"/>
              <a:gd name="connsiteX136" fmla="*/ 3242785 w 5037736"/>
              <a:gd name="connsiteY136" fmla="*/ 2494752 h 4110086"/>
              <a:gd name="connsiteX137" fmla="*/ 3244121 w 5037736"/>
              <a:gd name="connsiteY137" fmla="*/ 2489037 h 4110086"/>
              <a:gd name="connsiteX138" fmla="*/ 3245791 w 5037736"/>
              <a:gd name="connsiteY138" fmla="*/ 2483322 h 4110086"/>
              <a:gd name="connsiteX139" fmla="*/ 3247461 w 5037736"/>
              <a:gd name="connsiteY139" fmla="*/ 2477290 h 4110086"/>
              <a:gd name="connsiteX140" fmla="*/ 3249466 w 5037736"/>
              <a:gd name="connsiteY140" fmla="*/ 2471893 h 4110086"/>
              <a:gd name="connsiteX141" fmla="*/ 3252138 w 5037736"/>
              <a:gd name="connsiteY141" fmla="*/ 2466496 h 4110086"/>
              <a:gd name="connsiteX142" fmla="*/ 3254811 w 5037736"/>
              <a:gd name="connsiteY142" fmla="*/ 2461099 h 4110086"/>
              <a:gd name="connsiteX143" fmla="*/ 3257818 w 5037736"/>
              <a:gd name="connsiteY143" fmla="*/ 2455702 h 4110086"/>
              <a:gd name="connsiteX144" fmla="*/ 3260824 w 5037736"/>
              <a:gd name="connsiteY144" fmla="*/ 2450304 h 4110086"/>
              <a:gd name="connsiteX145" fmla="*/ 3264165 w 5037736"/>
              <a:gd name="connsiteY145" fmla="*/ 2445542 h 4110086"/>
              <a:gd name="connsiteX146" fmla="*/ 3268174 w 5037736"/>
              <a:gd name="connsiteY146" fmla="*/ 2440463 h 4110086"/>
              <a:gd name="connsiteX147" fmla="*/ 3272182 w 5037736"/>
              <a:gd name="connsiteY147" fmla="*/ 2435700 h 4110086"/>
              <a:gd name="connsiteX148" fmla="*/ 3276525 w 5037736"/>
              <a:gd name="connsiteY148" fmla="*/ 2431256 h 4110086"/>
              <a:gd name="connsiteX149" fmla="*/ 3281536 w 5037736"/>
              <a:gd name="connsiteY149" fmla="*/ 2426811 h 4110086"/>
              <a:gd name="connsiteX150" fmla="*/ 3285879 w 5037736"/>
              <a:gd name="connsiteY150" fmla="*/ 2422684 h 4110086"/>
              <a:gd name="connsiteX151" fmla="*/ 3290890 w 5037736"/>
              <a:gd name="connsiteY151" fmla="*/ 2418874 h 4110086"/>
              <a:gd name="connsiteX152" fmla="*/ 3296235 w 5037736"/>
              <a:gd name="connsiteY152" fmla="*/ 2415382 h 4110086"/>
              <a:gd name="connsiteX153" fmla="*/ 3301246 w 5037736"/>
              <a:gd name="connsiteY153" fmla="*/ 2412207 h 4110086"/>
              <a:gd name="connsiteX154" fmla="*/ 3306591 w 5037736"/>
              <a:gd name="connsiteY154" fmla="*/ 2409350 h 4110086"/>
              <a:gd name="connsiteX155" fmla="*/ 3311936 w 5037736"/>
              <a:gd name="connsiteY155" fmla="*/ 2406492 h 4110086"/>
              <a:gd name="connsiteX156" fmla="*/ 3317281 w 5037736"/>
              <a:gd name="connsiteY156" fmla="*/ 2404270 h 4110086"/>
              <a:gd name="connsiteX157" fmla="*/ 3323295 w 5037736"/>
              <a:gd name="connsiteY157" fmla="*/ 2402048 h 4110086"/>
              <a:gd name="connsiteX158" fmla="*/ 3328640 w 5037736"/>
              <a:gd name="connsiteY158" fmla="*/ 2400143 h 4110086"/>
              <a:gd name="connsiteX159" fmla="*/ 3334653 w 5037736"/>
              <a:gd name="connsiteY159" fmla="*/ 2398873 h 4110086"/>
              <a:gd name="connsiteX160" fmla="*/ 3340332 w 5037736"/>
              <a:gd name="connsiteY160" fmla="*/ 2397285 h 4110086"/>
              <a:gd name="connsiteX161" fmla="*/ 3346011 w 5037736"/>
              <a:gd name="connsiteY161" fmla="*/ 2396333 h 4110086"/>
              <a:gd name="connsiteX162" fmla="*/ 3352024 w 5037736"/>
              <a:gd name="connsiteY162" fmla="*/ 2395698 h 4110086"/>
              <a:gd name="connsiteX163" fmla="*/ 3357703 w 5037736"/>
              <a:gd name="connsiteY163" fmla="*/ 2395381 h 4110086"/>
              <a:gd name="connsiteX164" fmla="*/ 3364051 w 5037736"/>
              <a:gd name="connsiteY164" fmla="*/ 2395381 h 4110086"/>
              <a:gd name="connsiteX165" fmla="*/ 3369730 w 5037736"/>
              <a:gd name="connsiteY165" fmla="*/ 2395381 h 4110086"/>
              <a:gd name="connsiteX166" fmla="*/ 3375743 w 5037736"/>
              <a:gd name="connsiteY166" fmla="*/ 2395698 h 4110086"/>
              <a:gd name="connsiteX167" fmla="*/ 3381422 w 5037736"/>
              <a:gd name="connsiteY167" fmla="*/ 2396333 h 4110086"/>
              <a:gd name="connsiteX168" fmla="*/ 3387101 w 5037736"/>
              <a:gd name="connsiteY168" fmla="*/ 2397285 h 4110086"/>
              <a:gd name="connsiteX169" fmla="*/ 3393114 w 5037736"/>
              <a:gd name="connsiteY169" fmla="*/ 2398873 h 4110086"/>
              <a:gd name="connsiteX170" fmla="*/ 3398794 w 5037736"/>
              <a:gd name="connsiteY170" fmla="*/ 2400143 h 4110086"/>
              <a:gd name="connsiteX171" fmla="*/ 3404807 w 5037736"/>
              <a:gd name="connsiteY171" fmla="*/ 2402048 h 4110086"/>
              <a:gd name="connsiteX172" fmla="*/ 3410152 w 5037736"/>
              <a:gd name="connsiteY172" fmla="*/ 2404270 h 4110086"/>
              <a:gd name="connsiteX173" fmla="*/ 3415831 w 5037736"/>
              <a:gd name="connsiteY173" fmla="*/ 2406492 h 4110086"/>
              <a:gd name="connsiteX174" fmla="*/ 3421176 w 5037736"/>
              <a:gd name="connsiteY174" fmla="*/ 2409350 h 4110086"/>
              <a:gd name="connsiteX175" fmla="*/ 3426187 w 5037736"/>
              <a:gd name="connsiteY175" fmla="*/ 2412207 h 4110086"/>
              <a:gd name="connsiteX176" fmla="*/ 3431866 w 5037736"/>
              <a:gd name="connsiteY176" fmla="*/ 2415382 h 4110086"/>
              <a:gd name="connsiteX177" fmla="*/ 3436543 w 5037736"/>
              <a:gd name="connsiteY177" fmla="*/ 2418874 h 4110086"/>
              <a:gd name="connsiteX178" fmla="*/ 3441554 w 5037736"/>
              <a:gd name="connsiteY178" fmla="*/ 2422684 h 4110086"/>
              <a:gd name="connsiteX179" fmla="*/ 3446565 w 5037736"/>
              <a:gd name="connsiteY179" fmla="*/ 2426811 h 4110086"/>
              <a:gd name="connsiteX180" fmla="*/ 3450908 w 5037736"/>
              <a:gd name="connsiteY180" fmla="*/ 2431256 h 4110086"/>
              <a:gd name="connsiteX181" fmla="*/ 4169819 w 5037736"/>
              <a:gd name="connsiteY181" fmla="*/ 3149076 h 4110086"/>
              <a:gd name="connsiteX182" fmla="*/ 4174496 w 5037736"/>
              <a:gd name="connsiteY182" fmla="*/ 3153521 h 4110086"/>
              <a:gd name="connsiteX183" fmla="*/ 4179173 w 5037736"/>
              <a:gd name="connsiteY183" fmla="*/ 3157648 h 4110086"/>
              <a:gd name="connsiteX184" fmla="*/ 4184184 w 5037736"/>
              <a:gd name="connsiteY184" fmla="*/ 3161458 h 4110086"/>
              <a:gd name="connsiteX185" fmla="*/ 4189195 w 5037736"/>
              <a:gd name="connsiteY185" fmla="*/ 3164950 h 4110086"/>
              <a:gd name="connsiteX186" fmla="*/ 4194540 w 5037736"/>
              <a:gd name="connsiteY186" fmla="*/ 3168442 h 4110086"/>
              <a:gd name="connsiteX187" fmla="*/ 4199551 w 5037736"/>
              <a:gd name="connsiteY187" fmla="*/ 3170982 h 4110086"/>
              <a:gd name="connsiteX188" fmla="*/ 4204896 w 5037736"/>
              <a:gd name="connsiteY188" fmla="*/ 3173840 h 4110086"/>
              <a:gd name="connsiteX189" fmla="*/ 4210576 w 5037736"/>
              <a:gd name="connsiteY189" fmla="*/ 3176062 h 4110086"/>
              <a:gd name="connsiteX190" fmla="*/ 4216255 w 5037736"/>
              <a:gd name="connsiteY190" fmla="*/ 3178284 h 4110086"/>
              <a:gd name="connsiteX191" fmla="*/ 4221934 w 5037736"/>
              <a:gd name="connsiteY191" fmla="*/ 3180189 h 4110086"/>
              <a:gd name="connsiteX192" fmla="*/ 4227613 w 5037736"/>
              <a:gd name="connsiteY192" fmla="*/ 3181776 h 4110086"/>
              <a:gd name="connsiteX193" fmla="*/ 4233292 w 5037736"/>
              <a:gd name="connsiteY193" fmla="*/ 3183046 h 4110086"/>
              <a:gd name="connsiteX194" fmla="*/ 4239305 w 5037736"/>
              <a:gd name="connsiteY194" fmla="*/ 3183999 h 4110086"/>
              <a:gd name="connsiteX195" fmla="*/ 4244984 w 5037736"/>
              <a:gd name="connsiteY195" fmla="*/ 3184634 h 4110086"/>
              <a:gd name="connsiteX196" fmla="*/ 4250998 w 5037736"/>
              <a:gd name="connsiteY196" fmla="*/ 3184951 h 4110086"/>
              <a:gd name="connsiteX197" fmla="*/ 4257011 w 5037736"/>
              <a:gd name="connsiteY197" fmla="*/ 3185269 h 4110086"/>
              <a:gd name="connsiteX198" fmla="*/ 4263024 w 5037736"/>
              <a:gd name="connsiteY198" fmla="*/ 3184951 h 4110086"/>
              <a:gd name="connsiteX199" fmla="*/ 4268703 w 5037736"/>
              <a:gd name="connsiteY199" fmla="*/ 3184634 h 4110086"/>
              <a:gd name="connsiteX200" fmla="*/ 4274382 w 5037736"/>
              <a:gd name="connsiteY200" fmla="*/ 3183999 h 4110086"/>
              <a:gd name="connsiteX201" fmla="*/ 4280395 w 5037736"/>
              <a:gd name="connsiteY201" fmla="*/ 3183046 h 4110086"/>
              <a:gd name="connsiteX202" fmla="*/ 4286075 w 5037736"/>
              <a:gd name="connsiteY202" fmla="*/ 3181776 h 4110086"/>
              <a:gd name="connsiteX203" fmla="*/ 4292088 w 5037736"/>
              <a:gd name="connsiteY203" fmla="*/ 3180189 h 4110086"/>
              <a:gd name="connsiteX204" fmla="*/ 4297767 w 5037736"/>
              <a:gd name="connsiteY204" fmla="*/ 3178284 h 4110086"/>
              <a:gd name="connsiteX205" fmla="*/ 4303446 w 5037736"/>
              <a:gd name="connsiteY205" fmla="*/ 3176062 h 4110086"/>
              <a:gd name="connsiteX206" fmla="*/ 4308791 w 5037736"/>
              <a:gd name="connsiteY206" fmla="*/ 3173840 h 4110086"/>
              <a:gd name="connsiteX207" fmla="*/ 4314136 w 5037736"/>
              <a:gd name="connsiteY207" fmla="*/ 3170982 h 4110086"/>
              <a:gd name="connsiteX208" fmla="*/ 4319815 w 5037736"/>
              <a:gd name="connsiteY208" fmla="*/ 3168442 h 4110086"/>
              <a:gd name="connsiteX209" fmla="*/ 4324826 w 5037736"/>
              <a:gd name="connsiteY209" fmla="*/ 3164950 h 4110086"/>
              <a:gd name="connsiteX210" fmla="*/ 4329503 w 5037736"/>
              <a:gd name="connsiteY210" fmla="*/ 3161458 h 4110086"/>
              <a:gd name="connsiteX211" fmla="*/ 4334848 w 5037736"/>
              <a:gd name="connsiteY211" fmla="*/ 3157648 h 4110086"/>
              <a:gd name="connsiteX212" fmla="*/ 4339525 w 5037736"/>
              <a:gd name="connsiteY212" fmla="*/ 3153521 h 4110086"/>
              <a:gd name="connsiteX213" fmla="*/ 4344202 w 5037736"/>
              <a:gd name="connsiteY213" fmla="*/ 3149076 h 4110086"/>
              <a:gd name="connsiteX214" fmla="*/ 4348545 w 5037736"/>
              <a:gd name="connsiteY214" fmla="*/ 3144631 h 4110086"/>
              <a:gd name="connsiteX215" fmla="*/ 4352554 w 5037736"/>
              <a:gd name="connsiteY215" fmla="*/ 3139869 h 4110086"/>
              <a:gd name="connsiteX216" fmla="*/ 4356228 w 5037736"/>
              <a:gd name="connsiteY216" fmla="*/ 3134790 h 4110086"/>
              <a:gd name="connsiteX217" fmla="*/ 4359903 w 5037736"/>
              <a:gd name="connsiteY217" fmla="*/ 3130027 h 4110086"/>
              <a:gd name="connsiteX218" fmla="*/ 4363244 w 5037736"/>
              <a:gd name="connsiteY218" fmla="*/ 3124948 h 4110086"/>
              <a:gd name="connsiteX219" fmla="*/ 4365916 w 5037736"/>
              <a:gd name="connsiteY219" fmla="*/ 3119551 h 4110086"/>
              <a:gd name="connsiteX220" fmla="*/ 4368589 w 5037736"/>
              <a:gd name="connsiteY220" fmla="*/ 3113836 h 4110086"/>
              <a:gd name="connsiteX221" fmla="*/ 4371261 w 5037736"/>
              <a:gd name="connsiteY221" fmla="*/ 3108439 h 4110086"/>
              <a:gd name="connsiteX222" fmla="*/ 4373266 w 5037736"/>
              <a:gd name="connsiteY222" fmla="*/ 3103042 h 4110086"/>
              <a:gd name="connsiteX223" fmla="*/ 4375270 w 5037736"/>
              <a:gd name="connsiteY223" fmla="*/ 3097010 h 4110086"/>
              <a:gd name="connsiteX224" fmla="*/ 4376606 w 5037736"/>
              <a:gd name="connsiteY224" fmla="*/ 3091295 h 4110086"/>
              <a:gd name="connsiteX225" fmla="*/ 4377943 w 5037736"/>
              <a:gd name="connsiteY225" fmla="*/ 3085580 h 4110086"/>
              <a:gd name="connsiteX226" fmla="*/ 4378945 w 5037736"/>
              <a:gd name="connsiteY226" fmla="*/ 3079866 h 4110086"/>
              <a:gd name="connsiteX227" fmla="*/ 4379613 w 5037736"/>
              <a:gd name="connsiteY227" fmla="*/ 3073834 h 4110086"/>
              <a:gd name="connsiteX228" fmla="*/ 4379947 w 5037736"/>
              <a:gd name="connsiteY228" fmla="*/ 3068119 h 4110086"/>
              <a:gd name="connsiteX229" fmla="*/ 4380281 w 5037736"/>
              <a:gd name="connsiteY229" fmla="*/ 3062404 h 4110086"/>
              <a:gd name="connsiteX230" fmla="*/ 4379947 w 5037736"/>
              <a:gd name="connsiteY230" fmla="*/ 3056055 h 4110086"/>
              <a:gd name="connsiteX231" fmla="*/ 4379613 w 5037736"/>
              <a:gd name="connsiteY231" fmla="*/ 3050340 h 4110086"/>
              <a:gd name="connsiteX232" fmla="*/ 4378945 w 5037736"/>
              <a:gd name="connsiteY232" fmla="*/ 3044625 h 4110086"/>
              <a:gd name="connsiteX233" fmla="*/ 4377943 w 5037736"/>
              <a:gd name="connsiteY233" fmla="*/ 3038593 h 4110086"/>
              <a:gd name="connsiteX234" fmla="*/ 4376606 w 5037736"/>
              <a:gd name="connsiteY234" fmla="*/ 3032879 h 4110086"/>
              <a:gd name="connsiteX235" fmla="*/ 4375270 w 5037736"/>
              <a:gd name="connsiteY235" fmla="*/ 3027164 h 4110086"/>
              <a:gd name="connsiteX236" fmla="*/ 4373266 w 5037736"/>
              <a:gd name="connsiteY236" fmla="*/ 3021449 h 4110086"/>
              <a:gd name="connsiteX237" fmla="*/ 4371261 w 5037736"/>
              <a:gd name="connsiteY237" fmla="*/ 3015735 h 4110086"/>
              <a:gd name="connsiteX238" fmla="*/ 4368589 w 5037736"/>
              <a:gd name="connsiteY238" fmla="*/ 3010338 h 4110086"/>
              <a:gd name="connsiteX239" fmla="*/ 4365916 w 5037736"/>
              <a:gd name="connsiteY239" fmla="*/ 3004941 h 4110086"/>
              <a:gd name="connsiteX240" fmla="*/ 4363244 w 5037736"/>
              <a:gd name="connsiteY240" fmla="*/ 2999543 h 4110086"/>
              <a:gd name="connsiteX241" fmla="*/ 4359903 w 5037736"/>
              <a:gd name="connsiteY241" fmla="*/ 2994464 h 4110086"/>
              <a:gd name="connsiteX242" fmla="*/ 4356228 w 5037736"/>
              <a:gd name="connsiteY242" fmla="*/ 2989384 h 4110086"/>
              <a:gd name="connsiteX243" fmla="*/ 4352554 w 5037736"/>
              <a:gd name="connsiteY243" fmla="*/ 2984622 h 4110086"/>
              <a:gd name="connsiteX244" fmla="*/ 4348545 w 5037736"/>
              <a:gd name="connsiteY244" fmla="*/ 2979860 h 4110086"/>
              <a:gd name="connsiteX245" fmla="*/ 4344202 w 5037736"/>
              <a:gd name="connsiteY245" fmla="*/ 2975098 h 4110086"/>
              <a:gd name="connsiteX246" fmla="*/ 4244650 w 5037736"/>
              <a:gd name="connsiteY246" fmla="*/ 2875727 h 4110086"/>
              <a:gd name="connsiteX247" fmla="*/ 3995771 w 5037736"/>
              <a:gd name="connsiteY247" fmla="*/ 2627140 h 4110086"/>
              <a:gd name="connsiteX248" fmla="*/ 3991428 w 5037736"/>
              <a:gd name="connsiteY248" fmla="*/ 2622696 h 4110086"/>
              <a:gd name="connsiteX249" fmla="*/ 3987419 w 5037736"/>
              <a:gd name="connsiteY249" fmla="*/ 2617933 h 4110086"/>
              <a:gd name="connsiteX250" fmla="*/ 3983410 w 5037736"/>
              <a:gd name="connsiteY250" fmla="*/ 2613171 h 4110086"/>
              <a:gd name="connsiteX251" fmla="*/ 3980070 w 5037736"/>
              <a:gd name="connsiteY251" fmla="*/ 2608092 h 4110086"/>
              <a:gd name="connsiteX252" fmla="*/ 3977063 w 5037736"/>
              <a:gd name="connsiteY252" fmla="*/ 2603012 h 4110086"/>
              <a:gd name="connsiteX253" fmla="*/ 3973722 w 5037736"/>
              <a:gd name="connsiteY253" fmla="*/ 2597297 h 4110086"/>
              <a:gd name="connsiteX254" fmla="*/ 3971050 w 5037736"/>
              <a:gd name="connsiteY254" fmla="*/ 2591900 h 4110086"/>
              <a:gd name="connsiteX255" fmla="*/ 3968711 w 5037736"/>
              <a:gd name="connsiteY255" fmla="*/ 2586503 h 4110086"/>
              <a:gd name="connsiteX256" fmla="*/ 3966707 w 5037736"/>
              <a:gd name="connsiteY256" fmla="*/ 2581106 h 4110086"/>
              <a:gd name="connsiteX257" fmla="*/ 3965037 w 5037736"/>
              <a:gd name="connsiteY257" fmla="*/ 2575074 h 4110086"/>
              <a:gd name="connsiteX258" fmla="*/ 3963366 w 5037736"/>
              <a:gd name="connsiteY258" fmla="*/ 2569677 h 4110086"/>
              <a:gd name="connsiteX259" fmla="*/ 3962030 w 5037736"/>
              <a:gd name="connsiteY259" fmla="*/ 2563962 h 4110086"/>
              <a:gd name="connsiteX260" fmla="*/ 3961028 w 5037736"/>
              <a:gd name="connsiteY260" fmla="*/ 2558247 h 4110086"/>
              <a:gd name="connsiteX261" fmla="*/ 3960026 w 5037736"/>
              <a:gd name="connsiteY261" fmla="*/ 2551898 h 4110086"/>
              <a:gd name="connsiteX262" fmla="*/ 3959691 w 5037736"/>
              <a:gd name="connsiteY262" fmla="*/ 2546183 h 4110086"/>
              <a:gd name="connsiteX263" fmla="*/ 3959691 w 5037736"/>
              <a:gd name="connsiteY263" fmla="*/ 2540469 h 4110086"/>
              <a:gd name="connsiteX264" fmla="*/ 3959691 w 5037736"/>
              <a:gd name="connsiteY264" fmla="*/ 2534436 h 4110086"/>
              <a:gd name="connsiteX265" fmla="*/ 3960026 w 5037736"/>
              <a:gd name="connsiteY265" fmla="*/ 2528404 h 4110086"/>
              <a:gd name="connsiteX266" fmla="*/ 3961028 w 5037736"/>
              <a:gd name="connsiteY266" fmla="*/ 2522690 h 4110086"/>
              <a:gd name="connsiteX267" fmla="*/ 3962030 w 5037736"/>
              <a:gd name="connsiteY267" fmla="*/ 2516658 h 4110086"/>
              <a:gd name="connsiteX268" fmla="*/ 3963366 w 5037736"/>
              <a:gd name="connsiteY268" fmla="*/ 2510943 h 4110086"/>
              <a:gd name="connsiteX269" fmla="*/ 3965037 w 5037736"/>
              <a:gd name="connsiteY269" fmla="*/ 2505228 h 4110086"/>
              <a:gd name="connsiteX270" fmla="*/ 3966707 w 5037736"/>
              <a:gd name="connsiteY270" fmla="*/ 2499514 h 4110086"/>
              <a:gd name="connsiteX271" fmla="*/ 3968711 w 5037736"/>
              <a:gd name="connsiteY271" fmla="*/ 2494117 h 4110086"/>
              <a:gd name="connsiteX272" fmla="*/ 3971050 w 5037736"/>
              <a:gd name="connsiteY272" fmla="*/ 2488402 h 4110086"/>
              <a:gd name="connsiteX273" fmla="*/ 3973722 w 5037736"/>
              <a:gd name="connsiteY273" fmla="*/ 2483322 h 4110086"/>
              <a:gd name="connsiteX274" fmla="*/ 3977063 w 5037736"/>
              <a:gd name="connsiteY274" fmla="*/ 2477608 h 4110086"/>
              <a:gd name="connsiteX275" fmla="*/ 3980070 w 5037736"/>
              <a:gd name="connsiteY275" fmla="*/ 2472528 h 4110086"/>
              <a:gd name="connsiteX276" fmla="*/ 3983410 w 5037736"/>
              <a:gd name="connsiteY276" fmla="*/ 2467448 h 4110086"/>
              <a:gd name="connsiteX277" fmla="*/ 3987419 w 5037736"/>
              <a:gd name="connsiteY277" fmla="*/ 2462686 h 4110086"/>
              <a:gd name="connsiteX278" fmla="*/ 3991428 w 5037736"/>
              <a:gd name="connsiteY278" fmla="*/ 2457924 h 4110086"/>
              <a:gd name="connsiteX279" fmla="*/ 3995771 w 5037736"/>
              <a:gd name="connsiteY279" fmla="*/ 2453162 h 4110086"/>
              <a:gd name="connsiteX280" fmla="*/ 4000448 w 5037736"/>
              <a:gd name="connsiteY280" fmla="*/ 2449035 h 4110086"/>
              <a:gd name="connsiteX281" fmla="*/ 4005459 w 5037736"/>
              <a:gd name="connsiteY281" fmla="*/ 2444907 h 4110086"/>
              <a:gd name="connsiteX282" fmla="*/ 4010135 w 5037736"/>
              <a:gd name="connsiteY282" fmla="*/ 2441098 h 4110086"/>
              <a:gd name="connsiteX283" fmla="*/ 4015146 w 5037736"/>
              <a:gd name="connsiteY283" fmla="*/ 2437288 h 4110086"/>
              <a:gd name="connsiteX284" fmla="*/ 4020492 w 5037736"/>
              <a:gd name="connsiteY284" fmla="*/ 2434430 h 4110086"/>
              <a:gd name="connsiteX285" fmla="*/ 4025503 w 5037736"/>
              <a:gd name="connsiteY285" fmla="*/ 2431256 h 4110086"/>
              <a:gd name="connsiteX286" fmla="*/ 4031182 w 5037736"/>
              <a:gd name="connsiteY286" fmla="*/ 2428398 h 4110086"/>
              <a:gd name="connsiteX287" fmla="*/ 4036527 w 5037736"/>
              <a:gd name="connsiteY287" fmla="*/ 2426176 h 4110086"/>
              <a:gd name="connsiteX288" fmla="*/ 4042206 w 5037736"/>
              <a:gd name="connsiteY288" fmla="*/ 2423954 h 4110086"/>
              <a:gd name="connsiteX289" fmla="*/ 4047885 w 5037736"/>
              <a:gd name="connsiteY289" fmla="*/ 2422366 h 4110086"/>
              <a:gd name="connsiteX290" fmla="*/ 4053564 w 5037736"/>
              <a:gd name="connsiteY290" fmla="*/ 2420461 h 4110086"/>
              <a:gd name="connsiteX291" fmla="*/ 4059577 w 5037736"/>
              <a:gd name="connsiteY291" fmla="*/ 2419509 h 4110086"/>
              <a:gd name="connsiteX292" fmla="*/ 4065256 w 5037736"/>
              <a:gd name="connsiteY292" fmla="*/ 2418557 h 4110086"/>
              <a:gd name="connsiteX293" fmla="*/ 4071270 w 5037736"/>
              <a:gd name="connsiteY293" fmla="*/ 2417922 h 4110086"/>
              <a:gd name="connsiteX294" fmla="*/ 4076949 w 5037736"/>
              <a:gd name="connsiteY294" fmla="*/ 2417287 h 4110086"/>
              <a:gd name="connsiteX295" fmla="*/ 4082962 w 5037736"/>
              <a:gd name="connsiteY295" fmla="*/ 2417287 h 4110086"/>
              <a:gd name="connsiteX296" fmla="*/ 4088975 w 5037736"/>
              <a:gd name="connsiteY296" fmla="*/ 2417287 h 4110086"/>
              <a:gd name="connsiteX297" fmla="*/ 4094654 w 5037736"/>
              <a:gd name="connsiteY297" fmla="*/ 2417922 h 4110086"/>
              <a:gd name="connsiteX298" fmla="*/ 4100668 w 5037736"/>
              <a:gd name="connsiteY298" fmla="*/ 2418557 h 4110086"/>
              <a:gd name="connsiteX299" fmla="*/ 4106347 w 5037736"/>
              <a:gd name="connsiteY299" fmla="*/ 2419509 h 4110086"/>
              <a:gd name="connsiteX300" fmla="*/ 4112360 w 5037736"/>
              <a:gd name="connsiteY300" fmla="*/ 2420461 h 4110086"/>
              <a:gd name="connsiteX301" fmla="*/ 4118039 w 5037736"/>
              <a:gd name="connsiteY301" fmla="*/ 2422366 h 4110086"/>
              <a:gd name="connsiteX302" fmla="*/ 4123718 w 5037736"/>
              <a:gd name="connsiteY302" fmla="*/ 2423954 h 4110086"/>
              <a:gd name="connsiteX303" fmla="*/ 4129397 w 5037736"/>
              <a:gd name="connsiteY303" fmla="*/ 2426176 h 4110086"/>
              <a:gd name="connsiteX304" fmla="*/ 4134742 w 5037736"/>
              <a:gd name="connsiteY304" fmla="*/ 2428398 h 4110086"/>
              <a:gd name="connsiteX305" fmla="*/ 4140421 w 5037736"/>
              <a:gd name="connsiteY305" fmla="*/ 2431256 h 4110086"/>
              <a:gd name="connsiteX306" fmla="*/ 4145767 w 5037736"/>
              <a:gd name="connsiteY306" fmla="*/ 2434430 h 4110086"/>
              <a:gd name="connsiteX307" fmla="*/ 4150778 w 5037736"/>
              <a:gd name="connsiteY307" fmla="*/ 2437288 h 4110086"/>
              <a:gd name="connsiteX308" fmla="*/ 4155789 w 5037736"/>
              <a:gd name="connsiteY308" fmla="*/ 2441098 h 4110086"/>
              <a:gd name="connsiteX309" fmla="*/ 4160800 w 5037736"/>
              <a:gd name="connsiteY309" fmla="*/ 2444907 h 4110086"/>
              <a:gd name="connsiteX310" fmla="*/ 4165476 w 5037736"/>
              <a:gd name="connsiteY310" fmla="*/ 2449035 h 4110086"/>
              <a:gd name="connsiteX311" fmla="*/ 4170153 w 5037736"/>
              <a:gd name="connsiteY311" fmla="*/ 2453162 h 4110086"/>
              <a:gd name="connsiteX312" fmla="*/ 4969908 w 5037736"/>
              <a:gd name="connsiteY312" fmla="*/ 3252257 h 4110086"/>
              <a:gd name="connsiteX313" fmla="*/ 5037736 w 5037736"/>
              <a:gd name="connsiteY313" fmla="*/ 3319991 h 411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</a:cxnLst>
            <a:rect l="l" t="t" r="r" b="b"/>
            <a:pathLst>
              <a:path w="5037736" h="4110086">
                <a:moveTo>
                  <a:pt x="5037736" y="0"/>
                </a:moveTo>
                <a:lnTo>
                  <a:pt x="0" y="0"/>
                </a:lnTo>
                <a:lnTo>
                  <a:pt x="2696252" y="2688414"/>
                </a:lnTo>
                <a:cubicBezTo>
                  <a:pt x="2695918" y="2685874"/>
                  <a:pt x="2695918" y="2683652"/>
                  <a:pt x="2695583" y="2681112"/>
                </a:cubicBezTo>
                <a:cubicBezTo>
                  <a:pt x="2695249" y="2678889"/>
                  <a:pt x="2695249" y="2676350"/>
                  <a:pt x="2694915" y="2674127"/>
                </a:cubicBezTo>
                <a:lnTo>
                  <a:pt x="2694915" y="2667143"/>
                </a:lnTo>
                <a:cubicBezTo>
                  <a:pt x="2694915" y="2664920"/>
                  <a:pt x="2695249" y="2662381"/>
                  <a:pt x="2695249" y="2660158"/>
                </a:cubicBezTo>
                <a:cubicBezTo>
                  <a:pt x="2695583" y="2657618"/>
                  <a:pt x="2695583" y="2655396"/>
                  <a:pt x="2695918" y="2652856"/>
                </a:cubicBezTo>
                <a:cubicBezTo>
                  <a:pt x="2696252" y="2650634"/>
                  <a:pt x="2696586" y="2648094"/>
                  <a:pt x="2696920" y="2645872"/>
                </a:cubicBezTo>
                <a:cubicBezTo>
                  <a:pt x="2697588" y="2643649"/>
                  <a:pt x="2697922" y="2641109"/>
                  <a:pt x="2698590" y="2638887"/>
                </a:cubicBezTo>
                <a:cubicBezTo>
                  <a:pt x="2699258" y="2636665"/>
                  <a:pt x="2699592" y="2634125"/>
                  <a:pt x="2700260" y="2631903"/>
                </a:cubicBezTo>
                <a:cubicBezTo>
                  <a:pt x="2700929" y="2629680"/>
                  <a:pt x="2701931" y="2627458"/>
                  <a:pt x="2702599" y="2625235"/>
                </a:cubicBezTo>
                <a:lnTo>
                  <a:pt x="2705605" y="2618568"/>
                </a:lnTo>
                <a:cubicBezTo>
                  <a:pt x="2706608" y="2616346"/>
                  <a:pt x="2707944" y="2614441"/>
                  <a:pt x="2708946" y="2612219"/>
                </a:cubicBezTo>
                <a:cubicBezTo>
                  <a:pt x="2709948" y="2609996"/>
                  <a:pt x="2711285" y="2607774"/>
                  <a:pt x="2712287" y="2605552"/>
                </a:cubicBezTo>
                <a:cubicBezTo>
                  <a:pt x="2713623" y="2603647"/>
                  <a:pt x="2714959" y="2601425"/>
                  <a:pt x="2716296" y="2599520"/>
                </a:cubicBezTo>
                <a:cubicBezTo>
                  <a:pt x="2717966" y="2597615"/>
                  <a:pt x="2719302" y="2595392"/>
                  <a:pt x="2720973" y="2593488"/>
                </a:cubicBezTo>
                <a:cubicBezTo>
                  <a:pt x="2722643" y="2591583"/>
                  <a:pt x="2723979" y="2589678"/>
                  <a:pt x="2725649" y="2587773"/>
                </a:cubicBezTo>
                <a:lnTo>
                  <a:pt x="2730660" y="2582058"/>
                </a:lnTo>
                <a:cubicBezTo>
                  <a:pt x="2732331" y="2580788"/>
                  <a:pt x="2733667" y="2579201"/>
                  <a:pt x="2735337" y="2577931"/>
                </a:cubicBezTo>
                <a:cubicBezTo>
                  <a:pt x="2737008" y="2576661"/>
                  <a:pt x="2738344" y="2575074"/>
                  <a:pt x="2740014" y="2573804"/>
                </a:cubicBezTo>
                <a:lnTo>
                  <a:pt x="2745025" y="2569994"/>
                </a:lnTo>
                <a:lnTo>
                  <a:pt x="2750036" y="2566184"/>
                </a:lnTo>
                <a:cubicBezTo>
                  <a:pt x="2751707" y="2565232"/>
                  <a:pt x="2753711" y="2564279"/>
                  <a:pt x="2755381" y="2563327"/>
                </a:cubicBezTo>
                <a:cubicBezTo>
                  <a:pt x="2757052" y="2562375"/>
                  <a:pt x="2759056" y="2561105"/>
                  <a:pt x="2760726" y="2560152"/>
                </a:cubicBezTo>
                <a:cubicBezTo>
                  <a:pt x="2762397" y="2559200"/>
                  <a:pt x="2764401" y="2558247"/>
                  <a:pt x="2766072" y="2557295"/>
                </a:cubicBezTo>
                <a:cubicBezTo>
                  <a:pt x="2767742" y="2556660"/>
                  <a:pt x="2769746" y="2555708"/>
                  <a:pt x="2771417" y="2555073"/>
                </a:cubicBezTo>
                <a:cubicBezTo>
                  <a:pt x="2773421" y="2554438"/>
                  <a:pt x="2775091" y="2553485"/>
                  <a:pt x="2777096" y="2552850"/>
                </a:cubicBezTo>
                <a:cubicBezTo>
                  <a:pt x="2779100" y="2552215"/>
                  <a:pt x="2780770" y="2551898"/>
                  <a:pt x="2782775" y="2551263"/>
                </a:cubicBezTo>
                <a:cubicBezTo>
                  <a:pt x="2784779" y="2550628"/>
                  <a:pt x="2786784" y="2550310"/>
                  <a:pt x="2788788" y="2549675"/>
                </a:cubicBezTo>
                <a:cubicBezTo>
                  <a:pt x="2790792" y="2549358"/>
                  <a:pt x="2792463" y="2548723"/>
                  <a:pt x="2794467" y="2548406"/>
                </a:cubicBezTo>
                <a:lnTo>
                  <a:pt x="2800146" y="2547453"/>
                </a:lnTo>
                <a:cubicBezTo>
                  <a:pt x="2802151" y="2547136"/>
                  <a:pt x="2804155" y="2547136"/>
                  <a:pt x="2806159" y="2546818"/>
                </a:cubicBezTo>
                <a:cubicBezTo>
                  <a:pt x="2808164" y="2546501"/>
                  <a:pt x="2809834" y="2546501"/>
                  <a:pt x="2811839" y="2546183"/>
                </a:cubicBezTo>
                <a:lnTo>
                  <a:pt x="2817852" y="2546183"/>
                </a:lnTo>
                <a:lnTo>
                  <a:pt x="2823865" y="2546183"/>
                </a:lnTo>
                <a:cubicBezTo>
                  <a:pt x="2825869" y="2546501"/>
                  <a:pt x="2827874" y="2546501"/>
                  <a:pt x="2829878" y="2546818"/>
                </a:cubicBezTo>
                <a:cubicBezTo>
                  <a:pt x="2831883" y="2547136"/>
                  <a:pt x="2833553" y="2547136"/>
                  <a:pt x="2835557" y="2547453"/>
                </a:cubicBezTo>
                <a:lnTo>
                  <a:pt x="2841236" y="2548406"/>
                </a:lnTo>
                <a:cubicBezTo>
                  <a:pt x="2843241" y="2548723"/>
                  <a:pt x="2845245" y="2549358"/>
                  <a:pt x="2847250" y="2549675"/>
                </a:cubicBezTo>
                <a:cubicBezTo>
                  <a:pt x="2849254" y="2550310"/>
                  <a:pt x="2850924" y="2550628"/>
                  <a:pt x="2852929" y="2551263"/>
                </a:cubicBezTo>
                <a:cubicBezTo>
                  <a:pt x="2854933" y="2551898"/>
                  <a:pt x="2856604" y="2552215"/>
                  <a:pt x="2858608" y="2552850"/>
                </a:cubicBezTo>
                <a:cubicBezTo>
                  <a:pt x="2860612" y="2553485"/>
                  <a:pt x="2862283" y="2554438"/>
                  <a:pt x="2864287" y="2555073"/>
                </a:cubicBezTo>
                <a:cubicBezTo>
                  <a:pt x="2866291" y="2555708"/>
                  <a:pt x="2867962" y="2556660"/>
                  <a:pt x="2869966" y="2557295"/>
                </a:cubicBezTo>
                <a:cubicBezTo>
                  <a:pt x="2871637" y="2558247"/>
                  <a:pt x="2873641" y="2559200"/>
                  <a:pt x="2875311" y="2560152"/>
                </a:cubicBezTo>
                <a:cubicBezTo>
                  <a:pt x="2876982" y="2561105"/>
                  <a:pt x="2878652" y="2562375"/>
                  <a:pt x="2880322" y="2563327"/>
                </a:cubicBezTo>
                <a:cubicBezTo>
                  <a:pt x="2881993" y="2564279"/>
                  <a:pt x="2883997" y="2565232"/>
                  <a:pt x="2885667" y="2566184"/>
                </a:cubicBezTo>
                <a:lnTo>
                  <a:pt x="2890678" y="2569994"/>
                </a:lnTo>
                <a:lnTo>
                  <a:pt x="2895689" y="2573804"/>
                </a:lnTo>
                <a:cubicBezTo>
                  <a:pt x="2897360" y="2575074"/>
                  <a:pt x="2898696" y="2576661"/>
                  <a:pt x="2900366" y="2577931"/>
                </a:cubicBezTo>
                <a:cubicBezTo>
                  <a:pt x="2902037" y="2579201"/>
                  <a:pt x="2903373" y="2580788"/>
                  <a:pt x="2905043" y="2582058"/>
                </a:cubicBezTo>
                <a:lnTo>
                  <a:pt x="4398989" y="4073893"/>
                </a:lnTo>
                <a:cubicBezTo>
                  <a:pt x="4400325" y="4075480"/>
                  <a:pt x="4401995" y="4076750"/>
                  <a:pt x="4403332" y="4078338"/>
                </a:cubicBezTo>
                <a:cubicBezTo>
                  <a:pt x="4405002" y="4079608"/>
                  <a:pt x="4406338" y="4081195"/>
                  <a:pt x="4408009" y="4082465"/>
                </a:cubicBezTo>
                <a:lnTo>
                  <a:pt x="4413020" y="4086275"/>
                </a:lnTo>
                <a:cubicBezTo>
                  <a:pt x="4414690" y="4087545"/>
                  <a:pt x="4416360" y="4088497"/>
                  <a:pt x="4418031" y="4089767"/>
                </a:cubicBezTo>
                <a:cubicBezTo>
                  <a:pt x="4419701" y="4091037"/>
                  <a:pt x="4421372" y="4091989"/>
                  <a:pt x="4423042" y="4093259"/>
                </a:cubicBezTo>
                <a:cubicBezTo>
                  <a:pt x="4425046" y="4094212"/>
                  <a:pt x="4426716" y="4094847"/>
                  <a:pt x="4428721" y="4095799"/>
                </a:cubicBezTo>
                <a:lnTo>
                  <a:pt x="4433732" y="4098656"/>
                </a:lnTo>
                <a:cubicBezTo>
                  <a:pt x="4435736" y="4099609"/>
                  <a:pt x="4437741" y="4100244"/>
                  <a:pt x="4439745" y="4101196"/>
                </a:cubicBezTo>
                <a:cubicBezTo>
                  <a:pt x="4441416" y="4101831"/>
                  <a:pt x="4443420" y="4102466"/>
                  <a:pt x="4445090" y="4103101"/>
                </a:cubicBezTo>
                <a:cubicBezTo>
                  <a:pt x="4447094" y="4103736"/>
                  <a:pt x="4448765" y="4104371"/>
                  <a:pt x="4450769" y="4105006"/>
                </a:cubicBezTo>
                <a:cubicBezTo>
                  <a:pt x="4452774" y="4105641"/>
                  <a:pt x="4454444" y="4105958"/>
                  <a:pt x="4456449" y="4106593"/>
                </a:cubicBezTo>
                <a:cubicBezTo>
                  <a:pt x="4458453" y="4106911"/>
                  <a:pt x="4460123" y="4107546"/>
                  <a:pt x="4462127" y="4107863"/>
                </a:cubicBezTo>
                <a:lnTo>
                  <a:pt x="4468140" y="4108816"/>
                </a:lnTo>
                <a:cubicBezTo>
                  <a:pt x="4470145" y="4109133"/>
                  <a:pt x="4472149" y="4109133"/>
                  <a:pt x="4474154" y="4109451"/>
                </a:cubicBezTo>
                <a:cubicBezTo>
                  <a:pt x="4476158" y="4109768"/>
                  <a:pt x="4478162" y="4109768"/>
                  <a:pt x="4480167" y="4110086"/>
                </a:cubicBezTo>
                <a:lnTo>
                  <a:pt x="4485846" y="4110086"/>
                </a:lnTo>
                <a:lnTo>
                  <a:pt x="4491526" y="4110086"/>
                </a:lnTo>
                <a:cubicBezTo>
                  <a:pt x="4493529" y="4109768"/>
                  <a:pt x="4495534" y="4109768"/>
                  <a:pt x="4497538" y="4109451"/>
                </a:cubicBezTo>
                <a:cubicBezTo>
                  <a:pt x="4499543" y="4109133"/>
                  <a:pt x="4501547" y="4109133"/>
                  <a:pt x="4503551" y="4108816"/>
                </a:cubicBezTo>
                <a:lnTo>
                  <a:pt x="4509565" y="4107863"/>
                </a:lnTo>
                <a:cubicBezTo>
                  <a:pt x="4511569" y="4107546"/>
                  <a:pt x="4513239" y="4106911"/>
                  <a:pt x="4515244" y="4106593"/>
                </a:cubicBezTo>
                <a:cubicBezTo>
                  <a:pt x="4516915" y="4105958"/>
                  <a:pt x="4518919" y="4105641"/>
                  <a:pt x="4520589" y="4105006"/>
                </a:cubicBezTo>
                <a:lnTo>
                  <a:pt x="4526602" y="4103101"/>
                </a:lnTo>
                <a:cubicBezTo>
                  <a:pt x="4528272" y="4102466"/>
                  <a:pt x="4530277" y="4101831"/>
                  <a:pt x="4531948" y="4101196"/>
                </a:cubicBezTo>
                <a:cubicBezTo>
                  <a:pt x="4533952" y="4100244"/>
                  <a:pt x="4535956" y="4099609"/>
                  <a:pt x="4537960" y="4098656"/>
                </a:cubicBezTo>
                <a:lnTo>
                  <a:pt x="4542971" y="4095799"/>
                </a:lnTo>
                <a:cubicBezTo>
                  <a:pt x="4544976" y="4094847"/>
                  <a:pt x="4546646" y="4094212"/>
                  <a:pt x="4548650" y="4093259"/>
                </a:cubicBezTo>
                <a:cubicBezTo>
                  <a:pt x="4550321" y="4091989"/>
                  <a:pt x="4551991" y="4091037"/>
                  <a:pt x="4553661" y="4089767"/>
                </a:cubicBezTo>
                <a:cubicBezTo>
                  <a:pt x="4555332" y="4088497"/>
                  <a:pt x="4557002" y="4087545"/>
                  <a:pt x="4558672" y="4086275"/>
                </a:cubicBezTo>
                <a:lnTo>
                  <a:pt x="4563683" y="4082465"/>
                </a:lnTo>
                <a:cubicBezTo>
                  <a:pt x="4565354" y="4081195"/>
                  <a:pt x="4566690" y="4079608"/>
                  <a:pt x="4568360" y="4078338"/>
                </a:cubicBezTo>
                <a:cubicBezTo>
                  <a:pt x="4569697" y="4076750"/>
                  <a:pt x="4571367" y="4075480"/>
                  <a:pt x="4572704" y="4073893"/>
                </a:cubicBezTo>
                <a:lnTo>
                  <a:pt x="4577381" y="4069448"/>
                </a:lnTo>
                <a:lnTo>
                  <a:pt x="4581389" y="4064686"/>
                </a:lnTo>
                <a:cubicBezTo>
                  <a:pt x="4582726" y="4063099"/>
                  <a:pt x="4583727" y="4061194"/>
                  <a:pt x="4585064" y="4059606"/>
                </a:cubicBezTo>
                <a:cubicBezTo>
                  <a:pt x="4586400" y="4058019"/>
                  <a:pt x="4587403" y="4056432"/>
                  <a:pt x="4588738" y="4054844"/>
                </a:cubicBezTo>
                <a:cubicBezTo>
                  <a:pt x="4589741" y="4052939"/>
                  <a:pt x="4591077" y="4051352"/>
                  <a:pt x="4592079" y="4049447"/>
                </a:cubicBezTo>
                <a:cubicBezTo>
                  <a:pt x="4593081" y="4047860"/>
                  <a:pt x="4594084" y="4045955"/>
                  <a:pt x="4595086" y="4044367"/>
                </a:cubicBezTo>
                <a:cubicBezTo>
                  <a:pt x="4595754" y="4042463"/>
                  <a:pt x="4596756" y="4040558"/>
                  <a:pt x="4597424" y="4038653"/>
                </a:cubicBezTo>
                <a:cubicBezTo>
                  <a:pt x="4598092" y="4036748"/>
                  <a:pt x="4599095" y="4035161"/>
                  <a:pt x="4599763" y="4033256"/>
                </a:cubicBezTo>
                <a:cubicBezTo>
                  <a:pt x="4600431" y="4031351"/>
                  <a:pt x="4601433" y="4029763"/>
                  <a:pt x="4602101" y="4027859"/>
                </a:cubicBezTo>
                <a:lnTo>
                  <a:pt x="4604106" y="4022144"/>
                </a:lnTo>
                <a:cubicBezTo>
                  <a:pt x="4604774" y="4020239"/>
                  <a:pt x="4605108" y="4018017"/>
                  <a:pt x="4605776" y="4016112"/>
                </a:cubicBezTo>
                <a:lnTo>
                  <a:pt x="4606778" y="4010397"/>
                </a:lnTo>
                <a:lnTo>
                  <a:pt x="4607781" y="4004683"/>
                </a:lnTo>
                <a:cubicBezTo>
                  <a:pt x="4608115" y="4002778"/>
                  <a:pt x="4608115" y="4000555"/>
                  <a:pt x="4608448" y="3998650"/>
                </a:cubicBezTo>
                <a:cubicBezTo>
                  <a:pt x="4608448" y="3996746"/>
                  <a:pt x="4608782" y="3994841"/>
                  <a:pt x="4608782" y="3992936"/>
                </a:cubicBezTo>
                <a:cubicBezTo>
                  <a:pt x="4608782" y="3991031"/>
                  <a:pt x="4609117" y="3989126"/>
                  <a:pt x="4609117" y="3987221"/>
                </a:cubicBezTo>
                <a:cubicBezTo>
                  <a:pt x="4609117" y="3984999"/>
                  <a:pt x="4608782" y="3983094"/>
                  <a:pt x="4608782" y="3980872"/>
                </a:cubicBezTo>
                <a:cubicBezTo>
                  <a:pt x="4608782" y="3978967"/>
                  <a:pt x="4608448" y="3977062"/>
                  <a:pt x="4608448" y="3975157"/>
                </a:cubicBezTo>
                <a:cubicBezTo>
                  <a:pt x="4608115" y="3973252"/>
                  <a:pt x="4608115" y="3971347"/>
                  <a:pt x="4607781" y="3969442"/>
                </a:cubicBezTo>
                <a:cubicBezTo>
                  <a:pt x="4607446" y="3967537"/>
                  <a:pt x="4607112" y="3965315"/>
                  <a:pt x="4606778" y="3963410"/>
                </a:cubicBezTo>
                <a:lnTo>
                  <a:pt x="4605776" y="3957696"/>
                </a:lnTo>
                <a:cubicBezTo>
                  <a:pt x="4605108" y="3955791"/>
                  <a:pt x="4604774" y="3953886"/>
                  <a:pt x="4604106" y="3951981"/>
                </a:cubicBezTo>
                <a:cubicBezTo>
                  <a:pt x="4603437" y="3950076"/>
                  <a:pt x="4602770" y="3948489"/>
                  <a:pt x="4602101" y="3946584"/>
                </a:cubicBezTo>
                <a:cubicBezTo>
                  <a:pt x="4601433" y="3944679"/>
                  <a:pt x="4600431" y="3942457"/>
                  <a:pt x="4599763" y="3940552"/>
                </a:cubicBezTo>
                <a:cubicBezTo>
                  <a:pt x="4599095" y="3938647"/>
                  <a:pt x="4598092" y="3937059"/>
                  <a:pt x="4597424" y="3935155"/>
                </a:cubicBezTo>
                <a:cubicBezTo>
                  <a:pt x="4596756" y="3933250"/>
                  <a:pt x="4595754" y="3931662"/>
                  <a:pt x="4595086" y="3929757"/>
                </a:cubicBezTo>
                <a:cubicBezTo>
                  <a:pt x="4594084" y="3928170"/>
                  <a:pt x="4593081" y="3926265"/>
                  <a:pt x="4592079" y="3924678"/>
                </a:cubicBezTo>
                <a:cubicBezTo>
                  <a:pt x="4591077" y="3922773"/>
                  <a:pt x="4589741" y="3921185"/>
                  <a:pt x="4588738" y="3919281"/>
                </a:cubicBezTo>
                <a:cubicBezTo>
                  <a:pt x="4587403" y="3917693"/>
                  <a:pt x="4586400" y="3915788"/>
                  <a:pt x="4585064" y="3914201"/>
                </a:cubicBezTo>
                <a:cubicBezTo>
                  <a:pt x="4583727" y="3912614"/>
                  <a:pt x="4582726" y="3910709"/>
                  <a:pt x="4581389" y="3909121"/>
                </a:cubicBezTo>
                <a:cubicBezTo>
                  <a:pt x="4580053" y="3907534"/>
                  <a:pt x="4578716" y="3906264"/>
                  <a:pt x="4577381" y="3904677"/>
                </a:cubicBezTo>
                <a:cubicBezTo>
                  <a:pt x="4575710" y="3903089"/>
                  <a:pt x="4574374" y="3901502"/>
                  <a:pt x="4572704" y="3899914"/>
                </a:cubicBezTo>
                <a:lnTo>
                  <a:pt x="3276525" y="2605234"/>
                </a:lnTo>
                <a:cubicBezTo>
                  <a:pt x="3275189" y="2603647"/>
                  <a:pt x="3273519" y="2602059"/>
                  <a:pt x="3272182" y="2600472"/>
                </a:cubicBezTo>
                <a:cubicBezTo>
                  <a:pt x="3270846" y="2598885"/>
                  <a:pt x="3269510" y="2597615"/>
                  <a:pt x="3268174" y="2596027"/>
                </a:cubicBezTo>
                <a:cubicBezTo>
                  <a:pt x="3266837" y="2594440"/>
                  <a:pt x="3265501" y="2592535"/>
                  <a:pt x="3264165" y="2590948"/>
                </a:cubicBezTo>
                <a:cubicBezTo>
                  <a:pt x="3263163" y="2589360"/>
                  <a:pt x="3261826" y="2587455"/>
                  <a:pt x="3260824" y="2585868"/>
                </a:cubicBezTo>
                <a:cubicBezTo>
                  <a:pt x="3259822" y="2584281"/>
                  <a:pt x="3258820" y="2582376"/>
                  <a:pt x="3257818" y="2580788"/>
                </a:cubicBezTo>
                <a:cubicBezTo>
                  <a:pt x="3256815" y="2579201"/>
                  <a:pt x="3255813" y="2577296"/>
                  <a:pt x="3254811" y="2575709"/>
                </a:cubicBezTo>
                <a:cubicBezTo>
                  <a:pt x="3253809" y="2573804"/>
                  <a:pt x="3253141" y="2571899"/>
                  <a:pt x="3252138" y="2569994"/>
                </a:cubicBezTo>
                <a:cubicBezTo>
                  <a:pt x="3251136" y="2568089"/>
                  <a:pt x="3250468" y="2566502"/>
                  <a:pt x="3249466" y="2564597"/>
                </a:cubicBezTo>
                <a:lnTo>
                  <a:pt x="3247461" y="2558882"/>
                </a:lnTo>
                <a:cubicBezTo>
                  <a:pt x="3246793" y="2556977"/>
                  <a:pt x="3246459" y="2555073"/>
                  <a:pt x="3245791" y="2553168"/>
                </a:cubicBezTo>
                <a:cubicBezTo>
                  <a:pt x="3245123" y="2551263"/>
                  <a:pt x="3244789" y="2549358"/>
                  <a:pt x="3244121" y="2547453"/>
                </a:cubicBezTo>
                <a:cubicBezTo>
                  <a:pt x="3243787" y="2545548"/>
                  <a:pt x="3243119" y="2543643"/>
                  <a:pt x="3242785" y="2541738"/>
                </a:cubicBezTo>
                <a:lnTo>
                  <a:pt x="3241782" y="2536024"/>
                </a:lnTo>
                <a:cubicBezTo>
                  <a:pt x="3241448" y="2534119"/>
                  <a:pt x="3241448" y="2531897"/>
                  <a:pt x="3241114" y="2529992"/>
                </a:cubicBezTo>
                <a:cubicBezTo>
                  <a:pt x="3241114" y="2528087"/>
                  <a:pt x="3240780" y="2526182"/>
                  <a:pt x="3240780" y="2524277"/>
                </a:cubicBezTo>
                <a:lnTo>
                  <a:pt x="3240780" y="2518245"/>
                </a:lnTo>
                <a:lnTo>
                  <a:pt x="3240780" y="2512213"/>
                </a:lnTo>
                <a:cubicBezTo>
                  <a:pt x="3240780" y="2510308"/>
                  <a:pt x="3241114" y="2508403"/>
                  <a:pt x="3241114" y="2506498"/>
                </a:cubicBezTo>
                <a:cubicBezTo>
                  <a:pt x="3241448" y="2504593"/>
                  <a:pt x="3241448" y="2502689"/>
                  <a:pt x="3241782" y="2500784"/>
                </a:cubicBezTo>
                <a:cubicBezTo>
                  <a:pt x="3242116" y="2498879"/>
                  <a:pt x="3242450" y="2496656"/>
                  <a:pt x="3242785" y="2494752"/>
                </a:cubicBezTo>
                <a:cubicBezTo>
                  <a:pt x="3243119" y="2492847"/>
                  <a:pt x="3243787" y="2490942"/>
                  <a:pt x="3244121" y="2489037"/>
                </a:cubicBezTo>
                <a:cubicBezTo>
                  <a:pt x="3244789" y="2487132"/>
                  <a:pt x="3245123" y="2485227"/>
                  <a:pt x="3245791" y="2483322"/>
                </a:cubicBezTo>
                <a:cubicBezTo>
                  <a:pt x="3246459" y="2481417"/>
                  <a:pt x="3246793" y="2479195"/>
                  <a:pt x="3247461" y="2477290"/>
                </a:cubicBezTo>
                <a:cubicBezTo>
                  <a:pt x="3248130" y="2475385"/>
                  <a:pt x="3248798" y="2473798"/>
                  <a:pt x="3249466" y="2471893"/>
                </a:cubicBezTo>
                <a:cubicBezTo>
                  <a:pt x="3250468" y="2469988"/>
                  <a:pt x="3251136" y="2468401"/>
                  <a:pt x="3252138" y="2466496"/>
                </a:cubicBezTo>
                <a:cubicBezTo>
                  <a:pt x="3253141" y="2464591"/>
                  <a:pt x="3253809" y="2463004"/>
                  <a:pt x="3254811" y="2461099"/>
                </a:cubicBezTo>
                <a:cubicBezTo>
                  <a:pt x="3255813" y="2459194"/>
                  <a:pt x="3256815" y="2457606"/>
                  <a:pt x="3257818" y="2455702"/>
                </a:cubicBezTo>
                <a:cubicBezTo>
                  <a:pt x="3258820" y="2453797"/>
                  <a:pt x="3259822" y="2452209"/>
                  <a:pt x="3260824" y="2450304"/>
                </a:cubicBezTo>
                <a:cubicBezTo>
                  <a:pt x="3261826" y="2448717"/>
                  <a:pt x="3263163" y="2447130"/>
                  <a:pt x="3264165" y="2445542"/>
                </a:cubicBezTo>
                <a:cubicBezTo>
                  <a:pt x="3265501" y="2443955"/>
                  <a:pt x="3266837" y="2442050"/>
                  <a:pt x="3268174" y="2440463"/>
                </a:cubicBezTo>
                <a:lnTo>
                  <a:pt x="3272182" y="2435700"/>
                </a:lnTo>
                <a:cubicBezTo>
                  <a:pt x="3273519" y="2434113"/>
                  <a:pt x="3275189" y="2432843"/>
                  <a:pt x="3276525" y="2431256"/>
                </a:cubicBezTo>
                <a:cubicBezTo>
                  <a:pt x="3278196" y="2429668"/>
                  <a:pt x="3279866" y="2428398"/>
                  <a:pt x="3281536" y="2426811"/>
                </a:cubicBezTo>
                <a:lnTo>
                  <a:pt x="3285879" y="2422684"/>
                </a:lnTo>
                <a:lnTo>
                  <a:pt x="3290890" y="2418874"/>
                </a:lnTo>
                <a:cubicBezTo>
                  <a:pt x="3292560" y="2417604"/>
                  <a:pt x="3294565" y="2416652"/>
                  <a:pt x="3296235" y="2415382"/>
                </a:cubicBezTo>
                <a:cubicBezTo>
                  <a:pt x="3297906" y="2414429"/>
                  <a:pt x="3299576" y="2413159"/>
                  <a:pt x="3301246" y="2412207"/>
                </a:cubicBezTo>
                <a:cubicBezTo>
                  <a:pt x="3302917" y="2411255"/>
                  <a:pt x="3304921" y="2410302"/>
                  <a:pt x="3306591" y="2409350"/>
                </a:cubicBezTo>
                <a:cubicBezTo>
                  <a:pt x="3308262" y="2408397"/>
                  <a:pt x="3310266" y="2407445"/>
                  <a:pt x="3311936" y="2406492"/>
                </a:cubicBezTo>
                <a:cubicBezTo>
                  <a:pt x="3313607" y="2405857"/>
                  <a:pt x="3315611" y="2404905"/>
                  <a:pt x="3317281" y="2404270"/>
                </a:cubicBezTo>
                <a:cubicBezTo>
                  <a:pt x="3319286" y="2403635"/>
                  <a:pt x="3321290" y="2402683"/>
                  <a:pt x="3323295" y="2402048"/>
                </a:cubicBezTo>
                <a:cubicBezTo>
                  <a:pt x="3324965" y="2401413"/>
                  <a:pt x="3326969" y="2400778"/>
                  <a:pt x="3328640" y="2400143"/>
                </a:cubicBezTo>
                <a:cubicBezTo>
                  <a:pt x="3330644" y="2399825"/>
                  <a:pt x="3332648" y="2399190"/>
                  <a:pt x="3334653" y="2398873"/>
                </a:cubicBezTo>
                <a:cubicBezTo>
                  <a:pt x="3336657" y="2398238"/>
                  <a:pt x="3338328" y="2397920"/>
                  <a:pt x="3340332" y="2397285"/>
                </a:cubicBezTo>
                <a:lnTo>
                  <a:pt x="3346011" y="2396333"/>
                </a:lnTo>
                <a:cubicBezTo>
                  <a:pt x="3348016" y="2396016"/>
                  <a:pt x="3350020" y="2396016"/>
                  <a:pt x="3352024" y="2395698"/>
                </a:cubicBezTo>
                <a:cubicBezTo>
                  <a:pt x="3354029" y="2395698"/>
                  <a:pt x="3355699" y="2395381"/>
                  <a:pt x="3357703" y="2395381"/>
                </a:cubicBezTo>
                <a:lnTo>
                  <a:pt x="3364051" y="2395381"/>
                </a:lnTo>
                <a:lnTo>
                  <a:pt x="3369730" y="2395381"/>
                </a:lnTo>
                <a:cubicBezTo>
                  <a:pt x="3371734" y="2395381"/>
                  <a:pt x="3373739" y="2395698"/>
                  <a:pt x="3375743" y="2395698"/>
                </a:cubicBezTo>
                <a:cubicBezTo>
                  <a:pt x="3377747" y="2396016"/>
                  <a:pt x="3379418" y="2396016"/>
                  <a:pt x="3381422" y="2396333"/>
                </a:cubicBezTo>
                <a:lnTo>
                  <a:pt x="3387101" y="2397285"/>
                </a:lnTo>
                <a:cubicBezTo>
                  <a:pt x="3389106" y="2397920"/>
                  <a:pt x="3391110" y="2398238"/>
                  <a:pt x="3393114" y="2398873"/>
                </a:cubicBezTo>
                <a:cubicBezTo>
                  <a:pt x="3395119" y="2399190"/>
                  <a:pt x="3396789" y="2399825"/>
                  <a:pt x="3398794" y="2400143"/>
                </a:cubicBezTo>
                <a:lnTo>
                  <a:pt x="3404807" y="2402048"/>
                </a:lnTo>
                <a:cubicBezTo>
                  <a:pt x="3406477" y="2402683"/>
                  <a:pt x="3408482" y="2403635"/>
                  <a:pt x="3410152" y="2404270"/>
                </a:cubicBezTo>
                <a:cubicBezTo>
                  <a:pt x="3412156" y="2404905"/>
                  <a:pt x="3413827" y="2405857"/>
                  <a:pt x="3415831" y="2406492"/>
                </a:cubicBezTo>
                <a:cubicBezTo>
                  <a:pt x="3417501" y="2407445"/>
                  <a:pt x="3419506" y="2408397"/>
                  <a:pt x="3421176" y="2409350"/>
                </a:cubicBezTo>
                <a:lnTo>
                  <a:pt x="3426187" y="2412207"/>
                </a:lnTo>
                <a:cubicBezTo>
                  <a:pt x="3428191" y="2413159"/>
                  <a:pt x="3429862" y="2414429"/>
                  <a:pt x="3431866" y="2415382"/>
                </a:cubicBezTo>
                <a:cubicBezTo>
                  <a:pt x="3433537" y="2416652"/>
                  <a:pt x="3434873" y="2417604"/>
                  <a:pt x="3436543" y="2418874"/>
                </a:cubicBezTo>
                <a:lnTo>
                  <a:pt x="3441554" y="2422684"/>
                </a:lnTo>
                <a:cubicBezTo>
                  <a:pt x="3443224" y="2423954"/>
                  <a:pt x="3444895" y="2425541"/>
                  <a:pt x="3446565" y="2426811"/>
                </a:cubicBezTo>
                <a:cubicBezTo>
                  <a:pt x="3447901" y="2428398"/>
                  <a:pt x="3449572" y="2429668"/>
                  <a:pt x="3450908" y="2431256"/>
                </a:cubicBezTo>
                <a:lnTo>
                  <a:pt x="4169819" y="3149076"/>
                </a:lnTo>
                <a:lnTo>
                  <a:pt x="4174496" y="3153521"/>
                </a:lnTo>
                <a:cubicBezTo>
                  <a:pt x="4176167" y="3154791"/>
                  <a:pt x="4177503" y="3156378"/>
                  <a:pt x="4179173" y="3157648"/>
                </a:cubicBezTo>
                <a:lnTo>
                  <a:pt x="4184184" y="3161458"/>
                </a:lnTo>
                <a:cubicBezTo>
                  <a:pt x="4185855" y="3162728"/>
                  <a:pt x="4187525" y="3163680"/>
                  <a:pt x="4189195" y="3164950"/>
                </a:cubicBezTo>
                <a:cubicBezTo>
                  <a:pt x="4190866" y="3166220"/>
                  <a:pt x="4192870" y="3167172"/>
                  <a:pt x="4194540" y="3168442"/>
                </a:cubicBezTo>
                <a:cubicBezTo>
                  <a:pt x="4196211" y="3169395"/>
                  <a:pt x="4197881" y="3170030"/>
                  <a:pt x="4199551" y="3170982"/>
                </a:cubicBezTo>
                <a:cubicBezTo>
                  <a:pt x="4201222" y="3171935"/>
                  <a:pt x="4203226" y="3172887"/>
                  <a:pt x="4204896" y="3173840"/>
                </a:cubicBezTo>
                <a:cubicBezTo>
                  <a:pt x="4206901" y="3174474"/>
                  <a:pt x="4208571" y="3175427"/>
                  <a:pt x="4210576" y="3176062"/>
                </a:cubicBezTo>
                <a:cubicBezTo>
                  <a:pt x="4212580" y="3176697"/>
                  <a:pt x="4214250" y="3177649"/>
                  <a:pt x="4216255" y="3178284"/>
                </a:cubicBezTo>
                <a:cubicBezTo>
                  <a:pt x="4218259" y="3178919"/>
                  <a:pt x="4219929" y="3179554"/>
                  <a:pt x="4221934" y="3180189"/>
                </a:cubicBezTo>
                <a:cubicBezTo>
                  <a:pt x="4223938" y="3180824"/>
                  <a:pt x="4225609" y="3181142"/>
                  <a:pt x="4227613" y="3181776"/>
                </a:cubicBezTo>
                <a:cubicBezTo>
                  <a:pt x="4229617" y="3182094"/>
                  <a:pt x="4231288" y="3182729"/>
                  <a:pt x="4233292" y="3183046"/>
                </a:cubicBezTo>
                <a:lnTo>
                  <a:pt x="4239305" y="3183999"/>
                </a:lnTo>
                <a:cubicBezTo>
                  <a:pt x="4241310" y="3184316"/>
                  <a:pt x="4242980" y="3184316"/>
                  <a:pt x="4244984" y="3184634"/>
                </a:cubicBezTo>
                <a:cubicBezTo>
                  <a:pt x="4246989" y="3184634"/>
                  <a:pt x="4248993" y="3184951"/>
                  <a:pt x="4250998" y="3184951"/>
                </a:cubicBezTo>
                <a:cubicBezTo>
                  <a:pt x="4253002" y="3184951"/>
                  <a:pt x="4255006" y="3185269"/>
                  <a:pt x="4257011" y="3185269"/>
                </a:cubicBezTo>
                <a:cubicBezTo>
                  <a:pt x="4259015" y="3185269"/>
                  <a:pt x="4261020" y="3184951"/>
                  <a:pt x="4263024" y="3184951"/>
                </a:cubicBezTo>
                <a:cubicBezTo>
                  <a:pt x="4265028" y="3184951"/>
                  <a:pt x="4266699" y="3184634"/>
                  <a:pt x="4268703" y="3184634"/>
                </a:cubicBezTo>
                <a:cubicBezTo>
                  <a:pt x="4270707" y="3184316"/>
                  <a:pt x="4272378" y="3184316"/>
                  <a:pt x="4274382" y="3183999"/>
                </a:cubicBezTo>
                <a:lnTo>
                  <a:pt x="4280395" y="3183046"/>
                </a:lnTo>
                <a:cubicBezTo>
                  <a:pt x="4282400" y="3182729"/>
                  <a:pt x="4284070" y="3182094"/>
                  <a:pt x="4286075" y="3181776"/>
                </a:cubicBezTo>
                <a:cubicBezTo>
                  <a:pt x="4288079" y="3181142"/>
                  <a:pt x="4290083" y="3180824"/>
                  <a:pt x="4292088" y="3180189"/>
                </a:cubicBezTo>
                <a:cubicBezTo>
                  <a:pt x="4294092" y="3179554"/>
                  <a:pt x="4295762" y="3178919"/>
                  <a:pt x="4297767" y="3178284"/>
                </a:cubicBezTo>
                <a:cubicBezTo>
                  <a:pt x="4299771" y="3177649"/>
                  <a:pt x="4301442" y="3176697"/>
                  <a:pt x="4303446" y="3176062"/>
                </a:cubicBezTo>
                <a:cubicBezTo>
                  <a:pt x="4305116" y="3175427"/>
                  <a:pt x="4307121" y="3174474"/>
                  <a:pt x="4308791" y="3173840"/>
                </a:cubicBezTo>
                <a:cubicBezTo>
                  <a:pt x="4310461" y="3172887"/>
                  <a:pt x="4312466" y="3171935"/>
                  <a:pt x="4314136" y="3170982"/>
                </a:cubicBezTo>
                <a:cubicBezTo>
                  <a:pt x="4316140" y="3170030"/>
                  <a:pt x="4317811" y="3169395"/>
                  <a:pt x="4319815" y="3168442"/>
                </a:cubicBezTo>
                <a:cubicBezTo>
                  <a:pt x="4321486" y="3167172"/>
                  <a:pt x="4323156" y="3166220"/>
                  <a:pt x="4324826" y="3164950"/>
                </a:cubicBezTo>
                <a:cubicBezTo>
                  <a:pt x="4326497" y="3163680"/>
                  <a:pt x="4327833" y="3162728"/>
                  <a:pt x="4329503" y="3161458"/>
                </a:cubicBezTo>
                <a:cubicBezTo>
                  <a:pt x="4331173" y="3160188"/>
                  <a:pt x="4333178" y="3158918"/>
                  <a:pt x="4334848" y="3157648"/>
                </a:cubicBezTo>
                <a:cubicBezTo>
                  <a:pt x="4336519" y="3156378"/>
                  <a:pt x="4337855" y="3154791"/>
                  <a:pt x="4339525" y="3153521"/>
                </a:cubicBezTo>
                <a:lnTo>
                  <a:pt x="4344202" y="3149076"/>
                </a:lnTo>
                <a:cubicBezTo>
                  <a:pt x="4345538" y="3147489"/>
                  <a:pt x="4347209" y="3146219"/>
                  <a:pt x="4348545" y="3144631"/>
                </a:cubicBezTo>
                <a:lnTo>
                  <a:pt x="4352554" y="3139869"/>
                </a:lnTo>
                <a:cubicBezTo>
                  <a:pt x="4353890" y="3138282"/>
                  <a:pt x="4354892" y="3136377"/>
                  <a:pt x="4356228" y="3134790"/>
                </a:cubicBezTo>
                <a:cubicBezTo>
                  <a:pt x="4357565" y="3133202"/>
                  <a:pt x="4358567" y="3131615"/>
                  <a:pt x="4359903" y="3130027"/>
                </a:cubicBezTo>
                <a:cubicBezTo>
                  <a:pt x="4360905" y="3128440"/>
                  <a:pt x="4362242" y="3126535"/>
                  <a:pt x="4363244" y="3124948"/>
                </a:cubicBezTo>
                <a:cubicBezTo>
                  <a:pt x="4364246" y="3123043"/>
                  <a:pt x="4364914" y="3121455"/>
                  <a:pt x="4365916" y="3119551"/>
                </a:cubicBezTo>
                <a:cubicBezTo>
                  <a:pt x="4366919" y="3117646"/>
                  <a:pt x="4367587" y="3115741"/>
                  <a:pt x="4368589" y="3113836"/>
                </a:cubicBezTo>
                <a:cubicBezTo>
                  <a:pt x="4369591" y="3111931"/>
                  <a:pt x="4370259" y="3110344"/>
                  <a:pt x="4371261" y="3108439"/>
                </a:cubicBezTo>
                <a:cubicBezTo>
                  <a:pt x="4371930" y="3106534"/>
                  <a:pt x="4372598" y="3104947"/>
                  <a:pt x="4373266" y="3103042"/>
                </a:cubicBezTo>
                <a:cubicBezTo>
                  <a:pt x="4373934" y="3101137"/>
                  <a:pt x="4374602" y="3098914"/>
                  <a:pt x="4375270" y="3097010"/>
                </a:cubicBezTo>
                <a:cubicBezTo>
                  <a:pt x="4375604" y="3095105"/>
                  <a:pt x="4376272" y="3093200"/>
                  <a:pt x="4376606" y="3091295"/>
                </a:cubicBezTo>
                <a:cubicBezTo>
                  <a:pt x="4376941" y="3089390"/>
                  <a:pt x="4377609" y="3087485"/>
                  <a:pt x="4377943" y="3085580"/>
                </a:cubicBezTo>
                <a:lnTo>
                  <a:pt x="4378945" y="3079866"/>
                </a:lnTo>
                <a:cubicBezTo>
                  <a:pt x="4379279" y="3077961"/>
                  <a:pt x="4379279" y="3075738"/>
                  <a:pt x="4379613" y="3073834"/>
                </a:cubicBezTo>
                <a:cubicBezTo>
                  <a:pt x="4379613" y="3071929"/>
                  <a:pt x="4379947" y="3070024"/>
                  <a:pt x="4379947" y="3068119"/>
                </a:cubicBezTo>
                <a:cubicBezTo>
                  <a:pt x="4379947" y="3066214"/>
                  <a:pt x="4380281" y="3064309"/>
                  <a:pt x="4380281" y="3062404"/>
                </a:cubicBezTo>
                <a:cubicBezTo>
                  <a:pt x="4380281" y="3060182"/>
                  <a:pt x="4379947" y="3058277"/>
                  <a:pt x="4379947" y="3056055"/>
                </a:cubicBezTo>
                <a:cubicBezTo>
                  <a:pt x="4379947" y="3054150"/>
                  <a:pt x="4379613" y="3052245"/>
                  <a:pt x="4379613" y="3050340"/>
                </a:cubicBezTo>
                <a:cubicBezTo>
                  <a:pt x="4379279" y="3048435"/>
                  <a:pt x="4379279" y="3046530"/>
                  <a:pt x="4378945" y="3044625"/>
                </a:cubicBezTo>
                <a:cubicBezTo>
                  <a:pt x="4378611" y="3042721"/>
                  <a:pt x="4378277" y="3040498"/>
                  <a:pt x="4377943" y="3038593"/>
                </a:cubicBezTo>
                <a:cubicBezTo>
                  <a:pt x="4377609" y="3036688"/>
                  <a:pt x="4376941" y="3034784"/>
                  <a:pt x="4376606" y="3032879"/>
                </a:cubicBezTo>
                <a:cubicBezTo>
                  <a:pt x="4376272" y="3030974"/>
                  <a:pt x="4375604" y="3029069"/>
                  <a:pt x="4375270" y="3027164"/>
                </a:cubicBezTo>
                <a:lnTo>
                  <a:pt x="4373266" y="3021449"/>
                </a:lnTo>
                <a:lnTo>
                  <a:pt x="4371261" y="3015735"/>
                </a:lnTo>
                <a:cubicBezTo>
                  <a:pt x="4370259" y="3013830"/>
                  <a:pt x="4369591" y="3012243"/>
                  <a:pt x="4368589" y="3010338"/>
                </a:cubicBezTo>
                <a:cubicBezTo>
                  <a:pt x="4367587" y="3008433"/>
                  <a:pt x="4366919" y="3006845"/>
                  <a:pt x="4365916" y="3004941"/>
                </a:cubicBezTo>
                <a:cubicBezTo>
                  <a:pt x="4364914" y="3003036"/>
                  <a:pt x="4364246" y="3001448"/>
                  <a:pt x="4363244" y="2999543"/>
                </a:cubicBezTo>
                <a:cubicBezTo>
                  <a:pt x="4362242" y="2997956"/>
                  <a:pt x="4360905" y="2996051"/>
                  <a:pt x="4359903" y="2994464"/>
                </a:cubicBezTo>
                <a:cubicBezTo>
                  <a:pt x="4358567" y="2992876"/>
                  <a:pt x="4357565" y="2990971"/>
                  <a:pt x="4356228" y="2989384"/>
                </a:cubicBezTo>
                <a:cubicBezTo>
                  <a:pt x="4354892" y="2987797"/>
                  <a:pt x="4353890" y="2986209"/>
                  <a:pt x="4352554" y="2984622"/>
                </a:cubicBezTo>
                <a:lnTo>
                  <a:pt x="4348545" y="2979860"/>
                </a:lnTo>
                <a:cubicBezTo>
                  <a:pt x="4347209" y="2978272"/>
                  <a:pt x="4345538" y="2976685"/>
                  <a:pt x="4344202" y="2975098"/>
                </a:cubicBezTo>
                <a:lnTo>
                  <a:pt x="4244650" y="2875727"/>
                </a:lnTo>
                <a:lnTo>
                  <a:pt x="3995771" y="2627140"/>
                </a:lnTo>
                <a:cubicBezTo>
                  <a:pt x="3994434" y="2625553"/>
                  <a:pt x="3992764" y="2624283"/>
                  <a:pt x="3991428" y="2622696"/>
                </a:cubicBezTo>
                <a:lnTo>
                  <a:pt x="3987419" y="2617933"/>
                </a:lnTo>
                <a:lnTo>
                  <a:pt x="3983410" y="2613171"/>
                </a:lnTo>
                <a:cubicBezTo>
                  <a:pt x="3982408" y="2611584"/>
                  <a:pt x="3981072" y="2609679"/>
                  <a:pt x="3980070" y="2608092"/>
                </a:cubicBezTo>
                <a:cubicBezTo>
                  <a:pt x="3979067" y="2606504"/>
                  <a:pt x="3978065" y="2604599"/>
                  <a:pt x="3977063" y="2603012"/>
                </a:cubicBezTo>
                <a:cubicBezTo>
                  <a:pt x="3976061" y="2601107"/>
                  <a:pt x="3974724" y="2599202"/>
                  <a:pt x="3973722" y="2597297"/>
                </a:cubicBezTo>
                <a:cubicBezTo>
                  <a:pt x="3972720" y="2595392"/>
                  <a:pt x="3972052" y="2593805"/>
                  <a:pt x="3971050" y="2591900"/>
                </a:cubicBezTo>
                <a:cubicBezTo>
                  <a:pt x="3970382" y="2589995"/>
                  <a:pt x="3969379" y="2588408"/>
                  <a:pt x="3968711" y="2586503"/>
                </a:cubicBezTo>
                <a:cubicBezTo>
                  <a:pt x="3968043" y="2584598"/>
                  <a:pt x="3967375" y="2583011"/>
                  <a:pt x="3966707" y="2581106"/>
                </a:cubicBezTo>
                <a:cubicBezTo>
                  <a:pt x="3966039" y="2579201"/>
                  <a:pt x="3965705" y="2576979"/>
                  <a:pt x="3965037" y="2575074"/>
                </a:cubicBezTo>
                <a:cubicBezTo>
                  <a:pt x="3964368" y="2573169"/>
                  <a:pt x="3964034" y="2571581"/>
                  <a:pt x="3963366" y="2569677"/>
                </a:cubicBezTo>
                <a:cubicBezTo>
                  <a:pt x="3963032" y="2567772"/>
                  <a:pt x="3962364" y="2565867"/>
                  <a:pt x="3962030" y="2563962"/>
                </a:cubicBezTo>
                <a:lnTo>
                  <a:pt x="3961028" y="2558247"/>
                </a:lnTo>
                <a:cubicBezTo>
                  <a:pt x="3960694" y="2556025"/>
                  <a:pt x="3960360" y="2554120"/>
                  <a:pt x="3960026" y="2551898"/>
                </a:cubicBezTo>
                <a:cubicBezTo>
                  <a:pt x="3960026" y="2549993"/>
                  <a:pt x="3959691" y="2548088"/>
                  <a:pt x="3959691" y="2546183"/>
                </a:cubicBezTo>
                <a:lnTo>
                  <a:pt x="3959691" y="2540469"/>
                </a:lnTo>
                <a:lnTo>
                  <a:pt x="3959691" y="2534436"/>
                </a:lnTo>
                <a:cubicBezTo>
                  <a:pt x="3959691" y="2532532"/>
                  <a:pt x="3960026" y="2530309"/>
                  <a:pt x="3960026" y="2528404"/>
                </a:cubicBezTo>
                <a:lnTo>
                  <a:pt x="3961028" y="2522690"/>
                </a:lnTo>
                <a:cubicBezTo>
                  <a:pt x="3961362" y="2520785"/>
                  <a:pt x="3961696" y="2518562"/>
                  <a:pt x="3962030" y="2516658"/>
                </a:cubicBezTo>
                <a:cubicBezTo>
                  <a:pt x="3962364" y="2514753"/>
                  <a:pt x="3963032" y="2512848"/>
                  <a:pt x="3963366" y="2510943"/>
                </a:cubicBezTo>
                <a:cubicBezTo>
                  <a:pt x="3964034" y="2509038"/>
                  <a:pt x="3964368" y="2507133"/>
                  <a:pt x="3965037" y="2505228"/>
                </a:cubicBezTo>
                <a:cubicBezTo>
                  <a:pt x="3965705" y="2503323"/>
                  <a:pt x="3966039" y="2501419"/>
                  <a:pt x="3966707" y="2499514"/>
                </a:cubicBezTo>
                <a:cubicBezTo>
                  <a:pt x="3967375" y="2497609"/>
                  <a:pt x="3968043" y="2496021"/>
                  <a:pt x="3968711" y="2494117"/>
                </a:cubicBezTo>
                <a:cubicBezTo>
                  <a:pt x="3969379" y="2492212"/>
                  <a:pt x="3970382" y="2490307"/>
                  <a:pt x="3971050" y="2488402"/>
                </a:cubicBezTo>
                <a:cubicBezTo>
                  <a:pt x="3972052" y="2486815"/>
                  <a:pt x="3972720" y="2484910"/>
                  <a:pt x="3973722" y="2483322"/>
                </a:cubicBezTo>
                <a:cubicBezTo>
                  <a:pt x="3974724" y="2481417"/>
                  <a:pt x="3976061" y="2479513"/>
                  <a:pt x="3977063" y="2477608"/>
                </a:cubicBezTo>
                <a:cubicBezTo>
                  <a:pt x="3978065" y="2476020"/>
                  <a:pt x="3979067" y="2474115"/>
                  <a:pt x="3980070" y="2472528"/>
                </a:cubicBezTo>
                <a:cubicBezTo>
                  <a:pt x="3981072" y="2470941"/>
                  <a:pt x="3982408" y="2469036"/>
                  <a:pt x="3983410" y="2467448"/>
                </a:cubicBezTo>
                <a:lnTo>
                  <a:pt x="3987419" y="2462686"/>
                </a:lnTo>
                <a:lnTo>
                  <a:pt x="3991428" y="2457924"/>
                </a:lnTo>
                <a:cubicBezTo>
                  <a:pt x="3992764" y="2456337"/>
                  <a:pt x="3994434" y="2454749"/>
                  <a:pt x="3995771" y="2453162"/>
                </a:cubicBezTo>
                <a:cubicBezTo>
                  <a:pt x="3997441" y="2451892"/>
                  <a:pt x="3998777" y="2450304"/>
                  <a:pt x="4000448" y="2449035"/>
                </a:cubicBezTo>
                <a:cubicBezTo>
                  <a:pt x="4002118" y="2447765"/>
                  <a:pt x="4003788" y="2446177"/>
                  <a:pt x="4005459" y="2444907"/>
                </a:cubicBezTo>
                <a:cubicBezTo>
                  <a:pt x="4007129" y="2443637"/>
                  <a:pt x="4008465" y="2442367"/>
                  <a:pt x="4010135" y="2441098"/>
                </a:cubicBezTo>
                <a:lnTo>
                  <a:pt x="4015146" y="2437288"/>
                </a:lnTo>
                <a:cubicBezTo>
                  <a:pt x="4016817" y="2436335"/>
                  <a:pt x="4018821" y="2435383"/>
                  <a:pt x="4020492" y="2434430"/>
                </a:cubicBezTo>
                <a:cubicBezTo>
                  <a:pt x="4022162" y="2433478"/>
                  <a:pt x="4023832" y="2432208"/>
                  <a:pt x="4025503" y="2431256"/>
                </a:cubicBezTo>
                <a:cubicBezTo>
                  <a:pt x="4027507" y="2430303"/>
                  <a:pt x="4029177" y="2429351"/>
                  <a:pt x="4031182" y="2428398"/>
                </a:cubicBezTo>
                <a:cubicBezTo>
                  <a:pt x="4032852" y="2427763"/>
                  <a:pt x="4034856" y="2426811"/>
                  <a:pt x="4036527" y="2426176"/>
                </a:cubicBezTo>
                <a:cubicBezTo>
                  <a:pt x="4038531" y="2425541"/>
                  <a:pt x="4040201" y="2424589"/>
                  <a:pt x="4042206" y="2423954"/>
                </a:cubicBezTo>
                <a:cubicBezTo>
                  <a:pt x="4044210" y="2423319"/>
                  <a:pt x="4045881" y="2423001"/>
                  <a:pt x="4047885" y="2422366"/>
                </a:cubicBezTo>
                <a:cubicBezTo>
                  <a:pt x="4049889" y="2421731"/>
                  <a:pt x="4051560" y="2421096"/>
                  <a:pt x="4053564" y="2420461"/>
                </a:cubicBezTo>
                <a:lnTo>
                  <a:pt x="4059577" y="2419509"/>
                </a:lnTo>
                <a:lnTo>
                  <a:pt x="4065256" y="2418557"/>
                </a:lnTo>
                <a:cubicBezTo>
                  <a:pt x="4067261" y="2418239"/>
                  <a:pt x="4069265" y="2418239"/>
                  <a:pt x="4071270" y="2417922"/>
                </a:cubicBezTo>
                <a:cubicBezTo>
                  <a:pt x="4073274" y="2417604"/>
                  <a:pt x="4074944" y="2417604"/>
                  <a:pt x="4076949" y="2417287"/>
                </a:cubicBezTo>
                <a:lnTo>
                  <a:pt x="4082962" y="2417287"/>
                </a:lnTo>
                <a:lnTo>
                  <a:pt x="4088975" y="2417287"/>
                </a:lnTo>
                <a:cubicBezTo>
                  <a:pt x="4090980" y="2417604"/>
                  <a:pt x="4092650" y="2417604"/>
                  <a:pt x="4094654" y="2417922"/>
                </a:cubicBezTo>
                <a:cubicBezTo>
                  <a:pt x="4096659" y="2418239"/>
                  <a:pt x="4098663" y="2418239"/>
                  <a:pt x="4100668" y="2418557"/>
                </a:cubicBezTo>
                <a:lnTo>
                  <a:pt x="4106347" y="2419509"/>
                </a:lnTo>
                <a:lnTo>
                  <a:pt x="4112360" y="2420461"/>
                </a:lnTo>
                <a:cubicBezTo>
                  <a:pt x="4114364" y="2421096"/>
                  <a:pt x="4116035" y="2421731"/>
                  <a:pt x="4118039" y="2422366"/>
                </a:cubicBezTo>
                <a:cubicBezTo>
                  <a:pt x="4120043" y="2423001"/>
                  <a:pt x="4121714" y="2423319"/>
                  <a:pt x="4123718" y="2423954"/>
                </a:cubicBezTo>
                <a:cubicBezTo>
                  <a:pt x="4125723" y="2424589"/>
                  <a:pt x="4127393" y="2425541"/>
                  <a:pt x="4129397" y="2426176"/>
                </a:cubicBezTo>
                <a:cubicBezTo>
                  <a:pt x="4131068" y="2426811"/>
                  <a:pt x="4133072" y="2427763"/>
                  <a:pt x="4134742" y="2428398"/>
                </a:cubicBezTo>
                <a:cubicBezTo>
                  <a:pt x="4136747" y="2429351"/>
                  <a:pt x="4138417" y="2430303"/>
                  <a:pt x="4140421" y="2431256"/>
                </a:cubicBezTo>
                <a:cubicBezTo>
                  <a:pt x="4142092" y="2432208"/>
                  <a:pt x="4144096" y="2433478"/>
                  <a:pt x="4145767" y="2434430"/>
                </a:cubicBezTo>
                <a:lnTo>
                  <a:pt x="4150778" y="2437288"/>
                </a:lnTo>
                <a:lnTo>
                  <a:pt x="4155789" y="2441098"/>
                </a:lnTo>
                <a:lnTo>
                  <a:pt x="4160800" y="2444907"/>
                </a:lnTo>
                <a:cubicBezTo>
                  <a:pt x="4162470" y="2446177"/>
                  <a:pt x="4163806" y="2447765"/>
                  <a:pt x="4165476" y="2449035"/>
                </a:cubicBezTo>
                <a:cubicBezTo>
                  <a:pt x="4167147" y="2450304"/>
                  <a:pt x="4168483" y="2451892"/>
                  <a:pt x="4170153" y="2453162"/>
                </a:cubicBezTo>
                <a:lnTo>
                  <a:pt x="4969908" y="3252257"/>
                </a:lnTo>
                <a:lnTo>
                  <a:pt x="5037736" y="3319991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 7">
            <a:extLst>
              <a:ext uri="{FF2B5EF4-FFF2-40B4-BE49-F238E27FC236}">
                <a16:creationId xmlns="" xmlns:a16="http://schemas.microsoft.com/office/drawing/2014/main" id="{FE884A75-A388-4694-AA3C-63A8B13669A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82995" y="0"/>
            <a:ext cx="3140546" cy="2959100"/>
          </a:xfrm>
          <a:custGeom>
            <a:avLst/>
            <a:gdLst>
              <a:gd name="T0" fmla="*/ 9290 w 9400"/>
              <a:gd name="T1" fmla="*/ 9207 h 9322"/>
              <a:gd name="T2" fmla="*/ 9276 w 9400"/>
              <a:gd name="T3" fmla="*/ 9221 h 9322"/>
              <a:gd name="T4" fmla="*/ 9246 w 9400"/>
              <a:gd name="T5" fmla="*/ 9247 h 9322"/>
              <a:gd name="T6" fmla="*/ 9215 w 9400"/>
              <a:gd name="T7" fmla="*/ 9269 h 9322"/>
              <a:gd name="T8" fmla="*/ 9183 w 9400"/>
              <a:gd name="T9" fmla="*/ 9287 h 9322"/>
              <a:gd name="T10" fmla="*/ 9149 w 9400"/>
              <a:gd name="T11" fmla="*/ 9301 h 9322"/>
              <a:gd name="T12" fmla="*/ 9114 w 9400"/>
              <a:gd name="T13" fmla="*/ 9312 h 9322"/>
              <a:gd name="T14" fmla="*/ 9079 w 9400"/>
              <a:gd name="T15" fmla="*/ 9319 h 9322"/>
              <a:gd name="T16" fmla="*/ 9043 w 9400"/>
              <a:gd name="T17" fmla="*/ 9322 h 9322"/>
              <a:gd name="T18" fmla="*/ 9007 w 9400"/>
              <a:gd name="T19" fmla="*/ 9322 h 9322"/>
              <a:gd name="T20" fmla="*/ 8971 w 9400"/>
              <a:gd name="T21" fmla="*/ 9319 h 9322"/>
              <a:gd name="T22" fmla="*/ 8937 w 9400"/>
              <a:gd name="T23" fmla="*/ 9312 h 9322"/>
              <a:gd name="T24" fmla="*/ 8902 w 9400"/>
              <a:gd name="T25" fmla="*/ 9301 h 9322"/>
              <a:gd name="T26" fmla="*/ 8868 w 9400"/>
              <a:gd name="T27" fmla="*/ 9287 h 9322"/>
              <a:gd name="T28" fmla="*/ 8835 w 9400"/>
              <a:gd name="T29" fmla="*/ 9269 h 9322"/>
              <a:gd name="T30" fmla="*/ 8804 w 9400"/>
              <a:gd name="T31" fmla="*/ 9247 h 9322"/>
              <a:gd name="T32" fmla="*/ 8775 w 9400"/>
              <a:gd name="T33" fmla="*/ 9221 h 9322"/>
              <a:gd name="T34" fmla="*/ 0 w 9400"/>
              <a:gd name="T35" fmla="*/ 0 h 9322"/>
              <a:gd name="T36" fmla="*/ 9290 w 9400"/>
              <a:gd name="T37" fmla="*/ 8651 h 9322"/>
              <a:gd name="T38" fmla="*/ 9303 w 9400"/>
              <a:gd name="T39" fmla="*/ 8666 h 9322"/>
              <a:gd name="T40" fmla="*/ 9327 w 9400"/>
              <a:gd name="T41" fmla="*/ 8696 h 9322"/>
              <a:gd name="T42" fmla="*/ 9348 w 9400"/>
              <a:gd name="T43" fmla="*/ 8730 h 9322"/>
              <a:gd name="T44" fmla="*/ 9365 w 9400"/>
              <a:gd name="T45" fmla="*/ 8764 h 9322"/>
              <a:gd name="T46" fmla="*/ 9378 w 9400"/>
              <a:gd name="T47" fmla="*/ 8800 h 9322"/>
              <a:gd name="T48" fmla="*/ 9389 w 9400"/>
              <a:gd name="T49" fmla="*/ 8835 h 9322"/>
              <a:gd name="T50" fmla="*/ 9396 w 9400"/>
              <a:gd name="T51" fmla="*/ 8873 h 9322"/>
              <a:gd name="T52" fmla="*/ 9399 w 9400"/>
              <a:gd name="T53" fmla="*/ 8911 h 9322"/>
              <a:gd name="T54" fmla="*/ 9399 w 9400"/>
              <a:gd name="T55" fmla="*/ 8949 h 9322"/>
              <a:gd name="T56" fmla="*/ 9396 w 9400"/>
              <a:gd name="T57" fmla="*/ 8986 h 9322"/>
              <a:gd name="T58" fmla="*/ 9389 w 9400"/>
              <a:gd name="T59" fmla="*/ 9023 h 9322"/>
              <a:gd name="T60" fmla="*/ 9378 w 9400"/>
              <a:gd name="T61" fmla="*/ 9060 h 9322"/>
              <a:gd name="T62" fmla="*/ 9365 w 9400"/>
              <a:gd name="T63" fmla="*/ 9095 h 9322"/>
              <a:gd name="T64" fmla="*/ 9348 w 9400"/>
              <a:gd name="T65" fmla="*/ 9130 h 9322"/>
              <a:gd name="T66" fmla="*/ 9327 w 9400"/>
              <a:gd name="T67" fmla="*/ 9162 h 9322"/>
              <a:gd name="T68" fmla="*/ 9303 w 9400"/>
              <a:gd name="T69" fmla="*/ 9193 h 9322"/>
              <a:gd name="T70" fmla="*/ 9290 w 9400"/>
              <a:gd name="T71" fmla="*/ 9207 h 9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00" h="9322">
                <a:moveTo>
                  <a:pt x="9290" y="9207"/>
                </a:moveTo>
                <a:lnTo>
                  <a:pt x="9290" y="9207"/>
                </a:lnTo>
                <a:lnTo>
                  <a:pt x="9290" y="9207"/>
                </a:lnTo>
                <a:lnTo>
                  <a:pt x="9276" y="9221"/>
                </a:lnTo>
                <a:lnTo>
                  <a:pt x="9261" y="9235"/>
                </a:lnTo>
                <a:lnTo>
                  <a:pt x="9246" y="9247"/>
                </a:lnTo>
                <a:lnTo>
                  <a:pt x="9231" y="9258"/>
                </a:lnTo>
                <a:lnTo>
                  <a:pt x="9215" y="9269"/>
                </a:lnTo>
                <a:lnTo>
                  <a:pt x="9199" y="9278"/>
                </a:lnTo>
                <a:lnTo>
                  <a:pt x="9183" y="9287"/>
                </a:lnTo>
                <a:lnTo>
                  <a:pt x="9166" y="9294"/>
                </a:lnTo>
                <a:lnTo>
                  <a:pt x="9149" y="9301"/>
                </a:lnTo>
                <a:lnTo>
                  <a:pt x="9131" y="9306"/>
                </a:lnTo>
                <a:lnTo>
                  <a:pt x="9114" y="9312"/>
                </a:lnTo>
                <a:lnTo>
                  <a:pt x="9096" y="9316"/>
                </a:lnTo>
                <a:lnTo>
                  <a:pt x="9079" y="9319"/>
                </a:lnTo>
                <a:lnTo>
                  <a:pt x="9061" y="9321"/>
                </a:lnTo>
                <a:lnTo>
                  <a:pt x="9043" y="9322"/>
                </a:lnTo>
                <a:lnTo>
                  <a:pt x="9025" y="9322"/>
                </a:lnTo>
                <a:lnTo>
                  <a:pt x="9007" y="9322"/>
                </a:lnTo>
                <a:lnTo>
                  <a:pt x="8989" y="9321"/>
                </a:lnTo>
                <a:lnTo>
                  <a:pt x="8971" y="9319"/>
                </a:lnTo>
                <a:lnTo>
                  <a:pt x="8954" y="9316"/>
                </a:lnTo>
                <a:lnTo>
                  <a:pt x="8937" y="9312"/>
                </a:lnTo>
                <a:lnTo>
                  <a:pt x="8919" y="9306"/>
                </a:lnTo>
                <a:lnTo>
                  <a:pt x="8902" y="9301"/>
                </a:lnTo>
                <a:lnTo>
                  <a:pt x="8884" y="9294"/>
                </a:lnTo>
                <a:lnTo>
                  <a:pt x="8868" y="9287"/>
                </a:lnTo>
                <a:lnTo>
                  <a:pt x="8851" y="9278"/>
                </a:lnTo>
                <a:lnTo>
                  <a:pt x="8835" y="9269"/>
                </a:lnTo>
                <a:lnTo>
                  <a:pt x="8820" y="9258"/>
                </a:lnTo>
                <a:lnTo>
                  <a:pt x="8804" y="9247"/>
                </a:lnTo>
                <a:lnTo>
                  <a:pt x="8789" y="9235"/>
                </a:lnTo>
                <a:lnTo>
                  <a:pt x="8775" y="9221"/>
                </a:lnTo>
                <a:lnTo>
                  <a:pt x="8760" y="9207"/>
                </a:lnTo>
                <a:lnTo>
                  <a:pt x="0" y="0"/>
                </a:lnTo>
                <a:lnTo>
                  <a:pt x="1059" y="0"/>
                </a:lnTo>
                <a:lnTo>
                  <a:pt x="9290" y="8651"/>
                </a:lnTo>
                <a:lnTo>
                  <a:pt x="9290" y="8651"/>
                </a:lnTo>
                <a:lnTo>
                  <a:pt x="9303" y="8666"/>
                </a:lnTo>
                <a:lnTo>
                  <a:pt x="9316" y="8681"/>
                </a:lnTo>
                <a:lnTo>
                  <a:pt x="9327" y="8696"/>
                </a:lnTo>
                <a:lnTo>
                  <a:pt x="9337" y="8713"/>
                </a:lnTo>
                <a:lnTo>
                  <a:pt x="9348" y="8730"/>
                </a:lnTo>
                <a:lnTo>
                  <a:pt x="9357" y="8747"/>
                </a:lnTo>
                <a:lnTo>
                  <a:pt x="9365" y="8764"/>
                </a:lnTo>
                <a:lnTo>
                  <a:pt x="9372" y="8782"/>
                </a:lnTo>
                <a:lnTo>
                  <a:pt x="9378" y="8800"/>
                </a:lnTo>
                <a:lnTo>
                  <a:pt x="9384" y="8817"/>
                </a:lnTo>
                <a:lnTo>
                  <a:pt x="9389" y="8835"/>
                </a:lnTo>
                <a:lnTo>
                  <a:pt x="9393" y="8855"/>
                </a:lnTo>
                <a:lnTo>
                  <a:pt x="9396" y="8873"/>
                </a:lnTo>
                <a:lnTo>
                  <a:pt x="9398" y="8891"/>
                </a:lnTo>
                <a:lnTo>
                  <a:pt x="9399" y="8911"/>
                </a:lnTo>
                <a:lnTo>
                  <a:pt x="9400" y="8929"/>
                </a:lnTo>
                <a:lnTo>
                  <a:pt x="9399" y="8949"/>
                </a:lnTo>
                <a:lnTo>
                  <a:pt x="9398" y="8967"/>
                </a:lnTo>
                <a:lnTo>
                  <a:pt x="9396" y="8986"/>
                </a:lnTo>
                <a:lnTo>
                  <a:pt x="9393" y="9005"/>
                </a:lnTo>
                <a:lnTo>
                  <a:pt x="9389" y="9023"/>
                </a:lnTo>
                <a:lnTo>
                  <a:pt x="9384" y="9041"/>
                </a:lnTo>
                <a:lnTo>
                  <a:pt x="9378" y="9060"/>
                </a:lnTo>
                <a:lnTo>
                  <a:pt x="9372" y="9078"/>
                </a:lnTo>
                <a:lnTo>
                  <a:pt x="9365" y="9095"/>
                </a:lnTo>
                <a:lnTo>
                  <a:pt x="9357" y="9112"/>
                </a:lnTo>
                <a:lnTo>
                  <a:pt x="9348" y="9130"/>
                </a:lnTo>
                <a:lnTo>
                  <a:pt x="9337" y="9146"/>
                </a:lnTo>
                <a:lnTo>
                  <a:pt x="9327" y="9162"/>
                </a:lnTo>
                <a:lnTo>
                  <a:pt x="9316" y="9178"/>
                </a:lnTo>
                <a:lnTo>
                  <a:pt x="9303" y="9193"/>
                </a:lnTo>
                <a:lnTo>
                  <a:pt x="9290" y="9207"/>
                </a:lnTo>
                <a:lnTo>
                  <a:pt x="9290" y="9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Freeform 9">
            <a:extLst>
              <a:ext uri="{FF2B5EF4-FFF2-40B4-BE49-F238E27FC236}">
                <a16:creationId xmlns="" xmlns:a16="http://schemas.microsoft.com/office/drawing/2014/main" id="{FB3459B0-92FF-4D00-B91D-795B01CFF52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65213" y="5729288"/>
            <a:ext cx="1317693" cy="1128713"/>
          </a:xfrm>
          <a:custGeom>
            <a:avLst/>
            <a:gdLst>
              <a:gd name="T0" fmla="*/ 107 w 3945"/>
              <a:gd name="T1" fmla="*/ 113 h 3556"/>
              <a:gd name="T2" fmla="*/ 135 w 3945"/>
              <a:gd name="T3" fmla="*/ 86 h 3556"/>
              <a:gd name="T4" fmla="*/ 165 w 3945"/>
              <a:gd name="T5" fmla="*/ 63 h 3556"/>
              <a:gd name="T6" fmla="*/ 197 w 3945"/>
              <a:gd name="T7" fmla="*/ 44 h 3556"/>
              <a:gd name="T8" fmla="*/ 229 w 3945"/>
              <a:gd name="T9" fmla="*/ 28 h 3556"/>
              <a:gd name="T10" fmla="*/ 263 w 3945"/>
              <a:gd name="T11" fmla="*/ 15 h 3556"/>
              <a:gd name="T12" fmla="*/ 298 w 3945"/>
              <a:gd name="T13" fmla="*/ 6 h 3556"/>
              <a:gd name="T14" fmla="*/ 333 w 3945"/>
              <a:gd name="T15" fmla="*/ 1 h 3556"/>
              <a:gd name="T16" fmla="*/ 368 w 3945"/>
              <a:gd name="T17" fmla="*/ 0 h 3556"/>
              <a:gd name="T18" fmla="*/ 404 w 3945"/>
              <a:gd name="T19" fmla="*/ 1 h 3556"/>
              <a:gd name="T20" fmla="*/ 438 w 3945"/>
              <a:gd name="T21" fmla="*/ 6 h 3556"/>
              <a:gd name="T22" fmla="*/ 473 w 3945"/>
              <a:gd name="T23" fmla="*/ 15 h 3556"/>
              <a:gd name="T24" fmla="*/ 507 w 3945"/>
              <a:gd name="T25" fmla="*/ 28 h 3556"/>
              <a:gd name="T26" fmla="*/ 540 w 3945"/>
              <a:gd name="T27" fmla="*/ 44 h 3556"/>
              <a:gd name="T28" fmla="*/ 571 w 3945"/>
              <a:gd name="T29" fmla="*/ 63 h 3556"/>
              <a:gd name="T30" fmla="*/ 601 w 3945"/>
              <a:gd name="T31" fmla="*/ 86 h 3556"/>
              <a:gd name="T32" fmla="*/ 629 w 3945"/>
              <a:gd name="T33" fmla="*/ 113 h 3556"/>
              <a:gd name="T34" fmla="*/ 2863 w 3945"/>
              <a:gd name="T35" fmla="*/ 3556 h 3556"/>
              <a:gd name="T36" fmla="*/ 107 w 3945"/>
              <a:gd name="T37" fmla="*/ 661 h 3556"/>
              <a:gd name="T38" fmla="*/ 82 w 3945"/>
              <a:gd name="T39" fmla="*/ 632 h 3556"/>
              <a:gd name="T40" fmla="*/ 60 w 3945"/>
              <a:gd name="T41" fmla="*/ 600 h 3556"/>
              <a:gd name="T42" fmla="*/ 42 w 3945"/>
              <a:gd name="T43" fmla="*/ 567 h 3556"/>
              <a:gd name="T44" fmla="*/ 26 w 3945"/>
              <a:gd name="T45" fmla="*/ 533 h 3556"/>
              <a:gd name="T46" fmla="*/ 14 w 3945"/>
              <a:gd name="T47" fmla="*/ 497 h 3556"/>
              <a:gd name="T48" fmla="*/ 6 w 3945"/>
              <a:gd name="T49" fmla="*/ 461 h 3556"/>
              <a:gd name="T50" fmla="*/ 1 w 3945"/>
              <a:gd name="T51" fmla="*/ 424 h 3556"/>
              <a:gd name="T52" fmla="*/ 0 w 3945"/>
              <a:gd name="T53" fmla="*/ 386 h 3556"/>
              <a:gd name="T54" fmla="*/ 1 w 3945"/>
              <a:gd name="T55" fmla="*/ 350 h 3556"/>
              <a:gd name="T56" fmla="*/ 6 w 3945"/>
              <a:gd name="T57" fmla="*/ 313 h 3556"/>
              <a:gd name="T58" fmla="*/ 14 w 3945"/>
              <a:gd name="T59" fmla="*/ 277 h 3556"/>
              <a:gd name="T60" fmla="*/ 26 w 3945"/>
              <a:gd name="T61" fmla="*/ 241 h 3556"/>
              <a:gd name="T62" fmla="*/ 42 w 3945"/>
              <a:gd name="T63" fmla="*/ 206 h 3556"/>
              <a:gd name="T64" fmla="*/ 60 w 3945"/>
              <a:gd name="T65" fmla="*/ 173 h 3556"/>
              <a:gd name="T66" fmla="*/ 82 w 3945"/>
              <a:gd name="T67" fmla="*/ 142 h 3556"/>
              <a:gd name="T68" fmla="*/ 107 w 3945"/>
              <a:gd name="T69" fmla="*/ 113 h 3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45" h="3556">
                <a:moveTo>
                  <a:pt x="107" y="113"/>
                </a:moveTo>
                <a:lnTo>
                  <a:pt x="107" y="113"/>
                </a:lnTo>
                <a:lnTo>
                  <a:pt x="121" y="99"/>
                </a:lnTo>
                <a:lnTo>
                  <a:pt x="135" y="86"/>
                </a:lnTo>
                <a:lnTo>
                  <a:pt x="150" y="74"/>
                </a:lnTo>
                <a:lnTo>
                  <a:pt x="165" y="63"/>
                </a:lnTo>
                <a:lnTo>
                  <a:pt x="181" y="52"/>
                </a:lnTo>
                <a:lnTo>
                  <a:pt x="197" y="44"/>
                </a:lnTo>
                <a:lnTo>
                  <a:pt x="213" y="35"/>
                </a:lnTo>
                <a:lnTo>
                  <a:pt x="229" y="28"/>
                </a:lnTo>
                <a:lnTo>
                  <a:pt x="246" y="21"/>
                </a:lnTo>
                <a:lnTo>
                  <a:pt x="263" y="15"/>
                </a:lnTo>
                <a:lnTo>
                  <a:pt x="281" y="10"/>
                </a:lnTo>
                <a:lnTo>
                  <a:pt x="298" y="6"/>
                </a:lnTo>
                <a:lnTo>
                  <a:pt x="315" y="3"/>
                </a:lnTo>
                <a:lnTo>
                  <a:pt x="333" y="1"/>
                </a:lnTo>
                <a:lnTo>
                  <a:pt x="350" y="0"/>
                </a:lnTo>
                <a:lnTo>
                  <a:pt x="368" y="0"/>
                </a:lnTo>
                <a:lnTo>
                  <a:pt x="386" y="0"/>
                </a:lnTo>
                <a:lnTo>
                  <a:pt x="404" y="1"/>
                </a:lnTo>
                <a:lnTo>
                  <a:pt x="421" y="3"/>
                </a:lnTo>
                <a:lnTo>
                  <a:pt x="438" y="6"/>
                </a:lnTo>
                <a:lnTo>
                  <a:pt x="456" y="10"/>
                </a:lnTo>
                <a:lnTo>
                  <a:pt x="473" y="15"/>
                </a:lnTo>
                <a:lnTo>
                  <a:pt x="490" y="21"/>
                </a:lnTo>
                <a:lnTo>
                  <a:pt x="507" y="28"/>
                </a:lnTo>
                <a:lnTo>
                  <a:pt x="524" y="35"/>
                </a:lnTo>
                <a:lnTo>
                  <a:pt x="540" y="44"/>
                </a:lnTo>
                <a:lnTo>
                  <a:pt x="555" y="52"/>
                </a:lnTo>
                <a:lnTo>
                  <a:pt x="571" y="63"/>
                </a:lnTo>
                <a:lnTo>
                  <a:pt x="586" y="74"/>
                </a:lnTo>
                <a:lnTo>
                  <a:pt x="601" y="86"/>
                </a:lnTo>
                <a:lnTo>
                  <a:pt x="615" y="99"/>
                </a:lnTo>
                <a:lnTo>
                  <a:pt x="629" y="113"/>
                </a:lnTo>
                <a:lnTo>
                  <a:pt x="3945" y="3556"/>
                </a:lnTo>
                <a:lnTo>
                  <a:pt x="2863" y="3556"/>
                </a:lnTo>
                <a:lnTo>
                  <a:pt x="107" y="661"/>
                </a:lnTo>
                <a:lnTo>
                  <a:pt x="107" y="661"/>
                </a:lnTo>
                <a:lnTo>
                  <a:pt x="94" y="646"/>
                </a:lnTo>
                <a:lnTo>
                  <a:pt x="82" y="632"/>
                </a:lnTo>
                <a:lnTo>
                  <a:pt x="70" y="616"/>
                </a:lnTo>
                <a:lnTo>
                  <a:pt x="60" y="600"/>
                </a:lnTo>
                <a:lnTo>
                  <a:pt x="50" y="584"/>
                </a:lnTo>
                <a:lnTo>
                  <a:pt x="42" y="567"/>
                </a:lnTo>
                <a:lnTo>
                  <a:pt x="34" y="550"/>
                </a:lnTo>
                <a:lnTo>
                  <a:pt x="26" y="533"/>
                </a:lnTo>
                <a:lnTo>
                  <a:pt x="20" y="515"/>
                </a:lnTo>
                <a:lnTo>
                  <a:pt x="14" y="497"/>
                </a:lnTo>
                <a:lnTo>
                  <a:pt x="10" y="479"/>
                </a:lnTo>
                <a:lnTo>
                  <a:pt x="6" y="461"/>
                </a:lnTo>
                <a:lnTo>
                  <a:pt x="3" y="442"/>
                </a:lnTo>
                <a:lnTo>
                  <a:pt x="1" y="424"/>
                </a:lnTo>
                <a:lnTo>
                  <a:pt x="0" y="406"/>
                </a:lnTo>
                <a:lnTo>
                  <a:pt x="0" y="386"/>
                </a:lnTo>
                <a:lnTo>
                  <a:pt x="0" y="368"/>
                </a:lnTo>
                <a:lnTo>
                  <a:pt x="1" y="350"/>
                </a:lnTo>
                <a:lnTo>
                  <a:pt x="3" y="331"/>
                </a:lnTo>
                <a:lnTo>
                  <a:pt x="6" y="313"/>
                </a:lnTo>
                <a:lnTo>
                  <a:pt x="10" y="295"/>
                </a:lnTo>
                <a:lnTo>
                  <a:pt x="14" y="277"/>
                </a:lnTo>
                <a:lnTo>
                  <a:pt x="20" y="258"/>
                </a:lnTo>
                <a:lnTo>
                  <a:pt x="26" y="241"/>
                </a:lnTo>
                <a:lnTo>
                  <a:pt x="34" y="224"/>
                </a:lnTo>
                <a:lnTo>
                  <a:pt x="42" y="206"/>
                </a:lnTo>
                <a:lnTo>
                  <a:pt x="50" y="190"/>
                </a:lnTo>
                <a:lnTo>
                  <a:pt x="60" y="173"/>
                </a:lnTo>
                <a:lnTo>
                  <a:pt x="70" y="158"/>
                </a:lnTo>
                <a:lnTo>
                  <a:pt x="82" y="142"/>
                </a:lnTo>
                <a:lnTo>
                  <a:pt x="94" y="127"/>
                </a:lnTo>
                <a:lnTo>
                  <a:pt x="107" y="113"/>
                </a:lnTo>
                <a:lnTo>
                  <a:pt x="107" y="1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220072" y="365126"/>
            <a:ext cx="329527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C107F5E5-6C8F-471E-B6C4-E1D657ED2F0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601787"/>
            <a:ext cx="1112338" cy="1288180"/>
          </a:xfrm>
          <a:custGeom>
            <a:avLst/>
            <a:gdLst>
              <a:gd name="connsiteX0" fmla="*/ 124954 w 1112338"/>
              <a:gd name="connsiteY0" fmla="*/ 0 h 1288180"/>
              <a:gd name="connsiteX1" fmla="*/ 118940 w 1112338"/>
              <a:gd name="connsiteY1" fmla="*/ 318 h 1288180"/>
              <a:gd name="connsiteX2" fmla="*/ 112926 w 1112338"/>
              <a:gd name="connsiteY2" fmla="*/ 635 h 1288180"/>
              <a:gd name="connsiteX3" fmla="*/ 106912 w 1112338"/>
              <a:gd name="connsiteY3" fmla="*/ 1271 h 1288180"/>
              <a:gd name="connsiteX4" fmla="*/ 100898 w 1112338"/>
              <a:gd name="connsiteY4" fmla="*/ 2223 h 1288180"/>
              <a:gd name="connsiteX5" fmla="*/ 95219 w 1112338"/>
              <a:gd name="connsiteY5" fmla="*/ 3494 h 1288180"/>
              <a:gd name="connsiteX6" fmla="*/ 89539 w 1112338"/>
              <a:gd name="connsiteY6" fmla="*/ 5082 h 1288180"/>
              <a:gd name="connsiteX7" fmla="*/ 83525 w 1112338"/>
              <a:gd name="connsiteY7" fmla="*/ 6988 h 1288180"/>
              <a:gd name="connsiteX8" fmla="*/ 77845 w 1112338"/>
              <a:gd name="connsiteY8" fmla="*/ 9211 h 1288180"/>
              <a:gd name="connsiteX9" fmla="*/ 72166 w 1112338"/>
              <a:gd name="connsiteY9" fmla="*/ 11434 h 1288180"/>
              <a:gd name="connsiteX10" fmla="*/ 66820 w 1112338"/>
              <a:gd name="connsiteY10" fmla="*/ 14293 h 1288180"/>
              <a:gd name="connsiteX11" fmla="*/ 61475 w 1112338"/>
              <a:gd name="connsiteY11" fmla="*/ 17151 h 1288180"/>
              <a:gd name="connsiteX12" fmla="*/ 56129 w 1112338"/>
              <a:gd name="connsiteY12" fmla="*/ 20327 h 1288180"/>
              <a:gd name="connsiteX13" fmla="*/ 51117 w 1112338"/>
              <a:gd name="connsiteY13" fmla="*/ 24139 h 1288180"/>
              <a:gd name="connsiteX14" fmla="*/ 45772 w 1112338"/>
              <a:gd name="connsiteY14" fmla="*/ 27950 h 1288180"/>
              <a:gd name="connsiteX15" fmla="*/ 41094 w 1112338"/>
              <a:gd name="connsiteY15" fmla="*/ 32079 h 1288180"/>
              <a:gd name="connsiteX16" fmla="*/ 36751 w 1112338"/>
              <a:gd name="connsiteY16" fmla="*/ 36525 h 1288180"/>
              <a:gd name="connsiteX17" fmla="*/ 32074 w 1112338"/>
              <a:gd name="connsiteY17" fmla="*/ 41290 h 1288180"/>
              <a:gd name="connsiteX18" fmla="*/ 28065 w 1112338"/>
              <a:gd name="connsiteY18" fmla="*/ 46054 h 1288180"/>
              <a:gd name="connsiteX19" fmla="*/ 24055 w 1112338"/>
              <a:gd name="connsiteY19" fmla="*/ 50818 h 1288180"/>
              <a:gd name="connsiteX20" fmla="*/ 20714 w 1112338"/>
              <a:gd name="connsiteY20" fmla="*/ 55900 h 1288180"/>
              <a:gd name="connsiteX21" fmla="*/ 17039 w 1112338"/>
              <a:gd name="connsiteY21" fmla="*/ 61299 h 1288180"/>
              <a:gd name="connsiteX22" fmla="*/ 14032 w 1112338"/>
              <a:gd name="connsiteY22" fmla="*/ 67016 h 1288180"/>
              <a:gd name="connsiteX23" fmla="*/ 11694 w 1112338"/>
              <a:gd name="connsiteY23" fmla="*/ 72415 h 1288180"/>
              <a:gd name="connsiteX24" fmla="*/ 9021 w 1112338"/>
              <a:gd name="connsiteY24" fmla="*/ 77815 h 1288180"/>
              <a:gd name="connsiteX25" fmla="*/ 7016 w 1112338"/>
              <a:gd name="connsiteY25" fmla="*/ 83532 h 1288180"/>
              <a:gd name="connsiteX26" fmla="*/ 5012 w 1112338"/>
              <a:gd name="connsiteY26" fmla="*/ 89249 h 1288180"/>
              <a:gd name="connsiteX27" fmla="*/ 3341 w 1112338"/>
              <a:gd name="connsiteY27" fmla="*/ 94966 h 1288180"/>
              <a:gd name="connsiteX28" fmla="*/ 2005 w 1112338"/>
              <a:gd name="connsiteY28" fmla="*/ 101000 h 1288180"/>
              <a:gd name="connsiteX29" fmla="*/ 1002 w 1112338"/>
              <a:gd name="connsiteY29" fmla="*/ 107035 h 1288180"/>
              <a:gd name="connsiteX30" fmla="*/ 334 w 1112338"/>
              <a:gd name="connsiteY30" fmla="*/ 112752 h 1288180"/>
              <a:gd name="connsiteX31" fmla="*/ 0 w 1112338"/>
              <a:gd name="connsiteY31" fmla="*/ 118786 h 1288180"/>
              <a:gd name="connsiteX32" fmla="*/ 0 w 1112338"/>
              <a:gd name="connsiteY32" fmla="*/ 124821 h 1288180"/>
              <a:gd name="connsiteX33" fmla="*/ 0 w 1112338"/>
              <a:gd name="connsiteY33" fmla="*/ 130856 h 1288180"/>
              <a:gd name="connsiteX34" fmla="*/ 334 w 1112338"/>
              <a:gd name="connsiteY34" fmla="*/ 136573 h 1288180"/>
              <a:gd name="connsiteX35" fmla="*/ 1002 w 1112338"/>
              <a:gd name="connsiteY35" fmla="*/ 142925 h 1288180"/>
              <a:gd name="connsiteX36" fmla="*/ 2005 w 1112338"/>
              <a:gd name="connsiteY36" fmla="*/ 148642 h 1288180"/>
              <a:gd name="connsiteX37" fmla="*/ 3341 w 1112338"/>
              <a:gd name="connsiteY37" fmla="*/ 154359 h 1288180"/>
              <a:gd name="connsiteX38" fmla="*/ 5012 w 1112338"/>
              <a:gd name="connsiteY38" fmla="*/ 160393 h 1288180"/>
              <a:gd name="connsiteX39" fmla="*/ 7016 w 1112338"/>
              <a:gd name="connsiteY39" fmla="*/ 166110 h 1288180"/>
              <a:gd name="connsiteX40" fmla="*/ 9021 w 1112338"/>
              <a:gd name="connsiteY40" fmla="*/ 171827 h 1288180"/>
              <a:gd name="connsiteX41" fmla="*/ 11694 w 1112338"/>
              <a:gd name="connsiteY41" fmla="*/ 177544 h 1288180"/>
              <a:gd name="connsiteX42" fmla="*/ 14032 w 1112338"/>
              <a:gd name="connsiteY42" fmla="*/ 182944 h 1288180"/>
              <a:gd name="connsiteX43" fmla="*/ 17039 w 1112338"/>
              <a:gd name="connsiteY43" fmla="*/ 188343 h 1288180"/>
              <a:gd name="connsiteX44" fmla="*/ 20714 w 1112338"/>
              <a:gd name="connsiteY44" fmla="*/ 193425 h 1288180"/>
              <a:gd name="connsiteX45" fmla="*/ 24055 w 1112338"/>
              <a:gd name="connsiteY45" fmla="*/ 198507 h 1288180"/>
              <a:gd name="connsiteX46" fmla="*/ 28065 w 1112338"/>
              <a:gd name="connsiteY46" fmla="*/ 203906 h 1288180"/>
              <a:gd name="connsiteX47" fmla="*/ 32074 w 1112338"/>
              <a:gd name="connsiteY47" fmla="*/ 208670 h 1288180"/>
              <a:gd name="connsiteX48" fmla="*/ 36751 w 1112338"/>
              <a:gd name="connsiteY48" fmla="*/ 213434 h 1288180"/>
              <a:gd name="connsiteX49" fmla="*/ 1112338 w 1112338"/>
              <a:gd name="connsiteY49" fmla="*/ 1288180 h 1288180"/>
              <a:gd name="connsiteX50" fmla="*/ 1112338 w 1112338"/>
              <a:gd name="connsiteY50" fmla="*/ 934676 h 1288180"/>
              <a:gd name="connsiteX51" fmla="*/ 213490 w 1112338"/>
              <a:gd name="connsiteY51" fmla="*/ 36525 h 1288180"/>
              <a:gd name="connsiteX52" fmla="*/ 208479 w 1112338"/>
              <a:gd name="connsiteY52" fmla="*/ 32079 h 1288180"/>
              <a:gd name="connsiteX53" fmla="*/ 203801 w 1112338"/>
              <a:gd name="connsiteY53" fmla="*/ 27950 h 1288180"/>
              <a:gd name="connsiteX54" fmla="*/ 199124 w 1112338"/>
              <a:gd name="connsiteY54" fmla="*/ 24139 h 1288180"/>
              <a:gd name="connsiteX55" fmla="*/ 193778 w 1112338"/>
              <a:gd name="connsiteY55" fmla="*/ 20327 h 1288180"/>
              <a:gd name="connsiteX56" fmla="*/ 188433 w 1112338"/>
              <a:gd name="connsiteY56" fmla="*/ 17151 h 1288180"/>
              <a:gd name="connsiteX57" fmla="*/ 183087 w 1112338"/>
              <a:gd name="connsiteY57" fmla="*/ 14293 h 1288180"/>
              <a:gd name="connsiteX58" fmla="*/ 177407 w 1112338"/>
              <a:gd name="connsiteY58" fmla="*/ 11434 h 1288180"/>
              <a:gd name="connsiteX59" fmla="*/ 172062 w 1112338"/>
              <a:gd name="connsiteY59" fmla="*/ 9211 h 1288180"/>
              <a:gd name="connsiteX60" fmla="*/ 166382 w 1112338"/>
              <a:gd name="connsiteY60" fmla="*/ 6988 h 1288180"/>
              <a:gd name="connsiteX61" fmla="*/ 160702 w 1112338"/>
              <a:gd name="connsiteY61" fmla="*/ 5082 h 1288180"/>
              <a:gd name="connsiteX62" fmla="*/ 154689 w 1112338"/>
              <a:gd name="connsiteY62" fmla="*/ 3494 h 1288180"/>
              <a:gd name="connsiteX63" fmla="*/ 148675 w 1112338"/>
              <a:gd name="connsiteY63" fmla="*/ 2223 h 1288180"/>
              <a:gd name="connsiteX64" fmla="*/ 142661 w 1112338"/>
              <a:gd name="connsiteY64" fmla="*/ 1271 h 1288180"/>
              <a:gd name="connsiteX65" fmla="*/ 136981 w 1112338"/>
              <a:gd name="connsiteY65" fmla="*/ 635 h 1288180"/>
              <a:gd name="connsiteX66" fmla="*/ 130967 w 1112338"/>
              <a:gd name="connsiteY66" fmla="*/ 318 h 128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12338" h="1288180">
                <a:moveTo>
                  <a:pt x="124954" y="0"/>
                </a:moveTo>
                <a:lnTo>
                  <a:pt x="118940" y="318"/>
                </a:lnTo>
                <a:lnTo>
                  <a:pt x="112926" y="635"/>
                </a:lnTo>
                <a:lnTo>
                  <a:pt x="106912" y="1271"/>
                </a:lnTo>
                <a:lnTo>
                  <a:pt x="100898" y="2223"/>
                </a:lnTo>
                <a:lnTo>
                  <a:pt x="95219" y="3494"/>
                </a:lnTo>
                <a:lnTo>
                  <a:pt x="89539" y="5082"/>
                </a:lnTo>
                <a:lnTo>
                  <a:pt x="83525" y="6988"/>
                </a:lnTo>
                <a:lnTo>
                  <a:pt x="77845" y="9211"/>
                </a:lnTo>
                <a:lnTo>
                  <a:pt x="72166" y="11434"/>
                </a:lnTo>
                <a:lnTo>
                  <a:pt x="66820" y="14293"/>
                </a:lnTo>
                <a:lnTo>
                  <a:pt x="61475" y="17151"/>
                </a:lnTo>
                <a:lnTo>
                  <a:pt x="56129" y="20327"/>
                </a:lnTo>
                <a:lnTo>
                  <a:pt x="51117" y="24139"/>
                </a:lnTo>
                <a:lnTo>
                  <a:pt x="45772" y="27950"/>
                </a:lnTo>
                <a:lnTo>
                  <a:pt x="41094" y="32079"/>
                </a:lnTo>
                <a:lnTo>
                  <a:pt x="36751" y="36525"/>
                </a:lnTo>
                <a:lnTo>
                  <a:pt x="32074" y="41290"/>
                </a:lnTo>
                <a:lnTo>
                  <a:pt x="28065" y="46054"/>
                </a:lnTo>
                <a:lnTo>
                  <a:pt x="24055" y="50818"/>
                </a:lnTo>
                <a:lnTo>
                  <a:pt x="20714" y="55900"/>
                </a:lnTo>
                <a:lnTo>
                  <a:pt x="17039" y="61299"/>
                </a:lnTo>
                <a:lnTo>
                  <a:pt x="14032" y="67016"/>
                </a:lnTo>
                <a:lnTo>
                  <a:pt x="11694" y="72415"/>
                </a:lnTo>
                <a:lnTo>
                  <a:pt x="9021" y="77815"/>
                </a:lnTo>
                <a:lnTo>
                  <a:pt x="7016" y="83532"/>
                </a:lnTo>
                <a:lnTo>
                  <a:pt x="5012" y="89249"/>
                </a:lnTo>
                <a:lnTo>
                  <a:pt x="3341" y="94966"/>
                </a:lnTo>
                <a:lnTo>
                  <a:pt x="2005" y="101000"/>
                </a:lnTo>
                <a:lnTo>
                  <a:pt x="1002" y="107035"/>
                </a:lnTo>
                <a:lnTo>
                  <a:pt x="334" y="112752"/>
                </a:lnTo>
                <a:lnTo>
                  <a:pt x="0" y="118786"/>
                </a:lnTo>
                <a:lnTo>
                  <a:pt x="0" y="124821"/>
                </a:lnTo>
                <a:lnTo>
                  <a:pt x="0" y="130856"/>
                </a:lnTo>
                <a:lnTo>
                  <a:pt x="334" y="136573"/>
                </a:lnTo>
                <a:lnTo>
                  <a:pt x="1002" y="142925"/>
                </a:lnTo>
                <a:lnTo>
                  <a:pt x="2005" y="148642"/>
                </a:lnTo>
                <a:lnTo>
                  <a:pt x="3341" y="154359"/>
                </a:lnTo>
                <a:lnTo>
                  <a:pt x="5012" y="160393"/>
                </a:lnTo>
                <a:lnTo>
                  <a:pt x="7016" y="166110"/>
                </a:lnTo>
                <a:lnTo>
                  <a:pt x="9021" y="171827"/>
                </a:lnTo>
                <a:lnTo>
                  <a:pt x="11694" y="177544"/>
                </a:lnTo>
                <a:lnTo>
                  <a:pt x="14032" y="182944"/>
                </a:lnTo>
                <a:lnTo>
                  <a:pt x="17039" y="188343"/>
                </a:lnTo>
                <a:lnTo>
                  <a:pt x="20714" y="193425"/>
                </a:lnTo>
                <a:lnTo>
                  <a:pt x="24055" y="198507"/>
                </a:lnTo>
                <a:lnTo>
                  <a:pt x="28065" y="203906"/>
                </a:lnTo>
                <a:lnTo>
                  <a:pt x="32074" y="208670"/>
                </a:lnTo>
                <a:lnTo>
                  <a:pt x="36751" y="213434"/>
                </a:lnTo>
                <a:lnTo>
                  <a:pt x="1112338" y="1288180"/>
                </a:lnTo>
                <a:lnTo>
                  <a:pt x="1112338" y="934676"/>
                </a:lnTo>
                <a:lnTo>
                  <a:pt x="213490" y="36525"/>
                </a:lnTo>
                <a:lnTo>
                  <a:pt x="208479" y="32079"/>
                </a:lnTo>
                <a:lnTo>
                  <a:pt x="203801" y="27950"/>
                </a:lnTo>
                <a:lnTo>
                  <a:pt x="199124" y="24139"/>
                </a:lnTo>
                <a:lnTo>
                  <a:pt x="193778" y="20327"/>
                </a:lnTo>
                <a:lnTo>
                  <a:pt x="188433" y="17151"/>
                </a:lnTo>
                <a:lnTo>
                  <a:pt x="183087" y="14293"/>
                </a:lnTo>
                <a:lnTo>
                  <a:pt x="177407" y="11434"/>
                </a:lnTo>
                <a:lnTo>
                  <a:pt x="172062" y="9211"/>
                </a:lnTo>
                <a:lnTo>
                  <a:pt x="166382" y="6988"/>
                </a:lnTo>
                <a:lnTo>
                  <a:pt x="160702" y="5082"/>
                </a:lnTo>
                <a:lnTo>
                  <a:pt x="154689" y="3494"/>
                </a:lnTo>
                <a:lnTo>
                  <a:pt x="148675" y="2223"/>
                </a:lnTo>
                <a:lnTo>
                  <a:pt x="142661" y="1271"/>
                </a:lnTo>
                <a:lnTo>
                  <a:pt x="136981" y="635"/>
                </a:lnTo>
                <a:lnTo>
                  <a:pt x="130967" y="3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1" name="Date Placeholder 3">
            <a:extLst>
              <a:ext uri="{FF2B5EF4-FFF2-40B4-BE49-F238E27FC236}">
                <a16:creationId xmlns="" xmlns:a16="http://schemas.microsoft.com/office/drawing/2014/main" id="{4804318B-5023-48F8-B8C2-128CB79B1A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2338" y="6356351"/>
            <a:ext cx="891540" cy="365125"/>
          </a:xfrm>
        </p:spPr>
        <p:txBody>
          <a:bodyPr/>
          <a:lstStyle>
            <a:lvl1pPr algn="r">
              <a:defRPr/>
            </a:lvl1pPr>
          </a:lstStyle>
          <a:p>
            <a:pPr algn="l"/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2" name="Footer Placeholder 4">
            <a:extLst>
              <a:ext uri="{FF2B5EF4-FFF2-40B4-BE49-F238E27FC236}">
                <a16:creationId xmlns="" xmlns:a16="http://schemas.microsoft.com/office/drawing/2014/main" id="{5CA42EF4-EAC4-4054-8995-75773B24F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6601" y="6356351"/>
            <a:ext cx="4374486" cy="365125"/>
          </a:xfrm>
        </p:spPr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3" name="Slide Number Placeholder 5">
            <a:extLst>
              <a:ext uri="{FF2B5EF4-FFF2-40B4-BE49-F238E27FC236}">
                <a16:creationId xmlns="" xmlns:a16="http://schemas.microsoft.com/office/drawing/2014/main" id="{8A60880F-38A4-41DF-92D1-136F68F65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3810" y="6356351"/>
            <a:ext cx="89154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4" name="Content Placeholder 2">
            <a:extLst>
              <a:ext uri="{FF2B5EF4-FFF2-40B4-BE49-F238E27FC236}">
                <a16:creationId xmlns="" xmlns:a16="http://schemas.microsoft.com/office/drawing/2014/main" id="{4ACBA3D5-33ED-43EA-A06A-F3B2DFCF0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5333" y="2276871"/>
            <a:ext cx="4720017" cy="39000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3198293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3A7B6087-556F-41D2-9D4F-0913AF85DC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3" r="48818"/>
          <a:stretch/>
        </p:blipFill>
        <p:spPr>
          <a:xfrm>
            <a:off x="3878924" y="0"/>
            <a:ext cx="5268402" cy="6538912"/>
          </a:xfrm>
          <a:custGeom>
            <a:avLst/>
            <a:gdLst>
              <a:gd name="connsiteX0" fmla="*/ 0 w 5268402"/>
              <a:gd name="connsiteY0" fmla="*/ 0 h 6538912"/>
              <a:gd name="connsiteX1" fmla="*/ 5268402 w 5268402"/>
              <a:gd name="connsiteY1" fmla="*/ 0 h 6538912"/>
              <a:gd name="connsiteX2" fmla="*/ 5268402 w 5268402"/>
              <a:gd name="connsiteY2" fmla="*/ 6538912 h 6538912"/>
              <a:gd name="connsiteX3" fmla="*/ 0 w 5268402"/>
              <a:gd name="connsiteY3" fmla="*/ 6538912 h 653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402" h="6538912">
                <a:moveTo>
                  <a:pt x="0" y="0"/>
                </a:moveTo>
                <a:lnTo>
                  <a:pt x="5268402" y="0"/>
                </a:lnTo>
                <a:lnTo>
                  <a:pt x="5268402" y="6538912"/>
                </a:lnTo>
                <a:lnTo>
                  <a:pt x="0" y="6538912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E8459D55-0CCF-48A5-A1A5-6A1157784D1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094594" y="3257279"/>
            <a:ext cx="5052732" cy="3600722"/>
          </a:xfrm>
          <a:custGeom>
            <a:avLst/>
            <a:gdLst>
              <a:gd name="connsiteX0" fmla="*/ 0 w 5052732"/>
              <a:gd name="connsiteY0" fmla="*/ 0 h 3600722"/>
              <a:gd name="connsiteX1" fmla="*/ 0 w 5052732"/>
              <a:gd name="connsiteY1" fmla="*/ 3600722 h 3600722"/>
              <a:gd name="connsiteX2" fmla="*/ 5052732 w 5052732"/>
              <a:gd name="connsiteY2" fmla="*/ 3600722 h 3600722"/>
              <a:gd name="connsiteX3" fmla="*/ 2447800 w 5052732"/>
              <a:gd name="connsiteY3" fmla="*/ 1003416 h 3600722"/>
              <a:gd name="connsiteX4" fmla="*/ 2441867 w 5052732"/>
              <a:gd name="connsiteY4" fmla="*/ 1003416 h 3600722"/>
              <a:gd name="connsiteX5" fmla="*/ 2435585 w 5052732"/>
              <a:gd name="connsiteY5" fmla="*/ 1003098 h 3600722"/>
              <a:gd name="connsiteX6" fmla="*/ 2429652 w 5052732"/>
              <a:gd name="connsiteY6" fmla="*/ 1002463 h 3600722"/>
              <a:gd name="connsiteX7" fmla="*/ 2423719 w 5052732"/>
              <a:gd name="connsiteY7" fmla="*/ 1001511 h 3600722"/>
              <a:gd name="connsiteX8" fmla="*/ 2417786 w 5052732"/>
              <a:gd name="connsiteY8" fmla="*/ 1000241 h 3600722"/>
              <a:gd name="connsiteX9" fmla="*/ 2411853 w 5052732"/>
              <a:gd name="connsiteY9" fmla="*/ 998653 h 3600722"/>
              <a:gd name="connsiteX10" fmla="*/ 2406269 w 5052732"/>
              <a:gd name="connsiteY10" fmla="*/ 996749 h 3600722"/>
              <a:gd name="connsiteX11" fmla="*/ 2400336 w 5052732"/>
              <a:gd name="connsiteY11" fmla="*/ 994844 h 3600722"/>
              <a:gd name="connsiteX12" fmla="*/ 2394752 w 5052732"/>
              <a:gd name="connsiteY12" fmla="*/ 992304 h 3600722"/>
              <a:gd name="connsiteX13" fmla="*/ 2389168 w 5052732"/>
              <a:gd name="connsiteY13" fmla="*/ 989447 h 3600722"/>
              <a:gd name="connsiteX14" fmla="*/ 2383584 w 5052732"/>
              <a:gd name="connsiteY14" fmla="*/ 986589 h 3600722"/>
              <a:gd name="connsiteX15" fmla="*/ 2378349 w 5052732"/>
              <a:gd name="connsiteY15" fmla="*/ 983097 h 3600722"/>
              <a:gd name="connsiteX16" fmla="*/ 2373114 w 5052732"/>
              <a:gd name="connsiteY16" fmla="*/ 979605 h 3600722"/>
              <a:gd name="connsiteX17" fmla="*/ 2368228 w 5052732"/>
              <a:gd name="connsiteY17" fmla="*/ 975795 h 3600722"/>
              <a:gd name="connsiteX18" fmla="*/ 2363342 w 5052732"/>
              <a:gd name="connsiteY18" fmla="*/ 971668 h 3600722"/>
              <a:gd name="connsiteX19" fmla="*/ 2358456 w 5052732"/>
              <a:gd name="connsiteY19" fmla="*/ 967223 h 3600722"/>
              <a:gd name="connsiteX20" fmla="*/ 1745612 w 5052732"/>
              <a:gd name="connsiteY20" fmla="*/ 355121 h 3600722"/>
              <a:gd name="connsiteX21" fmla="*/ 1740726 w 5052732"/>
              <a:gd name="connsiteY21" fmla="*/ 350994 h 3600722"/>
              <a:gd name="connsiteX22" fmla="*/ 1736190 w 5052732"/>
              <a:gd name="connsiteY22" fmla="*/ 346866 h 3600722"/>
              <a:gd name="connsiteX23" fmla="*/ 1730954 w 5052732"/>
              <a:gd name="connsiteY23" fmla="*/ 343057 h 3600722"/>
              <a:gd name="connsiteX24" fmla="*/ 1726068 w 5052732"/>
              <a:gd name="connsiteY24" fmla="*/ 339564 h 3600722"/>
              <a:gd name="connsiteX25" fmla="*/ 1720834 w 5052732"/>
              <a:gd name="connsiteY25" fmla="*/ 336072 h 3600722"/>
              <a:gd name="connsiteX26" fmla="*/ 1715250 w 5052732"/>
              <a:gd name="connsiteY26" fmla="*/ 333215 h 3600722"/>
              <a:gd name="connsiteX27" fmla="*/ 1710014 w 5052732"/>
              <a:gd name="connsiteY27" fmla="*/ 330357 h 3600722"/>
              <a:gd name="connsiteX28" fmla="*/ 1704430 w 5052732"/>
              <a:gd name="connsiteY28" fmla="*/ 327818 h 3600722"/>
              <a:gd name="connsiteX29" fmla="*/ 1698498 w 5052732"/>
              <a:gd name="connsiteY29" fmla="*/ 325913 h 3600722"/>
              <a:gd name="connsiteX30" fmla="*/ 1692914 w 5052732"/>
              <a:gd name="connsiteY30" fmla="*/ 323690 h 3600722"/>
              <a:gd name="connsiteX31" fmla="*/ 1686980 w 5052732"/>
              <a:gd name="connsiteY31" fmla="*/ 322420 h 3600722"/>
              <a:gd name="connsiteX32" fmla="*/ 1681396 w 5052732"/>
              <a:gd name="connsiteY32" fmla="*/ 320833 h 3600722"/>
              <a:gd name="connsiteX33" fmla="*/ 1675464 w 5052732"/>
              <a:gd name="connsiteY33" fmla="*/ 319881 h 3600722"/>
              <a:gd name="connsiteX34" fmla="*/ 1669531 w 5052732"/>
              <a:gd name="connsiteY34" fmla="*/ 319246 h 3600722"/>
              <a:gd name="connsiteX35" fmla="*/ 1663598 w 5052732"/>
              <a:gd name="connsiteY35" fmla="*/ 318928 h 3600722"/>
              <a:gd name="connsiteX36" fmla="*/ 1657316 w 5052732"/>
              <a:gd name="connsiteY36" fmla="*/ 318928 h 3600722"/>
              <a:gd name="connsiteX37" fmla="*/ 1651383 w 5052732"/>
              <a:gd name="connsiteY37" fmla="*/ 318928 h 3600722"/>
              <a:gd name="connsiteX38" fmla="*/ 1645450 w 5052732"/>
              <a:gd name="connsiteY38" fmla="*/ 319246 h 3600722"/>
              <a:gd name="connsiteX39" fmla="*/ 1639517 w 5052732"/>
              <a:gd name="connsiteY39" fmla="*/ 319881 h 3600722"/>
              <a:gd name="connsiteX40" fmla="*/ 1633584 w 5052732"/>
              <a:gd name="connsiteY40" fmla="*/ 320833 h 3600722"/>
              <a:gd name="connsiteX41" fmla="*/ 1627651 w 5052732"/>
              <a:gd name="connsiteY41" fmla="*/ 322420 h 3600722"/>
              <a:gd name="connsiteX42" fmla="*/ 1622067 w 5052732"/>
              <a:gd name="connsiteY42" fmla="*/ 323690 h 3600722"/>
              <a:gd name="connsiteX43" fmla="*/ 1616134 w 5052732"/>
              <a:gd name="connsiteY43" fmla="*/ 325913 h 3600722"/>
              <a:gd name="connsiteX44" fmla="*/ 1610550 w 5052732"/>
              <a:gd name="connsiteY44" fmla="*/ 327818 h 3600722"/>
              <a:gd name="connsiteX45" fmla="*/ 1604966 w 5052732"/>
              <a:gd name="connsiteY45" fmla="*/ 330357 h 3600722"/>
              <a:gd name="connsiteX46" fmla="*/ 1599731 w 5052732"/>
              <a:gd name="connsiteY46" fmla="*/ 333215 h 3600722"/>
              <a:gd name="connsiteX47" fmla="*/ 1594147 w 5052732"/>
              <a:gd name="connsiteY47" fmla="*/ 336072 h 3600722"/>
              <a:gd name="connsiteX48" fmla="*/ 1588912 w 5052732"/>
              <a:gd name="connsiteY48" fmla="*/ 339564 h 3600722"/>
              <a:gd name="connsiteX49" fmla="*/ 1583677 w 5052732"/>
              <a:gd name="connsiteY49" fmla="*/ 343057 h 3600722"/>
              <a:gd name="connsiteX50" fmla="*/ 1578791 w 5052732"/>
              <a:gd name="connsiteY50" fmla="*/ 346866 h 3600722"/>
              <a:gd name="connsiteX51" fmla="*/ 1573905 w 5052732"/>
              <a:gd name="connsiteY51" fmla="*/ 350994 h 3600722"/>
              <a:gd name="connsiteX52" fmla="*/ 1569368 w 5052732"/>
              <a:gd name="connsiteY52" fmla="*/ 355121 h 3600722"/>
              <a:gd name="connsiteX53" fmla="*/ 1564831 w 5052732"/>
              <a:gd name="connsiteY53" fmla="*/ 359883 h 3600722"/>
              <a:gd name="connsiteX54" fmla="*/ 1560992 w 5052732"/>
              <a:gd name="connsiteY54" fmla="*/ 364645 h 3600722"/>
              <a:gd name="connsiteX55" fmla="*/ 1557153 w 5052732"/>
              <a:gd name="connsiteY55" fmla="*/ 369725 h 3600722"/>
              <a:gd name="connsiteX56" fmla="*/ 1553314 w 5052732"/>
              <a:gd name="connsiteY56" fmla="*/ 374805 h 3600722"/>
              <a:gd name="connsiteX57" fmla="*/ 1550173 w 5052732"/>
              <a:gd name="connsiteY57" fmla="*/ 379884 h 3600722"/>
              <a:gd name="connsiteX58" fmla="*/ 1547032 w 5052732"/>
              <a:gd name="connsiteY58" fmla="*/ 385599 h 3600722"/>
              <a:gd name="connsiteX59" fmla="*/ 1544589 w 5052732"/>
              <a:gd name="connsiteY59" fmla="*/ 390679 h 3600722"/>
              <a:gd name="connsiteX60" fmla="*/ 1542146 w 5052732"/>
              <a:gd name="connsiteY60" fmla="*/ 396393 h 3600722"/>
              <a:gd name="connsiteX61" fmla="*/ 1540052 w 5052732"/>
              <a:gd name="connsiteY61" fmla="*/ 401791 h 3600722"/>
              <a:gd name="connsiteX62" fmla="*/ 1537958 w 5052732"/>
              <a:gd name="connsiteY62" fmla="*/ 407823 h 3600722"/>
              <a:gd name="connsiteX63" fmla="*/ 1536562 w 5052732"/>
              <a:gd name="connsiteY63" fmla="*/ 413855 h 3600722"/>
              <a:gd name="connsiteX64" fmla="*/ 1535166 w 5052732"/>
              <a:gd name="connsiteY64" fmla="*/ 419252 h 3600722"/>
              <a:gd name="connsiteX65" fmla="*/ 1534119 w 5052732"/>
              <a:gd name="connsiteY65" fmla="*/ 425284 h 3600722"/>
              <a:gd name="connsiteX66" fmla="*/ 1533421 w 5052732"/>
              <a:gd name="connsiteY66" fmla="*/ 431316 h 3600722"/>
              <a:gd name="connsiteX67" fmla="*/ 1533072 w 5052732"/>
              <a:gd name="connsiteY67" fmla="*/ 437031 h 3600722"/>
              <a:gd name="connsiteX68" fmla="*/ 1533072 w 5052732"/>
              <a:gd name="connsiteY68" fmla="*/ 443380 h 3600722"/>
              <a:gd name="connsiteX69" fmla="*/ 1533072 w 5052732"/>
              <a:gd name="connsiteY69" fmla="*/ 449413 h 3600722"/>
              <a:gd name="connsiteX70" fmla="*/ 1533421 w 5052732"/>
              <a:gd name="connsiteY70" fmla="*/ 455127 h 3600722"/>
              <a:gd name="connsiteX71" fmla="*/ 1534119 w 5052732"/>
              <a:gd name="connsiteY71" fmla="*/ 461159 h 3600722"/>
              <a:gd name="connsiteX72" fmla="*/ 1535166 w 5052732"/>
              <a:gd name="connsiteY72" fmla="*/ 467191 h 3600722"/>
              <a:gd name="connsiteX73" fmla="*/ 1536562 w 5052732"/>
              <a:gd name="connsiteY73" fmla="*/ 472589 h 3600722"/>
              <a:gd name="connsiteX74" fmla="*/ 1537958 w 5052732"/>
              <a:gd name="connsiteY74" fmla="*/ 478621 h 3600722"/>
              <a:gd name="connsiteX75" fmla="*/ 1540052 w 5052732"/>
              <a:gd name="connsiteY75" fmla="*/ 484653 h 3600722"/>
              <a:gd name="connsiteX76" fmla="*/ 1542146 w 5052732"/>
              <a:gd name="connsiteY76" fmla="*/ 490050 h 3600722"/>
              <a:gd name="connsiteX77" fmla="*/ 1544589 w 5052732"/>
              <a:gd name="connsiteY77" fmla="*/ 495765 h 3600722"/>
              <a:gd name="connsiteX78" fmla="*/ 1547032 w 5052732"/>
              <a:gd name="connsiteY78" fmla="*/ 500844 h 3600722"/>
              <a:gd name="connsiteX79" fmla="*/ 1550173 w 5052732"/>
              <a:gd name="connsiteY79" fmla="*/ 506559 h 3600722"/>
              <a:gd name="connsiteX80" fmla="*/ 1553314 w 5052732"/>
              <a:gd name="connsiteY80" fmla="*/ 511956 h 3600722"/>
              <a:gd name="connsiteX81" fmla="*/ 1557153 w 5052732"/>
              <a:gd name="connsiteY81" fmla="*/ 516718 h 3600722"/>
              <a:gd name="connsiteX82" fmla="*/ 1560992 w 5052732"/>
              <a:gd name="connsiteY82" fmla="*/ 521798 h 3600722"/>
              <a:gd name="connsiteX83" fmla="*/ 1564831 w 5052732"/>
              <a:gd name="connsiteY83" fmla="*/ 526878 h 3600722"/>
              <a:gd name="connsiteX84" fmla="*/ 1569368 w 5052732"/>
              <a:gd name="connsiteY84" fmla="*/ 531322 h 3600722"/>
              <a:gd name="connsiteX85" fmla="*/ 2395799 w 5052732"/>
              <a:gd name="connsiteY85" fmla="*/ 1356136 h 3600722"/>
              <a:gd name="connsiteX86" fmla="*/ 2399987 w 5052732"/>
              <a:gd name="connsiteY86" fmla="*/ 1361216 h 3600722"/>
              <a:gd name="connsiteX87" fmla="*/ 2404175 w 5052732"/>
              <a:gd name="connsiteY87" fmla="*/ 1365661 h 3600722"/>
              <a:gd name="connsiteX88" fmla="*/ 2408014 w 5052732"/>
              <a:gd name="connsiteY88" fmla="*/ 1371058 h 3600722"/>
              <a:gd name="connsiteX89" fmla="*/ 2411504 w 5052732"/>
              <a:gd name="connsiteY89" fmla="*/ 1375820 h 3600722"/>
              <a:gd name="connsiteX90" fmla="*/ 2414994 w 5052732"/>
              <a:gd name="connsiteY90" fmla="*/ 1380900 h 3600722"/>
              <a:gd name="connsiteX91" fmla="*/ 2417786 w 5052732"/>
              <a:gd name="connsiteY91" fmla="*/ 1386614 h 3600722"/>
              <a:gd name="connsiteX92" fmla="*/ 2420578 w 5052732"/>
              <a:gd name="connsiteY92" fmla="*/ 1392012 h 3600722"/>
              <a:gd name="connsiteX93" fmla="*/ 2423021 w 5052732"/>
              <a:gd name="connsiteY93" fmla="*/ 1397409 h 3600722"/>
              <a:gd name="connsiteX94" fmla="*/ 2425115 w 5052732"/>
              <a:gd name="connsiteY94" fmla="*/ 1403123 h 3600722"/>
              <a:gd name="connsiteX95" fmla="*/ 2426860 w 5052732"/>
              <a:gd name="connsiteY95" fmla="*/ 1408838 h 3600722"/>
              <a:gd name="connsiteX96" fmla="*/ 2428605 w 5052732"/>
              <a:gd name="connsiteY96" fmla="*/ 1414870 h 3600722"/>
              <a:gd name="connsiteX97" fmla="*/ 2430001 w 5052732"/>
              <a:gd name="connsiteY97" fmla="*/ 1420585 h 3600722"/>
              <a:gd name="connsiteX98" fmla="*/ 2430699 w 5052732"/>
              <a:gd name="connsiteY98" fmla="*/ 1426299 h 3600722"/>
              <a:gd name="connsiteX99" fmla="*/ 2431397 w 5052732"/>
              <a:gd name="connsiteY99" fmla="*/ 1432332 h 3600722"/>
              <a:gd name="connsiteX100" fmla="*/ 2432095 w 5052732"/>
              <a:gd name="connsiteY100" fmla="*/ 1438364 h 3600722"/>
              <a:gd name="connsiteX101" fmla="*/ 2432095 w 5052732"/>
              <a:gd name="connsiteY101" fmla="*/ 1444713 h 3600722"/>
              <a:gd name="connsiteX102" fmla="*/ 2432095 w 5052732"/>
              <a:gd name="connsiteY102" fmla="*/ 1450428 h 3600722"/>
              <a:gd name="connsiteX103" fmla="*/ 2431397 w 5052732"/>
              <a:gd name="connsiteY103" fmla="*/ 1456460 h 3600722"/>
              <a:gd name="connsiteX104" fmla="*/ 2430699 w 5052732"/>
              <a:gd name="connsiteY104" fmla="*/ 1462492 h 3600722"/>
              <a:gd name="connsiteX105" fmla="*/ 2430001 w 5052732"/>
              <a:gd name="connsiteY105" fmla="*/ 1468207 h 3600722"/>
              <a:gd name="connsiteX106" fmla="*/ 2428605 w 5052732"/>
              <a:gd name="connsiteY106" fmla="*/ 1473921 h 3600722"/>
              <a:gd name="connsiteX107" fmla="*/ 2426860 w 5052732"/>
              <a:gd name="connsiteY107" fmla="*/ 1479954 h 3600722"/>
              <a:gd name="connsiteX108" fmla="*/ 2425115 w 5052732"/>
              <a:gd name="connsiteY108" fmla="*/ 1485668 h 3600722"/>
              <a:gd name="connsiteX109" fmla="*/ 2423021 w 5052732"/>
              <a:gd name="connsiteY109" fmla="*/ 1491383 h 3600722"/>
              <a:gd name="connsiteX110" fmla="*/ 2420578 w 5052732"/>
              <a:gd name="connsiteY110" fmla="*/ 1496780 h 3600722"/>
              <a:gd name="connsiteX111" fmla="*/ 2417786 w 5052732"/>
              <a:gd name="connsiteY111" fmla="*/ 1502177 h 3600722"/>
              <a:gd name="connsiteX112" fmla="*/ 2414994 w 5052732"/>
              <a:gd name="connsiteY112" fmla="*/ 1507574 h 3600722"/>
              <a:gd name="connsiteX113" fmla="*/ 2411504 w 5052732"/>
              <a:gd name="connsiteY113" fmla="*/ 1512972 h 3600722"/>
              <a:gd name="connsiteX114" fmla="*/ 2408014 w 5052732"/>
              <a:gd name="connsiteY114" fmla="*/ 1517734 h 3600722"/>
              <a:gd name="connsiteX115" fmla="*/ 2404175 w 5052732"/>
              <a:gd name="connsiteY115" fmla="*/ 1523131 h 3600722"/>
              <a:gd name="connsiteX116" fmla="*/ 2399987 w 5052732"/>
              <a:gd name="connsiteY116" fmla="*/ 1527576 h 3600722"/>
              <a:gd name="connsiteX117" fmla="*/ 2395799 w 5052732"/>
              <a:gd name="connsiteY117" fmla="*/ 1532338 h 3600722"/>
              <a:gd name="connsiteX118" fmla="*/ 2390913 w 5052732"/>
              <a:gd name="connsiteY118" fmla="*/ 1536783 h 3600722"/>
              <a:gd name="connsiteX119" fmla="*/ 2386027 w 5052732"/>
              <a:gd name="connsiteY119" fmla="*/ 1540910 h 3600722"/>
              <a:gd name="connsiteX120" fmla="*/ 2381141 w 5052732"/>
              <a:gd name="connsiteY120" fmla="*/ 1544720 h 3600722"/>
              <a:gd name="connsiteX121" fmla="*/ 2376255 w 5052732"/>
              <a:gd name="connsiteY121" fmla="*/ 1548529 h 3600722"/>
              <a:gd name="connsiteX122" fmla="*/ 2371020 w 5052732"/>
              <a:gd name="connsiteY122" fmla="*/ 1551704 h 3600722"/>
              <a:gd name="connsiteX123" fmla="*/ 2365436 w 5052732"/>
              <a:gd name="connsiteY123" fmla="*/ 1554561 h 3600722"/>
              <a:gd name="connsiteX124" fmla="*/ 2359503 w 5052732"/>
              <a:gd name="connsiteY124" fmla="*/ 1557419 h 3600722"/>
              <a:gd name="connsiteX125" fmla="*/ 2353919 w 5052732"/>
              <a:gd name="connsiteY125" fmla="*/ 1559641 h 3600722"/>
              <a:gd name="connsiteX126" fmla="*/ 2348335 w 5052732"/>
              <a:gd name="connsiteY126" fmla="*/ 1561864 h 3600722"/>
              <a:gd name="connsiteX127" fmla="*/ 2342751 w 5052732"/>
              <a:gd name="connsiteY127" fmla="*/ 1563768 h 3600722"/>
              <a:gd name="connsiteX128" fmla="*/ 2336818 w 5052732"/>
              <a:gd name="connsiteY128" fmla="*/ 1565356 h 3600722"/>
              <a:gd name="connsiteX129" fmla="*/ 2330885 w 5052732"/>
              <a:gd name="connsiteY129" fmla="*/ 1566626 h 3600722"/>
              <a:gd name="connsiteX130" fmla="*/ 2324952 w 5052732"/>
              <a:gd name="connsiteY130" fmla="*/ 1567578 h 3600722"/>
              <a:gd name="connsiteX131" fmla="*/ 2319019 w 5052732"/>
              <a:gd name="connsiteY131" fmla="*/ 1568531 h 3600722"/>
              <a:gd name="connsiteX132" fmla="*/ 2313086 w 5052732"/>
              <a:gd name="connsiteY132" fmla="*/ 1568848 h 3600722"/>
              <a:gd name="connsiteX133" fmla="*/ 2307153 w 5052732"/>
              <a:gd name="connsiteY133" fmla="*/ 1568848 h 3600722"/>
              <a:gd name="connsiteX134" fmla="*/ 2301220 w 5052732"/>
              <a:gd name="connsiteY134" fmla="*/ 1568848 h 3600722"/>
              <a:gd name="connsiteX135" fmla="*/ 2295287 w 5052732"/>
              <a:gd name="connsiteY135" fmla="*/ 1568531 h 3600722"/>
              <a:gd name="connsiteX136" fmla="*/ 2289354 w 5052732"/>
              <a:gd name="connsiteY136" fmla="*/ 1567578 h 3600722"/>
              <a:gd name="connsiteX137" fmla="*/ 2283421 w 5052732"/>
              <a:gd name="connsiteY137" fmla="*/ 1566626 h 3600722"/>
              <a:gd name="connsiteX138" fmla="*/ 2277488 w 5052732"/>
              <a:gd name="connsiteY138" fmla="*/ 1565356 h 3600722"/>
              <a:gd name="connsiteX139" fmla="*/ 2271904 w 5052732"/>
              <a:gd name="connsiteY139" fmla="*/ 1563768 h 3600722"/>
              <a:gd name="connsiteX140" fmla="*/ 2265971 w 5052732"/>
              <a:gd name="connsiteY140" fmla="*/ 1561864 h 3600722"/>
              <a:gd name="connsiteX141" fmla="*/ 2260387 w 5052732"/>
              <a:gd name="connsiteY141" fmla="*/ 1559641 h 3600722"/>
              <a:gd name="connsiteX142" fmla="*/ 2254803 w 5052732"/>
              <a:gd name="connsiteY142" fmla="*/ 1557419 h 3600722"/>
              <a:gd name="connsiteX143" fmla="*/ 2249219 w 5052732"/>
              <a:gd name="connsiteY143" fmla="*/ 1554561 h 3600722"/>
              <a:gd name="connsiteX144" fmla="*/ 2243984 w 5052732"/>
              <a:gd name="connsiteY144" fmla="*/ 1551704 h 3600722"/>
              <a:gd name="connsiteX145" fmla="*/ 2238749 w 5052732"/>
              <a:gd name="connsiteY145" fmla="*/ 1548529 h 3600722"/>
              <a:gd name="connsiteX146" fmla="*/ 2233514 w 5052732"/>
              <a:gd name="connsiteY146" fmla="*/ 1544720 h 3600722"/>
              <a:gd name="connsiteX147" fmla="*/ 2228628 w 5052732"/>
              <a:gd name="connsiteY147" fmla="*/ 1540910 h 3600722"/>
              <a:gd name="connsiteX148" fmla="*/ 2223742 w 5052732"/>
              <a:gd name="connsiteY148" fmla="*/ 1536783 h 3600722"/>
              <a:gd name="connsiteX149" fmla="*/ 2219205 w 5052732"/>
              <a:gd name="connsiteY149" fmla="*/ 1532338 h 3600722"/>
              <a:gd name="connsiteX150" fmla="*/ 1493286 w 5052732"/>
              <a:gd name="connsiteY150" fmla="*/ 807848 h 3600722"/>
              <a:gd name="connsiteX151" fmla="*/ 1488749 w 5052732"/>
              <a:gd name="connsiteY151" fmla="*/ 803086 h 3600722"/>
              <a:gd name="connsiteX152" fmla="*/ 1483863 w 5052732"/>
              <a:gd name="connsiteY152" fmla="*/ 798958 h 3600722"/>
              <a:gd name="connsiteX153" fmla="*/ 1478977 w 5052732"/>
              <a:gd name="connsiteY153" fmla="*/ 795149 h 3600722"/>
              <a:gd name="connsiteX154" fmla="*/ 1473742 w 5052732"/>
              <a:gd name="connsiteY154" fmla="*/ 791656 h 3600722"/>
              <a:gd name="connsiteX155" fmla="*/ 1468507 w 5052732"/>
              <a:gd name="connsiteY155" fmla="*/ 788481 h 3600722"/>
              <a:gd name="connsiteX156" fmla="*/ 1463272 w 5052732"/>
              <a:gd name="connsiteY156" fmla="*/ 785307 h 3600722"/>
              <a:gd name="connsiteX157" fmla="*/ 1457688 w 5052732"/>
              <a:gd name="connsiteY157" fmla="*/ 782449 h 3600722"/>
              <a:gd name="connsiteX158" fmla="*/ 1452104 w 5052732"/>
              <a:gd name="connsiteY158" fmla="*/ 780227 h 3600722"/>
              <a:gd name="connsiteX159" fmla="*/ 1446520 w 5052732"/>
              <a:gd name="connsiteY159" fmla="*/ 778005 h 3600722"/>
              <a:gd name="connsiteX160" fmla="*/ 1440587 w 5052732"/>
              <a:gd name="connsiteY160" fmla="*/ 776417 h 3600722"/>
              <a:gd name="connsiteX161" fmla="*/ 1435003 w 5052732"/>
              <a:gd name="connsiteY161" fmla="*/ 774512 h 3600722"/>
              <a:gd name="connsiteX162" fmla="*/ 1429070 w 5052732"/>
              <a:gd name="connsiteY162" fmla="*/ 773560 h 3600722"/>
              <a:gd name="connsiteX163" fmla="*/ 1423137 w 5052732"/>
              <a:gd name="connsiteY163" fmla="*/ 772607 h 3600722"/>
              <a:gd name="connsiteX164" fmla="*/ 1417204 w 5052732"/>
              <a:gd name="connsiteY164" fmla="*/ 771655 h 3600722"/>
              <a:gd name="connsiteX165" fmla="*/ 1411271 w 5052732"/>
              <a:gd name="connsiteY165" fmla="*/ 771338 h 3600722"/>
              <a:gd name="connsiteX166" fmla="*/ 1405338 w 5052732"/>
              <a:gd name="connsiteY166" fmla="*/ 771020 h 3600722"/>
              <a:gd name="connsiteX167" fmla="*/ 1399056 w 5052732"/>
              <a:gd name="connsiteY167" fmla="*/ 771338 h 3600722"/>
              <a:gd name="connsiteX168" fmla="*/ 1393123 w 5052732"/>
              <a:gd name="connsiteY168" fmla="*/ 771655 h 3600722"/>
              <a:gd name="connsiteX169" fmla="*/ 1387190 w 5052732"/>
              <a:gd name="connsiteY169" fmla="*/ 772607 h 3600722"/>
              <a:gd name="connsiteX170" fmla="*/ 1381257 w 5052732"/>
              <a:gd name="connsiteY170" fmla="*/ 773560 h 3600722"/>
              <a:gd name="connsiteX171" fmla="*/ 1375673 w 5052732"/>
              <a:gd name="connsiteY171" fmla="*/ 774512 h 3600722"/>
              <a:gd name="connsiteX172" fmla="*/ 1369740 w 5052732"/>
              <a:gd name="connsiteY172" fmla="*/ 776417 h 3600722"/>
              <a:gd name="connsiteX173" fmla="*/ 1364156 w 5052732"/>
              <a:gd name="connsiteY173" fmla="*/ 778005 h 3600722"/>
              <a:gd name="connsiteX174" fmla="*/ 1358223 w 5052732"/>
              <a:gd name="connsiteY174" fmla="*/ 780227 h 3600722"/>
              <a:gd name="connsiteX175" fmla="*/ 1352639 w 5052732"/>
              <a:gd name="connsiteY175" fmla="*/ 782449 h 3600722"/>
              <a:gd name="connsiteX176" fmla="*/ 1347404 w 5052732"/>
              <a:gd name="connsiteY176" fmla="*/ 785307 h 3600722"/>
              <a:gd name="connsiteX177" fmla="*/ 1341820 w 5052732"/>
              <a:gd name="connsiteY177" fmla="*/ 788481 h 3600722"/>
              <a:gd name="connsiteX178" fmla="*/ 1336585 w 5052732"/>
              <a:gd name="connsiteY178" fmla="*/ 791656 h 3600722"/>
              <a:gd name="connsiteX179" fmla="*/ 1331699 w 5052732"/>
              <a:gd name="connsiteY179" fmla="*/ 795149 h 3600722"/>
              <a:gd name="connsiteX180" fmla="*/ 1326464 w 5052732"/>
              <a:gd name="connsiteY180" fmla="*/ 798958 h 3600722"/>
              <a:gd name="connsiteX181" fmla="*/ 1321927 w 5052732"/>
              <a:gd name="connsiteY181" fmla="*/ 803086 h 3600722"/>
              <a:gd name="connsiteX182" fmla="*/ 1317041 w 5052732"/>
              <a:gd name="connsiteY182" fmla="*/ 807848 h 3600722"/>
              <a:gd name="connsiteX183" fmla="*/ 1312853 w 5052732"/>
              <a:gd name="connsiteY183" fmla="*/ 812293 h 3600722"/>
              <a:gd name="connsiteX184" fmla="*/ 1308665 w 5052732"/>
              <a:gd name="connsiteY184" fmla="*/ 817055 h 3600722"/>
              <a:gd name="connsiteX185" fmla="*/ 1304826 w 5052732"/>
              <a:gd name="connsiteY185" fmla="*/ 822134 h 3600722"/>
              <a:gd name="connsiteX186" fmla="*/ 1301336 w 5052732"/>
              <a:gd name="connsiteY186" fmla="*/ 827214 h 3600722"/>
              <a:gd name="connsiteX187" fmla="*/ 1297846 w 5052732"/>
              <a:gd name="connsiteY187" fmla="*/ 832611 h 3600722"/>
              <a:gd name="connsiteX188" fmla="*/ 1295054 w 5052732"/>
              <a:gd name="connsiteY188" fmla="*/ 837691 h 3600722"/>
              <a:gd name="connsiteX189" fmla="*/ 1292262 w 5052732"/>
              <a:gd name="connsiteY189" fmla="*/ 843406 h 3600722"/>
              <a:gd name="connsiteX190" fmla="*/ 1289819 w 5052732"/>
              <a:gd name="connsiteY190" fmla="*/ 848803 h 3600722"/>
              <a:gd name="connsiteX191" fmla="*/ 1287725 w 5052732"/>
              <a:gd name="connsiteY191" fmla="*/ 854517 h 3600722"/>
              <a:gd name="connsiteX192" fmla="*/ 1285631 w 5052732"/>
              <a:gd name="connsiteY192" fmla="*/ 859915 h 3600722"/>
              <a:gd name="connsiteX193" fmla="*/ 1284235 w 5052732"/>
              <a:gd name="connsiteY193" fmla="*/ 865947 h 3600722"/>
              <a:gd name="connsiteX194" fmla="*/ 1282839 w 5052732"/>
              <a:gd name="connsiteY194" fmla="*/ 871979 h 3600722"/>
              <a:gd name="connsiteX195" fmla="*/ 1281792 w 5052732"/>
              <a:gd name="connsiteY195" fmla="*/ 878011 h 3600722"/>
              <a:gd name="connsiteX196" fmla="*/ 1281094 w 5052732"/>
              <a:gd name="connsiteY196" fmla="*/ 883726 h 3600722"/>
              <a:gd name="connsiteX197" fmla="*/ 1280745 w 5052732"/>
              <a:gd name="connsiteY197" fmla="*/ 889758 h 3600722"/>
              <a:gd name="connsiteX198" fmla="*/ 1280745 w 5052732"/>
              <a:gd name="connsiteY198" fmla="*/ 895790 h 3600722"/>
              <a:gd name="connsiteX199" fmla="*/ 1280745 w 5052732"/>
              <a:gd name="connsiteY199" fmla="*/ 901504 h 3600722"/>
              <a:gd name="connsiteX200" fmla="*/ 1281094 w 5052732"/>
              <a:gd name="connsiteY200" fmla="*/ 907537 h 3600722"/>
              <a:gd name="connsiteX201" fmla="*/ 1281792 w 5052732"/>
              <a:gd name="connsiteY201" fmla="*/ 913569 h 3600722"/>
              <a:gd name="connsiteX202" fmla="*/ 1282839 w 5052732"/>
              <a:gd name="connsiteY202" fmla="*/ 919283 h 3600722"/>
              <a:gd name="connsiteX203" fmla="*/ 1284235 w 5052732"/>
              <a:gd name="connsiteY203" fmla="*/ 925315 h 3600722"/>
              <a:gd name="connsiteX204" fmla="*/ 1285631 w 5052732"/>
              <a:gd name="connsiteY204" fmla="*/ 931348 h 3600722"/>
              <a:gd name="connsiteX205" fmla="*/ 1287725 w 5052732"/>
              <a:gd name="connsiteY205" fmla="*/ 936745 h 3600722"/>
              <a:gd name="connsiteX206" fmla="*/ 1289819 w 5052732"/>
              <a:gd name="connsiteY206" fmla="*/ 942459 h 3600722"/>
              <a:gd name="connsiteX207" fmla="*/ 1292262 w 5052732"/>
              <a:gd name="connsiteY207" fmla="*/ 947857 h 3600722"/>
              <a:gd name="connsiteX208" fmla="*/ 1295054 w 5052732"/>
              <a:gd name="connsiteY208" fmla="*/ 953571 h 3600722"/>
              <a:gd name="connsiteX209" fmla="*/ 1297846 w 5052732"/>
              <a:gd name="connsiteY209" fmla="*/ 958968 h 3600722"/>
              <a:gd name="connsiteX210" fmla="*/ 1301336 w 5052732"/>
              <a:gd name="connsiteY210" fmla="*/ 964048 h 3600722"/>
              <a:gd name="connsiteX211" fmla="*/ 1304826 w 5052732"/>
              <a:gd name="connsiteY211" fmla="*/ 969445 h 3600722"/>
              <a:gd name="connsiteX212" fmla="*/ 1308665 w 5052732"/>
              <a:gd name="connsiteY212" fmla="*/ 974207 h 3600722"/>
              <a:gd name="connsiteX213" fmla="*/ 1312853 w 5052732"/>
              <a:gd name="connsiteY213" fmla="*/ 978970 h 3600722"/>
              <a:gd name="connsiteX214" fmla="*/ 1317041 w 5052732"/>
              <a:gd name="connsiteY214" fmla="*/ 983732 h 3600722"/>
              <a:gd name="connsiteX215" fmla="*/ 2756315 w 5052732"/>
              <a:gd name="connsiteY215" fmla="*/ 2420965 h 3600722"/>
              <a:gd name="connsiteX216" fmla="*/ 2760503 w 5052732"/>
              <a:gd name="connsiteY216" fmla="*/ 2425410 h 3600722"/>
              <a:gd name="connsiteX217" fmla="*/ 2764691 w 5052732"/>
              <a:gd name="connsiteY217" fmla="*/ 2430490 h 3600722"/>
              <a:gd name="connsiteX218" fmla="*/ 2768530 w 5052732"/>
              <a:gd name="connsiteY218" fmla="*/ 2435252 h 3600722"/>
              <a:gd name="connsiteX219" fmla="*/ 2772020 w 5052732"/>
              <a:gd name="connsiteY219" fmla="*/ 2440332 h 3600722"/>
              <a:gd name="connsiteX220" fmla="*/ 2775510 w 5052732"/>
              <a:gd name="connsiteY220" fmla="*/ 2445729 h 3600722"/>
              <a:gd name="connsiteX221" fmla="*/ 2778302 w 5052732"/>
              <a:gd name="connsiteY221" fmla="*/ 2450808 h 3600722"/>
              <a:gd name="connsiteX222" fmla="*/ 2781094 w 5052732"/>
              <a:gd name="connsiteY222" fmla="*/ 2456523 h 3600722"/>
              <a:gd name="connsiteX223" fmla="*/ 2783537 w 5052732"/>
              <a:gd name="connsiteY223" fmla="*/ 2462238 h 3600722"/>
              <a:gd name="connsiteX224" fmla="*/ 2785631 w 5052732"/>
              <a:gd name="connsiteY224" fmla="*/ 2467635 h 3600722"/>
              <a:gd name="connsiteX225" fmla="*/ 2787376 w 5052732"/>
              <a:gd name="connsiteY225" fmla="*/ 2473350 h 3600722"/>
              <a:gd name="connsiteX226" fmla="*/ 2789121 w 5052732"/>
              <a:gd name="connsiteY226" fmla="*/ 2479064 h 3600722"/>
              <a:gd name="connsiteX227" fmla="*/ 2790517 w 5052732"/>
              <a:gd name="connsiteY227" fmla="*/ 2485096 h 3600722"/>
              <a:gd name="connsiteX228" fmla="*/ 2791215 w 5052732"/>
              <a:gd name="connsiteY228" fmla="*/ 2491128 h 3600722"/>
              <a:gd name="connsiteX229" fmla="*/ 2791913 w 5052732"/>
              <a:gd name="connsiteY229" fmla="*/ 2496843 h 3600722"/>
              <a:gd name="connsiteX230" fmla="*/ 2792611 w 5052732"/>
              <a:gd name="connsiteY230" fmla="*/ 2502875 h 3600722"/>
              <a:gd name="connsiteX231" fmla="*/ 2792611 w 5052732"/>
              <a:gd name="connsiteY231" fmla="*/ 2508907 h 3600722"/>
              <a:gd name="connsiteX232" fmla="*/ 2792611 w 5052732"/>
              <a:gd name="connsiteY232" fmla="*/ 2514939 h 3600722"/>
              <a:gd name="connsiteX233" fmla="*/ 2791913 w 5052732"/>
              <a:gd name="connsiteY233" fmla="*/ 2520654 h 3600722"/>
              <a:gd name="connsiteX234" fmla="*/ 2791215 w 5052732"/>
              <a:gd name="connsiteY234" fmla="*/ 2526686 h 3600722"/>
              <a:gd name="connsiteX235" fmla="*/ 2790517 w 5052732"/>
              <a:gd name="connsiteY235" fmla="*/ 2532718 h 3600722"/>
              <a:gd name="connsiteX236" fmla="*/ 2789121 w 5052732"/>
              <a:gd name="connsiteY236" fmla="*/ 2538433 h 3600722"/>
              <a:gd name="connsiteX237" fmla="*/ 2787376 w 5052732"/>
              <a:gd name="connsiteY237" fmla="*/ 2544465 h 3600722"/>
              <a:gd name="connsiteX238" fmla="*/ 2785631 w 5052732"/>
              <a:gd name="connsiteY238" fmla="*/ 2550180 h 3600722"/>
              <a:gd name="connsiteX239" fmla="*/ 2783537 w 5052732"/>
              <a:gd name="connsiteY239" fmla="*/ 2555577 h 3600722"/>
              <a:gd name="connsiteX240" fmla="*/ 2781094 w 5052732"/>
              <a:gd name="connsiteY240" fmla="*/ 2561292 h 3600722"/>
              <a:gd name="connsiteX241" fmla="*/ 2778302 w 5052732"/>
              <a:gd name="connsiteY241" fmla="*/ 2566689 h 3600722"/>
              <a:gd name="connsiteX242" fmla="*/ 2775510 w 5052732"/>
              <a:gd name="connsiteY242" fmla="*/ 2572086 h 3600722"/>
              <a:gd name="connsiteX243" fmla="*/ 2772020 w 5052732"/>
              <a:gd name="connsiteY243" fmla="*/ 2577166 h 3600722"/>
              <a:gd name="connsiteX244" fmla="*/ 2768530 w 5052732"/>
              <a:gd name="connsiteY244" fmla="*/ 2582563 h 3600722"/>
              <a:gd name="connsiteX245" fmla="*/ 2764691 w 5052732"/>
              <a:gd name="connsiteY245" fmla="*/ 2587325 h 3600722"/>
              <a:gd name="connsiteX246" fmla="*/ 2760503 w 5052732"/>
              <a:gd name="connsiteY246" fmla="*/ 2592405 h 3600722"/>
              <a:gd name="connsiteX247" fmla="*/ 2756315 w 5052732"/>
              <a:gd name="connsiteY247" fmla="*/ 2596849 h 3600722"/>
              <a:gd name="connsiteX248" fmla="*/ 2752127 w 5052732"/>
              <a:gd name="connsiteY248" fmla="*/ 2600659 h 3600722"/>
              <a:gd name="connsiteX249" fmla="*/ 2747939 w 5052732"/>
              <a:gd name="connsiteY249" fmla="*/ 2604469 h 3600722"/>
              <a:gd name="connsiteX250" fmla="*/ 2743751 w 5052732"/>
              <a:gd name="connsiteY250" fmla="*/ 2607644 h 3600722"/>
              <a:gd name="connsiteX251" fmla="*/ 2739214 w 5052732"/>
              <a:gd name="connsiteY251" fmla="*/ 2611136 h 3600722"/>
              <a:gd name="connsiteX252" fmla="*/ 2735026 w 5052732"/>
              <a:gd name="connsiteY252" fmla="*/ 2613993 h 3600722"/>
              <a:gd name="connsiteX253" fmla="*/ 2730140 w 5052732"/>
              <a:gd name="connsiteY253" fmla="*/ 2616533 h 3600722"/>
              <a:gd name="connsiteX254" fmla="*/ 2725603 w 5052732"/>
              <a:gd name="connsiteY254" fmla="*/ 2619390 h 3600722"/>
              <a:gd name="connsiteX255" fmla="*/ 2720717 w 5052732"/>
              <a:gd name="connsiteY255" fmla="*/ 2621613 h 3600722"/>
              <a:gd name="connsiteX256" fmla="*/ 2716180 w 5052732"/>
              <a:gd name="connsiteY256" fmla="*/ 2623518 h 3600722"/>
              <a:gd name="connsiteX257" fmla="*/ 2710945 w 5052732"/>
              <a:gd name="connsiteY257" fmla="*/ 2625740 h 3600722"/>
              <a:gd name="connsiteX258" fmla="*/ 2706059 w 5052732"/>
              <a:gd name="connsiteY258" fmla="*/ 2627645 h 3600722"/>
              <a:gd name="connsiteX259" fmla="*/ 2701173 w 5052732"/>
              <a:gd name="connsiteY259" fmla="*/ 2628915 h 3600722"/>
              <a:gd name="connsiteX260" fmla="*/ 2695938 w 5052732"/>
              <a:gd name="connsiteY260" fmla="*/ 2630185 h 3600722"/>
              <a:gd name="connsiteX261" fmla="*/ 2691052 w 5052732"/>
              <a:gd name="connsiteY261" fmla="*/ 2631455 h 3600722"/>
              <a:gd name="connsiteX262" fmla="*/ 2685817 w 5052732"/>
              <a:gd name="connsiteY262" fmla="*/ 2632090 h 3600722"/>
              <a:gd name="connsiteX263" fmla="*/ 2680582 w 5052732"/>
              <a:gd name="connsiteY263" fmla="*/ 2632725 h 3600722"/>
              <a:gd name="connsiteX264" fmla="*/ 2675348 w 5052732"/>
              <a:gd name="connsiteY264" fmla="*/ 2633042 h 3600722"/>
              <a:gd name="connsiteX265" fmla="*/ 2670461 w 5052732"/>
              <a:gd name="connsiteY265" fmla="*/ 2633042 h 3600722"/>
              <a:gd name="connsiteX266" fmla="*/ 2665226 w 5052732"/>
              <a:gd name="connsiteY266" fmla="*/ 2633042 h 3600722"/>
              <a:gd name="connsiteX267" fmla="*/ 2659991 w 5052732"/>
              <a:gd name="connsiteY267" fmla="*/ 2633042 h 3600722"/>
              <a:gd name="connsiteX268" fmla="*/ 2654756 w 5052732"/>
              <a:gd name="connsiteY268" fmla="*/ 2632407 h 3600722"/>
              <a:gd name="connsiteX269" fmla="*/ 2649521 w 5052732"/>
              <a:gd name="connsiteY269" fmla="*/ 2632090 h 3600722"/>
              <a:gd name="connsiteX270" fmla="*/ 2644635 w 5052732"/>
              <a:gd name="connsiteY270" fmla="*/ 2631137 h 3600722"/>
              <a:gd name="connsiteX271" fmla="*/ 2639051 w 5052732"/>
              <a:gd name="connsiteY271" fmla="*/ 2629867 h 3600722"/>
              <a:gd name="connsiteX272" fmla="*/ 2633816 w 5052732"/>
              <a:gd name="connsiteY272" fmla="*/ 2628597 h 3600722"/>
              <a:gd name="connsiteX273" fmla="*/ 2628930 w 5052732"/>
              <a:gd name="connsiteY273" fmla="*/ 2627010 h 3600722"/>
              <a:gd name="connsiteX274" fmla="*/ 2624044 w 5052732"/>
              <a:gd name="connsiteY274" fmla="*/ 2625423 h 3600722"/>
              <a:gd name="connsiteX275" fmla="*/ 2619158 w 5052732"/>
              <a:gd name="connsiteY275" fmla="*/ 2623200 h 3600722"/>
              <a:gd name="connsiteX276" fmla="*/ 2614272 w 5052732"/>
              <a:gd name="connsiteY276" fmla="*/ 2621295 h 3600722"/>
              <a:gd name="connsiteX277" fmla="*/ 2609735 w 5052732"/>
              <a:gd name="connsiteY277" fmla="*/ 2618756 h 3600722"/>
              <a:gd name="connsiteX278" fmla="*/ 2604849 w 5052732"/>
              <a:gd name="connsiteY278" fmla="*/ 2616216 h 3600722"/>
              <a:gd name="connsiteX279" fmla="*/ 2600312 w 5052732"/>
              <a:gd name="connsiteY279" fmla="*/ 2613676 h 360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5052732" h="3600722">
                <a:moveTo>
                  <a:pt x="0" y="0"/>
                </a:moveTo>
                <a:lnTo>
                  <a:pt x="0" y="3600722"/>
                </a:lnTo>
                <a:lnTo>
                  <a:pt x="5052732" y="3600722"/>
                </a:lnTo>
                <a:lnTo>
                  <a:pt x="2447800" y="1003416"/>
                </a:lnTo>
                <a:lnTo>
                  <a:pt x="2441867" y="1003416"/>
                </a:lnTo>
                <a:lnTo>
                  <a:pt x="2435585" y="1003098"/>
                </a:lnTo>
                <a:lnTo>
                  <a:pt x="2429652" y="1002463"/>
                </a:lnTo>
                <a:lnTo>
                  <a:pt x="2423719" y="1001511"/>
                </a:lnTo>
                <a:lnTo>
                  <a:pt x="2417786" y="1000241"/>
                </a:lnTo>
                <a:lnTo>
                  <a:pt x="2411853" y="998653"/>
                </a:lnTo>
                <a:lnTo>
                  <a:pt x="2406269" y="996749"/>
                </a:lnTo>
                <a:lnTo>
                  <a:pt x="2400336" y="994844"/>
                </a:lnTo>
                <a:lnTo>
                  <a:pt x="2394752" y="992304"/>
                </a:lnTo>
                <a:lnTo>
                  <a:pt x="2389168" y="989447"/>
                </a:lnTo>
                <a:lnTo>
                  <a:pt x="2383584" y="986589"/>
                </a:lnTo>
                <a:lnTo>
                  <a:pt x="2378349" y="983097"/>
                </a:lnTo>
                <a:lnTo>
                  <a:pt x="2373114" y="979605"/>
                </a:lnTo>
                <a:lnTo>
                  <a:pt x="2368228" y="975795"/>
                </a:lnTo>
                <a:lnTo>
                  <a:pt x="2363342" y="971668"/>
                </a:lnTo>
                <a:lnTo>
                  <a:pt x="2358456" y="967223"/>
                </a:lnTo>
                <a:lnTo>
                  <a:pt x="1745612" y="355121"/>
                </a:lnTo>
                <a:lnTo>
                  <a:pt x="1740726" y="350994"/>
                </a:lnTo>
                <a:lnTo>
                  <a:pt x="1736190" y="346866"/>
                </a:lnTo>
                <a:lnTo>
                  <a:pt x="1730954" y="343057"/>
                </a:lnTo>
                <a:lnTo>
                  <a:pt x="1726068" y="339564"/>
                </a:lnTo>
                <a:lnTo>
                  <a:pt x="1720834" y="336072"/>
                </a:lnTo>
                <a:lnTo>
                  <a:pt x="1715250" y="333215"/>
                </a:lnTo>
                <a:lnTo>
                  <a:pt x="1710014" y="330357"/>
                </a:lnTo>
                <a:lnTo>
                  <a:pt x="1704430" y="327818"/>
                </a:lnTo>
                <a:lnTo>
                  <a:pt x="1698498" y="325913"/>
                </a:lnTo>
                <a:lnTo>
                  <a:pt x="1692914" y="323690"/>
                </a:lnTo>
                <a:lnTo>
                  <a:pt x="1686980" y="322420"/>
                </a:lnTo>
                <a:lnTo>
                  <a:pt x="1681396" y="320833"/>
                </a:lnTo>
                <a:lnTo>
                  <a:pt x="1675464" y="319881"/>
                </a:lnTo>
                <a:lnTo>
                  <a:pt x="1669531" y="319246"/>
                </a:lnTo>
                <a:lnTo>
                  <a:pt x="1663598" y="318928"/>
                </a:lnTo>
                <a:lnTo>
                  <a:pt x="1657316" y="318928"/>
                </a:lnTo>
                <a:lnTo>
                  <a:pt x="1651383" y="318928"/>
                </a:lnTo>
                <a:lnTo>
                  <a:pt x="1645450" y="319246"/>
                </a:lnTo>
                <a:lnTo>
                  <a:pt x="1639517" y="319881"/>
                </a:lnTo>
                <a:lnTo>
                  <a:pt x="1633584" y="320833"/>
                </a:lnTo>
                <a:lnTo>
                  <a:pt x="1627651" y="322420"/>
                </a:lnTo>
                <a:lnTo>
                  <a:pt x="1622067" y="323690"/>
                </a:lnTo>
                <a:lnTo>
                  <a:pt x="1616134" y="325913"/>
                </a:lnTo>
                <a:lnTo>
                  <a:pt x="1610550" y="327818"/>
                </a:lnTo>
                <a:lnTo>
                  <a:pt x="1604966" y="330357"/>
                </a:lnTo>
                <a:lnTo>
                  <a:pt x="1599731" y="333215"/>
                </a:lnTo>
                <a:lnTo>
                  <a:pt x="1594147" y="336072"/>
                </a:lnTo>
                <a:lnTo>
                  <a:pt x="1588912" y="339564"/>
                </a:lnTo>
                <a:lnTo>
                  <a:pt x="1583677" y="343057"/>
                </a:lnTo>
                <a:lnTo>
                  <a:pt x="1578791" y="346866"/>
                </a:lnTo>
                <a:lnTo>
                  <a:pt x="1573905" y="350994"/>
                </a:lnTo>
                <a:lnTo>
                  <a:pt x="1569368" y="355121"/>
                </a:lnTo>
                <a:lnTo>
                  <a:pt x="1564831" y="359883"/>
                </a:lnTo>
                <a:lnTo>
                  <a:pt x="1560992" y="364645"/>
                </a:lnTo>
                <a:lnTo>
                  <a:pt x="1557153" y="369725"/>
                </a:lnTo>
                <a:lnTo>
                  <a:pt x="1553314" y="374805"/>
                </a:lnTo>
                <a:lnTo>
                  <a:pt x="1550173" y="379884"/>
                </a:lnTo>
                <a:lnTo>
                  <a:pt x="1547032" y="385599"/>
                </a:lnTo>
                <a:lnTo>
                  <a:pt x="1544589" y="390679"/>
                </a:lnTo>
                <a:lnTo>
                  <a:pt x="1542146" y="396393"/>
                </a:lnTo>
                <a:lnTo>
                  <a:pt x="1540052" y="401791"/>
                </a:lnTo>
                <a:lnTo>
                  <a:pt x="1537958" y="407823"/>
                </a:lnTo>
                <a:lnTo>
                  <a:pt x="1536562" y="413855"/>
                </a:lnTo>
                <a:lnTo>
                  <a:pt x="1535166" y="419252"/>
                </a:lnTo>
                <a:lnTo>
                  <a:pt x="1534119" y="425284"/>
                </a:lnTo>
                <a:cubicBezTo>
                  <a:pt x="1533886" y="427295"/>
                  <a:pt x="1533654" y="429305"/>
                  <a:pt x="1533421" y="431316"/>
                </a:cubicBezTo>
                <a:cubicBezTo>
                  <a:pt x="1533305" y="433221"/>
                  <a:pt x="1533188" y="435126"/>
                  <a:pt x="1533072" y="437031"/>
                </a:cubicBezTo>
                <a:lnTo>
                  <a:pt x="1533072" y="443380"/>
                </a:lnTo>
                <a:lnTo>
                  <a:pt x="1533072" y="449413"/>
                </a:lnTo>
                <a:cubicBezTo>
                  <a:pt x="1533188" y="451318"/>
                  <a:pt x="1533305" y="453222"/>
                  <a:pt x="1533421" y="455127"/>
                </a:cubicBezTo>
                <a:cubicBezTo>
                  <a:pt x="1533654" y="457138"/>
                  <a:pt x="1533886" y="459148"/>
                  <a:pt x="1534119" y="461159"/>
                </a:cubicBezTo>
                <a:lnTo>
                  <a:pt x="1535166" y="467191"/>
                </a:lnTo>
                <a:lnTo>
                  <a:pt x="1536562" y="472589"/>
                </a:lnTo>
                <a:lnTo>
                  <a:pt x="1537958" y="478621"/>
                </a:lnTo>
                <a:lnTo>
                  <a:pt x="1540052" y="484653"/>
                </a:lnTo>
                <a:lnTo>
                  <a:pt x="1542146" y="490050"/>
                </a:lnTo>
                <a:lnTo>
                  <a:pt x="1544589" y="495765"/>
                </a:lnTo>
                <a:lnTo>
                  <a:pt x="1547032" y="500844"/>
                </a:lnTo>
                <a:lnTo>
                  <a:pt x="1550173" y="506559"/>
                </a:lnTo>
                <a:lnTo>
                  <a:pt x="1553314" y="511956"/>
                </a:lnTo>
                <a:lnTo>
                  <a:pt x="1557153" y="516718"/>
                </a:lnTo>
                <a:lnTo>
                  <a:pt x="1560992" y="521798"/>
                </a:lnTo>
                <a:lnTo>
                  <a:pt x="1564831" y="526878"/>
                </a:lnTo>
                <a:lnTo>
                  <a:pt x="1569368" y="531322"/>
                </a:lnTo>
                <a:lnTo>
                  <a:pt x="2395799" y="1356136"/>
                </a:lnTo>
                <a:lnTo>
                  <a:pt x="2399987" y="1361216"/>
                </a:lnTo>
                <a:lnTo>
                  <a:pt x="2404175" y="1365661"/>
                </a:lnTo>
                <a:lnTo>
                  <a:pt x="2408014" y="1371058"/>
                </a:lnTo>
                <a:lnTo>
                  <a:pt x="2411504" y="1375820"/>
                </a:lnTo>
                <a:lnTo>
                  <a:pt x="2414994" y="1380900"/>
                </a:lnTo>
                <a:lnTo>
                  <a:pt x="2417786" y="1386614"/>
                </a:lnTo>
                <a:lnTo>
                  <a:pt x="2420578" y="1392012"/>
                </a:lnTo>
                <a:lnTo>
                  <a:pt x="2423021" y="1397409"/>
                </a:lnTo>
                <a:lnTo>
                  <a:pt x="2425115" y="1403123"/>
                </a:lnTo>
                <a:lnTo>
                  <a:pt x="2426860" y="1408838"/>
                </a:lnTo>
                <a:lnTo>
                  <a:pt x="2428605" y="1414870"/>
                </a:lnTo>
                <a:lnTo>
                  <a:pt x="2430001" y="1420585"/>
                </a:lnTo>
                <a:cubicBezTo>
                  <a:pt x="2430234" y="1422490"/>
                  <a:pt x="2430466" y="1424394"/>
                  <a:pt x="2430699" y="1426299"/>
                </a:cubicBezTo>
                <a:cubicBezTo>
                  <a:pt x="2430932" y="1428310"/>
                  <a:pt x="2431164" y="1430321"/>
                  <a:pt x="2431397" y="1432332"/>
                </a:cubicBezTo>
                <a:cubicBezTo>
                  <a:pt x="2431630" y="1434343"/>
                  <a:pt x="2431862" y="1436353"/>
                  <a:pt x="2432095" y="1438364"/>
                </a:cubicBezTo>
                <a:lnTo>
                  <a:pt x="2432095" y="1444713"/>
                </a:lnTo>
                <a:lnTo>
                  <a:pt x="2432095" y="1450428"/>
                </a:lnTo>
                <a:cubicBezTo>
                  <a:pt x="2431862" y="1452439"/>
                  <a:pt x="2431630" y="1454449"/>
                  <a:pt x="2431397" y="1456460"/>
                </a:cubicBezTo>
                <a:cubicBezTo>
                  <a:pt x="2431164" y="1458471"/>
                  <a:pt x="2430932" y="1460481"/>
                  <a:pt x="2430699" y="1462492"/>
                </a:cubicBezTo>
                <a:cubicBezTo>
                  <a:pt x="2430466" y="1464397"/>
                  <a:pt x="2430234" y="1466302"/>
                  <a:pt x="2430001" y="1468207"/>
                </a:cubicBezTo>
                <a:lnTo>
                  <a:pt x="2428605" y="1473921"/>
                </a:lnTo>
                <a:lnTo>
                  <a:pt x="2426860" y="1479954"/>
                </a:lnTo>
                <a:lnTo>
                  <a:pt x="2425115" y="1485668"/>
                </a:lnTo>
                <a:lnTo>
                  <a:pt x="2423021" y="1491383"/>
                </a:lnTo>
                <a:lnTo>
                  <a:pt x="2420578" y="1496780"/>
                </a:lnTo>
                <a:lnTo>
                  <a:pt x="2417786" y="1502177"/>
                </a:lnTo>
                <a:lnTo>
                  <a:pt x="2414994" y="1507574"/>
                </a:lnTo>
                <a:lnTo>
                  <a:pt x="2411504" y="1512972"/>
                </a:lnTo>
                <a:lnTo>
                  <a:pt x="2408014" y="1517734"/>
                </a:lnTo>
                <a:lnTo>
                  <a:pt x="2404175" y="1523131"/>
                </a:lnTo>
                <a:lnTo>
                  <a:pt x="2399987" y="1527576"/>
                </a:lnTo>
                <a:lnTo>
                  <a:pt x="2395799" y="1532338"/>
                </a:lnTo>
                <a:lnTo>
                  <a:pt x="2390913" y="1536783"/>
                </a:lnTo>
                <a:lnTo>
                  <a:pt x="2386027" y="1540910"/>
                </a:lnTo>
                <a:lnTo>
                  <a:pt x="2381141" y="1544720"/>
                </a:lnTo>
                <a:lnTo>
                  <a:pt x="2376255" y="1548529"/>
                </a:lnTo>
                <a:lnTo>
                  <a:pt x="2371020" y="1551704"/>
                </a:lnTo>
                <a:lnTo>
                  <a:pt x="2365436" y="1554561"/>
                </a:lnTo>
                <a:lnTo>
                  <a:pt x="2359503" y="1557419"/>
                </a:lnTo>
                <a:lnTo>
                  <a:pt x="2353919" y="1559641"/>
                </a:lnTo>
                <a:lnTo>
                  <a:pt x="2348335" y="1561864"/>
                </a:lnTo>
                <a:lnTo>
                  <a:pt x="2342751" y="1563768"/>
                </a:lnTo>
                <a:lnTo>
                  <a:pt x="2336818" y="1565356"/>
                </a:lnTo>
                <a:lnTo>
                  <a:pt x="2330885" y="1566626"/>
                </a:lnTo>
                <a:lnTo>
                  <a:pt x="2324952" y="1567578"/>
                </a:lnTo>
                <a:lnTo>
                  <a:pt x="2319019" y="1568531"/>
                </a:lnTo>
                <a:lnTo>
                  <a:pt x="2313086" y="1568848"/>
                </a:lnTo>
                <a:lnTo>
                  <a:pt x="2307153" y="1568848"/>
                </a:lnTo>
                <a:lnTo>
                  <a:pt x="2301220" y="1568848"/>
                </a:lnTo>
                <a:lnTo>
                  <a:pt x="2295287" y="1568531"/>
                </a:lnTo>
                <a:lnTo>
                  <a:pt x="2289354" y="1567578"/>
                </a:lnTo>
                <a:lnTo>
                  <a:pt x="2283421" y="1566626"/>
                </a:lnTo>
                <a:lnTo>
                  <a:pt x="2277488" y="1565356"/>
                </a:lnTo>
                <a:lnTo>
                  <a:pt x="2271904" y="1563768"/>
                </a:lnTo>
                <a:lnTo>
                  <a:pt x="2265971" y="1561864"/>
                </a:lnTo>
                <a:lnTo>
                  <a:pt x="2260387" y="1559641"/>
                </a:lnTo>
                <a:lnTo>
                  <a:pt x="2254803" y="1557419"/>
                </a:lnTo>
                <a:lnTo>
                  <a:pt x="2249219" y="1554561"/>
                </a:lnTo>
                <a:lnTo>
                  <a:pt x="2243984" y="1551704"/>
                </a:lnTo>
                <a:lnTo>
                  <a:pt x="2238749" y="1548529"/>
                </a:lnTo>
                <a:lnTo>
                  <a:pt x="2233514" y="1544720"/>
                </a:lnTo>
                <a:lnTo>
                  <a:pt x="2228628" y="1540910"/>
                </a:lnTo>
                <a:lnTo>
                  <a:pt x="2223742" y="1536783"/>
                </a:lnTo>
                <a:lnTo>
                  <a:pt x="2219205" y="1532338"/>
                </a:lnTo>
                <a:lnTo>
                  <a:pt x="1493286" y="807848"/>
                </a:lnTo>
                <a:lnTo>
                  <a:pt x="1488749" y="803086"/>
                </a:lnTo>
                <a:lnTo>
                  <a:pt x="1483863" y="798958"/>
                </a:lnTo>
                <a:lnTo>
                  <a:pt x="1478977" y="795149"/>
                </a:lnTo>
                <a:lnTo>
                  <a:pt x="1473742" y="791656"/>
                </a:lnTo>
                <a:lnTo>
                  <a:pt x="1468507" y="788481"/>
                </a:lnTo>
                <a:lnTo>
                  <a:pt x="1463272" y="785307"/>
                </a:lnTo>
                <a:lnTo>
                  <a:pt x="1457688" y="782449"/>
                </a:lnTo>
                <a:lnTo>
                  <a:pt x="1452104" y="780227"/>
                </a:lnTo>
                <a:lnTo>
                  <a:pt x="1446520" y="778005"/>
                </a:lnTo>
                <a:lnTo>
                  <a:pt x="1440587" y="776417"/>
                </a:lnTo>
                <a:lnTo>
                  <a:pt x="1435003" y="774512"/>
                </a:lnTo>
                <a:lnTo>
                  <a:pt x="1429070" y="773560"/>
                </a:lnTo>
                <a:lnTo>
                  <a:pt x="1423137" y="772607"/>
                </a:lnTo>
                <a:lnTo>
                  <a:pt x="1417204" y="771655"/>
                </a:lnTo>
                <a:lnTo>
                  <a:pt x="1411271" y="771338"/>
                </a:lnTo>
                <a:lnTo>
                  <a:pt x="1405338" y="771020"/>
                </a:lnTo>
                <a:lnTo>
                  <a:pt x="1399056" y="771338"/>
                </a:lnTo>
                <a:lnTo>
                  <a:pt x="1393123" y="771655"/>
                </a:lnTo>
                <a:lnTo>
                  <a:pt x="1387190" y="772607"/>
                </a:lnTo>
                <a:lnTo>
                  <a:pt x="1381257" y="773560"/>
                </a:lnTo>
                <a:lnTo>
                  <a:pt x="1375673" y="774512"/>
                </a:lnTo>
                <a:lnTo>
                  <a:pt x="1369740" y="776417"/>
                </a:lnTo>
                <a:lnTo>
                  <a:pt x="1364156" y="778005"/>
                </a:lnTo>
                <a:lnTo>
                  <a:pt x="1358223" y="780227"/>
                </a:lnTo>
                <a:lnTo>
                  <a:pt x="1352639" y="782449"/>
                </a:lnTo>
                <a:lnTo>
                  <a:pt x="1347404" y="785307"/>
                </a:lnTo>
                <a:lnTo>
                  <a:pt x="1341820" y="788481"/>
                </a:lnTo>
                <a:lnTo>
                  <a:pt x="1336585" y="791656"/>
                </a:lnTo>
                <a:lnTo>
                  <a:pt x="1331699" y="795149"/>
                </a:lnTo>
                <a:lnTo>
                  <a:pt x="1326464" y="798958"/>
                </a:lnTo>
                <a:lnTo>
                  <a:pt x="1321927" y="803086"/>
                </a:lnTo>
                <a:lnTo>
                  <a:pt x="1317041" y="807848"/>
                </a:lnTo>
                <a:lnTo>
                  <a:pt x="1312853" y="812293"/>
                </a:lnTo>
                <a:lnTo>
                  <a:pt x="1308665" y="817055"/>
                </a:lnTo>
                <a:lnTo>
                  <a:pt x="1304826" y="822134"/>
                </a:lnTo>
                <a:lnTo>
                  <a:pt x="1301336" y="827214"/>
                </a:lnTo>
                <a:lnTo>
                  <a:pt x="1297846" y="832611"/>
                </a:lnTo>
                <a:lnTo>
                  <a:pt x="1295054" y="837691"/>
                </a:lnTo>
                <a:lnTo>
                  <a:pt x="1292262" y="843406"/>
                </a:lnTo>
                <a:lnTo>
                  <a:pt x="1289819" y="848803"/>
                </a:lnTo>
                <a:lnTo>
                  <a:pt x="1287725" y="854517"/>
                </a:lnTo>
                <a:lnTo>
                  <a:pt x="1285631" y="859915"/>
                </a:lnTo>
                <a:lnTo>
                  <a:pt x="1284235" y="865947"/>
                </a:lnTo>
                <a:lnTo>
                  <a:pt x="1282839" y="871979"/>
                </a:lnTo>
                <a:lnTo>
                  <a:pt x="1281792" y="878011"/>
                </a:lnTo>
                <a:cubicBezTo>
                  <a:pt x="1281559" y="879916"/>
                  <a:pt x="1281327" y="881821"/>
                  <a:pt x="1281094" y="883726"/>
                </a:cubicBezTo>
                <a:cubicBezTo>
                  <a:pt x="1280978" y="885737"/>
                  <a:pt x="1280861" y="887747"/>
                  <a:pt x="1280745" y="889758"/>
                </a:cubicBezTo>
                <a:lnTo>
                  <a:pt x="1280745" y="895790"/>
                </a:lnTo>
                <a:lnTo>
                  <a:pt x="1280745" y="901504"/>
                </a:lnTo>
                <a:cubicBezTo>
                  <a:pt x="1280861" y="903515"/>
                  <a:pt x="1280978" y="905526"/>
                  <a:pt x="1281094" y="907537"/>
                </a:cubicBezTo>
                <a:cubicBezTo>
                  <a:pt x="1281327" y="909548"/>
                  <a:pt x="1281559" y="911558"/>
                  <a:pt x="1281792" y="913569"/>
                </a:cubicBezTo>
                <a:lnTo>
                  <a:pt x="1282839" y="919283"/>
                </a:lnTo>
                <a:lnTo>
                  <a:pt x="1284235" y="925315"/>
                </a:lnTo>
                <a:lnTo>
                  <a:pt x="1285631" y="931348"/>
                </a:lnTo>
                <a:lnTo>
                  <a:pt x="1287725" y="936745"/>
                </a:lnTo>
                <a:lnTo>
                  <a:pt x="1289819" y="942459"/>
                </a:lnTo>
                <a:lnTo>
                  <a:pt x="1292262" y="947857"/>
                </a:lnTo>
                <a:lnTo>
                  <a:pt x="1295054" y="953571"/>
                </a:lnTo>
                <a:lnTo>
                  <a:pt x="1297846" y="958968"/>
                </a:lnTo>
                <a:lnTo>
                  <a:pt x="1301336" y="964048"/>
                </a:lnTo>
                <a:lnTo>
                  <a:pt x="1304826" y="969445"/>
                </a:lnTo>
                <a:lnTo>
                  <a:pt x="1308665" y="974207"/>
                </a:lnTo>
                <a:lnTo>
                  <a:pt x="1312853" y="978970"/>
                </a:lnTo>
                <a:lnTo>
                  <a:pt x="1317041" y="983732"/>
                </a:lnTo>
                <a:lnTo>
                  <a:pt x="2756315" y="2420965"/>
                </a:lnTo>
                <a:lnTo>
                  <a:pt x="2760503" y="2425410"/>
                </a:lnTo>
                <a:lnTo>
                  <a:pt x="2764691" y="2430490"/>
                </a:lnTo>
                <a:lnTo>
                  <a:pt x="2768530" y="2435252"/>
                </a:lnTo>
                <a:lnTo>
                  <a:pt x="2772020" y="2440332"/>
                </a:lnTo>
                <a:lnTo>
                  <a:pt x="2775510" y="2445729"/>
                </a:lnTo>
                <a:lnTo>
                  <a:pt x="2778302" y="2450808"/>
                </a:lnTo>
                <a:lnTo>
                  <a:pt x="2781094" y="2456523"/>
                </a:lnTo>
                <a:lnTo>
                  <a:pt x="2783537" y="2462238"/>
                </a:lnTo>
                <a:lnTo>
                  <a:pt x="2785631" y="2467635"/>
                </a:lnTo>
                <a:lnTo>
                  <a:pt x="2787376" y="2473350"/>
                </a:lnTo>
                <a:lnTo>
                  <a:pt x="2789121" y="2479064"/>
                </a:lnTo>
                <a:lnTo>
                  <a:pt x="2790517" y="2485096"/>
                </a:lnTo>
                <a:cubicBezTo>
                  <a:pt x="2790750" y="2487107"/>
                  <a:pt x="2790982" y="2489117"/>
                  <a:pt x="2791215" y="2491128"/>
                </a:cubicBezTo>
                <a:cubicBezTo>
                  <a:pt x="2791448" y="2493033"/>
                  <a:pt x="2791680" y="2494938"/>
                  <a:pt x="2791913" y="2496843"/>
                </a:cubicBezTo>
                <a:cubicBezTo>
                  <a:pt x="2792146" y="2498854"/>
                  <a:pt x="2792378" y="2500864"/>
                  <a:pt x="2792611" y="2502875"/>
                </a:cubicBezTo>
                <a:lnTo>
                  <a:pt x="2792611" y="2508907"/>
                </a:lnTo>
                <a:lnTo>
                  <a:pt x="2792611" y="2514939"/>
                </a:lnTo>
                <a:cubicBezTo>
                  <a:pt x="2792378" y="2516844"/>
                  <a:pt x="2792146" y="2518749"/>
                  <a:pt x="2791913" y="2520654"/>
                </a:cubicBezTo>
                <a:cubicBezTo>
                  <a:pt x="2791680" y="2522665"/>
                  <a:pt x="2791448" y="2524675"/>
                  <a:pt x="2791215" y="2526686"/>
                </a:cubicBezTo>
                <a:cubicBezTo>
                  <a:pt x="2790982" y="2528697"/>
                  <a:pt x="2790750" y="2530707"/>
                  <a:pt x="2790517" y="2532718"/>
                </a:cubicBezTo>
                <a:lnTo>
                  <a:pt x="2789121" y="2538433"/>
                </a:lnTo>
                <a:lnTo>
                  <a:pt x="2787376" y="2544465"/>
                </a:lnTo>
                <a:lnTo>
                  <a:pt x="2785631" y="2550180"/>
                </a:lnTo>
                <a:lnTo>
                  <a:pt x="2783537" y="2555577"/>
                </a:lnTo>
                <a:lnTo>
                  <a:pt x="2781094" y="2561292"/>
                </a:lnTo>
                <a:lnTo>
                  <a:pt x="2778302" y="2566689"/>
                </a:lnTo>
                <a:lnTo>
                  <a:pt x="2775510" y="2572086"/>
                </a:lnTo>
                <a:lnTo>
                  <a:pt x="2772020" y="2577166"/>
                </a:lnTo>
                <a:lnTo>
                  <a:pt x="2768530" y="2582563"/>
                </a:lnTo>
                <a:lnTo>
                  <a:pt x="2764691" y="2587325"/>
                </a:lnTo>
                <a:lnTo>
                  <a:pt x="2760503" y="2592405"/>
                </a:lnTo>
                <a:lnTo>
                  <a:pt x="2756315" y="2596849"/>
                </a:lnTo>
                <a:lnTo>
                  <a:pt x="2752127" y="2600659"/>
                </a:lnTo>
                <a:lnTo>
                  <a:pt x="2747939" y="2604469"/>
                </a:lnTo>
                <a:lnTo>
                  <a:pt x="2743751" y="2607644"/>
                </a:lnTo>
                <a:lnTo>
                  <a:pt x="2739214" y="2611136"/>
                </a:lnTo>
                <a:lnTo>
                  <a:pt x="2735026" y="2613993"/>
                </a:lnTo>
                <a:lnTo>
                  <a:pt x="2730140" y="2616533"/>
                </a:lnTo>
                <a:lnTo>
                  <a:pt x="2725603" y="2619390"/>
                </a:lnTo>
                <a:lnTo>
                  <a:pt x="2720717" y="2621613"/>
                </a:lnTo>
                <a:lnTo>
                  <a:pt x="2716180" y="2623518"/>
                </a:lnTo>
                <a:lnTo>
                  <a:pt x="2710945" y="2625740"/>
                </a:lnTo>
                <a:lnTo>
                  <a:pt x="2706059" y="2627645"/>
                </a:lnTo>
                <a:lnTo>
                  <a:pt x="2701173" y="2628915"/>
                </a:lnTo>
                <a:lnTo>
                  <a:pt x="2695938" y="2630185"/>
                </a:lnTo>
                <a:lnTo>
                  <a:pt x="2691052" y="2631455"/>
                </a:lnTo>
                <a:lnTo>
                  <a:pt x="2685817" y="2632090"/>
                </a:lnTo>
                <a:lnTo>
                  <a:pt x="2680582" y="2632725"/>
                </a:lnTo>
                <a:lnTo>
                  <a:pt x="2675348" y="2633042"/>
                </a:lnTo>
                <a:lnTo>
                  <a:pt x="2670461" y="2633042"/>
                </a:lnTo>
                <a:lnTo>
                  <a:pt x="2665226" y="2633042"/>
                </a:lnTo>
                <a:lnTo>
                  <a:pt x="2659991" y="2633042"/>
                </a:lnTo>
                <a:lnTo>
                  <a:pt x="2654756" y="2632407"/>
                </a:lnTo>
                <a:lnTo>
                  <a:pt x="2649521" y="2632090"/>
                </a:lnTo>
                <a:lnTo>
                  <a:pt x="2644635" y="2631137"/>
                </a:lnTo>
                <a:lnTo>
                  <a:pt x="2639051" y="2629867"/>
                </a:lnTo>
                <a:lnTo>
                  <a:pt x="2633816" y="2628597"/>
                </a:lnTo>
                <a:lnTo>
                  <a:pt x="2628930" y="2627010"/>
                </a:lnTo>
                <a:lnTo>
                  <a:pt x="2624044" y="2625423"/>
                </a:lnTo>
                <a:lnTo>
                  <a:pt x="2619158" y="2623200"/>
                </a:lnTo>
                <a:lnTo>
                  <a:pt x="2614272" y="2621295"/>
                </a:lnTo>
                <a:lnTo>
                  <a:pt x="2609735" y="2618756"/>
                </a:lnTo>
                <a:lnTo>
                  <a:pt x="2604849" y="2616216"/>
                </a:lnTo>
                <a:lnTo>
                  <a:pt x="2600312" y="261367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BEEF950F-E0C6-4638-98FF-E50797CFD1E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9147326" cy="6857999"/>
          </a:xfrm>
          <a:custGeom>
            <a:avLst/>
            <a:gdLst>
              <a:gd name="connsiteX0" fmla="*/ 9147326 w 9147326"/>
              <a:gd name="connsiteY0" fmla="*/ 0 h 6857999"/>
              <a:gd name="connsiteX1" fmla="*/ 0 w 9147326"/>
              <a:gd name="connsiteY1" fmla="*/ 0 h 6857999"/>
              <a:gd name="connsiteX2" fmla="*/ 0 w 9147326"/>
              <a:gd name="connsiteY2" fmla="*/ 117731 h 6857999"/>
              <a:gd name="connsiteX3" fmla="*/ 2563450 w 9147326"/>
              <a:gd name="connsiteY3" fmla="*/ 2678112 h 6857999"/>
              <a:gd name="connsiteX4" fmla="*/ 2567987 w 9147326"/>
              <a:gd name="connsiteY4" fmla="*/ 2682875 h 6857999"/>
              <a:gd name="connsiteX5" fmla="*/ 2572175 w 9147326"/>
              <a:gd name="connsiteY5" fmla="*/ 2687320 h 6857999"/>
              <a:gd name="connsiteX6" fmla="*/ 2576014 w 9147326"/>
              <a:gd name="connsiteY6" fmla="*/ 2692717 h 6857999"/>
              <a:gd name="connsiteX7" fmla="*/ 2579503 w 9147326"/>
              <a:gd name="connsiteY7" fmla="*/ 2697480 h 6857999"/>
              <a:gd name="connsiteX8" fmla="*/ 2582644 w 9147326"/>
              <a:gd name="connsiteY8" fmla="*/ 2702877 h 6857999"/>
              <a:gd name="connsiteX9" fmla="*/ 2585785 w 9147326"/>
              <a:gd name="connsiteY9" fmla="*/ 2708275 h 6857999"/>
              <a:gd name="connsiteX10" fmla="*/ 2588577 w 9147326"/>
              <a:gd name="connsiteY10" fmla="*/ 2713672 h 6857999"/>
              <a:gd name="connsiteX11" fmla="*/ 2591020 w 9147326"/>
              <a:gd name="connsiteY11" fmla="*/ 2719070 h 6857999"/>
              <a:gd name="connsiteX12" fmla="*/ 2593114 w 9147326"/>
              <a:gd name="connsiteY12" fmla="*/ 2725102 h 6857999"/>
              <a:gd name="connsiteX13" fmla="*/ 2594859 w 9147326"/>
              <a:gd name="connsiteY13" fmla="*/ 2730817 h 6857999"/>
              <a:gd name="connsiteX14" fmla="*/ 2596254 w 9147326"/>
              <a:gd name="connsiteY14" fmla="*/ 2736532 h 6857999"/>
              <a:gd name="connsiteX15" fmla="*/ 2597650 w 9147326"/>
              <a:gd name="connsiteY15" fmla="*/ 2742565 h 6857999"/>
              <a:gd name="connsiteX16" fmla="*/ 2598697 w 9147326"/>
              <a:gd name="connsiteY16" fmla="*/ 2748280 h 6857999"/>
              <a:gd name="connsiteX17" fmla="*/ 2599395 w 9147326"/>
              <a:gd name="connsiteY17" fmla="*/ 2753995 h 6857999"/>
              <a:gd name="connsiteX18" fmla="*/ 2599744 w 9147326"/>
              <a:gd name="connsiteY18" fmla="*/ 2760345 h 6857999"/>
              <a:gd name="connsiteX19" fmla="*/ 2600093 w 9147326"/>
              <a:gd name="connsiteY19" fmla="*/ 2766377 h 6857999"/>
              <a:gd name="connsiteX20" fmla="*/ 2599744 w 9147326"/>
              <a:gd name="connsiteY20" fmla="*/ 2772092 h 6857999"/>
              <a:gd name="connsiteX21" fmla="*/ 2599395 w 9147326"/>
              <a:gd name="connsiteY21" fmla="*/ 2778125 h 6857999"/>
              <a:gd name="connsiteX22" fmla="*/ 2598697 w 9147326"/>
              <a:gd name="connsiteY22" fmla="*/ 2784157 h 6857999"/>
              <a:gd name="connsiteX23" fmla="*/ 2597650 w 9147326"/>
              <a:gd name="connsiteY23" fmla="*/ 2790190 h 6857999"/>
              <a:gd name="connsiteX24" fmla="*/ 2596254 w 9147326"/>
              <a:gd name="connsiteY24" fmla="*/ 2795905 h 6857999"/>
              <a:gd name="connsiteX25" fmla="*/ 2594859 w 9147326"/>
              <a:gd name="connsiteY25" fmla="*/ 2801620 h 6857999"/>
              <a:gd name="connsiteX26" fmla="*/ 2593114 w 9147326"/>
              <a:gd name="connsiteY26" fmla="*/ 2807335 h 6857999"/>
              <a:gd name="connsiteX27" fmla="*/ 2591020 w 9147326"/>
              <a:gd name="connsiteY27" fmla="*/ 2813050 h 6857999"/>
              <a:gd name="connsiteX28" fmla="*/ 2588577 w 9147326"/>
              <a:gd name="connsiteY28" fmla="*/ 2818765 h 6857999"/>
              <a:gd name="connsiteX29" fmla="*/ 2585785 w 9147326"/>
              <a:gd name="connsiteY29" fmla="*/ 2824162 h 6857999"/>
              <a:gd name="connsiteX30" fmla="*/ 2582644 w 9147326"/>
              <a:gd name="connsiteY30" fmla="*/ 2829560 h 6857999"/>
              <a:gd name="connsiteX31" fmla="*/ 2579503 w 9147326"/>
              <a:gd name="connsiteY31" fmla="*/ 2834640 h 6857999"/>
              <a:gd name="connsiteX32" fmla="*/ 2576014 w 9147326"/>
              <a:gd name="connsiteY32" fmla="*/ 2840037 h 6857999"/>
              <a:gd name="connsiteX33" fmla="*/ 2572175 w 9147326"/>
              <a:gd name="connsiteY33" fmla="*/ 2844800 h 6857999"/>
              <a:gd name="connsiteX34" fmla="*/ 2567987 w 9147326"/>
              <a:gd name="connsiteY34" fmla="*/ 2849562 h 6857999"/>
              <a:gd name="connsiteX35" fmla="*/ 2563450 w 9147326"/>
              <a:gd name="connsiteY35" fmla="*/ 2854325 h 6857999"/>
              <a:gd name="connsiteX36" fmla="*/ 2558913 w 9147326"/>
              <a:gd name="connsiteY36" fmla="*/ 2858770 h 6857999"/>
              <a:gd name="connsiteX37" fmla="*/ 2554028 w 9147326"/>
              <a:gd name="connsiteY37" fmla="*/ 2862580 h 6857999"/>
              <a:gd name="connsiteX38" fmla="*/ 2549142 w 9147326"/>
              <a:gd name="connsiteY38" fmla="*/ 2866390 h 6857999"/>
              <a:gd name="connsiteX39" fmla="*/ 2543907 w 9147326"/>
              <a:gd name="connsiteY39" fmla="*/ 2870200 h 6857999"/>
              <a:gd name="connsiteX40" fmla="*/ 2538673 w 9147326"/>
              <a:gd name="connsiteY40" fmla="*/ 2873375 h 6857999"/>
              <a:gd name="connsiteX41" fmla="*/ 2533438 w 9147326"/>
              <a:gd name="connsiteY41" fmla="*/ 2876550 h 6857999"/>
              <a:gd name="connsiteX42" fmla="*/ 2527854 w 9147326"/>
              <a:gd name="connsiteY42" fmla="*/ 2879090 h 6857999"/>
              <a:gd name="connsiteX43" fmla="*/ 2522270 w 9147326"/>
              <a:gd name="connsiteY43" fmla="*/ 2881312 h 6857999"/>
              <a:gd name="connsiteX44" fmla="*/ 2516687 w 9147326"/>
              <a:gd name="connsiteY44" fmla="*/ 2883535 h 6857999"/>
              <a:gd name="connsiteX45" fmla="*/ 2510754 w 9147326"/>
              <a:gd name="connsiteY45" fmla="*/ 2885757 h 6857999"/>
              <a:gd name="connsiteX46" fmla="*/ 2505170 w 9147326"/>
              <a:gd name="connsiteY46" fmla="*/ 2887027 h 6857999"/>
              <a:gd name="connsiteX47" fmla="*/ 2499238 w 9147326"/>
              <a:gd name="connsiteY47" fmla="*/ 2888297 h 6857999"/>
              <a:gd name="connsiteX48" fmla="*/ 2493305 w 9147326"/>
              <a:gd name="connsiteY48" fmla="*/ 2889567 h 6857999"/>
              <a:gd name="connsiteX49" fmla="*/ 2487372 w 9147326"/>
              <a:gd name="connsiteY49" fmla="*/ 2890202 h 6857999"/>
              <a:gd name="connsiteX50" fmla="*/ 2481440 w 9147326"/>
              <a:gd name="connsiteY50" fmla="*/ 2890520 h 6857999"/>
              <a:gd name="connsiteX51" fmla="*/ 2475507 w 9147326"/>
              <a:gd name="connsiteY51" fmla="*/ 2890520 h 6857999"/>
              <a:gd name="connsiteX52" fmla="*/ 2469574 w 9147326"/>
              <a:gd name="connsiteY52" fmla="*/ 2890520 h 6857999"/>
              <a:gd name="connsiteX53" fmla="*/ 2463642 w 9147326"/>
              <a:gd name="connsiteY53" fmla="*/ 2890202 h 6857999"/>
              <a:gd name="connsiteX54" fmla="*/ 2457709 w 9147326"/>
              <a:gd name="connsiteY54" fmla="*/ 2889567 h 6857999"/>
              <a:gd name="connsiteX55" fmla="*/ 2451776 w 9147326"/>
              <a:gd name="connsiteY55" fmla="*/ 2888297 h 6857999"/>
              <a:gd name="connsiteX56" fmla="*/ 2445844 w 9147326"/>
              <a:gd name="connsiteY56" fmla="*/ 2887027 h 6857999"/>
              <a:gd name="connsiteX57" fmla="*/ 2439911 w 9147326"/>
              <a:gd name="connsiteY57" fmla="*/ 2885757 h 6857999"/>
              <a:gd name="connsiteX58" fmla="*/ 2434327 w 9147326"/>
              <a:gd name="connsiteY58" fmla="*/ 2883535 h 6857999"/>
              <a:gd name="connsiteX59" fmla="*/ 2428744 w 9147326"/>
              <a:gd name="connsiteY59" fmla="*/ 2881312 h 6857999"/>
              <a:gd name="connsiteX60" fmla="*/ 2423160 w 9147326"/>
              <a:gd name="connsiteY60" fmla="*/ 2879090 h 6857999"/>
              <a:gd name="connsiteX61" fmla="*/ 2417576 w 9147326"/>
              <a:gd name="connsiteY61" fmla="*/ 2876550 h 6857999"/>
              <a:gd name="connsiteX62" fmla="*/ 2412341 w 9147326"/>
              <a:gd name="connsiteY62" fmla="*/ 2873375 h 6857999"/>
              <a:gd name="connsiteX63" fmla="*/ 2407107 w 9147326"/>
              <a:gd name="connsiteY63" fmla="*/ 2870200 h 6857999"/>
              <a:gd name="connsiteX64" fmla="*/ 2401872 w 9147326"/>
              <a:gd name="connsiteY64" fmla="*/ 2866390 h 6857999"/>
              <a:gd name="connsiteX65" fmla="*/ 2396986 w 9147326"/>
              <a:gd name="connsiteY65" fmla="*/ 2862580 h 6857999"/>
              <a:gd name="connsiteX66" fmla="*/ 2392101 w 9147326"/>
              <a:gd name="connsiteY66" fmla="*/ 2858770 h 6857999"/>
              <a:gd name="connsiteX67" fmla="*/ 2387564 w 9147326"/>
              <a:gd name="connsiteY67" fmla="*/ 2854325 h 6857999"/>
              <a:gd name="connsiteX68" fmla="*/ 2273098 w 9147326"/>
              <a:gd name="connsiteY68" fmla="*/ 2740025 h 6857999"/>
              <a:gd name="connsiteX69" fmla="*/ 2268212 w 9147326"/>
              <a:gd name="connsiteY69" fmla="*/ 2735580 h 6857999"/>
              <a:gd name="connsiteX70" fmla="*/ 2263326 w 9147326"/>
              <a:gd name="connsiteY70" fmla="*/ 2731452 h 6857999"/>
              <a:gd name="connsiteX71" fmla="*/ 2258441 w 9147326"/>
              <a:gd name="connsiteY71" fmla="*/ 2727642 h 6857999"/>
              <a:gd name="connsiteX72" fmla="*/ 2253555 w 9147326"/>
              <a:gd name="connsiteY72" fmla="*/ 2724150 h 6857999"/>
              <a:gd name="connsiteX73" fmla="*/ 2248320 w 9147326"/>
              <a:gd name="connsiteY73" fmla="*/ 2720975 h 6857999"/>
              <a:gd name="connsiteX74" fmla="*/ 2242736 w 9147326"/>
              <a:gd name="connsiteY74" fmla="*/ 2717800 h 6857999"/>
              <a:gd name="connsiteX75" fmla="*/ 2237502 w 9147326"/>
              <a:gd name="connsiteY75" fmla="*/ 2715260 h 6857999"/>
              <a:gd name="connsiteX76" fmla="*/ 2231918 w 9147326"/>
              <a:gd name="connsiteY76" fmla="*/ 2713037 h 6857999"/>
              <a:gd name="connsiteX77" fmla="*/ 2225986 w 9147326"/>
              <a:gd name="connsiteY77" fmla="*/ 2710497 h 6857999"/>
              <a:gd name="connsiteX78" fmla="*/ 2220402 w 9147326"/>
              <a:gd name="connsiteY78" fmla="*/ 2708592 h 6857999"/>
              <a:gd name="connsiteX79" fmla="*/ 2214469 w 9147326"/>
              <a:gd name="connsiteY79" fmla="*/ 2707322 h 6857999"/>
              <a:gd name="connsiteX80" fmla="*/ 2208536 w 9147326"/>
              <a:gd name="connsiteY80" fmla="*/ 2706052 h 6857999"/>
              <a:gd name="connsiteX81" fmla="*/ 2202953 w 9147326"/>
              <a:gd name="connsiteY81" fmla="*/ 2704782 h 6857999"/>
              <a:gd name="connsiteX82" fmla="*/ 2196671 w 9147326"/>
              <a:gd name="connsiteY82" fmla="*/ 2704147 h 6857999"/>
              <a:gd name="connsiteX83" fmla="*/ 2190738 w 9147326"/>
              <a:gd name="connsiteY83" fmla="*/ 2703830 h 6857999"/>
              <a:gd name="connsiteX84" fmla="*/ 2184806 w 9147326"/>
              <a:gd name="connsiteY84" fmla="*/ 2703512 h 6857999"/>
              <a:gd name="connsiteX85" fmla="*/ 2178873 w 9147326"/>
              <a:gd name="connsiteY85" fmla="*/ 2703830 h 6857999"/>
              <a:gd name="connsiteX86" fmla="*/ 2172940 w 9147326"/>
              <a:gd name="connsiteY86" fmla="*/ 2704147 h 6857999"/>
              <a:gd name="connsiteX87" fmla="*/ 2167008 w 9147326"/>
              <a:gd name="connsiteY87" fmla="*/ 2704782 h 6857999"/>
              <a:gd name="connsiteX88" fmla="*/ 2161075 w 9147326"/>
              <a:gd name="connsiteY88" fmla="*/ 2706052 h 6857999"/>
              <a:gd name="connsiteX89" fmla="*/ 2155142 w 9147326"/>
              <a:gd name="connsiteY89" fmla="*/ 2707322 h 6857999"/>
              <a:gd name="connsiteX90" fmla="*/ 2149559 w 9147326"/>
              <a:gd name="connsiteY90" fmla="*/ 2708592 h 6857999"/>
              <a:gd name="connsiteX91" fmla="*/ 2143626 w 9147326"/>
              <a:gd name="connsiteY91" fmla="*/ 2710497 h 6857999"/>
              <a:gd name="connsiteX92" fmla="*/ 2138042 w 9147326"/>
              <a:gd name="connsiteY92" fmla="*/ 2713037 h 6857999"/>
              <a:gd name="connsiteX93" fmla="*/ 2132458 w 9147326"/>
              <a:gd name="connsiteY93" fmla="*/ 2715260 h 6857999"/>
              <a:gd name="connsiteX94" fmla="*/ 2126875 w 9147326"/>
              <a:gd name="connsiteY94" fmla="*/ 2717800 h 6857999"/>
              <a:gd name="connsiteX95" fmla="*/ 2121640 w 9147326"/>
              <a:gd name="connsiteY95" fmla="*/ 2720975 h 6857999"/>
              <a:gd name="connsiteX96" fmla="*/ 2116406 w 9147326"/>
              <a:gd name="connsiteY96" fmla="*/ 2724150 h 6857999"/>
              <a:gd name="connsiteX97" fmla="*/ 2111171 w 9147326"/>
              <a:gd name="connsiteY97" fmla="*/ 2727642 h 6857999"/>
              <a:gd name="connsiteX98" fmla="*/ 2106285 w 9147326"/>
              <a:gd name="connsiteY98" fmla="*/ 2731452 h 6857999"/>
              <a:gd name="connsiteX99" fmla="*/ 2101399 w 9147326"/>
              <a:gd name="connsiteY99" fmla="*/ 2735580 h 6857999"/>
              <a:gd name="connsiteX100" fmla="*/ 2096862 w 9147326"/>
              <a:gd name="connsiteY100" fmla="*/ 2740025 h 6857999"/>
              <a:gd name="connsiteX101" fmla="*/ 2092326 w 9147326"/>
              <a:gd name="connsiteY101" fmla="*/ 2744787 h 6857999"/>
              <a:gd name="connsiteX102" fmla="*/ 2088487 w 9147326"/>
              <a:gd name="connsiteY102" fmla="*/ 2749550 h 6857999"/>
              <a:gd name="connsiteX103" fmla="*/ 2084299 w 9147326"/>
              <a:gd name="connsiteY103" fmla="*/ 2754312 h 6857999"/>
              <a:gd name="connsiteX104" fmla="*/ 2080810 w 9147326"/>
              <a:gd name="connsiteY104" fmla="*/ 2759710 h 6857999"/>
              <a:gd name="connsiteX105" fmla="*/ 2077320 w 9147326"/>
              <a:gd name="connsiteY105" fmla="*/ 2764790 h 6857999"/>
              <a:gd name="connsiteX106" fmla="*/ 2074179 w 9147326"/>
              <a:gd name="connsiteY106" fmla="*/ 2770187 h 6857999"/>
              <a:gd name="connsiteX107" fmla="*/ 2071736 w 9147326"/>
              <a:gd name="connsiteY107" fmla="*/ 2775585 h 6857999"/>
              <a:gd name="connsiteX108" fmla="*/ 2069293 w 9147326"/>
              <a:gd name="connsiteY108" fmla="*/ 2781300 h 6857999"/>
              <a:gd name="connsiteX109" fmla="*/ 2066850 w 9147326"/>
              <a:gd name="connsiteY109" fmla="*/ 2787015 h 6857999"/>
              <a:gd name="connsiteX110" fmla="*/ 2065105 w 9147326"/>
              <a:gd name="connsiteY110" fmla="*/ 2792730 h 6857999"/>
              <a:gd name="connsiteX111" fmla="*/ 2063709 w 9147326"/>
              <a:gd name="connsiteY111" fmla="*/ 2798445 h 6857999"/>
              <a:gd name="connsiteX112" fmla="*/ 2062314 w 9147326"/>
              <a:gd name="connsiteY112" fmla="*/ 2804477 h 6857999"/>
              <a:gd name="connsiteX113" fmla="*/ 2061266 w 9147326"/>
              <a:gd name="connsiteY113" fmla="*/ 2810192 h 6857999"/>
              <a:gd name="connsiteX114" fmla="*/ 2060568 w 9147326"/>
              <a:gd name="connsiteY114" fmla="*/ 2816225 h 6857999"/>
              <a:gd name="connsiteX115" fmla="*/ 2060220 w 9147326"/>
              <a:gd name="connsiteY115" fmla="*/ 2822257 h 6857999"/>
              <a:gd name="connsiteX116" fmla="*/ 2059870 w 9147326"/>
              <a:gd name="connsiteY116" fmla="*/ 2827972 h 6857999"/>
              <a:gd name="connsiteX117" fmla="*/ 2060220 w 9147326"/>
              <a:gd name="connsiteY117" fmla="*/ 2834005 h 6857999"/>
              <a:gd name="connsiteX118" fmla="*/ 2060568 w 9147326"/>
              <a:gd name="connsiteY118" fmla="*/ 2840037 h 6857999"/>
              <a:gd name="connsiteX119" fmla="*/ 2061266 w 9147326"/>
              <a:gd name="connsiteY119" fmla="*/ 2845752 h 6857999"/>
              <a:gd name="connsiteX120" fmla="*/ 2062314 w 9147326"/>
              <a:gd name="connsiteY120" fmla="*/ 2851785 h 6857999"/>
              <a:gd name="connsiteX121" fmla="*/ 2063709 w 9147326"/>
              <a:gd name="connsiteY121" fmla="*/ 2857817 h 6857999"/>
              <a:gd name="connsiteX122" fmla="*/ 2065105 w 9147326"/>
              <a:gd name="connsiteY122" fmla="*/ 2863532 h 6857999"/>
              <a:gd name="connsiteX123" fmla="*/ 2066850 w 9147326"/>
              <a:gd name="connsiteY123" fmla="*/ 2869247 h 6857999"/>
              <a:gd name="connsiteX124" fmla="*/ 2069293 w 9147326"/>
              <a:gd name="connsiteY124" fmla="*/ 2875280 h 6857999"/>
              <a:gd name="connsiteX125" fmla="*/ 2071736 w 9147326"/>
              <a:gd name="connsiteY125" fmla="*/ 2880677 h 6857999"/>
              <a:gd name="connsiteX126" fmla="*/ 2074179 w 9147326"/>
              <a:gd name="connsiteY126" fmla="*/ 2886075 h 6857999"/>
              <a:gd name="connsiteX127" fmla="*/ 2077320 w 9147326"/>
              <a:gd name="connsiteY127" fmla="*/ 2891472 h 6857999"/>
              <a:gd name="connsiteX128" fmla="*/ 2080810 w 9147326"/>
              <a:gd name="connsiteY128" fmla="*/ 2896870 h 6857999"/>
              <a:gd name="connsiteX129" fmla="*/ 2084299 w 9147326"/>
              <a:gd name="connsiteY129" fmla="*/ 2901632 h 6857999"/>
              <a:gd name="connsiteX130" fmla="*/ 2088487 w 9147326"/>
              <a:gd name="connsiteY130" fmla="*/ 2906712 h 6857999"/>
              <a:gd name="connsiteX131" fmla="*/ 2092326 w 9147326"/>
              <a:gd name="connsiteY131" fmla="*/ 2911475 h 6857999"/>
              <a:gd name="connsiteX132" fmla="*/ 2096862 w 9147326"/>
              <a:gd name="connsiteY132" fmla="*/ 2916237 h 6857999"/>
              <a:gd name="connsiteX133" fmla="*/ 2820649 w 9147326"/>
              <a:gd name="connsiteY133" fmla="*/ 3639502 h 6857999"/>
              <a:gd name="connsiteX134" fmla="*/ 2825186 w 9147326"/>
              <a:gd name="connsiteY134" fmla="*/ 3643947 h 6857999"/>
              <a:gd name="connsiteX135" fmla="*/ 2829374 w 9147326"/>
              <a:gd name="connsiteY135" fmla="*/ 3648710 h 6857999"/>
              <a:gd name="connsiteX136" fmla="*/ 2833213 w 9147326"/>
              <a:gd name="connsiteY136" fmla="*/ 3653790 h 6857999"/>
              <a:gd name="connsiteX137" fmla="*/ 2836702 w 9147326"/>
              <a:gd name="connsiteY137" fmla="*/ 3658870 h 6857999"/>
              <a:gd name="connsiteX138" fmla="*/ 2839843 w 9147326"/>
              <a:gd name="connsiteY138" fmla="*/ 3664267 h 6857999"/>
              <a:gd name="connsiteX139" fmla="*/ 2842984 w 9147326"/>
              <a:gd name="connsiteY139" fmla="*/ 3669347 h 6857999"/>
              <a:gd name="connsiteX140" fmla="*/ 2845776 w 9147326"/>
              <a:gd name="connsiteY140" fmla="*/ 3675062 h 6857999"/>
              <a:gd name="connsiteX141" fmla="*/ 2847870 w 9147326"/>
              <a:gd name="connsiteY141" fmla="*/ 3680460 h 6857999"/>
              <a:gd name="connsiteX142" fmla="*/ 2850313 w 9147326"/>
              <a:gd name="connsiteY142" fmla="*/ 3686175 h 6857999"/>
              <a:gd name="connsiteX143" fmla="*/ 2852058 w 9147326"/>
              <a:gd name="connsiteY143" fmla="*/ 3691890 h 6857999"/>
              <a:gd name="connsiteX144" fmla="*/ 2853453 w 9147326"/>
              <a:gd name="connsiteY144" fmla="*/ 3697605 h 6857999"/>
              <a:gd name="connsiteX145" fmla="*/ 2854849 w 9147326"/>
              <a:gd name="connsiteY145" fmla="*/ 3703637 h 6857999"/>
              <a:gd name="connsiteX146" fmla="*/ 2855896 w 9147326"/>
              <a:gd name="connsiteY146" fmla="*/ 3709670 h 6857999"/>
              <a:gd name="connsiteX147" fmla="*/ 2856594 w 9147326"/>
              <a:gd name="connsiteY147" fmla="*/ 3715385 h 6857999"/>
              <a:gd name="connsiteX148" fmla="*/ 2856943 w 9147326"/>
              <a:gd name="connsiteY148" fmla="*/ 3721417 h 6857999"/>
              <a:gd name="connsiteX149" fmla="*/ 2857292 w 9147326"/>
              <a:gd name="connsiteY149" fmla="*/ 3727450 h 6857999"/>
              <a:gd name="connsiteX150" fmla="*/ 2856943 w 9147326"/>
              <a:gd name="connsiteY150" fmla="*/ 3733165 h 6857999"/>
              <a:gd name="connsiteX151" fmla="*/ 2856594 w 9147326"/>
              <a:gd name="connsiteY151" fmla="*/ 3739197 h 6857999"/>
              <a:gd name="connsiteX152" fmla="*/ 2855896 w 9147326"/>
              <a:gd name="connsiteY152" fmla="*/ 3745230 h 6857999"/>
              <a:gd name="connsiteX153" fmla="*/ 2854849 w 9147326"/>
              <a:gd name="connsiteY153" fmla="*/ 3750945 h 6857999"/>
              <a:gd name="connsiteX154" fmla="*/ 2853453 w 9147326"/>
              <a:gd name="connsiteY154" fmla="*/ 3756977 h 6857999"/>
              <a:gd name="connsiteX155" fmla="*/ 2852058 w 9147326"/>
              <a:gd name="connsiteY155" fmla="*/ 3763010 h 6857999"/>
              <a:gd name="connsiteX156" fmla="*/ 2850313 w 9147326"/>
              <a:gd name="connsiteY156" fmla="*/ 3768407 h 6857999"/>
              <a:gd name="connsiteX157" fmla="*/ 2847870 w 9147326"/>
              <a:gd name="connsiteY157" fmla="*/ 3774122 h 6857999"/>
              <a:gd name="connsiteX158" fmla="*/ 2845776 w 9147326"/>
              <a:gd name="connsiteY158" fmla="*/ 3779837 h 6857999"/>
              <a:gd name="connsiteX159" fmla="*/ 2842984 w 9147326"/>
              <a:gd name="connsiteY159" fmla="*/ 3785235 h 6857999"/>
              <a:gd name="connsiteX160" fmla="*/ 2839843 w 9147326"/>
              <a:gd name="connsiteY160" fmla="*/ 3790632 h 6857999"/>
              <a:gd name="connsiteX161" fmla="*/ 2836702 w 9147326"/>
              <a:gd name="connsiteY161" fmla="*/ 3795712 h 6857999"/>
              <a:gd name="connsiteX162" fmla="*/ 2833213 w 9147326"/>
              <a:gd name="connsiteY162" fmla="*/ 3801110 h 6857999"/>
              <a:gd name="connsiteX163" fmla="*/ 2829374 w 9147326"/>
              <a:gd name="connsiteY163" fmla="*/ 3805872 h 6857999"/>
              <a:gd name="connsiteX164" fmla="*/ 2825186 w 9147326"/>
              <a:gd name="connsiteY164" fmla="*/ 3810635 h 6857999"/>
              <a:gd name="connsiteX165" fmla="*/ 2820649 w 9147326"/>
              <a:gd name="connsiteY165" fmla="*/ 3815397 h 6857999"/>
              <a:gd name="connsiteX166" fmla="*/ 2816113 w 9147326"/>
              <a:gd name="connsiteY166" fmla="*/ 3819842 h 6857999"/>
              <a:gd name="connsiteX167" fmla="*/ 2811227 w 9147326"/>
              <a:gd name="connsiteY167" fmla="*/ 3823970 h 6857999"/>
              <a:gd name="connsiteX168" fmla="*/ 2806341 w 9147326"/>
              <a:gd name="connsiteY168" fmla="*/ 3827780 h 6857999"/>
              <a:gd name="connsiteX169" fmla="*/ 2801106 w 9147326"/>
              <a:gd name="connsiteY169" fmla="*/ 3831272 h 6857999"/>
              <a:gd name="connsiteX170" fmla="*/ 2795872 w 9147326"/>
              <a:gd name="connsiteY170" fmla="*/ 3834447 h 6857999"/>
              <a:gd name="connsiteX171" fmla="*/ 2790637 w 9147326"/>
              <a:gd name="connsiteY171" fmla="*/ 3837622 h 6857999"/>
              <a:gd name="connsiteX172" fmla="*/ 2785053 w 9147326"/>
              <a:gd name="connsiteY172" fmla="*/ 3840480 h 6857999"/>
              <a:gd name="connsiteX173" fmla="*/ 2779469 w 9147326"/>
              <a:gd name="connsiteY173" fmla="*/ 3843020 h 6857999"/>
              <a:gd name="connsiteX174" fmla="*/ 2773886 w 9147326"/>
              <a:gd name="connsiteY174" fmla="*/ 3844925 h 6857999"/>
              <a:gd name="connsiteX175" fmla="*/ 2767953 w 9147326"/>
              <a:gd name="connsiteY175" fmla="*/ 3846830 h 6857999"/>
              <a:gd name="connsiteX176" fmla="*/ 2762369 w 9147326"/>
              <a:gd name="connsiteY176" fmla="*/ 3848417 h 6857999"/>
              <a:gd name="connsiteX177" fmla="*/ 2756437 w 9147326"/>
              <a:gd name="connsiteY177" fmla="*/ 3849370 h 6857999"/>
              <a:gd name="connsiteX178" fmla="*/ 2750504 w 9147326"/>
              <a:gd name="connsiteY178" fmla="*/ 3850640 h 6857999"/>
              <a:gd name="connsiteX179" fmla="*/ 2744571 w 9147326"/>
              <a:gd name="connsiteY179" fmla="*/ 3851275 h 6857999"/>
              <a:gd name="connsiteX180" fmla="*/ 2738639 w 9147326"/>
              <a:gd name="connsiteY180" fmla="*/ 3851592 h 6857999"/>
              <a:gd name="connsiteX181" fmla="*/ 2732706 w 9147326"/>
              <a:gd name="connsiteY181" fmla="*/ 3851910 h 6857999"/>
              <a:gd name="connsiteX182" fmla="*/ 2726773 w 9147326"/>
              <a:gd name="connsiteY182" fmla="*/ 3851592 h 6857999"/>
              <a:gd name="connsiteX183" fmla="*/ 2720841 w 9147326"/>
              <a:gd name="connsiteY183" fmla="*/ 3851275 h 6857999"/>
              <a:gd name="connsiteX184" fmla="*/ 2714908 w 9147326"/>
              <a:gd name="connsiteY184" fmla="*/ 3850640 h 6857999"/>
              <a:gd name="connsiteX185" fmla="*/ 2708975 w 9147326"/>
              <a:gd name="connsiteY185" fmla="*/ 3849370 h 6857999"/>
              <a:gd name="connsiteX186" fmla="*/ 2703043 w 9147326"/>
              <a:gd name="connsiteY186" fmla="*/ 3848417 h 6857999"/>
              <a:gd name="connsiteX187" fmla="*/ 2697110 w 9147326"/>
              <a:gd name="connsiteY187" fmla="*/ 3846830 h 6857999"/>
              <a:gd name="connsiteX188" fmla="*/ 2691526 w 9147326"/>
              <a:gd name="connsiteY188" fmla="*/ 3844925 h 6857999"/>
              <a:gd name="connsiteX189" fmla="*/ 2685943 w 9147326"/>
              <a:gd name="connsiteY189" fmla="*/ 3843020 h 6857999"/>
              <a:gd name="connsiteX190" fmla="*/ 2680359 w 9147326"/>
              <a:gd name="connsiteY190" fmla="*/ 3840480 h 6857999"/>
              <a:gd name="connsiteX191" fmla="*/ 2674775 w 9147326"/>
              <a:gd name="connsiteY191" fmla="*/ 3837622 h 6857999"/>
              <a:gd name="connsiteX192" fmla="*/ 2669540 w 9147326"/>
              <a:gd name="connsiteY192" fmla="*/ 3834447 h 6857999"/>
              <a:gd name="connsiteX193" fmla="*/ 2664306 w 9147326"/>
              <a:gd name="connsiteY193" fmla="*/ 3831272 h 6857999"/>
              <a:gd name="connsiteX194" fmla="*/ 2659071 w 9147326"/>
              <a:gd name="connsiteY194" fmla="*/ 3827780 h 6857999"/>
              <a:gd name="connsiteX195" fmla="*/ 2654185 w 9147326"/>
              <a:gd name="connsiteY195" fmla="*/ 3823970 h 6857999"/>
              <a:gd name="connsiteX196" fmla="*/ 2649300 w 9147326"/>
              <a:gd name="connsiteY196" fmla="*/ 3819842 h 6857999"/>
              <a:gd name="connsiteX197" fmla="*/ 2644763 w 9147326"/>
              <a:gd name="connsiteY197" fmla="*/ 3815397 h 6857999"/>
              <a:gd name="connsiteX198" fmla="*/ 2548793 w 9147326"/>
              <a:gd name="connsiteY198" fmla="*/ 3720147 h 6857999"/>
              <a:gd name="connsiteX199" fmla="*/ 2441307 w 9147326"/>
              <a:gd name="connsiteY199" fmla="*/ 3612515 h 6857999"/>
              <a:gd name="connsiteX200" fmla="*/ 2436770 w 9147326"/>
              <a:gd name="connsiteY200" fmla="*/ 3608070 h 6857999"/>
              <a:gd name="connsiteX201" fmla="*/ 2431884 w 9147326"/>
              <a:gd name="connsiteY201" fmla="*/ 3604260 h 6857999"/>
              <a:gd name="connsiteX202" fmla="*/ 2426999 w 9147326"/>
              <a:gd name="connsiteY202" fmla="*/ 3600132 h 6857999"/>
              <a:gd name="connsiteX203" fmla="*/ 2421764 w 9147326"/>
              <a:gd name="connsiteY203" fmla="*/ 3596640 h 6857999"/>
              <a:gd name="connsiteX204" fmla="*/ 2416529 w 9147326"/>
              <a:gd name="connsiteY204" fmla="*/ 3593465 h 6857999"/>
              <a:gd name="connsiteX205" fmla="*/ 2411295 w 9147326"/>
              <a:gd name="connsiteY205" fmla="*/ 3590290 h 6857999"/>
              <a:gd name="connsiteX206" fmla="*/ 2405711 w 9147326"/>
              <a:gd name="connsiteY206" fmla="*/ 3587750 h 6857999"/>
              <a:gd name="connsiteX207" fmla="*/ 2400127 w 9147326"/>
              <a:gd name="connsiteY207" fmla="*/ 3585210 h 6857999"/>
              <a:gd name="connsiteX208" fmla="*/ 2394543 w 9147326"/>
              <a:gd name="connsiteY208" fmla="*/ 3583305 h 6857999"/>
              <a:gd name="connsiteX209" fmla="*/ 2388960 w 9147326"/>
              <a:gd name="connsiteY209" fmla="*/ 3581082 h 6857999"/>
              <a:gd name="connsiteX210" fmla="*/ 2383027 w 9147326"/>
              <a:gd name="connsiteY210" fmla="*/ 3579812 h 6857999"/>
              <a:gd name="connsiteX211" fmla="*/ 2377094 w 9147326"/>
              <a:gd name="connsiteY211" fmla="*/ 3578225 h 6857999"/>
              <a:gd name="connsiteX212" fmla="*/ 2371162 w 9147326"/>
              <a:gd name="connsiteY212" fmla="*/ 3577272 h 6857999"/>
              <a:gd name="connsiteX213" fmla="*/ 2365229 w 9147326"/>
              <a:gd name="connsiteY213" fmla="*/ 3576637 h 6857999"/>
              <a:gd name="connsiteX214" fmla="*/ 2358947 w 9147326"/>
              <a:gd name="connsiteY214" fmla="*/ 3576320 h 6857999"/>
              <a:gd name="connsiteX215" fmla="*/ 2353015 w 9147326"/>
              <a:gd name="connsiteY215" fmla="*/ 3576320 h 6857999"/>
              <a:gd name="connsiteX216" fmla="*/ 2347082 w 9147326"/>
              <a:gd name="connsiteY216" fmla="*/ 3576320 h 6857999"/>
              <a:gd name="connsiteX217" fmla="*/ 2341149 w 9147326"/>
              <a:gd name="connsiteY217" fmla="*/ 3576637 h 6857999"/>
              <a:gd name="connsiteX218" fmla="*/ 2335217 w 9147326"/>
              <a:gd name="connsiteY218" fmla="*/ 3577272 h 6857999"/>
              <a:gd name="connsiteX219" fmla="*/ 2329284 w 9147326"/>
              <a:gd name="connsiteY219" fmla="*/ 3578225 h 6857999"/>
              <a:gd name="connsiteX220" fmla="*/ 2323351 w 9147326"/>
              <a:gd name="connsiteY220" fmla="*/ 3579812 h 6857999"/>
              <a:gd name="connsiteX221" fmla="*/ 2317419 w 9147326"/>
              <a:gd name="connsiteY221" fmla="*/ 3581082 h 6857999"/>
              <a:gd name="connsiteX222" fmla="*/ 2311835 w 9147326"/>
              <a:gd name="connsiteY222" fmla="*/ 3583305 h 6857999"/>
              <a:gd name="connsiteX223" fmla="*/ 2306251 w 9147326"/>
              <a:gd name="connsiteY223" fmla="*/ 3585210 h 6857999"/>
              <a:gd name="connsiteX224" fmla="*/ 2300668 w 9147326"/>
              <a:gd name="connsiteY224" fmla="*/ 3587750 h 6857999"/>
              <a:gd name="connsiteX225" fmla="*/ 2295084 w 9147326"/>
              <a:gd name="connsiteY225" fmla="*/ 3590290 h 6857999"/>
              <a:gd name="connsiteX226" fmla="*/ 2289849 w 9147326"/>
              <a:gd name="connsiteY226" fmla="*/ 3593465 h 6857999"/>
              <a:gd name="connsiteX227" fmla="*/ 2284614 w 9147326"/>
              <a:gd name="connsiteY227" fmla="*/ 3596640 h 6857999"/>
              <a:gd name="connsiteX228" fmla="*/ 2279380 w 9147326"/>
              <a:gd name="connsiteY228" fmla="*/ 3600450 h 6857999"/>
              <a:gd name="connsiteX229" fmla="*/ 2274494 w 9147326"/>
              <a:gd name="connsiteY229" fmla="*/ 3604260 h 6857999"/>
              <a:gd name="connsiteX230" fmla="*/ 2269608 w 9147326"/>
              <a:gd name="connsiteY230" fmla="*/ 3608070 h 6857999"/>
              <a:gd name="connsiteX231" fmla="*/ 2265071 w 9147326"/>
              <a:gd name="connsiteY231" fmla="*/ 3612515 h 6857999"/>
              <a:gd name="connsiteX232" fmla="*/ 2261232 w 9147326"/>
              <a:gd name="connsiteY232" fmla="*/ 3616325 h 6857999"/>
              <a:gd name="connsiteX233" fmla="*/ 2258092 w 9147326"/>
              <a:gd name="connsiteY233" fmla="*/ 3620135 h 6857999"/>
              <a:gd name="connsiteX234" fmla="*/ 2251810 w 9147326"/>
              <a:gd name="connsiteY234" fmla="*/ 3628390 h 6857999"/>
              <a:gd name="connsiteX235" fmla="*/ 2246226 w 9147326"/>
              <a:gd name="connsiteY235" fmla="*/ 3636327 h 6857999"/>
              <a:gd name="connsiteX236" fmla="*/ 2241690 w 9147326"/>
              <a:gd name="connsiteY236" fmla="*/ 3644900 h 6857999"/>
              <a:gd name="connsiteX237" fmla="*/ 2237502 w 9147326"/>
              <a:gd name="connsiteY237" fmla="*/ 3654107 h 6857999"/>
              <a:gd name="connsiteX238" fmla="*/ 2234361 w 9147326"/>
              <a:gd name="connsiteY238" fmla="*/ 3663315 h 6857999"/>
              <a:gd name="connsiteX239" fmla="*/ 2231918 w 9147326"/>
              <a:gd name="connsiteY239" fmla="*/ 3672522 h 6857999"/>
              <a:gd name="connsiteX240" fmla="*/ 2230173 w 9147326"/>
              <a:gd name="connsiteY240" fmla="*/ 3682047 h 6857999"/>
              <a:gd name="connsiteX241" fmla="*/ 2229126 w 9147326"/>
              <a:gd name="connsiteY241" fmla="*/ 3691572 h 6857999"/>
              <a:gd name="connsiteX242" fmla="*/ 2228777 w 9147326"/>
              <a:gd name="connsiteY242" fmla="*/ 3701097 h 6857999"/>
              <a:gd name="connsiteX243" fmla="*/ 2229475 w 9147326"/>
              <a:gd name="connsiteY243" fmla="*/ 3710622 h 6857999"/>
              <a:gd name="connsiteX244" fmla="*/ 2230522 w 9147326"/>
              <a:gd name="connsiteY244" fmla="*/ 3720465 h 6857999"/>
              <a:gd name="connsiteX245" fmla="*/ 2232616 w 9147326"/>
              <a:gd name="connsiteY245" fmla="*/ 3729672 h 6857999"/>
              <a:gd name="connsiteX246" fmla="*/ 2235059 w 9147326"/>
              <a:gd name="connsiteY246" fmla="*/ 3739197 h 6857999"/>
              <a:gd name="connsiteX247" fmla="*/ 2238549 w 9147326"/>
              <a:gd name="connsiteY247" fmla="*/ 3748405 h 6857999"/>
              <a:gd name="connsiteX248" fmla="*/ 2242736 w 9147326"/>
              <a:gd name="connsiteY248" fmla="*/ 3756977 h 6857999"/>
              <a:gd name="connsiteX249" fmla="*/ 2534136 w 9147326"/>
              <a:gd name="connsiteY249" fmla="*/ 4048442 h 6857999"/>
              <a:gd name="connsiteX250" fmla="*/ 2538673 w 9147326"/>
              <a:gd name="connsiteY250" fmla="*/ 4052887 h 6857999"/>
              <a:gd name="connsiteX251" fmla="*/ 2542860 w 9147326"/>
              <a:gd name="connsiteY251" fmla="*/ 4057967 h 6857999"/>
              <a:gd name="connsiteX252" fmla="*/ 2546699 w 9147326"/>
              <a:gd name="connsiteY252" fmla="*/ 4062730 h 6857999"/>
              <a:gd name="connsiteX253" fmla="*/ 2550189 w 9147326"/>
              <a:gd name="connsiteY253" fmla="*/ 4067810 h 6857999"/>
              <a:gd name="connsiteX254" fmla="*/ 2553330 w 9147326"/>
              <a:gd name="connsiteY254" fmla="*/ 4073207 h 6857999"/>
              <a:gd name="connsiteX255" fmla="*/ 2556471 w 9147326"/>
              <a:gd name="connsiteY255" fmla="*/ 4078287 h 6857999"/>
              <a:gd name="connsiteX256" fmla="*/ 2559262 w 9147326"/>
              <a:gd name="connsiteY256" fmla="*/ 4084002 h 6857999"/>
              <a:gd name="connsiteX257" fmla="*/ 2561705 w 9147326"/>
              <a:gd name="connsiteY257" fmla="*/ 4089717 h 6857999"/>
              <a:gd name="connsiteX258" fmla="*/ 2563799 w 9147326"/>
              <a:gd name="connsiteY258" fmla="*/ 4095115 h 6857999"/>
              <a:gd name="connsiteX259" fmla="*/ 2565544 w 9147326"/>
              <a:gd name="connsiteY259" fmla="*/ 4100830 h 6857999"/>
              <a:gd name="connsiteX260" fmla="*/ 2566940 w 9147326"/>
              <a:gd name="connsiteY260" fmla="*/ 4106862 h 6857999"/>
              <a:gd name="connsiteX261" fmla="*/ 2568336 w 9147326"/>
              <a:gd name="connsiteY261" fmla="*/ 4112577 h 6857999"/>
              <a:gd name="connsiteX262" fmla="*/ 2569383 w 9147326"/>
              <a:gd name="connsiteY262" fmla="*/ 4118610 h 6857999"/>
              <a:gd name="connsiteX263" fmla="*/ 2570081 w 9147326"/>
              <a:gd name="connsiteY263" fmla="*/ 4124642 h 6857999"/>
              <a:gd name="connsiteX264" fmla="*/ 2570430 w 9147326"/>
              <a:gd name="connsiteY264" fmla="*/ 4130357 h 6857999"/>
              <a:gd name="connsiteX265" fmla="*/ 2570779 w 9147326"/>
              <a:gd name="connsiteY265" fmla="*/ 4136390 h 6857999"/>
              <a:gd name="connsiteX266" fmla="*/ 2570430 w 9147326"/>
              <a:gd name="connsiteY266" fmla="*/ 4142422 h 6857999"/>
              <a:gd name="connsiteX267" fmla="*/ 2570081 w 9147326"/>
              <a:gd name="connsiteY267" fmla="*/ 4148137 h 6857999"/>
              <a:gd name="connsiteX268" fmla="*/ 2569383 w 9147326"/>
              <a:gd name="connsiteY268" fmla="*/ 4154170 h 6857999"/>
              <a:gd name="connsiteX269" fmla="*/ 2568336 w 9147326"/>
              <a:gd name="connsiteY269" fmla="*/ 4160202 h 6857999"/>
              <a:gd name="connsiteX270" fmla="*/ 2566940 w 9147326"/>
              <a:gd name="connsiteY270" fmla="*/ 4165917 h 6857999"/>
              <a:gd name="connsiteX271" fmla="*/ 2565544 w 9147326"/>
              <a:gd name="connsiteY271" fmla="*/ 4171632 h 6857999"/>
              <a:gd name="connsiteX272" fmla="*/ 2563799 w 9147326"/>
              <a:gd name="connsiteY272" fmla="*/ 4177665 h 6857999"/>
              <a:gd name="connsiteX273" fmla="*/ 2561705 w 9147326"/>
              <a:gd name="connsiteY273" fmla="*/ 4183062 h 6857999"/>
              <a:gd name="connsiteX274" fmla="*/ 2559262 w 9147326"/>
              <a:gd name="connsiteY274" fmla="*/ 4188777 h 6857999"/>
              <a:gd name="connsiteX275" fmla="*/ 2556471 w 9147326"/>
              <a:gd name="connsiteY275" fmla="*/ 4194175 h 6857999"/>
              <a:gd name="connsiteX276" fmla="*/ 2553330 w 9147326"/>
              <a:gd name="connsiteY276" fmla="*/ 4199572 h 6857999"/>
              <a:gd name="connsiteX277" fmla="*/ 2550189 w 9147326"/>
              <a:gd name="connsiteY277" fmla="*/ 4204652 h 6857999"/>
              <a:gd name="connsiteX278" fmla="*/ 2546699 w 9147326"/>
              <a:gd name="connsiteY278" fmla="*/ 4210050 h 6857999"/>
              <a:gd name="connsiteX279" fmla="*/ 2542860 w 9147326"/>
              <a:gd name="connsiteY279" fmla="*/ 4214812 h 6857999"/>
              <a:gd name="connsiteX280" fmla="*/ 2538673 w 9147326"/>
              <a:gd name="connsiteY280" fmla="*/ 4219892 h 6857999"/>
              <a:gd name="connsiteX281" fmla="*/ 2534136 w 9147326"/>
              <a:gd name="connsiteY281" fmla="*/ 4224337 h 6857999"/>
              <a:gd name="connsiteX282" fmla="*/ 2529599 w 9147326"/>
              <a:gd name="connsiteY282" fmla="*/ 4228782 h 6857999"/>
              <a:gd name="connsiteX283" fmla="*/ 2524713 w 9147326"/>
              <a:gd name="connsiteY283" fmla="*/ 4232592 h 6857999"/>
              <a:gd name="connsiteX284" fmla="*/ 2519828 w 9147326"/>
              <a:gd name="connsiteY284" fmla="*/ 4236402 h 6857999"/>
              <a:gd name="connsiteX285" fmla="*/ 2514942 w 9147326"/>
              <a:gd name="connsiteY285" fmla="*/ 4239895 h 6857999"/>
              <a:gd name="connsiteX286" fmla="*/ 2509707 w 9147326"/>
              <a:gd name="connsiteY286" fmla="*/ 4243387 h 6857999"/>
              <a:gd name="connsiteX287" fmla="*/ 2504472 w 9147326"/>
              <a:gd name="connsiteY287" fmla="*/ 4246245 h 6857999"/>
              <a:gd name="connsiteX288" fmla="*/ 2498889 w 9147326"/>
              <a:gd name="connsiteY288" fmla="*/ 4249102 h 6857999"/>
              <a:gd name="connsiteX289" fmla="*/ 2493654 w 9147326"/>
              <a:gd name="connsiteY289" fmla="*/ 4251642 h 6857999"/>
              <a:gd name="connsiteX290" fmla="*/ 2488070 w 9147326"/>
              <a:gd name="connsiteY290" fmla="*/ 4253547 h 6857999"/>
              <a:gd name="connsiteX291" fmla="*/ 2482138 w 9147326"/>
              <a:gd name="connsiteY291" fmla="*/ 4255452 h 6857999"/>
              <a:gd name="connsiteX292" fmla="*/ 2476554 w 9147326"/>
              <a:gd name="connsiteY292" fmla="*/ 4257040 h 6857999"/>
              <a:gd name="connsiteX293" fmla="*/ 2470621 w 9147326"/>
              <a:gd name="connsiteY293" fmla="*/ 4258627 h 6857999"/>
              <a:gd name="connsiteX294" fmla="*/ 2465038 w 9147326"/>
              <a:gd name="connsiteY294" fmla="*/ 4259262 h 6857999"/>
              <a:gd name="connsiteX295" fmla="*/ 2459105 w 9147326"/>
              <a:gd name="connsiteY295" fmla="*/ 4260215 h 6857999"/>
              <a:gd name="connsiteX296" fmla="*/ 2453172 w 9147326"/>
              <a:gd name="connsiteY296" fmla="*/ 4260532 h 6857999"/>
              <a:gd name="connsiteX297" fmla="*/ 2447240 w 9147326"/>
              <a:gd name="connsiteY297" fmla="*/ 4260532 h 6857999"/>
              <a:gd name="connsiteX298" fmla="*/ 5052034 w 9147326"/>
              <a:gd name="connsiteY298" fmla="*/ 6857999 h 6857999"/>
              <a:gd name="connsiteX299" fmla="*/ 9147326 w 9147326"/>
              <a:gd name="connsiteY299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</a:cxnLst>
            <a:rect l="l" t="t" r="r" b="b"/>
            <a:pathLst>
              <a:path w="9147326" h="6857999">
                <a:moveTo>
                  <a:pt x="9147326" y="0"/>
                </a:moveTo>
                <a:lnTo>
                  <a:pt x="0" y="0"/>
                </a:lnTo>
                <a:lnTo>
                  <a:pt x="0" y="117731"/>
                </a:lnTo>
                <a:lnTo>
                  <a:pt x="2563450" y="2678112"/>
                </a:lnTo>
                <a:lnTo>
                  <a:pt x="2567987" y="2682875"/>
                </a:lnTo>
                <a:lnTo>
                  <a:pt x="2572175" y="2687320"/>
                </a:lnTo>
                <a:lnTo>
                  <a:pt x="2576014" y="2692717"/>
                </a:lnTo>
                <a:lnTo>
                  <a:pt x="2579503" y="2697480"/>
                </a:lnTo>
                <a:lnTo>
                  <a:pt x="2582644" y="2702877"/>
                </a:lnTo>
                <a:lnTo>
                  <a:pt x="2585785" y="2708275"/>
                </a:lnTo>
                <a:lnTo>
                  <a:pt x="2588577" y="2713672"/>
                </a:lnTo>
                <a:lnTo>
                  <a:pt x="2591020" y="2719070"/>
                </a:lnTo>
                <a:lnTo>
                  <a:pt x="2593114" y="2725102"/>
                </a:lnTo>
                <a:lnTo>
                  <a:pt x="2594859" y="2730817"/>
                </a:lnTo>
                <a:lnTo>
                  <a:pt x="2596254" y="2736532"/>
                </a:lnTo>
                <a:lnTo>
                  <a:pt x="2597650" y="2742565"/>
                </a:lnTo>
                <a:lnTo>
                  <a:pt x="2598697" y="2748280"/>
                </a:lnTo>
                <a:cubicBezTo>
                  <a:pt x="2598930" y="2750185"/>
                  <a:pt x="2599162" y="2752090"/>
                  <a:pt x="2599395" y="2753995"/>
                </a:cubicBezTo>
                <a:cubicBezTo>
                  <a:pt x="2599511" y="2756112"/>
                  <a:pt x="2599628" y="2758228"/>
                  <a:pt x="2599744" y="2760345"/>
                </a:cubicBezTo>
                <a:cubicBezTo>
                  <a:pt x="2599860" y="2762356"/>
                  <a:pt x="2599977" y="2764366"/>
                  <a:pt x="2600093" y="2766377"/>
                </a:cubicBezTo>
                <a:cubicBezTo>
                  <a:pt x="2599977" y="2768282"/>
                  <a:pt x="2599860" y="2770187"/>
                  <a:pt x="2599744" y="2772092"/>
                </a:cubicBezTo>
                <a:cubicBezTo>
                  <a:pt x="2599628" y="2774103"/>
                  <a:pt x="2599511" y="2776114"/>
                  <a:pt x="2599395" y="2778125"/>
                </a:cubicBezTo>
                <a:cubicBezTo>
                  <a:pt x="2599162" y="2780136"/>
                  <a:pt x="2598930" y="2782146"/>
                  <a:pt x="2598697" y="2784157"/>
                </a:cubicBezTo>
                <a:lnTo>
                  <a:pt x="2597650" y="2790190"/>
                </a:lnTo>
                <a:lnTo>
                  <a:pt x="2596254" y="2795905"/>
                </a:lnTo>
                <a:lnTo>
                  <a:pt x="2594859" y="2801620"/>
                </a:lnTo>
                <a:lnTo>
                  <a:pt x="2593114" y="2807335"/>
                </a:lnTo>
                <a:lnTo>
                  <a:pt x="2591020" y="2813050"/>
                </a:lnTo>
                <a:lnTo>
                  <a:pt x="2588577" y="2818765"/>
                </a:lnTo>
                <a:lnTo>
                  <a:pt x="2585785" y="2824162"/>
                </a:lnTo>
                <a:lnTo>
                  <a:pt x="2582644" y="2829560"/>
                </a:lnTo>
                <a:lnTo>
                  <a:pt x="2579503" y="2834640"/>
                </a:lnTo>
                <a:lnTo>
                  <a:pt x="2576014" y="2840037"/>
                </a:lnTo>
                <a:lnTo>
                  <a:pt x="2572175" y="2844800"/>
                </a:lnTo>
                <a:lnTo>
                  <a:pt x="2567987" y="2849562"/>
                </a:lnTo>
                <a:lnTo>
                  <a:pt x="2563450" y="2854325"/>
                </a:lnTo>
                <a:lnTo>
                  <a:pt x="2558913" y="2858770"/>
                </a:lnTo>
                <a:lnTo>
                  <a:pt x="2554028" y="2862580"/>
                </a:lnTo>
                <a:lnTo>
                  <a:pt x="2549142" y="2866390"/>
                </a:lnTo>
                <a:lnTo>
                  <a:pt x="2543907" y="2870200"/>
                </a:lnTo>
                <a:lnTo>
                  <a:pt x="2538673" y="2873375"/>
                </a:lnTo>
                <a:lnTo>
                  <a:pt x="2533438" y="2876550"/>
                </a:lnTo>
                <a:lnTo>
                  <a:pt x="2527854" y="2879090"/>
                </a:lnTo>
                <a:lnTo>
                  <a:pt x="2522270" y="2881312"/>
                </a:lnTo>
                <a:lnTo>
                  <a:pt x="2516687" y="2883535"/>
                </a:lnTo>
                <a:lnTo>
                  <a:pt x="2510754" y="2885757"/>
                </a:lnTo>
                <a:lnTo>
                  <a:pt x="2505170" y="2887027"/>
                </a:lnTo>
                <a:lnTo>
                  <a:pt x="2499238" y="2888297"/>
                </a:lnTo>
                <a:lnTo>
                  <a:pt x="2493305" y="2889567"/>
                </a:lnTo>
                <a:lnTo>
                  <a:pt x="2487372" y="2890202"/>
                </a:lnTo>
                <a:lnTo>
                  <a:pt x="2481440" y="2890520"/>
                </a:lnTo>
                <a:lnTo>
                  <a:pt x="2475507" y="2890520"/>
                </a:lnTo>
                <a:lnTo>
                  <a:pt x="2469574" y="2890520"/>
                </a:lnTo>
                <a:lnTo>
                  <a:pt x="2463642" y="2890202"/>
                </a:lnTo>
                <a:lnTo>
                  <a:pt x="2457709" y="2889567"/>
                </a:lnTo>
                <a:lnTo>
                  <a:pt x="2451776" y="2888297"/>
                </a:lnTo>
                <a:lnTo>
                  <a:pt x="2445844" y="2887027"/>
                </a:lnTo>
                <a:lnTo>
                  <a:pt x="2439911" y="2885757"/>
                </a:lnTo>
                <a:lnTo>
                  <a:pt x="2434327" y="2883535"/>
                </a:lnTo>
                <a:lnTo>
                  <a:pt x="2428744" y="2881312"/>
                </a:lnTo>
                <a:lnTo>
                  <a:pt x="2423160" y="2879090"/>
                </a:lnTo>
                <a:lnTo>
                  <a:pt x="2417576" y="2876550"/>
                </a:lnTo>
                <a:lnTo>
                  <a:pt x="2412341" y="2873375"/>
                </a:lnTo>
                <a:lnTo>
                  <a:pt x="2407107" y="2870200"/>
                </a:lnTo>
                <a:lnTo>
                  <a:pt x="2401872" y="2866390"/>
                </a:lnTo>
                <a:lnTo>
                  <a:pt x="2396986" y="2862580"/>
                </a:lnTo>
                <a:lnTo>
                  <a:pt x="2392101" y="2858770"/>
                </a:lnTo>
                <a:lnTo>
                  <a:pt x="2387564" y="2854325"/>
                </a:lnTo>
                <a:lnTo>
                  <a:pt x="2273098" y="2740025"/>
                </a:lnTo>
                <a:lnTo>
                  <a:pt x="2268212" y="2735580"/>
                </a:lnTo>
                <a:lnTo>
                  <a:pt x="2263326" y="2731452"/>
                </a:lnTo>
                <a:lnTo>
                  <a:pt x="2258441" y="2727642"/>
                </a:lnTo>
                <a:lnTo>
                  <a:pt x="2253555" y="2724150"/>
                </a:lnTo>
                <a:lnTo>
                  <a:pt x="2248320" y="2720975"/>
                </a:lnTo>
                <a:lnTo>
                  <a:pt x="2242736" y="2717800"/>
                </a:lnTo>
                <a:lnTo>
                  <a:pt x="2237502" y="2715260"/>
                </a:lnTo>
                <a:lnTo>
                  <a:pt x="2231918" y="2713037"/>
                </a:lnTo>
                <a:lnTo>
                  <a:pt x="2225986" y="2710497"/>
                </a:lnTo>
                <a:lnTo>
                  <a:pt x="2220402" y="2708592"/>
                </a:lnTo>
                <a:lnTo>
                  <a:pt x="2214469" y="2707322"/>
                </a:lnTo>
                <a:lnTo>
                  <a:pt x="2208536" y="2706052"/>
                </a:lnTo>
                <a:lnTo>
                  <a:pt x="2202953" y="2704782"/>
                </a:lnTo>
                <a:lnTo>
                  <a:pt x="2196671" y="2704147"/>
                </a:lnTo>
                <a:lnTo>
                  <a:pt x="2190738" y="2703830"/>
                </a:lnTo>
                <a:lnTo>
                  <a:pt x="2184806" y="2703512"/>
                </a:lnTo>
                <a:lnTo>
                  <a:pt x="2178873" y="2703830"/>
                </a:lnTo>
                <a:lnTo>
                  <a:pt x="2172940" y="2704147"/>
                </a:lnTo>
                <a:lnTo>
                  <a:pt x="2167008" y="2704782"/>
                </a:lnTo>
                <a:lnTo>
                  <a:pt x="2161075" y="2706052"/>
                </a:lnTo>
                <a:lnTo>
                  <a:pt x="2155142" y="2707322"/>
                </a:lnTo>
                <a:lnTo>
                  <a:pt x="2149559" y="2708592"/>
                </a:lnTo>
                <a:lnTo>
                  <a:pt x="2143626" y="2710497"/>
                </a:lnTo>
                <a:lnTo>
                  <a:pt x="2138042" y="2713037"/>
                </a:lnTo>
                <a:lnTo>
                  <a:pt x="2132458" y="2715260"/>
                </a:lnTo>
                <a:lnTo>
                  <a:pt x="2126875" y="2717800"/>
                </a:lnTo>
                <a:lnTo>
                  <a:pt x="2121640" y="2720975"/>
                </a:lnTo>
                <a:lnTo>
                  <a:pt x="2116406" y="2724150"/>
                </a:lnTo>
                <a:lnTo>
                  <a:pt x="2111171" y="2727642"/>
                </a:lnTo>
                <a:lnTo>
                  <a:pt x="2106285" y="2731452"/>
                </a:lnTo>
                <a:lnTo>
                  <a:pt x="2101399" y="2735580"/>
                </a:lnTo>
                <a:lnTo>
                  <a:pt x="2096862" y="2740025"/>
                </a:lnTo>
                <a:lnTo>
                  <a:pt x="2092326" y="2744787"/>
                </a:lnTo>
                <a:lnTo>
                  <a:pt x="2088487" y="2749550"/>
                </a:lnTo>
                <a:lnTo>
                  <a:pt x="2084299" y="2754312"/>
                </a:lnTo>
                <a:lnTo>
                  <a:pt x="2080810" y="2759710"/>
                </a:lnTo>
                <a:lnTo>
                  <a:pt x="2077320" y="2764790"/>
                </a:lnTo>
                <a:lnTo>
                  <a:pt x="2074179" y="2770187"/>
                </a:lnTo>
                <a:lnTo>
                  <a:pt x="2071736" y="2775585"/>
                </a:lnTo>
                <a:lnTo>
                  <a:pt x="2069293" y="2781300"/>
                </a:lnTo>
                <a:lnTo>
                  <a:pt x="2066850" y="2787015"/>
                </a:lnTo>
                <a:lnTo>
                  <a:pt x="2065105" y="2792730"/>
                </a:lnTo>
                <a:lnTo>
                  <a:pt x="2063709" y="2798445"/>
                </a:lnTo>
                <a:lnTo>
                  <a:pt x="2062314" y="2804477"/>
                </a:lnTo>
                <a:lnTo>
                  <a:pt x="2061266" y="2810192"/>
                </a:lnTo>
                <a:cubicBezTo>
                  <a:pt x="2061033" y="2812203"/>
                  <a:pt x="2060801" y="2814214"/>
                  <a:pt x="2060568" y="2816225"/>
                </a:cubicBezTo>
                <a:lnTo>
                  <a:pt x="2060220" y="2822257"/>
                </a:lnTo>
                <a:cubicBezTo>
                  <a:pt x="2060103" y="2824162"/>
                  <a:pt x="2059987" y="2826067"/>
                  <a:pt x="2059870" y="2827972"/>
                </a:cubicBezTo>
                <a:cubicBezTo>
                  <a:pt x="2059987" y="2829983"/>
                  <a:pt x="2060103" y="2831994"/>
                  <a:pt x="2060220" y="2834005"/>
                </a:cubicBezTo>
                <a:lnTo>
                  <a:pt x="2060568" y="2840037"/>
                </a:lnTo>
                <a:cubicBezTo>
                  <a:pt x="2060801" y="2841942"/>
                  <a:pt x="2061033" y="2843847"/>
                  <a:pt x="2061266" y="2845752"/>
                </a:cubicBezTo>
                <a:lnTo>
                  <a:pt x="2062314" y="2851785"/>
                </a:lnTo>
                <a:lnTo>
                  <a:pt x="2063709" y="2857817"/>
                </a:lnTo>
                <a:lnTo>
                  <a:pt x="2065105" y="2863532"/>
                </a:lnTo>
                <a:lnTo>
                  <a:pt x="2066850" y="2869247"/>
                </a:lnTo>
                <a:lnTo>
                  <a:pt x="2069293" y="2875280"/>
                </a:lnTo>
                <a:lnTo>
                  <a:pt x="2071736" y="2880677"/>
                </a:lnTo>
                <a:lnTo>
                  <a:pt x="2074179" y="2886075"/>
                </a:lnTo>
                <a:lnTo>
                  <a:pt x="2077320" y="2891472"/>
                </a:lnTo>
                <a:lnTo>
                  <a:pt x="2080810" y="2896870"/>
                </a:lnTo>
                <a:lnTo>
                  <a:pt x="2084299" y="2901632"/>
                </a:lnTo>
                <a:lnTo>
                  <a:pt x="2088487" y="2906712"/>
                </a:lnTo>
                <a:lnTo>
                  <a:pt x="2092326" y="2911475"/>
                </a:lnTo>
                <a:lnTo>
                  <a:pt x="2096862" y="2916237"/>
                </a:lnTo>
                <a:lnTo>
                  <a:pt x="2820649" y="3639502"/>
                </a:lnTo>
                <a:lnTo>
                  <a:pt x="2825186" y="3643947"/>
                </a:lnTo>
                <a:lnTo>
                  <a:pt x="2829374" y="3648710"/>
                </a:lnTo>
                <a:lnTo>
                  <a:pt x="2833213" y="3653790"/>
                </a:lnTo>
                <a:lnTo>
                  <a:pt x="2836702" y="3658870"/>
                </a:lnTo>
                <a:lnTo>
                  <a:pt x="2839843" y="3664267"/>
                </a:lnTo>
                <a:lnTo>
                  <a:pt x="2842984" y="3669347"/>
                </a:lnTo>
                <a:lnTo>
                  <a:pt x="2845776" y="3675062"/>
                </a:lnTo>
                <a:lnTo>
                  <a:pt x="2847870" y="3680460"/>
                </a:lnTo>
                <a:lnTo>
                  <a:pt x="2850313" y="3686175"/>
                </a:lnTo>
                <a:lnTo>
                  <a:pt x="2852058" y="3691890"/>
                </a:lnTo>
                <a:lnTo>
                  <a:pt x="2853453" y="3697605"/>
                </a:lnTo>
                <a:lnTo>
                  <a:pt x="2854849" y="3703637"/>
                </a:lnTo>
                <a:lnTo>
                  <a:pt x="2855896" y="3709670"/>
                </a:lnTo>
                <a:cubicBezTo>
                  <a:pt x="2856129" y="3711575"/>
                  <a:pt x="2856361" y="3713480"/>
                  <a:pt x="2856594" y="3715385"/>
                </a:cubicBezTo>
                <a:cubicBezTo>
                  <a:pt x="2856710" y="3717396"/>
                  <a:pt x="2856827" y="3719406"/>
                  <a:pt x="2856943" y="3721417"/>
                </a:cubicBezTo>
                <a:cubicBezTo>
                  <a:pt x="2857059" y="3723428"/>
                  <a:pt x="2857176" y="3725439"/>
                  <a:pt x="2857292" y="3727450"/>
                </a:cubicBezTo>
                <a:cubicBezTo>
                  <a:pt x="2857176" y="3729355"/>
                  <a:pt x="2857059" y="3731260"/>
                  <a:pt x="2856943" y="3733165"/>
                </a:cubicBezTo>
                <a:cubicBezTo>
                  <a:pt x="2856827" y="3735176"/>
                  <a:pt x="2856710" y="3737186"/>
                  <a:pt x="2856594" y="3739197"/>
                </a:cubicBezTo>
                <a:cubicBezTo>
                  <a:pt x="2856361" y="3741208"/>
                  <a:pt x="2856129" y="3743219"/>
                  <a:pt x="2855896" y="3745230"/>
                </a:cubicBezTo>
                <a:lnTo>
                  <a:pt x="2854849" y="3750945"/>
                </a:lnTo>
                <a:lnTo>
                  <a:pt x="2853453" y="3756977"/>
                </a:lnTo>
                <a:lnTo>
                  <a:pt x="2852058" y="3763010"/>
                </a:lnTo>
                <a:lnTo>
                  <a:pt x="2850313" y="3768407"/>
                </a:lnTo>
                <a:lnTo>
                  <a:pt x="2847870" y="3774122"/>
                </a:lnTo>
                <a:lnTo>
                  <a:pt x="2845776" y="3779837"/>
                </a:lnTo>
                <a:lnTo>
                  <a:pt x="2842984" y="3785235"/>
                </a:lnTo>
                <a:lnTo>
                  <a:pt x="2839843" y="3790632"/>
                </a:lnTo>
                <a:lnTo>
                  <a:pt x="2836702" y="3795712"/>
                </a:lnTo>
                <a:lnTo>
                  <a:pt x="2833213" y="3801110"/>
                </a:lnTo>
                <a:lnTo>
                  <a:pt x="2829374" y="3805872"/>
                </a:lnTo>
                <a:lnTo>
                  <a:pt x="2825186" y="3810635"/>
                </a:lnTo>
                <a:lnTo>
                  <a:pt x="2820649" y="3815397"/>
                </a:lnTo>
                <a:lnTo>
                  <a:pt x="2816113" y="3819842"/>
                </a:lnTo>
                <a:lnTo>
                  <a:pt x="2811227" y="3823970"/>
                </a:lnTo>
                <a:lnTo>
                  <a:pt x="2806341" y="3827780"/>
                </a:lnTo>
                <a:lnTo>
                  <a:pt x="2801106" y="3831272"/>
                </a:lnTo>
                <a:lnTo>
                  <a:pt x="2795872" y="3834447"/>
                </a:lnTo>
                <a:lnTo>
                  <a:pt x="2790637" y="3837622"/>
                </a:lnTo>
                <a:lnTo>
                  <a:pt x="2785053" y="3840480"/>
                </a:lnTo>
                <a:lnTo>
                  <a:pt x="2779469" y="3843020"/>
                </a:lnTo>
                <a:lnTo>
                  <a:pt x="2773886" y="3844925"/>
                </a:lnTo>
                <a:lnTo>
                  <a:pt x="2767953" y="3846830"/>
                </a:lnTo>
                <a:lnTo>
                  <a:pt x="2762369" y="3848417"/>
                </a:lnTo>
                <a:lnTo>
                  <a:pt x="2756437" y="3849370"/>
                </a:lnTo>
                <a:lnTo>
                  <a:pt x="2750504" y="3850640"/>
                </a:lnTo>
                <a:lnTo>
                  <a:pt x="2744571" y="3851275"/>
                </a:lnTo>
                <a:lnTo>
                  <a:pt x="2738639" y="3851592"/>
                </a:lnTo>
                <a:lnTo>
                  <a:pt x="2732706" y="3851910"/>
                </a:lnTo>
                <a:lnTo>
                  <a:pt x="2726773" y="3851592"/>
                </a:lnTo>
                <a:lnTo>
                  <a:pt x="2720841" y="3851275"/>
                </a:lnTo>
                <a:lnTo>
                  <a:pt x="2714908" y="3850640"/>
                </a:lnTo>
                <a:lnTo>
                  <a:pt x="2708975" y="3849370"/>
                </a:lnTo>
                <a:lnTo>
                  <a:pt x="2703043" y="3848417"/>
                </a:lnTo>
                <a:lnTo>
                  <a:pt x="2697110" y="3846830"/>
                </a:lnTo>
                <a:lnTo>
                  <a:pt x="2691526" y="3844925"/>
                </a:lnTo>
                <a:lnTo>
                  <a:pt x="2685943" y="3843020"/>
                </a:lnTo>
                <a:lnTo>
                  <a:pt x="2680359" y="3840480"/>
                </a:lnTo>
                <a:lnTo>
                  <a:pt x="2674775" y="3837622"/>
                </a:lnTo>
                <a:lnTo>
                  <a:pt x="2669540" y="3834447"/>
                </a:lnTo>
                <a:lnTo>
                  <a:pt x="2664306" y="3831272"/>
                </a:lnTo>
                <a:lnTo>
                  <a:pt x="2659071" y="3827780"/>
                </a:lnTo>
                <a:lnTo>
                  <a:pt x="2654185" y="3823970"/>
                </a:lnTo>
                <a:lnTo>
                  <a:pt x="2649300" y="3819842"/>
                </a:lnTo>
                <a:lnTo>
                  <a:pt x="2644763" y="3815397"/>
                </a:lnTo>
                <a:lnTo>
                  <a:pt x="2548793" y="3720147"/>
                </a:lnTo>
                <a:lnTo>
                  <a:pt x="2441307" y="3612515"/>
                </a:lnTo>
                <a:lnTo>
                  <a:pt x="2436770" y="3608070"/>
                </a:lnTo>
                <a:lnTo>
                  <a:pt x="2431884" y="3604260"/>
                </a:lnTo>
                <a:lnTo>
                  <a:pt x="2426999" y="3600132"/>
                </a:lnTo>
                <a:lnTo>
                  <a:pt x="2421764" y="3596640"/>
                </a:lnTo>
                <a:lnTo>
                  <a:pt x="2416529" y="3593465"/>
                </a:lnTo>
                <a:lnTo>
                  <a:pt x="2411295" y="3590290"/>
                </a:lnTo>
                <a:lnTo>
                  <a:pt x="2405711" y="3587750"/>
                </a:lnTo>
                <a:lnTo>
                  <a:pt x="2400127" y="3585210"/>
                </a:lnTo>
                <a:lnTo>
                  <a:pt x="2394543" y="3583305"/>
                </a:lnTo>
                <a:lnTo>
                  <a:pt x="2388960" y="3581082"/>
                </a:lnTo>
                <a:lnTo>
                  <a:pt x="2383027" y="3579812"/>
                </a:lnTo>
                <a:lnTo>
                  <a:pt x="2377094" y="3578225"/>
                </a:lnTo>
                <a:lnTo>
                  <a:pt x="2371162" y="3577272"/>
                </a:lnTo>
                <a:lnTo>
                  <a:pt x="2365229" y="3576637"/>
                </a:lnTo>
                <a:lnTo>
                  <a:pt x="2358947" y="3576320"/>
                </a:lnTo>
                <a:lnTo>
                  <a:pt x="2353015" y="3576320"/>
                </a:lnTo>
                <a:lnTo>
                  <a:pt x="2347082" y="3576320"/>
                </a:lnTo>
                <a:lnTo>
                  <a:pt x="2341149" y="3576637"/>
                </a:lnTo>
                <a:lnTo>
                  <a:pt x="2335217" y="3577272"/>
                </a:lnTo>
                <a:lnTo>
                  <a:pt x="2329284" y="3578225"/>
                </a:lnTo>
                <a:lnTo>
                  <a:pt x="2323351" y="3579812"/>
                </a:lnTo>
                <a:lnTo>
                  <a:pt x="2317419" y="3581082"/>
                </a:lnTo>
                <a:lnTo>
                  <a:pt x="2311835" y="3583305"/>
                </a:lnTo>
                <a:lnTo>
                  <a:pt x="2306251" y="3585210"/>
                </a:lnTo>
                <a:lnTo>
                  <a:pt x="2300668" y="3587750"/>
                </a:lnTo>
                <a:lnTo>
                  <a:pt x="2295084" y="3590290"/>
                </a:lnTo>
                <a:lnTo>
                  <a:pt x="2289849" y="3593465"/>
                </a:lnTo>
                <a:lnTo>
                  <a:pt x="2284614" y="3596640"/>
                </a:lnTo>
                <a:lnTo>
                  <a:pt x="2279380" y="3600450"/>
                </a:lnTo>
                <a:lnTo>
                  <a:pt x="2274494" y="3604260"/>
                </a:lnTo>
                <a:lnTo>
                  <a:pt x="2269608" y="3608070"/>
                </a:lnTo>
                <a:lnTo>
                  <a:pt x="2265071" y="3612515"/>
                </a:lnTo>
                <a:lnTo>
                  <a:pt x="2261232" y="3616325"/>
                </a:lnTo>
                <a:lnTo>
                  <a:pt x="2258092" y="3620135"/>
                </a:lnTo>
                <a:lnTo>
                  <a:pt x="2251810" y="3628390"/>
                </a:lnTo>
                <a:lnTo>
                  <a:pt x="2246226" y="3636327"/>
                </a:lnTo>
                <a:lnTo>
                  <a:pt x="2241690" y="3644900"/>
                </a:lnTo>
                <a:lnTo>
                  <a:pt x="2237502" y="3654107"/>
                </a:lnTo>
                <a:lnTo>
                  <a:pt x="2234361" y="3663315"/>
                </a:lnTo>
                <a:lnTo>
                  <a:pt x="2231918" y="3672522"/>
                </a:lnTo>
                <a:lnTo>
                  <a:pt x="2230173" y="3682047"/>
                </a:lnTo>
                <a:lnTo>
                  <a:pt x="2229126" y="3691572"/>
                </a:lnTo>
                <a:cubicBezTo>
                  <a:pt x="2229010" y="3694747"/>
                  <a:pt x="2228893" y="3697922"/>
                  <a:pt x="2228777" y="3701097"/>
                </a:cubicBezTo>
                <a:cubicBezTo>
                  <a:pt x="2229010" y="3704272"/>
                  <a:pt x="2229242" y="3707447"/>
                  <a:pt x="2229475" y="3710622"/>
                </a:cubicBezTo>
                <a:lnTo>
                  <a:pt x="2230522" y="3720465"/>
                </a:lnTo>
                <a:lnTo>
                  <a:pt x="2232616" y="3729672"/>
                </a:lnTo>
                <a:lnTo>
                  <a:pt x="2235059" y="3739197"/>
                </a:lnTo>
                <a:lnTo>
                  <a:pt x="2238549" y="3748405"/>
                </a:lnTo>
                <a:lnTo>
                  <a:pt x="2242736" y="3756977"/>
                </a:lnTo>
                <a:lnTo>
                  <a:pt x="2534136" y="4048442"/>
                </a:lnTo>
                <a:lnTo>
                  <a:pt x="2538673" y="4052887"/>
                </a:lnTo>
                <a:lnTo>
                  <a:pt x="2542860" y="4057967"/>
                </a:lnTo>
                <a:lnTo>
                  <a:pt x="2546699" y="4062730"/>
                </a:lnTo>
                <a:lnTo>
                  <a:pt x="2550189" y="4067810"/>
                </a:lnTo>
                <a:lnTo>
                  <a:pt x="2553330" y="4073207"/>
                </a:lnTo>
                <a:lnTo>
                  <a:pt x="2556471" y="4078287"/>
                </a:lnTo>
                <a:lnTo>
                  <a:pt x="2559262" y="4084002"/>
                </a:lnTo>
                <a:lnTo>
                  <a:pt x="2561705" y="4089717"/>
                </a:lnTo>
                <a:lnTo>
                  <a:pt x="2563799" y="4095115"/>
                </a:lnTo>
                <a:lnTo>
                  <a:pt x="2565544" y="4100830"/>
                </a:lnTo>
                <a:lnTo>
                  <a:pt x="2566940" y="4106862"/>
                </a:lnTo>
                <a:lnTo>
                  <a:pt x="2568336" y="4112577"/>
                </a:lnTo>
                <a:lnTo>
                  <a:pt x="2569383" y="4118610"/>
                </a:lnTo>
                <a:cubicBezTo>
                  <a:pt x="2569616" y="4120621"/>
                  <a:pt x="2569848" y="4122631"/>
                  <a:pt x="2570081" y="4124642"/>
                </a:cubicBezTo>
                <a:cubicBezTo>
                  <a:pt x="2570197" y="4126547"/>
                  <a:pt x="2570314" y="4128452"/>
                  <a:pt x="2570430" y="4130357"/>
                </a:cubicBezTo>
                <a:cubicBezTo>
                  <a:pt x="2570546" y="4132368"/>
                  <a:pt x="2570663" y="4134379"/>
                  <a:pt x="2570779" y="4136390"/>
                </a:cubicBezTo>
                <a:cubicBezTo>
                  <a:pt x="2570663" y="4138401"/>
                  <a:pt x="2570546" y="4140411"/>
                  <a:pt x="2570430" y="4142422"/>
                </a:cubicBezTo>
                <a:cubicBezTo>
                  <a:pt x="2570314" y="4144327"/>
                  <a:pt x="2570197" y="4146232"/>
                  <a:pt x="2570081" y="4148137"/>
                </a:cubicBezTo>
                <a:cubicBezTo>
                  <a:pt x="2569848" y="4150148"/>
                  <a:pt x="2569616" y="4152159"/>
                  <a:pt x="2569383" y="4154170"/>
                </a:cubicBezTo>
                <a:lnTo>
                  <a:pt x="2568336" y="4160202"/>
                </a:lnTo>
                <a:lnTo>
                  <a:pt x="2566940" y="4165917"/>
                </a:lnTo>
                <a:lnTo>
                  <a:pt x="2565544" y="4171632"/>
                </a:lnTo>
                <a:lnTo>
                  <a:pt x="2563799" y="4177665"/>
                </a:lnTo>
                <a:lnTo>
                  <a:pt x="2561705" y="4183062"/>
                </a:lnTo>
                <a:lnTo>
                  <a:pt x="2559262" y="4188777"/>
                </a:lnTo>
                <a:lnTo>
                  <a:pt x="2556471" y="4194175"/>
                </a:lnTo>
                <a:lnTo>
                  <a:pt x="2553330" y="4199572"/>
                </a:lnTo>
                <a:lnTo>
                  <a:pt x="2550189" y="4204652"/>
                </a:lnTo>
                <a:lnTo>
                  <a:pt x="2546699" y="4210050"/>
                </a:lnTo>
                <a:lnTo>
                  <a:pt x="2542860" y="4214812"/>
                </a:lnTo>
                <a:lnTo>
                  <a:pt x="2538673" y="4219892"/>
                </a:lnTo>
                <a:lnTo>
                  <a:pt x="2534136" y="4224337"/>
                </a:lnTo>
                <a:lnTo>
                  <a:pt x="2529599" y="4228782"/>
                </a:lnTo>
                <a:lnTo>
                  <a:pt x="2524713" y="4232592"/>
                </a:lnTo>
                <a:lnTo>
                  <a:pt x="2519828" y="4236402"/>
                </a:lnTo>
                <a:lnTo>
                  <a:pt x="2514942" y="4239895"/>
                </a:lnTo>
                <a:lnTo>
                  <a:pt x="2509707" y="4243387"/>
                </a:lnTo>
                <a:lnTo>
                  <a:pt x="2504472" y="4246245"/>
                </a:lnTo>
                <a:lnTo>
                  <a:pt x="2498889" y="4249102"/>
                </a:lnTo>
                <a:lnTo>
                  <a:pt x="2493654" y="4251642"/>
                </a:lnTo>
                <a:lnTo>
                  <a:pt x="2488070" y="4253547"/>
                </a:lnTo>
                <a:lnTo>
                  <a:pt x="2482138" y="4255452"/>
                </a:lnTo>
                <a:lnTo>
                  <a:pt x="2476554" y="4257040"/>
                </a:lnTo>
                <a:lnTo>
                  <a:pt x="2470621" y="4258627"/>
                </a:lnTo>
                <a:lnTo>
                  <a:pt x="2465038" y="4259262"/>
                </a:lnTo>
                <a:lnTo>
                  <a:pt x="2459105" y="4260215"/>
                </a:lnTo>
                <a:lnTo>
                  <a:pt x="2453172" y="4260532"/>
                </a:lnTo>
                <a:lnTo>
                  <a:pt x="2447240" y="4260532"/>
                </a:lnTo>
                <a:lnTo>
                  <a:pt x="5052034" y="6857999"/>
                </a:lnTo>
                <a:lnTo>
                  <a:pt x="9147326" y="685799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="" xmlns:a16="http://schemas.microsoft.com/office/drawing/2014/main" id="{3414F6C0-EC74-4F78-A8BB-EE8A6F486E9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719220" y="1011444"/>
            <a:ext cx="428107" cy="601306"/>
          </a:xfrm>
          <a:custGeom>
            <a:avLst/>
            <a:gdLst>
              <a:gd name="connsiteX0" fmla="*/ 0 w 428107"/>
              <a:gd name="connsiteY0" fmla="*/ 0 h 601306"/>
              <a:gd name="connsiteX1" fmla="*/ 0 w 428107"/>
              <a:gd name="connsiteY1" fmla="*/ 347543 h 601306"/>
              <a:gd name="connsiteX2" fmla="*/ 217740 w 428107"/>
              <a:gd name="connsiteY2" fmla="*/ 564820 h 601306"/>
              <a:gd name="connsiteX3" fmla="*/ 222275 w 428107"/>
              <a:gd name="connsiteY3" fmla="*/ 569579 h 601306"/>
              <a:gd name="connsiteX4" fmla="*/ 226811 w 428107"/>
              <a:gd name="connsiteY4" fmla="*/ 573386 h 601306"/>
              <a:gd name="connsiteX5" fmla="*/ 231695 w 428107"/>
              <a:gd name="connsiteY5" fmla="*/ 577193 h 601306"/>
              <a:gd name="connsiteX6" fmla="*/ 236928 w 428107"/>
              <a:gd name="connsiteY6" fmla="*/ 580683 h 601306"/>
              <a:gd name="connsiteX7" fmla="*/ 242161 w 428107"/>
              <a:gd name="connsiteY7" fmla="*/ 584173 h 601306"/>
              <a:gd name="connsiteX8" fmla="*/ 247394 w 428107"/>
              <a:gd name="connsiteY8" fmla="*/ 586712 h 601306"/>
              <a:gd name="connsiteX9" fmla="*/ 252627 w 428107"/>
              <a:gd name="connsiteY9" fmla="*/ 589567 h 601306"/>
              <a:gd name="connsiteX10" fmla="*/ 258209 w 428107"/>
              <a:gd name="connsiteY10" fmla="*/ 592105 h 601306"/>
              <a:gd name="connsiteX11" fmla="*/ 263791 w 428107"/>
              <a:gd name="connsiteY11" fmla="*/ 594326 h 601306"/>
              <a:gd name="connsiteX12" fmla="*/ 269372 w 428107"/>
              <a:gd name="connsiteY12" fmla="*/ 595912 h 601306"/>
              <a:gd name="connsiteX13" fmla="*/ 275303 w 428107"/>
              <a:gd name="connsiteY13" fmla="*/ 597182 h 601306"/>
              <a:gd name="connsiteX14" fmla="*/ 281234 w 428107"/>
              <a:gd name="connsiteY14" fmla="*/ 598768 h 601306"/>
              <a:gd name="connsiteX15" fmla="*/ 286816 w 428107"/>
              <a:gd name="connsiteY15" fmla="*/ 599720 h 601306"/>
              <a:gd name="connsiteX16" fmla="*/ 292747 w 428107"/>
              <a:gd name="connsiteY16" fmla="*/ 600354 h 601306"/>
              <a:gd name="connsiteX17" fmla="*/ 298677 w 428107"/>
              <a:gd name="connsiteY17" fmla="*/ 600672 h 601306"/>
              <a:gd name="connsiteX18" fmla="*/ 304608 w 428107"/>
              <a:gd name="connsiteY18" fmla="*/ 601306 h 601306"/>
              <a:gd name="connsiteX19" fmla="*/ 310539 w 428107"/>
              <a:gd name="connsiteY19" fmla="*/ 600672 h 601306"/>
              <a:gd name="connsiteX20" fmla="*/ 316470 w 428107"/>
              <a:gd name="connsiteY20" fmla="*/ 600354 h 601306"/>
              <a:gd name="connsiteX21" fmla="*/ 322400 w 428107"/>
              <a:gd name="connsiteY21" fmla="*/ 599720 h 601306"/>
              <a:gd name="connsiteX22" fmla="*/ 327982 w 428107"/>
              <a:gd name="connsiteY22" fmla="*/ 598768 h 601306"/>
              <a:gd name="connsiteX23" fmla="*/ 333913 w 428107"/>
              <a:gd name="connsiteY23" fmla="*/ 597182 h 601306"/>
              <a:gd name="connsiteX24" fmla="*/ 339495 w 428107"/>
              <a:gd name="connsiteY24" fmla="*/ 595912 h 601306"/>
              <a:gd name="connsiteX25" fmla="*/ 345426 w 428107"/>
              <a:gd name="connsiteY25" fmla="*/ 594326 h 601306"/>
              <a:gd name="connsiteX26" fmla="*/ 351007 w 428107"/>
              <a:gd name="connsiteY26" fmla="*/ 592105 h 601306"/>
              <a:gd name="connsiteX27" fmla="*/ 356240 w 428107"/>
              <a:gd name="connsiteY27" fmla="*/ 589567 h 601306"/>
              <a:gd name="connsiteX28" fmla="*/ 361822 w 428107"/>
              <a:gd name="connsiteY28" fmla="*/ 586712 h 601306"/>
              <a:gd name="connsiteX29" fmla="*/ 367055 w 428107"/>
              <a:gd name="connsiteY29" fmla="*/ 584173 h 601306"/>
              <a:gd name="connsiteX30" fmla="*/ 372288 w 428107"/>
              <a:gd name="connsiteY30" fmla="*/ 580683 h 601306"/>
              <a:gd name="connsiteX31" fmla="*/ 377172 w 428107"/>
              <a:gd name="connsiteY31" fmla="*/ 577193 h 601306"/>
              <a:gd name="connsiteX32" fmla="*/ 382405 w 428107"/>
              <a:gd name="connsiteY32" fmla="*/ 573386 h 601306"/>
              <a:gd name="connsiteX33" fmla="*/ 386941 w 428107"/>
              <a:gd name="connsiteY33" fmla="*/ 569579 h 601306"/>
              <a:gd name="connsiteX34" fmla="*/ 391476 w 428107"/>
              <a:gd name="connsiteY34" fmla="*/ 564820 h 601306"/>
              <a:gd name="connsiteX35" fmla="*/ 396011 w 428107"/>
              <a:gd name="connsiteY35" fmla="*/ 560378 h 601306"/>
              <a:gd name="connsiteX36" fmla="*/ 400198 w 428107"/>
              <a:gd name="connsiteY36" fmla="*/ 555619 h 601306"/>
              <a:gd name="connsiteX37" fmla="*/ 403686 w 428107"/>
              <a:gd name="connsiteY37" fmla="*/ 550542 h 601306"/>
              <a:gd name="connsiteX38" fmla="*/ 407524 w 428107"/>
              <a:gd name="connsiteY38" fmla="*/ 545783 h 601306"/>
              <a:gd name="connsiteX39" fmla="*/ 410664 w 428107"/>
              <a:gd name="connsiteY39" fmla="*/ 540390 h 601306"/>
              <a:gd name="connsiteX40" fmla="*/ 413455 w 428107"/>
              <a:gd name="connsiteY40" fmla="*/ 535313 h 601306"/>
              <a:gd name="connsiteX41" fmla="*/ 416594 w 428107"/>
              <a:gd name="connsiteY41" fmla="*/ 529602 h 601306"/>
              <a:gd name="connsiteX42" fmla="*/ 419036 w 428107"/>
              <a:gd name="connsiteY42" fmla="*/ 524526 h 601306"/>
              <a:gd name="connsiteX43" fmla="*/ 421130 w 428107"/>
              <a:gd name="connsiteY43" fmla="*/ 518815 h 601306"/>
              <a:gd name="connsiteX44" fmla="*/ 422874 w 428107"/>
              <a:gd name="connsiteY44" fmla="*/ 512787 h 601306"/>
              <a:gd name="connsiteX45" fmla="*/ 424618 w 428107"/>
              <a:gd name="connsiteY45" fmla="*/ 507393 h 601306"/>
              <a:gd name="connsiteX46" fmla="*/ 425665 w 428107"/>
              <a:gd name="connsiteY46" fmla="*/ 501365 h 601306"/>
              <a:gd name="connsiteX47" fmla="*/ 426712 w 428107"/>
              <a:gd name="connsiteY47" fmla="*/ 495654 h 601306"/>
              <a:gd name="connsiteX48" fmla="*/ 427409 w 428107"/>
              <a:gd name="connsiteY48" fmla="*/ 489943 h 601306"/>
              <a:gd name="connsiteX49" fmla="*/ 427758 w 428107"/>
              <a:gd name="connsiteY49" fmla="*/ 483915 h 601306"/>
              <a:gd name="connsiteX50" fmla="*/ 428107 w 428107"/>
              <a:gd name="connsiteY50" fmla="*/ 478204 h 601306"/>
              <a:gd name="connsiteX51" fmla="*/ 427758 w 428107"/>
              <a:gd name="connsiteY51" fmla="*/ 472176 h 601306"/>
              <a:gd name="connsiteX52" fmla="*/ 427409 w 428107"/>
              <a:gd name="connsiteY52" fmla="*/ 466147 h 601306"/>
              <a:gd name="connsiteX53" fmla="*/ 426712 w 428107"/>
              <a:gd name="connsiteY53" fmla="*/ 460436 h 601306"/>
              <a:gd name="connsiteX54" fmla="*/ 425665 w 428107"/>
              <a:gd name="connsiteY54" fmla="*/ 454408 h 601306"/>
              <a:gd name="connsiteX55" fmla="*/ 424618 w 428107"/>
              <a:gd name="connsiteY55" fmla="*/ 448697 h 601306"/>
              <a:gd name="connsiteX56" fmla="*/ 422874 w 428107"/>
              <a:gd name="connsiteY56" fmla="*/ 442986 h 601306"/>
              <a:gd name="connsiteX57" fmla="*/ 421130 w 428107"/>
              <a:gd name="connsiteY57" fmla="*/ 437275 h 601306"/>
              <a:gd name="connsiteX58" fmla="*/ 419036 w 428107"/>
              <a:gd name="connsiteY58" fmla="*/ 431564 h 601306"/>
              <a:gd name="connsiteX59" fmla="*/ 416594 w 428107"/>
              <a:gd name="connsiteY59" fmla="*/ 426171 h 601306"/>
              <a:gd name="connsiteX60" fmla="*/ 413455 w 428107"/>
              <a:gd name="connsiteY60" fmla="*/ 420777 h 601306"/>
              <a:gd name="connsiteX61" fmla="*/ 410664 w 428107"/>
              <a:gd name="connsiteY61" fmla="*/ 415701 h 601306"/>
              <a:gd name="connsiteX62" fmla="*/ 407524 w 428107"/>
              <a:gd name="connsiteY62" fmla="*/ 410307 h 601306"/>
              <a:gd name="connsiteX63" fmla="*/ 403686 w 428107"/>
              <a:gd name="connsiteY63" fmla="*/ 405231 h 601306"/>
              <a:gd name="connsiteX64" fmla="*/ 400198 w 428107"/>
              <a:gd name="connsiteY64" fmla="*/ 400154 h 601306"/>
              <a:gd name="connsiteX65" fmla="*/ 396011 w 428107"/>
              <a:gd name="connsiteY65" fmla="*/ 395712 h 601306"/>
              <a:gd name="connsiteX66" fmla="*/ 391476 w 428107"/>
              <a:gd name="connsiteY66" fmla="*/ 390953 h 60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28107" h="601306">
                <a:moveTo>
                  <a:pt x="0" y="0"/>
                </a:moveTo>
                <a:lnTo>
                  <a:pt x="0" y="347543"/>
                </a:lnTo>
                <a:lnTo>
                  <a:pt x="217740" y="564820"/>
                </a:lnTo>
                <a:lnTo>
                  <a:pt x="222275" y="569579"/>
                </a:lnTo>
                <a:lnTo>
                  <a:pt x="226811" y="573386"/>
                </a:lnTo>
                <a:lnTo>
                  <a:pt x="231695" y="577193"/>
                </a:lnTo>
                <a:lnTo>
                  <a:pt x="236928" y="580683"/>
                </a:lnTo>
                <a:lnTo>
                  <a:pt x="242161" y="584173"/>
                </a:lnTo>
                <a:lnTo>
                  <a:pt x="247394" y="586712"/>
                </a:lnTo>
                <a:lnTo>
                  <a:pt x="252627" y="589567"/>
                </a:lnTo>
                <a:lnTo>
                  <a:pt x="258209" y="592105"/>
                </a:lnTo>
                <a:lnTo>
                  <a:pt x="263791" y="594326"/>
                </a:lnTo>
                <a:lnTo>
                  <a:pt x="269372" y="595912"/>
                </a:lnTo>
                <a:lnTo>
                  <a:pt x="275303" y="597182"/>
                </a:lnTo>
                <a:lnTo>
                  <a:pt x="281234" y="598768"/>
                </a:lnTo>
                <a:lnTo>
                  <a:pt x="286816" y="599720"/>
                </a:lnTo>
                <a:lnTo>
                  <a:pt x="292747" y="600354"/>
                </a:lnTo>
                <a:lnTo>
                  <a:pt x="298677" y="600672"/>
                </a:lnTo>
                <a:lnTo>
                  <a:pt x="304608" y="601306"/>
                </a:lnTo>
                <a:lnTo>
                  <a:pt x="310539" y="600672"/>
                </a:lnTo>
                <a:lnTo>
                  <a:pt x="316470" y="600354"/>
                </a:lnTo>
                <a:lnTo>
                  <a:pt x="322400" y="599720"/>
                </a:lnTo>
                <a:lnTo>
                  <a:pt x="327982" y="598768"/>
                </a:lnTo>
                <a:lnTo>
                  <a:pt x="333913" y="597182"/>
                </a:lnTo>
                <a:lnTo>
                  <a:pt x="339495" y="595912"/>
                </a:lnTo>
                <a:lnTo>
                  <a:pt x="345426" y="594326"/>
                </a:lnTo>
                <a:lnTo>
                  <a:pt x="351007" y="592105"/>
                </a:lnTo>
                <a:lnTo>
                  <a:pt x="356240" y="589567"/>
                </a:lnTo>
                <a:lnTo>
                  <a:pt x="361822" y="586712"/>
                </a:lnTo>
                <a:lnTo>
                  <a:pt x="367055" y="584173"/>
                </a:lnTo>
                <a:lnTo>
                  <a:pt x="372288" y="580683"/>
                </a:lnTo>
                <a:lnTo>
                  <a:pt x="377172" y="577193"/>
                </a:lnTo>
                <a:lnTo>
                  <a:pt x="382405" y="573386"/>
                </a:lnTo>
                <a:lnTo>
                  <a:pt x="386941" y="569579"/>
                </a:lnTo>
                <a:lnTo>
                  <a:pt x="391476" y="564820"/>
                </a:lnTo>
                <a:lnTo>
                  <a:pt x="396011" y="560378"/>
                </a:lnTo>
                <a:lnTo>
                  <a:pt x="400198" y="555619"/>
                </a:lnTo>
                <a:lnTo>
                  <a:pt x="403686" y="550542"/>
                </a:lnTo>
                <a:lnTo>
                  <a:pt x="407524" y="545783"/>
                </a:lnTo>
                <a:lnTo>
                  <a:pt x="410664" y="540390"/>
                </a:lnTo>
                <a:lnTo>
                  <a:pt x="413455" y="535313"/>
                </a:lnTo>
                <a:lnTo>
                  <a:pt x="416594" y="529602"/>
                </a:lnTo>
                <a:lnTo>
                  <a:pt x="419036" y="524526"/>
                </a:lnTo>
                <a:lnTo>
                  <a:pt x="421130" y="518815"/>
                </a:lnTo>
                <a:lnTo>
                  <a:pt x="422874" y="512787"/>
                </a:lnTo>
                <a:lnTo>
                  <a:pt x="424618" y="507393"/>
                </a:lnTo>
                <a:lnTo>
                  <a:pt x="425665" y="501365"/>
                </a:lnTo>
                <a:lnTo>
                  <a:pt x="426712" y="495654"/>
                </a:lnTo>
                <a:lnTo>
                  <a:pt x="427409" y="489943"/>
                </a:lnTo>
                <a:lnTo>
                  <a:pt x="427758" y="483915"/>
                </a:lnTo>
                <a:lnTo>
                  <a:pt x="428107" y="478204"/>
                </a:lnTo>
                <a:lnTo>
                  <a:pt x="427758" y="472176"/>
                </a:lnTo>
                <a:lnTo>
                  <a:pt x="427409" y="466147"/>
                </a:lnTo>
                <a:lnTo>
                  <a:pt x="426712" y="460436"/>
                </a:lnTo>
                <a:lnTo>
                  <a:pt x="425665" y="454408"/>
                </a:lnTo>
                <a:lnTo>
                  <a:pt x="424618" y="448697"/>
                </a:lnTo>
                <a:lnTo>
                  <a:pt x="422874" y="442986"/>
                </a:lnTo>
                <a:lnTo>
                  <a:pt x="421130" y="437275"/>
                </a:lnTo>
                <a:lnTo>
                  <a:pt x="419036" y="431564"/>
                </a:lnTo>
                <a:lnTo>
                  <a:pt x="416594" y="426171"/>
                </a:lnTo>
                <a:lnTo>
                  <a:pt x="413455" y="420777"/>
                </a:lnTo>
                <a:lnTo>
                  <a:pt x="410664" y="415701"/>
                </a:lnTo>
                <a:lnTo>
                  <a:pt x="407524" y="410307"/>
                </a:lnTo>
                <a:lnTo>
                  <a:pt x="403686" y="405231"/>
                </a:lnTo>
                <a:lnTo>
                  <a:pt x="400198" y="400154"/>
                </a:lnTo>
                <a:lnTo>
                  <a:pt x="396011" y="395712"/>
                </a:lnTo>
                <a:lnTo>
                  <a:pt x="391476" y="3909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Freeform 9">
            <a:extLst>
              <a:ext uri="{FF2B5EF4-FFF2-40B4-BE49-F238E27FC236}">
                <a16:creationId xmlns="" xmlns:a16="http://schemas.microsoft.com/office/drawing/2014/main" id="{A42BCB42-08AF-41F0-A87D-DE5118C7ADC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038598" y="1"/>
            <a:ext cx="1897061" cy="1717675"/>
          </a:xfrm>
          <a:custGeom>
            <a:avLst/>
            <a:gdLst>
              <a:gd name="T0" fmla="*/ 5330 w 5436"/>
              <a:gd name="T1" fmla="*/ 5296 h 5411"/>
              <a:gd name="T2" fmla="*/ 5303 w 5436"/>
              <a:gd name="T3" fmla="*/ 5323 h 5411"/>
              <a:gd name="T4" fmla="*/ 5274 w 5436"/>
              <a:gd name="T5" fmla="*/ 5346 h 5411"/>
              <a:gd name="T6" fmla="*/ 5244 w 5436"/>
              <a:gd name="T7" fmla="*/ 5366 h 5411"/>
              <a:gd name="T8" fmla="*/ 5212 w 5436"/>
              <a:gd name="T9" fmla="*/ 5382 h 5411"/>
              <a:gd name="T10" fmla="*/ 5179 w 5436"/>
              <a:gd name="T11" fmla="*/ 5395 h 5411"/>
              <a:gd name="T12" fmla="*/ 5145 w 5436"/>
              <a:gd name="T13" fmla="*/ 5403 h 5411"/>
              <a:gd name="T14" fmla="*/ 5111 w 5436"/>
              <a:gd name="T15" fmla="*/ 5409 h 5411"/>
              <a:gd name="T16" fmla="*/ 5077 w 5436"/>
              <a:gd name="T17" fmla="*/ 5411 h 5411"/>
              <a:gd name="T18" fmla="*/ 5043 w 5436"/>
              <a:gd name="T19" fmla="*/ 5409 h 5411"/>
              <a:gd name="T20" fmla="*/ 5009 w 5436"/>
              <a:gd name="T21" fmla="*/ 5403 h 5411"/>
              <a:gd name="T22" fmla="*/ 4975 w 5436"/>
              <a:gd name="T23" fmla="*/ 5395 h 5411"/>
              <a:gd name="T24" fmla="*/ 4942 w 5436"/>
              <a:gd name="T25" fmla="*/ 5382 h 5411"/>
              <a:gd name="T26" fmla="*/ 4911 w 5436"/>
              <a:gd name="T27" fmla="*/ 5366 h 5411"/>
              <a:gd name="T28" fmla="*/ 4880 w 5436"/>
              <a:gd name="T29" fmla="*/ 5346 h 5411"/>
              <a:gd name="T30" fmla="*/ 4851 w 5436"/>
              <a:gd name="T31" fmla="*/ 5323 h 5411"/>
              <a:gd name="T32" fmla="*/ 4824 w 5436"/>
              <a:gd name="T33" fmla="*/ 5296 h 5411"/>
              <a:gd name="T34" fmla="*/ 1013 w 5436"/>
              <a:gd name="T35" fmla="*/ 0 h 5411"/>
              <a:gd name="T36" fmla="*/ 5330 w 5436"/>
              <a:gd name="T37" fmla="*/ 4739 h 5411"/>
              <a:gd name="T38" fmla="*/ 5356 w 5436"/>
              <a:gd name="T39" fmla="*/ 4769 h 5411"/>
              <a:gd name="T40" fmla="*/ 5377 w 5436"/>
              <a:gd name="T41" fmla="*/ 4801 h 5411"/>
              <a:gd name="T42" fmla="*/ 5395 w 5436"/>
              <a:gd name="T43" fmla="*/ 4835 h 5411"/>
              <a:gd name="T44" fmla="*/ 5410 w 5436"/>
              <a:gd name="T45" fmla="*/ 4869 h 5411"/>
              <a:gd name="T46" fmla="*/ 5421 w 5436"/>
              <a:gd name="T47" fmla="*/ 4905 h 5411"/>
              <a:gd name="T48" fmla="*/ 5429 w 5436"/>
              <a:gd name="T49" fmla="*/ 4943 h 5411"/>
              <a:gd name="T50" fmla="*/ 5434 w 5436"/>
              <a:gd name="T51" fmla="*/ 4980 h 5411"/>
              <a:gd name="T52" fmla="*/ 5436 w 5436"/>
              <a:gd name="T53" fmla="*/ 5018 h 5411"/>
              <a:gd name="T54" fmla="*/ 5434 w 5436"/>
              <a:gd name="T55" fmla="*/ 5055 h 5411"/>
              <a:gd name="T56" fmla="*/ 5429 w 5436"/>
              <a:gd name="T57" fmla="*/ 5092 h 5411"/>
              <a:gd name="T58" fmla="*/ 5421 w 5436"/>
              <a:gd name="T59" fmla="*/ 5130 h 5411"/>
              <a:gd name="T60" fmla="*/ 5410 w 5436"/>
              <a:gd name="T61" fmla="*/ 5166 h 5411"/>
              <a:gd name="T62" fmla="*/ 5395 w 5436"/>
              <a:gd name="T63" fmla="*/ 5200 h 5411"/>
              <a:gd name="T64" fmla="*/ 5377 w 5436"/>
              <a:gd name="T65" fmla="*/ 5234 h 5411"/>
              <a:gd name="T66" fmla="*/ 5356 w 5436"/>
              <a:gd name="T67" fmla="*/ 5266 h 5411"/>
              <a:gd name="T68" fmla="*/ 5330 w 5436"/>
              <a:gd name="T69" fmla="*/ 5296 h 5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436" h="5411">
                <a:moveTo>
                  <a:pt x="5330" y="5296"/>
                </a:moveTo>
                <a:lnTo>
                  <a:pt x="5330" y="5296"/>
                </a:lnTo>
                <a:lnTo>
                  <a:pt x="5317" y="5310"/>
                </a:lnTo>
                <a:lnTo>
                  <a:pt x="5303" y="5323"/>
                </a:lnTo>
                <a:lnTo>
                  <a:pt x="5289" y="5335"/>
                </a:lnTo>
                <a:lnTo>
                  <a:pt x="5274" y="5346"/>
                </a:lnTo>
                <a:lnTo>
                  <a:pt x="5259" y="5356"/>
                </a:lnTo>
                <a:lnTo>
                  <a:pt x="5244" y="5366"/>
                </a:lnTo>
                <a:lnTo>
                  <a:pt x="5228" y="5375"/>
                </a:lnTo>
                <a:lnTo>
                  <a:pt x="5212" y="5382"/>
                </a:lnTo>
                <a:lnTo>
                  <a:pt x="5196" y="5389"/>
                </a:lnTo>
                <a:lnTo>
                  <a:pt x="5179" y="5395"/>
                </a:lnTo>
                <a:lnTo>
                  <a:pt x="5162" y="5400"/>
                </a:lnTo>
                <a:lnTo>
                  <a:pt x="5145" y="5403"/>
                </a:lnTo>
                <a:lnTo>
                  <a:pt x="5129" y="5407"/>
                </a:lnTo>
                <a:lnTo>
                  <a:pt x="5111" y="5409"/>
                </a:lnTo>
                <a:lnTo>
                  <a:pt x="5094" y="5410"/>
                </a:lnTo>
                <a:lnTo>
                  <a:pt x="5077" y="5411"/>
                </a:lnTo>
                <a:lnTo>
                  <a:pt x="5060" y="5410"/>
                </a:lnTo>
                <a:lnTo>
                  <a:pt x="5043" y="5409"/>
                </a:lnTo>
                <a:lnTo>
                  <a:pt x="5026" y="5407"/>
                </a:lnTo>
                <a:lnTo>
                  <a:pt x="5009" y="5403"/>
                </a:lnTo>
                <a:lnTo>
                  <a:pt x="4992" y="5400"/>
                </a:lnTo>
                <a:lnTo>
                  <a:pt x="4975" y="5395"/>
                </a:lnTo>
                <a:lnTo>
                  <a:pt x="4959" y="5389"/>
                </a:lnTo>
                <a:lnTo>
                  <a:pt x="4942" y="5382"/>
                </a:lnTo>
                <a:lnTo>
                  <a:pt x="4926" y="5375"/>
                </a:lnTo>
                <a:lnTo>
                  <a:pt x="4911" y="5366"/>
                </a:lnTo>
                <a:lnTo>
                  <a:pt x="4895" y="5356"/>
                </a:lnTo>
                <a:lnTo>
                  <a:pt x="4880" y="5346"/>
                </a:lnTo>
                <a:lnTo>
                  <a:pt x="4866" y="5335"/>
                </a:lnTo>
                <a:lnTo>
                  <a:pt x="4851" y="5323"/>
                </a:lnTo>
                <a:lnTo>
                  <a:pt x="4837" y="5310"/>
                </a:lnTo>
                <a:lnTo>
                  <a:pt x="4824" y="5296"/>
                </a:lnTo>
                <a:lnTo>
                  <a:pt x="0" y="0"/>
                </a:lnTo>
                <a:lnTo>
                  <a:pt x="1013" y="0"/>
                </a:lnTo>
                <a:lnTo>
                  <a:pt x="5330" y="4739"/>
                </a:lnTo>
                <a:lnTo>
                  <a:pt x="5330" y="4739"/>
                </a:lnTo>
                <a:lnTo>
                  <a:pt x="5343" y="4754"/>
                </a:lnTo>
                <a:lnTo>
                  <a:pt x="5356" y="4769"/>
                </a:lnTo>
                <a:lnTo>
                  <a:pt x="5367" y="4784"/>
                </a:lnTo>
                <a:lnTo>
                  <a:pt x="5377" y="4801"/>
                </a:lnTo>
                <a:lnTo>
                  <a:pt x="5386" y="4817"/>
                </a:lnTo>
                <a:lnTo>
                  <a:pt x="5395" y="4835"/>
                </a:lnTo>
                <a:lnTo>
                  <a:pt x="5403" y="4852"/>
                </a:lnTo>
                <a:lnTo>
                  <a:pt x="5410" y="4869"/>
                </a:lnTo>
                <a:lnTo>
                  <a:pt x="5416" y="4888"/>
                </a:lnTo>
                <a:lnTo>
                  <a:pt x="5421" y="4905"/>
                </a:lnTo>
                <a:lnTo>
                  <a:pt x="5426" y="4924"/>
                </a:lnTo>
                <a:lnTo>
                  <a:pt x="5429" y="4943"/>
                </a:lnTo>
                <a:lnTo>
                  <a:pt x="5432" y="4961"/>
                </a:lnTo>
                <a:lnTo>
                  <a:pt x="5434" y="4980"/>
                </a:lnTo>
                <a:lnTo>
                  <a:pt x="5436" y="4999"/>
                </a:lnTo>
                <a:lnTo>
                  <a:pt x="5436" y="5018"/>
                </a:lnTo>
                <a:lnTo>
                  <a:pt x="5436" y="5036"/>
                </a:lnTo>
                <a:lnTo>
                  <a:pt x="5434" y="5055"/>
                </a:lnTo>
                <a:lnTo>
                  <a:pt x="5432" y="5074"/>
                </a:lnTo>
                <a:lnTo>
                  <a:pt x="5429" y="5092"/>
                </a:lnTo>
                <a:lnTo>
                  <a:pt x="5426" y="5111"/>
                </a:lnTo>
                <a:lnTo>
                  <a:pt x="5421" y="5130"/>
                </a:lnTo>
                <a:lnTo>
                  <a:pt x="5416" y="5147"/>
                </a:lnTo>
                <a:lnTo>
                  <a:pt x="5410" y="5166"/>
                </a:lnTo>
                <a:lnTo>
                  <a:pt x="5403" y="5183"/>
                </a:lnTo>
                <a:lnTo>
                  <a:pt x="5395" y="5200"/>
                </a:lnTo>
                <a:lnTo>
                  <a:pt x="5386" y="5218"/>
                </a:lnTo>
                <a:lnTo>
                  <a:pt x="5377" y="5234"/>
                </a:lnTo>
                <a:lnTo>
                  <a:pt x="5367" y="5251"/>
                </a:lnTo>
                <a:lnTo>
                  <a:pt x="5356" y="5266"/>
                </a:lnTo>
                <a:lnTo>
                  <a:pt x="5343" y="5281"/>
                </a:lnTo>
                <a:lnTo>
                  <a:pt x="5330" y="5296"/>
                </a:lnTo>
                <a:lnTo>
                  <a:pt x="5330" y="52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Freeform 10">
            <a:extLst>
              <a:ext uri="{FF2B5EF4-FFF2-40B4-BE49-F238E27FC236}">
                <a16:creationId xmlns="" xmlns:a16="http://schemas.microsoft.com/office/drawing/2014/main" id="{FEC998CD-1D9C-4251-80DB-CCE1F89AC2B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097745" y="4983163"/>
            <a:ext cx="2074343" cy="1874838"/>
          </a:xfrm>
          <a:custGeom>
            <a:avLst/>
            <a:gdLst>
              <a:gd name="T0" fmla="*/ 104 w 5944"/>
              <a:gd name="T1" fmla="*/ 114 h 5907"/>
              <a:gd name="T2" fmla="*/ 131 w 5944"/>
              <a:gd name="T3" fmla="*/ 87 h 5907"/>
              <a:gd name="T4" fmla="*/ 159 w 5944"/>
              <a:gd name="T5" fmla="*/ 64 h 5907"/>
              <a:gd name="T6" fmla="*/ 189 w 5944"/>
              <a:gd name="T7" fmla="*/ 44 h 5907"/>
              <a:gd name="T8" fmla="*/ 220 w 5944"/>
              <a:gd name="T9" fmla="*/ 29 h 5907"/>
              <a:gd name="T10" fmla="*/ 253 w 5944"/>
              <a:gd name="T11" fmla="*/ 16 h 5907"/>
              <a:gd name="T12" fmla="*/ 286 w 5944"/>
              <a:gd name="T13" fmla="*/ 7 h 5907"/>
              <a:gd name="T14" fmla="*/ 319 w 5944"/>
              <a:gd name="T15" fmla="*/ 3 h 5907"/>
              <a:gd name="T16" fmla="*/ 353 w 5944"/>
              <a:gd name="T17" fmla="*/ 0 h 5907"/>
              <a:gd name="T18" fmla="*/ 387 w 5944"/>
              <a:gd name="T19" fmla="*/ 3 h 5907"/>
              <a:gd name="T20" fmla="*/ 421 w 5944"/>
              <a:gd name="T21" fmla="*/ 7 h 5907"/>
              <a:gd name="T22" fmla="*/ 454 w 5944"/>
              <a:gd name="T23" fmla="*/ 16 h 5907"/>
              <a:gd name="T24" fmla="*/ 486 w 5944"/>
              <a:gd name="T25" fmla="*/ 29 h 5907"/>
              <a:gd name="T26" fmla="*/ 517 w 5944"/>
              <a:gd name="T27" fmla="*/ 44 h 5907"/>
              <a:gd name="T28" fmla="*/ 547 w 5944"/>
              <a:gd name="T29" fmla="*/ 64 h 5907"/>
              <a:gd name="T30" fmla="*/ 576 w 5944"/>
              <a:gd name="T31" fmla="*/ 87 h 5907"/>
              <a:gd name="T32" fmla="*/ 603 w 5944"/>
              <a:gd name="T33" fmla="*/ 114 h 5907"/>
              <a:gd name="T34" fmla="*/ 4883 w 5944"/>
              <a:gd name="T35" fmla="*/ 5907 h 5907"/>
              <a:gd name="T36" fmla="*/ 104 w 5944"/>
              <a:gd name="T37" fmla="*/ 662 h 5907"/>
              <a:gd name="T38" fmla="*/ 80 w 5944"/>
              <a:gd name="T39" fmla="*/ 632 h 5907"/>
              <a:gd name="T40" fmla="*/ 59 w 5944"/>
              <a:gd name="T41" fmla="*/ 602 h 5907"/>
              <a:gd name="T42" fmla="*/ 41 w 5944"/>
              <a:gd name="T43" fmla="*/ 569 h 5907"/>
              <a:gd name="T44" fmla="*/ 26 w 5944"/>
              <a:gd name="T45" fmla="*/ 533 h 5907"/>
              <a:gd name="T46" fmla="*/ 15 w 5944"/>
              <a:gd name="T47" fmla="*/ 498 h 5907"/>
              <a:gd name="T48" fmla="*/ 7 w 5944"/>
              <a:gd name="T49" fmla="*/ 462 h 5907"/>
              <a:gd name="T50" fmla="*/ 2 w 5944"/>
              <a:gd name="T51" fmla="*/ 425 h 5907"/>
              <a:gd name="T52" fmla="*/ 0 w 5944"/>
              <a:gd name="T53" fmla="*/ 388 h 5907"/>
              <a:gd name="T54" fmla="*/ 2 w 5944"/>
              <a:gd name="T55" fmla="*/ 351 h 5907"/>
              <a:gd name="T56" fmla="*/ 7 w 5944"/>
              <a:gd name="T57" fmla="*/ 314 h 5907"/>
              <a:gd name="T58" fmla="*/ 15 w 5944"/>
              <a:gd name="T59" fmla="*/ 277 h 5907"/>
              <a:gd name="T60" fmla="*/ 26 w 5944"/>
              <a:gd name="T61" fmla="*/ 242 h 5907"/>
              <a:gd name="T62" fmla="*/ 41 w 5944"/>
              <a:gd name="T63" fmla="*/ 208 h 5907"/>
              <a:gd name="T64" fmla="*/ 59 w 5944"/>
              <a:gd name="T65" fmla="*/ 175 h 5907"/>
              <a:gd name="T66" fmla="*/ 80 w 5944"/>
              <a:gd name="T67" fmla="*/ 143 h 5907"/>
              <a:gd name="T68" fmla="*/ 104 w 5944"/>
              <a:gd name="T69" fmla="*/ 114 h 5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44" h="5907">
                <a:moveTo>
                  <a:pt x="104" y="114"/>
                </a:moveTo>
                <a:lnTo>
                  <a:pt x="104" y="114"/>
                </a:lnTo>
                <a:lnTo>
                  <a:pt x="117" y="100"/>
                </a:lnTo>
                <a:lnTo>
                  <a:pt x="131" y="87"/>
                </a:lnTo>
                <a:lnTo>
                  <a:pt x="145" y="75"/>
                </a:lnTo>
                <a:lnTo>
                  <a:pt x="159" y="64"/>
                </a:lnTo>
                <a:lnTo>
                  <a:pt x="174" y="54"/>
                </a:lnTo>
                <a:lnTo>
                  <a:pt x="189" y="44"/>
                </a:lnTo>
                <a:lnTo>
                  <a:pt x="205" y="37"/>
                </a:lnTo>
                <a:lnTo>
                  <a:pt x="220" y="29"/>
                </a:lnTo>
                <a:lnTo>
                  <a:pt x="237" y="22"/>
                </a:lnTo>
                <a:lnTo>
                  <a:pt x="253" y="16"/>
                </a:lnTo>
                <a:lnTo>
                  <a:pt x="269" y="11"/>
                </a:lnTo>
                <a:lnTo>
                  <a:pt x="286" y="7"/>
                </a:lnTo>
                <a:lnTo>
                  <a:pt x="303" y="5"/>
                </a:lnTo>
                <a:lnTo>
                  <a:pt x="319" y="3"/>
                </a:lnTo>
                <a:lnTo>
                  <a:pt x="336" y="0"/>
                </a:lnTo>
                <a:lnTo>
                  <a:pt x="353" y="0"/>
                </a:lnTo>
                <a:lnTo>
                  <a:pt x="370" y="0"/>
                </a:lnTo>
                <a:lnTo>
                  <a:pt x="387" y="3"/>
                </a:lnTo>
                <a:lnTo>
                  <a:pt x="404" y="5"/>
                </a:lnTo>
                <a:lnTo>
                  <a:pt x="421" y="7"/>
                </a:lnTo>
                <a:lnTo>
                  <a:pt x="437" y="11"/>
                </a:lnTo>
                <a:lnTo>
                  <a:pt x="454" y="16"/>
                </a:lnTo>
                <a:lnTo>
                  <a:pt x="470" y="22"/>
                </a:lnTo>
                <a:lnTo>
                  <a:pt x="486" y="29"/>
                </a:lnTo>
                <a:lnTo>
                  <a:pt x="502" y="37"/>
                </a:lnTo>
                <a:lnTo>
                  <a:pt x="517" y="44"/>
                </a:lnTo>
                <a:lnTo>
                  <a:pt x="532" y="54"/>
                </a:lnTo>
                <a:lnTo>
                  <a:pt x="547" y="64"/>
                </a:lnTo>
                <a:lnTo>
                  <a:pt x="562" y="75"/>
                </a:lnTo>
                <a:lnTo>
                  <a:pt x="576" y="87"/>
                </a:lnTo>
                <a:lnTo>
                  <a:pt x="589" y="100"/>
                </a:lnTo>
                <a:lnTo>
                  <a:pt x="603" y="114"/>
                </a:lnTo>
                <a:lnTo>
                  <a:pt x="5944" y="5907"/>
                </a:lnTo>
                <a:lnTo>
                  <a:pt x="4883" y="5907"/>
                </a:lnTo>
                <a:lnTo>
                  <a:pt x="104" y="662"/>
                </a:lnTo>
                <a:lnTo>
                  <a:pt x="104" y="662"/>
                </a:lnTo>
                <a:lnTo>
                  <a:pt x="91" y="648"/>
                </a:lnTo>
                <a:lnTo>
                  <a:pt x="80" y="632"/>
                </a:lnTo>
                <a:lnTo>
                  <a:pt x="69" y="617"/>
                </a:lnTo>
                <a:lnTo>
                  <a:pt x="59" y="602"/>
                </a:lnTo>
                <a:lnTo>
                  <a:pt x="49" y="585"/>
                </a:lnTo>
                <a:lnTo>
                  <a:pt x="41" y="569"/>
                </a:lnTo>
                <a:lnTo>
                  <a:pt x="33" y="551"/>
                </a:lnTo>
                <a:lnTo>
                  <a:pt x="26" y="533"/>
                </a:lnTo>
                <a:lnTo>
                  <a:pt x="20" y="516"/>
                </a:lnTo>
                <a:lnTo>
                  <a:pt x="15" y="498"/>
                </a:lnTo>
                <a:lnTo>
                  <a:pt x="11" y="481"/>
                </a:lnTo>
                <a:lnTo>
                  <a:pt x="7" y="462"/>
                </a:lnTo>
                <a:lnTo>
                  <a:pt x="4" y="443"/>
                </a:lnTo>
                <a:lnTo>
                  <a:pt x="2" y="425"/>
                </a:lnTo>
                <a:lnTo>
                  <a:pt x="1" y="407"/>
                </a:lnTo>
                <a:lnTo>
                  <a:pt x="0" y="388"/>
                </a:lnTo>
                <a:lnTo>
                  <a:pt x="1" y="370"/>
                </a:lnTo>
                <a:lnTo>
                  <a:pt x="2" y="351"/>
                </a:lnTo>
                <a:lnTo>
                  <a:pt x="4" y="332"/>
                </a:lnTo>
                <a:lnTo>
                  <a:pt x="7" y="314"/>
                </a:lnTo>
                <a:lnTo>
                  <a:pt x="11" y="296"/>
                </a:lnTo>
                <a:lnTo>
                  <a:pt x="15" y="277"/>
                </a:lnTo>
                <a:lnTo>
                  <a:pt x="20" y="260"/>
                </a:lnTo>
                <a:lnTo>
                  <a:pt x="26" y="242"/>
                </a:lnTo>
                <a:lnTo>
                  <a:pt x="33" y="225"/>
                </a:lnTo>
                <a:lnTo>
                  <a:pt x="41" y="208"/>
                </a:lnTo>
                <a:lnTo>
                  <a:pt x="49" y="190"/>
                </a:lnTo>
                <a:lnTo>
                  <a:pt x="59" y="175"/>
                </a:lnTo>
                <a:lnTo>
                  <a:pt x="69" y="159"/>
                </a:lnTo>
                <a:lnTo>
                  <a:pt x="80" y="143"/>
                </a:lnTo>
                <a:lnTo>
                  <a:pt x="91" y="128"/>
                </a:lnTo>
                <a:lnTo>
                  <a:pt x="104" y="114"/>
                </a:lnTo>
                <a:lnTo>
                  <a:pt x="104" y="11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="" xmlns:a16="http://schemas.microsoft.com/office/drawing/2014/main" id="{CBBA4EED-BA00-4BA2-B75F-21EBE0BF6A6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618968" y="3700862"/>
            <a:ext cx="528358" cy="705171"/>
          </a:xfrm>
          <a:custGeom>
            <a:avLst/>
            <a:gdLst>
              <a:gd name="connsiteX0" fmla="*/ 0 w 528358"/>
              <a:gd name="connsiteY0" fmla="*/ 0 h 705171"/>
              <a:gd name="connsiteX1" fmla="*/ 0 w 528358"/>
              <a:gd name="connsiteY1" fmla="*/ 353336 h 705171"/>
              <a:gd name="connsiteX2" fmla="*/ 315271 w 528358"/>
              <a:gd name="connsiteY2" fmla="*/ 668640 h 705171"/>
              <a:gd name="connsiteX3" fmla="*/ 319805 w 528358"/>
              <a:gd name="connsiteY3" fmla="*/ 673087 h 705171"/>
              <a:gd name="connsiteX4" fmla="*/ 324688 w 528358"/>
              <a:gd name="connsiteY4" fmla="*/ 677217 h 705171"/>
              <a:gd name="connsiteX5" fmla="*/ 329919 w 528358"/>
              <a:gd name="connsiteY5" fmla="*/ 681029 h 705171"/>
              <a:gd name="connsiteX6" fmla="*/ 334801 w 528358"/>
              <a:gd name="connsiteY6" fmla="*/ 684523 h 705171"/>
              <a:gd name="connsiteX7" fmla="*/ 340033 w 528358"/>
              <a:gd name="connsiteY7" fmla="*/ 687700 h 705171"/>
              <a:gd name="connsiteX8" fmla="*/ 345613 w 528358"/>
              <a:gd name="connsiteY8" fmla="*/ 690876 h 705171"/>
              <a:gd name="connsiteX9" fmla="*/ 350844 w 528358"/>
              <a:gd name="connsiteY9" fmla="*/ 693735 h 705171"/>
              <a:gd name="connsiteX10" fmla="*/ 356424 w 528358"/>
              <a:gd name="connsiteY10" fmla="*/ 695959 h 705171"/>
              <a:gd name="connsiteX11" fmla="*/ 362353 w 528358"/>
              <a:gd name="connsiteY11" fmla="*/ 698183 h 705171"/>
              <a:gd name="connsiteX12" fmla="*/ 367933 w 528358"/>
              <a:gd name="connsiteY12" fmla="*/ 700089 h 705171"/>
              <a:gd name="connsiteX13" fmla="*/ 373861 w 528358"/>
              <a:gd name="connsiteY13" fmla="*/ 701677 h 705171"/>
              <a:gd name="connsiteX14" fmla="*/ 379790 w 528358"/>
              <a:gd name="connsiteY14" fmla="*/ 702630 h 705171"/>
              <a:gd name="connsiteX15" fmla="*/ 385719 w 528358"/>
              <a:gd name="connsiteY15" fmla="*/ 703901 h 705171"/>
              <a:gd name="connsiteX16" fmla="*/ 391648 w 528358"/>
              <a:gd name="connsiteY16" fmla="*/ 704536 h 705171"/>
              <a:gd name="connsiteX17" fmla="*/ 397576 w 528358"/>
              <a:gd name="connsiteY17" fmla="*/ 704854 h 705171"/>
              <a:gd name="connsiteX18" fmla="*/ 403505 w 528358"/>
              <a:gd name="connsiteY18" fmla="*/ 705171 h 705171"/>
              <a:gd name="connsiteX19" fmla="*/ 409434 w 528358"/>
              <a:gd name="connsiteY19" fmla="*/ 704854 h 705171"/>
              <a:gd name="connsiteX20" fmla="*/ 415363 w 528358"/>
              <a:gd name="connsiteY20" fmla="*/ 704536 h 705171"/>
              <a:gd name="connsiteX21" fmla="*/ 421292 w 528358"/>
              <a:gd name="connsiteY21" fmla="*/ 703901 h 705171"/>
              <a:gd name="connsiteX22" fmla="*/ 427220 w 528358"/>
              <a:gd name="connsiteY22" fmla="*/ 702630 h 705171"/>
              <a:gd name="connsiteX23" fmla="*/ 433149 w 528358"/>
              <a:gd name="connsiteY23" fmla="*/ 701677 h 705171"/>
              <a:gd name="connsiteX24" fmla="*/ 439078 w 528358"/>
              <a:gd name="connsiteY24" fmla="*/ 700089 h 705171"/>
              <a:gd name="connsiteX25" fmla="*/ 445007 w 528358"/>
              <a:gd name="connsiteY25" fmla="*/ 698183 h 705171"/>
              <a:gd name="connsiteX26" fmla="*/ 450587 w 528358"/>
              <a:gd name="connsiteY26" fmla="*/ 695959 h 705171"/>
              <a:gd name="connsiteX27" fmla="*/ 456167 w 528358"/>
              <a:gd name="connsiteY27" fmla="*/ 693735 h 705171"/>
              <a:gd name="connsiteX28" fmla="*/ 461747 w 528358"/>
              <a:gd name="connsiteY28" fmla="*/ 690876 h 705171"/>
              <a:gd name="connsiteX29" fmla="*/ 466978 w 528358"/>
              <a:gd name="connsiteY29" fmla="*/ 687700 h 705171"/>
              <a:gd name="connsiteX30" fmla="*/ 472209 w 528358"/>
              <a:gd name="connsiteY30" fmla="*/ 684523 h 705171"/>
              <a:gd name="connsiteX31" fmla="*/ 477440 w 528358"/>
              <a:gd name="connsiteY31" fmla="*/ 681029 h 705171"/>
              <a:gd name="connsiteX32" fmla="*/ 482323 w 528358"/>
              <a:gd name="connsiteY32" fmla="*/ 677217 h 705171"/>
              <a:gd name="connsiteX33" fmla="*/ 487205 w 528358"/>
              <a:gd name="connsiteY33" fmla="*/ 673087 h 705171"/>
              <a:gd name="connsiteX34" fmla="*/ 491739 w 528358"/>
              <a:gd name="connsiteY34" fmla="*/ 668640 h 705171"/>
              <a:gd name="connsiteX35" fmla="*/ 496273 w 528358"/>
              <a:gd name="connsiteY35" fmla="*/ 663875 h 705171"/>
              <a:gd name="connsiteX36" fmla="*/ 500458 w 528358"/>
              <a:gd name="connsiteY36" fmla="*/ 659110 h 705171"/>
              <a:gd name="connsiteX37" fmla="*/ 504294 w 528358"/>
              <a:gd name="connsiteY37" fmla="*/ 654345 h 705171"/>
              <a:gd name="connsiteX38" fmla="*/ 507782 w 528358"/>
              <a:gd name="connsiteY38" fmla="*/ 648945 h 705171"/>
              <a:gd name="connsiteX39" fmla="*/ 510920 w 528358"/>
              <a:gd name="connsiteY39" fmla="*/ 643862 h 705171"/>
              <a:gd name="connsiteX40" fmla="*/ 514059 w 528358"/>
              <a:gd name="connsiteY40" fmla="*/ 638144 h 705171"/>
              <a:gd name="connsiteX41" fmla="*/ 516849 w 528358"/>
              <a:gd name="connsiteY41" fmla="*/ 632744 h 705171"/>
              <a:gd name="connsiteX42" fmla="*/ 519290 w 528358"/>
              <a:gd name="connsiteY42" fmla="*/ 627344 h 705171"/>
              <a:gd name="connsiteX43" fmla="*/ 521383 w 528358"/>
              <a:gd name="connsiteY43" fmla="*/ 621308 h 705171"/>
              <a:gd name="connsiteX44" fmla="*/ 523127 w 528358"/>
              <a:gd name="connsiteY44" fmla="*/ 615908 h 705171"/>
              <a:gd name="connsiteX45" fmla="*/ 524870 w 528358"/>
              <a:gd name="connsiteY45" fmla="*/ 609872 h 705171"/>
              <a:gd name="connsiteX46" fmla="*/ 525917 w 528358"/>
              <a:gd name="connsiteY46" fmla="*/ 603836 h 705171"/>
              <a:gd name="connsiteX47" fmla="*/ 526963 w 528358"/>
              <a:gd name="connsiteY47" fmla="*/ 598119 h 705171"/>
              <a:gd name="connsiteX48" fmla="*/ 527660 w 528358"/>
              <a:gd name="connsiteY48" fmla="*/ 592083 h 705171"/>
              <a:gd name="connsiteX49" fmla="*/ 528358 w 528358"/>
              <a:gd name="connsiteY49" fmla="*/ 586047 h 705171"/>
              <a:gd name="connsiteX50" fmla="*/ 528358 w 528358"/>
              <a:gd name="connsiteY50" fmla="*/ 580329 h 705171"/>
              <a:gd name="connsiteX51" fmla="*/ 528358 w 528358"/>
              <a:gd name="connsiteY51" fmla="*/ 574294 h 705171"/>
              <a:gd name="connsiteX52" fmla="*/ 527660 w 528358"/>
              <a:gd name="connsiteY52" fmla="*/ 568258 h 705171"/>
              <a:gd name="connsiteX53" fmla="*/ 526963 w 528358"/>
              <a:gd name="connsiteY53" fmla="*/ 562223 h 705171"/>
              <a:gd name="connsiteX54" fmla="*/ 525917 w 528358"/>
              <a:gd name="connsiteY54" fmla="*/ 556505 h 705171"/>
              <a:gd name="connsiteX55" fmla="*/ 524870 w 528358"/>
              <a:gd name="connsiteY55" fmla="*/ 550469 h 705171"/>
              <a:gd name="connsiteX56" fmla="*/ 523127 w 528358"/>
              <a:gd name="connsiteY56" fmla="*/ 544433 h 705171"/>
              <a:gd name="connsiteX57" fmla="*/ 521383 w 528358"/>
              <a:gd name="connsiteY57" fmla="*/ 539033 h 705171"/>
              <a:gd name="connsiteX58" fmla="*/ 519290 w 528358"/>
              <a:gd name="connsiteY58" fmla="*/ 532997 h 705171"/>
              <a:gd name="connsiteX59" fmla="*/ 516849 w 528358"/>
              <a:gd name="connsiteY59" fmla="*/ 527597 h 705171"/>
              <a:gd name="connsiteX60" fmla="*/ 514059 w 528358"/>
              <a:gd name="connsiteY60" fmla="*/ 522197 h 705171"/>
              <a:gd name="connsiteX61" fmla="*/ 510920 w 528358"/>
              <a:gd name="connsiteY61" fmla="*/ 516479 h 705171"/>
              <a:gd name="connsiteX62" fmla="*/ 507782 w 528358"/>
              <a:gd name="connsiteY62" fmla="*/ 511396 h 705171"/>
              <a:gd name="connsiteX63" fmla="*/ 504294 w 528358"/>
              <a:gd name="connsiteY63" fmla="*/ 505996 h 705171"/>
              <a:gd name="connsiteX64" fmla="*/ 500458 w 528358"/>
              <a:gd name="connsiteY64" fmla="*/ 501231 h 705171"/>
              <a:gd name="connsiteX65" fmla="*/ 496273 w 528358"/>
              <a:gd name="connsiteY65" fmla="*/ 496466 h 705171"/>
              <a:gd name="connsiteX66" fmla="*/ 491739 w 528358"/>
              <a:gd name="connsiteY66" fmla="*/ 491701 h 7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28358" h="705171">
                <a:moveTo>
                  <a:pt x="0" y="0"/>
                </a:moveTo>
                <a:lnTo>
                  <a:pt x="0" y="353336"/>
                </a:lnTo>
                <a:lnTo>
                  <a:pt x="315271" y="668640"/>
                </a:lnTo>
                <a:lnTo>
                  <a:pt x="319805" y="673087"/>
                </a:lnTo>
                <a:lnTo>
                  <a:pt x="324688" y="677217"/>
                </a:lnTo>
                <a:lnTo>
                  <a:pt x="329919" y="681029"/>
                </a:lnTo>
                <a:lnTo>
                  <a:pt x="334801" y="684523"/>
                </a:lnTo>
                <a:lnTo>
                  <a:pt x="340033" y="687700"/>
                </a:lnTo>
                <a:lnTo>
                  <a:pt x="345613" y="690876"/>
                </a:lnTo>
                <a:lnTo>
                  <a:pt x="350844" y="693735"/>
                </a:lnTo>
                <a:lnTo>
                  <a:pt x="356424" y="695959"/>
                </a:lnTo>
                <a:lnTo>
                  <a:pt x="362353" y="698183"/>
                </a:lnTo>
                <a:lnTo>
                  <a:pt x="367933" y="700089"/>
                </a:lnTo>
                <a:lnTo>
                  <a:pt x="373861" y="701677"/>
                </a:lnTo>
                <a:lnTo>
                  <a:pt x="379790" y="702630"/>
                </a:lnTo>
                <a:lnTo>
                  <a:pt x="385719" y="703901"/>
                </a:lnTo>
                <a:lnTo>
                  <a:pt x="391648" y="704536"/>
                </a:lnTo>
                <a:lnTo>
                  <a:pt x="397576" y="704854"/>
                </a:lnTo>
                <a:lnTo>
                  <a:pt x="403505" y="705171"/>
                </a:lnTo>
                <a:lnTo>
                  <a:pt x="409434" y="704854"/>
                </a:lnTo>
                <a:lnTo>
                  <a:pt x="415363" y="704536"/>
                </a:lnTo>
                <a:lnTo>
                  <a:pt x="421292" y="703901"/>
                </a:lnTo>
                <a:lnTo>
                  <a:pt x="427220" y="702630"/>
                </a:lnTo>
                <a:lnTo>
                  <a:pt x="433149" y="701677"/>
                </a:lnTo>
                <a:lnTo>
                  <a:pt x="439078" y="700089"/>
                </a:lnTo>
                <a:lnTo>
                  <a:pt x="445007" y="698183"/>
                </a:lnTo>
                <a:lnTo>
                  <a:pt x="450587" y="695959"/>
                </a:lnTo>
                <a:lnTo>
                  <a:pt x="456167" y="693735"/>
                </a:lnTo>
                <a:lnTo>
                  <a:pt x="461747" y="690876"/>
                </a:lnTo>
                <a:lnTo>
                  <a:pt x="466978" y="687700"/>
                </a:lnTo>
                <a:lnTo>
                  <a:pt x="472209" y="684523"/>
                </a:lnTo>
                <a:lnTo>
                  <a:pt x="477440" y="681029"/>
                </a:lnTo>
                <a:lnTo>
                  <a:pt x="482323" y="677217"/>
                </a:lnTo>
                <a:lnTo>
                  <a:pt x="487205" y="673087"/>
                </a:lnTo>
                <a:lnTo>
                  <a:pt x="491739" y="668640"/>
                </a:lnTo>
                <a:lnTo>
                  <a:pt x="496273" y="663875"/>
                </a:lnTo>
                <a:lnTo>
                  <a:pt x="500458" y="659110"/>
                </a:lnTo>
                <a:lnTo>
                  <a:pt x="504294" y="654345"/>
                </a:lnTo>
                <a:lnTo>
                  <a:pt x="507782" y="648945"/>
                </a:lnTo>
                <a:lnTo>
                  <a:pt x="510920" y="643862"/>
                </a:lnTo>
                <a:lnTo>
                  <a:pt x="514059" y="638144"/>
                </a:lnTo>
                <a:lnTo>
                  <a:pt x="516849" y="632744"/>
                </a:lnTo>
                <a:lnTo>
                  <a:pt x="519290" y="627344"/>
                </a:lnTo>
                <a:lnTo>
                  <a:pt x="521383" y="621308"/>
                </a:lnTo>
                <a:lnTo>
                  <a:pt x="523127" y="615908"/>
                </a:lnTo>
                <a:lnTo>
                  <a:pt x="524870" y="609872"/>
                </a:lnTo>
                <a:lnTo>
                  <a:pt x="525917" y="603836"/>
                </a:lnTo>
                <a:lnTo>
                  <a:pt x="526963" y="598119"/>
                </a:lnTo>
                <a:lnTo>
                  <a:pt x="527660" y="592083"/>
                </a:lnTo>
                <a:lnTo>
                  <a:pt x="528358" y="586047"/>
                </a:lnTo>
                <a:lnTo>
                  <a:pt x="528358" y="580329"/>
                </a:lnTo>
                <a:lnTo>
                  <a:pt x="528358" y="574294"/>
                </a:lnTo>
                <a:lnTo>
                  <a:pt x="527660" y="568258"/>
                </a:lnTo>
                <a:lnTo>
                  <a:pt x="526963" y="562223"/>
                </a:lnTo>
                <a:lnTo>
                  <a:pt x="525917" y="556505"/>
                </a:lnTo>
                <a:lnTo>
                  <a:pt x="524870" y="550469"/>
                </a:lnTo>
                <a:lnTo>
                  <a:pt x="523127" y="544433"/>
                </a:lnTo>
                <a:lnTo>
                  <a:pt x="521383" y="539033"/>
                </a:lnTo>
                <a:lnTo>
                  <a:pt x="519290" y="532997"/>
                </a:lnTo>
                <a:lnTo>
                  <a:pt x="516849" y="527597"/>
                </a:lnTo>
                <a:lnTo>
                  <a:pt x="514059" y="522197"/>
                </a:lnTo>
                <a:lnTo>
                  <a:pt x="510920" y="516479"/>
                </a:lnTo>
                <a:lnTo>
                  <a:pt x="507782" y="511396"/>
                </a:lnTo>
                <a:lnTo>
                  <a:pt x="504294" y="505996"/>
                </a:lnTo>
                <a:lnTo>
                  <a:pt x="500458" y="501231"/>
                </a:lnTo>
                <a:lnTo>
                  <a:pt x="496273" y="496466"/>
                </a:lnTo>
                <a:lnTo>
                  <a:pt x="491739" y="4917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251520" y="365126"/>
            <a:ext cx="5544616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8986095-26DC-48B9-BA7B-02E8DFBACA4C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251520" y="1825625"/>
            <a:ext cx="5544616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FE15AE-9590-47E3-80CE-AC9507B56604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251520" y="6356351"/>
            <a:ext cx="905496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A2FEFF5-D3AE-45CC-A046-CB5ADFA1DEF0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1182620" y="6356351"/>
            <a:ext cx="30861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59950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EECB6C89-3B51-45D8-8530-DC7149FDBA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3" r="48818"/>
          <a:stretch/>
        </p:blipFill>
        <p:spPr>
          <a:xfrm>
            <a:off x="3878924" y="0"/>
            <a:ext cx="5268402" cy="6538912"/>
          </a:xfrm>
          <a:custGeom>
            <a:avLst/>
            <a:gdLst>
              <a:gd name="connsiteX0" fmla="*/ 0 w 5268402"/>
              <a:gd name="connsiteY0" fmla="*/ 0 h 6538912"/>
              <a:gd name="connsiteX1" fmla="*/ 5268402 w 5268402"/>
              <a:gd name="connsiteY1" fmla="*/ 0 h 6538912"/>
              <a:gd name="connsiteX2" fmla="*/ 5268402 w 5268402"/>
              <a:gd name="connsiteY2" fmla="*/ 6538912 h 6538912"/>
              <a:gd name="connsiteX3" fmla="*/ 0 w 5268402"/>
              <a:gd name="connsiteY3" fmla="*/ 6538912 h 653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402" h="6538912">
                <a:moveTo>
                  <a:pt x="0" y="0"/>
                </a:moveTo>
                <a:lnTo>
                  <a:pt x="5268402" y="0"/>
                </a:lnTo>
                <a:lnTo>
                  <a:pt x="5268402" y="6538912"/>
                </a:lnTo>
                <a:lnTo>
                  <a:pt x="0" y="6538912"/>
                </a:lnTo>
                <a:close/>
              </a:path>
            </a:pathLst>
          </a:custGeom>
        </p:spPr>
      </p:pic>
      <p:sp>
        <p:nvSpPr>
          <p:cNvPr id="37" name="Freeform: Shape 36">
            <a:extLst>
              <a:ext uri="{FF2B5EF4-FFF2-40B4-BE49-F238E27FC236}">
                <a16:creationId xmlns="" xmlns:a16="http://schemas.microsoft.com/office/drawing/2014/main" id="{39042DB5-AE66-44E1-82DE-D2BDDCDFF44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094594" y="3257279"/>
            <a:ext cx="5052732" cy="3600722"/>
          </a:xfrm>
          <a:custGeom>
            <a:avLst/>
            <a:gdLst>
              <a:gd name="connsiteX0" fmla="*/ 0 w 5052732"/>
              <a:gd name="connsiteY0" fmla="*/ 0 h 3600722"/>
              <a:gd name="connsiteX1" fmla="*/ 0 w 5052732"/>
              <a:gd name="connsiteY1" fmla="*/ 3600722 h 3600722"/>
              <a:gd name="connsiteX2" fmla="*/ 5052732 w 5052732"/>
              <a:gd name="connsiteY2" fmla="*/ 3600722 h 3600722"/>
              <a:gd name="connsiteX3" fmla="*/ 2447800 w 5052732"/>
              <a:gd name="connsiteY3" fmla="*/ 1003416 h 3600722"/>
              <a:gd name="connsiteX4" fmla="*/ 2441867 w 5052732"/>
              <a:gd name="connsiteY4" fmla="*/ 1003416 h 3600722"/>
              <a:gd name="connsiteX5" fmla="*/ 2435585 w 5052732"/>
              <a:gd name="connsiteY5" fmla="*/ 1003098 h 3600722"/>
              <a:gd name="connsiteX6" fmla="*/ 2429652 w 5052732"/>
              <a:gd name="connsiteY6" fmla="*/ 1002463 h 3600722"/>
              <a:gd name="connsiteX7" fmla="*/ 2423719 w 5052732"/>
              <a:gd name="connsiteY7" fmla="*/ 1001511 h 3600722"/>
              <a:gd name="connsiteX8" fmla="*/ 2417786 w 5052732"/>
              <a:gd name="connsiteY8" fmla="*/ 1000241 h 3600722"/>
              <a:gd name="connsiteX9" fmla="*/ 2411853 w 5052732"/>
              <a:gd name="connsiteY9" fmla="*/ 998653 h 3600722"/>
              <a:gd name="connsiteX10" fmla="*/ 2406269 w 5052732"/>
              <a:gd name="connsiteY10" fmla="*/ 996749 h 3600722"/>
              <a:gd name="connsiteX11" fmla="*/ 2400336 w 5052732"/>
              <a:gd name="connsiteY11" fmla="*/ 994844 h 3600722"/>
              <a:gd name="connsiteX12" fmla="*/ 2394752 w 5052732"/>
              <a:gd name="connsiteY12" fmla="*/ 992304 h 3600722"/>
              <a:gd name="connsiteX13" fmla="*/ 2389168 w 5052732"/>
              <a:gd name="connsiteY13" fmla="*/ 989447 h 3600722"/>
              <a:gd name="connsiteX14" fmla="*/ 2383584 w 5052732"/>
              <a:gd name="connsiteY14" fmla="*/ 986589 h 3600722"/>
              <a:gd name="connsiteX15" fmla="*/ 2378349 w 5052732"/>
              <a:gd name="connsiteY15" fmla="*/ 983097 h 3600722"/>
              <a:gd name="connsiteX16" fmla="*/ 2373114 w 5052732"/>
              <a:gd name="connsiteY16" fmla="*/ 979605 h 3600722"/>
              <a:gd name="connsiteX17" fmla="*/ 2368228 w 5052732"/>
              <a:gd name="connsiteY17" fmla="*/ 975795 h 3600722"/>
              <a:gd name="connsiteX18" fmla="*/ 2363342 w 5052732"/>
              <a:gd name="connsiteY18" fmla="*/ 971668 h 3600722"/>
              <a:gd name="connsiteX19" fmla="*/ 2358456 w 5052732"/>
              <a:gd name="connsiteY19" fmla="*/ 967223 h 3600722"/>
              <a:gd name="connsiteX20" fmla="*/ 1745612 w 5052732"/>
              <a:gd name="connsiteY20" fmla="*/ 355121 h 3600722"/>
              <a:gd name="connsiteX21" fmla="*/ 1740726 w 5052732"/>
              <a:gd name="connsiteY21" fmla="*/ 350994 h 3600722"/>
              <a:gd name="connsiteX22" fmla="*/ 1736190 w 5052732"/>
              <a:gd name="connsiteY22" fmla="*/ 346866 h 3600722"/>
              <a:gd name="connsiteX23" fmla="*/ 1730954 w 5052732"/>
              <a:gd name="connsiteY23" fmla="*/ 343057 h 3600722"/>
              <a:gd name="connsiteX24" fmla="*/ 1726068 w 5052732"/>
              <a:gd name="connsiteY24" fmla="*/ 339564 h 3600722"/>
              <a:gd name="connsiteX25" fmla="*/ 1720834 w 5052732"/>
              <a:gd name="connsiteY25" fmla="*/ 336072 h 3600722"/>
              <a:gd name="connsiteX26" fmla="*/ 1715250 w 5052732"/>
              <a:gd name="connsiteY26" fmla="*/ 333215 h 3600722"/>
              <a:gd name="connsiteX27" fmla="*/ 1710014 w 5052732"/>
              <a:gd name="connsiteY27" fmla="*/ 330357 h 3600722"/>
              <a:gd name="connsiteX28" fmla="*/ 1704430 w 5052732"/>
              <a:gd name="connsiteY28" fmla="*/ 327818 h 3600722"/>
              <a:gd name="connsiteX29" fmla="*/ 1698498 w 5052732"/>
              <a:gd name="connsiteY29" fmla="*/ 325913 h 3600722"/>
              <a:gd name="connsiteX30" fmla="*/ 1692914 w 5052732"/>
              <a:gd name="connsiteY30" fmla="*/ 323690 h 3600722"/>
              <a:gd name="connsiteX31" fmla="*/ 1686980 w 5052732"/>
              <a:gd name="connsiteY31" fmla="*/ 322420 h 3600722"/>
              <a:gd name="connsiteX32" fmla="*/ 1681396 w 5052732"/>
              <a:gd name="connsiteY32" fmla="*/ 320833 h 3600722"/>
              <a:gd name="connsiteX33" fmla="*/ 1675464 w 5052732"/>
              <a:gd name="connsiteY33" fmla="*/ 319881 h 3600722"/>
              <a:gd name="connsiteX34" fmla="*/ 1669531 w 5052732"/>
              <a:gd name="connsiteY34" fmla="*/ 319246 h 3600722"/>
              <a:gd name="connsiteX35" fmla="*/ 1663598 w 5052732"/>
              <a:gd name="connsiteY35" fmla="*/ 318928 h 3600722"/>
              <a:gd name="connsiteX36" fmla="*/ 1657316 w 5052732"/>
              <a:gd name="connsiteY36" fmla="*/ 318928 h 3600722"/>
              <a:gd name="connsiteX37" fmla="*/ 1651383 w 5052732"/>
              <a:gd name="connsiteY37" fmla="*/ 318928 h 3600722"/>
              <a:gd name="connsiteX38" fmla="*/ 1645450 w 5052732"/>
              <a:gd name="connsiteY38" fmla="*/ 319246 h 3600722"/>
              <a:gd name="connsiteX39" fmla="*/ 1639517 w 5052732"/>
              <a:gd name="connsiteY39" fmla="*/ 319881 h 3600722"/>
              <a:gd name="connsiteX40" fmla="*/ 1633584 w 5052732"/>
              <a:gd name="connsiteY40" fmla="*/ 320833 h 3600722"/>
              <a:gd name="connsiteX41" fmla="*/ 1627651 w 5052732"/>
              <a:gd name="connsiteY41" fmla="*/ 322420 h 3600722"/>
              <a:gd name="connsiteX42" fmla="*/ 1622067 w 5052732"/>
              <a:gd name="connsiteY42" fmla="*/ 323690 h 3600722"/>
              <a:gd name="connsiteX43" fmla="*/ 1616134 w 5052732"/>
              <a:gd name="connsiteY43" fmla="*/ 325913 h 3600722"/>
              <a:gd name="connsiteX44" fmla="*/ 1610550 w 5052732"/>
              <a:gd name="connsiteY44" fmla="*/ 327818 h 3600722"/>
              <a:gd name="connsiteX45" fmla="*/ 1604966 w 5052732"/>
              <a:gd name="connsiteY45" fmla="*/ 330357 h 3600722"/>
              <a:gd name="connsiteX46" fmla="*/ 1599731 w 5052732"/>
              <a:gd name="connsiteY46" fmla="*/ 333215 h 3600722"/>
              <a:gd name="connsiteX47" fmla="*/ 1594147 w 5052732"/>
              <a:gd name="connsiteY47" fmla="*/ 336072 h 3600722"/>
              <a:gd name="connsiteX48" fmla="*/ 1588912 w 5052732"/>
              <a:gd name="connsiteY48" fmla="*/ 339564 h 3600722"/>
              <a:gd name="connsiteX49" fmla="*/ 1583677 w 5052732"/>
              <a:gd name="connsiteY49" fmla="*/ 343057 h 3600722"/>
              <a:gd name="connsiteX50" fmla="*/ 1578791 w 5052732"/>
              <a:gd name="connsiteY50" fmla="*/ 346866 h 3600722"/>
              <a:gd name="connsiteX51" fmla="*/ 1573905 w 5052732"/>
              <a:gd name="connsiteY51" fmla="*/ 350994 h 3600722"/>
              <a:gd name="connsiteX52" fmla="*/ 1569368 w 5052732"/>
              <a:gd name="connsiteY52" fmla="*/ 355121 h 3600722"/>
              <a:gd name="connsiteX53" fmla="*/ 1564831 w 5052732"/>
              <a:gd name="connsiteY53" fmla="*/ 359883 h 3600722"/>
              <a:gd name="connsiteX54" fmla="*/ 1560992 w 5052732"/>
              <a:gd name="connsiteY54" fmla="*/ 364645 h 3600722"/>
              <a:gd name="connsiteX55" fmla="*/ 1557153 w 5052732"/>
              <a:gd name="connsiteY55" fmla="*/ 369725 h 3600722"/>
              <a:gd name="connsiteX56" fmla="*/ 1553314 w 5052732"/>
              <a:gd name="connsiteY56" fmla="*/ 374805 h 3600722"/>
              <a:gd name="connsiteX57" fmla="*/ 1550173 w 5052732"/>
              <a:gd name="connsiteY57" fmla="*/ 379884 h 3600722"/>
              <a:gd name="connsiteX58" fmla="*/ 1547032 w 5052732"/>
              <a:gd name="connsiteY58" fmla="*/ 385599 h 3600722"/>
              <a:gd name="connsiteX59" fmla="*/ 1544589 w 5052732"/>
              <a:gd name="connsiteY59" fmla="*/ 390679 h 3600722"/>
              <a:gd name="connsiteX60" fmla="*/ 1542146 w 5052732"/>
              <a:gd name="connsiteY60" fmla="*/ 396393 h 3600722"/>
              <a:gd name="connsiteX61" fmla="*/ 1540052 w 5052732"/>
              <a:gd name="connsiteY61" fmla="*/ 401791 h 3600722"/>
              <a:gd name="connsiteX62" fmla="*/ 1537958 w 5052732"/>
              <a:gd name="connsiteY62" fmla="*/ 407823 h 3600722"/>
              <a:gd name="connsiteX63" fmla="*/ 1536562 w 5052732"/>
              <a:gd name="connsiteY63" fmla="*/ 413855 h 3600722"/>
              <a:gd name="connsiteX64" fmla="*/ 1535166 w 5052732"/>
              <a:gd name="connsiteY64" fmla="*/ 419252 h 3600722"/>
              <a:gd name="connsiteX65" fmla="*/ 1534119 w 5052732"/>
              <a:gd name="connsiteY65" fmla="*/ 425284 h 3600722"/>
              <a:gd name="connsiteX66" fmla="*/ 1533421 w 5052732"/>
              <a:gd name="connsiteY66" fmla="*/ 431316 h 3600722"/>
              <a:gd name="connsiteX67" fmla="*/ 1533072 w 5052732"/>
              <a:gd name="connsiteY67" fmla="*/ 437031 h 3600722"/>
              <a:gd name="connsiteX68" fmla="*/ 1533072 w 5052732"/>
              <a:gd name="connsiteY68" fmla="*/ 443380 h 3600722"/>
              <a:gd name="connsiteX69" fmla="*/ 1533072 w 5052732"/>
              <a:gd name="connsiteY69" fmla="*/ 449413 h 3600722"/>
              <a:gd name="connsiteX70" fmla="*/ 1533421 w 5052732"/>
              <a:gd name="connsiteY70" fmla="*/ 455127 h 3600722"/>
              <a:gd name="connsiteX71" fmla="*/ 1534119 w 5052732"/>
              <a:gd name="connsiteY71" fmla="*/ 461159 h 3600722"/>
              <a:gd name="connsiteX72" fmla="*/ 1535166 w 5052732"/>
              <a:gd name="connsiteY72" fmla="*/ 467191 h 3600722"/>
              <a:gd name="connsiteX73" fmla="*/ 1536562 w 5052732"/>
              <a:gd name="connsiteY73" fmla="*/ 472589 h 3600722"/>
              <a:gd name="connsiteX74" fmla="*/ 1537958 w 5052732"/>
              <a:gd name="connsiteY74" fmla="*/ 478621 h 3600722"/>
              <a:gd name="connsiteX75" fmla="*/ 1540052 w 5052732"/>
              <a:gd name="connsiteY75" fmla="*/ 484653 h 3600722"/>
              <a:gd name="connsiteX76" fmla="*/ 1542146 w 5052732"/>
              <a:gd name="connsiteY76" fmla="*/ 490050 h 3600722"/>
              <a:gd name="connsiteX77" fmla="*/ 1544589 w 5052732"/>
              <a:gd name="connsiteY77" fmla="*/ 495765 h 3600722"/>
              <a:gd name="connsiteX78" fmla="*/ 1547032 w 5052732"/>
              <a:gd name="connsiteY78" fmla="*/ 500844 h 3600722"/>
              <a:gd name="connsiteX79" fmla="*/ 1550173 w 5052732"/>
              <a:gd name="connsiteY79" fmla="*/ 506559 h 3600722"/>
              <a:gd name="connsiteX80" fmla="*/ 1553314 w 5052732"/>
              <a:gd name="connsiteY80" fmla="*/ 511956 h 3600722"/>
              <a:gd name="connsiteX81" fmla="*/ 1557153 w 5052732"/>
              <a:gd name="connsiteY81" fmla="*/ 516718 h 3600722"/>
              <a:gd name="connsiteX82" fmla="*/ 1560992 w 5052732"/>
              <a:gd name="connsiteY82" fmla="*/ 521798 h 3600722"/>
              <a:gd name="connsiteX83" fmla="*/ 1564831 w 5052732"/>
              <a:gd name="connsiteY83" fmla="*/ 526878 h 3600722"/>
              <a:gd name="connsiteX84" fmla="*/ 1569368 w 5052732"/>
              <a:gd name="connsiteY84" fmla="*/ 531322 h 3600722"/>
              <a:gd name="connsiteX85" fmla="*/ 2395799 w 5052732"/>
              <a:gd name="connsiteY85" fmla="*/ 1356136 h 3600722"/>
              <a:gd name="connsiteX86" fmla="*/ 2399987 w 5052732"/>
              <a:gd name="connsiteY86" fmla="*/ 1361216 h 3600722"/>
              <a:gd name="connsiteX87" fmla="*/ 2404175 w 5052732"/>
              <a:gd name="connsiteY87" fmla="*/ 1365661 h 3600722"/>
              <a:gd name="connsiteX88" fmla="*/ 2408014 w 5052732"/>
              <a:gd name="connsiteY88" fmla="*/ 1371058 h 3600722"/>
              <a:gd name="connsiteX89" fmla="*/ 2411504 w 5052732"/>
              <a:gd name="connsiteY89" fmla="*/ 1375820 h 3600722"/>
              <a:gd name="connsiteX90" fmla="*/ 2414994 w 5052732"/>
              <a:gd name="connsiteY90" fmla="*/ 1380900 h 3600722"/>
              <a:gd name="connsiteX91" fmla="*/ 2417786 w 5052732"/>
              <a:gd name="connsiteY91" fmla="*/ 1386614 h 3600722"/>
              <a:gd name="connsiteX92" fmla="*/ 2420578 w 5052732"/>
              <a:gd name="connsiteY92" fmla="*/ 1392012 h 3600722"/>
              <a:gd name="connsiteX93" fmla="*/ 2423021 w 5052732"/>
              <a:gd name="connsiteY93" fmla="*/ 1397409 h 3600722"/>
              <a:gd name="connsiteX94" fmla="*/ 2425115 w 5052732"/>
              <a:gd name="connsiteY94" fmla="*/ 1403123 h 3600722"/>
              <a:gd name="connsiteX95" fmla="*/ 2426860 w 5052732"/>
              <a:gd name="connsiteY95" fmla="*/ 1408838 h 3600722"/>
              <a:gd name="connsiteX96" fmla="*/ 2428605 w 5052732"/>
              <a:gd name="connsiteY96" fmla="*/ 1414870 h 3600722"/>
              <a:gd name="connsiteX97" fmla="*/ 2430001 w 5052732"/>
              <a:gd name="connsiteY97" fmla="*/ 1420585 h 3600722"/>
              <a:gd name="connsiteX98" fmla="*/ 2430699 w 5052732"/>
              <a:gd name="connsiteY98" fmla="*/ 1426299 h 3600722"/>
              <a:gd name="connsiteX99" fmla="*/ 2431397 w 5052732"/>
              <a:gd name="connsiteY99" fmla="*/ 1432332 h 3600722"/>
              <a:gd name="connsiteX100" fmla="*/ 2432095 w 5052732"/>
              <a:gd name="connsiteY100" fmla="*/ 1438364 h 3600722"/>
              <a:gd name="connsiteX101" fmla="*/ 2432095 w 5052732"/>
              <a:gd name="connsiteY101" fmla="*/ 1444713 h 3600722"/>
              <a:gd name="connsiteX102" fmla="*/ 2432095 w 5052732"/>
              <a:gd name="connsiteY102" fmla="*/ 1450428 h 3600722"/>
              <a:gd name="connsiteX103" fmla="*/ 2431397 w 5052732"/>
              <a:gd name="connsiteY103" fmla="*/ 1456460 h 3600722"/>
              <a:gd name="connsiteX104" fmla="*/ 2430699 w 5052732"/>
              <a:gd name="connsiteY104" fmla="*/ 1462492 h 3600722"/>
              <a:gd name="connsiteX105" fmla="*/ 2430001 w 5052732"/>
              <a:gd name="connsiteY105" fmla="*/ 1468207 h 3600722"/>
              <a:gd name="connsiteX106" fmla="*/ 2428605 w 5052732"/>
              <a:gd name="connsiteY106" fmla="*/ 1473921 h 3600722"/>
              <a:gd name="connsiteX107" fmla="*/ 2426860 w 5052732"/>
              <a:gd name="connsiteY107" fmla="*/ 1479954 h 3600722"/>
              <a:gd name="connsiteX108" fmla="*/ 2425115 w 5052732"/>
              <a:gd name="connsiteY108" fmla="*/ 1485668 h 3600722"/>
              <a:gd name="connsiteX109" fmla="*/ 2423021 w 5052732"/>
              <a:gd name="connsiteY109" fmla="*/ 1491383 h 3600722"/>
              <a:gd name="connsiteX110" fmla="*/ 2420578 w 5052732"/>
              <a:gd name="connsiteY110" fmla="*/ 1496780 h 3600722"/>
              <a:gd name="connsiteX111" fmla="*/ 2417786 w 5052732"/>
              <a:gd name="connsiteY111" fmla="*/ 1502177 h 3600722"/>
              <a:gd name="connsiteX112" fmla="*/ 2414994 w 5052732"/>
              <a:gd name="connsiteY112" fmla="*/ 1507574 h 3600722"/>
              <a:gd name="connsiteX113" fmla="*/ 2411504 w 5052732"/>
              <a:gd name="connsiteY113" fmla="*/ 1512972 h 3600722"/>
              <a:gd name="connsiteX114" fmla="*/ 2408014 w 5052732"/>
              <a:gd name="connsiteY114" fmla="*/ 1517734 h 3600722"/>
              <a:gd name="connsiteX115" fmla="*/ 2404175 w 5052732"/>
              <a:gd name="connsiteY115" fmla="*/ 1523131 h 3600722"/>
              <a:gd name="connsiteX116" fmla="*/ 2399987 w 5052732"/>
              <a:gd name="connsiteY116" fmla="*/ 1527576 h 3600722"/>
              <a:gd name="connsiteX117" fmla="*/ 2395799 w 5052732"/>
              <a:gd name="connsiteY117" fmla="*/ 1532338 h 3600722"/>
              <a:gd name="connsiteX118" fmla="*/ 2390913 w 5052732"/>
              <a:gd name="connsiteY118" fmla="*/ 1536783 h 3600722"/>
              <a:gd name="connsiteX119" fmla="*/ 2386027 w 5052732"/>
              <a:gd name="connsiteY119" fmla="*/ 1540910 h 3600722"/>
              <a:gd name="connsiteX120" fmla="*/ 2381141 w 5052732"/>
              <a:gd name="connsiteY120" fmla="*/ 1544720 h 3600722"/>
              <a:gd name="connsiteX121" fmla="*/ 2376255 w 5052732"/>
              <a:gd name="connsiteY121" fmla="*/ 1548529 h 3600722"/>
              <a:gd name="connsiteX122" fmla="*/ 2371020 w 5052732"/>
              <a:gd name="connsiteY122" fmla="*/ 1551704 h 3600722"/>
              <a:gd name="connsiteX123" fmla="*/ 2365436 w 5052732"/>
              <a:gd name="connsiteY123" fmla="*/ 1554561 h 3600722"/>
              <a:gd name="connsiteX124" fmla="*/ 2359503 w 5052732"/>
              <a:gd name="connsiteY124" fmla="*/ 1557419 h 3600722"/>
              <a:gd name="connsiteX125" fmla="*/ 2353919 w 5052732"/>
              <a:gd name="connsiteY125" fmla="*/ 1559641 h 3600722"/>
              <a:gd name="connsiteX126" fmla="*/ 2348335 w 5052732"/>
              <a:gd name="connsiteY126" fmla="*/ 1561864 h 3600722"/>
              <a:gd name="connsiteX127" fmla="*/ 2342751 w 5052732"/>
              <a:gd name="connsiteY127" fmla="*/ 1563768 h 3600722"/>
              <a:gd name="connsiteX128" fmla="*/ 2336818 w 5052732"/>
              <a:gd name="connsiteY128" fmla="*/ 1565356 h 3600722"/>
              <a:gd name="connsiteX129" fmla="*/ 2330885 w 5052732"/>
              <a:gd name="connsiteY129" fmla="*/ 1566626 h 3600722"/>
              <a:gd name="connsiteX130" fmla="*/ 2324952 w 5052732"/>
              <a:gd name="connsiteY130" fmla="*/ 1567578 h 3600722"/>
              <a:gd name="connsiteX131" fmla="*/ 2319019 w 5052732"/>
              <a:gd name="connsiteY131" fmla="*/ 1568531 h 3600722"/>
              <a:gd name="connsiteX132" fmla="*/ 2313086 w 5052732"/>
              <a:gd name="connsiteY132" fmla="*/ 1568848 h 3600722"/>
              <a:gd name="connsiteX133" fmla="*/ 2307153 w 5052732"/>
              <a:gd name="connsiteY133" fmla="*/ 1568848 h 3600722"/>
              <a:gd name="connsiteX134" fmla="*/ 2301220 w 5052732"/>
              <a:gd name="connsiteY134" fmla="*/ 1568848 h 3600722"/>
              <a:gd name="connsiteX135" fmla="*/ 2295287 w 5052732"/>
              <a:gd name="connsiteY135" fmla="*/ 1568531 h 3600722"/>
              <a:gd name="connsiteX136" fmla="*/ 2289354 w 5052732"/>
              <a:gd name="connsiteY136" fmla="*/ 1567578 h 3600722"/>
              <a:gd name="connsiteX137" fmla="*/ 2283421 w 5052732"/>
              <a:gd name="connsiteY137" fmla="*/ 1566626 h 3600722"/>
              <a:gd name="connsiteX138" fmla="*/ 2277488 w 5052732"/>
              <a:gd name="connsiteY138" fmla="*/ 1565356 h 3600722"/>
              <a:gd name="connsiteX139" fmla="*/ 2271904 w 5052732"/>
              <a:gd name="connsiteY139" fmla="*/ 1563768 h 3600722"/>
              <a:gd name="connsiteX140" fmla="*/ 2265971 w 5052732"/>
              <a:gd name="connsiteY140" fmla="*/ 1561864 h 3600722"/>
              <a:gd name="connsiteX141" fmla="*/ 2260387 w 5052732"/>
              <a:gd name="connsiteY141" fmla="*/ 1559641 h 3600722"/>
              <a:gd name="connsiteX142" fmla="*/ 2254803 w 5052732"/>
              <a:gd name="connsiteY142" fmla="*/ 1557419 h 3600722"/>
              <a:gd name="connsiteX143" fmla="*/ 2249219 w 5052732"/>
              <a:gd name="connsiteY143" fmla="*/ 1554561 h 3600722"/>
              <a:gd name="connsiteX144" fmla="*/ 2243984 w 5052732"/>
              <a:gd name="connsiteY144" fmla="*/ 1551704 h 3600722"/>
              <a:gd name="connsiteX145" fmla="*/ 2238749 w 5052732"/>
              <a:gd name="connsiteY145" fmla="*/ 1548529 h 3600722"/>
              <a:gd name="connsiteX146" fmla="*/ 2233514 w 5052732"/>
              <a:gd name="connsiteY146" fmla="*/ 1544720 h 3600722"/>
              <a:gd name="connsiteX147" fmla="*/ 2228628 w 5052732"/>
              <a:gd name="connsiteY147" fmla="*/ 1540910 h 3600722"/>
              <a:gd name="connsiteX148" fmla="*/ 2223742 w 5052732"/>
              <a:gd name="connsiteY148" fmla="*/ 1536783 h 3600722"/>
              <a:gd name="connsiteX149" fmla="*/ 2219205 w 5052732"/>
              <a:gd name="connsiteY149" fmla="*/ 1532338 h 3600722"/>
              <a:gd name="connsiteX150" fmla="*/ 1493286 w 5052732"/>
              <a:gd name="connsiteY150" fmla="*/ 807848 h 3600722"/>
              <a:gd name="connsiteX151" fmla="*/ 1488749 w 5052732"/>
              <a:gd name="connsiteY151" fmla="*/ 803086 h 3600722"/>
              <a:gd name="connsiteX152" fmla="*/ 1483863 w 5052732"/>
              <a:gd name="connsiteY152" fmla="*/ 798958 h 3600722"/>
              <a:gd name="connsiteX153" fmla="*/ 1478977 w 5052732"/>
              <a:gd name="connsiteY153" fmla="*/ 795149 h 3600722"/>
              <a:gd name="connsiteX154" fmla="*/ 1473742 w 5052732"/>
              <a:gd name="connsiteY154" fmla="*/ 791656 h 3600722"/>
              <a:gd name="connsiteX155" fmla="*/ 1468507 w 5052732"/>
              <a:gd name="connsiteY155" fmla="*/ 788481 h 3600722"/>
              <a:gd name="connsiteX156" fmla="*/ 1463272 w 5052732"/>
              <a:gd name="connsiteY156" fmla="*/ 785307 h 3600722"/>
              <a:gd name="connsiteX157" fmla="*/ 1457688 w 5052732"/>
              <a:gd name="connsiteY157" fmla="*/ 782449 h 3600722"/>
              <a:gd name="connsiteX158" fmla="*/ 1452104 w 5052732"/>
              <a:gd name="connsiteY158" fmla="*/ 780227 h 3600722"/>
              <a:gd name="connsiteX159" fmla="*/ 1446520 w 5052732"/>
              <a:gd name="connsiteY159" fmla="*/ 778005 h 3600722"/>
              <a:gd name="connsiteX160" fmla="*/ 1440587 w 5052732"/>
              <a:gd name="connsiteY160" fmla="*/ 776417 h 3600722"/>
              <a:gd name="connsiteX161" fmla="*/ 1435003 w 5052732"/>
              <a:gd name="connsiteY161" fmla="*/ 774512 h 3600722"/>
              <a:gd name="connsiteX162" fmla="*/ 1429070 w 5052732"/>
              <a:gd name="connsiteY162" fmla="*/ 773560 h 3600722"/>
              <a:gd name="connsiteX163" fmla="*/ 1423137 w 5052732"/>
              <a:gd name="connsiteY163" fmla="*/ 772607 h 3600722"/>
              <a:gd name="connsiteX164" fmla="*/ 1417204 w 5052732"/>
              <a:gd name="connsiteY164" fmla="*/ 771655 h 3600722"/>
              <a:gd name="connsiteX165" fmla="*/ 1411271 w 5052732"/>
              <a:gd name="connsiteY165" fmla="*/ 771338 h 3600722"/>
              <a:gd name="connsiteX166" fmla="*/ 1405338 w 5052732"/>
              <a:gd name="connsiteY166" fmla="*/ 771020 h 3600722"/>
              <a:gd name="connsiteX167" fmla="*/ 1399056 w 5052732"/>
              <a:gd name="connsiteY167" fmla="*/ 771338 h 3600722"/>
              <a:gd name="connsiteX168" fmla="*/ 1393123 w 5052732"/>
              <a:gd name="connsiteY168" fmla="*/ 771655 h 3600722"/>
              <a:gd name="connsiteX169" fmla="*/ 1387190 w 5052732"/>
              <a:gd name="connsiteY169" fmla="*/ 772607 h 3600722"/>
              <a:gd name="connsiteX170" fmla="*/ 1381257 w 5052732"/>
              <a:gd name="connsiteY170" fmla="*/ 773560 h 3600722"/>
              <a:gd name="connsiteX171" fmla="*/ 1375673 w 5052732"/>
              <a:gd name="connsiteY171" fmla="*/ 774512 h 3600722"/>
              <a:gd name="connsiteX172" fmla="*/ 1369740 w 5052732"/>
              <a:gd name="connsiteY172" fmla="*/ 776417 h 3600722"/>
              <a:gd name="connsiteX173" fmla="*/ 1364156 w 5052732"/>
              <a:gd name="connsiteY173" fmla="*/ 778005 h 3600722"/>
              <a:gd name="connsiteX174" fmla="*/ 1358223 w 5052732"/>
              <a:gd name="connsiteY174" fmla="*/ 780227 h 3600722"/>
              <a:gd name="connsiteX175" fmla="*/ 1352639 w 5052732"/>
              <a:gd name="connsiteY175" fmla="*/ 782449 h 3600722"/>
              <a:gd name="connsiteX176" fmla="*/ 1347404 w 5052732"/>
              <a:gd name="connsiteY176" fmla="*/ 785307 h 3600722"/>
              <a:gd name="connsiteX177" fmla="*/ 1341820 w 5052732"/>
              <a:gd name="connsiteY177" fmla="*/ 788481 h 3600722"/>
              <a:gd name="connsiteX178" fmla="*/ 1336585 w 5052732"/>
              <a:gd name="connsiteY178" fmla="*/ 791656 h 3600722"/>
              <a:gd name="connsiteX179" fmla="*/ 1331699 w 5052732"/>
              <a:gd name="connsiteY179" fmla="*/ 795149 h 3600722"/>
              <a:gd name="connsiteX180" fmla="*/ 1326464 w 5052732"/>
              <a:gd name="connsiteY180" fmla="*/ 798958 h 3600722"/>
              <a:gd name="connsiteX181" fmla="*/ 1321927 w 5052732"/>
              <a:gd name="connsiteY181" fmla="*/ 803086 h 3600722"/>
              <a:gd name="connsiteX182" fmla="*/ 1317041 w 5052732"/>
              <a:gd name="connsiteY182" fmla="*/ 807848 h 3600722"/>
              <a:gd name="connsiteX183" fmla="*/ 1312853 w 5052732"/>
              <a:gd name="connsiteY183" fmla="*/ 812293 h 3600722"/>
              <a:gd name="connsiteX184" fmla="*/ 1308665 w 5052732"/>
              <a:gd name="connsiteY184" fmla="*/ 817055 h 3600722"/>
              <a:gd name="connsiteX185" fmla="*/ 1304826 w 5052732"/>
              <a:gd name="connsiteY185" fmla="*/ 822134 h 3600722"/>
              <a:gd name="connsiteX186" fmla="*/ 1301336 w 5052732"/>
              <a:gd name="connsiteY186" fmla="*/ 827214 h 3600722"/>
              <a:gd name="connsiteX187" fmla="*/ 1297846 w 5052732"/>
              <a:gd name="connsiteY187" fmla="*/ 832611 h 3600722"/>
              <a:gd name="connsiteX188" fmla="*/ 1295054 w 5052732"/>
              <a:gd name="connsiteY188" fmla="*/ 837691 h 3600722"/>
              <a:gd name="connsiteX189" fmla="*/ 1292262 w 5052732"/>
              <a:gd name="connsiteY189" fmla="*/ 843406 h 3600722"/>
              <a:gd name="connsiteX190" fmla="*/ 1289819 w 5052732"/>
              <a:gd name="connsiteY190" fmla="*/ 848803 h 3600722"/>
              <a:gd name="connsiteX191" fmla="*/ 1287725 w 5052732"/>
              <a:gd name="connsiteY191" fmla="*/ 854517 h 3600722"/>
              <a:gd name="connsiteX192" fmla="*/ 1285631 w 5052732"/>
              <a:gd name="connsiteY192" fmla="*/ 859915 h 3600722"/>
              <a:gd name="connsiteX193" fmla="*/ 1284235 w 5052732"/>
              <a:gd name="connsiteY193" fmla="*/ 865947 h 3600722"/>
              <a:gd name="connsiteX194" fmla="*/ 1282839 w 5052732"/>
              <a:gd name="connsiteY194" fmla="*/ 871979 h 3600722"/>
              <a:gd name="connsiteX195" fmla="*/ 1281792 w 5052732"/>
              <a:gd name="connsiteY195" fmla="*/ 878011 h 3600722"/>
              <a:gd name="connsiteX196" fmla="*/ 1281094 w 5052732"/>
              <a:gd name="connsiteY196" fmla="*/ 883726 h 3600722"/>
              <a:gd name="connsiteX197" fmla="*/ 1280745 w 5052732"/>
              <a:gd name="connsiteY197" fmla="*/ 889758 h 3600722"/>
              <a:gd name="connsiteX198" fmla="*/ 1280745 w 5052732"/>
              <a:gd name="connsiteY198" fmla="*/ 895790 h 3600722"/>
              <a:gd name="connsiteX199" fmla="*/ 1280745 w 5052732"/>
              <a:gd name="connsiteY199" fmla="*/ 901504 h 3600722"/>
              <a:gd name="connsiteX200" fmla="*/ 1281094 w 5052732"/>
              <a:gd name="connsiteY200" fmla="*/ 907537 h 3600722"/>
              <a:gd name="connsiteX201" fmla="*/ 1281792 w 5052732"/>
              <a:gd name="connsiteY201" fmla="*/ 913569 h 3600722"/>
              <a:gd name="connsiteX202" fmla="*/ 1282839 w 5052732"/>
              <a:gd name="connsiteY202" fmla="*/ 919283 h 3600722"/>
              <a:gd name="connsiteX203" fmla="*/ 1284235 w 5052732"/>
              <a:gd name="connsiteY203" fmla="*/ 925315 h 3600722"/>
              <a:gd name="connsiteX204" fmla="*/ 1285631 w 5052732"/>
              <a:gd name="connsiteY204" fmla="*/ 931348 h 3600722"/>
              <a:gd name="connsiteX205" fmla="*/ 1287725 w 5052732"/>
              <a:gd name="connsiteY205" fmla="*/ 936745 h 3600722"/>
              <a:gd name="connsiteX206" fmla="*/ 1289819 w 5052732"/>
              <a:gd name="connsiteY206" fmla="*/ 942459 h 3600722"/>
              <a:gd name="connsiteX207" fmla="*/ 1292262 w 5052732"/>
              <a:gd name="connsiteY207" fmla="*/ 947857 h 3600722"/>
              <a:gd name="connsiteX208" fmla="*/ 1295054 w 5052732"/>
              <a:gd name="connsiteY208" fmla="*/ 953571 h 3600722"/>
              <a:gd name="connsiteX209" fmla="*/ 1297846 w 5052732"/>
              <a:gd name="connsiteY209" fmla="*/ 958968 h 3600722"/>
              <a:gd name="connsiteX210" fmla="*/ 1301336 w 5052732"/>
              <a:gd name="connsiteY210" fmla="*/ 964048 h 3600722"/>
              <a:gd name="connsiteX211" fmla="*/ 1304826 w 5052732"/>
              <a:gd name="connsiteY211" fmla="*/ 969445 h 3600722"/>
              <a:gd name="connsiteX212" fmla="*/ 1308665 w 5052732"/>
              <a:gd name="connsiteY212" fmla="*/ 974207 h 3600722"/>
              <a:gd name="connsiteX213" fmla="*/ 1312853 w 5052732"/>
              <a:gd name="connsiteY213" fmla="*/ 978970 h 3600722"/>
              <a:gd name="connsiteX214" fmla="*/ 1317041 w 5052732"/>
              <a:gd name="connsiteY214" fmla="*/ 983732 h 3600722"/>
              <a:gd name="connsiteX215" fmla="*/ 2756315 w 5052732"/>
              <a:gd name="connsiteY215" fmla="*/ 2420965 h 3600722"/>
              <a:gd name="connsiteX216" fmla="*/ 2760503 w 5052732"/>
              <a:gd name="connsiteY216" fmla="*/ 2425410 h 3600722"/>
              <a:gd name="connsiteX217" fmla="*/ 2764691 w 5052732"/>
              <a:gd name="connsiteY217" fmla="*/ 2430490 h 3600722"/>
              <a:gd name="connsiteX218" fmla="*/ 2768530 w 5052732"/>
              <a:gd name="connsiteY218" fmla="*/ 2435252 h 3600722"/>
              <a:gd name="connsiteX219" fmla="*/ 2772020 w 5052732"/>
              <a:gd name="connsiteY219" fmla="*/ 2440332 h 3600722"/>
              <a:gd name="connsiteX220" fmla="*/ 2775510 w 5052732"/>
              <a:gd name="connsiteY220" fmla="*/ 2445729 h 3600722"/>
              <a:gd name="connsiteX221" fmla="*/ 2778302 w 5052732"/>
              <a:gd name="connsiteY221" fmla="*/ 2450808 h 3600722"/>
              <a:gd name="connsiteX222" fmla="*/ 2781094 w 5052732"/>
              <a:gd name="connsiteY222" fmla="*/ 2456523 h 3600722"/>
              <a:gd name="connsiteX223" fmla="*/ 2783537 w 5052732"/>
              <a:gd name="connsiteY223" fmla="*/ 2462238 h 3600722"/>
              <a:gd name="connsiteX224" fmla="*/ 2785631 w 5052732"/>
              <a:gd name="connsiteY224" fmla="*/ 2467635 h 3600722"/>
              <a:gd name="connsiteX225" fmla="*/ 2787376 w 5052732"/>
              <a:gd name="connsiteY225" fmla="*/ 2473350 h 3600722"/>
              <a:gd name="connsiteX226" fmla="*/ 2789121 w 5052732"/>
              <a:gd name="connsiteY226" fmla="*/ 2479064 h 3600722"/>
              <a:gd name="connsiteX227" fmla="*/ 2790517 w 5052732"/>
              <a:gd name="connsiteY227" fmla="*/ 2485096 h 3600722"/>
              <a:gd name="connsiteX228" fmla="*/ 2791215 w 5052732"/>
              <a:gd name="connsiteY228" fmla="*/ 2491128 h 3600722"/>
              <a:gd name="connsiteX229" fmla="*/ 2791913 w 5052732"/>
              <a:gd name="connsiteY229" fmla="*/ 2496843 h 3600722"/>
              <a:gd name="connsiteX230" fmla="*/ 2792611 w 5052732"/>
              <a:gd name="connsiteY230" fmla="*/ 2502875 h 3600722"/>
              <a:gd name="connsiteX231" fmla="*/ 2792611 w 5052732"/>
              <a:gd name="connsiteY231" fmla="*/ 2508907 h 3600722"/>
              <a:gd name="connsiteX232" fmla="*/ 2792611 w 5052732"/>
              <a:gd name="connsiteY232" fmla="*/ 2514939 h 3600722"/>
              <a:gd name="connsiteX233" fmla="*/ 2791913 w 5052732"/>
              <a:gd name="connsiteY233" fmla="*/ 2520654 h 3600722"/>
              <a:gd name="connsiteX234" fmla="*/ 2791215 w 5052732"/>
              <a:gd name="connsiteY234" fmla="*/ 2526686 h 3600722"/>
              <a:gd name="connsiteX235" fmla="*/ 2790517 w 5052732"/>
              <a:gd name="connsiteY235" fmla="*/ 2532718 h 3600722"/>
              <a:gd name="connsiteX236" fmla="*/ 2789121 w 5052732"/>
              <a:gd name="connsiteY236" fmla="*/ 2538433 h 3600722"/>
              <a:gd name="connsiteX237" fmla="*/ 2787376 w 5052732"/>
              <a:gd name="connsiteY237" fmla="*/ 2544465 h 3600722"/>
              <a:gd name="connsiteX238" fmla="*/ 2785631 w 5052732"/>
              <a:gd name="connsiteY238" fmla="*/ 2550180 h 3600722"/>
              <a:gd name="connsiteX239" fmla="*/ 2783537 w 5052732"/>
              <a:gd name="connsiteY239" fmla="*/ 2555577 h 3600722"/>
              <a:gd name="connsiteX240" fmla="*/ 2781094 w 5052732"/>
              <a:gd name="connsiteY240" fmla="*/ 2561292 h 3600722"/>
              <a:gd name="connsiteX241" fmla="*/ 2778302 w 5052732"/>
              <a:gd name="connsiteY241" fmla="*/ 2566689 h 3600722"/>
              <a:gd name="connsiteX242" fmla="*/ 2775510 w 5052732"/>
              <a:gd name="connsiteY242" fmla="*/ 2572086 h 3600722"/>
              <a:gd name="connsiteX243" fmla="*/ 2772020 w 5052732"/>
              <a:gd name="connsiteY243" fmla="*/ 2577166 h 3600722"/>
              <a:gd name="connsiteX244" fmla="*/ 2768530 w 5052732"/>
              <a:gd name="connsiteY244" fmla="*/ 2582563 h 3600722"/>
              <a:gd name="connsiteX245" fmla="*/ 2764691 w 5052732"/>
              <a:gd name="connsiteY245" fmla="*/ 2587325 h 3600722"/>
              <a:gd name="connsiteX246" fmla="*/ 2760503 w 5052732"/>
              <a:gd name="connsiteY246" fmla="*/ 2592405 h 3600722"/>
              <a:gd name="connsiteX247" fmla="*/ 2756315 w 5052732"/>
              <a:gd name="connsiteY247" fmla="*/ 2596849 h 3600722"/>
              <a:gd name="connsiteX248" fmla="*/ 2752127 w 5052732"/>
              <a:gd name="connsiteY248" fmla="*/ 2600659 h 3600722"/>
              <a:gd name="connsiteX249" fmla="*/ 2747939 w 5052732"/>
              <a:gd name="connsiteY249" fmla="*/ 2604469 h 3600722"/>
              <a:gd name="connsiteX250" fmla="*/ 2743751 w 5052732"/>
              <a:gd name="connsiteY250" fmla="*/ 2607644 h 3600722"/>
              <a:gd name="connsiteX251" fmla="*/ 2739214 w 5052732"/>
              <a:gd name="connsiteY251" fmla="*/ 2611136 h 3600722"/>
              <a:gd name="connsiteX252" fmla="*/ 2735026 w 5052732"/>
              <a:gd name="connsiteY252" fmla="*/ 2613993 h 3600722"/>
              <a:gd name="connsiteX253" fmla="*/ 2730140 w 5052732"/>
              <a:gd name="connsiteY253" fmla="*/ 2616533 h 3600722"/>
              <a:gd name="connsiteX254" fmla="*/ 2725603 w 5052732"/>
              <a:gd name="connsiteY254" fmla="*/ 2619390 h 3600722"/>
              <a:gd name="connsiteX255" fmla="*/ 2720717 w 5052732"/>
              <a:gd name="connsiteY255" fmla="*/ 2621613 h 3600722"/>
              <a:gd name="connsiteX256" fmla="*/ 2716180 w 5052732"/>
              <a:gd name="connsiteY256" fmla="*/ 2623518 h 3600722"/>
              <a:gd name="connsiteX257" fmla="*/ 2710945 w 5052732"/>
              <a:gd name="connsiteY257" fmla="*/ 2625740 h 3600722"/>
              <a:gd name="connsiteX258" fmla="*/ 2706059 w 5052732"/>
              <a:gd name="connsiteY258" fmla="*/ 2627645 h 3600722"/>
              <a:gd name="connsiteX259" fmla="*/ 2701173 w 5052732"/>
              <a:gd name="connsiteY259" fmla="*/ 2628915 h 3600722"/>
              <a:gd name="connsiteX260" fmla="*/ 2695938 w 5052732"/>
              <a:gd name="connsiteY260" fmla="*/ 2630185 h 3600722"/>
              <a:gd name="connsiteX261" fmla="*/ 2691052 w 5052732"/>
              <a:gd name="connsiteY261" fmla="*/ 2631455 h 3600722"/>
              <a:gd name="connsiteX262" fmla="*/ 2685817 w 5052732"/>
              <a:gd name="connsiteY262" fmla="*/ 2632090 h 3600722"/>
              <a:gd name="connsiteX263" fmla="*/ 2680582 w 5052732"/>
              <a:gd name="connsiteY263" fmla="*/ 2632725 h 3600722"/>
              <a:gd name="connsiteX264" fmla="*/ 2675348 w 5052732"/>
              <a:gd name="connsiteY264" fmla="*/ 2633042 h 3600722"/>
              <a:gd name="connsiteX265" fmla="*/ 2670461 w 5052732"/>
              <a:gd name="connsiteY265" fmla="*/ 2633042 h 3600722"/>
              <a:gd name="connsiteX266" fmla="*/ 2665226 w 5052732"/>
              <a:gd name="connsiteY266" fmla="*/ 2633042 h 3600722"/>
              <a:gd name="connsiteX267" fmla="*/ 2659991 w 5052732"/>
              <a:gd name="connsiteY267" fmla="*/ 2633042 h 3600722"/>
              <a:gd name="connsiteX268" fmla="*/ 2654756 w 5052732"/>
              <a:gd name="connsiteY268" fmla="*/ 2632407 h 3600722"/>
              <a:gd name="connsiteX269" fmla="*/ 2649521 w 5052732"/>
              <a:gd name="connsiteY269" fmla="*/ 2632090 h 3600722"/>
              <a:gd name="connsiteX270" fmla="*/ 2644635 w 5052732"/>
              <a:gd name="connsiteY270" fmla="*/ 2631137 h 3600722"/>
              <a:gd name="connsiteX271" fmla="*/ 2639051 w 5052732"/>
              <a:gd name="connsiteY271" fmla="*/ 2629867 h 3600722"/>
              <a:gd name="connsiteX272" fmla="*/ 2633816 w 5052732"/>
              <a:gd name="connsiteY272" fmla="*/ 2628597 h 3600722"/>
              <a:gd name="connsiteX273" fmla="*/ 2628930 w 5052732"/>
              <a:gd name="connsiteY273" fmla="*/ 2627010 h 3600722"/>
              <a:gd name="connsiteX274" fmla="*/ 2624044 w 5052732"/>
              <a:gd name="connsiteY274" fmla="*/ 2625423 h 3600722"/>
              <a:gd name="connsiteX275" fmla="*/ 2619158 w 5052732"/>
              <a:gd name="connsiteY275" fmla="*/ 2623200 h 3600722"/>
              <a:gd name="connsiteX276" fmla="*/ 2614272 w 5052732"/>
              <a:gd name="connsiteY276" fmla="*/ 2621295 h 3600722"/>
              <a:gd name="connsiteX277" fmla="*/ 2609735 w 5052732"/>
              <a:gd name="connsiteY277" fmla="*/ 2618756 h 3600722"/>
              <a:gd name="connsiteX278" fmla="*/ 2604849 w 5052732"/>
              <a:gd name="connsiteY278" fmla="*/ 2616216 h 3600722"/>
              <a:gd name="connsiteX279" fmla="*/ 2600312 w 5052732"/>
              <a:gd name="connsiteY279" fmla="*/ 2613676 h 360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5052732" h="3600722">
                <a:moveTo>
                  <a:pt x="0" y="0"/>
                </a:moveTo>
                <a:lnTo>
                  <a:pt x="0" y="3600722"/>
                </a:lnTo>
                <a:lnTo>
                  <a:pt x="5052732" y="3600722"/>
                </a:lnTo>
                <a:lnTo>
                  <a:pt x="2447800" y="1003416"/>
                </a:lnTo>
                <a:lnTo>
                  <a:pt x="2441867" y="1003416"/>
                </a:lnTo>
                <a:lnTo>
                  <a:pt x="2435585" y="1003098"/>
                </a:lnTo>
                <a:lnTo>
                  <a:pt x="2429652" y="1002463"/>
                </a:lnTo>
                <a:lnTo>
                  <a:pt x="2423719" y="1001511"/>
                </a:lnTo>
                <a:lnTo>
                  <a:pt x="2417786" y="1000241"/>
                </a:lnTo>
                <a:lnTo>
                  <a:pt x="2411853" y="998653"/>
                </a:lnTo>
                <a:lnTo>
                  <a:pt x="2406269" y="996749"/>
                </a:lnTo>
                <a:lnTo>
                  <a:pt x="2400336" y="994844"/>
                </a:lnTo>
                <a:lnTo>
                  <a:pt x="2394752" y="992304"/>
                </a:lnTo>
                <a:lnTo>
                  <a:pt x="2389168" y="989447"/>
                </a:lnTo>
                <a:lnTo>
                  <a:pt x="2383584" y="986589"/>
                </a:lnTo>
                <a:lnTo>
                  <a:pt x="2378349" y="983097"/>
                </a:lnTo>
                <a:lnTo>
                  <a:pt x="2373114" y="979605"/>
                </a:lnTo>
                <a:lnTo>
                  <a:pt x="2368228" y="975795"/>
                </a:lnTo>
                <a:lnTo>
                  <a:pt x="2363342" y="971668"/>
                </a:lnTo>
                <a:lnTo>
                  <a:pt x="2358456" y="967223"/>
                </a:lnTo>
                <a:lnTo>
                  <a:pt x="1745612" y="355121"/>
                </a:lnTo>
                <a:lnTo>
                  <a:pt x="1740726" y="350994"/>
                </a:lnTo>
                <a:lnTo>
                  <a:pt x="1736190" y="346866"/>
                </a:lnTo>
                <a:lnTo>
                  <a:pt x="1730954" y="343057"/>
                </a:lnTo>
                <a:lnTo>
                  <a:pt x="1726068" y="339564"/>
                </a:lnTo>
                <a:lnTo>
                  <a:pt x="1720834" y="336072"/>
                </a:lnTo>
                <a:lnTo>
                  <a:pt x="1715250" y="333215"/>
                </a:lnTo>
                <a:lnTo>
                  <a:pt x="1710014" y="330357"/>
                </a:lnTo>
                <a:lnTo>
                  <a:pt x="1704430" y="327818"/>
                </a:lnTo>
                <a:lnTo>
                  <a:pt x="1698498" y="325913"/>
                </a:lnTo>
                <a:lnTo>
                  <a:pt x="1692914" y="323690"/>
                </a:lnTo>
                <a:lnTo>
                  <a:pt x="1686980" y="322420"/>
                </a:lnTo>
                <a:lnTo>
                  <a:pt x="1681396" y="320833"/>
                </a:lnTo>
                <a:lnTo>
                  <a:pt x="1675464" y="319881"/>
                </a:lnTo>
                <a:lnTo>
                  <a:pt x="1669531" y="319246"/>
                </a:lnTo>
                <a:lnTo>
                  <a:pt x="1663598" y="318928"/>
                </a:lnTo>
                <a:lnTo>
                  <a:pt x="1657316" y="318928"/>
                </a:lnTo>
                <a:lnTo>
                  <a:pt x="1651383" y="318928"/>
                </a:lnTo>
                <a:lnTo>
                  <a:pt x="1645450" y="319246"/>
                </a:lnTo>
                <a:lnTo>
                  <a:pt x="1639517" y="319881"/>
                </a:lnTo>
                <a:lnTo>
                  <a:pt x="1633584" y="320833"/>
                </a:lnTo>
                <a:lnTo>
                  <a:pt x="1627651" y="322420"/>
                </a:lnTo>
                <a:lnTo>
                  <a:pt x="1622067" y="323690"/>
                </a:lnTo>
                <a:lnTo>
                  <a:pt x="1616134" y="325913"/>
                </a:lnTo>
                <a:lnTo>
                  <a:pt x="1610550" y="327818"/>
                </a:lnTo>
                <a:lnTo>
                  <a:pt x="1604966" y="330357"/>
                </a:lnTo>
                <a:lnTo>
                  <a:pt x="1599731" y="333215"/>
                </a:lnTo>
                <a:lnTo>
                  <a:pt x="1594147" y="336072"/>
                </a:lnTo>
                <a:lnTo>
                  <a:pt x="1588912" y="339564"/>
                </a:lnTo>
                <a:lnTo>
                  <a:pt x="1583677" y="343057"/>
                </a:lnTo>
                <a:lnTo>
                  <a:pt x="1578791" y="346866"/>
                </a:lnTo>
                <a:lnTo>
                  <a:pt x="1573905" y="350994"/>
                </a:lnTo>
                <a:lnTo>
                  <a:pt x="1569368" y="355121"/>
                </a:lnTo>
                <a:lnTo>
                  <a:pt x="1564831" y="359883"/>
                </a:lnTo>
                <a:lnTo>
                  <a:pt x="1560992" y="364645"/>
                </a:lnTo>
                <a:lnTo>
                  <a:pt x="1557153" y="369725"/>
                </a:lnTo>
                <a:lnTo>
                  <a:pt x="1553314" y="374805"/>
                </a:lnTo>
                <a:lnTo>
                  <a:pt x="1550173" y="379884"/>
                </a:lnTo>
                <a:lnTo>
                  <a:pt x="1547032" y="385599"/>
                </a:lnTo>
                <a:lnTo>
                  <a:pt x="1544589" y="390679"/>
                </a:lnTo>
                <a:lnTo>
                  <a:pt x="1542146" y="396393"/>
                </a:lnTo>
                <a:lnTo>
                  <a:pt x="1540052" y="401791"/>
                </a:lnTo>
                <a:lnTo>
                  <a:pt x="1537958" y="407823"/>
                </a:lnTo>
                <a:lnTo>
                  <a:pt x="1536562" y="413855"/>
                </a:lnTo>
                <a:lnTo>
                  <a:pt x="1535166" y="419252"/>
                </a:lnTo>
                <a:lnTo>
                  <a:pt x="1534119" y="425284"/>
                </a:lnTo>
                <a:cubicBezTo>
                  <a:pt x="1533886" y="427295"/>
                  <a:pt x="1533654" y="429305"/>
                  <a:pt x="1533421" y="431316"/>
                </a:cubicBezTo>
                <a:cubicBezTo>
                  <a:pt x="1533305" y="433221"/>
                  <a:pt x="1533188" y="435126"/>
                  <a:pt x="1533072" y="437031"/>
                </a:cubicBezTo>
                <a:lnTo>
                  <a:pt x="1533072" y="443380"/>
                </a:lnTo>
                <a:lnTo>
                  <a:pt x="1533072" y="449413"/>
                </a:lnTo>
                <a:cubicBezTo>
                  <a:pt x="1533188" y="451318"/>
                  <a:pt x="1533305" y="453222"/>
                  <a:pt x="1533421" y="455127"/>
                </a:cubicBezTo>
                <a:cubicBezTo>
                  <a:pt x="1533654" y="457138"/>
                  <a:pt x="1533886" y="459148"/>
                  <a:pt x="1534119" y="461159"/>
                </a:cubicBezTo>
                <a:lnTo>
                  <a:pt x="1535166" y="467191"/>
                </a:lnTo>
                <a:lnTo>
                  <a:pt x="1536562" y="472589"/>
                </a:lnTo>
                <a:lnTo>
                  <a:pt x="1537958" y="478621"/>
                </a:lnTo>
                <a:lnTo>
                  <a:pt x="1540052" y="484653"/>
                </a:lnTo>
                <a:lnTo>
                  <a:pt x="1542146" y="490050"/>
                </a:lnTo>
                <a:lnTo>
                  <a:pt x="1544589" y="495765"/>
                </a:lnTo>
                <a:lnTo>
                  <a:pt x="1547032" y="500844"/>
                </a:lnTo>
                <a:lnTo>
                  <a:pt x="1550173" y="506559"/>
                </a:lnTo>
                <a:lnTo>
                  <a:pt x="1553314" y="511956"/>
                </a:lnTo>
                <a:lnTo>
                  <a:pt x="1557153" y="516718"/>
                </a:lnTo>
                <a:lnTo>
                  <a:pt x="1560992" y="521798"/>
                </a:lnTo>
                <a:lnTo>
                  <a:pt x="1564831" y="526878"/>
                </a:lnTo>
                <a:lnTo>
                  <a:pt x="1569368" y="531322"/>
                </a:lnTo>
                <a:lnTo>
                  <a:pt x="2395799" y="1356136"/>
                </a:lnTo>
                <a:lnTo>
                  <a:pt x="2399987" y="1361216"/>
                </a:lnTo>
                <a:lnTo>
                  <a:pt x="2404175" y="1365661"/>
                </a:lnTo>
                <a:lnTo>
                  <a:pt x="2408014" y="1371058"/>
                </a:lnTo>
                <a:lnTo>
                  <a:pt x="2411504" y="1375820"/>
                </a:lnTo>
                <a:lnTo>
                  <a:pt x="2414994" y="1380900"/>
                </a:lnTo>
                <a:lnTo>
                  <a:pt x="2417786" y="1386614"/>
                </a:lnTo>
                <a:lnTo>
                  <a:pt x="2420578" y="1392012"/>
                </a:lnTo>
                <a:lnTo>
                  <a:pt x="2423021" y="1397409"/>
                </a:lnTo>
                <a:lnTo>
                  <a:pt x="2425115" y="1403123"/>
                </a:lnTo>
                <a:lnTo>
                  <a:pt x="2426860" y="1408838"/>
                </a:lnTo>
                <a:lnTo>
                  <a:pt x="2428605" y="1414870"/>
                </a:lnTo>
                <a:lnTo>
                  <a:pt x="2430001" y="1420585"/>
                </a:lnTo>
                <a:cubicBezTo>
                  <a:pt x="2430234" y="1422490"/>
                  <a:pt x="2430466" y="1424394"/>
                  <a:pt x="2430699" y="1426299"/>
                </a:cubicBezTo>
                <a:cubicBezTo>
                  <a:pt x="2430932" y="1428310"/>
                  <a:pt x="2431164" y="1430321"/>
                  <a:pt x="2431397" y="1432332"/>
                </a:cubicBezTo>
                <a:cubicBezTo>
                  <a:pt x="2431630" y="1434343"/>
                  <a:pt x="2431862" y="1436353"/>
                  <a:pt x="2432095" y="1438364"/>
                </a:cubicBezTo>
                <a:lnTo>
                  <a:pt x="2432095" y="1444713"/>
                </a:lnTo>
                <a:lnTo>
                  <a:pt x="2432095" y="1450428"/>
                </a:lnTo>
                <a:cubicBezTo>
                  <a:pt x="2431862" y="1452439"/>
                  <a:pt x="2431630" y="1454449"/>
                  <a:pt x="2431397" y="1456460"/>
                </a:cubicBezTo>
                <a:cubicBezTo>
                  <a:pt x="2431164" y="1458471"/>
                  <a:pt x="2430932" y="1460481"/>
                  <a:pt x="2430699" y="1462492"/>
                </a:cubicBezTo>
                <a:cubicBezTo>
                  <a:pt x="2430466" y="1464397"/>
                  <a:pt x="2430234" y="1466302"/>
                  <a:pt x="2430001" y="1468207"/>
                </a:cubicBezTo>
                <a:lnTo>
                  <a:pt x="2428605" y="1473921"/>
                </a:lnTo>
                <a:lnTo>
                  <a:pt x="2426860" y="1479954"/>
                </a:lnTo>
                <a:lnTo>
                  <a:pt x="2425115" y="1485668"/>
                </a:lnTo>
                <a:lnTo>
                  <a:pt x="2423021" y="1491383"/>
                </a:lnTo>
                <a:lnTo>
                  <a:pt x="2420578" y="1496780"/>
                </a:lnTo>
                <a:lnTo>
                  <a:pt x="2417786" y="1502177"/>
                </a:lnTo>
                <a:lnTo>
                  <a:pt x="2414994" y="1507574"/>
                </a:lnTo>
                <a:lnTo>
                  <a:pt x="2411504" y="1512972"/>
                </a:lnTo>
                <a:lnTo>
                  <a:pt x="2408014" y="1517734"/>
                </a:lnTo>
                <a:lnTo>
                  <a:pt x="2404175" y="1523131"/>
                </a:lnTo>
                <a:lnTo>
                  <a:pt x="2399987" y="1527576"/>
                </a:lnTo>
                <a:lnTo>
                  <a:pt x="2395799" y="1532338"/>
                </a:lnTo>
                <a:lnTo>
                  <a:pt x="2390913" y="1536783"/>
                </a:lnTo>
                <a:lnTo>
                  <a:pt x="2386027" y="1540910"/>
                </a:lnTo>
                <a:lnTo>
                  <a:pt x="2381141" y="1544720"/>
                </a:lnTo>
                <a:lnTo>
                  <a:pt x="2376255" y="1548529"/>
                </a:lnTo>
                <a:lnTo>
                  <a:pt x="2371020" y="1551704"/>
                </a:lnTo>
                <a:lnTo>
                  <a:pt x="2365436" y="1554561"/>
                </a:lnTo>
                <a:lnTo>
                  <a:pt x="2359503" y="1557419"/>
                </a:lnTo>
                <a:lnTo>
                  <a:pt x="2353919" y="1559641"/>
                </a:lnTo>
                <a:lnTo>
                  <a:pt x="2348335" y="1561864"/>
                </a:lnTo>
                <a:lnTo>
                  <a:pt x="2342751" y="1563768"/>
                </a:lnTo>
                <a:lnTo>
                  <a:pt x="2336818" y="1565356"/>
                </a:lnTo>
                <a:lnTo>
                  <a:pt x="2330885" y="1566626"/>
                </a:lnTo>
                <a:lnTo>
                  <a:pt x="2324952" y="1567578"/>
                </a:lnTo>
                <a:lnTo>
                  <a:pt x="2319019" y="1568531"/>
                </a:lnTo>
                <a:lnTo>
                  <a:pt x="2313086" y="1568848"/>
                </a:lnTo>
                <a:lnTo>
                  <a:pt x="2307153" y="1568848"/>
                </a:lnTo>
                <a:lnTo>
                  <a:pt x="2301220" y="1568848"/>
                </a:lnTo>
                <a:lnTo>
                  <a:pt x="2295287" y="1568531"/>
                </a:lnTo>
                <a:lnTo>
                  <a:pt x="2289354" y="1567578"/>
                </a:lnTo>
                <a:lnTo>
                  <a:pt x="2283421" y="1566626"/>
                </a:lnTo>
                <a:lnTo>
                  <a:pt x="2277488" y="1565356"/>
                </a:lnTo>
                <a:lnTo>
                  <a:pt x="2271904" y="1563768"/>
                </a:lnTo>
                <a:lnTo>
                  <a:pt x="2265971" y="1561864"/>
                </a:lnTo>
                <a:lnTo>
                  <a:pt x="2260387" y="1559641"/>
                </a:lnTo>
                <a:lnTo>
                  <a:pt x="2254803" y="1557419"/>
                </a:lnTo>
                <a:lnTo>
                  <a:pt x="2249219" y="1554561"/>
                </a:lnTo>
                <a:lnTo>
                  <a:pt x="2243984" y="1551704"/>
                </a:lnTo>
                <a:lnTo>
                  <a:pt x="2238749" y="1548529"/>
                </a:lnTo>
                <a:lnTo>
                  <a:pt x="2233514" y="1544720"/>
                </a:lnTo>
                <a:lnTo>
                  <a:pt x="2228628" y="1540910"/>
                </a:lnTo>
                <a:lnTo>
                  <a:pt x="2223742" y="1536783"/>
                </a:lnTo>
                <a:lnTo>
                  <a:pt x="2219205" y="1532338"/>
                </a:lnTo>
                <a:lnTo>
                  <a:pt x="1493286" y="807848"/>
                </a:lnTo>
                <a:lnTo>
                  <a:pt x="1488749" y="803086"/>
                </a:lnTo>
                <a:lnTo>
                  <a:pt x="1483863" y="798958"/>
                </a:lnTo>
                <a:lnTo>
                  <a:pt x="1478977" y="795149"/>
                </a:lnTo>
                <a:lnTo>
                  <a:pt x="1473742" y="791656"/>
                </a:lnTo>
                <a:lnTo>
                  <a:pt x="1468507" y="788481"/>
                </a:lnTo>
                <a:lnTo>
                  <a:pt x="1463272" y="785307"/>
                </a:lnTo>
                <a:lnTo>
                  <a:pt x="1457688" y="782449"/>
                </a:lnTo>
                <a:lnTo>
                  <a:pt x="1452104" y="780227"/>
                </a:lnTo>
                <a:lnTo>
                  <a:pt x="1446520" y="778005"/>
                </a:lnTo>
                <a:lnTo>
                  <a:pt x="1440587" y="776417"/>
                </a:lnTo>
                <a:lnTo>
                  <a:pt x="1435003" y="774512"/>
                </a:lnTo>
                <a:lnTo>
                  <a:pt x="1429070" y="773560"/>
                </a:lnTo>
                <a:lnTo>
                  <a:pt x="1423137" y="772607"/>
                </a:lnTo>
                <a:lnTo>
                  <a:pt x="1417204" y="771655"/>
                </a:lnTo>
                <a:lnTo>
                  <a:pt x="1411271" y="771338"/>
                </a:lnTo>
                <a:lnTo>
                  <a:pt x="1405338" y="771020"/>
                </a:lnTo>
                <a:lnTo>
                  <a:pt x="1399056" y="771338"/>
                </a:lnTo>
                <a:lnTo>
                  <a:pt x="1393123" y="771655"/>
                </a:lnTo>
                <a:lnTo>
                  <a:pt x="1387190" y="772607"/>
                </a:lnTo>
                <a:lnTo>
                  <a:pt x="1381257" y="773560"/>
                </a:lnTo>
                <a:lnTo>
                  <a:pt x="1375673" y="774512"/>
                </a:lnTo>
                <a:lnTo>
                  <a:pt x="1369740" y="776417"/>
                </a:lnTo>
                <a:lnTo>
                  <a:pt x="1364156" y="778005"/>
                </a:lnTo>
                <a:lnTo>
                  <a:pt x="1358223" y="780227"/>
                </a:lnTo>
                <a:lnTo>
                  <a:pt x="1352639" y="782449"/>
                </a:lnTo>
                <a:lnTo>
                  <a:pt x="1347404" y="785307"/>
                </a:lnTo>
                <a:lnTo>
                  <a:pt x="1341820" y="788481"/>
                </a:lnTo>
                <a:lnTo>
                  <a:pt x="1336585" y="791656"/>
                </a:lnTo>
                <a:lnTo>
                  <a:pt x="1331699" y="795149"/>
                </a:lnTo>
                <a:lnTo>
                  <a:pt x="1326464" y="798958"/>
                </a:lnTo>
                <a:lnTo>
                  <a:pt x="1321927" y="803086"/>
                </a:lnTo>
                <a:lnTo>
                  <a:pt x="1317041" y="807848"/>
                </a:lnTo>
                <a:lnTo>
                  <a:pt x="1312853" y="812293"/>
                </a:lnTo>
                <a:lnTo>
                  <a:pt x="1308665" y="817055"/>
                </a:lnTo>
                <a:lnTo>
                  <a:pt x="1304826" y="822134"/>
                </a:lnTo>
                <a:lnTo>
                  <a:pt x="1301336" y="827214"/>
                </a:lnTo>
                <a:lnTo>
                  <a:pt x="1297846" y="832611"/>
                </a:lnTo>
                <a:lnTo>
                  <a:pt x="1295054" y="837691"/>
                </a:lnTo>
                <a:lnTo>
                  <a:pt x="1292262" y="843406"/>
                </a:lnTo>
                <a:lnTo>
                  <a:pt x="1289819" y="848803"/>
                </a:lnTo>
                <a:lnTo>
                  <a:pt x="1287725" y="854517"/>
                </a:lnTo>
                <a:lnTo>
                  <a:pt x="1285631" y="859915"/>
                </a:lnTo>
                <a:lnTo>
                  <a:pt x="1284235" y="865947"/>
                </a:lnTo>
                <a:lnTo>
                  <a:pt x="1282839" y="871979"/>
                </a:lnTo>
                <a:lnTo>
                  <a:pt x="1281792" y="878011"/>
                </a:lnTo>
                <a:cubicBezTo>
                  <a:pt x="1281559" y="879916"/>
                  <a:pt x="1281327" y="881821"/>
                  <a:pt x="1281094" y="883726"/>
                </a:cubicBezTo>
                <a:cubicBezTo>
                  <a:pt x="1280978" y="885737"/>
                  <a:pt x="1280861" y="887747"/>
                  <a:pt x="1280745" y="889758"/>
                </a:cubicBezTo>
                <a:lnTo>
                  <a:pt x="1280745" y="895790"/>
                </a:lnTo>
                <a:lnTo>
                  <a:pt x="1280745" y="901504"/>
                </a:lnTo>
                <a:cubicBezTo>
                  <a:pt x="1280861" y="903515"/>
                  <a:pt x="1280978" y="905526"/>
                  <a:pt x="1281094" y="907537"/>
                </a:cubicBezTo>
                <a:cubicBezTo>
                  <a:pt x="1281327" y="909548"/>
                  <a:pt x="1281559" y="911558"/>
                  <a:pt x="1281792" y="913569"/>
                </a:cubicBezTo>
                <a:lnTo>
                  <a:pt x="1282839" y="919283"/>
                </a:lnTo>
                <a:lnTo>
                  <a:pt x="1284235" y="925315"/>
                </a:lnTo>
                <a:lnTo>
                  <a:pt x="1285631" y="931348"/>
                </a:lnTo>
                <a:lnTo>
                  <a:pt x="1287725" y="936745"/>
                </a:lnTo>
                <a:lnTo>
                  <a:pt x="1289819" y="942459"/>
                </a:lnTo>
                <a:lnTo>
                  <a:pt x="1292262" y="947857"/>
                </a:lnTo>
                <a:lnTo>
                  <a:pt x="1295054" y="953571"/>
                </a:lnTo>
                <a:lnTo>
                  <a:pt x="1297846" y="958968"/>
                </a:lnTo>
                <a:lnTo>
                  <a:pt x="1301336" y="964048"/>
                </a:lnTo>
                <a:lnTo>
                  <a:pt x="1304826" y="969445"/>
                </a:lnTo>
                <a:lnTo>
                  <a:pt x="1308665" y="974207"/>
                </a:lnTo>
                <a:lnTo>
                  <a:pt x="1312853" y="978970"/>
                </a:lnTo>
                <a:lnTo>
                  <a:pt x="1317041" y="983732"/>
                </a:lnTo>
                <a:lnTo>
                  <a:pt x="2756315" y="2420965"/>
                </a:lnTo>
                <a:lnTo>
                  <a:pt x="2760503" y="2425410"/>
                </a:lnTo>
                <a:lnTo>
                  <a:pt x="2764691" y="2430490"/>
                </a:lnTo>
                <a:lnTo>
                  <a:pt x="2768530" y="2435252"/>
                </a:lnTo>
                <a:lnTo>
                  <a:pt x="2772020" y="2440332"/>
                </a:lnTo>
                <a:lnTo>
                  <a:pt x="2775510" y="2445729"/>
                </a:lnTo>
                <a:lnTo>
                  <a:pt x="2778302" y="2450808"/>
                </a:lnTo>
                <a:lnTo>
                  <a:pt x="2781094" y="2456523"/>
                </a:lnTo>
                <a:lnTo>
                  <a:pt x="2783537" y="2462238"/>
                </a:lnTo>
                <a:lnTo>
                  <a:pt x="2785631" y="2467635"/>
                </a:lnTo>
                <a:lnTo>
                  <a:pt x="2787376" y="2473350"/>
                </a:lnTo>
                <a:lnTo>
                  <a:pt x="2789121" y="2479064"/>
                </a:lnTo>
                <a:lnTo>
                  <a:pt x="2790517" y="2485096"/>
                </a:lnTo>
                <a:cubicBezTo>
                  <a:pt x="2790750" y="2487107"/>
                  <a:pt x="2790982" y="2489117"/>
                  <a:pt x="2791215" y="2491128"/>
                </a:cubicBezTo>
                <a:cubicBezTo>
                  <a:pt x="2791448" y="2493033"/>
                  <a:pt x="2791680" y="2494938"/>
                  <a:pt x="2791913" y="2496843"/>
                </a:cubicBezTo>
                <a:cubicBezTo>
                  <a:pt x="2792146" y="2498854"/>
                  <a:pt x="2792378" y="2500864"/>
                  <a:pt x="2792611" y="2502875"/>
                </a:cubicBezTo>
                <a:lnTo>
                  <a:pt x="2792611" y="2508907"/>
                </a:lnTo>
                <a:lnTo>
                  <a:pt x="2792611" y="2514939"/>
                </a:lnTo>
                <a:cubicBezTo>
                  <a:pt x="2792378" y="2516844"/>
                  <a:pt x="2792146" y="2518749"/>
                  <a:pt x="2791913" y="2520654"/>
                </a:cubicBezTo>
                <a:cubicBezTo>
                  <a:pt x="2791680" y="2522665"/>
                  <a:pt x="2791448" y="2524675"/>
                  <a:pt x="2791215" y="2526686"/>
                </a:cubicBezTo>
                <a:cubicBezTo>
                  <a:pt x="2790982" y="2528697"/>
                  <a:pt x="2790750" y="2530707"/>
                  <a:pt x="2790517" y="2532718"/>
                </a:cubicBezTo>
                <a:lnTo>
                  <a:pt x="2789121" y="2538433"/>
                </a:lnTo>
                <a:lnTo>
                  <a:pt x="2787376" y="2544465"/>
                </a:lnTo>
                <a:lnTo>
                  <a:pt x="2785631" y="2550180"/>
                </a:lnTo>
                <a:lnTo>
                  <a:pt x="2783537" y="2555577"/>
                </a:lnTo>
                <a:lnTo>
                  <a:pt x="2781094" y="2561292"/>
                </a:lnTo>
                <a:lnTo>
                  <a:pt x="2778302" y="2566689"/>
                </a:lnTo>
                <a:lnTo>
                  <a:pt x="2775510" y="2572086"/>
                </a:lnTo>
                <a:lnTo>
                  <a:pt x="2772020" y="2577166"/>
                </a:lnTo>
                <a:lnTo>
                  <a:pt x="2768530" y="2582563"/>
                </a:lnTo>
                <a:lnTo>
                  <a:pt x="2764691" y="2587325"/>
                </a:lnTo>
                <a:lnTo>
                  <a:pt x="2760503" y="2592405"/>
                </a:lnTo>
                <a:lnTo>
                  <a:pt x="2756315" y="2596849"/>
                </a:lnTo>
                <a:lnTo>
                  <a:pt x="2752127" y="2600659"/>
                </a:lnTo>
                <a:lnTo>
                  <a:pt x="2747939" y="2604469"/>
                </a:lnTo>
                <a:lnTo>
                  <a:pt x="2743751" y="2607644"/>
                </a:lnTo>
                <a:lnTo>
                  <a:pt x="2739214" y="2611136"/>
                </a:lnTo>
                <a:lnTo>
                  <a:pt x="2735026" y="2613993"/>
                </a:lnTo>
                <a:lnTo>
                  <a:pt x="2730140" y="2616533"/>
                </a:lnTo>
                <a:lnTo>
                  <a:pt x="2725603" y="2619390"/>
                </a:lnTo>
                <a:lnTo>
                  <a:pt x="2720717" y="2621613"/>
                </a:lnTo>
                <a:lnTo>
                  <a:pt x="2716180" y="2623518"/>
                </a:lnTo>
                <a:lnTo>
                  <a:pt x="2710945" y="2625740"/>
                </a:lnTo>
                <a:lnTo>
                  <a:pt x="2706059" y="2627645"/>
                </a:lnTo>
                <a:lnTo>
                  <a:pt x="2701173" y="2628915"/>
                </a:lnTo>
                <a:lnTo>
                  <a:pt x="2695938" y="2630185"/>
                </a:lnTo>
                <a:lnTo>
                  <a:pt x="2691052" y="2631455"/>
                </a:lnTo>
                <a:lnTo>
                  <a:pt x="2685817" y="2632090"/>
                </a:lnTo>
                <a:lnTo>
                  <a:pt x="2680582" y="2632725"/>
                </a:lnTo>
                <a:lnTo>
                  <a:pt x="2675348" y="2633042"/>
                </a:lnTo>
                <a:lnTo>
                  <a:pt x="2670461" y="2633042"/>
                </a:lnTo>
                <a:lnTo>
                  <a:pt x="2665226" y="2633042"/>
                </a:lnTo>
                <a:lnTo>
                  <a:pt x="2659991" y="2633042"/>
                </a:lnTo>
                <a:lnTo>
                  <a:pt x="2654756" y="2632407"/>
                </a:lnTo>
                <a:lnTo>
                  <a:pt x="2649521" y="2632090"/>
                </a:lnTo>
                <a:lnTo>
                  <a:pt x="2644635" y="2631137"/>
                </a:lnTo>
                <a:lnTo>
                  <a:pt x="2639051" y="2629867"/>
                </a:lnTo>
                <a:lnTo>
                  <a:pt x="2633816" y="2628597"/>
                </a:lnTo>
                <a:lnTo>
                  <a:pt x="2628930" y="2627010"/>
                </a:lnTo>
                <a:lnTo>
                  <a:pt x="2624044" y="2625423"/>
                </a:lnTo>
                <a:lnTo>
                  <a:pt x="2619158" y="2623200"/>
                </a:lnTo>
                <a:lnTo>
                  <a:pt x="2614272" y="2621295"/>
                </a:lnTo>
                <a:lnTo>
                  <a:pt x="2609735" y="2618756"/>
                </a:lnTo>
                <a:lnTo>
                  <a:pt x="2604849" y="2616216"/>
                </a:lnTo>
                <a:lnTo>
                  <a:pt x="2600312" y="26136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="" xmlns:a16="http://schemas.microsoft.com/office/drawing/2014/main" id="{85663283-ED1E-428C-85B6-7EC9AAAD4C7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9147326" cy="6857999"/>
          </a:xfrm>
          <a:custGeom>
            <a:avLst/>
            <a:gdLst>
              <a:gd name="connsiteX0" fmla="*/ 9147326 w 9147326"/>
              <a:gd name="connsiteY0" fmla="*/ 0 h 6857999"/>
              <a:gd name="connsiteX1" fmla="*/ 0 w 9147326"/>
              <a:gd name="connsiteY1" fmla="*/ 0 h 6857999"/>
              <a:gd name="connsiteX2" fmla="*/ 0 w 9147326"/>
              <a:gd name="connsiteY2" fmla="*/ 117731 h 6857999"/>
              <a:gd name="connsiteX3" fmla="*/ 2563450 w 9147326"/>
              <a:gd name="connsiteY3" fmla="*/ 2678112 h 6857999"/>
              <a:gd name="connsiteX4" fmla="*/ 2567987 w 9147326"/>
              <a:gd name="connsiteY4" fmla="*/ 2682875 h 6857999"/>
              <a:gd name="connsiteX5" fmla="*/ 2572175 w 9147326"/>
              <a:gd name="connsiteY5" fmla="*/ 2687320 h 6857999"/>
              <a:gd name="connsiteX6" fmla="*/ 2576014 w 9147326"/>
              <a:gd name="connsiteY6" fmla="*/ 2692717 h 6857999"/>
              <a:gd name="connsiteX7" fmla="*/ 2579503 w 9147326"/>
              <a:gd name="connsiteY7" fmla="*/ 2697480 h 6857999"/>
              <a:gd name="connsiteX8" fmla="*/ 2582644 w 9147326"/>
              <a:gd name="connsiteY8" fmla="*/ 2702877 h 6857999"/>
              <a:gd name="connsiteX9" fmla="*/ 2585785 w 9147326"/>
              <a:gd name="connsiteY9" fmla="*/ 2708275 h 6857999"/>
              <a:gd name="connsiteX10" fmla="*/ 2588577 w 9147326"/>
              <a:gd name="connsiteY10" fmla="*/ 2713672 h 6857999"/>
              <a:gd name="connsiteX11" fmla="*/ 2591020 w 9147326"/>
              <a:gd name="connsiteY11" fmla="*/ 2719070 h 6857999"/>
              <a:gd name="connsiteX12" fmla="*/ 2593114 w 9147326"/>
              <a:gd name="connsiteY12" fmla="*/ 2725102 h 6857999"/>
              <a:gd name="connsiteX13" fmla="*/ 2594859 w 9147326"/>
              <a:gd name="connsiteY13" fmla="*/ 2730817 h 6857999"/>
              <a:gd name="connsiteX14" fmla="*/ 2596254 w 9147326"/>
              <a:gd name="connsiteY14" fmla="*/ 2736532 h 6857999"/>
              <a:gd name="connsiteX15" fmla="*/ 2597650 w 9147326"/>
              <a:gd name="connsiteY15" fmla="*/ 2742565 h 6857999"/>
              <a:gd name="connsiteX16" fmla="*/ 2598697 w 9147326"/>
              <a:gd name="connsiteY16" fmla="*/ 2748280 h 6857999"/>
              <a:gd name="connsiteX17" fmla="*/ 2599395 w 9147326"/>
              <a:gd name="connsiteY17" fmla="*/ 2753995 h 6857999"/>
              <a:gd name="connsiteX18" fmla="*/ 2599744 w 9147326"/>
              <a:gd name="connsiteY18" fmla="*/ 2760345 h 6857999"/>
              <a:gd name="connsiteX19" fmla="*/ 2600093 w 9147326"/>
              <a:gd name="connsiteY19" fmla="*/ 2766377 h 6857999"/>
              <a:gd name="connsiteX20" fmla="*/ 2599744 w 9147326"/>
              <a:gd name="connsiteY20" fmla="*/ 2772092 h 6857999"/>
              <a:gd name="connsiteX21" fmla="*/ 2599395 w 9147326"/>
              <a:gd name="connsiteY21" fmla="*/ 2778125 h 6857999"/>
              <a:gd name="connsiteX22" fmla="*/ 2598697 w 9147326"/>
              <a:gd name="connsiteY22" fmla="*/ 2784157 h 6857999"/>
              <a:gd name="connsiteX23" fmla="*/ 2597650 w 9147326"/>
              <a:gd name="connsiteY23" fmla="*/ 2790190 h 6857999"/>
              <a:gd name="connsiteX24" fmla="*/ 2596254 w 9147326"/>
              <a:gd name="connsiteY24" fmla="*/ 2795905 h 6857999"/>
              <a:gd name="connsiteX25" fmla="*/ 2594859 w 9147326"/>
              <a:gd name="connsiteY25" fmla="*/ 2801620 h 6857999"/>
              <a:gd name="connsiteX26" fmla="*/ 2593114 w 9147326"/>
              <a:gd name="connsiteY26" fmla="*/ 2807335 h 6857999"/>
              <a:gd name="connsiteX27" fmla="*/ 2591020 w 9147326"/>
              <a:gd name="connsiteY27" fmla="*/ 2813050 h 6857999"/>
              <a:gd name="connsiteX28" fmla="*/ 2588577 w 9147326"/>
              <a:gd name="connsiteY28" fmla="*/ 2818765 h 6857999"/>
              <a:gd name="connsiteX29" fmla="*/ 2585785 w 9147326"/>
              <a:gd name="connsiteY29" fmla="*/ 2824162 h 6857999"/>
              <a:gd name="connsiteX30" fmla="*/ 2582644 w 9147326"/>
              <a:gd name="connsiteY30" fmla="*/ 2829560 h 6857999"/>
              <a:gd name="connsiteX31" fmla="*/ 2579503 w 9147326"/>
              <a:gd name="connsiteY31" fmla="*/ 2834640 h 6857999"/>
              <a:gd name="connsiteX32" fmla="*/ 2576014 w 9147326"/>
              <a:gd name="connsiteY32" fmla="*/ 2840037 h 6857999"/>
              <a:gd name="connsiteX33" fmla="*/ 2572175 w 9147326"/>
              <a:gd name="connsiteY33" fmla="*/ 2844800 h 6857999"/>
              <a:gd name="connsiteX34" fmla="*/ 2567987 w 9147326"/>
              <a:gd name="connsiteY34" fmla="*/ 2849562 h 6857999"/>
              <a:gd name="connsiteX35" fmla="*/ 2563450 w 9147326"/>
              <a:gd name="connsiteY35" fmla="*/ 2854325 h 6857999"/>
              <a:gd name="connsiteX36" fmla="*/ 2558913 w 9147326"/>
              <a:gd name="connsiteY36" fmla="*/ 2858770 h 6857999"/>
              <a:gd name="connsiteX37" fmla="*/ 2554028 w 9147326"/>
              <a:gd name="connsiteY37" fmla="*/ 2862580 h 6857999"/>
              <a:gd name="connsiteX38" fmla="*/ 2549142 w 9147326"/>
              <a:gd name="connsiteY38" fmla="*/ 2866390 h 6857999"/>
              <a:gd name="connsiteX39" fmla="*/ 2543907 w 9147326"/>
              <a:gd name="connsiteY39" fmla="*/ 2870200 h 6857999"/>
              <a:gd name="connsiteX40" fmla="*/ 2538673 w 9147326"/>
              <a:gd name="connsiteY40" fmla="*/ 2873375 h 6857999"/>
              <a:gd name="connsiteX41" fmla="*/ 2533438 w 9147326"/>
              <a:gd name="connsiteY41" fmla="*/ 2876550 h 6857999"/>
              <a:gd name="connsiteX42" fmla="*/ 2527854 w 9147326"/>
              <a:gd name="connsiteY42" fmla="*/ 2879090 h 6857999"/>
              <a:gd name="connsiteX43" fmla="*/ 2522270 w 9147326"/>
              <a:gd name="connsiteY43" fmla="*/ 2881312 h 6857999"/>
              <a:gd name="connsiteX44" fmla="*/ 2516687 w 9147326"/>
              <a:gd name="connsiteY44" fmla="*/ 2883535 h 6857999"/>
              <a:gd name="connsiteX45" fmla="*/ 2510754 w 9147326"/>
              <a:gd name="connsiteY45" fmla="*/ 2885757 h 6857999"/>
              <a:gd name="connsiteX46" fmla="*/ 2505170 w 9147326"/>
              <a:gd name="connsiteY46" fmla="*/ 2887027 h 6857999"/>
              <a:gd name="connsiteX47" fmla="*/ 2499238 w 9147326"/>
              <a:gd name="connsiteY47" fmla="*/ 2888297 h 6857999"/>
              <a:gd name="connsiteX48" fmla="*/ 2493305 w 9147326"/>
              <a:gd name="connsiteY48" fmla="*/ 2889567 h 6857999"/>
              <a:gd name="connsiteX49" fmla="*/ 2487372 w 9147326"/>
              <a:gd name="connsiteY49" fmla="*/ 2890202 h 6857999"/>
              <a:gd name="connsiteX50" fmla="*/ 2481440 w 9147326"/>
              <a:gd name="connsiteY50" fmla="*/ 2890520 h 6857999"/>
              <a:gd name="connsiteX51" fmla="*/ 2475507 w 9147326"/>
              <a:gd name="connsiteY51" fmla="*/ 2890520 h 6857999"/>
              <a:gd name="connsiteX52" fmla="*/ 2469574 w 9147326"/>
              <a:gd name="connsiteY52" fmla="*/ 2890520 h 6857999"/>
              <a:gd name="connsiteX53" fmla="*/ 2463642 w 9147326"/>
              <a:gd name="connsiteY53" fmla="*/ 2890202 h 6857999"/>
              <a:gd name="connsiteX54" fmla="*/ 2457709 w 9147326"/>
              <a:gd name="connsiteY54" fmla="*/ 2889567 h 6857999"/>
              <a:gd name="connsiteX55" fmla="*/ 2451776 w 9147326"/>
              <a:gd name="connsiteY55" fmla="*/ 2888297 h 6857999"/>
              <a:gd name="connsiteX56" fmla="*/ 2445844 w 9147326"/>
              <a:gd name="connsiteY56" fmla="*/ 2887027 h 6857999"/>
              <a:gd name="connsiteX57" fmla="*/ 2439911 w 9147326"/>
              <a:gd name="connsiteY57" fmla="*/ 2885757 h 6857999"/>
              <a:gd name="connsiteX58" fmla="*/ 2434327 w 9147326"/>
              <a:gd name="connsiteY58" fmla="*/ 2883535 h 6857999"/>
              <a:gd name="connsiteX59" fmla="*/ 2428744 w 9147326"/>
              <a:gd name="connsiteY59" fmla="*/ 2881312 h 6857999"/>
              <a:gd name="connsiteX60" fmla="*/ 2423160 w 9147326"/>
              <a:gd name="connsiteY60" fmla="*/ 2879090 h 6857999"/>
              <a:gd name="connsiteX61" fmla="*/ 2417576 w 9147326"/>
              <a:gd name="connsiteY61" fmla="*/ 2876550 h 6857999"/>
              <a:gd name="connsiteX62" fmla="*/ 2412341 w 9147326"/>
              <a:gd name="connsiteY62" fmla="*/ 2873375 h 6857999"/>
              <a:gd name="connsiteX63" fmla="*/ 2407107 w 9147326"/>
              <a:gd name="connsiteY63" fmla="*/ 2870200 h 6857999"/>
              <a:gd name="connsiteX64" fmla="*/ 2401872 w 9147326"/>
              <a:gd name="connsiteY64" fmla="*/ 2866390 h 6857999"/>
              <a:gd name="connsiteX65" fmla="*/ 2396986 w 9147326"/>
              <a:gd name="connsiteY65" fmla="*/ 2862580 h 6857999"/>
              <a:gd name="connsiteX66" fmla="*/ 2392101 w 9147326"/>
              <a:gd name="connsiteY66" fmla="*/ 2858770 h 6857999"/>
              <a:gd name="connsiteX67" fmla="*/ 2387564 w 9147326"/>
              <a:gd name="connsiteY67" fmla="*/ 2854325 h 6857999"/>
              <a:gd name="connsiteX68" fmla="*/ 2273098 w 9147326"/>
              <a:gd name="connsiteY68" fmla="*/ 2740025 h 6857999"/>
              <a:gd name="connsiteX69" fmla="*/ 2268212 w 9147326"/>
              <a:gd name="connsiteY69" fmla="*/ 2735580 h 6857999"/>
              <a:gd name="connsiteX70" fmla="*/ 2263326 w 9147326"/>
              <a:gd name="connsiteY70" fmla="*/ 2731452 h 6857999"/>
              <a:gd name="connsiteX71" fmla="*/ 2258441 w 9147326"/>
              <a:gd name="connsiteY71" fmla="*/ 2727642 h 6857999"/>
              <a:gd name="connsiteX72" fmla="*/ 2253555 w 9147326"/>
              <a:gd name="connsiteY72" fmla="*/ 2724150 h 6857999"/>
              <a:gd name="connsiteX73" fmla="*/ 2248320 w 9147326"/>
              <a:gd name="connsiteY73" fmla="*/ 2720975 h 6857999"/>
              <a:gd name="connsiteX74" fmla="*/ 2242736 w 9147326"/>
              <a:gd name="connsiteY74" fmla="*/ 2717800 h 6857999"/>
              <a:gd name="connsiteX75" fmla="*/ 2237502 w 9147326"/>
              <a:gd name="connsiteY75" fmla="*/ 2715260 h 6857999"/>
              <a:gd name="connsiteX76" fmla="*/ 2231918 w 9147326"/>
              <a:gd name="connsiteY76" fmla="*/ 2713037 h 6857999"/>
              <a:gd name="connsiteX77" fmla="*/ 2225986 w 9147326"/>
              <a:gd name="connsiteY77" fmla="*/ 2710497 h 6857999"/>
              <a:gd name="connsiteX78" fmla="*/ 2220402 w 9147326"/>
              <a:gd name="connsiteY78" fmla="*/ 2708592 h 6857999"/>
              <a:gd name="connsiteX79" fmla="*/ 2214469 w 9147326"/>
              <a:gd name="connsiteY79" fmla="*/ 2707322 h 6857999"/>
              <a:gd name="connsiteX80" fmla="*/ 2208536 w 9147326"/>
              <a:gd name="connsiteY80" fmla="*/ 2706052 h 6857999"/>
              <a:gd name="connsiteX81" fmla="*/ 2202953 w 9147326"/>
              <a:gd name="connsiteY81" fmla="*/ 2704782 h 6857999"/>
              <a:gd name="connsiteX82" fmla="*/ 2196671 w 9147326"/>
              <a:gd name="connsiteY82" fmla="*/ 2704147 h 6857999"/>
              <a:gd name="connsiteX83" fmla="*/ 2190738 w 9147326"/>
              <a:gd name="connsiteY83" fmla="*/ 2703830 h 6857999"/>
              <a:gd name="connsiteX84" fmla="*/ 2184806 w 9147326"/>
              <a:gd name="connsiteY84" fmla="*/ 2703512 h 6857999"/>
              <a:gd name="connsiteX85" fmla="*/ 2178873 w 9147326"/>
              <a:gd name="connsiteY85" fmla="*/ 2703830 h 6857999"/>
              <a:gd name="connsiteX86" fmla="*/ 2172940 w 9147326"/>
              <a:gd name="connsiteY86" fmla="*/ 2704147 h 6857999"/>
              <a:gd name="connsiteX87" fmla="*/ 2167008 w 9147326"/>
              <a:gd name="connsiteY87" fmla="*/ 2704782 h 6857999"/>
              <a:gd name="connsiteX88" fmla="*/ 2161075 w 9147326"/>
              <a:gd name="connsiteY88" fmla="*/ 2706052 h 6857999"/>
              <a:gd name="connsiteX89" fmla="*/ 2155142 w 9147326"/>
              <a:gd name="connsiteY89" fmla="*/ 2707322 h 6857999"/>
              <a:gd name="connsiteX90" fmla="*/ 2149559 w 9147326"/>
              <a:gd name="connsiteY90" fmla="*/ 2708592 h 6857999"/>
              <a:gd name="connsiteX91" fmla="*/ 2143626 w 9147326"/>
              <a:gd name="connsiteY91" fmla="*/ 2710497 h 6857999"/>
              <a:gd name="connsiteX92" fmla="*/ 2138042 w 9147326"/>
              <a:gd name="connsiteY92" fmla="*/ 2713037 h 6857999"/>
              <a:gd name="connsiteX93" fmla="*/ 2132458 w 9147326"/>
              <a:gd name="connsiteY93" fmla="*/ 2715260 h 6857999"/>
              <a:gd name="connsiteX94" fmla="*/ 2126875 w 9147326"/>
              <a:gd name="connsiteY94" fmla="*/ 2717800 h 6857999"/>
              <a:gd name="connsiteX95" fmla="*/ 2121640 w 9147326"/>
              <a:gd name="connsiteY95" fmla="*/ 2720975 h 6857999"/>
              <a:gd name="connsiteX96" fmla="*/ 2116406 w 9147326"/>
              <a:gd name="connsiteY96" fmla="*/ 2724150 h 6857999"/>
              <a:gd name="connsiteX97" fmla="*/ 2111171 w 9147326"/>
              <a:gd name="connsiteY97" fmla="*/ 2727642 h 6857999"/>
              <a:gd name="connsiteX98" fmla="*/ 2106285 w 9147326"/>
              <a:gd name="connsiteY98" fmla="*/ 2731452 h 6857999"/>
              <a:gd name="connsiteX99" fmla="*/ 2101399 w 9147326"/>
              <a:gd name="connsiteY99" fmla="*/ 2735580 h 6857999"/>
              <a:gd name="connsiteX100" fmla="*/ 2096862 w 9147326"/>
              <a:gd name="connsiteY100" fmla="*/ 2740025 h 6857999"/>
              <a:gd name="connsiteX101" fmla="*/ 2092326 w 9147326"/>
              <a:gd name="connsiteY101" fmla="*/ 2744787 h 6857999"/>
              <a:gd name="connsiteX102" fmla="*/ 2088487 w 9147326"/>
              <a:gd name="connsiteY102" fmla="*/ 2749550 h 6857999"/>
              <a:gd name="connsiteX103" fmla="*/ 2084299 w 9147326"/>
              <a:gd name="connsiteY103" fmla="*/ 2754312 h 6857999"/>
              <a:gd name="connsiteX104" fmla="*/ 2080810 w 9147326"/>
              <a:gd name="connsiteY104" fmla="*/ 2759710 h 6857999"/>
              <a:gd name="connsiteX105" fmla="*/ 2077320 w 9147326"/>
              <a:gd name="connsiteY105" fmla="*/ 2764790 h 6857999"/>
              <a:gd name="connsiteX106" fmla="*/ 2074179 w 9147326"/>
              <a:gd name="connsiteY106" fmla="*/ 2770187 h 6857999"/>
              <a:gd name="connsiteX107" fmla="*/ 2071736 w 9147326"/>
              <a:gd name="connsiteY107" fmla="*/ 2775585 h 6857999"/>
              <a:gd name="connsiteX108" fmla="*/ 2069293 w 9147326"/>
              <a:gd name="connsiteY108" fmla="*/ 2781300 h 6857999"/>
              <a:gd name="connsiteX109" fmla="*/ 2066850 w 9147326"/>
              <a:gd name="connsiteY109" fmla="*/ 2787015 h 6857999"/>
              <a:gd name="connsiteX110" fmla="*/ 2065105 w 9147326"/>
              <a:gd name="connsiteY110" fmla="*/ 2792730 h 6857999"/>
              <a:gd name="connsiteX111" fmla="*/ 2063709 w 9147326"/>
              <a:gd name="connsiteY111" fmla="*/ 2798445 h 6857999"/>
              <a:gd name="connsiteX112" fmla="*/ 2062314 w 9147326"/>
              <a:gd name="connsiteY112" fmla="*/ 2804477 h 6857999"/>
              <a:gd name="connsiteX113" fmla="*/ 2061266 w 9147326"/>
              <a:gd name="connsiteY113" fmla="*/ 2810192 h 6857999"/>
              <a:gd name="connsiteX114" fmla="*/ 2060568 w 9147326"/>
              <a:gd name="connsiteY114" fmla="*/ 2816225 h 6857999"/>
              <a:gd name="connsiteX115" fmla="*/ 2060220 w 9147326"/>
              <a:gd name="connsiteY115" fmla="*/ 2822257 h 6857999"/>
              <a:gd name="connsiteX116" fmla="*/ 2059870 w 9147326"/>
              <a:gd name="connsiteY116" fmla="*/ 2827972 h 6857999"/>
              <a:gd name="connsiteX117" fmla="*/ 2060220 w 9147326"/>
              <a:gd name="connsiteY117" fmla="*/ 2834005 h 6857999"/>
              <a:gd name="connsiteX118" fmla="*/ 2060568 w 9147326"/>
              <a:gd name="connsiteY118" fmla="*/ 2840037 h 6857999"/>
              <a:gd name="connsiteX119" fmla="*/ 2061266 w 9147326"/>
              <a:gd name="connsiteY119" fmla="*/ 2845752 h 6857999"/>
              <a:gd name="connsiteX120" fmla="*/ 2062314 w 9147326"/>
              <a:gd name="connsiteY120" fmla="*/ 2851785 h 6857999"/>
              <a:gd name="connsiteX121" fmla="*/ 2063709 w 9147326"/>
              <a:gd name="connsiteY121" fmla="*/ 2857817 h 6857999"/>
              <a:gd name="connsiteX122" fmla="*/ 2065105 w 9147326"/>
              <a:gd name="connsiteY122" fmla="*/ 2863532 h 6857999"/>
              <a:gd name="connsiteX123" fmla="*/ 2066850 w 9147326"/>
              <a:gd name="connsiteY123" fmla="*/ 2869247 h 6857999"/>
              <a:gd name="connsiteX124" fmla="*/ 2069293 w 9147326"/>
              <a:gd name="connsiteY124" fmla="*/ 2875280 h 6857999"/>
              <a:gd name="connsiteX125" fmla="*/ 2071736 w 9147326"/>
              <a:gd name="connsiteY125" fmla="*/ 2880677 h 6857999"/>
              <a:gd name="connsiteX126" fmla="*/ 2074179 w 9147326"/>
              <a:gd name="connsiteY126" fmla="*/ 2886075 h 6857999"/>
              <a:gd name="connsiteX127" fmla="*/ 2077320 w 9147326"/>
              <a:gd name="connsiteY127" fmla="*/ 2891472 h 6857999"/>
              <a:gd name="connsiteX128" fmla="*/ 2080810 w 9147326"/>
              <a:gd name="connsiteY128" fmla="*/ 2896870 h 6857999"/>
              <a:gd name="connsiteX129" fmla="*/ 2084299 w 9147326"/>
              <a:gd name="connsiteY129" fmla="*/ 2901632 h 6857999"/>
              <a:gd name="connsiteX130" fmla="*/ 2088487 w 9147326"/>
              <a:gd name="connsiteY130" fmla="*/ 2906712 h 6857999"/>
              <a:gd name="connsiteX131" fmla="*/ 2092326 w 9147326"/>
              <a:gd name="connsiteY131" fmla="*/ 2911475 h 6857999"/>
              <a:gd name="connsiteX132" fmla="*/ 2096862 w 9147326"/>
              <a:gd name="connsiteY132" fmla="*/ 2916237 h 6857999"/>
              <a:gd name="connsiteX133" fmla="*/ 2820649 w 9147326"/>
              <a:gd name="connsiteY133" fmla="*/ 3639502 h 6857999"/>
              <a:gd name="connsiteX134" fmla="*/ 2825186 w 9147326"/>
              <a:gd name="connsiteY134" fmla="*/ 3643947 h 6857999"/>
              <a:gd name="connsiteX135" fmla="*/ 2829374 w 9147326"/>
              <a:gd name="connsiteY135" fmla="*/ 3648710 h 6857999"/>
              <a:gd name="connsiteX136" fmla="*/ 2833213 w 9147326"/>
              <a:gd name="connsiteY136" fmla="*/ 3653790 h 6857999"/>
              <a:gd name="connsiteX137" fmla="*/ 2836702 w 9147326"/>
              <a:gd name="connsiteY137" fmla="*/ 3658870 h 6857999"/>
              <a:gd name="connsiteX138" fmla="*/ 2839843 w 9147326"/>
              <a:gd name="connsiteY138" fmla="*/ 3664267 h 6857999"/>
              <a:gd name="connsiteX139" fmla="*/ 2842984 w 9147326"/>
              <a:gd name="connsiteY139" fmla="*/ 3669347 h 6857999"/>
              <a:gd name="connsiteX140" fmla="*/ 2845776 w 9147326"/>
              <a:gd name="connsiteY140" fmla="*/ 3675062 h 6857999"/>
              <a:gd name="connsiteX141" fmla="*/ 2847870 w 9147326"/>
              <a:gd name="connsiteY141" fmla="*/ 3680460 h 6857999"/>
              <a:gd name="connsiteX142" fmla="*/ 2850313 w 9147326"/>
              <a:gd name="connsiteY142" fmla="*/ 3686175 h 6857999"/>
              <a:gd name="connsiteX143" fmla="*/ 2852058 w 9147326"/>
              <a:gd name="connsiteY143" fmla="*/ 3691890 h 6857999"/>
              <a:gd name="connsiteX144" fmla="*/ 2853453 w 9147326"/>
              <a:gd name="connsiteY144" fmla="*/ 3697605 h 6857999"/>
              <a:gd name="connsiteX145" fmla="*/ 2854849 w 9147326"/>
              <a:gd name="connsiteY145" fmla="*/ 3703637 h 6857999"/>
              <a:gd name="connsiteX146" fmla="*/ 2855896 w 9147326"/>
              <a:gd name="connsiteY146" fmla="*/ 3709670 h 6857999"/>
              <a:gd name="connsiteX147" fmla="*/ 2856594 w 9147326"/>
              <a:gd name="connsiteY147" fmla="*/ 3715385 h 6857999"/>
              <a:gd name="connsiteX148" fmla="*/ 2856943 w 9147326"/>
              <a:gd name="connsiteY148" fmla="*/ 3721417 h 6857999"/>
              <a:gd name="connsiteX149" fmla="*/ 2857292 w 9147326"/>
              <a:gd name="connsiteY149" fmla="*/ 3727450 h 6857999"/>
              <a:gd name="connsiteX150" fmla="*/ 2856943 w 9147326"/>
              <a:gd name="connsiteY150" fmla="*/ 3733165 h 6857999"/>
              <a:gd name="connsiteX151" fmla="*/ 2856594 w 9147326"/>
              <a:gd name="connsiteY151" fmla="*/ 3739197 h 6857999"/>
              <a:gd name="connsiteX152" fmla="*/ 2855896 w 9147326"/>
              <a:gd name="connsiteY152" fmla="*/ 3745230 h 6857999"/>
              <a:gd name="connsiteX153" fmla="*/ 2854849 w 9147326"/>
              <a:gd name="connsiteY153" fmla="*/ 3750945 h 6857999"/>
              <a:gd name="connsiteX154" fmla="*/ 2853453 w 9147326"/>
              <a:gd name="connsiteY154" fmla="*/ 3756977 h 6857999"/>
              <a:gd name="connsiteX155" fmla="*/ 2852058 w 9147326"/>
              <a:gd name="connsiteY155" fmla="*/ 3763010 h 6857999"/>
              <a:gd name="connsiteX156" fmla="*/ 2850313 w 9147326"/>
              <a:gd name="connsiteY156" fmla="*/ 3768407 h 6857999"/>
              <a:gd name="connsiteX157" fmla="*/ 2847870 w 9147326"/>
              <a:gd name="connsiteY157" fmla="*/ 3774122 h 6857999"/>
              <a:gd name="connsiteX158" fmla="*/ 2845776 w 9147326"/>
              <a:gd name="connsiteY158" fmla="*/ 3779837 h 6857999"/>
              <a:gd name="connsiteX159" fmla="*/ 2842984 w 9147326"/>
              <a:gd name="connsiteY159" fmla="*/ 3785235 h 6857999"/>
              <a:gd name="connsiteX160" fmla="*/ 2839843 w 9147326"/>
              <a:gd name="connsiteY160" fmla="*/ 3790632 h 6857999"/>
              <a:gd name="connsiteX161" fmla="*/ 2836702 w 9147326"/>
              <a:gd name="connsiteY161" fmla="*/ 3795712 h 6857999"/>
              <a:gd name="connsiteX162" fmla="*/ 2833213 w 9147326"/>
              <a:gd name="connsiteY162" fmla="*/ 3801110 h 6857999"/>
              <a:gd name="connsiteX163" fmla="*/ 2829374 w 9147326"/>
              <a:gd name="connsiteY163" fmla="*/ 3805872 h 6857999"/>
              <a:gd name="connsiteX164" fmla="*/ 2825186 w 9147326"/>
              <a:gd name="connsiteY164" fmla="*/ 3810635 h 6857999"/>
              <a:gd name="connsiteX165" fmla="*/ 2820649 w 9147326"/>
              <a:gd name="connsiteY165" fmla="*/ 3815397 h 6857999"/>
              <a:gd name="connsiteX166" fmla="*/ 2816113 w 9147326"/>
              <a:gd name="connsiteY166" fmla="*/ 3819842 h 6857999"/>
              <a:gd name="connsiteX167" fmla="*/ 2811227 w 9147326"/>
              <a:gd name="connsiteY167" fmla="*/ 3823970 h 6857999"/>
              <a:gd name="connsiteX168" fmla="*/ 2806341 w 9147326"/>
              <a:gd name="connsiteY168" fmla="*/ 3827780 h 6857999"/>
              <a:gd name="connsiteX169" fmla="*/ 2801106 w 9147326"/>
              <a:gd name="connsiteY169" fmla="*/ 3831272 h 6857999"/>
              <a:gd name="connsiteX170" fmla="*/ 2795872 w 9147326"/>
              <a:gd name="connsiteY170" fmla="*/ 3834447 h 6857999"/>
              <a:gd name="connsiteX171" fmla="*/ 2790637 w 9147326"/>
              <a:gd name="connsiteY171" fmla="*/ 3837622 h 6857999"/>
              <a:gd name="connsiteX172" fmla="*/ 2785053 w 9147326"/>
              <a:gd name="connsiteY172" fmla="*/ 3840480 h 6857999"/>
              <a:gd name="connsiteX173" fmla="*/ 2779469 w 9147326"/>
              <a:gd name="connsiteY173" fmla="*/ 3843020 h 6857999"/>
              <a:gd name="connsiteX174" fmla="*/ 2773886 w 9147326"/>
              <a:gd name="connsiteY174" fmla="*/ 3844925 h 6857999"/>
              <a:gd name="connsiteX175" fmla="*/ 2767953 w 9147326"/>
              <a:gd name="connsiteY175" fmla="*/ 3846830 h 6857999"/>
              <a:gd name="connsiteX176" fmla="*/ 2762369 w 9147326"/>
              <a:gd name="connsiteY176" fmla="*/ 3848417 h 6857999"/>
              <a:gd name="connsiteX177" fmla="*/ 2756437 w 9147326"/>
              <a:gd name="connsiteY177" fmla="*/ 3849370 h 6857999"/>
              <a:gd name="connsiteX178" fmla="*/ 2750504 w 9147326"/>
              <a:gd name="connsiteY178" fmla="*/ 3850640 h 6857999"/>
              <a:gd name="connsiteX179" fmla="*/ 2744571 w 9147326"/>
              <a:gd name="connsiteY179" fmla="*/ 3851275 h 6857999"/>
              <a:gd name="connsiteX180" fmla="*/ 2738639 w 9147326"/>
              <a:gd name="connsiteY180" fmla="*/ 3851592 h 6857999"/>
              <a:gd name="connsiteX181" fmla="*/ 2732706 w 9147326"/>
              <a:gd name="connsiteY181" fmla="*/ 3851910 h 6857999"/>
              <a:gd name="connsiteX182" fmla="*/ 2726773 w 9147326"/>
              <a:gd name="connsiteY182" fmla="*/ 3851592 h 6857999"/>
              <a:gd name="connsiteX183" fmla="*/ 2720841 w 9147326"/>
              <a:gd name="connsiteY183" fmla="*/ 3851275 h 6857999"/>
              <a:gd name="connsiteX184" fmla="*/ 2714908 w 9147326"/>
              <a:gd name="connsiteY184" fmla="*/ 3850640 h 6857999"/>
              <a:gd name="connsiteX185" fmla="*/ 2708975 w 9147326"/>
              <a:gd name="connsiteY185" fmla="*/ 3849370 h 6857999"/>
              <a:gd name="connsiteX186" fmla="*/ 2703043 w 9147326"/>
              <a:gd name="connsiteY186" fmla="*/ 3848417 h 6857999"/>
              <a:gd name="connsiteX187" fmla="*/ 2697110 w 9147326"/>
              <a:gd name="connsiteY187" fmla="*/ 3846830 h 6857999"/>
              <a:gd name="connsiteX188" fmla="*/ 2691526 w 9147326"/>
              <a:gd name="connsiteY188" fmla="*/ 3844925 h 6857999"/>
              <a:gd name="connsiteX189" fmla="*/ 2685943 w 9147326"/>
              <a:gd name="connsiteY189" fmla="*/ 3843020 h 6857999"/>
              <a:gd name="connsiteX190" fmla="*/ 2680359 w 9147326"/>
              <a:gd name="connsiteY190" fmla="*/ 3840480 h 6857999"/>
              <a:gd name="connsiteX191" fmla="*/ 2674775 w 9147326"/>
              <a:gd name="connsiteY191" fmla="*/ 3837622 h 6857999"/>
              <a:gd name="connsiteX192" fmla="*/ 2669540 w 9147326"/>
              <a:gd name="connsiteY192" fmla="*/ 3834447 h 6857999"/>
              <a:gd name="connsiteX193" fmla="*/ 2664306 w 9147326"/>
              <a:gd name="connsiteY193" fmla="*/ 3831272 h 6857999"/>
              <a:gd name="connsiteX194" fmla="*/ 2659071 w 9147326"/>
              <a:gd name="connsiteY194" fmla="*/ 3827780 h 6857999"/>
              <a:gd name="connsiteX195" fmla="*/ 2654185 w 9147326"/>
              <a:gd name="connsiteY195" fmla="*/ 3823970 h 6857999"/>
              <a:gd name="connsiteX196" fmla="*/ 2649300 w 9147326"/>
              <a:gd name="connsiteY196" fmla="*/ 3819842 h 6857999"/>
              <a:gd name="connsiteX197" fmla="*/ 2644763 w 9147326"/>
              <a:gd name="connsiteY197" fmla="*/ 3815397 h 6857999"/>
              <a:gd name="connsiteX198" fmla="*/ 2548793 w 9147326"/>
              <a:gd name="connsiteY198" fmla="*/ 3720147 h 6857999"/>
              <a:gd name="connsiteX199" fmla="*/ 2441307 w 9147326"/>
              <a:gd name="connsiteY199" fmla="*/ 3612515 h 6857999"/>
              <a:gd name="connsiteX200" fmla="*/ 2436770 w 9147326"/>
              <a:gd name="connsiteY200" fmla="*/ 3608070 h 6857999"/>
              <a:gd name="connsiteX201" fmla="*/ 2431884 w 9147326"/>
              <a:gd name="connsiteY201" fmla="*/ 3604260 h 6857999"/>
              <a:gd name="connsiteX202" fmla="*/ 2426999 w 9147326"/>
              <a:gd name="connsiteY202" fmla="*/ 3600132 h 6857999"/>
              <a:gd name="connsiteX203" fmla="*/ 2421764 w 9147326"/>
              <a:gd name="connsiteY203" fmla="*/ 3596640 h 6857999"/>
              <a:gd name="connsiteX204" fmla="*/ 2416529 w 9147326"/>
              <a:gd name="connsiteY204" fmla="*/ 3593465 h 6857999"/>
              <a:gd name="connsiteX205" fmla="*/ 2411295 w 9147326"/>
              <a:gd name="connsiteY205" fmla="*/ 3590290 h 6857999"/>
              <a:gd name="connsiteX206" fmla="*/ 2405711 w 9147326"/>
              <a:gd name="connsiteY206" fmla="*/ 3587750 h 6857999"/>
              <a:gd name="connsiteX207" fmla="*/ 2400127 w 9147326"/>
              <a:gd name="connsiteY207" fmla="*/ 3585210 h 6857999"/>
              <a:gd name="connsiteX208" fmla="*/ 2394543 w 9147326"/>
              <a:gd name="connsiteY208" fmla="*/ 3583305 h 6857999"/>
              <a:gd name="connsiteX209" fmla="*/ 2388960 w 9147326"/>
              <a:gd name="connsiteY209" fmla="*/ 3581082 h 6857999"/>
              <a:gd name="connsiteX210" fmla="*/ 2383027 w 9147326"/>
              <a:gd name="connsiteY210" fmla="*/ 3579812 h 6857999"/>
              <a:gd name="connsiteX211" fmla="*/ 2377094 w 9147326"/>
              <a:gd name="connsiteY211" fmla="*/ 3578225 h 6857999"/>
              <a:gd name="connsiteX212" fmla="*/ 2371162 w 9147326"/>
              <a:gd name="connsiteY212" fmla="*/ 3577272 h 6857999"/>
              <a:gd name="connsiteX213" fmla="*/ 2365229 w 9147326"/>
              <a:gd name="connsiteY213" fmla="*/ 3576637 h 6857999"/>
              <a:gd name="connsiteX214" fmla="*/ 2358947 w 9147326"/>
              <a:gd name="connsiteY214" fmla="*/ 3576320 h 6857999"/>
              <a:gd name="connsiteX215" fmla="*/ 2353015 w 9147326"/>
              <a:gd name="connsiteY215" fmla="*/ 3576320 h 6857999"/>
              <a:gd name="connsiteX216" fmla="*/ 2347082 w 9147326"/>
              <a:gd name="connsiteY216" fmla="*/ 3576320 h 6857999"/>
              <a:gd name="connsiteX217" fmla="*/ 2341149 w 9147326"/>
              <a:gd name="connsiteY217" fmla="*/ 3576637 h 6857999"/>
              <a:gd name="connsiteX218" fmla="*/ 2335217 w 9147326"/>
              <a:gd name="connsiteY218" fmla="*/ 3577272 h 6857999"/>
              <a:gd name="connsiteX219" fmla="*/ 2329284 w 9147326"/>
              <a:gd name="connsiteY219" fmla="*/ 3578225 h 6857999"/>
              <a:gd name="connsiteX220" fmla="*/ 2323351 w 9147326"/>
              <a:gd name="connsiteY220" fmla="*/ 3579812 h 6857999"/>
              <a:gd name="connsiteX221" fmla="*/ 2317419 w 9147326"/>
              <a:gd name="connsiteY221" fmla="*/ 3581082 h 6857999"/>
              <a:gd name="connsiteX222" fmla="*/ 2311835 w 9147326"/>
              <a:gd name="connsiteY222" fmla="*/ 3583305 h 6857999"/>
              <a:gd name="connsiteX223" fmla="*/ 2306251 w 9147326"/>
              <a:gd name="connsiteY223" fmla="*/ 3585210 h 6857999"/>
              <a:gd name="connsiteX224" fmla="*/ 2300668 w 9147326"/>
              <a:gd name="connsiteY224" fmla="*/ 3587750 h 6857999"/>
              <a:gd name="connsiteX225" fmla="*/ 2295084 w 9147326"/>
              <a:gd name="connsiteY225" fmla="*/ 3590290 h 6857999"/>
              <a:gd name="connsiteX226" fmla="*/ 2289849 w 9147326"/>
              <a:gd name="connsiteY226" fmla="*/ 3593465 h 6857999"/>
              <a:gd name="connsiteX227" fmla="*/ 2284614 w 9147326"/>
              <a:gd name="connsiteY227" fmla="*/ 3596640 h 6857999"/>
              <a:gd name="connsiteX228" fmla="*/ 2279380 w 9147326"/>
              <a:gd name="connsiteY228" fmla="*/ 3600450 h 6857999"/>
              <a:gd name="connsiteX229" fmla="*/ 2274494 w 9147326"/>
              <a:gd name="connsiteY229" fmla="*/ 3604260 h 6857999"/>
              <a:gd name="connsiteX230" fmla="*/ 2269608 w 9147326"/>
              <a:gd name="connsiteY230" fmla="*/ 3608070 h 6857999"/>
              <a:gd name="connsiteX231" fmla="*/ 2265071 w 9147326"/>
              <a:gd name="connsiteY231" fmla="*/ 3612515 h 6857999"/>
              <a:gd name="connsiteX232" fmla="*/ 2261232 w 9147326"/>
              <a:gd name="connsiteY232" fmla="*/ 3616325 h 6857999"/>
              <a:gd name="connsiteX233" fmla="*/ 2258092 w 9147326"/>
              <a:gd name="connsiteY233" fmla="*/ 3620135 h 6857999"/>
              <a:gd name="connsiteX234" fmla="*/ 2251810 w 9147326"/>
              <a:gd name="connsiteY234" fmla="*/ 3628390 h 6857999"/>
              <a:gd name="connsiteX235" fmla="*/ 2246226 w 9147326"/>
              <a:gd name="connsiteY235" fmla="*/ 3636327 h 6857999"/>
              <a:gd name="connsiteX236" fmla="*/ 2241690 w 9147326"/>
              <a:gd name="connsiteY236" fmla="*/ 3644900 h 6857999"/>
              <a:gd name="connsiteX237" fmla="*/ 2237502 w 9147326"/>
              <a:gd name="connsiteY237" fmla="*/ 3654107 h 6857999"/>
              <a:gd name="connsiteX238" fmla="*/ 2234361 w 9147326"/>
              <a:gd name="connsiteY238" fmla="*/ 3663315 h 6857999"/>
              <a:gd name="connsiteX239" fmla="*/ 2231918 w 9147326"/>
              <a:gd name="connsiteY239" fmla="*/ 3672522 h 6857999"/>
              <a:gd name="connsiteX240" fmla="*/ 2230173 w 9147326"/>
              <a:gd name="connsiteY240" fmla="*/ 3682047 h 6857999"/>
              <a:gd name="connsiteX241" fmla="*/ 2229126 w 9147326"/>
              <a:gd name="connsiteY241" fmla="*/ 3691572 h 6857999"/>
              <a:gd name="connsiteX242" fmla="*/ 2228777 w 9147326"/>
              <a:gd name="connsiteY242" fmla="*/ 3701097 h 6857999"/>
              <a:gd name="connsiteX243" fmla="*/ 2229475 w 9147326"/>
              <a:gd name="connsiteY243" fmla="*/ 3710622 h 6857999"/>
              <a:gd name="connsiteX244" fmla="*/ 2230522 w 9147326"/>
              <a:gd name="connsiteY244" fmla="*/ 3720465 h 6857999"/>
              <a:gd name="connsiteX245" fmla="*/ 2232616 w 9147326"/>
              <a:gd name="connsiteY245" fmla="*/ 3729672 h 6857999"/>
              <a:gd name="connsiteX246" fmla="*/ 2235059 w 9147326"/>
              <a:gd name="connsiteY246" fmla="*/ 3739197 h 6857999"/>
              <a:gd name="connsiteX247" fmla="*/ 2238549 w 9147326"/>
              <a:gd name="connsiteY247" fmla="*/ 3748405 h 6857999"/>
              <a:gd name="connsiteX248" fmla="*/ 2242736 w 9147326"/>
              <a:gd name="connsiteY248" fmla="*/ 3756977 h 6857999"/>
              <a:gd name="connsiteX249" fmla="*/ 2534136 w 9147326"/>
              <a:gd name="connsiteY249" fmla="*/ 4048442 h 6857999"/>
              <a:gd name="connsiteX250" fmla="*/ 2538673 w 9147326"/>
              <a:gd name="connsiteY250" fmla="*/ 4052887 h 6857999"/>
              <a:gd name="connsiteX251" fmla="*/ 2542860 w 9147326"/>
              <a:gd name="connsiteY251" fmla="*/ 4057967 h 6857999"/>
              <a:gd name="connsiteX252" fmla="*/ 2546699 w 9147326"/>
              <a:gd name="connsiteY252" fmla="*/ 4062730 h 6857999"/>
              <a:gd name="connsiteX253" fmla="*/ 2550189 w 9147326"/>
              <a:gd name="connsiteY253" fmla="*/ 4067810 h 6857999"/>
              <a:gd name="connsiteX254" fmla="*/ 2553330 w 9147326"/>
              <a:gd name="connsiteY254" fmla="*/ 4073207 h 6857999"/>
              <a:gd name="connsiteX255" fmla="*/ 2556471 w 9147326"/>
              <a:gd name="connsiteY255" fmla="*/ 4078287 h 6857999"/>
              <a:gd name="connsiteX256" fmla="*/ 2559262 w 9147326"/>
              <a:gd name="connsiteY256" fmla="*/ 4084002 h 6857999"/>
              <a:gd name="connsiteX257" fmla="*/ 2561705 w 9147326"/>
              <a:gd name="connsiteY257" fmla="*/ 4089717 h 6857999"/>
              <a:gd name="connsiteX258" fmla="*/ 2563799 w 9147326"/>
              <a:gd name="connsiteY258" fmla="*/ 4095115 h 6857999"/>
              <a:gd name="connsiteX259" fmla="*/ 2565544 w 9147326"/>
              <a:gd name="connsiteY259" fmla="*/ 4100830 h 6857999"/>
              <a:gd name="connsiteX260" fmla="*/ 2566940 w 9147326"/>
              <a:gd name="connsiteY260" fmla="*/ 4106862 h 6857999"/>
              <a:gd name="connsiteX261" fmla="*/ 2568336 w 9147326"/>
              <a:gd name="connsiteY261" fmla="*/ 4112577 h 6857999"/>
              <a:gd name="connsiteX262" fmla="*/ 2569383 w 9147326"/>
              <a:gd name="connsiteY262" fmla="*/ 4118610 h 6857999"/>
              <a:gd name="connsiteX263" fmla="*/ 2570081 w 9147326"/>
              <a:gd name="connsiteY263" fmla="*/ 4124642 h 6857999"/>
              <a:gd name="connsiteX264" fmla="*/ 2570430 w 9147326"/>
              <a:gd name="connsiteY264" fmla="*/ 4130357 h 6857999"/>
              <a:gd name="connsiteX265" fmla="*/ 2570779 w 9147326"/>
              <a:gd name="connsiteY265" fmla="*/ 4136390 h 6857999"/>
              <a:gd name="connsiteX266" fmla="*/ 2570430 w 9147326"/>
              <a:gd name="connsiteY266" fmla="*/ 4142422 h 6857999"/>
              <a:gd name="connsiteX267" fmla="*/ 2570081 w 9147326"/>
              <a:gd name="connsiteY267" fmla="*/ 4148137 h 6857999"/>
              <a:gd name="connsiteX268" fmla="*/ 2569383 w 9147326"/>
              <a:gd name="connsiteY268" fmla="*/ 4154170 h 6857999"/>
              <a:gd name="connsiteX269" fmla="*/ 2568336 w 9147326"/>
              <a:gd name="connsiteY269" fmla="*/ 4160202 h 6857999"/>
              <a:gd name="connsiteX270" fmla="*/ 2566940 w 9147326"/>
              <a:gd name="connsiteY270" fmla="*/ 4165917 h 6857999"/>
              <a:gd name="connsiteX271" fmla="*/ 2565544 w 9147326"/>
              <a:gd name="connsiteY271" fmla="*/ 4171632 h 6857999"/>
              <a:gd name="connsiteX272" fmla="*/ 2563799 w 9147326"/>
              <a:gd name="connsiteY272" fmla="*/ 4177665 h 6857999"/>
              <a:gd name="connsiteX273" fmla="*/ 2561705 w 9147326"/>
              <a:gd name="connsiteY273" fmla="*/ 4183062 h 6857999"/>
              <a:gd name="connsiteX274" fmla="*/ 2559262 w 9147326"/>
              <a:gd name="connsiteY274" fmla="*/ 4188777 h 6857999"/>
              <a:gd name="connsiteX275" fmla="*/ 2556471 w 9147326"/>
              <a:gd name="connsiteY275" fmla="*/ 4194175 h 6857999"/>
              <a:gd name="connsiteX276" fmla="*/ 2553330 w 9147326"/>
              <a:gd name="connsiteY276" fmla="*/ 4199572 h 6857999"/>
              <a:gd name="connsiteX277" fmla="*/ 2550189 w 9147326"/>
              <a:gd name="connsiteY277" fmla="*/ 4204652 h 6857999"/>
              <a:gd name="connsiteX278" fmla="*/ 2546699 w 9147326"/>
              <a:gd name="connsiteY278" fmla="*/ 4210050 h 6857999"/>
              <a:gd name="connsiteX279" fmla="*/ 2542860 w 9147326"/>
              <a:gd name="connsiteY279" fmla="*/ 4214812 h 6857999"/>
              <a:gd name="connsiteX280" fmla="*/ 2538673 w 9147326"/>
              <a:gd name="connsiteY280" fmla="*/ 4219892 h 6857999"/>
              <a:gd name="connsiteX281" fmla="*/ 2534136 w 9147326"/>
              <a:gd name="connsiteY281" fmla="*/ 4224337 h 6857999"/>
              <a:gd name="connsiteX282" fmla="*/ 2529599 w 9147326"/>
              <a:gd name="connsiteY282" fmla="*/ 4228782 h 6857999"/>
              <a:gd name="connsiteX283" fmla="*/ 2524713 w 9147326"/>
              <a:gd name="connsiteY283" fmla="*/ 4232592 h 6857999"/>
              <a:gd name="connsiteX284" fmla="*/ 2519828 w 9147326"/>
              <a:gd name="connsiteY284" fmla="*/ 4236402 h 6857999"/>
              <a:gd name="connsiteX285" fmla="*/ 2514942 w 9147326"/>
              <a:gd name="connsiteY285" fmla="*/ 4239895 h 6857999"/>
              <a:gd name="connsiteX286" fmla="*/ 2509707 w 9147326"/>
              <a:gd name="connsiteY286" fmla="*/ 4243387 h 6857999"/>
              <a:gd name="connsiteX287" fmla="*/ 2504472 w 9147326"/>
              <a:gd name="connsiteY287" fmla="*/ 4246245 h 6857999"/>
              <a:gd name="connsiteX288" fmla="*/ 2498889 w 9147326"/>
              <a:gd name="connsiteY288" fmla="*/ 4249102 h 6857999"/>
              <a:gd name="connsiteX289" fmla="*/ 2493654 w 9147326"/>
              <a:gd name="connsiteY289" fmla="*/ 4251642 h 6857999"/>
              <a:gd name="connsiteX290" fmla="*/ 2488070 w 9147326"/>
              <a:gd name="connsiteY290" fmla="*/ 4253547 h 6857999"/>
              <a:gd name="connsiteX291" fmla="*/ 2482138 w 9147326"/>
              <a:gd name="connsiteY291" fmla="*/ 4255452 h 6857999"/>
              <a:gd name="connsiteX292" fmla="*/ 2476554 w 9147326"/>
              <a:gd name="connsiteY292" fmla="*/ 4257040 h 6857999"/>
              <a:gd name="connsiteX293" fmla="*/ 2470621 w 9147326"/>
              <a:gd name="connsiteY293" fmla="*/ 4258627 h 6857999"/>
              <a:gd name="connsiteX294" fmla="*/ 2465038 w 9147326"/>
              <a:gd name="connsiteY294" fmla="*/ 4259262 h 6857999"/>
              <a:gd name="connsiteX295" fmla="*/ 2459105 w 9147326"/>
              <a:gd name="connsiteY295" fmla="*/ 4260215 h 6857999"/>
              <a:gd name="connsiteX296" fmla="*/ 2453172 w 9147326"/>
              <a:gd name="connsiteY296" fmla="*/ 4260532 h 6857999"/>
              <a:gd name="connsiteX297" fmla="*/ 2447240 w 9147326"/>
              <a:gd name="connsiteY297" fmla="*/ 4260532 h 6857999"/>
              <a:gd name="connsiteX298" fmla="*/ 5052034 w 9147326"/>
              <a:gd name="connsiteY298" fmla="*/ 6857999 h 6857999"/>
              <a:gd name="connsiteX299" fmla="*/ 9147326 w 9147326"/>
              <a:gd name="connsiteY299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</a:cxnLst>
            <a:rect l="l" t="t" r="r" b="b"/>
            <a:pathLst>
              <a:path w="9147326" h="6857999">
                <a:moveTo>
                  <a:pt x="9147326" y="0"/>
                </a:moveTo>
                <a:lnTo>
                  <a:pt x="0" y="0"/>
                </a:lnTo>
                <a:lnTo>
                  <a:pt x="0" y="117731"/>
                </a:lnTo>
                <a:lnTo>
                  <a:pt x="2563450" y="2678112"/>
                </a:lnTo>
                <a:lnTo>
                  <a:pt x="2567987" y="2682875"/>
                </a:lnTo>
                <a:lnTo>
                  <a:pt x="2572175" y="2687320"/>
                </a:lnTo>
                <a:lnTo>
                  <a:pt x="2576014" y="2692717"/>
                </a:lnTo>
                <a:lnTo>
                  <a:pt x="2579503" y="2697480"/>
                </a:lnTo>
                <a:lnTo>
                  <a:pt x="2582644" y="2702877"/>
                </a:lnTo>
                <a:lnTo>
                  <a:pt x="2585785" y="2708275"/>
                </a:lnTo>
                <a:lnTo>
                  <a:pt x="2588577" y="2713672"/>
                </a:lnTo>
                <a:lnTo>
                  <a:pt x="2591020" y="2719070"/>
                </a:lnTo>
                <a:lnTo>
                  <a:pt x="2593114" y="2725102"/>
                </a:lnTo>
                <a:lnTo>
                  <a:pt x="2594859" y="2730817"/>
                </a:lnTo>
                <a:lnTo>
                  <a:pt x="2596254" y="2736532"/>
                </a:lnTo>
                <a:lnTo>
                  <a:pt x="2597650" y="2742565"/>
                </a:lnTo>
                <a:lnTo>
                  <a:pt x="2598697" y="2748280"/>
                </a:lnTo>
                <a:cubicBezTo>
                  <a:pt x="2598930" y="2750185"/>
                  <a:pt x="2599162" y="2752090"/>
                  <a:pt x="2599395" y="2753995"/>
                </a:cubicBezTo>
                <a:cubicBezTo>
                  <a:pt x="2599511" y="2756112"/>
                  <a:pt x="2599628" y="2758228"/>
                  <a:pt x="2599744" y="2760345"/>
                </a:cubicBezTo>
                <a:cubicBezTo>
                  <a:pt x="2599860" y="2762356"/>
                  <a:pt x="2599977" y="2764366"/>
                  <a:pt x="2600093" y="2766377"/>
                </a:cubicBezTo>
                <a:cubicBezTo>
                  <a:pt x="2599977" y="2768282"/>
                  <a:pt x="2599860" y="2770187"/>
                  <a:pt x="2599744" y="2772092"/>
                </a:cubicBezTo>
                <a:cubicBezTo>
                  <a:pt x="2599628" y="2774103"/>
                  <a:pt x="2599511" y="2776114"/>
                  <a:pt x="2599395" y="2778125"/>
                </a:cubicBezTo>
                <a:cubicBezTo>
                  <a:pt x="2599162" y="2780136"/>
                  <a:pt x="2598930" y="2782146"/>
                  <a:pt x="2598697" y="2784157"/>
                </a:cubicBezTo>
                <a:lnTo>
                  <a:pt x="2597650" y="2790190"/>
                </a:lnTo>
                <a:lnTo>
                  <a:pt x="2596254" y="2795905"/>
                </a:lnTo>
                <a:lnTo>
                  <a:pt x="2594859" y="2801620"/>
                </a:lnTo>
                <a:lnTo>
                  <a:pt x="2593114" y="2807335"/>
                </a:lnTo>
                <a:lnTo>
                  <a:pt x="2591020" y="2813050"/>
                </a:lnTo>
                <a:lnTo>
                  <a:pt x="2588577" y="2818765"/>
                </a:lnTo>
                <a:lnTo>
                  <a:pt x="2585785" y="2824162"/>
                </a:lnTo>
                <a:lnTo>
                  <a:pt x="2582644" y="2829560"/>
                </a:lnTo>
                <a:lnTo>
                  <a:pt x="2579503" y="2834640"/>
                </a:lnTo>
                <a:lnTo>
                  <a:pt x="2576014" y="2840037"/>
                </a:lnTo>
                <a:lnTo>
                  <a:pt x="2572175" y="2844800"/>
                </a:lnTo>
                <a:lnTo>
                  <a:pt x="2567987" y="2849562"/>
                </a:lnTo>
                <a:lnTo>
                  <a:pt x="2563450" y="2854325"/>
                </a:lnTo>
                <a:lnTo>
                  <a:pt x="2558913" y="2858770"/>
                </a:lnTo>
                <a:lnTo>
                  <a:pt x="2554028" y="2862580"/>
                </a:lnTo>
                <a:lnTo>
                  <a:pt x="2549142" y="2866390"/>
                </a:lnTo>
                <a:lnTo>
                  <a:pt x="2543907" y="2870200"/>
                </a:lnTo>
                <a:lnTo>
                  <a:pt x="2538673" y="2873375"/>
                </a:lnTo>
                <a:lnTo>
                  <a:pt x="2533438" y="2876550"/>
                </a:lnTo>
                <a:lnTo>
                  <a:pt x="2527854" y="2879090"/>
                </a:lnTo>
                <a:lnTo>
                  <a:pt x="2522270" y="2881312"/>
                </a:lnTo>
                <a:lnTo>
                  <a:pt x="2516687" y="2883535"/>
                </a:lnTo>
                <a:lnTo>
                  <a:pt x="2510754" y="2885757"/>
                </a:lnTo>
                <a:lnTo>
                  <a:pt x="2505170" y="2887027"/>
                </a:lnTo>
                <a:lnTo>
                  <a:pt x="2499238" y="2888297"/>
                </a:lnTo>
                <a:lnTo>
                  <a:pt x="2493305" y="2889567"/>
                </a:lnTo>
                <a:lnTo>
                  <a:pt x="2487372" y="2890202"/>
                </a:lnTo>
                <a:lnTo>
                  <a:pt x="2481440" y="2890520"/>
                </a:lnTo>
                <a:lnTo>
                  <a:pt x="2475507" y="2890520"/>
                </a:lnTo>
                <a:lnTo>
                  <a:pt x="2469574" y="2890520"/>
                </a:lnTo>
                <a:lnTo>
                  <a:pt x="2463642" y="2890202"/>
                </a:lnTo>
                <a:lnTo>
                  <a:pt x="2457709" y="2889567"/>
                </a:lnTo>
                <a:lnTo>
                  <a:pt x="2451776" y="2888297"/>
                </a:lnTo>
                <a:lnTo>
                  <a:pt x="2445844" y="2887027"/>
                </a:lnTo>
                <a:lnTo>
                  <a:pt x="2439911" y="2885757"/>
                </a:lnTo>
                <a:lnTo>
                  <a:pt x="2434327" y="2883535"/>
                </a:lnTo>
                <a:lnTo>
                  <a:pt x="2428744" y="2881312"/>
                </a:lnTo>
                <a:lnTo>
                  <a:pt x="2423160" y="2879090"/>
                </a:lnTo>
                <a:lnTo>
                  <a:pt x="2417576" y="2876550"/>
                </a:lnTo>
                <a:lnTo>
                  <a:pt x="2412341" y="2873375"/>
                </a:lnTo>
                <a:lnTo>
                  <a:pt x="2407107" y="2870200"/>
                </a:lnTo>
                <a:lnTo>
                  <a:pt x="2401872" y="2866390"/>
                </a:lnTo>
                <a:lnTo>
                  <a:pt x="2396986" y="2862580"/>
                </a:lnTo>
                <a:lnTo>
                  <a:pt x="2392101" y="2858770"/>
                </a:lnTo>
                <a:lnTo>
                  <a:pt x="2387564" y="2854325"/>
                </a:lnTo>
                <a:lnTo>
                  <a:pt x="2273098" y="2740025"/>
                </a:lnTo>
                <a:lnTo>
                  <a:pt x="2268212" y="2735580"/>
                </a:lnTo>
                <a:lnTo>
                  <a:pt x="2263326" y="2731452"/>
                </a:lnTo>
                <a:lnTo>
                  <a:pt x="2258441" y="2727642"/>
                </a:lnTo>
                <a:lnTo>
                  <a:pt x="2253555" y="2724150"/>
                </a:lnTo>
                <a:lnTo>
                  <a:pt x="2248320" y="2720975"/>
                </a:lnTo>
                <a:lnTo>
                  <a:pt x="2242736" y="2717800"/>
                </a:lnTo>
                <a:lnTo>
                  <a:pt x="2237502" y="2715260"/>
                </a:lnTo>
                <a:lnTo>
                  <a:pt x="2231918" y="2713037"/>
                </a:lnTo>
                <a:lnTo>
                  <a:pt x="2225986" y="2710497"/>
                </a:lnTo>
                <a:lnTo>
                  <a:pt x="2220402" y="2708592"/>
                </a:lnTo>
                <a:lnTo>
                  <a:pt x="2214469" y="2707322"/>
                </a:lnTo>
                <a:lnTo>
                  <a:pt x="2208536" y="2706052"/>
                </a:lnTo>
                <a:lnTo>
                  <a:pt x="2202953" y="2704782"/>
                </a:lnTo>
                <a:lnTo>
                  <a:pt x="2196671" y="2704147"/>
                </a:lnTo>
                <a:lnTo>
                  <a:pt x="2190738" y="2703830"/>
                </a:lnTo>
                <a:lnTo>
                  <a:pt x="2184806" y="2703512"/>
                </a:lnTo>
                <a:lnTo>
                  <a:pt x="2178873" y="2703830"/>
                </a:lnTo>
                <a:lnTo>
                  <a:pt x="2172940" y="2704147"/>
                </a:lnTo>
                <a:lnTo>
                  <a:pt x="2167008" y="2704782"/>
                </a:lnTo>
                <a:lnTo>
                  <a:pt x="2161075" y="2706052"/>
                </a:lnTo>
                <a:lnTo>
                  <a:pt x="2155142" y="2707322"/>
                </a:lnTo>
                <a:lnTo>
                  <a:pt x="2149559" y="2708592"/>
                </a:lnTo>
                <a:lnTo>
                  <a:pt x="2143626" y="2710497"/>
                </a:lnTo>
                <a:lnTo>
                  <a:pt x="2138042" y="2713037"/>
                </a:lnTo>
                <a:lnTo>
                  <a:pt x="2132458" y="2715260"/>
                </a:lnTo>
                <a:lnTo>
                  <a:pt x="2126875" y="2717800"/>
                </a:lnTo>
                <a:lnTo>
                  <a:pt x="2121640" y="2720975"/>
                </a:lnTo>
                <a:lnTo>
                  <a:pt x="2116406" y="2724150"/>
                </a:lnTo>
                <a:lnTo>
                  <a:pt x="2111171" y="2727642"/>
                </a:lnTo>
                <a:lnTo>
                  <a:pt x="2106285" y="2731452"/>
                </a:lnTo>
                <a:lnTo>
                  <a:pt x="2101399" y="2735580"/>
                </a:lnTo>
                <a:lnTo>
                  <a:pt x="2096862" y="2740025"/>
                </a:lnTo>
                <a:lnTo>
                  <a:pt x="2092326" y="2744787"/>
                </a:lnTo>
                <a:lnTo>
                  <a:pt x="2088487" y="2749550"/>
                </a:lnTo>
                <a:lnTo>
                  <a:pt x="2084299" y="2754312"/>
                </a:lnTo>
                <a:lnTo>
                  <a:pt x="2080810" y="2759710"/>
                </a:lnTo>
                <a:lnTo>
                  <a:pt x="2077320" y="2764790"/>
                </a:lnTo>
                <a:lnTo>
                  <a:pt x="2074179" y="2770187"/>
                </a:lnTo>
                <a:lnTo>
                  <a:pt x="2071736" y="2775585"/>
                </a:lnTo>
                <a:lnTo>
                  <a:pt x="2069293" y="2781300"/>
                </a:lnTo>
                <a:lnTo>
                  <a:pt x="2066850" y="2787015"/>
                </a:lnTo>
                <a:lnTo>
                  <a:pt x="2065105" y="2792730"/>
                </a:lnTo>
                <a:lnTo>
                  <a:pt x="2063709" y="2798445"/>
                </a:lnTo>
                <a:lnTo>
                  <a:pt x="2062314" y="2804477"/>
                </a:lnTo>
                <a:lnTo>
                  <a:pt x="2061266" y="2810192"/>
                </a:lnTo>
                <a:cubicBezTo>
                  <a:pt x="2061033" y="2812203"/>
                  <a:pt x="2060801" y="2814214"/>
                  <a:pt x="2060568" y="2816225"/>
                </a:cubicBezTo>
                <a:lnTo>
                  <a:pt x="2060220" y="2822257"/>
                </a:lnTo>
                <a:cubicBezTo>
                  <a:pt x="2060103" y="2824162"/>
                  <a:pt x="2059987" y="2826067"/>
                  <a:pt x="2059870" y="2827972"/>
                </a:cubicBezTo>
                <a:cubicBezTo>
                  <a:pt x="2059987" y="2829983"/>
                  <a:pt x="2060103" y="2831994"/>
                  <a:pt x="2060220" y="2834005"/>
                </a:cubicBezTo>
                <a:lnTo>
                  <a:pt x="2060568" y="2840037"/>
                </a:lnTo>
                <a:cubicBezTo>
                  <a:pt x="2060801" y="2841942"/>
                  <a:pt x="2061033" y="2843847"/>
                  <a:pt x="2061266" y="2845752"/>
                </a:cubicBezTo>
                <a:lnTo>
                  <a:pt x="2062314" y="2851785"/>
                </a:lnTo>
                <a:lnTo>
                  <a:pt x="2063709" y="2857817"/>
                </a:lnTo>
                <a:lnTo>
                  <a:pt x="2065105" y="2863532"/>
                </a:lnTo>
                <a:lnTo>
                  <a:pt x="2066850" y="2869247"/>
                </a:lnTo>
                <a:lnTo>
                  <a:pt x="2069293" y="2875280"/>
                </a:lnTo>
                <a:lnTo>
                  <a:pt x="2071736" y="2880677"/>
                </a:lnTo>
                <a:lnTo>
                  <a:pt x="2074179" y="2886075"/>
                </a:lnTo>
                <a:lnTo>
                  <a:pt x="2077320" y="2891472"/>
                </a:lnTo>
                <a:lnTo>
                  <a:pt x="2080810" y="2896870"/>
                </a:lnTo>
                <a:lnTo>
                  <a:pt x="2084299" y="2901632"/>
                </a:lnTo>
                <a:lnTo>
                  <a:pt x="2088487" y="2906712"/>
                </a:lnTo>
                <a:lnTo>
                  <a:pt x="2092326" y="2911475"/>
                </a:lnTo>
                <a:lnTo>
                  <a:pt x="2096862" y="2916237"/>
                </a:lnTo>
                <a:lnTo>
                  <a:pt x="2820649" y="3639502"/>
                </a:lnTo>
                <a:lnTo>
                  <a:pt x="2825186" y="3643947"/>
                </a:lnTo>
                <a:lnTo>
                  <a:pt x="2829374" y="3648710"/>
                </a:lnTo>
                <a:lnTo>
                  <a:pt x="2833213" y="3653790"/>
                </a:lnTo>
                <a:lnTo>
                  <a:pt x="2836702" y="3658870"/>
                </a:lnTo>
                <a:lnTo>
                  <a:pt x="2839843" y="3664267"/>
                </a:lnTo>
                <a:lnTo>
                  <a:pt x="2842984" y="3669347"/>
                </a:lnTo>
                <a:lnTo>
                  <a:pt x="2845776" y="3675062"/>
                </a:lnTo>
                <a:lnTo>
                  <a:pt x="2847870" y="3680460"/>
                </a:lnTo>
                <a:lnTo>
                  <a:pt x="2850313" y="3686175"/>
                </a:lnTo>
                <a:lnTo>
                  <a:pt x="2852058" y="3691890"/>
                </a:lnTo>
                <a:lnTo>
                  <a:pt x="2853453" y="3697605"/>
                </a:lnTo>
                <a:lnTo>
                  <a:pt x="2854849" y="3703637"/>
                </a:lnTo>
                <a:lnTo>
                  <a:pt x="2855896" y="3709670"/>
                </a:lnTo>
                <a:cubicBezTo>
                  <a:pt x="2856129" y="3711575"/>
                  <a:pt x="2856361" y="3713480"/>
                  <a:pt x="2856594" y="3715385"/>
                </a:cubicBezTo>
                <a:cubicBezTo>
                  <a:pt x="2856710" y="3717396"/>
                  <a:pt x="2856827" y="3719406"/>
                  <a:pt x="2856943" y="3721417"/>
                </a:cubicBezTo>
                <a:cubicBezTo>
                  <a:pt x="2857059" y="3723428"/>
                  <a:pt x="2857176" y="3725439"/>
                  <a:pt x="2857292" y="3727450"/>
                </a:cubicBezTo>
                <a:cubicBezTo>
                  <a:pt x="2857176" y="3729355"/>
                  <a:pt x="2857059" y="3731260"/>
                  <a:pt x="2856943" y="3733165"/>
                </a:cubicBezTo>
                <a:cubicBezTo>
                  <a:pt x="2856827" y="3735176"/>
                  <a:pt x="2856710" y="3737186"/>
                  <a:pt x="2856594" y="3739197"/>
                </a:cubicBezTo>
                <a:cubicBezTo>
                  <a:pt x="2856361" y="3741208"/>
                  <a:pt x="2856129" y="3743219"/>
                  <a:pt x="2855896" y="3745230"/>
                </a:cubicBezTo>
                <a:lnTo>
                  <a:pt x="2854849" y="3750945"/>
                </a:lnTo>
                <a:lnTo>
                  <a:pt x="2853453" y="3756977"/>
                </a:lnTo>
                <a:lnTo>
                  <a:pt x="2852058" y="3763010"/>
                </a:lnTo>
                <a:lnTo>
                  <a:pt x="2850313" y="3768407"/>
                </a:lnTo>
                <a:lnTo>
                  <a:pt x="2847870" y="3774122"/>
                </a:lnTo>
                <a:lnTo>
                  <a:pt x="2845776" y="3779837"/>
                </a:lnTo>
                <a:lnTo>
                  <a:pt x="2842984" y="3785235"/>
                </a:lnTo>
                <a:lnTo>
                  <a:pt x="2839843" y="3790632"/>
                </a:lnTo>
                <a:lnTo>
                  <a:pt x="2836702" y="3795712"/>
                </a:lnTo>
                <a:lnTo>
                  <a:pt x="2833213" y="3801110"/>
                </a:lnTo>
                <a:lnTo>
                  <a:pt x="2829374" y="3805872"/>
                </a:lnTo>
                <a:lnTo>
                  <a:pt x="2825186" y="3810635"/>
                </a:lnTo>
                <a:lnTo>
                  <a:pt x="2820649" y="3815397"/>
                </a:lnTo>
                <a:lnTo>
                  <a:pt x="2816113" y="3819842"/>
                </a:lnTo>
                <a:lnTo>
                  <a:pt x="2811227" y="3823970"/>
                </a:lnTo>
                <a:lnTo>
                  <a:pt x="2806341" y="3827780"/>
                </a:lnTo>
                <a:lnTo>
                  <a:pt x="2801106" y="3831272"/>
                </a:lnTo>
                <a:lnTo>
                  <a:pt x="2795872" y="3834447"/>
                </a:lnTo>
                <a:lnTo>
                  <a:pt x="2790637" y="3837622"/>
                </a:lnTo>
                <a:lnTo>
                  <a:pt x="2785053" y="3840480"/>
                </a:lnTo>
                <a:lnTo>
                  <a:pt x="2779469" y="3843020"/>
                </a:lnTo>
                <a:lnTo>
                  <a:pt x="2773886" y="3844925"/>
                </a:lnTo>
                <a:lnTo>
                  <a:pt x="2767953" y="3846830"/>
                </a:lnTo>
                <a:lnTo>
                  <a:pt x="2762369" y="3848417"/>
                </a:lnTo>
                <a:lnTo>
                  <a:pt x="2756437" y="3849370"/>
                </a:lnTo>
                <a:lnTo>
                  <a:pt x="2750504" y="3850640"/>
                </a:lnTo>
                <a:lnTo>
                  <a:pt x="2744571" y="3851275"/>
                </a:lnTo>
                <a:lnTo>
                  <a:pt x="2738639" y="3851592"/>
                </a:lnTo>
                <a:lnTo>
                  <a:pt x="2732706" y="3851910"/>
                </a:lnTo>
                <a:lnTo>
                  <a:pt x="2726773" y="3851592"/>
                </a:lnTo>
                <a:lnTo>
                  <a:pt x="2720841" y="3851275"/>
                </a:lnTo>
                <a:lnTo>
                  <a:pt x="2714908" y="3850640"/>
                </a:lnTo>
                <a:lnTo>
                  <a:pt x="2708975" y="3849370"/>
                </a:lnTo>
                <a:lnTo>
                  <a:pt x="2703043" y="3848417"/>
                </a:lnTo>
                <a:lnTo>
                  <a:pt x="2697110" y="3846830"/>
                </a:lnTo>
                <a:lnTo>
                  <a:pt x="2691526" y="3844925"/>
                </a:lnTo>
                <a:lnTo>
                  <a:pt x="2685943" y="3843020"/>
                </a:lnTo>
                <a:lnTo>
                  <a:pt x="2680359" y="3840480"/>
                </a:lnTo>
                <a:lnTo>
                  <a:pt x="2674775" y="3837622"/>
                </a:lnTo>
                <a:lnTo>
                  <a:pt x="2669540" y="3834447"/>
                </a:lnTo>
                <a:lnTo>
                  <a:pt x="2664306" y="3831272"/>
                </a:lnTo>
                <a:lnTo>
                  <a:pt x="2659071" y="3827780"/>
                </a:lnTo>
                <a:lnTo>
                  <a:pt x="2654185" y="3823970"/>
                </a:lnTo>
                <a:lnTo>
                  <a:pt x="2649300" y="3819842"/>
                </a:lnTo>
                <a:lnTo>
                  <a:pt x="2644763" y="3815397"/>
                </a:lnTo>
                <a:lnTo>
                  <a:pt x="2548793" y="3720147"/>
                </a:lnTo>
                <a:lnTo>
                  <a:pt x="2441307" y="3612515"/>
                </a:lnTo>
                <a:lnTo>
                  <a:pt x="2436770" y="3608070"/>
                </a:lnTo>
                <a:lnTo>
                  <a:pt x="2431884" y="3604260"/>
                </a:lnTo>
                <a:lnTo>
                  <a:pt x="2426999" y="3600132"/>
                </a:lnTo>
                <a:lnTo>
                  <a:pt x="2421764" y="3596640"/>
                </a:lnTo>
                <a:lnTo>
                  <a:pt x="2416529" y="3593465"/>
                </a:lnTo>
                <a:lnTo>
                  <a:pt x="2411295" y="3590290"/>
                </a:lnTo>
                <a:lnTo>
                  <a:pt x="2405711" y="3587750"/>
                </a:lnTo>
                <a:lnTo>
                  <a:pt x="2400127" y="3585210"/>
                </a:lnTo>
                <a:lnTo>
                  <a:pt x="2394543" y="3583305"/>
                </a:lnTo>
                <a:lnTo>
                  <a:pt x="2388960" y="3581082"/>
                </a:lnTo>
                <a:lnTo>
                  <a:pt x="2383027" y="3579812"/>
                </a:lnTo>
                <a:lnTo>
                  <a:pt x="2377094" y="3578225"/>
                </a:lnTo>
                <a:lnTo>
                  <a:pt x="2371162" y="3577272"/>
                </a:lnTo>
                <a:lnTo>
                  <a:pt x="2365229" y="3576637"/>
                </a:lnTo>
                <a:lnTo>
                  <a:pt x="2358947" y="3576320"/>
                </a:lnTo>
                <a:lnTo>
                  <a:pt x="2353015" y="3576320"/>
                </a:lnTo>
                <a:lnTo>
                  <a:pt x="2347082" y="3576320"/>
                </a:lnTo>
                <a:lnTo>
                  <a:pt x="2341149" y="3576637"/>
                </a:lnTo>
                <a:lnTo>
                  <a:pt x="2335217" y="3577272"/>
                </a:lnTo>
                <a:lnTo>
                  <a:pt x="2329284" y="3578225"/>
                </a:lnTo>
                <a:lnTo>
                  <a:pt x="2323351" y="3579812"/>
                </a:lnTo>
                <a:lnTo>
                  <a:pt x="2317419" y="3581082"/>
                </a:lnTo>
                <a:lnTo>
                  <a:pt x="2311835" y="3583305"/>
                </a:lnTo>
                <a:lnTo>
                  <a:pt x="2306251" y="3585210"/>
                </a:lnTo>
                <a:lnTo>
                  <a:pt x="2300668" y="3587750"/>
                </a:lnTo>
                <a:lnTo>
                  <a:pt x="2295084" y="3590290"/>
                </a:lnTo>
                <a:lnTo>
                  <a:pt x="2289849" y="3593465"/>
                </a:lnTo>
                <a:lnTo>
                  <a:pt x="2284614" y="3596640"/>
                </a:lnTo>
                <a:lnTo>
                  <a:pt x="2279380" y="3600450"/>
                </a:lnTo>
                <a:lnTo>
                  <a:pt x="2274494" y="3604260"/>
                </a:lnTo>
                <a:lnTo>
                  <a:pt x="2269608" y="3608070"/>
                </a:lnTo>
                <a:lnTo>
                  <a:pt x="2265071" y="3612515"/>
                </a:lnTo>
                <a:lnTo>
                  <a:pt x="2261232" y="3616325"/>
                </a:lnTo>
                <a:lnTo>
                  <a:pt x="2258092" y="3620135"/>
                </a:lnTo>
                <a:lnTo>
                  <a:pt x="2251810" y="3628390"/>
                </a:lnTo>
                <a:lnTo>
                  <a:pt x="2246226" y="3636327"/>
                </a:lnTo>
                <a:lnTo>
                  <a:pt x="2241690" y="3644900"/>
                </a:lnTo>
                <a:lnTo>
                  <a:pt x="2237502" y="3654107"/>
                </a:lnTo>
                <a:lnTo>
                  <a:pt x="2234361" y="3663315"/>
                </a:lnTo>
                <a:lnTo>
                  <a:pt x="2231918" y="3672522"/>
                </a:lnTo>
                <a:lnTo>
                  <a:pt x="2230173" y="3682047"/>
                </a:lnTo>
                <a:lnTo>
                  <a:pt x="2229126" y="3691572"/>
                </a:lnTo>
                <a:cubicBezTo>
                  <a:pt x="2229010" y="3694747"/>
                  <a:pt x="2228893" y="3697922"/>
                  <a:pt x="2228777" y="3701097"/>
                </a:cubicBezTo>
                <a:cubicBezTo>
                  <a:pt x="2229010" y="3704272"/>
                  <a:pt x="2229242" y="3707447"/>
                  <a:pt x="2229475" y="3710622"/>
                </a:cubicBezTo>
                <a:lnTo>
                  <a:pt x="2230522" y="3720465"/>
                </a:lnTo>
                <a:lnTo>
                  <a:pt x="2232616" y="3729672"/>
                </a:lnTo>
                <a:lnTo>
                  <a:pt x="2235059" y="3739197"/>
                </a:lnTo>
                <a:lnTo>
                  <a:pt x="2238549" y="3748405"/>
                </a:lnTo>
                <a:lnTo>
                  <a:pt x="2242736" y="3756977"/>
                </a:lnTo>
                <a:lnTo>
                  <a:pt x="2534136" y="4048442"/>
                </a:lnTo>
                <a:lnTo>
                  <a:pt x="2538673" y="4052887"/>
                </a:lnTo>
                <a:lnTo>
                  <a:pt x="2542860" y="4057967"/>
                </a:lnTo>
                <a:lnTo>
                  <a:pt x="2546699" y="4062730"/>
                </a:lnTo>
                <a:lnTo>
                  <a:pt x="2550189" y="4067810"/>
                </a:lnTo>
                <a:lnTo>
                  <a:pt x="2553330" y="4073207"/>
                </a:lnTo>
                <a:lnTo>
                  <a:pt x="2556471" y="4078287"/>
                </a:lnTo>
                <a:lnTo>
                  <a:pt x="2559262" y="4084002"/>
                </a:lnTo>
                <a:lnTo>
                  <a:pt x="2561705" y="4089717"/>
                </a:lnTo>
                <a:lnTo>
                  <a:pt x="2563799" y="4095115"/>
                </a:lnTo>
                <a:lnTo>
                  <a:pt x="2565544" y="4100830"/>
                </a:lnTo>
                <a:lnTo>
                  <a:pt x="2566940" y="4106862"/>
                </a:lnTo>
                <a:lnTo>
                  <a:pt x="2568336" y="4112577"/>
                </a:lnTo>
                <a:lnTo>
                  <a:pt x="2569383" y="4118610"/>
                </a:lnTo>
                <a:cubicBezTo>
                  <a:pt x="2569616" y="4120621"/>
                  <a:pt x="2569848" y="4122631"/>
                  <a:pt x="2570081" y="4124642"/>
                </a:cubicBezTo>
                <a:cubicBezTo>
                  <a:pt x="2570197" y="4126547"/>
                  <a:pt x="2570314" y="4128452"/>
                  <a:pt x="2570430" y="4130357"/>
                </a:cubicBezTo>
                <a:cubicBezTo>
                  <a:pt x="2570546" y="4132368"/>
                  <a:pt x="2570663" y="4134379"/>
                  <a:pt x="2570779" y="4136390"/>
                </a:cubicBezTo>
                <a:cubicBezTo>
                  <a:pt x="2570663" y="4138401"/>
                  <a:pt x="2570546" y="4140411"/>
                  <a:pt x="2570430" y="4142422"/>
                </a:cubicBezTo>
                <a:cubicBezTo>
                  <a:pt x="2570314" y="4144327"/>
                  <a:pt x="2570197" y="4146232"/>
                  <a:pt x="2570081" y="4148137"/>
                </a:cubicBezTo>
                <a:cubicBezTo>
                  <a:pt x="2569848" y="4150148"/>
                  <a:pt x="2569616" y="4152159"/>
                  <a:pt x="2569383" y="4154170"/>
                </a:cubicBezTo>
                <a:lnTo>
                  <a:pt x="2568336" y="4160202"/>
                </a:lnTo>
                <a:lnTo>
                  <a:pt x="2566940" y="4165917"/>
                </a:lnTo>
                <a:lnTo>
                  <a:pt x="2565544" y="4171632"/>
                </a:lnTo>
                <a:lnTo>
                  <a:pt x="2563799" y="4177665"/>
                </a:lnTo>
                <a:lnTo>
                  <a:pt x="2561705" y="4183062"/>
                </a:lnTo>
                <a:lnTo>
                  <a:pt x="2559262" y="4188777"/>
                </a:lnTo>
                <a:lnTo>
                  <a:pt x="2556471" y="4194175"/>
                </a:lnTo>
                <a:lnTo>
                  <a:pt x="2553330" y="4199572"/>
                </a:lnTo>
                <a:lnTo>
                  <a:pt x="2550189" y="4204652"/>
                </a:lnTo>
                <a:lnTo>
                  <a:pt x="2546699" y="4210050"/>
                </a:lnTo>
                <a:lnTo>
                  <a:pt x="2542860" y="4214812"/>
                </a:lnTo>
                <a:lnTo>
                  <a:pt x="2538673" y="4219892"/>
                </a:lnTo>
                <a:lnTo>
                  <a:pt x="2534136" y="4224337"/>
                </a:lnTo>
                <a:lnTo>
                  <a:pt x="2529599" y="4228782"/>
                </a:lnTo>
                <a:lnTo>
                  <a:pt x="2524713" y="4232592"/>
                </a:lnTo>
                <a:lnTo>
                  <a:pt x="2519828" y="4236402"/>
                </a:lnTo>
                <a:lnTo>
                  <a:pt x="2514942" y="4239895"/>
                </a:lnTo>
                <a:lnTo>
                  <a:pt x="2509707" y="4243387"/>
                </a:lnTo>
                <a:lnTo>
                  <a:pt x="2504472" y="4246245"/>
                </a:lnTo>
                <a:lnTo>
                  <a:pt x="2498889" y="4249102"/>
                </a:lnTo>
                <a:lnTo>
                  <a:pt x="2493654" y="4251642"/>
                </a:lnTo>
                <a:lnTo>
                  <a:pt x="2488070" y="4253547"/>
                </a:lnTo>
                <a:lnTo>
                  <a:pt x="2482138" y="4255452"/>
                </a:lnTo>
                <a:lnTo>
                  <a:pt x="2476554" y="4257040"/>
                </a:lnTo>
                <a:lnTo>
                  <a:pt x="2470621" y="4258627"/>
                </a:lnTo>
                <a:lnTo>
                  <a:pt x="2465038" y="4259262"/>
                </a:lnTo>
                <a:lnTo>
                  <a:pt x="2459105" y="4260215"/>
                </a:lnTo>
                <a:lnTo>
                  <a:pt x="2453172" y="4260532"/>
                </a:lnTo>
                <a:lnTo>
                  <a:pt x="2447240" y="4260532"/>
                </a:lnTo>
                <a:lnTo>
                  <a:pt x="5052034" y="6857999"/>
                </a:lnTo>
                <a:lnTo>
                  <a:pt x="9147326" y="685799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Freeform 10">
            <a:extLst>
              <a:ext uri="{FF2B5EF4-FFF2-40B4-BE49-F238E27FC236}">
                <a16:creationId xmlns="" xmlns:a16="http://schemas.microsoft.com/office/drawing/2014/main" id="{C50266AE-4902-4D8D-90E1-CAA30CE30F5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097745" y="4983163"/>
            <a:ext cx="2074343" cy="1874838"/>
          </a:xfrm>
          <a:custGeom>
            <a:avLst/>
            <a:gdLst>
              <a:gd name="T0" fmla="*/ 104 w 5944"/>
              <a:gd name="T1" fmla="*/ 114 h 5907"/>
              <a:gd name="T2" fmla="*/ 131 w 5944"/>
              <a:gd name="T3" fmla="*/ 87 h 5907"/>
              <a:gd name="T4" fmla="*/ 159 w 5944"/>
              <a:gd name="T5" fmla="*/ 64 h 5907"/>
              <a:gd name="T6" fmla="*/ 189 w 5944"/>
              <a:gd name="T7" fmla="*/ 44 h 5907"/>
              <a:gd name="T8" fmla="*/ 220 w 5944"/>
              <a:gd name="T9" fmla="*/ 29 h 5907"/>
              <a:gd name="T10" fmla="*/ 253 w 5944"/>
              <a:gd name="T11" fmla="*/ 16 h 5907"/>
              <a:gd name="T12" fmla="*/ 286 w 5944"/>
              <a:gd name="T13" fmla="*/ 7 h 5907"/>
              <a:gd name="T14" fmla="*/ 319 w 5944"/>
              <a:gd name="T15" fmla="*/ 3 h 5907"/>
              <a:gd name="T16" fmla="*/ 353 w 5944"/>
              <a:gd name="T17" fmla="*/ 0 h 5907"/>
              <a:gd name="T18" fmla="*/ 387 w 5944"/>
              <a:gd name="T19" fmla="*/ 3 h 5907"/>
              <a:gd name="T20" fmla="*/ 421 w 5944"/>
              <a:gd name="T21" fmla="*/ 7 h 5907"/>
              <a:gd name="T22" fmla="*/ 454 w 5944"/>
              <a:gd name="T23" fmla="*/ 16 h 5907"/>
              <a:gd name="T24" fmla="*/ 486 w 5944"/>
              <a:gd name="T25" fmla="*/ 29 h 5907"/>
              <a:gd name="T26" fmla="*/ 517 w 5944"/>
              <a:gd name="T27" fmla="*/ 44 h 5907"/>
              <a:gd name="T28" fmla="*/ 547 w 5944"/>
              <a:gd name="T29" fmla="*/ 64 h 5907"/>
              <a:gd name="T30" fmla="*/ 576 w 5944"/>
              <a:gd name="T31" fmla="*/ 87 h 5907"/>
              <a:gd name="T32" fmla="*/ 603 w 5944"/>
              <a:gd name="T33" fmla="*/ 114 h 5907"/>
              <a:gd name="T34" fmla="*/ 4883 w 5944"/>
              <a:gd name="T35" fmla="*/ 5907 h 5907"/>
              <a:gd name="T36" fmla="*/ 104 w 5944"/>
              <a:gd name="T37" fmla="*/ 662 h 5907"/>
              <a:gd name="T38" fmla="*/ 80 w 5944"/>
              <a:gd name="T39" fmla="*/ 632 h 5907"/>
              <a:gd name="T40" fmla="*/ 59 w 5944"/>
              <a:gd name="T41" fmla="*/ 602 h 5907"/>
              <a:gd name="T42" fmla="*/ 41 w 5944"/>
              <a:gd name="T43" fmla="*/ 569 h 5907"/>
              <a:gd name="T44" fmla="*/ 26 w 5944"/>
              <a:gd name="T45" fmla="*/ 533 h 5907"/>
              <a:gd name="T46" fmla="*/ 15 w 5944"/>
              <a:gd name="T47" fmla="*/ 498 h 5907"/>
              <a:gd name="T48" fmla="*/ 7 w 5944"/>
              <a:gd name="T49" fmla="*/ 462 h 5907"/>
              <a:gd name="T50" fmla="*/ 2 w 5944"/>
              <a:gd name="T51" fmla="*/ 425 h 5907"/>
              <a:gd name="T52" fmla="*/ 0 w 5944"/>
              <a:gd name="T53" fmla="*/ 388 h 5907"/>
              <a:gd name="T54" fmla="*/ 2 w 5944"/>
              <a:gd name="T55" fmla="*/ 351 h 5907"/>
              <a:gd name="T56" fmla="*/ 7 w 5944"/>
              <a:gd name="T57" fmla="*/ 314 h 5907"/>
              <a:gd name="T58" fmla="*/ 15 w 5944"/>
              <a:gd name="T59" fmla="*/ 277 h 5907"/>
              <a:gd name="T60" fmla="*/ 26 w 5944"/>
              <a:gd name="T61" fmla="*/ 242 h 5907"/>
              <a:gd name="T62" fmla="*/ 41 w 5944"/>
              <a:gd name="T63" fmla="*/ 208 h 5907"/>
              <a:gd name="T64" fmla="*/ 59 w 5944"/>
              <a:gd name="T65" fmla="*/ 175 h 5907"/>
              <a:gd name="T66" fmla="*/ 80 w 5944"/>
              <a:gd name="T67" fmla="*/ 143 h 5907"/>
              <a:gd name="T68" fmla="*/ 104 w 5944"/>
              <a:gd name="T69" fmla="*/ 114 h 5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44" h="5907">
                <a:moveTo>
                  <a:pt x="104" y="114"/>
                </a:moveTo>
                <a:lnTo>
                  <a:pt x="104" y="114"/>
                </a:lnTo>
                <a:lnTo>
                  <a:pt x="117" y="100"/>
                </a:lnTo>
                <a:lnTo>
                  <a:pt x="131" y="87"/>
                </a:lnTo>
                <a:lnTo>
                  <a:pt x="145" y="75"/>
                </a:lnTo>
                <a:lnTo>
                  <a:pt x="159" y="64"/>
                </a:lnTo>
                <a:lnTo>
                  <a:pt x="174" y="54"/>
                </a:lnTo>
                <a:lnTo>
                  <a:pt x="189" y="44"/>
                </a:lnTo>
                <a:lnTo>
                  <a:pt x="205" y="37"/>
                </a:lnTo>
                <a:lnTo>
                  <a:pt x="220" y="29"/>
                </a:lnTo>
                <a:lnTo>
                  <a:pt x="237" y="22"/>
                </a:lnTo>
                <a:lnTo>
                  <a:pt x="253" y="16"/>
                </a:lnTo>
                <a:lnTo>
                  <a:pt x="269" y="11"/>
                </a:lnTo>
                <a:lnTo>
                  <a:pt x="286" y="7"/>
                </a:lnTo>
                <a:lnTo>
                  <a:pt x="303" y="5"/>
                </a:lnTo>
                <a:lnTo>
                  <a:pt x="319" y="3"/>
                </a:lnTo>
                <a:lnTo>
                  <a:pt x="336" y="0"/>
                </a:lnTo>
                <a:lnTo>
                  <a:pt x="353" y="0"/>
                </a:lnTo>
                <a:lnTo>
                  <a:pt x="370" y="0"/>
                </a:lnTo>
                <a:lnTo>
                  <a:pt x="387" y="3"/>
                </a:lnTo>
                <a:lnTo>
                  <a:pt x="404" y="5"/>
                </a:lnTo>
                <a:lnTo>
                  <a:pt x="421" y="7"/>
                </a:lnTo>
                <a:lnTo>
                  <a:pt x="437" y="11"/>
                </a:lnTo>
                <a:lnTo>
                  <a:pt x="454" y="16"/>
                </a:lnTo>
                <a:lnTo>
                  <a:pt x="470" y="22"/>
                </a:lnTo>
                <a:lnTo>
                  <a:pt x="486" y="29"/>
                </a:lnTo>
                <a:lnTo>
                  <a:pt x="502" y="37"/>
                </a:lnTo>
                <a:lnTo>
                  <a:pt x="517" y="44"/>
                </a:lnTo>
                <a:lnTo>
                  <a:pt x="532" y="54"/>
                </a:lnTo>
                <a:lnTo>
                  <a:pt x="547" y="64"/>
                </a:lnTo>
                <a:lnTo>
                  <a:pt x="562" y="75"/>
                </a:lnTo>
                <a:lnTo>
                  <a:pt x="576" y="87"/>
                </a:lnTo>
                <a:lnTo>
                  <a:pt x="589" y="100"/>
                </a:lnTo>
                <a:lnTo>
                  <a:pt x="603" y="114"/>
                </a:lnTo>
                <a:lnTo>
                  <a:pt x="5944" y="5907"/>
                </a:lnTo>
                <a:lnTo>
                  <a:pt x="4883" y="5907"/>
                </a:lnTo>
                <a:lnTo>
                  <a:pt x="104" y="662"/>
                </a:lnTo>
                <a:lnTo>
                  <a:pt x="104" y="662"/>
                </a:lnTo>
                <a:lnTo>
                  <a:pt x="91" y="648"/>
                </a:lnTo>
                <a:lnTo>
                  <a:pt x="80" y="632"/>
                </a:lnTo>
                <a:lnTo>
                  <a:pt x="69" y="617"/>
                </a:lnTo>
                <a:lnTo>
                  <a:pt x="59" y="602"/>
                </a:lnTo>
                <a:lnTo>
                  <a:pt x="49" y="585"/>
                </a:lnTo>
                <a:lnTo>
                  <a:pt x="41" y="569"/>
                </a:lnTo>
                <a:lnTo>
                  <a:pt x="33" y="551"/>
                </a:lnTo>
                <a:lnTo>
                  <a:pt x="26" y="533"/>
                </a:lnTo>
                <a:lnTo>
                  <a:pt x="20" y="516"/>
                </a:lnTo>
                <a:lnTo>
                  <a:pt x="15" y="498"/>
                </a:lnTo>
                <a:lnTo>
                  <a:pt x="11" y="481"/>
                </a:lnTo>
                <a:lnTo>
                  <a:pt x="7" y="462"/>
                </a:lnTo>
                <a:lnTo>
                  <a:pt x="4" y="443"/>
                </a:lnTo>
                <a:lnTo>
                  <a:pt x="2" y="425"/>
                </a:lnTo>
                <a:lnTo>
                  <a:pt x="1" y="407"/>
                </a:lnTo>
                <a:lnTo>
                  <a:pt x="0" y="388"/>
                </a:lnTo>
                <a:lnTo>
                  <a:pt x="1" y="370"/>
                </a:lnTo>
                <a:lnTo>
                  <a:pt x="2" y="351"/>
                </a:lnTo>
                <a:lnTo>
                  <a:pt x="4" y="332"/>
                </a:lnTo>
                <a:lnTo>
                  <a:pt x="7" y="314"/>
                </a:lnTo>
                <a:lnTo>
                  <a:pt x="11" y="296"/>
                </a:lnTo>
                <a:lnTo>
                  <a:pt x="15" y="277"/>
                </a:lnTo>
                <a:lnTo>
                  <a:pt x="20" y="260"/>
                </a:lnTo>
                <a:lnTo>
                  <a:pt x="26" y="242"/>
                </a:lnTo>
                <a:lnTo>
                  <a:pt x="33" y="225"/>
                </a:lnTo>
                <a:lnTo>
                  <a:pt x="41" y="208"/>
                </a:lnTo>
                <a:lnTo>
                  <a:pt x="49" y="190"/>
                </a:lnTo>
                <a:lnTo>
                  <a:pt x="59" y="175"/>
                </a:lnTo>
                <a:lnTo>
                  <a:pt x="69" y="159"/>
                </a:lnTo>
                <a:lnTo>
                  <a:pt x="80" y="143"/>
                </a:lnTo>
                <a:lnTo>
                  <a:pt x="91" y="128"/>
                </a:lnTo>
                <a:lnTo>
                  <a:pt x="104" y="114"/>
                </a:lnTo>
                <a:lnTo>
                  <a:pt x="104" y="11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15" name="Date Placeholder 3">
            <a:extLst>
              <a:ext uri="{FF2B5EF4-FFF2-40B4-BE49-F238E27FC236}">
                <a16:creationId xmlns="" xmlns:a16="http://schemas.microsoft.com/office/drawing/2014/main" id="{68C89AB9-4689-4928-BE61-60056166F4BE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251520" y="6356351"/>
            <a:ext cx="905496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="" xmlns:a16="http://schemas.microsoft.com/office/drawing/2014/main" id="{E6F296A3-464B-4D34-A303-3FBD62B75A5D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1182620" y="6356351"/>
            <a:ext cx="30861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9C2A44E7-32D4-40FC-9C95-AA5513F9D905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719220" y="1011444"/>
            <a:ext cx="428107" cy="601306"/>
          </a:xfrm>
          <a:custGeom>
            <a:avLst/>
            <a:gdLst>
              <a:gd name="connsiteX0" fmla="*/ 0 w 428107"/>
              <a:gd name="connsiteY0" fmla="*/ 0 h 601306"/>
              <a:gd name="connsiteX1" fmla="*/ 0 w 428107"/>
              <a:gd name="connsiteY1" fmla="*/ 347543 h 601306"/>
              <a:gd name="connsiteX2" fmla="*/ 217740 w 428107"/>
              <a:gd name="connsiteY2" fmla="*/ 564820 h 601306"/>
              <a:gd name="connsiteX3" fmla="*/ 222275 w 428107"/>
              <a:gd name="connsiteY3" fmla="*/ 569579 h 601306"/>
              <a:gd name="connsiteX4" fmla="*/ 226811 w 428107"/>
              <a:gd name="connsiteY4" fmla="*/ 573386 h 601306"/>
              <a:gd name="connsiteX5" fmla="*/ 231695 w 428107"/>
              <a:gd name="connsiteY5" fmla="*/ 577193 h 601306"/>
              <a:gd name="connsiteX6" fmla="*/ 236928 w 428107"/>
              <a:gd name="connsiteY6" fmla="*/ 580683 h 601306"/>
              <a:gd name="connsiteX7" fmla="*/ 242161 w 428107"/>
              <a:gd name="connsiteY7" fmla="*/ 584173 h 601306"/>
              <a:gd name="connsiteX8" fmla="*/ 247394 w 428107"/>
              <a:gd name="connsiteY8" fmla="*/ 586712 h 601306"/>
              <a:gd name="connsiteX9" fmla="*/ 252627 w 428107"/>
              <a:gd name="connsiteY9" fmla="*/ 589567 h 601306"/>
              <a:gd name="connsiteX10" fmla="*/ 258209 w 428107"/>
              <a:gd name="connsiteY10" fmla="*/ 592105 h 601306"/>
              <a:gd name="connsiteX11" fmla="*/ 263791 w 428107"/>
              <a:gd name="connsiteY11" fmla="*/ 594326 h 601306"/>
              <a:gd name="connsiteX12" fmla="*/ 269372 w 428107"/>
              <a:gd name="connsiteY12" fmla="*/ 595912 h 601306"/>
              <a:gd name="connsiteX13" fmla="*/ 275303 w 428107"/>
              <a:gd name="connsiteY13" fmla="*/ 597182 h 601306"/>
              <a:gd name="connsiteX14" fmla="*/ 281234 w 428107"/>
              <a:gd name="connsiteY14" fmla="*/ 598768 h 601306"/>
              <a:gd name="connsiteX15" fmla="*/ 286816 w 428107"/>
              <a:gd name="connsiteY15" fmla="*/ 599720 h 601306"/>
              <a:gd name="connsiteX16" fmla="*/ 292747 w 428107"/>
              <a:gd name="connsiteY16" fmla="*/ 600354 h 601306"/>
              <a:gd name="connsiteX17" fmla="*/ 298677 w 428107"/>
              <a:gd name="connsiteY17" fmla="*/ 600672 h 601306"/>
              <a:gd name="connsiteX18" fmla="*/ 304608 w 428107"/>
              <a:gd name="connsiteY18" fmla="*/ 601306 h 601306"/>
              <a:gd name="connsiteX19" fmla="*/ 310539 w 428107"/>
              <a:gd name="connsiteY19" fmla="*/ 600672 h 601306"/>
              <a:gd name="connsiteX20" fmla="*/ 316470 w 428107"/>
              <a:gd name="connsiteY20" fmla="*/ 600354 h 601306"/>
              <a:gd name="connsiteX21" fmla="*/ 322400 w 428107"/>
              <a:gd name="connsiteY21" fmla="*/ 599720 h 601306"/>
              <a:gd name="connsiteX22" fmla="*/ 327982 w 428107"/>
              <a:gd name="connsiteY22" fmla="*/ 598768 h 601306"/>
              <a:gd name="connsiteX23" fmla="*/ 333913 w 428107"/>
              <a:gd name="connsiteY23" fmla="*/ 597182 h 601306"/>
              <a:gd name="connsiteX24" fmla="*/ 339495 w 428107"/>
              <a:gd name="connsiteY24" fmla="*/ 595912 h 601306"/>
              <a:gd name="connsiteX25" fmla="*/ 345426 w 428107"/>
              <a:gd name="connsiteY25" fmla="*/ 594326 h 601306"/>
              <a:gd name="connsiteX26" fmla="*/ 351007 w 428107"/>
              <a:gd name="connsiteY26" fmla="*/ 592105 h 601306"/>
              <a:gd name="connsiteX27" fmla="*/ 356240 w 428107"/>
              <a:gd name="connsiteY27" fmla="*/ 589567 h 601306"/>
              <a:gd name="connsiteX28" fmla="*/ 361822 w 428107"/>
              <a:gd name="connsiteY28" fmla="*/ 586712 h 601306"/>
              <a:gd name="connsiteX29" fmla="*/ 367055 w 428107"/>
              <a:gd name="connsiteY29" fmla="*/ 584173 h 601306"/>
              <a:gd name="connsiteX30" fmla="*/ 372288 w 428107"/>
              <a:gd name="connsiteY30" fmla="*/ 580683 h 601306"/>
              <a:gd name="connsiteX31" fmla="*/ 377172 w 428107"/>
              <a:gd name="connsiteY31" fmla="*/ 577193 h 601306"/>
              <a:gd name="connsiteX32" fmla="*/ 382405 w 428107"/>
              <a:gd name="connsiteY32" fmla="*/ 573386 h 601306"/>
              <a:gd name="connsiteX33" fmla="*/ 386941 w 428107"/>
              <a:gd name="connsiteY33" fmla="*/ 569579 h 601306"/>
              <a:gd name="connsiteX34" fmla="*/ 391476 w 428107"/>
              <a:gd name="connsiteY34" fmla="*/ 564820 h 601306"/>
              <a:gd name="connsiteX35" fmla="*/ 396011 w 428107"/>
              <a:gd name="connsiteY35" fmla="*/ 560378 h 601306"/>
              <a:gd name="connsiteX36" fmla="*/ 400198 w 428107"/>
              <a:gd name="connsiteY36" fmla="*/ 555619 h 601306"/>
              <a:gd name="connsiteX37" fmla="*/ 403686 w 428107"/>
              <a:gd name="connsiteY37" fmla="*/ 550542 h 601306"/>
              <a:gd name="connsiteX38" fmla="*/ 407524 w 428107"/>
              <a:gd name="connsiteY38" fmla="*/ 545783 h 601306"/>
              <a:gd name="connsiteX39" fmla="*/ 410664 w 428107"/>
              <a:gd name="connsiteY39" fmla="*/ 540390 h 601306"/>
              <a:gd name="connsiteX40" fmla="*/ 413455 w 428107"/>
              <a:gd name="connsiteY40" fmla="*/ 535313 h 601306"/>
              <a:gd name="connsiteX41" fmla="*/ 416594 w 428107"/>
              <a:gd name="connsiteY41" fmla="*/ 529602 h 601306"/>
              <a:gd name="connsiteX42" fmla="*/ 419036 w 428107"/>
              <a:gd name="connsiteY42" fmla="*/ 524526 h 601306"/>
              <a:gd name="connsiteX43" fmla="*/ 421130 w 428107"/>
              <a:gd name="connsiteY43" fmla="*/ 518815 h 601306"/>
              <a:gd name="connsiteX44" fmla="*/ 422874 w 428107"/>
              <a:gd name="connsiteY44" fmla="*/ 512787 h 601306"/>
              <a:gd name="connsiteX45" fmla="*/ 424618 w 428107"/>
              <a:gd name="connsiteY45" fmla="*/ 507393 h 601306"/>
              <a:gd name="connsiteX46" fmla="*/ 425665 w 428107"/>
              <a:gd name="connsiteY46" fmla="*/ 501365 h 601306"/>
              <a:gd name="connsiteX47" fmla="*/ 426712 w 428107"/>
              <a:gd name="connsiteY47" fmla="*/ 495654 h 601306"/>
              <a:gd name="connsiteX48" fmla="*/ 427409 w 428107"/>
              <a:gd name="connsiteY48" fmla="*/ 489943 h 601306"/>
              <a:gd name="connsiteX49" fmla="*/ 427758 w 428107"/>
              <a:gd name="connsiteY49" fmla="*/ 483915 h 601306"/>
              <a:gd name="connsiteX50" fmla="*/ 428107 w 428107"/>
              <a:gd name="connsiteY50" fmla="*/ 478204 h 601306"/>
              <a:gd name="connsiteX51" fmla="*/ 427758 w 428107"/>
              <a:gd name="connsiteY51" fmla="*/ 472176 h 601306"/>
              <a:gd name="connsiteX52" fmla="*/ 427409 w 428107"/>
              <a:gd name="connsiteY52" fmla="*/ 466147 h 601306"/>
              <a:gd name="connsiteX53" fmla="*/ 426712 w 428107"/>
              <a:gd name="connsiteY53" fmla="*/ 460436 h 601306"/>
              <a:gd name="connsiteX54" fmla="*/ 425665 w 428107"/>
              <a:gd name="connsiteY54" fmla="*/ 454408 h 601306"/>
              <a:gd name="connsiteX55" fmla="*/ 424618 w 428107"/>
              <a:gd name="connsiteY55" fmla="*/ 448697 h 601306"/>
              <a:gd name="connsiteX56" fmla="*/ 422874 w 428107"/>
              <a:gd name="connsiteY56" fmla="*/ 442986 h 601306"/>
              <a:gd name="connsiteX57" fmla="*/ 421130 w 428107"/>
              <a:gd name="connsiteY57" fmla="*/ 437275 h 601306"/>
              <a:gd name="connsiteX58" fmla="*/ 419036 w 428107"/>
              <a:gd name="connsiteY58" fmla="*/ 431564 h 601306"/>
              <a:gd name="connsiteX59" fmla="*/ 416594 w 428107"/>
              <a:gd name="connsiteY59" fmla="*/ 426171 h 601306"/>
              <a:gd name="connsiteX60" fmla="*/ 413455 w 428107"/>
              <a:gd name="connsiteY60" fmla="*/ 420777 h 601306"/>
              <a:gd name="connsiteX61" fmla="*/ 410664 w 428107"/>
              <a:gd name="connsiteY61" fmla="*/ 415701 h 601306"/>
              <a:gd name="connsiteX62" fmla="*/ 407524 w 428107"/>
              <a:gd name="connsiteY62" fmla="*/ 410307 h 601306"/>
              <a:gd name="connsiteX63" fmla="*/ 403686 w 428107"/>
              <a:gd name="connsiteY63" fmla="*/ 405231 h 601306"/>
              <a:gd name="connsiteX64" fmla="*/ 400198 w 428107"/>
              <a:gd name="connsiteY64" fmla="*/ 400154 h 601306"/>
              <a:gd name="connsiteX65" fmla="*/ 396011 w 428107"/>
              <a:gd name="connsiteY65" fmla="*/ 395712 h 601306"/>
              <a:gd name="connsiteX66" fmla="*/ 391476 w 428107"/>
              <a:gd name="connsiteY66" fmla="*/ 390953 h 60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28107" h="601306">
                <a:moveTo>
                  <a:pt x="0" y="0"/>
                </a:moveTo>
                <a:lnTo>
                  <a:pt x="0" y="347543"/>
                </a:lnTo>
                <a:lnTo>
                  <a:pt x="217740" y="564820"/>
                </a:lnTo>
                <a:lnTo>
                  <a:pt x="222275" y="569579"/>
                </a:lnTo>
                <a:lnTo>
                  <a:pt x="226811" y="573386"/>
                </a:lnTo>
                <a:lnTo>
                  <a:pt x="231695" y="577193"/>
                </a:lnTo>
                <a:lnTo>
                  <a:pt x="236928" y="580683"/>
                </a:lnTo>
                <a:lnTo>
                  <a:pt x="242161" y="584173"/>
                </a:lnTo>
                <a:lnTo>
                  <a:pt x="247394" y="586712"/>
                </a:lnTo>
                <a:lnTo>
                  <a:pt x="252627" y="589567"/>
                </a:lnTo>
                <a:lnTo>
                  <a:pt x="258209" y="592105"/>
                </a:lnTo>
                <a:lnTo>
                  <a:pt x="263791" y="594326"/>
                </a:lnTo>
                <a:lnTo>
                  <a:pt x="269372" y="595912"/>
                </a:lnTo>
                <a:lnTo>
                  <a:pt x="275303" y="597182"/>
                </a:lnTo>
                <a:lnTo>
                  <a:pt x="281234" y="598768"/>
                </a:lnTo>
                <a:lnTo>
                  <a:pt x="286816" y="599720"/>
                </a:lnTo>
                <a:lnTo>
                  <a:pt x="292747" y="600354"/>
                </a:lnTo>
                <a:lnTo>
                  <a:pt x="298677" y="600672"/>
                </a:lnTo>
                <a:lnTo>
                  <a:pt x="304608" y="601306"/>
                </a:lnTo>
                <a:lnTo>
                  <a:pt x="310539" y="600672"/>
                </a:lnTo>
                <a:lnTo>
                  <a:pt x="316470" y="600354"/>
                </a:lnTo>
                <a:lnTo>
                  <a:pt x="322400" y="599720"/>
                </a:lnTo>
                <a:lnTo>
                  <a:pt x="327982" y="598768"/>
                </a:lnTo>
                <a:lnTo>
                  <a:pt x="333913" y="597182"/>
                </a:lnTo>
                <a:lnTo>
                  <a:pt x="339495" y="595912"/>
                </a:lnTo>
                <a:lnTo>
                  <a:pt x="345426" y="594326"/>
                </a:lnTo>
                <a:lnTo>
                  <a:pt x="351007" y="592105"/>
                </a:lnTo>
                <a:lnTo>
                  <a:pt x="356240" y="589567"/>
                </a:lnTo>
                <a:lnTo>
                  <a:pt x="361822" y="586712"/>
                </a:lnTo>
                <a:lnTo>
                  <a:pt x="367055" y="584173"/>
                </a:lnTo>
                <a:lnTo>
                  <a:pt x="372288" y="580683"/>
                </a:lnTo>
                <a:lnTo>
                  <a:pt x="377172" y="577193"/>
                </a:lnTo>
                <a:lnTo>
                  <a:pt x="382405" y="573386"/>
                </a:lnTo>
                <a:lnTo>
                  <a:pt x="386941" y="569579"/>
                </a:lnTo>
                <a:lnTo>
                  <a:pt x="391476" y="564820"/>
                </a:lnTo>
                <a:lnTo>
                  <a:pt x="396011" y="560378"/>
                </a:lnTo>
                <a:lnTo>
                  <a:pt x="400198" y="555619"/>
                </a:lnTo>
                <a:lnTo>
                  <a:pt x="403686" y="550542"/>
                </a:lnTo>
                <a:lnTo>
                  <a:pt x="407524" y="545783"/>
                </a:lnTo>
                <a:lnTo>
                  <a:pt x="410664" y="540390"/>
                </a:lnTo>
                <a:lnTo>
                  <a:pt x="413455" y="535313"/>
                </a:lnTo>
                <a:lnTo>
                  <a:pt x="416594" y="529602"/>
                </a:lnTo>
                <a:lnTo>
                  <a:pt x="419036" y="524526"/>
                </a:lnTo>
                <a:lnTo>
                  <a:pt x="421130" y="518815"/>
                </a:lnTo>
                <a:lnTo>
                  <a:pt x="422874" y="512787"/>
                </a:lnTo>
                <a:lnTo>
                  <a:pt x="424618" y="507393"/>
                </a:lnTo>
                <a:lnTo>
                  <a:pt x="425665" y="501365"/>
                </a:lnTo>
                <a:lnTo>
                  <a:pt x="426712" y="495654"/>
                </a:lnTo>
                <a:lnTo>
                  <a:pt x="427409" y="489943"/>
                </a:lnTo>
                <a:lnTo>
                  <a:pt x="427758" y="483915"/>
                </a:lnTo>
                <a:lnTo>
                  <a:pt x="428107" y="478204"/>
                </a:lnTo>
                <a:lnTo>
                  <a:pt x="427758" y="472176"/>
                </a:lnTo>
                <a:lnTo>
                  <a:pt x="427409" y="466147"/>
                </a:lnTo>
                <a:lnTo>
                  <a:pt x="426712" y="460436"/>
                </a:lnTo>
                <a:lnTo>
                  <a:pt x="425665" y="454408"/>
                </a:lnTo>
                <a:lnTo>
                  <a:pt x="424618" y="448697"/>
                </a:lnTo>
                <a:lnTo>
                  <a:pt x="422874" y="442986"/>
                </a:lnTo>
                <a:lnTo>
                  <a:pt x="421130" y="437275"/>
                </a:lnTo>
                <a:lnTo>
                  <a:pt x="419036" y="431564"/>
                </a:lnTo>
                <a:lnTo>
                  <a:pt x="416594" y="426171"/>
                </a:lnTo>
                <a:lnTo>
                  <a:pt x="413455" y="420777"/>
                </a:lnTo>
                <a:lnTo>
                  <a:pt x="410664" y="415701"/>
                </a:lnTo>
                <a:lnTo>
                  <a:pt x="407524" y="410307"/>
                </a:lnTo>
                <a:lnTo>
                  <a:pt x="403686" y="405231"/>
                </a:lnTo>
                <a:lnTo>
                  <a:pt x="400198" y="400154"/>
                </a:lnTo>
                <a:lnTo>
                  <a:pt x="396011" y="395712"/>
                </a:lnTo>
                <a:lnTo>
                  <a:pt x="391476" y="3909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35C9DB8C-02D8-45A0-AD81-144A5F0303F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618968" y="3700862"/>
            <a:ext cx="528358" cy="705171"/>
          </a:xfrm>
          <a:custGeom>
            <a:avLst/>
            <a:gdLst>
              <a:gd name="connsiteX0" fmla="*/ 0 w 528358"/>
              <a:gd name="connsiteY0" fmla="*/ 0 h 705171"/>
              <a:gd name="connsiteX1" fmla="*/ 0 w 528358"/>
              <a:gd name="connsiteY1" fmla="*/ 353336 h 705171"/>
              <a:gd name="connsiteX2" fmla="*/ 315271 w 528358"/>
              <a:gd name="connsiteY2" fmla="*/ 668640 h 705171"/>
              <a:gd name="connsiteX3" fmla="*/ 319805 w 528358"/>
              <a:gd name="connsiteY3" fmla="*/ 673087 h 705171"/>
              <a:gd name="connsiteX4" fmla="*/ 324688 w 528358"/>
              <a:gd name="connsiteY4" fmla="*/ 677217 h 705171"/>
              <a:gd name="connsiteX5" fmla="*/ 329919 w 528358"/>
              <a:gd name="connsiteY5" fmla="*/ 681029 h 705171"/>
              <a:gd name="connsiteX6" fmla="*/ 334801 w 528358"/>
              <a:gd name="connsiteY6" fmla="*/ 684523 h 705171"/>
              <a:gd name="connsiteX7" fmla="*/ 340033 w 528358"/>
              <a:gd name="connsiteY7" fmla="*/ 687700 h 705171"/>
              <a:gd name="connsiteX8" fmla="*/ 345613 w 528358"/>
              <a:gd name="connsiteY8" fmla="*/ 690876 h 705171"/>
              <a:gd name="connsiteX9" fmla="*/ 350844 w 528358"/>
              <a:gd name="connsiteY9" fmla="*/ 693735 h 705171"/>
              <a:gd name="connsiteX10" fmla="*/ 356424 w 528358"/>
              <a:gd name="connsiteY10" fmla="*/ 695959 h 705171"/>
              <a:gd name="connsiteX11" fmla="*/ 362353 w 528358"/>
              <a:gd name="connsiteY11" fmla="*/ 698183 h 705171"/>
              <a:gd name="connsiteX12" fmla="*/ 367933 w 528358"/>
              <a:gd name="connsiteY12" fmla="*/ 700089 h 705171"/>
              <a:gd name="connsiteX13" fmla="*/ 373861 w 528358"/>
              <a:gd name="connsiteY13" fmla="*/ 701677 h 705171"/>
              <a:gd name="connsiteX14" fmla="*/ 379790 w 528358"/>
              <a:gd name="connsiteY14" fmla="*/ 702630 h 705171"/>
              <a:gd name="connsiteX15" fmla="*/ 385719 w 528358"/>
              <a:gd name="connsiteY15" fmla="*/ 703901 h 705171"/>
              <a:gd name="connsiteX16" fmla="*/ 391648 w 528358"/>
              <a:gd name="connsiteY16" fmla="*/ 704536 h 705171"/>
              <a:gd name="connsiteX17" fmla="*/ 397576 w 528358"/>
              <a:gd name="connsiteY17" fmla="*/ 704854 h 705171"/>
              <a:gd name="connsiteX18" fmla="*/ 403505 w 528358"/>
              <a:gd name="connsiteY18" fmla="*/ 705171 h 705171"/>
              <a:gd name="connsiteX19" fmla="*/ 409434 w 528358"/>
              <a:gd name="connsiteY19" fmla="*/ 704854 h 705171"/>
              <a:gd name="connsiteX20" fmla="*/ 415363 w 528358"/>
              <a:gd name="connsiteY20" fmla="*/ 704536 h 705171"/>
              <a:gd name="connsiteX21" fmla="*/ 421292 w 528358"/>
              <a:gd name="connsiteY21" fmla="*/ 703901 h 705171"/>
              <a:gd name="connsiteX22" fmla="*/ 427220 w 528358"/>
              <a:gd name="connsiteY22" fmla="*/ 702630 h 705171"/>
              <a:gd name="connsiteX23" fmla="*/ 433149 w 528358"/>
              <a:gd name="connsiteY23" fmla="*/ 701677 h 705171"/>
              <a:gd name="connsiteX24" fmla="*/ 439078 w 528358"/>
              <a:gd name="connsiteY24" fmla="*/ 700089 h 705171"/>
              <a:gd name="connsiteX25" fmla="*/ 445007 w 528358"/>
              <a:gd name="connsiteY25" fmla="*/ 698183 h 705171"/>
              <a:gd name="connsiteX26" fmla="*/ 450587 w 528358"/>
              <a:gd name="connsiteY26" fmla="*/ 695959 h 705171"/>
              <a:gd name="connsiteX27" fmla="*/ 456167 w 528358"/>
              <a:gd name="connsiteY27" fmla="*/ 693735 h 705171"/>
              <a:gd name="connsiteX28" fmla="*/ 461747 w 528358"/>
              <a:gd name="connsiteY28" fmla="*/ 690876 h 705171"/>
              <a:gd name="connsiteX29" fmla="*/ 466978 w 528358"/>
              <a:gd name="connsiteY29" fmla="*/ 687700 h 705171"/>
              <a:gd name="connsiteX30" fmla="*/ 472209 w 528358"/>
              <a:gd name="connsiteY30" fmla="*/ 684523 h 705171"/>
              <a:gd name="connsiteX31" fmla="*/ 477440 w 528358"/>
              <a:gd name="connsiteY31" fmla="*/ 681029 h 705171"/>
              <a:gd name="connsiteX32" fmla="*/ 482323 w 528358"/>
              <a:gd name="connsiteY32" fmla="*/ 677217 h 705171"/>
              <a:gd name="connsiteX33" fmla="*/ 487205 w 528358"/>
              <a:gd name="connsiteY33" fmla="*/ 673087 h 705171"/>
              <a:gd name="connsiteX34" fmla="*/ 491739 w 528358"/>
              <a:gd name="connsiteY34" fmla="*/ 668640 h 705171"/>
              <a:gd name="connsiteX35" fmla="*/ 496273 w 528358"/>
              <a:gd name="connsiteY35" fmla="*/ 663875 h 705171"/>
              <a:gd name="connsiteX36" fmla="*/ 500458 w 528358"/>
              <a:gd name="connsiteY36" fmla="*/ 659110 h 705171"/>
              <a:gd name="connsiteX37" fmla="*/ 504294 w 528358"/>
              <a:gd name="connsiteY37" fmla="*/ 654345 h 705171"/>
              <a:gd name="connsiteX38" fmla="*/ 507782 w 528358"/>
              <a:gd name="connsiteY38" fmla="*/ 648945 h 705171"/>
              <a:gd name="connsiteX39" fmla="*/ 510920 w 528358"/>
              <a:gd name="connsiteY39" fmla="*/ 643862 h 705171"/>
              <a:gd name="connsiteX40" fmla="*/ 514059 w 528358"/>
              <a:gd name="connsiteY40" fmla="*/ 638144 h 705171"/>
              <a:gd name="connsiteX41" fmla="*/ 516849 w 528358"/>
              <a:gd name="connsiteY41" fmla="*/ 632744 h 705171"/>
              <a:gd name="connsiteX42" fmla="*/ 519290 w 528358"/>
              <a:gd name="connsiteY42" fmla="*/ 627344 h 705171"/>
              <a:gd name="connsiteX43" fmla="*/ 521383 w 528358"/>
              <a:gd name="connsiteY43" fmla="*/ 621308 h 705171"/>
              <a:gd name="connsiteX44" fmla="*/ 523127 w 528358"/>
              <a:gd name="connsiteY44" fmla="*/ 615908 h 705171"/>
              <a:gd name="connsiteX45" fmla="*/ 524870 w 528358"/>
              <a:gd name="connsiteY45" fmla="*/ 609872 h 705171"/>
              <a:gd name="connsiteX46" fmla="*/ 525917 w 528358"/>
              <a:gd name="connsiteY46" fmla="*/ 603836 h 705171"/>
              <a:gd name="connsiteX47" fmla="*/ 526963 w 528358"/>
              <a:gd name="connsiteY47" fmla="*/ 598119 h 705171"/>
              <a:gd name="connsiteX48" fmla="*/ 527660 w 528358"/>
              <a:gd name="connsiteY48" fmla="*/ 592083 h 705171"/>
              <a:gd name="connsiteX49" fmla="*/ 528358 w 528358"/>
              <a:gd name="connsiteY49" fmla="*/ 586047 h 705171"/>
              <a:gd name="connsiteX50" fmla="*/ 528358 w 528358"/>
              <a:gd name="connsiteY50" fmla="*/ 580329 h 705171"/>
              <a:gd name="connsiteX51" fmla="*/ 528358 w 528358"/>
              <a:gd name="connsiteY51" fmla="*/ 574294 h 705171"/>
              <a:gd name="connsiteX52" fmla="*/ 527660 w 528358"/>
              <a:gd name="connsiteY52" fmla="*/ 568258 h 705171"/>
              <a:gd name="connsiteX53" fmla="*/ 526963 w 528358"/>
              <a:gd name="connsiteY53" fmla="*/ 562223 h 705171"/>
              <a:gd name="connsiteX54" fmla="*/ 525917 w 528358"/>
              <a:gd name="connsiteY54" fmla="*/ 556505 h 705171"/>
              <a:gd name="connsiteX55" fmla="*/ 524870 w 528358"/>
              <a:gd name="connsiteY55" fmla="*/ 550469 h 705171"/>
              <a:gd name="connsiteX56" fmla="*/ 523127 w 528358"/>
              <a:gd name="connsiteY56" fmla="*/ 544433 h 705171"/>
              <a:gd name="connsiteX57" fmla="*/ 521383 w 528358"/>
              <a:gd name="connsiteY57" fmla="*/ 539033 h 705171"/>
              <a:gd name="connsiteX58" fmla="*/ 519290 w 528358"/>
              <a:gd name="connsiteY58" fmla="*/ 532997 h 705171"/>
              <a:gd name="connsiteX59" fmla="*/ 516849 w 528358"/>
              <a:gd name="connsiteY59" fmla="*/ 527597 h 705171"/>
              <a:gd name="connsiteX60" fmla="*/ 514059 w 528358"/>
              <a:gd name="connsiteY60" fmla="*/ 522197 h 705171"/>
              <a:gd name="connsiteX61" fmla="*/ 510920 w 528358"/>
              <a:gd name="connsiteY61" fmla="*/ 516479 h 705171"/>
              <a:gd name="connsiteX62" fmla="*/ 507782 w 528358"/>
              <a:gd name="connsiteY62" fmla="*/ 511396 h 705171"/>
              <a:gd name="connsiteX63" fmla="*/ 504294 w 528358"/>
              <a:gd name="connsiteY63" fmla="*/ 505996 h 705171"/>
              <a:gd name="connsiteX64" fmla="*/ 500458 w 528358"/>
              <a:gd name="connsiteY64" fmla="*/ 501231 h 705171"/>
              <a:gd name="connsiteX65" fmla="*/ 496273 w 528358"/>
              <a:gd name="connsiteY65" fmla="*/ 496466 h 705171"/>
              <a:gd name="connsiteX66" fmla="*/ 491739 w 528358"/>
              <a:gd name="connsiteY66" fmla="*/ 491701 h 7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28358" h="705171">
                <a:moveTo>
                  <a:pt x="0" y="0"/>
                </a:moveTo>
                <a:lnTo>
                  <a:pt x="0" y="353336"/>
                </a:lnTo>
                <a:lnTo>
                  <a:pt x="315271" y="668640"/>
                </a:lnTo>
                <a:lnTo>
                  <a:pt x="319805" y="673087"/>
                </a:lnTo>
                <a:lnTo>
                  <a:pt x="324688" y="677217"/>
                </a:lnTo>
                <a:lnTo>
                  <a:pt x="329919" y="681029"/>
                </a:lnTo>
                <a:lnTo>
                  <a:pt x="334801" y="684523"/>
                </a:lnTo>
                <a:lnTo>
                  <a:pt x="340033" y="687700"/>
                </a:lnTo>
                <a:lnTo>
                  <a:pt x="345613" y="690876"/>
                </a:lnTo>
                <a:lnTo>
                  <a:pt x="350844" y="693735"/>
                </a:lnTo>
                <a:lnTo>
                  <a:pt x="356424" y="695959"/>
                </a:lnTo>
                <a:lnTo>
                  <a:pt x="362353" y="698183"/>
                </a:lnTo>
                <a:lnTo>
                  <a:pt x="367933" y="700089"/>
                </a:lnTo>
                <a:lnTo>
                  <a:pt x="373861" y="701677"/>
                </a:lnTo>
                <a:lnTo>
                  <a:pt x="379790" y="702630"/>
                </a:lnTo>
                <a:lnTo>
                  <a:pt x="385719" y="703901"/>
                </a:lnTo>
                <a:lnTo>
                  <a:pt x="391648" y="704536"/>
                </a:lnTo>
                <a:lnTo>
                  <a:pt x="397576" y="704854"/>
                </a:lnTo>
                <a:lnTo>
                  <a:pt x="403505" y="705171"/>
                </a:lnTo>
                <a:lnTo>
                  <a:pt x="409434" y="704854"/>
                </a:lnTo>
                <a:lnTo>
                  <a:pt x="415363" y="704536"/>
                </a:lnTo>
                <a:lnTo>
                  <a:pt x="421292" y="703901"/>
                </a:lnTo>
                <a:lnTo>
                  <a:pt x="427220" y="702630"/>
                </a:lnTo>
                <a:lnTo>
                  <a:pt x="433149" y="701677"/>
                </a:lnTo>
                <a:lnTo>
                  <a:pt x="439078" y="700089"/>
                </a:lnTo>
                <a:lnTo>
                  <a:pt x="445007" y="698183"/>
                </a:lnTo>
                <a:lnTo>
                  <a:pt x="450587" y="695959"/>
                </a:lnTo>
                <a:lnTo>
                  <a:pt x="456167" y="693735"/>
                </a:lnTo>
                <a:lnTo>
                  <a:pt x="461747" y="690876"/>
                </a:lnTo>
                <a:lnTo>
                  <a:pt x="466978" y="687700"/>
                </a:lnTo>
                <a:lnTo>
                  <a:pt x="472209" y="684523"/>
                </a:lnTo>
                <a:lnTo>
                  <a:pt x="477440" y="681029"/>
                </a:lnTo>
                <a:lnTo>
                  <a:pt x="482323" y="677217"/>
                </a:lnTo>
                <a:lnTo>
                  <a:pt x="487205" y="673087"/>
                </a:lnTo>
                <a:lnTo>
                  <a:pt x="491739" y="668640"/>
                </a:lnTo>
                <a:lnTo>
                  <a:pt x="496273" y="663875"/>
                </a:lnTo>
                <a:lnTo>
                  <a:pt x="500458" y="659110"/>
                </a:lnTo>
                <a:lnTo>
                  <a:pt x="504294" y="654345"/>
                </a:lnTo>
                <a:lnTo>
                  <a:pt x="507782" y="648945"/>
                </a:lnTo>
                <a:lnTo>
                  <a:pt x="510920" y="643862"/>
                </a:lnTo>
                <a:lnTo>
                  <a:pt x="514059" y="638144"/>
                </a:lnTo>
                <a:lnTo>
                  <a:pt x="516849" y="632744"/>
                </a:lnTo>
                <a:lnTo>
                  <a:pt x="519290" y="627344"/>
                </a:lnTo>
                <a:lnTo>
                  <a:pt x="521383" y="621308"/>
                </a:lnTo>
                <a:lnTo>
                  <a:pt x="523127" y="615908"/>
                </a:lnTo>
                <a:lnTo>
                  <a:pt x="524870" y="609872"/>
                </a:lnTo>
                <a:lnTo>
                  <a:pt x="525917" y="603836"/>
                </a:lnTo>
                <a:lnTo>
                  <a:pt x="526963" y="598119"/>
                </a:lnTo>
                <a:lnTo>
                  <a:pt x="527660" y="592083"/>
                </a:lnTo>
                <a:lnTo>
                  <a:pt x="528358" y="586047"/>
                </a:lnTo>
                <a:lnTo>
                  <a:pt x="528358" y="580329"/>
                </a:lnTo>
                <a:lnTo>
                  <a:pt x="528358" y="574294"/>
                </a:lnTo>
                <a:lnTo>
                  <a:pt x="527660" y="568258"/>
                </a:lnTo>
                <a:lnTo>
                  <a:pt x="526963" y="562223"/>
                </a:lnTo>
                <a:lnTo>
                  <a:pt x="525917" y="556505"/>
                </a:lnTo>
                <a:lnTo>
                  <a:pt x="524870" y="550469"/>
                </a:lnTo>
                <a:lnTo>
                  <a:pt x="523127" y="544433"/>
                </a:lnTo>
                <a:lnTo>
                  <a:pt x="521383" y="539033"/>
                </a:lnTo>
                <a:lnTo>
                  <a:pt x="519290" y="532997"/>
                </a:lnTo>
                <a:lnTo>
                  <a:pt x="516849" y="527597"/>
                </a:lnTo>
                <a:lnTo>
                  <a:pt x="514059" y="522197"/>
                </a:lnTo>
                <a:lnTo>
                  <a:pt x="510920" y="516479"/>
                </a:lnTo>
                <a:lnTo>
                  <a:pt x="507782" y="511396"/>
                </a:lnTo>
                <a:lnTo>
                  <a:pt x="504294" y="505996"/>
                </a:lnTo>
                <a:lnTo>
                  <a:pt x="500458" y="501231"/>
                </a:lnTo>
                <a:lnTo>
                  <a:pt x="496273" y="496466"/>
                </a:lnTo>
                <a:lnTo>
                  <a:pt x="491739" y="4917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0" name="Title 1">
            <a:extLst>
              <a:ext uri="{FF2B5EF4-FFF2-40B4-BE49-F238E27FC236}">
                <a16:creationId xmlns="" xmlns:a16="http://schemas.microsoft.com/office/drawing/2014/main" id="{662E5132-A7A1-488D-9B70-70768FCF1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365126"/>
            <a:ext cx="5544616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="" xmlns:a16="http://schemas.microsoft.com/office/drawing/2014/main" id="{8ED6518A-DFCF-48C7-ACB1-F7CE9A707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825625"/>
            <a:ext cx="5544616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4526768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266F7E2-04F1-46F6-BC28-860498EA0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8D4BF316-3424-4800-B236-6546FB94A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22248BB-BC4E-49A2-B98C-5009DC6A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827CA6B-FF7F-4D8F-8569-BF95071BA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21204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ransition 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ns0116\Desktop\2016-07-08-1468022239-6471538-162102U_537439274_blog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" r="393"/>
          <a:stretch/>
        </p:blipFill>
        <p:spPr bwMode="auto">
          <a:xfrm>
            <a:off x="0" y="0"/>
            <a:ext cx="9144000" cy="50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reeform: Shape 36"/>
          <p:cNvSpPr/>
          <p:nvPr userDrawn="1"/>
        </p:nvSpPr>
        <p:spPr>
          <a:xfrm>
            <a:off x="0" y="5029200"/>
            <a:ext cx="9144000" cy="1828800"/>
          </a:xfrm>
          <a:custGeom>
            <a:avLst/>
            <a:gdLst>
              <a:gd name="connsiteX0" fmla="*/ 0 w 8128000"/>
              <a:gd name="connsiteY0" fmla="*/ 0 h 1828800"/>
              <a:gd name="connsiteX1" fmla="*/ 4064000 w 8128000"/>
              <a:gd name="connsiteY1" fmla="*/ 0 h 1828800"/>
              <a:gd name="connsiteX2" fmla="*/ 8128000 w 8128000"/>
              <a:gd name="connsiteY2" fmla="*/ 0 h 1828800"/>
              <a:gd name="connsiteX3" fmla="*/ 8128000 w 8128000"/>
              <a:gd name="connsiteY3" fmla="*/ 1828800 h 1828800"/>
              <a:gd name="connsiteX4" fmla="*/ 4064000 w 8128000"/>
              <a:gd name="connsiteY4" fmla="*/ 1828800 h 1828800"/>
              <a:gd name="connsiteX5" fmla="*/ 0 w 8128000"/>
              <a:gd name="connsiteY5" fmla="*/ 182880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28000" h="1828800">
                <a:moveTo>
                  <a:pt x="0" y="0"/>
                </a:moveTo>
                <a:lnTo>
                  <a:pt x="4064000" y="0"/>
                </a:lnTo>
                <a:lnTo>
                  <a:pt x="8128000" y="0"/>
                </a:lnTo>
                <a:lnTo>
                  <a:pt x="8128000" y="1828800"/>
                </a:lnTo>
                <a:lnTo>
                  <a:pt x="4064000" y="1828800"/>
                </a:lnTo>
                <a:lnTo>
                  <a:pt x="0" y="1828800"/>
                </a:lnTo>
                <a:close/>
              </a:path>
            </a:pathLst>
          </a:custGeom>
          <a:solidFill>
            <a:srgbClr val="002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2589" y="5207651"/>
            <a:ext cx="7398822" cy="1067644"/>
          </a:xfrm>
          <a:prstGeom prst="rect">
            <a:avLst/>
          </a:prstGeom>
        </p:spPr>
        <p:txBody>
          <a:bodyPr lIns="274320" rIns="274320">
            <a:noAutofit/>
          </a:bodyPr>
          <a:lstStyle>
            <a:lvl1pPr algn="ctr">
              <a:defRPr sz="4050" b="1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72589" y="6165305"/>
            <a:ext cx="7398822" cy="383182"/>
          </a:xfrm>
          <a:prstGeom prst="rect">
            <a:avLst/>
          </a:prstGeom>
        </p:spPr>
        <p:txBody>
          <a:bodyPr lIns="274320" rIns="274320">
            <a:spAutoFit/>
          </a:bodyPr>
          <a:lstStyle>
            <a:lvl1pPr marL="0" indent="0" algn="ctr">
              <a:buNone/>
              <a:defRPr sz="21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46454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47FF-93F8-4F88-BEF2-679AB68A4A2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5C87-A97C-4BF2-B61A-3DB27A55F0C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23590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s-E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s-E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16875-71EB-4B7E-8405-D2A39BC3DB13}" type="slidenum">
              <a:rPr lang="de-DE" altLang="es-ES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de-DE" altLang="es-E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64306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D53BA069-D012-428D-9307-69262E7980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54"/>
          <a:stretch>
            <a:fillRect/>
          </a:stretch>
        </p:blipFill>
        <p:spPr>
          <a:xfrm>
            <a:off x="279966" y="0"/>
            <a:ext cx="8867360" cy="6858000"/>
          </a:xfrm>
          <a:custGeom>
            <a:avLst/>
            <a:gdLst>
              <a:gd name="connsiteX0" fmla="*/ 0 w 8867360"/>
              <a:gd name="connsiteY0" fmla="*/ 0 h 6858000"/>
              <a:gd name="connsiteX1" fmla="*/ 8867360 w 8867360"/>
              <a:gd name="connsiteY1" fmla="*/ 0 h 6858000"/>
              <a:gd name="connsiteX2" fmla="*/ 8867360 w 8867360"/>
              <a:gd name="connsiteY2" fmla="*/ 6858000 h 6858000"/>
              <a:gd name="connsiteX3" fmla="*/ 0 w 88673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7360" h="6858000">
                <a:moveTo>
                  <a:pt x="0" y="0"/>
                </a:moveTo>
                <a:lnTo>
                  <a:pt x="8867360" y="0"/>
                </a:lnTo>
                <a:lnTo>
                  <a:pt x="886736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70D0F2FC-A5E2-45DE-988F-0396FA7D0DE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8071474" cy="6858000"/>
          </a:xfrm>
          <a:custGeom>
            <a:avLst/>
            <a:gdLst>
              <a:gd name="connsiteX0" fmla="*/ 8071474 w 8071474"/>
              <a:gd name="connsiteY0" fmla="*/ 0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</a:cxnLst>
            <a:rect l="l" t="t" r="r" b="b"/>
            <a:pathLst>
              <a:path w="8071474" h="6858000">
                <a:moveTo>
                  <a:pt x="8071474" y="0"/>
                </a:moveTo>
                <a:lnTo>
                  <a:pt x="0" y="0"/>
                </a:lnTo>
                <a:lnTo>
                  <a:pt x="692823" y="691198"/>
                </a:lnTo>
                <a:cubicBezTo>
                  <a:pt x="692231" y="688658"/>
                  <a:pt x="691936" y="686435"/>
                  <a:pt x="691345" y="683895"/>
                </a:cubicBezTo>
                <a:cubicBezTo>
                  <a:pt x="691049" y="681355"/>
                  <a:pt x="691049" y="678815"/>
                  <a:pt x="690754" y="676275"/>
                </a:cubicBezTo>
                <a:lnTo>
                  <a:pt x="690754" y="669290"/>
                </a:lnTo>
                <a:lnTo>
                  <a:pt x="690754" y="661988"/>
                </a:lnTo>
                <a:cubicBezTo>
                  <a:pt x="691049" y="659448"/>
                  <a:pt x="691049" y="656908"/>
                  <a:pt x="691345" y="654368"/>
                </a:cubicBezTo>
                <a:cubicBezTo>
                  <a:pt x="691640" y="652145"/>
                  <a:pt x="692231" y="649605"/>
                  <a:pt x="692527" y="647383"/>
                </a:cubicBezTo>
                <a:cubicBezTo>
                  <a:pt x="693118" y="644843"/>
                  <a:pt x="693414" y="642620"/>
                  <a:pt x="694005" y="640080"/>
                </a:cubicBezTo>
                <a:cubicBezTo>
                  <a:pt x="694596" y="637858"/>
                  <a:pt x="695187" y="635318"/>
                  <a:pt x="695778" y="633095"/>
                </a:cubicBezTo>
                <a:cubicBezTo>
                  <a:pt x="696665" y="630555"/>
                  <a:pt x="697256" y="628333"/>
                  <a:pt x="698143" y="625793"/>
                </a:cubicBezTo>
                <a:cubicBezTo>
                  <a:pt x="699030" y="623570"/>
                  <a:pt x="699916" y="621030"/>
                  <a:pt x="700803" y="618808"/>
                </a:cubicBezTo>
                <a:cubicBezTo>
                  <a:pt x="701985" y="616585"/>
                  <a:pt x="702872" y="614363"/>
                  <a:pt x="704054" y="612140"/>
                </a:cubicBezTo>
                <a:cubicBezTo>
                  <a:pt x="705237" y="609918"/>
                  <a:pt x="706419" y="608013"/>
                  <a:pt x="707601" y="605790"/>
                </a:cubicBezTo>
                <a:lnTo>
                  <a:pt x="712035" y="599123"/>
                </a:lnTo>
                <a:cubicBezTo>
                  <a:pt x="713513" y="596900"/>
                  <a:pt x="714695" y="594995"/>
                  <a:pt x="716173" y="592773"/>
                </a:cubicBezTo>
                <a:cubicBezTo>
                  <a:pt x="717946" y="590868"/>
                  <a:pt x="719424" y="588963"/>
                  <a:pt x="721198" y="587058"/>
                </a:cubicBezTo>
                <a:lnTo>
                  <a:pt x="726518" y="581343"/>
                </a:lnTo>
                <a:cubicBezTo>
                  <a:pt x="727996" y="579755"/>
                  <a:pt x="729769" y="578485"/>
                  <a:pt x="731247" y="576898"/>
                </a:cubicBezTo>
                <a:cubicBezTo>
                  <a:pt x="732725" y="575310"/>
                  <a:pt x="734498" y="574040"/>
                  <a:pt x="735976" y="572453"/>
                </a:cubicBezTo>
                <a:cubicBezTo>
                  <a:pt x="737750" y="571183"/>
                  <a:pt x="739227" y="570230"/>
                  <a:pt x="741001" y="568960"/>
                </a:cubicBezTo>
                <a:cubicBezTo>
                  <a:pt x="742774" y="567690"/>
                  <a:pt x="744252" y="566738"/>
                  <a:pt x="746026" y="565468"/>
                </a:cubicBezTo>
                <a:cubicBezTo>
                  <a:pt x="747799" y="564515"/>
                  <a:pt x="749277" y="563245"/>
                  <a:pt x="751050" y="562293"/>
                </a:cubicBezTo>
                <a:cubicBezTo>
                  <a:pt x="752824" y="561023"/>
                  <a:pt x="754597" y="560070"/>
                  <a:pt x="756371" y="558800"/>
                </a:cubicBezTo>
                <a:cubicBezTo>
                  <a:pt x="758144" y="558165"/>
                  <a:pt x="759918" y="557213"/>
                  <a:pt x="761691" y="556578"/>
                </a:cubicBezTo>
                <a:cubicBezTo>
                  <a:pt x="763760" y="555625"/>
                  <a:pt x="765533" y="554990"/>
                  <a:pt x="767602" y="554038"/>
                </a:cubicBezTo>
                <a:cubicBezTo>
                  <a:pt x="769376" y="553403"/>
                  <a:pt x="771149" y="552450"/>
                  <a:pt x="772923" y="551815"/>
                </a:cubicBezTo>
                <a:cubicBezTo>
                  <a:pt x="774992" y="551180"/>
                  <a:pt x="776765" y="550545"/>
                  <a:pt x="778834" y="549910"/>
                </a:cubicBezTo>
                <a:cubicBezTo>
                  <a:pt x="780608" y="549593"/>
                  <a:pt x="782677" y="548958"/>
                  <a:pt x="784450" y="548640"/>
                </a:cubicBezTo>
                <a:cubicBezTo>
                  <a:pt x="786224" y="548323"/>
                  <a:pt x="788293" y="547688"/>
                  <a:pt x="790066" y="547370"/>
                </a:cubicBezTo>
                <a:lnTo>
                  <a:pt x="795977" y="546418"/>
                </a:lnTo>
                <a:cubicBezTo>
                  <a:pt x="798046" y="546100"/>
                  <a:pt x="800115" y="546100"/>
                  <a:pt x="802184" y="545783"/>
                </a:cubicBezTo>
                <a:cubicBezTo>
                  <a:pt x="803958" y="545783"/>
                  <a:pt x="806027" y="545465"/>
                  <a:pt x="807800" y="545465"/>
                </a:cubicBezTo>
                <a:cubicBezTo>
                  <a:pt x="809869" y="545148"/>
                  <a:pt x="811938" y="545148"/>
                  <a:pt x="814007" y="544830"/>
                </a:cubicBezTo>
                <a:cubicBezTo>
                  <a:pt x="815781" y="545148"/>
                  <a:pt x="817850" y="545148"/>
                  <a:pt x="819623" y="545465"/>
                </a:cubicBezTo>
                <a:cubicBezTo>
                  <a:pt x="821692" y="545465"/>
                  <a:pt x="823761" y="545783"/>
                  <a:pt x="825830" y="545783"/>
                </a:cubicBezTo>
                <a:cubicBezTo>
                  <a:pt x="827604" y="546100"/>
                  <a:pt x="829673" y="546100"/>
                  <a:pt x="831446" y="546418"/>
                </a:cubicBezTo>
                <a:lnTo>
                  <a:pt x="837358" y="547370"/>
                </a:lnTo>
                <a:cubicBezTo>
                  <a:pt x="839131" y="547688"/>
                  <a:pt x="841200" y="548323"/>
                  <a:pt x="842974" y="548640"/>
                </a:cubicBezTo>
                <a:cubicBezTo>
                  <a:pt x="845042" y="548958"/>
                  <a:pt x="846816" y="549593"/>
                  <a:pt x="848885" y="549910"/>
                </a:cubicBezTo>
                <a:cubicBezTo>
                  <a:pt x="850658" y="550545"/>
                  <a:pt x="852727" y="551180"/>
                  <a:pt x="854501" y="551815"/>
                </a:cubicBezTo>
                <a:cubicBezTo>
                  <a:pt x="856274" y="552450"/>
                  <a:pt x="858343" y="553403"/>
                  <a:pt x="860117" y="554038"/>
                </a:cubicBezTo>
                <a:cubicBezTo>
                  <a:pt x="861890" y="554990"/>
                  <a:pt x="863959" y="555625"/>
                  <a:pt x="865733" y="556578"/>
                </a:cubicBezTo>
                <a:cubicBezTo>
                  <a:pt x="867506" y="557213"/>
                  <a:pt x="869280" y="558165"/>
                  <a:pt x="871053" y="558800"/>
                </a:cubicBezTo>
                <a:cubicBezTo>
                  <a:pt x="872826" y="560070"/>
                  <a:pt x="874600" y="561023"/>
                  <a:pt x="876373" y="562293"/>
                </a:cubicBezTo>
                <a:cubicBezTo>
                  <a:pt x="878147" y="563245"/>
                  <a:pt x="879624" y="564515"/>
                  <a:pt x="881398" y="565468"/>
                </a:cubicBezTo>
                <a:cubicBezTo>
                  <a:pt x="883171" y="566738"/>
                  <a:pt x="884945" y="567690"/>
                  <a:pt x="886718" y="568960"/>
                </a:cubicBezTo>
                <a:cubicBezTo>
                  <a:pt x="888196" y="570230"/>
                  <a:pt x="889970" y="571183"/>
                  <a:pt x="891447" y="572453"/>
                </a:cubicBezTo>
                <a:cubicBezTo>
                  <a:pt x="892925" y="574040"/>
                  <a:pt x="894699" y="575310"/>
                  <a:pt x="896177" y="576898"/>
                </a:cubicBezTo>
                <a:cubicBezTo>
                  <a:pt x="897654" y="578485"/>
                  <a:pt x="899428" y="579755"/>
                  <a:pt x="900906" y="581343"/>
                </a:cubicBezTo>
                <a:lnTo>
                  <a:pt x="1431459" y="1111568"/>
                </a:lnTo>
                <a:lnTo>
                  <a:pt x="2394731" y="2074863"/>
                </a:lnTo>
                <a:cubicBezTo>
                  <a:pt x="2396208" y="2076450"/>
                  <a:pt x="2397686" y="2077720"/>
                  <a:pt x="2399164" y="2079308"/>
                </a:cubicBezTo>
                <a:cubicBezTo>
                  <a:pt x="2400938" y="2080578"/>
                  <a:pt x="2402415" y="2082165"/>
                  <a:pt x="2404189" y="2083435"/>
                </a:cubicBezTo>
                <a:cubicBezTo>
                  <a:pt x="2405667" y="2084705"/>
                  <a:pt x="2407440" y="2085975"/>
                  <a:pt x="2408918" y="2087245"/>
                </a:cubicBezTo>
                <a:cubicBezTo>
                  <a:pt x="2410692" y="2088515"/>
                  <a:pt x="2412169" y="2089468"/>
                  <a:pt x="2413943" y="2090738"/>
                </a:cubicBezTo>
                <a:cubicBezTo>
                  <a:pt x="2415716" y="2091690"/>
                  <a:pt x="2417490" y="2092960"/>
                  <a:pt x="2419263" y="2093913"/>
                </a:cubicBezTo>
                <a:lnTo>
                  <a:pt x="2424583" y="2096770"/>
                </a:lnTo>
                <a:cubicBezTo>
                  <a:pt x="2426357" y="2097723"/>
                  <a:pt x="2428426" y="2098675"/>
                  <a:pt x="2430199" y="2099628"/>
                </a:cubicBezTo>
                <a:cubicBezTo>
                  <a:pt x="2431973" y="2100263"/>
                  <a:pt x="2433746" y="2101215"/>
                  <a:pt x="2435520" y="2101850"/>
                </a:cubicBezTo>
                <a:cubicBezTo>
                  <a:pt x="2437293" y="2102485"/>
                  <a:pt x="2439362" y="2103438"/>
                  <a:pt x="2441136" y="2104073"/>
                </a:cubicBezTo>
                <a:cubicBezTo>
                  <a:pt x="2443205" y="2104708"/>
                  <a:pt x="2444978" y="2105025"/>
                  <a:pt x="2447047" y="2105660"/>
                </a:cubicBezTo>
                <a:cubicBezTo>
                  <a:pt x="2448820" y="2106295"/>
                  <a:pt x="2450889" y="2106930"/>
                  <a:pt x="2452663" y="2107565"/>
                </a:cubicBezTo>
                <a:lnTo>
                  <a:pt x="2458574" y="2108518"/>
                </a:lnTo>
                <a:cubicBezTo>
                  <a:pt x="2460348" y="2108835"/>
                  <a:pt x="2462417" y="2109470"/>
                  <a:pt x="2464190" y="2109788"/>
                </a:cubicBezTo>
                <a:cubicBezTo>
                  <a:pt x="2465964" y="2110105"/>
                  <a:pt x="2468033" y="2110105"/>
                  <a:pt x="2469806" y="2110423"/>
                </a:cubicBezTo>
                <a:cubicBezTo>
                  <a:pt x="2471875" y="2110423"/>
                  <a:pt x="2473944" y="2110740"/>
                  <a:pt x="2476013" y="2110740"/>
                </a:cubicBezTo>
                <a:cubicBezTo>
                  <a:pt x="2478082" y="2110740"/>
                  <a:pt x="2479856" y="2111058"/>
                  <a:pt x="2481925" y="2111058"/>
                </a:cubicBezTo>
                <a:cubicBezTo>
                  <a:pt x="2483994" y="2111058"/>
                  <a:pt x="2485767" y="2110740"/>
                  <a:pt x="2487836" y="2110740"/>
                </a:cubicBezTo>
                <a:cubicBezTo>
                  <a:pt x="2489905" y="2110740"/>
                  <a:pt x="2491678" y="2110423"/>
                  <a:pt x="2493747" y="2110423"/>
                </a:cubicBezTo>
                <a:cubicBezTo>
                  <a:pt x="2495521" y="2110105"/>
                  <a:pt x="2497590" y="2110105"/>
                  <a:pt x="2499363" y="2109788"/>
                </a:cubicBezTo>
                <a:cubicBezTo>
                  <a:pt x="2501432" y="2109470"/>
                  <a:pt x="2503501" y="2108835"/>
                  <a:pt x="2505570" y="2108518"/>
                </a:cubicBezTo>
                <a:lnTo>
                  <a:pt x="2511186" y="2107565"/>
                </a:lnTo>
                <a:cubicBezTo>
                  <a:pt x="2513255" y="2106930"/>
                  <a:pt x="2515029" y="2106295"/>
                  <a:pt x="2517098" y="2105660"/>
                </a:cubicBezTo>
                <a:cubicBezTo>
                  <a:pt x="2518871" y="2105025"/>
                  <a:pt x="2520940" y="2104708"/>
                  <a:pt x="2522714" y="2104073"/>
                </a:cubicBezTo>
                <a:cubicBezTo>
                  <a:pt x="2524487" y="2103438"/>
                  <a:pt x="2526260" y="2102485"/>
                  <a:pt x="2528034" y="2101850"/>
                </a:cubicBezTo>
                <a:cubicBezTo>
                  <a:pt x="2530103" y="2101215"/>
                  <a:pt x="2531876" y="2100263"/>
                  <a:pt x="2533945" y="2099628"/>
                </a:cubicBezTo>
                <a:lnTo>
                  <a:pt x="2539266" y="2096770"/>
                </a:lnTo>
                <a:cubicBezTo>
                  <a:pt x="2541039" y="2095818"/>
                  <a:pt x="2542517" y="2094865"/>
                  <a:pt x="2544290" y="2093913"/>
                </a:cubicBezTo>
                <a:cubicBezTo>
                  <a:pt x="2546064" y="2092960"/>
                  <a:pt x="2547837" y="2091690"/>
                  <a:pt x="2549611" y="2090738"/>
                </a:cubicBezTo>
                <a:cubicBezTo>
                  <a:pt x="2551384" y="2089468"/>
                  <a:pt x="2552862" y="2088515"/>
                  <a:pt x="2554635" y="2087245"/>
                </a:cubicBezTo>
                <a:cubicBezTo>
                  <a:pt x="2556409" y="2085975"/>
                  <a:pt x="2557887" y="2084705"/>
                  <a:pt x="2559660" y="2083435"/>
                </a:cubicBezTo>
                <a:cubicBezTo>
                  <a:pt x="2561138" y="2082165"/>
                  <a:pt x="2562912" y="2080578"/>
                  <a:pt x="2564389" y="2079308"/>
                </a:cubicBezTo>
                <a:cubicBezTo>
                  <a:pt x="2565867" y="2077720"/>
                  <a:pt x="2567641" y="2076450"/>
                  <a:pt x="2569119" y="2074863"/>
                </a:cubicBezTo>
                <a:cubicBezTo>
                  <a:pt x="2570596" y="2073275"/>
                  <a:pt x="2571779" y="2071688"/>
                  <a:pt x="2573257" y="2070100"/>
                </a:cubicBezTo>
                <a:lnTo>
                  <a:pt x="2577395" y="2065655"/>
                </a:lnTo>
                <a:cubicBezTo>
                  <a:pt x="2578577" y="2064068"/>
                  <a:pt x="2580055" y="2062163"/>
                  <a:pt x="2581237" y="2060575"/>
                </a:cubicBezTo>
                <a:cubicBezTo>
                  <a:pt x="2582419" y="2058988"/>
                  <a:pt x="2583602" y="2057083"/>
                  <a:pt x="2584784" y="2055495"/>
                </a:cubicBezTo>
                <a:cubicBezTo>
                  <a:pt x="2585966" y="2053908"/>
                  <a:pt x="2586853" y="2052003"/>
                  <a:pt x="2588035" y="2050415"/>
                </a:cubicBezTo>
                <a:cubicBezTo>
                  <a:pt x="2588922" y="2048510"/>
                  <a:pt x="2590104" y="2046923"/>
                  <a:pt x="2590991" y="2045018"/>
                </a:cubicBezTo>
                <a:cubicBezTo>
                  <a:pt x="2591878" y="2043113"/>
                  <a:pt x="2592764" y="2041525"/>
                  <a:pt x="2593651" y="2039620"/>
                </a:cubicBezTo>
                <a:cubicBezTo>
                  <a:pt x="2594538" y="2037715"/>
                  <a:pt x="2595129" y="2036128"/>
                  <a:pt x="2596016" y="2034223"/>
                </a:cubicBezTo>
                <a:cubicBezTo>
                  <a:pt x="2596607" y="2032318"/>
                  <a:pt x="2597494" y="2030413"/>
                  <a:pt x="2598085" y="2028508"/>
                </a:cubicBezTo>
                <a:lnTo>
                  <a:pt x="2599858" y="2022793"/>
                </a:lnTo>
                <a:cubicBezTo>
                  <a:pt x="2600449" y="2020888"/>
                  <a:pt x="2600745" y="2018983"/>
                  <a:pt x="2601336" y="2017078"/>
                </a:cubicBezTo>
                <a:cubicBezTo>
                  <a:pt x="2601927" y="2015173"/>
                  <a:pt x="2602223" y="2013268"/>
                  <a:pt x="2602814" y="2011363"/>
                </a:cubicBezTo>
                <a:cubicBezTo>
                  <a:pt x="2603109" y="2009458"/>
                  <a:pt x="2603701" y="2007553"/>
                  <a:pt x="2603996" y="2005648"/>
                </a:cubicBezTo>
                <a:cubicBezTo>
                  <a:pt x="2604292" y="2003743"/>
                  <a:pt x="2604292" y="2001520"/>
                  <a:pt x="2604587" y="1999615"/>
                </a:cubicBezTo>
                <a:cubicBezTo>
                  <a:pt x="2604587" y="1997710"/>
                  <a:pt x="2604883" y="1995488"/>
                  <a:pt x="2604883" y="1993583"/>
                </a:cubicBezTo>
                <a:lnTo>
                  <a:pt x="2604883" y="1987550"/>
                </a:lnTo>
                <a:lnTo>
                  <a:pt x="2604883" y="1981835"/>
                </a:lnTo>
                <a:cubicBezTo>
                  <a:pt x="2604883" y="1979930"/>
                  <a:pt x="2604587" y="1978025"/>
                  <a:pt x="2604587" y="1976120"/>
                </a:cubicBezTo>
                <a:cubicBezTo>
                  <a:pt x="2604292" y="1974215"/>
                  <a:pt x="2604292" y="1971993"/>
                  <a:pt x="2603996" y="1970088"/>
                </a:cubicBezTo>
                <a:cubicBezTo>
                  <a:pt x="2603701" y="1968183"/>
                  <a:pt x="2603109" y="1966278"/>
                  <a:pt x="2602814" y="1964373"/>
                </a:cubicBezTo>
                <a:cubicBezTo>
                  <a:pt x="2602223" y="1962468"/>
                  <a:pt x="2601927" y="1960563"/>
                  <a:pt x="2601336" y="1958658"/>
                </a:cubicBezTo>
                <a:cubicBezTo>
                  <a:pt x="2600745" y="1956753"/>
                  <a:pt x="2600449" y="1954530"/>
                  <a:pt x="2599858" y="1952625"/>
                </a:cubicBezTo>
                <a:lnTo>
                  <a:pt x="2598085" y="1946910"/>
                </a:lnTo>
                <a:cubicBezTo>
                  <a:pt x="2597494" y="1945005"/>
                  <a:pt x="2596607" y="1943100"/>
                  <a:pt x="2596016" y="1941195"/>
                </a:cubicBezTo>
                <a:cubicBezTo>
                  <a:pt x="2595129" y="1939290"/>
                  <a:pt x="2594538" y="1937703"/>
                  <a:pt x="2593651" y="1935798"/>
                </a:cubicBezTo>
                <a:cubicBezTo>
                  <a:pt x="2592764" y="1933893"/>
                  <a:pt x="2591878" y="1932305"/>
                  <a:pt x="2590991" y="1930400"/>
                </a:cubicBezTo>
                <a:cubicBezTo>
                  <a:pt x="2590104" y="1928495"/>
                  <a:pt x="2588922" y="1926908"/>
                  <a:pt x="2588035" y="1925003"/>
                </a:cubicBezTo>
                <a:cubicBezTo>
                  <a:pt x="2586853" y="1923415"/>
                  <a:pt x="2585966" y="1921510"/>
                  <a:pt x="2584784" y="1919923"/>
                </a:cubicBezTo>
                <a:lnTo>
                  <a:pt x="2581237" y="1915160"/>
                </a:lnTo>
                <a:cubicBezTo>
                  <a:pt x="2580055" y="1913573"/>
                  <a:pt x="2578577" y="1911668"/>
                  <a:pt x="2577395" y="1910080"/>
                </a:cubicBezTo>
                <a:cubicBezTo>
                  <a:pt x="2575917" y="1908493"/>
                  <a:pt x="2574734" y="1906905"/>
                  <a:pt x="2573257" y="1905318"/>
                </a:cubicBezTo>
                <a:cubicBezTo>
                  <a:pt x="2571779" y="1903730"/>
                  <a:pt x="2570596" y="1902143"/>
                  <a:pt x="2569119" y="1900555"/>
                </a:cubicBezTo>
                <a:lnTo>
                  <a:pt x="1590477" y="922020"/>
                </a:lnTo>
                <a:lnTo>
                  <a:pt x="1272736" y="604203"/>
                </a:lnTo>
                <a:lnTo>
                  <a:pt x="1268303" y="599440"/>
                </a:lnTo>
                <a:lnTo>
                  <a:pt x="1264165" y="594995"/>
                </a:lnTo>
                <a:cubicBezTo>
                  <a:pt x="1262983" y="593408"/>
                  <a:pt x="1261505" y="591503"/>
                  <a:pt x="1260322" y="589915"/>
                </a:cubicBezTo>
                <a:cubicBezTo>
                  <a:pt x="1259140" y="588328"/>
                  <a:pt x="1257958" y="586423"/>
                  <a:pt x="1256776" y="584835"/>
                </a:cubicBezTo>
                <a:cubicBezTo>
                  <a:pt x="1255593" y="583248"/>
                  <a:pt x="1254707" y="581343"/>
                  <a:pt x="1253524" y="579755"/>
                </a:cubicBezTo>
                <a:cubicBezTo>
                  <a:pt x="1252638" y="577850"/>
                  <a:pt x="1251751" y="576263"/>
                  <a:pt x="1250864" y="574358"/>
                </a:cubicBezTo>
                <a:cubicBezTo>
                  <a:pt x="1249977" y="572453"/>
                  <a:pt x="1248795" y="570865"/>
                  <a:pt x="1247908" y="568960"/>
                </a:cubicBezTo>
                <a:cubicBezTo>
                  <a:pt x="1247317" y="567055"/>
                  <a:pt x="1246431" y="565468"/>
                  <a:pt x="1245839" y="563563"/>
                </a:cubicBezTo>
                <a:cubicBezTo>
                  <a:pt x="1244953" y="561658"/>
                  <a:pt x="1244361" y="559753"/>
                  <a:pt x="1243475" y="557848"/>
                </a:cubicBezTo>
                <a:lnTo>
                  <a:pt x="1241701" y="552133"/>
                </a:lnTo>
                <a:lnTo>
                  <a:pt x="1239928" y="546418"/>
                </a:lnTo>
                <a:cubicBezTo>
                  <a:pt x="1239632" y="544513"/>
                  <a:pt x="1239041" y="542608"/>
                  <a:pt x="1238746" y="540703"/>
                </a:cubicBezTo>
                <a:lnTo>
                  <a:pt x="1237859" y="534988"/>
                </a:lnTo>
                <a:cubicBezTo>
                  <a:pt x="1237563" y="532765"/>
                  <a:pt x="1237268" y="530860"/>
                  <a:pt x="1236972" y="528638"/>
                </a:cubicBezTo>
                <a:cubicBezTo>
                  <a:pt x="1236972" y="526733"/>
                  <a:pt x="1236677" y="524828"/>
                  <a:pt x="1236677" y="522923"/>
                </a:cubicBezTo>
                <a:cubicBezTo>
                  <a:pt x="1236677" y="521018"/>
                  <a:pt x="1236381" y="518795"/>
                  <a:pt x="1236381" y="516890"/>
                </a:cubicBezTo>
                <a:cubicBezTo>
                  <a:pt x="1236381" y="514985"/>
                  <a:pt x="1236677" y="513080"/>
                  <a:pt x="1236677" y="511175"/>
                </a:cubicBezTo>
                <a:cubicBezTo>
                  <a:pt x="1236677" y="509270"/>
                  <a:pt x="1236972" y="507365"/>
                  <a:pt x="1236972" y="505460"/>
                </a:cubicBezTo>
                <a:cubicBezTo>
                  <a:pt x="1237268" y="503555"/>
                  <a:pt x="1237563" y="501333"/>
                  <a:pt x="1237859" y="499428"/>
                </a:cubicBezTo>
                <a:lnTo>
                  <a:pt x="1238746" y="493713"/>
                </a:lnTo>
                <a:cubicBezTo>
                  <a:pt x="1239041" y="491808"/>
                  <a:pt x="1239632" y="489585"/>
                  <a:pt x="1239928" y="487680"/>
                </a:cubicBezTo>
                <a:lnTo>
                  <a:pt x="1241701" y="481965"/>
                </a:lnTo>
                <a:lnTo>
                  <a:pt x="1243475" y="476250"/>
                </a:lnTo>
                <a:cubicBezTo>
                  <a:pt x="1244361" y="474345"/>
                  <a:pt x="1244953" y="472440"/>
                  <a:pt x="1245839" y="470535"/>
                </a:cubicBezTo>
                <a:cubicBezTo>
                  <a:pt x="1246431" y="468630"/>
                  <a:pt x="1247317" y="467043"/>
                  <a:pt x="1247908" y="465138"/>
                </a:cubicBezTo>
                <a:cubicBezTo>
                  <a:pt x="1248795" y="463233"/>
                  <a:pt x="1249977" y="461645"/>
                  <a:pt x="1250864" y="459740"/>
                </a:cubicBezTo>
                <a:cubicBezTo>
                  <a:pt x="1251751" y="457835"/>
                  <a:pt x="1252638" y="456248"/>
                  <a:pt x="1253524" y="454343"/>
                </a:cubicBezTo>
                <a:cubicBezTo>
                  <a:pt x="1254707" y="452755"/>
                  <a:pt x="1255593" y="450850"/>
                  <a:pt x="1256776" y="449263"/>
                </a:cubicBezTo>
                <a:lnTo>
                  <a:pt x="1260322" y="444500"/>
                </a:lnTo>
                <a:cubicBezTo>
                  <a:pt x="1261505" y="442913"/>
                  <a:pt x="1262983" y="441008"/>
                  <a:pt x="1264165" y="439420"/>
                </a:cubicBezTo>
                <a:cubicBezTo>
                  <a:pt x="1265643" y="437833"/>
                  <a:pt x="1266825" y="436245"/>
                  <a:pt x="1268303" y="434658"/>
                </a:cubicBezTo>
                <a:lnTo>
                  <a:pt x="1272736" y="429895"/>
                </a:lnTo>
                <a:cubicBezTo>
                  <a:pt x="1274214" y="428625"/>
                  <a:pt x="1275988" y="427038"/>
                  <a:pt x="1277466" y="425768"/>
                </a:cubicBezTo>
                <a:cubicBezTo>
                  <a:pt x="1278944" y="424180"/>
                  <a:pt x="1280421" y="422910"/>
                  <a:pt x="1281899" y="421323"/>
                </a:cubicBezTo>
                <a:cubicBezTo>
                  <a:pt x="1283673" y="420053"/>
                  <a:pt x="1285151" y="419100"/>
                  <a:pt x="1286924" y="417830"/>
                </a:cubicBezTo>
                <a:cubicBezTo>
                  <a:pt x="1288697" y="416560"/>
                  <a:pt x="1290175" y="415608"/>
                  <a:pt x="1291949" y="414338"/>
                </a:cubicBezTo>
                <a:cubicBezTo>
                  <a:pt x="1293722" y="413068"/>
                  <a:pt x="1295200" y="412115"/>
                  <a:pt x="1296973" y="410845"/>
                </a:cubicBezTo>
                <a:cubicBezTo>
                  <a:pt x="1298747" y="409893"/>
                  <a:pt x="1300816" y="408940"/>
                  <a:pt x="1302589" y="407988"/>
                </a:cubicBezTo>
                <a:lnTo>
                  <a:pt x="1307910" y="405130"/>
                </a:lnTo>
                <a:cubicBezTo>
                  <a:pt x="1309683" y="404495"/>
                  <a:pt x="1311457" y="403543"/>
                  <a:pt x="1313230" y="402908"/>
                </a:cubicBezTo>
                <a:cubicBezTo>
                  <a:pt x="1315003" y="402273"/>
                  <a:pt x="1317072" y="401638"/>
                  <a:pt x="1318846" y="401003"/>
                </a:cubicBezTo>
                <a:cubicBezTo>
                  <a:pt x="1320915" y="400368"/>
                  <a:pt x="1322688" y="399733"/>
                  <a:pt x="1324757" y="399098"/>
                </a:cubicBezTo>
                <a:cubicBezTo>
                  <a:pt x="1326531" y="398463"/>
                  <a:pt x="1328600" y="397828"/>
                  <a:pt x="1330373" y="397193"/>
                </a:cubicBezTo>
                <a:lnTo>
                  <a:pt x="1336285" y="396240"/>
                </a:lnTo>
                <a:lnTo>
                  <a:pt x="1341901" y="395288"/>
                </a:lnTo>
                <a:lnTo>
                  <a:pt x="1348108" y="394335"/>
                </a:lnTo>
                <a:cubicBezTo>
                  <a:pt x="1349881" y="394335"/>
                  <a:pt x="1351950" y="394018"/>
                  <a:pt x="1353723" y="394018"/>
                </a:cubicBezTo>
                <a:cubicBezTo>
                  <a:pt x="1355792" y="394018"/>
                  <a:pt x="1357861" y="393700"/>
                  <a:pt x="1359930" y="393700"/>
                </a:cubicBezTo>
                <a:cubicBezTo>
                  <a:pt x="1361704" y="393700"/>
                  <a:pt x="1363773" y="394018"/>
                  <a:pt x="1365546" y="394018"/>
                </a:cubicBezTo>
                <a:cubicBezTo>
                  <a:pt x="1367615" y="394018"/>
                  <a:pt x="1369389" y="394335"/>
                  <a:pt x="1371458" y="394335"/>
                </a:cubicBezTo>
                <a:lnTo>
                  <a:pt x="1377665" y="395288"/>
                </a:lnTo>
                <a:lnTo>
                  <a:pt x="1383281" y="396240"/>
                </a:lnTo>
                <a:lnTo>
                  <a:pt x="1388897" y="397193"/>
                </a:lnTo>
                <a:cubicBezTo>
                  <a:pt x="1390966" y="397828"/>
                  <a:pt x="1392739" y="398463"/>
                  <a:pt x="1394808" y="399098"/>
                </a:cubicBezTo>
                <a:cubicBezTo>
                  <a:pt x="1396581" y="399733"/>
                  <a:pt x="1398650" y="400368"/>
                  <a:pt x="1400424" y="401003"/>
                </a:cubicBezTo>
                <a:cubicBezTo>
                  <a:pt x="1402493" y="401638"/>
                  <a:pt x="1404266" y="402273"/>
                  <a:pt x="1406335" y="402908"/>
                </a:cubicBezTo>
                <a:cubicBezTo>
                  <a:pt x="1408109" y="403543"/>
                  <a:pt x="1409882" y="404495"/>
                  <a:pt x="1411656" y="405130"/>
                </a:cubicBezTo>
                <a:lnTo>
                  <a:pt x="1416976" y="407988"/>
                </a:lnTo>
                <a:lnTo>
                  <a:pt x="1422296" y="410845"/>
                </a:lnTo>
                <a:cubicBezTo>
                  <a:pt x="1424070" y="412115"/>
                  <a:pt x="1425843" y="413068"/>
                  <a:pt x="1427617" y="414338"/>
                </a:cubicBezTo>
                <a:cubicBezTo>
                  <a:pt x="1429390" y="415608"/>
                  <a:pt x="1430868" y="416560"/>
                  <a:pt x="1432641" y="417830"/>
                </a:cubicBezTo>
                <a:cubicBezTo>
                  <a:pt x="1434415" y="419100"/>
                  <a:pt x="1435893" y="420053"/>
                  <a:pt x="1437666" y="421323"/>
                </a:cubicBezTo>
                <a:cubicBezTo>
                  <a:pt x="1439144" y="422910"/>
                  <a:pt x="1440622" y="424180"/>
                  <a:pt x="1442100" y="425768"/>
                </a:cubicBezTo>
                <a:cubicBezTo>
                  <a:pt x="1443578" y="427038"/>
                  <a:pt x="1445351" y="428625"/>
                  <a:pt x="1446829" y="429895"/>
                </a:cubicBezTo>
                <a:lnTo>
                  <a:pt x="1907036" y="890270"/>
                </a:lnTo>
                <a:lnTo>
                  <a:pt x="2165662" y="1148715"/>
                </a:lnTo>
                <a:cubicBezTo>
                  <a:pt x="2167140" y="1150303"/>
                  <a:pt x="2168913" y="1151573"/>
                  <a:pt x="2170391" y="1153160"/>
                </a:cubicBezTo>
                <a:cubicBezTo>
                  <a:pt x="2172164" y="1154430"/>
                  <a:pt x="2173642" y="1156018"/>
                  <a:pt x="2175416" y="1157288"/>
                </a:cubicBezTo>
                <a:cubicBezTo>
                  <a:pt x="2176893" y="1158558"/>
                  <a:pt x="2178667" y="1159828"/>
                  <a:pt x="2180145" y="1161098"/>
                </a:cubicBezTo>
                <a:cubicBezTo>
                  <a:pt x="2181918" y="1162368"/>
                  <a:pt x="2183396" y="1163320"/>
                  <a:pt x="2185170" y="1164590"/>
                </a:cubicBezTo>
                <a:cubicBezTo>
                  <a:pt x="2186943" y="1165543"/>
                  <a:pt x="2188716" y="1166813"/>
                  <a:pt x="2190490" y="1167765"/>
                </a:cubicBezTo>
                <a:lnTo>
                  <a:pt x="2195810" y="1170623"/>
                </a:lnTo>
                <a:lnTo>
                  <a:pt x="2201130" y="1173480"/>
                </a:lnTo>
                <a:cubicBezTo>
                  <a:pt x="2202904" y="1174433"/>
                  <a:pt x="2204973" y="1175068"/>
                  <a:pt x="2206746" y="1176020"/>
                </a:cubicBezTo>
                <a:cubicBezTo>
                  <a:pt x="2208520" y="1176655"/>
                  <a:pt x="2210589" y="1177290"/>
                  <a:pt x="2212362" y="1177925"/>
                </a:cubicBezTo>
                <a:cubicBezTo>
                  <a:pt x="2214136" y="1178560"/>
                  <a:pt x="2215909" y="1179513"/>
                  <a:pt x="2217683" y="1180148"/>
                </a:cubicBezTo>
                <a:cubicBezTo>
                  <a:pt x="2219752" y="1180465"/>
                  <a:pt x="2221525" y="1181100"/>
                  <a:pt x="2223594" y="1181418"/>
                </a:cubicBezTo>
                <a:cubicBezTo>
                  <a:pt x="2225663" y="1181735"/>
                  <a:pt x="2227436" y="1182370"/>
                  <a:pt x="2229505" y="1182688"/>
                </a:cubicBezTo>
                <a:lnTo>
                  <a:pt x="2235417" y="1183640"/>
                </a:lnTo>
                <a:cubicBezTo>
                  <a:pt x="2237190" y="1183958"/>
                  <a:pt x="2239259" y="1183958"/>
                  <a:pt x="2241033" y="1184275"/>
                </a:cubicBezTo>
                <a:cubicBezTo>
                  <a:pt x="2243102" y="1184275"/>
                  <a:pt x="2245171" y="1184593"/>
                  <a:pt x="2247240" y="1184593"/>
                </a:cubicBezTo>
                <a:cubicBezTo>
                  <a:pt x="2249013" y="1184910"/>
                  <a:pt x="2251082" y="1184910"/>
                  <a:pt x="2252856" y="1185228"/>
                </a:cubicBezTo>
                <a:cubicBezTo>
                  <a:pt x="2254925" y="1184910"/>
                  <a:pt x="2256994" y="1184910"/>
                  <a:pt x="2259063" y="1184593"/>
                </a:cubicBezTo>
                <a:cubicBezTo>
                  <a:pt x="2260836" y="1184593"/>
                  <a:pt x="2262905" y="1184275"/>
                  <a:pt x="2264679" y="1184275"/>
                </a:cubicBezTo>
                <a:cubicBezTo>
                  <a:pt x="2266748" y="1183958"/>
                  <a:pt x="2268521" y="1183958"/>
                  <a:pt x="2270590" y="1183640"/>
                </a:cubicBezTo>
                <a:lnTo>
                  <a:pt x="2276797" y="1182688"/>
                </a:lnTo>
                <a:cubicBezTo>
                  <a:pt x="2278571" y="1182370"/>
                  <a:pt x="2280640" y="1181735"/>
                  <a:pt x="2282413" y="1181418"/>
                </a:cubicBezTo>
                <a:cubicBezTo>
                  <a:pt x="2284186" y="1181100"/>
                  <a:pt x="2286255" y="1180465"/>
                  <a:pt x="2288029" y="1180148"/>
                </a:cubicBezTo>
                <a:cubicBezTo>
                  <a:pt x="2290098" y="1179513"/>
                  <a:pt x="2291871" y="1178560"/>
                  <a:pt x="2293940" y="1177925"/>
                </a:cubicBezTo>
                <a:lnTo>
                  <a:pt x="2299261" y="1176020"/>
                </a:lnTo>
                <a:cubicBezTo>
                  <a:pt x="2301034" y="1175068"/>
                  <a:pt x="2302807" y="1174433"/>
                  <a:pt x="2304581" y="1173480"/>
                </a:cubicBezTo>
                <a:cubicBezTo>
                  <a:pt x="2306650" y="1172528"/>
                  <a:pt x="2308423" y="1171575"/>
                  <a:pt x="2310492" y="1170623"/>
                </a:cubicBezTo>
                <a:cubicBezTo>
                  <a:pt x="2312266" y="1169670"/>
                  <a:pt x="2313744" y="1168718"/>
                  <a:pt x="2315517" y="1167765"/>
                </a:cubicBezTo>
                <a:cubicBezTo>
                  <a:pt x="2317291" y="1166813"/>
                  <a:pt x="2319064" y="1165543"/>
                  <a:pt x="2320837" y="1164590"/>
                </a:cubicBezTo>
                <a:cubicBezTo>
                  <a:pt x="2322611" y="1163320"/>
                  <a:pt x="2324089" y="1162368"/>
                  <a:pt x="2325862" y="1161098"/>
                </a:cubicBezTo>
                <a:cubicBezTo>
                  <a:pt x="2327636" y="1159828"/>
                  <a:pt x="2329113" y="1158558"/>
                  <a:pt x="2330887" y="1157288"/>
                </a:cubicBezTo>
                <a:cubicBezTo>
                  <a:pt x="2332365" y="1156018"/>
                  <a:pt x="2334138" y="1154430"/>
                  <a:pt x="2335616" y="1153160"/>
                </a:cubicBezTo>
                <a:cubicBezTo>
                  <a:pt x="2337094" y="1151573"/>
                  <a:pt x="2338867" y="1150303"/>
                  <a:pt x="2340345" y="1148715"/>
                </a:cubicBezTo>
                <a:lnTo>
                  <a:pt x="2344483" y="1144270"/>
                </a:lnTo>
                <a:cubicBezTo>
                  <a:pt x="2345961" y="1142683"/>
                  <a:pt x="2347143" y="1141095"/>
                  <a:pt x="2348621" y="1139508"/>
                </a:cubicBezTo>
                <a:cubicBezTo>
                  <a:pt x="2349804" y="1137920"/>
                  <a:pt x="2351281" y="1136015"/>
                  <a:pt x="2352464" y="1134428"/>
                </a:cubicBezTo>
                <a:cubicBezTo>
                  <a:pt x="2353646" y="1132840"/>
                  <a:pt x="2354828" y="1130935"/>
                  <a:pt x="2356011" y="1129348"/>
                </a:cubicBezTo>
                <a:cubicBezTo>
                  <a:pt x="2357193" y="1127760"/>
                  <a:pt x="2358080" y="1125855"/>
                  <a:pt x="2359262" y="1124268"/>
                </a:cubicBezTo>
                <a:cubicBezTo>
                  <a:pt x="2360149" y="1122363"/>
                  <a:pt x="2361331" y="1120775"/>
                  <a:pt x="2362218" y="1118870"/>
                </a:cubicBezTo>
                <a:cubicBezTo>
                  <a:pt x="2363104" y="1116965"/>
                  <a:pt x="2363695" y="1115378"/>
                  <a:pt x="2364582" y="1113473"/>
                </a:cubicBezTo>
                <a:cubicBezTo>
                  <a:pt x="2365469" y="1111568"/>
                  <a:pt x="2366356" y="1109980"/>
                  <a:pt x="2367242" y="1108075"/>
                </a:cubicBezTo>
                <a:cubicBezTo>
                  <a:pt x="2367833" y="1106170"/>
                  <a:pt x="2368720" y="1104265"/>
                  <a:pt x="2369311" y="1102360"/>
                </a:cubicBezTo>
                <a:lnTo>
                  <a:pt x="2371085" y="1096645"/>
                </a:lnTo>
                <a:cubicBezTo>
                  <a:pt x="2371676" y="1094740"/>
                  <a:pt x="2371972" y="1092835"/>
                  <a:pt x="2372563" y="1090930"/>
                </a:cubicBezTo>
                <a:cubicBezTo>
                  <a:pt x="2373154" y="1089025"/>
                  <a:pt x="2373449" y="1087120"/>
                  <a:pt x="2374041" y="1085215"/>
                </a:cubicBezTo>
                <a:cubicBezTo>
                  <a:pt x="2374336" y="1083310"/>
                  <a:pt x="2374927" y="1081405"/>
                  <a:pt x="2375223" y="1079500"/>
                </a:cubicBezTo>
                <a:cubicBezTo>
                  <a:pt x="2375518" y="1077595"/>
                  <a:pt x="2375518" y="1075690"/>
                  <a:pt x="2375814" y="1073785"/>
                </a:cubicBezTo>
                <a:cubicBezTo>
                  <a:pt x="2375814" y="1071880"/>
                  <a:pt x="2376110" y="1069658"/>
                  <a:pt x="2376110" y="1067753"/>
                </a:cubicBezTo>
                <a:lnTo>
                  <a:pt x="2376110" y="1061720"/>
                </a:lnTo>
                <a:lnTo>
                  <a:pt x="2376110" y="1055688"/>
                </a:lnTo>
                <a:cubicBezTo>
                  <a:pt x="2376110" y="1053783"/>
                  <a:pt x="2375814" y="1051878"/>
                  <a:pt x="2375814" y="1049973"/>
                </a:cubicBezTo>
                <a:cubicBezTo>
                  <a:pt x="2375518" y="1048068"/>
                  <a:pt x="2375518" y="1045845"/>
                  <a:pt x="2375223" y="1043940"/>
                </a:cubicBezTo>
                <a:cubicBezTo>
                  <a:pt x="2374927" y="1042035"/>
                  <a:pt x="2374336" y="1040130"/>
                  <a:pt x="2374041" y="1038225"/>
                </a:cubicBezTo>
                <a:cubicBezTo>
                  <a:pt x="2373449" y="1036320"/>
                  <a:pt x="2373154" y="1034415"/>
                  <a:pt x="2372563" y="1032510"/>
                </a:cubicBezTo>
                <a:cubicBezTo>
                  <a:pt x="2371972" y="1030605"/>
                  <a:pt x="2371676" y="1028700"/>
                  <a:pt x="2371085" y="1026795"/>
                </a:cubicBezTo>
                <a:lnTo>
                  <a:pt x="2369311" y="1021080"/>
                </a:lnTo>
                <a:cubicBezTo>
                  <a:pt x="2368720" y="1019175"/>
                  <a:pt x="2367833" y="1017588"/>
                  <a:pt x="2367242" y="1015683"/>
                </a:cubicBezTo>
                <a:cubicBezTo>
                  <a:pt x="2366356" y="1013778"/>
                  <a:pt x="2365469" y="1011555"/>
                  <a:pt x="2364582" y="1009650"/>
                </a:cubicBezTo>
                <a:cubicBezTo>
                  <a:pt x="2363695" y="1007745"/>
                  <a:pt x="2363104" y="1006158"/>
                  <a:pt x="2362218" y="1004253"/>
                </a:cubicBezTo>
                <a:cubicBezTo>
                  <a:pt x="2361331" y="1002348"/>
                  <a:pt x="2360149" y="1000760"/>
                  <a:pt x="2359262" y="998855"/>
                </a:cubicBezTo>
                <a:cubicBezTo>
                  <a:pt x="2358080" y="997268"/>
                  <a:pt x="2357193" y="995680"/>
                  <a:pt x="2356011" y="994093"/>
                </a:cubicBezTo>
                <a:cubicBezTo>
                  <a:pt x="2354828" y="992505"/>
                  <a:pt x="2353646" y="990600"/>
                  <a:pt x="2352464" y="989013"/>
                </a:cubicBezTo>
                <a:cubicBezTo>
                  <a:pt x="2351281" y="987425"/>
                  <a:pt x="2349804" y="985520"/>
                  <a:pt x="2348621" y="983933"/>
                </a:cubicBezTo>
                <a:cubicBezTo>
                  <a:pt x="2347143" y="982345"/>
                  <a:pt x="2345961" y="980758"/>
                  <a:pt x="2344483" y="979170"/>
                </a:cubicBezTo>
                <a:lnTo>
                  <a:pt x="2340345" y="974725"/>
                </a:lnTo>
                <a:lnTo>
                  <a:pt x="2240737" y="875030"/>
                </a:lnTo>
                <a:lnTo>
                  <a:pt x="1991865" y="626428"/>
                </a:lnTo>
                <a:lnTo>
                  <a:pt x="1987431" y="621665"/>
                </a:lnTo>
                <a:cubicBezTo>
                  <a:pt x="1986249" y="620078"/>
                  <a:pt x="1984771" y="618490"/>
                  <a:pt x="1983589" y="616903"/>
                </a:cubicBezTo>
                <a:cubicBezTo>
                  <a:pt x="1982111" y="615315"/>
                  <a:pt x="1980929" y="613728"/>
                  <a:pt x="1979451" y="612140"/>
                </a:cubicBezTo>
                <a:cubicBezTo>
                  <a:pt x="1978269" y="610553"/>
                  <a:pt x="1977086" y="608648"/>
                  <a:pt x="1975904" y="607060"/>
                </a:cubicBezTo>
                <a:cubicBezTo>
                  <a:pt x="1974722" y="605155"/>
                  <a:pt x="1973835" y="603568"/>
                  <a:pt x="1972653" y="601663"/>
                </a:cubicBezTo>
                <a:cubicBezTo>
                  <a:pt x="1971766" y="599758"/>
                  <a:pt x="1970879" y="598170"/>
                  <a:pt x="1969993" y="596265"/>
                </a:cubicBezTo>
                <a:cubicBezTo>
                  <a:pt x="1969106" y="594360"/>
                  <a:pt x="1967924" y="592773"/>
                  <a:pt x="1967037" y="590868"/>
                </a:cubicBezTo>
                <a:cubicBezTo>
                  <a:pt x="1966446" y="588963"/>
                  <a:pt x="1965559" y="587375"/>
                  <a:pt x="1964968" y="585470"/>
                </a:cubicBezTo>
                <a:cubicBezTo>
                  <a:pt x="1964081" y="583565"/>
                  <a:pt x="1963490" y="581660"/>
                  <a:pt x="1962603" y="579755"/>
                </a:cubicBezTo>
                <a:cubicBezTo>
                  <a:pt x="1962012" y="577850"/>
                  <a:pt x="1961421" y="576263"/>
                  <a:pt x="1960830" y="574358"/>
                </a:cubicBezTo>
                <a:lnTo>
                  <a:pt x="1959056" y="568643"/>
                </a:lnTo>
                <a:cubicBezTo>
                  <a:pt x="1958761" y="566738"/>
                  <a:pt x="1958465" y="564515"/>
                  <a:pt x="1958170" y="562610"/>
                </a:cubicBezTo>
                <a:cubicBezTo>
                  <a:pt x="1957874" y="560705"/>
                  <a:pt x="1957283" y="558800"/>
                  <a:pt x="1956987" y="556895"/>
                </a:cubicBezTo>
                <a:cubicBezTo>
                  <a:pt x="1956692" y="554990"/>
                  <a:pt x="1956692" y="553085"/>
                  <a:pt x="1956396" y="551180"/>
                </a:cubicBezTo>
                <a:cubicBezTo>
                  <a:pt x="1956101" y="548958"/>
                  <a:pt x="1956101" y="547053"/>
                  <a:pt x="1955805" y="544830"/>
                </a:cubicBezTo>
                <a:lnTo>
                  <a:pt x="1955805" y="539115"/>
                </a:lnTo>
                <a:lnTo>
                  <a:pt x="1955805" y="533083"/>
                </a:lnTo>
                <a:cubicBezTo>
                  <a:pt x="1956101" y="531178"/>
                  <a:pt x="1956101" y="529273"/>
                  <a:pt x="1956396" y="527368"/>
                </a:cubicBezTo>
                <a:cubicBezTo>
                  <a:pt x="1956692" y="525463"/>
                  <a:pt x="1956692" y="523558"/>
                  <a:pt x="1956987" y="521653"/>
                </a:cubicBezTo>
                <a:cubicBezTo>
                  <a:pt x="1957283" y="519748"/>
                  <a:pt x="1957874" y="517525"/>
                  <a:pt x="1958170" y="515620"/>
                </a:cubicBezTo>
                <a:cubicBezTo>
                  <a:pt x="1958465" y="513715"/>
                  <a:pt x="1958761" y="511493"/>
                  <a:pt x="1959056" y="509588"/>
                </a:cubicBezTo>
                <a:lnTo>
                  <a:pt x="1960830" y="503873"/>
                </a:lnTo>
                <a:lnTo>
                  <a:pt x="1962603" y="498158"/>
                </a:lnTo>
                <a:cubicBezTo>
                  <a:pt x="1963490" y="496253"/>
                  <a:pt x="1964081" y="494665"/>
                  <a:pt x="1964968" y="492760"/>
                </a:cubicBezTo>
                <a:cubicBezTo>
                  <a:pt x="1965559" y="490855"/>
                  <a:pt x="1966446" y="489268"/>
                  <a:pt x="1967037" y="487363"/>
                </a:cubicBezTo>
                <a:cubicBezTo>
                  <a:pt x="1967924" y="485458"/>
                  <a:pt x="1969106" y="483553"/>
                  <a:pt x="1969993" y="481648"/>
                </a:cubicBezTo>
                <a:cubicBezTo>
                  <a:pt x="1970879" y="480060"/>
                  <a:pt x="1971766" y="478155"/>
                  <a:pt x="1972653" y="476568"/>
                </a:cubicBezTo>
                <a:cubicBezTo>
                  <a:pt x="1973835" y="474663"/>
                  <a:pt x="1974722" y="473075"/>
                  <a:pt x="1975904" y="471170"/>
                </a:cubicBezTo>
                <a:lnTo>
                  <a:pt x="1979451" y="466408"/>
                </a:lnTo>
                <a:cubicBezTo>
                  <a:pt x="1980929" y="464820"/>
                  <a:pt x="1982111" y="462915"/>
                  <a:pt x="1983589" y="461328"/>
                </a:cubicBezTo>
                <a:cubicBezTo>
                  <a:pt x="1984771" y="459740"/>
                  <a:pt x="1986249" y="458153"/>
                  <a:pt x="1987431" y="456565"/>
                </a:cubicBezTo>
                <a:lnTo>
                  <a:pt x="1991865" y="451803"/>
                </a:lnTo>
                <a:cubicBezTo>
                  <a:pt x="1993343" y="450533"/>
                  <a:pt x="1995116" y="448945"/>
                  <a:pt x="1996594" y="447675"/>
                </a:cubicBezTo>
                <a:cubicBezTo>
                  <a:pt x="1998072" y="446405"/>
                  <a:pt x="1999550" y="444818"/>
                  <a:pt x="2001028" y="443548"/>
                </a:cubicBezTo>
                <a:cubicBezTo>
                  <a:pt x="2002801" y="442278"/>
                  <a:pt x="2004279" y="441008"/>
                  <a:pt x="2006052" y="439738"/>
                </a:cubicBezTo>
                <a:cubicBezTo>
                  <a:pt x="2007826" y="438468"/>
                  <a:pt x="2009304" y="437515"/>
                  <a:pt x="2011077" y="436245"/>
                </a:cubicBezTo>
                <a:cubicBezTo>
                  <a:pt x="2012851" y="434975"/>
                  <a:pt x="2014329" y="434023"/>
                  <a:pt x="2016102" y="432753"/>
                </a:cubicBezTo>
                <a:cubicBezTo>
                  <a:pt x="2017875" y="431800"/>
                  <a:pt x="2019944" y="430848"/>
                  <a:pt x="2021718" y="429895"/>
                </a:cubicBezTo>
                <a:cubicBezTo>
                  <a:pt x="2023491" y="428943"/>
                  <a:pt x="2025265" y="428308"/>
                  <a:pt x="2027038" y="427355"/>
                </a:cubicBezTo>
                <a:cubicBezTo>
                  <a:pt x="2028812" y="426403"/>
                  <a:pt x="2030881" y="425768"/>
                  <a:pt x="2032654" y="424815"/>
                </a:cubicBezTo>
                <a:cubicBezTo>
                  <a:pt x="2034427" y="424180"/>
                  <a:pt x="2036496" y="423545"/>
                  <a:pt x="2038270" y="422910"/>
                </a:cubicBezTo>
                <a:cubicBezTo>
                  <a:pt x="2040043" y="422275"/>
                  <a:pt x="2042112" y="421640"/>
                  <a:pt x="2043886" y="421005"/>
                </a:cubicBezTo>
                <a:cubicBezTo>
                  <a:pt x="2045659" y="420688"/>
                  <a:pt x="2047728" y="420053"/>
                  <a:pt x="2049502" y="419735"/>
                </a:cubicBezTo>
                <a:cubicBezTo>
                  <a:pt x="2051571" y="419100"/>
                  <a:pt x="2053344" y="418783"/>
                  <a:pt x="2055413" y="418148"/>
                </a:cubicBezTo>
                <a:lnTo>
                  <a:pt x="2061029" y="417195"/>
                </a:lnTo>
                <a:lnTo>
                  <a:pt x="2067236" y="416243"/>
                </a:lnTo>
                <a:cubicBezTo>
                  <a:pt x="2069009" y="416243"/>
                  <a:pt x="2071078" y="415925"/>
                  <a:pt x="2072852" y="415925"/>
                </a:cubicBezTo>
                <a:lnTo>
                  <a:pt x="2079059" y="415925"/>
                </a:lnTo>
                <a:lnTo>
                  <a:pt x="2084970" y="415925"/>
                </a:lnTo>
                <a:cubicBezTo>
                  <a:pt x="2087039" y="415925"/>
                  <a:pt x="2088813" y="416243"/>
                  <a:pt x="2090882" y="416243"/>
                </a:cubicBezTo>
                <a:lnTo>
                  <a:pt x="2096793" y="417195"/>
                </a:lnTo>
                <a:lnTo>
                  <a:pt x="2102409" y="418148"/>
                </a:lnTo>
                <a:cubicBezTo>
                  <a:pt x="2104478" y="418783"/>
                  <a:pt x="2106252" y="419100"/>
                  <a:pt x="2108321" y="419735"/>
                </a:cubicBezTo>
                <a:cubicBezTo>
                  <a:pt x="2110094" y="420053"/>
                  <a:pt x="2112163" y="420688"/>
                  <a:pt x="2113936" y="421005"/>
                </a:cubicBezTo>
                <a:cubicBezTo>
                  <a:pt x="2115710" y="421640"/>
                  <a:pt x="2117779" y="422275"/>
                  <a:pt x="2119552" y="422910"/>
                </a:cubicBezTo>
                <a:cubicBezTo>
                  <a:pt x="2121621" y="423545"/>
                  <a:pt x="2123395" y="424180"/>
                  <a:pt x="2125464" y="424815"/>
                </a:cubicBezTo>
                <a:cubicBezTo>
                  <a:pt x="2127237" y="425768"/>
                  <a:pt x="2129011" y="426403"/>
                  <a:pt x="2130784" y="427355"/>
                </a:cubicBezTo>
                <a:cubicBezTo>
                  <a:pt x="2132558" y="428308"/>
                  <a:pt x="2134331" y="428943"/>
                  <a:pt x="2136104" y="429895"/>
                </a:cubicBezTo>
                <a:cubicBezTo>
                  <a:pt x="2137878" y="430848"/>
                  <a:pt x="2139947" y="431800"/>
                  <a:pt x="2141720" y="432753"/>
                </a:cubicBezTo>
                <a:cubicBezTo>
                  <a:pt x="2143494" y="434023"/>
                  <a:pt x="2144972" y="434975"/>
                  <a:pt x="2146745" y="436245"/>
                </a:cubicBezTo>
                <a:cubicBezTo>
                  <a:pt x="2148518" y="437515"/>
                  <a:pt x="2150292" y="438468"/>
                  <a:pt x="2152065" y="439738"/>
                </a:cubicBezTo>
                <a:cubicBezTo>
                  <a:pt x="2153543" y="441008"/>
                  <a:pt x="2155317" y="442278"/>
                  <a:pt x="2156795" y="443548"/>
                </a:cubicBezTo>
                <a:cubicBezTo>
                  <a:pt x="2158568" y="444818"/>
                  <a:pt x="2160046" y="446405"/>
                  <a:pt x="2161819" y="447675"/>
                </a:cubicBezTo>
                <a:cubicBezTo>
                  <a:pt x="2163297" y="448945"/>
                  <a:pt x="2164479" y="450533"/>
                  <a:pt x="2165957" y="451803"/>
                </a:cubicBezTo>
                <a:lnTo>
                  <a:pt x="2966073" y="1251903"/>
                </a:lnTo>
                <a:lnTo>
                  <a:pt x="5612631" y="3898583"/>
                </a:lnTo>
                <a:cubicBezTo>
                  <a:pt x="5614109" y="3900170"/>
                  <a:pt x="5615882" y="3901758"/>
                  <a:pt x="5617360" y="3903345"/>
                </a:cubicBezTo>
                <a:cubicBezTo>
                  <a:pt x="5618838" y="3904933"/>
                  <a:pt x="5620021" y="3906838"/>
                  <a:pt x="5621498" y="3908425"/>
                </a:cubicBezTo>
                <a:cubicBezTo>
                  <a:pt x="5622680" y="3910013"/>
                  <a:pt x="5624158" y="3911918"/>
                  <a:pt x="5625341" y="3913505"/>
                </a:cubicBezTo>
                <a:cubicBezTo>
                  <a:pt x="5626523" y="3915093"/>
                  <a:pt x="5627705" y="3916998"/>
                  <a:pt x="5628888" y="3918585"/>
                </a:cubicBezTo>
                <a:cubicBezTo>
                  <a:pt x="5630070" y="3920173"/>
                  <a:pt x="5630957" y="3921760"/>
                  <a:pt x="5632139" y="3923348"/>
                </a:cubicBezTo>
                <a:cubicBezTo>
                  <a:pt x="5633025" y="3925253"/>
                  <a:pt x="5634208" y="3926840"/>
                  <a:pt x="5635094" y="3928745"/>
                </a:cubicBezTo>
                <a:cubicBezTo>
                  <a:pt x="5635982" y="3930650"/>
                  <a:pt x="5637163" y="3932555"/>
                  <a:pt x="5638050" y="3934460"/>
                </a:cubicBezTo>
                <a:cubicBezTo>
                  <a:pt x="5638937" y="3936365"/>
                  <a:pt x="5639528" y="3937953"/>
                  <a:pt x="5640415" y="3939858"/>
                </a:cubicBezTo>
                <a:cubicBezTo>
                  <a:pt x="5641006" y="3941763"/>
                  <a:pt x="5641893" y="3943985"/>
                  <a:pt x="5642484" y="3945890"/>
                </a:cubicBezTo>
                <a:lnTo>
                  <a:pt x="5644257" y="3951605"/>
                </a:lnTo>
                <a:cubicBezTo>
                  <a:pt x="5644849" y="3953510"/>
                  <a:pt x="5645144" y="3955415"/>
                  <a:pt x="5645735" y="3957320"/>
                </a:cubicBezTo>
                <a:cubicBezTo>
                  <a:pt x="5646327" y="3959225"/>
                  <a:pt x="5646622" y="3961448"/>
                  <a:pt x="5647213" y="3963353"/>
                </a:cubicBezTo>
                <a:lnTo>
                  <a:pt x="5648100" y="3969068"/>
                </a:lnTo>
                <a:cubicBezTo>
                  <a:pt x="5648396" y="3970973"/>
                  <a:pt x="5648396" y="3973195"/>
                  <a:pt x="5648691" y="3975100"/>
                </a:cubicBezTo>
                <a:cubicBezTo>
                  <a:pt x="5648986" y="3977005"/>
                  <a:pt x="5648986" y="3978910"/>
                  <a:pt x="5649282" y="3980815"/>
                </a:cubicBezTo>
                <a:lnTo>
                  <a:pt x="5649282" y="3987165"/>
                </a:lnTo>
                <a:lnTo>
                  <a:pt x="5649282" y="3992880"/>
                </a:lnTo>
                <a:cubicBezTo>
                  <a:pt x="5648986" y="3994785"/>
                  <a:pt x="5648986" y="3997008"/>
                  <a:pt x="5648691" y="3998913"/>
                </a:cubicBezTo>
                <a:cubicBezTo>
                  <a:pt x="5648396" y="4000818"/>
                  <a:pt x="5648396" y="4003040"/>
                  <a:pt x="5648100" y="4004945"/>
                </a:cubicBezTo>
                <a:lnTo>
                  <a:pt x="5647213" y="4010660"/>
                </a:lnTo>
                <a:cubicBezTo>
                  <a:pt x="5646622" y="4012565"/>
                  <a:pt x="5646327" y="4014470"/>
                  <a:pt x="5645735" y="4016375"/>
                </a:cubicBezTo>
                <a:cubicBezTo>
                  <a:pt x="5645144" y="4018598"/>
                  <a:pt x="5644849" y="4020503"/>
                  <a:pt x="5644257" y="4022725"/>
                </a:cubicBezTo>
                <a:lnTo>
                  <a:pt x="5642484" y="4028440"/>
                </a:lnTo>
                <a:cubicBezTo>
                  <a:pt x="5641893" y="4030345"/>
                  <a:pt x="5641006" y="4031933"/>
                  <a:pt x="5640415" y="4033838"/>
                </a:cubicBezTo>
                <a:cubicBezTo>
                  <a:pt x="5639528" y="4035743"/>
                  <a:pt x="5638937" y="4037648"/>
                  <a:pt x="5638050" y="4039553"/>
                </a:cubicBezTo>
                <a:cubicBezTo>
                  <a:pt x="5637163" y="4041458"/>
                  <a:pt x="5635982" y="4043045"/>
                  <a:pt x="5635094" y="4044950"/>
                </a:cubicBezTo>
                <a:cubicBezTo>
                  <a:pt x="5634208" y="4046855"/>
                  <a:pt x="5633025" y="4048443"/>
                  <a:pt x="5632139" y="4050348"/>
                </a:cubicBezTo>
                <a:cubicBezTo>
                  <a:pt x="5630957" y="4052253"/>
                  <a:pt x="5630070" y="4053840"/>
                  <a:pt x="5628888" y="4055745"/>
                </a:cubicBezTo>
                <a:cubicBezTo>
                  <a:pt x="5627705" y="4057333"/>
                  <a:pt x="5626523" y="4059238"/>
                  <a:pt x="5625341" y="4060825"/>
                </a:cubicBezTo>
                <a:cubicBezTo>
                  <a:pt x="5624158" y="4062413"/>
                  <a:pt x="5622680" y="4064000"/>
                  <a:pt x="5621498" y="4065588"/>
                </a:cubicBezTo>
                <a:cubicBezTo>
                  <a:pt x="5620021" y="4067175"/>
                  <a:pt x="5618838" y="4068763"/>
                  <a:pt x="5617360" y="4070350"/>
                </a:cubicBezTo>
                <a:cubicBezTo>
                  <a:pt x="5615882" y="4071938"/>
                  <a:pt x="5614109" y="4073525"/>
                  <a:pt x="5612631" y="4075113"/>
                </a:cubicBezTo>
                <a:lnTo>
                  <a:pt x="5608198" y="4079875"/>
                </a:lnTo>
                <a:cubicBezTo>
                  <a:pt x="5606719" y="4081145"/>
                  <a:pt x="5604946" y="4082415"/>
                  <a:pt x="5603468" y="4083685"/>
                </a:cubicBezTo>
                <a:cubicBezTo>
                  <a:pt x="5601695" y="4084955"/>
                  <a:pt x="5600217" y="4086225"/>
                  <a:pt x="5598443" y="4087495"/>
                </a:cubicBezTo>
                <a:cubicBezTo>
                  <a:pt x="5596670" y="4088765"/>
                  <a:pt x="5595192" y="4090035"/>
                  <a:pt x="5593419" y="4091305"/>
                </a:cubicBezTo>
                <a:cubicBezTo>
                  <a:pt x="5591645" y="4092258"/>
                  <a:pt x="5589872" y="4093528"/>
                  <a:pt x="5588098" y="4094480"/>
                </a:cubicBezTo>
                <a:cubicBezTo>
                  <a:pt x="5586325" y="4095433"/>
                  <a:pt x="5584256" y="4096385"/>
                  <a:pt x="5582482" y="4097338"/>
                </a:cubicBezTo>
                <a:lnTo>
                  <a:pt x="5577162" y="4100195"/>
                </a:lnTo>
                <a:cubicBezTo>
                  <a:pt x="5575389" y="4100830"/>
                  <a:pt x="5573615" y="4101783"/>
                  <a:pt x="5571842" y="4102418"/>
                </a:cubicBezTo>
                <a:cubicBezTo>
                  <a:pt x="5569773" y="4103053"/>
                  <a:pt x="5567999" y="4104005"/>
                  <a:pt x="5565931" y="4104640"/>
                </a:cubicBezTo>
                <a:cubicBezTo>
                  <a:pt x="5564157" y="4105275"/>
                  <a:pt x="5562088" y="4105910"/>
                  <a:pt x="5560315" y="4106545"/>
                </a:cubicBezTo>
                <a:cubicBezTo>
                  <a:pt x="5558542" y="4107180"/>
                  <a:pt x="5556472" y="4107498"/>
                  <a:pt x="5554699" y="4108133"/>
                </a:cubicBezTo>
                <a:cubicBezTo>
                  <a:pt x="5552630" y="4108450"/>
                  <a:pt x="5550561" y="4109085"/>
                  <a:pt x="5548492" y="4109403"/>
                </a:cubicBezTo>
                <a:lnTo>
                  <a:pt x="5542580" y="4110355"/>
                </a:lnTo>
                <a:cubicBezTo>
                  <a:pt x="5540511" y="4110673"/>
                  <a:pt x="5538738" y="4110673"/>
                  <a:pt x="5536669" y="4110990"/>
                </a:cubicBezTo>
                <a:cubicBezTo>
                  <a:pt x="5534600" y="4110990"/>
                  <a:pt x="5532827" y="4111308"/>
                  <a:pt x="5530758" y="4111308"/>
                </a:cubicBezTo>
                <a:cubicBezTo>
                  <a:pt x="5528688" y="4111308"/>
                  <a:pt x="5526915" y="4111625"/>
                  <a:pt x="5524846" y="4111625"/>
                </a:cubicBezTo>
                <a:cubicBezTo>
                  <a:pt x="5522777" y="4111625"/>
                  <a:pt x="5520708" y="4111308"/>
                  <a:pt x="5518639" y="4111308"/>
                </a:cubicBezTo>
                <a:cubicBezTo>
                  <a:pt x="5516866" y="4111308"/>
                  <a:pt x="5514797" y="4110990"/>
                  <a:pt x="5513023" y="4110990"/>
                </a:cubicBezTo>
                <a:cubicBezTo>
                  <a:pt x="5510954" y="4110673"/>
                  <a:pt x="5508885" y="4110673"/>
                  <a:pt x="5506816" y="4110355"/>
                </a:cubicBezTo>
                <a:lnTo>
                  <a:pt x="5501200" y="4109403"/>
                </a:lnTo>
                <a:cubicBezTo>
                  <a:pt x="5499131" y="4109085"/>
                  <a:pt x="5497062" y="4108450"/>
                  <a:pt x="5494993" y="4108133"/>
                </a:cubicBezTo>
                <a:cubicBezTo>
                  <a:pt x="5492924" y="4107498"/>
                  <a:pt x="5491150" y="4107180"/>
                  <a:pt x="5489081" y="4106545"/>
                </a:cubicBezTo>
                <a:cubicBezTo>
                  <a:pt x="5487308" y="4105910"/>
                  <a:pt x="5485239" y="4105275"/>
                  <a:pt x="5483466" y="4104640"/>
                </a:cubicBezTo>
                <a:cubicBezTo>
                  <a:pt x="5481693" y="4104005"/>
                  <a:pt x="5479623" y="4103053"/>
                  <a:pt x="5477850" y="4102418"/>
                </a:cubicBezTo>
                <a:cubicBezTo>
                  <a:pt x="5476076" y="4101783"/>
                  <a:pt x="5474007" y="4100830"/>
                  <a:pt x="5472234" y="4100195"/>
                </a:cubicBezTo>
                <a:lnTo>
                  <a:pt x="5466913" y="4097338"/>
                </a:lnTo>
                <a:lnTo>
                  <a:pt x="5461593" y="4094480"/>
                </a:lnTo>
                <a:cubicBezTo>
                  <a:pt x="5459820" y="4093528"/>
                  <a:pt x="5458046" y="4092258"/>
                  <a:pt x="5456273" y="4091305"/>
                </a:cubicBezTo>
                <a:cubicBezTo>
                  <a:pt x="5454499" y="4090035"/>
                  <a:pt x="5453022" y="4088765"/>
                  <a:pt x="5451248" y="4087495"/>
                </a:cubicBezTo>
                <a:cubicBezTo>
                  <a:pt x="5449475" y="4086225"/>
                  <a:pt x="5447997" y="4084955"/>
                  <a:pt x="5446223" y="4083685"/>
                </a:cubicBezTo>
                <a:cubicBezTo>
                  <a:pt x="5444746" y="4082415"/>
                  <a:pt x="5442973" y="4081145"/>
                  <a:pt x="5441495" y="4079875"/>
                </a:cubicBezTo>
                <a:cubicBezTo>
                  <a:pt x="5440016" y="4078288"/>
                  <a:pt x="5438243" y="4076700"/>
                  <a:pt x="5436765" y="4075113"/>
                </a:cubicBezTo>
                <a:lnTo>
                  <a:pt x="5322379" y="3960813"/>
                </a:lnTo>
                <a:cubicBezTo>
                  <a:pt x="5320901" y="3959225"/>
                  <a:pt x="5319423" y="3957955"/>
                  <a:pt x="5317945" y="3956368"/>
                </a:cubicBezTo>
                <a:cubicBezTo>
                  <a:pt x="5316172" y="3955098"/>
                  <a:pt x="5314694" y="3953510"/>
                  <a:pt x="5312921" y="3952240"/>
                </a:cubicBezTo>
                <a:cubicBezTo>
                  <a:pt x="5311147" y="3950970"/>
                  <a:pt x="5309669" y="3950018"/>
                  <a:pt x="5307896" y="3948748"/>
                </a:cubicBezTo>
                <a:cubicBezTo>
                  <a:pt x="5306122" y="3947478"/>
                  <a:pt x="5304645" y="3946208"/>
                  <a:pt x="5302871" y="3944938"/>
                </a:cubicBezTo>
                <a:cubicBezTo>
                  <a:pt x="5301098" y="3943985"/>
                  <a:pt x="5299029" y="3942715"/>
                  <a:pt x="5297255" y="3941763"/>
                </a:cubicBezTo>
                <a:cubicBezTo>
                  <a:pt x="5295482" y="3940810"/>
                  <a:pt x="5294004" y="3939540"/>
                  <a:pt x="5292230" y="3938588"/>
                </a:cubicBezTo>
                <a:cubicBezTo>
                  <a:pt x="5290457" y="3937635"/>
                  <a:pt x="5288388" y="3937000"/>
                  <a:pt x="5286615" y="3936048"/>
                </a:cubicBezTo>
                <a:cubicBezTo>
                  <a:pt x="5284841" y="3935095"/>
                  <a:pt x="5283068" y="3934460"/>
                  <a:pt x="5281294" y="3933508"/>
                </a:cubicBezTo>
                <a:cubicBezTo>
                  <a:pt x="5279225" y="3932873"/>
                  <a:pt x="5277452" y="3931920"/>
                  <a:pt x="5275383" y="3931285"/>
                </a:cubicBezTo>
                <a:cubicBezTo>
                  <a:pt x="5273609" y="3930650"/>
                  <a:pt x="5271540" y="3930333"/>
                  <a:pt x="5269767" y="3929698"/>
                </a:cubicBezTo>
                <a:cubicBezTo>
                  <a:pt x="5267698" y="3929063"/>
                  <a:pt x="5265924" y="3928428"/>
                  <a:pt x="5263855" y="3927793"/>
                </a:cubicBezTo>
                <a:lnTo>
                  <a:pt x="5257944" y="3926840"/>
                </a:lnTo>
                <a:cubicBezTo>
                  <a:pt x="5255875" y="3926523"/>
                  <a:pt x="5254102" y="3925888"/>
                  <a:pt x="5252033" y="3925570"/>
                </a:cubicBezTo>
                <a:cubicBezTo>
                  <a:pt x="5249964" y="3925253"/>
                  <a:pt x="5248190" y="3925253"/>
                  <a:pt x="5246121" y="3924935"/>
                </a:cubicBezTo>
                <a:cubicBezTo>
                  <a:pt x="5244052" y="3924935"/>
                  <a:pt x="5242279" y="3924618"/>
                  <a:pt x="5240210" y="3924618"/>
                </a:cubicBezTo>
                <a:lnTo>
                  <a:pt x="5234298" y="3924618"/>
                </a:lnTo>
                <a:lnTo>
                  <a:pt x="5228091" y="3924618"/>
                </a:lnTo>
                <a:cubicBezTo>
                  <a:pt x="5226022" y="3924618"/>
                  <a:pt x="5224249" y="3924935"/>
                  <a:pt x="5222180" y="3924935"/>
                </a:cubicBezTo>
                <a:cubicBezTo>
                  <a:pt x="5220111" y="3925253"/>
                  <a:pt x="5218337" y="3925253"/>
                  <a:pt x="5216268" y="3925570"/>
                </a:cubicBezTo>
                <a:cubicBezTo>
                  <a:pt x="5214199" y="3925888"/>
                  <a:pt x="5212426" y="3926523"/>
                  <a:pt x="5210357" y="3926840"/>
                </a:cubicBezTo>
                <a:lnTo>
                  <a:pt x="5204741" y="3927793"/>
                </a:lnTo>
                <a:lnTo>
                  <a:pt x="5198534" y="3929698"/>
                </a:lnTo>
                <a:cubicBezTo>
                  <a:pt x="5196760" y="3930333"/>
                  <a:pt x="5194691" y="3930650"/>
                  <a:pt x="5192918" y="3931285"/>
                </a:cubicBezTo>
                <a:cubicBezTo>
                  <a:pt x="5191145" y="3931920"/>
                  <a:pt x="5189371" y="3932873"/>
                  <a:pt x="5187598" y="3933508"/>
                </a:cubicBezTo>
                <a:cubicBezTo>
                  <a:pt x="5185529" y="3934460"/>
                  <a:pt x="5183755" y="3935095"/>
                  <a:pt x="5181686" y="3936048"/>
                </a:cubicBezTo>
                <a:cubicBezTo>
                  <a:pt x="5179913" y="3937000"/>
                  <a:pt x="5178139" y="3937635"/>
                  <a:pt x="5176366" y="3938588"/>
                </a:cubicBezTo>
                <a:cubicBezTo>
                  <a:pt x="5174593" y="3939540"/>
                  <a:pt x="5172819" y="3940810"/>
                  <a:pt x="5171046" y="3941763"/>
                </a:cubicBezTo>
                <a:cubicBezTo>
                  <a:pt x="5169272" y="3942715"/>
                  <a:pt x="5167203" y="3943985"/>
                  <a:pt x="5165430" y="3944938"/>
                </a:cubicBezTo>
                <a:cubicBezTo>
                  <a:pt x="5163656" y="3946208"/>
                  <a:pt x="5162178" y="3947478"/>
                  <a:pt x="5160405" y="3948748"/>
                </a:cubicBezTo>
                <a:cubicBezTo>
                  <a:pt x="5158632" y="3950018"/>
                  <a:pt x="5157154" y="3950970"/>
                  <a:pt x="5155380" y="3952240"/>
                </a:cubicBezTo>
                <a:cubicBezTo>
                  <a:pt x="5153902" y="3953510"/>
                  <a:pt x="5152425" y="3955098"/>
                  <a:pt x="5150947" y="3956368"/>
                </a:cubicBezTo>
                <a:cubicBezTo>
                  <a:pt x="5149469" y="3957955"/>
                  <a:pt x="5147695" y="3959225"/>
                  <a:pt x="5146218" y="3960813"/>
                </a:cubicBezTo>
                <a:cubicBezTo>
                  <a:pt x="5144740" y="3962400"/>
                  <a:pt x="5142966" y="3963988"/>
                  <a:pt x="5141488" y="3965575"/>
                </a:cubicBezTo>
                <a:cubicBezTo>
                  <a:pt x="5140306" y="3967163"/>
                  <a:pt x="5138828" y="3969068"/>
                  <a:pt x="5137646" y="3970655"/>
                </a:cubicBezTo>
                <a:lnTo>
                  <a:pt x="5133508" y="3975100"/>
                </a:lnTo>
                <a:cubicBezTo>
                  <a:pt x="5132326" y="3977005"/>
                  <a:pt x="5131143" y="3978593"/>
                  <a:pt x="5129961" y="3980498"/>
                </a:cubicBezTo>
                <a:cubicBezTo>
                  <a:pt x="5128779" y="3982085"/>
                  <a:pt x="5127892" y="3983990"/>
                  <a:pt x="5126710" y="3985578"/>
                </a:cubicBezTo>
                <a:cubicBezTo>
                  <a:pt x="5125823" y="3987483"/>
                  <a:pt x="5124641" y="3989070"/>
                  <a:pt x="5123754" y="3990975"/>
                </a:cubicBezTo>
                <a:cubicBezTo>
                  <a:pt x="5122867" y="3992880"/>
                  <a:pt x="5121981" y="3994468"/>
                  <a:pt x="5121094" y="3996373"/>
                </a:cubicBezTo>
                <a:cubicBezTo>
                  <a:pt x="5120207" y="3998278"/>
                  <a:pt x="5119616" y="4000183"/>
                  <a:pt x="5118729" y="4002088"/>
                </a:cubicBezTo>
                <a:cubicBezTo>
                  <a:pt x="5118138" y="4003993"/>
                  <a:pt x="5117251" y="4005898"/>
                  <a:pt x="5116660" y="4007803"/>
                </a:cubicBezTo>
                <a:cubicBezTo>
                  <a:pt x="5116069" y="4009708"/>
                  <a:pt x="5115182" y="4011613"/>
                  <a:pt x="5114591" y="4013518"/>
                </a:cubicBezTo>
                <a:cubicBezTo>
                  <a:pt x="5114000" y="4015423"/>
                  <a:pt x="5113705" y="4017328"/>
                  <a:pt x="5113113" y="4019233"/>
                </a:cubicBezTo>
                <a:cubicBezTo>
                  <a:pt x="5112522" y="4021138"/>
                  <a:pt x="5112227" y="4023360"/>
                  <a:pt x="5111636" y="4025265"/>
                </a:cubicBezTo>
                <a:cubicBezTo>
                  <a:pt x="5111340" y="4027170"/>
                  <a:pt x="5111340" y="4029393"/>
                  <a:pt x="5111044" y="4031298"/>
                </a:cubicBezTo>
                <a:lnTo>
                  <a:pt x="5110158" y="4037013"/>
                </a:lnTo>
                <a:cubicBezTo>
                  <a:pt x="5110158" y="4038918"/>
                  <a:pt x="5109862" y="4041140"/>
                  <a:pt x="5109862" y="4043045"/>
                </a:cubicBezTo>
                <a:cubicBezTo>
                  <a:pt x="5109862" y="4044950"/>
                  <a:pt x="5109567" y="4047173"/>
                  <a:pt x="5109567" y="4049078"/>
                </a:cubicBezTo>
                <a:cubicBezTo>
                  <a:pt x="5109567" y="4050983"/>
                  <a:pt x="5109862" y="4053205"/>
                  <a:pt x="5109862" y="4055110"/>
                </a:cubicBezTo>
                <a:cubicBezTo>
                  <a:pt x="5109862" y="4057015"/>
                  <a:pt x="5110158" y="4059238"/>
                  <a:pt x="5110158" y="4061143"/>
                </a:cubicBezTo>
                <a:lnTo>
                  <a:pt x="5111044" y="4066858"/>
                </a:lnTo>
                <a:cubicBezTo>
                  <a:pt x="5111340" y="4068763"/>
                  <a:pt x="5111340" y="4070985"/>
                  <a:pt x="5111636" y="4072890"/>
                </a:cubicBezTo>
                <a:cubicBezTo>
                  <a:pt x="5112227" y="4074795"/>
                  <a:pt x="5112522" y="4076700"/>
                  <a:pt x="5113113" y="4078605"/>
                </a:cubicBezTo>
                <a:cubicBezTo>
                  <a:pt x="5113705" y="4080510"/>
                  <a:pt x="5114000" y="4082415"/>
                  <a:pt x="5114591" y="4084320"/>
                </a:cubicBezTo>
                <a:cubicBezTo>
                  <a:pt x="5115182" y="4086225"/>
                  <a:pt x="5116069" y="4088130"/>
                  <a:pt x="5116660" y="4090035"/>
                </a:cubicBezTo>
                <a:cubicBezTo>
                  <a:pt x="5117251" y="4091940"/>
                  <a:pt x="5118138" y="4093845"/>
                  <a:pt x="5118729" y="4095750"/>
                </a:cubicBezTo>
                <a:cubicBezTo>
                  <a:pt x="5119616" y="4097655"/>
                  <a:pt x="5120207" y="4099878"/>
                  <a:pt x="5121094" y="4101783"/>
                </a:cubicBezTo>
                <a:cubicBezTo>
                  <a:pt x="5121981" y="4103688"/>
                  <a:pt x="5122867" y="4105275"/>
                  <a:pt x="5123754" y="4107180"/>
                </a:cubicBezTo>
                <a:cubicBezTo>
                  <a:pt x="5124641" y="4109085"/>
                  <a:pt x="5125823" y="4110673"/>
                  <a:pt x="5126710" y="4112578"/>
                </a:cubicBezTo>
                <a:cubicBezTo>
                  <a:pt x="5127892" y="4114483"/>
                  <a:pt x="5128779" y="4116070"/>
                  <a:pt x="5129961" y="4117975"/>
                </a:cubicBezTo>
                <a:lnTo>
                  <a:pt x="5133508" y="4122738"/>
                </a:lnTo>
                <a:cubicBezTo>
                  <a:pt x="5134986" y="4124325"/>
                  <a:pt x="5136168" y="4126230"/>
                  <a:pt x="5137646" y="4127818"/>
                </a:cubicBezTo>
                <a:cubicBezTo>
                  <a:pt x="5138828" y="4129405"/>
                  <a:pt x="5140306" y="4130993"/>
                  <a:pt x="5141488" y="4132580"/>
                </a:cubicBezTo>
                <a:cubicBezTo>
                  <a:pt x="5142966" y="4134168"/>
                  <a:pt x="5144740" y="4135755"/>
                  <a:pt x="5146218" y="4137343"/>
                </a:cubicBezTo>
                <a:lnTo>
                  <a:pt x="5870075" y="4860925"/>
                </a:lnTo>
                <a:lnTo>
                  <a:pt x="5874509" y="4865688"/>
                </a:lnTo>
                <a:cubicBezTo>
                  <a:pt x="5875987" y="4867275"/>
                  <a:pt x="5877168" y="4869180"/>
                  <a:pt x="5878646" y="4870768"/>
                </a:cubicBezTo>
                <a:cubicBezTo>
                  <a:pt x="5879829" y="4872355"/>
                  <a:pt x="5881307" y="4874260"/>
                  <a:pt x="5882489" y="4875848"/>
                </a:cubicBezTo>
                <a:cubicBezTo>
                  <a:pt x="5883671" y="4877435"/>
                  <a:pt x="5884854" y="4879340"/>
                  <a:pt x="5886036" y="4880928"/>
                </a:cubicBezTo>
                <a:cubicBezTo>
                  <a:pt x="5887218" y="4882515"/>
                  <a:pt x="5888105" y="4884103"/>
                  <a:pt x="5889287" y="4885690"/>
                </a:cubicBezTo>
                <a:cubicBezTo>
                  <a:pt x="5890174" y="4887595"/>
                  <a:pt x="5891356" y="4889183"/>
                  <a:pt x="5892243" y="4891088"/>
                </a:cubicBezTo>
                <a:cubicBezTo>
                  <a:pt x="5893129" y="4892993"/>
                  <a:pt x="5894312" y="4895215"/>
                  <a:pt x="5895199" y="4897120"/>
                </a:cubicBezTo>
                <a:cubicBezTo>
                  <a:pt x="5895790" y="4899025"/>
                  <a:pt x="5896676" y="4900613"/>
                  <a:pt x="5897268" y="4902518"/>
                </a:cubicBezTo>
                <a:cubicBezTo>
                  <a:pt x="5897859" y="4904423"/>
                  <a:pt x="5898746" y="4906328"/>
                  <a:pt x="5899336" y="4908233"/>
                </a:cubicBezTo>
                <a:cubicBezTo>
                  <a:pt x="5900223" y="4910138"/>
                  <a:pt x="5900815" y="4912043"/>
                  <a:pt x="5901701" y="4913948"/>
                </a:cubicBezTo>
                <a:cubicBezTo>
                  <a:pt x="5901997" y="4915853"/>
                  <a:pt x="5902588" y="4917758"/>
                  <a:pt x="5902883" y="4919663"/>
                </a:cubicBezTo>
                <a:cubicBezTo>
                  <a:pt x="5903179" y="4921568"/>
                  <a:pt x="5903770" y="4923790"/>
                  <a:pt x="5904066" y="4925695"/>
                </a:cubicBezTo>
                <a:cubicBezTo>
                  <a:pt x="5904362" y="4927600"/>
                  <a:pt x="5904952" y="4929505"/>
                  <a:pt x="5905248" y="4931410"/>
                </a:cubicBezTo>
                <a:cubicBezTo>
                  <a:pt x="5905543" y="4933315"/>
                  <a:pt x="5905543" y="4935538"/>
                  <a:pt x="5905840" y="4937443"/>
                </a:cubicBezTo>
                <a:cubicBezTo>
                  <a:pt x="5905840" y="4939348"/>
                  <a:pt x="5906135" y="4941570"/>
                  <a:pt x="5906135" y="4943475"/>
                </a:cubicBezTo>
                <a:cubicBezTo>
                  <a:pt x="5906430" y="4945380"/>
                  <a:pt x="5906430" y="4947603"/>
                  <a:pt x="5906726" y="4949508"/>
                </a:cubicBezTo>
                <a:cubicBezTo>
                  <a:pt x="5906430" y="4951413"/>
                  <a:pt x="5906430" y="4953318"/>
                  <a:pt x="5906135" y="4955223"/>
                </a:cubicBezTo>
                <a:cubicBezTo>
                  <a:pt x="5906135" y="4957128"/>
                  <a:pt x="5905840" y="4959350"/>
                  <a:pt x="5905840" y="4961255"/>
                </a:cubicBezTo>
                <a:cubicBezTo>
                  <a:pt x="5905543" y="4963160"/>
                  <a:pt x="5905543" y="4965383"/>
                  <a:pt x="5905248" y="4967288"/>
                </a:cubicBezTo>
                <a:cubicBezTo>
                  <a:pt x="5904952" y="4969193"/>
                  <a:pt x="5904362" y="4971098"/>
                  <a:pt x="5904066" y="4973003"/>
                </a:cubicBezTo>
                <a:cubicBezTo>
                  <a:pt x="5903770" y="4974908"/>
                  <a:pt x="5903179" y="4977130"/>
                  <a:pt x="5902883" y="4979035"/>
                </a:cubicBezTo>
                <a:cubicBezTo>
                  <a:pt x="5902588" y="4980940"/>
                  <a:pt x="5901997" y="4983163"/>
                  <a:pt x="5901701" y="4985068"/>
                </a:cubicBezTo>
                <a:cubicBezTo>
                  <a:pt x="5900815" y="4986973"/>
                  <a:pt x="5900223" y="4988878"/>
                  <a:pt x="5899336" y="4990783"/>
                </a:cubicBezTo>
                <a:cubicBezTo>
                  <a:pt x="5898746" y="4992688"/>
                  <a:pt x="5897859" y="4994275"/>
                  <a:pt x="5897268" y="4996180"/>
                </a:cubicBezTo>
                <a:cubicBezTo>
                  <a:pt x="5896676" y="4998085"/>
                  <a:pt x="5895790" y="4999990"/>
                  <a:pt x="5895199" y="5001895"/>
                </a:cubicBezTo>
                <a:cubicBezTo>
                  <a:pt x="5894312" y="5003800"/>
                  <a:pt x="5893129" y="5005388"/>
                  <a:pt x="5892243" y="5007293"/>
                </a:cubicBezTo>
                <a:cubicBezTo>
                  <a:pt x="5891356" y="5009198"/>
                  <a:pt x="5890174" y="5010785"/>
                  <a:pt x="5889287" y="5012690"/>
                </a:cubicBezTo>
                <a:cubicBezTo>
                  <a:pt x="5888105" y="5014595"/>
                  <a:pt x="5887218" y="5016183"/>
                  <a:pt x="5886036" y="5018088"/>
                </a:cubicBezTo>
                <a:cubicBezTo>
                  <a:pt x="5884854" y="5019675"/>
                  <a:pt x="5883671" y="5021580"/>
                  <a:pt x="5882489" y="5023168"/>
                </a:cubicBezTo>
                <a:cubicBezTo>
                  <a:pt x="5881307" y="5024755"/>
                  <a:pt x="5879829" y="5026660"/>
                  <a:pt x="5878646" y="5028248"/>
                </a:cubicBezTo>
                <a:lnTo>
                  <a:pt x="5874509" y="5032693"/>
                </a:lnTo>
                <a:lnTo>
                  <a:pt x="5870075" y="5037455"/>
                </a:lnTo>
                <a:cubicBezTo>
                  <a:pt x="5868597" y="5039043"/>
                  <a:pt x="5866823" y="5040313"/>
                  <a:pt x="5865346" y="5041900"/>
                </a:cubicBezTo>
                <a:cubicBezTo>
                  <a:pt x="5863868" y="5043170"/>
                  <a:pt x="5862095" y="5044758"/>
                  <a:pt x="5860617" y="5046028"/>
                </a:cubicBezTo>
                <a:cubicBezTo>
                  <a:pt x="5858843" y="5047298"/>
                  <a:pt x="5857365" y="5048885"/>
                  <a:pt x="5855592" y="5050155"/>
                </a:cubicBezTo>
                <a:cubicBezTo>
                  <a:pt x="5853818" y="5051425"/>
                  <a:pt x="5852340" y="5052378"/>
                  <a:pt x="5850567" y="5053648"/>
                </a:cubicBezTo>
                <a:cubicBezTo>
                  <a:pt x="5848793" y="5054600"/>
                  <a:pt x="5847020" y="5055870"/>
                  <a:pt x="5845247" y="5056823"/>
                </a:cubicBezTo>
                <a:lnTo>
                  <a:pt x="5839926" y="5059680"/>
                </a:lnTo>
                <a:cubicBezTo>
                  <a:pt x="5838153" y="5060633"/>
                  <a:pt x="5836084" y="5061585"/>
                  <a:pt x="5834311" y="5062538"/>
                </a:cubicBezTo>
                <a:cubicBezTo>
                  <a:pt x="5832537" y="5063173"/>
                  <a:pt x="5830468" y="5064125"/>
                  <a:pt x="5828695" y="5064760"/>
                </a:cubicBezTo>
                <a:cubicBezTo>
                  <a:pt x="5826922" y="5065395"/>
                  <a:pt x="5825148" y="5066348"/>
                  <a:pt x="5823375" y="5066983"/>
                </a:cubicBezTo>
                <a:cubicBezTo>
                  <a:pt x="5821305" y="5067618"/>
                  <a:pt x="5819532" y="5068570"/>
                  <a:pt x="5817463" y="5069205"/>
                </a:cubicBezTo>
                <a:cubicBezTo>
                  <a:pt x="5815394" y="5069523"/>
                  <a:pt x="5813620" y="5070158"/>
                  <a:pt x="5811552" y="5070475"/>
                </a:cubicBezTo>
                <a:lnTo>
                  <a:pt x="5805640" y="5071428"/>
                </a:lnTo>
                <a:cubicBezTo>
                  <a:pt x="5803866" y="5071745"/>
                  <a:pt x="5801797" y="5072380"/>
                  <a:pt x="5800024" y="5072698"/>
                </a:cubicBezTo>
                <a:cubicBezTo>
                  <a:pt x="5797955" y="5073015"/>
                  <a:pt x="5795886" y="5073015"/>
                  <a:pt x="5793817" y="5073333"/>
                </a:cubicBezTo>
                <a:cubicBezTo>
                  <a:pt x="5791748" y="5073333"/>
                  <a:pt x="5789679" y="5073650"/>
                  <a:pt x="5787610" y="5073650"/>
                </a:cubicBezTo>
                <a:cubicBezTo>
                  <a:pt x="5785836" y="5073650"/>
                  <a:pt x="5783767" y="5073968"/>
                  <a:pt x="5781994" y="5073968"/>
                </a:cubicBezTo>
                <a:cubicBezTo>
                  <a:pt x="5779926" y="5073968"/>
                  <a:pt x="5777857" y="5073650"/>
                  <a:pt x="5775787" y="5073650"/>
                </a:cubicBezTo>
                <a:cubicBezTo>
                  <a:pt x="5774014" y="5073650"/>
                  <a:pt x="5771945" y="5073333"/>
                  <a:pt x="5770171" y="5073333"/>
                </a:cubicBezTo>
                <a:cubicBezTo>
                  <a:pt x="5768102" y="5073015"/>
                  <a:pt x="5766033" y="5073015"/>
                  <a:pt x="5763965" y="5072698"/>
                </a:cubicBezTo>
                <a:cubicBezTo>
                  <a:pt x="5762191" y="5072380"/>
                  <a:pt x="5760122" y="5071745"/>
                  <a:pt x="5758349" y="5071428"/>
                </a:cubicBezTo>
                <a:lnTo>
                  <a:pt x="5752141" y="5070475"/>
                </a:lnTo>
                <a:cubicBezTo>
                  <a:pt x="5750368" y="5070158"/>
                  <a:pt x="5748299" y="5069523"/>
                  <a:pt x="5746526" y="5069205"/>
                </a:cubicBezTo>
                <a:cubicBezTo>
                  <a:pt x="5744457" y="5068570"/>
                  <a:pt x="5742683" y="5067618"/>
                  <a:pt x="5740614" y="5066983"/>
                </a:cubicBezTo>
                <a:cubicBezTo>
                  <a:pt x="5738840" y="5066348"/>
                  <a:pt x="5736771" y="5065395"/>
                  <a:pt x="5734998" y="5064760"/>
                </a:cubicBezTo>
                <a:cubicBezTo>
                  <a:pt x="5733225" y="5064125"/>
                  <a:pt x="5731156" y="5063173"/>
                  <a:pt x="5729382" y="5062538"/>
                </a:cubicBezTo>
                <a:cubicBezTo>
                  <a:pt x="5727609" y="5061585"/>
                  <a:pt x="5725540" y="5060633"/>
                  <a:pt x="5723767" y="5059680"/>
                </a:cubicBezTo>
                <a:lnTo>
                  <a:pt x="5718446" y="5056823"/>
                </a:lnTo>
                <a:cubicBezTo>
                  <a:pt x="5716673" y="5055870"/>
                  <a:pt x="5715195" y="5054600"/>
                  <a:pt x="5713421" y="5053648"/>
                </a:cubicBezTo>
                <a:cubicBezTo>
                  <a:pt x="5711648" y="5052378"/>
                  <a:pt x="5710170" y="5051425"/>
                  <a:pt x="5708396" y="5050155"/>
                </a:cubicBezTo>
                <a:cubicBezTo>
                  <a:pt x="5706623" y="5048885"/>
                  <a:pt x="5705145" y="5047298"/>
                  <a:pt x="5703372" y="5046028"/>
                </a:cubicBezTo>
                <a:cubicBezTo>
                  <a:pt x="5701598" y="5044758"/>
                  <a:pt x="5700120" y="5043170"/>
                  <a:pt x="5698347" y="5041900"/>
                </a:cubicBezTo>
                <a:cubicBezTo>
                  <a:pt x="5696869" y="5040313"/>
                  <a:pt x="5695096" y="5039043"/>
                  <a:pt x="5693618" y="5037455"/>
                </a:cubicBezTo>
                <a:lnTo>
                  <a:pt x="5598148" y="4941888"/>
                </a:lnTo>
                <a:lnTo>
                  <a:pt x="5490560" y="4834573"/>
                </a:lnTo>
                <a:cubicBezTo>
                  <a:pt x="5489081" y="4832985"/>
                  <a:pt x="5487308" y="4831715"/>
                  <a:pt x="5485830" y="4830128"/>
                </a:cubicBezTo>
                <a:cubicBezTo>
                  <a:pt x="5484352" y="4828858"/>
                  <a:pt x="5482874" y="4827270"/>
                  <a:pt x="5481397" y="4826000"/>
                </a:cubicBezTo>
                <a:cubicBezTo>
                  <a:pt x="5479623" y="4824730"/>
                  <a:pt x="5478146" y="4823143"/>
                  <a:pt x="5476372" y="4821873"/>
                </a:cubicBezTo>
                <a:cubicBezTo>
                  <a:pt x="5474599" y="4820603"/>
                  <a:pt x="5473121" y="4819650"/>
                  <a:pt x="5471348" y="4818380"/>
                </a:cubicBezTo>
                <a:cubicBezTo>
                  <a:pt x="5469574" y="4817428"/>
                  <a:pt x="5467505" y="4816158"/>
                  <a:pt x="5465732" y="4815205"/>
                </a:cubicBezTo>
                <a:lnTo>
                  <a:pt x="5460411" y="4812348"/>
                </a:lnTo>
                <a:cubicBezTo>
                  <a:pt x="5458638" y="4811395"/>
                  <a:pt x="5456864" y="4810125"/>
                  <a:pt x="5455091" y="4809173"/>
                </a:cubicBezTo>
                <a:cubicBezTo>
                  <a:pt x="5453317" y="4808538"/>
                  <a:pt x="5451248" y="4807903"/>
                  <a:pt x="5449475" y="4807268"/>
                </a:cubicBezTo>
                <a:cubicBezTo>
                  <a:pt x="5447406" y="4806633"/>
                  <a:pt x="5445632" y="4805680"/>
                  <a:pt x="5443563" y="4805045"/>
                </a:cubicBezTo>
                <a:cubicBezTo>
                  <a:pt x="5441790" y="4804410"/>
                  <a:pt x="5439721" y="4803458"/>
                  <a:pt x="5437948" y="4802823"/>
                </a:cubicBezTo>
                <a:cubicBezTo>
                  <a:pt x="5435879" y="4802505"/>
                  <a:pt x="5434105" y="4801870"/>
                  <a:pt x="5432036" y="4801553"/>
                </a:cubicBezTo>
                <a:cubicBezTo>
                  <a:pt x="5430262" y="4801235"/>
                  <a:pt x="5428193" y="4800600"/>
                  <a:pt x="5426420" y="4800283"/>
                </a:cubicBezTo>
                <a:lnTo>
                  <a:pt x="5420509" y="4799330"/>
                </a:lnTo>
                <a:cubicBezTo>
                  <a:pt x="5418440" y="4799013"/>
                  <a:pt x="5416667" y="4799013"/>
                  <a:pt x="5414597" y="4798695"/>
                </a:cubicBezTo>
                <a:cubicBezTo>
                  <a:pt x="5412528" y="4798378"/>
                  <a:pt x="5410459" y="4798378"/>
                  <a:pt x="5408391" y="4798060"/>
                </a:cubicBezTo>
                <a:cubicBezTo>
                  <a:pt x="5406617" y="4798060"/>
                  <a:pt x="5404548" y="4797743"/>
                  <a:pt x="5402775" y="4797743"/>
                </a:cubicBezTo>
                <a:cubicBezTo>
                  <a:pt x="5400706" y="4797743"/>
                  <a:pt x="5398637" y="4798060"/>
                  <a:pt x="5396568" y="4798060"/>
                </a:cubicBezTo>
                <a:cubicBezTo>
                  <a:pt x="5394499" y="4798378"/>
                  <a:pt x="5392430" y="4798378"/>
                  <a:pt x="5390361" y="4798695"/>
                </a:cubicBezTo>
                <a:cubicBezTo>
                  <a:pt x="5388587" y="4799013"/>
                  <a:pt x="5386518" y="4799013"/>
                  <a:pt x="5384745" y="4799330"/>
                </a:cubicBezTo>
                <a:lnTo>
                  <a:pt x="5378538" y="4800283"/>
                </a:lnTo>
                <a:cubicBezTo>
                  <a:pt x="5376764" y="4800600"/>
                  <a:pt x="5374695" y="4801235"/>
                  <a:pt x="5372922" y="4801553"/>
                </a:cubicBezTo>
                <a:cubicBezTo>
                  <a:pt x="5370853" y="4801870"/>
                  <a:pt x="5369079" y="4802505"/>
                  <a:pt x="5367010" y="4802823"/>
                </a:cubicBezTo>
                <a:cubicBezTo>
                  <a:pt x="5365237" y="4803458"/>
                  <a:pt x="5363168" y="4804410"/>
                  <a:pt x="5361394" y="4805045"/>
                </a:cubicBezTo>
                <a:cubicBezTo>
                  <a:pt x="5359325" y="4805680"/>
                  <a:pt x="5357552" y="4806633"/>
                  <a:pt x="5355483" y="4807268"/>
                </a:cubicBezTo>
                <a:lnTo>
                  <a:pt x="5350163" y="4809173"/>
                </a:lnTo>
                <a:cubicBezTo>
                  <a:pt x="5348389" y="4810125"/>
                  <a:pt x="5346320" y="4811395"/>
                  <a:pt x="5344547" y="4812348"/>
                </a:cubicBezTo>
                <a:cubicBezTo>
                  <a:pt x="5342773" y="4813300"/>
                  <a:pt x="5340704" y="4814253"/>
                  <a:pt x="5338931" y="4815205"/>
                </a:cubicBezTo>
                <a:cubicBezTo>
                  <a:pt x="5337158" y="4816158"/>
                  <a:pt x="5335680" y="4817428"/>
                  <a:pt x="5333906" y="4818380"/>
                </a:cubicBezTo>
                <a:cubicBezTo>
                  <a:pt x="5332133" y="4819650"/>
                  <a:pt x="5330655" y="4820603"/>
                  <a:pt x="5328881" y="4821873"/>
                </a:cubicBezTo>
                <a:cubicBezTo>
                  <a:pt x="5327108" y="4823143"/>
                  <a:pt x="5325630" y="4824730"/>
                  <a:pt x="5323857" y="4826000"/>
                </a:cubicBezTo>
                <a:cubicBezTo>
                  <a:pt x="5322083" y="4827270"/>
                  <a:pt x="5320605" y="4828858"/>
                  <a:pt x="5318832" y="4830128"/>
                </a:cubicBezTo>
                <a:cubicBezTo>
                  <a:pt x="5317354" y="4831715"/>
                  <a:pt x="5315876" y="4832985"/>
                  <a:pt x="5314398" y="4834573"/>
                </a:cubicBezTo>
                <a:cubicBezTo>
                  <a:pt x="5312034" y="4837113"/>
                  <a:pt x="5309669" y="4839335"/>
                  <a:pt x="5307305" y="4841875"/>
                </a:cubicBezTo>
                <a:cubicBezTo>
                  <a:pt x="5305236" y="4844415"/>
                  <a:pt x="5303462" y="4847273"/>
                  <a:pt x="5301393" y="4849813"/>
                </a:cubicBezTo>
                <a:cubicBezTo>
                  <a:pt x="5299324" y="4852670"/>
                  <a:pt x="5297551" y="4855210"/>
                  <a:pt x="5295482" y="4858068"/>
                </a:cubicBezTo>
                <a:cubicBezTo>
                  <a:pt x="5294004" y="4861243"/>
                  <a:pt x="5292526" y="4864100"/>
                  <a:pt x="5291048" y="4867275"/>
                </a:cubicBezTo>
                <a:cubicBezTo>
                  <a:pt x="5289570" y="4870133"/>
                  <a:pt x="5288388" y="4872990"/>
                  <a:pt x="5286910" y="4875848"/>
                </a:cubicBezTo>
                <a:cubicBezTo>
                  <a:pt x="5285728" y="4879023"/>
                  <a:pt x="5284841" y="4881880"/>
                  <a:pt x="5283659" y="4885055"/>
                </a:cubicBezTo>
                <a:cubicBezTo>
                  <a:pt x="5282772" y="4888230"/>
                  <a:pt x="5282181" y="4891405"/>
                  <a:pt x="5281294" y="4894580"/>
                </a:cubicBezTo>
                <a:cubicBezTo>
                  <a:pt x="5280703" y="4897755"/>
                  <a:pt x="5280112" y="4900613"/>
                  <a:pt x="5279521" y="4903788"/>
                </a:cubicBezTo>
                <a:cubicBezTo>
                  <a:pt x="5279225" y="4906963"/>
                  <a:pt x="5278634" y="4910455"/>
                  <a:pt x="5278339" y="4913630"/>
                </a:cubicBezTo>
                <a:lnTo>
                  <a:pt x="5278339" y="4923155"/>
                </a:lnTo>
                <a:cubicBezTo>
                  <a:pt x="5278339" y="4926330"/>
                  <a:pt x="5278634" y="4929823"/>
                  <a:pt x="5278634" y="4932998"/>
                </a:cubicBezTo>
                <a:cubicBezTo>
                  <a:pt x="5278930" y="4936173"/>
                  <a:pt x="5279521" y="4939030"/>
                  <a:pt x="5279816" y="4942205"/>
                </a:cubicBezTo>
                <a:cubicBezTo>
                  <a:pt x="5280408" y="4945380"/>
                  <a:pt x="5281294" y="4948873"/>
                  <a:pt x="5281885" y="4952048"/>
                </a:cubicBezTo>
                <a:cubicBezTo>
                  <a:pt x="5282772" y="4954905"/>
                  <a:pt x="5283659" y="4958080"/>
                  <a:pt x="5284546" y="4960938"/>
                </a:cubicBezTo>
                <a:cubicBezTo>
                  <a:pt x="5285728" y="4964113"/>
                  <a:pt x="5286910" y="4966970"/>
                  <a:pt x="5288092" y="4970145"/>
                </a:cubicBezTo>
                <a:cubicBezTo>
                  <a:pt x="5289275" y="4973320"/>
                  <a:pt x="5290753" y="4976178"/>
                  <a:pt x="5291935" y="4979353"/>
                </a:cubicBezTo>
                <a:lnTo>
                  <a:pt x="5583665" y="5270500"/>
                </a:lnTo>
                <a:lnTo>
                  <a:pt x="5588098" y="5275263"/>
                </a:lnTo>
                <a:cubicBezTo>
                  <a:pt x="5589576" y="5276850"/>
                  <a:pt x="5590758" y="5278755"/>
                  <a:pt x="5592237" y="5280343"/>
                </a:cubicBezTo>
                <a:cubicBezTo>
                  <a:pt x="5593419" y="5281930"/>
                  <a:pt x="5594601" y="5283200"/>
                  <a:pt x="5595784" y="5284788"/>
                </a:cubicBezTo>
                <a:cubicBezTo>
                  <a:pt x="5596965" y="5286693"/>
                  <a:pt x="5598443" y="5288280"/>
                  <a:pt x="5599626" y="5290185"/>
                </a:cubicBezTo>
                <a:cubicBezTo>
                  <a:pt x="5600512" y="5291773"/>
                  <a:pt x="5601695" y="5293678"/>
                  <a:pt x="5602582" y="5295265"/>
                </a:cubicBezTo>
                <a:cubicBezTo>
                  <a:pt x="5603764" y="5297170"/>
                  <a:pt x="5604651" y="5298758"/>
                  <a:pt x="5605833" y="5300663"/>
                </a:cubicBezTo>
                <a:cubicBezTo>
                  <a:pt x="5606719" y="5302568"/>
                  <a:pt x="5607607" y="5304155"/>
                  <a:pt x="5608493" y="5306060"/>
                </a:cubicBezTo>
                <a:cubicBezTo>
                  <a:pt x="5609380" y="5307965"/>
                  <a:pt x="5609971" y="5309870"/>
                  <a:pt x="5610857" y="5311775"/>
                </a:cubicBezTo>
                <a:cubicBezTo>
                  <a:pt x="5611745" y="5313680"/>
                  <a:pt x="5612335" y="5315585"/>
                  <a:pt x="5613222" y="5317490"/>
                </a:cubicBezTo>
                <a:cubicBezTo>
                  <a:pt x="5613813" y="5319395"/>
                  <a:pt x="5614404" y="5321618"/>
                  <a:pt x="5614996" y="5323523"/>
                </a:cubicBezTo>
                <a:cubicBezTo>
                  <a:pt x="5615587" y="5325428"/>
                  <a:pt x="5615882" y="5327333"/>
                  <a:pt x="5616474" y="5329238"/>
                </a:cubicBezTo>
                <a:cubicBezTo>
                  <a:pt x="5616769" y="5331143"/>
                  <a:pt x="5617360" y="5333048"/>
                  <a:pt x="5617656" y="5334953"/>
                </a:cubicBezTo>
                <a:cubicBezTo>
                  <a:pt x="5617951" y="5336858"/>
                  <a:pt x="5618543" y="5339080"/>
                  <a:pt x="5618838" y="5340985"/>
                </a:cubicBezTo>
                <a:lnTo>
                  <a:pt x="5619725" y="5346700"/>
                </a:lnTo>
                <a:cubicBezTo>
                  <a:pt x="5619725" y="5348605"/>
                  <a:pt x="5620021" y="5350828"/>
                  <a:pt x="5620021" y="5352733"/>
                </a:cubicBezTo>
                <a:lnTo>
                  <a:pt x="5620021" y="5359083"/>
                </a:lnTo>
                <a:lnTo>
                  <a:pt x="5620021" y="5364798"/>
                </a:lnTo>
                <a:cubicBezTo>
                  <a:pt x="5620021" y="5366703"/>
                  <a:pt x="5619725" y="5368925"/>
                  <a:pt x="5619725" y="5370830"/>
                </a:cubicBezTo>
                <a:lnTo>
                  <a:pt x="5618838" y="5376545"/>
                </a:lnTo>
                <a:cubicBezTo>
                  <a:pt x="5618543" y="5378450"/>
                  <a:pt x="5617951" y="5380673"/>
                  <a:pt x="5617656" y="5382578"/>
                </a:cubicBezTo>
                <a:cubicBezTo>
                  <a:pt x="5617360" y="5384483"/>
                  <a:pt x="5616769" y="5386388"/>
                  <a:pt x="5616474" y="5388293"/>
                </a:cubicBezTo>
                <a:cubicBezTo>
                  <a:pt x="5615882" y="5390198"/>
                  <a:pt x="5615587" y="5392103"/>
                  <a:pt x="5614996" y="5394008"/>
                </a:cubicBezTo>
                <a:cubicBezTo>
                  <a:pt x="5614404" y="5395913"/>
                  <a:pt x="5613813" y="5398135"/>
                  <a:pt x="5613222" y="5400040"/>
                </a:cubicBezTo>
                <a:cubicBezTo>
                  <a:pt x="5612335" y="5401945"/>
                  <a:pt x="5611745" y="5403850"/>
                  <a:pt x="5610857" y="5405755"/>
                </a:cubicBezTo>
                <a:cubicBezTo>
                  <a:pt x="5609971" y="5407660"/>
                  <a:pt x="5609380" y="5409565"/>
                  <a:pt x="5608493" y="5411470"/>
                </a:cubicBezTo>
                <a:cubicBezTo>
                  <a:pt x="5607607" y="5413375"/>
                  <a:pt x="5606719" y="5414963"/>
                  <a:pt x="5605833" y="5416868"/>
                </a:cubicBezTo>
                <a:cubicBezTo>
                  <a:pt x="5604651" y="5418773"/>
                  <a:pt x="5603764" y="5420360"/>
                  <a:pt x="5602582" y="5422265"/>
                </a:cubicBezTo>
                <a:cubicBezTo>
                  <a:pt x="5601695" y="5424170"/>
                  <a:pt x="5600512" y="5425758"/>
                  <a:pt x="5599626" y="5427663"/>
                </a:cubicBezTo>
                <a:cubicBezTo>
                  <a:pt x="5598443" y="5429250"/>
                  <a:pt x="5596965" y="5431155"/>
                  <a:pt x="5595784" y="5432743"/>
                </a:cubicBezTo>
                <a:lnTo>
                  <a:pt x="5592237" y="5437505"/>
                </a:lnTo>
                <a:cubicBezTo>
                  <a:pt x="5590758" y="5439093"/>
                  <a:pt x="5589576" y="5440680"/>
                  <a:pt x="5588098" y="5442268"/>
                </a:cubicBezTo>
                <a:lnTo>
                  <a:pt x="5583665" y="5447030"/>
                </a:lnTo>
                <a:cubicBezTo>
                  <a:pt x="5582187" y="5448300"/>
                  <a:pt x="5580413" y="5449888"/>
                  <a:pt x="5578936" y="5451158"/>
                </a:cubicBezTo>
                <a:lnTo>
                  <a:pt x="5573911" y="5455603"/>
                </a:lnTo>
                <a:cubicBezTo>
                  <a:pt x="5572433" y="5456873"/>
                  <a:pt x="5570660" y="5457825"/>
                  <a:pt x="5569182" y="5459095"/>
                </a:cubicBezTo>
                <a:lnTo>
                  <a:pt x="5563862" y="5462905"/>
                </a:lnTo>
                <a:cubicBezTo>
                  <a:pt x="5562088" y="5463858"/>
                  <a:pt x="5560611" y="5465128"/>
                  <a:pt x="5558837" y="5466080"/>
                </a:cubicBezTo>
                <a:cubicBezTo>
                  <a:pt x="5557064" y="5467033"/>
                  <a:pt x="5555290" y="5468303"/>
                  <a:pt x="5553517" y="5469255"/>
                </a:cubicBezTo>
                <a:cubicBezTo>
                  <a:pt x="5551743" y="5470208"/>
                  <a:pt x="5549970" y="5470843"/>
                  <a:pt x="5548196" y="5471795"/>
                </a:cubicBezTo>
                <a:cubicBezTo>
                  <a:pt x="5546127" y="5472748"/>
                  <a:pt x="5544354" y="5473383"/>
                  <a:pt x="5542285" y="5474335"/>
                </a:cubicBezTo>
                <a:cubicBezTo>
                  <a:pt x="5540511" y="5474970"/>
                  <a:pt x="5538738" y="5475923"/>
                  <a:pt x="5536964" y="5476558"/>
                </a:cubicBezTo>
                <a:cubicBezTo>
                  <a:pt x="5535191" y="5477193"/>
                  <a:pt x="5533122" y="5477510"/>
                  <a:pt x="5531348" y="5478145"/>
                </a:cubicBezTo>
                <a:cubicBezTo>
                  <a:pt x="5529280" y="5478780"/>
                  <a:pt x="5527506" y="5479098"/>
                  <a:pt x="5525437" y="5479733"/>
                </a:cubicBezTo>
                <a:cubicBezTo>
                  <a:pt x="5523368" y="5480050"/>
                  <a:pt x="5521299" y="5480685"/>
                  <a:pt x="5519230" y="5481003"/>
                </a:cubicBezTo>
                <a:cubicBezTo>
                  <a:pt x="5517456" y="5481320"/>
                  <a:pt x="5515387" y="5481955"/>
                  <a:pt x="5513614" y="5482273"/>
                </a:cubicBezTo>
                <a:cubicBezTo>
                  <a:pt x="5511841" y="5482590"/>
                  <a:pt x="5509772" y="5482590"/>
                  <a:pt x="5507999" y="5482908"/>
                </a:cubicBezTo>
                <a:cubicBezTo>
                  <a:pt x="5505930" y="5482908"/>
                  <a:pt x="5503860" y="5483225"/>
                  <a:pt x="5501791" y="5483225"/>
                </a:cubicBezTo>
                <a:cubicBezTo>
                  <a:pt x="5499722" y="5483225"/>
                  <a:pt x="5497654" y="5483543"/>
                  <a:pt x="5495585" y="5483543"/>
                </a:cubicBezTo>
                <a:lnTo>
                  <a:pt x="6873545" y="6858000"/>
                </a:lnTo>
                <a:lnTo>
                  <a:pt x="8071474" y="6858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C511D52E-A7D8-4001-83FA-9C7F0E7CB17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58225" y="0"/>
            <a:ext cx="6489101" cy="6858000"/>
          </a:xfrm>
          <a:custGeom>
            <a:avLst/>
            <a:gdLst>
              <a:gd name="connsiteX0" fmla="*/ 1075853 w 6489101"/>
              <a:gd name="connsiteY0" fmla="*/ 0 h 6858000"/>
              <a:gd name="connsiteX1" fmla="*/ 644330 w 6489101"/>
              <a:gd name="connsiteY1" fmla="*/ 0 h 6858000"/>
              <a:gd name="connsiteX2" fmla="*/ 1745304 w 6489101"/>
              <a:gd name="connsiteY2" fmla="*/ 1101091 h 6858000"/>
              <a:gd name="connsiteX3" fmla="*/ 1750034 w 6489101"/>
              <a:gd name="connsiteY3" fmla="*/ 1105854 h 6858000"/>
              <a:gd name="connsiteX4" fmla="*/ 1753876 w 6489101"/>
              <a:gd name="connsiteY4" fmla="*/ 1110615 h 6858000"/>
              <a:gd name="connsiteX5" fmla="*/ 1758014 w 6489101"/>
              <a:gd name="connsiteY5" fmla="*/ 1115696 h 6858000"/>
              <a:gd name="connsiteX6" fmla="*/ 1761560 w 6489101"/>
              <a:gd name="connsiteY6" fmla="*/ 1120776 h 6858000"/>
              <a:gd name="connsiteX7" fmla="*/ 1764812 w 6489101"/>
              <a:gd name="connsiteY7" fmla="*/ 1126174 h 6858000"/>
              <a:gd name="connsiteX8" fmla="*/ 1767472 w 6489101"/>
              <a:gd name="connsiteY8" fmla="*/ 1131570 h 6858000"/>
              <a:gd name="connsiteX9" fmla="*/ 1770427 w 6489101"/>
              <a:gd name="connsiteY9" fmla="*/ 1136968 h 6858000"/>
              <a:gd name="connsiteX10" fmla="*/ 1773087 w 6489101"/>
              <a:gd name="connsiteY10" fmla="*/ 1142366 h 6858000"/>
              <a:gd name="connsiteX11" fmla="*/ 1775156 w 6489101"/>
              <a:gd name="connsiteY11" fmla="*/ 1148081 h 6858000"/>
              <a:gd name="connsiteX12" fmla="*/ 1776930 w 6489101"/>
              <a:gd name="connsiteY12" fmla="*/ 1153796 h 6858000"/>
              <a:gd name="connsiteX13" fmla="*/ 1778408 w 6489101"/>
              <a:gd name="connsiteY13" fmla="*/ 1159829 h 6858000"/>
              <a:gd name="connsiteX14" fmla="*/ 1779885 w 6489101"/>
              <a:gd name="connsiteY14" fmla="*/ 1165544 h 6858000"/>
              <a:gd name="connsiteX15" fmla="*/ 1780772 w 6489101"/>
              <a:gd name="connsiteY15" fmla="*/ 1171893 h 6858000"/>
              <a:gd name="connsiteX16" fmla="*/ 1781659 w 6489101"/>
              <a:gd name="connsiteY16" fmla="*/ 1177608 h 6858000"/>
              <a:gd name="connsiteX17" fmla="*/ 1781954 w 6489101"/>
              <a:gd name="connsiteY17" fmla="*/ 1183641 h 6858000"/>
              <a:gd name="connsiteX18" fmla="*/ 1781954 w 6489101"/>
              <a:gd name="connsiteY18" fmla="*/ 1189356 h 6858000"/>
              <a:gd name="connsiteX19" fmla="*/ 1781954 w 6489101"/>
              <a:gd name="connsiteY19" fmla="*/ 1195388 h 6858000"/>
              <a:gd name="connsiteX20" fmla="*/ 1781659 w 6489101"/>
              <a:gd name="connsiteY20" fmla="*/ 1201739 h 6858000"/>
              <a:gd name="connsiteX21" fmla="*/ 1780772 w 6489101"/>
              <a:gd name="connsiteY21" fmla="*/ 1207454 h 6858000"/>
              <a:gd name="connsiteX22" fmla="*/ 1779885 w 6489101"/>
              <a:gd name="connsiteY22" fmla="*/ 1213486 h 6858000"/>
              <a:gd name="connsiteX23" fmla="*/ 1778408 w 6489101"/>
              <a:gd name="connsiteY23" fmla="*/ 1219200 h 6858000"/>
              <a:gd name="connsiteX24" fmla="*/ 1776930 w 6489101"/>
              <a:gd name="connsiteY24" fmla="*/ 1225233 h 6858000"/>
              <a:gd name="connsiteX25" fmla="*/ 1775156 w 6489101"/>
              <a:gd name="connsiteY25" fmla="*/ 1230949 h 6858000"/>
              <a:gd name="connsiteX26" fmla="*/ 1773087 w 6489101"/>
              <a:gd name="connsiteY26" fmla="*/ 1236346 h 6858000"/>
              <a:gd name="connsiteX27" fmla="*/ 1770427 w 6489101"/>
              <a:gd name="connsiteY27" fmla="*/ 1242061 h 6858000"/>
              <a:gd name="connsiteX28" fmla="*/ 1767472 w 6489101"/>
              <a:gd name="connsiteY28" fmla="*/ 1247459 h 6858000"/>
              <a:gd name="connsiteX29" fmla="*/ 1764812 w 6489101"/>
              <a:gd name="connsiteY29" fmla="*/ 1252855 h 6858000"/>
              <a:gd name="connsiteX30" fmla="*/ 1761560 w 6489101"/>
              <a:gd name="connsiteY30" fmla="*/ 1258254 h 6858000"/>
              <a:gd name="connsiteX31" fmla="*/ 1758014 w 6489101"/>
              <a:gd name="connsiteY31" fmla="*/ 1263333 h 6858000"/>
              <a:gd name="connsiteX32" fmla="*/ 1753876 w 6489101"/>
              <a:gd name="connsiteY32" fmla="*/ 1268413 h 6858000"/>
              <a:gd name="connsiteX33" fmla="*/ 1750034 w 6489101"/>
              <a:gd name="connsiteY33" fmla="*/ 1273494 h 6858000"/>
              <a:gd name="connsiteX34" fmla="*/ 1745304 w 6489101"/>
              <a:gd name="connsiteY34" fmla="*/ 1278255 h 6858000"/>
              <a:gd name="connsiteX35" fmla="*/ 1740575 w 6489101"/>
              <a:gd name="connsiteY35" fmla="*/ 1282384 h 6858000"/>
              <a:gd name="connsiteX36" fmla="*/ 1736142 w 6489101"/>
              <a:gd name="connsiteY36" fmla="*/ 1286510 h 6858000"/>
              <a:gd name="connsiteX37" fmla="*/ 1731117 w 6489101"/>
              <a:gd name="connsiteY37" fmla="*/ 1290321 h 6858000"/>
              <a:gd name="connsiteX38" fmla="*/ 1726093 w 6489101"/>
              <a:gd name="connsiteY38" fmla="*/ 1293814 h 6858000"/>
              <a:gd name="connsiteX39" fmla="*/ 1720477 w 6489101"/>
              <a:gd name="connsiteY39" fmla="*/ 1297306 h 6858000"/>
              <a:gd name="connsiteX40" fmla="*/ 1715157 w 6489101"/>
              <a:gd name="connsiteY40" fmla="*/ 1300481 h 6858000"/>
              <a:gd name="connsiteX41" fmla="*/ 1709837 w 6489101"/>
              <a:gd name="connsiteY41" fmla="*/ 1303021 h 6858000"/>
              <a:gd name="connsiteX42" fmla="*/ 1703926 w 6489101"/>
              <a:gd name="connsiteY42" fmla="*/ 1305560 h 6858000"/>
              <a:gd name="connsiteX43" fmla="*/ 1698310 w 6489101"/>
              <a:gd name="connsiteY43" fmla="*/ 1307465 h 6858000"/>
              <a:gd name="connsiteX44" fmla="*/ 1692398 w 6489101"/>
              <a:gd name="connsiteY44" fmla="*/ 1309371 h 6858000"/>
              <a:gd name="connsiteX45" fmla="*/ 1686783 w 6489101"/>
              <a:gd name="connsiteY45" fmla="*/ 1311275 h 6858000"/>
              <a:gd name="connsiteX46" fmla="*/ 1681167 w 6489101"/>
              <a:gd name="connsiteY46" fmla="*/ 1312228 h 6858000"/>
              <a:gd name="connsiteX47" fmla="*/ 1674960 w 6489101"/>
              <a:gd name="connsiteY47" fmla="*/ 1313180 h 6858000"/>
              <a:gd name="connsiteX48" fmla="*/ 1668754 w 6489101"/>
              <a:gd name="connsiteY48" fmla="*/ 1314133 h 6858000"/>
              <a:gd name="connsiteX49" fmla="*/ 1663138 w 6489101"/>
              <a:gd name="connsiteY49" fmla="*/ 1314450 h 6858000"/>
              <a:gd name="connsiteX50" fmla="*/ 1656931 w 6489101"/>
              <a:gd name="connsiteY50" fmla="*/ 1314769 h 6858000"/>
              <a:gd name="connsiteX51" fmla="*/ 1651020 w 6489101"/>
              <a:gd name="connsiteY51" fmla="*/ 1314450 h 6858000"/>
              <a:gd name="connsiteX52" fmla="*/ 1645108 w 6489101"/>
              <a:gd name="connsiteY52" fmla="*/ 1314133 h 6858000"/>
              <a:gd name="connsiteX53" fmla="*/ 1638902 w 6489101"/>
              <a:gd name="connsiteY53" fmla="*/ 1313180 h 6858000"/>
              <a:gd name="connsiteX54" fmla="*/ 1633286 w 6489101"/>
              <a:gd name="connsiteY54" fmla="*/ 1312228 h 6858000"/>
              <a:gd name="connsiteX55" fmla="*/ 1627079 w 6489101"/>
              <a:gd name="connsiteY55" fmla="*/ 1311275 h 6858000"/>
              <a:gd name="connsiteX56" fmla="*/ 1621463 w 6489101"/>
              <a:gd name="connsiteY56" fmla="*/ 1309371 h 6858000"/>
              <a:gd name="connsiteX57" fmla="*/ 1615552 w 6489101"/>
              <a:gd name="connsiteY57" fmla="*/ 1307465 h 6858000"/>
              <a:gd name="connsiteX58" fmla="*/ 1609936 w 6489101"/>
              <a:gd name="connsiteY58" fmla="*/ 1305560 h 6858000"/>
              <a:gd name="connsiteX59" fmla="*/ 1604320 w 6489101"/>
              <a:gd name="connsiteY59" fmla="*/ 1303021 h 6858000"/>
              <a:gd name="connsiteX60" fmla="*/ 1598705 w 6489101"/>
              <a:gd name="connsiteY60" fmla="*/ 1300481 h 6858000"/>
              <a:gd name="connsiteX61" fmla="*/ 1593385 w 6489101"/>
              <a:gd name="connsiteY61" fmla="*/ 1297306 h 6858000"/>
              <a:gd name="connsiteX62" fmla="*/ 1588360 w 6489101"/>
              <a:gd name="connsiteY62" fmla="*/ 1293814 h 6858000"/>
              <a:gd name="connsiteX63" fmla="*/ 1583040 w 6489101"/>
              <a:gd name="connsiteY63" fmla="*/ 1290321 h 6858000"/>
              <a:gd name="connsiteX64" fmla="*/ 1578015 w 6489101"/>
              <a:gd name="connsiteY64" fmla="*/ 1286510 h 6858000"/>
              <a:gd name="connsiteX65" fmla="*/ 1573286 w 6489101"/>
              <a:gd name="connsiteY65" fmla="*/ 1282384 h 6858000"/>
              <a:gd name="connsiteX66" fmla="*/ 1568557 w 6489101"/>
              <a:gd name="connsiteY66" fmla="*/ 1278255 h 6858000"/>
              <a:gd name="connsiteX67" fmla="*/ 290540 w 6489101"/>
              <a:gd name="connsiteY67" fmla="*/ 0 h 6858000"/>
              <a:gd name="connsiteX68" fmla="*/ 0 w 6489101"/>
              <a:gd name="connsiteY68" fmla="*/ 0 h 6858000"/>
              <a:gd name="connsiteX69" fmla="*/ 0 w 6489101"/>
              <a:gd name="connsiteY69" fmla="*/ 6858000 h 6858000"/>
              <a:gd name="connsiteX70" fmla="*/ 6489101 w 6489101"/>
              <a:gd name="connsiteY70" fmla="*/ 6858000 h 6858000"/>
              <a:gd name="connsiteX71" fmla="*/ 1481070 w 6489101"/>
              <a:gd name="connsiteY71" fmla="*/ 1828166 h 6858000"/>
              <a:gd name="connsiteX72" fmla="*/ 1476637 w 6489101"/>
              <a:gd name="connsiteY72" fmla="*/ 1823404 h 6858000"/>
              <a:gd name="connsiteX73" fmla="*/ 1472204 w 6489101"/>
              <a:gd name="connsiteY73" fmla="*/ 1818640 h 6858000"/>
              <a:gd name="connsiteX74" fmla="*/ 1468657 w 6489101"/>
              <a:gd name="connsiteY74" fmla="*/ 1814195 h 6858000"/>
              <a:gd name="connsiteX75" fmla="*/ 1465110 w 6489101"/>
              <a:gd name="connsiteY75" fmla="*/ 1808799 h 6858000"/>
              <a:gd name="connsiteX76" fmla="*/ 1461859 w 6489101"/>
              <a:gd name="connsiteY76" fmla="*/ 1803718 h 6858000"/>
              <a:gd name="connsiteX77" fmla="*/ 1459199 w 6489101"/>
              <a:gd name="connsiteY77" fmla="*/ 1798321 h 6858000"/>
              <a:gd name="connsiteX78" fmla="*/ 1456243 w 6489101"/>
              <a:gd name="connsiteY78" fmla="*/ 1792924 h 6858000"/>
              <a:gd name="connsiteX79" fmla="*/ 1453878 w 6489101"/>
              <a:gd name="connsiteY79" fmla="*/ 1787526 h 6858000"/>
              <a:gd name="connsiteX80" fmla="*/ 1451810 w 6489101"/>
              <a:gd name="connsiteY80" fmla="*/ 1781811 h 6858000"/>
              <a:gd name="connsiteX81" fmla="*/ 1450036 w 6489101"/>
              <a:gd name="connsiteY81" fmla="*/ 1776095 h 6858000"/>
              <a:gd name="connsiteX82" fmla="*/ 1448263 w 6489101"/>
              <a:gd name="connsiteY82" fmla="*/ 1770380 h 6858000"/>
              <a:gd name="connsiteX83" fmla="*/ 1447081 w 6489101"/>
              <a:gd name="connsiteY83" fmla="*/ 1764665 h 6858000"/>
              <a:gd name="connsiteX84" fmla="*/ 1446194 w 6489101"/>
              <a:gd name="connsiteY84" fmla="*/ 1758634 h 6858000"/>
              <a:gd name="connsiteX85" fmla="*/ 1445307 w 6489101"/>
              <a:gd name="connsiteY85" fmla="*/ 1752919 h 6858000"/>
              <a:gd name="connsiteX86" fmla="*/ 1445012 w 6489101"/>
              <a:gd name="connsiteY86" fmla="*/ 1746885 h 6858000"/>
              <a:gd name="connsiteX87" fmla="*/ 1445012 w 6489101"/>
              <a:gd name="connsiteY87" fmla="*/ 1741170 h 6858000"/>
              <a:gd name="connsiteX88" fmla="*/ 1445012 w 6489101"/>
              <a:gd name="connsiteY88" fmla="*/ 1735139 h 6858000"/>
              <a:gd name="connsiteX89" fmla="*/ 1445307 w 6489101"/>
              <a:gd name="connsiteY89" fmla="*/ 1729424 h 6858000"/>
              <a:gd name="connsiteX90" fmla="*/ 1446194 w 6489101"/>
              <a:gd name="connsiteY90" fmla="*/ 1723074 h 6858000"/>
              <a:gd name="connsiteX91" fmla="*/ 1447081 w 6489101"/>
              <a:gd name="connsiteY91" fmla="*/ 1717358 h 6858000"/>
              <a:gd name="connsiteX92" fmla="*/ 1448263 w 6489101"/>
              <a:gd name="connsiteY92" fmla="*/ 1711643 h 6858000"/>
              <a:gd name="connsiteX93" fmla="*/ 1450036 w 6489101"/>
              <a:gd name="connsiteY93" fmla="*/ 1705929 h 6858000"/>
              <a:gd name="connsiteX94" fmla="*/ 1451810 w 6489101"/>
              <a:gd name="connsiteY94" fmla="*/ 1700214 h 6858000"/>
              <a:gd name="connsiteX95" fmla="*/ 1453878 w 6489101"/>
              <a:gd name="connsiteY95" fmla="*/ 1694816 h 6858000"/>
              <a:gd name="connsiteX96" fmla="*/ 1456243 w 6489101"/>
              <a:gd name="connsiteY96" fmla="*/ 1689101 h 6858000"/>
              <a:gd name="connsiteX97" fmla="*/ 1459199 w 6489101"/>
              <a:gd name="connsiteY97" fmla="*/ 1683703 h 6858000"/>
              <a:gd name="connsiteX98" fmla="*/ 1461859 w 6489101"/>
              <a:gd name="connsiteY98" fmla="*/ 1678305 h 6858000"/>
              <a:gd name="connsiteX99" fmla="*/ 1465110 w 6489101"/>
              <a:gd name="connsiteY99" fmla="*/ 1673226 h 6858000"/>
              <a:gd name="connsiteX100" fmla="*/ 1468657 w 6489101"/>
              <a:gd name="connsiteY100" fmla="*/ 1668145 h 6858000"/>
              <a:gd name="connsiteX101" fmla="*/ 1472204 w 6489101"/>
              <a:gd name="connsiteY101" fmla="*/ 1663066 h 6858000"/>
              <a:gd name="connsiteX102" fmla="*/ 1476637 w 6489101"/>
              <a:gd name="connsiteY102" fmla="*/ 1658621 h 6858000"/>
              <a:gd name="connsiteX103" fmla="*/ 1481070 w 6489101"/>
              <a:gd name="connsiteY103" fmla="*/ 1653859 h 6858000"/>
              <a:gd name="connsiteX104" fmla="*/ 1485504 w 6489101"/>
              <a:gd name="connsiteY104" fmla="*/ 1649414 h 6858000"/>
              <a:gd name="connsiteX105" fmla="*/ 1490233 w 6489101"/>
              <a:gd name="connsiteY105" fmla="*/ 1645603 h 6858000"/>
              <a:gd name="connsiteX106" fmla="*/ 1495258 w 6489101"/>
              <a:gd name="connsiteY106" fmla="*/ 1641794 h 6858000"/>
              <a:gd name="connsiteX107" fmla="*/ 1500282 w 6489101"/>
              <a:gd name="connsiteY107" fmla="*/ 1637984 h 6858000"/>
              <a:gd name="connsiteX108" fmla="*/ 1505307 w 6489101"/>
              <a:gd name="connsiteY108" fmla="*/ 1634809 h 6858000"/>
              <a:gd name="connsiteX109" fmla="*/ 1510922 w 6489101"/>
              <a:gd name="connsiteY109" fmla="*/ 1631950 h 6858000"/>
              <a:gd name="connsiteX110" fmla="*/ 1516242 w 6489101"/>
              <a:gd name="connsiteY110" fmla="*/ 1629094 h 6858000"/>
              <a:gd name="connsiteX111" fmla="*/ 1521858 w 6489101"/>
              <a:gd name="connsiteY111" fmla="*/ 1626871 h 6858000"/>
              <a:gd name="connsiteX112" fmla="*/ 1527178 w 6489101"/>
              <a:gd name="connsiteY112" fmla="*/ 1624649 h 6858000"/>
              <a:gd name="connsiteX113" fmla="*/ 1533090 w 6489101"/>
              <a:gd name="connsiteY113" fmla="*/ 1623061 h 6858000"/>
              <a:gd name="connsiteX114" fmla="*/ 1538705 w 6489101"/>
              <a:gd name="connsiteY114" fmla="*/ 1621155 h 6858000"/>
              <a:gd name="connsiteX115" fmla="*/ 1544617 w 6489101"/>
              <a:gd name="connsiteY115" fmla="*/ 1620204 h 6858000"/>
              <a:gd name="connsiteX116" fmla="*/ 1550232 w 6489101"/>
              <a:gd name="connsiteY116" fmla="*/ 1618934 h 6858000"/>
              <a:gd name="connsiteX117" fmla="*/ 1556439 w 6489101"/>
              <a:gd name="connsiteY117" fmla="*/ 1618299 h 6858000"/>
              <a:gd name="connsiteX118" fmla="*/ 1562055 w 6489101"/>
              <a:gd name="connsiteY118" fmla="*/ 1617981 h 6858000"/>
              <a:gd name="connsiteX119" fmla="*/ 1568262 w 6489101"/>
              <a:gd name="connsiteY119" fmla="*/ 1617981 h 6858000"/>
              <a:gd name="connsiteX120" fmla="*/ 1573878 w 6489101"/>
              <a:gd name="connsiteY120" fmla="*/ 1617981 h 6858000"/>
              <a:gd name="connsiteX121" fmla="*/ 1580084 w 6489101"/>
              <a:gd name="connsiteY121" fmla="*/ 1618299 h 6858000"/>
              <a:gd name="connsiteX122" fmla="*/ 1585996 w 6489101"/>
              <a:gd name="connsiteY122" fmla="*/ 1618934 h 6858000"/>
              <a:gd name="connsiteX123" fmla="*/ 1591611 w 6489101"/>
              <a:gd name="connsiteY123" fmla="*/ 1620204 h 6858000"/>
              <a:gd name="connsiteX124" fmla="*/ 1597227 w 6489101"/>
              <a:gd name="connsiteY124" fmla="*/ 1621155 h 6858000"/>
              <a:gd name="connsiteX125" fmla="*/ 1603138 w 6489101"/>
              <a:gd name="connsiteY125" fmla="*/ 1623061 h 6858000"/>
              <a:gd name="connsiteX126" fmla="*/ 1608754 w 6489101"/>
              <a:gd name="connsiteY126" fmla="*/ 1624649 h 6858000"/>
              <a:gd name="connsiteX127" fmla="*/ 1614665 w 6489101"/>
              <a:gd name="connsiteY127" fmla="*/ 1626871 h 6858000"/>
              <a:gd name="connsiteX128" fmla="*/ 1619986 w 6489101"/>
              <a:gd name="connsiteY128" fmla="*/ 1629094 h 6858000"/>
              <a:gd name="connsiteX129" fmla="*/ 1625306 w 6489101"/>
              <a:gd name="connsiteY129" fmla="*/ 1631950 h 6858000"/>
              <a:gd name="connsiteX130" fmla="*/ 1630626 w 6489101"/>
              <a:gd name="connsiteY130" fmla="*/ 1634809 h 6858000"/>
              <a:gd name="connsiteX131" fmla="*/ 1635650 w 6489101"/>
              <a:gd name="connsiteY131" fmla="*/ 1637984 h 6858000"/>
              <a:gd name="connsiteX132" fmla="*/ 1640675 w 6489101"/>
              <a:gd name="connsiteY132" fmla="*/ 1641794 h 6858000"/>
              <a:gd name="connsiteX133" fmla="*/ 1645700 w 6489101"/>
              <a:gd name="connsiteY133" fmla="*/ 1645603 h 6858000"/>
              <a:gd name="connsiteX134" fmla="*/ 1650428 w 6489101"/>
              <a:gd name="connsiteY134" fmla="*/ 1649414 h 6858000"/>
              <a:gd name="connsiteX135" fmla="*/ 1655158 w 6489101"/>
              <a:gd name="connsiteY135" fmla="*/ 1653859 h 6858000"/>
              <a:gd name="connsiteX136" fmla="*/ 2324018 w 6489101"/>
              <a:gd name="connsiteY136" fmla="*/ 2322830 h 6858000"/>
              <a:gd name="connsiteX137" fmla="*/ 2328747 w 6489101"/>
              <a:gd name="connsiteY137" fmla="*/ 2326958 h 6858000"/>
              <a:gd name="connsiteX138" fmla="*/ 2333476 w 6489101"/>
              <a:gd name="connsiteY138" fmla="*/ 2331085 h 6858000"/>
              <a:gd name="connsiteX139" fmla="*/ 2338501 w 6489101"/>
              <a:gd name="connsiteY139" fmla="*/ 2334895 h 6858000"/>
              <a:gd name="connsiteX140" fmla="*/ 2343525 w 6489101"/>
              <a:gd name="connsiteY140" fmla="*/ 2338705 h 6858000"/>
              <a:gd name="connsiteX141" fmla="*/ 2348550 w 6489101"/>
              <a:gd name="connsiteY141" fmla="*/ 2341880 h 6858000"/>
              <a:gd name="connsiteX142" fmla="*/ 2353870 w 6489101"/>
              <a:gd name="connsiteY142" fmla="*/ 2344738 h 6858000"/>
              <a:gd name="connsiteX143" fmla="*/ 2359190 w 6489101"/>
              <a:gd name="connsiteY143" fmla="*/ 2347595 h 6858000"/>
              <a:gd name="connsiteX144" fmla="*/ 2365101 w 6489101"/>
              <a:gd name="connsiteY144" fmla="*/ 2349818 h 6858000"/>
              <a:gd name="connsiteX145" fmla="*/ 2370422 w 6489101"/>
              <a:gd name="connsiteY145" fmla="*/ 2351723 h 6858000"/>
              <a:gd name="connsiteX146" fmla="*/ 2376037 w 6489101"/>
              <a:gd name="connsiteY146" fmla="*/ 2353628 h 6858000"/>
              <a:gd name="connsiteX147" fmla="*/ 2381949 w 6489101"/>
              <a:gd name="connsiteY147" fmla="*/ 2355534 h 6858000"/>
              <a:gd name="connsiteX148" fmla="*/ 2387564 w 6489101"/>
              <a:gd name="connsiteY148" fmla="*/ 2356485 h 6858000"/>
              <a:gd name="connsiteX149" fmla="*/ 2393476 w 6489101"/>
              <a:gd name="connsiteY149" fmla="*/ 2357755 h 6858000"/>
              <a:gd name="connsiteX150" fmla="*/ 2399387 w 6489101"/>
              <a:gd name="connsiteY150" fmla="*/ 2358391 h 6858000"/>
              <a:gd name="connsiteX151" fmla="*/ 2405298 w 6489101"/>
              <a:gd name="connsiteY151" fmla="*/ 2358708 h 6858000"/>
              <a:gd name="connsiteX152" fmla="*/ 2411209 w 6489101"/>
              <a:gd name="connsiteY152" fmla="*/ 2358708 h 6858000"/>
              <a:gd name="connsiteX153" fmla="*/ 2417121 w 6489101"/>
              <a:gd name="connsiteY153" fmla="*/ 2358708 h 6858000"/>
              <a:gd name="connsiteX154" fmla="*/ 2423032 w 6489101"/>
              <a:gd name="connsiteY154" fmla="*/ 2358391 h 6858000"/>
              <a:gd name="connsiteX155" fmla="*/ 2428943 w 6489101"/>
              <a:gd name="connsiteY155" fmla="*/ 2357755 h 6858000"/>
              <a:gd name="connsiteX156" fmla="*/ 2434559 w 6489101"/>
              <a:gd name="connsiteY156" fmla="*/ 2356485 h 6858000"/>
              <a:gd name="connsiteX157" fmla="*/ 2440470 w 6489101"/>
              <a:gd name="connsiteY157" fmla="*/ 2355534 h 6858000"/>
              <a:gd name="connsiteX158" fmla="*/ 2446086 w 6489101"/>
              <a:gd name="connsiteY158" fmla="*/ 2353628 h 6858000"/>
              <a:gd name="connsiteX159" fmla="*/ 2451997 w 6489101"/>
              <a:gd name="connsiteY159" fmla="*/ 2351723 h 6858000"/>
              <a:gd name="connsiteX160" fmla="*/ 2457613 w 6489101"/>
              <a:gd name="connsiteY160" fmla="*/ 2349818 h 6858000"/>
              <a:gd name="connsiteX161" fmla="*/ 2462933 w 6489101"/>
              <a:gd name="connsiteY161" fmla="*/ 2347595 h 6858000"/>
              <a:gd name="connsiteX162" fmla="*/ 2468549 w 6489101"/>
              <a:gd name="connsiteY162" fmla="*/ 2344738 h 6858000"/>
              <a:gd name="connsiteX163" fmla="*/ 2473869 w 6489101"/>
              <a:gd name="connsiteY163" fmla="*/ 2341880 h 6858000"/>
              <a:gd name="connsiteX164" fmla="*/ 2478893 w 6489101"/>
              <a:gd name="connsiteY164" fmla="*/ 2338705 h 6858000"/>
              <a:gd name="connsiteX165" fmla="*/ 2484214 w 6489101"/>
              <a:gd name="connsiteY165" fmla="*/ 2334895 h 6858000"/>
              <a:gd name="connsiteX166" fmla="*/ 2488943 w 6489101"/>
              <a:gd name="connsiteY166" fmla="*/ 2331085 h 6858000"/>
              <a:gd name="connsiteX167" fmla="*/ 2493672 w 6489101"/>
              <a:gd name="connsiteY167" fmla="*/ 2326958 h 6858000"/>
              <a:gd name="connsiteX168" fmla="*/ 2498105 w 6489101"/>
              <a:gd name="connsiteY168" fmla="*/ 2322830 h 6858000"/>
              <a:gd name="connsiteX169" fmla="*/ 2502539 w 6489101"/>
              <a:gd name="connsiteY169" fmla="*/ 2318068 h 6858000"/>
              <a:gd name="connsiteX170" fmla="*/ 2506972 w 6489101"/>
              <a:gd name="connsiteY170" fmla="*/ 2313306 h 6858000"/>
              <a:gd name="connsiteX171" fmla="*/ 2510519 w 6489101"/>
              <a:gd name="connsiteY171" fmla="*/ 2308544 h 6858000"/>
              <a:gd name="connsiteX172" fmla="*/ 2514066 w 6489101"/>
              <a:gd name="connsiteY172" fmla="*/ 2303463 h 6858000"/>
              <a:gd name="connsiteX173" fmla="*/ 2517317 w 6489101"/>
              <a:gd name="connsiteY173" fmla="*/ 2298384 h 6858000"/>
              <a:gd name="connsiteX174" fmla="*/ 2520272 w 6489101"/>
              <a:gd name="connsiteY174" fmla="*/ 2292985 h 6858000"/>
              <a:gd name="connsiteX175" fmla="*/ 2522932 w 6489101"/>
              <a:gd name="connsiteY175" fmla="*/ 2287588 h 6858000"/>
              <a:gd name="connsiteX176" fmla="*/ 2525593 w 6489101"/>
              <a:gd name="connsiteY176" fmla="*/ 2281873 h 6858000"/>
              <a:gd name="connsiteX177" fmla="*/ 2527366 w 6489101"/>
              <a:gd name="connsiteY177" fmla="*/ 2276476 h 6858000"/>
              <a:gd name="connsiteX178" fmla="*/ 2529435 w 6489101"/>
              <a:gd name="connsiteY178" fmla="*/ 2270761 h 6858000"/>
              <a:gd name="connsiteX179" fmla="*/ 2530913 w 6489101"/>
              <a:gd name="connsiteY179" fmla="*/ 2265046 h 6858000"/>
              <a:gd name="connsiteX180" fmla="*/ 2532095 w 6489101"/>
              <a:gd name="connsiteY180" fmla="*/ 2259331 h 6858000"/>
              <a:gd name="connsiteX181" fmla="*/ 2532982 w 6489101"/>
              <a:gd name="connsiteY181" fmla="*/ 2253298 h 6858000"/>
              <a:gd name="connsiteX182" fmla="*/ 2533868 w 6489101"/>
              <a:gd name="connsiteY182" fmla="*/ 2247266 h 6858000"/>
              <a:gd name="connsiteX183" fmla="*/ 2534164 w 6489101"/>
              <a:gd name="connsiteY183" fmla="*/ 2241551 h 6858000"/>
              <a:gd name="connsiteX184" fmla="*/ 2534459 w 6489101"/>
              <a:gd name="connsiteY184" fmla="*/ 2235519 h 6858000"/>
              <a:gd name="connsiteX185" fmla="*/ 2534164 w 6489101"/>
              <a:gd name="connsiteY185" fmla="*/ 2229804 h 6858000"/>
              <a:gd name="connsiteX186" fmla="*/ 2533868 w 6489101"/>
              <a:gd name="connsiteY186" fmla="*/ 2223770 h 6858000"/>
              <a:gd name="connsiteX187" fmla="*/ 2532982 w 6489101"/>
              <a:gd name="connsiteY187" fmla="*/ 2217739 h 6858000"/>
              <a:gd name="connsiteX188" fmla="*/ 2532095 w 6489101"/>
              <a:gd name="connsiteY188" fmla="*/ 2212024 h 6858000"/>
              <a:gd name="connsiteX189" fmla="*/ 2530913 w 6489101"/>
              <a:gd name="connsiteY189" fmla="*/ 2206309 h 6858000"/>
              <a:gd name="connsiteX190" fmla="*/ 2529435 w 6489101"/>
              <a:gd name="connsiteY190" fmla="*/ 2200593 h 6858000"/>
              <a:gd name="connsiteX191" fmla="*/ 2527366 w 6489101"/>
              <a:gd name="connsiteY191" fmla="*/ 2194878 h 6858000"/>
              <a:gd name="connsiteX192" fmla="*/ 2525593 w 6489101"/>
              <a:gd name="connsiteY192" fmla="*/ 2189163 h 6858000"/>
              <a:gd name="connsiteX193" fmla="*/ 2522932 w 6489101"/>
              <a:gd name="connsiteY193" fmla="*/ 2183765 h 6858000"/>
              <a:gd name="connsiteX194" fmla="*/ 2520272 w 6489101"/>
              <a:gd name="connsiteY194" fmla="*/ 2178368 h 6858000"/>
              <a:gd name="connsiteX195" fmla="*/ 2517317 w 6489101"/>
              <a:gd name="connsiteY195" fmla="*/ 2172970 h 6858000"/>
              <a:gd name="connsiteX196" fmla="*/ 2514066 w 6489101"/>
              <a:gd name="connsiteY196" fmla="*/ 2167890 h 6858000"/>
              <a:gd name="connsiteX197" fmla="*/ 2510519 w 6489101"/>
              <a:gd name="connsiteY197" fmla="*/ 2162494 h 6858000"/>
              <a:gd name="connsiteX198" fmla="*/ 2506972 w 6489101"/>
              <a:gd name="connsiteY198" fmla="*/ 2157730 h 6858000"/>
              <a:gd name="connsiteX199" fmla="*/ 2502539 w 6489101"/>
              <a:gd name="connsiteY199" fmla="*/ 2153285 h 6858000"/>
              <a:gd name="connsiteX200" fmla="*/ 2498105 w 6489101"/>
              <a:gd name="connsiteY200" fmla="*/ 2148523 h 6858000"/>
              <a:gd name="connsiteX201" fmla="*/ 2111508 w 6489101"/>
              <a:gd name="connsiteY201" fmla="*/ 1761490 h 6858000"/>
              <a:gd name="connsiteX202" fmla="*/ 1915254 w 6489101"/>
              <a:gd name="connsiteY202" fmla="*/ 1565276 h 6858000"/>
              <a:gd name="connsiteX203" fmla="*/ 1910524 w 6489101"/>
              <a:gd name="connsiteY203" fmla="*/ 1560514 h 6858000"/>
              <a:gd name="connsiteX204" fmla="*/ 1906682 w 6489101"/>
              <a:gd name="connsiteY204" fmla="*/ 1555751 h 6858000"/>
              <a:gd name="connsiteX205" fmla="*/ 1902544 w 6489101"/>
              <a:gd name="connsiteY205" fmla="*/ 1550671 h 6858000"/>
              <a:gd name="connsiteX206" fmla="*/ 1899588 w 6489101"/>
              <a:gd name="connsiteY206" fmla="*/ 1545909 h 6858000"/>
              <a:gd name="connsiteX207" fmla="*/ 1896338 w 6489101"/>
              <a:gd name="connsiteY207" fmla="*/ 1540829 h 6858000"/>
              <a:gd name="connsiteX208" fmla="*/ 1893086 w 6489101"/>
              <a:gd name="connsiteY208" fmla="*/ 1535430 h 6858000"/>
              <a:gd name="connsiteX209" fmla="*/ 1890426 w 6489101"/>
              <a:gd name="connsiteY209" fmla="*/ 1530034 h 6858000"/>
              <a:gd name="connsiteX210" fmla="*/ 1888062 w 6489101"/>
              <a:gd name="connsiteY210" fmla="*/ 1524635 h 6858000"/>
              <a:gd name="connsiteX211" fmla="*/ 1885697 w 6489101"/>
              <a:gd name="connsiteY211" fmla="*/ 1518920 h 6858000"/>
              <a:gd name="connsiteX212" fmla="*/ 1883924 w 6489101"/>
              <a:gd name="connsiteY212" fmla="*/ 1513205 h 6858000"/>
              <a:gd name="connsiteX213" fmla="*/ 1882446 w 6489101"/>
              <a:gd name="connsiteY213" fmla="*/ 1507174 h 6858000"/>
              <a:gd name="connsiteX214" fmla="*/ 1881264 w 6489101"/>
              <a:gd name="connsiteY214" fmla="*/ 1501459 h 6858000"/>
              <a:gd name="connsiteX215" fmla="*/ 1880377 w 6489101"/>
              <a:gd name="connsiteY215" fmla="*/ 1495744 h 6858000"/>
              <a:gd name="connsiteX216" fmla="*/ 1879786 w 6489101"/>
              <a:gd name="connsiteY216" fmla="*/ 1489710 h 6858000"/>
              <a:gd name="connsiteX217" fmla="*/ 1879195 w 6489101"/>
              <a:gd name="connsiteY217" fmla="*/ 1483995 h 6858000"/>
              <a:gd name="connsiteX218" fmla="*/ 1878899 w 6489101"/>
              <a:gd name="connsiteY218" fmla="*/ 1478281 h 6858000"/>
              <a:gd name="connsiteX219" fmla="*/ 1879195 w 6489101"/>
              <a:gd name="connsiteY219" fmla="*/ 1472249 h 6858000"/>
              <a:gd name="connsiteX220" fmla="*/ 1879786 w 6489101"/>
              <a:gd name="connsiteY220" fmla="*/ 1466215 h 6858000"/>
              <a:gd name="connsiteX221" fmla="*/ 1880377 w 6489101"/>
              <a:gd name="connsiteY221" fmla="*/ 1460183 h 6858000"/>
              <a:gd name="connsiteX222" fmla="*/ 1881264 w 6489101"/>
              <a:gd name="connsiteY222" fmla="*/ 1454468 h 6858000"/>
              <a:gd name="connsiteX223" fmla="*/ 1882446 w 6489101"/>
              <a:gd name="connsiteY223" fmla="*/ 1448754 h 6858000"/>
              <a:gd name="connsiteX224" fmla="*/ 1883924 w 6489101"/>
              <a:gd name="connsiteY224" fmla="*/ 1443039 h 6858000"/>
              <a:gd name="connsiteX225" fmla="*/ 1885697 w 6489101"/>
              <a:gd name="connsiteY225" fmla="*/ 1437324 h 6858000"/>
              <a:gd name="connsiteX226" fmla="*/ 1888062 w 6489101"/>
              <a:gd name="connsiteY226" fmla="*/ 1431609 h 6858000"/>
              <a:gd name="connsiteX227" fmla="*/ 1890426 w 6489101"/>
              <a:gd name="connsiteY227" fmla="*/ 1426211 h 6858000"/>
              <a:gd name="connsiteX228" fmla="*/ 1893086 w 6489101"/>
              <a:gd name="connsiteY228" fmla="*/ 1420814 h 6858000"/>
              <a:gd name="connsiteX229" fmla="*/ 1896338 w 6489101"/>
              <a:gd name="connsiteY229" fmla="*/ 1415416 h 6858000"/>
              <a:gd name="connsiteX230" fmla="*/ 1899588 w 6489101"/>
              <a:gd name="connsiteY230" fmla="*/ 1410336 h 6858000"/>
              <a:gd name="connsiteX231" fmla="*/ 1902544 w 6489101"/>
              <a:gd name="connsiteY231" fmla="*/ 1405256 h 6858000"/>
              <a:gd name="connsiteX232" fmla="*/ 1906682 w 6489101"/>
              <a:gd name="connsiteY232" fmla="*/ 1400175 h 6858000"/>
              <a:gd name="connsiteX233" fmla="*/ 1910524 w 6489101"/>
              <a:gd name="connsiteY233" fmla="*/ 1395731 h 6858000"/>
              <a:gd name="connsiteX234" fmla="*/ 1915254 w 6489101"/>
              <a:gd name="connsiteY234" fmla="*/ 1390969 h 6858000"/>
              <a:gd name="connsiteX235" fmla="*/ 1919687 w 6489101"/>
              <a:gd name="connsiteY235" fmla="*/ 1386524 h 6858000"/>
              <a:gd name="connsiteX236" fmla="*/ 1924712 w 6489101"/>
              <a:gd name="connsiteY236" fmla="*/ 1382396 h 6858000"/>
              <a:gd name="connsiteX237" fmla="*/ 1929145 w 6489101"/>
              <a:gd name="connsiteY237" fmla="*/ 1378585 h 6858000"/>
              <a:gd name="connsiteX238" fmla="*/ 1934170 w 6489101"/>
              <a:gd name="connsiteY238" fmla="*/ 1375094 h 6858000"/>
              <a:gd name="connsiteX239" fmla="*/ 1939785 w 6489101"/>
              <a:gd name="connsiteY239" fmla="*/ 1371919 h 6858000"/>
              <a:gd name="connsiteX240" fmla="*/ 1945106 w 6489101"/>
              <a:gd name="connsiteY240" fmla="*/ 1369061 h 6858000"/>
              <a:gd name="connsiteX241" fmla="*/ 1950426 w 6489101"/>
              <a:gd name="connsiteY241" fmla="*/ 1366204 h 6858000"/>
              <a:gd name="connsiteX242" fmla="*/ 1955746 w 6489101"/>
              <a:gd name="connsiteY242" fmla="*/ 1363980 h 6858000"/>
              <a:gd name="connsiteX243" fmla="*/ 1961657 w 6489101"/>
              <a:gd name="connsiteY243" fmla="*/ 1361759 h 6858000"/>
              <a:gd name="connsiteX244" fmla="*/ 1967273 w 6489101"/>
              <a:gd name="connsiteY244" fmla="*/ 1360170 h 6858000"/>
              <a:gd name="connsiteX245" fmla="*/ 1973184 w 6489101"/>
              <a:gd name="connsiteY245" fmla="*/ 1358265 h 6858000"/>
              <a:gd name="connsiteX246" fmla="*/ 1978800 w 6489101"/>
              <a:gd name="connsiteY246" fmla="*/ 1357314 h 6858000"/>
              <a:gd name="connsiteX247" fmla="*/ 1984711 w 6489101"/>
              <a:gd name="connsiteY247" fmla="*/ 1356043 h 6858000"/>
              <a:gd name="connsiteX248" fmla="*/ 1990327 w 6489101"/>
              <a:gd name="connsiteY248" fmla="*/ 1355409 h 6858000"/>
              <a:gd name="connsiteX249" fmla="*/ 1996534 w 6489101"/>
              <a:gd name="connsiteY249" fmla="*/ 1355090 h 6858000"/>
              <a:gd name="connsiteX250" fmla="*/ 2002149 w 6489101"/>
              <a:gd name="connsiteY250" fmla="*/ 1354773 h 6858000"/>
              <a:gd name="connsiteX251" fmla="*/ 2008356 w 6489101"/>
              <a:gd name="connsiteY251" fmla="*/ 1355090 h 6858000"/>
              <a:gd name="connsiteX252" fmla="*/ 2013972 w 6489101"/>
              <a:gd name="connsiteY252" fmla="*/ 1355409 h 6858000"/>
              <a:gd name="connsiteX253" fmla="*/ 2019883 w 6489101"/>
              <a:gd name="connsiteY253" fmla="*/ 1356043 h 6858000"/>
              <a:gd name="connsiteX254" fmla="*/ 2025794 w 6489101"/>
              <a:gd name="connsiteY254" fmla="*/ 1357314 h 6858000"/>
              <a:gd name="connsiteX255" fmla="*/ 2031706 w 6489101"/>
              <a:gd name="connsiteY255" fmla="*/ 1358265 h 6858000"/>
              <a:gd name="connsiteX256" fmla="*/ 2037321 w 6489101"/>
              <a:gd name="connsiteY256" fmla="*/ 1360170 h 6858000"/>
              <a:gd name="connsiteX257" fmla="*/ 2043232 w 6489101"/>
              <a:gd name="connsiteY257" fmla="*/ 1361759 h 6858000"/>
              <a:gd name="connsiteX258" fmla="*/ 2048553 w 6489101"/>
              <a:gd name="connsiteY258" fmla="*/ 1363980 h 6858000"/>
              <a:gd name="connsiteX259" fmla="*/ 2054168 w 6489101"/>
              <a:gd name="connsiteY259" fmla="*/ 1366204 h 6858000"/>
              <a:gd name="connsiteX260" fmla="*/ 2059784 w 6489101"/>
              <a:gd name="connsiteY260" fmla="*/ 1369061 h 6858000"/>
              <a:gd name="connsiteX261" fmla="*/ 2065104 w 6489101"/>
              <a:gd name="connsiteY261" fmla="*/ 1371919 h 6858000"/>
              <a:gd name="connsiteX262" fmla="*/ 2070129 w 6489101"/>
              <a:gd name="connsiteY262" fmla="*/ 1375094 h 6858000"/>
              <a:gd name="connsiteX263" fmla="*/ 2075154 w 6489101"/>
              <a:gd name="connsiteY263" fmla="*/ 1378585 h 6858000"/>
              <a:gd name="connsiteX264" fmla="*/ 2080178 w 6489101"/>
              <a:gd name="connsiteY264" fmla="*/ 1382396 h 6858000"/>
              <a:gd name="connsiteX265" fmla="*/ 2084907 w 6489101"/>
              <a:gd name="connsiteY265" fmla="*/ 1386524 h 6858000"/>
              <a:gd name="connsiteX266" fmla="*/ 2089340 w 6489101"/>
              <a:gd name="connsiteY266" fmla="*/ 1390969 h 6858000"/>
              <a:gd name="connsiteX267" fmla="*/ 2296826 w 6489101"/>
              <a:gd name="connsiteY267" fmla="*/ 1598296 h 6858000"/>
              <a:gd name="connsiteX268" fmla="*/ 2301260 w 6489101"/>
              <a:gd name="connsiteY268" fmla="*/ 1602423 h 6858000"/>
              <a:gd name="connsiteX269" fmla="*/ 2305989 w 6489101"/>
              <a:gd name="connsiteY269" fmla="*/ 1606869 h 6858000"/>
              <a:gd name="connsiteX270" fmla="*/ 2311013 w 6489101"/>
              <a:gd name="connsiteY270" fmla="*/ 1610361 h 6858000"/>
              <a:gd name="connsiteX271" fmla="*/ 2316038 w 6489101"/>
              <a:gd name="connsiteY271" fmla="*/ 1613854 h 6858000"/>
              <a:gd name="connsiteX272" fmla="*/ 2321062 w 6489101"/>
              <a:gd name="connsiteY272" fmla="*/ 1617345 h 6858000"/>
              <a:gd name="connsiteX273" fmla="*/ 2326678 w 6489101"/>
              <a:gd name="connsiteY273" fmla="*/ 1620204 h 6858000"/>
              <a:gd name="connsiteX274" fmla="*/ 2331998 w 6489101"/>
              <a:gd name="connsiteY274" fmla="*/ 1623061 h 6858000"/>
              <a:gd name="connsiteX275" fmla="*/ 2337318 w 6489101"/>
              <a:gd name="connsiteY275" fmla="*/ 1625283 h 6858000"/>
              <a:gd name="connsiteX276" fmla="*/ 2342934 w 6489101"/>
              <a:gd name="connsiteY276" fmla="*/ 1627189 h 6858000"/>
              <a:gd name="connsiteX277" fmla="*/ 2348845 w 6489101"/>
              <a:gd name="connsiteY277" fmla="*/ 1629094 h 6858000"/>
              <a:gd name="connsiteX278" fmla="*/ 2354461 w 6489101"/>
              <a:gd name="connsiteY278" fmla="*/ 1630998 h 6858000"/>
              <a:gd name="connsiteX279" fmla="*/ 2360372 w 6489101"/>
              <a:gd name="connsiteY279" fmla="*/ 1631950 h 6858000"/>
              <a:gd name="connsiteX280" fmla="*/ 2365988 w 6489101"/>
              <a:gd name="connsiteY280" fmla="*/ 1632904 h 6858000"/>
              <a:gd name="connsiteX281" fmla="*/ 2372195 w 6489101"/>
              <a:gd name="connsiteY281" fmla="*/ 1633856 h 6858000"/>
              <a:gd name="connsiteX282" fmla="*/ 2377811 w 6489101"/>
              <a:gd name="connsiteY282" fmla="*/ 1634174 h 6858000"/>
              <a:gd name="connsiteX283" fmla="*/ 2383722 w 6489101"/>
              <a:gd name="connsiteY283" fmla="*/ 1634174 h 6858000"/>
              <a:gd name="connsiteX284" fmla="*/ 2389633 w 6489101"/>
              <a:gd name="connsiteY284" fmla="*/ 1634174 h 6858000"/>
              <a:gd name="connsiteX285" fmla="*/ 2395545 w 6489101"/>
              <a:gd name="connsiteY285" fmla="*/ 1633856 h 6858000"/>
              <a:gd name="connsiteX286" fmla="*/ 2401751 w 6489101"/>
              <a:gd name="connsiteY286" fmla="*/ 1632904 h 6858000"/>
              <a:gd name="connsiteX287" fmla="*/ 2407367 w 6489101"/>
              <a:gd name="connsiteY287" fmla="*/ 1631950 h 6858000"/>
              <a:gd name="connsiteX288" fmla="*/ 2412983 w 6489101"/>
              <a:gd name="connsiteY288" fmla="*/ 1630998 h 6858000"/>
              <a:gd name="connsiteX289" fmla="*/ 2418894 w 6489101"/>
              <a:gd name="connsiteY289" fmla="*/ 1629094 h 6858000"/>
              <a:gd name="connsiteX290" fmla="*/ 2424510 w 6489101"/>
              <a:gd name="connsiteY290" fmla="*/ 1627189 h 6858000"/>
              <a:gd name="connsiteX291" fmla="*/ 2430125 w 6489101"/>
              <a:gd name="connsiteY291" fmla="*/ 1625283 h 6858000"/>
              <a:gd name="connsiteX292" fmla="*/ 2435741 w 6489101"/>
              <a:gd name="connsiteY292" fmla="*/ 1623061 h 6858000"/>
              <a:gd name="connsiteX293" fmla="*/ 2441061 w 6489101"/>
              <a:gd name="connsiteY293" fmla="*/ 1620204 h 6858000"/>
              <a:gd name="connsiteX294" fmla="*/ 2446381 w 6489101"/>
              <a:gd name="connsiteY294" fmla="*/ 1617345 h 6858000"/>
              <a:gd name="connsiteX295" fmla="*/ 2451702 w 6489101"/>
              <a:gd name="connsiteY295" fmla="*/ 1613854 h 6858000"/>
              <a:gd name="connsiteX296" fmla="*/ 2456726 w 6489101"/>
              <a:gd name="connsiteY296" fmla="*/ 1610361 h 6858000"/>
              <a:gd name="connsiteX297" fmla="*/ 2461751 w 6489101"/>
              <a:gd name="connsiteY297" fmla="*/ 1606869 h 6858000"/>
              <a:gd name="connsiteX298" fmla="*/ 2466184 w 6489101"/>
              <a:gd name="connsiteY298" fmla="*/ 1602423 h 6858000"/>
              <a:gd name="connsiteX299" fmla="*/ 2470913 w 6489101"/>
              <a:gd name="connsiteY299" fmla="*/ 1598296 h 6858000"/>
              <a:gd name="connsiteX300" fmla="*/ 2475347 w 6489101"/>
              <a:gd name="connsiteY300" fmla="*/ 1593533 h 6858000"/>
              <a:gd name="connsiteX301" fmla="*/ 2479485 w 6489101"/>
              <a:gd name="connsiteY301" fmla="*/ 1588771 h 6858000"/>
              <a:gd name="connsiteX302" fmla="*/ 2483031 w 6489101"/>
              <a:gd name="connsiteY302" fmla="*/ 1583691 h 6858000"/>
              <a:gd name="connsiteX303" fmla="*/ 2486874 w 6489101"/>
              <a:gd name="connsiteY303" fmla="*/ 1578928 h 6858000"/>
              <a:gd name="connsiteX304" fmla="*/ 2490125 w 6489101"/>
              <a:gd name="connsiteY304" fmla="*/ 1573849 h 6858000"/>
              <a:gd name="connsiteX305" fmla="*/ 2492785 w 6489101"/>
              <a:gd name="connsiteY305" fmla="*/ 1568451 h 6858000"/>
              <a:gd name="connsiteX306" fmla="*/ 2495741 w 6489101"/>
              <a:gd name="connsiteY306" fmla="*/ 1563054 h 6858000"/>
              <a:gd name="connsiteX307" fmla="*/ 2497810 w 6489101"/>
              <a:gd name="connsiteY307" fmla="*/ 1557339 h 6858000"/>
              <a:gd name="connsiteX308" fmla="*/ 2500174 w 6489101"/>
              <a:gd name="connsiteY308" fmla="*/ 1551941 h 6858000"/>
              <a:gd name="connsiteX309" fmla="*/ 2501947 w 6489101"/>
              <a:gd name="connsiteY309" fmla="*/ 1546226 h 6858000"/>
              <a:gd name="connsiteX310" fmla="*/ 2503721 w 6489101"/>
              <a:gd name="connsiteY310" fmla="*/ 1540511 h 6858000"/>
              <a:gd name="connsiteX311" fmla="*/ 2504608 w 6489101"/>
              <a:gd name="connsiteY311" fmla="*/ 1534478 h 6858000"/>
              <a:gd name="connsiteX312" fmla="*/ 2505790 w 6489101"/>
              <a:gd name="connsiteY312" fmla="*/ 1528763 h 6858000"/>
              <a:gd name="connsiteX313" fmla="*/ 2506381 w 6489101"/>
              <a:gd name="connsiteY313" fmla="*/ 1522731 h 6858000"/>
              <a:gd name="connsiteX314" fmla="*/ 2506972 w 6489101"/>
              <a:gd name="connsiteY314" fmla="*/ 1517016 h 6858000"/>
              <a:gd name="connsiteX315" fmla="*/ 2506972 w 6489101"/>
              <a:gd name="connsiteY315" fmla="*/ 1510984 h 6858000"/>
              <a:gd name="connsiteX316" fmla="*/ 2506972 w 6489101"/>
              <a:gd name="connsiteY316" fmla="*/ 1505268 h 6858000"/>
              <a:gd name="connsiteX317" fmla="*/ 2506381 w 6489101"/>
              <a:gd name="connsiteY317" fmla="*/ 1499553 h 6858000"/>
              <a:gd name="connsiteX318" fmla="*/ 2505790 w 6489101"/>
              <a:gd name="connsiteY318" fmla="*/ 1493204 h 6858000"/>
              <a:gd name="connsiteX319" fmla="*/ 2504608 w 6489101"/>
              <a:gd name="connsiteY319" fmla="*/ 1487489 h 6858000"/>
              <a:gd name="connsiteX320" fmla="*/ 2503721 w 6489101"/>
              <a:gd name="connsiteY320" fmla="*/ 1481773 h 6858000"/>
              <a:gd name="connsiteX321" fmla="*/ 2501947 w 6489101"/>
              <a:gd name="connsiteY321" fmla="*/ 1476058 h 6858000"/>
              <a:gd name="connsiteX322" fmla="*/ 2500174 w 6489101"/>
              <a:gd name="connsiteY322" fmla="*/ 1470343 h 6858000"/>
              <a:gd name="connsiteX323" fmla="*/ 2497810 w 6489101"/>
              <a:gd name="connsiteY323" fmla="*/ 1464629 h 6858000"/>
              <a:gd name="connsiteX324" fmla="*/ 2495741 w 6489101"/>
              <a:gd name="connsiteY324" fmla="*/ 1459231 h 6858000"/>
              <a:gd name="connsiteX325" fmla="*/ 2492785 w 6489101"/>
              <a:gd name="connsiteY325" fmla="*/ 1453834 h 6858000"/>
              <a:gd name="connsiteX326" fmla="*/ 2490125 w 6489101"/>
              <a:gd name="connsiteY326" fmla="*/ 1448436 h 6858000"/>
              <a:gd name="connsiteX327" fmla="*/ 2486874 w 6489101"/>
              <a:gd name="connsiteY327" fmla="*/ 1443356 h 6858000"/>
              <a:gd name="connsiteX328" fmla="*/ 2483031 w 6489101"/>
              <a:gd name="connsiteY328" fmla="*/ 1438275 h 6858000"/>
              <a:gd name="connsiteX329" fmla="*/ 2479485 w 6489101"/>
              <a:gd name="connsiteY329" fmla="*/ 1433195 h 6858000"/>
              <a:gd name="connsiteX330" fmla="*/ 2475347 w 6489101"/>
              <a:gd name="connsiteY330" fmla="*/ 1428751 h 6858000"/>
              <a:gd name="connsiteX331" fmla="*/ 2470913 w 6489101"/>
              <a:gd name="connsiteY331" fmla="*/ 1423988 h 6858000"/>
              <a:gd name="connsiteX332" fmla="*/ 1802348 w 6489101"/>
              <a:gd name="connsiteY332" fmla="*/ 755333 h 6858000"/>
              <a:gd name="connsiteX333" fmla="*/ 1796141 w 6489101"/>
              <a:gd name="connsiteY333" fmla="*/ 748348 h 6858000"/>
              <a:gd name="connsiteX334" fmla="*/ 1790230 w 6489101"/>
              <a:gd name="connsiteY334" fmla="*/ 741045 h 6858000"/>
              <a:gd name="connsiteX335" fmla="*/ 1784910 w 6489101"/>
              <a:gd name="connsiteY335" fmla="*/ 733108 h 6858000"/>
              <a:gd name="connsiteX336" fmla="*/ 1780181 w 6489101"/>
              <a:gd name="connsiteY336" fmla="*/ 725170 h 6858000"/>
              <a:gd name="connsiteX337" fmla="*/ 1776634 w 6489101"/>
              <a:gd name="connsiteY337" fmla="*/ 716915 h 6858000"/>
              <a:gd name="connsiteX338" fmla="*/ 1773087 w 6489101"/>
              <a:gd name="connsiteY338" fmla="*/ 708660 h 6858000"/>
              <a:gd name="connsiteX339" fmla="*/ 1770427 w 6489101"/>
              <a:gd name="connsiteY339" fmla="*/ 699770 h 6858000"/>
              <a:gd name="connsiteX340" fmla="*/ 1768654 w 6489101"/>
              <a:gd name="connsiteY340" fmla="*/ 6911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</a:cxnLst>
            <a:rect l="l" t="t" r="r" b="b"/>
            <a:pathLst>
              <a:path w="6489101" h="6858000">
                <a:moveTo>
                  <a:pt x="1075853" y="0"/>
                </a:moveTo>
                <a:lnTo>
                  <a:pt x="644330" y="0"/>
                </a:lnTo>
                <a:lnTo>
                  <a:pt x="1745304" y="1101091"/>
                </a:lnTo>
                <a:lnTo>
                  <a:pt x="1750034" y="1105854"/>
                </a:lnTo>
                <a:lnTo>
                  <a:pt x="1753876" y="1110615"/>
                </a:lnTo>
                <a:lnTo>
                  <a:pt x="1758014" y="1115696"/>
                </a:lnTo>
                <a:lnTo>
                  <a:pt x="1761560" y="1120776"/>
                </a:lnTo>
                <a:lnTo>
                  <a:pt x="1764812" y="1126174"/>
                </a:lnTo>
                <a:lnTo>
                  <a:pt x="1767472" y="1131570"/>
                </a:lnTo>
                <a:lnTo>
                  <a:pt x="1770427" y="1136968"/>
                </a:lnTo>
                <a:lnTo>
                  <a:pt x="1773087" y="1142366"/>
                </a:lnTo>
                <a:lnTo>
                  <a:pt x="1775156" y="1148081"/>
                </a:lnTo>
                <a:lnTo>
                  <a:pt x="1776930" y="1153796"/>
                </a:lnTo>
                <a:lnTo>
                  <a:pt x="1778408" y="1159829"/>
                </a:lnTo>
                <a:lnTo>
                  <a:pt x="1779885" y="1165544"/>
                </a:lnTo>
                <a:lnTo>
                  <a:pt x="1780772" y="1171893"/>
                </a:lnTo>
                <a:lnTo>
                  <a:pt x="1781659" y="1177608"/>
                </a:lnTo>
                <a:cubicBezTo>
                  <a:pt x="1781757" y="1179619"/>
                  <a:pt x="1781856" y="1181630"/>
                  <a:pt x="1781954" y="1183641"/>
                </a:cubicBezTo>
                <a:lnTo>
                  <a:pt x="1781954" y="1189356"/>
                </a:lnTo>
                <a:lnTo>
                  <a:pt x="1781954" y="1195388"/>
                </a:lnTo>
                <a:cubicBezTo>
                  <a:pt x="1781856" y="1197505"/>
                  <a:pt x="1781757" y="1199622"/>
                  <a:pt x="1781659" y="1201739"/>
                </a:cubicBezTo>
                <a:lnTo>
                  <a:pt x="1780772" y="1207454"/>
                </a:lnTo>
                <a:lnTo>
                  <a:pt x="1779885" y="1213486"/>
                </a:lnTo>
                <a:lnTo>
                  <a:pt x="1778408" y="1219200"/>
                </a:lnTo>
                <a:lnTo>
                  <a:pt x="1776930" y="1225233"/>
                </a:lnTo>
                <a:lnTo>
                  <a:pt x="1775156" y="1230949"/>
                </a:lnTo>
                <a:lnTo>
                  <a:pt x="1773087" y="1236346"/>
                </a:lnTo>
                <a:lnTo>
                  <a:pt x="1770427" y="1242061"/>
                </a:lnTo>
                <a:lnTo>
                  <a:pt x="1767472" y="1247459"/>
                </a:lnTo>
                <a:lnTo>
                  <a:pt x="1764812" y="1252855"/>
                </a:lnTo>
                <a:lnTo>
                  <a:pt x="1761560" y="1258254"/>
                </a:lnTo>
                <a:lnTo>
                  <a:pt x="1758014" y="1263333"/>
                </a:lnTo>
                <a:lnTo>
                  <a:pt x="1753876" y="1268413"/>
                </a:lnTo>
                <a:lnTo>
                  <a:pt x="1750034" y="1273494"/>
                </a:lnTo>
                <a:lnTo>
                  <a:pt x="1745304" y="1278255"/>
                </a:lnTo>
                <a:lnTo>
                  <a:pt x="1740575" y="1282384"/>
                </a:lnTo>
                <a:lnTo>
                  <a:pt x="1736142" y="1286510"/>
                </a:lnTo>
                <a:lnTo>
                  <a:pt x="1731117" y="1290321"/>
                </a:lnTo>
                <a:lnTo>
                  <a:pt x="1726093" y="1293814"/>
                </a:lnTo>
                <a:lnTo>
                  <a:pt x="1720477" y="1297306"/>
                </a:lnTo>
                <a:lnTo>
                  <a:pt x="1715157" y="1300481"/>
                </a:lnTo>
                <a:lnTo>
                  <a:pt x="1709837" y="1303021"/>
                </a:lnTo>
                <a:lnTo>
                  <a:pt x="1703926" y="1305560"/>
                </a:lnTo>
                <a:lnTo>
                  <a:pt x="1698310" y="1307465"/>
                </a:lnTo>
                <a:lnTo>
                  <a:pt x="1692398" y="1309371"/>
                </a:lnTo>
                <a:lnTo>
                  <a:pt x="1686783" y="1311275"/>
                </a:lnTo>
                <a:lnTo>
                  <a:pt x="1681167" y="1312228"/>
                </a:lnTo>
                <a:lnTo>
                  <a:pt x="1674960" y="1313180"/>
                </a:lnTo>
                <a:lnTo>
                  <a:pt x="1668754" y="1314133"/>
                </a:lnTo>
                <a:lnTo>
                  <a:pt x="1663138" y="1314450"/>
                </a:lnTo>
                <a:lnTo>
                  <a:pt x="1656931" y="1314769"/>
                </a:lnTo>
                <a:lnTo>
                  <a:pt x="1651020" y="1314450"/>
                </a:lnTo>
                <a:lnTo>
                  <a:pt x="1645108" y="1314133"/>
                </a:lnTo>
                <a:lnTo>
                  <a:pt x="1638902" y="1313180"/>
                </a:lnTo>
                <a:lnTo>
                  <a:pt x="1633286" y="1312228"/>
                </a:lnTo>
                <a:lnTo>
                  <a:pt x="1627079" y="1311275"/>
                </a:lnTo>
                <a:lnTo>
                  <a:pt x="1621463" y="1309371"/>
                </a:lnTo>
                <a:lnTo>
                  <a:pt x="1615552" y="1307465"/>
                </a:lnTo>
                <a:lnTo>
                  <a:pt x="1609936" y="1305560"/>
                </a:lnTo>
                <a:lnTo>
                  <a:pt x="1604320" y="1303021"/>
                </a:lnTo>
                <a:lnTo>
                  <a:pt x="1598705" y="1300481"/>
                </a:lnTo>
                <a:lnTo>
                  <a:pt x="1593385" y="1297306"/>
                </a:lnTo>
                <a:lnTo>
                  <a:pt x="1588360" y="1293814"/>
                </a:lnTo>
                <a:lnTo>
                  <a:pt x="1583040" y="1290321"/>
                </a:lnTo>
                <a:lnTo>
                  <a:pt x="1578015" y="1286510"/>
                </a:lnTo>
                <a:lnTo>
                  <a:pt x="1573286" y="1282384"/>
                </a:lnTo>
                <a:lnTo>
                  <a:pt x="1568557" y="1278255"/>
                </a:lnTo>
                <a:lnTo>
                  <a:pt x="290540" y="0"/>
                </a:lnTo>
                <a:lnTo>
                  <a:pt x="0" y="0"/>
                </a:lnTo>
                <a:lnTo>
                  <a:pt x="0" y="6858000"/>
                </a:lnTo>
                <a:lnTo>
                  <a:pt x="6489101" y="6858000"/>
                </a:lnTo>
                <a:lnTo>
                  <a:pt x="1481070" y="1828166"/>
                </a:lnTo>
                <a:lnTo>
                  <a:pt x="1476637" y="1823404"/>
                </a:lnTo>
                <a:lnTo>
                  <a:pt x="1472204" y="1818640"/>
                </a:lnTo>
                <a:lnTo>
                  <a:pt x="1468657" y="1814195"/>
                </a:lnTo>
                <a:lnTo>
                  <a:pt x="1465110" y="1808799"/>
                </a:lnTo>
                <a:lnTo>
                  <a:pt x="1461859" y="1803718"/>
                </a:lnTo>
                <a:lnTo>
                  <a:pt x="1459199" y="1798321"/>
                </a:lnTo>
                <a:lnTo>
                  <a:pt x="1456243" y="1792924"/>
                </a:lnTo>
                <a:lnTo>
                  <a:pt x="1453878" y="1787526"/>
                </a:lnTo>
                <a:lnTo>
                  <a:pt x="1451810" y="1781811"/>
                </a:lnTo>
                <a:lnTo>
                  <a:pt x="1450036" y="1776095"/>
                </a:lnTo>
                <a:lnTo>
                  <a:pt x="1448263" y="1770380"/>
                </a:lnTo>
                <a:lnTo>
                  <a:pt x="1447081" y="1764665"/>
                </a:lnTo>
                <a:lnTo>
                  <a:pt x="1446194" y="1758634"/>
                </a:lnTo>
                <a:lnTo>
                  <a:pt x="1445307" y="1752919"/>
                </a:lnTo>
                <a:cubicBezTo>
                  <a:pt x="1445209" y="1750908"/>
                  <a:pt x="1445110" y="1748896"/>
                  <a:pt x="1445012" y="1746885"/>
                </a:cubicBezTo>
                <a:lnTo>
                  <a:pt x="1445012" y="1741170"/>
                </a:lnTo>
                <a:lnTo>
                  <a:pt x="1445012" y="1735139"/>
                </a:lnTo>
                <a:cubicBezTo>
                  <a:pt x="1445110" y="1733234"/>
                  <a:pt x="1445209" y="1731329"/>
                  <a:pt x="1445307" y="1729424"/>
                </a:cubicBezTo>
                <a:lnTo>
                  <a:pt x="1446194" y="1723074"/>
                </a:lnTo>
                <a:lnTo>
                  <a:pt x="1447081" y="1717358"/>
                </a:lnTo>
                <a:lnTo>
                  <a:pt x="1448263" y="1711643"/>
                </a:lnTo>
                <a:lnTo>
                  <a:pt x="1450036" y="1705929"/>
                </a:lnTo>
                <a:lnTo>
                  <a:pt x="1451810" y="1700214"/>
                </a:lnTo>
                <a:lnTo>
                  <a:pt x="1453878" y="1694816"/>
                </a:lnTo>
                <a:lnTo>
                  <a:pt x="1456243" y="1689101"/>
                </a:lnTo>
                <a:lnTo>
                  <a:pt x="1459199" y="1683703"/>
                </a:lnTo>
                <a:lnTo>
                  <a:pt x="1461859" y="1678305"/>
                </a:lnTo>
                <a:lnTo>
                  <a:pt x="1465110" y="1673226"/>
                </a:lnTo>
                <a:lnTo>
                  <a:pt x="1468657" y="1668145"/>
                </a:lnTo>
                <a:lnTo>
                  <a:pt x="1472204" y="1663066"/>
                </a:lnTo>
                <a:lnTo>
                  <a:pt x="1476637" y="1658621"/>
                </a:lnTo>
                <a:lnTo>
                  <a:pt x="1481070" y="1653859"/>
                </a:lnTo>
                <a:lnTo>
                  <a:pt x="1485504" y="1649414"/>
                </a:lnTo>
                <a:lnTo>
                  <a:pt x="1490233" y="1645603"/>
                </a:lnTo>
                <a:lnTo>
                  <a:pt x="1495258" y="1641794"/>
                </a:lnTo>
                <a:lnTo>
                  <a:pt x="1500282" y="1637984"/>
                </a:lnTo>
                <a:lnTo>
                  <a:pt x="1505307" y="1634809"/>
                </a:lnTo>
                <a:lnTo>
                  <a:pt x="1510922" y="1631950"/>
                </a:lnTo>
                <a:lnTo>
                  <a:pt x="1516242" y="1629094"/>
                </a:lnTo>
                <a:lnTo>
                  <a:pt x="1521858" y="1626871"/>
                </a:lnTo>
                <a:lnTo>
                  <a:pt x="1527178" y="1624649"/>
                </a:lnTo>
                <a:lnTo>
                  <a:pt x="1533090" y="1623061"/>
                </a:lnTo>
                <a:lnTo>
                  <a:pt x="1538705" y="1621155"/>
                </a:lnTo>
                <a:lnTo>
                  <a:pt x="1544617" y="1620204"/>
                </a:lnTo>
                <a:lnTo>
                  <a:pt x="1550232" y="1618934"/>
                </a:lnTo>
                <a:lnTo>
                  <a:pt x="1556439" y="1618299"/>
                </a:lnTo>
                <a:lnTo>
                  <a:pt x="1562055" y="1617981"/>
                </a:lnTo>
                <a:lnTo>
                  <a:pt x="1568262" y="1617981"/>
                </a:lnTo>
                <a:lnTo>
                  <a:pt x="1573878" y="1617981"/>
                </a:lnTo>
                <a:lnTo>
                  <a:pt x="1580084" y="1618299"/>
                </a:lnTo>
                <a:lnTo>
                  <a:pt x="1585996" y="1618934"/>
                </a:lnTo>
                <a:lnTo>
                  <a:pt x="1591611" y="1620204"/>
                </a:lnTo>
                <a:lnTo>
                  <a:pt x="1597227" y="1621155"/>
                </a:lnTo>
                <a:lnTo>
                  <a:pt x="1603138" y="1623061"/>
                </a:lnTo>
                <a:lnTo>
                  <a:pt x="1608754" y="1624649"/>
                </a:lnTo>
                <a:lnTo>
                  <a:pt x="1614665" y="1626871"/>
                </a:lnTo>
                <a:lnTo>
                  <a:pt x="1619986" y="1629094"/>
                </a:lnTo>
                <a:lnTo>
                  <a:pt x="1625306" y="1631950"/>
                </a:lnTo>
                <a:lnTo>
                  <a:pt x="1630626" y="1634809"/>
                </a:lnTo>
                <a:lnTo>
                  <a:pt x="1635650" y="1637984"/>
                </a:lnTo>
                <a:lnTo>
                  <a:pt x="1640675" y="1641794"/>
                </a:lnTo>
                <a:lnTo>
                  <a:pt x="1645700" y="1645603"/>
                </a:lnTo>
                <a:lnTo>
                  <a:pt x="1650428" y="1649414"/>
                </a:lnTo>
                <a:lnTo>
                  <a:pt x="1655158" y="1653859"/>
                </a:lnTo>
                <a:lnTo>
                  <a:pt x="2324018" y="2322830"/>
                </a:lnTo>
                <a:lnTo>
                  <a:pt x="2328747" y="2326958"/>
                </a:lnTo>
                <a:lnTo>
                  <a:pt x="2333476" y="2331085"/>
                </a:lnTo>
                <a:lnTo>
                  <a:pt x="2338501" y="2334895"/>
                </a:lnTo>
                <a:lnTo>
                  <a:pt x="2343525" y="2338705"/>
                </a:lnTo>
                <a:lnTo>
                  <a:pt x="2348550" y="2341880"/>
                </a:lnTo>
                <a:lnTo>
                  <a:pt x="2353870" y="2344738"/>
                </a:lnTo>
                <a:lnTo>
                  <a:pt x="2359190" y="2347595"/>
                </a:lnTo>
                <a:lnTo>
                  <a:pt x="2365101" y="2349818"/>
                </a:lnTo>
                <a:lnTo>
                  <a:pt x="2370422" y="2351723"/>
                </a:lnTo>
                <a:lnTo>
                  <a:pt x="2376037" y="2353628"/>
                </a:lnTo>
                <a:lnTo>
                  <a:pt x="2381949" y="2355534"/>
                </a:lnTo>
                <a:lnTo>
                  <a:pt x="2387564" y="2356485"/>
                </a:lnTo>
                <a:lnTo>
                  <a:pt x="2393476" y="2357755"/>
                </a:lnTo>
                <a:lnTo>
                  <a:pt x="2399387" y="2358391"/>
                </a:lnTo>
                <a:lnTo>
                  <a:pt x="2405298" y="2358708"/>
                </a:lnTo>
                <a:lnTo>
                  <a:pt x="2411209" y="2358708"/>
                </a:lnTo>
                <a:lnTo>
                  <a:pt x="2417121" y="2358708"/>
                </a:lnTo>
                <a:lnTo>
                  <a:pt x="2423032" y="2358391"/>
                </a:lnTo>
                <a:lnTo>
                  <a:pt x="2428943" y="2357755"/>
                </a:lnTo>
                <a:lnTo>
                  <a:pt x="2434559" y="2356485"/>
                </a:lnTo>
                <a:lnTo>
                  <a:pt x="2440470" y="2355534"/>
                </a:lnTo>
                <a:lnTo>
                  <a:pt x="2446086" y="2353628"/>
                </a:lnTo>
                <a:lnTo>
                  <a:pt x="2451997" y="2351723"/>
                </a:lnTo>
                <a:lnTo>
                  <a:pt x="2457613" y="2349818"/>
                </a:lnTo>
                <a:lnTo>
                  <a:pt x="2462933" y="2347595"/>
                </a:lnTo>
                <a:lnTo>
                  <a:pt x="2468549" y="2344738"/>
                </a:lnTo>
                <a:lnTo>
                  <a:pt x="2473869" y="2341880"/>
                </a:lnTo>
                <a:lnTo>
                  <a:pt x="2478893" y="2338705"/>
                </a:lnTo>
                <a:lnTo>
                  <a:pt x="2484214" y="2334895"/>
                </a:lnTo>
                <a:lnTo>
                  <a:pt x="2488943" y="2331085"/>
                </a:lnTo>
                <a:lnTo>
                  <a:pt x="2493672" y="2326958"/>
                </a:lnTo>
                <a:lnTo>
                  <a:pt x="2498105" y="2322830"/>
                </a:lnTo>
                <a:lnTo>
                  <a:pt x="2502539" y="2318068"/>
                </a:lnTo>
                <a:lnTo>
                  <a:pt x="2506972" y="2313306"/>
                </a:lnTo>
                <a:lnTo>
                  <a:pt x="2510519" y="2308544"/>
                </a:lnTo>
                <a:lnTo>
                  <a:pt x="2514066" y="2303463"/>
                </a:lnTo>
                <a:lnTo>
                  <a:pt x="2517317" y="2298384"/>
                </a:lnTo>
                <a:lnTo>
                  <a:pt x="2520272" y="2292985"/>
                </a:lnTo>
                <a:lnTo>
                  <a:pt x="2522932" y="2287588"/>
                </a:lnTo>
                <a:lnTo>
                  <a:pt x="2525593" y="2281873"/>
                </a:lnTo>
                <a:lnTo>
                  <a:pt x="2527366" y="2276476"/>
                </a:lnTo>
                <a:lnTo>
                  <a:pt x="2529435" y="2270761"/>
                </a:lnTo>
                <a:lnTo>
                  <a:pt x="2530913" y="2265046"/>
                </a:lnTo>
                <a:lnTo>
                  <a:pt x="2532095" y="2259331"/>
                </a:lnTo>
                <a:lnTo>
                  <a:pt x="2532982" y="2253298"/>
                </a:lnTo>
                <a:lnTo>
                  <a:pt x="2533868" y="2247266"/>
                </a:lnTo>
                <a:cubicBezTo>
                  <a:pt x="2533967" y="2245362"/>
                  <a:pt x="2534065" y="2243456"/>
                  <a:pt x="2534164" y="2241551"/>
                </a:cubicBezTo>
                <a:cubicBezTo>
                  <a:pt x="2534262" y="2239540"/>
                  <a:pt x="2534361" y="2237530"/>
                  <a:pt x="2534459" y="2235519"/>
                </a:cubicBezTo>
                <a:cubicBezTo>
                  <a:pt x="2534361" y="2233614"/>
                  <a:pt x="2534262" y="2231709"/>
                  <a:pt x="2534164" y="2229804"/>
                </a:cubicBezTo>
                <a:cubicBezTo>
                  <a:pt x="2534065" y="2227793"/>
                  <a:pt x="2533967" y="2225781"/>
                  <a:pt x="2533868" y="2223770"/>
                </a:cubicBezTo>
                <a:lnTo>
                  <a:pt x="2532982" y="2217739"/>
                </a:lnTo>
                <a:lnTo>
                  <a:pt x="2532095" y="2212024"/>
                </a:lnTo>
                <a:lnTo>
                  <a:pt x="2530913" y="2206309"/>
                </a:lnTo>
                <a:lnTo>
                  <a:pt x="2529435" y="2200593"/>
                </a:lnTo>
                <a:lnTo>
                  <a:pt x="2527366" y="2194878"/>
                </a:lnTo>
                <a:lnTo>
                  <a:pt x="2525593" y="2189163"/>
                </a:lnTo>
                <a:lnTo>
                  <a:pt x="2522932" y="2183765"/>
                </a:lnTo>
                <a:lnTo>
                  <a:pt x="2520272" y="2178368"/>
                </a:lnTo>
                <a:lnTo>
                  <a:pt x="2517317" y="2172970"/>
                </a:lnTo>
                <a:lnTo>
                  <a:pt x="2514066" y="2167890"/>
                </a:lnTo>
                <a:lnTo>
                  <a:pt x="2510519" y="2162494"/>
                </a:lnTo>
                <a:lnTo>
                  <a:pt x="2506972" y="2157730"/>
                </a:lnTo>
                <a:lnTo>
                  <a:pt x="2502539" y="2153285"/>
                </a:lnTo>
                <a:lnTo>
                  <a:pt x="2498105" y="2148523"/>
                </a:lnTo>
                <a:lnTo>
                  <a:pt x="2111508" y="1761490"/>
                </a:lnTo>
                <a:lnTo>
                  <a:pt x="1915254" y="1565276"/>
                </a:lnTo>
                <a:lnTo>
                  <a:pt x="1910524" y="1560514"/>
                </a:lnTo>
                <a:lnTo>
                  <a:pt x="1906682" y="1555751"/>
                </a:lnTo>
                <a:lnTo>
                  <a:pt x="1902544" y="1550671"/>
                </a:lnTo>
                <a:lnTo>
                  <a:pt x="1899588" y="1545909"/>
                </a:lnTo>
                <a:lnTo>
                  <a:pt x="1896338" y="1540829"/>
                </a:lnTo>
                <a:lnTo>
                  <a:pt x="1893086" y="1535430"/>
                </a:lnTo>
                <a:lnTo>
                  <a:pt x="1890426" y="1530034"/>
                </a:lnTo>
                <a:lnTo>
                  <a:pt x="1888062" y="1524635"/>
                </a:lnTo>
                <a:lnTo>
                  <a:pt x="1885697" y="1518920"/>
                </a:lnTo>
                <a:lnTo>
                  <a:pt x="1883924" y="1513205"/>
                </a:lnTo>
                <a:lnTo>
                  <a:pt x="1882446" y="1507174"/>
                </a:lnTo>
                <a:lnTo>
                  <a:pt x="1881264" y="1501459"/>
                </a:lnTo>
                <a:lnTo>
                  <a:pt x="1880377" y="1495744"/>
                </a:lnTo>
                <a:lnTo>
                  <a:pt x="1879786" y="1489710"/>
                </a:lnTo>
                <a:lnTo>
                  <a:pt x="1879195" y="1483995"/>
                </a:lnTo>
                <a:cubicBezTo>
                  <a:pt x="1879096" y="1482090"/>
                  <a:pt x="1878998" y="1480186"/>
                  <a:pt x="1878899" y="1478281"/>
                </a:cubicBezTo>
                <a:cubicBezTo>
                  <a:pt x="1878998" y="1476270"/>
                  <a:pt x="1879096" y="1474260"/>
                  <a:pt x="1879195" y="1472249"/>
                </a:cubicBezTo>
                <a:lnTo>
                  <a:pt x="1879786" y="1466215"/>
                </a:lnTo>
                <a:lnTo>
                  <a:pt x="1880377" y="1460183"/>
                </a:lnTo>
                <a:lnTo>
                  <a:pt x="1881264" y="1454468"/>
                </a:lnTo>
                <a:lnTo>
                  <a:pt x="1882446" y="1448754"/>
                </a:lnTo>
                <a:lnTo>
                  <a:pt x="1883924" y="1443039"/>
                </a:lnTo>
                <a:lnTo>
                  <a:pt x="1885697" y="1437324"/>
                </a:lnTo>
                <a:lnTo>
                  <a:pt x="1888062" y="1431609"/>
                </a:lnTo>
                <a:lnTo>
                  <a:pt x="1890426" y="1426211"/>
                </a:lnTo>
                <a:lnTo>
                  <a:pt x="1893086" y="1420814"/>
                </a:lnTo>
                <a:lnTo>
                  <a:pt x="1896338" y="1415416"/>
                </a:lnTo>
                <a:lnTo>
                  <a:pt x="1899588" y="1410336"/>
                </a:lnTo>
                <a:lnTo>
                  <a:pt x="1902544" y="1405256"/>
                </a:lnTo>
                <a:lnTo>
                  <a:pt x="1906682" y="1400175"/>
                </a:lnTo>
                <a:lnTo>
                  <a:pt x="1910524" y="1395731"/>
                </a:lnTo>
                <a:lnTo>
                  <a:pt x="1915254" y="1390969"/>
                </a:lnTo>
                <a:lnTo>
                  <a:pt x="1919687" y="1386524"/>
                </a:lnTo>
                <a:lnTo>
                  <a:pt x="1924712" y="1382396"/>
                </a:lnTo>
                <a:lnTo>
                  <a:pt x="1929145" y="1378585"/>
                </a:lnTo>
                <a:lnTo>
                  <a:pt x="1934170" y="1375094"/>
                </a:lnTo>
                <a:lnTo>
                  <a:pt x="1939785" y="1371919"/>
                </a:lnTo>
                <a:lnTo>
                  <a:pt x="1945106" y="1369061"/>
                </a:lnTo>
                <a:lnTo>
                  <a:pt x="1950426" y="1366204"/>
                </a:lnTo>
                <a:lnTo>
                  <a:pt x="1955746" y="1363980"/>
                </a:lnTo>
                <a:lnTo>
                  <a:pt x="1961657" y="1361759"/>
                </a:lnTo>
                <a:lnTo>
                  <a:pt x="1967273" y="1360170"/>
                </a:lnTo>
                <a:lnTo>
                  <a:pt x="1973184" y="1358265"/>
                </a:lnTo>
                <a:lnTo>
                  <a:pt x="1978800" y="1357314"/>
                </a:lnTo>
                <a:lnTo>
                  <a:pt x="1984711" y="1356043"/>
                </a:lnTo>
                <a:lnTo>
                  <a:pt x="1990327" y="1355409"/>
                </a:lnTo>
                <a:lnTo>
                  <a:pt x="1996534" y="1355090"/>
                </a:lnTo>
                <a:lnTo>
                  <a:pt x="2002149" y="1354773"/>
                </a:lnTo>
                <a:lnTo>
                  <a:pt x="2008356" y="1355090"/>
                </a:lnTo>
                <a:lnTo>
                  <a:pt x="2013972" y="1355409"/>
                </a:lnTo>
                <a:lnTo>
                  <a:pt x="2019883" y="1356043"/>
                </a:lnTo>
                <a:lnTo>
                  <a:pt x="2025794" y="1357314"/>
                </a:lnTo>
                <a:lnTo>
                  <a:pt x="2031706" y="1358265"/>
                </a:lnTo>
                <a:lnTo>
                  <a:pt x="2037321" y="1360170"/>
                </a:lnTo>
                <a:lnTo>
                  <a:pt x="2043232" y="1361759"/>
                </a:lnTo>
                <a:lnTo>
                  <a:pt x="2048553" y="1363980"/>
                </a:lnTo>
                <a:lnTo>
                  <a:pt x="2054168" y="1366204"/>
                </a:lnTo>
                <a:lnTo>
                  <a:pt x="2059784" y="1369061"/>
                </a:lnTo>
                <a:lnTo>
                  <a:pt x="2065104" y="1371919"/>
                </a:lnTo>
                <a:lnTo>
                  <a:pt x="2070129" y="1375094"/>
                </a:lnTo>
                <a:lnTo>
                  <a:pt x="2075154" y="1378585"/>
                </a:lnTo>
                <a:lnTo>
                  <a:pt x="2080178" y="1382396"/>
                </a:lnTo>
                <a:lnTo>
                  <a:pt x="2084907" y="1386524"/>
                </a:lnTo>
                <a:lnTo>
                  <a:pt x="2089340" y="1390969"/>
                </a:lnTo>
                <a:lnTo>
                  <a:pt x="2296826" y="1598296"/>
                </a:lnTo>
                <a:lnTo>
                  <a:pt x="2301260" y="1602423"/>
                </a:lnTo>
                <a:lnTo>
                  <a:pt x="2305989" y="1606869"/>
                </a:lnTo>
                <a:lnTo>
                  <a:pt x="2311013" y="1610361"/>
                </a:lnTo>
                <a:lnTo>
                  <a:pt x="2316038" y="1613854"/>
                </a:lnTo>
                <a:lnTo>
                  <a:pt x="2321062" y="1617345"/>
                </a:lnTo>
                <a:lnTo>
                  <a:pt x="2326678" y="1620204"/>
                </a:lnTo>
                <a:lnTo>
                  <a:pt x="2331998" y="1623061"/>
                </a:lnTo>
                <a:lnTo>
                  <a:pt x="2337318" y="1625283"/>
                </a:lnTo>
                <a:lnTo>
                  <a:pt x="2342934" y="1627189"/>
                </a:lnTo>
                <a:lnTo>
                  <a:pt x="2348845" y="1629094"/>
                </a:lnTo>
                <a:lnTo>
                  <a:pt x="2354461" y="1630998"/>
                </a:lnTo>
                <a:lnTo>
                  <a:pt x="2360372" y="1631950"/>
                </a:lnTo>
                <a:lnTo>
                  <a:pt x="2365988" y="1632904"/>
                </a:lnTo>
                <a:lnTo>
                  <a:pt x="2372195" y="1633856"/>
                </a:lnTo>
                <a:lnTo>
                  <a:pt x="2377811" y="1634174"/>
                </a:lnTo>
                <a:lnTo>
                  <a:pt x="2383722" y="1634174"/>
                </a:lnTo>
                <a:lnTo>
                  <a:pt x="2389633" y="1634174"/>
                </a:lnTo>
                <a:lnTo>
                  <a:pt x="2395545" y="1633856"/>
                </a:lnTo>
                <a:lnTo>
                  <a:pt x="2401751" y="1632904"/>
                </a:lnTo>
                <a:lnTo>
                  <a:pt x="2407367" y="1631950"/>
                </a:lnTo>
                <a:lnTo>
                  <a:pt x="2412983" y="1630998"/>
                </a:lnTo>
                <a:lnTo>
                  <a:pt x="2418894" y="1629094"/>
                </a:lnTo>
                <a:lnTo>
                  <a:pt x="2424510" y="1627189"/>
                </a:lnTo>
                <a:lnTo>
                  <a:pt x="2430125" y="1625283"/>
                </a:lnTo>
                <a:lnTo>
                  <a:pt x="2435741" y="1623061"/>
                </a:lnTo>
                <a:lnTo>
                  <a:pt x="2441061" y="1620204"/>
                </a:lnTo>
                <a:lnTo>
                  <a:pt x="2446381" y="1617345"/>
                </a:lnTo>
                <a:lnTo>
                  <a:pt x="2451702" y="1613854"/>
                </a:lnTo>
                <a:lnTo>
                  <a:pt x="2456726" y="1610361"/>
                </a:lnTo>
                <a:lnTo>
                  <a:pt x="2461751" y="1606869"/>
                </a:lnTo>
                <a:lnTo>
                  <a:pt x="2466184" y="1602423"/>
                </a:lnTo>
                <a:lnTo>
                  <a:pt x="2470913" y="1598296"/>
                </a:lnTo>
                <a:lnTo>
                  <a:pt x="2475347" y="1593533"/>
                </a:lnTo>
                <a:lnTo>
                  <a:pt x="2479485" y="1588771"/>
                </a:lnTo>
                <a:lnTo>
                  <a:pt x="2483031" y="1583691"/>
                </a:lnTo>
                <a:lnTo>
                  <a:pt x="2486874" y="1578928"/>
                </a:lnTo>
                <a:lnTo>
                  <a:pt x="2490125" y="1573849"/>
                </a:lnTo>
                <a:lnTo>
                  <a:pt x="2492785" y="1568451"/>
                </a:lnTo>
                <a:lnTo>
                  <a:pt x="2495741" y="1563054"/>
                </a:lnTo>
                <a:lnTo>
                  <a:pt x="2497810" y="1557339"/>
                </a:lnTo>
                <a:lnTo>
                  <a:pt x="2500174" y="1551941"/>
                </a:lnTo>
                <a:lnTo>
                  <a:pt x="2501947" y="1546226"/>
                </a:lnTo>
                <a:lnTo>
                  <a:pt x="2503721" y="1540511"/>
                </a:lnTo>
                <a:lnTo>
                  <a:pt x="2504608" y="1534478"/>
                </a:lnTo>
                <a:lnTo>
                  <a:pt x="2505790" y="1528763"/>
                </a:lnTo>
                <a:lnTo>
                  <a:pt x="2506381" y="1522731"/>
                </a:lnTo>
                <a:lnTo>
                  <a:pt x="2506972" y="1517016"/>
                </a:lnTo>
                <a:lnTo>
                  <a:pt x="2506972" y="1510984"/>
                </a:lnTo>
                <a:lnTo>
                  <a:pt x="2506972" y="1505268"/>
                </a:lnTo>
                <a:lnTo>
                  <a:pt x="2506381" y="1499553"/>
                </a:lnTo>
                <a:lnTo>
                  <a:pt x="2505790" y="1493204"/>
                </a:lnTo>
                <a:lnTo>
                  <a:pt x="2504608" y="1487489"/>
                </a:lnTo>
                <a:lnTo>
                  <a:pt x="2503721" y="1481773"/>
                </a:lnTo>
                <a:lnTo>
                  <a:pt x="2501947" y="1476058"/>
                </a:lnTo>
                <a:lnTo>
                  <a:pt x="2500174" y="1470343"/>
                </a:lnTo>
                <a:lnTo>
                  <a:pt x="2497810" y="1464629"/>
                </a:lnTo>
                <a:lnTo>
                  <a:pt x="2495741" y="1459231"/>
                </a:lnTo>
                <a:lnTo>
                  <a:pt x="2492785" y="1453834"/>
                </a:lnTo>
                <a:lnTo>
                  <a:pt x="2490125" y="1448436"/>
                </a:lnTo>
                <a:lnTo>
                  <a:pt x="2486874" y="1443356"/>
                </a:lnTo>
                <a:lnTo>
                  <a:pt x="2483031" y="1438275"/>
                </a:lnTo>
                <a:lnTo>
                  <a:pt x="2479485" y="1433195"/>
                </a:lnTo>
                <a:lnTo>
                  <a:pt x="2475347" y="1428751"/>
                </a:lnTo>
                <a:lnTo>
                  <a:pt x="2470913" y="1423988"/>
                </a:lnTo>
                <a:lnTo>
                  <a:pt x="1802348" y="755333"/>
                </a:lnTo>
                <a:lnTo>
                  <a:pt x="1796141" y="748348"/>
                </a:lnTo>
                <a:lnTo>
                  <a:pt x="1790230" y="741045"/>
                </a:lnTo>
                <a:lnTo>
                  <a:pt x="1784910" y="733108"/>
                </a:lnTo>
                <a:lnTo>
                  <a:pt x="1780181" y="725170"/>
                </a:lnTo>
                <a:lnTo>
                  <a:pt x="1776634" y="716915"/>
                </a:lnTo>
                <a:lnTo>
                  <a:pt x="1773087" y="708660"/>
                </a:lnTo>
                <a:lnTo>
                  <a:pt x="1770427" y="699770"/>
                </a:lnTo>
                <a:lnTo>
                  <a:pt x="1768654" y="69119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="" xmlns:a16="http://schemas.microsoft.com/office/drawing/2014/main" id="{4B070DC8-431E-4EBE-9CBE-35AB4A6A60E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98141" y="4797425"/>
            <a:ext cx="2543326" cy="2060575"/>
          </a:xfrm>
          <a:custGeom>
            <a:avLst/>
            <a:gdLst>
              <a:gd name="T0" fmla="*/ 156 w 8608"/>
              <a:gd name="T1" fmla="*/ 1515 h 6490"/>
              <a:gd name="T2" fmla="*/ 226 w 8608"/>
              <a:gd name="T3" fmla="*/ 1472 h 6490"/>
              <a:gd name="T4" fmla="*/ 303 w 8608"/>
              <a:gd name="T5" fmla="*/ 1444 h 6490"/>
              <a:gd name="T6" fmla="*/ 382 w 8608"/>
              <a:gd name="T7" fmla="*/ 1429 h 6490"/>
              <a:gd name="T8" fmla="*/ 463 w 8608"/>
              <a:gd name="T9" fmla="*/ 1429 h 6490"/>
              <a:gd name="T10" fmla="*/ 542 w 8608"/>
              <a:gd name="T11" fmla="*/ 1444 h 6490"/>
              <a:gd name="T12" fmla="*/ 619 w 8608"/>
              <a:gd name="T13" fmla="*/ 1472 h 6490"/>
              <a:gd name="T14" fmla="*/ 689 w 8608"/>
              <a:gd name="T15" fmla="*/ 1515 h 6490"/>
              <a:gd name="T16" fmla="*/ 3176 w 8608"/>
              <a:gd name="T17" fmla="*/ 3828 h 6490"/>
              <a:gd name="T18" fmla="*/ 3243 w 8608"/>
              <a:gd name="T19" fmla="*/ 3879 h 6490"/>
              <a:gd name="T20" fmla="*/ 3316 w 8608"/>
              <a:gd name="T21" fmla="*/ 3915 h 6490"/>
              <a:gd name="T22" fmla="*/ 3393 w 8608"/>
              <a:gd name="T23" fmla="*/ 3936 h 6490"/>
              <a:gd name="T24" fmla="*/ 3475 w 8608"/>
              <a:gd name="T25" fmla="*/ 3943 h 6490"/>
              <a:gd name="T26" fmla="*/ 3555 w 8608"/>
              <a:gd name="T27" fmla="*/ 3936 h 6490"/>
              <a:gd name="T28" fmla="*/ 3633 w 8608"/>
              <a:gd name="T29" fmla="*/ 3915 h 6490"/>
              <a:gd name="T30" fmla="*/ 3706 w 8608"/>
              <a:gd name="T31" fmla="*/ 3879 h 6490"/>
              <a:gd name="T32" fmla="*/ 3772 w 8608"/>
              <a:gd name="T33" fmla="*/ 3828 h 6490"/>
              <a:gd name="T34" fmla="*/ 3814 w 8608"/>
              <a:gd name="T35" fmla="*/ 3783 h 6490"/>
              <a:gd name="T36" fmla="*/ 3856 w 8608"/>
              <a:gd name="T37" fmla="*/ 3716 h 6490"/>
              <a:gd name="T38" fmla="*/ 3884 w 8608"/>
              <a:gd name="T39" fmla="*/ 3644 h 6490"/>
              <a:gd name="T40" fmla="*/ 3895 w 8608"/>
              <a:gd name="T41" fmla="*/ 3570 h 6490"/>
              <a:gd name="T42" fmla="*/ 3892 w 8608"/>
              <a:gd name="T43" fmla="*/ 3494 h 6490"/>
              <a:gd name="T44" fmla="*/ 3872 w 8608"/>
              <a:gd name="T45" fmla="*/ 3420 h 6490"/>
              <a:gd name="T46" fmla="*/ 3838 w 8608"/>
              <a:gd name="T47" fmla="*/ 3351 h 6490"/>
              <a:gd name="T48" fmla="*/ 3787 w 8608"/>
              <a:gd name="T49" fmla="*/ 3288 h 6490"/>
              <a:gd name="T50" fmla="*/ 963 w 8608"/>
              <a:gd name="T51" fmla="*/ 656 h 6490"/>
              <a:gd name="T52" fmla="*/ 913 w 8608"/>
              <a:gd name="T53" fmla="*/ 593 h 6490"/>
              <a:gd name="T54" fmla="*/ 878 w 8608"/>
              <a:gd name="T55" fmla="*/ 523 h 6490"/>
              <a:gd name="T56" fmla="*/ 858 w 8608"/>
              <a:gd name="T57" fmla="*/ 449 h 6490"/>
              <a:gd name="T58" fmla="*/ 854 w 8608"/>
              <a:gd name="T59" fmla="*/ 375 h 6490"/>
              <a:gd name="T60" fmla="*/ 865 w 8608"/>
              <a:gd name="T61" fmla="*/ 300 h 6490"/>
              <a:gd name="T62" fmla="*/ 893 w 8608"/>
              <a:gd name="T63" fmla="*/ 228 h 6490"/>
              <a:gd name="T64" fmla="*/ 936 w 8608"/>
              <a:gd name="T65" fmla="*/ 161 h 6490"/>
              <a:gd name="T66" fmla="*/ 977 w 8608"/>
              <a:gd name="T67" fmla="*/ 116 h 6490"/>
              <a:gd name="T68" fmla="*/ 1044 w 8608"/>
              <a:gd name="T69" fmla="*/ 66 h 6490"/>
              <a:gd name="T70" fmla="*/ 1117 w 8608"/>
              <a:gd name="T71" fmla="*/ 30 h 6490"/>
              <a:gd name="T72" fmla="*/ 1195 w 8608"/>
              <a:gd name="T73" fmla="*/ 8 h 6490"/>
              <a:gd name="T74" fmla="*/ 1276 w 8608"/>
              <a:gd name="T75" fmla="*/ 0 h 6490"/>
              <a:gd name="T76" fmla="*/ 1356 w 8608"/>
              <a:gd name="T77" fmla="*/ 8 h 6490"/>
              <a:gd name="T78" fmla="*/ 1434 w 8608"/>
              <a:gd name="T79" fmla="*/ 30 h 6490"/>
              <a:gd name="T80" fmla="*/ 1508 w 8608"/>
              <a:gd name="T81" fmla="*/ 66 h 6490"/>
              <a:gd name="T82" fmla="*/ 1574 w 8608"/>
              <a:gd name="T83" fmla="*/ 116 h 6490"/>
              <a:gd name="T84" fmla="*/ 3679 w 8608"/>
              <a:gd name="T85" fmla="*/ 2073 h 6490"/>
              <a:gd name="T86" fmla="*/ 3749 w 8608"/>
              <a:gd name="T87" fmla="*/ 2116 h 6490"/>
              <a:gd name="T88" fmla="*/ 3826 w 8608"/>
              <a:gd name="T89" fmla="*/ 2145 h 6490"/>
              <a:gd name="T90" fmla="*/ 3906 w 8608"/>
              <a:gd name="T91" fmla="*/ 2159 h 6490"/>
              <a:gd name="T92" fmla="*/ 4842 w 8608"/>
              <a:gd name="T93" fmla="*/ 6490 h 6490"/>
              <a:gd name="T94" fmla="*/ 95 w 8608"/>
              <a:gd name="T95" fmla="*/ 2068 h 6490"/>
              <a:gd name="T96" fmla="*/ 49 w 8608"/>
              <a:gd name="T97" fmla="*/ 2003 h 6490"/>
              <a:gd name="T98" fmla="*/ 18 w 8608"/>
              <a:gd name="T99" fmla="*/ 1931 h 6490"/>
              <a:gd name="T100" fmla="*/ 2 w 8608"/>
              <a:gd name="T101" fmla="*/ 1858 h 6490"/>
              <a:gd name="T102" fmla="*/ 2 w 8608"/>
              <a:gd name="T103" fmla="*/ 1782 h 6490"/>
              <a:gd name="T104" fmla="*/ 18 w 8608"/>
              <a:gd name="T105" fmla="*/ 1709 h 6490"/>
              <a:gd name="T106" fmla="*/ 49 w 8608"/>
              <a:gd name="T107" fmla="*/ 1637 h 6490"/>
              <a:gd name="T108" fmla="*/ 95 w 8608"/>
              <a:gd name="T109" fmla="*/ 1572 h 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608" h="6490">
                <a:moveTo>
                  <a:pt x="124" y="1542"/>
                </a:moveTo>
                <a:lnTo>
                  <a:pt x="124" y="1542"/>
                </a:lnTo>
                <a:lnTo>
                  <a:pt x="140" y="1529"/>
                </a:lnTo>
                <a:lnTo>
                  <a:pt x="156" y="1515"/>
                </a:lnTo>
                <a:lnTo>
                  <a:pt x="173" y="1504"/>
                </a:lnTo>
                <a:lnTo>
                  <a:pt x="191" y="1493"/>
                </a:lnTo>
                <a:lnTo>
                  <a:pt x="208" y="1482"/>
                </a:lnTo>
                <a:lnTo>
                  <a:pt x="226" y="1472"/>
                </a:lnTo>
                <a:lnTo>
                  <a:pt x="244" y="1464"/>
                </a:lnTo>
                <a:lnTo>
                  <a:pt x="264" y="1456"/>
                </a:lnTo>
                <a:lnTo>
                  <a:pt x="283" y="1450"/>
                </a:lnTo>
                <a:lnTo>
                  <a:pt x="303" y="1444"/>
                </a:lnTo>
                <a:lnTo>
                  <a:pt x="322" y="1438"/>
                </a:lnTo>
                <a:lnTo>
                  <a:pt x="342" y="1435"/>
                </a:lnTo>
                <a:lnTo>
                  <a:pt x="362" y="1431"/>
                </a:lnTo>
                <a:lnTo>
                  <a:pt x="382" y="1429"/>
                </a:lnTo>
                <a:lnTo>
                  <a:pt x="402" y="1428"/>
                </a:lnTo>
                <a:lnTo>
                  <a:pt x="422" y="1427"/>
                </a:lnTo>
                <a:lnTo>
                  <a:pt x="442" y="1428"/>
                </a:lnTo>
                <a:lnTo>
                  <a:pt x="463" y="1429"/>
                </a:lnTo>
                <a:lnTo>
                  <a:pt x="483" y="1431"/>
                </a:lnTo>
                <a:lnTo>
                  <a:pt x="503" y="1435"/>
                </a:lnTo>
                <a:lnTo>
                  <a:pt x="523" y="1438"/>
                </a:lnTo>
                <a:lnTo>
                  <a:pt x="542" y="1444"/>
                </a:lnTo>
                <a:lnTo>
                  <a:pt x="562" y="1450"/>
                </a:lnTo>
                <a:lnTo>
                  <a:pt x="581" y="1456"/>
                </a:lnTo>
                <a:lnTo>
                  <a:pt x="600" y="1464"/>
                </a:lnTo>
                <a:lnTo>
                  <a:pt x="619" y="1472"/>
                </a:lnTo>
                <a:lnTo>
                  <a:pt x="637" y="1482"/>
                </a:lnTo>
                <a:lnTo>
                  <a:pt x="654" y="1493"/>
                </a:lnTo>
                <a:lnTo>
                  <a:pt x="672" y="1504"/>
                </a:lnTo>
                <a:lnTo>
                  <a:pt x="689" y="1515"/>
                </a:lnTo>
                <a:lnTo>
                  <a:pt x="705" y="1529"/>
                </a:lnTo>
                <a:lnTo>
                  <a:pt x="721" y="1542"/>
                </a:lnTo>
                <a:lnTo>
                  <a:pt x="3176" y="3828"/>
                </a:lnTo>
                <a:lnTo>
                  <a:pt x="3176" y="3828"/>
                </a:lnTo>
                <a:lnTo>
                  <a:pt x="3192" y="3842"/>
                </a:lnTo>
                <a:lnTo>
                  <a:pt x="3209" y="3855"/>
                </a:lnTo>
                <a:lnTo>
                  <a:pt x="3224" y="3867"/>
                </a:lnTo>
                <a:lnTo>
                  <a:pt x="3243" y="3879"/>
                </a:lnTo>
                <a:lnTo>
                  <a:pt x="3260" y="3889"/>
                </a:lnTo>
                <a:lnTo>
                  <a:pt x="3278" y="3898"/>
                </a:lnTo>
                <a:lnTo>
                  <a:pt x="3296" y="3907"/>
                </a:lnTo>
                <a:lnTo>
                  <a:pt x="3316" y="3915"/>
                </a:lnTo>
                <a:lnTo>
                  <a:pt x="3335" y="3922"/>
                </a:lnTo>
                <a:lnTo>
                  <a:pt x="3354" y="3927"/>
                </a:lnTo>
                <a:lnTo>
                  <a:pt x="3374" y="3932"/>
                </a:lnTo>
                <a:lnTo>
                  <a:pt x="3393" y="3936"/>
                </a:lnTo>
                <a:lnTo>
                  <a:pt x="3414" y="3939"/>
                </a:lnTo>
                <a:lnTo>
                  <a:pt x="3433" y="3941"/>
                </a:lnTo>
                <a:lnTo>
                  <a:pt x="3454" y="3943"/>
                </a:lnTo>
                <a:lnTo>
                  <a:pt x="3475" y="3943"/>
                </a:lnTo>
                <a:lnTo>
                  <a:pt x="3494" y="3943"/>
                </a:lnTo>
                <a:lnTo>
                  <a:pt x="3515" y="3941"/>
                </a:lnTo>
                <a:lnTo>
                  <a:pt x="3534" y="3939"/>
                </a:lnTo>
                <a:lnTo>
                  <a:pt x="3555" y="3936"/>
                </a:lnTo>
                <a:lnTo>
                  <a:pt x="3574" y="3932"/>
                </a:lnTo>
                <a:lnTo>
                  <a:pt x="3594" y="3927"/>
                </a:lnTo>
                <a:lnTo>
                  <a:pt x="3613" y="3922"/>
                </a:lnTo>
                <a:lnTo>
                  <a:pt x="3633" y="3915"/>
                </a:lnTo>
                <a:lnTo>
                  <a:pt x="3652" y="3907"/>
                </a:lnTo>
                <a:lnTo>
                  <a:pt x="3670" y="3898"/>
                </a:lnTo>
                <a:lnTo>
                  <a:pt x="3689" y="3889"/>
                </a:lnTo>
                <a:lnTo>
                  <a:pt x="3706" y="3879"/>
                </a:lnTo>
                <a:lnTo>
                  <a:pt x="3724" y="3867"/>
                </a:lnTo>
                <a:lnTo>
                  <a:pt x="3741" y="3855"/>
                </a:lnTo>
                <a:lnTo>
                  <a:pt x="3757" y="3842"/>
                </a:lnTo>
                <a:lnTo>
                  <a:pt x="3772" y="3828"/>
                </a:lnTo>
                <a:lnTo>
                  <a:pt x="3772" y="3828"/>
                </a:lnTo>
                <a:lnTo>
                  <a:pt x="3787" y="3813"/>
                </a:lnTo>
                <a:lnTo>
                  <a:pt x="3802" y="3798"/>
                </a:lnTo>
                <a:lnTo>
                  <a:pt x="3814" y="3783"/>
                </a:lnTo>
                <a:lnTo>
                  <a:pt x="3826" y="3767"/>
                </a:lnTo>
                <a:lnTo>
                  <a:pt x="3838" y="3750"/>
                </a:lnTo>
                <a:lnTo>
                  <a:pt x="3848" y="3733"/>
                </a:lnTo>
                <a:lnTo>
                  <a:pt x="3856" y="3716"/>
                </a:lnTo>
                <a:lnTo>
                  <a:pt x="3865" y="3699"/>
                </a:lnTo>
                <a:lnTo>
                  <a:pt x="3872" y="3681"/>
                </a:lnTo>
                <a:lnTo>
                  <a:pt x="3878" y="3663"/>
                </a:lnTo>
                <a:lnTo>
                  <a:pt x="3884" y="3644"/>
                </a:lnTo>
                <a:lnTo>
                  <a:pt x="3888" y="3625"/>
                </a:lnTo>
                <a:lnTo>
                  <a:pt x="3892" y="3607"/>
                </a:lnTo>
                <a:lnTo>
                  <a:pt x="3894" y="3588"/>
                </a:lnTo>
                <a:lnTo>
                  <a:pt x="3895" y="3570"/>
                </a:lnTo>
                <a:lnTo>
                  <a:pt x="3896" y="3551"/>
                </a:lnTo>
                <a:lnTo>
                  <a:pt x="3895" y="3531"/>
                </a:lnTo>
                <a:lnTo>
                  <a:pt x="3894" y="3513"/>
                </a:lnTo>
                <a:lnTo>
                  <a:pt x="3892" y="3494"/>
                </a:lnTo>
                <a:lnTo>
                  <a:pt x="3888" y="3476"/>
                </a:lnTo>
                <a:lnTo>
                  <a:pt x="3884" y="3457"/>
                </a:lnTo>
                <a:lnTo>
                  <a:pt x="3878" y="3439"/>
                </a:lnTo>
                <a:lnTo>
                  <a:pt x="3872" y="3420"/>
                </a:lnTo>
                <a:lnTo>
                  <a:pt x="3865" y="3402"/>
                </a:lnTo>
                <a:lnTo>
                  <a:pt x="3856" y="3385"/>
                </a:lnTo>
                <a:lnTo>
                  <a:pt x="3848" y="3368"/>
                </a:lnTo>
                <a:lnTo>
                  <a:pt x="3838" y="3351"/>
                </a:lnTo>
                <a:lnTo>
                  <a:pt x="3826" y="3334"/>
                </a:lnTo>
                <a:lnTo>
                  <a:pt x="3814" y="3319"/>
                </a:lnTo>
                <a:lnTo>
                  <a:pt x="3802" y="3303"/>
                </a:lnTo>
                <a:lnTo>
                  <a:pt x="3787" y="3288"/>
                </a:lnTo>
                <a:lnTo>
                  <a:pt x="3772" y="3273"/>
                </a:lnTo>
                <a:lnTo>
                  <a:pt x="977" y="671"/>
                </a:lnTo>
                <a:lnTo>
                  <a:pt x="977" y="671"/>
                </a:lnTo>
                <a:lnTo>
                  <a:pt x="963" y="656"/>
                </a:lnTo>
                <a:lnTo>
                  <a:pt x="948" y="642"/>
                </a:lnTo>
                <a:lnTo>
                  <a:pt x="936" y="626"/>
                </a:lnTo>
                <a:lnTo>
                  <a:pt x="924" y="609"/>
                </a:lnTo>
                <a:lnTo>
                  <a:pt x="913" y="593"/>
                </a:lnTo>
                <a:lnTo>
                  <a:pt x="902" y="576"/>
                </a:lnTo>
                <a:lnTo>
                  <a:pt x="893" y="559"/>
                </a:lnTo>
                <a:lnTo>
                  <a:pt x="885" y="541"/>
                </a:lnTo>
                <a:lnTo>
                  <a:pt x="878" y="523"/>
                </a:lnTo>
                <a:lnTo>
                  <a:pt x="871" y="505"/>
                </a:lnTo>
                <a:lnTo>
                  <a:pt x="865" y="487"/>
                </a:lnTo>
                <a:lnTo>
                  <a:pt x="862" y="469"/>
                </a:lnTo>
                <a:lnTo>
                  <a:pt x="858" y="449"/>
                </a:lnTo>
                <a:lnTo>
                  <a:pt x="856" y="431"/>
                </a:lnTo>
                <a:lnTo>
                  <a:pt x="854" y="412"/>
                </a:lnTo>
                <a:lnTo>
                  <a:pt x="854" y="393"/>
                </a:lnTo>
                <a:lnTo>
                  <a:pt x="854" y="375"/>
                </a:lnTo>
                <a:lnTo>
                  <a:pt x="856" y="355"/>
                </a:lnTo>
                <a:lnTo>
                  <a:pt x="858" y="337"/>
                </a:lnTo>
                <a:lnTo>
                  <a:pt x="862" y="318"/>
                </a:lnTo>
                <a:lnTo>
                  <a:pt x="865" y="300"/>
                </a:lnTo>
                <a:lnTo>
                  <a:pt x="871" y="282"/>
                </a:lnTo>
                <a:lnTo>
                  <a:pt x="878" y="264"/>
                </a:lnTo>
                <a:lnTo>
                  <a:pt x="885" y="246"/>
                </a:lnTo>
                <a:lnTo>
                  <a:pt x="893" y="228"/>
                </a:lnTo>
                <a:lnTo>
                  <a:pt x="902" y="211"/>
                </a:lnTo>
                <a:lnTo>
                  <a:pt x="913" y="194"/>
                </a:lnTo>
                <a:lnTo>
                  <a:pt x="924" y="178"/>
                </a:lnTo>
                <a:lnTo>
                  <a:pt x="936" y="161"/>
                </a:lnTo>
                <a:lnTo>
                  <a:pt x="948" y="145"/>
                </a:lnTo>
                <a:lnTo>
                  <a:pt x="963" y="130"/>
                </a:lnTo>
                <a:lnTo>
                  <a:pt x="977" y="116"/>
                </a:lnTo>
                <a:lnTo>
                  <a:pt x="977" y="116"/>
                </a:lnTo>
                <a:lnTo>
                  <a:pt x="993" y="102"/>
                </a:lnTo>
                <a:lnTo>
                  <a:pt x="1010" y="88"/>
                </a:lnTo>
                <a:lnTo>
                  <a:pt x="1026" y="77"/>
                </a:lnTo>
                <a:lnTo>
                  <a:pt x="1044" y="66"/>
                </a:lnTo>
                <a:lnTo>
                  <a:pt x="1061" y="54"/>
                </a:lnTo>
                <a:lnTo>
                  <a:pt x="1079" y="45"/>
                </a:lnTo>
                <a:lnTo>
                  <a:pt x="1098" y="37"/>
                </a:lnTo>
                <a:lnTo>
                  <a:pt x="1117" y="30"/>
                </a:lnTo>
                <a:lnTo>
                  <a:pt x="1136" y="23"/>
                </a:lnTo>
                <a:lnTo>
                  <a:pt x="1156" y="17"/>
                </a:lnTo>
                <a:lnTo>
                  <a:pt x="1175" y="11"/>
                </a:lnTo>
                <a:lnTo>
                  <a:pt x="1195" y="8"/>
                </a:lnTo>
                <a:lnTo>
                  <a:pt x="1215" y="5"/>
                </a:lnTo>
                <a:lnTo>
                  <a:pt x="1235" y="2"/>
                </a:lnTo>
                <a:lnTo>
                  <a:pt x="1256" y="1"/>
                </a:lnTo>
                <a:lnTo>
                  <a:pt x="1276" y="0"/>
                </a:lnTo>
                <a:lnTo>
                  <a:pt x="1296" y="1"/>
                </a:lnTo>
                <a:lnTo>
                  <a:pt x="1316" y="2"/>
                </a:lnTo>
                <a:lnTo>
                  <a:pt x="1336" y="5"/>
                </a:lnTo>
                <a:lnTo>
                  <a:pt x="1356" y="8"/>
                </a:lnTo>
                <a:lnTo>
                  <a:pt x="1376" y="11"/>
                </a:lnTo>
                <a:lnTo>
                  <a:pt x="1395" y="17"/>
                </a:lnTo>
                <a:lnTo>
                  <a:pt x="1415" y="23"/>
                </a:lnTo>
                <a:lnTo>
                  <a:pt x="1434" y="30"/>
                </a:lnTo>
                <a:lnTo>
                  <a:pt x="1454" y="37"/>
                </a:lnTo>
                <a:lnTo>
                  <a:pt x="1472" y="45"/>
                </a:lnTo>
                <a:lnTo>
                  <a:pt x="1490" y="54"/>
                </a:lnTo>
                <a:lnTo>
                  <a:pt x="1508" y="66"/>
                </a:lnTo>
                <a:lnTo>
                  <a:pt x="1525" y="77"/>
                </a:lnTo>
                <a:lnTo>
                  <a:pt x="1542" y="88"/>
                </a:lnTo>
                <a:lnTo>
                  <a:pt x="1558" y="102"/>
                </a:lnTo>
                <a:lnTo>
                  <a:pt x="1574" y="116"/>
                </a:lnTo>
                <a:lnTo>
                  <a:pt x="3647" y="2046"/>
                </a:lnTo>
                <a:lnTo>
                  <a:pt x="3647" y="2046"/>
                </a:lnTo>
                <a:lnTo>
                  <a:pt x="3663" y="2059"/>
                </a:lnTo>
                <a:lnTo>
                  <a:pt x="3679" y="2073"/>
                </a:lnTo>
                <a:lnTo>
                  <a:pt x="3696" y="2085"/>
                </a:lnTo>
                <a:lnTo>
                  <a:pt x="3714" y="2097"/>
                </a:lnTo>
                <a:lnTo>
                  <a:pt x="3731" y="2107"/>
                </a:lnTo>
                <a:lnTo>
                  <a:pt x="3749" y="2116"/>
                </a:lnTo>
                <a:lnTo>
                  <a:pt x="3769" y="2125"/>
                </a:lnTo>
                <a:lnTo>
                  <a:pt x="3787" y="2132"/>
                </a:lnTo>
                <a:lnTo>
                  <a:pt x="3807" y="2139"/>
                </a:lnTo>
                <a:lnTo>
                  <a:pt x="3826" y="2145"/>
                </a:lnTo>
                <a:lnTo>
                  <a:pt x="3845" y="2150"/>
                </a:lnTo>
                <a:lnTo>
                  <a:pt x="3866" y="2153"/>
                </a:lnTo>
                <a:lnTo>
                  <a:pt x="3886" y="2157"/>
                </a:lnTo>
                <a:lnTo>
                  <a:pt x="3906" y="2159"/>
                </a:lnTo>
                <a:lnTo>
                  <a:pt x="3927" y="2160"/>
                </a:lnTo>
                <a:lnTo>
                  <a:pt x="3946" y="2161"/>
                </a:lnTo>
                <a:lnTo>
                  <a:pt x="8608" y="6490"/>
                </a:lnTo>
                <a:lnTo>
                  <a:pt x="4842" y="6490"/>
                </a:lnTo>
                <a:lnTo>
                  <a:pt x="124" y="2098"/>
                </a:lnTo>
                <a:lnTo>
                  <a:pt x="124" y="2098"/>
                </a:lnTo>
                <a:lnTo>
                  <a:pt x="109" y="2083"/>
                </a:lnTo>
                <a:lnTo>
                  <a:pt x="95" y="2068"/>
                </a:lnTo>
                <a:lnTo>
                  <a:pt x="83" y="2053"/>
                </a:lnTo>
                <a:lnTo>
                  <a:pt x="71" y="2036"/>
                </a:lnTo>
                <a:lnTo>
                  <a:pt x="60" y="2020"/>
                </a:lnTo>
                <a:lnTo>
                  <a:pt x="49" y="2003"/>
                </a:lnTo>
                <a:lnTo>
                  <a:pt x="40" y="1986"/>
                </a:lnTo>
                <a:lnTo>
                  <a:pt x="32" y="1968"/>
                </a:lnTo>
                <a:lnTo>
                  <a:pt x="24" y="1950"/>
                </a:lnTo>
                <a:lnTo>
                  <a:pt x="18" y="1931"/>
                </a:lnTo>
                <a:lnTo>
                  <a:pt x="12" y="1913"/>
                </a:lnTo>
                <a:lnTo>
                  <a:pt x="9" y="1895"/>
                </a:lnTo>
                <a:lnTo>
                  <a:pt x="5" y="1876"/>
                </a:lnTo>
                <a:lnTo>
                  <a:pt x="2" y="1858"/>
                </a:lnTo>
                <a:lnTo>
                  <a:pt x="1" y="1839"/>
                </a:lnTo>
                <a:lnTo>
                  <a:pt x="0" y="1821"/>
                </a:lnTo>
                <a:lnTo>
                  <a:pt x="1" y="1801"/>
                </a:lnTo>
                <a:lnTo>
                  <a:pt x="2" y="1782"/>
                </a:lnTo>
                <a:lnTo>
                  <a:pt x="5" y="1764"/>
                </a:lnTo>
                <a:lnTo>
                  <a:pt x="9" y="1745"/>
                </a:lnTo>
                <a:lnTo>
                  <a:pt x="12" y="1727"/>
                </a:lnTo>
                <a:lnTo>
                  <a:pt x="18" y="1709"/>
                </a:lnTo>
                <a:lnTo>
                  <a:pt x="24" y="1691"/>
                </a:lnTo>
                <a:lnTo>
                  <a:pt x="32" y="1672"/>
                </a:lnTo>
                <a:lnTo>
                  <a:pt x="40" y="1654"/>
                </a:lnTo>
                <a:lnTo>
                  <a:pt x="49" y="1637"/>
                </a:lnTo>
                <a:lnTo>
                  <a:pt x="60" y="1620"/>
                </a:lnTo>
                <a:lnTo>
                  <a:pt x="71" y="1605"/>
                </a:lnTo>
                <a:lnTo>
                  <a:pt x="83" y="1588"/>
                </a:lnTo>
                <a:lnTo>
                  <a:pt x="95" y="1572"/>
                </a:lnTo>
                <a:lnTo>
                  <a:pt x="109" y="1557"/>
                </a:lnTo>
                <a:lnTo>
                  <a:pt x="124" y="1542"/>
                </a:lnTo>
                <a:lnTo>
                  <a:pt x="124" y="15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Freeform 11">
            <a:extLst>
              <a:ext uri="{FF2B5EF4-FFF2-40B4-BE49-F238E27FC236}">
                <a16:creationId xmlns="" xmlns:a16="http://schemas.microsoft.com/office/drawing/2014/main" id="{9ED40513-1049-4FFF-9191-780765563F5A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365076" y="0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A4F16A08-FD52-4F03-89F2-9D4264C7062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289224" y="1016308"/>
            <a:ext cx="2858102" cy="3034992"/>
          </a:xfrm>
          <a:custGeom>
            <a:avLst/>
            <a:gdLst>
              <a:gd name="connsiteX0" fmla="*/ 0 w 2858102"/>
              <a:gd name="connsiteY0" fmla="*/ 0 h 3034992"/>
              <a:gd name="connsiteX1" fmla="*/ 0 w 2858102"/>
              <a:gd name="connsiteY1" fmla="*/ 353805 h 3034992"/>
              <a:gd name="connsiteX2" fmla="*/ 490082 w 2858102"/>
              <a:gd name="connsiteY2" fmla="*/ 843951 h 3034992"/>
              <a:gd name="connsiteX3" fmla="*/ 2645031 w 2858102"/>
              <a:gd name="connsiteY3" fmla="*/ 2998485 h 3034992"/>
              <a:gd name="connsiteX4" fmla="*/ 2649463 w 2858102"/>
              <a:gd name="connsiteY4" fmla="*/ 3003247 h 3034992"/>
              <a:gd name="connsiteX5" fmla="*/ 2654192 w 2858102"/>
              <a:gd name="connsiteY5" fmla="*/ 3007057 h 3034992"/>
              <a:gd name="connsiteX6" fmla="*/ 2659216 w 2858102"/>
              <a:gd name="connsiteY6" fmla="*/ 3011183 h 3034992"/>
              <a:gd name="connsiteX7" fmla="*/ 2664535 w 2858102"/>
              <a:gd name="connsiteY7" fmla="*/ 3014675 h 3034992"/>
              <a:gd name="connsiteX8" fmla="*/ 2669559 w 2858102"/>
              <a:gd name="connsiteY8" fmla="*/ 3017850 h 3034992"/>
              <a:gd name="connsiteX9" fmla="*/ 2675174 w 2858102"/>
              <a:gd name="connsiteY9" fmla="*/ 3020707 h 3034992"/>
              <a:gd name="connsiteX10" fmla="*/ 2680789 w 2858102"/>
              <a:gd name="connsiteY10" fmla="*/ 3023564 h 3034992"/>
              <a:gd name="connsiteX11" fmla="*/ 2686108 w 2858102"/>
              <a:gd name="connsiteY11" fmla="*/ 3026104 h 3034992"/>
              <a:gd name="connsiteX12" fmla="*/ 2692019 w 2858102"/>
              <a:gd name="connsiteY12" fmla="*/ 3028326 h 3034992"/>
              <a:gd name="connsiteX13" fmla="*/ 2697633 w 2858102"/>
              <a:gd name="connsiteY13" fmla="*/ 3030230 h 3034992"/>
              <a:gd name="connsiteX14" fmla="*/ 2703544 w 2858102"/>
              <a:gd name="connsiteY14" fmla="*/ 3031500 h 3034992"/>
              <a:gd name="connsiteX15" fmla="*/ 2709454 w 2858102"/>
              <a:gd name="connsiteY15" fmla="*/ 3033087 h 3034992"/>
              <a:gd name="connsiteX16" fmla="*/ 2715365 w 2858102"/>
              <a:gd name="connsiteY16" fmla="*/ 3034040 h 3034992"/>
              <a:gd name="connsiteX17" fmla="*/ 2721275 w 2858102"/>
              <a:gd name="connsiteY17" fmla="*/ 3034675 h 3034992"/>
              <a:gd name="connsiteX18" fmla="*/ 2727186 w 2858102"/>
              <a:gd name="connsiteY18" fmla="*/ 3034992 h 3034992"/>
              <a:gd name="connsiteX19" fmla="*/ 2733392 w 2858102"/>
              <a:gd name="connsiteY19" fmla="*/ 3034992 h 3034992"/>
              <a:gd name="connsiteX20" fmla="*/ 2739302 w 2858102"/>
              <a:gd name="connsiteY20" fmla="*/ 3034992 h 3034992"/>
              <a:gd name="connsiteX21" fmla="*/ 2745508 w 2858102"/>
              <a:gd name="connsiteY21" fmla="*/ 3034675 h 3034992"/>
              <a:gd name="connsiteX22" fmla="*/ 2751123 w 2858102"/>
              <a:gd name="connsiteY22" fmla="*/ 3034040 h 3034992"/>
              <a:gd name="connsiteX23" fmla="*/ 2757329 w 2858102"/>
              <a:gd name="connsiteY23" fmla="*/ 3033087 h 3034992"/>
              <a:gd name="connsiteX24" fmla="*/ 2762944 w 2858102"/>
              <a:gd name="connsiteY24" fmla="*/ 3031500 h 3034992"/>
              <a:gd name="connsiteX25" fmla="*/ 2768854 w 2858102"/>
              <a:gd name="connsiteY25" fmla="*/ 3030230 h 3034992"/>
              <a:gd name="connsiteX26" fmla="*/ 2774469 w 2858102"/>
              <a:gd name="connsiteY26" fmla="*/ 3028326 h 3034992"/>
              <a:gd name="connsiteX27" fmla="*/ 2780380 w 2858102"/>
              <a:gd name="connsiteY27" fmla="*/ 3026104 h 3034992"/>
              <a:gd name="connsiteX28" fmla="*/ 2785995 w 2858102"/>
              <a:gd name="connsiteY28" fmla="*/ 3023564 h 3034992"/>
              <a:gd name="connsiteX29" fmla="*/ 2791314 w 2858102"/>
              <a:gd name="connsiteY29" fmla="*/ 3020707 h 3034992"/>
              <a:gd name="connsiteX30" fmla="*/ 2796929 w 2858102"/>
              <a:gd name="connsiteY30" fmla="*/ 3017850 h 3034992"/>
              <a:gd name="connsiteX31" fmla="*/ 2802248 w 2858102"/>
              <a:gd name="connsiteY31" fmla="*/ 3014675 h 3034992"/>
              <a:gd name="connsiteX32" fmla="*/ 2807272 w 2858102"/>
              <a:gd name="connsiteY32" fmla="*/ 3011183 h 3034992"/>
              <a:gd name="connsiteX33" fmla="*/ 2812296 w 2858102"/>
              <a:gd name="connsiteY33" fmla="*/ 3007057 h 3034992"/>
              <a:gd name="connsiteX34" fmla="*/ 2817025 w 2858102"/>
              <a:gd name="connsiteY34" fmla="*/ 3003247 h 3034992"/>
              <a:gd name="connsiteX35" fmla="*/ 2821753 w 2858102"/>
              <a:gd name="connsiteY35" fmla="*/ 2998485 h 3034992"/>
              <a:gd name="connsiteX36" fmla="*/ 2826186 w 2858102"/>
              <a:gd name="connsiteY36" fmla="*/ 2993724 h 3034992"/>
              <a:gd name="connsiteX37" fmla="*/ 2830323 w 2858102"/>
              <a:gd name="connsiteY37" fmla="*/ 2989279 h 3034992"/>
              <a:gd name="connsiteX38" fmla="*/ 2834165 w 2858102"/>
              <a:gd name="connsiteY38" fmla="*/ 2984200 h 3034992"/>
              <a:gd name="connsiteX39" fmla="*/ 2837711 w 2858102"/>
              <a:gd name="connsiteY39" fmla="*/ 2979121 h 3034992"/>
              <a:gd name="connsiteX40" fmla="*/ 2840962 w 2858102"/>
              <a:gd name="connsiteY40" fmla="*/ 2973724 h 3034992"/>
              <a:gd name="connsiteX41" fmla="*/ 2843917 w 2858102"/>
              <a:gd name="connsiteY41" fmla="*/ 2968328 h 3034992"/>
              <a:gd name="connsiteX42" fmla="*/ 2846872 w 2858102"/>
              <a:gd name="connsiteY42" fmla="*/ 2962931 h 3034992"/>
              <a:gd name="connsiteX43" fmla="*/ 2849237 w 2858102"/>
              <a:gd name="connsiteY43" fmla="*/ 2957217 h 3034992"/>
              <a:gd name="connsiteX44" fmla="*/ 2851305 w 2858102"/>
              <a:gd name="connsiteY44" fmla="*/ 2951503 h 3034992"/>
              <a:gd name="connsiteX45" fmla="*/ 2853078 w 2858102"/>
              <a:gd name="connsiteY45" fmla="*/ 2945789 h 3034992"/>
              <a:gd name="connsiteX46" fmla="*/ 2854556 w 2858102"/>
              <a:gd name="connsiteY46" fmla="*/ 2940075 h 3034992"/>
              <a:gd name="connsiteX47" fmla="*/ 2856034 w 2858102"/>
              <a:gd name="connsiteY47" fmla="*/ 2934360 h 3034992"/>
              <a:gd name="connsiteX48" fmla="*/ 2857216 w 2858102"/>
              <a:gd name="connsiteY48" fmla="*/ 2928011 h 3034992"/>
              <a:gd name="connsiteX49" fmla="*/ 2857807 w 2858102"/>
              <a:gd name="connsiteY49" fmla="*/ 2922297 h 3034992"/>
              <a:gd name="connsiteX50" fmla="*/ 2858102 w 2858102"/>
              <a:gd name="connsiteY50" fmla="*/ 2916266 h 3034992"/>
              <a:gd name="connsiteX51" fmla="*/ 2858102 w 2858102"/>
              <a:gd name="connsiteY51" fmla="*/ 2910234 h 3034992"/>
              <a:gd name="connsiteX52" fmla="*/ 2858102 w 2858102"/>
              <a:gd name="connsiteY52" fmla="*/ 2903885 h 3034992"/>
              <a:gd name="connsiteX53" fmla="*/ 2857807 w 2858102"/>
              <a:gd name="connsiteY53" fmla="*/ 2898171 h 3034992"/>
              <a:gd name="connsiteX54" fmla="*/ 2857216 w 2858102"/>
              <a:gd name="connsiteY54" fmla="*/ 2892140 h 3034992"/>
              <a:gd name="connsiteX55" fmla="*/ 2856034 w 2858102"/>
              <a:gd name="connsiteY55" fmla="*/ 2886425 h 3034992"/>
              <a:gd name="connsiteX56" fmla="*/ 2854556 w 2858102"/>
              <a:gd name="connsiteY56" fmla="*/ 2880394 h 3034992"/>
              <a:gd name="connsiteX57" fmla="*/ 2853078 w 2858102"/>
              <a:gd name="connsiteY57" fmla="*/ 2874680 h 3034992"/>
              <a:gd name="connsiteX58" fmla="*/ 2851305 w 2858102"/>
              <a:gd name="connsiteY58" fmla="*/ 2868966 h 3034992"/>
              <a:gd name="connsiteX59" fmla="*/ 2849237 w 2858102"/>
              <a:gd name="connsiteY59" fmla="*/ 2863252 h 3034992"/>
              <a:gd name="connsiteX60" fmla="*/ 2846872 w 2858102"/>
              <a:gd name="connsiteY60" fmla="*/ 2857855 h 3034992"/>
              <a:gd name="connsiteX61" fmla="*/ 2843917 w 2858102"/>
              <a:gd name="connsiteY61" fmla="*/ 2851823 h 3034992"/>
              <a:gd name="connsiteX62" fmla="*/ 2840962 w 2858102"/>
              <a:gd name="connsiteY62" fmla="*/ 2846427 h 3034992"/>
              <a:gd name="connsiteX63" fmla="*/ 2837711 w 2858102"/>
              <a:gd name="connsiteY63" fmla="*/ 2841665 h 3034992"/>
              <a:gd name="connsiteX64" fmla="*/ 2834165 w 2858102"/>
              <a:gd name="connsiteY64" fmla="*/ 2836268 h 3034992"/>
              <a:gd name="connsiteX65" fmla="*/ 2830323 w 2858102"/>
              <a:gd name="connsiteY65" fmla="*/ 2831507 h 3034992"/>
              <a:gd name="connsiteX66" fmla="*/ 2826186 w 2858102"/>
              <a:gd name="connsiteY66" fmla="*/ 2826427 h 3034992"/>
              <a:gd name="connsiteX67" fmla="*/ 2821753 w 2858102"/>
              <a:gd name="connsiteY67" fmla="*/ 2821666 h 3034992"/>
              <a:gd name="connsiteX68" fmla="*/ 490082 w 2858102"/>
              <a:gd name="connsiteY68" fmla="*/ 489994 h 303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102" h="3034992">
                <a:moveTo>
                  <a:pt x="0" y="0"/>
                </a:moveTo>
                <a:lnTo>
                  <a:pt x="0" y="353805"/>
                </a:lnTo>
                <a:lnTo>
                  <a:pt x="490082" y="843951"/>
                </a:lnTo>
                <a:lnTo>
                  <a:pt x="2645031" y="2998485"/>
                </a:lnTo>
                <a:lnTo>
                  <a:pt x="2649463" y="3003247"/>
                </a:lnTo>
                <a:lnTo>
                  <a:pt x="2654192" y="3007057"/>
                </a:lnTo>
                <a:lnTo>
                  <a:pt x="2659216" y="3011183"/>
                </a:lnTo>
                <a:lnTo>
                  <a:pt x="2664535" y="3014675"/>
                </a:lnTo>
                <a:lnTo>
                  <a:pt x="2669559" y="3017850"/>
                </a:lnTo>
                <a:lnTo>
                  <a:pt x="2675174" y="3020707"/>
                </a:lnTo>
                <a:lnTo>
                  <a:pt x="2680789" y="3023564"/>
                </a:lnTo>
                <a:lnTo>
                  <a:pt x="2686108" y="3026104"/>
                </a:lnTo>
                <a:lnTo>
                  <a:pt x="2692019" y="3028326"/>
                </a:lnTo>
                <a:lnTo>
                  <a:pt x="2697633" y="3030230"/>
                </a:lnTo>
                <a:lnTo>
                  <a:pt x="2703544" y="3031500"/>
                </a:lnTo>
                <a:lnTo>
                  <a:pt x="2709454" y="3033087"/>
                </a:lnTo>
                <a:lnTo>
                  <a:pt x="2715365" y="3034040"/>
                </a:lnTo>
                <a:lnTo>
                  <a:pt x="2721275" y="3034675"/>
                </a:lnTo>
                <a:lnTo>
                  <a:pt x="2727186" y="3034992"/>
                </a:lnTo>
                <a:lnTo>
                  <a:pt x="2733392" y="3034992"/>
                </a:lnTo>
                <a:lnTo>
                  <a:pt x="2739302" y="3034992"/>
                </a:lnTo>
                <a:lnTo>
                  <a:pt x="2745508" y="3034675"/>
                </a:lnTo>
                <a:lnTo>
                  <a:pt x="2751123" y="3034040"/>
                </a:lnTo>
                <a:lnTo>
                  <a:pt x="2757329" y="3033087"/>
                </a:lnTo>
                <a:lnTo>
                  <a:pt x="2762944" y="3031500"/>
                </a:lnTo>
                <a:lnTo>
                  <a:pt x="2768854" y="3030230"/>
                </a:lnTo>
                <a:lnTo>
                  <a:pt x="2774469" y="3028326"/>
                </a:lnTo>
                <a:lnTo>
                  <a:pt x="2780380" y="3026104"/>
                </a:lnTo>
                <a:lnTo>
                  <a:pt x="2785995" y="3023564"/>
                </a:lnTo>
                <a:lnTo>
                  <a:pt x="2791314" y="3020707"/>
                </a:lnTo>
                <a:lnTo>
                  <a:pt x="2796929" y="3017850"/>
                </a:lnTo>
                <a:lnTo>
                  <a:pt x="2802248" y="3014675"/>
                </a:lnTo>
                <a:lnTo>
                  <a:pt x="2807272" y="3011183"/>
                </a:lnTo>
                <a:lnTo>
                  <a:pt x="2812296" y="3007057"/>
                </a:lnTo>
                <a:lnTo>
                  <a:pt x="2817025" y="3003247"/>
                </a:lnTo>
                <a:lnTo>
                  <a:pt x="2821753" y="2998485"/>
                </a:lnTo>
                <a:lnTo>
                  <a:pt x="2826186" y="2993724"/>
                </a:lnTo>
                <a:lnTo>
                  <a:pt x="2830323" y="2989279"/>
                </a:lnTo>
                <a:lnTo>
                  <a:pt x="2834165" y="2984200"/>
                </a:lnTo>
                <a:lnTo>
                  <a:pt x="2837711" y="2979121"/>
                </a:lnTo>
                <a:lnTo>
                  <a:pt x="2840962" y="2973724"/>
                </a:lnTo>
                <a:lnTo>
                  <a:pt x="2843917" y="2968328"/>
                </a:lnTo>
                <a:lnTo>
                  <a:pt x="2846872" y="2962931"/>
                </a:lnTo>
                <a:lnTo>
                  <a:pt x="2849237" y="2957217"/>
                </a:lnTo>
                <a:lnTo>
                  <a:pt x="2851305" y="2951503"/>
                </a:lnTo>
                <a:lnTo>
                  <a:pt x="2853078" y="2945789"/>
                </a:lnTo>
                <a:lnTo>
                  <a:pt x="2854556" y="2940075"/>
                </a:lnTo>
                <a:lnTo>
                  <a:pt x="2856034" y="2934360"/>
                </a:lnTo>
                <a:lnTo>
                  <a:pt x="2857216" y="2928011"/>
                </a:lnTo>
                <a:lnTo>
                  <a:pt x="2857807" y="2922297"/>
                </a:lnTo>
                <a:lnTo>
                  <a:pt x="2858102" y="2916266"/>
                </a:lnTo>
                <a:lnTo>
                  <a:pt x="2858102" y="2910234"/>
                </a:lnTo>
                <a:lnTo>
                  <a:pt x="2858102" y="2903885"/>
                </a:lnTo>
                <a:lnTo>
                  <a:pt x="2857807" y="2898171"/>
                </a:lnTo>
                <a:lnTo>
                  <a:pt x="2857216" y="2892140"/>
                </a:lnTo>
                <a:lnTo>
                  <a:pt x="2856034" y="2886425"/>
                </a:lnTo>
                <a:lnTo>
                  <a:pt x="2854556" y="2880394"/>
                </a:lnTo>
                <a:lnTo>
                  <a:pt x="2853078" y="2874680"/>
                </a:lnTo>
                <a:lnTo>
                  <a:pt x="2851305" y="2868966"/>
                </a:lnTo>
                <a:lnTo>
                  <a:pt x="2849237" y="2863252"/>
                </a:lnTo>
                <a:lnTo>
                  <a:pt x="2846872" y="2857855"/>
                </a:lnTo>
                <a:lnTo>
                  <a:pt x="2843917" y="2851823"/>
                </a:lnTo>
                <a:lnTo>
                  <a:pt x="2840962" y="2846427"/>
                </a:lnTo>
                <a:lnTo>
                  <a:pt x="2837711" y="2841665"/>
                </a:lnTo>
                <a:lnTo>
                  <a:pt x="2834165" y="2836268"/>
                </a:lnTo>
                <a:lnTo>
                  <a:pt x="2830323" y="2831507"/>
                </a:lnTo>
                <a:lnTo>
                  <a:pt x="2826186" y="2826427"/>
                </a:lnTo>
                <a:lnTo>
                  <a:pt x="2821753" y="2821666"/>
                </a:lnTo>
                <a:lnTo>
                  <a:pt x="490082" y="48999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Freeform 13">
            <a:extLst>
              <a:ext uri="{FF2B5EF4-FFF2-40B4-BE49-F238E27FC236}">
                <a16:creationId xmlns="" xmlns:a16="http://schemas.microsoft.com/office/drawing/2014/main" id="{470A16CE-D497-4A9F-98CC-D62D01E24F9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207974" y="5837238"/>
            <a:ext cx="1207378" cy="1020763"/>
          </a:xfrm>
          <a:custGeom>
            <a:avLst/>
            <a:gdLst>
              <a:gd name="T0" fmla="*/ 121 w 4084"/>
              <a:gd name="T1" fmla="*/ 115 h 3217"/>
              <a:gd name="T2" fmla="*/ 153 w 4084"/>
              <a:gd name="T3" fmla="*/ 87 h 3217"/>
              <a:gd name="T4" fmla="*/ 187 w 4084"/>
              <a:gd name="T5" fmla="*/ 65 h 3217"/>
              <a:gd name="T6" fmla="*/ 222 w 4084"/>
              <a:gd name="T7" fmla="*/ 44 h 3217"/>
              <a:gd name="T8" fmla="*/ 260 w 4084"/>
              <a:gd name="T9" fmla="*/ 29 h 3217"/>
              <a:gd name="T10" fmla="*/ 297 w 4084"/>
              <a:gd name="T11" fmla="*/ 16 h 3217"/>
              <a:gd name="T12" fmla="*/ 336 w 4084"/>
              <a:gd name="T13" fmla="*/ 7 h 3217"/>
              <a:gd name="T14" fmla="*/ 376 w 4084"/>
              <a:gd name="T15" fmla="*/ 3 h 3217"/>
              <a:gd name="T16" fmla="*/ 416 w 4084"/>
              <a:gd name="T17" fmla="*/ 0 h 3217"/>
              <a:gd name="T18" fmla="*/ 456 w 4084"/>
              <a:gd name="T19" fmla="*/ 3 h 3217"/>
              <a:gd name="T20" fmla="*/ 495 w 4084"/>
              <a:gd name="T21" fmla="*/ 7 h 3217"/>
              <a:gd name="T22" fmla="*/ 534 w 4084"/>
              <a:gd name="T23" fmla="*/ 16 h 3217"/>
              <a:gd name="T24" fmla="*/ 573 w 4084"/>
              <a:gd name="T25" fmla="*/ 29 h 3217"/>
              <a:gd name="T26" fmla="*/ 610 w 4084"/>
              <a:gd name="T27" fmla="*/ 44 h 3217"/>
              <a:gd name="T28" fmla="*/ 646 w 4084"/>
              <a:gd name="T29" fmla="*/ 65 h 3217"/>
              <a:gd name="T30" fmla="*/ 679 w 4084"/>
              <a:gd name="T31" fmla="*/ 87 h 3217"/>
              <a:gd name="T32" fmla="*/ 710 w 4084"/>
              <a:gd name="T33" fmla="*/ 115 h 3217"/>
              <a:gd name="T34" fmla="*/ 2865 w 4084"/>
              <a:gd name="T35" fmla="*/ 3217 h 3217"/>
              <a:gd name="T36" fmla="*/ 121 w 4084"/>
              <a:gd name="T37" fmla="*/ 663 h 3217"/>
              <a:gd name="T38" fmla="*/ 93 w 4084"/>
              <a:gd name="T39" fmla="*/ 634 h 3217"/>
              <a:gd name="T40" fmla="*/ 68 w 4084"/>
              <a:gd name="T41" fmla="*/ 602 h 3217"/>
              <a:gd name="T42" fmla="*/ 47 w 4084"/>
              <a:gd name="T43" fmla="*/ 569 h 3217"/>
              <a:gd name="T44" fmla="*/ 30 w 4084"/>
              <a:gd name="T45" fmla="*/ 534 h 3217"/>
              <a:gd name="T46" fmla="*/ 17 w 4084"/>
              <a:gd name="T47" fmla="*/ 499 h 3217"/>
              <a:gd name="T48" fmla="*/ 7 w 4084"/>
              <a:gd name="T49" fmla="*/ 463 h 3217"/>
              <a:gd name="T50" fmla="*/ 1 w 4084"/>
              <a:gd name="T51" fmla="*/ 426 h 3217"/>
              <a:gd name="T52" fmla="*/ 0 w 4084"/>
              <a:gd name="T53" fmla="*/ 388 h 3217"/>
              <a:gd name="T54" fmla="*/ 1 w 4084"/>
              <a:gd name="T55" fmla="*/ 351 h 3217"/>
              <a:gd name="T56" fmla="*/ 7 w 4084"/>
              <a:gd name="T57" fmla="*/ 315 h 3217"/>
              <a:gd name="T58" fmla="*/ 17 w 4084"/>
              <a:gd name="T59" fmla="*/ 279 h 3217"/>
              <a:gd name="T60" fmla="*/ 30 w 4084"/>
              <a:gd name="T61" fmla="*/ 242 h 3217"/>
              <a:gd name="T62" fmla="*/ 47 w 4084"/>
              <a:gd name="T63" fmla="*/ 209 h 3217"/>
              <a:gd name="T64" fmla="*/ 68 w 4084"/>
              <a:gd name="T65" fmla="*/ 175 h 3217"/>
              <a:gd name="T66" fmla="*/ 93 w 4084"/>
              <a:gd name="T67" fmla="*/ 144 h 3217"/>
              <a:gd name="T68" fmla="*/ 121 w 4084"/>
              <a:gd name="T69" fmla="*/ 115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4" h="3217">
                <a:moveTo>
                  <a:pt x="121" y="115"/>
                </a:moveTo>
                <a:lnTo>
                  <a:pt x="121" y="115"/>
                </a:lnTo>
                <a:lnTo>
                  <a:pt x="137" y="100"/>
                </a:lnTo>
                <a:lnTo>
                  <a:pt x="153" y="87"/>
                </a:lnTo>
                <a:lnTo>
                  <a:pt x="170" y="76"/>
                </a:lnTo>
                <a:lnTo>
                  <a:pt x="187" y="65"/>
                </a:lnTo>
                <a:lnTo>
                  <a:pt x="204" y="55"/>
                </a:lnTo>
                <a:lnTo>
                  <a:pt x="222" y="44"/>
                </a:lnTo>
                <a:lnTo>
                  <a:pt x="240" y="37"/>
                </a:lnTo>
                <a:lnTo>
                  <a:pt x="260" y="29"/>
                </a:lnTo>
                <a:lnTo>
                  <a:pt x="278" y="22"/>
                </a:lnTo>
                <a:lnTo>
                  <a:pt x="297" y="16"/>
                </a:lnTo>
                <a:lnTo>
                  <a:pt x="317" y="12"/>
                </a:lnTo>
                <a:lnTo>
                  <a:pt x="336" y="7"/>
                </a:lnTo>
                <a:lnTo>
                  <a:pt x="357" y="5"/>
                </a:lnTo>
                <a:lnTo>
                  <a:pt x="376" y="3"/>
                </a:lnTo>
                <a:lnTo>
                  <a:pt x="396" y="1"/>
                </a:lnTo>
                <a:lnTo>
                  <a:pt x="416" y="0"/>
                </a:lnTo>
                <a:lnTo>
                  <a:pt x="436" y="1"/>
                </a:lnTo>
                <a:lnTo>
                  <a:pt x="456" y="3"/>
                </a:lnTo>
                <a:lnTo>
                  <a:pt x="476" y="5"/>
                </a:lnTo>
                <a:lnTo>
                  <a:pt x="495" y="7"/>
                </a:lnTo>
                <a:lnTo>
                  <a:pt x="515" y="12"/>
                </a:lnTo>
                <a:lnTo>
                  <a:pt x="534" y="16"/>
                </a:lnTo>
                <a:lnTo>
                  <a:pt x="554" y="22"/>
                </a:lnTo>
                <a:lnTo>
                  <a:pt x="573" y="29"/>
                </a:lnTo>
                <a:lnTo>
                  <a:pt x="591" y="37"/>
                </a:lnTo>
                <a:lnTo>
                  <a:pt x="610" y="44"/>
                </a:lnTo>
                <a:lnTo>
                  <a:pt x="628" y="55"/>
                </a:lnTo>
                <a:lnTo>
                  <a:pt x="646" y="65"/>
                </a:lnTo>
                <a:lnTo>
                  <a:pt x="663" y="76"/>
                </a:lnTo>
                <a:lnTo>
                  <a:pt x="679" y="87"/>
                </a:lnTo>
                <a:lnTo>
                  <a:pt x="696" y="100"/>
                </a:lnTo>
                <a:lnTo>
                  <a:pt x="710" y="115"/>
                </a:lnTo>
                <a:lnTo>
                  <a:pt x="4084" y="3217"/>
                </a:lnTo>
                <a:lnTo>
                  <a:pt x="2865" y="3217"/>
                </a:lnTo>
                <a:lnTo>
                  <a:pt x="121" y="663"/>
                </a:lnTo>
                <a:lnTo>
                  <a:pt x="121" y="663"/>
                </a:lnTo>
                <a:lnTo>
                  <a:pt x="106" y="649"/>
                </a:lnTo>
                <a:lnTo>
                  <a:pt x="93" y="634"/>
                </a:lnTo>
                <a:lnTo>
                  <a:pt x="80" y="618"/>
                </a:lnTo>
                <a:lnTo>
                  <a:pt x="68" y="602"/>
                </a:lnTo>
                <a:lnTo>
                  <a:pt x="57" y="586"/>
                </a:lnTo>
                <a:lnTo>
                  <a:pt x="47" y="569"/>
                </a:lnTo>
                <a:lnTo>
                  <a:pt x="37" y="552"/>
                </a:lnTo>
                <a:lnTo>
                  <a:pt x="30" y="534"/>
                </a:lnTo>
                <a:lnTo>
                  <a:pt x="23" y="517"/>
                </a:lnTo>
                <a:lnTo>
                  <a:pt x="17" y="499"/>
                </a:lnTo>
                <a:lnTo>
                  <a:pt x="12" y="481"/>
                </a:lnTo>
                <a:lnTo>
                  <a:pt x="7" y="463"/>
                </a:lnTo>
                <a:lnTo>
                  <a:pt x="3" y="445"/>
                </a:lnTo>
                <a:lnTo>
                  <a:pt x="1" y="426"/>
                </a:lnTo>
                <a:lnTo>
                  <a:pt x="0" y="408"/>
                </a:lnTo>
                <a:lnTo>
                  <a:pt x="0" y="388"/>
                </a:lnTo>
                <a:lnTo>
                  <a:pt x="0" y="370"/>
                </a:lnTo>
                <a:lnTo>
                  <a:pt x="1" y="351"/>
                </a:lnTo>
                <a:lnTo>
                  <a:pt x="3" y="333"/>
                </a:lnTo>
                <a:lnTo>
                  <a:pt x="7" y="315"/>
                </a:lnTo>
                <a:lnTo>
                  <a:pt x="12" y="297"/>
                </a:lnTo>
                <a:lnTo>
                  <a:pt x="17" y="279"/>
                </a:lnTo>
                <a:lnTo>
                  <a:pt x="23" y="261"/>
                </a:lnTo>
                <a:lnTo>
                  <a:pt x="30" y="242"/>
                </a:lnTo>
                <a:lnTo>
                  <a:pt x="37" y="226"/>
                </a:lnTo>
                <a:lnTo>
                  <a:pt x="47" y="209"/>
                </a:lnTo>
                <a:lnTo>
                  <a:pt x="57" y="192"/>
                </a:lnTo>
                <a:lnTo>
                  <a:pt x="68" y="175"/>
                </a:lnTo>
                <a:lnTo>
                  <a:pt x="80" y="159"/>
                </a:lnTo>
                <a:lnTo>
                  <a:pt x="93" y="144"/>
                </a:lnTo>
                <a:lnTo>
                  <a:pt x="106" y="128"/>
                </a:lnTo>
                <a:lnTo>
                  <a:pt x="121" y="115"/>
                </a:lnTo>
                <a:lnTo>
                  <a:pt x="121" y="1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912410" y="685800"/>
            <a:ext cx="2252195" cy="2251075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680876" y="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5822719" y="3059087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5822719" y="5538763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60203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14" b="2351"/>
          <a:stretch/>
        </p:blipFill>
        <p:spPr>
          <a:xfrm>
            <a:off x="395536" y="188640"/>
            <a:ext cx="8712968" cy="6696744"/>
          </a:xfrm>
          <a:prstGeom prst="rect">
            <a:avLst/>
          </a:prstGeom>
        </p:spPr>
      </p:pic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4CCCE566-EF62-4011-89C4-16CB94BF16B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8071474" cy="6858000"/>
          </a:xfrm>
          <a:custGeom>
            <a:avLst/>
            <a:gdLst>
              <a:gd name="connsiteX0" fmla="*/ 8071474 w 8071474"/>
              <a:gd name="connsiteY0" fmla="*/ 0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</a:cxnLst>
            <a:rect l="l" t="t" r="r" b="b"/>
            <a:pathLst>
              <a:path w="8071474" h="6858000">
                <a:moveTo>
                  <a:pt x="8071474" y="0"/>
                </a:moveTo>
                <a:lnTo>
                  <a:pt x="0" y="0"/>
                </a:lnTo>
                <a:lnTo>
                  <a:pt x="692823" y="691198"/>
                </a:lnTo>
                <a:lnTo>
                  <a:pt x="691345" y="683895"/>
                </a:lnTo>
                <a:lnTo>
                  <a:pt x="690754" y="676275"/>
                </a:lnTo>
                <a:lnTo>
                  <a:pt x="690754" y="669290"/>
                </a:lnTo>
                <a:lnTo>
                  <a:pt x="690754" y="661988"/>
                </a:lnTo>
                <a:lnTo>
                  <a:pt x="691345" y="654368"/>
                </a:lnTo>
                <a:lnTo>
                  <a:pt x="692527" y="647383"/>
                </a:lnTo>
                <a:lnTo>
                  <a:pt x="694005" y="640080"/>
                </a:lnTo>
                <a:lnTo>
                  <a:pt x="695778" y="633095"/>
                </a:lnTo>
                <a:lnTo>
                  <a:pt x="698143" y="625793"/>
                </a:lnTo>
                <a:lnTo>
                  <a:pt x="700803" y="618808"/>
                </a:lnTo>
                <a:lnTo>
                  <a:pt x="704054" y="612140"/>
                </a:lnTo>
                <a:lnTo>
                  <a:pt x="707601" y="605790"/>
                </a:lnTo>
                <a:lnTo>
                  <a:pt x="712035" y="599123"/>
                </a:lnTo>
                <a:lnTo>
                  <a:pt x="716173" y="592773"/>
                </a:lnTo>
                <a:lnTo>
                  <a:pt x="721198" y="587058"/>
                </a:lnTo>
                <a:lnTo>
                  <a:pt x="726518" y="581343"/>
                </a:lnTo>
                <a:lnTo>
                  <a:pt x="731247" y="576898"/>
                </a:lnTo>
                <a:lnTo>
                  <a:pt x="735976" y="572453"/>
                </a:lnTo>
                <a:lnTo>
                  <a:pt x="741001" y="568960"/>
                </a:lnTo>
                <a:lnTo>
                  <a:pt x="746026" y="565468"/>
                </a:lnTo>
                <a:lnTo>
                  <a:pt x="751050" y="562293"/>
                </a:lnTo>
                <a:lnTo>
                  <a:pt x="756371" y="558800"/>
                </a:lnTo>
                <a:lnTo>
                  <a:pt x="761691" y="556578"/>
                </a:lnTo>
                <a:lnTo>
                  <a:pt x="767602" y="554038"/>
                </a:lnTo>
                <a:lnTo>
                  <a:pt x="772923" y="551815"/>
                </a:lnTo>
                <a:lnTo>
                  <a:pt x="778834" y="549910"/>
                </a:lnTo>
                <a:lnTo>
                  <a:pt x="784450" y="548640"/>
                </a:lnTo>
                <a:lnTo>
                  <a:pt x="790066" y="547370"/>
                </a:lnTo>
                <a:lnTo>
                  <a:pt x="795977" y="546418"/>
                </a:lnTo>
                <a:lnTo>
                  <a:pt x="802184" y="545783"/>
                </a:lnTo>
                <a:lnTo>
                  <a:pt x="807800" y="545465"/>
                </a:lnTo>
                <a:lnTo>
                  <a:pt x="814007" y="544830"/>
                </a:lnTo>
                <a:lnTo>
                  <a:pt x="819623" y="545465"/>
                </a:lnTo>
                <a:lnTo>
                  <a:pt x="825830" y="545783"/>
                </a:lnTo>
                <a:lnTo>
                  <a:pt x="831446" y="546418"/>
                </a:lnTo>
                <a:lnTo>
                  <a:pt x="837358" y="547370"/>
                </a:lnTo>
                <a:lnTo>
                  <a:pt x="842974" y="548640"/>
                </a:lnTo>
                <a:lnTo>
                  <a:pt x="848885" y="549910"/>
                </a:lnTo>
                <a:lnTo>
                  <a:pt x="854501" y="551815"/>
                </a:lnTo>
                <a:lnTo>
                  <a:pt x="860117" y="554038"/>
                </a:lnTo>
                <a:lnTo>
                  <a:pt x="865733" y="556578"/>
                </a:lnTo>
                <a:lnTo>
                  <a:pt x="871053" y="558800"/>
                </a:lnTo>
                <a:lnTo>
                  <a:pt x="876373" y="562293"/>
                </a:lnTo>
                <a:lnTo>
                  <a:pt x="881398" y="565468"/>
                </a:lnTo>
                <a:lnTo>
                  <a:pt x="886718" y="568960"/>
                </a:lnTo>
                <a:lnTo>
                  <a:pt x="891447" y="572453"/>
                </a:lnTo>
                <a:lnTo>
                  <a:pt x="896177" y="576898"/>
                </a:lnTo>
                <a:lnTo>
                  <a:pt x="900906" y="581343"/>
                </a:lnTo>
                <a:lnTo>
                  <a:pt x="1431459" y="1111568"/>
                </a:lnTo>
                <a:lnTo>
                  <a:pt x="2394731" y="2074863"/>
                </a:lnTo>
                <a:lnTo>
                  <a:pt x="2399164" y="2079308"/>
                </a:lnTo>
                <a:lnTo>
                  <a:pt x="2404189" y="2083435"/>
                </a:lnTo>
                <a:lnTo>
                  <a:pt x="2408918" y="2087245"/>
                </a:lnTo>
                <a:lnTo>
                  <a:pt x="2413943" y="2090738"/>
                </a:lnTo>
                <a:lnTo>
                  <a:pt x="2419263" y="2093913"/>
                </a:lnTo>
                <a:lnTo>
                  <a:pt x="2424583" y="2096770"/>
                </a:lnTo>
                <a:lnTo>
                  <a:pt x="2430199" y="2099628"/>
                </a:lnTo>
                <a:lnTo>
                  <a:pt x="2435520" y="2101850"/>
                </a:lnTo>
                <a:lnTo>
                  <a:pt x="2441136" y="2104073"/>
                </a:lnTo>
                <a:lnTo>
                  <a:pt x="2447047" y="2105660"/>
                </a:lnTo>
                <a:lnTo>
                  <a:pt x="2452663" y="2107565"/>
                </a:lnTo>
                <a:lnTo>
                  <a:pt x="2458574" y="2108518"/>
                </a:lnTo>
                <a:lnTo>
                  <a:pt x="2464190" y="2109788"/>
                </a:lnTo>
                <a:lnTo>
                  <a:pt x="2469806" y="2110423"/>
                </a:lnTo>
                <a:lnTo>
                  <a:pt x="2476013" y="2110740"/>
                </a:lnTo>
                <a:lnTo>
                  <a:pt x="2481925" y="2111058"/>
                </a:lnTo>
                <a:lnTo>
                  <a:pt x="2487836" y="2110740"/>
                </a:lnTo>
                <a:lnTo>
                  <a:pt x="2493747" y="2110423"/>
                </a:lnTo>
                <a:lnTo>
                  <a:pt x="2499363" y="2109788"/>
                </a:lnTo>
                <a:lnTo>
                  <a:pt x="2505570" y="2108518"/>
                </a:lnTo>
                <a:lnTo>
                  <a:pt x="2511186" y="2107565"/>
                </a:lnTo>
                <a:lnTo>
                  <a:pt x="2517098" y="2105660"/>
                </a:lnTo>
                <a:lnTo>
                  <a:pt x="2522714" y="2104073"/>
                </a:lnTo>
                <a:lnTo>
                  <a:pt x="2528034" y="2101850"/>
                </a:lnTo>
                <a:lnTo>
                  <a:pt x="2533945" y="2099628"/>
                </a:lnTo>
                <a:lnTo>
                  <a:pt x="2539266" y="2096770"/>
                </a:lnTo>
                <a:lnTo>
                  <a:pt x="2544290" y="2093913"/>
                </a:lnTo>
                <a:lnTo>
                  <a:pt x="2549611" y="2090738"/>
                </a:lnTo>
                <a:lnTo>
                  <a:pt x="2554635" y="2087245"/>
                </a:lnTo>
                <a:lnTo>
                  <a:pt x="2559660" y="2083435"/>
                </a:lnTo>
                <a:lnTo>
                  <a:pt x="2564389" y="2079308"/>
                </a:lnTo>
                <a:lnTo>
                  <a:pt x="2569119" y="2074863"/>
                </a:lnTo>
                <a:lnTo>
                  <a:pt x="2573257" y="2070100"/>
                </a:lnTo>
                <a:lnTo>
                  <a:pt x="2577395" y="2065655"/>
                </a:lnTo>
                <a:lnTo>
                  <a:pt x="2581237" y="2060575"/>
                </a:lnTo>
                <a:lnTo>
                  <a:pt x="2584784" y="2055495"/>
                </a:lnTo>
                <a:lnTo>
                  <a:pt x="2588035" y="2050415"/>
                </a:lnTo>
                <a:lnTo>
                  <a:pt x="2590991" y="2045018"/>
                </a:lnTo>
                <a:lnTo>
                  <a:pt x="2593651" y="2039620"/>
                </a:lnTo>
                <a:lnTo>
                  <a:pt x="2596016" y="2034223"/>
                </a:lnTo>
                <a:lnTo>
                  <a:pt x="2598085" y="2028508"/>
                </a:lnTo>
                <a:lnTo>
                  <a:pt x="2599858" y="2022793"/>
                </a:lnTo>
                <a:lnTo>
                  <a:pt x="2601336" y="2017078"/>
                </a:lnTo>
                <a:lnTo>
                  <a:pt x="2602814" y="2011363"/>
                </a:lnTo>
                <a:lnTo>
                  <a:pt x="2603996" y="2005648"/>
                </a:lnTo>
                <a:lnTo>
                  <a:pt x="2604587" y="1999615"/>
                </a:lnTo>
                <a:cubicBezTo>
                  <a:pt x="2604686" y="1997604"/>
                  <a:pt x="2604784" y="1995594"/>
                  <a:pt x="2604883" y="1993583"/>
                </a:cubicBezTo>
                <a:lnTo>
                  <a:pt x="2604883" y="1987550"/>
                </a:lnTo>
                <a:lnTo>
                  <a:pt x="2604883" y="1981835"/>
                </a:lnTo>
                <a:cubicBezTo>
                  <a:pt x="2604784" y="1979930"/>
                  <a:pt x="2604686" y="1978025"/>
                  <a:pt x="2604587" y="1976120"/>
                </a:cubicBezTo>
                <a:lnTo>
                  <a:pt x="2603996" y="1970088"/>
                </a:lnTo>
                <a:lnTo>
                  <a:pt x="2602814" y="1964373"/>
                </a:lnTo>
                <a:lnTo>
                  <a:pt x="2601336" y="1958658"/>
                </a:lnTo>
                <a:lnTo>
                  <a:pt x="2599858" y="1952625"/>
                </a:lnTo>
                <a:lnTo>
                  <a:pt x="2598085" y="1946910"/>
                </a:lnTo>
                <a:lnTo>
                  <a:pt x="2596016" y="1941195"/>
                </a:lnTo>
                <a:lnTo>
                  <a:pt x="2593651" y="1935798"/>
                </a:lnTo>
                <a:lnTo>
                  <a:pt x="2590991" y="1930400"/>
                </a:lnTo>
                <a:lnTo>
                  <a:pt x="2588035" y="1925003"/>
                </a:lnTo>
                <a:lnTo>
                  <a:pt x="2584784" y="1919923"/>
                </a:lnTo>
                <a:lnTo>
                  <a:pt x="2581237" y="1915160"/>
                </a:lnTo>
                <a:lnTo>
                  <a:pt x="2577395" y="1910080"/>
                </a:lnTo>
                <a:lnTo>
                  <a:pt x="2573257" y="1905318"/>
                </a:lnTo>
                <a:lnTo>
                  <a:pt x="2569119" y="1900555"/>
                </a:lnTo>
                <a:lnTo>
                  <a:pt x="1590477" y="922020"/>
                </a:lnTo>
                <a:lnTo>
                  <a:pt x="1272736" y="604203"/>
                </a:lnTo>
                <a:lnTo>
                  <a:pt x="1268303" y="599440"/>
                </a:lnTo>
                <a:lnTo>
                  <a:pt x="1264165" y="594995"/>
                </a:lnTo>
                <a:lnTo>
                  <a:pt x="1260322" y="589915"/>
                </a:lnTo>
                <a:lnTo>
                  <a:pt x="1256776" y="584835"/>
                </a:lnTo>
                <a:lnTo>
                  <a:pt x="1253524" y="579755"/>
                </a:lnTo>
                <a:lnTo>
                  <a:pt x="1250864" y="574358"/>
                </a:lnTo>
                <a:lnTo>
                  <a:pt x="1247908" y="568960"/>
                </a:lnTo>
                <a:lnTo>
                  <a:pt x="1245839" y="563563"/>
                </a:lnTo>
                <a:lnTo>
                  <a:pt x="1243475" y="557848"/>
                </a:lnTo>
                <a:lnTo>
                  <a:pt x="1241701" y="552133"/>
                </a:lnTo>
                <a:lnTo>
                  <a:pt x="1239928" y="546418"/>
                </a:lnTo>
                <a:lnTo>
                  <a:pt x="1238746" y="540703"/>
                </a:lnTo>
                <a:lnTo>
                  <a:pt x="1237859" y="534988"/>
                </a:lnTo>
                <a:lnTo>
                  <a:pt x="1236972" y="528638"/>
                </a:lnTo>
                <a:cubicBezTo>
                  <a:pt x="1236874" y="526733"/>
                  <a:pt x="1236775" y="524828"/>
                  <a:pt x="1236677" y="522923"/>
                </a:cubicBezTo>
                <a:cubicBezTo>
                  <a:pt x="1236578" y="520912"/>
                  <a:pt x="1236480" y="518901"/>
                  <a:pt x="1236381" y="516890"/>
                </a:cubicBezTo>
                <a:cubicBezTo>
                  <a:pt x="1236480" y="514985"/>
                  <a:pt x="1236578" y="513080"/>
                  <a:pt x="1236677" y="511175"/>
                </a:cubicBezTo>
                <a:cubicBezTo>
                  <a:pt x="1236775" y="509270"/>
                  <a:pt x="1236874" y="507365"/>
                  <a:pt x="1236972" y="505460"/>
                </a:cubicBezTo>
                <a:lnTo>
                  <a:pt x="1237859" y="499428"/>
                </a:lnTo>
                <a:lnTo>
                  <a:pt x="1238746" y="493713"/>
                </a:lnTo>
                <a:lnTo>
                  <a:pt x="1239928" y="487680"/>
                </a:lnTo>
                <a:lnTo>
                  <a:pt x="1241701" y="481965"/>
                </a:lnTo>
                <a:lnTo>
                  <a:pt x="1243475" y="476250"/>
                </a:lnTo>
                <a:lnTo>
                  <a:pt x="1245839" y="470535"/>
                </a:lnTo>
                <a:lnTo>
                  <a:pt x="1247908" y="465138"/>
                </a:lnTo>
                <a:lnTo>
                  <a:pt x="1250864" y="459740"/>
                </a:lnTo>
                <a:lnTo>
                  <a:pt x="1253524" y="454343"/>
                </a:lnTo>
                <a:lnTo>
                  <a:pt x="1256776" y="449263"/>
                </a:lnTo>
                <a:lnTo>
                  <a:pt x="1260322" y="444500"/>
                </a:lnTo>
                <a:lnTo>
                  <a:pt x="1264165" y="439420"/>
                </a:lnTo>
                <a:lnTo>
                  <a:pt x="1268303" y="434658"/>
                </a:lnTo>
                <a:lnTo>
                  <a:pt x="1272736" y="429895"/>
                </a:lnTo>
                <a:lnTo>
                  <a:pt x="1277466" y="425768"/>
                </a:lnTo>
                <a:lnTo>
                  <a:pt x="1281899" y="421323"/>
                </a:lnTo>
                <a:lnTo>
                  <a:pt x="1286924" y="417830"/>
                </a:lnTo>
                <a:lnTo>
                  <a:pt x="1291949" y="414338"/>
                </a:lnTo>
                <a:lnTo>
                  <a:pt x="1296973" y="410845"/>
                </a:lnTo>
                <a:lnTo>
                  <a:pt x="1302589" y="407988"/>
                </a:lnTo>
                <a:lnTo>
                  <a:pt x="1307910" y="405130"/>
                </a:lnTo>
                <a:lnTo>
                  <a:pt x="1313230" y="402908"/>
                </a:lnTo>
                <a:lnTo>
                  <a:pt x="1318846" y="401003"/>
                </a:lnTo>
                <a:lnTo>
                  <a:pt x="1324757" y="399098"/>
                </a:lnTo>
                <a:lnTo>
                  <a:pt x="1330373" y="397193"/>
                </a:lnTo>
                <a:lnTo>
                  <a:pt x="1336285" y="396240"/>
                </a:lnTo>
                <a:lnTo>
                  <a:pt x="1341901" y="395288"/>
                </a:lnTo>
                <a:lnTo>
                  <a:pt x="1348108" y="394335"/>
                </a:lnTo>
                <a:lnTo>
                  <a:pt x="1353723" y="394018"/>
                </a:lnTo>
                <a:lnTo>
                  <a:pt x="1359930" y="393700"/>
                </a:lnTo>
                <a:lnTo>
                  <a:pt x="1365546" y="394018"/>
                </a:lnTo>
                <a:lnTo>
                  <a:pt x="1371458" y="394335"/>
                </a:lnTo>
                <a:lnTo>
                  <a:pt x="1377665" y="395288"/>
                </a:lnTo>
                <a:lnTo>
                  <a:pt x="1383281" y="396240"/>
                </a:lnTo>
                <a:lnTo>
                  <a:pt x="1388897" y="397193"/>
                </a:lnTo>
                <a:lnTo>
                  <a:pt x="1394808" y="399098"/>
                </a:lnTo>
                <a:lnTo>
                  <a:pt x="1400424" y="401003"/>
                </a:lnTo>
                <a:lnTo>
                  <a:pt x="1406335" y="402908"/>
                </a:lnTo>
                <a:lnTo>
                  <a:pt x="1411656" y="405130"/>
                </a:lnTo>
                <a:lnTo>
                  <a:pt x="1416976" y="407988"/>
                </a:lnTo>
                <a:lnTo>
                  <a:pt x="1422296" y="410845"/>
                </a:lnTo>
                <a:lnTo>
                  <a:pt x="1427617" y="414338"/>
                </a:lnTo>
                <a:lnTo>
                  <a:pt x="1432641" y="417830"/>
                </a:lnTo>
                <a:lnTo>
                  <a:pt x="1437666" y="421323"/>
                </a:lnTo>
                <a:lnTo>
                  <a:pt x="1442100" y="425768"/>
                </a:lnTo>
                <a:lnTo>
                  <a:pt x="1446829" y="429895"/>
                </a:lnTo>
                <a:lnTo>
                  <a:pt x="1907036" y="890270"/>
                </a:lnTo>
                <a:lnTo>
                  <a:pt x="2165662" y="1148715"/>
                </a:lnTo>
                <a:lnTo>
                  <a:pt x="2170391" y="1153160"/>
                </a:lnTo>
                <a:lnTo>
                  <a:pt x="2175416" y="1157288"/>
                </a:lnTo>
                <a:lnTo>
                  <a:pt x="2180145" y="1161098"/>
                </a:lnTo>
                <a:lnTo>
                  <a:pt x="2185170" y="1164590"/>
                </a:lnTo>
                <a:lnTo>
                  <a:pt x="2190490" y="1167765"/>
                </a:lnTo>
                <a:lnTo>
                  <a:pt x="2195810" y="1170623"/>
                </a:lnTo>
                <a:lnTo>
                  <a:pt x="2201130" y="1173480"/>
                </a:lnTo>
                <a:lnTo>
                  <a:pt x="2206746" y="1176020"/>
                </a:lnTo>
                <a:lnTo>
                  <a:pt x="2212362" y="1177925"/>
                </a:lnTo>
                <a:lnTo>
                  <a:pt x="2217683" y="1180148"/>
                </a:lnTo>
                <a:lnTo>
                  <a:pt x="2223594" y="1181418"/>
                </a:lnTo>
                <a:lnTo>
                  <a:pt x="2229505" y="1182688"/>
                </a:lnTo>
                <a:lnTo>
                  <a:pt x="2235417" y="1183640"/>
                </a:lnTo>
                <a:lnTo>
                  <a:pt x="2241033" y="1184275"/>
                </a:lnTo>
                <a:lnTo>
                  <a:pt x="2247240" y="1184593"/>
                </a:lnTo>
                <a:lnTo>
                  <a:pt x="2252856" y="1185228"/>
                </a:lnTo>
                <a:lnTo>
                  <a:pt x="2259063" y="1184593"/>
                </a:lnTo>
                <a:lnTo>
                  <a:pt x="2264679" y="1184275"/>
                </a:lnTo>
                <a:lnTo>
                  <a:pt x="2270590" y="1183640"/>
                </a:lnTo>
                <a:lnTo>
                  <a:pt x="2276797" y="1182688"/>
                </a:lnTo>
                <a:lnTo>
                  <a:pt x="2282413" y="1181418"/>
                </a:lnTo>
                <a:lnTo>
                  <a:pt x="2288029" y="1180148"/>
                </a:lnTo>
                <a:lnTo>
                  <a:pt x="2293940" y="1177925"/>
                </a:lnTo>
                <a:lnTo>
                  <a:pt x="2299261" y="1176020"/>
                </a:lnTo>
                <a:lnTo>
                  <a:pt x="2304581" y="1173480"/>
                </a:lnTo>
                <a:lnTo>
                  <a:pt x="2310492" y="1170623"/>
                </a:lnTo>
                <a:lnTo>
                  <a:pt x="2315517" y="1167765"/>
                </a:lnTo>
                <a:lnTo>
                  <a:pt x="2320837" y="1164590"/>
                </a:lnTo>
                <a:lnTo>
                  <a:pt x="2325862" y="1161098"/>
                </a:lnTo>
                <a:lnTo>
                  <a:pt x="2330887" y="1157288"/>
                </a:lnTo>
                <a:lnTo>
                  <a:pt x="2335616" y="1153160"/>
                </a:lnTo>
                <a:lnTo>
                  <a:pt x="2340345" y="1148715"/>
                </a:lnTo>
                <a:lnTo>
                  <a:pt x="2344483" y="1144270"/>
                </a:lnTo>
                <a:lnTo>
                  <a:pt x="2348621" y="1139508"/>
                </a:lnTo>
                <a:lnTo>
                  <a:pt x="2352464" y="1134428"/>
                </a:lnTo>
                <a:lnTo>
                  <a:pt x="2356011" y="1129348"/>
                </a:lnTo>
                <a:lnTo>
                  <a:pt x="2359262" y="1124268"/>
                </a:lnTo>
                <a:lnTo>
                  <a:pt x="2362218" y="1118870"/>
                </a:lnTo>
                <a:lnTo>
                  <a:pt x="2364582" y="1113473"/>
                </a:lnTo>
                <a:lnTo>
                  <a:pt x="2367242" y="1108075"/>
                </a:lnTo>
                <a:lnTo>
                  <a:pt x="2369311" y="1102360"/>
                </a:lnTo>
                <a:lnTo>
                  <a:pt x="2371085" y="1096645"/>
                </a:lnTo>
                <a:lnTo>
                  <a:pt x="2372563" y="1090930"/>
                </a:lnTo>
                <a:lnTo>
                  <a:pt x="2374041" y="1085215"/>
                </a:lnTo>
                <a:lnTo>
                  <a:pt x="2375223" y="1079500"/>
                </a:lnTo>
                <a:lnTo>
                  <a:pt x="2375814" y="1073785"/>
                </a:lnTo>
                <a:cubicBezTo>
                  <a:pt x="2375913" y="1071774"/>
                  <a:pt x="2376011" y="1069764"/>
                  <a:pt x="2376110" y="1067753"/>
                </a:cubicBezTo>
                <a:lnTo>
                  <a:pt x="2376110" y="1061720"/>
                </a:lnTo>
                <a:lnTo>
                  <a:pt x="2376110" y="1055688"/>
                </a:lnTo>
                <a:cubicBezTo>
                  <a:pt x="2376011" y="1053783"/>
                  <a:pt x="2375913" y="1051878"/>
                  <a:pt x="2375814" y="1049973"/>
                </a:cubicBezTo>
                <a:lnTo>
                  <a:pt x="2375223" y="1043940"/>
                </a:lnTo>
                <a:lnTo>
                  <a:pt x="2374041" y="1038225"/>
                </a:lnTo>
                <a:lnTo>
                  <a:pt x="2372563" y="1032510"/>
                </a:lnTo>
                <a:lnTo>
                  <a:pt x="2371085" y="1026795"/>
                </a:lnTo>
                <a:lnTo>
                  <a:pt x="2369311" y="1021080"/>
                </a:lnTo>
                <a:lnTo>
                  <a:pt x="2367242" y="1015683"/>
                </a:lnTo>
                <a:lnTo>
                  <a:pt x="2364582" y="1009650"/>
                </a:lnTo>
                <a:lnTo>
                  <a:pt x="2362218" y="1004253"/>
                </a:lnTo>
                <a:lnTo>
                  <a:pt x="2359262" y="998855"/>
                </a:lnTo>
                <a:lnTo>
                  <a:pt x="2356011" y="994093"/>
                </a:lnTo>
                <a:lnTo>
                  <a:pt x="2352464" y="989013"/>
                </a:lnTo>
                <a:lnTo>
                  <a:pt x="2348621" y="983933"/>
                </a:lnTo>
                <a:lnTo>
                  <a:pt x="2344483" y="979170"/>
                </a:lnTo>
                <a:lnTo>
                  <a:pt x="2340345" y="974725"/>
                </a:lnTo>
                <a:lnTo>
                  <a:pt x="2240737" y="875030"/>
                </a:lnTo>
                <a:lnTo>
                  <a:pt x="1991865" y="626428"/>
                </a:lnTo>
                <a:lnTo>
                  <a:pt x="1987431" y="621665"/>
                </a:lnTo>
                <a:lnTo>
                  <a:pt x="1983589" y="616903"/>
                </a:lnTo>
                <a:lnTo>
                  <a:pt x="1979451" y="612140"/>
                </a:lnTo>
                <a:lnTo>
                  <a:pt x="1975904" y="607060"/>
                </a:lnTo>
                <a:lnTo>
                  <a:pt x="1972653" y="601663"/>
                </a:lnTo>
                <a:lnTo>
                  <a:pt x="1969993" y="596265"/>
                </a:lnTo>
                <a:lnTo>
                  <a:pt x="1967037" y="590868"/>
                </a:lnTo>
                <a:lnTo>
                  <a:pt x="1964968" y="585470"/>
                </a:lnTo>
                <a:lnTo>
                  <a:pt x="1962603" y="579755"/>
                </a:lnTo>
                <a:lnTo>
                  <a:pt x="1960830" y="574358"/>
                </a:lnTo>
                <a:lnTo>
                  <a:pt x="1959056" y="568643"/>
                </a:lnTo>
                <a:lnTo>
                  <a:pt x="1958170" y="562610"/>
                </a:lnTo>
                <a:lnTo>
                  <a:pt x="1956987" y="556895"/>
                </a:lnTo>
                <a:lnTo>
                  <a:pt x="1956396" y="551180"/>
                </a:lnTo>
                <a:lnTo>
                  <a:pt x="1955805" y="544830"/>
                </a:lnTo>
                <a:lnTo>
                  <a:pt x="1955805" y="539115"/>
                </a:lnTo>
                <a:lnTo>
                  <a:pt x="1955805" y="533083"/>
                </a:lnTo>
                <a:lnTo>
                  <a:pt x="1956396" y="527368"/>
                </a:lnTo>
                <a:lnTo>
                  <a:pt x="1956987" y="521653"/>
                </a:lnTo>
                <a:lnTo>
                  <a:pt x="1958170" y="515620"/>
                </a:lnTo>
                <a:lnTo>
                  <a:pt x="1959056" y="509588"/>
                </a:lnTo>
                <a:lnTo>
                  <a:pt x="1960830" y="503873"/>
                </a:lnTo>
                <a:lnTo>
                  <a:pt x="1962603" y="498158"/>
                </a:lnTo>
                <a:lnTo>
                  <a:pt x="1964968" y="492760"/>
                </a:lnTo>
                <a:lnTo>
                  <a:pt x="1967037" y="487363"/>
                </a:lnTo>
                <a:lnTo>
                  <a:pt x="1969993" y="481648"/>
                </a:lnTo>
                <a:lnTo>
                  <a:pt x="1972653" y="476568"/>
                </a:lnTo>
                <a:lnTo>
                  <a:pt x="1975904" y="471170"/>
                </a:lnTo>
                <a:lnTo>
                  <a:pt x="1979451" y="466408"/>
                </a:lnTo>
                <a:lnTo>
                  <a:pt x="1983589" y="461328"/>
                </a:lnTo>
                <a:lnTo>
                  <a:pt x="1987431" y="456565"/>
                </a:lnTo>
                <a:lnTo>
                  <a:pt x="1991865" y="451803"/>
                </a:lnTo>
                <a:lnTo>
                  <a:pt x="1996594" y="447675"/>
                </a:lnTo>
                <a:lnTo>
                  <a:pt x="2001028" y="443548"/>
                </a:lnTo>
                <a:lnTo>
                  <a:pt x="2006052" y="439738"/>
                </a:lnTo>
                <a:lnTo>
                  <a:pt x="2011077" y="436245"/>
                </a:lnTo>
                <a:lnTo>
                  <a:pt x="2016102" y="432753"/>
                </a:lnTo>
                <a:lnTo>
                  <a:pt x="2021718" y="429895"/>
                </a:lnTo>
                <a:lnTo>
                  <a:pt x="2027038" y="427355"/>
                </a:lnTo>
                <a:lnTo>
                  <a:pt x="2032654" y="424815"/>
                </a:lnTo>
                <a:lnTo>
                  <a:pt x="2038270" y="422910"/>
                </a:lnTo>
                <a:lnTo>
                  <a:pt x="2043886" y="421005"/>
                </a:lnTo>
                <a:lnTo>
                  <a:pt x="2049502" y="419735"/>
                </a:lnTo>
                <a:lnTo>
                  <a:pt x="2055413" y="418148"/>
                </a:lnTo>
                <a:lnTo>
                  <a:pt x="2061029" y="417195"/>
                </a:lnTo>
                <a:lnTo>
                  <a:pt x="2067236" y="416243"/>
                </a:lnTo>
                <a:lnTo>
                  <a:pt x="2072852" y="415925"/>
                </a:lnTo>
                <a:lnTo>
                  <a:pt x="2079059" y="415925"/>
                </a:lnTo>
                <a:lnTo>
                  <a:pt x="2084970" y="415925"/>
                </a:lnTo>
                <a:lnTo>
                  <a:pt x="2090882" y="416243"/>
                </a:lnTo>
                <a:lnTo>
                  <a:pt x="2096793" y="417195"/>
                </a:lnTo>
                <a:lnTo>
                  <a:pt x="2102409" y="418148"/>
                </a:lnTo>
                <a:lnTo>
                  <a:pt x="2108321" y="419735"/>
                </a:lnTo>
                <a:lnTo>
                  <a:pt x="2113936" y="421005"/>
                </a:lnTo>
                <a:lnTo>
                  <a:pt x="2119552" y="422910"/>
                </a:lnTo>
                <a:lnTo>
                  <a:pt x="2125464" y="424815"/>
                </a:lnTo>
                <a:lnTo>
                  <a:pt x="2130784" y="427355"/>
                </a:lnTo>
                <a:lnTo>
                  <a:pt x="2136104" y="429895"/>
                </a:lnTo>
                <a:lnTo>
                  <a:pt x="2141720" y="432753"/>
                </a:lnTo>
                <a:lnTo>
                  <a:pt x="2146745" y="436245"/>
                </a:lnTo>
                <a:lnTo>
                  <a:pt x="2152065" y="439738"/>
                </a:lnTo>
                <a:lnTo>
                  <a:pt x="2156795" y="443548"/>
                </a:lnTo>
                <a:lnTo>
                  <a:pt x="2161819" y="447675"/>
                </a:lnTo>
                <a:lnTo>
                  <a:pt x="2165957" y="451803"/>
                </a:lnTo>
                <a:lnTo>
                  <a:pt x="2966073" y="1251903"/>
                </a:lnTo>
                <a:lnTo>
                  <a:pt x="5612631" y="3898583"/>
                </a:lnTo>
                <a:lnTo>
                  <a:pt x="5617360" y="3903345"/>
                </a:lnTo>
                <a:lnTo>
                  <a:pt x="5621498" y="3908425"/>
                </a:lnTo>
                <a:lnTo>
                  <a:pt x="5625341" y="3913505"/>
                </a:lnTo>
                <a:lnTo>
                  <a:pt x="5628888" y="3918585"/>
                </a:lnTo>
                <a:lnTo>
                  <a:pt x="5632139" y="3923348"/>
                </a:lnTo>
                <a:lnTo>
                  <a:pt x="5635094" y="3928745"/>
                </a:lnTo>
                <a:lnTo>
                  <a:pt x="5638050" y="3934460"/>
                </a:lnTo>
                <a:lnTo>
                  <a:pt x="5640415" y="3939858"/>
                </a:lnTo>
                <a:lnTo>
                  <a:pt x="5642484" y="3945890"/>
                </a:lnTo>
                <a:lnTo>
                  <a:pt x="5644257" y="3951605"/>
                </a:lnTo>
                <a:lnTo>
                  <a:pt x="5645735" y="3957320"/>
                </a:lnTo>
                <a:lnTo>
                  <a:pt x="5647213" y="3963353"/>
                </a:lnTo>
                <a:lnTo>
                  <a:pt x="5648100" y="3969068"/>
                </a:lnTo>
                <a:lnTo>
                  <a:pt x="5648691" y="3975100"/>
                </a:lnTo>
                <a:lnTo>
                  <a:pt x="5649282" y="3980815"/>
                </a:lnTo>
                <a:lnTo>
                  <a:pt x="5649282" y="3987165"/>
                </a:lnTo>
                <a:lnTo>
                  <a:pt x="5649282" y="3992880"/>
                </a:lnTo>
                <a:lnTo>
                  <a:pt x="5648691" y="3998913"/>
                </a:lnTo>
                <a:lnTo>
                  <a:pt x="5648100" y="4004945"/>
                </a:lnTo>
                <a:lnTo>
                  <a:pt x="5647213" y="4010660"/>
                </a:lnTo>
                <a:lnTo>
                  <a:pt x="5645735" y="4016375"/>
                </a:lnTo>
                <a:lnTo>
                  <a:pt x="5644257" y="4022725"/>
                </a:lnTo>
                <a:lnTo>
                  <a:pt x="5642484" y="4028440"/>
                </a:lnTo>
                <a:lnTo>
                  <a:pt x="5640415" y="4033838"/>
                </a:lnTo>
                <a:lnTo>
                  <a:pt x="5638050" y="4039553"/>
                </a:lnTo>
                <a:lnTo>
                  <a:pt x="5635094" y="4044950"/>
                </a:lnTo>
                <a:lnTo>
                  <a:pt x="5632139" y="4050348"/>
                </a:lnTo>
                <a:lnTo>
                  <a:pt x="5628888" y="4055745"/>
                </a:lnTo>
                <a:lnTo>
                  <a:pt x="5625341" y="4060825"/>
                </a:lnTo>
                <a:lnTo>
                  <a:pt x="5621498" y="4065588"/>
                </a:lnTo>
                <a:lnTo>
                  <a:pt x="5617360" y="4070350"/>
                </a:lnTo>
                <a:lnTo>
                  <a:pt x="5612631" y="4075113"/>
                </a:lnTo>
                <a:lnTo>
                  <a:pt x="5608198" y="4079875"/>
                </a:lnTo>
                <a:lnTo>
                  <a:pt x="5603468" y="4083685"/>
                </a:lnTo>
                <a:lnTo>
                  <a:pt x="5598443" y="4087495"/>
                </a:lnTo>
                <a:lnTo>
                  <a:pt x="5593419" y="4091305"/>
                </a:lnTo>
                <a:lnTo>
                  <a:pt x="5588098" y="4094480"/>
                </a:lnTo>
                <a:lnTo>
                  <a:pt x="5582482" y="4097338"/>
                </a:lnTo>
                <a:lnTo>
                  <a:pt x="5577162" y="4100195"/>
                </a:lnTo>
                <a:lnTo>
                  <a:pt x="5571842" y="4102418"/>
                </a:lnTo>
                <a:lnTo>
                  <a:pt x="5565931" y="4104640"/>
                </a:lnTo>
                <a:lnTo>
                  <a:pt x="5560315" y="4106545"/>
                </a:lnTo>
                <a:lnTo>
                  <a:pt x="5554699" y="4108133"/>
                </a:lnTo>
                <a:lnTo>
                  <a:pt x="5548492" y="4109403"/>
                </a:lnTo>
                <a:lnTo>
                  <a:pt x="5542580" y="4110355"/>
                </a:lnTo>
                <a:lnTo>
                  <a:pt x="5536669" y="4110990"/>
                </a:lnTo>
                <a:lnTo>
                  <a:pt x="5530758" y="4111308"/>
                </a:lnTo>
                <a:lnTo>
                  <a:pt x="5524846" y="4111625"/>
                </a:lnTo>
                <a:lnTo>
                  <a:pt x="5518639" y="4111308"/>
                </a:lnTo>
                <a:lnTo>
                  <a:pt x="5513023" y="4110990"/>
                </a:lnTo>
                <a:lnTo>
                  <a:pt x="5506816" y="4110355"/>
                </a:lnTo>
                <a:lnTo>
                  <a:pt x="5501200" y="4109403"/>
                </a:lnTo>
                <a:lnTo>
                  <a:pt x="5494993" y="4108133"/>
                </a:lnTo>
                <a:lnTo>
                  <a:pt x="5489081" y="4106545"/>
                </a:lnTo>
                <a:lnTo>
                  <a:pt x="5483466" y="4104640"/>
                </a:lnTo>
                <a:lnTo>
                  <a:pt x="5477850" y="4102418"/>
                </a:lnTo>
                <a:lnTo>
                  <a:pt x="5472234" y="4100195"/>
                </a:lnTo>
                <a:lnTo>
                  <a:pt x="5466913" y="4097338"/>
                </a:lnTo>
                <a:lnTo>
                  <a:pt x="5461593" y="4094480"/>
                </a:lnTo>
                <a:lnTo>
                  <a:pt x="5456273" y="4091305"/>
                </a:lnTo>
                <a:lnTo>
                  <a:pt x="5451248" y="4087495"/>
                </a:lnTo>
                <a:lnTo>
                  <a:pt x="5446223" y="4083685"/>
                </a:lnTo>
                <a:lnTo>
                  <a:pt x="5441495" y="4079875"/>
                </a:lnTo>
                <a:lnTo>
                  <a:pt x="5436765" y="4075113"/>
                </a:lnTo>
                <a:lnTo>
                  <a:pt x="5322379" y="3960813"/>
                </a:lnTo>
                <a:lnTo>
                  <a:pt x="5317945" y="3956368"/>
                </a:lnTo>
                <a:lnTo>
                  <a:pt x="5312921" y="3952240"/>
                </a:lnTo>
                <a:lnTo>
                  <a:pt x="5307896" y="3948748"/>
                </a:lnTo>
                <a:lnTo>
                  <a:pt x="5302871" y="3944938"/>
                </a:lnTo>
                <a:lnTo>
                  <a:pt x="5297255" y="3941763"/>
                </a:lnTo>
                <a:lnTo>
                  <a:pt x="5292230" y="3938588"/>
                </a:lnTo>
                <a:lnTo>
                  <a:pt x="5286615" y="3936048"/>
                </a:lnTo>
                <a:lnTo>
                  <a:pt x="5281294" y="3933508"/>
                </a:lnTo>
                <a:lnTo>
                  <a:pt x="5275383" y="3931285"/>
                </a:lnTo>
                <a:lnTo>
                  <a:pt x="5269767" y="3929698"/>
                </a:lnTo>
                <a:lnTo>
                  <a:pt x="5263855" y="3927793"/>
                </a:lnTo>
                <a:lnTo>
                  <a:pt x="5257944" y="3926840"/>
                </a:lnTo>
                <a:lnTo>
                  <a:pt x="5252033" y="3925570"/>
                </a:lnTo>
                <a:lnTo>
                  <a:pt x="5246121" y="3924935"/>
                </a:lnTo>
                <a:lnTo>
                  <a:pt x="5240210" y="3924618"/>
                </a:lnTo>
                <a:lnTo>
                  <a:pt x="5234298" y="3924618"/>
                </a:lnTo>
                <a:lnTo>
                  <a:pt x="5228091" y="3924618"/>
                </a:lnTo>
                <a:lnTo>
                  <a:pt x="5222180" y="3924935"/>
                </a:lnTo>
                <a:lnTo>
                  <a:pt x="5216268" y="3925570"/>
                </a:lnTo>
                <a:lnTo>
                  <a:pt x="5210357" y="3926840"/>
                </a:lnTo>
                <a:lnTo>
                  <a:pt x="5204741" y="3927793"/>
                </a:lnTo>
                <a:lnTo>
                  <a:pt x="5198534" y="3929698"/>
                </a:lnTo>
                <a:lnTo>
                  <a:pt x="5192918" y="3931285"/>
                </a:lnTo>
                <a:lnTo>
                  <a:pt x="5187598" y="3933508"/>
                </a:lnTo>
                <a:lnTo>
                  <a:pt x="5181686" y="3936048"/>
                </a:lnTo>
                <a:lnTo>
                  <a:pt x="5176366" y="3938588"/>
                </a:lnTo>
                <a:lnTo>
                  <a:pt x="5171046" y="3941763"/>
                </a:lnTo>
                <a:lnTo>
                  <a:pt x="5165430" y="3944938"/>
                </a:lnTo>
                <a:lnTo>
                  <a:pt x="5160405" y="3948748"/>
                </a:lnTo>
                <a:lnTo>
                  <a:pt x="5155380" y="3952240"/>
                </a:lnTo>
                <a:lnTo>
                  <a:pt x="5150947" y="3956368"/>
                </a:lnTo>
                <a:lnTo>
                  <a:pt x="5146218" y="3960813"/>
                </a:lnTo>
                <a:lnTo>
                  <a:pt x="5141488" y="3965575"/>
                </a:lnTo>
                <a:lnTo>
                  <a:pt x="5137646" y="3970655"/>
                </a:lnTo>
                <a:lnTo>
                  <a:pt x="5133508" y="3975100"/>
                </a:lnTo>
                <a:lnTo>
                  <a:pt x="5129961" y="3980498"/>
                </a:lnTo>
                <a:lnTo>
                  <a:pt x="5126710" y="3985578"/>
                </a:lnTo>
                <a:lnTo>
                  <a:pt x="5123754" y="3990975"/>
                </a:lnTo>
                <a:lnTo>
                  <a:pt x="5121094" y="3996373"/>
                </a:lnTo>
                <a:lnTo>
                  <a:pt x="5118729" y="4002088"/>
                </a:lnTo>
                <a:lnTo>
                  <a:pt x="5116660" y="4007803"/>
                </a:lnTo>
                <a:lnTo>
                  <a:pt x="5114591" y="4013518"/>
                </a:lnTo>
                <a:lnTo>
                  <a:pt x="5113113" y="4019233"/>
                </a:lnTo>
                <a:lnTo>
                  <a:pt x="5111636" y="4025265"/>
                </a:lnTo>
                <a:cubicBezTo>
                  <a:pt x="5111439" y="4027276"/>
                  <a:pt x="5111241" y="4029287"/>
                  <a:pt x="5111044" y="4031298"/>
                </a:cubicBezTo>
                <a:lnTo>
                  <a:pt x="5110158" y="4037013"/>
                </a:lnTo>
                <a:cubicBezTo>
                  <a:pt x="5110059" y="4039024"/>
                  <a:pt x="5109961" y="4041034"/>
                  <a:pt x="5109862" y="4043045"/>
                </a:cubicBezTo>
                <a:cubicBezTo>
                  <a:pt x="5109764" y="4045056"/>
                  <a:pt x="5109665" y="4047067"/>
                  <a:pt x="5109567" y="4049078"/>
                </a:cubicBezTo>
                <a:cubicBezTo>
                  <a:pt x="5109665" y="4051089"/>
                  <a:pt x="5109764" y="4053099"/>
                  <a:pt x="5109862" y="4055110"/>
                </a:cubicBezTo>
                <a:cubicBezTo>
                  <a:pt x="5109961" y="4057121"/>
                  <a:pt x="5110059" y="4059132"/>
                  <a:pt x="5110158" y="4061143"/>
                </a:cubicBezTo>
                <a:lnTo>
                  <a:pt x="5111044" y="4066858"/>
                </a:lnTo>
                <a:cubicBezTo>
                  <a:pt x="5111241" y="4068869"/>
                  <a:pt x="5111439" y="4070879"/>
                  <a:pt x="5111636" y="4072890"/>
                </a:cubicBezTo>
                <a:lnTo>
                  <a:pt x="5113113" y="4078605"/>
                </a:lnTo>
                <a:lnTo>
                  <a:pt x="5114591" y="4084320"/>
                </a:lnTo>
                <a:lnTo>
                  <a:pt x="5116660" y="4090035"/>
                </a:lnTo>
                <a:lnTo>
                  <a:pt x="5118729" y="4095750"/>
                </a:lnTo>
                <a:lnTo>
                  <a:pt x="5121094" y="4101783"/>
                </a:lnTo>
                <a:lnTo>
                  <a:pt x="5123754" y="4107180"/>
                </a:lnTo>
                <a:lnTo>
                  <a:pt x="5126710" y="4112578"/>
                </a:lnTo>
                <a:lnTo>
                  <a:pt x="5129961" y="4117975"/>
                </a:lnTo>
                <a:lnTo>
                  <a:pt x="5133508" y="4122738"/>
                </a:lnTo>
                <a:lnTo>
                  <a:pt x="5137646" y="4127818"/>
                </a:lnTo>
                <a:lnTo>
                  <a:pt x="5141488" y="4132580"/>
                </a:lnTo>
                <a:lnTo>
                  <a:pt x="5146218" y="4137343"/>
                </a:lnTo>
                <a:lnTo>
                  <a:pt x="5870075" y="4860925"/>
                </a:lnTo>
                <a:lnTo>
                  <a:pt x="5874509" y="4865688"/>
                </a:lnTo>
                <a:lnTo>
                  <a:pt x="5878646" y="4870768"/>
                </a:lnTo>
                <a:lnTo>
                  <a:pt x="5882489" y="4875848"/>
                </a:lnTo>
                <a:lnTo>
                  <a:pt x="5886036" y="4880928"/>
                </a:lnTo>
                <a:lnTo>
                  <a:pt x="5889287" y="4885690"/>
                </a:lnTo>
                <a:lnTo>
                  <a:pt x="5892243" y="4891088"/>
                </a:lnTo>
                <a:lnTo>
                  <a:pt x="5895199" y="4897120"/>
                </a:lnTo>
                <a:lnTo>
                  <a:pt x="5897268" y="4902518"/>
                </a:lnTo>
                <a:lnTo>
                  <a:pt x="5899336" y="4908233"/>
                </a:lnTo>
                <a:lnTo>
                  <a:pt x="5901701" y="4913948"/>
                </a:lnTo>
                <a:lnTo>
                  <a:pt x="5902883" y="4919663"/>
                </a:lnTo>
                <a:lnTo>
                  <a:pt x="5904066" y="4925695"/>
                </a:lnTo>
                <a:lnTo>
                  <a:pt x="5905248" y="4931410"/>
                </a:lnTo>
                <a:cubicBezTo>
                  <a:pt x="5905445" y="4933421"/>
                  <a:pt x="5905643" y="4935432"/>
                  <a:pt x="5905840" y="4937443"/>
                </a:cubicBezTo>
                <a:cubicBezTo>
                  <a:pt x="5905938" y="4939454"/>
                  <a:pt x="5906037" y="4941464"/>
                  <a:pt x="5906135" y="4943475"/>
                </a:cubicBezTo>
                <a:lnTo>
                  <a:pt x="5906726" y="4949508"/>
                </a:lnTo>
                <a:lnTo>
                  <a:pt x="5906135" y="4955223"/>
                </a:lnTo>
                <a:cubicBezTo>
                  <a:pt x="5906037" y="4957234"/>
                  <a:pt x="5905938" y="4959244"/>
                  <a:pt x="5905840" y="4961255"/>
                </a:cubicBezTo>
                <a:cubicBezTo>
                  <a:pt x="5905643" y="4963266"/>
                  <a:pt x="5905445" y="4965277"/>
                  <a:pt x="5905248" y="4967288"/>
                </a:cubicBezTo>
                <a:lnTo>
                  <a:pt x="5904066" y="4973003"/>
                </a:lnTo>
                <a:lnTo>
                  <a:pt x="5902883" y="4979035"/>
                </a:lnTo>
                <a:lnTo>
                  <a:pt x="5901701" y="4985068"/>
                </a:lnTo>
                <a:lnTo>
                  <a:pt x="5899336" y="4990783"/>
                </a:lnTo>
                <a:lnTo>
                  <a:pt x="5897268" y="4996180"/>
                </a:lnTo>
                <a:lnTo>
                  <a:pt x="5895199" y="5001895"/>
                </a:lnTo>
                <a:lnTo>
                  <a:pt x="5892243" y="5007293"/>
                </a:lnTo>
                <a:lnTo>
                  <a:pt x="5889287" y="5012690"/>
                </a:lnTo>
                <a:lnTo>
                  <a:pt x="5886036" y="5018088"/>
                </a:lnTo>
                <a:lnTo>
                  <a:pt x="5882489" y="5023168"/>
                </a:lnTo>
                <a:lnTo>
                  <a:pt x="5878646" y="5028248"/>
                </a:lnTo>
                <a:lnTo>
                  <a:pt x="5874509" y="5032693"/>
                </a:lnTo>
                <a:lnTo>
                  <a:pt x="5870075" y="5037455"/>
                </a:lnTo>
                <a:lnTo>
                  <a:pt x="5865346" y="5041900"/>
                </a:lnTo>
                <a:lnTo>
                  <a:pt x="5860617" y="5046028"/>
                </a:lnTo>
                <a:lnTo>
                  <a:pt x="5855592" y="5050155"/>
                </a:lnTo>
                <a:lnTo>
                  <a:pt x="5850567" y="5053648"/>
                </a:lnTo>
                <a:lnTo>
                  <a:pt x="5845247" y="5056823"/>
                </a:lnTo>
                <a:lnTo>
                  <a:pt x="5839926" y="5059680"/>
                </a:lnTo>
                <a:lnTo>
                  <a:pt x="5834311" y="5062538"/>
                </a:lnTo>
                <a:lnTo>
                  <a:pt x="5828695" y="5064760"/>
                </a:lnTo>
                <a:lnTo>
                  <a:pt x="5823375" y="5066983"/>
                </a:lnTo>
                <a:lnTo>
                  <a:pt x="5817463" y="5069205"/>
                </a:lnTo>
                <a:lnTo>
                  <a:pt x="5811552" y="5070475"/>
                </a:lnTo>
                <a:lnTo>
                  <a:pt x="5805640" y="5071428"/>
                </a:lnTo>
                <a:lnTo>
                  <a:pt x="5800024" y="5072698"/>
                </a:lnTo>
                <a:lnTo>
                  <a:pt x="5793817" y="5073333"/>
                </a:lnTo>
                <a:lnTo>
                  <a:pt x="5787610" y="5073650"/>
                </a:lnTo>
                <a:lnTo>
                  <a:pt x="5781994" y="5073968"/>
                </a:lnTo>
                <a:lnTo>
                  <a:pt x="5775787" y="5073650"/>
                </a:lnTo>
                <a:lnTo>
                  <a:pt x="5770171" y="5073333"/>
                </a:lnTo>
                <a:lnTo>
                  <a:pt x="5763965" y="5072698"/>
                </a:lnTo>
                <a:lnTo>
                  <a:pt x="5758349" y="5071428"/>
                </a:lnTo>
                <a:lnTo>
                  <a:pt x="5752141" y="5070475"/>
                </a:lnTo>
                <a:lnTo>
                  <a:pt x="5746526" y="5069205"/>
                </a:lnTo>
                <a:lnTo>
                  <a:pt x="5740614" y="5066983"/>
                </a:lnTo>
                <a:lnTo>
                  <a:pt x="5734998" y="5064760"/>
                </a:lnTo>
                <a:lnTo>
                  <a:pt x="5729382" y="5062538"/>
                </a:lnTo>
                <a:lnTo>
                  <a:pt x="5723767" y="5059680"/>
                </a:lnTo>
                <a:lnTo>
                  <a:pt x="5718446" y="5056823"/>
                </a:lnTo>
                <a:lnTo>
                  <a:pt x="5713421" y="5053648"/>
                </a:lnTo>
                <a:lnTo>
                  <a:pt x="5708396" y="5050155"/>
                </a:lnTo>
                <a:lnTo>
                  <a:pt x="5703372" y="5046028"/>
                </a:lnTo>
                <a:lnTo>
                  <a:pt x="5698347" y="5041900"/>
                </a:lnTo>
                <a:lnTo>
                  <a:pt x="5693618" y="5037455"/>
                </a:lnTo>
                <a:lnTo>
                  <a:pt x="5598148" y="4941888"/>
                </a:lnTo>
                <a:lnTo>
                  <a:pt x="5490560" y="4834573"/>
                </a:lnTo>
                <a:lnTo>
                  <a:pt x="5485830" y="4830128"/>
                </a:lnTo>
                <a:lnTo>
                  <a:pt x="5481397" y="4826000"/>
                </a:lnTo>
                <a:lnTo>
                  <a:pt x="5476372" y="4821873"/>
                </a:lnTo>
                <a:lnTo>
                  <a:pt x="5471348" y="4818380"/>
                </a:lnTo>
                <a:lnTo>
                  <a:pt x="5465732" y="4815205"/>
                </a:lnTo>
                <a:lnTo>
                  <a:pt x="5460411" y="4812348"/>
                </a:lnTo>
                <a:lnTo>
                  <a:pt x="5455091" y="4809173"/>
                </a:lnTo>
                <a:lnTo>
                  <a:pt x="5449475" y="4807268"/>
                </a:lnTo>
                <a:lnTo>
                  <a:pt x="5443563" y="4805045"/>
                </a:lnTo>
                <a:lnTo>
                  <a:pt x="5437948" y="4802823"/>
                </a:lnTo>
                <a:lnTo>
                  <a:pt x="5432036" y="4801553"/>
                </a:lnTo>
                <a:lnTo>
                  <a:pt x="5426420" y="4800283"/>
                </a:lnTo>
                <a:lnTo>
                  <a:pt x="5420509" y="4799330"/>
                </a:lnTo>
                <a:lnTo>
                  <a:pt x="5414597" y="4798695"/>
                </a:lnTo>
                <a:lnTo>
                  <a:pt x="5408391" y="4798060"/>
                </a:lnTo>
                <a:lnTo>
                  <a:pt x="5402775" y="4797743"/>
                </a:lnTo>
                <a:lnTo>
                  <a:pt x="5396568" y="4798060"/>
                </a:lnTo>
                <a:lnTo>
                  <a:pt x="5390361" y="4798695"/>
                </a:lnTo>
                <a:lnTo>
                  <a:pt x="5384745" y="4799330"/>
                </a:lnTo>
                <a:lnTo>
                  <a:pt x="5378538" y="4800283"/>
                </a:lnTo>
                <a:lnTo>
                  <a:pt x="5372922" y="4801553"/>
                </a:lnTo>
                <a:lnTo>
                  <a:pt x="5367010" y="4802823"/>
                </a:lnTo>
                <a:lnTo>
                  <a:pt x="5361394" y="4805045"/>
                </a:lnTo>
                <a:lnTo>
                  <a:pt x="5355483" y="4807268"/>
                </a:lnTo>
                <a:lnTo>
                  <a:pt x="5350163" y="4809173"/>
                </a:lnTo>
                <a:lnTo>
                  <a:pt x="5344547" y="4812348"/>
                </a:lnTo>
                <a:lnTo>
                  <a:pt x="5338931" y="4815205"/>
                </a:lnTo>
                <a:lnTo>
                  <a:pt x="5333906" y="4818380"/>
                </a:lnTo>
                <a:lnTo>
                  <a:pt x="5328881" y="4821873"/>
                </a:lnTo>
                <a:lnTo>
                  <a:pt x="5323857" y="4826000"/>
                </a:lnTo>
                <a:lnTo>
                  <a:pt x="5318832" y="4830128"/>
                </a:lnTo>
                <a:lnTo>
                  <a:pt x="5314398" y="4834573"/>
                </a:lnTo>
                <a:lnTo>
                  <a:pt x="5307305" y="4841875"/>
                </a:lnTo>
                <a:lnTo>
                  <a:pt x="5301393" y="4849813"/>
                </a:lnTo>
                <a:lnTo>
                  <a:pt x="5295482" y="4858068"/>
                </a:lnTo>
                <a:lnTo>
                  <a:pt x="5291048" y="4867275"/>
                </a:lnTo>
                <a:lnTo>
                  <a:pt x="5286910" y="4875848"/>
                </a:lnTo>
                <a:lnTo>
                  <a:pt x="5283659" y="4885055"/>
                </a:lnTo>
                <a:lnTo>
                  <a:pt x="5281294" y="4894580"/>
                </a:lnTo>
                <a:lnTo>
                  <a:pt x="5279521" y="4903788"/>
                </a:lnTo>
                <a:lnTo>
                  <a:pt x="5278339" y="4913630"/>
                </a:lnTo>
                <a:lnTo>
                  <a:pt x="5278339" y="4923155"/>
                </a:lnTo>
                <a:cubicBezTo>
                  <a:pt x="5278437" y="4926436"/>
                  <a:pt x="5278536" y="4929717"/>
                  <a:pt x="5278634" y="4932998"/>
                </a:cubicBezTo>
                <a:lnTo>
                  <a:pt x="5279816" y="4942205"/>
                </a:lnTo>
                <a:lnTo>
                  <a:pt x="5281885" y="4952048"/>
                </a:lnTo>
                <a:lnTo>
                  <a:pt x="5284546" y="4960938"/>
                </a:lnTo>
                <a:lnTo>
                  <a:pt x="5288092" y="4970145"/>
                </a:lnTo>
                <a:lnTo>
                  <a:pt x="5291935" y="4979353"/>
                </a:lnTo>
                <a:lnTo>
                  <a:pt x="5583665" y="5270500"/>
                </a:lnTo>
                <a:lnTo>
                  <a:pt x="5588098" y="5275263"/>
                </a:lnTo>
                <a:lnTo>
                  <a:pt x="5592237" y="5280343"/>
                </a:lnTo>
                <a:lnTo>
                  <a:pt x="5595784" y="5284788"/>
                </a:lnTo>
                <a:lnTo>
                  <a:pt x="5599626" y="5290185"/>
                </a:lnTo>
                <a:lnTo>
                  <a:pt x="5602582" y="5295265"/>
                </a:lnTo>
                <a:lnTo>
                  <a:pt x="5605833" y="5300663"/>
                </a:lnTo>
                <a:lnTo>
                  <a:pt x="5608493" y="5306060"/>
                </a:lnTo>
                <a:lnTo>
                  <a:pt x="5610857" y="5311775"/>
                </a:lnTo>
                <a:lnTo>
                  <a:pt x="5613222" y="5317490"/>
                </a:lnTo>
                <a:lnTo>
                  <a:pt x="5614996" y="5323523"/>
                </a:lnTo>
                <a:lnTo>
                  <a:pt x="5616474" y="5329238"/>
                </a:lnTo>
                <a:lnTo>
                  <a:pt x="5617656" y="5334953"/>
                </a:lnTo>
                <a:lnTo>
                  <a:pt x="5618838" y="5340985"/>
                </a:lnTo>
                <a:lnTo>
                  <a:pt x="5619725" y="5346700"/>
                </a:lnTo>
                <a:cubicBezTo>
                  <a:pt x="5619824" y="5348711"/>
                  <a:pt x="5619922" y="5350722"/>
                  <a:pt x="5620021" y="5352733"/>
                </a:cubicBezTo>
                <a:lnTo>
                  <a:pt x="5620021" y="5359083"/>
                </a:lnTo>
                <a:lnTo>
                  <a:pt x="5620021" y="5364798"/>
                </a:lnTo>
                <a:cubicBezTo>
                  <a:pt x="5619922" y="5366809"/>
                  <a:pt x="5619824" y="5368819"/>
                  <a:pt x="5619725" y="5370830"/>
                </a:cubicBezTo>
                <a:lnTo>
                  <a:pt x="5618838" y="5376545"/>
                </a:lnTo>
                <a:lnTo>
                  <a:pt x="5617656" y="5382578"/>
                </a:lnTo>
                <a:lnTo>
                  <a:pt x="5616474" y="5388293"/>
                </a:lnTo>
                <a:lnTo>
                  <a:pt x="5614996" y="5394008"/>
                </a:lnTo>
                <a:lnTo>
                  <a:pt x="5613222" y="5400040"/>
                </a:lnTo>
                <a:lnTo>
                  <a:pt x="5610857" y="5405755"/>
                </a:lnTo>
                <a:lnTo>
                  <a:pt x="5608493" y="5411470"/>
                </a:lnTo>
                <a:lnTo>
                  <a:pt x="5605833" y="5416868"/>
                </a:lnTo>
                <a:lnTo>
                  <a:pt x="5602582" y="5422265"/>
                </a:lnTo>
                <a:lnTo>
                  <a:pt x="5599626" y="5427663"/>
                </a:lnTo>
                <a:lnTo>
                  <a:pt x="5595784" y="5432743"/>
                </a:lnTo>
                <a:lnTo>
                  <a:pt x="5592237" y="5437505"/>
                </a:lnTo>
                <a:lnTo>
                  <a:pt x="5588098" y="5442268"/>
                </a:lnTo>
                <a:lnTo>
                  <a:pt x="5583665" y="5447030"/>
                </a:lnTo>
                <a:lnTo>
                  <a:pt x="5578936" y="5451158"/>
                </a:lnTo>
                <a:lnTo>
                  <a:pt x="5573911" y="5455603"/>
                </a:lnTo>
                <a:lnTo>
                  <a:pt x="5569182" y="5459095"/>
                </a:lnTo>
                <a:lnTo>
                  <a:pt x="5563862" y="5462905"/>
                </a:lnTo>
                <a:lnTo>
                  <a:pt x="5558837" y="5466080"/>
                </a:lnTo>
                <a:lnTo>
                  <a:pt x="5553517" y="5469255"/>
                </a:lnTo>
                <a:lnTo>
                  <a:pt x="5548196" y="5471795"/>
                </a:lnTo>
                <a:lnTo>
                  <a:pt x="5542285" y="5474335"/>
                </a:lnTo>
                <a:lnTo>
                  <a:pt x="5536964" y="5476558"/>
                </a:lnTo>
                <a:lnTo>
                  <a:pt x="5531348" y="5478145"/>
                </a:lnTo>
                <a:lnTo>
                  <a:pt x="5525437" y="5479733"/>
                </a:lnTo>
                <a:lnTo>
                  <a:pt x="5519230" y="5481003"/>
                </a:lnTo>
                <a:lnTo>
                  <a:pt x="5513614" y="5482273"/>
                </a:lnTo>
                <a:lnTo>
                  <a:pt x="5507999" y="5482908"/>
                </a:lnTo>
                <a:lnTo>
                  <a:pt x="5501791" y="5483225"/>
                </a:lnTo>
                <a:lnTo>
                  <a:pt x="5495585" y="5483543"/>
                </a:lnTo>
                <a:lnTo>
                  <a:pt x="6873545" y="6858000"/>
                </a:lnTo>
                <a:lnTo>
                  <a:pt x="8071474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="" xmlns:a16="http://schemas.microsoft.com/office/drawing/2014/main" id="{ABFCEA73-BFF9-43A4-9CE6-B01E78C5A3EF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58225" y="0"/>
            <a:ext cx="6489101" cy="6858000"/>
          </a:xfrm>
          <a:custGeom>
            <a:avLst/>
            <a:gdLst>
              <a:gd name="connsiteX0" fmla="*/ 1075853 w 6489101"/>
              <a:gd name="connsiteY0" fmla="*/ 0 h 6858000"/>
              <a:gd name="connsiteX1" fmla="*/ 644330 w 6489101"/>
              <a:gd name="connsiteY1" fmla="*/ 0 h 6858000"/>
              <a:gd name="connsiteX2" fmla="*/ 1745304 w 6489101"/>
              <a:gd name="connsiteY2" fmla="*/ 1101091 h 6858000"/>
              <a:gd name="connsiteX3" fmla="*/ 1750034 w 6489101"/>
              <a:gd name="connsiteY3" fmla="*/ 1105854 h 6858000"/>
              <a:gd name="connsiteX4" fmla="*/ 1753876 w 6489101"/>
              <a:gd name="connsiteY4" fmla="*/ 1110615 h 6858000"/>
              <a:gd name="connsiteX5" fmla="*/ 1758014 w 6489101"/>
              <a:gd name="connsiteY5" fmla="*/ 1115696 h 6858000"/>
              <a:gd name="connsiteX6" fmla="*/ 1761560 w 6489101"/>
              <a:gd name="connsiteY6" fmla="*/ 1120776 h 6858000"/>
              <a:gd name="connsiteX7" fmla="*/ 1764812 w 6489101"/>
              <a:gd name="connsiteY7" fmla="*/ 1126174 h 6858000"/>
              <a:gd name="connsiteX8" fmla="*/ 1767472 w 6489101"/>
              <a:gd name="connsiteY8" fmla="*/ 1131570 h 6858000"/>
              <a:gd name="connsiteX9" fmla="*/ 1770427 w 6489101"/>
              <a:gd name="connsiteY9" fmla="*/ 1136968 h 6858000"/>
              <a:gd name="connsiteX10" fmla="*/ 1773087 w 6489101"/>
              <a:gd name="connsiteY10" fmla="*/ 1142366 h 6858000"/>
              <a:gd name="connsiteX11" fmla="*/ 1775156 w 6489101"/>
              <a:gd name="connsiteY11" fmla="*/ 1148081 h 6858000"/>
              <a:gd name="connsiteX12" fmla="*/ 1776930 w 6489101"/>
              <a:gd name="connsiteY12" fmla="*/ 1153796 h 6858000"/>
              <a:gd name="connsiteX13" fmla="*/ 1778408 w 6489101"/>
              <a:gd name="connsiteY13" fmla="*/ 1159829 h 6858000"/>
              <a:gd name="connsiteX14" fmla="*/ 1779885 w 6489101"/>
              <a:gd name="connsiteY14" fmla="*/ 1165544 h 6858000"/>
              <a:gd name="connsiteX15" fmla="*/ 1780772 w 6489101"/>
              <a:gd name="connsiteY15" fmla="*/ 1171893 h 6858000"/>
              <a:gd name="connsiteX16" fmla="*/ 1781659 w 6489101"/>
              <a:gd name="connsiteY16" fmla="*/ 1177608 h 6858000"/>
              <a:gd name="connsiteX17" fmla="*/ 1781954 w 6489101"/>
              <a:gd name="connsiteY17" fmla="*/ 1183641 h 6858000"/>
              <a:gd name="connsiteX18" fmla="*/ 1781954 w 6489101"/>
              <a:gd name="connsiteY18" fmla="*/ 1189356 h 6858000"/>
              <a:gd name="connsiteX19" fmla="*/ 1781954 w 6489101"/>
              <a:gd name="connsiteY19" fmla="*/ 1195388 h 6858000"/>
              <a:gd name="connsiteX20" fmla="*/ 1781659 w 6489101"/>
              <a:gd name="connsiteY20" fmla="*/ 1201739 h 6858000"/>
              <a:gd name="connsiteX21" fmla="*/ 1780772 w 6489101"/>
              <a:gd name="connsiteY21" fmla="*/ 1207454 h 6858000"/>
              <a:gd name="connsiteX22" fmla="*/ 1779885 w 6489101"/>
              <a:gd name="connsiteY22" fmla="*/ 1213486 h 6858000"/>
              <a:gd name="connsiteX23" fmla="*/ 1778408 w 6489101"/>
              <a:gd name="connsiteY23" fmla="*/ 1219200 h 6858000"/>
              <a:gd name="connsiteX24" fmla="*/ 1776930 w 6489101"/>
              <a:gd name="connsiteY24" fmla="*/ 1225233 h 6858000"/>
              <a:gd name="connsiteX25" fmla="*/ 1775156 w 6489101"/>
              <a:gd name="connsiteY25" fmla="*/ 1230949 h 6858000"/>
              <a:gd name="connsiteX26" fmla="*/ 1773087 w 6489101"/>
              <a:gd name="connsiteY26" fmla="*/ 1236346 h 6858000"/>
              <a:gd name="connsiteX27" fmla="*/ 1770427 w 6489101"/>
              <a:gd name="connsiteY27" fmla="*/ 1242061 h 6858000"/>
              <a:gd name="connsiteX28" fmla="*/ 1767472 w 6489101"/>
              <a:gd name="connsiteY28" fmla="*/ 1247459 h 6858000"/>
              <a:gd name="connsiteX29" fmla="*/ 1764812 w 6489101"/>
              <a:gd name="connsiteY29" fmla="*/ 1252855 h 6858000"/>
              <a:gd name="connsiteX30" fmla="*/ 1761560 w 6489101"/>
              <a:gd name="connsiteY30" fmla="*/ 1258254 h 6858000"/>
              <a:gd name="connsiteX31" fmla="*/ 1758014 w 6489101"/>
              <a:gd name="connsiteY31" fmla="*/ 1263333 h 6858000"/>
              <a:gd name="connsiteX32" fmla="*/ 1753876 w 6489101"/>
              <a:gd name="connsiteY32" fmla="*/ 1268413 h 6858000"/>
              <a:gd name="connsiteX33" fmla="*/ 1750034 w 6489101"/>
              <a:gd name="connsiteY33" fmla="*/ 1273494 h 6858000"/>
              <a:gd name="connsiteX34" fmla="*/ 1745304 w 6489101"/>
              <a:gd name="connsiteY34" fmla="*/ 1278255 h 6858000"/>
              <a:gd name="connsiteX35" fmla="*/ 1740575 w 6489101"/>
              <a:gd name="connsiteY35" fmla="*/ 1282384 h 6858000"/>
              <a:gd name="connsiteX36" fmla="*/ 1736142 w 6489101"/>
              <a:gd name="connsiteY36" fmla="*/ 1286510 h 6858000"/>
              <a:gd name="connsiteX37" fmla="*/ 1731117 w 6489101"/>
              <a:gd name="connsiteY37" fmla="*/ 1290321 h 6858000"/>
              <a:gd name="connsiteX38" fmla="*/ 1726093 w 6489101"/>
              <a:gd name="connsiteY38" fmla="*/ 1293814 h 6858000"/>
              <a:gd name="connsiteX39" fmla="*/ 1720477 w 6489101"/>
              <a:gd name="connsiteY39" fmla="*/ 1297306 h 6858000"/>
              <a:gd name="connsiteX40" fmla="*/ 1715157 w 6489101"/>
              <a:gd name="connsiteY40" fmla="*/ 1300481 h 6858000"/>
              <a:gd name="connsiteX41" fmla="*/ 1709837 w 6489101"/>
              <a:gd name="connsiteY41" fmla="*/ 1303021 h 6858000"/>
              <a:gd name="connsiteX42" fmla="*/ 1703926 w 6489101"/>
              <a:gd name="connsiteY42" fmla="*/ 1305560 h 6858000"/>
              <a:gd name="connsiteX43" fmla="*/ 1698310 w 6489101"/>
              <a:gd name="connsiteY43" fmla="*/ 1307465 h 6858000"/>
              <a:gd name="connsiteX44" fmla="*/ 1692398 w 6489101"/>
              <a:gd name="connsiteY44" fmla="*/ 1309371 h 6858000"/>
              <a:gd name="connsiteX45" fmla="*/ 1686783 w 6489101"/>
              <a:gd name="connsiteY45" fmla="*/ 1311275 h 6858000"/>
              <a:gd name="connsiteX46" fmla="*/ 1681167 w 6489101"/>
              <a:gd name="connsiteY46" fmla="*/ 1312228 h 6858000"/>
              <a:gd name="connsiteX47" fmla="*/ 1674960 w 6489101"/>
              <a:gd name="connsiteY47" fmla="*/ 1313180 h 6858000"/>
              <a:gd name="connsiteX48" fmla="*/ 1668754 w 6489101"/>
              <a:gd name="connsiteY48" fmla="*/ 1314133 h 6858000"/>
              <a:gd name="connsiteX49" fmla="*/ 1663138 w 6489101"/>
              <a:gd name="connsiteY49" fmla="*/ 1314450 h 6858000"/>
              <a:gd name="connsiteX50" fmla="*/ 1656931 w 6489101"/>
              <a:gd name="connsiteY50" fmla="*/ 1314769 h 6858000"/>
              <a:gd name="connsiteX51" fmla="*/ 1651020 w 6489101"/>
              <a:gd name="connsiteY51" fmla="*/ 1314450 h 6858000"/>
              <a:gd name="connsiteX52" fmla="*/ 1645108 w 6489101"/>
              <a:gd name="connsiteY52" fmla="*/ 1314133 h 6858000"/>
              <a:gd name="connsiteX53" fmla="*/ 1638902 w 6489101"/>
              <a:gd name="connsiteY53" fmla="*/ 1313180 h 6858000"/>
              <a:gd name="connsiteX54" fmla="*/ 1633286 w 6489101"/>
              <a:gd name="connsiteY54" fmla="*/ 1312228 h 6858000"/>
              <a:gd name="connsiteX55" fmla="*/ 1627079 w 6489101"/>
              <a:gd name="connsiteY55" fmla="*/ 1311275 h 6858000"/>
              <a:gd name="connsiteX56" fmla="*/ 1621463 w 6489101"/>
              <a:gd name="connsiteY56" fmla="*/ 1309371 h 6858000"/>
              <a:gd name="connsiteX57" fmla="*/ 1615552 w 6489101"/>
              <a:gd name="connsiteY57" fmla="*/ 1307465 h 6858000"/>
              <a:gd name="connsiteX58" fmla="*/ 1609936 w 6489101"/>
              <a:gd name="connsiteY58" fmla="*/ 1305560 h 6858000"/>
              <a:gd name="connsiteX59" fmla="*/ 1604320 w 6489101"/>
              <a:gd name="connsiteY59" fmla="*/ 1303021 h 6858000"/>
              <a:gd name="connsiteX60" fmla="*/ 1598705 w 6489101"/>
              <a:gd name="connsiteY60" fmla="*/ 1300481 h 6858000"/>
              <a:gd name="connsiteX61" fmla="*/ 1593385 w 6489101"/>
              <a:gd name="connsiteY61" fmla="*/ 1297306 h 6858000"/>
              <a:gd name="connsiteX62" fmla="*/ 1588360 w 6489101"/>
              <a:gd name="connsiteY62" fmla="*/ 1293814 h 6858000"/>
              <a:gd name="connsiteX63" fmla="*/ 1583040 w 6489101"/>
              <a:gd name="connsiteY63" fmla="*/ 1290321 h 6858000"/>
              <a:gd name="connsiteX64" fmla="*/ 1578015 w 6489101"/>
              <a:gd name="connsiteY64" fmla="*/ 1286510 h 6858000"/>
              <a:gd name="connsiteX65" fmla="*/ 1573286 w 6489101"/>
              <a:gd name="connsiteY65" fmla="*/ 1282384 h 6858000"/>
              <a:gd name="connsiteX66" fmla="*/ 1568557 w 6489101"/>
              <a:gd name="connsiteY66" fmla="*/ 1278255 h 6858000"/>
              <a:gd name="connsiteX67" fmla="*/ 290540 w 6489101"/>
              <a:gd name="connsiteY67" fmla="*/ 0 h 6858000"/>
              <a:gd name="connsiteX68" fmla="*/ 0 w 6489101"/>
              <a:gd name="connsiteY68" fmla="*/ 0 h 6858000"/>
              <a:gd name="connsiteX69" fmla="*/ 0 w 6489101"/>
              <a:gd name="connsiteY69" fmla="*/ 6858000 h 6858000"/>
              <a:gd name="connsiteX70" fmla="*/ 6489101 w 6489101"/>
              <a:gd name="connsiteY70" fmla="*/ 6858000 h 6858000"/>
              <a:gd name="connsiteX71" fmla="*/ 1481070 w 6489101"/>
              <a:gd name="connsiteY71" fmla="*/ 1828166 h 6858000"/>
              <a:gd name="connsiteX72" fmla="*/ 1476637 w 6489101"/>
              <a:gd name="connsiteY72" fmla="*/ 1823404 h 6858000"/>
              <a:gd name="connsiteX73" fmla="*/ 1472204 w 6489101"/>
              <a:gd name="connsiteY73" fmla="*/ 1818640 h 6858000"/>
              <a:gd name="connsiteX74" fmla="*/ 1468657 w 6489101"/>
              <a:gd name="connsiteY74" fmla="*/ 1814195 h 6858000"/>
              <a:gd name="connsiteX75" fmla="*/ 1465110 w 6489101"/>
              <a:gd name="connsiteY75" fmla="*/ 1808799 h 6858000"/>
              <a:gd name="connsiteX76" fmla="*/ 1461859 w 6489101"/>
              <a:gd name="connsiteY76" fmla="*/ 1803718 h 6858000"/>
              <a:gd name="connsiteX77" fmla="*/ 1459199 w 6489101"/>
              <a:gd name="connsiteY77" fmla="*/ 1798321 h 6858000"/>
              <a:gd name="connsiteX78" fmla="*/ 1456243 w 6489101"/>
              <a:gd name="connsiteY78" fmla="*/ 1792924 h 6858000"/>
              <a:gd name="connsiteX79" fmla="*/ 1453878 w 6489101"/>
              <a:gd name="connsiteY79" fmla="*/ 1787526 h 6858000"/>
              <a:gd name="connsiteX80" fmla="*/ 1451810 w 6489101"/>
              <a:gd name="connsiteY80" fmla="*/ 1781811 h 6858000"/>
              <a:gd name="connsiteX81" fmla="*/ 1450036 w 6489101"/>
              <a:gd name="connsiteY81" fmla="*/ 1776095 h 6858000"/>
              <a:gd name="connsiteX82" fmla="*/ 1448263 w 6489101"/>
              <a:gd name="connsiteY82" fmla="*/ 1770380 h 6858000"/>
              <a:gd name="connsiteX83" fmla="*/ 1447081 w 6489101"/>
              <a:gd name="connsiteY83" fmla="*/ 1764665 h 6858000"/>
              <a:gd name="connsiteX84" fmla="*/ 1446194 w 6489101"/>
              <a:gd name="connsiteY84" fmla="*/ 1758634 h 6858000"/>
              <a:gd name="connsiteX85" fmla="*/ 1445307 w 6489101"/>
              <a:gd name="connsiteY85" fmla="*/ 1752919 h 6858000"/>
              <a:gd name="connsiteX86" fmla="*/ 1445012 w 6489101"/>
              <a:gd name="connsiteY86" fmla="*/ 1746885 h 6858000"/>
              <a:gd name="connsiteX87" fmla="*/ 1445012 w 6489101"/>
              <a:gd name="connsiteY87" fmla="*/ 1741170 h 6858000"/>
              <a:gd name="connsiteX88" fmla="*/ 1445012 w 6489101"/>
              <a:gd name="connsiteY88" fmla="*/ 1735139 h 6858000"/>
              <a:gd name="connsiteX89" fmla="*/ 1445307 w 6489101"/>
              <a:gd name="connsiteY89" fmla="*/ 1729424 h 6858000"/>
              <a:gd name="connsiteX90" fmla="*/ 1446194 w 6489101"/>
              <a:gd name="connsiteY90" fmla="*/ 1723074 h 6858000"/>
              <a:gd name="connsiteX91" fmla="*/ 1447081 w 6489101"/>
              <a:gd name="connsiteY91" fmla="*/ 1717358 h 6858000"/>
              <a:gd name="connsiteX92" fmla="*/ 1448263 w 6489101"/>
              <a:gd name="connsiteY92" fmla="*/ 1711643 h 6858000"/>
              <a:gd name="connsiteX93" fmla="*/ 1450036 w 6489101"/>
              <a:gd name="connsiteY93" fmla="*/ 1705929 h 6858000"/>
              <a:gd name="connsiteX94" fmla="*/ 1451810 w 6489101"/>
              <a:gd name="connsiteY94" fmla="*/ 1700214 h 6858000"/>
              <a:gd name="connsiteX95" fmla="*/ 1453878 w 6489101"/>
              <a:gd name="connsiteY95" fmla="*/ 1694816 h 6858000"/>
              <a:gd name="connsiteX96" fmla="*/ 1456243 w 6489101"/>
              <a:gd name="connsiteY96" fmla="*/ 1689101 h 6858000"/>
              <a:gd name="connsiteX97" fmla="*/ 1459199 w 6489101"/>
              <a:gd name="connsiteY97" fmla="*/ 1683703 h 6858000"/>
              <a:gd name="connsiteX98" fmla="*/ 1461859 w 6489101"/>
              <a:gd name="connsiteY98" fmla="*/ 1678305 h 6858000"/>
              <a:gd name="connsiteX99" fmla="*/ 1465110 w 6489101"/>
              <a:gd name="connsiteY99" fmla="*/ 1673226 h 6858000"/>
              <a:gd name="connsiteX100" fmla="*/ 1468657 w 6489101"/>
              <a:gd name="connsiteY100" fmla="*/ 1668145 h 6858000"/>
              <a:gd name="connsiteX101" fmla="*/ 1472204 w 6489101"/>
              <a:gd name="connsiteY101" fmla="*/ 1663066 h 6858000"/>
              <a:gd name="connsiteX102" fmla="*/ 1476637 w 6489101"/>
              <a:gd name="connsiteY102" fmla="*/ 1658621 h 6858000"/>
              <a:gd name="connsiteX103" fmla="*/ 1481070 w 6489101"/>
              <a:gd name="connsiteY103" fmla="*/ 1653859 h 6858000"/>
              <a:gd name="connsiteX104" fmla="*/ 1485504 w 6489101"/>
              <a:gd name="connsiteY104" fmla="*/ 1649414 h 6858000"/>
              <a:gd name="connsiteX105" fmla="*/ 1490233 w 6489101"/>
              <a:gd name="connsiteY105" fmla="*/ 1645603 h 6858000"/>
              <a:gd name="connsiteX106" fmla="*/ 1495258 w 6489101"/>
              <a:gd name="connsiteY106" fmla="*/ 1641794 h 6858000"/>
              <a:gd name="connsiteX107" fmla="*/ 1500282 w 6489101"/>
              <a:gd name="connsiteY107" fmla="*/ 1637984 h 6858000"/>
              <a:gd name="connsiteX108" fmla="*/ 1505307 w 6489101"/>
              <a:gd name="connsiteY108" fmla="*/ 1634809 h 6858000"/>
              <a:gd name="connsiteX109" fmla="*/ 1510922 w 6489101"/>
              <a:gd name="connsiteY109" fmla="*/ 1631950 h 6858000"/>
              <a:gd name="connsiteX110" fmla="*/ 1516242 w 6489101"/>
              <a:gd name="connsiteY110" fmla="*/ 1629094 h 6858000"/>
              <a:gd name="connsiteX111" fmla="*/ 1521858 w 6489101"/>
              <a:gd name="connsiteY111" fmla="*/ 1626871 h 6858000"/>
              <a:gd name="connsiteX112" fmla="*/ 1527178 w 6489101"/>
              <a:gd name="connsiteY112" fmla="*/ 1624649 h 6858000"/>
              <a:gd name="connsiteX113" fmla="*/ 1533090 w 6489101"/>
              <a:gd name="connsiteY113" fmla="*/ 1623061 h 6858000"/>
              <a:gd name="connsiteX114" fmla="*/ 1538705 w 6489101"/>
              <a:gd name="connsiteY114" fmla="*/ 1621155 h 6858000"/>
              <a:gd name="connsiteX115" fmla="*/ 1544617 w 6489101"/>
              <a:gd name="connsiteY115" fmla="*/ 1620204 h 6858000"/>
              <a:gd name="connsiteX116" fmla="*/ 1550232 w 6489101"/>
              <a:gd name="connsiteY116" fmla="*/ 1618934 h 6858000"/>
              <a:gd name="connsiteX117" fmla="*/ 1556439 w 6489101"/>
              <a:gd name="connsiteY117" fmla="*/ 1618299 h 6858000"/>
              <a:gd name="connsiteX118" fmla="*/ 1562055 w 6489101"/>
              <a:gd name="connsiteY118" fmla="*/ 1617981 h 6858000"/>
              <a:gd name="connsiteX119" fmla="*/ 1568262 w 6489101"/>
              <a:gd name="connsiteY119" fmla="*/ 1617981 h 6858000"/>
              <a:gd name="connsiteX120" fmla="*/ 1573878 w 6489101"/>
              <a:gd name="connsiteY120" fmla="*/ 1617981 h 6858000"/>
              <a:gd name="connsiteX121" fmla="*/ 1580084 w 6489101"/>
              <a:gd name="connsiteY121" fmla="*/ 1618299 h 6858000"/>
              <a:gd name="connsiteX122" fmla="*/ 1585996 w 6489101"/>
              <a:gd name="connsiteY122" fmla="*/ 1618934 h 6858000"/>
              <a:gd name="connsiteX123" fmla="*/ 1591611 w 6489101"/>
              <a:gd name="connsiteY123" fmla="*/ 1620204 h 6858000"/>
              <a:gd name="connsiteX124" fmla="*/ 1597227 w 6489101"/>
              <a:gd name="connsiteY124" fmla="*/ 1621155 h 6858000"/>
              <a:gd name="connsiteX125" fmla="*/ 1603138 w 6489101"/>
              <a:gd name="connsiteY125" fmla="*/ 1623061 h 6858000"/>
              <a:gd name="connsiteX126" fmla="*/ 1608754 w 6489101"/>
              <a:gd name="connsiteY126" fmla="*/ 1624649 h 6858000"/>
              <a:gd name="connsiteX127" fmla="*/ 1614665 w 6489101"/>
              <a:gd name="connsiteY127" fmla="*/ 1626871 h 6858000"/>
              <a:gd name="connsiteX128" fmla="*/ 1619986 w 6489101"/>
              <a:gd name="connsiteY128" fmla="*/ 1629094 h 6858000"/>
              <a:gd name="connsiteX129" fmla="*/ 1625306 w 6489101"/>
              <a:gd name="connsiteY129" fmla="*/ 1631950 h 6858000"/>
              <a:gd name="connsiteX130" fmla="*/ 1630626 w 6489101"/>
              <a:gd name="connsiteY130" fmla="*/ 1634809 h 6858000"/>
              <a:gd name="connsiteX131" fmla="*/ 1635650 w 6489101"/>
              <a:gd name="connsiteY131" fmla="*/ 1637984 h 6858000"/>
              <a:gd name="connsiteX132" fmla="*/ 1640675 w 6489101"/>
              <a:gd name="connsiteY132" fmla="*/ 1641794 h 6858000"/>
              <a:gd name="connsiteX133" fmla="*/ 1645700 w 6489101"/>
              <a:gd name="connsiteY133" fmla="*/ 1645603 h 6858000"/>
              <a:gd name="connsiteX134" fmla="*/ 1650428 w 6489101"/>
              <a:gd name="connsiteY134" fmla="*/ 1649414 h 6858000"/>
              <a:gd name="connsiteX135" fmla="*/ 1655158 w 6489101"/>
              <a:gd name="connsiteY135" fmla="*/ 1653859 h 6858000"/>
              <a:gd name="connsiteX136" fmla="*/ 2324018 w 6489101"/>
              <a:gd name="connsiteY136" fmla="*/ 2322830 h 6858000"/>
              <a:gd name="connsiteX137" fmla="*/ 2328747 w 6489101"/>
              <a:gd name="connsiteY137" fmla="*/ 2326958 h 6858000"/>
              <a:gd name="connsiteX138" fmla="*/ 2333476 w 6489101"/>
              <a:gd name="connsiteY138" fmla="*/ 2331085 h 6858000"/>
              <a:gd name="connsiteX139" fmla="*/ 2338501 w 6489101"/>
              <a:gd name="connsiteY139" fmla="*/ 2334895 h 6858000"/>
              <a:gd name="connsiteX140" fmla="*/ 2343525 w 6489101"/>
              <a:gd name="connsiteY140" fmla="*/ 2338705 h 6858000"/>
              <a:gd name="connsiteX141" fmla="*/ 2348550 w 6489101"/>
              <a:gd name="connsiteY141" fmla="*/ 2341880 h 6858000"/>
              <a:gd name="connsiteX142" fmla="*/ 2353870 w 6489101"/>
              <a:gd name="connsiteY142" fmla="*/ 2344738 h 6858000"/>
              <a:gd name="connsiteX143" fmla="*/ 2359190 w 6489101"/>
              <a:gd name="connsiteY143" fmla="*/ 2347595 h 6858000"/>
              <a:gd name="connsiteX144" fmla="*/ 2365101 w 6489101"/>
              <a:gd name="connsiteY144" fmla="*/ 2349818 h 6858000"/>
              <a:gd name="connsiteX145" fmla="*/ 2370422 w 6489101"/>
              <a:gd name="connsiteY145" fmla="*/ 2351723 h 6858000"/>
              <a:gd name="connsiteX146" fmla="*/ 2376037 w 6489101"/>
              <a:gd name="connsiteY146" fmla="*/ 2353628 h 6858000"/>
              <a:gd name="connsiteX147" fmla="*/ 2381949 w 6489101"/>
              <a:gd name="connsiteY147" fmla="*/ 2355534 h 6858000"/>
              <a:gd name="connsiteX148" fmla="*/ 2387564 w 6489101"/>
              <a:gd name="connsiteY148" fmla="*/ 2356485 h 6858000"/>
              <a:gd name="connsiteX149" fmla="*/ 2393476 w 6489101"/>
              <a:gd name="connsiteY149" fmla="*/ 2357755 h 6858000"/>
              <a:gd name="connsiteX150" fmla="*/ 2399387 w 6489101"/>
              <a:gd name="connsiteY150" fmla="*/ 2358391 h 6858000"/>
              <a:gd name="connsiteX151" fmla="*/ 2405298 w 6489101"/>
              <a:gd name="connsiteY151" fmla="*/ 2358708 h 6858000"/>
              <a:gd name="connsiteX152" fmla="*/ 2411209 w 6489101"/>
              <a:gd name="connsiteY152" fmla="*/ 2358708 h 6858000"/>
              <a:gd name="connsiteX153" fmla="*/ 2417121 w 6489101"/>
              <a:gd name="connsiteY153" fmla="*/ 2358708 h 6858000"/>
              <a:gd name="connsiteX154" fmla="*/ 2423032 w 6489101"/>
              <a:gd name="connsiteY154" fmla="*/ 2358391 h 6858000"/>
              <a:gd name="connsiteX155" fmla="*/ 2428943 w 6489101"/>
              <a:gd name="connsiteY155" fmla="*/ 2357755 h 6858000"/>
              <a:gd name="connsiteX156" fmla="*/ 2434559 w 6489101"/>
              <a:gd name="connsiteY156" fmla="*/ 2356485 h 6858000"/>
              <a:gd name="connsiteX157" fmla="*/ 2440470 w 6489101"/>
              <a:gd name="connsiteY157" fmla="*/ 2355534 h 6858000"/>
              <a:gd name="connsiteX158" fmla="*/ 2446086 w 6489101"/>
              <a:gd name="connsiteY158" fmla="*/ 2353628 h 6858000"/>
              <a:gd name="connsiteX159" fmla="*/ 2451997 w 6489101"/>
              <a:gd name="connsiteY159" fmla="*/ 2351723 h 6858000"/>
              <a:gd name="connsiteX160" fmla="*/ 2457613 w 6489101"/>
              <a:gd name="connsiteY160" fmla="*/ 2349818 h 6858000"/>
              <a:gd name="connsiteX161" fmla="*/ 2462933 w 6489101"/>
              <a:gd name="connsiteY161" fmla="*/ 2347595 h 6858000"/>
              <a:gd name="connsiteX162" fmla="*/ 2468549 w 6489101"/>
              <a:gd name="connsiteY162" fmla="*/ 2344738 h 6858000"/>
              <a:gd name="connsiteX163" fmla="*/ 2473869 w 6489101"/>
              <a:gd name="connsiteY163" fmla="*/ 2341880 h 6858000"/>
              <a:gd name="connsiteX164" fmla="*/ 2478893 w 6489101"/>
              <a:gd name="connsiteY164" fmla="*/ 2338705 h 6858000"/>
              <a:gd name="connsiteX165" fmla="*/ 2484214 w 6489101"/>
              <a:gd name="connsiteY165" fmla="*/ 2334895 h 6858000"/>
              <a:gd name="connsiteX166" fmla="*/ 2488943 w 6489101"/>
              <a:gd name="connsiteY166" fmla="*/ 2331085 h 6858000"/>
              <a:gd name="connsiteX167" fmla="*/ 2493672 w 6489101"/>
              <a:gd name="connsiteY167" fmla="*/ 2326958 h 6858000"/>
              <a:gd name="connsiteX168" fmla="*/ 2498105 w 6489101"/>
              <a:gd name="connsiteY168" fmla="*/ 2322830 h 6858000"/>
              <a:gd name="connsiteX169" fmla="*/ 2502539 w 6489101"/>
              <a:gd name="connsiteY169" fmla="*/ 2318068 h 6858000"/>
              <a:gd name="connsiteX170" fmla="*/ 2506972 w 6489101"/>
              <a:gd name="connsiteY170" fmla="*/ 2313306 h 6858000"/>
              <a:gd name="connsiteX171" fmla="*/ 2510519 w 6489101"/>
              <a:gd name="connsiteY171" fmla="*/ 2308544 h 6858000"/>
              <a:gd name="connsiteX172" fmla="*/ 2514066 w 6489101"/>
              <a:gd name="connsiteY172" fmla="*/ 2303463 h 6858000"/>
              <a:gd name="connsiteX173" fmla="*/ 2517317 w 6489101"/>
              <a:gd name="connsiteY173" fmla="*/ 2298384 h 6858000"/>
              <a:gd name="connsiteX174" fmla="*/ 2520272 w 6489101"/>
              <a:gd name="connsiteY174" fmla="*/ 2292985 h 6858000"/>
              <a:gd name="connsiteX175" fmla="*/ 2522932 w 6489101"/>
              <a:gd name="connsiteY175" fmla="*/ 2287588 h 6858000"/>
              <a:gd name="connsiteX176" fmla="*/ 2525593 w 6489101"/>
              <a:gd name="connsiteY176" fmla="*/ 2281873 h 6858000"/>
              <a:gd name="connsiteX177" fmla="*/ 2527366 w 6489101"/>
              <a:gd name="connsiteY177" fmla="*/ 2276476 h 6858000"/>
              <a:gd name="connsiteX178" fmla="*/ 2529435 w 6489101"/>
              <a:gd name="connsiteY178" fmla="*/ 2270761 h 6858000"/>
              <a:gd name="connsiteX179" fmla="*/ 2530913 w 6489101"/>
              <a:gd name="connsiteY179" fmla="*/ 2265046 h 6858000"/>
              <a:gd name="connsiteX180" fmla="*/ 2532095 w 6489101"/>
              <a:gd name="connsiteY180" fmla="*/ 2259331 h 6858000"/>
              <a:gd name="connsiteX181" fmla="*/ 2532982 w 6489101"/>
              <a:gd name="connsiteY181" fmla="*/ 2253298 h 6858000"/>
              <a:gd name="connsiteX182" fmla="*/ 2533868 w 6489101"/>
              <a:gd name="connsiteY182" fmla="*/ 2247266 h 6858000"/>
              <a:gd name="connsiteX183" fmla="*/ 2534164 w 6489101"/>
              <a:gd name="connsiteY183" fmla="*/ 2241551 h 6858000"/>
              <a:gd name="connsiteX184" fmla="*/ 2534459 w 6489101"/>
              <a:gd name="connsiteY184" fmla="*/ 2235519 h 6858000"/>
              <a:gd name="connsiteX185" fmla="*/ 2534164 w 6489101"/>
              <a:gd name="connsiteY185" fmla="*/ 2229804 h 6858000"/>
              <a:gd name="connsiteX186" fmla="*/ 2533868 w 6489101"/>
              <a:gd name="connsiteY186" fmla="*/ 2223770 h 6858000"/>
              <a:gd name="connsiteX187" fmla="*/ 2532982 w 6489101"/>
              <a:gd name="connsiteY187" fmla="*/ 2217739 h 6858000"/>
              <a:gd name="connsiteX188" fmla="*/ 2532095 w 6489101"/>
              <a:gd name="connsiteY188" fmla="*/ 2212024 h 6858000"/>
              <a:gd name="connsiteX189" fmla="*/ 2530913 w 6489101"/>
              <a:gd name="connsiteY189" fmla="*/ 2206309 h 6858000"/>
              <a:gd name="connsiteX190" fmla="*/ 2529435 w 6489101"/>
              <a:gd name="connsiteY190" fmla="*/ 2200593 h 6858000"/>
              <a:gd name="connsiteX191" fmla="*/ 2527366 w 6489101"/>
              <a:gd name="connsiteY191" fmla="*/ 2194878 h 6858000"/>
              <a:gd name="connsiteX192" fmla="*/ 2525593 w 6489101"/>
              <a:gd name="connsiteY192" fmla="*/ 2189163 h 6858000"/>
              <a:gd name="connsiteX193" fmla="*/ 2522932 w 6489101"/>
              <a:gd name="connsiteY193" fmla="*/ 2183765 h 6858000"/>
              <a:gd name="connsiteX194" fmla="*/ 2520272 w 6489101"/>
              <a:gd name="connsiteY194" fmla="*/ 2178368 h 6858000"/>
              <a:gd name="connsiteX195" fmla="*/ 2517317 w 6489101"/>
              <a:gd name="connsiteY195" fmla="*/ 2172970 h 6858000"/>
              <a:gd name="connsiteX196" fmla="*/ 2514066 w 6489101"/>
              <a:gd name="connsiteY196" fmla="*/ 2167890 h 6858000"/>
              <a:gd name="connsiteX197" fmla="*/ 2510519 w 6489101"/>
              <a:gd name="connsiteY197" fmla="*/ 2162494 h 6858000"/>
              <a:gd name="connsiteX198" fmla="*/ 2506972 w 6489101"/>
              <a:gd name="connsiteY198" fmla="*/ 2157730 h 6858000"/>
              <a:gd name="connsiteX199" fmla="*/ 2502539 w 6489101"/>
              <a:gd name="connsiteY199" fmla="*/ 2153285 h 6858000"/>
              <a:gd name="connsiteX200" fmla="*/ 2498105 w 6489101"/>
              <a:gd name="connsiteY200" fmla="*/ 2148523 h 6858000"/>
              <a:gd name="connsiteX201" fmla="*/ 2111508 w 6489101"/>
              <a:gd name="connsiteY201" fmla="*/ 1761490 h 6858000"/>
              <a:gd name="connsiteX202" fmla="*/ 1915254 w 6489101"/>
              <a:gd name="connsiteY202" fmla="*/ 1565276 h 6858000"/>
              <a:gd name="connsiteX203" fmla="*/ 1910524 w 6489101"/>
              <a:gd name="connsiteY203" fmla="*/ 1560514 h 6858000"/>
              <a:gd name="connsiteX204" fmla="*/ 1906682 w 6489101"/>
              <a:gd name="connsiteY204" fmla="*/ 1555751 h 6858000"/>
              <a:gd name="connsiteX205" fmla="*/ 1902544 w 6489101"/>
              <a:gd name="connsiteY205" fmla="*/ 1550671 h 6858000"/>
              <a:gd name="connsiteX206" fmla="*/ 1899588 w 6489101"/>
              <a:gd name="connsiteY206" fmla="*/ 1545909 h 6858000"/>
              <a:gd name="connsiteX207" fmla="*/ 1896338 w 6489101"/>
              <a:gd name="connsiteY207" fmla="*/ 1540829 h 6858000"/>
              <a:gd name="connsiteX208" fmla="*/ 1893086 w 6489101"/>
              <a:gd name="connsiteY208" fmla="*/ 1535430 h 6858000"/>
              <a:gd name="connsiteX209" fmla="*/ 1890426 w 6489101"/>
              <a:gd name="connsiteY209" fmla="*/ 1530034 h 6858000"/>
              <a:gd name="connsiteX210" fmla="*/ 1888062 w 6489101"/>
              <a:gd name="connsiteY210" fmla="*/ 1524635 h 6858000"/>
              <a:gd name="connsiteX211" fmla="*/ 1885697 w 6489101"/>
              <a:gd name="connsiteY211" fmla="*/ 1518920 h 6858000"/>
              <a:gd name="connsiteX212" fmla="*/ 1883924 w 6489101"/>
              <a:gd name="connsiteY212" fmla="*/ 1513205 h 6858000"/>
              <a:gd name="connsiteX213" fmla="*/ 1882446 w 6489101"/>
              <a:gd name="connsiteY213" fmla="*/ 1507174 h 6858000"/>
              <a:gd name="connsiteX214" fmla="*/ 1881264 w 6489101"/>
              <a:gd name="connsiteY214" fmla="*/ 1501459 h 6858000"/>
              <a:gd name="connsiteX215" fmla="*/ 1880377 w 6489101"/>
              <a:gd name="connsiteY215" fmla="*/ 1495744 h 6858000"/>
              <a:gd name="connsiteX216" fmla="*/ 1879786 w 6489101"/>
              <a:gd name="connsiteY216" fmla="*/ 1489710 h 6858000"/>
              <a:gd name="connsiteX217" fmla="*/ 1879195 w 6489101"/>
              <a:gd name="connsiteY217" fmla="*/ 1483995 h 6858000"/>
              <a:gd name="connsiteX218" fmla="*/ 1878899 w 6489101"/>
              <a:gd name="connsiteY218" fmla="*/ 1478281 h 6858000"/>
              <a:gd name="connsiteX219" fmla="*/ 1879195 w 6489101"/>
              <a:gd name="connsiteY219" fmla="*/ 1472249 h 6858000"/>
              <a:gd name="connsiteX220" fmla="*/ 1879786 w 6489101"/>
              <a:gd name="connsiteY220" fmla="*/ 1466215 h 6858000"/>
              <a:gd name="connsiteX221" fmla="*/ 1880377 w 6489101"/>
              <a:gd name="connsiteY221" fmla="*/ 1460183 h 6858000"/>
              <a:gd name="connsiteX222" fmla="*/ 1881264 w 6489101"/>
              <a:gd name="connsiteY222" fmla="*/ 1454468 h 6858000"/>
              <a:gd name="connsiteX223" fmla="*/ 1882446 w 6489101"/>
              <a:gd name="connsiteY223" fmla="*/ 1448754 h 6858000"/>
              <a:gd name="connsiteX224" fmla="*/ 1883924 w 6489101"/>
              <a:gd name="connsiteY224" fmla="*/ 1443039 h 6858000"/>
              <a:gd name="connsiteX225" fmla="*/ 1885697 w 6489101"/>
              <a:gd name="connsiteY225" fmla="*/ 1437324 h 6858000"/>
              <a:gd name="connsiteX226" fmla="*/ 1888062 w 6489101"/>
              <a:gd name="connsiteY226" fmla="*/ 1431609 h 6858000"/>
              <a:gd name="connsiteX227" fmla="*/ 1890426 w 6489101"/>
              <a:gd name="connsiteY227" fmla="*/ 1426211 h 6858000"/>
              <a:gd name="connsiteX228" fmla="*/ 1893086 w 6489101"/>
              <a:gd name="connsiteY228" fmla="*/ 1420814 h 6858000"/>
              <a:gd name="connsiteX229" fmla="*/ 1896338 w 6489101"/>
              <a:gd name="connsiteY229" fmla="*/ 1415416 h 6858000"/>
              <a:gd name="connsiteX230" fmla="*/ 1899588 w 6489101"/>
              <a:gd name="connsiteY230" fmla="*/ 1410336 h 6858000"/>
              <a:gd name="connsiteX231" fmla="*/ 1902544 w 6489101"/>
              <a:gd name="connsiteY231" fmla="*/ 1405256 h 6858000"/>
              <a:gd name="connsiteX232" fmla="*/ 1906682 w 6489101"/>
              <a:gd name="connsiteY232" fmla="*/ 1400175 h 6858000"/>
              <a:gd name="connsiteX233" fmla="*/ 1910524 w 6489101"/>
              <a:gd name="connsiteY233" fmla="*/ 1395731 h 6858000"/>
              <a:gd name="connsiteX234" fmla="*/ 1915254 w 6489101"/>
              <a:gd name="connsiteY234" fmla="*/ 1390969 h 6858000"/>
              <a:gd name="connsiteX235" fmla="*/ 1919687 w 6489101"/>
              <a:gd name="connsiteY235" fmla="*/ 1386524 h 6858000"/>
              <a:gd name="connsiteX236" fmla="*/ 1924712 w 6489101"/>
              <a:gd name="connsiteY236" fmla="*/ 1382396 h 6858000"/>
              <a:gd name="connsiteX237" fmla="*/ 1929145 w 6489101"/>
              <a:gd name="connsiteY237" fmla="*/ 1378585 h 6858000"/>
              <a:gd name="connsiteX238" fmla="*/ 1934170 w 6489101"/>
              <a:gd name="connsiteY238" fmla="*/ 1375094 h 6858000"/>
              <a:gd name="connsiteX239" fmla="*/ 1939785 w 6489101"/>
              <a:gd name="connsiteY239" fmla="*/ 1371919 h 6858000"/>
              <a:gd name="connsiteX240" fmla="*/ 1945106 w 6489101"/>
              <a:gd name="connsiteY240" fmla="*/ 1369061 h 6858000"/>
              <a:gd name="connsiteX241" fmla="*/ 1950426 w 6489101"/>
              <a:gd name="connsiteY241" fmla="*/ 1366204 h 6858000"/>
              <a:gd name="connsiteX242" fmla="*/ 1955746 w 6489101"/>
              <a:gd name="connsiteY242" fmla="*/ 1363980 h 6858000"/>
              <a:gd name="connsiteX243" fmla="*/ 1961657 w 6489101"/>
              <a:gd name="connsiteY243" fmla="*/ 1361759 h 6858000"/>
              <a:gd name="connsiteX244" fmla="*/ 1967273 w 6489101"/>
              <a:gd name="connsiteY244" fmla="*/ 1360170 h 6858000"/>
              <a:gd name="connsiteX245" fmla="*/ 1973184 w 6489101"/>
              <a:gd name="connsiteY245" fmla="*/ 1358265 h 6858000"/>
              <a:gd name="connsiteX246" fmla="*/ 1978800 w 6489101"/>
              <a:gd name="connsiteY246" fmla="*/ 1357314 h 6858000"/>
              <a:gd name="connsiteX247" fmla="*/ 1984711 w 6489101"/>
              <a:gd name="connsiteY247" fmla="*/ 1356043 h 6858000"/>
              <a:gd name="connsiteX248" fmla="*/ 1990327 w 6489101"/>
              <a:gd name="connsiteY248" fmla="*/ 1355409 h 6858000"/>
              <a:gd name="connsiteX249" fmla="*/ 1996534 w 6489101"/>
              <a:gd name="connsiteY249" fmla="*/ 1355090 h 6858000"/>
              <a:gd name="connsiteX250" fmla="*/ 2002149 w 6489101"/>
              <a:gd name="connsiteY250" fmla="*/ 1354773 h 6858000"/>
              <a:gd name="connsiteX251" fmla="*/ 2008356 w 6489101"/>
              <a:gd name="connsiteY251" fmla="*/ 1355090 h 6858000"/>
              <a:gd name="connsiteX252" fmla="*/ 2013972 w 6489101"/>
              <a:gd name="connsiteY252" fmla="*/ 1355409 h 6858000"/>
              <a:gd name="connsiteX253" fmla="*/ 2019883 w 6489101"/>
              <a:gd name="connsiteY253" fmla="*/ 1356043 h 6858000"/>
              <a:gd name="connsiteX254" fmla="*/ 2025794 w 6489101"/>
              <a:gd name="connsiteY254" fmla="*/ 1357314 h 6858000"/>
              <a:gd name="connsiteX255" fmla="*/ 2031706 w 6489101"/>
              <a:gd name="connsiteY255" fmla="*/ 1358265 h 6858000"/>
              <a:gd name="connsiteX256" fmla="*/ 2037321 w 6489101"/>
              <a:gd name="connsiteY256" fmla="*/ 1360170 h 6858000"/>
              <a:gd name="connsiteX257" fmla="*/ 2043232 w 6489101"/>
              <a:gd name="connsiteY257" fmla="*/ 1361759 h 6858000"/>
              <a:gd name="connsiteX258" fmla="*/ 2048553 w 6489101"/>
              <a:gd name="connsiteY258" fmla="*/ 1363980 h 6858000"/>
              <a:gd name="connsiteX259" fmla="*/ 2054168 w 6489101"/>
              <a:gd name="connsiteY259" fmla="*/ 1366204 h 6858000"/>
              <a:gd name="connsiteX260" fmla="*/ 2059784 w 6489101"/>
              <a:gd name="connsiteY260" fmla="*/ 1369061 h 6858000"/>
              <a:gd name="connsiteX261" fmla="*/ 2065104 w 6489101"/>
              <a:gd name="connsiteY261" fmla="*/ 1371919 h 6858000"/>
              <a:gd name="connsiteX262" fmla="*/ 2070129 w 6489101"/>
              <a:gd name="connsiteY262" fmla="*/ 1375094 h 6858000"/>
              <a:gd name="connsiteX263" fmla="*/ 2075154 w 6489101"/>
              <a:gd name="connsiteY263" fmla="*/ 1378585 h 6858000"/>
              <a:gd name="connsiteX264" fmla="*/ 2080178 w 6489101"/>
              <a:gd name="connsiteY264" fmla="*/ 1382396 h 6858000"/>
              <a:gd name="connsiteX265" fmla="*/ 2084907 w 6489101"/>
              <a:gd name="connsiteY265" fmla="*/ 1386524 h 6858000"/>
              <a:gd name="connsiteX266" fmla="*/ 2089340 w 6489101"/>
              <a:gd name="connsiteY266" fmla="*/ 1390969 h 6858000"/>
              <a:gd name="connsiteX267" fmla="*/ 2296826 w 6489101"/>
              <a:gd name="connsiteY267" fmla="*/ 1598296 h 6858000"/>
              <a:gd name="connsiteX268" fmla="*/ 2301260 w 6489101"/>
              <a:gd name="connsiteY268" fmla="*/ 1602423 h 6858000"/>
              <a:gd name="connsiteX269" fmla="*/ 2305989 w 6489101"/>
              <a:gd name="connsiteY269" fmla="*/ 1606869 h 6858000"/>
              <a:gd name="connsiteX270" fmla="*/ 2311013 w 6489101"/>
              <a:gd name="connsiteY270" fmla="*/ 1610361 h 6858000"/>
              <a:gd name="connsiteX271" fmla="*/ 2316038 w 6489101"/>
              <a:gd name="connsiteY271" fmla="*/ 1613854 h 6858000"/>
              <a:gd name="connsiteX272" fmla="*/ 2321062 w 6489101"/>
              <a:gd name="connsiteY272" fmla="*/ 1617345 h 6858000"/>
              <a:gd name="connsiteX273" fmla="*/ 2326678 w 6489101"/>
              <a:gd name="connsiteY273" fmla="*/ 1620204 h 6858000"/>
              <a:gd name="connsiteX274" fmla="*/ 2331998 w 6489101"/>
              <a:gd name="connsiteY274" fmla="*/ 1623061 h 6858000"/>
              <a:gd name="connsiteX275" fmla="*/ 2337318 w 6489101"/>
              <a:gd name="connsiteY275" fmla="*/ 1625283 h 6858000"/>
              <a:gd name="connsiteX276" fmla="*/ 2342934 w 6489101"/>
              <a:gd name="connsiteY276" fmla="*/ 1627189 h 6858000"/>
              <a:gd name="connsiteX277" fmla="*/ 2348845 w 6489101"/>
              <a:gd name="connsiteY277" fmla="*/ 1629094 h 6858000"/>
              <a:gd name="connsiteX278" fmla="*/ 2354461 w 6489101"/>
              <a:gd name="connsiteY278" fmla="*/ 1630998 h 6858000"/>
              <a:gd name="connsiteX279" fmla="*/ 2360372 w 6489101"/>
              <a:gd name="connsiteY279" fmla="*/ 1631950 h 6858000"/>
              <a:gd name="connsiteX280" fmla="*/ 2365988 w 6489101"/>
              <a:gd name="connsiteY280" fmla="*/ 1632904 h 6858000"/>
              <a:gd name="connsiteX281" fmla="*/ 2372195 w 6489101"/>
              <a:gd name="connsiteY281" fmla="*/ 1633856 h 6858000"/>
              <a:gd name="connsiteX282" fmla="*/ 2377811 w 6489101"/>
              <a:gd name="connsiteY282" fmla="*/ 1634174 h 6858000"/>
              <a:gd name="connsiteX283" fmla="*/ 2383722 w 6489101"/>
              <a:gd name="connsiteY283" fmla="*/ 1634174 h 6858000"/>
              <a:gd name="connsiteX284" fmla="*/ 2389633 w 6489101"/>
              <a:gd name="connsiteY284" fmla="*/ 1634174 h 6858000"/>
              <a:gd name="connsiteX285" fmla="*/ 2395545 w 6489101"/>
              <a:gd name="connsiteY285" fmla="*/ 1633856 h 6858000"/>
              <a:gd name="connsiteX286" fmla="*/ 2401751 w 6489101"/>
              <a:gd name="connsiteY286" fmla="*/ 1632904 h 6858000"/>
              <a:gd name="connsiteX287" fmla="*/ 2407367 w 6489101"/>
              <a:gd name="connsiteY287" fmla="*/ 1631950 h 6858000"/>
              <a:gd name="connsiteX288" fmla="*/ 2412983 w 6489101"/>
              <a:gd name="connsiteY288" fmla="*/ 1630998 h 6858000"/>
              <a:gd name="connsiteX289" fmla="*/ 2418894 w 6489101"/>
              <a:gd name="connsiteY289" fmla="*/ 1629094 h 6858000"/>
              <a:gd name="connsiteX290" fmla="*/ 2424510 w 6489101"/>
              <a:gd name="connsiteY290" fmla="*/ 1627189 h 6858000"/>
              <a:gd name="connsiteX291" fmla="*/ 2430125 w 6489101"/>
              <a:gd name="connsiteY291" fmla="*/ 1625283 h 6858000"/>
              <a:gd name="connsiteX292" fmla="*/ 2435741 w 6489101"/>
              <a:gd name="connsiteY292" fmla="*/ 1623061 h 6858000"/>
              <a:gd name="connsiteX293" fmla="*/ 2441061 w 6489101"/>
              <a:gd name="connsiteY293" fmla="*/ 1620204 h 6858000"/>
              <a:gd name="connsiteX294" fmla="*/ 2446381 w 6489101"/>
              <a:gd name="connsiteY294" fmla="*/ 1617345 h 6858000"/>
              <a:gd name="connsiteX295" fmla="*/ 2451702 w 6489101"/>
              <a:gd name="connsiteY295" fmla="*/ 1613854 h 6858000"/>
              <a:gd name="connsiteX296" fmla="*/ 2456726 w 6489101"/>
              <a:gd name="connsiteY296" fmla="*/ 1610361 h 6858000"/>
              <a:gd name="connsiteX297" fmla="*/ 2461751 w 6489101"/>
              <a:gd name="connsiteY297" fmla="*/ 1606869 h 6858000"/>
              <a:gd name="connsiteX298" fmla="*/ 2466184 w 6489101"/>
              <a:gd name="connsiteY298" fmla="*/ 1602423 h 6858000"/>
              <a:gd name="connsiteX299" fmla="*/ 2470913 w 6489101"/>
              <a:gd name="connsiteY299" fmla="*/ 1598296 h 6858000"/>
              <a:gd name="connsiteX300" fmla="*/ 2475347 w 6489101"/>
              <a:gd name="connsiteY300" fmla="*/ 1593533 h 6858000"/>
              <a:gd name="connsiteX301" fmla="*/ 2479485 w 6489101"/>
              <a:gd name="connsiteY301" fmla="*/ 1588771 h 6858000"/>
              <a:gd name="connsiteX302" fmla="*/ 2483031 w 6489101"/>
              <a:gd name="connsiteY302" fmla="*/ 1583691 h 6858000"/>
              <a:gd name="connsiteX303" fmla="*/ 2486874 w 6489101"/>
              <a:gd name="connsiteY303" fmla="*/ 1578928 h 6858000"/>
              <a:gd name="connsiteX304" fmla="*/ 2490125 w 6489101"/>
              <a:gd name="connsiteY304" fmla="*/ 1573849 h 6858000"/>
              <a:gd name="connsiteX305" fmla="*/ 2492785 w 6489101"/>
              <a:gd name="connsiteY305" fmla="*/ 1568451 h 6858000"/>
              <a:gd name="connsiteX306" fmla="*/ 2495741 w 6489101"/>
              <a:gd name="connsiteY306" fmla="*/ 1563054 h 6858000"/>
              <a:gd name="connsiteX307" fmla="*/ 2497810 w 6489101"/>
              <a:gd name="connsiteY307" fmla="*/ 1557339 h 6858000"/>
              <a:gd name="connsiteX308" fmla="*/ 2500174 w 6489101"/>
              <a:gd name="connsiteY308" fmla="*/ 1551941 h 6858000"/>
              <a:gd name="connsiteX309" fmla="*/ 2501947 w 6489101"/>
              <a:gd name="connsiteY309" fmla="*/ 1546226 h 6858000"/>
              <a:gd name="connsiteX310" fmla="*/ 2503721 w 6489101"/>
              <a:gd name="connsiteY310" fmla="*/ 1540511 h 6858000"/>
              <a:gd name="connsiteX311" fmla="*/ 2504608 w 6489101"/>
              <a:gd name="connsiteY311" fmla="*/ 1534478 h 6858000"/>
              <a:gd name="connsiteX312" fmla="*/ 2505790 w 6489101"/>
              <a:gd name="connsiteY312" fmla="*/ 1528763 h 6858000"/>
              <a:gd name="connsiteX313" fmla="*/ 2506381 w 6489101"/>
              <a:gd name="connsiteY313" fmla="*/ 1522731 h 6858000"/>
              <a:gd name="connsiteX314" fmla="*/ 2506972 w 6489101"/>
              <a:gd name="connsiteY314" fmla="*/ 1517016 h 6858000"/>
              <a:gd name="connsiteX315" fmla="*/ 2506972 w 6489101"/>
              <a:gd name="connsiteY315" fmla="*/ 1510984 h 6858000"/>
              <a:gd name="connsiteX316" fmla="*/ 2506972 w 6489101"/>
              <a:gd name="connsiteY316" fmla="*/ 1505268 h 6858000"/>
              <a:gd name="connsiteX317" fmla="*/ 2506381 w 6489101"/>
              <a:gd name="connsiteY317" fmla="*/ 1499553 h 6858000"/>
              <a:gd name="connsiteX318" fmla="*/ 2505790 w 6489101"/>
              <a:gd name="connsiteY318" fmla="*/ 1493204 h 6858000"/>
              <a:gd name="connsiteX319" fmla="*/ 2504608 w 6489101"/>
              <a:gd name="connsiteY319" fmla="*/ 1487489 h 6858000"/>
              <a:gd name="connsiteX320" fmla="*/ 2503721 w 6489101"/>
              <a:gd name="connsiteY320" fmla="*/ 1481773 h 6858000"/>
              <a:gd name="connsiteX321" fmla="*/ 2501947 w 6489101"/>
              <a:gd name="connsiteY321" fmla="*/ 1476058 h 6858000"/>
              <a:gd name="connsiteX322" fmla="*/ 2500174 w 6489101"/>
              <a:gd name="connsiteY322" fmla="*/ 1470343 h 6858000"/>
              <a:gd name="connsiteX323" fmla="*/ 2497810 w 6489101"/>
              <a:gd name="connsiteY323" fmla="*/ 1464629 h 6858000"/>
              <a:gd name="connsiteX324" fmla="*/ 2495741 w 6489101"/>
              <a:gd name="connsiteY324" fmla="*/ 1459231 h 6858000"/>
              <a:gd name="connsiteX325" fmla="*/ 2492785 w 6489101"/>
              <a:gd name="connsiteY325" fmla="*/ 1453834 h 6858000"/>
              <a:gd name="connsiteX326" fmla="*/ 2490125 w 6489101"/>
              <a:gd name="connsiteY326" fmla="*/ 1448436 h 6858000"/>
              <a:gd name="connsiteX327" fmla="*/ 2486874 w 6489101"/>
              <a:gd name="connsiteY327" fmla="*/ 1443356 h 6858000"/>
              <a:gd name="connsiteX328" fmla="*/ 2483031 w 6489101"/>
              <a:gd name="connsiteY328" fmla="*/ 1438275 h 6858000"/>
              <a:gd name="connsiteX329" fmla="*/ 2479485 w 6489101"/>
              <a:gd name="connsiteY329" fmla="*/ 1433195 h 6858000"/>
              <a:gd name="connsiteX330" fmla="*/ 2475347 w 6489101"/>
              <a:gd name="connsiteY330" fmla="*/ 1428751 h 6858000"/>
              <a:gd name="connsiteX331" fmla="*/ 2470913 w 6489101"/>
              <a:gd name="connsiteY331" fmla="*/ 1423988 h 6858000"/>
              <a:gd name="connsiteX332" fmla="*/ 1802348 w 6489101"/>
              <a:gd name="connsiteY332" fmla="*/ 755333 h 6858000"/>
              <a:gd name="connsiteX333" fmla="*/ 1796141 w 6489101"/>
              <a:gd name="connsiteY333" fmla="*/ 748348 h 6858000"/>
              <a:gd name="connsiteX334" fmla="*/ 1790230 w 6489101"/>
              <a:gd name="connsiteY334" fmla="*/ 741045 h 6858000"/>
              <a:gd name="connsiteX335" fmla="*/ 1784910 w 6489101"/>
              <a:gd name="connsiteY335" fmla="*/ 733108 h 6858000"/>
              <a:gd name="connsiteX336" fmla="*/ 1780181 w 6489101"/>
              <a:gd name="connsiteY336" fmla="*/ 725170 h 6858000"/>
              <a:gd name="connsiteX337" fmla="*/ 1776634 w 6489101"/>
              <a:gd name="connsiteY337" fmla="*/ 716915 h 6858000"/>
              <a:gd name="connsiteX338" fmla="*/ 1773087 w 6489101"/>
              <a:gd name="connsiteY338" fmla="*/ 708660 h 6858000"/>
              <a:gd name="connsiteX339" fmla="*/ 1770427 w 6489101"/>
              <a:gd name="connsiteY339" fmla="*/ 699770 h 6858000"/>
              <a:gd name="connsiteX340" fmla="*/ 1768654 w 6489101"/>
              <a:gd name="connsiteY340" fmla="*/ 6911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</a:cxnLst>
            <a:rect l="l" t="t" r="r" b="b"/>
            <a:pathLst>
              <a:path w="6489101" h="6858000">
                <a:moveTo>
                  <a:pt x="1075853" y="0"/>
                </a:moveTo>
                <a:lnTo>
                  <a:pt x="644330" y="0"/>
                </a:lnTo>
                <a:lnTo>
                  <a:pt x="1745304" y="1101091"/>
                </a:lnTo>
                <a:lnTo>
                  <a:pt x="1750034" y="1105854"/>
                </a:lnTo>
                <a:lnTo>
                  <a:pt x="1753876" y="1110615"/>
                </a:lnTo>
                <a:lnTo>
                  <a:pt x="1758014" y="1115696"/>
                </a:lnTo>
                <a:lnTo>
                  <a:pt x="1761560" y="1120776"/>
                </a:lnTo>
                <a:lnTo>
                  <a:pt x="1764812" y="1126174"/>
                </a:lnTo>
                <a:lnTo>
                  <a:pt x="1767472" y="1131570"/>
                </a:lnTo>
                <a:lnTo>
                  <a:pt x="1770427" y="1136968"/>
                </a:lnTo>
                <a:lnTo>
                  <a:pt x="1773087" y="1142366"/>
                </a:lnTo>
                <a:lnTo>
                  <a:pt x="1775156" y="1148081"/>
                </a:lnTo>
                <a:lnTo>
                  <a:pt x="1776930" y="1153796"/>
                </a:lnTo>
                <a:lnTo>
                  <a:pt x="1778408" y="1159829"/>
                </a:lnTo>
                <a:lnTo>
                  <a:pt x="1779885" y="1165544"/>
                </a:lnTo>
                <a:lnTo>
                  <a:pt x="1780772" y="1171893"/>
                </a:lnTo>
                <a:lnTo>
                  <a:pt x="1781659" y="1177608"/>
                </a:lnTo>
                <a:cubicBezTo>
                  <a:pt x="1781757" y="1179619"/>
                  <a:pt x="1781856" y="1181630"/>
                  <a:pt x="1781954" y="1183641"/>
                </a:cubicBezTo>
                <a:lnTo>
                  <a:pt x="1781954" y="1189356"/>
                </a:lnTo>
                <a:lnTo>
                  <a:pt x="1781954" y="1195388"/>
                </a:lnTo>
                <a:cubicBezTo>
                  <a:pt x="1781856" y="1197505"/>
                  <a:pt x="1781757" y="1199622"/>
                  <a:pt x="1781659" y="1201739"/>
                </a:cubicBezTo>
                <a:lnTo>
                  <a:pt x="1780772" y="1207454"/>
                </a:lnTo>
                <a:lnTo>
                  <a:pt x="1779885" y="1213486"/>
                </a:lnTo>
                <a:lnTo>
                  <a:pt x="1778408" y="1219200"/>
                </a:lnTo>
                <a:lnTo>
                  <a:pt x="1776930" y="1225233"/>
                </a:lnTo>
                <a:lnTo>
                  <a:pt x="1775156" y="1230949"/>
                </a:lnTo>
                <a:lnTo>
                  <a:pt x="1773087" y="1236346"/>
                </a:lnTo>
                <a:lnTo>
                  <a:pt x="1770427" y="1242061"/>
                </a:lnTo>
                <a:lnTo>
                  <a:pt x="1767472" y="1247459"/>
                </a:lnTo>
                <a:lnTo>
                  <a:pt x="1764812" y="1252855"/>
                </a:lnTo>
                <a:lnTo>
                  <a:pt x="1761560" y="1258254"/>
                </a:lnTo>
                <a:lnTo>
                  <a:pt x="1758014" y="1263333"/>
                </a:lnTo>
                <a:lnTo>
                  <a:pt x="1753876" y="1268413"/>
                </a:lnTo>
                <a:lnTo>
                  <a:pt x="1750034" y="1273494"/>
                </a:lnTo>
                <a:lnTo>
                  <a:pt x="1745304" y="1278255"/>
                </a:lnTo>
                <a:lnTo>
                  <a:pt x="1740575" y="1282384"/>
                </a:lnTo>
                <a:lnTo>
                  <a:pt x="1736142" y="1286510"/>
                </a:lnTo>
                <a:lnTo>
                  <a:pt x="1731117" y="1290321"/>
                </a:lnTo>
                <a:lnTo>
                  <a:pt x="1726093" y="1293814"/>
                </a:lnTo>
                <a:lnTo>
                  <a:pt x="1720477" y="1297306"/>
                </a:lnTo>
                <a:lnTo>
                  <a:pt x="1715157" y="1300481"/>
                </a:lnTo>
                <a:lnTo>
                  <a:pt x="1709837" y="1303021"/>
                </a:lnTo>
                <a:lnTo>
                  <a:pt x="1703926" y="1305560"/>
                </a:lnTo>
                <a:lnTo>
                  <a:pt x="1698310" y="1307465"/>
                </a:lnTo>
                <a:lnTo>
                  <a:pt x="1692398" y="1309371"/>
                </a:lnTo>
                <a:lnTo>
                  <a:pt x="1686783" y="1311275"/>
                </a:lnTo>
                <a:lnTo>
                  <a:pt x="1681167" y="1312228"/>
                </a:lnTo>
                <a:lnTo>
                  <a:pt x="1674960" y="1313180"/>
                </a:lnTo>
                <a:lnTo>
                  <a:pt x="1668754" y="1314133"/>
                </a:lnTo>
                <a:lnTo>
                  <a:pt x="1663138" y="1314450"/>
                </a:lnTo>
                <a:lnTo>
                  <a:pt x="1656931" y="1314769"/>
                </a:lnTo>
                <a:lnTo>
                  <a:pt x="1651020" y="1314450"/>
                </a:lnTo>
                <a:lnTo>
                  <a:pt x="1645108" y="1314133"/>
                </a:lnTo>
                <a:lnTo>
                  <a:pt x="1638902" y="1313180"/>
                </a:lnTo>
                <a:lnTo>
                  <a:pt x="1633286" y="1312228"/>
                </a:lnTo>
                <a:lnTo>
                  <a:pt x="1627079" y="1311275"/>
                </a:lnTo>
                <a:lnTo>
                  <a:pt x="1621463" y="1309371"/>
                </a:lnTo>
                <a:lnTo>
                  <a:pt x="1615552" y="1307465"/>
                </a:lnTo>
                <a:lnTo>
                  <a:pt x="1609936" y="1305560"/>
                </a:lnTo>
                <a:lnTo>
                  <a:pt x="1604320" y="1303021"/>
                </a:lnTo>
                <a:lnTo>
                  <a:pt x="1598705" y="1300481"/>
                </a:lnTo>
                <a:lnTo>
                  <a:pt x="1593385" y="1297306"/>
                </a:lnTo>
                <a:lnTo>
                  <a:pt x="1588360" y="1293814"/>
                </a:lnTo>
                <a:lnTo>
                  <a:pt x="1583040" y="1290321"/>
                </a:lnTo>
                <a:lnTo>
                  <a:pt x="1578015" y="1286510"/>
                </a:lnTo>
                <a:lnTo>
                  <a:pt x="1573286" y="1282384"/>
                </a:lnTo>
                <a:lnTo>
                  <a:pt x="1568557" y="1278255"/>
                </a:lnTo>
                <a:lnTo>
                  <a:pt x="290540" y="0"/>
                </a:lnTo>
                <a:lnTo>
                  <a:pt x="0" y="0"/>
                </a:lnTo>
                <a:lnTo>
                  <a:pt x="0" y="6858000"/>
                </a:lnTo>
                <a:lnTo>
                  <a:pt x="6489101" y="6858000"/>
                </a:lnTo>
                <a:lnTo>
                  <a:pt x="1481070" y="1828166"/>
                </a:lnTo>
                <a:lnTo>
                  <a:pt x="1476637" y="1823404"/>
                </a:lnTo>
                <a:lnTo>
                  <a:pt x="1472204" y="1818640"/>
                </a:lnTo>
                <a:lnTo>
                  <a:pt x="1468657" y="1814195"/>
                </a:lnTo>
                <a:lnTo>
                  <a:pt x="1465110" y="1808799"/>
                </a:lnTo>
                <a:lnTo>
                  <a:pt x="1461859" y="1803718"/>
                </a:lnTo>
                <a:lnTo>
                  <a:pt x="1459199" y="1798321"/>
                </a:lnTo>
                <a:lnTo>
                  <a:pt x="1456243" y="1792924"/>
                </a:lnTo>
                <a:lnTo>
                  <a:pt x="1453878" y="1787526"/>
                </a:lnTo>
                <a:lnTo>
                  <a:pt x="1451810" y="1781811"/>
                </a:lnTo>
                <a:lnTo>
                  <a:pt x="1450036" y="1776095"/>
                </a:lnTo>
                <a:lnTo>
                  <a:pt x="1448263" y="1770380"/>
                </a:lnTo>
                <a:lnTo>
                  <a:pt x="1447081" y="1764665"/>
                </a:lnTo>
                <a:lnTo>
                  <a:pt x="1446194" y="1758634"/>
                </a:lnTo>
                <a:lnTo>
                  <a:pt x="1445307" y="1752919"/>
                </a:lnTo>
                <a:cubicBezTo>
                  <a:pt x="1445209" y="1750908"/>
                  <a:pt x="1445110" y="1748896"/>
                  <a:pt x="1445012" y="1746885"/>
                </a:cubicBezTo>
                <a:lnTo>
                  <a:pt x="1445012" y="1741170"/>
                </a:lnTo>
                <a:lnTo>
                  <a:pt x="1445012" y="1735139"/>
                </a:lnTo>
                <a:cubicBezTo>
                  <a:pt x="1445110" y="1733234"/>
                  <a:pt x="1445209" y="1731329"/>
                  <a:pt x="1445307" y="1729424"/>
                </a:cubicBezTo>
                <a:lnTo>
                  <a:pt x="1446194" y="1723074"/>
                </a:lnTo>
                <a:lnTo>
                  <a:pt x="1447081" y="1717358"/>
                </a:lnTo>
                <a:lnTo>
                  <a:pt x="1448263" y="1711643"/>
                </a:lnTo>
                <a:lnTo>
                  <a:pt x="1450036" y="1705929"/>
                </a:lnTo>
                <a:lnTo>
                  <a:pt x="1451810" y="1700214"/>
                </a:lnTo>
                <a:lnTo>
                  <a:pt x="1453878" y="1694816"/>
                </a:lnTo>
                <a:lnTo>
                  <a:pt x="1456243" y="1689101"/>
                </a:lnTo>
                <a:lnTo>
                  <a:pt x="1459199" y="1683703"/>
                </a:lnTo>
                <a:lnTo>
                  <a:pt x="1461859" y="1678305"/>
                </a:lnTo>
                <a:lnTo>
                  <a:pt x="1465110" y="1673226"/>
                </a:lnTo>
                <a:lnTo>
                  <a:pt x="1468657" y="1668145"/>
                </a:lnTo>
                <a:lnTo>
                  <a:pt x="1472204" y="1663066"/>
                </a:lnTo>
                <a:lnTo>
                  <a:pt x="1476637" y="1658621"/>
                </a:lnTo>
                <a:lnTo>
                  <a:pt x="1481070" y="1653859"/>
                </a:lnTo>
                <a:lnTo>
                  <a:pt x="1485504" y="1649414"/>
                </a:lnTo>
                <a:lnTo>
                  <a:pt x="1490233" y="1645603"/>
                </a:lnTo>
                <a:lnTo>
                  <a:pt x="1495258" y="1641794"/>
                </a:lnTo>
                <a:lnTo>
                  <a:pt x="1500282" y="1637984"/>
                </a:lnTo>
                <a:lnTo>
                  <a:pt x="1505307" y="1634809"/>
                </a:lnTo>
                <a:lnTo>
                  <a:pt x="1510922" y="1631950"/>
                </a:lnTo>
                <a:lnTo>
                  <a:pt x="1516242" y="1629094"/>
                </a:lnTo>
                <a:lnTo>
                  <a:pt x="1521858" y="1626871"/>
                </a:lnTo>
                <a:lnTo>
                  <a:pt x="1527178" y="1624649"/>
                </a:lnTo>
                <a:lnTo>
                  <a:pt x="1533090" y="1623061"/>
                </a:lnTo>
                <a:lnTo>
                  <a:pt x="1538705" y="1621155"/>
                </a:lnTo>
                <a:lnTo>
                  <a:pt x="1544617" y="1620204"/>
                </a:lnTo>
                <a:lnTo>
                  <a:pt x="1550232" y="1618934"/>
                </a:lnTo>
                <a:lnTo>
                  <a:pt x="1556439" y="1618299"/>
                </a:lnTo>
                <a:lnTo>
                  <a:pt x="1562055" y="1617981"/>
                </a:lnTo>
                <a:lnTo>
                  <a:pt x="1568262" y="1617981"/>
                </a:lnTo>
                <a:lnTo>
                  <a:pt x="1573878" y="1617981"/>
                </a:lnTo>
                <a:lnTo>
                  <a:pt x="1580084" y="1618299"/>
                </a:lnTo>
                <a:lnTo>
                  <a:pt x="1585996" y="1618934"/>
                </a:lnTo>
                <a:lnTo>
                  <a:pt x="1591611" y="1620204"/>
                </a:lnTo>
                <a:lnTo>
                  <a:pt x="1597227" y="1621155"/>
                </a:lnTo>
                <a:lnTo>
                  <a:pt x="1603138" y="1623061"/>
                </a:lnTo>
                <a:lnTo>
                  <a:pt x="1608754" y="1624649"/>
                </a:lnTo>
                <a:lnTo>
                  <a:pt x="1614665" y="1626871"/>
                </a:lnTo>
                <a:lnTo>
                  <a:pt x="1619986" y="1629094"/>
                </a:lnTo>
                <a:lnTo>
                  <a:pt x="1625306" y="1631950"/>
                </a:lnTo>
                <a:lnTo>
                  <a:pt x="1630626" y="1634809"/>
                </a:lnTo>
                <a:lnTo>
                  <a:pt x="1635650" y="1637984"/>
                </a:lnTo>
                <a:lnTo>
                  <a:pt x="1640675" y="1641794"/>
                </a:lnTo>
                <a:lnTo>
                  <a:pt x="1645700" y="1645603"/>
                </a:lnTo>
                <a:lnTo>
                  <a:pt x="1650428" y="1649414"/>
                </a:lnTo>
                <a:lnTo>
                  <a:pt x="1655158" y="1653859"/>
                </a:lnTo>
                <a:lnTo>
                  <a:pt x="2324018" y="2322830"/>
                </a:lnTo>
                <a:lnTo>
                  <a:pt x="2328747" y="2326958"/>
                </a:lnTo>
                <a:lnTo>
                  <a:pt x="2333476" y="2331085"/>
                </a:lnTo>
                <a:lnTo>
                  <a:pt x="2338501" y="2334895"/>
                </a:lnTo>
                <a:lnTo>
                  <a:pt x="2343525" y="2338705"/>
                </a:lnTo>
                <a:lnTo>
                  <a:pt x="2348550" y="2341880"/>
                </a:lnTo>
                <a:lnTo>
                  <a:pt x="2353870" y="2344738"/>
                </a:lnTo>
                <a:lnTo>
                  <a:pt x="2359190" y="2347595"/>
                </a:lnTo>
                <a:lnTo>
                  <a:pt x="2365101" y="2349818"/>
                </a:lnTo>
                <a:lnTo>
                  <a:pt x="2370422" y="2351723"/>
                </a:lnTo>
                <a:lnTo>
                  <a:pt x="2376037" y="2353628"/>
                </a:lnTo>
                <a:lnTo>
                  <a:pt x="2381949" y="2355534"/>
                </a:lnTo>
                <a:lnTo>
                  <a:pt x="2387564" y="2356485"/>
                </a:lnTo>
                <a:lnTo>
                  <a:pt x="2393476" y="2357755"/>
                </a:lnTo>
                <a:lnTo>
                  <a:pt x="2399387" y="2358391"/>
                </a:lnTo>
                <a:lnTo>
                  <a:pt x="2405298" y="2358708"/>
                </a:lnTo>
                <a:lnTo>
                  <a:pt x="2411209" y="2358708"/>
                </a:lnTo>
                <a:lnTo>
                  <a:pt x="2417121" y="2358708"/>
                </a:lnTo>
                <a:lnTo>
                  <a:pt x="2423032" y="2358391"/>
                </a:lnTo>
                <a:lnTo>
                  <a:pt x="2428943" y="2357755"/>
                </a:lnTo>
                <a:lnTo>
                  <a:pt x="2434559" y="2356485"/>
                </a:lnTo>
                <a:lnTo>
                  <a:pt x="2440470" y="2355534"/>
                </a:lnTo>
                <a:lnTo>
                  <a:pt x="2446086" y="2353628"/>
                </a:lnTo>
                <a:lnTo>
                  <a:pt x="2451997" y="2351723"/>
                </a:lnTo>
                <a:lnTo>
                  <a:pt x="2457613" y="2349818"/>
                </a:lnTo>
                <a:lnTo>
                  <a:pt x="2462933" y="2347595"/>
                </a:lnTo>
                <a:lnTo>
                  <a:pt x="2468549" y="2344738"/>
                </a:lnTo>
                <a:lnTo>
                  <a:pt x="2473869" y="2341880"/>
                </a:lnTo>
                <a:lnTo>
                  <a:pt x="2478893" y="2338705"/>
                </a:lnTo>
                <a:lnTo>
                  <a:pt x="2484214" y="2334895"/>
                </a:lnTo>
                <a:lnTo>
                  <a:pt x="2488943" y="2331085"/>
                </a:lnTo>
                <a:lnTo>
                  <a:pt x="2493672" y="2326958"/>
                </a:lnTo>
                <a:lnTo>
                  <a:pt x="2498105" y="2322830"/>
                </a:lnTo>
                <a:lnTo>
                  <a:pt x="2502539" y="2318068"/>
                </a:lnTo>
                <a:lnTo>
                  <a:pt x="2506972" y="2313306"/>
                </a:lnTo>
                <a:lnTo>
                  <a:pt x="2510519" y="2308544"/>
                </a:lnTo>
                <a:lnTo>
                  <a:pt x="2514066" y="2303463"/>
                </a:lnTo>
                <a:lnTo>
                  <a:pt x="2517317" y="2298384"/>
                </a:lnTo>
                <a:lnTo>
                  <a:pt x="2520272" y="2292985"/>
                </a:lnTo>
                <a:lnTo>
                  <a:pt x="2522932" y="2287588"/>
                </a:lnTo>
                <a:lnTo>
                  <a:pt x="2525593" y="2281873"/>
                </a:lnTo>
                <a:lnTo>
                  <a:pt x="2527366" y="2276476"/>
                </a:lnTo>
                <a:lnTo>
                  <a:pt x="2529435" y="2270761"/>
                </a:lnTo>
                <a:lnTo>
                  <a:pt x="2530913" y="2265046"/>
                </a:lnTo>
                <a:lnTo>
                  <a:pt x="2532095" y="2259331"/>
                </a:lnTo>
                <a:lnTo>
                  <a:pt x="2532982" y="2253298"/>
                </a:lnTo>
                <a:lnTo>
                  <a:pt x="2533868" y="2247266"/>
                </a:lnTo>
                <a:cubicBezTo>
                  <a:pt x="2533967" y="2245362"/>
                  <a:pt x="2534065" y="2243456"/>
                  <a:pt x="2534164" y="2241551"/>
                </a:cubicBezTo>
                <a:cubicBezTo>
                  <a:pt x="2534262" y="2239540"/>
                  <a:pt x="2534361" y="2237530"/>
                  <a:pt x="2534459" y="2235519"/>
                </a:cubicBezTo>
                <a:cubicBezTo>
                  <a:pt x="2534361" y="2233614"/>
                  <a:pt x="2534262" y="2231709"/>
                  <a:pt x="2534164" y="2229804"/>
                </a:cubicBezTo>
                <a:cubicBezTo>
                  <a:pt x="2534065" y="2227793"/>
                  <a:pt x="2533967" y="2225781"/>
                  <a:pt x="2533868" y="2223770"/>
                </a:cubicBezTo>
                <a:lnTo>
                  <a:pt x="2532982" y="2217739"/>
                </a:lnTo>
                <a:lnTo>
                  <a:pt x="2532095" y="2212024"/>
                </a:lnTo>
                <a:lnTo>
                  <a:pt x="2530913" y="2206309"/>
                </a:lnTo>
                <a:lnTo>
                  <a:pt x="2529435" y="2200593"/>
                </a:lnTo>
                <a:lnTo>
                  <a:pt x="2527366" y="2194878"/>
                </a:lnTo>
                <a:lnTo>
                  <a:pt x="2525593" y="2189163"/>
                </a:lnTo>
                <a:lnTo>
                  <a:pt x="2522932" y="2183765"/>
                </a:lnTo>
                <a:lnTo>
                  <a:pt x="2520272" y="2178368"/>
                </a:lnTo>
                <a:lnTo>
                  <a:pt x="2517317" y="2172970"/>
                </a:lnTo>
                <a:lnTo>
                  <a:pt x="2514066" y="2167890"/>
                </a:lnTo>
                <a:lnTo>
                  <a:pt x="2510519" y="2162494"/>
                </a:lnTo>
                <a:lnTo>
                  <a:pt x="2506972" y="2157730"/>
                </a:lnTo>
                <a:lnTo>
                  <a:pt x="2502539" y="2153285"/>
                </a:lnTo>
                <a:lnTo>
                  <a:pt x="2498105" y="2148523"/>
                </a:lnTo>
                <a:lnTo>
                  <a:pt x="2111508" y="1761490"/>
                </a:lnTo>
                <a:lnTo>
                  <a:pt x="1915254" y="1565276"/>
                </a:lnTo>
                <a:lnTo>
                  <a:pt x="1910524" y="1560514"/>
                </a:lnTo>
                <a:lnTo>
                  <a:pt x="1906682" y="1555751"/>
                </a:lnTo>
                <a:lnTo>
                  <a:pt x="1902544" y="1550671"/>
                </a:lnTo>
                <a:lnTo>
                  <a:pt x="1899588" y="1545909"/>
                </a:lnTo>
                <a:lnTo>
                  <a:pt x="1896338" y="1540829"/>
                </a:lnTo>
                <a:lnTo>
                  <a:pt x="1893086" y="1535430"/>
                </a:lnTo>
                <a:lnTo>
                  <a:pt x="1890426" y="1530034"/>
                </a:lnTo>
                <a:lnTo>
                  <a:pt x="1888062" y="1524635"/>
                </a:lnTo>
                <a:lnTo>
                  <a:pt x="1885697" y="1518920"/>
                </a:lnTo>
                <a:lnTo>
                  <a:pt x="1883924" y="1513205"/>
                </a:lnTo>
                <a:lnTo>
                  <a:pt x="1882446" y="1507174"/>
                </a:lnTo>
                <a:lnTo>
                  <a:pt x="1881264" y="1501459"/>
                </a:lnTo>
                <a:lnTo>
                  <a:pt x="1880377" y="1495744"/>
                </a:lnTo>
                <a:lnTo>
                  <a:pt x="1879786" y="1489710"/>
                </a:lnTo>
                <a:lnTo>
                  <a:pt x="1879195" y="1483995"/>
                </a:lnTo>
                <a:cubicBezTo>
                  <a:pt x="1879096" y="1482090"/>
                  <a:pt x="1878998" y="1480186"/>
                  <a:pt x="1878899" y="1478281"/>
                </a:cubicBezTo>
                <a:cubicBezTo>
                  <a:pt x="1878998" y="1476270"/>
                  <a:pt x="1879096" y="1474260"/>
                  <a:pt x="1879195" y="1472249"/>
                </a:cubicBezTo>
                <a:lnTo>
                  <a:pt x="1879786" y="1466215"/>
                </a:lnTo>
                <a:lnTo>
                  <a:pt x="1880377" y="1460183"/>
                </a:lnTo>
                <a:lnTo>
                  <a:pt x="1881264" y="1454468"/>
                </a:lnTo>
                <a:lnTo>
                  <a:pt x="1882446" y="1448754"/>
                </a:lnTo>
                <a:lnTo>
                  <a:pt x="1883924" y="1443039"/>
                </a:lnTo>
                <a:lnTo>
                  <a:pt x="1885697" y="1437324"/>
                </a:lnTo>
                <a:lnTo>
                  <a:pt x="1888062" y="1431609"/>
                </a:lnTo>
                <a:lnTo>
                  <a:pt x="1890426" y="1426211"/>
                </a:lnTo>
                <a:lnTo>
                  <a:pt x="1893086" y="1420814"/>
                </a:lnTo>
                <a:lnTo>
                  <a:pt x="1896338" y="1415416"/>
                </a:lnTo>
                <a:lnTo>
                  <a:pt x="1899588" y="1410336"/>
                </a:lnTo>
                <a:lnTo>
                  <a:pt x="1902544" y="1405256"/>
                </a:lnTo>
                <a:lnTo>
                  <a:pt x="1906682" y="1400175"/>
                </a:lnTo>
                <a:lnTo>
                  <a:pt x="1910524" y="1395731"/>
                </a:lnTo>
                <a:lnTo>
                  <a:pt x="1915254" y="1390969"/>
                </a:lnTo>
                <a:lnTo>
                  <a:pt x="1919687" y="1386524"/>
                </a:lnTo>
                <a:lnTo>
                  <a:pt x="1924712" y="1382396"/>
                </a:lnTo>
                <a:lnTo>
                  <a:pt x="1929145" y="1378585"/>
                </a:lnTo>
                <a:lnTo>
                  <a:pt x="1934170" y="1375094"/>
                </a:lnTo>
                <a:lnTo>
                  <a:pt x="1939785" y="1371919"/>
                </a:lnTo>
                <a:lnTo>
                  <a:pt x="1945106" y="1369061"/>
                </a:lnTo>
                <a:lnTo>
                  <a:pt x="1950426" y="1366204"/>
                </a:lnTo>
                <a:lnTo>
                  <a:pt x="1955746" y="1363980"/>
                </a:lnTo>
                <a:lnTo>
                  <a:pt x="1961657" y="1361759"/>
                </a:lnTo>
                <a:lnTo>
                  <a:pt x="1967273" y="1360170"/>
                </a:lnTo>
                <a:lnTo>
                  <a:pt x="1973184" y="1358265"/>
                </a:lnTo>
                <a:lnTo>
                  <a:pt x="1978800" y="1357314"/>
                </a:lnTo>
                <a:lnTo>
                  <a:pt x="1984711" y="1356043"/>
                </a:lnTo>
                <a:lnTo>
                  <a:pt x="1990327" y="1355409"/>
                </a:lnTo>
                <a:lnTo>
                  <a:pt x="1996534" y="1355090"/>
                </a:lnTo>
                <a:lnTo>
                  <a:pt x="2002149" y="1354773"/>
                </a:lnTo>
                <a:lnTo>
                  <a:pt x="2008356" y="1355090"/>
                </a:lnTo>
                <a:lnTo>
                  <a:pt x="2013972" y="1355409"/>
                </a:lnTo>
                <a:lnTo>
                  <a:pt x="2019883" y="1356043"/>
                </a:lnTo>
                <a:lnTo>
                  <a:pt x="2025794" y="1357314"/>
                </a:lnTo>
                <a:lnTo>
                  <a:pt x="2031706" y="1358265"/>
                </a:lnTo>
                <a:lnTo>
                  <a:pt x="2037321" y="1360170"/>
                </a:lnTo>
                <a:lnTo>
                  <a:pt x="2043232" y="1361759"/>
                </a:lnTo>
                <a:lnTo>
                  <a:pt x="2048553" y="1363980"/>
                </a:lnTo>
                <a:lnTo>
                  <a:pt x="2054168" y="1366204"/>
                </a:lnTo>
                <a:lnTo>
                  <a:pt x="2059784" y="1369061"/>
                </a:lnTo>
                <a:lnTo>
                  <a:pt x="2065104" y="1371919"/>
                </a:lnTo>
                <a:lnTo>
                  <a:pt x="2070129" y="1375094"/>
                </a:lnTo>
                <a:lnTo>
                  <a:pt x="2075154" y="1378585"/>
                </a:lnTo>
                <a:lnTo>
                  <a:pt x="2080178" y="1382396"/>
                </a:lnTo>
                <a:lnTo>
                  <a:pt x="2084907" y="1386524"/>
                </a:lnTo>
                <a:lnTo>
                  <a:pt x="2089340" y="1390969"/>
                </a:lnTo>
                <a:lnTo>
                  <a:pt x="2296826" y="1598296"/>
                </a:lnTo>
                <a:lnTo>
                  <a:pt x="2301260" y="1602423"/>
                </a:lnTo>
                <a:lnTo>
                  <a:pt x="2305989" y="1606869"/>
                </a:lnTo>
                <a:lnTo>
                  <a:pt x="2311013" y="1610361"/>
                </a:lnTo>
                <a:lnTo>
                  <a:pt x="2316038" y="1613854"/>
                </a:lnTo>
                <a:lnTo>
                  <a:pt x="2321062" y="1617345"/>
                </a:lnTo>
                <a:lnTo>
                  <a:pt x="2326678" y="1620204"/>
                </a:lnTo>
                <a:lnTo>
                  <a:pt x="2331998" y="1623061"/>
                </a:lnTo>
                <a:lnTo>
                  <a:pt x="2337318" y="1625283"/>
                </a:lnTo>
                <a:lnTo>
                  <a:pt x="2342934" y="1627189"/>
                </a:lnTo>
                <a:lnTo>
                  <a:pt x="2348845" y="1629094"/>
                </a:lnTo>
                <a:lnTo>
                  <a:pt x="2354461" y="1630998"/>
                </a:lnTo>
                <a:lnTo>
                  <a:pt x="2360372" y="1631950"/>
                </a:lnTo>
                <a:lnTo>
                  <a:pt x="2365988" y="1632904"/>
                </a:lnTo>
                <a:lnTo>
                  <a:pt x="2372195" y="1633856"/>
                </a:lnTo>
                <a:lnTo>
                  <a:pt x="2377811" y="1634174"/>
                </a:lnTo>
                <a:lnTo>
                  <a:pt x="2383722" y="1634174"/>
                </a:lnTo>
                <a:lnTo>
                  <a:pt x="2389633" y="1634174"/>
                </a:lnTo>
                <a:lnTo>
                  <a:pt x="2395545" y="1633856"/>
                </a:lnTo>
                <a:lnTo>
                  <a:pt x="2401751" y="1632904"/>
                </a:lnTo>
                <a:lnTo>
                  <a:pt x="2407367" y="1631950"/>
                </a:lnTo>
                <a:lnTo>
                  <a:pt x="2412983" y="1630998"/>
                </a:lnTo>
                <a:lnTo>
                  <a:pt x="2418894" y="1629094"/>
                </a:lnTo>
                <a:lnTo>
                  <a:pt x="2424510" y="1627189"/>
                </a:lnTo>
                <a:lnTo>
                  <a:pt x="2430125" y="1625283"/>
                </a:lnTo>
                <a:lnTo>
                  <a:pt x="2435741" y="1623061"/>
                </a:lnTo>
                <a:lnTo>
                  <a:pt x="2441061" y="1620204"/>
                </a:lnTo>
                <a:lnTo>
                  <a:pt x="2446381" y="1617345"/>
                </a:lnTo>
                <a:lnTo>
                  <a:pt x="2451702" y="1613854"/>
                </a:lnTo>
                <a:lnTo>
                  <a:pt x="2456726" y="1610361"/>
                </a:lnTo>
                <a:lnTo>
                  <a:pt x="2461751" y="1606869"/>
                </a:lnTo>
                <a:lnTo>
                  <a:pt x="2466184" y="1602423"/>
                </a:lnTo>
                <a:lnTo>
                  <a:pt x="2470913" y="1598296"/>
                </a:lnTo>
                <a:lnTo>
                  <a:pt x="2475347" y="1593533"/>
                </a:lnTo>
                <a:lnTo>
                  <a:pt x="2479485" y="1588771"/>
                </a:lnTo>
                <a:lnTo>
                  <a:pt x="2483031" y="1583691"/>
                </a:lnTo>
                <a:lnTo>
                  <a:pt x="2486874" y="1578928"/>
                </a:lnTo>
                <a:lnTo>
                  <a:pt x="2490125" y="1573849"/>
                </a:lnTo>
                <a:lnTo>
                  <a:pt x="2492785" y="1568451"/>
                </a:lnTo>
                <a:lnTo>
                  <a:pt x="2495741" y="1563054"/>
                </a:lnTo>
                <a:lnTo>
                  <a:pt x="2497810" y="1557339"/>
                </a:lnTo>
                <a:lnTo>
                  <a:pt x="2500174" y="1551941"/>
                </a:lnTo>
                <a:lnTo>
                  <a:pt x="2501947" y="1546226"/>
                </a:lnTo>
                <a:lnTo>
                  <a:pt x="2503721" y="1540511"/>
                </a:lnTo>
                <a:lnTo>
                  <a:pt x="2504608" y="1534478"/>
                </a:lnTo>
                <a:lnTo>
                  <a:pt x="2505790" y="1528763"/>
                </a:lnTo>
                <a:lnTo>
                  <a:pt x="2506381" y="1522731"/>
                </a:lnTo>
                <a:lnTo>
                  <a:pt x="2506972" y="1517016"/>
                </a:lnTo>
                <a:lnTo>
                  <a:pt x="2506972" y="1510984"/>
                </a:lnTo>
                <a:lnTo>
                  <a:pt x="2506972" y="1505268"/>
                </a:lnTo>
                <a:lnTo>
                  <a:pt x="2506381" y="1499553"/>
                </a:lnTo>
                <a:lnTo>
                  <a:pt x="2505790" y="1493204"/>
                </a:lnTo>
                <a:lnTo>
                  <a:pt x="2504608" y="1487489"/>
                </a:lnTo>
                <a:lnTo>
                  <a:pt x="2503721" y="1481773"/>
                </a:lnTo>
                <a:lnTo>
                  <a:pt x="2501947" y="1476058"/>
                </a:lnTo>
                <a:lnTo>
                  <a:pt x="2500174" y="1470343"/>
                </a:lnTo>
                <a:lnTo>
                  <a:pt x="2497810" y="1464629"/>
                </a:lnTo>
                <a:lnTo>
                  <a:pt x="2495741" y="1459231"/>
                </a:lnTo>
                <a:lnTo>
                  <a:pt x="2492785" y="1453834"/>
                </a:lnTo>
                <a:lnTo>
                  <a:pt x="2490125" y="1448436"/>
                </a:lnTo>
                <a:lnTo>
                  <a:pt x="2486874" y="1443356"/>
                </a:lnTo>
                <a:lnTo>
                  <a:pt x="2483031" y="1438275"/>
                </a:lnTo>
                <a:lnTo>
                  <a:pt x="2479485" y="1433195"/>
                </a:lnTo>
                <a:lnTo>
                  <a:pt x="2475347" y="1428751"/>
                </a:lnTo>
                <a:lnTo>
                  <a:pt x="2470913" y="1423988"/>
                </a:lnTo>
                <a:lnTo>
                  <a:pt x="1802348" y="755333"/>
                </a:lnTo>
                <a:lnTo>
                  <a:pt x="1796141" y="748348"/>
                </a:lnTo>
                <a:lnTo>
                  <a:pt x="1790230" y="741045"/>
                </a:lnTo>
                <a:lnTo>
                  <a:pt x="1784910" y="733108"/>
                </a:lnTo>
                <a:lnTo>
                  <a:pt x="1780181" y="725170"/>
                </a:lnTo>
                <a:lnTo>
                  <a:pt x="1776634" y="716915"/>
                </a:lnTo>
                <a:lnTo>
                  <a:pt x="1773087" y="708660"/>
                </a:lnTo>
                <a:lnTo>
                  <a:pt x="1770427" y="699770"/>
                </a:lnTo>
                <a:lnTo>
                  <a:pt x="1768654" y="69119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Freeform 7">
            <a:extLst>
              <a:ext uri="{FF2B5EF4-FFF2-40B4-BE49-F238E27FC236}">
                <a16:creationId xmlns="" xmlns:a16="http://schemas.microsoft.com/office/drawing/2014/main" id="{6B4AD8D0-8505-4533-8A1F-FDF084BC1431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98141" y="4797425"/>
            <a:ext cx="2543326" cy="2060575"/>
          </a:xfrm>
          <a:custGeom>
            <a:avLst/>
            <a:gdLst>
              <a:gd name="T0" fmla="*/ 156 w 8608"/>
              <a:gd name="T1" fmla="*/ 1515 h 6490"/>
              <a:gd name="T2" fmla="*/ 226 w 8608"/>
              <a:gd name="T3" fmla="*/ 1472 h 6490"/>
              <a:gd name="T4" fmla="*/ 303 w 8608"/>
              <a:gd name="T5" fmla="*/ 1444 h 6490"/>
              <a:gd name="T6" fmla="*/ 382 w 8608"/>
              <a:gd name="T7" fmla="*/ 1429 h 6490"/>
              <a:gd name="T8" fmla="*/ 463 w 8608"/>
              <a:gd name="T9" fmla="*/ 1429 h 6490"/>
              <a:gd name="T10" fmla="*/ 542 w 8608"/>
              <a:gd name="T11" fmla="*/ 1444 h 6490"/>
              <a:gd name="T12" fmla="*/ 619 w 8608"/>
              <a:gd name="T13" fmla="*/ 1472 h 6490"/>
              <a:gd name="T14" fmla="*/ 689 w 8608"/>
              <a:gd name="T15" fmla="*/ 1515 h 6490"/>
              <a:gd name="T16" fmla="*/ 3176 w 8608"/>
              <a:gd name="T17" fmla="*/ 3828 h 6490"/>
              <a:gd name="T18" fmla="*/ 3243 w 8608"/>
              <a:gd name="T19" fmla="*/ 3879 h 6490"/>
              <a:gd name="T20" fmla="*/ 3316 w 8608"/>
              <a:gd name="T21" fmla="*/ 3915 h 6490"/>
              <a:gd name="T22" fmla="*/ 3393 w 8608"/>
              <a:gd name="T23" fmla="*/ 3936 h 6490"/>
              <a:gd name="T24" fmla="*/ 3475 w 8608"/>
              <a:gd name="T25" fmla="*/ 3943 h 6490"/>
              <a:gd name="T26" fmla="*/ 3555 w 8608"/>
              <a:gd name="T27" fmla="*/ 3936 h 6490"/>
              <a:gd name="T28" fmla="*/ 3633 w 8608"/>
              <a:gd name="T29" fmla="*/ 3915 h 6490"/>
              <a:gd name="T30" fmla="*/ 3706 w 8608"/>
              <a:gd name="T31" fmla="*/ 3879 h 6490"/>
              <a:gd name="T32" fmla="*/ 3772 w 8608"/>
              <a:gd name="T33" fmla="*/ 3828 h 6490"/>
              <a:gd name="T34" fmla="*/ 3814 w 8608"/>
              <a:gd name="T35" fmla="*/ 3783 h 6490"/>
              <a:gd name="T36" fmla="*/ 3856 w 8608"/>
              <a:gd name="T37" fmla="*/ 3716 h 6490"/>
              <a:gd name="T38" fmla="*/ 3884 w 8608"/>
              <a:gd name="T39" fmla="*/ 3644 h 6490"/>
              <a:gd name="T40" fmla="*/ 3895 w 8608"/>
              <a:gd name="T41" fmla="*/ 3570 h 6490"/>
              <a:gd name="T42" fmla="*/ 3892 w 8608"/>
              <a:gd name="T43" fmla="*/ 3494 h 6490"/>
              <a:gd name="T44" fmla="*/ 3872 w 8608"/>
              <a:gd name="T45" fmla="*/ 3420 h 6490"/>
              <a:gd name="T46" fmla="*/ 3838 w 8608"/>
              <a:gd name="T47" fmla="*/ 3351 h 6490"/>
              <a:gd name="T48" fmla="*/ 3787 w 8608"/>
              <a:gd name="T49" fmla="*/ 3288 h 6490"/>
              <a:gd name="T50" fmla="*/ 963 w 8608"/>
              <a:gd name="T51" fmla="*/ 656 h 6490"/>
              <a:gd name="T52" fmla="*/ 913 w 8608"/>
              <a:gd name="T53" fmla="*/ 593 h 6490"/>
              <a:gd name="T54" fmla="*/ 878 w 8608"/>
              <a:gd name="T55" fmla="*/ 523 h 6490"/>
              <a:gd name="T56" fmla="*/ 858 w 8608"/>
              <a:gd name="T57" fmla="*/ 449 h 6490"/>
              <a:gd name="T58" fmla="*/ 854 w 8608"/>
              <a:gd name="T59" fmla="*/ 375 h 6490"/>
              <a:gd name="T60" fmla="*/ 865 w 8608"/>
              <a:gd name="T61" fmla="*/ 300 h 6490"/>
              <a:gd name="T62" fmla="*/ 893 w 8608"/>
              <a:gd name="T63" fmla="*/ 228 h 6490"/>
              <a:gd name="T64" fmla="*/ 936 w 8608"/>
              <a:gd name="T65" fmla="*/ 161 h 6490"/>
              <a:gd name="T66" fmla="*/ 977 w 8608"/>
              <a:gd name="T67" fmla="*/ 116 h 6490"/>
              <a:gd name="T68" fmla="*/ 1044 w 8608"/>
              <a:gd name="T69" fmla="*/ 66 h 6490"/>
              <a:gd name="T70" fmla="*/ 1117 w 8608"/>
              <a:gd name="T71" fmla="*/ 30 h 6490"/>
              <a:gd name="T72" fmla="*/ 1195 w 8608"/>
              <a:gd name="T73" fmla="*/ 8 h 6490"/>
              <a:gd name="T74" fmla="*/ 1276 w 8608"/>
              <a:gd name="T75" fmla="*/ 0 h 6490"/>
              <a:gd name="T76" fmla="*/ 1356 w 8608"/>
              <a:gd name="T77" fmla="*/ 8 h 6490"/>
              <a:gd name="T78" fmla="*/ 1434 w 8608"/>
              <a:gd name="T79" fmla="*/ 30 h 6490"/>
              <a:gd name="T80" fmla="*/ 1508 w 8608"/>
              <a:gd name="T81" fmla="*/ 66 h 6490"/>
              <a:gd name="T82" fmla="*/ 1574 w 8608"/>
              <a:gd name="T83" fmla="*/ 116 h 6490"/>
              <a:gd name="T84" fmla="*/ 3679 w 8608"/>
              <a:gd name="T85" fmla="*/ 2073 h 6490"/>
              <a:gd name="T86" fmla="*/ 3749 w 8608"/>
              <a:gd name="T87" fmla="*/ 2116 h 6490"/>
              <a:gd name="T88" fmla="*/ 3826 w 8608"/>
              <a:gd name="T89" fmla="*/ 2145 h 6490"/>
              <a:gd name="T90" fmla="*/ 3906 w 8608"/>
              <a:gd name="T91" fmla="*/ 2159 h 6490"/>
              <a:gd name="T92" fmla="*/ 4842 w 8608"/>
              <a:gd name="T93" fmla="*/ 6490 h 6490"/>
              <a:gd name="T94" fmla="*/ 95 w 8608"/>
              <a:gd name="T95" fmla="*/ 2068 h 6490"/>
              <a:gd name="T96" fmla="*/ 49 w 8608"/>
              <a:gd name="T97" fmla="*/ 2003 h 6490"/>
              <a:gd name="T98" fmla="*/ 18 w 8608"/>
              <a:gd name="T99" fmla="*/ 1931 h 6490"/>
              <a:gd name="T100" fmla="*/ 2 w 8608"/>
              <a:gd name="T101" fmla="*/ 1858 h 6490"/>
              <a:gd name="T102" fmla="*/ 2 w 8608"/>
              <a:gd name="T103" fmla="*/ 1782 h 6490"/>
              <a:gd name="T104" fmla="*/ 18 w 8608"/>
              <a:gd name="T105" fmla="*/ 1709 h 6490"/>
              <a:gd name="T106" fmla="*/ 49 w 8608"/>
              <a:gd name="T107" fmla="*/ 1637 h 6490"/>
              <a:gd name="T108" fmla="*/ 95 w 8608"/>
              <a:gd name="T109" fmla="*/ 1572 h 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608" h="6490">
                <a:moveTo>
                  <a:pt x="124" y="1542"/>
                </a:moveTo>
                <a:lnTo>
                  <a:pt x="124" y="1542"/>
                </a:lnTo>
                <a:lnTo>
                  <a:pt x="140" y="1529"/>
                </a:lnTo>
                <a:lnTo>
                  <a:pt x="156" y="1515"/>
                </a:lnTo>
                <a:lnTo>
                  <a:pt x="173" y="1504"/>
                </a:lnTo>
                <a:lnTo>
                  <a:pt x="191" y="1493"/>
                </a:lnTo>
                <a:lnTo>
                  <a:pt x="208" y="1482"/>
                </a:lnTo>
                <a:lnTo>
                  <a:pt x="226" y="1472"/>
                </a:lnTo>
                <a:lnTo>
                  <a:pt x="244" y="1464"/>
                </a:lnTo>
                <a:lnTo>
                  <a:pt x="264" y="1456"/>
                </a:lnTo>
                <a:lnTo>
                  <a:pt x="283" y="1450"/>
                </a:lnTo>
                <a:lnTo>
                  <a:pt x="303" y="1444"/>
                </a:lnTo>
                <a:lnTo>
                  <a:pt x="322" y="1438"/>
                </a:lnTo>
                <a:lnTo>
                  <a:pt x="342" y="1435"/>
                </a:lnTo>
                <a:lnTo>
                  <a:pt x="362" y="1431"/>
                </a:lnTo>
                <a:lnTo>
                  <a:pt x="382" y="1429"/>
                </a:lnTo>
                <a:lnTo>
                  <a:pt x="402" y="1428"/>
                </a:lnTo>
                <a:lnTo>
                  <a:pt x="422" y="1427"/>
                </a:lnTo>
                <a:lnTo>
                  <a:pt x="442" y="1428"/>
                </a:lnTo>
                <a:lnTo>
                  <a:pt x="463" y="1429"/>
                </a:lnTo>
                <a:lnTo>
                  <a:pt x="483" y="1431"/>
                </a:lnTo>
                <a:lnTo>
                  <a:pt x="503" y="1435"/>
                </a:lnTo>
                <a:lnTo>
                  <a:pt x="523" y="1438"/>
                </a:lnTo>
                <a:lnTo>
                  <a:pt x="542" y="1444"/>
                </a:lnTo>
                <a:lnTo>
                  <a:pt x="562" y="1450"/>
                </a:lnTo>
                <a:lnTo>
                  <a:pt x="581" y="1456"/>
                </a:lnTo>
                <a:lnTo>
                  <a:pt x="600" y="1464"/>
                </a:lnTo>
                <a:lnTo>
                  <a:pt x="619" y="1472"/>
                </a:lnTo>
                <a:lnTo>
                  <a:pt x="637" y="1482"/>
                </a:lnTo>
                <a:lnTo>
                  <a:pt x="654" y="1493"/>
                </a:lnTo>
                <a:lnTo>
                  <a:pt x="672" y="1504"/>
                </a:lnTo>
                <a:lnTo>
                  <a:pt x="689" y="1515"/>
                </a:lnTo>
                <a:lnTo>
                  <a:pt x="705" y="1529"/>
                </a:lnTo>
                <a:lnTo>
                  <a:pt x="721" y="1542"/>
                </a:lnTo>
                <a:lnTo>
                  <a:pt x="3176" y="3828"/>
                </a:lnTo>
                <a:lnTo>
                  <a:pt x="3176" y="3828"/>
                </a:lnTo>
                <a:lnTo>
                  <a:pt x="3192" y="3842"/>
                </a:lnTo>
                <a:lnTo>
                  <a:pt x="3209" y="3855"/>
                </a:lnTo>
                <a:lnTo>
                  <a:pt x="3224" y="3867"/>
                </a:lnTo>
                <a:lnTo>
                  <a:pt x="3243" y="3879"/>
                </a:lnTo>
                <a:lnTo>
                  <a:pt x="3260" y="3889"/>
                </a:lnTo>
                <a:lnTo>
                  <a:pt x="3278" y="3898"/>
                </a:lnTo>
                <a:lnTo>
                  <a:pt x="3296" y="3907"/>
                </a:lnTo>
                <a:lnTo>
                  <a:pt x="3316" y="3915"/>
                </a:lnTo>
                <a:lnTo>
                  <a:pt x="3335" y="3922"/>
                </a:lnTo>
                <a:lnTo>
                  <a:pt x="3354" y="3927"/>
                </a:lnTo>
                <a:lnTo>
                  <a:pt x="3374" y="3932"/>
                </a:lnTo>
                <a:lnTo>
                  <a:pt x="3393" y="3936"/>
                </a:lnTo>
                <a:lnTo>
                  <a:pt x="3414" y="3939"/>
                </a:lnTo>
                <a:lnTo>
                  <a:pt x="3433" y="3941"/>
                </a:lnTo>
                <a:lnTo>
                  <a:pt x="3454" y="3943"/>
                </a:lnTo>
                <a:lnTo>
                  <a:pt x="3475" y="3943"/>
                </a:lnTo>
                <a:lnTo>
                  <a:pt x="3494" y="3943"/>
                </a:lnTo>
                <a:lnTo>
                  <a:pt x="3515" y="3941"/>
                </a:lnTo>
                <a:lnTo>
                  <a:pt x="3534" y="3939"/>
                </a:lnTo>
                <a:lnTo>
                  <a:pt x="3555" y="3936"/>
                </a:lnTo>
                <a:lnTo>
                  <a:pt x="3574" y="3932"/>
                </a:lnTo>
                <a:lnTo>
                  <a:pt x="3594" y="3927"/>
                </a:lnTo>
                <a:lnTo>
                  <a:pt x="3613" y="3922"/>
                </a:lnTo>
                <a:lnTo>
                  <a:pt x="3633" y="3915"/>
                </a:lnTo>
                <a:lnTo>
                  <a:pt x="3652" y="3907"/>
                </a:lnTo>
                <a:lnTo>
                  <a:pt x="3670" y="3898"/>
                </a:lnTo>
                <a:lnTo>
                  <a:pt x="3689" y="3889"/>
                </a:lnTo>
                <a:lnTo>
                  <a:pt x="3706" y="3879"/>
                </a:lnTo>
                <a:lnTo>
                  <a:pt x="3724" y="3867"/>
                </a:lnTo>
                <a:lnTo>
                  <a:pt x="3741" y="3855"/>
                </a:lnTo>
                <a:lnTo>
                  <a:pt x="3757" y="3842"/>
                </a:lnTo>
                <a:lnTo>
                  <a:pt x="3772" y="3828"/>
                </a:lnTo>
                <a:lnTo>
                  <a:pt x="3772" y="3828"/>
                </a:lnTo>
                <a:lnTo>
                  <a:pt x="3787" y="3813"/>
                </a:lnTo>
                <a:lnTo>
                  <a:pt x="3802" y="3798"/>
                </a:lnTo>
                <a:lnTo>
                  <a:pt x="3814" y="3783"/>
                </a:lnTo>
                <a:lnTo>
                  <a:pt x="3826" y="3767"/>
                </a:lnTo>
                <a:lnTo>
                  <a:pt x="3838" y="3750"/>
                </a:lnTo>
                <a:lnTo>
                  <a:pt x="3848" y="3733"/>
                </a:lnTo>
                <a:lnTo>
                  <a:pt x="3856" y="3716"/>
                </a:lnTo>
                <a:lnTo>
                  <a:pt x="3865" y="3699"/>
                </a:lnTo>
                <a:lnTo>
                  <a:pt x="3872" y="3681"/>
                </a:lnTo>
                <a:lnTo>
                  <a:pt x="3878" y="3663"/>
                </a:lnTo>
                <a:lnTo>
                  <a:pt x="3884" y="3644"/>
                </a:lnTo>
                <a:lnTo>
                  <a:pt x="3888" y="3625"/>
                </a:lnTo>
                <a:lnTo>
                  <a:pt x="3892" y="3607"/>
                </a:lnTo>
                <a:lnTo>
                  <a:pt x="3894" y="3588"/>
                </a:lnTo>
                <a:lnTo>
                  <a:pt x="3895" y="3570"/>
                </a:lnTo>
                <a:lnTo>
                  <a:pt x="3896" y="3551"/>
                </a:lnTo>
                <a:lnTo>
                  <a:pt x="3895" y="3531"/>
                </a:lnTo>
                <a:lnTo>
                  <a:pt x="3894" y="3513"/>
                </a:lnTo>
                <a:lnTo>
                  <a:pt x="3892" y="3494"/>
                </a:lnTo>
                <a:lnTo>
                  <a:pt x="3888" y="3476"/>
                </a:lnTo>
                <a:lnTo>
                  <a:pt x="3884" y="3457"/>
                </a:lnTo>
                <a:lnTo>
                  <a:pt x="3878" y="3439"/>
                </a:lnTo>
                <a:lnTo>
                  <a:pt x="3872" y="3420"/>
                </a:lnTo>
                <a:lnTo>
                  <a:pt x="3865" y="3402"/>
                </a:lnTo>
                <a:lnTo>
                  <a:pt x="3856" y="3385"/>
                </a:lnTo>
                <a:lnTo>
                  <a:pt x="3848" y="3368"/>
                </a:lnTo>
                <a:lnTo>
                  <a:pt x="3838" y="3351"/>
                </a:lnTo>
                <a:lnTo>
                  <a:pt x="3826" y="3334"/>
                </a:lnTo>
                <a:lnTo>
                  <a:pt x="3814" y="3319"/>
                </a:lnTo>
                <a:lnTo>
                  <a:pt x="3802" y="3303"/>
                </a:lnTo>
                <a:lnTo>
                  <a:pt x="3787" y="3288"/>
                </a:lnTo>
                <a:lnTo>
                  <a:pt x="3772" y="3273"/>
                </a:lnTo>
                <a:lnTo>
                  <a:pt x="977" y="671"/>
                </a:lnTo>
                <a:lnTo>
                  <a:pt x="977" y="671"/>
                </a:lnTo>
                <a:lnTo>
                  <a:pt x="963" y="656"/>
                </a:lnTo>
                <a:lnTo>
                  <a:pt x="948" y="642"/>
                </a:lnTo>
                <a:lnTo>
                  <a:pt x="936" y="626"/>
                </a:lnTo>
                <a:lnTo>
                  <a:pt x="924" y="609"/>
                </a:lnTo>
                <a:lnTo>
                  <a:pt x="913" y="593"/>
                </a:lnTo>
                <a:lnTo>
                  <a:pt x="902" y="576"/>
                </a:lnTo>
                <a:lnTo>
                  <a:pt x="893" y="559"/>
                </a:lnTo>
                <a:lnTo>
                  <a:pt x="885" y="541"/>
                </a:lnTo>
                <a:lnTo>
                  <a:pt x="878" y="523"/>
                </a:lnTo>
                <a:lnTo>
                  <a:pt x="871" y="505"/>
                </a:lnTo>
                <a:lnTo>
                  <a:pt x="865" y="487"/>
                </a:lnTo>
                <a:lnTo>
                  <a:pt x="862" y="469"/>
                </a:lnTo>
                <a:lnTo>
                  <a:pt x="858" y="449"/>
                </a:lnTo>
                <a:lnTo>
                  <a:pt x="856" y="431"/>
                </a:lnTo>
                <a:lnTo>
                  <a:pt x="854" y="412"/>
                </a:lnTo>
                <a:lnTo>
                  <a:pt x="854" y="393"/>
                </a:lnTo>
                <a:lnTo>
                  <a:pt x="854" y="375"/>
                </a:lnTo>
                <a:lnTo>
                  <a:pt x="856" y="355"/>
                </a:lnTo>
                <a:lnTo>
                  <a:pt x="858" y="337"/>
                </a:lnTo>
                <a:lnTo>
                  <a:pt x="862" y="318"/>
                </a:lnTo>
                <a:lnTo>
                  <a:pt x="865" y="300"/>
                </a:lnTo>
                <a:lnTo>
                  <a:pt x="871" y="282"/>
                </a:lnTo>
                <a:lnTo>
                  <a:pt x="878" y="264"/>
                </a:lnTo>
                <a:lnTo>
                  <a:pt x="885" y="246"/>
                </a:lnTo>
                <a:lnTo>
                  <a:pt x="893" y="228"/>
                </a:lnTo>
                <a:lnTo>
                  <a:pt x="902" y="211"/>
                </a:lnTo>
                <a:lnTo>
                  <a:pt x="913" y="194"/>
                </a:lnTo>
                <a:lnTo>
                  <a:pt x="924" y="178"/>
                </a:lnTo>
                <a:lnTo>
                  <a:pt x="936" y="161"/>
                </a:lnTo>
                <a:lnTo>
                  <a:pt x="948" y="145"/>
                </a:lnTo>
                <a:lnTo>
                  <a:pt x="963" y="130"/>
                </a:lnTo>
                <a:lnTo>
                  <a:pt x="977" y="116"/>
                </a:lnTo>
                <a:lnTo>
                  <a:pt x="977" y="116"/>
                </a:lnTo>
                <a:lnTo>
                  <a:pt x="993" y="102"/>
                </a:lnTo>
                <a:lnTo>
                  <a:pt x="1010" y="88"/>
                </a:lnTo>
                <a:lnTo>
                  <a:pt x="1026" y="77"/>
                </a:lnTo>
                <a:lnTo>
                  <a:pt x="1044" y="66"/>
                </a:lnTo>
                <a:lnTo>
                  <a:pt x="1061" y="54"/>
                </a:lnTo>
                <a:lnTo>
                  <a:pt x="1079" y="45"/>
                </a:lnTo>
                <a:lnTo>
                  <a:pt x="1098" y="37"/>
                </a:lnTo>
                <a:lnTo>
                  <a:pt x="1117" y="30"/>
                </a:lnTo>
                <a:lnTo>
                  <a:pt x="1136" y="23"/>
                </a:lnTo>
                <a:lnTo>
                  <a:pt x="1156" y="17"/>
                </a:lnTo>
                <a:lnTo>
                  <a:pt x="1175" y="11"/>
                </a:lnTo>
                <a:lnTo>
                  <a:pt x="1195" y="8"/>
                </a:lnTo>
                <a:lnTo>
                  <a:pt x="1215" y="5"/>
                </a:lnTo>
                <a:lnTo>
                  <a:pt x="1235" y="2"/>
                </a:lnTo>
                <a:lnTo>
                  <a:pt x="1256" y="1"/>
                </a:lnTo>
                <a:lnTo>
                  <a:pt x="1276" y="0"/>
                </a:lnTo>
                <a:lnTo>
                  <a:pt x="1296" y="1"/>
                </a:lnTo>
                <a:lnTo>
                  <a:pt x="1316" y="2"/>
                </a:lnTo>
                <a:lnTo>
                  <a:pt x="1336" y="5"/>
                </a:lnTo>
                <a:lnTo>
                  <a:pt x="1356" y="8"/>
                </a:lnTo>
                <a:lnTo>
                  <a:pt x="1376" y="11"/>
                </a:lnTo>
                <a:lnTo>
                  <a:pt x="1395" y="17"/>
                </a:lnTo>
                <a:lnTo>
                  <a:pt x="1415" y="23"/>
                </a:lnTo>
                <a:lnTo>
                  <a:pt x="1434" y="30"/>
                </a:lnTo>
                <a:lnTo>
                  <a:pt x="1454" y="37"/>
                </a:lnTo>
                <a:lnTo>
                  <a:pt x="1472" y="45"/>
                </a:lnTo>
                <a:lnTo>
                  <a:pt x="1490" y="54"/>
                </a:lnTo>
                <a:lnTo>
                  <a:pt x="1508" y="66"/>
                </a:lnTo>
                <a:lnTo>
                  <a:pt x="1525" y="77"/>
                </a:lnTo>
                <a:lnTo>
                  <a:pt x="1542" y="88"/>
                </a:lnTo>
                <a:lnTo>
                  <a:pt x="1558" y="102"/>
                </a:lnTo>
                <a:lnTo>
                  <a:pt x="1574" y="116"/>
                </a:lnTo>
                <a:lnTo>
                  <a:pt x="3647" y="2046"/>
                </a:lnTo>
                <a:lnTo>
                  <a:pt x="3647" y="2046"/>
                </a:lnTo>
                <a:lnTo>
                  <a:pt x="3663" y="2059"/>
                </a:lnTo>
                <a:lnTo>
                  <a:pt x="3679" y="2073"/>
                </a:lnTo>
                <a:lnTo>
                  <a:pt x="3696" y="2085"/>
                </a:lnTo>
                <a:lnTo>
                  <a:pt x="3714" y="2097"/>
                </a:lnTo>
                <a:lnTo>
                  <a:pt x="3731" y="2107"/>
                </a:lnTo>
                <a:lnTo>
                  <a:pt x="3749" y="2116"/>
                </a:lnTo>
                <a:lnTo>
                  <a:pt x="3769" y="2125"/>
                </a:lnTo>
                <a:lnTo>
                  <a:pt x="3787" y="2132"/>
                </a:lnTo>
                <a:lnTo>
                  <a:pt x="3807" y="2139"/>
                </a:lnTo>
                <a:lnTo>
                  <a:pt x="3826" y="2145"/>
                </a:lnTo>
                <a:lnTo>
                  <a:pt x="3845" y="2150"/>
                </a:lnTo>
                <a:lnTo>
                  <a:pt x="3866" y="2153"/>
                </a:lnTo>
                <a:lnTo>
                  <a:pt x="3886" y="2157"/>
                </a:lnTo>
                <a:lnTo>
                  <a:pt x="3906" y="2159"/>
                </a:lnTo>
                <a:lnTo>
                  <a:pt x="3927" y="2160"/>
                </a:lnTo>
                <a:lnTo>
                  <a:pt x="3946" y="2161"/>
                </a:lnTo>
                <a:lnTo>
                  <a:pt x="8608" y="6490"/>
                </a:lnTo>
                <a:lnTo>
                  <a:pt x="4842" y="6490"/>
                </a:lnTo>
                <a:lnTo>
                  <a:pt x="124" y="2098"/>
                </a:lnTo>
                <a:lnTo>
                  <a:pt x="124" y="2098"/>
                </a:lnTo>
                <a:lnTo>
                  <a:pt x="109" y="2083"/>
                </a:lnTo>
                <a:lnTo>
                  <a:pt x="95" y="2068"/>
                </a:lnTo>
                <a:lnTo>
                  <a:pt x="83" y="2053"/>
                </a:lnTo>
                <a:lnTo>
                  <a:pt x="71" y="2036"/>
                </a:lnTo>
                <a:lnTo>
                  <a:pt x="60" y="2020"/>
                </a:lnTo>
                <a:lnTo>
                  <a:pt x="49" y="2003"/>
                </a:lnTo>
                <a:lnTo>
                  <a:pt x="40" y="1986"/>
                </a:lnTo>
                <a:lnTo>
                  <a:pt x="32" y="1968"/>
                </a:lnTo>
                <a:lnTo>
                  <a:pt x="24" y="1950"/>
                </a:lnTo>
                <a:lnTo>
                  <a:pt x="18" y="1931"/>
                </a:lnTo>
                <a:lnTo>
                  <a:pt x="12" y="1913"/>
                </a:lnTo>
                <a:lnTo>
                  <a:pt x="9" y="1895"/>
                </a:lnTo>
                <a:lnTo>
                  <a:pt x="5" y="1876"/>
                </a:lnTo>
                <a:lnTo>
                  <a:pt x="2" y="1858"/>
                </a:lnTo>
                <a:lnTo>
                  <a:pt x="1" y="1839"/>
                </a:lnTo>
                <a:lnTo>
                  <a:pt x="0" y="1821"/>
                </a:lnTo>
                <a:lnTo>
                  <a:pt x="1" y="1801"/>
                </a:lnTo>
                <a:lnTo>
                  <a:pt x="2" y="1782"/>
                </a:lnTo>
                <a:lnTo>
                  <a:pt x="5" y="1764"/>
                </a:lnTo>
                <a:lnTo>
                  <a:pt x="9" y="1745"/>
                </a:lnTo>
                <a:lnTo>
                  <a:pt x="12" y="1727"/>
                </a:lnTo>
                <a:lnTo>
                  <a:pt x="18" y="1709"/>
                </a:lnTo>
                <a:lnTo>
                  <a:pt x="24" y="1691"/>
                </a:lnTo>
                <a:lnTo>
                  <a:pt x="32" y="1672"/>
                </a:lnTo>
                <a:lnTo>
                  <a:pt x="40" y="1654"/>
                </a:lnTo>
                <a:lnTo>
                  <a:pt x="49" y="1637"/>
                </a:lnTo>
                <a:lnTo>
                  <a:pt x="60" y="1620"/>
                </a:lnTo>
                <a:lnTo>
                  <a:pt x="71" y="1605"/>
                </a:lnTo>
                <a:lnTo>
                  <a:pt x="83" y="1588"/>
                </a:lnTo>
                <a:lnTo>
                  <a:pt x="95" y="1572"/>
                </a:lnTo>
                <a:lnTo>
                  <a:pt x="109" y="1557"/>
                </a:lnTo>
                <a:lnTo>
                  <a:pt x="124" y="1542"/>
                </a:lnTo>
                <a:lnTo>
                  <a:pt x="124" y="154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Freeform 11">
            <a:extLst>
              <a:ext uri="{FF2B5EF4-FFF2-40B4-BE49-F238E27FC236}">
                <a16:creationId xmlns="" xmlns:a16="http://schemas.microsoft.com/office/drawing/2014/main" id="{6037D0D8-7716-41B6-AE2D-6EF8B3F54F3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365076" y="0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9183D350-3BD5-4E6F-BB75-0FF179C666B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289224" y="1016308"/>
            <a:ext cx="2858102" cy="3034992"/>
          </a:xfrm>
          <a:custGeom>
            <a:avLst/>
            <a:gdLst>
              <a:gd name="connsiteX0" fmla="*/ 0 w 2858102"/>
              <a:gd name="connsiteY0" fmla="*/ 0 h 3034992"/>
              <a:gd name="connsiteX1" fmla="*/ 0 w 2858102"/>
              <a:gd name="connsiteY1" fmla="*/ 353805 h 3034992"/>
              <a:gd name="connsiteX2" fmla="*/ 490082 w 2858102"/>
              <a:gd name="connsiteY2" fmla="*/ 843951 h 3034992"/>
              <a:gd name="connsiteX3" fmla="*/ 2645031 w 2858102"/>
              <a:gd name="connsiteY3" fmla="*/ 2998485 h 3034992"/>
              <a:gd name="connsiteX4" fmla="*/ 2649463 w 2858102"/>
              <a:gd name="connsiteY4" fmla="*/ 3003247 h 3034992"/>
              <a:gd name="connsiteX5" fmla="*/ 2654192 w 2858102"/>
              <a:gd name="connsiteY5" fmla="*/ 3007057 h 3034992"/>
              <a:gd name="connsiteX6" fmla="*/ 2659216 w 2858102"/>
              <a:gd name="connsiteY6" fmla="*/ 3011183 h 3034992"/>
              <a:gd name="connsiteX7" fmla="*/ 2664535 w 2858102"/>
              <a:gd name="connsiteY7" fmla="*/ 3014675 h 3034992"/>
              <a:gd name="connsiteX8" fmla="*/ 2669559 w 2858102"/>
              <a:gd name="connsiteY8" fmla="*/ 3017850 h 3034992"/>
              <a:gd name="connsiteX9" fmla="*/ 2675174 w 2858102"/>
              <a:gd name="connsiteY9" fmla="*/ 3020707 h 3034992"/>
              <a:gd name="connsiteX10" fmla="*/ 2680789 w 2858102"/>
              <a:gd name="connsiteY10" fmla="*/ 3023564 h 3034992"/>
              <a:gd name="connsiteX11" fmla="*/ 2686108 w 2858102"/>
              <a:gd name="connsiteY11" fmla="*/ 3026104 h 3034992"/>
              <a:gd name="connsiteX12" fmla="*/ 2692019 w 2858102"/>
              <a:gd name="connsiteY12" fmla="*/ 3028326 h 3034992"/>
              <a:gd name="connsiteX13" fmla="*/ 2697633 w 2858102"/>
              <a:gd name="connsiteY13" fmla="*/ 3030230 h 3034992"/>
              <a:gd name="connsiteX14" fmla="*/ 2703544 w 2858102"/>
              <a:gd name="connsiteY14" fmla="*/ 3031500 h 3034992"/>
              <a:gd name="connsiteX15" fmla="*/ 2709454 w 2858102"/>
              <a:gd name="connsiteY15" fmla="*/ 3033087 h 3034992"/>
              <a:gd name="connsiteX16" fmla="*/ 2715365 w 2858102"/>
              <a:gd name="connsiteY16" fmla="*/ 3034040 h 3034992"/>
              <a:gd name="connsiteX17" fmla="*/ 2721275 w 2858102"/>
              <a:gd name="connsiteY17" fmla="*/ 3034675 h 3034992"/>
              <a:gd name="connsiteX18" fmla="*/ 2727186 w 2858102"/>
              <a:gd name="connsiteY18" fmla="*/ 3034992 h 3034992"/>
              <a:gd name="connsiteX19" fmla="*/ 2733392 w 2858102"/>
              <a:gd name="connsiteY19" fmla="*/ 3034992 h 3034992"/>
              <a:gd name="connsiteX20" fmla="*/ 2739302 w 2858102"/>
              <a:gd name="connsiteY20" fmla="*/ 3034992 h 3034992"/>
              <a:gd name="connsiteX21" fmla="*/ 2745508 w 2858102"/>
              <a:gd name="connsiteY21" fmla="*/ 3034675 h 3034992"/>
              <a:gd name="connsiteX22" fmla="*/ 2751123 w 2858102"/>
              <a:gd name="connsiteY22" fmla="*/ 3034040 h 3034992"/>
              <a:gd name="connsiteX23" fmla="*/ 2757329 w 2858102"/>
              <a:gd name="connsiteY23" fmla="*/ 3033087 h 3034992"/>
              <a:gd name="connsiteX24" fmla="*/ 2762944 w 2858102"/>
              <a:gd name="connsiteY24" fmla="*/ 3031500 h 3034992"/>
              <a:gd name="connsiteX25" fmla="*/ 2768854 w 2858102"/>
              <a:gd name="connsiteY25" fmla="*/ 3030230 h 3034992"/>
              <a:gd name="connsiteX26" fmla="*/ 2774469 w 2858102"/>
              <a:gd name="connsiteY26" fmla="*/ 3028326 h 3034992"/>
              <a:gd name="connsiteX27" fmla="*/ 2780380 w 2858102"/>
              <a:gd name="connsiteY27" fmla="*/ 3026104 h 3034992"/>
              <a:gd name="connsiteX28" fmla="*/ 2785995 w 2858102"/>
              <a:gd name="connsiteY28" fmla="*/ 3023564 h 3034992"/>
              <a:gd name="connsiteX29" fmla="*/ 2791314 w 2858102"/>
              <a:gd name="connsiteY29" fmla="*/ 3020707 h 3034992"/>
              <a:gd name="connsiteX30" fmla="*/ 2796929 w 2858102"/>
              <a:gd name="connsiteY30" fmla="*/ 3017850 h 3034992"/>
              <a:gd name="connsiteX31" fmla="*/ 2802248 w 2858102"/>
              <a:gd name="connsiteY31" fmla="*/ 3014675 h 3034992"/>
              <a:gd name="connsiteX32" fmla="*/ 2807272 w 2858102"/>
              <a:gd name="connsiteY32" fmla="*/ 3011183 h 3034992"/>
              <a:gd name="connsiteX33" fmla="*/ 2812296 w 2858102"/>
              <a:gd name="connsiteY33" fmla="*/ 3007057 h 3034992"/>
              <a:gd name="connsiteX34" fmla="*/ 2817025 w 2858102"/>
              <a:gd name="connsiteY34" fmla="*/ 3003247 h 3034992"/>
              <a:gd name="connsiteX35" fmla="*/ 2821753 w 2858102"/>
              <a:gd name="connsiteY35" fmla="*/ 2998485 h 3034992"/>
              <a:gd name="connsiteX36" fmla="*/ 2826186 w 2858102"/>
              <a:gd name="connsiteY36" fmla="*/ 2993724 h 3034992"/>
              <a:gd name="connsiteX37" fmla="*/ 2830323 w 2858102"/>
              <a:gd name="connsiteY37" fmla="*/ 2989279 h 3034992"/>
              <a:gd name="connsiteX38" fmla="*/ 2834165 w 2858102"/>
              <a:gd name="connsiteY38" fmla="*/ 2984200 h 3034992"/>
              <a:gd name="connsiteX39" fmla="*/ 2837711 w 2858102"/>
              <a:gd name="connsiteY39" fmla="*/ 2979121 h 3034992"/>
              <a:gd name="connsiteX40" fmla="*/ 2840962 w 2858102"/>
              <a:gd name="connsiteY40" fmla="*/ 2973724 h 3034992"/>
              <a:gd name="connsiteX41" fmla="*/ 2843917 w 2858102"/>
              <a:gd name="connsiteY41" fmla="*/ 2968328 h 3034992"/>
              <a:gd name="connsiteX42" fmla="*/ 2846872 w 2858102"/>
              <a:gd name="connsiteY42" fmla="*/ 2962931 h 3034992"/>
              <a:gd name="connsiteX43" fmla="*/ 2849237 w 2858102"/>
              <a:gd name="connsiteY43" fmla="*/ 2957217 h 3034992"/>
              <a:gd name="connsiteX44" fmla="*/ 2851305 w 2858102"/>
              <a:gd name="connsiteY44" fmla="*/ 2951503 h 3034992"/>
              <a:gd name="connsiteX45" fmla="*/ 2853078 w 2858102"/>
              <a:gd name="connsiteY45" fmla="*/ 2945789 h 3034992"/>
              <a:gd name="connsiteX46" fmla="*/ 2854556 w 2858102"/>
              <a:gd name="connsiteY46" fmla="*/ 2940075 h 3034992"/>
              <a:gd name="connsiteX47" fmla="*/ 2856034 w 2858102"/>
              <a:gd name="connsiteY47" fmla="*/ 2934360 h 3034992"/>
              <a:gd name="connsiteX48" fmla="*/ 2857216 w 2858102"/>
              <a:gd name="connsiteY48" fmla="*/ 2928011 h 3034992"/>
              <a:gd name="connsiteX49" fmla="*/ 2857807 w 2858102"/>
              <a:gd name="connsiteY49" fmla="*/ 2922297 h 3034992"/>
              <a:gd name="connsiteX50" fmla="*/ 2858102 w 2858102"/>
              <a:gd name="connsiteY50" fmla="*/ 2916266 h 3034992"/>
              <a:gd name="connsiteX51" fmla="*/ 2858102 w 2858102"/>
              <a:gd name="connsiteY51" fmla="*/ 2910234 h 3034992"/>
              <a:gd name="connsiteX52" fmla="*/ 2858102 w 2858102"/>
              <a:gd name="connsiteY52" fmla="*/ 2903885 h 3034992"/>
              <a:gd name="connsiteX53" fmla="*/ 2857807 w 2858102"/>
              <a:gd name="connsiteY53" fmla="*/ 2898171 h 3034992"/>
              <a:gd name="connsiteX54" fmla="*/ 2857216 w 2858102"/>
              <a:gd name="connsiteY54" fmla="*/ 2892140 h 3034992"/>
              <a:gd name="connsiteX55" fmla="*/ 2856034 w 2858102"/>
              <a:gd name="connsiteY55" fmla="*/ 2886425 h 3034992"/>
              <a:gd name="connsiteX56" fmla="*/ 2854556 w 2858102"/>
              <a:gd name="connsiteY56" fmla="*/ 2880394 h 3034992"/>
              <a:gd name="connsiteX57" fmla="*/ 2853078 w 2858102"/>
              <a:gd name="connsiteY57" fmla="*/ 2874680 h 3034992"/>
              <a:gd name="connsiteX58" fmla="*/ 2851305 w 2858102"/>
              <a:gd name="connsiteY58" fmla="*/ 2868966 h 3034992"/>
              <a:gd name="connsiteX59" fmla="*/ 2849237 w 2858102"/>
              <a:gd name="connsiteY59" fmla="*/ 2863252 h 3034992"/>
              <a:gd name="connsiteX60" fmla="*/ 2846872 w 2858102"/>
              <a:gd name="connsiteY60" fmla="*/ 2857855 h 3034992"/>
              <a:gd name="connsiteX61" fmla="*/ 2843917 w 2858102"/>
              <a:gd name="connsiteY61" fmla="*/ 2851823 h 3034992"/>
              <a:gd name="connsiteX62" fmla="*/ 2840962 w 2858102"/>
              <a:gd name="connsiteY62" fmla="*/ 2846427 h 3034992"/>
              <a:gd name="connsiteX63" fmla="*/ 2837711 w 2858102"/>
              <a:gd name="connsiteY63" fmla="*/ 2841665 h 3034992"/>
              <a:gd name="connsiteX64" fmla="*/ 2834165 w 2858102"/>
              <a:gd name="connsiteY64" fmla="*/ 2836268 h 3034992"/>
              <a:gd name="connsiteX65" fmla="*/ 2830323 w 2858102"/>
              <a:gd name="connsiteY65" fmla="*/ 2831507 h 3034992"/>
              <a:gd name="connsiteX66" fmla="*/ 2826186 w 2858102"/>
              <a:gd name="connsiteY66" fmla="*/ 2826427 h 3034992"/>
              <a:gd name="connsiteX67" fmla="*/ 2821753 w 2858102"/>
              <a:gd name="connsiteY67" fmla="*/ 2821666 h 3034992"/>
              <a:gd name="connsiteX68" fmla="*/ 490082 w 2858102"/>
              <a:gd name="connsiteY68" fmla="*/ 489994 h 303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102" h="3034992">
                <a:moveTo>
                  <a:pt x="0" y="0"/>
                </a:moveTo>
                <a:lnTo>
                  <a:pt x="0" y="353805"/>
                </a:lnTo>
                <a:lnTo>
                  <a:pt x="490082" y="843951"/>
                </a:lnTo>
                <a:lnTo>
                  <a:pt x="2645031" y="2998485"/>
                </a:lnTo>
                <a:lnTo>
                  <a:pt x="2649463" y="3003247"/>
                </a:lnTo>
                <a:lnTo>
                  <a:pt x="2654192" y="3007057"/>
                </a:lnTo>
                <a:lnTo>
                  <a:pt x="2659216" y="3011183"/>
                </a:lnTo>
                <a:lnTo>
                  <a:pt x="2664535" y="3014675"/>
                </a:lnTo>
                <a:lnTo>
                  <a:pt x="2669559" y="3017850"/>
                </a:lnTo>
                <a:lnTo>
                  <a:pt x="2675174" y="3020707"/>
                </a:lnTo>
                <a:lnTo>
                  <a:pt x="2680789" y="3023564"/>
                </a:lnTo>
                <a:lnTo>
                  <a:pt x="2686108" y="3026104"/>
                </a:lnTo>
                <a:lnTo>
                  <a:pt x="2692019" y="3028326"/>
                </a:lnTo>
                <a:lnTo>
                  <a:pt x="2697633" y="3030230"/>
                </a:lnTo>
                <a:lnTo>
                  <a:pt x="2703544" y="3031500"/>
                </a:lnTo>
                <a:lnTo>
                  <a:pt x="2709454" y="3033087"/>
                </a:lnTo>
                <a:lnTo>
                  <a:pt x="2715365" y="3034040"/>
                </a:lnTo>
                <a:lnTo>
                  <a:pt x="2721275" y="3034675"/>
                </a:lnTo>
                <a:lnTo>
                  <a:pt x="2727186" y="3034992"/>
                </a:lnTo>
                <a:lnTo>
                  <a:pt x="2733392" y="3034992"/>
                </a:lnTo>
                <a:lnTo>
                  <a:pt x="2739302" y="3034992"/>
                </a:lnTo>
                <a:lnTo>
                  <a:pt x="2745508" y="3034675"/>
                </a:lnTo>
                <a:lnTo>
                  <a:pt x="2751123" y="3034040"/>
                </a:lnTo>
                <a:lnTo>
                  <a:pt x="2757329" y="3033087"/>
                </a:lnTo>
                <a:lnTo>
                  <a:pt x="2762944" y="3031500"/>
                </a:lnTo>
                <a:lnTo>
                  <a:pt x="2768854" y="3030230"/>
                </a:lnTo>
                <a:lnTo>
                  <a:pt x="2774469" y="3028326"/>
                </a:lnTo>
                <a:lnTo>
                  <a:pt x="2780380" y="3026104"/>
                </a:lnTo>
                <a:lnTo>
                  <a:pt x="2785995" y="3023564"/>
                </a:lnTo>
                <a:lnTo>
                  <a:pt x="2791314" y="3020707"/>
                </a:lnTo>
                <a:lnTo>
                  <a:pt x="2796929" y="3017850"/>
                </a:lnTo>
                <a:lnTo>
                  <a:pt x="2802248" y="3014675"/>
                </a:lnTo>
                <a:lnTo>
                  <a:pt x="2807272" y="3011183"/>
                </a:lnTo>
                <a:lnTo>
                  <a:pt x="2812296" y="3007057"/>
                </a:lnTo>
                <a:lnTo>
                  <a:pt x="2817025" y="3003247"/>
                </a:lnTo>
                <a:lnTo>
                  <a:pt x="2821753" y="2998485"/>
                </a:lnTo>
                <a:lnTo>
                  <a:pt x="2826186" y="2993724"/>
                </a:lnTo>
                <a:lnTo>
                  <a:pt x="2830323" y="2989279"/>
                </a:lnTo>
                <a:lnTo>
                  <a:pt x="2834165" y="2984200"/>
                </a:lnTo>
                <a:lnTo>
                  <a:pt x="2837711" y="2979121"/>
                </a:lnTo>
                <a:lnTo>
                  <a:pt x="2840962" y="2973724"/>
                </a:lnTo>
                <a:lnTo>
                  <a:pt x="2843917" y="2968328"/>
                </a:lnTo>
                <a:lnTo>
                  <a:pt x="2846872" y="2962931"/>
                </a:lnTo>
                <a:lnTo>
                  <a:pt x="2849237" y="2957217"/>
                </a:lnTo>
                <a:lnTo>
                  <a:pt x="2851305" y="2951503"/>
                </a:lnTo>
                <a:lnTo>
                  <a:pt x="2853078" y="2945789"/>
                </a:lnTo>
                <a:lnTo>
                  <a:pt x="2854556" y="2940075"/>
                </a:lnTo>
                <a:lnTo>
                  <a:pt x="2856034" y="2934360"/>
                </a:lnTo>
                <a:lnTo>
                  <a:pt x="2857216" y="2928011"/>
                </a:lnTo>
                <a:lnTo>
                  <a:pt x="2857807" y="2922297"/>
                </a:lnTo>
                <a:lnTo>
                  <a:pt x="2858102" y="2916266"/>
                </a:lnTo>
                <a:lnTo>
                  <a:pt x="2858102" y="2910234"/>
                </a:lnTo>
                <a:lnTo>
                  <a:pt x="2858102" y="2903885"/>
                </a:lnTo>
                <a:lnTo>
                  <a:pt x="2857807" y="2898171"/>
                </a:lnTo>
                <a:lnTo>
                  <a:pt x="2857216" y="2892140"/>
                </a:lnTo>
                <a:lnTo>
                  <a:pt x="2856034" y="2886425"/>
                </a:lnTo>
                <a:lnTo>
                  <a:pt x="2854556" y="2880394"/>
                </a:lnTo>
                <a:lnTo>
                  <a:pt x="2853078" y="2874680"/>
                </a:lnTo>
                <a:lnTo>
                  <a:pt x="2851305" y="2868966"/>
                </a:lnTo>
                <a:lnTo>
                  <a:pt x="2849237" y="2863252"/>
                </a:lnTo>
                <a:lnTo>
                  <a:pt x="2846872" y="2857855"/>
                </a:lnTo>
                <a:lnTo>
                  <a:pt x="2843917" y="2851823"/>
                </a:lnTo>
                <a:lnTo>
                  <a:pt x="2840962" y="2846427"/>
                </a:lnTo>
                <a:lnTo>
                  <a:pt x="2837711" y="2841665"/>
                </a:lnTo>
                <a:lnTo>
                  <a:pt x="2834165" y="2836268"/>
                </a:lnTo>
                <a:lnTo>
                  <a:pt x="2830323" y="2831507"/>
                </a:lnTo>
                <a:lnTo>
                  <a:pt x="2826186" y="2826427"/>
                </a:lnTo>
                <a:lnTo>
                  <a:pt x="2821753" y="2821666"/>
                </a:lnTo>
                <a:lnTo>
                  <a:pt x="490082" y="489994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Freeform 13">
            <a:extLst>
              <a:ext uri="{FF2B5EF4-FFF2-40B4-BE49-F238E27FC236}">
                <a16:creationId xmlns="" xmlns:a16="http://schemas.microsoft.com/office/drawing/2014/main" id="{772128E3-1CA7-42F7-A653-D18A8277E34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207974" y="5837238"/>
            <a:ext cx="1207378" cy="1020763"/>
          </a:xfrm>
          <a:custGeom>
            <a:avLst/>
            <a:gdLst>
              <a:gd name="T0" fmla="*/ 121 w 4084"/>
              <a:gd name="T1" fmla="*/ 115 h 3217"/>
              <a:gd name="T2" fmla="*/ 153 w 4084"/>
              <a:gd name="T3" fmla="*/ 87 h 3217"/>
              <a:gd name="T4" fmla="*/ 187 w 4084"/>
              <a:gd name="T5" fmla="*/ 65 h 3217"/>
              <a:gd name="T6" fmla="*/ 222 w 4084"/>
              <a:gd name="T7" fmla="*/ 44 h 3217"/>
              <a:gd name="T8" fmla="*/ 260 w 4084"/>
              <a:gd name="T9" fmla="*/ 29 h 3217"/>
              <a:gd name="T10" fmla="*/ 297 w 4084"/>
              <a:gd name="T11" fmla="*/ 16 h 3217"/>
              <a:gd name="T12" fmla="*/ 336 w 4084"/>
              <a:gd name="T13" fmla="*/ 7 h 3217"/>
              <a:gd name="T14" fmla="*/ 376 w 4084"/>
              <a:gd name="T15" fmla="*/ 3 h 3217"/>
              <a:gd name="T16" fmla="*/ 416 w 4084"/>
              <a:gd name="T17" fmla="*/ 0 h 3217"/>
              <a:gd name="T18" fmla="*/ 456 w 4084"/>
              <a:gd name="T19" fmla="*/ 3 h 3217"/>
              <a:gd name="T20" fmla="*/ 495 w 4084"/>
              <a:gd name="T21" fmla="*/ 7 h 3217"/>
              <a:gd name="T22" fmla="*/ 534 w 4084"/>
              <a:gd name="T23" fmla="*/ 16 h 3217"/>
              <a:gd name="T24" fmla="*/ 573 w 4084"/>
              <a:gd name="T25" fmla="*/ 29 h 3217"/>
              <a:gd name="T26" fmla="*/ 610 w 4084"/>
              <a:gd name="T27" fmla="*/ 44 h 3217"/>
              <a:gd name="T28" fmla="*/ 646 w 4084"/>
              <a:gd name="T29" fmla="*/ 65 h 3217"/>
              <a:gd name="T30" fmla="*/ 679 w 4084"/>
              <a:gd name="T31" fmla="*/ 87 h 3217"/>
              <a:gd name="T32" fmla="*/ 710 w 4084"/>
              <a:gd name="T33" fmla="*/ 115 h 3217"/>
              <a:gd name="T34" fmla="*/ 2865 w 4084"/>
              <a:gd name="T35" fmla="*/ 3217 h 3217"/>
              <a:gd name="T36" fmla="*/ 121 w 4084"/>
              <a:gd name="T37" fmla="*/ 663 h 3217"/>
              <a:gd name="T38" fmla="*/ 93 w 4084"/>
              <a:gd name="T39" fmla="*/ 634 h 3217"/>
              <a:gd name="T40" fmla="*/ 68 w 4084"/>
              <a:gd name="T41" fmla="*/ 602 h 3217"/>
              <a:gd name="T42" fmla="*/ 47 w 4084"/>
              <a:gd name="T43" fmla="*/ 569 h 3217"/>
              <a:gd name="T44" fmla="*/ 30 w 4084"/>
              <a:gd name="T45" fmla="*/ 534 h 3217"/>
              <a:gd name="T46" fmla="*/ 17 w 4084"/>
              <a:gd name="T47" fmla="*/ 499 h 3217"/>
              <a:gd name="T48" fmla="*/ 7 w 4084"/>
              <a:gd name="T49" fmla="*/ 463 h 3217"/>
              <a:gd name="T50" fmla="*/ 1 w 4084"/>
              <a:gd name="T51" fmla="*/ 426 h 3217"/>
              <a:gd name="T52" fmla="*/ 0 w 4084"/>
              <a:gd name="T53" fmla="*/ 388 h 3217"/>
              <a:gd name="T54" fmla="*/ 1 w 4084"/>
              <a:gd name="T55" fmla="*/ 351 h 3217"/>
              <a:gd name="T56" fmla="*/ 7 w 4084"/>
              <a:gd name="T57" fmla="*/ 315 h 3217"/>
              <a:gd name="T58" fmla="*/ 17 w 4084"/>
              <a:gd name="T59" fmla="*/ 279 h 3217"/>
              <a:gd name="T60" fmla="*/ 30 w 4084"/>
              <a:gd name="T61" fmla="*/ 242 h 3217"/>
              <a:gd name="T62" fmla="*/ 47 w 4084"/>
              <a:gd name="T63" fmla="*/ 209 h 3217"/>
              <a:gd name="T64" fmla="*/ 68 w 4084"/>
              <a:gd name="T65" fmla="*/ 175 h 3217"/>
              <a:gd name="T66" fmla="*/ 93 w 4084"/>
              <a:gd name="T67" fmla="*/ 144 h 3217"/>
              <a:gd name="T68" fmla="*/ 121 w 4084"/>
              <a:gd name="T69" fmla="*/ 115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4" h="3217">
                <a:moveTo>
                  <a:pt x="121" y="115"/>
                </a:moveTo>
                <a:lnTo>
                  <a:pt x="121" y="115"/>
                </a:lnTo>
                <a:lnTo>
                  <a:pt x="137" y="100"/>
                </a:lnTo>
                <a:lnTo>
                  <a:pt x="153" y="87"/>
                </a:lnTo>
                <a:lnTo>
                  <a:pt x="170" y="76"/>
                </a:lnTo>
                <a:lnTo>
                  <a:pt x="187" y="65"/>
                </a:lnTo>
                <a:lnTo>
                  <a:pt x="204" y="55"/>
                </a:lnTo>
                <a:lnTo>
                  <a:pt x="222" y="44"/>
                </a:lnTo>
                <a:lnTo>
                  <a:pt x="240" y="37"/>
                </a:lnTo>
                <a:lnTo>
                  <a:pt x="260" y="29"/>
                </a:lnTo>
                <a:lnTo>
                  <a:pt x="278" y="22"/>
                </a:lnTo>
                <a:lnTo>
                  <a:pt x="297" y="16"/>
                </a:lnTo>
                <a:lnTo>
                  <a:pt x="317" y="12"/>
                </a:lnTo>
                <a:lnTo>
                  <a:pt x="336" y="7"/>
                </a:lnTo>
                <a:lnTo>
                  <a:pt x="357" y="5"/>
                </a:lnTo>
                <a:lnTo>
                  <a:pt x="376" y="3"/>
                </a:lnTo>
                <a:lnTo>
                  <a:pt x="396" y="1"/>
                </a:lnTo>
                <a:lnTo>
                  <a:pt x="416" y="0"/>
                </a:lnTo>
                <a:lnTo>
                  <a:pt x="436" y="1"/>
                </a:lnTo>
                <a:lnTo>
                  <a:pt x="456" y="3"/>
                </a:lnTo>
                <a:lnTo>
                  <a:pt x="476" y="5"/>
                </a:lnTo>
                <a:lnTo>
                  <a:pt x="495" y="7"/>
                </a:lnTo>
                <a:lnTo>
                  <a:pt x="515" y="12"/>
                </a:lnTo>
                <a:lnTo>
                  <a:pt x="534" y="16"/>
                </a:lnTo>
                <a:lnTo>
                  <a:pt x="554" y="22"/>
                </a:lnTo>
                <a:lnTo>
                  <a:pt x="573" y="29"/>
                </a:lnTo>
                <a:lnTo>
                  <a:pt x="591" y="37"/>
                </a:lnTo>
                <a:lnTo>
                  <a:pt x="610" y="44"/>
                </a:lnTo>
                <a:lnTo>
                  <a:pt x="628" y="55"/>
                </a:lnTo>
                <a:lnTo>
                  <a:pt x="646" y="65"/>
                </a:lnTo>
                <a:lnTo>
                  <a:pt x="663" y="76"/>
                </a:lnTo>
                <a:lnTo>
                  <a:pt x="679" y="87"/>
                </a:lnTo>
                <a:lnTo>
                  <a:pt x="696" y="100"/>
                </a:lnTo>
                <a:lnTo>
                  <a:pt x="710" y="115"/>
                </a:lnTo>
                <a:lnTo>
                  <a:pt x="4084" y="3217"/>
                </a:lnTo>
                <a:lnTo>
                  <a:pt x="2865" y="3217"/>
                </a:lnTo>
                <a:lnTo>
                  <a:pt x="121" y="663"/>
                </a:lnTo>
                <a:lnTo>
                  <a:pt x="121" y="663"/>
                </a:lnTo>
                <a:lnTo>
                  <a:pt x="106" y="649"/>
                </a:lnTo>
                <a:lnTo>
                  <a:pt x="93" y="634"/>
                </a:lnTo>
                <a:lnTo>
                  <a:pt x="80" y="618"/>
                </a:lnTo>
                <a:lnTo>
                  <a:pt x="68" y="602"/>
                </a:lnTo>
                <a:lnTo>
                  <a:pt x="57" y="586"/>
                </a:lnTo>
                <a:lnTo>
                  <a:pt x="47" y="569"/>
                </a:lnTo>
                <a:lnTo>
                  <a:pt x="37" y="552"/>
                </a:lnTo>
                <a:lnTo>
                  <a:pt x="30" y="534"/>
                </a:lnTo>
                <a:lnTo>
                  <a:pt x="23" y="517"/>
                </a:lnTo>
                <a:lnTo>
                  <a:pt x="17" y="499"/>
                </a:lnTo>
                <a:lnTo>
                  <a:pt x="12" y="481"/>
                </a:lnTo>
                <a:lnTo>
                  <a:pt x="7" y="463"/>
                </a:lnTo>
                <a:lnTo>
                  <a:pt x="3" y="445"/>
                </a:lnTo>
                <a:lnTo>
                  <a:pt x="1" y="426"/>
                </a:lnTo>
                <a:lnTo>
                  <a:pt x="0" y="408"/>
                </a:lnTo>
                <a:lnTo>
                  <a:pt x="0" y="388"/>
                </a:lnTo>
                <a:lnTo>
                  <a:pt x="0" y="370"/>
                </a:lnTo>
                <a:lnTo>
                  <a:pt x="1" y="351"/>
                </a:lnTo>
                <a:lnTo>
                  <a:pt x="3" y="333"/>
                </a:lnTo>
                <a:lnTo>
                  <a:pt x="7" y="315"/>
                </a:lnTo>
                <a:lnTo>
                  <a:pt x="12" y="297"/>
                </a:lnTo>
                <a:lnTo>
                  <a:pt x="17" y="279"/>
                </a:lnTo>
                <a:lnTo>
                  <a:pt x="23" y="261"/>
                </a:lnTo>
                <a:lnTo>
                  <a:pt x="30" y="242"/>
                </a:lnTo>
                <a:lnTo>
                  <a:pt x="37" y="226"/>
                </a:lnTo>
                <a:lnTo>
                  <a:pt x="47" y="209"/>
                </a:lnTo>
                <a:lnTo>
                  <a:pt x="57" y="192"/>
                </a:lnTo>
                <a:lnTo>
                  <a:pt x="68" y="175"/>
                </a:lnTo>
                <a:lnTo>
                  <a:pt x="80" y="159"/>
                </a:lnTo>
                <a:lnTo>
                  <a:pt x="93" y="144"/>
                </a:lnTo>
                <a:lnTo>
                  <a:pt x="106" y="128"/>
                </a:lnTo>
                <a:lnTo>
                  <a:pt x="121" y="115"/>
                </a:lnTo>
                <a:lnTo>
                  <a:pt x="121" y="115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Freeform 12">
            <a:extLst>
              <a:ext uri="{FF2B5EF4-FFF2-40B4-BE49-F238E27FC236}">
                <a16:creationId xmlns="" xmlns:a16="http://schemas.microsoft.com/office/drawing/2014/main" id="{91FC7336-B8B1-4734-A0D0-85F70FE5553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912410" y="685800"/>
            <a:ext cx="2252195" cy="2251075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 10">
            <a:extLst>
              <a:ext uri="{FF2B5EF4-FFF2-40B4-BE49-F238E27FC236}">
                <a16:creationId xmlns="" xmlns:a16="http://schemas.microsoft.com/office/drawing/2014/main" id="{A638C627-F711-47E7-8564-9DC1999B3C1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680876" y="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5822719" y="3062287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5822719" y="5541963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7847405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09BC75E3-B1A7-4A6E-89CB-36859A5B4A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5" r="50539"/>
          <a:stretch/>
        </p:blipFill>
        <p:spPr>
          <a:xfrm>
            <a:off x="5672359" y="0"/>
            <a:ext cx="3471641" cy="425291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="" xmlns:a16="http://schemas.microsoft.com/office/drawing/2014/main" id="{5B9AF108-CF1C-4DBA-9CB0-BDC5AB97987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8"/>
          <a:stretch>
            <a:fillRect/>
          </a:stretch>
        </p:blipFill>
        <p:spPr>
          <a:xfrm>
            <a:off x="0" y="2748565"/>
            <a:ext cx="4644008" cy="4109435"/>
          </a:xfrm>
          <a:custGeom>
            <a:avLst/>
            <a:gdLst>
              <a:gd name="connsiteX0" fmla="*/ 0 w 4644008"/>
              <a:gd name="connsiteY0" fmla="*/ 0 h 4109435"/>
              <a:gd name="connsiteX1" fmla="*/ 4644008 w 4644008"/>
              <a:gd name="connsiteY1" fmla="*/ 0 h 4109435"/>
              <a:gd name="connsiteX2" fmla="*/ 4644008 w 4644008"/>
              <a:gd name="connsiteY2" fmla="*/ 4109435 h 4109435"/>
              <a:gd name="connsiteX3" fmla="*/ 0 w 4644008"/>
              <a:gd name="connsiteY3" fmla="*/ 4109435 h 4109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008" h="4109435">
                <a:moveTo>
                  <a:pt x="0" y="0"/>
                </a:moveTo>
                <a:lnTo>
                  <a:pt x="4644008" y="0"/>
                </a:lnTo>
                <a:lnTo>
                  <a:pt x="4644008" y="4109435"/>
                </a:lnTo>
                <a:lnTo>
                  <a:pt x="0" y="4109435"/>
                </a:lnTo>
                <a:close/>
              </a:path>
            </a:pathLst>
          </a:custGeom>
        </p:spPr>
      </p:pic>
      <p:sp>
        <p:nvSpPr>
          <p:cNvPr id="33" name="Freeform 6">
            <a:extLst>
              <a:ext uri="{FF2B5EF4-FFF2-40B4-BE49-F238E27FC236}">
                <a16:creationId xmlns="" xmlns:a16="http://schemas.microsoft.com/office/drawing/2014/main" id="{7E14294D-8848-421B-9415-962D532BABB6}"/>
              </a:ext>
            </a:extLst>
          </p:cNvPr>
          <p:cNvSpPr>
            <a:spLocks/>
          </p:cNvSpPr>
          <p:nvPr userDrawn="1"/>
        </p:nvSpPr>
        <p:spPr bwMode="auto">
          <a:xfrm>
            <a:off x="0" y="6402388"/>
            <a:ext cx="618182" cy="455613"/>
          </a:xfrm>
          <a:custGeom>
            <a:avLst/>
            <a:gdLst>
              <a:gd name="T0" fmla="*/ 0 w 1944"/>
              <a:gd name="T1" fmla="*/ 1437 h 1437"/>
              <a:gd name="T2" fmla="*/ 1839 w 1944"/>
              <a:gd name="T3" fmla="*/ 612 h 1437"/>
              <a:gd name="T4" fmla="*/ 1852 w 1944"/>
              <a:gd name="T5" fmla="*/ 599 h 1437"/>
              <a:gd name="T6" fmla="*/ 1875 w 1944"/>
              <a:gd name="T7" fmla="*/ 571 h 1437"/>
              <a:gd name="T8" fmla="*/ 1894 w 1944"/>
              <a:gd name="T9" fmla="*/ 541 h 1437"/>
              <a:gd name="T10" fmla="*/ 1910 w 1944"/>
              <a:gd name="T11" fmla="*/ 510 h 1437"/>
              <a:gd name="T12" fmla="*/ 1924 w 1944"/>
              <a:gd name="T13" fmla="*/ 477 h 1437"/>
              <a:gd name="T14" fmla="*/ 1934 w 1944"/>
              <a:gd name="T15" fmla="*/ 444 h 1437"/>
              <a:gd name="T16" fmla="*/ 1941 w 1944"/>
              <a:gd name="T17" fmla="*/ 410 h 1437"/>
              <a:gd name="T18" fmla="*/ 1943 w 1944"/>
              <a:gd name="T19" fmla="*/ 376 h 1437"/>
              <a:gd name="T20" fmla="*/ 1943 w 1944"/>
              <a:gd name="T21" fmla="*/ 342 h 1437"/>
              <a:gd name="T22" fmla="*/ 1941 w 1944"/>
              <a:gd name="T23" fmla="*/ 308 h 1437"/>
              <a:gd name="T24" fmla="*/ 1934 w 1944"/>
              <a:gd name="T25" fmla="*/ 274 h 1437"/>
              <a:gd name="T26" fmla="*/ 1924 w 1944"/>
              <a:gd name="T27" fmla="*/ 241 h 1437"/>
              <a:gd name="T28" fmla="*/ 1910 w 1944"/>
              <a:gd name="T29" fmla="*/ 208 h 1437"/>
              <a:gd name="T30" fmla="*/ 1894 w 1944"/>
              <a:gd name="T31" fmla="*/ 176 h 1437"/>
              <a:gd name="T32" fmla="*/ 1875 w 1944"/>
              <a:gd name="T33" fmla="*/ 147 h 1437"/>
              <a:gd name="T34" fmla="*/ 1852 w 1944"/>
              <a:gd name="T35" fmla="*/ 119 h 1437"/>
              <a:gd name="T36" fmla="*/ 1839 w 1944"/>
              <a:gd name="T37" fmla="*/ 106 h 1437"/>
              <a:gd name="T38" fmla="*/ 1812 w 1944"/>
              <a:gd name="T39" fmla="*/ 81 h 1437"/>
              <a:gd name="T40" fmla="*/ 1782 w 1944"/>
              <a:gd name="T41" fmla="*/ 60 h 1437"/>
              <a:gd name="T42" fmla="*/ 1752 w 1944"/>
              <a:gd name="T43" fmla="*/ 41 h 1437"/>
              <a:gd name="T44" fmla="*/ 1720 w 1944"/>
              <a:gd name="T45" fmla="*/ 27 h 1437"/>
              <a:gd name="T46" fmla="*/ 1687 w 1944"/>
              <a:gd name="T47" fmla="*/ 16 h 1437"/>
              <a:gd name="T48" fmla="*/ 1654 w 1944"/>
              <a:gd name="T49" fmla="*/ 7 h 1437"/>
              <a:gd name="T50" fmla="*/ 1620 w 1944"/>
              <a:gd name="T51" fmla="*/ 3 h 1437"/>
              <a:gd name="T52" fmla="*/ 1585 w 1944"/>
              <a:gd name="T53" fmla="*/ 0 h 1437"/>
              <a:gd name="T54" fmla="*/ 1551 w 1944"/>
              <a:gd name="T55" fmla="*/ 3 h 1437"/>
              <a:gd name="T56" fmla="*/ 1517 w 1944"/>
              <a:gd name="T57" fmla="*/ 7 h 1437"/>
              <a:gd name="T58" fmla="*/ 1484 w 1944"/>
              <a:gd name="T59" fmla="*/ 16 h 1437"/>
              <a:gd name="T60" fmla="*/ 1451 w 1944"/>
              <a:gd name="T61" fmla="*/ 27 h 1437"/>
              <a:gd name="T62" fmla="*/ 1420 w 1944"/>
              <a:gd name="T63" fmla="*/ 41 h 1437"/>
              <a:gd name="T64" fmla="*/ 1389 w 1944"/>
              <a:gd name="T65" fmla="*/ 60 h 1437"/>
              <a:gd name="T66" fmla="*/ 1360 w 1944"/>
              <a:gd name="T67" fmla="*/ 81 h 1437"/>
              <a:gd name="T68" fmla="*/ 1333 w 1944"/>
              <a:gd name="T69" fmla="*/ 106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44" h="1437">
                <a:moveTo>
                  <a:pt x="1333" y="106"/>
                </a:moveTo>
                <a:lnTo>
                  <a:pt x="0" y="1437"/>
                </a:lnTo>
                <a:lnTo>
                  <a:pt x="1013" y="1437"/>
                </a:lnTo>
                <a:lnTo>
                  <a:pt x="1839" y="612"/>
                </a:lnTo>
                <a:lnTo>
                  <a:pt x="1839" y="612"/>
                </a:lnTo>
                <a:lnTo>
                  <a:pt x="1852" y="599"/>
                </a:lnTo>
                <a:lnTo>
                  <a:pt x="1863" y="585"/>
                </a:lnTo>
                <a:lnTo>
                  <a:pt x="1875" y="571"/>
                </a:lnTo>
                <a:lnTo>
                  <a:pt x="1884" y="556"/>
                </a:lnTo>
                <a:lnTo>
                  <a:pt x="1894" y="541"/>
                </a:lnTo>
                <a:lnTo>
                  <a:pt x="1903" y="525"/>
                </a:lnTo>
                <a:lnTo>
                  <a:pt x="1910" y="510"/>
                </a:lnTo>
                <a:lnTo>
                  <a:pt x="1917" y="493"/>
                </a:lnTo>
                <a:lnTo>
                  <a:pt x="1924" y="477"/>
                </a:lnTo>
                <a:lnTo>
                  <a:pt x="1929" y="460"/>
                </a:lnTo>
                <a:lnTo>
                  <a:pt x="1934" y="444"/>
                </a:lnTo>
                <a:lnTo>
                  <a:pt x="1937" y="428"/>
                </a:lnTo>
                <a:lnTo>
                  <a:pt x="1941" y="410"/>
                </a:lnTo>
                <a:lnTo>
                  <a:pt x="1942" y="394"/>
                </a:lnTo>
                <a:lnTo>
                  <a:pt x="1943" y="376"/>
                </a:lnTo>
                <a:lnTo>
                  <a:pt x="1944" y="360"/>
                </a:lnTo>
                <a:lnTo>
                  <a:pt x="1943" y="342"/>
                </a:lnTo>
                <a:lnTo>
                  <a:pt x="1942" y="324"/>
                </a:lnTo>
                <a:lnTo>
                  <a:pt x="1941" y="308"/>
                </a:lnTo>
                <a:lnTo>
                  <a:pt x="1937" y="290"/>
                </a:lnTo>
                <a:lnTo>
                  <a:pt x="1934" y="274"/>
                </a:lnTo>
                <a:lnTo>
                  <a:pt x="1929" y="257"/>
                </a:lnTo>
                <a:lnTo>
                  <a:pt x="1924" y="241"/>
                </a:lnTo>
                <a:lnTo>
                  <a:pt x="1917" y="225"/>
                </a:lnTo>
                <a:lnTo>
                  <a:pt x="1910" y="208"/>
                </a:lnTo>
                <a:lnTo>
                  <a:pt x="1903" y="193"/>
                </a:lnTo>
                <a:lnTo>
                  <a:pt x="1894" y="176"/>
                </a:lnTo>
                <a:lnTo>
                  <a:pt x="1884" y="162"/>
                </a:lnTo>
                <a:lnTo>
                  <a:pt x="1875" y="147"/>
                </a:lnTo>
                <a:lnTo>
                  <a:pt x="1863" y="133"/>
                </a:lnTo>
                <a:lnTo>
                  <a:pt x="1852" y="119"/>
                </a:lnTo>
                <a:lnTo>
                  <a:pt x="1839" y="106"/>
                </a:lnTo>
                <a:lnTo>
                  <a:pt x="1839" y="106"/>
                </a:lnTo>
                <a:lnTo>
                  <a:pt x="1826" y="93"/>
                </a:lnTo>
                <a:lnTo>
                  <a:pt x="1812" y="81"/>
                </a:lnTo>
                <a:lnTo>
                  <a:pt x="1798" y="70"/>
                </a:lnTo>
                <a:lnTo>
                  <a:pt x="1782" y="60"/>
                </a:lnTo>
                <a:lnTo>
                  <a:pt x="1768" y="51"/>
                </a:lnTo>
                <a:lnTo>
                  <a:pt x="1752" y="41"/>
                </a:lnTo>
                <a:lnTo>
                  <a:pt x="1737" y="34"/>
                </a:lnTo>
                <a:lnTo>
                  <a:pt x="1720" y="27"/>
                </a:lnTo>
                <a:lnTo>
                  <a:pt x="1704" y="20"/>
                </a:lnTo>
                <a:lnTo>
                  <a:pt x="1687" y="16"/>
                </a:lnTo>
                <a:lnTo>
                  <a:pt x="1671" y="11"/>
                </a:lnTo>
                <a:lnTo>
                  <a:pt x="1654" y="7"/>
                </a:lnTo>
                <a:lnTo>
                  <a:pt x="1637" y="4"/>
                </a:lnTo>
                <a:lnTo>
                  <a:pt x="1620" y="3"/>
                </a:lnTo>
                <a:lnTo>
                  <a:pt x="1603" y="2"/>
                </a:lnTo>
                <a:lnTo>
                  <a:pt x="1585" y="0"/>
                </a:lnTo>
                <a:lnTo>
                  <a:pt x="1569" y="2"/>
                </a:lnTo>
                <a:lnTo>
                  <a:pt x="1551" y="3"/>
                </a:lnTo>
                <a:lnTo>
                  <a:pt x="1535" y="4"/>
                </a:lnTo>
                <a:lnTo>
                  <a:pt x="1517" y="7"/>
                </a:lnTo>
                <a:lnTo>
                  <a:pt x="1501" y="11"/>
                </a:lnTo>
                <a:lnTo>
                  <a:pt x="1484" y="16"/>
                </a:lnTo>
                <a:lnTo>
                  <a:pt x="1468" y="20"/>
                </a:lnTo>
                <a:lnTo>
                  <a:pt x="1451" y="27"/>
                </a:lnTo>
                <a:lnTo>
                  <a:pt x="1435" y="34"/>
                </a:lnTo>
                <a:lnTo>
                  <a:pt x="1420" y="41"/>
                </a:lnTo>
                <a:lnTo>
                  <a:pt x="1403" y="51"/>
                </a:lnTo>
                <a:lnTo>
                  <a:pt x="1389" y="60"/>
                </a:lnTo>
                <a:lnTo>
                  <a:pt x="1374" y="70"/>
                </a:lnTo>
                <a:lnTo>
                  <a:pt x="1360" y="81"/>
                </a:lnTo>
                <a:lnTo>
                  <a:pt x="1346" y="93"/>
                </a:lnTo>
                <a:lnTo>
                  <a:pt x="1333" y="106"/>
                </a:lnTo>
                <a:lnTo>
                  <a:pt x="1333" y="10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="" xmlns:a16="http://schemas.microsoft.com/office/drawing/2014/main" id="{45187B53-8A47-44FB-AA15-37650DC31B68}"/>
              </a:ext>
            </a:extLst>
          </p:cNvPr>
          <p:cNvSpPr>
            <a:spLocks/>
          </p:cNvSpPr>
          <p:nvPr userDrawn="1"/>
        </p:nvSpPr>
        <p:spPr bwMode="auto">
          <a:xfrm>
            <a:off x="0" y="1"/>
            <a:ext cx="9147326" cy="6857999"/>
          </a:xfrm>
          <a:custGeom>
            <a:avLst/>
            <a:gdLst>
              <a:gd name="connsiteX0" fmla="*/ 0 w 9147326"/>
              <a:gd name="connsiteY0" fmla="*/ 0 h 6857999"/>
              <a:gd name="connsiteX1" fmla="*/ 9147326 w 9147326"/>
              <a:gd name="connsiteY1" fmla="*/ 0 h 6857999"/>
              <a:gd name="connsiteX2" fmla="*/ 9147326 w 9147326"/>
              <a:gd name="connsiteY2" fmla="*/ 126534 h 6857999"/>
              <a:gd name="connsiteX3" fmla="*/ 7728380 w 9147326"/>
              <a:gd name="connsiteY3" fmla="*/ 1544002 h 6857999"/>
              <a:gd name="connsiteX4" fmla="*/ 7724248 w 9147326"/>
              <a:gd name="connsiteY4" fmla="*/ 1548130 h 6857999"/>
              <a:gd name="connsiteX5" fmla="*/ 7720434 w 9147326"/>
              <a:gd name="connsiteY5" fmla="*/ 1552575 h 6857999"/>
              <a:gd name="connsiteX6" fmla="*/ 7717256 w 9147326"/>
              <a:gd name="connsiteY6" fmla="*/ 1557337 h 6857999"/>
              <a:gd name="connsiteX7" fmla="*/ 7713759 w 9147326"/>
              <a:gd name="connsiteY7" fmla="*/ 1561782 h 6857999"/>
              <a:gd name="connsiteX8" fmla="*/ 7710899 w 9147326"/>
              <a:gd name="connsiteY8" fmla="*/ 1566545 h 6857999"/>
              <a:gd name="connsiteX9" fmla="*/ 7707721 w 9147326"/>
              <a:gd name="connsiteY9" fmla="*/ 1571942 h 6857999"/>
              <a:gd name="connsiteX10" fmla="*/ 7705496 w 9147326"/>
              <a:gd name="connsiteY10" fmla="*/ 1576705 h 6857999"/>
              <a:gd name="connsiteX11" fmla="*/ 7702953 w 9147326"/>
              <a:gd name="connsiteY11" fmla="*/ 1581785 h 6857999"/>
              <a:gd name="connsiteX12" fmla="*/ 7701046 w 9147326"/>
              <a:gd name="connsiteY12" fmla="*/ 1587182 h 6857999"/>
              <a:gd name="connsiteX13" fmla="*/ 7699457 w 9147326"/>
              <a:gd name="connsiteY13" fmla="*/ 1592262 h 6857999"/>
              <a:gd name="connsiteX14" fmla="*/ 7698186 w 9147326"/>
              <a:gd name="connsiteY14" fmla="*/ 1597977 h 6857999"/>
              <a:gd name="connsiteX15" fmla="*/ 7696914 w 9147326"/>
              <a:gd name="connsiteY15" fmla="*/ 1603057 h 6857999"/>
              <a:gd name="connsiteX16" fmla="*/ 7695961 w 9147326"/>
              <a:gd name="connsiteY16" fmla="*/ 1608772 h 6857999"/>
              <a:gd name="connsiteX17" fmla="*/ 7695007 w 9147326"/>
              <a:gd name="connsiteY17" fmla="*/ 1614487 h 6857999"/>
              <a:gd name="connsiteX18" fmla="*/ 7694690 w 9147326"/>
              <a:gd name="connsiteY18" fmla="*/ 1619567 h 6857999"/>
              <a:gd name="connsiteX19" fmla="*/ 7694690 w 9147326"/>
              <a:gd name="connsiteY19" fmla="*/ 1625282 h 6857999"/>
              <a:gd name="connsiteX20" fmla="*/ 7694690 w 9147326"/>
              <a:gd name="connsiteY20" fmla="*/ 1630680 h 6857999"/>
              <a:gd name="connsiteX21" fmla="*/ 7695007 w 9147326"/>
              <a:gd name="connsiteY21" fmla="*/ 1636395 h 6857999"/>
              <a:gd name="connsiteX22" fmla="*/ 7695961 w 9147326"/>
              <a:gd name="connsiteY22" fmla="*/ 1641792 h 6857999"/>
              <a:gd name="connsiteX23" fmla="*/ 7696914 w 9147326"/>
              <a:gd name="connsiteY23" fmla="*/ 1647190 h 6857999"/>
              <a:gd name="connsiteX24" fmla="*/ 7698186 w 9147326"/>
              <a:gd name="connsiteY24" fmla="*/ 1652587 h 6857999"/>
              <a:gd name="connsiteX25" fmla="*/ 7699457 w 9147326"/>
              <a:gd name="connsiteY25" fmla="*/ 1657985 h 6857999"/>
              <a:gd name="connsiteX26" fmla="*/ 7701046 w 9147326"/>
              <a:gd name="connsiteY26" fmla="*/ 1663065 h 6857999"/>
              <a:gd name="connsiteX27" fmla="*/ 7702953 w 9147326"/>
              <a:gd name="connsiteY27" fmla="*/ 1668462 h 6857999"/>
              <a:gd name="connsiteX28" fmla="*/ 7705178 w 9147326"/>
              <a:gd name="connsiteY28" fmla="*/ 1673542 h 6857999"/>
              <a:gd name="connsiteX29" fmla="*/ 7707721 w 9147326"/>
              <a:gd name="connsiteY29" fmla="*/ 1678940 h 6857999"/>
              <a:gd name="connsiteX30" fmla="*/ 7710899 w 9147326"/>
              <a:gd name="connsiteY30" fmla="*/ 1683702 h 6857999"/>
              <a:gd name="connsiteX31" fmla="*/ 7713759 w 9147326"/>
              <a:gd name="connsiteY31" fmla="*/ 1688465 h 6857999"/>
              <a:gd name="connsiteX32" fmla="*/ 7717256 w 9147326"/>
              <a:gd name="connsiteY32" fmla="*/ 1693227 h 6857999"/>
              <a:gd name="connsiteX33" fmla="*/ 7720434 w 9147326"/>
              <a:gd name="connsiteY33" fmla="*/ 1697672 h 6857999"/>
              <a:gd name="connsiteX34" fmla="*/ 7724248 w 9147326"/>
              <a:gd name="connsiteY34" fmla="*/ 1702435 h 6857999"/>
              <a:gd name="connsiteX35" fmla="*/ 7728380 w 9147326"/>
              <a:gd name="connsiteY35" fmla="*/ 1706245 h 6857999"/>
              <a:gd name="connsiteX36" fmla="*/ 7732829 w 9147326"/>
              <a:gd name="connsiteY36" fmla="*/ 1710372 h 6857999"/>
              <a:gd name="connsiteX37" fmla="*/ 7737279 w 9147326"/>
              <a:gd name="connsiteY37" fmla="*/ 1714500 h 6857999"/>
              <a:gd name="connsiteX38" fmla="*/ 7741729 w 9147326"/>
              <a:gd name="connsiteY38" fmla="*/ 1717992 h 6857999"/>
              <a:gd name="connsiteX39" fmla="*/ 7746496 w 9147326"/>
              <a:gd name="connsiteY39" fmla="*/ 1721167 h 6857999"/>
              <a:gd name="connsiteX40" fmla="*/ 7751581 w 9147326"/>
              <a:gd name="connsiteY40" fmla="*/ 1724342 h 6857999"/>
              <a:gd name="connsiteX41" fmla="*/ 7756349 w 9147326"/>
              <a:gd name="connsiteY41" fmla="*/ 1727200 h 6857999"/>
              <a:gd name="connsiteX42" fmla="*/ 7761434 w 9147326"/>
              <a:gd name="connsiteY42" fmla="*/ 1729422 h 6857999"/>
              <a:gd name="connsiteX43" fmla="*/ 7766202 w 9147326"/>
              <a:gd name="connsiteY43" fmla="*/ 1731645 h 6857999"/>
              <a:gd name="connsiteX44" fmla="*/ 7771605 w 9147326"/>
              <a:gd name="connsiteY44" fmla="*/ 1733867 h 6857999"/>
              <a:gd name="connsiteX45" fmla="*/ 7777326 w 9147326"/>
              <a:gd name="connsiteY45" fmla="*/ 1735455 h 6857999"/>
              <a:gd name="connsiteX46" fmla="*/ 7782411 w 9147326"/>
              <a:gd name="connsiteY46" fmla="*/ 1737042 h 6857999"/>
              <a:gd name="connsiteX47" fmla="*/ 7788132 w 9147326"/>
              <a:gd name="connsiteY47" fmla="*/ 1737995 h 6857999"/>
              <a:gd name="connsiteX48" fmla="*/ 7793217 w 9147326"/>
              <a:gd name="connsiteY48" fmla="*/ 1739265 h 6857999"/>
              <a:gd name="connsiteX49" fmla="*/ 7798938 w 9147326"/>
              <a:gd name="connsiteY49" fmla="*/ 1739900 h 6857999"/>
              <a:gd name="connsiteX50" fmla="*/ 7804341 w 9147326"/>
              <a:gd name="connsiteY50" fmla="*/ 1740217 h 6857999"/>
              <a:gd name="connsiteX51" fmla="*/ 7810062 w 9147326"/>
              <a:gd name="connsiteY51" fmla="*/ 1740217 h 6857999"/>
              <a:gd name="connsiteX52" fmla="*/ 7815148 w 9147326"/>
              <a:gd name="connsiteY52" fmla="*/ 1740217 h 6857999"/>
              <a:gd name="connsiteX53" fmla="*/ 7820868 w 9147326"/>
              <a:gd name="connsiteY53" fmla="*/ 1739900 h 6857999"/>
              <a:gd name="connsiteX54" fmla="*/ 7826272 w 9147326"/>
              <a:gd name="connsiteY54" fmla="*/ 1739265 h 6857999"/>
              <a:gd name="connsiteX55" fmla="*/ 7831993 w 9147326"/>
              <a:gd name="connsiteY55" fmla="*/ 1737995 h 6857999"/>
              <a:gd name="connsiteX56" fmla="*/ 7837396 w 9147326"/>
              <a:gd name="connsiteY56" fmla="*/ 1737042 h 6857999"/>
              <a:gd name="connsiteX57" fmla="*/ 7842799 w 9147326"/>
              <a:gd name="connsiteY57" fmla="*/ 1735455 h 6857999"/>
              <a:gd name="connsiteX58" fmla="*/ 7848202 w 9147326"/>
              <a:gd name="connsiteY58" fmla="*/ 1733867 h 6857999"/>
              <a:gd name="connsiteX59" fmla="*/ 7853287 w 9147326"/>
              <a:gd name="connsiteY59" fmla="*/ 1731645 h 6857999"/>
              <a:gd name="connsiteX60" fmla="*/ 7858373 w 9147326"/>
              <a:gd name="connsiteY60" fmla="*/ 1729422 h 6857999"/>
              <a:gd name="connsiteX61" fmla="*/ 7863458 w 9147326"/>
              <a:gd name="connsiteY61" fmla="*/ 1727200 h 6857999"/>
              <a:gd name="connsiteX62" fmla="*/ 7868225 w 9147326"/>
              <a:gd name="connsiteY62" fmla="*/ 1724342 h 6857999"/>
              <a:gd name="connsiteX63" fmla="*/ 7872993 w 9147326"/>
              <a:gd name="connsiteY63" fmla="*/ 1721167 h 6857999"/>
              <a:gd name="connsiteX64" fmla="*/ 7877760 w 9147326"/>
              <a:gd name="connsiteY64" fmla="*/ 1717992 h 6857999"/>
              <a:gd name="connsiteX65" fmla="*/ 7882528 w 9147326"/>
              <a:gd name="connsiteY65" fmla="*/ 1714500 h 6857999"/>
              <a:gd name="connsiteX66" fmla="*/ 7886977 w 9147326"/>
              <a:gd name="connsiteY66" fmla="*/ 1710372 h 6857999"/>
              <a:gd name="connsiteX67" fmla="*/ 7891427 w 9147326"/>
              <a:gd name="connsiteY67" fmla="*/ 1706245 h 6857999"/>
              <a:gd name="connsiteX68" fmla="*/ 7996947 w 9147326"/>
              <a:gd name="connsiteY68" fmla="*/ 1601152 h 6857999"/>
              <a:gd name="connsiteX69" fmla="*/ 8001079 w 9147326"/>
              <a:gd name="connsiteY69" fmla="*/ 1597342 h 6857999"/>
              <a:gd name="connsiteX70" fmla="*/ 8005528 w 9147326"/>
              <a:gd name="connsiteY70" fmla="*/ 1593215 h 6857999"/>
              <a:gd name="connsiteX71" fmla="*/ 8010296 w 9147326"/>
              <a:gd name="connsiteY71" fmla="*/ 1589722 h 6857999"/>
              <a:gd name="connsiteX72" fmla="*/ 8014745 w 9147326"/>
              <a:gd name="connsiteY72" fmla="*/ 1586547 h 6857999"/>
              <a:gd name="connsiteX73" fmla="*/ 8019831 w 9147326"/>
              <a:gd name="connsiteY73" fmla="*/ 1583372 h 6857999"/>
              <a:gd name="connsiteX74" fmla="*/ 8024916 w 9147326"/>
              <a:gd name="connsiteY74" fmla="*/ 1580515 h 6857999"/>
              <a:gd name="connsiteX75" fmla="*/ 8029683 w 9147326"/>
              <a:gd name="connsiteY75" fmla="*/ 1578292 h 6857999"/>
              <a:gd name="connsiteX76" fmla="*/ 8035087 w 9147326"/>
              <a:gd name="connsiteY76" fmla="*/ 1576070 h 6857999"/>
              <a:gd name="connsiteX77" fmla="*/ 8040172 w 9147326"/>
              <a:gd name="connsiteY77" fmla="*/ 1573847 h 6857999"/>
              <a:gd name="connsiteX78" fmla="*/ 8045575 w 9147326"/>
              <a:gd name="connsiteY78" fmla="*/ 1572260 h 6857999"/>
              <a:gd name="connsiteX79" fmla="*/ 8050978 w 9147326"/>
              <a:gd name="connsiteY79" fmla="*/ 1570672 h 6857999"/>
              <a:gd name="connsiteX80" fmla="*/ 8056381 w 9147326"/>
              <a:gd name="connsiteY80" fmla="*/ 1569720 h 6857999"/>
              <a:gd name="connsiteX81" fmla="*/ 8061784 w 9147326"/>
              <a:gd name="connsiteY81" fmla="*/ 1568450 h 6857999"/>
              <a:gd name="connsiteX82" fmla="*/ 8067505 w 9147326"/>
              <a:gd name="connsiteY82" fmla="*/ 1568132 h 6857999"/>
              <a:gd name="connsiteX83" fmla="*/ 8072591 w 9147326"/>
              <a:gd name="connsiteY83" fmla="*/ 1567497 h 6857999"/>
              <a:gd name="connsiteX84" fmla="*/ 8078312 w 9147326"/>
              <a:gd name="connsiteY84" fmla="*/ 1567497 h 6857999"/>
              <a:gd name="connsiteX85" fmla="*/ 8083715 w 9147326"/>
              <a:gd name="connsiteY85" fmla="*/ 1567497 h 6857999"/>
              <a:gd name="connsiteX86" fmla="*/ 8089436 w 9147326"/>
              <a:gd name="connsiteY86" fmla="*/ 1568132 h 6857999"/>
              <a:gd name="connsiteX87" fmla="*/ 8095157 w 9147326"/>
              <a:gd name="connsiteY87" fmla="*/ 1568450 h 6857999"/>
              <a:gd name="connsiteX88" fmla="*/ 8100242 w 9147326"/>
              <a:gd name="connsiteY88" fmla="*/ 1569720 h 6857999"/>
              <a:gd name="connsiteX89" fmla="*/ 8105963 w 9147326"/>
              <a:gd name="connsiteY89" fmla="*/ 1570672 h 6857999"/>
              <a:gd name="connsiteX90" fmla="*/ 8111048 w 9147326"/>
              <a:gd name="connsiteY90" fmla="*/ 1572260 h 6857999"/>
              <a:gd name="connsiteX91" fmla="*/ 8116451 w 9147326"/>
              <a:gd name="connsiteY91" fmla="*/ 1573847 h 6857999"/>
              <a:gd name="connsiteX92" fmla="*/ 8121537 w 9147326"/>
              <a:gd name="connsiteY92" fmla="*/ 1576070 h 6857999"/>
              <a:gd name="connsiteX93" fmla="*/ 8126622 w 9147326"/>
              <a:gd name="connsiteY93" fmla="*/ 1578292 h 6857999"/>
              <a:gd name="connsiteX94" fmla="*/ 8132025 w 9147326"/>
              <a:gd name="connsiteY94" fmla="*/ 1580515 h 6857999"/>
              <a:gd name="connsiteX95" fmla="*/ 8136793 w 9147326"/>
              <a:gd name="connsiteY95" fmla="*/ 1583372 h 6857999"/>
              <a:gd name="connsiteX96" fmla="*/ 8141560 w 9147326"/>
              <a:gd name="connsiteY96" fmla="*/ 1586547 h 6857999"/>
              <a:gd name="connsiteX97" fmla="*/ 8146645 w 9147326"/>
              <a:gd name="connsiteY97" fmla="*/ 1589722 h 6857999"/>
              <a:gd name="connsiteX98" fmla="*/ 8151095 w 9147326"/>
              <a:gd name="connsiteY98" fmla="*/ 1593215 h 6857999"/>
              <a:gd name="connsiteX99" fmla="*/ 8155545 w 9147326"/>
              <a:gd name="connsiteY99" fmla="*/ 1597342 h 6857999"/>
              <a:gd name="connsiteX100" fmla="*/ 8159676 w 9147326"/>
              <a:gd name="connsiteY100" fmla="*/ 1601152 h 6857999"/>
              <a:gd name="connsiteX101" fmla="*/ 8163808 w 9147326"/>
              <a:gd name="connsiteY101" fmla="*/ 1605280 h 6857999"/>
              <a:gd name="connsiteX102" fmla="*/ 8167940 w 9147326"/>
              <a:gd name="connsiteY102" fmla="*/ 1609725 h 6857999"/>
              <a:gd name="connsiteX103" fmla="*/ 8171118 w 9147326"/>
              <a:gd name="connsiteY103" fmla="*/ 1614487 h 6857999"/>
              <a:gd name="connsiteX104" fmla="*/ 8174614 w 9147326"/>
              <a:gd name="connsiteY104" fmla="*/ 1619250 h 6857999"/>
              <a:gd name="connsiteX105" fmla="*/ 8177475 w 9147326"/>
              <a:gd name="connsiteY105" fmla="*/ 1624012 h 6857999"/>
              <a:gd name="connsiteX106" fmla="*/ 8180653 w 9147326"/>
              <a:gd name="connsiteY106" fmla="*/ 1628775 h 6857999"/>
              <a:gd name="connsiteX107" fmla="*/ 8182878 w 9147326"/>
              <a:gd name="connsiteY107" fmla="*/ 1634172 h 6857999"/>
              <a:gd name="connsiteX108" fmla="*/ 8185103 w 9147326"/>
              <a:gd name="connsiteY108" fmla="*/ 1639252 h 6857999"/>
              <a:gd name="connsiteX109" fmla="*/ 8187328 w 9147326"/>
              <a:gd name="connsiteY109" fmla="*/ 1644650 h 6857999"/>
              <a:gd name="connsiteX110" fmla="*/ 8188599 w 9147326"/>
              <a:gd name="connsiteY110" fmla="*/ 1649730 h 6857999"/>
              <a:gd name="connsiteX111" fmla="*/ 8190188 w 9147326"/>
              <a:gd name="connsiteY111" fmla="*/ 1654810 h 6857999"/>
              <a:gd name="connsiteX112" fmla="*/ 8191459 w 9147326"/>
              <a:gd name="connsiteY112" fmla="*/ 1660525 h 6857999"/>
              <a:gd name="connsiteX113" fmla="*/ 8192413 w 9147326"/>
              <a:gd name="connsiteY113" fmla="*/ 1666240 h 6857999"/>
              <a:gd name="connsiteX114" fmla="*/ 8192731 w 9147326"/>
              <a:gd name="connsiteY114" fmla="*/ 1671320 h 6857999"/>
              <a:gd name="connsiteX115" fmla="*/ 8193684 w 9147326"/>
              <a:gd name="connsiteY115" fmla="*/ 1677035 h 6857999"/>
              <a:gd name="connsiteX116" fmla="*/ 8193684 w 9147326"/>
              <a:gd name="connsiteY116" fmla="*/ 1682432 h 6857999"/>
              <a:gd name="connsiteX117" fmla="*/ 8193684 w 9147326"/>
              <a:gd name="connsiteY117" fmla="*/ 1688147 h 6857999"/>
              <a:gd name="connsiteX118" fmla="*/ 8192731 w 9147326"/>
              <a:gd name="connsiteY118" fmla="*/ 1693227 h 6857999"/>
              <a:gd name="connsiteX119" fmla="*/ 8192413 w 9147326"/>
              <a:gd name="connsiteY119" fmla="*/ 1698942 h 6857999"/>
              <a:gd name="connsiteX120" fmla="*/ 8191459 w 9147326"/>
              <a:gd name="connsiteY120" fmla="*/ 1704657 h 6857999"/>
              <a:gd name="connsiteX121" fmla="*/ 8190188 w 9147326"/>
              <a:gd name="connsiteY121" fmla="*/ 1709737 h 6857999"/>
              <a:gd name="connsiteX122" fmla="*/ 8188599 w 9147326"/>
              <a:gd name="connsiteY122" fmla="*/ 1715452 h 6857999"/>
              <a:gd name="connsiteX123" fmla="*/ 8187328 w 9147326"/>
              <a:gd name="connsiteY123" fmla="*/ 1720532 h 6857999"/>
              <a:gd name="connsiteX124" fmla="*/ 8185103 w 9147326"/>
              <a:gd name="connsiteY124" fmla="*/ 1725930 h 6857999"/>
              <a:gd name="connsiteX125" fmla="*/ 8182878 w 9147326"/>
              <a:gd name="connsiteY125" fmla="*/ 1731010 h 6857999"/>
              <a:gd name="connsiteX126" fmla="*/ 8180653 w 9147326"/>
              <a:gd name="connsiteY126" fmla="*/ 1735772 h 6857999"/>
              <a:gd name="connsiteX127" fmla="*/ 8177475 w 9147326"/>
              <a:gd name="connsiteY127" fmla="*/ 1741170 h 6857999"/>
              <a:gd name="connsiteX128" fmla="*/ 8174614 w 9147326"/>
              <a:gd name="connsiteY128" fmla="*/ 1745932 h 6857999"/>
              <a:gd name="connsiteX129" fmla="*/ 8171118 w 9147326"/>
              <a:gd name="connsiteY129" fmla="*/ 1750377 h 6857999"/>
              <a:gd name="connsiteX130" fmla="*/ 8167940 w 9147326"/>
              <a:gd name="connsiteY130" fmla="*/ 1755140 h 6857999"/>
              <a:gd name="connsiteX131" fmla="*/ 8163808 w 9147326"/>
              <a:gd name="connsiteY131" fmla="*/ 1759585 h 6857999"/>
              <a:gd name="connsiteX132" fmla="*/ 8159676 w 9147326"/>
              <a:gd name="connsiteY132" fmla="*/ 1763712 h 6857999"/>
              <a:gd name="connsiteX133" fmla="*/ 7490960 w 9147326"/>
              <a:gd name="connsiteY133" fmla="*/ 2432050 h 6857999"/>
              <a:gd name="connsiteX134" fmla="*/ 7486828 w 9147326"/>
              <a:gd name="connsiteY134" fmla="*/ 2436495 h 6857999"/>
              <a:gd name="connsiteX135" fmla="*/ 7482696 w 9147326"/>
              <a:gd name="connsiteY135" fmla="*/ 2440940 h 6857999"/>
              <a:gd name="connsiteX136" fmla="*/ 7479518 w 9147326"/>
              <a:gd name="connsiteY136" fmla="*/ 2445385 h 6857999"/>
              <a:gd name="connsiteX137" fmla="*/ 7476022 w 9147326"/>
              <a:gd name="connsiteY137" fmla="*/ 2450148 h 6857999"/>
              <a:gd name="connsiteX138" fmla="*/ 7473161 w 9147326"/>
              <a:gd name="connsiteY138" fmla="*/ 2454910 h 6857999"/>
              <a:gd name="connsiteX139" fmla="*/ 7469983 w 9147326"/>
              <a:gd name="connsiteY139" fmla="*/ 2459990 h 6857999"/>
              <a:gd name="connsiteX140" fmla="*/ 7467758 w 9147326"/>
              <a:gd name="connsiteY140" fmla="*/ 2464752 h 6857999"/>
              <a:gd name="connsiteX141" fmla="*/ 7465533 w 9147326"/>
              <a:gd name="connsiteY141" fmla="*/ 2469833 h 6857999"/>
              <a:gd name="connsiteX142" fmla="*/ 7463309 w 9147326"/>
              <a:gd name="connsiteY142" fmla="*/ 2475230 h 6857999"/>
              <a:gd name="connsiteX143" fmla="*/ 7462037 w 9147326"/>
              <a:gd name="connsiteY143" fmla="*/ 2480628 h 6857999"/>
              <a:gd name="connsiteX144" fmla="*/ 7460448 w 9147326"/>
              <a:gd name="connsiteY144" fmla="*/ 2486025 h 6857999"/>
              <a:gd name="connsiteX145" fmla="*/ 7459177 w 9147326"/>
              <a:gd name="connsiteY145" fmla="*/ 2491105 h 6857999"/>
              <a:gd name="connsiteX146" fmla="*/ 7458223 w 9147326"/>
              <a:gd name="connsiteY146" fmla="*/ 2496820 h 6857999"/>
              <a:gd name="connsiteX147" fmla="*/ 7457270 w 9147326"/>
              <a:gd name="connsiteY147" fmla="*/ 2502535 h 6857999"/>
              <a:gd name="connsiteX148" fmla="*/ 7456952 w 9147326"/>
              <a:gd name="connsiteY148" fmla="*/ 2507932 h 6857999"/>
              <a:gd name="connsiteX149" fmla="*/ 7456952 w 9147326"/>
              <a:gd name="connsiteY149" fmla="*/ 2513330 h 6857999"/>
              <a:gd name="connsiteX150" fmla="*/ 7456952 w 9147326"/>
              <a:gd name="connsiteY150" fmla="*/ 2518727 h 6857999"/>
              <a:gd name="connsiteX151" fmla="*/ 7457270 w 9147326"/>
              <a:gd name="connsiteY151" fmla="*/ 2524442 h 6857999"/>
              <a:gd name="connsiteX152" fmla="*/ 7458223 w 9147326"/>
              <a:gd name="connsiteY152" fmla="*/ 2529840 h 6857999"/>
              <a:gd name="connsiteX153" fmla="*/ 7459177 w 9147326"/>
              <a:gd name="connsiteY153" fmla="*/ 2535237 h 6857999"/>
              <a:gd name="connsiteX154" fmla="*/ 7460448 w 9147326"/>
              <a:gd name="connsiteY154" fmla="*/ 2540635 h 6857999"/>
              <a:gd name="connsiteX155" fmla="*/ 7462037 w 9147326"/>
              <a:gd name="connsiteY155" fmla="*/ 2546032 h 6857999"/>
              <a:gd name="connsiteX156" fmla="*/ 7463309 w 9147326"/>
              <a:gd name="connsiteY156" fmla="*/ 2551430 h 6857999"/>
              <a:gd name="connsiteX157" fmla="*/ 7465533 w 9147326"/>
              <a:gd name="connsiteY157" fmla="*/ 2556827 h 6857999"/>
              <a:gd name="connsiteX158" fmla="*/ 7467758 w 9147326"/>
              <a:gd name="connsiteY158" fmla="*/ 2561590 h 6857999"/>
              <a:gd name="connsiteX159" fmla="*/ 7469983 w 9147326"/>
              <a:gd name="connsiteY159" fmla="*/ 2566987 h 6857999"/>
              <a:gd name="connsiteX160" fmla="*/ 7473161 w 9147326"/>
              <a:gd name="connsiteY160" fmla="*/ 2571750 h 6857999"/>
              <a:gd name="connsiteX161" fmla="*/ 7476022 w 9147326"/>
              <a:gd name="connsiteY161" fmla="*/ 2576512 h 6857999"/>
              <a:gd name="connsiteX162" fmla="*/ 7479518 w 9147326"/>
              <a:gd name="connsiteY162" fmla="*/ 2581275 h 6857999"/>
              <a:gd name="connsiteX163" fmla="*/ 7482696 w 9147326"/>
              <a:gd name="connsiteY163" fmla="*/ 2585720 h 6857999"/>
              <a:gd name="connsiteX164" fmla="*/ 7486828 w 9147326"/>
              <a:gd name="connsiteY164" fmla="*/ 2590482 h 6857999"/>
              <a:gd name="connsiteX165" fmla="*/ 7490960 w 9147326"/>
              <a:gd name="connsiteY165" fmla="*/ 2594927 h 6857999"/>
              <a:gd name="connsiteX166" fmla="*/ 7495092 w 9147326"/>
              <a:gd name="connsiteY166" fmla="*/ 2599055 h 6857999"/>
              <a:gd name="connsiteX167" fmla="*/ 7499541 w 9147326"/>
              <a:gd name="connsiteY167" fmla="*/ 2602547 h 6857999"/>
              <a:gd name="connsiteX168" fmla="*/ 7503991 w 9147326"/>
              <a:gd name="connsiteY168" fmla="*/ 2606040 h 6857999"/>
              <a:gd name="connsiteX169" fmla="*/ 7508758 w 9147326"/>
              <a:gd name="connsiteY169" fmla="*/ 2609215 h 6857999"/>
              <a:gd name="connsiteX170" fmla="*/ 7513844 w 9147326"/>
              <a:gd name="connsiteY170" fmla="*/ 2612390 h 6857999"/>
              <a:gd name="connsiteX171" fmla="*/ 7518611 w 9147326"/>
              <a:gd name="connsiteY171" fmla="*/ 2615247 h 6857999"/>
              <a:gd name="connsiteX172" fmla="*/ 7523696 w 9147326"/>
              <a:gd name="connsiteY172" fmla="*/ 2617787 h 6857999"/>
              <a:gd name="connsiteX173" fmla="*/ 7529100 w 9147326"/>
              <a:gd name="connsiteY173" fmla="*/ 2620010 h 6857999"/>
              <a:gd name="connsiteX174" fmla="*/ 7534185 w 9147326"/>
              <a:gd name="connsiteY174" fmla="*/ 2621915 h 6857999"/>
              <a:gd name="connsiteX175" fmla="*/ 7539588 w 9147326"/>
              <a:gd name="connsiteY175" fmla="*/ 2623502 h 6857999"/>
              <a:gd name="connsiteX176" fmla="*/ 7544673 w 9147326"/>
              <a:gd name="connsiteY176" fmla="*/ 2625090 h 6857999"/>
              <a:gd name="connsiteX177" fmla="*/ 7550394 w 9147326"/>
              <a:gd name="connsiteY177" fmla="*/ 2626360 h 6857999"/>
              <a:gd name="connsiteX178" fmla="*/ 7555797 w 9147326"/>
              <a:gd name="connsiteY178" fmla="*/ 2627312 h 6857999"/>
              <a:gd name="connsiteX179" fmla="*/ 7561201 w 9147326"/>
              <a:gd name="connsiteY179" fmla="*/ 2627947 h 6857999"/>
              <a:gd name="connsiteX180" fmla="*/ 7566604 w 9147326"/>
              <a:gd name="connsiteY180" fmla="*/ 2628265 h 6857999"/>
              <a:gd name="connsiteX181" fmla="*/ 7572325 w 9147326"/>
              <a:gd name="connsiteY181" fmla="*/ 2628265 h 6857999"/>
              <a:gd name="connsiteX182" fmla="*/ 7578046 w 9147326"/>
              <a:gd name="connsiteY182" fmla="*/ 2628265 h 6857999"/>
              <a:gd name="connsiteX183" fmla="*/ 7583131 w 9147326"/>
              <a:gd name="connsiteY183" fmla="*/ 2627947 h 6857999"/>
              <a:gd name="connsiteX184" fmla="*/ 7588852 w 9147326"/>
              <a:gd name="connsiteY184" fmla="*/ 2627312 h 6857999"/>
              <a:gd name="connsiteX185" fmla="*/ 7594255 w 9147326"/>
              <a:gd name="connsiteY185" fmla="*/ 2626360 h 6857999"/>
              <a:gd name="connsiteX186" fmla="*/ 7599658 w 9147326"/>
              <a:gd name="connsiteY186" fmla="*/ 2625090 h 6857999"/>
              <a:gd name="connsiteX187" fmla="*/ 7605061 w 9147326"/>
              <a:gd name="connsiteY187" fmla="*/ 2623502 h 6857999"/>
              <a:gd name="connsiteX188" fmla="*/ 7610464 w 9147326"/>
              <a:gd name="connsiteY188" fmla="*/ 2621915 h 6857999"/>
              <a:gd name="connsiteX189" fmla="*/ 7615550 w 9147326"/>
              <a:gd name="connsiteY189" fmla="*/ 2620010 h 6857999"/>
              <a:gd name="connsiteX190" fmla="*/ 7620953 w 9147326"/>
              <a:gd name="connsiteY190" fmla="*/ 2617787 h 6857999"/>
              <a:gd name="connsiteX191" fmla="*/ 7625720 w 9147326"/>
              <a:gd name="connsiteY191" fmla="*/ 2615247 h 6857999"/>
              <a:gd name="connsiteX192" fmla="*/ 7630806 w 9147326"/>
              <a:gd name="connsiteY192" fmla="*/ 2612390 h 6857999"/>
              <a:gd name="connsiteX193" fmla="*/ 7635891 w 9147326"/>
              <a:gd name="connsiteY193" fmla="*/ 2609215 h 6857999"/>
              <a:gd name="connsiteX194" fmla="*/ 7640340 w 9147326"/>
              <a:gd name="connsiteY194" fmla="*/ 2606040 h 6857999"/>
              <a:gd name="connsiteX195" fmla="*/ 7645108 w 9147326"/>
              <a:gd name="connsiteY195" fmla="*/ 2602547 h 6857999"/>
              <a:gd name="connsiteX196" fmla="*/ 7649558 w 9147326"/>
              <a:gd name="connsiteY196" fmla="*/ 2599055 h 6857999"/>
              <a:gd name="connsiteX197" fmla="*/ 7653689 w 9147326"/>
              <a:gd name="connsiteY197" fmla="*/ 2594927 h 6857999"/>
              <a:gd name="connsiteX198" fmla="*/ 7742046 w 9147326"/>
              <a:gd name="connsiteY198" fmla="*/ 2506345 h 6857999"/>
              <a:gd name="connsiteX199" fmla="*/ 7841210 w 9147326"/>
              <a:gd name="connsiteY199" fmla="*/ 2407285 h 6857999"/>
              <a:gd name="connsiteX200" fmla="*/ 7845977 w 9147326"/>
              <a:gd name="connsiteY200" fmla="*/ 2403157 h 6857999"/>
              <a:gd name="connsiteX201" fmla="*/ 7850427 w 9147326"/>
              <a:gd name="connsiteY201" fmla="*/ 2399665 h 6857999"/>
              <a:gd name="connsiteX202" fmla="*/ 7854876 w 9147326"/>
              <a:gd name="connsiteY202" fmla="*/ 2395855 h 6857999"/>
              <a:gd name="connsiteX203" fmla="*/ 7859326 w 9147326"/>
              <a:gd name="connsiteY203" fmla="*/ 2392362 h 6857999"/>
              <a:gd name="connsiteX204" fmla="*/ 7864093 w 9147326"/>
              <a:gd name="connsiteY204" fmla="*/ 2389505 h 6857999"/>
              <a:gd name="connsiteX205" fmla="*/ 7869179 w 9147326"/>
              <a:gd name="connsiteY205" fmla="*/ 2386965 h 6857999"/>
              <a:gd name="connsiteX206" fmla="*/ 7874264 w 9147326"/>
              <a:gd name="connsiteY206" fmla="*/ 2384107 h 6857999"/>
              <a:gd name="connsiteX207" fmla="*/ 7879349 w 9147326"/>
              <a:gd name="connsiteY207" fmla="*/ 2381885 h 6857999"/>
              <a:gd name="connsiteX208" fmla="*/ 7884753 w 9147326"/>
              <a:gd name="connsiteY208" fmla="*/ 2380298 h 6857999"/>
              <a:gd name="connsiteX209" fmla="*/ 7889838 w 9147326"/>
              <a:gd name="connsiteY209" fmla="*/ 2378393 h 6857999"/>
              <a:gd name="connsiteX210" fmla="*/ 7895559 w 9147326"/>
              <a:gd name="connsiteY210" fmla="*/ 2376805 h 6857999"/>
              <a:gd name="connsiteX211" fmla="*/ 7900644 w 9147326"/>
              <a:gd name="connsiteY211" fmla="*/ 2375535 h 6857999"/>
              <a:gd name="connsiteX212" fmla="*/ 7906365 w 9147326"/>
              <a:gd name="connsiteY212" fmla="*/ 2374900 h 6857999"/>
              <a:gd name="connsiteX213" fmla="*/ 7911768 w 9147326"/>
              <a:gd name="connsiteY213" fmla="*/ 2374265 h 6857999"/>
              <a:gd name="connsiteX214" fmla="*/ 7917489 w 9147326"/>
              <a:gd name="connsiteY214" fmla="*/ 2373947 h 6857999"/>
              <a:gd name="connsiteX215" fmla="*/ 7922574 w 9147326"/>
              <a:gd name="connsiteY215" fmla="*/ 2373312 h 6857999"/>
              <a:gd name="connsiteX216" fmla="*/ 7928295 w 9147326"/>
              <a:gd name="connsiteY216" fmla="*/ 2373947 h 6857999"/>
              <a:gd name="connsiteX217" fmla="*/ 7934016 w 9147326"/>
              <a:gd name="connsiteY217" fmla="*/ 2374265 h 6857999"/>
              <a:gd name="connsiteX218" fmla="*/ 7939419 w 9147326"/>
              <a:gd name="connsiteY218" fmla="*/ 2374900 h 6857999"/>
              <a:gd name="connsiteX219" fmla="*/ 7944823 w 9147326"/>
              <a:gd name="connsiteY219" fmla="*/ 2375535 h 6857999"/>
              <a:gd name="connsiteX220" fmla="*/ 7950226 w 9147326"/>
              <a:gd name="connsiteY220" fmla="*/ 2376805 h 6857999"/>
              <a:gd name="connsiteX221" fmla="*/ 7955629 w 9147326"/>
              <a:gd name="connsiteY221" fmla="*/ 2378393 h 6857999"/>
              <a:gd name="connsiteX222" fmla="*/ 7960714 w 9147326"/>
              <a:gd name="connsiteY222" fmla="*/ 2380298 h 6857999"/>
              <a:gd name="connsiteX223" fmla="*/ 7966435 w 9147326"/>
              <a:gd name="connsiteY223" fmla="*/ 2381885 h 6857999"/>
              <a:gd name="connsiteX224" fmla="*/ 7971203 w 9147326"/>
              <a:gd name="connsiteY224" fmla="*/ 2384107 h 6857999"/>
              <a:gd name="connsiteX225" fmla="*/ 7976288 w 9147326"/>
              <a:gd name="connsiteY225" fmla="*/ 2386965 h 6857999"/>
              <a:gd name="connsiteX226" fmla="*/ 7981373 w 9147326"/>
              <a:gd name="connsiteY226" fmla="*/ 2389505 h 6857999"/>
              <a:gd name="connsiteX227" fmla="*/ 7986141 w 9147326"/>
              <a:gd name="connsiteY227" fmla="*/ 2392362 h 6857999"/>
              <a:gd name="connsiteX228" fmla="*/ 7990908 w 9147326"/>
              <a:gd name="connsiteY228" fmla="*/ 2395855 h 6857999"/>
              <a:gd name="connsiteX229" fmla="*/ 7995358 w 9147326"/>
              <a:gd name="connsiteY229" fmla="*/ 2399665 h 6857999"/>
              <a:gd name="connsiteX230" fmla="*/ 7999807 w 9147326"/>
              <a:gd name="connsiteY230" fmla="*/ 2403157 h 6857999"/>
              <a:gd name="connsiteX231" fmla="*/ 8004257 w 9147326"/>
              <a:gd name="connsiteY231" fmla="*/ 2407285 h 6857999"/>
              <a:gd name="connsiteX232" fmla="*/ 8010614 w 9147326"/>
              <a:gd name="connsiteY232" fmla="*/ 2414587 h 6857999"/>
              <a:gd name="connsiteX233" fmla="*/ 8016335 w 9147326"/>
              <a:gd name="connsiteY233" fmla="*/ 2421573 h 6857999"/>
              <a:gd name="connsiteX234" fmla="*/ 8021420 w 9147326"/>
              <a:gd name="connsiteY234" fmla="*/ 2429193 h 6857999"/>
              <a:gd name="connsiteX235" fmla="*/ 8026187 w 9147326"/>
              <a:gd name="connsiteY235" fmla="*/ 2437130 h 6857999"/>
              <a:gd name="connsiteX236" fmla="*/ 8029366 w 9147326"/>
              <a:gd name="connsiteY236" fmla="*/ 2445702 h 6857999"/>
              <a:gd name="connsiteX237" fmla="*/ 8032226 w 9147326"/>
              <a:gd name="connsiteY237" fmla="*/ 2453957 h 6857999"/>
              <a:gd name="connsiteX238" fmla="*/ 8035087 w 9147326"/>
              <a:gd name="connsiteY238" fmla="*/ 2462530 h 6857999"/>
              <a:gd name="connsiteX239" fmla="*/ 8036358 w 9147326"/>
              <a:gd name="connsiteY239" fmla="*/ 2471420 h 6857999"/>
              <a:gd name="connsiteX240" fmla="*/ 8037311 w 9147326"/>
              <a:gd name="connsiteY240" fmla="*/ 2480310 h 6857999"/>
              <a:gd name="connsiteX241" fmla="*/ 8037629 w 9147326"/>
              <a:gd name="connsiteY241" fmla="*/ 2488883 h 6857999"/>
              <a:gd name="connsiteX242" fmla="*/ 8037311 w 9147326"/>
              <a:gd name="connsiteY242" fmla="*/ 2497772 h 6857999"/>
              <a:gd name="connsiteX243" fmla="*/ 8036040 w 9147326"/>
              <a:gd name="connsiteY243" fmla="*/ 2506980 h 6857999"/>
              <a:gd name="connsiteX244" fmla="*/ 8034133 w 9147326"/>
              <a:gd name="connsiteY244" fmla="*/ 2515552 h 6857999"/>
              <a:gd name="connsiteX245" fmla="*/ 8031908 w 9147326"/>
              <a:gd name="connsiteY245" fmla="*/ 2524442 h 6857999"/>
              <a:gd name="connsiteX246" fmla="*/ 8028730 w 9147326"/>
              <a:gd name="connsiteY246" fmla="*/ 2532698 h 6857999"/>
              <a:gd name="connsiteX247" fmla="*/ 8024916 w 9147326"/>
              <a:gd name="connsiteY247" fmla="*/ 2540635 h 6857999"/>
              <a:gd name="connsiteX248" fmla="*/ 7755395 w 9147326"/>
              <a:gd name="connsiteY248" fmla="*/ 2809875 h 6857999"/>
              <a:gd name="connsiteX249" fmla="*/ 7751581 w 9147326"/>
              <a:gd name="connsiteY249" fmla="*/ 2814320 h 6857999"/>
              <a:gd name="connsiteX250" fmla="*/ 7747767 w 9147326"/>
              <a:gd name="connsiteY250" fmla="*/ 2818765 h 6857999"/>
              <a:gd name="connsiteX251" fmla="*/ 7743953 w 9147326"/>
              <a:gd name="connsiteY251" fmla="*/ 2823210 h 6857999"/>
              <a:gd name="connsiteX252" fmla="*/ 7740457 w 9147326"/>
              <a:gd name="connsiteY252" fmla="*/ 2827972 h 6857999"/>
              <a:gd name="connsiteX253" fmla="*/ 7737597 w 9147326"/>
              <a:gd name="connsiteY253" fmla="*/ 2833052 h 6857999"/>
              <a:gd name="connsiteX254" fmla="*/ 7735054 w 9147326"/>
              <a:gd name="connsiteY254" fmla="*/ 2837815 h 6857999"/>
              <a:gd name="connsiteX255" fmla="*/ 7732511 w 9147326"/>
              <a:gd name="connsiteY255" fmla="*/ 2842577 h 6857999"/>
              <a:gd name="connsiteX256" fmla="*/ 7730287 w 9147326"/>
              <a:gd name="connsiteY256" fmla="*/ 2847975 h 6857999"/>
              <a:gd name="connsiteX257" fmla="*/ 7728380 w 9147326"/>
              <a:gd name="connsiteY257" fmla="*/ 2853055 h 6857999"/>
              <a:gd name="connsiteX258" fmla="*/ 7726473 w 9147326"/>
              <a:gd name="connsiteY258" fmla="*/ 2858770 h 6857999"/>
              <a:gd name="connsiteX259" fmla="*/ 7724883 w 9147326"/>
              <a:gd name="connsiteY259" fmla="*/ 2863850 h 6857999"/>
              <a:gd name="connsiteX260" fmla="*/ 7723930 w 9147326"/>
              <a:gd name="connsiteY260" fmla="*/ 2868930 h 6857999"/>
              <a:gd name="connsiteX261" fmla="*/ 7722977 w 9147326"/>
              <a:gd name="connsiteY261" fmla="*/ 2874645 h 6857999"/>
              <a:gd name="connsiteX262" fmla="*/ 7722341 w 9147326"/>
              <a:gd name="connsiteY262" fmla="*/ 2880360 h 6857999"/>
              <a:gd name="connsiteX263" fmla="*/ 7722023 w 9147326"/>
              <a:gd name="connsiteY263" fmla="*/ 2885757 h 6857999"/>
              <a:gd name="connsiteX264" fmla="*/ 7722023 w 9147326"/>
              <a:gd name="connsiteY264" fmla="*/ 2891155 h 6857999"/>
              <a:gd name="connsiteX265" fmla="*/ 7722023 w 9147326"/>
              <a:gd name="connsiteY265" fmla="*/ 2896552 h 6857999"/>
              <a:gd name="connsiteX266" fmla="*/ 7722341 w 9147326"/>
              <a:gd name="connsiteY266" fmla="*/ 2902267 h 6857999"/>
              <a:gd name="connsiteX267" fmla="*/ 7722977 w 9147326"/>
              <a:gd name="connsiteY267" fmla="*/ 2907982 h 6857999"/>
              <a:gd name="connsiteX268" fmla="*/ 7723930 w 9147326"/>
              <a:gd name="connsiteY268" fmla="*/ 2913062 h 6857999"/>
              <a:gd name="connsiteX269" fmla="*/ 7724883 w 9147326"/>
              <a:gd name="connsiteY269" fmla="*/ 2918777 h 6857999"/>
              <a:gd name="connsiteX270" fmla="*/ 7726473 w 9147326"/>
              <a:gd name="connsiteY270" fmla="*/ 2923857 h 6857999"/>
              <a:gd name="connsiteX271" fmla="*/ 7728380 w 9147326"/>
              <a:gd name="connsiteY271" fmla="*/ 2929572 h 6857999"/>
              <a:gd name="connsiteX272" fmla="*/ 7730287 w 9147326"/>
              <a:gd name="connsiteY272" fmla="*/ 2934652 h 6857999"/>
              <a:gd name="connsiteX273" fmla="*/ 7732511 w 9147326"/>
              <a:gd name="connsiteY273" fmla="*/ 2939415 h 6857999"/>
              <a:gd name="connsiteX274" fmla="*/ 7735054 w 9147326"/>
              <a:gd name="connsiteY274" fmla="*/ 2944812 h 6857999"/>
              <a:gd name="connsiteX275" fmla="*/ 7737597 w 9147326"/>
              <a:gd name="connsiteY275" fmla="*/ 2949575 h 6857999"/>
              <a:gd name="connsiteX276" fmla="*/ 7740457 w 9147326"/>
              <a:gd name="connsiteY276" fmla="*/ 2954337 h 6857999"/>
              <a:gd name="connsiteX277" fmla="*/ 7743953 w 9147326"/>
              <a:gd name="connsiteY277" fmla="*/ 2959417 h 6857999"/>
              <a:gd name="connsiteX278" fmla="*/ 7747767 w 9147326"/>
              <a:gd name="connsiteY278" fmla="*/ 2963862 h 6857999"/>
              <a:gd name="connsiteX279" fmla="*/ 7751581 w 9147326"/>
              <a:gd name="connsiteY279" fmla="*/ 2968307 h 6857999"/>
              <a:gd name="connsiteX280" fmla="*/ 7755395 w 9147326"/>
              <a:gd name="connsiteY280" fmla="*/ 2972752 h 6857999"/>
              <a:gd name="connsiteX281" fmla="*/ 7760163 w 9147326"/>
              <a:gd name="connsiteY281" fmla="*/ 2976880 h 6857999"/>
              <a:gd name="connsiteX282" fmla="*/ 7763977 w 9147326"/>
              <a:gd name="connsiteY282" fmla="*/ 2980372 h 6857999"/>
              <a:gd name="connsiteX283" fmla="*/ 7769062 w 9147326"/>
              <a:gd name="connsiteY283" fmla="*/ 2983865 h 6857999"/>
              <a:gd name="connsiteX284" fmla="*/ 7773512 w 9147326"/>
              <a:gd name="connsiteY284" fmla="*/ 2987357 h 6857999"/>
              <a:gd name="connsiteX285" fmla="*/ 7778279 w 9147326"/>
              <a:gd name="connsiteY285" fmla="*/ 2990215 h 6857999"/>
              <a:gd name="connsiteX286" fmla="*/ 7783364 w 9147326"/>
              <a:gd name="connsiteY286" fmla="*/ 2993072 h 6857999"/>
              <a:gd name="connsiteX287" fmla="*/ 7788450 w 9147326"/>
              <a:gd name="connsiteY287" fmla="*/ 2995930 h 6857999"/>
              <a:gd name="connsiteX288" fmla="*/ 7793535 w 9147326"/>
              <a:gd name="connsiteY288" fmla="*/ 2998152 h 6857999"/>
              <a:gd name="connsiteX289" fmla="*/ 7798938 w 9147326"/>
              <a:gd name="connsiteY289" fmla="*/ 2999740 h 6857999"/>
              <a:gd name="connsiteX290" fmla="*/ 7804023 w 9147326"/>
              <a:gd name="connsiteY290" fmla="*/ 3001327 h 6857999"/>
              <a:gd name="connsiteX291" fmla="*/ 7809744 w 9147326"/>
              <a:gd name="connsiteY291" fmla="*/ 3002915 h 6857999"/>
              <a:gd name="connsiteX292" fmla="*/ 7814830 w 9147326"/>
              <a:gd name="connsiteY292" fmla="*/ 3004502 h 6857999"/>
              <a:gd name="connsiteX293" fmla="*/ 7820551 w 9147326"/>
              <a:gd name="connsiteY293" fmla="*/ 3005137 h 6857999"/>
              <a:gd name="connsiteX294" fmla="*/ 7825954 w 9147326"/>
              <a:gd name="connsiteY294" fmla="*/ 3005772 h 6857999"/>
              <a:gd name="connsiteX295" fmla="*/ 7831357 w 9147326"/>
              <a:gd name="connsiteY295" fmla="*/ 3006090 h 6857999"/>
              <a:gd name="connsiteX296" fmla="*/ 7836760 w 9147326"/>
              <a:gd name="connsiteY296" fmla="*/ 3006090 h 6857999"/>
              <a:gd name="connsiteX297" fmla="*/ 7842481 w 9147326"/>
              <a:gd name="connsiteY297" fmla="*/ 3006090 h 6857999"/>
              <a:gd name="connsiteX298" fmla="*/ 7848202 w 9147326"/>
              <a:gd name="connsiteY298" fmla="*/ 3005772 h 6857999"/>
              <a:gd name="connsiteX299" fmla="*/ 7853605 w 9147326"/>
              <a:gd name="connsiteY299" fmla="*/ 3005137 h 6857999"/>
              <a:gd name="connsiteX300" fmla="*/ 7859008 w 9147326"/>
              <a:gd name="connsiteY300" fmla="*/ 3003867 h 6857999"/>
              <a:gd name="connsiteX301" fmla="*/ 7864411 w 9147326"/>
              <a:gd name="connsiteY301" fmla="*/ 3002915 h 6857999"/>
              <a:gd name="connsiteX302" fmla="*/ 7869814 w 9147326"/>
              <a:gd name="connsiteY302" fmla="*/ 3001327 h 6857999"/>
              <a:gd name="connsiteX303" fmla="*/ 7874900 w 9147326"/>
              <a:gd name="connsiteY303" fmla="*/ 2999740 h 6857999"/>
              <a:gd name="connsiteX304" fmla="*/ 7880303 w 9147326"/>
              <a:gd name="connsiteY304" fmla="*/ 2998152 h 6857999"/>
              <a:gd name="connsiteX305" fmla="*/ 7885388 w 9147326"/>
              <a:gd name="connsiteY305" fmla="*/ 2995930 h 6857999"/>
              <a:gd name="connsiteX306" fmla="*/ 7890473 w 9147326"/>
              <a:gd name="connsiteY306" fmla="*/ 2993072 h 6857999"/>
              <a:gd name="connsiteX307" fmla="*/ 7895559 w 9147326"/>
              <a:gd name="connsiteY307" fmla="*/ 2990215 h 6857999"/>
              <a:gd name="connsiteX308" fmla="*/ 7900326 w 9147326"/>
              <a:gd name="connsiteY308" fmla="*/ 2987357 h 6857999"/>
              <a:gd name="connsiteX309" fmla="*/ 7905094 w 9147326"/>
              <a:gd name="connsiteY309" fmla="*/ 2983865 h 6857999"/>
              <a:gd name="connsiteX310" fmla="*/ 7909543 w 9147326"/>
              <a:gd name="connsiteY310" fmla="*/ 2980372 h 6857999"/>
              <a:gd name="connsiteX311" fmla="*/ 7913993 w 9147326"/>
              <a:gd name="connsiteY311" fmla="*/ 2976880 h 6857999"/>
              <a:gd name="connsiteX312" fmla="*/ 7918443 w 9147326"/>
              <a:gd name="connsiteY312" fmla="*/ 2972752 h 6857999"/>
              <a:gd name="connsiteX313" fmla="*/ 8484500 w 9147326"/>
              <a:gd name="connsiteY313" fmla="*/ 2406968 h 6857999"/>
              <a:gd name="connsiteX314" fmla="*/ 8488949 w 9147326"/>
              <a:gd name="connsiteY314" fmla="*/ 2402840 h 6857999"/>
              <a:gd name="connsiteX315" fmla="*/ 8493399 w 9147326"/>
              <a:gd name="connsiteY315" fmla="*/ 2399030 h 6857999"/>
              <a:gd name="connsiteX316" fmla="*/ 8498166 w 9147326"/>
              <a:gd name="connsiteY316" fmla="*/ 2395537 h 6857999"/>
              <a:gd name="connsiteX317" fmla="*/ 8502934 w 9147326"/>
              <a:gd name="connsiteY317" fmla="*/ 2392362 h 6857999"/>
              <a:gd name="connsiteX318" fmla="*/ 8507701 w 9147326"/>
              <a:gd name="connsiteY318" fmla="*/ 2389188 h 6857999"/>
              <a:gd name="connsiteX319" fmla="*/ 8512469 w 9147326"/>
              <a:gd name="connsiteY319" fmla="*/ 2386648 h 6857999"/>
              <a:gd name="connsiteX320" fmla="*/ 8517872 w 9147326"/>
              <a:gd name="connsiteY320" fmla="*/ 2383790 h 6857999"/>
              <a:gd name="connsiteX321" fmla="*/ 8522639 w 9147326"/>
              <a:gd name="connsiteY321" fmla="*/ 2381567 h 6857999"/>
              <a:gd name="connsiteX322" fmla="*/ 8527725 w 9147326"/>
              <a:gd name="connsiteY322" fmla="*/ 2379663 h 6857999"/>
              <a:gd name="connsiteX323" fmla="*/ 8533446 w 9147326"/>
              <a:gd name="connsiteY323" fmla="*/ 2378075 h 6857999"/>
              <a:gd name="connsiteX324" fmla="*/ 8538531 w 9147326"/>
              <a:gd name="connsiteY324" fmla="*/ 2376805 h 6857999"/>
              <a:gd name="connsiteX325" fmla="*/ 8544252 w 9147326"/>
              <a:gd name="connsiteY325" fmla="*/ 2375217 h 6857999"/>
              <a:gd name="connsiteX326" fmla="*/ 8549655 w 9147326"/>
              <a:gd name="connsiteY326" fmla="*/ 2374582 h 6857999"/>
              <a:gd name="connsiteX327" fmla="*/ 8555058 w 9147326"/>
              <a:gd name="connsiteY327" fmla="*/ 2373947 h 6857999"/>
              <a:gd name="connsiteX328" fmla="*/ 8560779 w 9147326"/>
              <a:gd name="connsiteY328" fmla="*/ 2373312 h 6857999"/>
              <a:gd name="connsiteX329" fmla="*/ 8566182 w 9147326"/>
              <a:gd name="connsiteY329" fmla="*/ 2373312 h 6857999"/>
              <a:gd name="connsiteX330" fmla="*/ 8571585 w 9147326"/>
              <a:gd name="connsiteY330" fmla="*/ 2373312 h 6857999"/>
              <a:gd name="connsiteX331" fmla="*/ 8576989 w 9147326"/>
              <a:gd name="connsiteY331" fmla="*/ 2373947 h 6857999"/>
              <a:gd name="connsiteX332" fmla="*/ 8582709 w 9147326"/>
              <a:gd name="connsiteY332" fmla="*/ 2374582 h 6857999"/>
              <a:gd name="connsiteX333" fmla="*/ 8587795 w 9147326"/>
              <a:gd name="connsiteY333" fmla="*/ 2375217 h 6857999"/>
              <a:gd name="connsiteX334" fmla="*/ 8593516 w 9147326"/>
              <a:gd name="connsiteY334" fmla="*/ 2376805 h 6857999"/>
              <a:gd name="connsiteX335" fmla="*/ 8598601 w 9147326"/>
              <a:gd name="connsiteY335" fmla="*/ 2378075 h 6857999"/>
              <a:gd name="connsiteX336" fmla="*/ 8604322 w 9147326"/>
              <a:gd name="connsiteY336" fmla="*/ 2379663 h 6857999"/>
              <a:gd name="connsiteX337" fmla="*/ 8609725 w 9147326"/>
              <a:gd name="connsiteY337" fmla="*/ 2381567 h 6857999"/>
              <a:gd name="connsiteX338" fmla="*/ 8614810 w 9147326"/>
              <a:gd name="connsiteY338" fmla="*/ 2383790 h 6857999"/>
              <a:gd name="connsiteX339" fmla="*/ 8619578 w 9147326"/>
              <a:gd name="connsiteY339" fmla="*/ 2386648 h 6857999"/>
              <a:gd name="connsiteX340" fmla="*/ 8624345 w 9147326"/>
              <a:gd name="connsiteY340" fmla="*/ 2389188 h 6857999"/>
              <a:gd name="connsiteX341" fmla="*/ 8629431 w 9147326"/>
              <a:gd name="connsiteY341" fmla="*/ 2392362 h 6857999"/>
              <a:gd name="connsiteX342" fmla="*/ 8634198 w 9147326"/>
              <a:gd name="connsiteY342" fmla="*/ 2395537 h 6857999"/>
              <a:gd name="connsiteX343" fmla="*/ 8638648 w 9147326"/>
              <a:gd name="connsiteY343" fmla="*/ 2399030 h 6857999"/>
              <a:gd name="connsiteX344" fmla="*/ 8643097 w 9147326"/>
              <a:gd name="connsiteY344" fmla="*/ 2402840 h 6857999"/>
              <a:gd name="connsiteX345" fmla="*/ 8647547 w 9147326"/>
              <a:gd name="connsiteY345" fmla="*/ 2406968 h 6857999"/>
              <a:gd name="connsiteX346" fmla="*/ 8651679 w 9147326"/>
              <a:gd name="connsiteY346" fmla="*/ 2411413 h 6857999"/>
              <a:gd name="connsiteX347" fmla="*/ 8655493 w 9147326"/>
              <a:gd name="connsiteY347" fmla="*/ 2415857 h 6857999"/>
              <a:gd name="connsiteX348" fmla="*/ 8659307 w 9147326"/>
              <a:gd name="connsiteY348" fmla="*/ 2420303 h 6857999"/>
              <a:gd name="connsiteX349" fmla="*/ 8662167 w 9147326"/>
              <a:gd name="connsiteY349" fmla="*/ 2425382 h 6857999"/>
              <a:gd name="connsiteX350" fmla="*/ 8665663 w 9147326"/>
              <a:gd name="connsiteY350" fmla="*/ 2430145 h 6857999"/>
              <a:gd name="connsiteX351" fmla="*/ 8668206 w 9147326"/>
              <a:gd name="connsiteY351" fmla="*/ 2434907 h 6857999"/>
              <a:gd name="connsiteX352" fmla="*/ 8670749 w 9147326"/>
              <a:gd name="connsiteY352" fmla="*/ 2439670 h 6857999"/>
              <a:gd name="connsiteX353" fmla="*/ 8672974 w 9147326"/>
              <a:gd name="connsiteY353" fmla="*/ 2445067 h 6857999"/>
              <a:gd name="connsiteX354" fmla="*/ 8674880 w 9147326"/>
              <a:gd name="connsiteY354" fmla="*/ 2450148 h 6857999"/>
              <a:gd name="connsiteX355" fmla="*/ 8676787 w 9147326"/>
              <a:gd name="connsiteY355" fmla="*/ 2455862 h 6857999"/>
              <a:gd name="connsiteX356" fmla="*/ 8677741 w 9147326"/>
              <a:gd name="connsiteY356" fmla="*/ 2460943 h 6857999"/>
              <a:gd name="connsiteX357" fmla="*/ 8679330 w 9147326"/>
              <a:gd name="connsiteY357" fmla="*/ 2466340 h 6857999"/>
              <a:gd name="connsiteX358" fmla="*/ 8679966 w 9147326"/>
              <a:gd name="connsiteY358" fmla="*/ 2471738 h 6857999"/>
              <a:gd name="connsiteX359" fmla="*/ 8680919 w 9147326"/>
              <a:gd name="connsiteY359" fmla="*/ 2477452 h 6857999"/>
              <a:gd name="connsiteX360" fmla="*/ 8681237 w 9147326"/>
              <a:gd name="connsiteY360" fmla="*/ 2483168 h 6857999"/>
              <a:gd name="connsiteX361" fmla="*/ 8681237 w 9147326"/>
              <a:gd name="connsiteY361" fmla="*/ 2488247 h 6857999"/>
              <a:gd name="connsiteX362" fmla="*/ 8681237 w 9147326"/>
              <a:gd name="connsiteY362" fmla="*/ 2493962 h 6857999"/>
              <a:gd name="connsiteX363" fmla="*/ 8680919 w 9147326"/>
              <a:gd name="connsiteY363" fmla="*/ 2499360 h 6857999"/>
              <a:gd name="connsiteX364" fmla="*/ 8679966 w 9147326"/>
              <a:gd name="connsiteY364" fmla="*/ 2505075 h 6857999"/>
              <a:gd name="connsiteX365" fmla="*/ 8679330 w 9147326"/>
              <a:gd name="connsiteY365" fmla="*/ 2510155 h 6857999"/>
              <a:gd name="connsiteX366" fmla="*/ 8677741 w 9147326"/>
              <a:gd name="connsiteY366" fmla="*/ 2515870 h 6857999"/>
              <a:gd name="connsiteX367" fmla="*/ 8676787 w 9147326"/>
              <a:gd name="connsiteY367" fmla="*/ 2520950 h 6857999"/>
              <a:gd name="connsiteX368" fmla="*/ 8674880 w 9147326"/>
              <a:gd name="connsiteY368" fmla="*/ 2526665 h 6857999"/>
              <a:gd name="connsiteX369" fmla="*/ 8672974 w 9147326"/>
              <a:gd name="connsiteY369" fmla="*/ 2531745 h 6857999"/>
              <a:gd name="connsiteX370" fmla="*/ 8670749 w 9147326"/>
              <a:gd name="connsiteY370" fmla="*/ 2536825 h 6857999"/>
              <a:gd name="connsiteX371" fmla="*/ 8668206 w 9147326"/>
              <a:gd name="connsiteY371" fmla="*/ 2541905 h 6857999"/>
              <a:gd name="connsiteX372" fmla="*/ 8665663 w 9147326"/>
              <a:gd name="connsiteY372" fmla="*/ 2546667 h 6857999"/>
              <a:gd name="connsiteX373" fmla="*/ 8662167 w 9147326"/>
              <a:gd name="connsiteY373" fmla="*/ 2551430 h 6857999"/>
              <a:gd name="connsiteX374" fmla="*/ 8659307 w 9147326"/>
              <a:gd name="connsiteY374" fmla="*/ 2556510 h 6857999"/>
              <a:gd name="connsiteX375" fmla="*/ 8655493 w 9147326"/>
              <a:gd name="connsiteY375" fmla="*/ 2560955 h 6857999"/>
              <a:gd name="connsiteX376" fmla="*/ 8651679 w 9147326"/>
              <a:gd name="connsiteY376" fmla="*/ 2565400 h 6857999"/>
              <a:gd name="connsiteX377" fmla="*/ 8647547 w 9147326"/>
              <a:gd name="connsiteY377" fmla="*/ 2569845 h 6857999"/>
              <a:gd name="connsiteX378" fmla="*/ 7392750 w 9147326"/>
              <a:gd name="connsiteY378" fmla="*/ 3822700 h 6857999"/>
              <a:gd name="connsiteX379" fmla="*/ 7388618 w 9147326"/>
              <a:gd name="connsiteY379" fmla="*/ 3827145 h 6857999"/>
              <a:gd name="connsiteX380" fmla="*/ 7385122 w 9147326"/>
              <a:gd name="connsiteY380" fmla="*/ 3831590 h 6857999"/>
              <a:gd name="connsiteX381" fmla="*/ 7381626 w 9147326"/>
              <a:gd name="connsiteY381" fmla="*/ 3836035 h 6857999"/>
              <a:gd name="connsiteX382" fmla="*/ 7378448 w 9147326"/>
              <a:gd name="connsiteY382" fmla="*/ 3841115 h 6857999"/>
              <a:gd name="connsiteX383" fmla="*/ 7375269 w 9147326"/>
              <a:gd name="connsiteY383" fmla="*/ 3845877 h 6857999"/>
              <a:gd name="connsiteX384" fmla="*/ 7372409 w 9147326"/>
              <a:gd name="connsiteY384" fmla="*/ 3850640 h 6857999"/>
              <a:gd name="connsiteX385" fmla="*/ 7369866 w 9147326"/>
              <a:gd name="connsiteY385" fmla="*/ 3855720 h 6857999"/>
              <a:gd name="connsiteX386" fmla="*/ 7367641 w 9147326"/>
              <a:gd name="connsiteY386" fmla="*/ 3860800 h 6857999"/>
              <a:gd name="connsiteX387" fmla="*/ 7365734 w 9147326"/>
              <a:gd name="connsiteY387" fmla="*/ 3865880 h 6857999"/>
              <a:gd name="connsiteX388" fmla="*/ 7364145 w 9147326"/>
              <a:gd name="connsiteY388" fmla="*/ 3871595 h 6857999"/>
              <a:gd name="connsiteX389" fmla="*/ 7362556 w 9147326"/>
              <a:gd name="connsiteY389" fmla="*/ 3876675 h 6857999"/>
              <a:gd name="connsiteX390" fmla="*/ 7361603 w 9147326"/>
              <a:gd name="connsiteY390" fmla="*/ 3882390 h 6857999"/>
              <a:gd name="connsiteX391" fmla="*/ 7360331 w 9147326"/>
              <a:gd name="connsiteY391" fmla="*/ 3887470 h 6857999"/>
              <a:gd name="connsiteX392" fmla="*/ 7359696 w 9147326"/>
              <a:gd name="connsiteY392" fmla="*/ 3893185 h 6857999"/>
              <a:gd name="connsiteX393" fmla="*/ 7359378 w 9147326"/>
              <a:gd name="connsiteY393" fmla="*/ 3898582 h 6857999"/>
              <a:gd name="connsiteX394" fmla="*/ 7359378 w 9147326"/>
              <a:gd name="connsiteY394" fmla="*/ 3904297 h 6857999"/>
              <a:gd name="connsiteX395" fmla="*/ 7359378 w 9147326"/>
              <a:gd name="connsiteY395" fmla="*/ 3909695 h 6857999"/>
              <a:gd name="connsiteX396" fmla="*/ 7359696 w 9147326"/>
              <a:gd name="connsiteY396" fmla="*/ 3915092 h 6857999"/>
              <a:gd name="connsiteX397" fmla="*/ 7360331 w 9147326"/>
              <a:gd name="connsiteY397" fmla="*/ 3920807 h 6857999"/>
              <a:gd name="connsiteX398" fmla="*/ 7361603 w 9147326"/>
              <a:gd name="connsiteY398" fmla="*/ 3926205 h 6857999"/>
              <a:gd name="connsiteX399" fmla="*/ 7362556 w 9147326"/>
              <a:gd name="connsiteY399" fmla="*/ 3931602 h 6857999"/>
              <a:gd name="connsiteX400" fmla="*/ 7364145 w 9147326"/>
              <a:gd name="connsiteY400" fmla="*/ 3936682 h 6857999"/>
              <a:gd name="connsiteX401" fmla="*/ 7365734 w 9147326"/>
              <a:gd name="connsiteY401" fmla="*/ 3942397 h 6857999"/>
              <a:gd name="connsiteX402" fmla="*/ 7367641 w 9147326"/>
              <a:gd name="connsiteY402" fmla="*/ 3947477 h 6857999"/>
              <a:gd name="connsiteX403" fmla="*/ 7369866 w 9147326"/>
              <a:gd name="connsiteY403" fmla="*/ 3952875 h 6857999"/>
              <a:gd name="connsiteX404" fmla="*/ 7372409 w 9147326"/>
              <a:gd name="connsiteY404" fmla="*/ 3957637 h 6857999"/>
              <a:gd name="connsiteX405" fmla="*/ 7375269 w 9147326"/>
              <a:gd name="connsiteY405" fmla="*/ 3962400 h 6857999"/>
              <a:gd name="connsiteX406" fmla="*/ 7378448 w 9147326"/>
              <a:gd name="connsiteY406" fmla="*/ 3967162 h 6857999"/>
              <a:gd name="connsiteX407" fmla="*/ 7381626 w 9147326"/>
              <a:gd name="connsiteY407" fmla="*/ 3972242 h 6857999"/>
              <a:gd name="connsiteX408" fmla="*/ 7385122 w 9147326"/>
              <a:gd name="connsiteY408" fmla="*/ 3976687 h 6857999"/>
              <a:gd name="connsiteX409" fmla="*/ 7388618 w 9147326"/>
              <a:gd name="connsiteY409" fmla="*/ 3981132 h 6857999"/>
              <a:gd name="connsiteX410" fmla="*/ 7392750 w 9147326"/>
              <a:gd name="connsiteY410" fmla="*/ 3985577 h 6857999"/>
              <a:gd name="connsiteX411" fmla="*/ 7397200 w 9147326"/>
              <a:gd name="connsiteY411" fmla="*/ 3989705 h 6857999"/>
              <a:gd name="connsiteX412" fmla="*/ 7401967 w 9147326"/>
              <a:gd name="connsiteY412" fmla="*/ 3993515 h 6857999"/>
              <a:gd name="connsiteX413" fmla="*/ 7406417 w 9147326"/>
              <a:gd name="connsiteY413" fmla="*/ 3997007 h 6857999"/>
              <a:gd name="connsiteX414" fmla="*/ 7411184 w 9147326"/>
              <a:gd name="connsiteY414" fmla="*/ 4000182 h 6857999"/>
              <a:gd name="connsiteX415" fmla="*/ 7415952 w 9147326"/>
              <a:gd name="connsiteY415" fmla="*/ 4003357 h 6857999"/>
              <a:gd name="connsiteX416" fmla="*/ 7420719 w 9147326"/>
              <a:gd name="connsiteY416" fmla="*/ 4006215 h 6857999"/>
              <a:gd name="connsiteX417" fmla="*/ 7426122 w 9147326"/>
              <a:gd name="connsiteY417" fmla="*/ 4008755 h 6857999"/>
              <a:gd name="connsiteX418" fmla="*/ 7430890 w 9147326"/>
              <a:gd name="connsiteY418" fmla="*/ 4010977 h 6857999"/>
              <a:gd name="connsiteX419" fmla="*/ 7436293 w 9147326"/>
              <a:gd name="connsiteY419" fmla="*/ 4012882 h 6857999"/>
              <a:gd name="connsiteX420" fmla="*/ 7441696 w 9147326"/>
              <a:gd name="connsiteY420" fmla="*/ 4014787 h 6857999"/>
              <a:gd name="connsiteX421" fmla="*/ 7447099 w 9147326"/>
              <a:gd name="connsiteY421" fmla="*/ 4015740 h 6857999"/>
              <a:gd name="connsiteX422" fmla="*/ 7452502 w 9147326"/>
              <a:gd name="connsiteY422" fmla="*/ 4017327 h 6857999"/>
              <a:gd name="connsiteX423" fmla="*/ 7457905 w 9147326"/>
              <a:gd name="connsiteY423" fmla="*/ 4017962 h 6857999"/>
              <a:gd name="connsiteX424" fmla="*/ 7463309 w 9147326"/>
              <a:gd name="connsiteY424" fmla="*/ 4018597 h 6857999"/>
              <a:gd name="connsiteX425" fmla="*/ 7469030 w 9147326"/>
              <a:gd name="connsiteY425" fmla="*/ 4019232 h 6857999"/>
              <a:gd name="connsiteX426" fmla="*/ 7474433 w 9147326"/>
              <a:gd name="connsiteY426" fmla="*/ 4019232 h 6857999"/>
              <a:gd name="connsiteX427" fmla="*/ 7479836 w 9147326"/>
              <a:gd name="connsiteY427" fmla="*/ 4019232 h 6857999"/>
              <a:gd name="connsiteX428" fmla="*/ 7485557 w 9147326"/>
              <a:gd name="connsiteY428" fmla="*/ 4018597 h 6857999"/>
              <a:gd name="connsiteX429" fmla="*/ 7490960 w 9147326"/>
              <a:gd name="connsiteY429" fmla="*/ 4017962 h 6857999"/>
              <a:gd name="connsiteX430" fmla="*/ 7496681 w 9147326"/>
              <a:gd name="connsiteY430" fmla="*/ 4017327 h 6857999"/>
              <a:gd name="connsiteX431" fmla="*/ 7501766 w 9147326"/>
              <a:gd name="connsiteY431" fmla="*/ 4015740 h 6857999"/>
              <a:gd name="connsiteX432" fmla="*/ 7507169 w 9147326"/>
              <a:gd name="connsiteY432" fmla="*/ 4014787 h 6857999"/>
              <a:gd name="connsiteX433" fmla="*/ 7512572 w 9147326"/>
              <a:gd name="connsiteY433" fmla="*/ 4012882 h 6857999"/>
              <a:gd name="connsiteX434" fmla="*/ 7517975 w 9147326"/>
              <a:gd name="connsiteY434" fmla="*/ 4010977 h 6857999"/>
              <a:gd name="connsiteX435" fmla="*/ 7523061 w 9147326"/>
              <a:gd name="connsiteY435" fmla="*/ 4008755 h 6857999"/>
              <a:gd name="connsiteX436" fmla="*/ 7527828 w 9147326"/>
              <a:gd name="connsiteY436" fmla="*/ 4006215 h 6857999"/>
              <a:gd name="connsiteX437" fmla="*/ 7532914 w 9147326"/>
              <a:gd name="connsiteY437" fmla="*/ 4003357 h 6857999"/>
              <a:gd name="connsiteX438" fmla="*/ 7537681 w 9147326"/>
              <a:gd name="connsiteY438" fmla="*/ 4000182 h 6857999"/>
              <a:gd name="connsiteX439" fmla="*/ 7542448 w 9147326"/>
              <a:gd name="connsiteY439" fmla="*/ 3997007 h 6857999"/>
              <a:gd name="connsiteX440" fmla="*/ 7546898 w 9147326"/>
              <a:gd name="connsiteY440" fmla="*/ 3993515 h 6857999"/>
              <a:gd name="connsiteX441" fmla="*/ 7551348 w 9147326"/>
              <a:gd name="connsiteY441" fmla="*/ 3989705 h 6857999"/>
              <a:gd name="connsiteX442" fmla="*/ 7555797 w 9147326"/>
              <a:gd name="connsiteY442" fmla="*/ 3985577 h 6857999"/>
              <a:gd name="connsiteX443" fmla="*/ 8717788 w 9147326"/>
              <a:gd name="connsiteY443" fmla="*/ 2825115 h 6857999"/>
              <a:gd name="connsiteX444" fmla="*/ 8721919 w 9147326"/>
              <a:gd name="connsiteY444" fmla="*/ 2820987 h 6857999"/>
              <a:gd name="connsiteX445" fmla="*/ 8726369 w 9147326"/>
              <a:gd name="connsiteY445" fmla="*/ 2817177 h 6857999"/>
              <a:gd name="connsiteX446" fmla="*/ 8731137 w 9147326"/>
              <a:gd name="connsiteY446" fmla="*/ 2813685 h 6857999"/>
              <a:gd name="connsiteX447" fmla="*/ 8735586 w 9147326"/>
              <a:gd name="connsiteY447" fmla="*/ 2810192 h 6857999"/>
              <a:gd name="connsiteX448" fmla="*/ 8740672 w 9147326"/>
              <a:gd name="connsiteY448" fmla="*/ 2807335 h 6857999"/>
              <a:gd name="connsiteX449" fmla="*/ 8745757 w 9147326"/>
              <a:gd name="connsiteY449" fmla="*/ 2804477 h 6857999"/>
              <a:gd name="connsiteX450" fmla="*/ 8750524 w 9147326"/>
              <a:gd name="connsiteY450" fmla="*/ 2801937 h 6857999"/>
              <a:gd name="connsiteX451" fmla="*/ 8755927 w 9147326"/>
              <a:gd name="connsiteY451" fmla="*/ 2799715 h 6857999"/>
              <a:gd name="connsiteX452" fmla="*/ 8761013 w 9147326"/>
              <a:gd name="connsiteY452" fmla="*/ 2797810 h 6857999"/>
              <a:gd name="connsiteX453" fmla="*/ 8766416 w 9147326"/>
              <a:gd name="connsiteY453" fmla="*/ 2795905 h 6857999"/>
              <a:gd name="connsiteX454" fmla="*/ 8771819 w 9147326"/>
              <a:gd name="connsiteY454" fmla="*/ 2794635 h 6857999"/>
              <a:gd name="connsiteX455" fmla="*/ 8777222 w 9147326"/>
              <a:gd name="connsiteY455" fmla="*/ 2793365 h 6857999"/>
              <a:gd name="connsiteX456" fmla="*/ 8782625 w 9147326"/>
              <a:gd name="connsiteY456" fmla="*/ 2792730 h 6857999"/>
              <a:gd name="connsiteX457" fmla="*/ 8788346 w 9147326"/>
              <a:gd name="connsiteY457" fmla="*/ 2792095 h 6857999"/>
              <a:gd name="connsiteX458" fmla="*/ 8793431 w 9147326"/>
              <a:gd name="connsiteY458" fmla="*/ 2791460 h 6857999"/>
              <a:gd name="connsiteX459" fmla="*/ 8799152 w 9147326"/>
              <a:gd name="connsiteY459" fmla="*/ 2791460 h 6857999"/>
              <a:gd name="connsiteX460" fmla="*/ 8804556 w 9147326"/>
              <a:gd name="connsiteY460" fmla="*/ 2791460 h 6857999"/>
              <a:gd name="connsiteX461" fmla="*/ 8810277 w 9147326"/>
              <a:gd name="connsiteY461" fmla="*/ 2792095 h 6857999"/>
              <a:gd name="connsiteX462" fmla="*/ 8815680 w 9147326"/>
              <a:gd name="connsiteY462" fmla="*/ 2792730 h 6857999"/>
              <a:gd name="connsiteX463" fmla="*/ 8821083 w 9147326"/>
              <a:gd name="connsiteY463" fmla="*/ 2793365 h 6857999"/>
              <a:gd name="connsiteX464" fmla="*/ 8826804 w 9147326"/>
              <a:gd name="connsiteY464" fmla="*/ 2794635 h 6857999"/>
              <a:gd name="connsiteX465" fmla="*/ 8831889 w 9147326"/>
              <a:gd name="connsiteY465" fmla="*/ 2795905 h 6857999"/>
              <a:gd name="connsiteX466" fmla="*/ 8837292 w 9147326"/>
              <a:gd name="connsiteY466" fmla="*/ 2797810 h 6857999"/>
              <a:gd name="connsiteX467" fmla="*/ 8842377 w 9147326"/>
              <a:gd name="connsiteY467" fmla="*/ 2799715 h 6857999"/>
              <a:gd name="connsiteX468" fmla="*/ 8847463 w 9147326"/>
              <a:gd name="connsiteY468" fmla="*/ 2801937 h 6857999"/>
              <a:gd name="connsiteX469" fmla="*/ 8852866 w 9147326"/>
              <a:gd name="connsiteY469" fmla="*/ 2804477 h 6857999"/>
              <a:gd name="connsiteX470" fmla="*/ 8857633 w 9147326"/>
              <a:gd name="connsiteY470" fmla="*/ 2807335 h 6857999"/>
              <a:gd name="connsiteX471" fmla="*/ 8862401 w 9147326"/>
              <a:gd name="connsiteY471" fmla="*/ 2810192 h 6857999"/>
              <a:gd name="connsiteX472" fmla="*/ 8867486 w 9147326"/>
              <a:gd name="connsiteY472" fmla="*/ 2813685 h 6857999"/>
              <a:gd name="connsiteX473" fmla="*/ 8871936 w 9147326"/>
              <a:gd name="connsiteY473" fmla="*/ 2817177 h 6857999"/>
              <a:gd name="connsiteX474" fmla="*/ 8876385 w 9147326"/>
              <a:gd name="connsiteY474" fmla="*/ 2820987 h 6857999"/>
              <a:gd name="connsiteX475" fmla="*/ 8880517 w 9147326"/>
              <a:gd name="connsiteY475" fmla="*/ 2825115 h 6857999"/>
              <a:gd name="connsiteX476" fmla="*/ 8884649 w 9147326"/>
              <a:gd name="connsiteY476" fmla="*/ 2829242 h 6857999"/>
              <a:gd name="connsiteX477" fmla="*/ 8888781 w 9147326"/>
              <a:gd name="connsiteY477" fmla="*/ 2833687 h 6857999"/>
              <a:gd name="connsiteX478" fmla="*/ 8891959 w 9147326"/>
              <a:gd name="connsiteY478" fmla="*/ 2838450 h 6857999"/>
              <a:gd name="connsiteX479" fmla="*/ 8895455 w 9147326"/>
              <a:gd name="connsiteY479" fmla="*/ 2842895 h 6857999"/>
              <a:gd name="connsiteX480" fmla="*/ 8898316 w 9147326"/>
              <a:gd name="connsiteY480" fmla="*/ 2847975 h 6857999"/>
              <a:gd name="connsiteX481" fmla="*/ 8901494 w 9147326"/>
              <a:gd name="connsiteY481" fmla="*/ 2853055 h 6857999"/>
              <a:gd name="connsiteX482" fmla="*/ 8903719 w 9147326"/>
              <a:gd name="connsiteY482" fmla="*/ 2857817 h 6857999"/>
              <a:gd name="connsiteX483" fmla="*/ 8905944 w 9147326"/>
              <a:gd name="connsiteY483" fmla="*/ 2863215 h 6857999"/>
              <a:gd name="connsiteX484" fmla="*/ 8908168 w 9147326"/>
              <a:gd name="connsiteY484" fmla="*/ 2868295 h 6857999"/>
              <a:gd name="connsiteX485" fmla="*/ 8909440 w 9147326"/>
              <a:gd name="connsiteY485" fmla="*/ 2873692 h 6857999"/>
              <a:gd name="connsiteX486" fmla="*/ 8911029 w 9147326"/>
              <a:gd name="connsiteY486" fmla="*/ 2879090 h 6857999"/>
              <a:gd name="connsiteX487" fmla="*/ 8912300 w 9147326"/>
              <a:gd name="connsiteY487" fmla="*/ 2884487 h 6857999"/>
              <a:gd name="connsiteX488" fmla="*/ 8913254 w 9147326"/>
              <a:gd name="connsiteY488" fmla="*/ 2889885 h 6857999"/>
              <a:gd name="connsiteX489" fmla="*/ 8913572 w 9147326"/>
              <a:gd name="connsiteY489" fmla="*/ 2895600 h 6857999"/>
              <a:gd name="connsiteX490" fmla="*/ 8913889 w 9147326"/>
              <a:gd name="connsiteY490" fmla="*/ 2900680 h 6857999"/>
              <a:gd name="connsiteX491" fmla="*/ 8914525 w 9147326"/>
              <a:gd name="connsiteY491" fmla="*/ 2906395 h 6857999"/>
              <a:gd name="connsiteX492" fmla="*/ 8913889 w 9147326"/>
              <a:gd name="connsiteY492" fmla="*/ 2911792 h 6857999"/>
              <a:gd name="connsiteX493" fmla="*/ 8913572 w 9147326"/>
              <a:gd name="connsiteY493" fmla="*/ 2917507 h 6857999"/>
              <a:gd name="connsiteX494" fmla="*/ 8913254 w 9147326"/>
              <a:gd name="connsiteY494" fmla="*/ 2923222 h 6857999"/>
              <a:gd name="connsiteX495" fmla="*/ 8912300 w 9147326"/>
              <a:gd name="connsiteY495" fmla="*/ 2928302 h 6857999"/>
              <a:gd name="connsiteX496" fmla="*/ 8911029 w 9147326"/>
              <a:gd name="connsiteY496" fmla="*/ 2934017 h 6857999"/>
              <a:gd name="connsiteX497" fmla="*/ 8909440 w 9147326"/>
              <a:gd name="connsiteY497" fmla="*/ 2939097 h 6857999"/>
              <a:gd name="connsiteX498" fmla="*/ 8908168 w 9147326"/>
              <a:gd name="connsiteY498" fmla="*/ 2944495 h 6857999"/>
              <a:gd name="connsiteX499" fmla="*/ 8905944 w 9147326"/>
              <a:gd name="connsiteY499" fmla="*/ 2949575 h 6857999"/>
              <a:gd name="connsiteX500" fmla="*/ 8903719 w 9147326"/>
              <a:gd name="connsiteY500" fmla="*/ 2954655 h 6857999"/>
              <a:gd name="connsiteX501" fmla="*/ 8901494 w 9147326"/>
              <a:gd name="connsiteY501" fmla="*/ 2960052 h 6857999"/>
              <a:gd name="connsiteX502" fmla="*/ 8898316 w 9147326"/>
              <a:gd name="connsiteY502" fmla="*/ 2964815 h 6857999"/>
              <a:gd name="connsiteX503" fmla="*/ 8895455 w 9147326"/>
              <a:gd name="connsiteY503" fmla="*/ 2969577 h 6857999"/>
              <a:gd name="connsiteX504" fmla="*/ 8891959 w 9147326"/>
              <a:gd name="connsiteY504" fmla="*/ 2974657 h 6857999"/>
              <a:gd name="connsiteX505" fmla="*/ 8888781 w 9147326"/>
              <a:gd name="connsiteY505" fmla="*/ 2979102 h 6857999"/>
              <a:gd name="connsiteX506" fmla="*/ 8884649 w 9147326"/>
              <a:gd name="connsiteY506" fmla="*/ 2983547 h 6857999"/>
              <a:gd name="connsiteX507" fmla="*/ 8880517 w 9147326"/>
              <a:gd name="connsiteY507" fmla="*/ 2987992 h 6857999"/>
              <a:gd name="connsiteX508" fmla="*/ 8288080 w 9147326"/>
              <a:gd name="connsiteY508" fmla="*/ 3579812 h 6857999"/>
              <a:gd name="connsiteX509" fmla="*/ 8283948 w 9147326"/>
              <a:gd name="connsiteY509" fmla="*/ 3584257 h 6857999"/>
              <a:gd name="connsiteX510" fmla="*/ 8280134 w 9147326"/>
              <a:gd name="connsiteY510" fmla="*/ 3588702 h 6857999"/>
              <a:gd name="connsiteX511" fmla="*/ 8276320 w 9147326"/>
              <a:gd name="connsiteY511" fmla="*/ 3593147 h 6857999"/>
              <a:gd name="connsiteX512" fmla="*/ 8273142 w 9147326"/>
              <a:gd name="connsiteY512" fmla="*/ 3597910 h 6857999"/>
              <a:gd name="connsiteX513" fmla="*/ 8269964 w 9147326"/>
              <a:gd name="connsiteY513" fmla="*/ 3602990 h 6857999"/>
              <a:gd name="connsiteX514" fmla="*/ 8267421 w 9147326"/>
              <a:gd name="connsiteY514" fmla="*/ 3607752 h 6857999"/>
              <a:gd name="connsiteX515" fmla="*/ 8264878 w 9147326"/>
              <a:gd name="connsiteY515" fmla="*/ 3612515 h 6857999"/>
              <a:gd name="connsiteX516" fmla="*/ 8262654 w 9147326"/>
              <a:gd name="connsiteY516" fmla="*/ 3617595 h 6857999"/>
              <a:gd name="connsiteX517" fmla="*/ 8260747 w 9147326"/>
              <a:gd name="connsiteY517" fmla="*/ 3622992 h 6857999"/>
              <a:gd name="connsiteX518" fmla="*/ 8258840 w 9147326"/>
              <a:gd name="connsiteY518" fmla="*/ 3628707 h 6857999"/>
              <a:gd name="connsiteX519" fmla="*/ 8257251 w 9147326"/>
              <a:gd name="connsiteY519" fmla="*/ 3633787 h 6857999"/>
              <a:gd name="connsiteX520" fmla="*/ 8256297 w 9147326"/>
              <a:gd name="connsiteY520" fmla="*/ 3638867 h 6857999"/>
              <a:gd name="connsiteX521" fmla="*/ 8255344 w 9147326"/>
              <a:gd name="connsiteY521" fmla="*/ 3644582 h 6857999"/>
              <a:gd name="connsiteX522" fmla="*/ 8254708 w 9147326"/>
              <a:gd name="connsiteY522" fmla="*/ 3650297 h 6857999"/>
              <a:gd name="connsiteX523" fmla="*/ 8254390 w 9147326"/>
              <a:gd name="connsiteY523" fmla="*/ 3655695 h 6857999"/>
              <a:gd name="connsiteX524" fmla="*/ 8254072 w 9147326"/>
              <a:gd name="connsiteY524" fmla="*/ 3661092 h 6857999"/>
              <a:gd name="connsiteX525" fmla="*/ 8254390 w 9147326"/>
              <a:gd name="connsiteY525" fmla="*/ 3666490 h 6857999"/>
              <a:gd name="connsiteX526" fmla="*/ 8254708 w 9147326"/>
              <a:gd name="connsiteY526" fmla="*/ 3672205 h 6857999"/>
              <a:gd name="connsiteX527" fmla="*/ 8255344 w 9147326"/>
              <a:gd name="connsiteY527" fmla="*/ 3677602 h 6857999"/>
              <a:gd name="connsiteX528" fmla="*/ 8256297 w 9147326"/>
              <a:gd name="connsiteY528" fmla="*/ 3683000 h 6857999"/>
              <a:gd name="connsiteX529" fmla="*/ 8257251 w 9147326"/>
              <a:gd name="connsiteY529" fmla="*/ 3688397 h 6857999"/>
              <a:gd name="connsiteX530" fmla="*/ 8258840 w 9147326"/>
              <a:gd name="connsiteY530" fmla="*/ 3693795 h 6857999"/>
              <a:gd name="connsiteX531" fmla="*/ 8260747 w 9147326"/>
              <a:gd name="connsiteY531" fmla="*/ 3699510 h 6857999"/>
              <a:gd name="connsiteX532" fmla="*/ 8262654 w 9147326"/>
              <a:gd name="connsiteY532" fmla="*/ 3704590 h 6857999"/>
              <a:gd name="connsiteX533" fmla="*/ 8264878 w 9147326"/>
              <a:gd name="connsiteY533" fmla="*/ 3709352 h 6857999"/>
              <a:gd name="connsiteX534" fmla="*/ 8267421 w 9147326"/>
              <a:gd name="connsiteY534" fmla="*/ 3714750 h 6857999"/>
              <a:gd name="connsiteX535" fmla="*/ 8269964 w 9147326"/>
              <a:gd name="connsiteY535" fmla="*/ 3719512 h 6857999"/>
              <a:gd name="connsiteX536" fmla="*/ 8273142 w 9147326"/>
              <a:gd name="connsiteY536" fmla="*/ 3724275 h 6857999"/>
              <a:gd name="connsiteX537" fmla="*/ 8276320 w 9147326"/>
              <a:gd name="connsiteY537" fmla="*/ 3729037 h 6857999"/>
              <a:gd name="connsiteX538" fmla="*/ 8280134 w 9147326"/>
              <a:gd name="connsiteY538" fmla="*/ 3733800 h 6857999"/>
              <a:gd name="connsiteX539" fmla="*/ 8283948 w 9147326"/>
              <a:gd name="connsiteY539" fmla="*/ 3738245 h 6857999"/>
              <a:gd name="connsiteX540" fmla="*/ 8288080 w 9147326"/>
              <a:gd name="connsiteY540" fmla="*/ 3742690 h 6857999"/>
              <a:gd name="connsiteX541" fmla="*/ 8291576 w 9147326"/>
              <a:gd name="connsiteY541" fmla="*/ 3745865 h 6857999"/>
              <a:gd name="connsiteX542" fmla="*/ 8295390 w 9147326"/>
              <a:gd name="connsiteY542" fmla="*/ 3749357 h 6857999"/>
              <a:gd name="connsiteX543" fmla="*/ 8303654 w 9147326"/>
              <a:gd name="connsiteY543" fmla="*/ 3755707 h 6857999"/>
              <a:gd name="connsiteX544" fmla="*/ 8311917 w 9147326"/>
              <a:gd name="connsiteY544" fmla="*/ 3760787 h 6857999"/>
              <a:gd name="connsiteX545" fmla="*/ 8320499 w 9147326"/>
              <a:gd name="connsiteY545" fmla="*/ 3765232 h 6857999"/>
              <a:gd name="connsiteX546" fmla="*/ 8329716 w 9147326"/>
              <a:gd name="connsiteY546" fmla="*/ 3769042 h 6857999"/>
              <a:gd name="connsiteX547" fmla="*/ 8338615 w 9147326"/>
              <a:gd name="connsiteY547" fmla="*/ 3771900 h 6857999"/>
              <a:gd name="connsiteX548" fmla="*/ 8348468 w 9147326"/>
              <a:gd name="connsiteY548" fmla="*/ 3774122 h 6857999"/>
              <a:gd name="connsiteX549" fmla="*/ 8357685 w 9147326"/>
              <a:gd name="connsiteY549" fmla="*/ 3775392 h 6857999"/>
              <a:gd name="connsiteX550" fmla="*/ 8367538 w 9147326"/>
              <a:gd name="connsiteY550" fmla="*/ 3776027 h 6857999"/>
              <a:gd name="connsiteX551" fmla="*/ 8376755 w 9147326"/>
              <a:gd name="connsiteY551" fmla="*/ 3775710 h 6857999"/>
              <a:gd name="connsiteX552" fmla="*/ 8386608 w 9147326"/>
              <a:gd name="connsiteY552" fmla="*/ 3775075 h 6857999"/>
              <a:gd name="connsiteX553" fmla="*/ 8395825 w 9147326"/>
              <a:gd name="connsiteY553" fmla="*/ 3773170 h 6857999"/>
              <a:gd name="connsiteX554" fmla="*/ 8405042 w 9147326"/>
              <a:gd name="connsiteY554" fmla="*/ 3770630 h 6857999"/>
              <a:gd name="connsiteX555" fmla="*/ 8414577 w 9147326"/>
              <a:gd name="connsiteY555" fmla="*/ 3766820 h 6857999"/>
              <a:gd name="connsiteX556" fmla="*/ 8423476 w 9147326"/>
              <a:gd name="connsiteY556" fmla="*/ 3762692 h 6857999"/>
              <a:gd name="connsiteX557" fmla="*/ 8431740 w 9147326"/>
              <a:gd name="connsiteY557" fmla="*/ 3757930 h 6857999"/>
              <a:gd name="connsiteX558" fmla="*/ 9147326 w 9147326"/>
              <a:gd name="connsiteY558" fmla="*/ 3037501 h 6857999"/>
              <a:gd name="connsiteX559" fmla="*/ 9147326 w 9147326"/>
              <a:gd name="connsiteY559" fmla="*/ 6857999 h 6857999"/>
              <a:gd name="connsiteX560" fmla="*/ 460220 w 9147326"/>
              <a:gd name="connsiteY560" fmla="*/ 6857999 h 6857999"/>
              <a:gd name="connsiteX561" fmla="*/ 2028398 w 9147326"/>
              <a:gd name="connsiteY561" fmla="*/ 5291772 h 6857999"/>
              <a:gd name="connsiteX562" fmla="*/ 2032530 w 9147326"/>
              <a:gd name="connsiteY562" fmla="*/ 5287644 h 6857999"/>
              <a:gd name="connsiteX563" fmla="*/ 2036026 w 9147326"/>
              <a:gd name="connsiteY563" fmla="*/ 5283199 h 6857999"/>
              <a:gd name="connsiteX564" fmla="*/ 2039840 w 9147326"/>
              <a:gd name="connsiteY564" fmla="*/ 5278437 h 6857999"/>
              <a:gd name="connsiteX565" fmla="*/ 2043336 w 9147326"/>
              <a:gd name="connsiteY565" fmla="*/ 5273992 h 6857999"/>
              <a:gd name="connsiteX566" fmla="*/ 2046196 w 9147326"/>
              <a:gd name="connsiteY566" fmla="*/ 5268912 h 6857999"/>
              <a:gd name="connsiteX567" fmla="*/ 2048739 w 9147326"/>
              <a:gd name="connsiteY567" fmla="*/ 5263832 h 6857999"/>
              <a:gd name="connsiteX568" fmla="*/ 2051600 w 9147326"/>
              <a:gd name="connsiteY568" fmla="*/ 5259069 h 6857999"/>
              <a:gd name="connsiteX569" fmla="*/ 2053824 w 9147326"/>
              <a:gd name="connsiteY569" fmla="*/ 5253672 h 6857999"/>
              <a:gd name="connsiteX570" fmla="*/ 2055731 w 9147326"/>
              <a:gd name="connsiteY570" fmla="*/ 5248592 h 6857999"/>
              <a:gd name="connsiteX571" fmla="*/ 2057321 w 9147326"/>
              <a:gd name="connsiteY571" fmla="*/ 5243194 h 6857999"/>
              <a:gd name="connsiteX572" fmla="*/ 2058910 w 9147326"/>
              <a:gd name="connsiteY572" fmla="*/ 5237797 h 6857999"/>
              <a:gd name="connsiteX573" fmla="*/ 2060181 w 9147326"/>
              <a:gd name="connsiteY573" fmla="*/ 5232399 h 6857999"/>
              <a:gd name="connsiteX574" fmla="*/ 2060817 w 9147326"/>
              <a:gd name="connsiteY574" fmla="*/ 5227002 h 6857999"/>
              <a:gd name="connsiteX575" fmla="*/ 2061452 w 9147326"/>
              <a:gd name="connsiteY575" fmla="*/ 5221287 h 6857999"/>
              <a:gd name="connsiteX576" fmla="*/ 2061770 w 9147326"/>
              <a:gd name="connsiteY576" fmla="*/ 5216207 h 6857999"/>
              <a:gd name="connsiteX577" fmla="*/ 2062406 w 9147326"/>
              <a:gd name="connsiteY577" fmla="*/ 5210492 h 6857999"/>
              <a:gd name="connsiteX578" fmla="*/ 2061770 w 9147326"/>
              <a:gd name="connsiteY578" fmla="*/ 5204777 h 6857999"/>
              <a:gd name="connsiteX579" fmla="*/ 2061452 w 9147326"/>
              <a:gd name="connsiteY579" fmla="*/ 5199379 h 6857999"/>
              <a:gd name="connsiteX580" fmla="*/ 2060817 w 9147326"/>
              <a:gd name="connsiteY580" fmla="*/ 5193664 h 6857999"/>
              <a:gd name="connsiteX581" fmla="*/ 2060181 w 9147326"/>
              <a:gd name="connsiteY581" fmla="*/ 5188584 h 6857999"/>
              <a:gd name="connsiteX582" fmla="*/ 2058910 w 9147326"/>
              <a:gd name="connsiteY582" fmla="*/ 5182869 h 6857999"/>
              <a:gd name="connsiteX583" fmla="*/ 2057321 w 9147326"/>
              <a:gd name="connsiteY583" fmla="*/ 5177789 h 6857999"/>
              <a:gd name="connsiteX584" fmla="*/ 2055731 w 9147326"/>
              <a:gd name="connsiteY584" fmla="*/ 5172392 h 6857999"/>
              <a:gd name="connsiteX585" fmla="*/ 2053824 w 9147326"/>
              <a:gd name="connsiteY585" fmla="*/ 5167312 h 6857999"/>
              <a:gd name="connsiteX586" fmla="*/ 2051600 w 9147326"/>
              <a:gd name="connsiteY586" fmla="*/ 5161914 h 6857999"/>
              <a:gd name="connsiteX587" fmla="*/ 2048739 w 9147326"/>
              <a:gd name="connsiteY587" fmla="*/ 5156834 h 6857999"/>
              <a:gd name="connsiteX588" fmla="*/ 2046196 w 9147326"/>
              <a:gd name="connsiteY588" fmla="*/ 5152072 h 6857999"/>
              <a:gd name="connsiteX589" fmla="*/ 2043336 w 9147326"/>
              <a:gd name="connsiteY589" fmla="*/ 5146992 h 6857999"/>
              <a:gd name="connsiteX590" fmla="*/ 2039840 w 9147326"/>
              <a:gd name="connsiteY590" fmla="*/ 5142230 h 6857999"/>
              <a:gd name="connsiteX591" fmla="*/ 2036026 w 9147326"/>
              <a:gd name="connsiteY591" fmla="*/ 5137785 h 6857999"/>
              <a:gd name="connsiteX592" fmla="*/ 2032530 w 9147326"/>
              <a:gd name="connsiteY592" fmla="*/ 5133340 h 6857999"/>
              <a:gd name="connsiteX593" fmla="*/ 2028398 w 9147326"/>
              <a:gd name="connsiteY593" fmla="*/ 5129212 h 6857999"/>
              <a:gd name="connsiteX594" fmla="*/ 2024266 w 9147326"/>
              <a:gd name="connsiteY594" fmla="*/ 5125085 h 6857999"/>
              <a:gd name="connsiteX595" fmla="*/ 2019816 w 9147326"/>
              <a:gd name="connsiteY595" fmla="*/ 5120957 h 6857999"/>
              <a:gd name="connsiteX596" fmla="*/ 2015049 w 9147326"/>
              <a:gd name="connsiteY596" fmla="*/ 5117782 h 6857999"/>
              <a:gd name="connsiteX597" fmla="*/ 2010281 w 9147326"/>
              <a:gd name="connsiteY597" fmla="*/ 5114290 h 6857999"/>
              <a:gd name="connsiteX598" fmla="*/ 2005514 w 9147326"/>
              <a:gd name="connsiteY598" fmla="*/ 5111432 h 6857999"/>
              <a:gd name="connsiteX599" fmla="*/ 2000429 w 9147326"/>
              <a:gd name="connsiteY599" fmla="*/ 5108257 h 6857999"/>
              <a:gd name="connsiteX600" fmla="*/ 1995661 w 9147326"/>
              <a:gd name="connsiteY600" fmla="*/ 5106035 h 6857999"/>
              <a:gd name="connsiteX601" fmla="*/ 1990258 w 9147326"/>
              <a:gd name="connsiteY601" fmla="*/ 5103812 h 6857999"/>
              <a:gd name="connsiteX602" fmla="*/ 1985173 w 9147326"/>
              <a:gd name="connsiteY602" fmla="*/ 5101590 h 6857999"/>
              <a:gd name="connsiteX603" fmla="*/ 1979770 w 9147326"/>
              <a:gd name="connsiteY603" fmla="*/ 5100320 h 6857999"/>
              <a:gd name="connsiteX604" fmla="*/ 1974367 w 9147326"/>
              <a:gd name="connsiteY604" fmla="*/ 5098732 h 6857999"/>
              <a:gd name="connsiteX605" fmla="*/ 1968964 w 9147326"/>
              <a:gd name="connsiteY605" fmla="*/ 5097462 h 6857999"/>
              <a:gd name="connsiteX606" fmla="*/ 1963560 w 9147326"/>
              <a:gd name="connsiteY606" fmla="*/ 5096510 h 6857999"/>
              <a:gd name="connsiteX607" fmla="*/ 1958157 w 9147326"/>
              <a:gd name="connsiteY607" fmla="*/ 5095557 h 6857999"/>
              <a:gd name="connsiteX608" fmla="*/ 1952754 w 9147326"/>
              <a:gd name="connsiteY608" fmla="*/ 5095240 h 6857999"/>
              <a:gd name="connsiteX609" fmla="*/ 1947033 w 9147326"/>
              <a:gd name="connsiteY609" fmla="*/ 5095240 h 6857999"/>
              <a:gd name="connsiteX610" fmla="*/ 1941312 w 9147326"/>
              <a:gd name="connsiteY610" fmla="*/ 5095240 h 6857999"/>
              <a:gd name="connsiteX611" fmla="*/ 1935909 w 9147326"/>
              <a:gd name="connsiteY611" fmla="*/ 5095557 h 6857999"/>
              <a:gd name="connsiteX612" fmla="*/ 1930506 w 9147326"/>
              <a:gd name="connsiteY612" fmla="*/ 5096510 h 6857999"/>
              <a:gd name="connsiteX613" fmla="*/ 1925103 w 9147326"/>
              <a:gd name="connsiteY613" fmla="*/ 5097462 h 6857999"/>
              <a:gd name="connsiteX614" fmla="*/ 1919382 w 9147326"/>
              <a:gd name="connsiteY614" fmla="*/ 5098732 h 6857999"/>
              <a:gd name="connsiteX615" fmla="*/ 1914297 w 9147326"/>
              <a:gd name="connsiteY615" fmla="*/ 5100320 h 6857999"/>
              <a:gd name="connsiteX616" fmla="*/ 1908894 w 9147326"/>
              <a:gd name="connsiteY616" fmla="*/ 5101590 h 6857999"/>
              <a:gd name="connsiteX617" fmla="*/ 1903808 w 9147326"/>
              <a:gd name="connsiteY617" fmla="*/ 5103812 h 6857999"/>
              <a:gd name="connsiteX618" fmla="*/ 1898405 w 9147326"/>
              <a:gd name="connsiteY618" fmla="*/ 5106035 h 6857999"/>
              <a:gd name="connsiteX619" fmla="*/ 1893320 w 9147326"/>
              <a:gd name="connsiteY619" fmla="*/ 5108257 h 6857999"/>
              <a:gd name="connsiteX620" fmla="*/ 1888552 w 9147326"/>
              <a:gd name="connsiteY620" fmla="*/ 5111432 h 6857999"/>
              <a:gd name="connsiteX621" fmla="*/ 1883467 w 9147326"/>
              <a:gd name="connsiteY621" fmla="*/ 5114290 h 6857999"/>
              <a:gd name="connsiteX622" fmla="*/ 1878700 w 9147326"/>
              <a:gd name="connsiteY622" fmla="*/ 5117782 h 6857999"/>
              <a:gd name="connsiteX623" fmla="*/ 1874250 w 9147326"/>
              <a:gd name="connsiteY623" fmla="*/ 5120957 h 6857999"/>
              <a:gd name="connsiteX624" fmla="*/ 1869800 w 9147326"/>
              <a:gd name="connsiteY624" fmla="*/ 5125085 h 6857999"/>
              <a:gd name="connsiteX625" fmla="*/ 1865668 w 9147326"/>
              <a:gd name="connsiteY625" fmla="*/ 5129212 h 6857999"/>
              <a:gd name="connsiteX626" fmla="*/ 1760149 w 9147326"/>
              <a:gd name="connsiteY626" fmla="*/ 5234304 h 6857999"/>
              <a:gd name="connsiteX627" fmla="*/ 1755699 w 9147326"/>
              <a:gd name="connsiteY627" fmla="*/ 5238432 h 6857999"/>
              <a:gd name="connsiteX628" fmla="*/ 1751249 w 9147326"/>
              <a:gd name="connsiteY628" fmla="*/ 5242559 h 6857999"/>
              <a:gd name="connsiteX629" fmla="*/ 1746799 w 9147326"/>
              <a:gd name="connsiteY629" fmla="*/ 5245734 h 6857999"/>
              <a:gd name="connsiteX630" fmla="*/ 1741714 w 9147326"/>
              <a:gd name="connsiteY630" fmla="*/ 5249227 h 6857999"/>
              <a:gd name="connsiteX631" fmla="*/ 1736947 w 9147326"/>
              <a:gd name="connsiteY631" fmla="*/ 5252084 h 6857999"/>
              <a:gd name="connsiteX632" fmla="*/ 1732179 w 9147326"/>
              <a:gd name="connsiteY632" fmla="*/ 5255259 h 6857999"/>
              <a:gd name="connsiteX633" fmla="*/ 1726776 w 9147326"/>
              <a:gd name="connsiteY633" fmla="*/ 5257482 h 6857999"/>
              <a:gd name="connsiteX634" fmla="*/ 1722009 w 9147326"/>
              <a:gd name="connsiteY634" fmla="*/ 5259704 h 6857999"/>
              <a:gd name="connsiteX635" fmla="*/ 1716288 w 9147326"/>
              <a:gd name="connsiteY635" fmla="*/ 5261927 h 6857999"/>
              <a:gd name="connsiteX636" fmla="*/ 1711202 w 9147326"/>
              <a:gd name="connsiteY636" fmla="*/ 5263514 h 6857999"/>
              <a:gd name="connsiteX637" fmla="*/ 1706117 w 9147326"/>
              <a:gd name="connsiteY637" fmla="*/ 5264784 h 6857999"/>
              <a:gd name="connsiteX638" fmla="*/ 1700396 w 9147326"/>
              <a:gd name="connsiteY638" fmla="*/ 5266054 h 6857999"/>
              <a:gd name="connsiteX639" fmla="*/ 1695311 w 9147326"/>
              <a:gd name="connsiteY639" fmla="*/ 5267007 h 6857999"/>
              <a:gd name="connsiteX640" fmla="*/ 1689590 w 9147326"/>
              <a:gd name="connsiteY640" fmla="*/ 5267642 h 6857999"/>
              <a:gd name="connsiteX641" fmla="*/ 1683869 w 9147326"/>
              <a:gd name="connsiteY641" fmla="*/ 5268277 h 6857999"/>
              <a:gd name="connsiteX642" fmla="*/ 1678466 w 9147326"/>
              <a:gd name="connsiteY642" fmla="*/ 5268277 h 6857999"/>
              <a:gd name="connsiteX643" fmla="*/ 1673063 w 9147326"/>
              <a:gd name="connsiteY643" fmla="*/ 5268277 h 6857999"/>
              <a:gd name="connsiteX644" fmla="*/ 1667660 w 9147326"/>
              <a:gd name="connsiteY644" fmla="*/ 5267642 h 6857999"/>
              <a:gd name="connsiteX645" fmla="*/ 1661939 w 9147326"/>
              <a:gd name="connsiteY645" fmla="*/ 5267007 h 6857999"/>
              <a:gd name="connsiteX646" fmla="*/ 1656218 w 9147326"/>
              <a:gd name="connsiteY646" fmla="*/ 5266054 h 6857999"/>
              <a:gd name="connsiteX647" fmla="*/ 1651132 w 9147326"/>
              <a:gd name="connsiteY647" fmla="*/ 5264784 h 6857999"/>
              <a:gd name="connsiteX648" fmla="*/ 1645412 w 9147326"/>
              <a:gd name="connsiteY648" fmla="*/ 5263514 h 6857999"/>
              <a:gd name="connsiteX649" fmla="*/ 1640326 w 9147326"/>
              <a:gd name="connsiteY649" fmla="*/ 5261927 h 6857999"/>
              <a:gd name="connsiteX650" fmla="*/ 1635241 w 9147326"/>
              <a:gd name="connsiteY650" fmla="*/ 5259704 h 6857999"/>
              <a:gd name="connsiteX651" fmla="*/ 1629838 w 9147326"/>
              <a:gd name="connsiteY651" fmla="*/ 5257482 h 6857999"/>
              <a:gd name="connsiteX652" fmla="*/ 1625070 w 9147326"/>
              <a:gd name="connsiteY652" fmla="*/ 5255259 h 6857999"/>
              <a:gd name="connsiteX653" fmla="*/ 1619667 w 9147326"/>
              <a:gd name="connsiteY653" fmla="*/ 5252084 h 6857999"/>
              <a:gd name="connsiteX654" fmla="*/ 1614900 w 9147326"/>
              <a:gd name="connsiteY654" fmla="*/ 5249227 h 6857999"/>
              <a:gd name="connsiteX655" fmla="*/ 1610450 w 9147326"/>
              <a:gd name="connsiteY655" fmla="*/ 5245734 h 6857999"/>
              <a:gd name="connsiteX656" fmla="*/ 1605683 w 9147326"/>
              <a:gd name="connsiteY656" fmla="*/ 5242559 h 6857999"/>
              <a:gd name="connsiteX657" fmla="*/ 1601551 w 9147326"/>
              <a:gd name="connsiteY657" fmla="*/ 5238432 h 6857999"/>
              <a:gd name="connsiteX658" fmla="*/ 1597101 w 9147326"/>
              <a:gd name="connsiteY658" fmla="*/ 5234304 h 6857999"/>
              <a:gd name="connsiteX659" fmla="*/ 1592969 w 9147326"/>
              <a:gd name="connsiteY659" fmla="*/ 5230177 h 6857999"/>
              <a:gd name="connsiteX660" fmla="*/ 1589155 w 9147326"/>
              <a:gd name="connsiteY660" fmla="*/ 5225732 h 6857999"/>
              <a:gd name="connsiteX661" fmla="*/ 1585342 w 9147326"/>
              <a:gd name="connsiteY661" fmla="*/ 5221287 h 6857999"/>
              <a:gd name="connsiteX662" fmla="*/ 1582163 w 9147326"/>
              <a:gd name="connsiteY662" fmla="*/ 5216524 h 6857999"/>
              <a:gd name="connsiteX663" fmla="*/ 1578985 w 9147326"/>
              <a:gd name="connsiteY663" fmla="*/ 5211444 h 6857999"/>
              <a:gd name="connsiteX664" fmla="*/ 1576442 w 9147326"/>
              <a:gd name="connsiteY664" fmla="*/ 5206682 h 6857999"/>
              <a:gd name="connsiteX665" fmla="*/ 1573900 w 9147326"/>
              <a:gd name="connsiteY665" fmla="*/ 5201602 h 6857999"/>
              <a:gd name="connsiteX666" fmla="*/ 1571675 w 9147326"/>
              <a:gd name="connsiteY666" fmla="*/ 5196204 h 6857999"/>
              <a:gd name="connsiteX667" fmla="*/ 1569768 w 9147326"/>
              <a:gd name="connsiteY667" fmla="*/ 5191124 h 6857999"/>
              <a:gd name="connsiteX668" fmla="*/ 1567861 w 9147326"/>
              <a:gd name="connsiteY668" fmla="*/ 5186044 h 6857999"/>
              <a:gd name="connsiteX669" fmla="*/ 1566589 w 9147326"/>
              <a:gd name="connsiteY669" fmla="*/ 5180647 h 6857999"/>
              <a:gd name="connsiteX670" fmla="*/ 1565318 w 9147326"/>
              <a:gd name="connsiteY670" fmla="*/ 5174932 h 6857999"/>
              <a:gd name="connsiteX671" fmla="*/ 1564682 w 9147326"/>
              <a:gd name="connsiteY671" fmla="*/ 5169534 h 6857999"/>
              <a:gd name="connsiteX672" fmla="*/ 1563729 w 9147326"/>
              <a:gd name="connsiteY672" fmla="*/ 5164137 h 6857999"/>
              <a:gd name="connsiteX673" fmla="*/ 1563411 w 9147326"/>
              <a:gd name="connsiteY673" fmla="*/ 5158739 h 6857999"/>
              <a:gd name="connsiteX674" fmla="*/ 1563411 w 9147326"/>
              <a:gd name="connsiteY674" fmla="*/ 5153024 h 6857999"/>
              <a:gd name="connsiteX675" fmla="*/ 1563411 w 9147326"/>
              <a:gd name="connsiteY675" fmla="*/ 5147627 h 6857999"/>
              <a:gd name="connsiteX676" fmla="*/ 1563729 w 9147326"/>
              <a:gd name="connsiteY676" fmla="*/ 5142230 h 6857999"/>
              <a:gd name="connsiteX677" fmla="*/ 1564682 w 9147326"/>
              <a:gd name="connsiteY677" fmla="*/ 5136832 h 6857999"/>
              <a:gd name="connsiteX678" fmla="*/ 1565318 w 9147326"/>
              <a:gd name="connsiteY678" fmla="*/ 5131117 h 6857999"/>
              <a:gd name="connsiteX679" fmla="*/ 1566589 w 9147326"/>
              <a:gd name="connsiteY679" fmla="*/ 5126037 h 6857999"/>
              <a:gd name="connsiteX680" fmla="*/ 1567861 w 9147326"/>
              <a:gd name="connsiteY680" fmla="*/ 5120322 h 6857999"/>
              <a:gd name="connsiteX681" fmla="*/ 1569768 w 9147326"/>
              <a:gd name="connsiteY681" fmla="*/ 5115242 h 6857999"/>
              <a:gd name="connsiteX682" fmla="*/ 1571675 w 9147326"/>
              <a:gd name="connsiteY682" fmla="*/ 5109845 h 6857999"/>
              <a:gd name="connsiteX683" fmla="*/ 1573900 w 9147326"/>
              <a:gd name="connsiteY683" fmla="*/ 5104765 h 6857999"/>
              <a:gd name="connsiteX684" fmla="*/ 1576442 w 9147326"/>
              <a:gd name="connsiteY684" fmla="*/ 5099685 h 6857999"/>
              <a:gd name="connsiteX685" fmla="*/ 1578985 w 9147326"/>
              <a:gd name="connsiteY685" fmla="*/ 5094605 h 6857999"/>
              <a:gd name="connsiteX686" fmla="*/ 1582163 w 9147326"/>
              <a:gd name="connsiteY686" fmla="*/ 5089842 h 6857999"/>
              <a:gd name="connsiteX687" fmla="*/ 1585342 w 9147326"/>
              <a:gd name="connsiteY687" fmla="*/ 5085397 h 6857999"/>
              <a:gd name="connsiteX688" fmla="*/ 1589155 w 9147326"/>
              <a:gd name="connsiteY688" fmla="*/ 5080317 h 6857999"/>
              <a:gd name="connsiteX689" fmla="*/ 1592969 w 9147326"/>
              <a:gd name="connsiteY689" fmla="*/ 5075872 h 6857999"/>
              <a:gd name="connsiteX690" fmla="*/ 1597101 w 9147326"/>
              <a:gd name="connsiteY690" fmla="*/ 5071745 h 6857999"/>
              <a:gd name="connsiteX691" fmla="*/ 2266136 w 9147326"/>
              <a:gd name="connsiteY691" fmla="*/ 4403725 h 6857999"/>
              <a:gd name="connsiteX692" fmla="*/ 2270267 w 9147326"/>
              <a:gd name="connsiteY692" fmla="*/ 4399280 h 6857999"/>
              <a:gd name="connsiteX693" fmla="*/ 2273764 w 9147326"/>
              <a:gd name="connsiteY693" fmla="*/ 4394835 h 6857999"/>
              <a:gd name="connsiteX694" fmla="*/ 2277578 w 9147326"/>
              <a:gd name="connsiteY694" fmla="*/ 4390390 h 6857999"/>
              <a:gd name="connsiteX695" fmla="*/ 2281074 w 9147326"/>
              <a:gd name="connsiteY695" fmla="*/ 4385310 h 6857999"/>
              <a:gd name="connsiteX696" fmla="*/ 2283934 w 9147326"/>
              <a:gd name="connsiteY696" fmla="*/ 4380547 h 6857999"/>
              <a:gd name="connsiteX697" fmla="*/ 2286477 w 9147326"/>
              <a:gd name="connsiteY697" fmla="*/ 4375785 h 6857999"/>
              <a:gd name="connsiteX698" fmla="*/ 2289019 w 9147326"/>
              <a:gd name="connsiteY698" fmla="*/ 4371022 h 6857999"/>
              <a:gd name="connsiteX699" fmla="*/ 2291244 w 9147326"/>
              <a:gd name="connsiteY699" fmla="*/ 4365625 h 6857999"/>
              <a:gd name="connsiteX700" fmla="*/ 2293151 w 9147326"/>
              <a:gd name="connsiteY700" fmla="*/ 4360545 h 6857999"/>
              <a:gd name="connsiteX701" fmla="*/ 2295058 w 9147326"/>
              <a:gd name="connsiteY701" fmla="*/ 4354830 h 6857999"/>
              <a:gd name="connsiteX702" fmla="*/ 2296647 w 9147326"/>
              <a:gd name="connsiteY702" fmla="*/ 4349750 h 6857999"/>
              <a:gd name="connsiteX703" fmla="*/ 2297601 w 9147326"/>
              <a:gd name="connsiteY703" fmla="*/ 4344352 h 6857999"/>
              <a:gd name="connsiteX704" fmla="*/ 2298554 w 9147326"/>
              <a:gd name="connsiteY704" fmla="*/ 4338955 h 6857999"/>
              <a:gd name="connsiteX705" fmla="*/ 2299190 w 9147326"/>
              <a:gd name="connsiteY705" fmla="*/ 4333240 h 6857999"/>
              <a:gd name="connsiteX706" fmla="*/ 2299508 w 9147326"/>
              <a:gd name="connsiteY706" fmla="*/ 4327525 h 6857999"/>
              <a:gd name="connsiteX707" fmla="*/ 2299508 w 9147326"/>
              <a:gd name="connsiteY707" fmla="*/ 4322445 h 6857999"/>
              <a:gd name="connsiteX708" fmla="*/ 2299508 w 9147326"/>
              <a:gd name="connsiteY708" fmla="*/ 4316730 h 6857999"/>
              <a:gd name="connsiteX709" fmla="*/ 2299190 w 9147326"/>
              <a:gd name="connsiteY709" fmla="*/ 4311332 h 6857999"/>
              <a:gd name="connsiteX710" fmla="*/ 2298554 w 9147326"/>
              <a:gd name="connsiteY710" fmla="*/ 4305617 h 6857999"/>
              <a:gd name="connsiteX711" fmla="*/ 2297601 w 9147326"/>
              <a:gd name="connsiteY711" fmla="*/ 4300537 h 6857999"/>
              <a:gd name="connsiteX712" fmla="*/ 2296647 w 9147326"/>
              <a:gd name="connsiteY712" fmla="*/ 4294822 h 6857999"/>
              <a:gd name="connsiteX713" fmla="*/ 2295058 w 9147326"/>
              <a:gd name="connsiteY713" fmla="*/ 4289742 h 6857999"/>
              <a:gd name="connsiteX714" fmla="*/ 2293151 w 9147326"/>
              <a:gd name="connsiteY714" fmla="*/ 4284027 h 6857999"/>
              <a:gd name="connsiteX715" fmla="*/ 2291244 w 9147326"/>
              <a:gd name="connsiteY715" fmla="*/ 4278947 h 6857999"/>
              <a:gd name="connsiteX716" fmla="*/ 2289019 w 9147326"/>
              <a:gd name="connsiteY716" fmla="*/ 4273867 h 6857999"/>
              <a:gd name="connsiteX717" fmla="*/ 2286477 w 9147326"/>
              <a:gd name="connsiteY717" fmla="*/ 4268787 h 6857999"/>
              <a:gd name="connsiteX718" fmla="*/ 2283934 w 9147326"/>
              <a:gd name="connsiteY718" fmla="*/ 4264025 h 6857999"/>
              <a:gd name="connsiteX719" fmla="*/ 2281074 w 9147326"/>
              <a:gd name="connsiteY719" fmla="*/ 4258945 h 6857999"/>
              <a:gd name="connsiteX720" fmla="*/ 2277578 w 9147326"/>
              <a:gd name="connsiteY720" fmla="*/ 4254182 h 6857999"/>
              <a:gd name="connsiteX721" fmla="*/ 2273764 w 9147326"/>
              <a:gd name="connsiteY721" fmla="*/ 4249737 h 6857999"/>
              <a:gd name="connsiteX722" fmla="*/ 2270267 w 9147326"/>
              <a:gd name="connsiteY722" fmla="*/ 4245292 h 6857999"/>
              <a:gd name="connsiteX723" fmla="*/ 2266136 w 9147326"/>
              <a:gd name="connsiteY723" fmla="*/ 4240847 h 6857999"/>
              <a:gd name="connsiteX724" fmla="*/ 2262004 w 9147326"/>
              <a:gd name="connsiteY724" fmla="*/ 4236720 h 6857999"/>
              <a:gd name="connsiteX725" fmla="*/ 2257554 w 9147326"/>
              <a:gd name="connsiteY725" fmla="*/ 4232910 h 6857999"/>
              <a:gd name="connsiteX726" fmla="*/ 2252469 w 9147326"/>
              <a:gd name="connsiteY726" fmla="*/ 4229735 h 6857999"/>
              <a:gd name="connsiteX727" fmla="*/ 2248019 w 9147326"/>
              <a:gd name="connsiteY727" fmla="*/ 4226242 h 6857999"/>
              <a:gd name="connsiteX728" fmla="*/ 2243252 w 9147326"/>
              <a:gd name="connsiteY728" fmla="*/ 4223385 h 6857999"/>
              <a:gd name="connsiteX729" fmla="*/ 2238166 w 9147326"/>
              <a:gd name="connsiteY729" fmla="*/ 4220210 h 6857999"/>
              <a:gd name="connsiteX730" fmla="*/ 2233081 w 9147326"/>
              <a:gd name="connsiteY730" fmla="*/ 4217670 h 6857999"/>
              <a:gd name="connsiteX731" fmla="*/ 2227996 w 9147326"/>
              <a:gd name="connsiteY731" fmla="*/ 4215447 h 6857999"/>
              <a:gd name="connsiteX732" fmla="*/ 2222593 w 9147326"/>
              <a:gd name="connsiteY732" fmla="*/ 4213542 h 6857999"/>
              <a:gd name="connsiteX733" fmla="*/ 2217507 w 9147326"/>
              <a:gd name="connsiteY733" fmla="*/ 4212272 h 6857999"/>
              <a:gd name="connsiteX734" fmla="*/ 2211787 w 9147326"/>
              <a:gd name="connsiteY734" fmla="*/ 4210685 h 6857999"/>
              <a:gd name="connsiteX735" fmla="*/ 2206701 w 9147326"/>
              <a:gd name="connsiteY735" fmla="*/ 4209097 h 6857999"/>
              <a:gd name="connsiteX736" fmla="*/ 2200980 w 9147326"/>
              <a:gd name="connsiteY736" fmla="*/ 4208462 h 6857999"/>
              <a:gd name="connsiteX737" fmla="*/ 2195577 w 9147326"/>
              <a:gd name="connsiteY737" fmla="*/ 4207510 h 6857999"/>
              <a:gd name="connsiteX738" fmla="*/ 2190174 w 9147326"/>
              <a:gd name="connsiteY738" fmla="*/ 4207192 h 6857999"/>
              <a:gd name="connsiteX739" fmla="*/ 2184771 w 9147326"/>
              <a:gd name="connsiteY739" fmla="*/ 4207192 h 6857999"/>
              <a:gd name="connsiteX740" fmla="*/ 2179050 w 9147326"/>
              <a:gd name="connsiteY740" fmla="*/ 4207192 h 6857999"/>
              <a:gd name="connsiteX741" fmla="*/ 2173329 w 9147326"/>
              <a:gd name="connsiteY741" fmla="*/ 4207510 h 6857999"/>
              <a:gd name="connsiteX742" fmla="*/ 2167926 w 9147326"/>
              <a:gd name="connsiteY742" fmla="*/ 4208462 h 6857999"/>
              <a:gd name="connsiteX743" fmla="*/ 2162523 w 9147326"/>
              <a:gd name="connsiteY743" fmla="*/ 4209097 h 6857999"/>
              <a:gd name="connsiteX744" fmla="*/ 2157120 w 9147326"/>
              <a:gd name="connsiteY744" fmla="*/ 4210685 h 6857999"/>
              <a:gd name="connsiteX745" fmla="*/ 2151716 w 9147326"/>
              <a:gd name="connsiteY745" fmla="*/ 4212272 h 6857999"/>
              <a:gd name="connsiteX746" fmla="*/ 2146631 w 9147326"/>
              <a:gd name="connsiteY746" fmla="*/ 4213542 h 6857999"/>
              <a:gd name="connsiteX747" fmla="*/ 2141546 w 9147326"/>
              <a:gd name="connsiteY747" fmla="*/ 4215447 h 6857999"/>
              <a:gd name="connsiteX748" fmla="*/ 2136143 w 9147326"/>
              <a:gd name="connsiteY748" fmla="*/ 4217670 h 6857999"/>
              <a:gd name="connsiteX749" fmla="*/ 2131057 w 9147326"/>
              <a:gd name="connsiteY749" fmla="*/ 4220210 h 6857999"/>
              <a:gd name="connsiteX750" fmla="*/ 2125972 w 9147326"/>
              <a:gd name="connsiteY750" fmla="*/ 4223385 h 6857999"/>
              <a:gd name="connsiteX751" fmla="*/ 2121205 w 9147326"/>
              <a:gd name="connsiteY751" fmla="*/ 4226242 h 6857999"/>
              <a:gd name="connsiteX752" fmla="*/ 2116437 w 9147326"/>
              <a:gd name="connsiteY752" fmla="*/ 4229735 h 6857999"/>
              <a:gd name="connsiteX753" fmla="*/ 2111988 w 9147326"/>
              <a:gd name="connsiteY753" fmla="*/ 4232910 h 6857999"/>
              <a:gd name="connsiteX754" fmla="*/ 2107538 w 9147326"/>
              <a:gd name="connsiteY754" fmla="*/ 4236720 h 6857999"/>
              <a:gd name="connsiteX755" fmla="*/ 2103088 w 9147326"/>
              <a:gd name="connsiteY755" fmla="*/ 4240847 h 6857999"/>
              <a:gd name="connsiteX756" fmla="*/ 2015049 w 9147326"/>
              <a:gd name="connsiteY756" fmla="*/ 4329112 h 6857999"/>
              <a:gd name="connsiteX757" fmla="*/ 1915250 w 9147326"/>
              <a:gd name="connsiteY757" fmla="*/ 4428172 h 6857999"/>
              <a:gd name="connsiteX758" fmla="*/ 1911118 w 9147326"/>
              <a:gd name="connsiteY758" fmla="*/ 4432300 h 6857999"/>
              <a:gd name="connsiteX759" fmla="*/ 1906668 w 9147326"/>
              <a:gd name="connsiteY759" fmla="*/ 4436110 h 6857999"/>
              <a:gd name="connsiteX760" fmla="*/ 1902219 w 9147326"/>
              <a:gd name="connsiteY760" fmla="*/ 4439920 h 6857999"/>
              <a:gd name="connsiteX761" fmla="*/ 1897452 w 9147326"/>
              <a:gd name="connsiteY761" fmla="*/ 4443095 h 6857999"/>
              <a:gd name="connsiteX762" fmla="*/ 1892684 w 9147326"/>
              <a:gd name="connsiteY762" fmla="*/ 4446270 h 6857999"/>
              <a:gd name="connsiteX763" fmla="*/ 1887599 w 9147326"/>
              <a:gd name="connsiteY763" fmla="*/ 4448810 h 6857999"/>
              <a:gd name="connsiteX764" fmla="*/ 1882514 w 9147326"/>
              <a:gd name="connsiteY764" fmla="*/ 4451350 h 6857999"/>
              <a:gd name="connsiteX765" fmla="*/ 1877110 w 9147326"/>
              <a:gd name="connsiteY765" fmla="*/ 4453572 h 6857999"/>
              <a:gd name="connsiteX766" fmla="*/ 1872025 w 9147326"/>
              <a:gd name="connsiteY766" fmla="*/ 4455477 h 6857999"/>
              <a:gd name="connsiteX767" fmla="*/ 1866940 w 9147326"/>
              <a:gd name="connsiteY767" fmla="*/ 4457382 h 6857999"/>
              <a:gd name="connsiteX768" fmla="*/ 1861536 w 9147326"/>
              <a:gd name="connsiteY768" fmla="*/ 4458970 h 6857999"/>
              <a:gd name="connsiteX769" fmla="*/ 1855815 w 9147326"/>
              <a:gd name="connsiteY769" fmla="*/ 4459922 h 6857999"/>
              <a:gd name="connsiteX770" fmla="*/ 1850412 w 9147326"/>
              <a:gd name="connsiteY770" fmla="*/ 4460557 h 6857999"/>
              <a:gd name="connsiteX771" fmla="*/ 1845009 w 9147326"/>
              <a:gd name="connsiteY771" fmla="*/ 4461510 h 6857999"/>
              <a:gd name="connsiteX772" fmla="*/ 1839606 w 9147326"/>
              <a:gd name="connsiteY772" fmla="*/ 4461827 h 6857999"/>
              <a:gd name="connsiteX773" fmla="*/ 1833885 w 9147326"/>
              <a:gd name="connsiteY773" fmla="*/ 4462145 h 6857999"/>
              <a:gd name="connsiteX774" fmla="*/ 1828482 w 9147326"/>
              <a:gd name="connsiteY774" fmla="*/ 4461827 h 6857999"/>
              <a:gd name="connsiteX775" fmla="*/ 1823079 w 9147326"/>
              <a:gd name="connsiteY775" fmla="*/ 4461510 h 6857999"/>
              <a:gd name="connsiteX776" fmla="*/ 1817676 w 9147326"/>
              <a:gd name="connsiteY776" fmla="*/ 4460557 h 6857999"/>
              <a:gd name="connsiteX777" fmla="*/ 1811955 w 9147326"/>
              <a:gd name="connsiteY777" fmla="*/ 4459922 h 6857999"/>
              <a:gd name="connsiteX778" fmla="*/ 1806870 w 9147326"/>
              <a:gd name="connsiteY778" fmla="*/ 4458970 h 6857999"/>
              <a:gd name="connsiteX779" fmla="*/ 1801149 w 9147326"/>
              <a:gd name="connsiteY779" fmla="*/ 4457382 h 6857999"/>
              <a:gd name="connsiteX780" fmla="*/ 1795745 w 9147326"/>
              <a:gd name="connsiteY780" fmla="*/ 4455477 h 6857999"/>
              <a:gd name="connsiteX781" fmla="*/ 1790660 w 9147326"/>
              <a:gd name="connsiteY781" fmla="*/ 4453572 h 6857999"/>
              <a:gd name="connsiteX782" fmla="*/ 1785575 w 9147326"/>
              <a:gd name="connsiteY782" fmla="*/ 4451350 h 6857999"/>
              <a:gd name="connsiteX783" fmla="*/ 1780490 w 9147326"/>
              <a:gd name="connsiteY783" fmla="*/ 4448810 h 6857999"/>
              <a:gd name="connsiteX784" fmla="*/ 1775404 w 9147326"/>
              <a:gd name="connsiteY784" fmla="*/ 4446270 h 6857999"/>
              <a:gd name="connsiteX785" fmla="*/ 1770637 w 9147326"/>
              <a:gd name="connsiteY785" fmla="*/ 4443095 h 6857999"/>
              <a:gd name="connsiteX786" fmla="*/ 1766187 w 9147326"/>
              <a:gd name="connsiteY786" fmla="*/ 4439920 h 6857999"/>
              <a:gd name="connsiteX787" fmla="*/ 1761102 w 9147326"/>
              <a:gd name="connsiteY787" fmla="*/ 4436110 h 6857999"/>
              <a:gd name="connsiteX788" fmla="*/ 1756652 w 9147326"/>
              <a:gd name="connsiteY788" fmla="*/ 4432300 h 6857999"/>
              <a:gd name="connsiteX789" fmla="*/ 1752520 w 9147326"/>
              <a:gd name="connsiteY789" fmla="*/ 4428172 h 6857999"/>
              <a:gd name="connsiteX790" fmla="*/ 1746164 w 9147326"/>
              <a:gd name="connsiteY790" fmla="*/ 4421187 h 6857999"/>
              <a:gd name="connsiteX791" fmla="*/ 1740443 w 9147326"/>
              <a:gd name="connsiteY791" fmla="*/ 4414202 h 6857999"/>
              <a:gd name="connsiteX792" fmla="*/ 1735358 w 9147326"/>
              <a:gd name="connsiteY792" fmla="*/ 4406265 h 6857999"/>
              <a:gd name="connsiteX793" fmla="*/ 1730908 w 9147326"/>
              <a:gd name="connsiteY793" fmla="*/ 4398327 h 6857999"/>
              <a:gd name="connsiteX794" fmla="*/ 1727094 w 9147326"/>
              <a:gd name="connsiteY794" fmla="*/ 4389755 h 6857999"/>
              <a:gd name="connsiteX795" fmla="*/ 1724234 w 9147326"/>
              <a:gd name="connsiteY795" fmla="*/ 4381817 h 6857999"/>
              <a:gd name="connsiteX796" fmla="*/ 1722009 w 9147326"/>
              <a:gd name="connsiteY796" fmla="*/ 4373245 h 6857999"/>
              <a:gd name="connsiteX797" fmla="*/ 1720420 w 9147326"/>
              <a:gd name="connsiteY797" fmla="*/ 4364037 h 6857999"/>
              <a:gd name="connsiteX798" fmla="*/ 1719466 w 9147326"/>
              <a:gd name="connsiteY798" fmla="*/ 4355147 h 6857999"/>
              <a:gd name="connsiteX799" fmla="*/ 1719148 w 9147326"/>
              <a:gd name="connsiteY799" fmla="*/ 4346575 h 6857999"/>
              <a:gd name="connsiteX800" fmla="*/ 1719784 w 9147326"/>
              <a:gd name="connsiteY800" fmla="*/ 4337685 h 6857999"/>
              <a:gd name="connsiteX801" fmla="*/ 1721055 w 9147326"/>
              <a:gd name="connsiteY801" fmla="*/ 4328795 h 6857999"/>
              <a:gd name="connsiteX802" fmla="*/ 1722326 w 9147326"/>
              <a:gd name="connsiteY802" fmla="*/ 4320222 h 6857999"/>
              <a:gd name="connsiteX803" fmla="*/ 1724869 w 9147326"/>
              <a:gd name="connsiteY803" fmla="*/ 4311332 h 6857999"/>
              <a:gd name="connsiteX804" fmla="*/ 1728048 w 9147326"/>
              <a:gd name="connsiteY804" fmla="*/ 4303077 h 6857999"/>
              <a:gd name="connsiteX805" fmla="*/ 1732179 w 9147326"/>
              <a:gd name="connsiteY805" fmla="*/ 4294822 h 6857999"/>
              <a:gd name="connsiteX806" fmla="*/ 2001382 w 9147326"/>
              <a:gd name="connsiteY806" fmla="*/ 4025900 h 6857999"/>
              <a:gd name="connsiteX807" fmla="*/ 2005196 w 9147326"/>
              <a:gd name="connsiteY807" fmla="*/ 4021455 h 6857999"/>
              <a:gd name="connsiteX808" fmla="*/ 2009328 w 9147326"/>
              <a:gd name="connsiteY808" fmla="*/ 4017010 h 6857999"/>
              <a:gd name="connsiteX809" fmla="*/ 2012824 w 9147326"/>
              <a:gd name="connsiteY809" fmla="*/ 4012247 h 6857999"/>
              <a:gd name="connsiteX810" fmla="*/ 2016002 w 9147326"/>
              <a:gd name="connsiteY810" fmla="*/ 4007485 h 6857999"/>
              <a:gd name="connsiteX811" fmla="*/ 2018863 w 9147326"/>
              <a:gd name="connsiteY811" fmla="*/ 4002722 h 6857999"/>
              <a:gd name="connsiteX812" fmla="*/ 2022041 w 9147326"/>
              <a:gd name="connsiteY812" fmla="*/ 3997960 h 6857999"/>
              <a:gd name="connsiteX813" fmla="*/ 2024266 w 9147326"/>
              <a:gd name="connsiteY813" fmla="*/ 3992880 h 6857999"/>
              <a:gd name="connsiteX814" fmla="*/ 2026491 w 9147326"/>
              <a:gd name="connsiteY814" fmla="*/ 3987800 h 6857999"/>
              <a:gd name="connsiteX815" fmla="*/ 2028716 w 9147326"/>
              <a:gd name="connsiteY815" fmla="*/ 3982720 h 6857999"/>
              <a:gd name="connsiteX816" fmla="*/ 2030305 w 9147326"/>
              <a:gd name="connsiteY816" fmla="*/ 3977005 h 6857999"/>
              <a:gd name="connsiteX817" fmla="*/ 2031576 w 9147326"/>
              <a:gd name="connsiteY817" fmla="*/ 3971925 h 6857999"/>
              <a:gd name="connsiteX818" fmla="*/ 2032848 w 9147326"/>
              <a:gd name="connsiteY818" fmla="*/ 3966527 h 6857999"/>
              <a:gd name="connsiteX819" fmla="*/ 2033801 w 9147326"/>
              <a:gd name="connsiteY819" fmla="*/ 3960812 h 6857999"/>
              <a:gd name="connsiteX820" fmla="*/ 2034754 w 9147326"/>
              <a:gd name="connsiteY820" fmla="*/ 3955415 h 6857999"/>
              <a:gd name="connsiteX821" fmla="*/ 2035072 w 9147326"/>
              <a:gd name="connsiteY821" fmla="*/ 3949700 h 6857999"/>
              <a:gd name="connsiteX822" fmla="*/ 2035072 w 9147326"/>
              <a:gd name="connsiteY822" fmla="*/ 3944620 h 6857999"/>
              <a:gd name="connsiteX823" fmla="*/ 2035072 w 9147326"/>
              <a:gd name="connsiteY823" fmla="*/ 3938905 h 6857999"/>
              <a:gd name="connsiteX824" fmla="*/ 2034754 w 9147326"/>
              <a:gd name="connsiteY824" fmla="*/ 3933507 h 6857999"/>
              <a:gd name="connsiteX825" fmla="*/ 2033801 w 9147326"/>
              <a:gd name="connsiteY825" fmla="*/ 3927792 h 6857999"/>
              <a:gd name="connsiteX826" fmla="*/ 2032848 w 9147326"/>
              <a:gd name="connsiteY826" fmla="*/ 3922712 h 6857999"/>
              <a:gd name="connsiteX827" fmla="*/ 2031576 w 9147326"/>
              <a:gd name="connsiteY827" fmla="*/ 3916997 h 6857999"/>
              <a:gd name="connsiteX828" fmla="*/ 2030305 w 9147326"/>
              <a:gd name="connsiteY828" fmla="*/ 3911917 h 6857999"/>
              <a:gd name="connsiteX829" fmla="*/ 2028716 w 9147326"/>
              <a:gd name="connsiteY829" fmla="*/ 3906202 h 6857999"/>
              <a:gd name="connsiteX830" fmla="*/ 2026491 w 9147326"/>
              <a:gd name="connsiteY830" fmla="*/ 3901122 h 6857999"/>
              <a:gd name="connsiteX831" fmla="*/ 2024266 w 9147326"/>
              <a:gd name="connsiteY831" fmla="*/ 3896042 h 6857999"/>
              <a:gd name="connsiteX832" fmla="*/ 2022041 w 9147326"/>
              <a:gd name="connsiteY832" fmla="*/ 3890962 h 6857999"/>
              <a:gd name="connsiteX833" fmla="*/ 2018863 w 9147326"/>
              <a:gd name="connsiteY833" fmla="*/ 3886200 h 6857999"/>
              <a:gd name="connsiteX834" fmla="*/ 2016002 w 9147326"/>
              <a:gd name="connsiteY834" fmla="*/ 3881120 h 6857999"/>
              <a:gd name="connsiteX835" fmla="*/ 2012824 w 9147326"/>
              <a:gd name="connsiteY835" fmla="*/ 3876357 h 6857999"/>
              <a:gd name="connsiteX836" fmla="*/ 2009328 w 9147326"/>
              <a:gd name="connsiteY836" fmla="*/ 3871912 h 6857999"/>
              <a:gd name="connsiteX837" fmla="*/ 2005196 w 9147326"/>
              <a:gd name="connsiteY837" fmla="*/ 3867467 h 6857999"/>
              <a:gd name="connsiteX838" fmla="*/ 2001382 w 9147326"/>
              <a:gd name="connsiteY838" fmla="*/ 3863022 h 6857999"/>
              <a:gd name="connsiteX839" fmla="*/ 1996933 w 9147326"/>
              <a:gd name="connsiteY839" fmla="*/ 3858895 h 6857999"/>
              <a:gd name="connsiteX840" fmla="*/ 1992483 w 9147326"/>
              <a:gd name="connsiteY840" fmla="*/ 3855085 h 6857999"/>
              <a:gd name="connsiteX841" fmla="*/ 1988033 w 9147326"/>
              <a:gd name="connsiteY841" fmla="*/ 3851910 h 6857999"/>
              <a:gd name="connsiteX842" fmla="*/ 1983266 w 9147326"/>
              <a:gd name="connsiteY842" fmla="*/ 3848417 h 6857999"/>
              <a:gd name="connsiteX843" fmla="*/ 1978499 w 9147326"/>
              <a:gd name="connsiteY843" fmla="*/ 3845560 h 6857999"/>
              <a:gd name="connsiteX844" fmla="*/ 1973413 w 9147326"/>
              <a:gd name="connsiteY844" fmla="*/ 3842385 h 6857999"/>
              <a:gd name="connsiteX845" fmla="*/ 1968328 w 9147326"/>
              <a:gd name="connsiteY845" fmla="*/ 3839845 h 6857999"/>
              <a:gd name="connsiteX846" fmla="*/ 1962925 w 9147326"/>
              <a:gd name="connsiteY846" fmla="*/ 3837622 h 6857999"/>
              <a:gd name="connsiteX847" fmla="*/ 1957840 w 9147326"/>
              <a:gd name="connsiteY847" fmla="*/ 3835717 h 6857999"/>
              <a:gd name="connsiteX848" fmla="*/ 1952754 w 9147326"/>
              <a:gd name="connsiteY848" fmla="*/ 3834130 h 6857999"/>
              <a:gd name="connsiteX849" fmla="*/ 1947351 w 9147326"/>
              <a:gd name="connsiteY849" fmla="*/ 3832860 h 6857999"/>
              <a:gd name="connsiteX850" fmla="*/ 1941630 w 9147326"/>
              <a:gd name="connsiteY850" fmla="*/ 3831272 h 6857999"/>
              <a:gd name="connsiteX851" fmla="*/ 1936545 w 9147326"/>
              <a:gd name="connsiteY851" fmla="*/ 3830637 h 6857999"/>
              <a:gd name="connsiteX852" fmla="*/ 1930824 w 9147326"/>
              <a:gd name="connsiteY852" fmla="*/ 3829685 h 6857999"/>
              <a:gd name="connsiteX853" fmla="*/ 1925420 w 9147326"/>
              <a:gd name="connsiteY853" fmla="*/ 3829367 h 6857999"/>
              <a:gd name="connsiteX854" fmla="*/ 1919700 w 9147326"/>
              <a:gd name="connsiteY854" fmla="*/ 3829367 h 6857999"/>
              <a:gd name="connsiteX855" fmla="*/ 1914297 w 9147326"/>
              <a:gd name="connsiteY855" fmla="*/ 3829367 h 6857999"/>
              <a:gd name="connsiteX856" fmla="*/ 1908894 w 9147326"/>
              <a:gd name="connsiteY856" fmla="*/ 3829685 h 6857999"/>
              <a:gd name="connsiteX857" fmla="*/ 1903490 w 9147326"/>
              <a:gd name="connsiteY857" fmla="*/ 3830637 h 6857999"/>
              <a:gd name="connsiteX858" fmla="*/ 1897769 w 9147326"/>
              <a:gd name="connsiteY858" fmla="*/ 3831272 h 6857999"/>
              <a:gd name="connsiteX859" fmla="*/ 1892684 w 9147326"/>
              <a:gd name="connsiteY859" fmla="*/ 3832860 h 6857999"/>
              <a:gd name="connsiteX860" fmla="*/ 1886963 w 9147326"/>
              <a:gd name="connsiteY860" fmla="*/ 3834130 h 6857999"/>
              <a:gd name="connsiteX861" fmla="*/ 1881560 w 9147326"/>
              <a:gd name="connsiteY861" fmla="*/ 3835717 h 6857999"/>
              <a:gd name="connsiteX862" fmla="*/ 1876475 w 9147326"/>
              <a:gd name="connsiteY862" fmla="*/ 3837622 h 6857999"/>
              <a:gd name="connsiteX863" fmla="*/ 1871389 w 9147326"/>
              <a:gd name="connsiteY863" fmla="*/ 3839845 h 6857999"/>
              <a:gd name="connsiteX864" fmla="*/ 1866304 w 9147326"/>
              <a:gd name="connsiteY864" fmla="*/ 3842385 h 6857999"/>
              <a:gd name="connsiteX865" fmla="*/ 1861219 w 9147326"/>
              <a:gd name="connsiteY865" fmla="*/ 3845560 h 6857999"/>
              <a:gd name="connsiteX866" fmla="*/ 1856451 w 9147326"/>
              <a:gd name="connsiteY866" fmla="*/ 3848417 h 6857999"/>
              <a:gd name="connsiteX867" fmla="*/ 1852002 w 9147326"/>
              <a:gd name="connsiteY867" fmla="*/ 3851910 h 6857999"/>
              <a:gd name="connsiteX868" fmla="*/ 1846916 w 9147326"/>
              <a:gd name="connsiteY868" fmla="*/ 3855085 h 6857999"/>
              <a:gd name="connsiteX869" fmla="*/ 1842467 w 9147326"/>
              <a:gd name="connsiteY869" fmla="*/ 3858895 h 6857999"/>
              <a:gd name="connsiteX870" fmla="*/ 1838335 w 9147326"/>
              <a:gd name="connsiteY870" fmla="*/ 3863022 h 6857999"/>
              <a:gd name="connsiteX871" fmla="*/ 1271960 w 9147326"/>
              <a:gd name="connsiteY871" fmla="*/ 4428807 h 6857999"/>
              <a:gd name="connsiteX872" fmla="*/ 1267828 w 9147326"/>
              <a:gd name="connsiteY872" fmla="*/ 4432617 h 6857999"/>
              <a:gd name="connsiteX873" fmla="*/ 1263378 w 9147326"/>
              <a:gd name="connsiteY873" fmla="*/ 4436427 h 6857999"/>
              <a:gd name="connsiteX874" fmla="*/ 1258929 w 9147326"/>
              <a:gd name="connsiteY874" fmla="*/ 4440237 h 6857999"/>
              <a:gd name="connsiteX875" fmla="*/ 1254161 w 9147326"/>
              <a:gd name="connsiteY875" fmla="*/ 4443095 h 6857999"/>
              <a:gd name="connsiteX876" fmla="*/ 1249394 w 9147326"/>
              <a:gd name="connsiteY876" fmla="*/ 4446587 h 6857999"/>
              <a:gd name="connsiteX877" fmla="*/ 1244309 w 9147326"/>
              <a:gd name="connsiteY877" fmla="*/ 4449127 h 6857999"/>
              <a:gd name="connsiteX878" fmla="*/ 1239223 w 9147326"/>
              <a:gd name="connsiteY878" fmla="*/ 4451667 h 6857999"/>
              <a:gd name="connsiteX879" fmla="*/ 1234138 w 9147326"/>
              <a:gd name="connsiteY879" fmla="*/ 4453890 h 6857999"/>
              <a:gd name="connsiteX880" fmla="*/ 1228735 w 9147326"/>
              <a:gd name="connsiteY880" fmla="*/ 4455795 h 6857999"/>
              <a:gd name="connsiteX881" fmla="*/ 1223650 w 9147326"/>
              <a:gd name="connsiteY881" fmla="*/ 4457700 h 6857999"/>
              <a:gd name="connsiteX882" fmla="*/ 1218246 w 9147326"/>
              <a:gd name="connsiteY882" fmla="*/ 4458970 h 6857999"/>
              <a:gd name="connsiteX883" fmla="*/ 1212844 w 9147326"/>
              <a:gd name="connsiteY883" fmla="*/ 4460240 h 6857999"/>
              <a:gd name="connsiteX884" fmla="*/ 1207123 w 9147326"/>
              <a:gd name="connsiteY884" fmla="*/ 4461192 h 6857999"/>
              <a:gd name="connsiteX885" fmla="*/ 1202037 w 9147326"/>
              <a:gd name="connsiteY885" fmla="*/ 4461827 h 6857999"/>
              <a:gd name="connsiteX886" fmla="*/ 1196316 w 9147326"/>
              <a:gd name="connsiteY886" fmla="*/ 4462145 h 6857999"/>
              <a:gd name="connsiteX887" fmla="*/ 1190595 w 9147326"/>
              <a:gd name="connsiteY887" fmla="*/ 4462145 h 6857999"/>
              <a:gd name="connsiteX888" fmla="*/ 1185192 w 9147326"/>
              <a:gd name="connsiteY888" fmla="*/ 4462145 h 6857999"/>
              <a:gd name="connsiteX889" fmla="*/ 1179471 w 9147326"/>
              <a:gd name="connsiteY889" fmla="*/ 4461827 h 6857999"/>
              <a:gd name="connsiteX890" fmla="*/ 1174386 w 9147326"/>
              <a:gd name="connsiteY890" fmla="*/ 4461192 h 6857999"/>
              <a:gd name="connsiteX891" fmla="*/ 1168665 w 9147326"/>
              <a:gd name="connsiteY891" fmla="*/ 4460240 h 6857999"/>
              <a:gd name="connsiteX892" fmla="*/ 1163579 w 9147326"/>
              <a:gd name="connsiteY892" fmla="*/ 4458970 h 6857999"/>
              <a:gd name="connsiteX893" fmla="*/ 1157859 w 9147326"/>
              <a:gd name="connsiteY893" fmla="*/ 4457700 h 6857999"/>
              <a:gd name="connsiteX894" fmla="*/ 1152773 w 9147326"/>
              <a:gd name="connsiteY894" fmla="*/ 4455795 h 6857999"/>
              <a:gd name="connsiteX895" fmla="*/ 1147370 w 9147326"/>
              <a:gd name="connsiteY895" fmla="*/ 4453890 h 6857999"/>
              <a:gd name="connsiteX896" fmla="*/ 1142285 w 9147326"/>
              <a:gd name="connsiteY896" fmla="*/ 4451667 h 6857999"/>
              <a:gd name="connsiteX897" fmla="*/ 1136882 w 9147326"/>
              <a:gd name="connsiteY897" fmla="*/ 4449127 h 6857999"/>
              <a:gd name="connsiteX898" fmla="*/ 1132114 w 9147326"/>
              <a:gd name="connsiteY898" fmla="*/ 4446587 h 6857999"/>
              <a:gd name="connsiteX899" fmla="*/ 1127347 w 9147326"/>
              <a:gd name="connsiteY899" fmla="*/ 4443095 h 6857999"/>
              <a:gd name="connsiteX900" fmla="*/ 1122580 w 9147326"/>
              <a:gd name="connsiteY900" fmla="*/ 4440237 h 6857999"/>
              <a:gd name="connsiteX901" fmla="*/ 1117812 w 9147326"/>
              <a:gd name="connsiteY901" fmla="*/ 4436427 h 6857999"/>
              <a:gd name="connsiteX902" fmla="*/ 1113362 w 9147326"/>
              <a:gd name="connsiteY902" fmla="*/ 4432617 h 6857999"/>
              <a:gd name="connsiteX903" fmla="*/ 1109230 w 9147326"/>
              <a:gd name="connsiteY903" fmla="*/ 4428807 h 6857999"/>
              <a:gd name="connsiteX904" fmla="*/ 1105416 w 9147326"/>
              <a:gd name="connsiteY904" fmla="*/ 4424045 h 6857999"/>
              <a:gd name="connsiteX905" fmla="*/ 1101603 w 9147326"/>
              <a:gd name="connsiteY905" fmla="*/ 4419600 h 6857999"/>
              <a:gd name="connsiteX906" fmla="*/ 1097789 w 9147326"/>
              <a:gd name="connsiteY906" fmla="*/ 4415155 h 6857999"/>
              <a:gd name="connsiteX907" fmla="*/ 1094610 w 9147326"/>
              <a:gd name="connsiteY907" fmla="*/ 4410392 h 6857999"/>
              <a:gd name="connsiteX908" fmla="*/ 1091432 w 9147326"/>
              <a:gd name="connsiteY908" fmla="*/ 4405630 h 6857999"/>
              <a:gd name="connsiteX909" fmla="*/ 1088889 w 9147326"/>
              <a:gd name="connsiteY909" fmla="*/ 4400550 h 6857999"/>
              <a:gd name="connsiteX910" fmla="*/ 1086347 w 9147326"/>
              <a:gd name="connsiteY910" fmla="*/ 4395787 h 6857999"/>
              <a:gd name="connsiteX911" fmla="*/ 1084122 w 9147326"/>
              <a:gd name="connsiteY911" fmla="*/ 4390707 h 6857999"/>
              <a:gd name="connsiteX912" fmla="*/ 1082215 w 9147326"/>
              <a:gd name="connsiteY912" fmla="*/ 4385310 h 6857999"/>
              <a:gd name="connsiteX913" fmla="*/ 1080308 w 9147326"/>
              <a:gd name="connsiteY913" fmla="*/ 4379912 h 6857999"/>
              <a:gd name="connsiteX914" fmla="*/ 1078719 w 9147326"/>
              <a:gd name="connsiteY914" fmla="*/ 4374515 h 6857999"/>
              <a:gd name="connsiteX915" fmla="*/ 1077765 w 9147326"/>
              <a:gd name="connsiteY915" fmla="*/ 4369435 h 6857999"/>
              <a:gd name="connsiteX916" fmla="*/ 1076494 w 9147326"/>
              <a:gd name="connsiteY916" fmla="*/ 4363720 h 6857999"/>
              <a:gd name="connsiteX917" fmla="*/ 1076176 w 9147326"/>
              <a:gd name="connsiteY917" fmla="*/ 4358322 h 6857999"/>
              <a:gd name="connsiteX918" fmla="*/ 1075858 w 9147326"/>
              <a:gd name="connsiteY918" fmla="*/ 4352607 h 6857999"/>
              <a:gd name="connsiteX919" fmla="*/ 1075540 w 9147326"/>
              <a:gd name="connsiteY919" fmla="*/ 4347527 h 6857999"/>
              <a:gd name="connsiteX920" fmla="*/ 1075858 w 9147326"/>
              <a:gd name="connsiteY920" fmla="*/ 4341812 h 6857999"/>
              <a:gd name="connsiteX921" fmla="*/ 1076176 w 9147326"/>
              <a:gd name="connsiteY921" fmla="*/ 4336097 h 6857999"/>
              <a:gd name="connsiteX922" fmla="*/ 1076494 w 9147326"/>
              <a:gd name="connsiteY922" fmla="*/ 4330700 h 6857999"/>
              <a:gd name="connsiteX923" fmla="*/ 1077765 w 9147326"/>
              <a:gd name="connsiteY923" fmla="*/ 4325302 h 6857999"/>
              <a:gd name="connsiteX924" fmla="*/ 1078719 w 9147326"/>
              <a:gd name="connsiteY924" fmla="*/ 4319905 h 6857999"/>
              <a:gd name="connsiteX925" fmla="*/ 1080308 w 9147326"/>
              <a:gd name="connsiteY925" fmla="*/ 4314507 h 6857999"/>
              <a:gd name="connsiteX926" fmla="*/ 1082215 w 9147326"/>
              <a:gd name="connsiteY926" fmla="*/ 4309110 h 6857999"/>
              <a:gd name="connsiteX927" fmla="*/ 1084122 w 9147326"/>
              <a:gd name="connsiteY927" fmla="*/ 4303712 h 6857999"/>
              <a:gd name="connsiteX928" fmla="*/ 1086347 w 9147326"/>
              <a:gd name="connsiteY928" fmla="*/ 4298950 h 6857999"/>
              <a:gd name="connsiteX929" fmla="*/ 1088889 w 9147326"/>
              <a:gd name="connsiteY929" fmla="*/ 4293870 h 6857999"/>
              <a:gd name="connsiteX930" fmla="*/ 1091432 w 9147326"/>
              <a:gd name="connsiteY930" fmla="*/ 4288790 h 6857999"/>
              <a:gd name="connsiteX931" fmla="*/ 1094610 w 9147326"/>
              <a:gd name="connsiteY931" fmla="*/ 4284027 h 6857999"/>
              <a:gd name="connsiteX932" fmla="*/ 1097789 w 9147326"/>
              <a:gd name="connsiteY932" fmla="*/ 4279265 h 6857999"/>
              <a:gd name="connsiteX933" fmla="*/ 1101603 w 9147326"/>
              <a:gd name="connsiteY933" fmla="*/ 4274820 h 6857999"/>
              <a:gd name="connsiteX934" fmla="*/ 1105416 w 9147326"/>
              <a:gd name="connsiteY934" fmla="*/ 4270375 h 6857999"/>
              <a:gd name="connsiteX935" fmla="*/ 1109230 w 9147326"/>
              <a:gd name="connsiteY935" fmla="*/ 4265930 h 6857999"/>
              <a:gd name="connsiteX936" fmla="*/ 2363710 w 9147326"/>
              <a:gd name="connsiteY936" fmla="*/ 3013075 h 6857999"/>
              <a:gd name="connsiteX937" fmla="*/ 2367841 w 9147326"/>
              <a:gd name="connsiteY937" fmla="*/ 3008312 h 6857999"/>
              <a:gd name="connsiteX938" fmla="*/ 2371656 w 9147326"/>
              <a:gd name="connsiteY938" fmla="*/ 3003867 h 6857999"/>
              <a:gd name="connsiteX939" fmla="*/ 2375470 w 9147326"/>
              <a:gd name="connsiteY939" fmla="*/ 2999422 h 6857999"/>
              <a:gd name="connsiteX940" fmla="*/ 2378648 w 9147326"/>
              <a:gd name="connsiteY940" fmla="*/ 2994660 h 6857999"/>
              <a:gd name="connsiteX941" fmla="*/ 2381826 w 9147326"/>
              <a:gd name="connsiteY941" fmla="*/ 2989897 h 6857999"/>
              <a:gd name="connsiteX942" fmla="*/ 2384369 w 9147326"/>
              <a:gd name="connsiteY942" fmla="*/ 2985135 h 6857999"/>
              <a:gd name="connsiteX943" fmla="*/ 2386911 w 9147326"/>
              <a:gd name="connsiteY943" fmla="*/ 2979737 h 6857999"/>
              <a:gd name="connsiteX944" fmla="*/ 2389136 w 9147326"/>
              <a:gd name="connsiteY944" fmla="*/ 2974975 h 6857999"/>
              <a:gd name="connsiteX945" fmla="*/ 2391043 w 9147326"/>
              <a:gd name="connsiteY945" fmla="*/ 2969577 h 6857999"/>
              <a:gd name="connsiteX946" fmla="*/ 2392950 w 9147326"/>
              <a:gd name="connsiteY946" fmla="*/ 2964180 h 6857999"/>
              <a:gd name="connsiteX947" fmla="*/ 2394222 w 9147326"/>
              <a:gd name="connsiteY947" fmla="*/ 2958782 h 6857999"/>
              <a:gd name="connsiteX948" fmla="*/ 2395493 w 9147326"/>
              <a:gd name="connsiteY948" fmla="*/ 2953385 h 6857999"/>
              <a:gd name="connsiteX949" fmla="*/ 2396129 w 9147326"/>
              <a:gd name="connsiteY949" fmla="*/ 2947987 h 6857999"/>
              <a:gd name="connsiteX950" fmla="*/ 2397082 w 9147326"/>
              <a:gd name="connsiteY950" fmla="*/ 2942590 h 6857999"/>
              <a:gd name="connsiteX951" fmla="*/ 2397400 w 9147326"/>
              <a:gd name="connsiteY951" fmla="*/ 2936875 h 6857999"/>
              <a:gd name="connsiteX952" fmla="*/ 2397717 w 9147326"/>
              <a:gd name="connsiteY952" fmla="*/ 2931160 h 6857999"/>
              <a:gd name="connsiteX953" fmla="*/ 2397400 w 9147326"/>
              <a:gd name="connsiteY953" fmla="*/ 2926080 h 6857999"/>
              <a:gd name="connsiteX954" fmla="*/ 2397082 w 9147326"/>
              <a:gd name="connsiteY954" fmla="*/ 2920365 h 6857999"/>
              <a:gd name="connsiteX955" fmla="*/ 2396129 w 9147326"/>
              <a:gd name="connsiteY955" fmla="*/ 2914967 h 6857999"/>
              <a:gd name="connsiteX956" fmla="*/ 2395493 w 9147326"/>
              <a:gd name="connsiteY956" fmla="*/ 2909252 h 6857999"/>
              <a:gd name="connsiteX957" fmla="*/ 2394222 w 9147326"/>
              <a:gd name="connsiteY957" fmla="*/ 2904172 h 6857999"/>
              <a:gd name="connsiteX958" fmla="*/ 2392950 w 9147326"/>
              <a:gd name="connsiteY958" fmla="*/ 2898775 h 6857999"/>
              <a:gd name="connsiteX959" fmla="*/ 2391043 w 9147326"/>
              <a:gd name="connsiteY959" fmla="*/ 2893377 h 6857999"/>
              <a:gd name="connsiteX960" fmla="*/ 2389136 w 9147326"/>
              <a:gd name="connsiteY960" fmla="*/ 2887980 h 6857999"/>
              <a:gd name="connsiteX961" fmla="*/ 2386911 w 9147326"/>
              <a:gd name="connsiteY961" fmla="*/ 2882900 h 6857999"/>
              <a:gd name="connsiteX962" fmla="*/ 2384369 w 9147326"/>
              <a:gd name="connsiteY962" fmla="*/ 2878137 h 6857999"/>
              <a:gd name="connsiteX963" fmla="*/ 2381826 w 9147326"/>
              <a:gd name="connsiteY963" fmla="*/ 2873057 h 6857999"/>
              <a:gd name="connsiteX964" fmla="*/ 2378648 w 9147326"/>
              <a:gd name="connsiteY964" fmla="*/ 2868295 h 6857999"/>
              <a:gd name="connsiteX965" fmla="*/ 2375470 w 9147326"/>
              <a:gd name="connsiteY965" fmla="*/ 2863532 h 6857999"/>
              <a:gd name="connsiteX966" fmla="*/ 2371656 w 9147326"/>
              <a:gd name="connsiteY966" fmla="*/ 2859087 h 6857999"/>
              <a:gd name="connsiteX967" fmla="*/ 2367841 w 9147326"/>
              <a:gd name="connsiteY967" fmla="*/ 2854642 h 6857999"/>
              <a:gd name="connsiteX968" fmla="*/ 2363710 w 9147326"/>
              <a:gd name="connsiteY968" fmla="*/ 2850197 h 6857999"/>
              <a:gd name="connsiteX969" fmla="*/ 2359578 w 9147326"/>
              <a:gd name="connsiteY969" fmla="*/ 2846070 h 6857999"/>
              <a:gd name="connsiteX970" fmla="*/ 2355128 w 9147326"/>
              <a:gd name="connsiteY970" fmla="*/ 2842260 h 6857999"/>
              <a:gd name="connsiteX971" fmla="*/ 2350361 w 9147326"/>
              <a:gd name="connsiteY971" fmla="*/ 2838450 h 6857999"/>
              <a:gd name="connsiteX972" fmla="*/ 2345911 w 9147326"/>
              <a:gd name="connsiteY972" fmla="*/ 2835592 h 6857999"/>
              <a:gd name="connsiteX973" fmla="*/ 2341144 w 9147326"/>
              <a:gd name="connsiteY973" fmla="*/ 2832100 h 6857999"/>
              <a:gd name="connsiteX974" fmla="*/ 2336058 w 9147326"/>
              <a:gd name="connsiteY974" fmla="*/ 2829560 h 6857999"/>
              <a:gd name="connsiteX975" fmla="*/ 2330973 w 9147326"/>
              <a:gd name="connsiteY975" fmla="*/ 2827020 h 6857999"/>
              <a:gd name="connsiteX976" fmla="*/ 2325570 w 9147326"/>
              <a:gd name="connsiteY976" fmla="*/ 2824797 h 6857999"/>
              <a:gd name="connsiteX977" fmla="*/ 2320485 w 9147326"/>
              <a:gd name="connsiteY977" fmla="*/ 2822892 h 6857999"/>
              <a:gd name="connsiteX978" fmla="*/ 2315399 w 9147326"/>
              <a:gd name="connsiteY978" fmla="*/ 2820987 h 6857999"/>
              <a:gd name="connsiteX979" fmla="*/ 2309678 w 9147326"/>
              <a:gd name="connsiteY979" fmla="*/ 2820035 h 6857999"/>
              <a:gd name="connsiteX980" fmla="*/ 2304593 w 9147326"/>
              <a:gd name="connsiteY980" fmla="*/ 2818447 h 6857999"/>
              <a:gd name="connsiteX981" fmla="*/ 2298872 w 9147326"/>
              <a:gd name="connsiteY981" fmla="*/ 2817812 h 6857999"/>
              <a:gd name="connsiteX982" fmla="*/ 2293469 w 9147326"/>
              <a:gd name="connsiteY982" fmla="*/ 2816860 h 6857999"/>
              <a:gd name="connsiteX983" fmla="*/ 2288066 w 9147326"/>
              <a:gd name="connsiteY983" fmla="*/ 2816542 h 6857999"/>
              <a:gd name="connsiteX984" fmla="*/ 2282345 w 9147326"/>
              <a:gd name="connsiteY984" fmla="*/ 2816542 h 6857999"/>
              <a:gd name="connsiteX985" fmla="*/ 2276942 w 9147326"/>
              <a:gd name="connsiteY985" fmla="*/ 2816542 h 6857999"/>
              <a:gd name="connsiteX986" fmla="*/ 2271221 w 9147326"/>
              <a:gd name="connsiteY986" fmla="*/ 2816860 h 6857999"/>
              <a:gd name="connsiteX987" fmla="*/ 2266136 w 9147326"/>
              <a:gd name="connsiteY987" fmla="*/ 2817812 h 6857999"/>
              <a:gd name="connsiteX988" fmla="*/ 2260415 w 9147326"/>
              <a:gd name="connsiteY988" fmla="*/ 2818447 h 6857999"/>
              <a:gd name="connsiteX989" fmla="*/ 2254694 w 9147326"/>
              <a:gd name="connsiteY989" fmla="*/ 2820035 h 6857999"/>
              <a:gd name="connsiteX990" fmla="*/ 2249608 w 9147326"/>
              <a:gd name="connsiteY990" fmla="*/ 2820987 h 6857999"/>
              <a:gd name="connsiteX991" fmla="*/ 2244523 w 9147326"/>
              <a:gd name="connsiteY991" fmla="*/ 2822892 h 6857999"/>
              <a:gd name="connsiteX992" fmla="*/ 2239120 w 9147326"/>
              <a:gd name="connsiteY992" fmla="*/ 2824797 h 6857999"/>
              <a:gd name="connsiteX993" fmla="*/ 2234035 w 9147326"/>
              <a:gd name="connsiteY993" fmla="*/ 2827020 h 6857999"/>
              <a:gd name="connsiteX994" fmla="*/ 2228631 w 9147326"/>
              <a:gd name="connsiteY994" fmla="*/ 2829560 h 6857999"/>
              <a:gd name="connsiteX995" fmla="*/ 2223864 w 9147326"/>
              <a:gd name="connsiteY995" fmla="*/ 2832100 h 6857999"/>
              <a:gd name="connsiteX996" fmla="*/ 2219097 w 9147326"/>
              <a:gd name="connsiteY996" fmla="*/ 2835592 h 6857999"/>
              <a:gd name="connsiteX997" fmla="*/ 2214011 w 9147326"/>
              <a:gd name="connsiteY997" fmla="*/ 2838450 h 6857999"/>
              <a:gd name="connsiteX998" fmla="*/ 2209562 w 9147326"/>
              <a:gd name="connsiteY998" fmla="*/ 2842260 h 6857999"/>
              <a:gd name="connsiteX999" fmla="*/ 2205112 w 9147326"/>
              <a:gd name="connsiteY999" fmla="*/ 2846070 h 6857999"/>
              <a:gd name="connsiteX1000" fmla="*/ 2200980 w 9147326"/>
              <a:gd name="connsiteY1000" fmla="*/ 2850197 h 6857999"/>
              <a:gd name="connsiteX1001" fmla="*/ 1039308 w 9147326"/>
              <a:gd name="connsiteY1001" fmla="*/ 4010660 h 6857999"/>
              <a:gd name="connsiteX1002" fmla="*/ 1034858 w 9147326"/>
              <a:gd name="connsiteY1002" fmla="*/ 4014787 h 6857999"/>
              <a:gd name="connsiteX1003" fmla="*/ 1030408 w 9147326"/>
              <a:gd name="connsiteY1003" fmla="*/ 4018280 h 6857999"/>
              <a:gd name="connsiteX1004" fmla="*/ 1025959 w 9147326"/>
              <a:gd name="connsiteY1004" fmla="*/ 4022090 h 6857999"/>
              <a:gd name="connsiteX1005" fmla="*/ 1020873 w 9147326"/>
              <a:gd name="connsiteY1005" fmla="*/ 4025582 h 6857999"/>
              <a:gd name="connsiteX1006" fmla="*/ 1016106 w 9147326"/>
              <a:gd name="connsiteY1006" fmla="*/ 4028440 h 6857999"/>
              <a:gd name="connsiteX1007" fmla="*/ 1011338 w 9147326"/>
              <a:gd name="connsiteY1007" fmla="*/ 4030980 h 6857999"/>
              <a:gd name="connsiteX1008" fmla="*/ 1005935 w 9147326"/>
              <a:gd name="connsiteY1008" fmla="*/ 4033520 h 6857999"/>
              <a:gd name="connsiteX1009" fmla="*/ 1001168 w 9147326"/>
              <a:gd name="connsiteY1009" fmla="*/ 4035742 h 6857999"/>
              <a:gd name="connsiteX1010" fmla="*/ 996083 w 9147326"/>
              <a:gd name="connsiteY1010" fmla="*/ 4037647 h 6857999"/>
              <a:gd name="connsiteX1011" fmla="*/ 990362 w 9147326"/>
              <a:gd name="connsiteY1011" fmla="*/ 4039552 h 6857999"/>
              <a:gd name="connsiteX1012" fmla="*/ 985276 w 9147326"/>
              <a:gd name="connsiteY1012" fmla="*/ 4041140 h 6857999"/>
              <a:gd name="connsiteX1013" fmla="*/ 979555 w 9147326"/>
              <a:gd name="connsiteY1013" fmla="*/ 4042092 h 6857999"/>
              <a:gd name="connsiteX1014" fmla="*/ 974470 w 9147326"/>
              <a:gd name="connsiteY1014" fmla="*/ 4043045 h 6857999"/>
              <a:gd name="connsiteX1015" fmla="*/ 968749 w 9147326"/>
              <a:gd name="connsiteY1015" fmla="*/ 4043680 h 6857999"/>
              <a:gd name="connsiteX1016" fmla="*/ 963028 w 9147326"/>
              <a:gd name="connsiteY1016" fmla="*/ 4043997 h 6857999"/>
              <a:gd name="connsiteX1017" fmla="*/ 957625 w 9147326"/>
              <a:gd name="connsiteY1017" fmla="*/ 4043997 h 6857999"/>
              <a:gd name="connsiteX1018" fmla="*/ 952222 w 9147326"/>
              <a:gd name="connsiteY1018" fmla="*/ 4043997 h 6857999"/>
              <a:gd name="connsiteX1019" fmla="*/ 946819 w 9147326"/>
              <a:gd name="connsiteY1019" fmla="*/ 4043680 h 6857999"/>
              <a:gd name="connsiteX1020" fmla="*/ 941098 w 9147326"/>
              <a:gd name="connsiteY1020" fmla="*/ 4043045 h 6857999"/>
              <a:gd name="connsiteX1021" fmla="*/ 935377 w 9147326"/>
              <a:gd name="connsiteY1021" fmla="*/ 4042092 h 6857999"/>
              <a:gd name="connsiteX1022" fmla="*/ 930291 w 9147326"/>
              <a:gd name="connsiteY1022" fmla="*/ 4041140 h 6857999"/>
              <a:gd name="connsiteX1023" fmla="*/ 925206 w 9147326"/>
              <a:gd name="connsiteY1023" fmla="*/ 4039552 h 6857999"/>
              <a:gd name="connsiteX1024" fmla="*/ 919485 w 9147326"/>
              <a:gd name="connsiteY1024" fmla="*/ 4037647 h 6857999"/>
              <a:gd name="connsiteX1025" fmla="*/ 914400 w 9147326"/>
              <a:gd name="connsiteY1025" fmla="*/ 4035742 h 6857999"/>
              <a:gd name="connsiteX1026" fmla="*/ 908997 w 9147326"/>
              <a:gd name="connsiteY1026" fmla="*/ 4033520 h 6857999"/>
              <a:gd name="connsiteX1027" fmla="*/ 904230 w 9147326"/>
              <a:gd name="connsiteY1027" fmla="*/ 4030980 h 6857999"/>
              <a:gd name="connsiteX1028" fmla="*/ 899462 w 9147326"/>
              <a:gd name="connsiteY1028" fmla="*/ 4028440 h 6857999"/>
              <a:gd name="connsiteX1029" fmla="*/ 894377 w 9147326"/>
              <a:gd name="connsiteY1029" fmla="*/ 4025582 h 6857999"/>
              <a:gd name="connsiteX1030" fmla="*/ 889609 w 9147326"/>
              <a:gd name="connsiteY1030" fmla="*/ 4022090 h 6857999"/>
              <a:gd name="connsiteX1031" fmla="*/ 885159 w 9147326"/>
              <a:gd name="connsiteY1031" fmla="*/ 4018280 h 6857999"/>
              <a:gd name="connsiteX1032" fmla="*/ 880710 w 9147326"/>
              <a:gd name="connsiteY1032" fmla="*/ 4014787 h 6857999"/>
              <a:gd name="connsiteX1033" fmla="*/ 876260 w 9147326"/>
              <a:gd name="connsiteY1033" fmla="*/ 4010660 h 6857999"/>
              <a:gd name="connsiteX1034" fmla="*/ 872128 w 9147326"/>
              <a:gd name="connsiteY1034" fmla="*/ 4006215 h 6857999"/>
              <a:gd name="connsiteX1035" fmla="*/ 868315 w 9147326"/>
              <a:gd name="connsiteY1035" fmla="*/ 4002087 h 6857999"/>
              <a:gd name="connsiteX1036" fmla="*/ 864501 w 9147326"/>
              <a:gd name="connsiteY1036" fmla="*/ 3997007 h 6857999"/>
              <a:gd name="connsiteX1037" fmla="*/ 861640 w 9147326"/>
              <a:gd name="connsiteY1037" fmla="*/ 3992562 h 6857999"/>
              <a:gd name="connsiteX1038" fmla="*/ 858144 w 9147326"/>
              <a:gd name="connsiteY1038" fmla="*/ 3987800 h 6857999"/>
              <a:gd name="connsiteX1039" fmla="*/ 855601 w 9147326"/>
              <a:gd name="connsiteY1039" fmla="*/ 3982720 h 6857999"/>
              <a:gd name="connsiteX1040" fmla="*/ 853059 w 9147326"/>
              <a:gd name="connsiteY1040" fmla="*/ 3977640 h 6857999"/>
              <a:gd name="connsiteX1041" fmla="*/ 850834 w 9147326"/>
              <a:gd name="connsiteY1041" fmla="*/ 3972560 h 6857999"/>
              <a:gd name="connsiteX1042" fmla="*/ 848927 w 9147326"/>
              <a:gd name="connsiteY1042" fmla="*/ 3967162 h 6857999"/>
              <a:gd name="connsiteX1043" fmla="*/ 847020 w 9147326"/>
              <a:gd name="connsiteY1043" fmla="*/ 3962082 h 6857999"/>
              <a:gd name="connsiteX1044" fmla="*/ 846066 w 9147326"/>
              <a:gd name="connsiteY1044" fmla="*/ 3956367 h 6857999"/>
              <a:gd name="connsiteX1045" fmla="*/ 844477 w 9147326"/>
              <a:gd name="connsiteY1045" fmla="*/ 3951287 h 6857999"/>
              <a:gd name="connsiteX1046" fmla="*/ 843842 w 9147326"/>
              <a:gd name="connsiteY1046" fmla="*/ 3945572 h 6857999"/>
              <a:gd name="connsiteX1047" fmla="*/ 842888 w 9147326"/>
              <a:gd name="connsiteY1047" fmla="*/ 3940175 h 6857999"/>
              <a:gd name="connsiteX1048" fmla="*/ 842570 w 9147326"/>
              <a:gd name="connsiteY1048" fmla="*/ 3934777 h 6857999"/>
              <a:gd name="connsiteX1049" fmla="*/ 842570 w 9147326"/>
              <a:gd name="connsiteY1049" fmla="*/ 3929380 h 6857999"/>
              <a:gd name="connsiteX1050" fmla="*/ 842570 w 9147326"/>
              <a:gd name="connsiteY1050" fmla="*/ 3923665 h 6857999"/>
              <a:gd name="connsiteX1051" fmla="*/ 842888 w 9147326"/>
              <a:gd name="connsiteY1051" fmla="*/ 3918267 h 6857999"/>
              <a:gd name="connsiteX1052" fmla="*/ 843842 w 9147326"/>
              <a:gd name="connsiteY1052" fmla="*/ 3912552 h 6857999"/>
              <a:gd name="connsiteX1053" fmla="*/ 844477 w 9147326"/>
              <a:gd name="connsiteY1053" fmla="*/ 3907155 h 6857999"/>
              <a:gd name="connsiteX1054" fmla="*/ 846066 w 9147326"/>
              <a:gd name="connsiteY1054" fmla="*/ 3901757 h 6857999"/>
              <a:gd name="connsiteX1055" fmla="*/ 847020 w 9147326"/>
              <a:gd name="connsiteY1055" fmla="*/ 3896360 h 6857999"/>
              <a:gd name="connsiteX1056" fmla="*/ 848927 w 9147326"/>
              <a:gd name="connsiteY1056" fmla="*/ 3891280 h 6857999"/>
              <a:gd name="connsiteX1057" fmla="*/ 850834 w 9147326"/>
              <a:gd name="connsiteY1057" fmla="*/ 3886200 h 6857999"/>
              <a:gd name="connsiteX1058" fmla="*/ 853059 w 9147326"/>
              <a:gd name="connsiteY1058" fmla="*/ 3880802 h 6857999"/>
              <a:gd name="connsiteX1059" fmla="*/ 855601 w 9147326"/>
              <a:gd name="connsiteY1059" fmla="*/ 3875722 h 6857999"/>
              <a:gd name="connsiteX1060" fmla="*/ 858144 w 9147326"/>
              <a:gd name="connsiteY1060" fmla="*/ 3870642 h 6857999"/>
              <a:gd name="connsiteX1061" fmla="*/ 861640 w 9147326"/>
              <a:gd name="connsiteY1061" fmla="*/ 3865880 h 6857999"/>
              <a:gd name="connsiteX1062" fmla="*/ 864501 w 9147326"/>
              <a:gd name="connsiteY1062" fmla="*/ 3861117 h 6857999"/>
              <a:gd name="connsiteX1063" fmla="*/ 868315 w 9147326"/>
              <a:gd name="connsiteY1063" fmla="*/ 3856672 h 6857999"/>
              <a:gd name="connsiteX1064" fmla="*/ 872128 w 9147326"/>
              <a:gd name="connsiteY1064" fmla="*/ 3852227 h 6857999"/>
              <a:gd name="connsiteX1065" fmla="*/ 876260 w 9147326"/>
              <a:gd name="connsiteY1065" fmla="*/ 3847782 h 6857999"/>
              <a:gd name="connsiteX1066" fmla="*/ 1469015 w 9147326"/>
              <a:gd name="connsiteY1066" fmla="*/ 3255962 h 6857999"/>
              <a:gd name="connsiteX1067" fmla="*/ 1473147 w 9147326"/>
              <a:gd name="connsiteY1067" fmla="*/ 3251517 h 6857999"/>
              <a:gd name="connsiteX1068" fmla="*/ 1476961 w 9147326"/>
              <a:gd name="connsiteY1068" fmla="*/ 3247072 h 6857999"/>
              <a:gd name="connsiteX1069" fmla="*/ 1480139 w 9147326"/>
              <a:gd name="connsiteY1069" fmla="*/ 3242627 h 6857999"/>
              <a:gd name="connsiteX1070" fmla="*/ 1483635 w 9147326"/>
              <a:gd name="connsiteY1070" fmla="*/ 3237547 h 6857999"/>
              <a:gd name="connsiteX1071" fmla="*/ 1486496 w 9147326"/>
              <a:gd name="connsiteY1071" fmla="*/ 3232785 h 6857999"/>
              <a:gd name="connsiteX1072" fmla="*/ 1489674 w 9147326"/>
              <a:gd name="connsiteY1072" fmla="*/ 3228022 h 6857999"/>
              <a:gd name="connsiteX1073" fmla="*/ 1491899 w 9147326"/>
              <a:gd name="connsiteY1073" fmla="*/ 3223260 h 6857999"/>
              <a:gd name="connsiteX1074" fmla="*/ 1494124 w 9147326"/>
              <a:gd name="connsiteY1074" fmla="*/ 3217862 h 6857999"/>
              <a:gd name="connsiteX1075" fmla="*/ 1496349 w 9147326"/>
              <a:gd name="connsiteY1075" fmla="*/ 3212782 h 6857999"/>
              <a:gd name="connsiteX1076" fmla="*/ 1497938 w 9147326"/>
              <a:gd name="connsiteY1076" fmla="*/ 3207067 h 6857999"/>
              <a:gd name="connsiteX1077" fmla="*/ 1499209 w 9147326"/>
              <a:gd name="connsiteY1077" fmla="*/ 3201987 h 6857999"/>
              <a:gd name="connsiteX1078" fmla="*/ 1500481 w 9147326"/>
              <a:gd name="connsiteY1078" fmla="*/ 3196590 h 6857999"/>
              <a:gd name="connsiteX1079" fmla="*/ 1501434 w 9147326"/>
              <a:gd name="connsiteY1079" fmla="*/ 3191192 h 6857999"/>
              <a:gd name="connsiteX1080" fmla="*/ 1502387 w 9147326"/>
              <a:gd name="connsiteY1080" fmla="*/ 3185477 h 6857999"/>
              <a:gd name="connsiteX1081" fmla="*/ 1502705 w 9147326"/>
              <a:gd name="connsiteY1081" fmla="*/ 3179762 h 6857999"/>
              <a:gd name="connsiteX1082" fmla="*/ 1502705 w 9147326"/>
              <a:gd name="connsiteY1082" fmla="*/ 3174682 h 6857999"/>
              <a:gd name="connsiteX1083" fmla="*/ 1502705 w 9147326"/>
              <a:gd name="connsiteY1083" fmla="*/ 3168967 h 6857999"/>
              <a:gd name="connsiteX1084" fmla="*/ 1502387 w 9147326"/>
              <a:gd name="connsiteY1084" fmla="*/ 3163570 h 6857999"/>
              <a:gd name="connsiteX1085" fmla="*/ 1501434 w 9147326"/>
              <a:gd name="connsiteY1085" fmla="*/ 3157855 h 6857999"/>
              <a:gd name="connsiteX1086" fmla="*/ 1500481 w 9147326"/>
              <a:gd name="connsiteY1086" fmla="*/ 3152775 h 6857999"/>
              <a:gd name="connsiteX1087" fmla="*/ 1499209 w 9147326"/>
              <a:gd name="connsiteY1087" fmla="*/ 3147060 h 6857999"/>
              <a:gd name="connsiteX1088" fmla="*/ 1497938 w 9147326"/>
              <a:gd name="connsiteY1088" fmla="*/ 3141980 h 6857999"/>
              <a:gd name="connsiteX1089" fmla="*/ 1496349 w 9147326"/>
              <a:gd name="connsiteY1089" fmla="*/ 3136265 h 6857999"/>
              <a:gd name="connsiteX1090" fmla="*/ 1494124 w 9147326"/>
              <a:gd name="connsiteY1090" fmla="*/ 3131185 h 6857999"/>
              <a:gd name="connsiteX1091" fmla="*/ 1491899 w 9147326"/>
              <a:gd name="connsiteY1091" fmla="*/ 3126105 h 6857999"/>
              <a:gd name="connsiteX1092" fmla="*/ 1489674 w 9147326"/>
              <a:gd name="connsiteY1092" fmla="*/ 3121025 h 6857999"/>
              <a:gd name="connsiteX1093" fmla="*/ 1486496 w 9147326"/>
              <a:gd name="connsiteY1093" fmla="*/ 3116262 h 6857999"/>
              <a:gd name="connsiteX1094" fmla="*/ 1483635 w 9147326"/>
              <a:gd name="connsiteY1094" fmla="*/ 3111182 h 6857999"/>
              <a:gd name="connsiteX1095" fmla="*/ 1480139 w 9147326"/>
              <a:gd name="connsiteY1095" fmla="*/ 3106420 h 6857999"/>
              <a:gd name="connsiteX1096" fmla="*/ 1476961 w 9147326"/>
              <a:gd name="connsiteY1096" fmla="*/ 3101975 h 6857999"/>
              <a:gd name="connsiteX1097" fmla="*/ 1473147 w 9147326"/>
              <a:gd name="connsiteY1097" fmla="*/ 3097530 h 6857999"/>
              <a:gd name="connsiteX1098" fmla="*/ 1469015 w 9147326"/>
              <a:gd name="connsiteY1098" fmla="*/ 3093085 h 6857999"/>
              <a:gd name="connsiteX1099" fmla="*/ 1465201 w 9147326"/>
              <a:gd name="connsiteY1099" fmla="*/ 3089592 h 6857999"/>
              <a:gd name="connsiteX1100" fmla="*/ 1461070 w 9147326"/>
              <a:gd name="connsiteY1100" fmla="*/ 3086417 h 6857999"/>
              <a:gd name="connsiteX1101" fmla="*/ 1453441 w 9147326"/>
              <a:gd name="connsiteY1101" fmla="*/ 3080067 h 6857999"/>
              <a:gd name="connsiteX1102" fmla="*/ 1444860 w 9147326"/>
              <a:gd name="connsiteY1102" fmla="*/ 3074670 h 6857999"/>
              <a:gd name="connsiteX1103" fmla="*/ 1436279 w 9147326"/>
              <a:gd name="connsiteY1103" fmla="*/ 3070225 h 6857999"/>
              <a:gd name="connsiteX1104" fmla="*/ 1427379 w 9147326"/>
              <a:gd name="connsiteY1104" fmla="*/ 3066732 h 6857999"/>
              <a:gd name="connsiteX1105" fmla="*/ 1417844 w 9147326"/>
              <a:gd name="connsiteY1105" fmla="*/ 3063557 h 6857999"/>
              <a:gd name="connsiteX1106" fmla="*/ 1408627 w 9147326"/>
              <a:gd name="connsiteY1106" fmla="*/ 3061335 h 6857999"/>
              <a:gd name="connsiteX1107" fmla="*/ 1398774 w 9147326"/>
              <a:gd name="connsiteY1107" fmla="*/ 3060382 h 6857999"/>
              <a:gd name="connsiteX1108" fmla="*/ 1389558 w 9147326"/>
              <a:gd name="connsiteY1108" fmla="*/ 3059430 h 6857999"/>
              <a:gd name="connsiteX1109" fmla="*/ 1380023 w 9147326"/>
              <a:gd name="connsiteY1109" fmla="*/ 3059747 h 6857999"/>
              <a:gd name="connsiteX1110" fmla="*/ 1370170 w 9147326"/>
              <a:gd name="connsiteY1110" fmla="*/ 3060700 h 6857999"/>
              <a:gd name="connsiteX1111" fmla="*/ 1360953 w 9147326"/>
              <a:gd name="connsiteY1111" fmla="*/ 3062605 h 6857999"/>
              <a:gd name="connsiteX1112" fmla="*/ 1351418 w 9147326"/>
              <a:gd name="connsiteY1112" fmla="*/ 3065145 h 6857999"/>
              <a:gd name="connsiteX1113" fmla="*/ 1342518 w 9147326"/>
              <a:gd name="connsiteY1113" fmla="*/ 3068955 h 6857999"/>
              <a:gd name="connsiteX1114" fmla="*/ 1333619 w 9147326"/>
              <a:gd name="connsiteY1114" fmla="*/ 3073082 h 6857999"/>
              <a:gd name="connsiteX1115" fmla="*/ 1325038 w 9147326"/>
              <a:gd name="connsiteY1115" fmla="*/ 3077845 h 6857999"/>
              <a:gd name="connsiteX1116" fmla="*/ 0 w 9147326"/>
              <a:gd name="connsiteY1116" fmla="*/ 441183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</a:cxnLst>
            <a:rect l="l" t="t" r="r" b="b"/>
            <a:pathLst>
              <a:path w="9147326" h="6857999">
                <a:moveTo>
                  <a:pt x="0" y="0"/>
                </a:moveTo>
                <a:lnTo>
                  <a:pt x="9147326" y="0"/>
                </a:lnTo>
                <a:lnTo>
                  <a:pt x="9147326" y="126534"/>
                </a:lnTo>
                <a:lnTo>
                  <a:pt x="7728380" y="1544002"/>
                </a:lnTo>
                <a:lnTo>
                  <a:pt x="7724248" y="1548130"/>
                </a:lnTo>
                <a:lnTo>
                  <a:pt x="7720434" y="1552575"/>
                </a:lnTo>
                <a:lnTo>
                  <a:pt x="7717256" y="1557337"/>
                </a:lnTo>
                <a:lnTo>
                  <a:pt x="7713759" y="1561782"/>
                </a:lnTo>
                <a:lnTo>
                  <a:pt x="7710899" y="1566545"/>
                </a:lnTo>
                <a:lnTo>
                  <a:pt x="7707721" y="1571942"/>
                </a:lnTo>
                <a:lnTo>
                  <a:pt x="7705496" y="1576705"/>
                </a:lnTo>
                <a:lnTo>
                  <a:pt x="7702953" y="1581785"/>
                </a:lnTo>
                <a:lnTo>
                  <a:pt x="7701046" y="1587182"/>
                </a:lnTo>
                <a:lnTo>
                  <a:pt x="7699457" y="1592262"/>
                </a:lnTo>
                <a:lnTo>
                  <a:pt x="7698186" y="1597977"/>
                </a:lnTo>
                <a:lnTo>
                  <a:pt x="7696914" y="1603057"/>
                </a:lnTo>
                <a:lnTo>
                  <a:pt x="7695961" y="1608772"/>
                </a:lnTo>
                <a:lnTo>
                  <a:pt x="7695007" y="1614487"/>
                </a:lnTo>
                <a:lnTo>
                  <a:pt x="7694690" y="1619567"/>
                </a:lnTo>
                <a:lnTo>
                  <a:pt x="7694690" y="1625282"/>
                </a:lnTo>
                <a:lnTo>
                  <a:pt x="7694690" y="1630680"/>
                </a:lnTo>
                <a:lnTo>
                  <a:pt x="7695007" y="1636395"/>
                </a:lnTo>
                <a:lnTo>
                  <a:pt x="7695961" y="1641792"/>
                </a:lnTo>
                <a:lnTo>
                  <a:pt x="7696914" y="1647190"/>
                </a:lnTo>
                <a:lnTo>
                  <a:pt x="7698186" y="1652587"/>
                </a:lnTo>
                <a:lnTo>
                  <a:pt x="7699457" y="1657985"/>
                </a:lnTo>
                <a:lnTo>
                  <a:pt x="7701046" y="1663065"/>
                </a:lnTo>
                <a:lnTo>
                  <a:pt x="7702953" y="1668462"/>
                </a:lnTo>
                <a:lnTo>
                  <a:pt x="7705178" y="1673542"/>
                </a:lnTo>
                <a:lnTo>
                  <a:pt x="7707721" y="1678940"/>
                </a:lnTo>
                <a:lnTo>
                  <a:pt x="7710899" y="1683702"/>
                </a:lnTo>
                <a:lnTo>
                  <a:pt x="7713759" y="1688465"/>
                </a:lnTo>
                <a:lnTo>
                  <a:pt x="7717256" y="1693227"/>
                </a:lnTo>
                <a:lnTo>
                  <a:pt x="7720434" y="1697672"/>
                </a:lnTo>
                <a:lnTo>
                  <a:pt x="7724248" y="1702435"/>
                </a:lnTo>
                <a:lnTo>
                  <a:pt x="7728380" y="1706245"/>
                </a:lnTo>
                <a:lnTo>
                  <a:pt x="7732829" y="1710372"/>
                </a:lnTo>
                <a:lnTo>
                  <a:pt x="7737279" y="1714500"/>
                </a:lnTo>
                <a:lnTo>
                  <a:pt x="7741729" y="1717992"/>
                </a:lnTo>
                <a:lnTo>
                  <a:pt x="7746496" y="1721167"/>
                </a:lnTo>
                <a:lnTo>
                  <a:pt x="7751581" y="1724342"/>
                </a:lnTo>
                <a:lnTo>
                  <a:pt x="7756349" y="1727200"/>
                </a:lnTo>
                <a:lnTo>
                  <a:pt x="7761434" y="1729422"/>
                </a:lnTo>
                <a:lnTo>
                  <a:pt x="7766202" y="1731645"/>
                </a:lnTo>
                <a:lnTo>
                  <a:pt x="7771605" y="1733867"/>
                </a:lnTo>
                <a:lnTo>
                  <a:pt x="7777326" y="1735455"/>
                </a:lnTo>
                <a:lnTo>
                  <a:pt x="7782411" y="1737042"/>
                </a:lnTo>
                <a:lnTo>
                  <a:pt x="7788132" y="1737995"/>
                </a:lnTo>
                <a:lnTo>
                  <a:pt x="7793217" y="1739265"/>
                </a:lnTo>
                <a:lnTo>
                  <a:pt x="7798938" y="1739900"/>
                </a:lnTo>
                <a:lnTo>
                  <a:pt x="7804341" y="1740217"/>
                </a:lnTo>
                <a:lnTo>
                  <a:pt x="7810062" y="1740217"/>
                </a:lnTo>
                <a:lnTo>
                  <a:pt x="7815148" y="1740217"/>
                </a:lnTo>
                <a:lnTo>
                  <a:pt x="7820868" y="1739900"/>
                </a:lnTo>
                <a:lnTo>
                  <a:pt x="7826272" y="1739265"/>
                </a:lnTo>
                <a:lnTo>
                  <a:pt x="7831993" y="1737995"/>
                </a:lnTo>
                <a:lnTo>
                  <a:pt x="7837396" y="1737042"/>
                </a:lnTo>
                <a:lnTo>
                  <a:pt x="7842799" y="1735455"/>
                </a:lnTo>
                <a:lnTo>
                  <a:pt x="7848202" y="1733867"/>
                </a:lnTo>
                <a:lnTo>
                  <a:pt x="7853287" y="1731645"/>
                </a:lnTo>
                <a:lnTo>
                  <a:pt x="7858373" y="1729422"/>
                </a:lnTo>
                <a:lnTo>
                  <a:pt x="7863458" y="1727200"/>
                </a:lnTo>
                <a:lnTo>
                  <a:pt x="7868225" y="1724342"/>
                </a:lnTo>
                <a:lnTo>
                  <a:pt x="7872993" y="1721167"/>
                </a:lnTo>
                <a:lnTo>
                  <a:pt x="7877760" y="1717992"/>
                </a:lnTo>
                <a:lnTo>
                  <a:pt x="7882528" y="1714500"/>
                </a:lnTo>
                <a:lnTo>
                  <a:pt x="7886977" y="1710372"/>
                </a:lnTo>
                <a:lnTo>
                  <a:pt x="7891427" y="1706245"/>
                </a:lnTo>
                <a:lnTo>
                  <a:pt x="7996947" y="1601152"/>
                </a:lnTo>
                <a:lnTo>
                  <a:pt x="8001079" y="1597342"/>
                </a:lnTo>
                <a:lnTo>
                  <a:pt x="8005528" y="1593215"/>
                </a:lnTo>
                <a:lnTo>
                  <a:pt x="8010296" y="1589722"/>
                </a:lnTo>
                <a:lnTo>
                  <a:pt x="8014745" y="1586547"/>
                </a:lnTo>
                <a:lnTo>
                  <a:pt x="8019831" y="1583372"/>
                </a:lnTo>
                <a:lnTo>
                  <a:pt x="8024916" y="1580515"/>
                </a:lnTo>
                <a:lnTo>
                  <a:pt x="8029683" y="1578292"/>
                </a:lnTo>
                <a:lnTo>
                  <a:pt x="8035087" y="1576070"/>
                </a:lnTo>
                <a:lnTo>
                  <a:pt x="8040172" y="1573847"/>
                </a:lnTo>
                <a:lnTo>
                  <a:pt x="8045575" y="1572260"/>
                </a:lnTo>
                <a:lnTo>
                  <a:pt x="8050978" y="1570672"/>
                </a:lnTo>
                <a:lnTo>
                  <a:pt x="8056381" y="1569720"/>
                </a:lnTo>
                <a:lnTo>
                  <a:pt x="8061784" y="1568450"/>
                </a:lnTo>
                <a:lnTo>
                  <a:pt x="8067505" y="1568132"/>
                </a:lnTo>
                <a:lnTo>
                  <a:pt x="8072591" y="1567497"/>
                </a:lnTo>
                <a:lnTo>
                  <a:pt x="8078312" y="1567497"/>
                </a:lnTo>
                <a:lnTo>
                  <a:pt x="8083715" y="1567497"/>
                </a:lnTo>
                <a:lnTo>
                  <a:pt x="8089436" y="1568132"/>
                </a:lnTo>
                <a:lnTo>
                  <a:pt x="8095157" y="1568450"/>
                </a:lnTo>
                <a:lnTo>
                  <a:pt x="8100242" y="1569720"/>
                </a:lnTo>
                <a:lnTo>
                  <a:pt x="8105963" y="1570672"/>
                </a:lnTo>
                <a:lnTo>
                  <a:pt x="8111048" y="1572260"/>
                </a:lnTo>
                <a:lnTo>
                  <a:pt x="8116451" y="1573847"/>
                </a:lnTo>
                <a:lnTo>
                  <a:pt x="8121537" y="1576070"/>
                </a:lnTo>
                <a:lnTo>
                  <a:pt x="8126622" y="1578292"/>
                </a:lnTo>
                <a:lnTo>
                  <a:pt x="8132025" y="1580515"/>
                </a:lnTo>
                <a:lnTo>
                  <a:pt x="8136793" y="1583372"/>
                </a:lnTo>
                <a:lnTo>
                  <a:pt x="8141560" y="1586547"/>
                </a:lnTo>
                <a:lnTo>
                  <a:pt x="8146645" y="1589722"/>
                </a:lnTo>
                <a:lnTo>
                  <a:pt x="8151095" y="1593215"/>
                </a:lnTo>
                <a:lnTo>
                  <a:pt x="8155545" y="1597342"/>
                </a:lnTo>
                <a:lnTo>
                  <a:pt x="8159676" y="1601152"/>
                </a:lnTo>
                <a:lnTo>
                  <a:pt x="8163808" y="1605280"/>
                </a:lnTo>
                <a:lnTo>
                  <a:pt x="8167940" y="1609725"/>
                </a:lnTo>
                <a:lnTo>
                  <a:pt x="8171118" y="1614487"/>
                </a:lnTo>
                <a:lnTo>
                  <a:pt x="8174614" y="1619250"/>
                </a:lnTo>
                <a:lnTo>
                  <a:pt x="8177475" y="1624012"/>
                </a:lnTo>
                <a:lnTo>
                  <a:pt x="8180653" y="1628775"/>
                </a:lnTo>
                <a:lnTo>
                  <a:pt x="8182878" y="1634172"/>
                </a:lnTo>
                <a:lnTo>
                  <a:pt x="8185103" y="1639252"/>
                </a:lnTo>
                <a:lnTo>
                  <a:pt x="8187328" y="1644650"/>
                </a:lnTo>
                <a:lnTo>
                  <a:pt x="8188599" y="1649730"/>
                </a:lnTo>
                <a:lnTo>
                  <a:pt x="8190188" y="1654810"/>
                </a:lnTo>
                <a:lnTo>
                  <a:pt x="8191459" y="1660525"/>
                </a:lnTo>
                <a:lnTo>
                  <a:pt x="8192413" y="1666240"/>
                </a:lnTo>
                <a:lnTo>
                  <a:pt x="8192731" y="1671320"/>
                </a:lnTo>
                <a:lnTo>
                  <a:pt x="8193684" y="1677035"/>
                </a:lnTo>
                <a:lnTo>
                  <a:pt x="8193684" y="1682432"/>
                </a:lnTo>
                <a:lnTo>
                  <a:pt x="8193684" y="1688147"/>
                </a:lnTo>
                <a:lnTo>
                  <a:pt x="8192731" y="1693227"/>
                </a:lnTo>
                <a:lnTo>
                  <a:pt x="8192413" y="1698942"/>
                </a:lnTo>
                <a:lnTo>
                  <a:pt x="8191459" y="1704657"/>
                </a:lnTo>
                <a:lnTo>
                  <a:pt x="8190188" y="1709737"/>
                </a:lnTo>
                <a:lnTo>
                  <a:pt x="8188599" y="1715452"/>
                </a:lnTo>
                <a:lnTo>
                  <a:pt x="8187328" y="1720532"/>
                </a:lnTo>
                <a:lnTo>
                  <a:pt x="8185103" y="1725930"/>
                </a:lnTo>
                <a:lnTo>
                  <a:pt x="8182878" y="1731010"/>
                </a:lnTo>
                <a:lnTo>
                  <a:pt x="8180653" y="1735772"/>
                </a:lnTo>
                <a:lnTo>
                  <a:pt x="8177475" y="1741170"/>
                </a:lnTo>
                <a:lnTo>
                  <a:pt x="8174614" y="1745932"/>
                </a:lnTo>
                <a:lnTo>
                  <a:pt x="8171118" y="1750377"/>
                </a:lnTo>
                <a:lnTo>
                  <a:pt x="8167940" y="1755140"/>
                </a:lnTo>
                <a:lnTo>
                  <a:pt x="8163808" y="1759585"/>
                </a:lnTo>
                <a:lnTo>
                  <a:pt x="8159676" y="1763712"/>
                </a:lnTo>
                <a:lnTo>
                  <a:pt x="7490960" y="2432050"/>
                </a:lnTo>
                <a:lnTo>
                  <a:pt x="7486828" y="2436495"/>
                </a:lnTo>
                <a:lnTo>
                  <a:pt x="7482696" y="2440940"/>
                </a:lnTo>
                <a:lnTo>
                  <a:pt x="7479518" y="2445385"/>
                </a:lnTo>
                <a:lnTo>
                  <a:pt x="7476022" y="2450148"/>
                </a:lnTo>
                <a:lnTo>
                  <a:pt x="7473161" y="2454910"/>
                </a:lnTo>
                <a:lnTo>
                  <a:pt x="7469983" y="2459990"/>
                </a:lnTo>
                <a:lnTo>
                  <a:pt x="7467758" y="2464752"/>
                </a:lnTo>
                <a:lnTo>
                  <a:pt x="7465533" y="2469833"/>
                </a:lnTo>
                <a:lnTo>
                  <a:pt x="7463309" y="2475230"/>
                </a:lnTo>
                <a:lnTo>
                  <a:pt x="7462037" y="2480628"/>
                </a:lnTo>
                <a:lnTo>
                  <a:pt x="7460448" y="2486025"/>
                </a:lnTo>
                <a:lnTo>
                  <a:pt x="7459177" y="2491105"/>
                </a:lnTo>
                <a:lnTo>
                  <a:pt x="7458223" y="2496820"/>
                </a:lnTo>
                <a:lnTo>
                  <a:pt x="7457270" y="2502535"/>
                </a:lnTo>
                <a:lnTo>
                  <a:pt x="7456952" y="2507932"/>
                </a:lnTo>
                <a:lnTo>
                  <a:pt x="7456952" y="2513330"/>
                </a:lnTo>
                <a:lnTo>
                  <a:pt x="7456952" y="2518727"/>
                </a:lnTo>
                <a:lnTo>
                  <a:pt x="7457270" y="2524442"/>
                </a:lnTo>
                <a:lnTo>
                  <a:pt x="7458223" y="2529840"/>
                </a:lnTo>
                <a:lnTo>
                  <a:pt x="7459177" y="2535237"/>
                </a:lnTo>
                <a:lnTo>
                  <a:pt x="7460448" y="2540635"/>
                </a:lnTo>
                <a:lnTo>
                  <a:pt x="7462037" y="2546032"/>
                </a:lnTo>
                <a:lnTo>
                  <a:pt x="7463309" y="2551430"/>
                </a:lnTo>
                <a:lnTo>
                  <a:pt x="7465533" y="2556827"/>
                </a:lnTo>
                <a:lnTo>
                  <a:pt x="7467758" y="2561590"/>
                </a:lnTo>
                <a:lnTo>
                  <a:pt x="7469983" y="2566987"/>
                </a:lnTo>
                <a:lnTo>
                  <a:pt x="7473161" y="2571750"/>
                </a:lnTo>
                <a:lnTo>
                  <a:pt x="7476022" y="2576512"/>
                </a:lnTo>
                <a:lnTo>
                  <a:pt x="7479518" y="2581275"/>
                </a:lnTo>
                <a:lnTo>
                  <a:pt x="7482696" y="2585720"/>
                </a:lnTo>
                <a:lnTo>
                  <a:pt x="7486828" y="2590482"/>
                </a:lnTo>
                <a:lnTo>
                  <a:pt x="7490960" y="2594927"/>
                </a:lnTo>
                <a:lnTo>
                  <a:pt x="7495092" y="2599055"/>
                </a:lnTo>
                <a:lnTo>
                  <a:pt x="7499541" y="2602547"/>
                </a:lnTo>
                <a:lnTo>
                  <a:pt x="7503991" y="2606040"/>
                </a:lnTo>
                <a:lnTo>
                  <a:pt x="7508758" y="2609215"/>
                </a:lnTo>
                <a:lnTo>
                  <a:pt x="7513844" y="2612390"/>
                </a:lnTo>
                <a:lnTo>
                  <a:pt x="7518611" y="2615247"/>
                </a:lnTo>
                <a:lnTo>
                  <a:pt x="7523696" y="2617787"/>
                </a:lnTo>
                <a:lnTo>
                  <a:pt x="7529100" y="2620010"/>
                </a:lnTo>
                <a:lnTo>
                  <a:pt x="7534185" y="2621915"/>
                </a:lnTo>
                <a:lnTo>
                  <a:pt x="7539588" y="2623502"/>
                </a:lnTo>
                <a:lnTo>
                  <a:pt x="7544673" y="2625090"/>
                </a:lnTo>
                <a:lnTo>
                  <a:pt x="7550394" y="2626360"/>
                </a:lnTo>
                <a:lnTo>
                  <a:pt x="7555797" y="2627312"/>
                </a:lnTo>
                <a:lnTo>
                  <a:pt x="7561201" y="2627947"/>
                </a:lnTo>
                <a:lnTo>
                  <a:pt x="7566604" y="2628265"/>
                </a:lnTo>
                <a:lnTo>
                  <a:pt x="7572325" y="2628265"/>
                </a:lnTo>
                <a:lnTo>
                  <a:pt x="7578046" y="2628265"/>
                </a:lnTo>
                <a:lnTo>
                  <a:pt x="7583131" y="2627947"/>
                </a:lnTo>
                <a:lnTo>
                  <a:pt x="7588852" y="2627312"/>
                </a:lnTo>
                <a:lnTo>
                  <a:pt x="7594255" y="2626360"/>
                </a:lnTo>
                <a:lnTo>
                  <a:pt x="7599658" y="2625090"/>
                </a:lnTo>
                <a:lnTo>
                  <a:pt x="7605061" y="2623502"/>
                </a:lnTo>
                <a:lnTo>
                  <a:pt x="7610464" y="2621915"/>
                </a:lnTo>
                <a:lnTo>
                  <a:pt x="7615550" y="2620010"/>
                </a:lnTo>
                <a:lnTo>
                  <a:pt x="7620953" y="2617787"/>
                </a:lnTo>
                <a:lnTo>
                  <a:pt x="7625720" y="2615247"/>
                </a:lnTo>
                <a:lnTo>
                  <a:pt x="7630806" y="2612390"/>
                </a:lnTo>
                <a:lnTo>
                  <a:pt x="7635891" y="2609215"/>
                </a:lnTo>
                <a:lnTo>
                  <a:pt x="7640340" y="2606040"/>
                </a:lnTo>
                <a:lnTo>
                  <a:pt x="7645108" y="2602547"/>
                </a:lnTo>
                <a:lnTo>
                  <a:pt x="7649558" y="2599055"/>
                </a:lnTo>
                <a:lnTo>
                  <a:pt x="7653689" y="2594927"/>
                </a:lnTo>
                <a:lnTo>
                  <a:pt x="7742046" y="2506345"/>
                </a:lnTo>
                <a:lnTo>
                  <a:pt x="7841210" y="2407285"/>
                </a:lnTo>
                <a:lnTo>
                  <a:pt x="7845977" y="2403157"/>
                </a:lnTo>
                <a:lnTo>
                  <a:pt x="7850427" y="2399665"/>
                </a:lnTo>
                <a:lnTo>
                  <a:pt x="7854876" y="2395855"/>
                </a:lnTo>
                <a:lnTo>
                  <a:pt x="7859326" y="2392362"/>
                </a:lnTo>
                <a:lnTo>
                  <a:pt x="7864093" y="2389505"/>
                </a:lnTo>
                <a:lnTo>
                  <a:pt x="7869179" y="2386965"/>
                </a:lnTo>
                <a:lnTo>
                  <a:pt x="7874264" y="2384107"/>
                </a:lnTo>
                <a:lnTo>
                  <a:pt x="7879349" y="2381885"/>
                </a:lnTo>
                <a:lnTo>
                  <a:pt x="7884753" y="2380298"/>
                </a:lnTo>
                <a:lnTo>
                  <a:pt x="7889838" y="2378393"/>
                </a:lnTo>
                <a:lnTo>
                  <a:pt x="7895559" y="2376805"/>
                </a:lnTo>
                <a:lnTo>
                  <a:pt x="7900644" y="2375535"/>
                </a:lnTo>
                <a:lnTo>
                  <a:pt x="7906365" y="2374900"/>
                </a:lnTo>
                <a:lnTo>
                  <a:pt x="7911768" y="2374265"/>
                </a:lnTo>
                <a:lnTo>
                  <a:pt x="7917489" y="2373947"/>
                </a:lnTo>
                <a:lnTo>
                  <a:pt x="7922574" y="2373312"/>
                </a:lnTo>
                <a:lnTo>
                  <a:pt x="7928295" y="2373947"/>
                </a:lnTo>
                <a:lnTo>
                  <a:pt x="7934016" y="2374265"/>
                </a:lnTo>
                <a:lnTo>
                  <a:pt x="7939419" y="2374900"/>
                </a:lnTo>
                <a:lnTo>
                  <a:pt x="7944823" y="2375535"/>
                </a:lnTo>
                <a:lnTo>
                  <a:pt x="7950226" y="2376805"/>
                </a:lnTo>
                <a:lnTo>
                  <a:pt x="7955629" y="2378393"/>
                </a:lnTo>
                <a:lnTo>
                  <a:pt x="7960714" y="2380298"/>
                </a:lnTo>
                <a:lnTo>
                  <a:pt x="7966435" y="2381885"/>
                </a:lnTo>
                <a:lnTo>
                  <a:pt x="7971203" y="2384107"/>
                </a:lnTo>
                <a:lnTo>
                  <a:pt x="7976288" y="2386965"/>
                </a:lnTo>
                <a:lnTo>
                  <a:pt x="7981373" y="2389505"/>
                </a:lnTo>
                <a:lnTo>
                  <a:pt x="7986141" y="2392362"/>
                </a:lnTo>
                <a:lnTo>
                  <a:pt x="7990908" y="2395855"/>
                </a:lnTo>
                <a:lnTo>
                  <a:pt x="7995358" y="2399665"/>
                </a:lnTo>
                <a:lnTo>
                  <a:pt x="7999807" y="2403157"/>
                </a:lnTo>
                <a:lnTo>
                  <a:pt x="8004257" y="2407285"/>
                </a:lnTo>
                <a:lnTo>
                  <a:pt x="8010614" y="2414587"/>
                </a:lnTo>
                <a:lnTo>
                  <a:pt x="8016335" y="2421573"/>
                </a:lnTo>
                <a:lnTo>
                  <a:pt x="8021420" y="2429193"/>
                </a:lnTo>
                <a:lnTo>
                  <a:pt x="8026187" y="2437130"/>
                </a:lnTo>
                <a:lnTo>
                  <a:pt x="8029366" y="2445702"/>
                </a:lnTo>
                <a:lnTo>
                  <a:pt x="8032226" y="2453957"/>
                </a:lnTo>
                <a:lnTo>
                  <a:pt x="8035087" y="2462530"/>
                </a:lnTo>
                <a:lnTo>
                  <a:pt x="8036358" y="2471420"/>
                </a:lnTo>
                <a:lnTo>
                  <a:pt x="8037311" y="2480310"/>
                </a:lnTo>
                <a:lnTo>
                  <a:pt x="8037629" y="2488883"/>
                </a:lnTo>
                <a:lnTo>
                  <a:pt x="8037311" y="2497772"/>
                </a:lnTo>
                <a:lnTo>
                  <a:pt x="8036040" y="2506980"/>
                </a:lnTo>
                <a:lnTo>
                  <a:pt x="8034133" y="2515552"/>
                </a:lnTo>
                <a:lnTo>
                  <a:pt x="8031908" y="2524442"/>
                </a:lnTo>
                <a:lnTo>
                  <a:pt x="8028730" y="2532698"/>
                </a:lnTo>
                <a:lnTo>
                  <a:pt x="8024916" y="2540635"/>
                </a:lnTo>
                <a:lnTo>
                  <a:pt x="7755395" y="2809875"/>
                </a:lnTo>
                <a:lnTo>
                  <a:pt x="7751581" y="2814320"/>
                </a:lnTo>
                <a:lnTo>
                  <a:pt x="7747767" y="2818765"/>
                </a:lnTo>
                <a:lnTo>
                  <a:pt x="7743953" y="2823210"/>
                </a:lnTo>
                <a:lnTo>
                  <a:pt x="7740457" y="2827972"/>
                </a:lnTo>
                <a:lnTo>
                  <a:pt x="7737597" y="2833052"/>
                </a:lnTo>
                <a:lnTo>
                  <a:pt x="7735054" y="2837815"/>
                </a:lnTo>
                <a:lnTo>
                  <a:pt x="7732511" y="2842577"/>
                </a:lnTo>
                <a:lnTo>
                  <a:pt x="7730287" y="2847975"/>
                </a:lnTo>
                <a:lnTo>
                  <a:pt x="7728380" y="2853055"/>
                </a:lnTo>
                <a:lnTo>
                  <a:pt x="7726473" y="2858770"/>
                </a:lnTo>
                <a:lnTo>
                  <a:pt x="7724883" y="2863850"/>
                </a:lnTo>
                <a:lnTo>
                  <a:pt x="7723930" y="2868930"/>
                </a:lnTo>
                <a:lnTo>
                  <a:pt x="7722977" y="2874645"/>
                </a:lnTo>
                <a:lnTo>
                  <a:pt x="7722341" y="2880360"/>
                </a:lnTo>
                <a:lnTo>
                  <a:pt x="7722023" y="2885757"/>
                </a:lnTo>
                <a:lnTo>
                  <a:pt x="7722023" y="2891155"/>
                </a:lnTo>
                <a:lnTo>
                  <a:pt x="7722023" y="2896552"/>
                </a:lnTo>
                <a:lnTo>
                  <a:pt x="7722341" y="2902267"/>
                </a:lnTo>
                <a:lnTo>
                  <a:pt x="7722977" y="2907982"/>
                </a:lnTo>
                <a:lnTo>
                  <a:pt x="7723930" y="2913062"/>
                </a:lnTo>
                <a:lnTo>
                  <a:pt x="7724883" y="2918777"/>
                </a:lnTo>
                <a:lnTo>
                  <a:pt x="7726473" y="2923857"/>
                </a:lnTo>
                <a:lnTo>
                  <a:pt x="7728380" y="2929572"/>
                </a:lnTo>
                <a:lnTo>
                  <a:pt x="7730287" y="2934652"/>
                </a:lnTo>
                <a:lnTo>
                  <a:pt x="7732511" y="2939415"/>
                </a:lnTo>
                <a:lnTo>
                  <a:pt x="7735054" y="2944812"/>
                </a:lnTo>
                <a:lnTo>
                  <a:pt x="7737597" y="2949575"/>
                </a:lnTo>
                <a:lnTo>
                  <a:pt x="7740457" y="2954337"/>
                </a:lnTo>
                <a:lnTo>
                  <a:pt x="7743953" y="2959417"/>
                </a:lnTo>
                <a:lnTo>
                  <a:pt x="7747767" y="2963862"/>
                </a:lnTo>
                <a:lnTo>
                  <a:pt x="7751581" y="2968307"/>
                </a:lnTo>
                <a:lnTo>
                  <a:pt x="7755395" y="2972752"/>
                </a:lnTo>
                <a:lnTo>
                  <a:pt x="7760163" y="2976880"/>
                </a:lnTo>
                <a:lnTo>
                  <a:pt x="7763977" y="2980372"/>
                </a:lnTo>
                <a:lnTo>
                  <a:pt x="7769062" y="2983865"/>
                </a:lnTo>
                <a:lnTo>
                  <a:pt x="7773512" y="2987357"/>
                </a:lnTo>
                <a:lnTo>
                  <a:pt x="7778279" y="2990215"/>
                </a:lnTo>
                <a:lnTo>
                  <a:pt x="7783364" y="2993072"/>
                </a:lnTo>
                <a:lnTo>
                  <a:pt x="7788450" y="2995930"/>
                </a:lnTo>
                <a:lnTo>
                  <a:pt x="7793535" y="2998152"/>
                </a:lnTo>
                <a:lnTo>
                  <a:pt x="7798938" y="2999740"/>
                </a:lnTo>
                <a:lnTo>
                  <a:pt x="7804023" y="3001327"/>
                </a:lnTo>
                <a:lnTo>
                  <a:pt x="7809744" y="3002915"/>
                </a:lnTo>
                <a:lnTo>
                  <a:pt x="7814830" y="3004502"/>
                </a:lnTo>
                <a:lnTo>
                  <a:pt x="7820551" y="3005137"/>
                </a:lnTo>
                <a:lnTo>
                  <a:pt x="7825954" y="3005772"/>
                </a:lnTo>
                <a:lnTo>
                  <a:pt x="7831357" y="3006090"/>
                </a:lnTo>
                <a:lnTo>
                  <a:pt x="7836760" y="3006090"/>
                </a:lnTo>
                <a:lnTo>
                  <a:pt x="7842481" y="3006090"/>
                </a:lnTo>
                <a:lnTo>
                  <a:pt x="7848202" y="3005772"/>
                </a:lnTo>
                <a:lnTo>
                  <a:pt x="7853605" y="3005137"/>
                </a:lnTo>
                <a:lnTo>
                  <a:pt x="7859008" y="3003867"/>
                </a:lnTo>
                <a:lnTo>
                  <a:pt x="7864411" y="3002915"/>
                </a:lnTo>
                <a:lnTo>
                  <a:pt x="7869814" y="3001327"/>
                </a:lnTo>
                <a:lnTo>
                  <a:pt x="7874900" y="2999740"/>
                </a:lnTo>
                <a:lnTo>
                  <a:pt x="7880303" y="2998152"/>
                </a:lnTo>
                <a:lnTo>
                  <a:pt x="7885388" y="2995930"/>
                </a:lnTo>
                <a:lnTo>
                  <a:pt x="7890473" y="2993072"/>
                </a:lnTo>
                <a:lnTo>
                  <a:pt x="7895559" y="2990215"/>
                </a:lnTo>
                <a:lnTo>
                  <a:pt x="7900326" y="2987357"/>
                </a:lnTo>
                <a:lnTo>
                  <a:pt x="7905094" y="2983865"/>
                </a:lnTo>
                <a:lnTo>
                  <a:pt x="7909543" y="2980372"/>
                </a:lnTo>
                <a:lnTo>
                  <a:pt x="7913993" y="2976880"/>
                </a:lnTo>
                <a:lnTo>
                  <a:pt x="7918443" y="2972752"/>
                </a:lnTo>
                <a:lnTo>
                  <a:pt x="8484500" y="2406968"/>
                </a:lnTo>
                <a:lnTo>
                  <a:pt x="8488949" y="2402840"/>
                </a:lnTo>
                <a:lnTo>
                  <a:pt x="8493399" y="2399030"/>
                </a:lnTo>
                <a:lnTo>
                  <a:pt x="8498166" y="2395537"/>
                </a:lnTo>
                <a:lnTo>
                  <a:pt x="8502934" y="2392362"/>
                </a:lnTo>
                <a:lnTo>
                  <a:pt x="8507701" y="2389188"/>
                </a:lnTo>
                <a:lnTo>
                  <a:pt x="8512469" y="2386648"/>
                </a:lnTo>
                <a:lnTo>
                  <a:pt x="8517872" y="2383790"/>
                </a:lnTo>
                <a:lnTo>
                  <a:pt x="8522639" y="2381567"/>
                </a:lnTo>
                <a:lnTo>
                  <a:pt x="8527725" y="2379663"/>
                </a:lnTo>
                <a:lnTo>
                  <a:pt x="8533446" y="2378075"/>
                </a:lnTo>
                <a:lnTo>
                  <a:pt x="8538531" y="2376805"/>
                </a:lnTo>
                <a:lnTo>
                  <a:pt x="8544252" y="2375217"/>
                </a:lnTo>
                <a:lnTo>
                  <a:pt x="8549655" y="2374582"/>
                </a:lnTo>
                <a:lnTo>
                  <a:pt x="8555058" y="2373947"/>
                </a:lnTo>
                <a:lnTo>
                  <a:pt x="8560779" y="2373312"/>
                </a:lnTo>
                <a:lnTo>
                  <a:pt x="8566182" y="2373312"/>
                </a:lnTo>
                <a:lnTo>
                  <a:pt x="8571585" y="2373312"/>
                </a:lnTo>
                <a:lnTo>
                  <a:pt x="8576989" y="2373947"/>
                </a:lnTo>
                <a:lnTo>
                  <a:pt x="8582709" y="2374582"/>
                </a:lnTo>
                <a:lnTo>
                  <a:pt x="8587795" y="2375217"/>
                </a:lnTo>
                <a:lnTo>
                  <a:pt x="8593516" y="2376805"/>
                </a:lnTo>
                <a:lnTo>
                  <a:pt x="8598601" y="2378075"/>
                </a:lnTo>
                <a:lnTo>
                  <a:pt x="8604322" y="2379663"/>
                </a:lnTo>
                <a:lnTo>
                  <a:pt x="8609725" y="2381567"/>
                </a:lnTo>
                <a:lnTo>
                  <a:pt x="8614810" y="2383790"/>
                </a:lnTo>
                <a:lnTo>
                  <a:pt x="8619578" y="2386648"/>
                </a:lnTo>
                <a:lnTo>
                  <a:pt x="8624345" y="2389188"/>
                </a:lnTo>
                <a:lnTo>
                  <a:pt x="8629431" y="2392362"/>
                </a:lnTo>
                <a:lnTo>
                  <a:pt x="8634198" y="2395537"/>
                </a:lnTo>
                <a:lnTo>
                  <a:pt x="8638648" y="2399030"/>
                </a:lnTo>
                <a:lnTo>
                  <a:pt x="8643097" y="2402840"/>
                </a:lnTo>
                <a:lnTo>
                  <a:pt x="8647547" y="2406968"/>
                </a:lnTo>
                <a:lnTo>
                  <a:pt x="8651679" y="2411413"/>
                </a:lnTo>
                <a:lnTo>
                  <a:pt x="8655493" y="2415857"/>
                </a:lnTo>
                <a:lnTo>
                  <a:pt x="8659307" y="2420303"/>
                </a:lnTo>
                <a:lnTo>
                  <a:pt x="8662167" y="2425382"/>
                </a:lnTo>
                <a:lnTo>
                  <a:pt x="8665663" y="2430145"/>
                </a:lnTo>
                <a:lnTo>
                  <a:pt x="8668206" y="2434907"/>
                </a:lnTo>
                <a:lnTo>
                  <a:pt x="8670749" y="2439670"/>
                </a:lnTo>
                <a:lnTo>
                  <a:pt x="8672974" y="2445067"/>
                </a:lnTo>
                <a:lnTo>
                  <a:pt x="8674880" y="2450148"/>
                </a:lnTo>
                <a:lnTo>
                  <a:pt x="8676787" y="2455862"/>
                </a:lnTo>
                <a:lnTo>
                  <a:pt x="8677741" y="2460943"/>
                </a:lnTo>
                <a:lnTo>
                  <a:pt x="8679330" y="2466340"/>
                </a:lnTo>
                <a:lnTo>
                  <a:pt x="8679966" y="2471738"/>
                </a:lnTo>
                <a:lnTo>
                  <a:pt x="8680919" y="2477452"/>
                </a:lnTo>
                <a:lnTo>
                  <a:pt x="8681237" y="2483168"/>
                </a:lnTo>
                <a:lnTo>
                  <a:pt x="8681237" y="2488247"/>
                </a:lnTo>
                <a:lnTo>
                  <a:pt x="8681237" y="2493962"/>
                </a:lnTo>
                <a:lnTo>
                  <a:pt x="8680919" y="2499360"/>
                </a:lnTo>
                <a:lnTo>
                  <a:pt x="8679966" y="2505075"/>
                </a:lnTo>
                <a:lnTo>
                  <a:pt x="8679330" y="2510155"/>
                </a:lnTo>
                <a:lnTo>
                  <a:pt x="8677741" y="2515870"/>
                </a:lnTo>
                <a:lnTo>
                  <a:pt x="8676787" y="2520950"/>
                </a:lnTo>
                <a:lnTo>
                  <a:pt x="8674880" y="2526665"/>
                </a:lnTo>
                <a:lnTo>
                  <a:pt x="8672974" y="2531745"/>
                </a:lnTo>
                <a:lnTo>
                  <a:pt x="8670749" y="2536825"/>
                </a:lnTo>
                <a:lnTo>
                  <a:pt x="8668206" y="2541905"/>
                </a:lnTo>
                <a:lnTo>
                  <a:pt x="8665663" y="2546667"/>
                </a:lnTo>
                <a:lnTo>
                  <a:pt x="8662167" y="2551430"/>
                </a:lnTo>
                <a:lnTo>
                  <a:pt x="8659307" y="2556510"/>
                </a:lnTo>
                <a:lnTo>
                  <a:pt x="8655493" y="2560955"/>
                </a:lnTo>
                <a:lnTo>
                  <a:pt x="8651679" y="2565400"/>
                </a:lnTo>
                <a:lnTo>
                  <a:pt x="8647547" y="2569845"/>
                </a:lnTo>
                <a:lnTo>
                  <a:pt x="7392750" y="3822700"/>
                </a:lnTo>
                <a:lnTo>
                  <a:pt x="7388618" y="3827145"/>
                </a:lnTo>
                <a:lnTo>
                  <a:pt x="7385122" y="3831590"/>
                </a:lnTo>
                <a:lnTo>
                  <a:pt x="7381626" y="3836035"/>
                </a:lnTo>
                <a:lnTo>
                  <a:pt x="7378448" y="3841115"/>
                </a:lnTo>
                <a:lnTo>
                  <a:pt x="7375269" y="3845877"/>
                </a:lnTo>
                <a:lnTo>
                  <a:pt x="7372409" y="3850640"/>
                </a:lnTo>
                <a:lnTo>
                  <a:pt x="7369866" y="3855720"/>
                </a:lnTo>
                <a:lnTo>
                  <a:pt x="7367641" y="3860800"/>
                </a:lnTo>
                <a:lnTo>
                  <a:pt x="7365734" y="3865880"/>
                </a:lnTo>
                <a:lnTo>
                  <a:pt x="7364145" y="3871595"/>
                </a:lnTo>
                <a:lnTo>
                  <a:pt x="7362556" y="3876675"/>
                </a:lnTo>
                <a:lnTo>
                  <a:pt x="7361603" y="3882390"/>
                </a:lnTo>
                <a:lnTo>
                  <a:pt x="7360331" y="3887470"/>
                </a:lnTo>
                <a:lnTo>
                  <a:pt x="7359696" y="3893185"/>
                </a:lnTo>
                <a:lnTo>
                  <a:pt x="7359378" y="3898582"/>
                </a:lnTo>
                <a:lnTo>
                  <a:pt x="7359378" y="3904297"/>
                </a:lnTo>
                <a:lnTo>
                  <a:pt x="7359378" y="3909695"/>
                </a:lnTo>
                <a:lnTo>
                  <a:pt x="7359696" y="3915092"/>
                </a:lnTo>
                <a:lnTo>
                  <a:pt x="7360331" y="3920807"/>
                </a:lnTo>
                <a:lnTo>
                  <a:pt x="7361603" y="3926205"/>
                </a:lnTo>
                <a:lnTo>
                  <a:pt x="7362556" y="3931602"/>
                </a:lnTo>
                <a:lnTo>
                  <a:pt x="7364145" y="3936682"/>
                </a:lnTo>
                <a:lnTo>
                  <a:pt x="7365734" y="3942397"/>
                </a:lnTo>
                <a:lnTo>
                  <a:pt x="7367641" y="3947477"/>
                </a:lnTo>
                <a:lnTo>
                  <a:pt x="7369866" y="3952875"/>
                </a:lnTo>
                <a:lnTo>
                  <a:pt x="7372409" y="3957637"/>
                </a:lnTo>
                <a:lnTo>
                  <a:pt x="7375269" y="3962400"/>
                </a:lnTo>
                <a:lnTo>
                  <a:pt x="7378448" y="3967162"/>
                </a:lnTo>
                <a:lnTo>
                  <a:pt x="7381626" y="3972242"/>
                </a:lnTo>
                <a:lnTo>
                  <a:pt x="7385122" y="3976687"/>
                </a:lnTo>
                <a:lnTo>
                  <a:pt x="7388618" y="3981132"/>
                </a:lnTo>
                <a:lnTo>
                  <a:pt x="7392750" y="3985577"/>
                </a:lnTo>
                <a:lnTo>
                  <a:pt x="7397200" y="3989705"/>
                </a:lnTo>
                <a:lnTo>
                  <a:pt x="7401967" y="3993515"/>
                </a:lnTo>
                <a:lnTo>
                  <a:pt x="7406417" y="3997007"/>
                </a:lnTo>
                <a:lnTo>
                  <a:pt x="7411184" y="4000182"/>
                </a:lnTo>
                <a:lnTo>
                  <a:pt x="7415952" y="4003357"/>
                </a:lnTo>
                <a:lnTo>
                  <a:pt x="7420719" y="4006215"/>
                </a:lnTo>
                <a:lnTo>
                  <a:pt x="7426122" y="4008755"/>
                </a:lnTo>
                <a:lnTo>
                  <a:pt x="7430890" y="4010977"/>
                </a:lnTo>
                <a:lnTo>
                  <a:pt x="7436293" y="4012882"/>
                </a:lnTo>
                <a:lnTo>
                  <a:pt x="7441696" y="4014787"/>
                </a:lnTo>
                <a:lnTo>
                  <a:pt x="7447099" y="4015740"/>
                </a:lnTo>
                <a:lnTo>
                  <a:pt x="7452502" y="4017327"/>
                </a:lnTo>
                <a:lnTo>
                  <a:pt x="7457905" y="4017962"/>
                </a:lnTo>
                <a:lnTo>
                  <a:pt x="7463309" y="4018597"/>
                </a:lnTo>
                <a:lnTo>
                  <a:pt x="7469030" y="4019232"/>
                </a:lnTo>
                <a:lnTo>
                  <a:pt x="7474433" y="4019232"/>
                </a:lnTo>
                <a:lnTo>
                  <a:pt x="7479836" y="4019232"/>
                </a:lnTo>
                <a:lnTo>
                  <a:pt x="7485557" y="4018597"/>
                </a:lnTo>
                <a:lnTo>
                  <a:pt x="7490960" y="4017962"/>
                </a:lnTo>
                <a:lnTo>
                  <a:pt x="7496681" y="4017327"/>
                </a:lnTo>
                <a:lnTo>
                  <a:pt x="7501766" y="4015740"/>
                </a:lnTo>
                <a:lnTo>
                  <a:pt x="7507169" y="4014787"/>
                </a:lnTo>
                <a:lnTo>
                  <a:pt x="7512572" y="4012882"/>
                </a:lnTo>
                <a:lnTo>
                  <a:pt x="7517975" y="4010977"/>
                </a:lnTo>
                <a:lnTo>
                  <a:pt x="7523061" y="4008755"/>
                </a:lnTo>
                <a:lnTo>
                  <a:pt x="7527828" y="4006215"/>
                </a:lnTo>
                <a:lnTo>
                  <a:pt x="7532914" y="4003357"/>
                </a:lnTo>
                <a:lnTo>
                  <a:pt x="7537681" y="4000182"/>
                </a:lnTo>
                <a:lnTo>
                  <a:pt x="7542448" y="3997007"/>
                </a:lnTo>
                <a:lnTo>
                  <a:pt x="7546898" y="3993515"/>
                </a:lnTo>
                <a:lnTo>
                  <a:pt x="7551348" y="3989705"/>
                </a:lnTo>
                <a:lnTo>
                  <a:pt x="7555797" y="3985577"/>
                </a:lnTo>
                <a:lnTo>
                  <a:pt x="8717788" y="2825115"/>
                </a:lnTo>
                <a:lnTo>
                  <a:pt x="8721919" y="2820987"/>
                </a:lnTo>
                <a:lnTo>
                  <a:pt x="8726369" y="2817177"/>
                </a:lnTo>
                <a:lnTo>
                  <a:pt x="8731137" y="2813685"/>
                </a:lnTo>
                <a:lnTo>
                  <a:pt x="8735586" y="2810192"/>
                </a:lnTo>
                <a:lnTo>
                  <a:pt x="8740672" y="2807335"/>
                </a:lnTo>
                <a:lnTo>
                  <a:pt x="8745757" y="2804477"/>
                </a:lnTo>
                <a:lnTo>
                  <a:pt x="8750524" y="2801937"/>
                </a:lnTo>
                <a:lnTo>
                  <a:pt x="8755927" y="2799715"/>
                </a:lnTo>
                <a:lnTo>
                  <a:pt x="8761013" y="2797810"/>
                </a:lnTo>
                <a:lnTo>
                  <a:pt x="8766416" y="2795905"/>
                </a:lnTo>
                <a:lnTo>
                  <a:pt x="8771819" y="2794635"/>
                </a:lnTo>
                <a:lnTo>
                  <a:pt x="8777222" y="2793365"/>
                </a:lnTo>
                <a:lnTo>
                  <a:pt x="8782625" y="2792730"/>
                </a:lnTo>
                <a:lnTo>
                  <a:pt x="8788346" y="2792095"/>
                </a:lnTo>
                <a:lnTo>
                  <a:pt x="8793431" y="2791460"/>
                </a:lnTo>
                <a:lnTo>
                  <a:pt x="8799152" y="2791460"/>
                </a:lnTo>
                <a:lnTo>
                  <a:pt x="8804556" y="2791460"/>
                </a:lnTo>
                <a:lnTo>
                  <a:pt x="8810277" y="2792095"/>
                </a:lnTo>
                <a:lnTo>
                  <a:pt x="8815680" y="2792730"/>
                </a:lnTo>
                <a:lnTo>
                  <a:pt x="8821083" y="2793365"/>
                </a:lnTo>
                <a:lnTo>
                  <a:pt x="8826804" y="2794635"/>
                </a:lnTo>
                <a:lnTo>
                  <a:pt x="8831889" y="2795905"/>
                </a:lnTo>
                <a:lnTo>
                  <a:pt x="8837292" y="2797810"/>
                </a:lnTo>
                <a:lnTo>
                  <a:pt x="8842377" y="2799715"/>
                </a:lnTo>
                <a:lnTo>
                  <a:pt x="8847463" y="2801937"/>
                </a:lnTo>
                <a:lnTo>
                  <a:pt x="8852866" y="2804477"/>
                </a:lnTo>
                <a:lnTo>
                  <a:pt x="8857633" y="2807335"/>
                </a:lnTo>
                <a:lnTo>
                  <a:pt x="8862401" y="2810192"/>
                </a:lnTo>
                <a:lnTo>
                  <a:pt x="8867486" y="2813685"/>
                </a:lnTo>
                <a:lnTo>
                  <a:pt x="8871936" y="2817177"/>
                </a:lnTo>
                <a:lnTo>
                  <a:pt x="8876385" y="2820987"/>
                </a:lnTo>
                <a:lnTo>
                  <a:pt x="8880517" y="2825115"/>
                </a:lnTo>
                <a:lnTo>
                  <a:pt x="8884649" y="2829242"/>
                </a:lnTo>
                <a:lnTo>
                  <a:pt x="8888781" y="2833687"/>
                </a:lnTo>
                <a:lnTo>
                  <a:pt x="8891959" y="2838450"/>
                </a:lnTo>
                <a:lnTo>
                  <a:pt x="8895455" y="2842895"/>
                </a:lnTo>
                <a:lnTo>
                  <a:pt x="8898316" y="2847975"/>
                </a:lnTo>
                <a:lnTo>
                  <a:pt x="8901494" y="2853055"/>
                </a:lnTo>
                <a:lnTo>
                  <a:pt x="8903719" y="2857817"/>
                </a:lnTo>
                <a:lnTo>
                  <a:pt x="8905944" y="2863215"/>
                </a:lnTo>
                <a:lnTo>
                  <a:pt x="8908168" y="2868295"/>
                </a:lnTo>
                <a:lnTo>
                  <a:pt x="8909440" y="2873692"/>
                </a:lnTo>
                <a:lnTo>
                  <a:pt x="8911029" y="2879090"/>
                </a:lnTo>
                <a:lnTo>
                  <a:pt x="8912300" y="2884487"/>
                </a:lnTo>
                <a:lnTo>
                  <a:pt x="8913254" y="2889885"/>
                </a:lnTo>
                <a:lnTo>
                  <a:pt x="8913572" y="2895600"/>
                </a:lnTo>
                <a:lnTo>
                  <a:pt x="8913889" y="2900680"/>
                </a:lnTo>
                <a:lnTo>
                  <a:pt x="8914525" y="2906395"/>
                </a:lnTo>
                <a:lnTo>
                  <a:pt x="8913889" y="2911792"/>
                </a:lnTo>
                <a:lnTo>
                  <a:pt x="8913572" y="2917507"/>
                </a:lnTo>
                <a:lnTo>
                  <a:pt x="8913254" y="2923222"/>
                </a:lnTo>
                <a:lnTo>
                  <a:pt x="8912300" y="2928302"/>
                </a:lnTo>
                <a:lnTo>
                  <a:pt x="8911029" y="2934017"/>
                </a:lnTo>
                <a:lnTo>
                  <a:pt x="8909440" y="2939097"/>
                </a:lnTo>
                <a:lnTo>
                  <a:pt x="8908168" y="2944495"/>
                </a:lnTo>
                <a:lnTo>
                  <a:pt x="8905944" y="2949575"/>
                </a:lnTo>
                <a:lnTo>
                  <a:pt x="8903719" y="2954655"/>
                </a:lnTo>
                <a:lnTo>
                  <a:pt x="8901494" y="2960052"/>
                </a:lnTo>
                <a:lnTo>
                  <a:pt x="8898316" y="2964815"/>
                </a:lnTo>
                <a:lnTo>
                  <a:pt x="8895455" y="2969577"/>
                </a:lnTo>
                <a:lnTo>
                  <a:pt x="8891959" y="2974657"/>
                </a:lnTo>
                <a:lnTo>
                  <a:pt x="8888781" y="2979102"/>
                </a:lnTo>
                <a:lnTo>
                  <a:pt x="8884649" y="2983547"/>
                </a:lnTo>
                <a:lnTo>
                  <a:pt x="8880517" y="2987992"/>
                </a:lnTo>
                <a:lnTo>
                  <a:pt x="8288080" y="3579812"/>
                </a:lnTo>
                <a:lnTo>
                  <a:pt x="8283948" y="3584257"/>
                </a:lnTo>
                <a:lnTo>
                  <a:pt x="8280134" y="3588702"/>
                </a:lnTo>
                <a:lnTo>
                  <a:pt x="8276320" y="3593147"/>
                </a:lnTo>
                <a:lnTo>
                  <a:pt x="8273142" y="3597910"/>
                </a:lnTo>
                <a:lnTo>
                  <a:pt x="8269964" y="3602990"/>
                </a:lnTo>
                <a:lnTo>
                  <a:pt x="8267421" y="3607752"/>
                </a:lnTo>
                <a:lnTo>
                  <a:pt x="8264878" y="3612515"/>
                </a:lnTo>
                <a:lnTo>
                  <a:pt x="8262654" y="3617595"/>
                </a:lnTo>
                <a:lnTo>
                  <a:pt x="8260747" y="3622992"/>
                </a:lnTo>
                <a:lnTo>
                  <a:pt x="8258840" y="3628707"/>
                </a:lnTo>
                <a:lnTo>
                  <a:pt x="8257251" y="3633787"/>
                </a:lnTo>
                <a:lnTo>
                  <a:pt x="8256297" y="3638867"/>
                </a:lnTo>
                <a:lnTo>
                  <a:pt x="8255344" y="3644582"/>
                </a:lnTo>
                <a:lnTo>
                  <a:pt x="8254708" y="3650297"/>
                </a:lnTo>
                <a:lnTo>
                  <a:pt x="8254390" y="3655695"/>
                </a:lnTo>
                <a:lnTo>
                  <a:pt x="8254072" y="3661092"/>
                </a:lnTo>
                <a:lnTo>
                  <a:pt x="8254390" y="3666490"/>
                </a:lnTo>
                <a:lnTo>
                  <a:pt x="8254708" y="3672205"/>
                </a:lnTo>
                <a:lnTo>
                  <a:pt x="8255344" y="3677602"/>
                </a:lnTo>
                <a:lnTo>
                  <a:pt x="8256297" y="3683000"/>
                </a:lnTo>
                <a:lnTo>
                  <a:pt x="8257251" y="3688397"/>
                </a:lnTo>
                <a:lnTo>
                  <a:pt x="8258840" y="3693795"/>
                </a:lnTo>
                <a:lnTo>
                  <a:pt x="8260747" y="3699510"/>
                </a:lnTo>
                <a:lnTo>
                  <a:pt x="8262654" y="3704590"/>
                </a:lnTo>
                <a:lnTo>
                  <a:pt x="8264878" y="3709352"/>
                </a:lnTo>
                <a:lnTo>
                  <a:pt x="8267421" y="3714750"/>
                </a:lnTo>
                <a:lnTo>
                  <a:pt x="8269964" y="3719512"/>
                </a:lnTo>
                <a:lnTo>
                  <a:pt x="8273142" y="3724275"/>
                </a:lnTo>
                <a:lnTo>
                  <a:pt x="8276320" y="3729037"/>
                </a:lnTo>
                <a:lnTo>
                  <a:pt x="8280134" y="3733800"/>
                </a:lnTo>
                <a:lnTo>
                  <a:pt x="8283948" y="3738245"/>
                </a:lnTo>
                <a:lnTo>
                  <a:pt x="8288080" y="3742690"/>
                </a:lnTo>
                <a:lnTo>
                  <a:pt x="8291576" y="3745865"/>
                </a:lnTo>
                <a:lnTo>
                  <a:pt x="8295390" y="3749357"/>
                </a:lnTo>
                <a:lnTo>
                  <a:pt x="8303654" y="3755707"/>
                </a:lnTo>
                <a:lnTo>
                  <a:pt x="8311917" y="3760787"/>
                </a:lnTo>
                <a:lnTo>
                  <a:pt x="8320499" y="3765232"/>
                </a:lnTo>
                <a:lnTo>
                  <a:pt x="8329716" y="3769042"/>
                </a:lnTo>
                <a:lnTo>
                  <a:pt x="8338615" y="3771900"/>
                </a:lnTo>
                <a:lnTo>
                  <a:pt x="8348468" y="3774122"/>
                </a:lnTo>
                <a:lnTo>
                  <a:pt x="8357685" y="3775392"/>
                </a:lnTo>
                <a:lnTo>
                  <a:pt x="8367538" y="3776027"/>
                </a:lnTo>
                <a:lnTo>
                  <a:pt x="8376755" y="3775710"/>
                </a:lnTo>
                <a:lnTo>
                  <a:pt x="8386608" y="3775075"/>
                </a:lnTo>
                <a:lnTo>
                  <a:pt x="8395825" y="3773170"/>
                </a:lnTo>
                <a:lnTo>
                  <a:pt x="8405042" y="3770630"/>
                </a:lnTo>
                <a:lnTo>
                  <a:pt x="8414577" y="3766820"/>
                </a:lnTo>
                <a:lnTo>
                  <a:pt x="8423476" y="3762692"/>
                </a:lnTo>
                <a:lnTo>
                  <a:pt x="8431740" y="3757930"/>
                </a:lnTo>
                <a:lnTo>
                  <a:pt x="9147326" y="3037501"/>
                </a:lnTo>
                <a:lnTo>
                  <a:pt x="9147326" y="6857999"/>
                </a:lnTo>
                <a:lnTo>
                  <a:pt x="460220" y="6857999"/>
                </a:lnTo>
                <a:lnTo>
                  <a:pt x="2028398" y="5291772"/>
                </a:lnTo>
                <a:lnTo>
                  <a:pt x="2032530" y="5287644"/>
                </a:lnTo>
                <a:lnTo>
                  <a:pt x="2036026" y="5283199"/>
                </a:lnTo>
                <a:lnTo>
                  <a:pt x="2039840" y="5278437"/>
                </a:lnTo>
                <a:lnTo>
                  <a:pt x="2043336" y="5273992"/>
                </a:lnTo>
                <a:lnTo>
                  <a:pt x="2046196" y="5268912"/>
                </a:lnTo>
                <a:lnTo>
                  <a:pt x="2048739" y="5263832"/>
                </a:lnTo>
                <a:lnTo>
                  <a:pt x="2051600" y="5259069"/>
                </a:lnTo>
                <a:lnTo>
                  <a:pt x="2053824" y="5253672"/>
                </a:lnTo>
                <a:lnTo>
                  <a:pt x="2055731" y="5248592"/>
                </a:lnTo>
                <a:lnTo>
                  <a:pt x="2057321" y="5243194"/>
                </a:lnTo>
                <a:lnTo>
                  <a:pt x="2058910" y="5237797"/>
                </a:lnTo>
                <a:lnTo>
                  <a:pt x="2060181" y="5232399"/>
                </a:lnTo>
                <a:lnTo>
                  <a:pt x="2060817" y="5227002"/>
                </a:lnTo>
                <a:lnTo>
                  <a:pt x="2061452" y="5221287"/>
                </a:lnTo>
                <a:lnTo>
                  <a:pt x="2061770" y="5216207"/>
                </a:lnTo>
                <a:lnTo>
                  <a:pt x="2062406" y="5210492"/>
                </a:lnTo>
                <a:lnTo>
                  <a:pt x="2061770" y="5204777"/>
                </a:lnTo>
                <a:lnTo>
                  <a:pt x="2061452" y="5199379"/>
                </a:lnTo>
                <a:lnTo>
                  <a:pt x="2060817" y="5193664"/>
                </a:lnTo>
                <a:lnTo>
                  <a:pt x="2060181" y="5188584"/>
                </a:lnTo>
                <a:lnTo>
                  <a:pt x="2058910" y="5182869"/>
                </a:lnTo>
                <a:lnTo>
                  <a:pt x="2057321" y="5177789"/>
                </a:lnTo>
                <a:lnTo>
                  <a:pt x="2055731" y="5172392"/>
                </a:lnTo>
                <a:lnTo>
                  <a:pt x="2053824" y="5167312"/>
                </a:lnTo>
                <a:lnTo>
                  <a:pt x="2051600" y="5161914"/>
                </a:lnTo>
                <a:lnTo>
                  <a:pt x="2048739" y="5156834"/>
                </a:lnTo>
                <a:lnTo>
                  <a:pt x="2046196" y="5152072"/>
                </a:lnTo>
                <a:lnTo>
                  <a:pt x="2043336" y="5146992"/>
                </a:lnTo>
                <a:lnTo>
                  <a:pt x="2039840" y="5142230"/>
                </a:lnTo>
                <a:lnTo>
                  <a:pt x="2036026" y="5137785"/>
                </a:lnTo>
                <a:lnTo>
                  <a:pt x="2032530" y="5133340"/>
                </a:lnTo>
                <a:lnTo>
                  <a:pt x="2028398" y="5129212"/>
                </a:lnTo>
                <a:lnTo>
                  <a:pt x="2024266" y="5125085"/>
                </a:lnTo>
                <a:lnTo>
                  <a:pt x="2019816" y="5120957"/>
                </a:lnTo>
                <a:lnTo>
                  <a:pt x="2015049" y="5117782"/>
                </a:lnTo>
                <a:lnTo>
                  <a:pt x="2010281" y="5114290"/>
                </a:lnTo>
                <a:lnTo>
                  <a:pt x="2005514" y="5111432"/>
                </a:lnTo>
                <a:lnTo>
                  <a:pt x="2000429" y="5108257"/>
                </a:lnTo>
                <a:lnTo>
                  <a:pt x="1995661" y="5106035"/>
                </a:lnTo>
                <a:lnTo>
                  <a:pt x="1990258" y="5103812"/>
                </a:lnTo>
                <a:lnTo>
                  <a:pt x="1985173" y="5101590"/>
                </a:lnTo>
                <a:lnTo>
                  <a:pt x="1979770" y="5100320"/>
                </a:lnTo>
                <a:lnTo>
                  <a:pt x="1974367" y="5098732"/>
                </a:lnTo>
                <a:lnTo>
                  <a:pt x="1968964" y="5097462"/>
                </a:lnTo>
                <a:lnTo>
                  <a:pt x="1963560" y="5096510"/>
                </a:lnTo>
                <a:lnTo>
                  <a:pt x="1958157" y="5095557"/>
                </a:lnTo>
                <a:lnTo>
                  <a:pt x="1952754" y="5095240"/>
                </a:lnTo>
                <a:lnTo>
                  <a:pt x="1947033" y="5095240"/>
                </a:lnTo>
                <a:lnTo>
                  <a:pt x="1941312" y="5095240"/>
                </a:lnTo>
                <a:lnTo>
                  <a:pt x="1935909" y="5095557"/>
                </a:lnTo>
                <a:lnTo>
                  <a:pt x="1930506" y="5096510"/>
                </a:lnTo>
                <a:lnTo>
                  <a:pt x="1925103" y="5097462"/>
                </a:lnTo>
                <a:lnTo>
                  <a:pt x="1919382" y="5098732"/>
                </a:lnTo>
                <a:lnTo>
                  <a:pt x="1914297" y="5100320"/>
                </a:lnTo>
                <a:lnTo>
                  <a:pt x="1908894" y="5101590"/>
                </a:lnTo>
                <a:lnTo>
                  <a:pt x="1903808" y="5103812"/>
                </a:lnTo>
                <a:lnTo>
                  <a:pt x="1898405" y="5106035"/>
                </a:lnTo>
                <a:lnTo>
                  <a:pt x="1893320" y="5108257"/>
                </a:lnTo>
                <a:lnTo>
                  <a:pt x="1888552" y="5111432"/>
                </a:lnTo>
                <a:lnTo>
                  <a:pt x="1883467" y="5114290"/>
                </a:lnTo>
                <a:lnTo>
                  <a:pt x="1878700" y="5117782"/>
                </a:lnTo>
                <a:lnTo>
                  <a:pt x="1874250" y="5120957"/>
                </a:lnTo>
                <a:lnTo>
                  <a:pt x="1869800" y="5125085"/>
                </a:lnTo>
                <a:lnTo>
                  <a:pt x="1865668" y="5129212"/>
                </a:lnTo>
                <a:lnTo>
                  <a:pt x="1760149" y="5234304"/>
                </a:lnTo>
                <a:lnTo>
                  <a:pt x="1755699" y="5238432"/>
                </a:lnTo>
                <a:lnTo>
                  <a:pt x="1751249" y="5242559"/>
                </a:lnTo>
                <a:lnTo>
                  <a:pt x="1746799" y="5245734"/>
                </a:lnTo>
                <a:lnTo>
                  <a:pt x="1741714" y="5249227"/>
                </a:lnTo>
                <a:lnTo>
                  <a:pt x="1736947" y="5252084"/>
                </a:lnTo>
                <a:lnTo>
                  <a:pt x="1732179" y="5255259"/>
                </a:lnTo>
                <a:lnTo>
                  <a:pt x="1726776" y="5257482"/>
                </a:lnTo>
                <a:lnTo>
                  <a:pt x="1722009" y="5259704"/>
                </a:lnTo>
                <a:lnTo>
                  <a:pt x="1716288" y="5261927"/>
                </a:lnTo>
                <a:lnTo>
                  <a:pt x="1711202" y="5263514"/>
                </a:lnTo>
                <a:lnTo>
                  <a:pt x="1706117" y="5264784"/>
                </a:lnTo>
                <a:lnTo>
                  <a:pt x="1700396" y="5266054"/>
                </a:lnTo>
                <a:lnTo>
                  <a:pt x="1695311" y="5267007"/>
                </a:lnTo>
                <a:lnTo>
                  <a:pt x="1689590" y="5267642"/>
                </a:lnTo>
                <a:lnTo>
                  <a:pt x="1683869" y="5268277"/>
                </a:lnTo>
                <a:lnTo>
                  <a:pt x="1678466" y="5268277"/>
                </a:lnTo>
                <a:lnTo>
                  <a:pt x="1673063" y="5268277"/>
                </a:lnTo>
                <a:lnTo>
                  <a:pt x="1667660" y="5267642"/>
                </a:lnTo>
                <a:lnTo>
                  <a:pt x="1661939" y="5267007"/>
                </a:lnTo>
                <a:lnTo>
                  <a:pt x="1656218" y="5266054"/>
                </a:lnTo>
                <a:lnTo>
                  <a:pt x="1651132" y="5264784"/>
                </a:lnTo>
                <a:lnTo>
                  <a:pt x="1645412" y="5263514"/>
                </a:lnTo>
                <a:lnTo>
                  <a:pt x="1640326" y="5261927"/>
                </a:lnTo>
                <a:lnTo>
                  <a:pt x="1635241" y="5259704"/>
                </a:lnTo>
                <a:lnTo>
                  <a:pt x="1629838" y="5257482"/>
                </a:lnTo>
                <a:lnTo>
                  <a:pt x="1625070" y="5255259"/>
                </a:lnTo>
                <a:lnTo>
                  <a:pt x="1619667" y="5252084"/>
                </a:lnTo>
                <a:lnTo>
                  <a:pt x="1614900" y="5249227"/>
                </a:lnTo>
                <a:lnTo>
                  <a:pt x="1610450" y="5245734"/>
                </a:lnTo>
                <a:lnTo>
                  <a:pt x="1605683" y="5242559"/>
                </a:lnTo>
                <a:lnTo>
                  <a:pt x="1601551" y="5238432"/>
                </a:lnTo>
                <a:lnTo>
                  <a:pt x="1597101" y="5234304"/>
                </a:lnTo>
                <a:lnTo>
                  <a:pt x="1592969" y="5230177"/>
                </a:lnTo>
                <a:lnTo>
                  <a:pt x="1589155" y="5225732"/>
                </a:lnTo>
                <a:lnTo>
                  <a:pt x="1585342" y="5221287"/>
                </a:lnTo>
                <a:lnTo>
                  <a:pt x="1582163" y="5216524"/>
                </a:lnTo>
                <a:lnTo>
                  <a:pt x="1578985" y="5211444"/>
                </a:lnTo>
                <a:lnTo>
                  <a:pt x="1576442" y="5206682"/>
                </a:lnTo>
                <a:lnTo>
                  <a:pt x="1573900" y="5201602"/>
                </a:lnTo>
                <a:lnTo>
                  <a:pt x="1571675" y="5196204"/>
                </a:lnTo>
                <a:lnTo>
                  <a:pt x="1569768" y="5191124"/>
                </a:lnTo>
                <a:lnTo>
                  <a:pt x="1567861" y="5186044"/>
                </a:lnTo>
                <a:lnTo>
                  <a:pt x="1566589" y="5180647"/>
                </a:lnTo>
                <a:lnTo>
                  <a:pt x="1565318" y="5174932"/>
                </a:lnTo>
                <a:lnTo>
                  <a:pt x="1564682" y="5169534"/>
                </a:lnTo>
                <a:lnTo>
                  <a:pt x="1563729" y="5164137"/>
                </a:lnTo>
                <a:lnTo>
                  <a:pt x="1563411" y="5158739"/>
                </a:lnTo>
                <a:lnTo>
                  <a:pt x="1563411" y="5153024"/>
                </a:lnTo>
                <a:lnTo>
                  <a:pt x="1563411" y="5147627"/>
                </a:lnTo>
                <a:lnTo>
                  <a:pt x="1563729" y="5142230"/>
                </a:lnTo>
                <a:lnTo>
                  <a:pt x="1564682" y="5136832"/>
                </a:lnTo>
                <a:lnTo>
                  <a:pt x="1565318" y="5131117"/>
                </a:lnTo>
                <a:lnTo>
                  <a:pt x="1566589" y="5126037"/>
                </a:lnTo>
                <a:lnTo>
                  <a:pt x="1567861" y="5120322"/>
                </a:lnTo>
                <a:lnTo>
                  <a:pt x="1569768" y="5115242"/>
                </a:lnTo>
                <a:lnTo>
                  <a:pt x="1571675" y="5109845"/>
                </a:lnTo>
                <a:lnTo>
                  <a:pt x="1573900" y="5104765"/>
                </a:lnTo>
                <a:lnTo>
                  <a:pt x="1576442" y="5099685"/>
                </a:lnTo>
                <a:lnTo>
                  <a:pt x="1578985" y="5094605"/>
                </a:lnTo>
                <a:lnTo>
                  <a:pt x="1582163" y="5089842"/>
                </a:lnTo>
                <a:lnTo>
                  <a:pt x="1585342" y="5085397"/>
                </a:lnTo>
                <a:lnTo>
                  <a:pt x="1589155" y="5080317"/>
                </a:lnTo>
                <a:lnTo>
                  <a:pt x="1592969" y="5075872"/>
                </a:lnTo>
                <a:lnTo>
                  <a:pt x="1597101" y="5071745"/>
                </a:lnTo>
                <a:lnTo>
                  <a:pt x="2266136" y="4403725"/>
                </a:lnTo>
                <a:lnTo>
                  <a:pt x="2270267" y="4399280"/>
                </a:lnTo>
                <a:lnTo>
                  <a:pt x="2273764" y="4394835"/>
                </a:lnTo>
                <a:lnTo>
                  <a:pt x="2277578" y="4390390"/>
                </a:lnTo>
                <a:lnTo>
                  <a:pt x="2281074" y="4385310"/>
                </a:lnTo>
                <a:lnTo>
                  <a:pt x="2283934" y="4380547"/>
                </a:lnTo>
                <a:lnTo>
                  <a:pt x="2286477" y="4375785"/>
                </a:lnTo>
                <a:lnTo>
                  <a:pt x="2289019" y="4371022"/>
                </a:lnTo>
                <a:lnTo>
                  <a:pt x="2291244" y="4365625"/>
                </a:lnTo>
                <a:lnTo>
                  <a:pt x="2293151" y="4360545"/>
                </a:lnTo>
                <a:lnTo>
                  <a:pt x="2295058" y="4354830"/>
                </a:lnTo>
                <a:lnTo>
                  <a:pt x="2296647" y="4349750"/>
                </a:lnTo>
                <a:lnTo>
                  <a:pt x="2297601" y="4344352"/>
                </a:lnTo>
                <a:lnTo>
                  <a:pt x="2298554" y="4338955"/>
                </a:lnTo>
                <a:lnTo>
                  <a:pt x="2299190" y="4333240"/>
                </a:lnTo>
                <a:lnTo>
                  <a:pt x="2299508" y="4327525"/>
                </a:lnTo>
                <a:lnTo>
                  <a:pt x="2299508" y="4322445"/>
                </a:lnTo>
                <a:lnTo>
                  <a:pt x="2299508" y="4316730"/>
                </a:lnTo>
                <a:lnTo>
                  <a:pt x="2299190" y="4311332"/>
                </a:lnTo>
                <a:lnTo>
                  <a:pt x="2298554" y="4305617"/>
                </a:lnTo>
                <a:lnTo>
                  <a:pt x="2297601" y="4300537"/>
                </a:lnTo>
                <a:lnTo>
                  <a:pt x="2296647" y="4294822"/>
                </a:lnTo>
                <a:lnTo>
                  <a:pt x="2295058" y="4289742"/>
                </a:lnTo>
                <a:lnTo>
                  <a:pt x="2293151" y="4284027"/>
                </a:lnTo>
                <a:lnTo>
                  <a:pt x="2291244" y="4278947"/>
                </a:lnTo>
                <a:lnTo>
                  <a:pt x="2289019" y="4273867"/>
                </a:lnTo>
                <a:lnTo>
                  <a:pt x="2286477" y="4268787"/>
                </a:lnTo>
                <a:lnTo>
                  <a:pt x="2283934" y="4264025"/>
                </a:lnTo>
                <a:lnTo>
                  <a:pt x="2281074" y="4258945"/>
                </a:lnTo>
                <a:lnTo>
                  <a:pt x="2277578" y="4254182"/>
                </a:lnTo>
                <a:lnTo>
                  <a:pt x="2273764" y="4249737"/>
                </a:lnTo>
                <a:lnTo>
                  <a:pt x="2270267" y="4245292"/>
                </a:lnTo>
                <a:lnTo>
                  <a:pt x="2266136" y="4240847"/>
                </a:lnTo>
                <a:lnTo>
                  <a:pt x="2262004" y="4236720"/>
                </a:lnTo>
                <a:lnTo>
                  <a:pt x="2257554" y="4232910"/>
                </a:lnTo>
                <a:lnTo>
                  <a:pt x="2252469" y="4229735"/>
                </a:lnTo>
                <a:lnTo>
                  <a:pt x="2248019" y="4226242"/>
                </a:lnTo>
                <a:lnTo>
                  <a:pt x="2243252" y="4223385"/>
                </a:lnTo>
                <a:lnTo>
                  <a:pt x="2238166" y="4220210"/>
                </a:lnTo>
                <a:lnTo>
                  <a:pt x="2233081" y="4217670"/>
                </a:lnTo>
                <a:lnTo>
                  <a:pt x="2227996" y="4215447"/>
                </a:lnTo>
                <a:lnTo>
                  <a:pt x="2222593" y="4213542"/>
                </a:lnTo>
                <a:lnTo>
                  <a:pt x="2217507" y="4212272"/>
                </a:lnTo>
                <a:lnTo>
                  <a:pt x="2211787" y="4210685"/>
                </a:lnTo>
                <a:lnTo>
                  <a:pt x="2206701" y="4209097"/>
                </a:lnTo>
                <a:lnTo>
                  <a:pt x="2200980" y="4208462"/>
                </a:lnTo>
                <a:lnTo>
                  <a:pt x="2195577" y="4207510"/>
                </a:lnTo>
                <a:lnTo>
                  <a:pt x="2190174" y="4207192"/>
                </a:lnTo>
                <a:lnTo>
                  <a:pt x="2184771" y="4207192"/>
                </a:lnTo>
                <a:lnTo>
                  <a:pt x="2179050" y="4207192"/>
                </a:lnTo>
                <a:lnTo>
                  <a:pt x="2173329" y="4207510"/>
                </a:lnTo>
                <a:lnTo>
                  <a:pt x="2167926" y="4208462"/>
                </a:lnTo>
                <a:lnTo>
                  <a:pt x="2162523" y="4209097"/>
                </a:lnTo>
                <a:lnTo>
                  <a:pt x="2157120" y="4210685"/>
                </a:lnTo>
                <a:lnTo>
                  <a:pt x="2151716" y="4212272"/>
                </a:lnTo>
                <a:lnTo>
                  <a:pt x="2146631" y="4213542"/>
                </a:lnTo>
                <a:lnTo>
                  <a:pt x="2141546" y="4215447"/>
                </a:lnTo>
                <a:lnTo>
                  <a:pt x="2136143" y="4217670"/>
                </a:lnTo>
                <a:lnTo>
                  <a:pt x="2131057" y="4220210"/>
                </a:lnTo>
                <a:lnTo>
                  <a:pt x="2125972" y="4223385"/>
                </a:lnTo>
                <a:lnTo>
                  <a:pt x="2121205" y="4226242"/>
                </a:lnTo>
                <a:lnTo>
                  <a:pt x="2116437" y="4229735"/>
                </a:lnTo>
                <a:lnTo>
                  <a:pt x="2111988" y="4232910"/>
                </a:lnTo>
                <a:lnTo>
                  <a:pt x="2107538" y="4236720"/>
                </a:lnTo>
                <a:lnTo>
                  <a:pt x="2103088" y="4240847"/>
                </a:lnTo>
                <a:lnTo>
                  <a:pt x="2015049" y="4329112"/>
                </a:lnTo>
                <a:lnTo>
                  <a:pt x="1915250" y="4428172"/>
                </a:lnTo>
                <a:lnTo>
                  <a:pt x="1911118" y="4432300"/>
                </a:lnTo>
                <a:lnTo>
                  <a:pt x="1906668" y="4436110"/>
                </a:lnTo>
                <a:lnTo>
                  <a:pt x="1902219" y="4439920"/>
                </a:lnTo>
                <a:lnTo>
                  <a:pt x="1897452" y="4443095"/>
                </a:lnTo>
                <a:lnTo>
                  <a:pt x="1892684" y="4446270"/>
                </a:lnTo>
                <a:lnTo>
                  <a:pt x="1887599" y="4448810"/>
                </a:lnTo>
                <a:lnTo>
                  <a:pt x="1882514" y="4451350"/>
                </a:lnTo>
                <a:lnTo>
                  <a:pt x="1877110" y="4453572"/>
                </a:lnTo>
                <a:lnTo>
                  <a:pt x="1872025" y="4455477"/>
                </a:lnTo>
                <a:lnTo>
                  <a:pt x="1866940" y="4457382"/>
                </a:lnTo>
                <a:lnTo>
                  <a:pt x="1861536" y="4458970"/>
                </a:lnTo>
                <a:lnTo>
                  <a:pt x="1855815" y="4459922"/>
                </a:lnTo>
                <a:lnTo>
                  <a:pt x="1850412" y="4460557"/>
                </a:lnTo>
                <a:lnTo>
                  <a:pt x="1845009" y="4461510"/>
                </a:lnTo>
                <a:lnTo>
                  <a:pt x="1839606" y="4461827"/>
                </a:lnTo>
                <a:lnTo>
                  <a:pt x="1833885" y="4462145"/>
                </a:lnTo>
                <a:lnTo>
                  <a:pt x="1828482" y="4461827"/>
                </a:lnTo>
                <a:lnTo>
                  <a:pt x="1823079" y="4461510"/>
                </a:lnTo>
                <a:lnTo>
                  <a:pt x="1817676" y="4460557"/>
                </a:lnTo>
                <a:lnTo>
                  <a:pt x="1811955" y="4459922"/>
                </a:lnTo>
                <a:lnTo>
                  <a:pt x="1806870" y="4458970"/>
                </a:lnTo>
                <a:lnTo>
                  <a:pt x="1801149" y="4457382"/>
                </a:lnTo>
                <a:lnTo>
                  <a:pt x="1795745" y="4455477"/>
                </a:lnTo>
                <a:lnTo>
                  <a:pt x="1790660" y="4453572"/>
                </a:lnTo>
                <a:lnTo>
                  <a:pt x="1785575" y="4451350"/>
                </a:lnTo>
                <a:lnTo>
                  <a:pt x="1780490" y="4448810"/>
                </a:lnTo>
                <a:lnTo>
                  <a:pt x="1775404" y="4446270"/>
                </a:lnTo>
                <a:lnTo>
                  <a:pt x="1770637" y="4443095"/>
                </a:lnTo>
                <a:lnTo>
                  <a:pt x="1766187" y="4439920"/>
                </a:lnTo>
                <a:lnTo>
                  <a:pt x="1761102" y="4436110"/>
                </a:lnTo>
                <a:lnTo>
                  <a:pt x="1756652" y="4432300"/>
                </a:lnTo>
                <a:lnTo>
                  <a:pt x="1752520" y="4428172"/>
                </a:lnTo>
                <a:lnTo>
                  <a:pt x="1746164" y="4421187"/>
                </a:lnTo>
                <a:lnTo>
                  <a:pt x="1740443" y="4414202"/>
                </a:lnTo>
                <a:lnTo>
                  <a:pt x="1735358" y="4406265"/>
                </a:lnTo>
                <a:lnTo>
                  <a:pt x="1730908" y="4398327"/>
                </a:lnTo>
                <a:lnTo>
                  <a:pt x="1727094" y="4389755"/>
                </a:lnTo>
                <a:lnTo>
                  <a:pt x="1724234" y="4381817"/>
                </a:lnTo>
                <a:lnTo>
                  <a:pt x="1722009" y="4373245"/>
                </a:lnTo>
                <a:lnTo>
                  <a:pt x="1720420" y="4364037"/>
                </a:lnTo>
                <a:lnTo>
                  <a:pt x="1719466" y="4355147"/>
                </a:lnTo>
                <a:lnTo>
                  <a:pt x="1719148" y="4346575"/>
                </a:lnTo>
                <a:lnTo>
                  <a:pt x="1719784" y="4337685"/>
                </a:lnTo>
                <a:lnTo>
                  <a:pt x="1721055" y="4328795"/>
                </a:lnTo>
                <a:lnTo>
                  <a:pt x="1722326" y="4320222"/>
                </a:lnTo>
                <a:lnTo>
                  <a:pt x="1724869" y="4311332"/>
                </a:lnTo>
                <a:lnTo>
                  <a:pt x="1728048" y="4303077"/>
                </a:lnTo>
                <a:lnTo>
                  <a:pt x="1732179" y="4294822"/>
                </a:lnTo>
                <a:lnTo>
                  <a:pt x="2001382" y="4025900"/>
                </a:lnTo>
                <a:lnTo>
                  <a:pt x="2005196" y="4021455"/>
                </a:lnTo>
                <a:lnTo>
                  <a:pt x="2009328" y="4017010"/>
                </a:lnTo>
                <a:lnTo>
                  <a:pt x="2012824" y="4012247"/>
                </a:lnTo>
                <a:lnTo>
                  <a:pt x="2016002" y="4007485"/>
                </a:lnTo>
                <a:lnTo>
                  <a:pt x="2018863" y="4002722"/>
                </a:lnTo>
                <a:lnTo>
                  <a:pt x="2022041" y="3997960"/>
                </a:lnTo>
                <a:lnTo>
                  <a:pt x="2024266" y="3992880"/>
                </a:lnTo>
                <a:lnTo>
                  <a:pt x="2026491" y="3987800"/>
                </a:lnTo>
                <a:lnTo>
                  <a:pt x="2028716" y="3982720"/>
                </a:lnTo>
                <a:lnTo>
                  <a:pt x="2030305" y="3977005"/>
                </a:lnTo>
                <a:lnTo>
                  <a:pt x="2031576" y="3971925"/>
                </a:lnTo>
                <a:lnTo>
                  <a:pt x="2032848" y="3966527"/>
                </a:lnTo>
                <a:lnTo>
                  <a:pt x="2033801" y="3960812"/>
                </a:lnTo>
                <a:lnTo>
                  <a:pt x="2034754" y="3955415"/>
                </a:lnTo>
                <a:lnTo>
                  <a:pt x="2035072" y="3949700"/>
                </a:lnTo>
                <a:lnTo>
                  <a:pt x="2035072" y="3944620"/>
                </a:lnTo>
                <a:lnTo>
                  <a:pt x="2035072" y="3938905"/>
                </a:lnTo>
                <a:lnTo>
                  <a:pt x="2034754" y="3933507"/>
                </a:lnTo>
                <a:lnTo>
                  <a:pt x="2033801" y="3927792"/>
                </a:lnTo>
                <a:lnTo>
                  <a:pt x="2032848" y="3922712"/>
                </a:lnTo>
                <a:lnTo>
                  <a:pt x="2031576" y="3916997"/>
                </a:lnTo>
                <a:lnTo>
                  <a:pt x="2030305" y="3911917"/>
                </a:lnTo>
                <a:lnTo>
                  <a:pt x="2028716" y="3906202"/>
                </a:lnTo>
                <a:lnTo>
                  <a:pt x="2026491" y="3901122"/>
                </a:lnTo>
                <a:lnTo>
                  <a:pt x="2024266" y="3896042"/>
                </a:lnTo>
                <a:lnTo>
                  <a:pt x="2022041" y="3890962"/>
                </a:lnTo>
                <a:lnTo>
                  <a:pt x="2018863" y="3886200"/>
                </a:lnTo>
                <a:lnTo>
                  <a:pt x="2016002" y="3881120"/>
                </a:lnTo>
                <a:lnTo>
                  <a:pt x="2012824" y="3876357"/>
                </a:lnTo>
                <a:lnTo>
                  <a:pt x="2009328" y="3871912"/>
                </a:lnTo>
                <a:lnTo>
                  <a:pt x="2005196" y="3867467"/>
                </a:lnTo>
                <a:lnTo>
                  <a:pt x="2001382" y="3863022"/>
                </a:lnTo>
                <a:lnTo>
                  <a:pt x="1996933" y="3858895"/>
                </a:lnTo>
                <a:lnTo>
                  <a:pt x="1992483" y="3855085"/>
                </a:lnTo>
                <a:lnTo>
                  <a:pt x="1988033" y="3851910"/>
                </a:lnTo>
                <a:lnTo>
                  <a:pt x="1983266" y="3848417"/>
                </a:lnTo>
                <a:lnTo>
                  <a:pt x="1978499" y="3845560"/>
                </a:lnTo>
                <a:lnTo>
                  <a:pt x="1973413" y="3842385"/>
                </a:lnTo>
                <a:lnTo>
                  <a:pt x="1968328" y="3839845"/>
                </a:lnTo>
                <a:lnTo>
                  <a:pt x="1962925" y="3837622"/>
                </a:lnTo>
                <a:lnTo>
                  <a:pt x="1957840" y="3835717"/>
                </a:lnTo>
                <a:lnTo>
                  <a:pt x="1952754" y="3834130"/>
                </a:lnTo>
                <a:lnTo>
                  <a:pt x="1947351" y="3832860"/>
                </a:lnTo>
                <a:lnTo>
                  <a:pt x="1941630" y="3831272"/>
                </a:lnTo>
                <a:lnTo>
                  <a:pt x="1936545" y="3830637"/>
                </a:lnTo>
                <a:lnTo>
                  <a:pt x="1930824" y="3829685"/>
                </a:lnTo>
                <a:lnTo>
                  <a:pt x="1925420" y="3829367"/>
                </a:lnTo>
                <a:lnTo>
                  <a:pt x="1919700" y="3829367"/>
                </a:lnTo>
                <a:lnTo>
                  <a:pt x="1914297" y="3829367"/>
                </a:lnTo>
                <a:lnTo>
                  <a:pt x="1908894" y="3829685"/>
                </a:lnTo>
                <a:lnTo>
                  <a:pt x="1903490" y="3830637"/>
                </a:lnTo>
                <a:lnTo>
                  <a:pt x="1897769" y="3831272"/>
                </a:lnTo>
                <a:lnTo>
                  <a:pt x="1892684" y="3832860"/>
                </a:lnTo>
                <a:lnTo>
                  <a:pt x="1886963" y="3834130"/>
                </a:lnTo>
                <a:lnTo>
                  <a:pt x="1881560" y="3835717"/>
                </a:lnTo>
                <a:lnTo>
                  <a:pt x="1876475" y="3837622"/>
                </a:lnTo>
                <a:lnTo>
                  <a:pt x="1871389" y="3839845"/>
                </a:lnTo>
                <a:lnTo>
                  <a:pt x="1866304" y="3842385"/>
                </a:lnTo>
                <a:lnTo>
                  <a:pt x="1861219" y="3845560"/>
                </a:lnTo>
                <a:lnTo>
                  <a:pt x="1856451" y="3848417"/>
                </a:lnTo>
                <a:lnTo>
                  <a:pt x="1852002" y="3851910"/>
                </a:lnTo>
                <a:lnTo>
                  <a:pt x="1846916" y="3855085"/>
                </a:lnTo>
                <a:lnTo>
                  <a:pt x="1842467" y="3858895"/>
                </a:lnTo>
                <a:lnTo>
                  <a:pt x="1838335" y="3863022"/>
                </a:lnTo>
                <a:lnTo>
                  <a:pt x="1271960" y="4428807"/>
                </a:lnTo>
                <a:lnTo>
                  <a:pt x="1267828" y="4432617"/>
                </a:lnTo>
                <a:lnTo>
                  <a:pt x="1263378" y="4436427"/>
                </a:lnTo>
                <a:lnTo>
                  <a:pt x="1258929" y="4440237"/>
                </a:lnTo>
                <a:lnTo>
                  <a:pt x="1254161" y="4443095"/>
                </a:lnTo>
                <a:lnTo>
                  <a:pt x="1249394" y="4446587"/>
                </a:lnTo>
                <a:lnTo>
                  <a:pt x="1244309" y="4449127"/>
                </a:lnTo>
                <a:lnTo>
                  <a:pt x="1239223" y="4451667"/>
                </a:lnTo>
                <a:lnTo>
                  <a:pt x="1234138" y="4453890"/>
                </a:lnTo>
                <a:lnTo>
                  <a:pt x="1228735" y="4455795"/>
                </a:lnTo>
                <a:lnTo>
                  <a:pt x="1223650" y="4457700"/>
                </a:lnTo>
                <a:lnTo>
                  <a:pt x="1218246" y="4458970"/>
                </a:lnTo>
                <a:lnTo>
                  <a:pt x="1212844" y="4460240"/>
                </a:lnTo>
                <a:lnTo>
                  <a:pt x="1207123" y="4461192"/>
                </a:lnTo>
                <a:lnTo>
                  <a:pt x="1202037" y="4461827"/>
                </a:lnTo>
                <a:lnTo>
                  <a:pt x="1196316" y="4462145"/>
                </a:lnTo>
                <a:lnTo>
                  <a:pt x="1190595" y="4462145"/>
                </a:lnTo>
                <a:lnTo>
                  <a:pt x="1185192" y="4462145"/>
                </a:lnTo>
                <a:lnTo>
                  <a:pt x="1179471" y="4461827"/>
                </a:lnTo>
                <a:lnTo>
                  <a:pt x="1174386" y="4461192"/>
                </a:lnTo>
                <a:lnTo>
                  <a:pt x="1168665" y="4460240"/>
                </a:lnTo>
                <a:lnTo>
                  <a:pt x="1163579" y="4458970"/>
                </a:lnTo>
                <a:lnTo>
                  <a:pt x="1157859" y="4457700"/>
                </a:lnTo>
                <a:lnTo>
                  <a:pt x="1152773" y="4455795"/>
                </a:lnTo>
                <a:lnTo>
                  <a:pt x="1147370" y="4453890"/>
                </a:lnTo>
                <a:lnTo>
                  <a:pt x="1142285" y="4451667"/>
                </a:lnTo>
                <a:lnTo>
                  <a:pt x="1136882" y="4449127"/>
                </a:lnTo>
                <a:lnTo>
                  <a:pt x="1132114" y="4446587"/>
                </a:lnTo>
                <a:lnTo>
                  <a:pt x="1127347" y="4443095"/>
                </a:lnTo>
                <a:lnTo>
                  <a:pt x="1122580" y="4440237"/>
                </a:lnTo>
                <a:lnTo>
                  <a:pt x="1117812" y="4436427"/>
                </a:lnTo>
                <a:lnTo>
                  <a:pt x="1113362" y="4432617"/>
                </a:lnTo>
                <a:lnTo>
                  <a:pt x="1109230" y="4428807"/>
                </a:lnTo>
                <a:lnTo>
                  <a:pt x="1105416" y="4424045"/>
                </a:lnTo>
                <a:lnTo>
                  <a:pt x="1101603" y="4419600"/>
                </a:lnTo>
                <a:lnTo>
                  <a:pt x="1097789" y="4415155"/>
                </a:lnTo>
                <a:lnTo>
                  <a:pt x="1094610" y="4410392"/>
                </a:lnTo>
                <a:lnTo>
                  <a:pt x="1091432" y="4405630"/>
                </a:lnTo>
                <a:lnTo>
                  <a:pt x="1088889" y="4400550"/>
                </a:lnTo>
                <a:lnTo>
                  <a:pt x="1086347" y="4395787"/>
                </a:lnTo>
                <a:lnTo>
                  <a:pt x="1084122" y="4390707"/>
                </a:lnTo>
                <a:lnTo>
                  <a:pt x="1082215" y="4385310"/>
                </a:lnTo>
                <a:lnTo>
                  <a:pt x="1080308" y="4379912"/>
                </a:lnTo>
                <a:lnTo>
                  <a:pt x="1078719" y="4374515"/>
                </a:lnTo>
                <a:lnTo>
                  <a:pt x="1077765" y="4369435"/>
                </a:lnTo>
                <a:lnTo>
                  <a:pt x="1076494" y="4363720"/>
                </a:lnTo>
                <a:lnTo>
                  <a:pt x="1076176" y="4358322"/>
                </a:lnTo>
                <a:lnTo>
                  <a:pt x="1075858" y="4352607"/>
                </a:lnTo>
                <a:lnTo>
                  <a:pt x="1075540" y="4347527"/>
                </a:lnTo>
                <a:lnTo>
                  <a:pt x="1075858" y="4341812"/>
                </a:lnTo>
                <a:lnTo>
                  <a:pt x="1076176" y="4336097"/>
                </a:lnTo>
                <a:lnTo>
                  <a:pt x="1076494" y="4330700"/>
                </a:lnTo>
                <a:lnTo>
                  <a:pt x="1077765" y="4325302"/>
                </a:lnTo>
                <a:lnTo>
                  <a:pt x="1078719" y="4319905"/>
                </a:lnTo>
                <a:lnTo>
                  <a:pt x="1080308" y="4314507"/>
                </a:lnTo>
                <a:lnTo>
                  <a:pt x="1082215" y="4309110"/>
                </a:lnTo>
                <a:lnTo>
                  <a:pt x="1084122" y="4303712"/>
                </a:lnTo>
                <a:lnTo>
                  <a:pt x="1086347" y="4298950"/>
                </a:lnTo>
                <a:lnTo>
                  <a:pt x="1088889" y="4293870"/>
                </a:lnTo>
                <a:lnTo>
                  <a:pt x="1091432" y="4288790"/>
                </a:lnTo>
                <a:lnTo>
                  <a:pt x="1094610" y="4284027"/>
                </a:lnTo>
                <a:lnTo>
                  <a:pt x="1097789" y="4279265"/>
                </a:lnTo>
                <a:lnTo>
                  <a:pt x="1101603" y="4274820"/>
                </a:lnTo>
                <a:lnTo>
                  <a:pt x="1105416" y="4270375"/>
                </a:lnTo>
                <a:lnTo>
                  <a:pt x="1109230" y="4265930"/>
                </a:lnTo>
                <a:lnTo>
                  <a:pt x="2363710" y="3013075"/>
                </a:lnTo>
                <a:lnTo>
                  <a:pt x="2367841" y="3008312"/>
                </a:lnTo>
                <a:lnTo>
                  <a:pt x="2371656" y="3003867"/>
                </a:lnTo>
                <a:lnTo>
                  <a:pt x="2375470" y="2999422"/>
                </a:lnTo>
                <a:lnTo>
                  <a:pt x="2378648" y="2994660"/>
                </a:lnTo>
                <a:lnTo>
                  <a:pt x="2381826" y="2989897"/>
                </a:lnTo>
                <a:lnTo>
                  <a:pt x="2384369" y="2985135"/>
                </a:lnTo>
                <a:lnTo>
                  <a:pt x="2386911" y="2979737"/>
                </a:lnTo>
                <a:lnTo>
                  <a:pt x="2389136" y="2974975"/>
                </a:lnTo>
                <a:lnTo>
                  <a:pt x="2391043" y="2969577"/>
                </a:lnTo>
                <a:lnTo>
                  <a:pt x="2392950" y="2964180"/>
                </a:lnTo>
                <a:lnTo>
                  <a:pt x="2394222" y="2958782"/>
                </a:lnTo>
                <a:lnTo>
                  <a:pt x="2395493" y="2953385"/>
                </a:lnTo>
                <a:lnTo>
                  <a:pt x="2396129" y="2947987"/>
                </a:lnTo>
                <a:lnTo>
                  <a:pt x="2397082" y="2942590"/>
                </a:lnTo>
                <a:lnTo>
                  <a:pt x="2397400" y="2936875"/>
                </a:lnTo>
                <a:lnTo>
                  <a:pt x="2397717" y="2931160"/>
                </a:lnTo>
                <a:lnTo>
                  <a:pt x="2397400" y="2926080"/>
                </a:lnTo>
                <a:lnTo>
                  <a:pt x="2397082" y="2920365"/>
                </a:lnTo>
                <a:lnTo>
                  <a:pt x="2396129" y="2914967"/>
                </a:lnTo>
                <a:lnTo>
                  <a:pt x="2395493" y="2909252"/>
                </a:lnTo>
                <a:lnTo>
                  <a:pt x="2394222" y="2904172"/>
                </a:lnTo>
                <a:lnTo>
                  <a:pt x="2392950" y="2898775"/>
                </a:lnTo>
                <a:lnTo>
                  <a:pt x="2391043" y="2893377"/>
                </a:lnTo>
                <a:lnTo>
                  <a:pt x="2389136" y="2887980"/>
                </a:lnTo>
                <a:lnTo>
                  <a:pt x="2386911" y="2882900"/>
                </a:lnTo>
                <a:lnTo>
                  <a:pt x="2384369" y="2878137"/>
                </a:lnTo>
                <a:lnTo>
                  <a:pt x="2381826" y="2873057"/>
                </a:lnTo>
                <a:lnTo>
                  <a:pt x="2378648" y="2868295"/>
                </a:lnTo>
                <a:lnTo>
                  <a:pt x="2375470" y="2863532"/>
                </a:lnTo>
                <a:lnTo>
                  <a:pt x="2371656" y="2859087"/>
                </a:lnTo>
                <a:lnTo>
                  <a:pt x="2367841" y="2854642"/>
                </a:lnTo>
                <a:lnTo>
                  <a:pt x="2363710" y="2850197"/>
                </a:lnTo>
                <a:lnTo>
                  <a:pt x="2359578" y="2846070"/>
                </a:lnTo>
                <a:lnTo>
                  <a:pt x="2355128" y="2842260"/>
                </a:lnTo>
                <a:lnTo>
                  <a:pt x="2350361" y="2838450"/>
                </a:lnTo>
                <a:lnTo>
                  <a:pt x="2345911" y="2835592"/>
                </a:lnTo>
                <a:lnTo>
                  <a:pt x="2341144" y="2832100"/>
                </a:lnTo>
                <a:lnTo>
                  <a:pt x="2336058" y="2829560"/>
                </a:lnTo>
                <a:lnTo>
                  <a:pt x="2330973" y="2827020"/>
                </a:lnTo>
                <a:lnTo>
                  <a:pt x="2325570" y="2824797"/>
                </a:lnTo>
                <a:lnTo>
                  <a:pt x="2320485" y="2822892"/>
                </a:lnTo>
                <a:lnTo>
                  <a:pt x="2315399" y="2820987"/>
                </a:lnTo>
                <a:lnTo>
                  <a:pt x="2309678" y="2820035"/>
                </a:lnTo>
                <a:lnTo>
                  <a:pt x="2304593" y="2818447"/>
                </a:lnTo>
                <a:lnTo>
                  <a:pt x="2298872" y="2817812"/>
                </a:lnTo>
                <a:lnTo>
                  <a:pt x="2293469" y="2816860"/>
                </a:lnTo>
                <a:lnTo>
                  <a:pt x="2288066" y="2816542"/>
                </a:lnTo>
                <a:lnTo>
                  <a:pt x="2282345" y="2816542"/>
                </a:lnTo>
                <a:lnTo>
                  <a:pt x="2276942" y="2816542"/>
                </a:lnTo>
                <a:lnTo>
                  <a:pt x="2271221" y="2816860"/>
                </a:lnTo>
                <a:lnTo>
                  <a:pt x="2266136" y="2817812"/>
                </a:lnTo>
                <a:lnTo>
                  <a:pt x="2260415" y="2818447"/>
                </a:lnTo>
                <a:lnTo>
                  <a:pt x="2254694" y="2820035"/>
                </a:lnTo>
                <a:lnTo>
                  <a:pt x="2249608" y="2820987"/>
                </a:lnTo>
                <a:lnTo>
                  <a:pt x="2244523" y="2822892"/>
                </a:lnTo>
                <a:lnTo>
                  <a:pt x="2239120" y="2824797"/>
                </a:lnTo>
                <a:lnTo>
                  <a:pt x="2234035" y="2827020"/>
                </a:lnTo>
                <a:lnTo>
                  <a:pt x="2228631" y="2829560"/>
                </a:lnTo>
                <a:lnTo>
                  <a:pt x="2223864" y="2832100"/>
                </a:lnTo>
                <a:lnTo>
                  <a:pt x="2219097" y="2835592"/>
                </a:lnTo>
                <a:lnTo>
                  <a:pt x="2214011" y="2838450"/>
                </a:lnTo>
                <a:lnTo>
                  <a:pt x="2209562" y="2842260"/>
                </a:lnTo>
                <a:lnTo>
                  <a:pt x="2205112" y="2846070"/>
                </a:lnTo>
                <a:lnTo>
                  <a:pt x="2200980" y="2850197"/>
                </a:lnTo>
                <a:lnTo>
                  <a:pt x="1039308" y="4010660"/>
                </a:lnTo>
                <a:lnTo>
                  <a:pt x="1034858" y="4014787"/>
                </a:lnTo>
                <a:lnTo>
                  <a:pt x="1030408" y="4018280"/>
                </a:lnTo>
                <a:lnTo>
                  <a:pt x="1025959" y="4022090"/>
                </a:lnTo>
                <a:lnTo>
                  <a:pt x="1020873" y="4025582"/>
                </a:lnTo>
                <a:lnTo>
                  <a:pt x="1016106" y="4028440"/>
                </a:lnTo>
                <a:lnTo>
                  <a:pt x="1011338" y="4030980"/>
                </a:lnTo>
                <a:lnTo>
                  <a:pt x="1005935" y="4033520"/>
                </a:lnTo>
                <a:lnTo>
                  <a:pt x="1001168" y="4035742"/>
                </a:lnTo>
                <a:lnTo>
                  <a:pt x="996083" y="4037647"/>
                </a:lnTo>
                <a:lnTo>
                  <a:pt x="990362" y="4039552"/>
                </a:lnTo>
                <a:lnTo>
                  <a:pt x="985276" y="4041140"/>
                </a:lnTo>
                <a:lnTo>
                  <a:pt x="979555" y="4042092"/>
                </a:lnTo>
                <a:lnTo>
                  <a:pt x="974470" y="4043045"/>
                </a:lnTo>
                <a:lnTo>
                  <a:pt x="968749" y="4043680"/>
                </a:lnTo>
                <a:lnTo>
                  <a:pt x="963028" y="4043997"/>
                </a:lnTo>
                <a:lnTo>
                  <a:pt x="957625" y="4043997"/>
                </a:lnTo>
                <a:lnTo>
                  <a:pt x="952222" y="4043997"/>
                </a:lnTo>
                <a:lnTo>
                  <a:pt x="946819" y="4043680"/>
                </a:lnTo>
                <a:lnTo>
                  <a:pt x="941098" y="4043045"/>
                </a:lnTo>
                <a:lnTo>
                  <a:pt x="935377" y="4042092"/>
                </a:lnTo>
                <a:lnTo>
                  <a:pt x="930291" y="4041140"/>
                </a:lnTo>
                <a:lnTo>
                  <a:pt x="925206" y="4039552"/>
                </a:lnTo>
                <a:lnTo>
                  <a:pt x="919485" y="4037647"/>
                </a:lnTo>
                <a:lnTo>
                  <a:pt x="914400" y="4035742"/>
                </a:lnTo>
                <a:lnTo>
                  <a:pt x="908997" y="4033520"/>
                </a:lnTo>
                <a:lnTo>
                  <a:pt x="904230" y="4030980"/>
                </a:lnTo>
                <a:lnTo>
                  <a:pt x="899462" y="4028440"/>
                </a:lnTo>
                <a:lnTo>
                  <a:pt x="894377" y="4025582"/>
                </a:lnTo>
                <a:lnTo>
                  <a:pt x="889609" y="4022090"/>
                </a:lnTo>
                <a:lnTo>
                  <a:pt x="885159" y="4018280"/>
                </a:lnTo>
                <a:lnTo>
                  <a:pt x="880710" y="4014787"/>
                </a:lnTo>
                <a:lnTo>
                  <a:pt x="876260" y="4010660"/>
                </a:lnTo>
                <a:lnTo>
                  <a:pt x="872128" y="4006215"/>
                </a:lnTo>
                <a:lnTo>
                  <a:pt x="868315" y="4002087"/>
                </a:lnTo>
                <a:lnTo>
                  <a:pt x="864501" y="3997007"/>
                </a:lnTo>
                <a:lnTo>
                  <a:pt x="861640" y="3992562"/>
                </a:lnTo>
                <a:lnTo>
                  <a:pt x="858144" y="3987800"/>
                </a:lnTo>
                <a:lnTo>
                  <a:pt x="855601" y="3982720"/>
                </a:lnTo>
                <a:lnTo>
                  <a:pt x="853059" y="3977640"/>
                </a:lnTo>
                <a:lnTo>
                  <a:pt x="850834" y="3972560"/>
                </a:lnTo>
                <a:lnTo>
                  <a:pt x="848927" y="3967162"/>
                </a:lnTo>
                <a:lnTo>
                  <a:pt x="847020" y="3962082"/>
                </a:lnTo>
                <a:lnTo>
                  <a:pt x="846066" y="3956367"/>
                </a:lnTo>
                <a:lnTo>
                  <a:pt x="844477" y="3951287"/>
                </a:lnTo>
                <a:lnTo>
                  <a:pt x="843842" y="3945572"/>
                </a:lnTo>
                <a:lnTo>
                  <a:pt x="842888" y="3940175"/>
                </a:lnTo>
                <a:lnTo>
                  <a:pt x="842570" y="3934777"/>
                </a:lnTo>
                <a:lnTo>
                  <a:pt x="842570" y="3929380"/>
                </a:lnTo>
                <a:lnTo>
                  <a:pt x="842570" y="3923665"/>
                </a:lnTo>
                <a:lnTo>
                  <a:pt x="842888" y="3918267"/>
                </a:lnTo>
                <a:lnTo>
                  <a:pt x="843842" y="3912552"/>
                </a:lnTo>
                <a:lnTo>
                  <a:pt x="844477" y="3907155"/>
                </a:lnTo>
                <a:lnTo>
                  <a:pt x="846066" y="3901757"/>
                </a:lnTo>
                <a:lnTo>
                  <a:pt x="847020" y="3896360"/>
                </a:lnTo>
                <a:lnTo>
                  <a:pt x="848927" y="3891280"/>
                </a:lnTo>
                <a:lnTo>
                  <a:pt x="850834" y="3886200"/>
                </a:lnTo>
                <a:lnTo>
                  <a:pt x="853059" y="3880802"/>
                </a:lnTo>
                <a:lnTo>
                  <a:pt x="855601" y="3875722"/>
                </a:lnTo>
                <a:lnTo>
                  <a:pt x="858144" y="3870642"/>
                </a:lnTo>
                <a:lnTo>
                  <a:pt x="861640" y="3865880"/>
                </a:lnTo>
                <a:lnTo>
                  <a:pt x="864501" y="3861117"/>
                </a:lnTo>
                <a:lnTo>
                  <a:pt x="868315" y="3856672"/>
                </a:lnTo>
                <a:lnTo>
                  <a:pt x="872128" y="3852227"/>
                </a:lnTo>
                <a:lnTo>
                  <a:pt x="876260" y="3847782"/>
                </a:lnTo>
                <a:lnTo>
                  <a:pt x="1469015" y="3255962"/>
                </a:lnTo>
                <a:lnTo>
                  <a:pt x="1473147" y="3251517"/>
                </a:lnTo>
                <a:lnTo>
                  <a:pt x="1476961" y="3247072"/>
                </a:lnTo>
                <a:lnTo>
                  <a:pt x="1480139" y="3242627"/>
                </a:lnTo>
                <a:lnTo>
                  <a:pt x="1483635" y="3237547"/>
                </a:lnTo>
                <a:lnTo>
                  <a:pt x="1486496" y="3232785"/>
                </a:lnTo>
                <a:lnTo>
                  <a:pt x="1489674" y="3228022"/>
                </a:lnTo>
                <a:lnTo>
                  <a:pt x="1491899" y="3223260"/>
                </a:lnTo>
                <a:lnTo>
                  <a:pt x="1494124" y="3217862"/>
                </a:lnTo>
                <a:lnTo>
                  <a:pt x="1496349" y="3212782"/>
                </a:lnTo>
                <a:lnTo>
                  <a:pt x="1497938" y="3207067"/>
                </a:lnTo>
                <a:lnTo>
                  <a:pt x="1499209" y="3201987"/>
                </a:lnTo>
                <a:lnTo>
                  <a:pt x="1500481" y="3196590"/>
                </a:lnTo>
                <a:lnTo>
                  <a:pt x="1501434" y="3191192"/>
                </a:lnTo>
                <a:lnTo>
                  <a:pt x="1502387" y="3185477"/>
                </a:lnTo>
                <a:lnTo>
                  <a:pt x="1502705" y="3179762"/>
                </a:lnTo>
                <a:lnTo>
                  <a:pt x="1502705" y="3174682"/>
                </a:lnTo>
                <a:lnTo>
                  <a:pt x="1502705" y="3168967"/>
                </a:lnTo>
                <a:lnTo>
                  <a:pt x="1502387" y="3163570"/>
                </a:lnTo>
                <a:lnTo>
                  <a:pt x="1501434" y="3157855"/>
                </a:lnTo>
                <a:lnTo>
                  <a:pt x="1500481" y="3152775"/>
                </a:lnTo>
                <a:lnTo>
                  <a:pt x="1499209" y="3147060"/>
                </a:lnTo>
                <a:lnTo>
                  <a:pt x="1497938" y="3141980"/>
                </a:lnTo>
                <a:lnTo>
                  <a:pt x="1496349" y="3136265"/>
                </a:lnTo>
                <a:lnTo>
                  <a:pt x="1494124" y="3131185"/>
                </a:lnTo>
                <a:lnTo>
                  <a:pt x="1491899" y="3126105"/>
                </a:lnTo>
                <a:lnTo>
                  <a:pt x="1489674" y="3121025"/>
                </a:lnTo>
                <a:lnTo>
                  <a:pt x="1486496" y="3116262"/>
                </a:lnTo>
                <a:lnTo>
                  <a:pt x="1483635" y="3111182"/>
                </a:lnTo>
                <a:lnTo>
                  <a:pt x="1480139" y="3106420"/>
                </a:lnTo>
                <a:lnTo>
                  <a:pt x="1476961" y="3101975"/>
                </a:lnTo>
                <a:lnTo>
                  <a:pt x="1473147" y="3097530"/>
                </a:lnTo>
                <a:lnTo>
                  <a:pt x="1469015" y="3093085"/>
                </a:lnTo>
                <a:lnTo>
                  <a:pt x="1465201" y="3089592"/>
                </a:lnTo>
                <a:lnTo>
                  <a:pt x="1461070" y="3086417"/>
                </a:lnTo>
                <a:lnTo>
                  <a:pt x="1453441" y="3080067"/>
                </a:lnTo>
                <a:lnTo>
                  <a:pt x="1444860" y="3074670"/>
                </a:lnTo>
                <a:lnTo>
                  <a:pt x="1436279" y="3070225"/>
                </a:lnTo>
                <a:lnTo>
                  <a:pt x="1427379" y="3066732"/>
                </a:lnTo>
                <a:lnTo>
                  <a:pt x="1417844" y="3063557"/>
                </a:lnTo>
                <a:lnTo>
                  <a:pt x="1408627" y="3061335"/>
                </a:lnTo>
                <a:lnTo>
                  <a:pt x="1398774" y="3060382"/>
                </a:lnTo>
                <a:lnTo>
                  <a:pt x="1389558" y="3059430"/>
                </a:lnTo>
                <a:lnTo>
                  <a:pt x="1380023" y="3059747"/>
                </a:lnTo>
                <a:lnTo>
                  <a:pt x="1370170" y="3060700"/>
                </a:lnTo>
                <a:lnTo>
                  <a:pt x="1360953" y="3062605"/>
                </a:lnTo>
                <a:lnTo>
                  <a:pt x="1351418" y="3065145"/>
                </a:lnTo>
                <a:lnTo>
                  <a:pt x="1342518" y="3068955"/>
                </a:lnTo>
                <a:lnTo>
                  <a:pt x="1333619" y="3073082"/>
                </a:lnTo>
                <a:lnTo>
                  <a:pt x="1325038" y="3077845"/>
                </a:lnTo>
                <a:lnTo>
                  <a:pt x="0" y="441183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7866319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6" name="Freeform 9">
            <a:extLst>
              <a:ext uri="{FF2B5EF4-FFF2-40B4-BE49-F238E27FC236}">
                <a16:creationId xmlns="" xmlns:a16="http://schemas.microsoft.com/office/drawing/2014/main" id="{038C1AE9-1CD2-4474-B31B-0870D53550CB}"/>
              </a:ext>
            </a:extLst>
          </p:cNvPr>
          <p:cNvSpPr>
            <a:spLocks/>
          </p:cNvSpPr>
          <p:nvPr/>
        </p:nvSpPr>
        <p:spPr bwMode="auto">
          <a:xfrm>
            <a:off x="8656129" y="3781847"/>
            <a:ext cx="487871" cy="650875"/>
          </a:xfrm>
          <a:custGeom>
            <a:avLst/>
            <a:gdLst>
              <a:gd name="T0" fmla="*/ 105 w 1535"/>
              <a:gd name="T1" fmla="*/ 1944 h 2050"/>
              <a:gd name="T2" fmla="*/ 133 w 1535"/>
              <a:gd name="T3" fmla="*/ 1969 h 2050"/>
              <a:gd name="T4" fmla="*/ 163 w 1535"/>
              <a:gd name="T5" fmla="*/ 1990 h 2050"/>
              <a:gd name="T6" fmla="*/ 193 w 1535"/>
              <a:gd name="T7" fmla="*/ 2009 h 2050"/>
              <a:gd name="T8" fmla="*/ 226 w 1535"/>
              <a:gd name="T9" fmla="*/ 2024 h 2050"/>
              <a:gd name="T10" fmla="*/ 259 w 1535"/>
              <a:gd name="T11" fmla="*/ 2036 h 2050"/>
              <a:gd name="T12" fmla="*/ 293 w 1535"/>
              <a:gd name="T13" fmla="*/ 2044 h 2050"/>
              <a:gd name="T14" fmla="*/ 328 w 1535"/>
              <a:gd name="T15" fmla="*/ 2049 h 2050"/>
              <a:gd name="T16" fmla="*/ 362 w 1535"/>
              <a:gd name="T17" fmla="*/ 2050 h 2050"/>
              <a:gd name="T18" fmla="*/ 397 w 1535"/>
              <a:gd name="T19" fmla="*/ 2049 h 2050"/>
              <a:gd name="T20" fmla="*/ 432 w 1535"/>
              <a:gd name="T21" fmla="*/ 2044 h 2050"/>
              <a:gd name="T22" fmla="*/ 466 w 1535"/>
              <a:gd name="T23" fmla="*/ 2036 h 2050"/>
              <a:gd name="T24" fmla="*/ 500 w 1535"/>
              <a:gd name="T25" fmla="*/ 2024 h 2050"/>
              <a:gd name="T26" fmla="*/ 531 w 1535"/>
              <a:gd name="T27" fmla="*/ 2009 h 2050"/>
              <a:gd name="T28" fmla="*/ 563 w 1535"/>
              <a:gd name="T29" fmla="*/ 1990 h 2050"/>
              <a:gd name="T30" fmla="*/ 592 w 1535"/>
              <a:gd name="T31" fmla="*/ 1969 h 2050"/>
              <a:gd name="T32" fmla="*/ 619 w 1535"/>
              <a:gd name="T33" fmla="*/ 1944 h 2050"/>
              <a:gd name="T34" fmla="*/ 1535 w 1535"/>
              <a:gd name="T35" fmla="*/ 0 h 2050"/>
              <a:gd name="T36" fmla="*/ 105 w 1535"/>
              <a:gd name="T37" fmla="*/ 1430 h 2050"/>
              <a:gd name="T38" fmla="*/ 81 w 1535"/>
              <a:gd name="T39" fmla="*/ 1457 h 2050"/>
              <a:gd name="T40" fmla="*/ 59 w 1535"/>
              <a:gd name="T41" fmla="*/ 1486 h 2050"/>
              <a:gd name="T42" fmla="*/ 41 w 1535"/>
              <a:gd name="T43" fmla="*/ 1518 h 2050"/>
              <a:gd name="T44" fmla="*/ 25 w 1535"/>
              <a:gd name="T45" fmla="*/ 1550 h 2050"/>
              <a:gd name="T46" fmla="*/ 14 w 1535"/>
              <a:gd name="T47" fmla="*/ 1584 h 2050"/>
              <a:gd name="T48" fmla="*/ 5 w 1535"/>
              <a:gd name="T49" fmla="*/ 1618 h 2050"/>
              <a:gd name="T50" fmla="*/ 1 w 1535"/>
              <a:gd name="T51" fmla="*/ 1652 h 2050"/>
              <a:gd name="T52" fmla="*/ 0 w 1535"/>
              <a:gd name="T53" fmla="*/ 1687 h 2050"/>
              <a:gd name="T54" fmla="*/ 1 w 1535"/>
              <a:gd name="T55" fmla="*/ 1721 h 2050"/>
              <a:gd name="T56" fmla="*/ 5 w 1535"/>
              <a:gd name="T57" fmla="*/ 1756 h 2050"/>
              <a:gd name="T58" fmla="*/ 14 w 1535"/>
              <a:gd name="T59" fmla="*/ 1790 h 2050"/>
              <a:gd name="T60" fmla="*/ 25 w 1535"/>
              <a:gd name="T61" fmla="*/ 1823 h 2050"/>
              <a:gd name="T62" fmla="*/ 41 w 1535"/>
              <a:gd name="T63" fmla="*/ 1856 h 2050"/>
              <a:gd name="T64" fmla="*/ 59 w 1535"/>
              <a:gd name="T65" fmla="*/ 1887 h 2050"/>
              <a:gd name="T66" fmla="*/ 81 w 1535"/>
              <a:gd name="T67" fmla="*/ 1916 h 2050"/>
              <a:gd name="T68" fmla="*/ 105 w 1535"/>
              <a:gd name="T69" fmla="*/ 1944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lnTo>
                  <a:pt x="105" y="19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7" name="Freeform 10">
            <a:extLst>
              <a:ext uri="{FF2B5EF4-FFF2-40B4-BE49-F238E27FC236}">
                <a16:creationId xmlns="" xmlns:a16="http://schemas.microsoft.com/office/drawing/2014/main" id="{BA94BC0B-A203-4465-B49C-97FB232210FC}"/>
              </a:ext>
            </a:extLst>
          </p:cNvPr>
          <p:cNvSpPr>
            <a:spLocks/>
          </p:cNvSpPr>
          <p:nvPr/>
        </p:nvSpPr>
        <p:spPr bwMode="auto">
          <a:xfrm>
            <a:off x="932834" y="6108700"/>
            <a:ext cx="916943" cy="749300"/>
          </a:xfrm>
          <a:custGeom>
            <a:avLst/>
            <a:gdLst>
              <a:gd name="T0" fmla="*/ 2781 w 2886"/>
              <a:gd name="T1" fmla="*/ 104 h 2358"/>
              <a:gd name="T2" fmla="*/ 2754 w 2886"/>
              <a:gd name="T3" fmla="*/ 80 h 2358"/>
              <a:gd name="T4" fmla="*/ 2725 w 2886"/>
              <a:gd name="T5" fmla="*/ 59 h 2358"/>
              <a:gd name="T6" fmla="*/ 2694 w 2886"/>
              <a:gd name="T7" fmla="*/ 41 h 2358"/>
              <a:gd name="T8" fmla="*/ 2662 w 2886"/>
              <a:gd name="T9" fmla="*/ 26 h 2358"/>
              <a:gd name="T10" fmla="*/ 2630 w 2886"/>
              <a:gd name="T11" fmla="*/ 14 h 2358"/>
              <a:gd name="T12" fmla="*/ 2596 w 2886"/>
              <a:gd name="T13" fmla="*/ 6 h 2358"/>
              <a:gd name="T14" fmla="*/ 2562 w 2886"/>
              <a:gd name="T15" fmla="*/ 1 h 2358"/>
              <a:gd name="T16" fmla="*/ 2527 w 2886"/>
              <a:gd name="T17" fmla="*/ 0 h 2358"/>
              <a:gd name="T18" fmla="*/ 2493 w 2886"/>
              <a:gd name="T19" fmla="*/ 1 h 2358"/>
              <a:gd name="T20" fmla="*/ 2459 w 2886"/>
              <a:gd name="T21" fmla="*/ 6 h 2358"/>
              <a:gd name="T22" fmla="*/ 2425 w 2886"/>
              <a:gd name="T23" fmla="*/ 14 h 2358"/>
              <a:gd name="T24" fmla="*/ 2392 w 2886"/>
              <a:gd name="T25" fmla="*/ 26 h 2358"/>
              <a:gd name="T26" fmla="*/ 2361 w 2886"/>
              <a:gd name="T27" fmla="*/ 41 h 2358"/>
              <a:gd name="T28" fmla="*/ 2330 w 2886"/>
              <a:gd name="T29" fmla="*/ 59 h 2358"/>
              <a:gd name="T30" fmla="*/ 2301 w 2886"/>
              <a:gd name="T31" fmla="*/ 80 h 2358"/>
              <a:gd name="T32" fmla="*/ 2274 w 2886"/>
              <a:gd name="T33" fmla="*/ 104 h 2358"/>
              <a:gd name="T34" fmla="*/ 1035 w 2886"/>
              <a:gd name="T35" fmla="*/ 2358 h 2358"/>
              <a:gd name="T36" fmla="*/ 2781 w 2886"/>
              <a:gd name="T37" fmla="*/ 612 h 2358"/>
              <a:gd name="T38" fmla="*/ 2806 w 2886"/>
              <a:gd name="T39" fmla="*/ 583 h 2358"/>
              <a:gd name="T40" fmla="*/ 2827 w 2886"/>
              <a:gd name="T41" fmla="*/ 555 h 2358"/>
              <a:gd name="T42" fmla="*/ 2844 w 2886"/>
              <a:gd name="T43" fmla="*/ 525 h 2358"/>
              <a:gd name="T44" fmla="*/ 2860 w 2886"/>
              <a:gd name="T45" fmla="*/ 493 h 2358"/>
              <a:gd name="T46" fmla="*/ 2871 w 2886"/>
              <a:gd name="T47" fmla="*/ 460 h 2358"/>
              <a:gd name="T48" fmla="*/ 2880 w 2886"/>
              <a:gd name="T49" fmla="*/ 426 h 2358"/>
              <a:gd name="T50" fmla="*/ 2884 w 2886"/>
              <a:gd name="T51" fmla="*/ 392 h 2358"/>
              <a:gd name="T52" fmla="*/ 2886 w 2886"/>
              <a:gd name="T53" fmla="*/ 358 h 2358"/>
              <a:gd name="T54" fmla="*/ 2884 w 2886"/>
              <a:gd name="T55" fmla="*/ 324 h 2358"/>
              <a:gd name="T56" fmla="*/ 2880 w 2886"/>
              <a:gd name="T57" fmla="*/ 290 h 2358"/>
              <a:gd name="T58" fmla="*/ 2871 w 2886"/>
              <a:gd name="T59" fmla="*/ 256 h 2358"/>
              <a:gd name="T60" fmla="*/ 2860 w 2886"/>
              <a:gd name="T61" fmla="*/ 223 h 2358"/>
              <a:gd name="T62" fmla="*/ 2844 w 2886"/>
              <a:gd name="T63" fmla="*/ 191 h 2358"/>
              <a:gd name="T64" fmla="*/ 2827 w 2886"/>
              <a:gd name="T65" fmla="*/ 161 h 2358"/>
              <a:gd name="T66" fmla="*/ 2806 w 2886"/>
              <a:gd name="T67" fmla="*/ 131 h 2358"/>
              <a:gd name="T68" fmla="*/ 2781 w 2886"/>
              <a:gd name="T69" fmla="*/ 104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86" h="2358">
                <a:moveTo>
                  <a:pt x="2781" y="104"/>
                </a:moveTo>
                <a:lnTo>
                  <a:pt x="2781" y="104"/>
                </a:lnTo>
                <a:lnTo>
                  <a:pt x="2767" y="92"/>
                </a:lnTo>
                <a:lnTo>
                  <a:pt x="2754" y="80"/>
                </a:lnTo>
                <a:lnTo>
                  <a:pt x="2739" y="69"/>
                </a:lnTo>
                <a:lnTo>
                  <a:pt x="2725" y="59"/>
                </a:lnTo>
                <a:lnTo>
                  <a:pt x="2709" y="49"/>
                </a:lnTo>
                <a:lnTo>
                  <a:pt x="2694" y="41"/>
                </a:lnTo>
                <a:lnTo>
                  <a:pt x="2678" y="33"/>
                </a:lnTo>
                <a:lnTo>
                  <a:pt x="2662" y="26"/>
                </a:lnTo>
                <a:lnTo>
                  <a:pt x="2646" y="20"/>
                </a:lnTo>
                <a:lnTo>
                  <a:pt x="2630" y="14"/>
                </a:lnTo>
                <a:lnTo>
                  <a:pt x="2613" y="9"/>
                </a:lnTo>
                <a:lnTo>
                  <a:pt x="2596" y="6"/>
                </a:lnTo>
                <a:lnTo>
                  <a:pt x="2579" y="4"/>
                </a:lnTo>
                <a:lnTo>
                  <a:pt x="2562" y="1"/>
                </a:lnTo>
                <a:lnTo>
                  <a:pt x="2545" y="0"/>
                </a:lnTo>
                <a:lnTo>
                  <a:pt x="2527" y="0"/>
                </a:lnTo>
                <a:lnTo>
                  <a:pt x="2510" y="0"/>
                </a:lnTo>
                <a:lnTo>
                  <a:pt x="2493" y="1"/>
                </a:lnTo>
                <a:lnTo>
                  <a:pt x="2476" y="4"/>
                </a:lnTo>
                <a:lnTo>
                  <a:pt x="2459" y="6"/>
                </a:lnTo>
                <a:lnTo>
                  <a:pt x="2442" y="9"/>
                </a:lnTo>
                <a:lnTo>
                  <a:pt x="2425" y="14"/>
                </a:lnTo>
                <a:lnTo>
                  <a:pt x="2409" y="20"/>
                </a:lnTo>
                <a:lnTo>
                  <a:pt x="2392" y="26"/>
                </a:lnTo>
                <a:lnTo>
                  <a:pt x="2376" y="33"/>
                </a:lnTo>
                <a:lnTo>
                  <a:pt x="2361" y="41"/>
                </a:lnTo>
                <a:lnTo>
                  <a:pt x="2346" y="49"/>
                </a:lnTo>
                <a:lnTo>
                  <a:pt x="2330" y="59"/>
                </a:lnTo>
                <a:lnTo>
                  <a:pt x="2315" y="69"/>
                </a:lnTo>
                <a:lnTo>
                  <a:pt x="2301" y="80"/>
                </a:lnTo>
                <a:lnTo>
                  <a:pt x="2287" y="92"/>
                </a:lnTo>
                <a:lnTo>
                  <a:pt x="2274" y="104"/>
                </a:lnTo>
                <a:lnTo>
                  <a:pt x="0" y="2358"/>
                </a:lnTo>
                <a:lnTo>
                  <a:pt x="1035" y="2358"/>
                </a:lnTo>
                <a:lnTo>
                  <a:pt x="2781" y="612"/>
                </a:lnTo>
                <a:lnTo>
                  <a:pt x="2781" y="612"/>
                </a:lnTo>
                <a:lnTo>
                  <a:pt x="2794" y="597"/>
                </a:lnTo>
                <a:lnTo>
                  <a:pt x="2806" y="583"/>
                </a:lnTo>
                <a:lnTo>
                  <a:pt x="2816" y="569"/>
                </a:lnTo>
                <a:lnTo>
                  <a:pt x="2827" y="555"/>
                </a:lnTo>
                <a:lnTo>
                  <a:pt x="2836" y="540"/>
                </a:lnTo>
                <a:lnTo>
                  <a:pt x="2844" y="525"/>
                </a:lnTo>
                <a:lnTo>
                  <a:pt x="2853" y="508"/>
                </a:lnTo>
                <a:lnTo>
                  <a:pt x="2860" y="493"/>
                </a:lnTo>
                <a:lnTo>
                  <a:pt x="2866" y="477"/>
                </a:lnTo>
                <a:lnTo>
                  <a:pt x="2871" y="460"/>
                </a:lnTo>
                <a:lnTo>
                  <a:pt x="2875" y="442"/>
                </a:lnTo>
                <a:lnTo>
                  <a:pt x="2880" y="426"/>
                </a:lnTo>
                <a:lnTo>
                  <a:pt x="2882" y="410"/>
                </a:lnTo>
                <a:lnTo>
                  <a:pt x="2884" y="392"/>
                </a:lnTo>
                <a:lnTo>
                  <a:pt x="2886" y="374"/>
                </a:lnTo>
                <a:lnTo>
                  <a:pt x="2886" y="358"/>
                </a:lnTo>
                <a:lnTo>
                  <a:pt x="2886" y="340"/>
                </a:lnTo>
                <a:lnTo>
                  <a:pt x="2884" y="324"/>
                </a:lnTo>
                <a:lnTo>
                  <a:pt x="2882" y="306"/>
                </a:lnTo>
                <a:lnTo>
                  <a:pt x="2880" y="290"/>
                </a:lnTo>
                <a:lnTo>
                  <a:pt x="2875" y="272"/>
                </a:lnTo>
                <a:lnTo>
                  <a:pt x="2871" y="256"/>
                </a:lnTo>
                <a:lnTo>
                  <a:pt x="2866" y="239"/>
                </a:lnTo>
                <a:lnTo>
                  <a:pt x="2860" y="223"/>
                </a:lnTo>
                <a:lnTo>
                  <a:pt x="2853" y="207"/>
                </a:lnTo>
                <a:lnTo>
                  <a:pt x="2844" y="191"/>
                </a:lnTo>
                <a:lnTo>
                  <a:pt x="2836" y="176"/>
                </a:lnTo>
                <a:lnTo>
                  <a:pt x="2827" y="161"/>
                </a:lnTo>
                <a:lnTo>
                  <a:pt x="2816" y="146"/>
                </a:lnTo>
                <a:lnTo>
                  <a:pt x="2806" y="131"/>
                </a:lnTo>
                <a:lnTo>
                  <a:pt x="2794" y="117"/>
                </a:lnTo>
                <a:lnTo>
                  <a:pt x="2781" y="104"/>
                </a:lnTo>
                <a:lnTo>
                  <a:pt x="2781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8" name="Freeform 11">
            <a:extLst>
              <a:ext uri="{FF2B5EF4-FFF2-40B4-BE49-F238E27FC236}">
                <a16:creationId xmlns="" xmlns:a16="http://schemas.microsoft.com/office/drawing/2014/main" id="{D7ADF25A-7051-4AB0-B034-B6FCD4FFD81D}"/>
              </a:ext>
            </a:extLst>
          </p:cNvPr>
          <p:cNvSpPr>
            <a:spLocks/>
          </p:cNvSpPr>
          <p:nvPr userDrawn="1"/>
        </p:nvSpPr>
        <p:spPr bwMode="auto">
          <a:xfrm>
            <a:off x="0" y="2381551"/>
            <a:ext cx="1101285" cy="1266825"/>
          </a:xfrm>
          <a:custGeom>
            <a:avLst/>
            <a:gdLst>
              <a:gd name="T0" fmla="*/ 3357 w 3464"/>
              <a:gd name="T1" fmla="*/ 106 h 3991"/>
              <a:gd name="T2" fmla="*/ 3330 w 3464"/>
              <a:gd name="T3" fmla="*/ 81 h 3991"/>
              <a:gd name="T4" fmla="*/ 3301 w 3464"/>
              <a:gd name="T5" fmla="*/ 60 h 3991"/>
              <a:gd name="T6" fmla="*/ 3269 w 3464"/>
              <a:gd name="T7" fmla="*/ 41 h 3991"/>
              <a:gd name="T8" fmla="*/ 3238 w 3464"/>
              <a:gd name="T9" fmla="*/ 26 h 3991"/>
              <a:gd name="T10" fmla="*/ 3204 w 3464"/>
              <a:gd name="T11" fmla="*/ 14 h 3991"/>
              <a:gd name="T12" fmla="*/ 3170 w 3464"/>
              <a:gd name="T13" fmla="*/ 6 h 3991"/>
              <a:gd name="T14" fmla="*/ 3136 w 3464"/>
              <a:gd name="T15" fmla="*/ 1 h 3991"/>
              <a:gd name="T16" fmla="*/ 3100 w 3464"/>
              <a:gd name="T17" fmla="*/ 0 h 3991"/>
              <a:gd name="T18" fmla="*/ 3066 w 3464"/>
              <a:gd name="T19" fmla="*/ 1 h 3991"/>
              <a:gd name="T20" fmla="*/ 3031 w 3464"/>
              <a:gd name="T21" fmla="*/ 6 h 3991"/>
              <a:gd name="T22" fmla="*/ 2997 w 3464"/>
              <a:gd name="T23" fmla="*/ 14 h 3991"/>
              <a:gd name="T24" fmla="*/ 2964 w 3464"/>
              <a:gd name="T25" fmla="*/ 26 h 3991"/>
              <a:gd name="T26" fmla="*/ 2931 w 3464"/>
              <a:gd name="T27" fmla="*/ 41 h 3991"/>
              <a:gd name="T28" fmla="*/ 2901 w 3464"/>
              <a:gd name="T29" fmla="*/ 60 h 3991"/>
              <a:gd name="T30" fmla="*/ 2871 w 3464"/>
              <a:gd name="T31" fmla="*/ 81 h 3991"/>
              <a:gd name="T32" fmla="*/ 2843 w 3464"/>
              <a:gd name="T33" fmla="*/ 106 h 3991"/>
              <a:gd name="T34" fmla="*/ 0 w 3464"/>
              <a:gd name="T35" fmla="*/ 3991 h 3991"/>
              <a:gd name="T36" fmla="*/ 3357 w 3464"/>
              <a:gd name="T37" fmla="*/ 620 h 3991"/>
              <a:gd name="T38" fmla="*/ 3382 w 3464"/>
              <a:gd name="T39" fmla="*/ 593 h 3991"/>
              <a:gd name="T40" fmla="*/ 3404 w 3464"/>
              <a:gd name="T41" fmla="*/ 563 h 3991"/>
              <a:gd name="T42" fmla="*/ 3422 w 3464"/>
              <a:gd name="T43" fmla="*/ 532 h 3991"/>
              <a:gd name="T44" fmla="*/ 3437 w 3464"/>
              <a:gd name="T45" fmla="*/ 500 h 3991"/>
              <a:gd name="T46" fmla="*/ 3449 w 3464"/>
              <a:gd name="T47" fmla="*/ 466 h 3991"/>
              <a:gd name="T48" fmla="*/ 3457 w 3464"/>
              <a:gd name="T49" fmla="*/ 432 h 3991"/>
              <a:gd name="T50" fmla="*/ 3462 w 3464"/>
              <a:gd name="T51" fmla="*/ 398 h 3991"/>
              <a:gd name="T52" fmla="*/ 3464 w 3464"/>
              <a:gd name="T53" fmla="*/ 363 h 3991"/>
              <a:gd name="T54" fmla="*/ 3462 w 3464"/>
              <a:gd name="T55" fmla="*/ 329 h 3991"/>
              <a:gd name="T56" fmla="*/ 3457 w 3464"/>
              <a:gd name="T57" fmla="*/ 293 h 3991"/>
              <a:gd name="T58" fmla="*/ 3449 w 3464"/>
              <a:gd name="T59" fmla="*/ 259 h 3991"/>
              <a:gd name="T60" fmla="*/ 3437 w 3464"/>
              <a:gd name="T61" fmla="*/ 226 h 3991"/>
              <a:gd name="T62" fmla="*/ 3422 w 3464"/>
              <a:gd name="T63" fmla="*/ 194 h 3991"/>
              <a:gd name="T64" fmla="*/ 3404 w 3464"/>
              <a:gd name="T65" fmla="*/ 163 h 3991"/>
              <a:gd name="T66" fmla="*/ 3382 w 3464"/>
              <a:gd name="T67" fmla="*/ 134 h 3991"/>
              <a:gd name="T68" fmla="*/ 3357 w 3464"/>
              <a:gd name="T69" fmla="*/ 106 h 3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64" h="3991">
                <a:moveTo>
                  <a:pt x="3357" y="106"/>
                </a:moveTo>
                <a:lnTo>
                  <a:pt x="3357" y="106"/>
                </a:lnTo>
                <a:lnTo>
                  <a:pt x="3344" y="93"/>
                </a:lnTo>
                <a:lnTo>
                  <a:pt x="3330" y="81"/>
                </a:lnTo>
                <a:lnTo>
                  <a:pt x="3315" y="69"/>
                </a:lnTo>
                <a:lnTo>
                  <a:pt x="3301" y="60"/>
                </a:lnTo>
                <a:lnTo>
                  <a:pt x="3286" y="49"/>
                </a:lnTo>
                <a:lnTo>
                  <a:pt x="3269" y="41"/>
                </a:lnTo>
                <a:lnTo>
                  <a:pt x="3254" y="33"/>
                </a:lnTo>
                <a:lnTo>
                  <a:pt x="3238" y="26"/>
                </a:lnTo>
                <a:lnTo>
                  <a:pt x="3221" y="20"/>
                </a:lnTo>
                <a:lnTo>
                  <a:pt x="3204" y="14"/>
                </a:lnTo>
                <a:lnTo>
                  <a:pt x="3187" y="9"/>
                </a:lnTo>
                <a:lnTo>
                  <a:pt x="3170" y="6"/>
                </a:lnTo>
                <a:lnTo>
                  <a:pt x="3153" y="3"/>
                </a:lnTo>
                <a:lnTo>
                  <a:pt x="3136" y="1"/>
                </a:lnTo>
                <a:lnTo>
                  <a:pt x="3118" y="0"/>
                </a:lnTo>
                <a:lnTo>
                  <a:pt x="3100" y="0"/>
                </a:lnTo>
                <a:lnTo>
                  <a:pt x="3083" y="0"/>
                </a:lnTo>
                <a:lnTo>
                  <a:pt x="3066" y="1"/>
                </a:lnTo>
                <a:lnTo>
                  <a:pt x="3049" y="3"/>
                </a:lnTo>
                <a:lnTo>
                  <a:pt x="3031" y="6"/>
                </a:lnTo>
                <a:lnTo>
                  <a:pt x="3015" y="9"/>
                </a:lnTo>
                <a:lnTo>
                  <a:pt x="2997" y="14"/>
                </a:lnTo>
                <a:lnTo>
                  <a:pt x="2981" y="20"/>
                </a:lnTo>
                <a:lnTo>
                  <a:pt x="2964" y="26"/>
                </a:lnTo>
                <a:lnTo>
                  <a:pt x="2948" y="33"/>
                </a:lnTo>
                <a:lnTo>
                  <a:pt x="2931" y="41"/>
                </a:lnTo>
                <a:lnTo>
                  <a:pt x="2916" y="49"/>
                </a:lnTo>
                <a:lnTo>
                  <a:pt x="2901" y="60"/>
                </a:lnTo>
                <a:lnTo>
                  <a:pt x="2885" y="69"/>
                </a:lnTo>
                <a:lnTo>
                  <a:pt x="2871" y="81"/>
                </a:lnTo>
                <a:lnTo>
                  <a:pt x="2857" y="93"/>
                </a:lnTo>
                <a:lnTo>
                  <a:pt x="2843" y="106"/>
                </a:lnTo>
                <a:lnTo>
                  <a:pt x="0" y="2956"/>
                </a:lnTo>
                <a:lnTo>
                  <a:pt x="0" y="3991"/>
                </a:lnTo>
                <a:lnTo>
                  <a:pt x="3357" y="620"/>
                </a:lnTo>
                <a:lnTo>
                  <a:pt x="3357" y="620"/>
                </a:lnTo>
                <a:lnTo>
                  <a:pt x="3370" y="607"/>
                </a:lnTo>
                <a:lnTo>
                  <a:pt x="3382" y="593"/>
                </a:lnTo>
                <a:lnTo>
                  <a:pt x="3394" y="577"/>
                </a:lnTo>
                <a:lnTo>
                  <a:pt x="3404" y="563"/>
                </a:lnTo>
                <a:lnTo>
                  <a:pt x="3414" y="548"/>
                </a:lnTo>
                <a:lnTo>
                  <a:pt x="3422" y="532"/>
                </a:lnTo>
                <a:lnTo>
                  <a:pt x="3430" y="516"/>
                </a:lnTo>
                <a:lnTo>
                  <a:pt x="3437" y="500"/>
                </a:lnTo>
                <a:lnTo>
                  <a:pt x="3444" y="483"/>
                </a:lnTo>
                <a:lnTo>
                  <a:pt x="3449" y="466"/>
                </a:lnTo>
                <a:lnTo>
                  <a:pt x="3454" y="449"/>
                </a:lnTo>
                <a:lnTo>
                  <a:pt x="3457" y="432"/>
                </a:lnTo>
                <a:lnTo>
                  <a:pt x="3461" y="415"/>
                </a:lnTo>
                <a:lnTo>
                  <a:pt x="3462" y="398"/>
                </a:lnTo>
                <a:lnTo>
                  <a:pt x="3464" y="380"/>
                </a:lnTo>
                <a:lnTo>
                  <a:pt x="3464" y="363"/>
                </a:lnTo>
                <a:lnTo>
                  <a:pt x="3464" y="345"/>
                </a:lnTo>
                <a:lnTo>
                  <a:pt x="3462" y="329"/>
                </a:lnTo>
                <a:lnTo>
                  <a:pt x="3461" y="311"/>
                </a:lnTo>
                <a:lnTo>
                  <a:pt x="3457" y="293"/>
                </a:lnTo>
                <a:lnTo>
                  <a:pt x="3454" y="276"/>
                </a:lnTo>
                <a:lnTo>
                  <a:pt x="3449" y="259"/>
                </a:lnTo>
                <a:lnTo>
                  <a:pt x="3444" y="243"/>
                </a:lnTo>
                <a:lnTo>
                  <a:pt x="3437" y="226"/>
                </a:lnTo>
                <a:lnTo>
                  <a:pt x="3430" y="210"/>
                </a:lnTo>
                <a:lnTo>
                  <a:pt x="3422" y="194"/>
                </a:lnTo>
                <a:lnTo>
                  <a:pt x="3414" y="178"/>
                </a:lnTo>
                <a:lnTo>
                  <a:pt x="3404" y="163"/>
                </a:lnTo>
                <a:lnTo>
                  <a:pt x="3394" y="148"/>
                </a:lnTo>
                <a:lnTo>
                  <a:pt x="3382" y="134"/>
                </a:lnTo>
                <a:lnTo>
                  <a:pt x="3370" y="120"/>
                </a:lnTo>
                <a:lnTo>
                  <a:pt x="3357" y="106"/>
                </a:lnTo>
                <a:lnTo>
                  <a:pt x="3357" y="10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3019518" y="2132856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3019518" y="4612532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86949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02978FAA-C14E-4EDD-9D4A-94A548EDBD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5" r="50539"/>
          <a:stretch/>
        </p:blipFill>
        <p:spPr>
          <a:xfrm>
            <a:off x="5672359" y="0"/>
            <a:ext cx="3471641" cy="4252913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9E07B58E-BE2A-4170-A342-6D28879EF3C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8"/>
          <a:stretch>
            <a:fillRect/>
          </a:stretch>
        </p:blipFill>
        <p:spPr>
          <a:xfrm>
            <a:off x="0" y="2748565"/>
            <a:ext cx="4644008" cy="4109435"/>
          </a:xfrm>
          <a:custGeom>
            <a:avLst/>
            <a:gdLst>
              <a:gd name="connsiteX0" fmla="*/ 0 w 4644008"/>
              <a:gd name="connsiteY0" fmla="*/ 0 h 4109435"/>
              <a:gd name="connsiteX1" fmla="*/ 4644008 w 4644008"/>
              <a:gd name="connsiteY1" fmla="*/ 0 h 4109435"/>
              <a:gd name="connsiteX2" fmla="*/ 4644008 w 4644008"/>
              <a:gd name="connsiteY2" fmla="*/ 4109435 h 4109435"/>
              <a:gd name="connsiteX3" fmla="*/ 0 w 4644008"/>
              <a:gd name="connsiteY3" fmla="*/ 4109435 h 4109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008" h="4109435">
                <a:moveTo>
                  <a:pt x="0" y="0"/>
                </a:moveTo>
                <a:lnTo>
                  <a:pt x="4644008" y="0"/>
                </a:lnTo>
                <a:lnTo>
                  <a:pt x="4644008" y="4109435"/>
                </a:lnTo>
                <a:lnTo>
                  <a:pt x="0" y="4109435"/>
                </a:lnTo>
                <a:close/>
              </a:path>
            </a:pathLst>
          </a:custGeom>
        </p:spPr>
      </p:pic>
      <p:sp>
        <p:nvSpPr>
          <p:cNvPr id="45" name="Freeform: Shape 44">
            <a:extLst>
              <a:ext uri="{FF2B5EF4-FFF2-40B4-BE49-F238E27FC236}">
                <a16:creationId xmlns="" xmlns:a16="http://schemas.microsoft.com/office/drawing/2014/main" id="{4BBB5E71-AB95-4AAE-8D0C-2B8D78EC465D}"/>
              </a:ext>
            </a:extLst>
          </p:cNvPr>
          <p:cNvSpPr>
            <a:spLocks/>
          </p:cNvSpPr>
          <p:nvPr userDrawn="1"/>
        </p:nvSpPr>
        <p:spPr bwMode="auto">
          <a:xfrm>
            <a:off x="0" y="1"/>
            <a:ext cx="9147326" cy="6857999"/>
          </a:xfrm>
          <a:custGeom>
            <a:avLst/>
            <a:gdLst>
              <a:gd name="connsiteX0" fmla="*/ 0 w 9147326"/>
              <a:gd name="connsiteY0" fmla="*/ 0 h 6857999"/>
              <a:gd name="connsiteX1" fmla="*/ 9147326 w 9147326"/>
              <a:gd name="connsiteY1" fmla="*/ 0 h 6857999"/>
              <a:gd name="connsiteX2" fmla="*/ 9147326 w 9147326"/>
              <a:gd name="connsiteY2" fmla="*/ 126534 h 6857999"/>
              <a:gd name="connsiteX3" fmla="*/ 7728380 w 9147326"/>
              <a:gd name="connsiteY3" fmla="*/ 1544002 h 6857999"/>
              <a:gd name="connsiteX4" fmla="*/ 7724248 w 9147326"/>
              <a:gd name="connsiteY4" fmla="*/ 1548130 h 6857999"/>
              <a:gd name="connsiteX5" fmla="*/ 7720434 w 9147326"/>
              <a:gd name="connsiteY5" fmla="*/ 1552575 h 6857999"/>
              <a:gd name="connsiteX6" fmla="*/ 7717256 w 9147326"/>
              <a:gd name="connsiteY6" fmla="*/ 1557337 h 6857999"/>
              <a:gd name="connsiteX7" fmla="*/ 7713759 w 9147326"/>
              <a:gd name="connsiteY7" fmla="*/ 1561782 h 6857999"/>
              <a:gd name="connsiteX8" fmla="*/ 7710899 w 9147326"/>
              <a:gd name="connsiteY8" fmla="*/ 1566545 h 6857999"/>
              <a:gd name="connsiteX9" fmla="*/ 7707721 w 9147326"/>
              <a:gd name="connsiteY9" fmla="*/ 1571942 h 6857999"/>
              <a:gd name="connsiteX10" fmla="*/ 7705496 w 9147326"/>
              <a:gd name="connsiteY10" fmla="*/ 1576705 h 6857999"/>
              <a:gd name="connsiteX11" fmla="*/ 7702953 w 9147326"/>
              <a:gd name="connsiteY11" fmla="*/ 1581785 h 6857999"/>
              <a:gd name="connsiteX12" fmla="*/ 7701046 w 9147326"/>
              <a:gd name="connsiteY12" fmla="*/ 1587182 h 6857999"/>
              <a:gd name="connsiteX13" fmla="*/ 7699457 w 9147326"/>
              <a:gd name="connsiteY13" fmla="*/ 1592262 h 6857999"/>
              <a:gd name="connsiteX14" fmla="*/ 7698186 w 9147326"/>
              <a:gd name="connsiteY14" fmla="*/ 1597977 h 6857999"/>
              <a:gd name="connsiteX15" fmla="*/ 7696914 w 9147326"/>
              <a:gd name="connsiteY15" fmla="*/ 1603057 h 6857999"/>
              <a:gd name="connsiteX16" fmla="*/ 7695961 w 9147326"/>
              <a:gd name="connsiteY16" fmla="*/ 1608772 h 6857999"/>
              <a:gd name="connsiteX17" fmla="*/ 7695007 w 9147326"/>
              <a:gd name="connsiteY17" fmla="*/ 1614487 h 6857999"/>
              <a:gd name="connsiteX18" fmla="*/ 7694690 w 9147326"/>
              <a:gd name="connsiteY18" fmla="*/ 1619567 h 6857999"/>
              <a:gd name="connsiteX19" fmla="*/ 7694690 w 9147326"/>
              <a:gd name="connsiteY19" fmla="*/ 1625282 h 6857999"/>
              <a:gd name="connsiteX20" fmla="*/ 7694690 w 9147326"/>
              <a:gd name="connsiteY20" fmla="*/ 1630680 h 6857999"/>
              <a:gd name="connsiteX21" fmla="*/ 7695007 w 9147326"/>
              <a:gd name="connsiteY21" fmla="*/ 1636395 h 6857999"/>
              <a:gd name="connsiteX22" fmla="*/ 7695961 w 9147326"/>
              <a:gd name="connsiteY22" fmla="*/ 1641792 h 6857999"/>
              <a:gd name="connsiteX23" fmla="*/ 7696914 w 9147326"/>
              <a:gd name="connsiteY23" fmla="*/ 1647190 h 6857999"/>
              <a:gd name="connsiteX24" fmla="*/ 7698186 w 9147326"/>
              <a:gd name="connsiteY24" fmla="*/ 1652587 h 6857999"/>
              <a:gd name="connsiteX25" fmla="*/ 7699457 w 9147326"/>
              <a:gd name="connsiteY25" fmla="*/ 1657985 h 6857999"/>
              <a:gd name="connsiteX26" fmla="*/ 7701046 w 9147326"/>
              <a:gd name="connsiteY26" fmla="*/ 1663065 h 6857999"/>
              <a:gd name="connsiteX27" fmla="*/ 7702953 w 9147326"/>
              <a:gd name="connsiteY27" fmla="*/ 1668462 h 6857999"/>
              <a:gd name="connsiteX28" fmla="*/ 7705178 w 9147326"/>
              <a:gd name="connsiteY28" fmla="*/ 1673542 h 6857999"/>
              <a:gd name="connsiteX29" fmla="*/ 7707721 w 9147326"/>
              <a:gd name="connsiteY29" fmla="*/ 1678940 h 6857999"/>
              <a:gd name="connsiteX30" fmla="*/ 7710899 w 9147326"/>
              <a:gd name="connsiteY30" fmla="*/ 1683702 h 6857999"/>
              <a:gd name="connsiteX31" fmla="*/ 7713759 w 9147326"/>
              <a:gd name="connsiteY31" fmla="*/ 1688465 h 6857999"/>
              <a:gd name="connsiteX32" fmla="*/ 7717256 w 9147326"/>
              <a:gd name="connsiteY32" fmla="*/ 1693227 h 6857999"/>
              <a:gd name="connsiteX33" fmla="*/ 7720434 w 9147326"/>
              <a:gd name="connsiteY33" fmla="*/ 1697672 h 6857999"/>
              <a:gd name="connsiteX34" fmla="*/ 7724248 w 9147326"/>
              <a:gd name="connsiteY34" fmla="*/ 1702435 h 6857999"/>
              <a:gd name="connsiteX35" fmla="*/ 7728380 w 9147326"/>
              <a:gd name="connsiteY35" fmla="*/ 1706245 h 6857999"/>
              <a:gd name="connsiteX36" fmla="*/ 7732829 w 9147326"/>
              <a:gd name="connsiteY36" fmla="*/ 1710372 h 6857999"/>
              <a:gd name="connsiteX37" fmla="*/ 7737279 w 9147326"/>
              <a:gd name="connsiteY37" fmla="*/ 1714500 h 6857999"/>
              <a:gd name="connsiteX38" fmla="*/ 7741729 w 9147326"/>
              <a:gd name="connsiteY38" fmla="*/ 1717992 h 6857999"/>
              <a:gd name="connsiteX39" fmla="*/ 7746496 w 9147326"/>
              <a:gd name="connsiteY39" fmla="*/ 1721167 h 6857999"/>
              <a:gd name="connsiteX40" fmla="*/ 7751581 w 9147326"/>
              <a:gd name="connsiteY40" fmla="*/ 1724342 h 6857999"/>
              <a:gd name="connsiteX41" fmla="*/ 7756349 w 9147326"/>
              <a:gd name="connsiteY41" fmla="*/ 1727200 h 6857999"/>
              <a:gd name="connsiteX42" fmla="*/ 7761434 w 9147326"/>
              <a:gd name="connsiteY42" fmla="*/ 1729422 h 6857999"/>
              <a:gd name="connsiteX43" fmla="*/ 7766202 w 9147326"/>
              <a:gd name="connsiteY43" fmla="*/ 1731645 h 6857999"/>
              <a:gd name="connsiteX44" fmla="*/ 7771605 w 9147326"/>
              <a:gd name="connsiteY44" fmla="*/ 1733867 h 6857999"/>
              <a:gd name="connsiteX45" fmla="*/ 7777326 w 9147326"/>
              <a:gd name="connsiteY45" fmla="*/ 1735455 h 6857999"/>
              <a:gd name="connsiteX46" fmla="*/ 7782411 w 9147326"/>
              <a:gd name="connsiteY46" fmla="*/ 1737042 h 6857999"/>
              <a:gd name="connsiteX47" fmla="*/ 7788132 w 9147326"/>
              <a:gd name="connsiteY47" fmla="*/ 1737995 h 6857999"/>
              <a:gd name="connsiteX48" fmla="*/ 7793217 w 9147326"/>
              <a:gd name="connsiteY48" fmla="*/ 1739265 h 6857999"/>
              <a:gd name="connsiteX49" fmla="*/ 7798938 w 9147326"/>
              <a:gd name="connsiteY49" fmla="*/ 1739900 h 6857999"/>
              <a:gd name="connsiteX50" fmla="*/ 7804341 w 9147326"/>
              <a:gd name="connsiteY50" fmla="*/ 1740217 h 6857999"/>
              <a:gd name="connsiteX51" fmla="*/ 7810062 w 9147326"/>
              <a:gd name="connsiteY51" fmla="*/ 1740217 h 6857999"/>
              <a:gd name="connsiteX52" fmla="*/ 7815148 w 9147326"/>
              <a:gd name="connsiteY52" fmla="*/ 1740217 h 6857999"/>
              <a:gd name="connsiteX53" fmla="*/ 7820868 w 9147326"/>
              <a:gd name="connsiteY53" fmla="*/ 1739900 h 6857999"/>
              <a:gd name="connsiteX54" fmla="*/ 7826272 w 9147326"/>
              <a:gd name="connsiteY54" fmla="*/ 1739265 h 6857999"/>
              <a:gd name="connsiteX55" fmla="*/ 7831993 w 9147326"/>
              <a:gd name="connsiteY55" fmla="*/ 1737995 h 6857999"/>
              <a:gd name="connsiteX56" fmla="*/ 7837396 w 9147326"/>
              <a:gd name="connsiteY56" fmla="*/ 1737042 h 6857999"/>
              <a:gd name="connsiteX57" fmla="*/ 7842799 w 9147326"/>
              <a:gd name="connsiteY57" fmla="*/ 1735455 h 6857999"/>
              <a:gd name="connsiteX58" fmla="*/ 7848202 w 9147326"/>
              <a:gd name="connsiteY58" fmla="*/ 1733867 h 6857999"/>
              <a:gd name="connsiteX59" fmla="*/ 7853287 w 9147326"/>
              <a:gd name="connsiteY59" fmla="*/ 1731645 h 6857999"/>
              <a:gd name="connsiteX60" fmla="*/ 7858373 w 9147326"/>
              <a:gd name="connsiteY60" fmla="*/ 1729422 h 6857999"/>
              <a:gd name="connsiteX61" fmla="*/ 7863458 w 9147326"/>
              <a:gd name="connsiteY61" fmla="*/ 1727200 h 6857999"/>
              <a:gd name="connsiteX62" fmla="*/ 7868225 w 9147326"/>
              <a:gd name="connsiteY62" fmla="*/ 1724342 h 6857999"/>
              <a:gd name="connsiteX63" fmla="*/ 7872993 w 9147326"/>
              <a:gd name="connsiteY63" fmla="*/ 1721167 h 6857999"/>
              <a:gd name="connsiteX64" fmla="*/ 7877760 w 9147326"/>
              <a:gd name="connsiteY64" fmla="*/ 1717992 h 6857999"/>
              <a:gd name="connsiteX65" fmla="*/ 7882528 w 9147326"/>
              <a:gd name="connsiteY65" fmla="*/ 1714500 h 6857999"/>
              <a:gd name="connsiteX66" fmla="*/ 7886977 w 9147326"/>
              <a:gd name="connsiteY66" fmla="*/ 1710372 h 6857999"/>
              <a:gd name="connsiteX67" fmla="*/ 7891427 w 9147326"/>
              <a:gd name="connsiteY67" fmla="*/ 1706245 h 6857999"/>
              <a:gd name="connsiteX68" fmla="*/ 7996947 w 9147326"/>
              <a:gd name="connsiteY68" fmla="*/ 1601152 h 6857999"/>
              <a:gd name="connsiteX69" fmla="*/ 8001079 w 9147326"/>
              <a:gd name="connsiteY69" fmla="*/ 1597342 h 6857999"/>
              <a:gd name="connsiteX70" fmla="*/ 8005528 w 9147326"/>
              <a:gd name="connsiteY70" fmla="*/ 1593215 h 6857999"/>
              <a:gd name="connsiteX71" fmla="*/ 8010296 w 9147326"/>
              <a:gd name="connsiteY71" fmla="*/ 1589722 h 6857999"/>
              <a:gd name="connsiteX72" fmla="*/ 8014745 w 9147326"/>
              <a:gd name="connsiteY72" fmla="*/ 1586547 h 6857999"/>
              <a:gd name="connsiteX73" fmla="*/ 8019831 w 9147326"/>
              <a:gd name="connsiteY73" fmla="*/ 1583372 h 6857999"/>
              <a:gd name="connsiteX74" fmla="*/ 8024916 w 9147326"/>
              <a:gd name="connsiteY74" fmla="*/ 1580515 h 6857999"/>
              <a:gd name="connsiteX75" fmla="*/ 8029683 w 9147326"/>
              <a:gd name="connsiteY75" fmla="*/ 1578292 h 6857999"/>
              <a:gd name="connsiteX76" fmla="*/ 8035087 w 9147326"/>
              <a:gd name="connsiteY76" fmla="*/ 1576070 h 6857999"/>
              <a:gd name="connsiteX77" fmla="*/ 8040172 w 9147326"/>
              <a:gd name="connsiteY77" fmla="*/ 1573847 h 6857999"/>
              <a:gd name="connsiteX78" fmla="*/ 8045575 w 9147326"/>
              <a:gd name="connsiteY78" fmla="*/ 1572260 h 6857999"/>
              <a:gd name="connsiteX79" fmla="*/ 8050978 w 9147326"/>
              <a:gd name="connsiteY79" fmla="*/ 1570672 h 6857999"/>
              <a:gd name="connsiteX80" fmla="*/ 8056381 w 9147326"/>
              <a:gd name="connsiteY80" fmla="*/ 1569720 h 6857999"/>
              <a:gd name="connsiteX81" fmla="*/ 8061784 w 9147326"/>
              <a:gd name="connsiteY81" fmla="*/ 1568450 h 6857999"/>
              <a:gd name="connsiteX82" fmla="*/ 8067505 w 9147326"/>
              <a:gd name="connsiteY82" fmla="*/ 1568132 h 6857999"/>
              <a:gd name="connsiteX83" fmla="*/ 8072591 w 9147326"/>
              <a:gd name="connsiteY83" fmla="*/ 1567497 h 6857999"/>
              <a:gd name="connsiteX84" fmla="*/ 8078312 w 9147326"/>
              <a:gd name="connsiteY84" fmla="*/ 1567497 h 6857999"/>
              <a:gd name="connsiteX85" fmla="*/ 8083715 w 9147326"/>
              <a:gd name="connsiteY85" fmla="*/ 1567497 h 6857999"/>
              <a:gd name="connsiteX86" fmla="*/ 8089436 w 9147326"/>
              <a:gd name="connsiteY86" fmla="*/ 1568132 h 6857999"/>
              <a:gd name="connsiteX87" fmla="*/ 8095157 w 9147326"/>
              <a:gd name="connsiteY87" fmla="*/ 1568450 h 6857999"/>
              <a:gd name="connsiteX88" fmla="*/ 8100242 w 9147326"/>
              <a:gd name="connsiteY88" fmla="*/ 1569720 h 6857999"/>
              <a:gd name="connsiteX89" fmla="*/ 8105963 w 9147326"/>
              <a:gd name="connsiteY89" fmla="*/ 1570672 h 6857999"/>
              <a:gd name="connsiteX90" fmla="*/ 8111048 w 9147326"/>
              <a:gd name="connsiteY90" fmla="*/ 1572260 h 6857999"/>
              <a:gd name="connsiteX91" fmla="*/ 8116451 w 9147326"/>
              <a:gd name="connsiteY91" fmla="*/ 1573847 h 6857999"/>
              <a:gd name="connsiteX92" fmla="*/ 8121537 w 9147326"/>
              <a:gd name="connsiteY92" fmla="*/ 1576070 h 6857999"/>
              <a:gd name="connsiteX93" fmla="*/ 8126622 w 9147326"/>
              <a:gd name="connsiteY93" fmla="*/ 1578292 h 6857999"/>
              <a:gd name="connsiteX94" fmla="*/ 8132025 w 9147326"/>
              <a:gd name="connsiteY94" fmla="*/ 1580515 h 6857999"/>
              <a:gd name="connsiteX95" fmla="*/ 8136793 w 9147326"/>
              <a:gd name="connsiteY95" fmla="*/ 1583372 h 6857999"/>
              <a:gd name="connsiteX96" fmla="*/ 8141560 w 9147326"/>
              <a:gd name="connsiteY96" fmla="*/ 1586547 h 6857999"/>
              <a:gd name="connsiteX97" fmla="*/ 8146645 w 9147326"/>
              <a:gd name="connsiteY97" fmla="*/ 1589722 h 6857999"/>
              <a:gd name="connsiteX98" fmla="*/ 8151095 w 9147326"/>
              <a:gd name="connsiteY98" fmla="*/ 1593215 h 6857999"/>
              <a:gd name="connsiteX99" fmla="*/ 8155545 w 9147326"/>
              <a:gd name="connsiteY99" fmla="*/ 1597342 h 6857999"/>
              <a:gd name="connsiteX100" fmla="*/ 8159676 w 9147326"/>
              <a:gd name="connsiteY100" fmla="*/ 1601152 h 6857999"/>
              <a:gd name="connsiteX101" fmla="*/ 8163808 w 9147326"/>
              <a:gd name="connsiteY101" fmla="*/ 1605280 h 6857999"/>
              <a:gd name="connsiteX102" fmla="*/ 8167940 w 9147326"/>
              <a:gd name="connsiteY102" fmla="*/ 1609725 h 6857999"/>
              <a:gd name="connsiteX103" fmla="*/ 8171118 w 9147326"/>
              <a:gd name="connsiteY103" fmla="*/ 1614487 h 6857999"/>
              <a:gd name="connsiteX104" fmla="*/ 8174614 w 9147326"/>
              <a:gd name="connsiteY104" fmla="*/ 1619250 h 6857999"/>
              <a:gd name="connsiteX105" fmla="*/ 8177475 w 9147326"/>
              <a:gd name="connsiteY105" fmla="*/ 1624012 h 6857999"/>
              <a:gd name="connsiteX106" fmla="*/ 8180653 w 9147326"/>
              <a:gd name="connsiteY106" fmla="*/ 1628775 h 6857999"/>
              <a:gd name="connsiteX107" fmla="*/ 8182878 w 9147326"/>
              <a:gd name="connsiteY107" fmla="*/ 1634172 h 6857999"/>
              <a:gd name="connsiteX108" fmla="*/ 8185103 w 9147326"/>
              <a:gd name="connsiteY108" fmla="*/ 1639252 h 6857999"/>
              <a:gd name="connsiteX109" fmla="*/ 8187328 w 9147326"/>
              <a:gd name="connsiteY109" fmla="*/ 1644650 h 6857999"/>
              <a:gd name="connsiteX110" fmla="*/ 8188599 w 9147326"/>
              <a:gd name="connsiteY110" fmla="*/ 1649730 h 6857999"/>
              <a:gd name="connsiteX111" fmla="*/ 8190188 w 9147326"/>
              <a:gd name="connsiteY111" fmla="*/ 1654810 h 6857999"/>
              <a:gd name="connsiteX112" fmla="*/ 8191459 w 9147326"/>
              <a:gd name="connsiteY112" fmla="*/ 1660525 h 6857999"/>
              <a:gd name="connsiteX113" fmla="*/ 8192413 w 9147326"/>
              <a:gd name="connsiteY113" fmla="*/ 1666240 h 6857999"/>
              <a:gd name="connsiteX114" fmla="*/ 8192731 w 9147326"/>
              <a:gd name="connsiteY114" fmla="*/ 1671320 h 6857999"/>
              <a:gd name="connsiteX115" fmla="*/ 8193684 w 9147326"/>
              <a:gd name="connsiteY115" fmla="*/ 1677035 h 6857999"/>
              <a:gd name="connsiteX116" fmla="*/ 8193684 w 9147326"/>
              <a:gd name="connsiteY116" fmla="*/ 1682432 h 6857999"/>
              <a:gd name="connsiteX117" fmla="*/ 8193684 w 9147326"/>
              <a:gd name="connsiteY117" fmla="*/ 1688147 h 6857999"/>
              <a:gd name="connsiteX118" fmla="*/ 8192731 w 9147326"/>
              <a:gd name="connsiteY118" fmla="*/ 1693227 h 6857999"/>
              <a:gd name="connsiteX119" fmla="*/ 8192413 w 9147326"/>
              <a:gd name="connsiteY119" fmla="*/ 1698942 h 6857999"/>
              <a:gd name="connsiteX120" fmla="*/ 8191459 w 9147326"/>
              <a:gd name="connsiteY120" fmla="*/ 1704657 h 6857999"/>
              <a:gd name="connsiteX121" fmla="*/ 8190188 w 9147326"/>
              <a:gd name="connsiteY121" fmla="*/ 1709737 h 6857999"/>
              <a:gd name="connsiteX122" fmla="*/ 8188599 w 9147326"/>
              <a:gd name="connsiteY122" fmla="*/ 1715452 h 6857999"/>
              <a:gd name="connsiteX123" fmla="*/ 8187328 w 9147326"/>
              <a:gd name="connsiteY123" fmla="*/ 1720532 h 6857999"/>
              <a:gd name="connsiteX124" fmla="*/ 8185103 w 9147326"/>
              <a:gd name="connsiteY124" fmla="*/ 1725930 h 6857999"/>
              <a:gd name="connsiteX125" fmla="*/ 8182878 w 9147326"/>
              <a:gd name="connsiteY125" fmla="*/ 1731010 h 6857999"/>
              <a:gd name="connsiteX126" fmla="*/ 8180653 w 9147326"/>
              <a:gd name="connsiteY126" fmla="*/ 1735772 h 6857999"/>
              <a:gd name="connsiteX127" fmla="*/ 8177475 w 9147326"/>
              <a:gd name="connsiteY127" fmla="*/ 1741170 h 6857999"/>
              <a:gd name="connsiteX128" fmla="*/ 8174614 w 9147326"/>
              <a:gd name="connsiteY128" fmla="*/ 1745932 h 6857999"/>
              <a:gd name="connsiteX129" fmla="*/ 8171118 w 9147326"/>
              <a:gd name="connsiteY129" fmla="*/ 1750377 h 6857999"/>
              <a:gd name="connsiteX130" fmla="*/ 8167940 w 9147326"/>
              <a:gd name="connsiteY130" fmla="*/ 1755140 h 6857999"/>
              <a:gd name="connsiteX131" fmla="*/ 8163808 w 9147326"/>
              <a:gd name="connsiteY131" fmla="*/ 1759585 h 6857999"/>
              <a:gd name="connsiteX132" fmla="*/ 8159676 w 9147326"/>
              <a:gd name="connsiteY132" fmla="*/ 1763712 h 6857999"/>
              <a:gd name="connsiteX133" fmla="*/ 7490960 w 9147326"/>
              <a:gd name="connsiteY133" fmla="*/ 2432050 h 6857999"/>
              <a:gd name="connsiteX134" fmla="*/ 7486828 w 9147326"/>
              <a:gd name="connsiteY134" fmla="*/ 2436495 h 6857999"/>
              <a:gd name="connsiteX135" fmla="*/ 7482696 w 9147326"/>
              <a:gd name="connsiteY135" fmla="*/ 2440940 h 6857999"/>
              <a:gd name="connsiteX136" fmla="*/ 7479518 w 9147326"/>
              <a:gd name="connsiteY136" fmla="*/ 2445385 h 6857999"/>
              <a:gd name="connsiteX137" fmla="*/ 7476022 w 9147326"/>
              <a:gd name="connsiteY137" fmla="*/ 2450148 h 6857999"/>
              <a:gd name="connsiteX138" fmla="*/ 7473161 w 9147326"/>
              <a:gd name="connsiteY138" fmla="*/ 2454910 h 6857999"/>
              <a:gd name="connsiteX139" fmla="*/ 7469983 w 9147326"/>
              <a:gd name="connsiteY139" fmla="*/ 2459990 h 6857999"/>
              <a:gd name="connsiteX140" fmla="*/ 7467758 w 9147326"/>
              <a:gd name="connsiteY140" fmla="*/ 2464752 h 6857999"/>
              <a:gd name="connsiteX141" fmla="*/ 7465533 w 9147326"/>
              <a:gd name="connsiteY141" fmla="*/ 2469833 h 6857999"/>
              <a:gd name="connsiteX142" fmla="*/ 7463309 w 9147326"/>
              <a:gd name="connsiteY142" fmla="*/ 2475230 h 6857999"/>
              <a:gd name="connsiteX143" fmla="*/ 7462037 w 9147326"/>
              <a:gd name="connsiteY143" fmla="*/ 2480628 h 6857999"/>
              <a:gd name="connsiteX144" fmla="*/ 7460448 w 9147326"/>
              <a:gd name="connsiteY144" fmla="*/ 2486025 h 6857999"/>
              <a:gd name="connsiteX145" fmla="*/ 7459177 w 9147326"/>
              <a:gd name="connsiteY145" fmla="*/ 2491105 h 6857999"/>
              <a:gd name="connsiteX146" fmla="*/ 7458223 w 9147326"/>
              <a:gd name="connsiteY146" fmla="*/ 2496820 h 6857999"/>
              <a:gd name="connsiteX147" fmla="*/ 7457270 w 9147326"/>
              <a:gd name="connsiteY147" fmla="*/ 2502535 h 6857999"/>
              <a:gd name="connsiteX148" fmla="*/ 7456952 w 9147326"/>
              <a:gd name="connsiteY148" fmla="*/ 2507932 h 6857999"/>
              <a:gd name="connsiteX149" fmla="*/ 7456952 w 9147326"/>
              <a:gd name="connsiteY149" fmla="*/ 2513330 h 6857999"/>
              <a:gd name="connsiteX150" fmla="*/ 7456952 w 9147326"/>
              <a:gd name="connsiteY150" fmla="*/ 2518727 h 6857999"/>
              <a:gd name="connsiteX151" fmla="*/ 7457270 w 9147326"/>
              <a:gd name="connsiteY151" fmla="*/ 2524442 h 6857999"/>
              <a:gd name="connsiteX152" fmla="*/ 7458223 w 9147326"/>
              <a:gd name="connsiteY152" fmla="*/ 2529840 h 6857999"/>
              <a:gd name="connsiteX153" fmla="*/ 7459177 w 9147326"/>
              <a:gd name="connsiteY153" fmla="*/ 2535237 h 6857999"/>
              <a:gd name="connsiteX154" fmla="*/ 7460448 w 9147326"/>
              <a:gd name="connsiteY154" fmla="*/ 2540635 h 6857999"/>
              <a:gd name="connsiteX155" fmla="*/ 7462037 w 9147326"/>
              <a:gd name="connsiteY155" fmla="*/ 2546032 h 6857999"/>
              <a:gd name="connsiteX156" fmla="*/ 7463309 w 9147326"/>
              <a:gd name="connsiteY156" fmla="*/ 2551430 h 6857999"/>
              <a:gd name="connsiteX157" fmla="*/ 7465533 w 9147326"/>
              <a:gd name="connsiteY157" fmla="*/ 2556827 h 6857999"/>
              <a:gd name="connsiteX158" fmla="*/ 7467758 w 9147326"/>
              <a:gd name="connsiteY158" fmla="*/ 2561590 h 6857999"/>
              <a:gd name="connsiteX159" fmla="*/ 7469983 w 9147326"/>
              <a:gd name="connsiteY159" fmla="*/ 2566987 h 6857999"/>
              <a:gd name="connsiteX160" fmla="*/ 7473161 w 9147326"/>
              <a:gd name="connsiteY160" fmla="*/ 2571750 h 6857999"/>
              <a:gd name="connsiteX161" fmla="*/ 7476022 w 9147326"/>
              <a:gd name="connsiteY161" fmla="*/ 2576512 h 6857999"/>
              <a:gd name="connsiteX162" fmla="*/ 7479518 w 9147326"/>
              <a:gd name="connsiteY162" fmla="*/ 2581275 h 6857999"/>
              <a:gd name="connsiteX163" fmla="*/ 7482696 w 9147326"/>
              <a:gd name="connsiteY163" fmla="*/ 2585720 h 6857999"/>
              <a:gd name="connsiteX164" fmla="*/ 7486828 w 9147326"/>
              <a:gd name="connsiteY164" fmla="*/ 2590482 h 6857999"/>
              <a:gd name="connsiteX165" fmla="*/ 7490960 w 9147326"/>
              <a:gd name="connsiteY165" fmla="*/ 2594927 h 6857999"/>
              <a:gd name="connsiteX166" fmla="*/ 7495092 w 9147326"/>
              <a:gd name="connsiteY166" fmla="*/ 2599055 h 6857999"/>
              <a:gd name="connsiteX167" fmla="*/ 7499541 w 9147326"/>
              <a:gd name="connsiteY167" fmla="*/ 2602547 h 6857999"/>
              <a:gd name="connsiteX168" fmla="*/ 7503991 w 9147326"/>
              <a:gd name="connsiteY168" fmla="*/ 2606040 h 6857999"/>
              <a:gd name="connsiteX169" fmla="*/ 7508758 w 9147326"/>
              <a:gd name="connsiteY169" fmla="*/ 2609215 h 6857999"/>
              <a:gd name="connsiteX170" fmla="*/ 7513844 w 9147326"/>
              <a:gd name="connsiteY170" fmla="*/ 2612390 h 6857999"/>
              <a:gd name="connsiteX171" fmla="*/ 7518611 w 9147326"/>
              <a:gd name="connsiteY171" fmla="*/ 2615247 h 6857999"/>
              <a:gd name="connsiteX172" fmla="*/ 7523696 w 9147326"/>
              <a:gd name="connsiteY172" fmla="*/ 2617787 h 6857999"/>
              <a:gd name="connsiteX173" fmla="*/ 7529100 w 9147326"/>
              <a:gd name="connsiteY173" fmla="*/ 2620010 h 6857999"/>
              <a:gd name="connsiteX174" fmla="*/ 7534185 w 9147326"/>
              <a:gd name="connsiteY174" fmla="*/ 2621915 h 6857999"/>
              <a:gd name="connsiteX175" fmla="*/ 7539588 w 9147326"/>
              <a:gd name="connsiteY175" fmla="*/ 2623502 h 6857999"/>
              <a:gd name="connsiteX176" fmla="*/ 7544673 w 9147326"/>
              <a:gd name="connsiteY176" fmla="*/ 2625090 h 6857999"/>
              <a:gd name="connsiteX177" fmla="*/ 7550394 w 9147326"/>
              <a:gd name="connsiteY177" fmla="*/ 2626360 h 6857999"/>
              <a:gd name="connsiteX178" fmla="*/ 7555797 w 9147326"/>
              <a:gd name="connsiteY178" fmla="*/ 2627312 h 6857999"/>
              <a:gd name="connsiteX179" fmla="*/ 7561201 w 9147326"/>
              <a:gd name="connsiteY179" fmla="*/ 2627947 h 6857999"/>
              <a:gd name="connsiteX180" fmla="*/ 7566604 w 9147326"/>
              <a:gd name="connsiteY180" fmla="*/ 2628265 h 6857999"/>
              <a:gd name="connsiteX181" fmla="*/ 7572325 w 9147326"/>
              <a:gd name="connsiteY181" fmla="*/ 2628265 h 6857999"/>
              <a:gd name="connsiteX182" fmla="*/ 7578046 w 9147326"/>
              <a:gd name="connsiteY182" fmla="*/ 2628265 h 6857999"/>
              <a:gd name="connsiteX183" fmla="*/ 7583131 w 9147326"/>
              <a:gd name="connsiteY183" fmla="*/ 2627947 h 6857999"/>
              <a:gd name="connsiteX184" fmla="*/ 7588852 w 9147326"/>
              <a:gd name="connsiteY184" fmla="*/ 2627312 h 6857999"/>
              <a:gd name="connsiteX185" fmla="*/ 7594255 w 9147326"/>
              <a:gd name="connsiteY185" fmla="*/ 2626360 h 6857999"/>
              <a:gd name="connsiteX186" fmla="*/ 7599658 w 9147326"/>
              <a:gd name="connsiteY186" fmla="*/ 2625090 h 6857999"/>
              <a:gd name="connsiteX187" fmla="*/ 7605061 w 9147326"/>
              <a:gd name="connsiteY187" fmla="*/ 2623502 h 6857999"/>
              <a:gd name="connsiteX188" fmla="*/ 7610464 w 9147326"/>
              <a:gd name="connsiteY188" fmla="*/ 2621915 h 6857999"/>
              <a:gd name="connsiteX189" fmla="*/ 7615550 w 9147326"/>
              <a:gd name="connsiteY189" fmla="*/ 2620010 h 6857999"/>
              <a:gd name="connsiteX190" fmla="*/ 7620953 w 9147326"/>
              <a:gd name="connsiteY190" fmla="*/ 2617787 h 6857999"/>
              <a:gd name="connsiteX191" fmla="*/ 7625720 w 9147326"/>
              <a:gd name="connsiteY191" fmla="*/ 2615247 h 6857999"/>
              <a:gd name="connsiteX192" fmla="*/ 7630806 w 9147326"/>
              <a:gd name="connsiteY192" fmla="*/ 2612390 h 6857999"/>
              <a:gd name="connsiteX193" fmla="*/ 7635891 w 9147326"/>
              <a:gd name="connsiteY193" fmla="*/ 2609215 h 6857999"/>
              <a:gd name="connsiteX194" fmla="*/ 7640340 w 9147326"/>
              <a:gd name="connsiteY194" fmla="*/ 2606040 h 6857999"/>
              <a:gd name="connsiteX195" fmla="*/ 7645108 w 9147326"/>
              <a:gd name="connsiteY195" fmla="*/ 2602547 h 6857999"/>
              <a:gd name="connsiteX196" fmla="*/ 7649558 w 9147326"/>
              <a:gd name="connsiteY196" fmla="*/ 2599055 h 6857999"/>
              <a:gd name="connsiteX197" fmla="*/ 7653689 w 9147326"/>
              <a:gd name="connsiteY197" fmla="*/ 2594927 h 6857999"/>
              <a:gd name="connsiteX198" fmla="*/ 7742046 w 9147326"/>
              <a:gd name="connsiteY198" fmla="*/ 2506345 h 6857999"/>
              <a:gd name="connsiteX199" fmla="*/ 7841210 w 9147326"/>
              <a:gd name="connsiteY199" fmla="*/ 2407285 h 6857999"/>
              <a:gd name="connsiteX200" fmla="*/ 7845977 w 9147326"/>
              <a:gd name="connsiteY200" fmla="*/ 2403157 h 6857999"/>
              <a:gd name="connsiteX201" fmla="*/ 7850427 w 9147326"/>
              <a:gd name="connsiteY201" fmla="*/ 2399665 h 6857999"/>
              <a:gd name="connsiteX202" fmla="*/ 7854876 w 9147326"/>
              <a:gd name="connsiteY202" fmla="*/ 2395855 h 6857999"/>
              <a:gd name="connsiteX203" fmla="*/ 7859326 w 9147326"/>
              <a:gd name="connsiteY203" fmla="*/ 2392362 h 6857999"/>
              <a:gd name="connsiteX204" fmla="*/ 7864093 w 9147326"/>
              <a:gd name="connsiteY204" fmla="*/ 2389505 h 6857999"/>
              <a:gd name="connsiteX205" fmla="*/ 7869179 w 9147326"/>
              <a:gd name="connsiteY205" fmla="*/ 2386965 h 6857999"/>
              <a:gd name="connsiteX206" fmla="*/ 7874264 w 9147326"/>
              <a:gd name="connsiteY206" fmla="*/ 2384107 h 6857999"/>
              <a:gd name="connsiteX207" fmla="*/ 7879349 w 9147326"/>
              <a:gd name="connsiteY207" fmla="*/ 2381885 h 6857999"/>
              <a:gd name="connsiteX208" fmla="*/ 7884753 w 9147326"/>
              <a:gd name="connsiteY208" fmla="*/ 2380298 h 6857999"/>
              <a:gd name="connsiteX209" fmla="*/ 7889838 w 9147326"/>
              <a:gd name="connsiteY209" fmla="*/ 2378393 h 6857999"/>
              <a:gd name="connsiteX210" fmla="*/ 7895559 w 9147326"/>
              <a:gd name="connsiteY210" fmla="*/ 2376805 h 6857999"/>
              <a:gd name="connsiteX211" fmla="*/ 7900644 w 9147326"/>
              <a:gd name="connsiteY211" fmla="*/ 2375535 h 6857999"/>
              <a:gd name="connsiteX212" fmla="*/ 7906365 w 9147326"/>
              <a:gd name="connsiteY212" fmla="*/ 2374900 h 6857999"/>
              <a:gd name="connsiteX213" fmla="*/ 7911768 w 9147326"/>
              <a:gd name="connsiteY213" fmla="*/ 2374265 h 6857999"/>
              <a:gd name="connsiteX214" fmla="*/ 7917489 w 9147326"/>
              <a:gd name="connsiteY214" fmla="*/ 2373947 h 6857999"/>
              <a:gd name="connsiteX215" fmla="*/ 7922574 w 9147326"/>
              <a:gd name="connsiteY215" fmla="*/ 2373312 h 6857999"/>
              <a:gd name="connsiteX216" fmla="*/ 7928295 w 9147326"/>
              <a:gd name="connsiteY216" fmla="*/ 2373947 h 6857999"/>
              <a:gd name="connsiteX217" fmla="*/ 7934016 w 9147326"/>
              <a:gd name="connsiteY217" fmla="*/ 2374265 h 6857999"/>
              <a:gd name="connsiteX218" fmla="*/ 7939419 w 9147326"/>
              <a:gd name="connsiteY218" fmla="*/ 2374900 h 6857999"/>
              <a:gd name="connsiteX219" fmla="*/ 7944823 w 9147326"/>
              <a:gd name="connsiteY219" fmla="*/ 2375535 h 6857999"/>
              <a:gd name="connsiteX220" fmla="*/ 7950226 w 9147326"/>
              <a:gd name="connsiteY220" fmla="*/ 2376805 h 6857999"/>
              <a:gd name="connsiteX221" fmla="*/ 7955629 w 9147326"/>
              <a:gd name="connsiteY221" fmla="*/ 2378393 h 6857999"/>
              <a:gd name="connsiteX222" fmla="*/ 7960714 w 9147326"/>
              <a:gd name="connsiteY222" fmla="*/ 2380298 h 6857999"/>
              <a:gd name="connsiteX223" fmla="*/ 7966435 w 9147326"/>
              <a:gd name="connsiteY223" fmla="*/ 2381885 h 6857999"/>
              <a:gd name="connsiteX224" fmla="*/ 7971203 w 9147326"/>
              <a:gd name="connsiteY224" fmla="*/ 2384107 h 6857999"/>
              <a:gd name="connsiteX225" fmla="*/ 7976288 w 9147326"/>
              <a:gd name="connsiteY225" fmla="*/ 2386965 h 6857999"/>
              <a:gd name="connsiteX226" fmla="*/ 7981373 w 9147326"/>
              <a:gd name="connsiteY226" fmla="*/ 2389505 h 6857999"/>
              <a:gd name="connsiteX227" fmla="*/ 7986141 w 9147326"/>
              <a:gd name="connsiteY227" fmla="*/ 2392362 h 6857999"/>
              <a:gd name="connsiteX228" fmla="*/ 7990908 w 9147326"/>
              <a:gd name="connsiteY228" fmla="*/ 2395855 h 6857999"/>
              <a:gd name="connsiteX229" fmla="*/ 7995358 w 9147326"/>
              <a:gd name="connsiteY229" fmla="*/ 2399665 h 6857999"/>
              <a:gd name="connsiteX230" fmla="*/ 7999807 w 9147326"/>
              <a:gd name="connsiteY230" fmla="*/ 2403157 h 6857999"/>
              <a:gd name="connsiteX231" fmla="*/ 8004257 w 9147326"/>
              <a:gd name="connsiteY231" fmla="*/ 2407285 h 6857999"/>
              <a:gd name="connsiteX232" fmla="*/ 8010614 w 9147326"/>
              <a:gd name="connsiteY232" fmla="*/ 2414587 h 6857999"/>
              <a:gd name="connsiteX233" fmla="*/ 8016335 w 9147326"/>
              <a:gd name="connsiteY233" fmla="*/ 2421573 h 6857999"/>
              <a:gd name="connsiteX234" fmla="*/ 8021420 w 9147326"/>
              <a:gd name="connsiteY234" fmla="*/ 2429193 h 6857999"/>
              <a:gd name="connsiteX235" fmla="*/ 8026187 w 9147326"/>
              <a:gd name="connsiteY235" fmla="*/ 2437130 h 6857999"/>
              <a:gd name="connsiteX236" fmla="*/ 8029366 w 9147326"/>
              <a:gd name="connsiteY236" fmla="*/ 2445702 h 6857999"/>
              <a:gd name="connsiteX237" fmla="*/ 8032226 w 9147326"/>
              <a:gd name="connsiteY237" fmla="*/ 2453957 h 6857999"/>
              <a:gd name="connsiteX238" fmla="*/ 8035087 w 9147326"/>
              <a:gd name="connsiteY238" fmla="*/ 2462530 h 6857999"/>
              <a:gd name="connsiteX239" fmla="*/ 8036358 w 9147326"/>
              <a:gd name="connsiteY239" fmla="*/ 2471420 h 6857999"/>
              <a:gd name="connsiteX240" fmla="*/ 8037311 w 9147326"/>
              <a:gd name="connsiteY240" fmla="*/ 2480310 h 6857999"/>
              <a:gd name="connsiteX241" fmla="*/ 8037629 w 9147326"/>
              <a:gd name="connsiteY241" fmla="*/ 2488883 h 6857999"/>
              <a:gd name="connsiteX242" fmla="*/ 8037311 w 9147326"/>
              <a:gd name="connsiteY242" fmla="*/ 2497772 h 6857999"/>
              <a:gd name="connsiteX243" fmla="*/ 8036040 w 9147326"/>
              <a:gd name="connsiteY243" fmla="*/ 2506980 h 6857999"/>
              <a:gd name="connsiteX244" fmla="*/ 8034133 w 9147326"/>
              <a:gd name="connsiteY244" fmla="*/ 2515552 h 6857999"/>
              <a:gd name="connsiteX245" fmla="*/ 8031908 w 9147326"/>
              <a:gd name="connsiteY245" fmla="*/ 2524442 h 6857999"/>
              <a:gd name="connsiteX246" fmla="*/ 8028730 w 9147326"/>
              <a:gd name="connsiteY246" fmla="*/ 2532698 h 6857999"/>
              <a:gd name="connsiteX247" fmla="*/ 8024916 w 9147326"/>
              <a:gd name="connsiteY247" fmla="*/ 2540635 h 6857999"/>
              <a:gd name="connsiteX248" fmla="*/ 7755395 w 9147326"/>
              <a:gd name="connsiteY248" fmla="*/ 2809875 h 6857999"/>
              <a:gd name="connsiteX249" fmla="*/ 7751581 w 9147326"/>
              <a:gd name="connsiteY249" fmla="*/ 2814320 h 6857999"/>
              <a:gd name="connsiteX250" fmla="*/ 7747767 w 9147326"/>
              <a:gd name="connsiteY250" fmla="*/ 2818765 h 6857999"/>
              <a:gd name="connsiteX251" fmla="*/ 7743953 w 9147326"/>
              <a:gd name="connsiteY251" fmla="*/ 2823210 h 6857999"/>
              <a:gd name="connsiteX252" fmla="*/ 7740457 w 9147326"/>
              <a:gd name="connsiteY252" fmla="*/ 2827972 h 6857999"/>
              <a:gd name="connsiteX253" fmla="*/ 7737597 w 9147326"/>
              <a:gd name="connsiteY253" fmla="*/ 2833052 h 6857999"/>
              <a:gd name="connsiteX254" fmla="*/ 7735054 w 9147326"/>
              <a:gd name="connsiteY254" fmla="*/ 2837815 h 6857999"/>
              <a:gd name="connsiteX255" fmla="*/ 7732511 w 9147326"/>
              <a:gd name="connsiteY255" fmla="*/ 2842577 h 6857999"/>
              <a:gd name="connsiteX256" fmla="*/ 7730287 w 9147326"/>
              <a:gd name="connsiteY256" fmla="*/ 2847975 h 6857999"/>
              <a:gd name="connsiteX257" fmla="*/ 7728380 w 9147326"/>
              <a:gd name="connsiteY257" fmla="*/ 2853055 h 6857999"/>
              <a:gd name="connsiteX258" fmla="*/ 7726473 w 9147326"/>
              <a:gd name="connsiteY258" fmla="*/ 2858770 h 6857999"/>
              <a:gd name="connsiteX259" fmla="*/ 7724883 w 9147326"/>
              <a:gd name="connsiteY259" fmla="*/ 2863850 h 6857999"/>
              <a:gd name="connsiteX260" fmla="*/ 7723930 w 9147326"/>
              <a:gd name="connsiteY260" fmla="*/ 2868930 h 6857999"/>
              <a:gd name="connsiteX261" fmla="*/ 7722977 w 9147326"/>
              <a:gd name="connsiteY261" fmla="*/ 2874645 h 6857999"/>
              <a:gd name="connsiteX262" fmla="*/ 7722341 w 9147326"/>
              <a:gd name="connsiteY262" fmla="*/ 2880360 h 6857999"/>
              <a:gd name="connsiteX263" fmla="*/ 7722023 w 9147326"/>
              <a:gd name="connsiteY263" fmla="*/ 2885757 h 6857999"/>
              <a:gd name="connsiteX264" fmla="*/ 7722023 w 9147326"/>
              <a:gd name="connsiteY264" fmla="*/ 2891155 h 6857999"/>
              <a:gd name="connsiteX265" fmla="*/ 7722023 w 9147326"/>
              <a:gd name="connsiteY265" fmla="*/ 2896552 h 6857999"/>
              <a:gd name="connsiteX266" fmla="*/ 7722341 w 9147326"/>
              <a:gd name="connsiteY266" fmla="*/ 2902267 h 6857999"/>
              <a:gd name="connsiteX267" fmla="*/ 7722977 w 9147326"/>
              <a:gd name="connsiteY267" fmla="*/ 2907982 h 6857999"/>
              <a:gd name="connsiteX268" fmla="*/ 7723930 w 9147326"/>
              <a:gd name="connsiteY268" fmla="*/ 2913062 h 6857999"/>
              <a:gd name="connsiteX269" fmla="*/ 7724883 w 9147326"/>
              <a:gd name="connsiteY269" fmla="*/ 2918777 h 6857999"/>
              <a:gd name="connsiteX270" fmla="*/ 7726473 w 9147326"/>
              <a:gd name="connsiteY270" fmla="*/ 2923857 h 6857999"/>
              <a:gd name="connsiteX271" fmla="*/ 7728380 w 9147326"/>
              <a:gd name="connsiteY271" fmla="*/ 2929572 h 6857999"/>
              <a:gd name="connsiteX272" fmla="*/ 7730287 w 9147326"/>
              <a:gd name="connsiteY272" fmla="*/ 2934652 h 6857999"/>
              <a:gd name="connsiteX273" fmla="*/ 7732511 w 9147326"/>
              <a:gd name="connsiteY273" fmla="*/ 2939415 h 6857999"/>
              <a:gd name="connsiteX274" fmla="*/ 7735054 w 9147326"/>
              <a:gd name="connsiteY274" fmla="*/ 2944812 h 6857999"/>
              <a:gd name="connsiteX275" fmla="*/ 7737597 w 9147326"/>
              <a:gd name="connsiteY275" fmla="*/ 2949575 h 6857999"/>
              <a:gd name="connsiteX276" fmla="*/ 7740457 w 9147326"/>
              <a:gd name="connsiteY276" fmla="*/ 2954337 h 6857999"/>
              <a:gd name="connsiteX277" fmla="*/ 7743953 w 9147326"/>
              <a:gd name="connsiteY277" fmla="*/ 2959417 h 6857999"/>
              <a:gd name="connsiteX278" fmla="*/ 7747767 w 9147326"/>
              <a:gd name="connsiteY278" fmla="*/ 2963862 h 6857999"/>
              <a:gd name="connsiteX279" fmla="*/ 7751581 w 9147326"/>
              <a:gd name="connsiteY279" fmla="*/ 2968307 h 6857999"/>
              <a:gd name="connsiteX280" fmla="*/ 7755395 w 9147326"/>
              <a:gd name="connsiteY280" fmla="*/ 2972752 h 6857999"/>
              <a:gd name="connsiteX281" fmla="*/ 7760163 w 9147326"/>
              <a:gd name="connsiteY281" fmla="*/ 2976880 h 6857999"/>
              <a:gd name="connsiteX282" fmla="*/ 7763977 w 9147326"/>
              <a:gd name="connsiteY282" fmla="*/ 2980372 h 6857999"/>
              <a:gd name="connsiteX283" fmla="*/ 7769062 w 9147326"/>
              <a:gd name="connsiteY283" fmla="*/ 2983865 h 6857999"/>
              <a:gd name="connsiteX284" fmla="*/ 7773512 w 9147326"/>
              <a:gd name="connsiteY284" fmla="*/ 2987357 h 6857999"/>
              <a:gd name="connsiteX285" fmla="*/ 7778279 w 9147326"/>
              <a:gd name="connsiteY285" fmla="*/ 2990215 h 6857999"/>
              <a:gd name="connsiteX286" fmla="*/ 7783364 w 9147326"/>
              <a:gd name="connsiteY286" fmla="*/ 2993072 h 6857999"/>
              <a:gd name="connsiteX287" fmla="*/ 7788450 w 9147326"/>
              <a:gd name="connsiteY287" fmla="*/ 2995930 h 6857999"/>
              <a:gd name="connsiteX288" fmla="*/ 7793535 w 9147326"/>
              <a:gd name="connsiteY288" fmla="*/ 2998152 h 6857999"/>
              <a:gd name="connsiteX289" fmla="*/ 7798938 w 9147326"/>
              <a:gd name="connsiteY289" fmla="*/ 2999740 h 6857999"/>
              <a:gd name="connsiteX290" fmla="*/ 7804023 w 9147326"/>
              <a:gd name="connsiteY290" fmla="*/ 3001327 h 6857999"/>
              <a:gd name="connsiteX291" fmla="*/ 7809744 w 9147326"/>
              <a:gd name="connsiteY291" fmla="*/ 3002915 h 6857999"/>
              <a:gd name="connsiteX292" fmla="*/ 7814830 w 9147326"/>
              <a:gd name="connsiteY292" fmla="*/ 3004502 h 6857999"/>
              <a:gd name="connsiteX293" fmla="*/ 7820551 w 9147326"/>
              <a:gd name="connsiteY293" fmla="*/ 3005137 h 6857999"/>
              <a:gd name="connsiteX294" fmla="*/ 7825954 w 9147326"/>
              <a:gd name="connsiteY294" fmla="*/ 3005772 h 6857999"/>
              <a:gd name="connsiteX295" fmla="*/ 7831357 w 9147326"/>
              <a:gd name="connsiteY295" fmla="*/ 3006090 h 6857999"/>
              <a:gd name="connsiteX296" fmla="*/ 7836760 w 9147326"/>
              <a:gd name="connsiteY296" fmla="*/ 3006090 h 6857999"/>
              <a:gd name="connsiteX297" fmla="*/ 7842481 w 9147326"/>
              <a:gd name="connsiteY297" fmla="*/ 3006090 h 6857999"/>
              <a:gd name="connsiteX298" fmla="*/ 7848202 w 9147326"/>
              <a:gd name="connsiteY298" fmla="*/ 3005772 h 6857999"/>
              <a:gd name="connsiteX299" fmla="*/ 7853605 w 9147326"/>
              <a:gd name="connsiteY299" fmla="*/ 3005137 h 6857999"/>
              <a:gd name="connsiteX300" fmla="*/ 7859008 w 9147326"/>
              <a:gd name="connsiteY300" fmla="*/ 3003867 h 6857999"/>
              <a:gd name="connsiteX301" fmla="*/ 7864411 w 9147326"/>
              <a:gd name="connsiteY301" fmla="*/ 3002915 h 6857999"/>
              <a:gd name="connsiteX302" fmla="*/ 7869814 w 9147326"/>
              <a:gd name="connsiteY302" fmla="*/ 3001327 h 6857999"/>
              <a:gd name="connsiteX303" fmla="*/ 7874900 w 9147326"/>
              <a:gd name="connsiteY303" fmla="*/ 2999740 h 6857999"/>
              <a:gd name="connsiteX304" fmla="*/ 7880303 w 9147326"/>
              <a:gd name="connsiteY304" fmla="*/ 2998152 h 6857999"/>
              <a:gd name="connsiteX305" fmla="*/ 7885388 w 9147326"/>
              <a:gd name="connsiteY305" fmla="*/ 2995930 h 6857999"/>
              <a:gd name="connsiteX306" fmla="*/ 7890473 w 9147326"/>
              <a:gd name="connsiteY306" fmla="*/ 2993072 h 6857999"/>
              <a:gd name="connsiteX307" fmla="*/ 7895559 w 9147326"/>
              <a:gd name="connsiteY307" fmla="*/ 2990215 h 6857999"/>
              <a:gd name="connsiteX308" fmla="*/ 7900326 w 9147326"/>
              <a:gd name="connsiteY308" fmla="*/ 2987357 h 6857999"/>
              <a:gd name="connsiteX309" fmla="*/ 7905094 w 9147326"/>
              <a:gd name="connsiteY309" fmla="*/ 2983865 h 6857999"/>
              <a:gd name="connsiteX310" fmla="*/ 7909543 w 9147326"/>
              <a:gd name="connsiteY310" fmla="*/ 2980372 h 6857999"/>
              <a:gd name="connsiteX311" fmla="*/ 7913993 w 9147326"/>
              <a:gd name="connsiteY311" fmla="*/ 2976880 h 6857999"/>
              <a:gd name="connsiteX312" fmla="*/ 7918443 w 9147326"/>
              <a:gd name="connsiteY312" fmla="*/ 2972752 h 6857999"/>
              <a:gd name="connsiteX313" fmla="*/ 8484500 w 9147326"/>
              <a:gd name="connsiteY313" fmla="*/ 2406968 h 6857999"/>
              <a:gd name="connsiteX314" fmla="*/ 8488949 w 9147326"/>
              <a:gd name="connsiteY314" fmla="*/ 2402840 h 6857999"/>
              <a:gd name="connsiteX315" fmla="*/ 8493399 w 9147326"/>
              <a:gd name="connsiteY315" fmla="*/ 2399030 h 6857999"/>
              <a:gd name="connsiteX316" fmla="*/ 8498166 w 9147326"/>
              <a:gd name="connsiteY316" fmla="*/ 2395537 h 6857999"/>
              <a:gd name="connsiteX317" fmla="*/ 8502934 w 9147326"/>
              <a:gd name="connsiteY317" fmla="*/ 2392362 h 6857999"/>
              <a:gd name="connsiteX318" fmla="*/ 8507701 w 9147326"/>
              <a:gd name="connsiteY318" fmla="*/ 2389188 h 6857999"/>
              <a:gd name="connsiteX319" fmla="*/ 8512469 w 9147326"/>
              <a:gd name="connsiteY319" fmla="*/ 2386648 h 6857999"/>
              <a:gd name="connsiteX320" fmla="*/ 8517872 w 9147326"/>
              <a:gd name="connsiteY320" fmla="*/ 2383790 h 6857999"/>
              <a:gd name="connsiteX321" fmla="*/ 8522639 w 9147326"/>
              <a:gd name="connsiteY321" fmla="*/ 2381567 h 6857999"/>
              <a:gd name="connsiteX322" fmla="*/ 8527725 w 9147326"/>
              <a:gd name="connsiteY322" fmla="*/ 2379663 h 6857999"/>
              <a:gd name="connsiteX323" fmla="*/ 8533446 w 9147326"/>
              <a:gd name="connsiteY323" fmla="*/ 2378075 h 6857999"/>
              <a:gd name="connsiteX324" fmla="*/ 8538531 w 9147326"/>
              <a:gd name="connsiteY324" fmla="*/ 2376805 h 6857999"/>
              <a:gd name="connsiteX325" fmla="*/ 8544252 w 9147326"/>
              <a:gd name="connsiteY325" fmla="*/ 2375217 h 6857999"/>
              <a:gd name="connsiteX326" fmla="*/ 8549655 w 9147326"/>
              <a:gd name="connsiteY326" fmla="*/ 2374582 h 6857999"/>
              <a:gd name="connsiteX327" fmla="*/ 8555058 w 9147326"/>
              <a:gd name="connsiteY327" fmla="*/ 2373947 h 6857999"/>
              <a:gd name="connsiteX328" fmla="*/ 8560779 w 9147326"/>
              <a:gd name="connsiteY328" fmla="*/ 2373312 h 6857999"/>
              <a:gd name="connsiteX329" fmla="*/ 8566182 w 9147326"/>
              <a:gd name="connsiteY329" fmla="*/ 2373312 h 6857999"/>
              <a:gd name="connsiteX330" fmla="*/ 8571585 w 9147326"/>
              <a:gd name="connsiteY330" fmla="*/ 2373312 h 6857999"/>
              <a:gd name="connsiteX331" fmla="*/ 8576989 w 9147326"/>
              <a:gd name="connsiteY331" fmla="*/ 2373947 h 6857999"/>
              <a:gd name="connsiteX332" fmla="*/ 8582709 w 9147326"/>
              <a:gd name="connsiteY332" fmla="*/ 2374582 h 6857999"/>
              <a:gd name="connsiteX333" fmla="*/ 8587795 w 9147326"/>
              <a:gd name="connsiteY333" fmla="*/ 2375217 h 6857999"/>
              <a:gd name="connsiteX334" fmla="*/ 8593516 w 9147326"/>
              <a:gd name="connsiteY334" fmla="*/ 2376805 h 6857999"/>
              <a:gd name="connsiteX335" fmla="*/ 8598601 w 9147326"/>
              <a:gd name="connsiteY335" fmla="*/ 2378075 h 6857999"/>
              <a:gd name="connsiteX336" fmla="*/ 8604322 w 9147326"/>
              <a:gd name="connsiteY336" fmla="*/ 2379663 h 6857999"/>
              <a:gd name="connsiteX337" fmla="*/ 8609725 w 9147326"/>
              <a:gd name="connsiteY337" fmla="*/ 2381567 h 6857999"/>
              <a:gd name="connsiteX338" fmla="*/ 8614810 w 9147326"/>
              <a:gd name="connsiteY338" fmla="*/ 2383790 h 6857999"/>
              <a:gd name="connsiteX339" fmla="*/ 8619578 w 9147326"/>
              <a:gd name="connsiteY339" fmla="*/ 2386648 h 6857999"/>
              <a:gd name="connsiteX340" fmla="*/ 8624345 w 9147326"/>
              <a:gd name="connsiteY340" fmla="*/ 2389188 h 6857999"/>
              <a:gd name="connsiteX341" fmla="*/ 8629431 w 9147326"/>
              <a:gd name="connsiteY341" fmla="*/ 2392362 h 6857999"/>
              <a:gd name="connsiteX342" fmla="*/ 8634198 w 9147326"/>
              <a:gd name="connsiteY342" fmla="*/ 2395537 h 6857999"/>
              <a:gd name="connsiteX343" fmla="*/ 8638648 w 9147326"/>
              <a:gd name="connsiteY343" fmla="*/ 2399030 h 6857999"/>
              <a:gd name="connsiteX344" fmla="*/ 8643097 w 9147326"/>
              <a:gd name="connsiteY344" fmla="*/ 2402840 h 6857999"/>
              <a:gd name="connsiteX345" fmla="*/ 8647547 w 9147326"/>
              <a:gd name="connsiteY345" fmla="*/ 2406968 h 6857999"/>
              <a:gd name="connsiteX346" fmla="*/ 8651679 w 9147326"/>
              <a:gd name="connsiteY346" fmla="*/ 2411413 h 6857999"/>
              <a:gd name="connsiteX347" fmla="*/ 8655493 w 9147326"/>
              <a:gd name="connsiteY347" fmla="*/ 2415857 h 6857999"/>
              <a:gd name="connsiteX348" fmla="*/ 8659307 w 9147326"/>
              <a:gd name="connsiteY348" fmla="*/ 2420303 h 6857999"/>
              <a:gd name="connsiteX349" fmla="*/ 8662167 w 9147326"/>
              <a:gd name="connsiteY349" fmla="*/ 2425382 h 6857999"/>
              <a:gd name="connsiteX350" fmla="*/ 8665663 w 9147326"/>
              <a:gd name="connsiteY350" fmla="*/ 2430145 h 6857999"/>
              <a:gd name="connsiteX351" fmla="*/ 8668206 w 9147326"/>
              <a:gd name="connsiteY351" fmla="*/ 2434907 h 6857999"/>
              <a:gd name="connsiteX352" fmla="*/ 8670749 w 9147326"/>
              <a:gd name="connsiteY352" fmla="*/ 2439670 h 6857999"/>
              <a:gd name="connsiteX353" fmla="*/ 8672974 w 9147326"/>
              <a:gd name="connsiteY353" fmla="*/ 2445067 h 6857999"/>
              <a:gd name="connsiteX354" fmla="*/ 8674880 w 9147326"/>
              <a:gd name="connsiteY354" fmla="*/ 2450148 h 6857999"/>
              <a:gd name="connsiteX355" fmla="*/ 8676787 w 9147326"/>
              <a:gd name="connsiteY355" fmla="*/ 2455862 h 6857999"/>
              <a:gd name="connsiteX356" fmla="*/ 8677741 w 9147326"/>
              <a:gd name="connsiteY356" fmla="*/ 2460943 h 6857999"/>
              <a:gd name="connsiteX357" fmla="*/ 8679330 w 9147326"/>
              <a:gd name="connsiteY357" fmla="*/ 2466340 h 6857999"/>
              <a:gd name="connsiteX358" fmla="*/ 8679966 w 9147326"/>
              <a:gd name="connsiteY358" fmla="*/ 2471738 h 6857999"/>
              <a:gd name="connsiteX359" fmla="*/ 8680919 w 9147326"/>
              <a:gd name="connsiteY359" fmla="*/ 2477452 h 6857999"/>
              <a:gd name="connsiteX360" fmla="*/ 8681237 w 9147326"/>
              <a:gd name="connsiteY360" fmla="*/ 2483168 h 6857999"/>
              <a:gd name="connsiteX361" fmla="*/ 8681237 w 9147326"/>
              <a:gd name="connsiteY361" fmla="*/ 2488247 h 6857999"/>
              <a:gd name="connsiteX362" fmla="*/ 8681237 w 9147326"/>
              <a:gd name="connsiteY362" fmla="*/ 2493962 h 6857999"/>
              <a:gd name="connsiteX363" fmla="*/ 8680919 w 9147326"/>
              <a:gd name="connsiteY363" fmla="*/ 2499360 h 6857999"/>
              <a:gd name="connsiteX364" fmla="*/ 8679966 w 9147326"/>
              <a:gd name="connsiteY364" fmla="*/ 2505075 h 6857999"/>
              <a:gd name="connsiteX365" fmla="*/ 8679330 w 9147326"/>
              <a:gd name="connsiteY365" fmla="*/ 2510155 h 6857999"/>
              <a:gd name="connsiteX366" fmla="*/ 8677741 w 9147326"/>
              <a:gd name="connsiteY366" fmla="*/ 2515870 h 6857999"/>
              <a:gd name="connsiteX367" fmla="*/ 8676787 w 9147326"/>
              <a:gd name="connsiteY367" fmla="*/ 2520950 h 6857999"/>
              <a:gd name="connsiteX368" fmla="*/ 8674880 w 9147326"/>
              <a:gd name="connsiteY368" fmla="*/ 2526665 h 6857999"/>
              <a:gd name="connsiteX369" fmla="*/ 8672974 w 9147326"/>
              <a:gd name="connsiteY369" fmla="*/ 2531745 h 6857999"/>
              <a:gd name="connsiteX370" fmla="*/ 8670749 w 9147326"/>
              <a:gd name="connsiteY370" fmla="*/ 2536825 h 6857999"/>
              <a:gd name="connsiteX371" fmla="*/ 8668206 w 9147326"/>
              <a:gd name="connsiteY371" fmla="*/ 2541905 h 6857999"/>
              <a:gd name="connsiteX372" fmla="*/ 8665663 w 9147326"/>
              <a:gd name="connsiteY372" fmla="*/ 2546667 h 6857999"/>
              <a:gd name="connsiteX373" fmla="*/ 8662167 w 9147326"/>
              <a:gd name="connsiteY373" fmla="*/ 2551430 h 6857999"/>
              <a:gd name="connsiteX374" fmla="*/ 8659307 w 9147326"/>
              <a:gd name="connsiteY374" fmla="*/ 2556510 h 6857999"/>
              <a:gd name="connsiteX375" fmla="*/ 8655493 w 9147326"/>
              <a:gd name="connsiteY375" fmla="*/ 2560955 h 6857999"/>
              <a:gd name="connsiteX376" fmla="*/ 8651679 w 9147326"/>
              <a:gd name="connsiteY376" fmla="*/ 2565400 h 6857999"/>
              <a:gd name="connsiteX377" fmla="*/ 8647547 w 9147326"/>
              <a:gd name="connsiteY377" fmla="*/ 2569845 h 6857999"/>
              <a:gd name="connsiteX378" fmla="*/ 7392750 w 9147326"/>
              <a:gd name="connsiteY378" fmla="*/ 3822700 h 6857999"/>
              <a:gd name="connsiteX379" fmla="*/ 7388618 w 9147326"/>
              <a:gd name="connsiteY379" fmla="*/ 3827145 h 6857999"/>
              <a:gd name="connsiteX380" fmla="*/ 7385122 w 9147326"/>
              <a:gd name="connsiteY380" fmla="*/ 3831590 h 6857999"/>
              <a:gd name="connsiteX381" fmla="*/ 7381626 w 9147326"/>
              <a:gd name="connsiteY381" fmla="*/ 3836035 h 6857999"/>
              <a:gd name="connsiteX382" fmla="*/ 7378448 w 9147326"/>
              <a:gd name="connsiteY382" fmla="*/ 3841115 h 6857999"/>
              <a:gd name="connsiteX383" fmla="*/ 7375269 w 9147326"/>
              <a:gd name="connsiteY383" fmla="*/ 3845877 h 6857999"/>
              <a:gd name="connsiteX384" fmla="*/ 7372409 w 9147326"/>
              <a:gd name="connsiteY384" fmla="*/ 3850640 h 6857999"/>
              <a:gd name="connsiteX385" fmla="*/ 7369866 w 9147326"/>
              <a:gd name="connsiteY385" fmla="*/ 3855720 h 6857999"/>
              <a:gd name="connsiteX386" fmla="*/ 7367641 w 9147326"/>
              <a:gd name="connsiteY386" fmla="*/ 3860800 h 6857999"/>
              <a:gd name="connsiteX387" fmla="*/ 7365734 w 9147326"/>
              <a:gd name="connsiteY387" fmla="*/ 3865880 h 6857999"/>
              <a:gd name="connsiteX388" fmla="*/ 7364145 w 9147326"/>
              <a:gd name="connsiteY388" fmla="*/ 3871595 h 6857999"/>
              <a:gd name="connsiteX389" fmla="*/ 7362556 w 9147326"/>
              <a:gd name="connsiteY389" fmla="*/ 3876675 h 6857999"/>
              <a:gd name="connsiteX390" fmla="*/ 7361603 w 9147326"/>
              <a:gd name="connsiteY390" fmla="*/ 3882390 h 6857999"/>
              <a:gd name="connsiteX391" fmla="*/ 7360331 w 9147326"/>
              <a:gd name="connsiteY391" fmla="*/ 3887470 h 6857999"/>
              <a:gd name="connsiteX392" fmla="*/ 7359696 w 9147326"/>
              <a:gd name="connsiteY392" fmla="*/ 3893185 h 6857999"/>
              <a:gd name="connsiteX393" fmla="*/ 7359378 w 9147326"/>
              <a:gd name="connsiteY393" fmla="*/ 3898582 h 6857999"/>
              <a:gd name="connsiteX394" fmla="*/ 7359378 w 9147326"/>
              <a:gd name="connsiteY394" fmla="*/ 3904297 h 6857999"/>
              <a:gd name="connsiteX395" fmla="*/ 7359378 w 9147326"/>
              <a:gd name="connsiteY395" fmla="*/ 3909695 h 6857999"/>
              <a:gd name="connsiteX396" fmla="*/ 7359696 w 9147326"/>
              <a:gd name="connsiteY396" fmla="*/ 3915092 h 6857999"/>
              <a:gd name="connsiteX397" fmla="*/ 7360331 w 9147326"/>
              <a:gd name="connsiteY397" fmla="*/ 3920807 h 6857999"/>
              <a:gd name="connsiteX398" fmla="*/ 7361603 w 9147326"/>
              <a:gd name="connsiteY398" fmla="*/ 3926205 h 6857999"/>
              <a:gd name="connsiteX399" fmla="*/ 7362556 w 9147326"/>
              <a:gd name="connsiteY399" fmla="*/ 3931602 h 6857999"/>
              <a:gd name="connsiteX400" fmla="*/ 7364145 w 9147326"/>
              <a:gd name="connsiteY400" fmla="*/ 3936682 h 6857999"/>
              <a:gd name="connsiteX401" fmla="*/ 7365734 w 9147326"/>
              <a:gd name="connsiteY401" fmla="*/ 3942397 h 6857999"/>
              <a:gd name="connsiteX402" fmla="*/ 7367641 w 9147326"/>
              <a:gd name="connsiteY402" fmla="*/ 3947477 h 6857999"/>
              <a:gd name="connsiteX403" fmla="*/ 7369866 w 9147326"/>
              <a:gd name="connsiteY403" fmla="*/ 3952875 h 6857999"/>
              <a:gd name="connsiteX404" fmla="*/ 7372409 w 9147326"/>
              <a:gd name="connsiteY404" fmla="*/ 3957637 h 6857999"/>
              <a:gd name="connsiteX405" fmla="*/ 7375269 w 9147326"/>
              <a:gd name="connsiteY405" fmla="*/ 3962400 h 6857999"/>
              <a:gd name="connsiteX406" fmla="*/ 7378448 w 9147326"/>
              <a:gd name="connsiteY406" fmla="*/ 3967162 h 6857999"/>
              <a:gd name="connsiteX407" fmla="*/ 7381626 w 9147326"/>
              <a:gd name="connsiteY407" fmla="*/ 3972242 h 6857999"/>
              <a:gd name="connsiteX408" fmla="*/ 7385122 w 9147326"/>
              <a:gd name="connsiteY408" fmla="*/ 3976687 h 6857999"/>
              <a:gd name="connsiteX409" fmla="*/ 7388618 w 9147326"/>
              <a:gd name="connsiteY409" fmla="*/ 3981132 h 6857999"/>
              <a:gd name="connsiteX410" fmla="*/ 7392750 w 9147326"/>
              <a:gd name="connsiteY410" fmla="*/ 3985577 h 6857999"/>
              <a:gd name="connsiteX411" fmla="*/ 7397200 w 9147326"/>
              <a:gd name="connsiteY411" fmla="*/ 3989705 h 6857999"/>
              <a:gd name="connsiteX412" fmla="*/ 7401967 w 9147326"/>
              <a:gd name="connsiteY412" fmla="*/ 3993515 h 6857999"/>
              <a:gd name="connsiteX413" fmla="*/ 7406417 w 9147326"/>
              <a:gd name="connsiteY413" fmla="*/ 3997007 h 6857999"/>
              <a:gd name="connsiteX414" fmla="*/ 7411184 w 9147326"/>
              <a:gd name="connsiteY414" fmla="*/ 4000182 h 6857999"/>
              <a:gd name="connsiteX415" fmla="*/ 7415952 w 9147326"/>
              <a:gd name="connsiteY415" fmla="*/ 4003357 h 6857999"/>
              <a:gd name="connsiteX416" fmla="*/ 7420719 w 9147326"/>
              <a:gd name="connsiteY416" fmla="*/ 4006215 h 6857999"/>
              <a:gd name="connsiteX417" fmla="*/ 7426122 w 9147326"/>
              <a:gd name="connsiteY417" fmla="*/ 4008755 h 6857999"/>
              <a:gd name="connsiteX418" fmla="*/ 7430890 w 9147326"/>
              <a:gd name="connsiteY418" fmla="*/ 4010977 h 6857999"/>
              <a:gd name="connsiteX419" fmla="*/ 7436293 w 9147326"/>
              <a:gd name="connsiteY419" fmla="*/ 4012882 h 6857999"/>
              <a:gd name="connsiteX420" fmla="*/ 7441696 w 9147326"/>
              <a:gd name="connsiteY420" fmla="*/ 4014787 h 6857999"/>
              <a:gd name="connsiteX421" fmla="*/ 7447099 w 9147326"/>
              <a:gd name="connsiteY421" fmla="*/ 4015740 h 6857999"/>
              <a:gd name="connsiteX422" fmla="*/ 7452502 w 9147326"/>
              <a:gd name="connsiteY422" fmla="*/ 4017327 h 6857999"/>
              <a:gd name="connsiteX423" fmla="*/ 7457905 w 9147326"/>
              <a:gd name="connsiteY423" fmla="*/ 4017962 h 6857999"/>
              <a:gd name="connsiteX424" fmla="*/ 7463309 w 9147326"/>
              <a:gd name="connsiteY424" fmla="*/ 4018597 h 6857999"/>
              <a:gd name="connsiteX425" fmla="*/ 7469030 w 9147326"/>
              <a:gd name="connsiteY425" fmla="*/ 4019232 h 6857999"/>
              <a:gd name="connsiteX426" fmla="*/ 7474433 w 9147326"/>
              <a:gd name="connsiteY426" fmla="*/ 4019232 h 6857999"/>
              <a:gd name="connsiteX427" fmla="*/ 7479836 w 9147326"/>
              <a:gd name="connsiteY427" fmla="*/ 4019232 h 6857999"/>
              <a:gd name="connsiteX428" fmla="*/ 7485557 w 9147326"/>
              <a:gd name="connsiteY428" fmla="*/ 4018597 h 6857999"/>
              <a:gd name="connsiteX429" fmla="*/ 7490960 w 9147326"/>
              <a:gd name="connsiteY429" fmla="*/ 4017962 h 6857999"/>
              <a:gd name="connsiteX430" fmla="*/ 7496681 w 9147326"/>
              <a:gd name="connsiteY430" fmla="*/ 4017327 h 6857999"/>
              <a:gd name="connsiteX431" fmla="*/ 7501766 w 9147326"/>
              <a:gd name="connsiteY431" fmla="*/ 4015740 h 6857999"/>
              <a:gd name="connsiteX432" fmla="*/ 7507169 w 9147326"/>
              <a:gd name="connsiteY432" fmla="*/ 4014787 h 6857999"/>
              <a:gd name="connsiteX433" fmla="*/ 7512572 w 9147326"/>
              <a:gd name="connsiteY433" fmla="*/ 4012882 h 6857999"/>
              <a:gd name="connsiteX434" fmla="*/ 7517975 w 9147326"/>
              <a:gd name="connsiteY434" fmla="*/ 4010977 h 6857999"/>
              <a:gd name="connsiteX435" fmla="*/ 7523061 w 9147326"/>
              <a:gd name="connsiteY435" fmla="*/ 4008755 h 6857999"/>
              <a:gd name="connsiteX436" fmla="*/ 7527828 w 9147326"/>
              <a:gd name="connsiteY436" fmla="*/ 4006215 h 6857999"/>
              <a:gd name="connsiteX437" fmla="*/ 7532914 w 9147326"/>
              <a:gd name="connsiteY437" fmla="*/ 4003357 h 6857999"/>
              <a:gd name="connsiteX438" fmla="*/ 7537681 w 9147326"/>
              <a:gd name="connsiteY438" fmla="*/ 4000182 h 6857999"/>
              <a:gd name="connsiteX439" fmla="*/ 7542448 w 9147326"/>
              <a:gd name="connsiteY439" fmla="*/ 3997007 h 6857999"/>
              <a:gd name="connsiteX440" fmla="*/ 7546898 w 9147326"/>
              <a:gd name="connsiteY440" fmla="*/ 3993515 h 6857999"/>
              <a:gd name="connsiteX441" fmla="*/ 7551348 w 9147326"/>
              <a:gd name="connsiteY441" fmla="*/ 3989705 h 6857999"/>
              <a:gd name="connsiteX442" fmla="*/ 7555797 w 9147326"/>
              <a:gd name="connsiteY442" fmla="*/ 3985577 h 6857999"/>
              <a:gd name="connsiteX443" fmla="*/ 8717788 w 9147326"/>
              <a:gd name="connsiteY443" fmla="*/ 2825115 h 6857999"/>
              <a:gd name="connsiteX444" fmla="*/ 8721919 w 9147326"/>
              <a:gd name="connsiteY444" fmla="*/ 2820987 h 6857999"/>
              <a:gd name="connsiteX445" fmla="*/ 8726369 w 9147326"/>
              <a:gd name="connsiteY445" fmla="*/ 2817177 h 6857999"/>
              <a:gd name="connsiteX446" fmla="*/ 8731137 w 9147326"/>
              <a:gd name="connsiteY446" fmla="*/ 2813685 h 6857999"/>
              <a:gd name="connsiteX447" fmla="*/ 8735586 w 9147326"/>
              <a:gd name="connsiteY447" fmla="*/ 2810192 h 6857999"/>
              <a:gd name="connsiteX448" fmla="*/ 8740672 w 9147326"/>
              <a:gd name="connsiteY448" fmla="*/ 2807335 h 6857999"/>
              <a:gd name="connsiteX449" fmla="*/ 8745757 w 9147326"/>
              <a:gd name="connsiteY449" fmla="*/ 2804477 h 6857999"/>
              <a:gd name="connsiteX450" fmla="*/ 8750524 w 9147326"/>
              <a:gd name="connsiteY450" fmla="*/ 2801937 h 6857999"/>
              <a:gd name="connsiteX451" fmla="*/ 8755927 w 9147326"/>
              <a:gd name="connsiteY451" fmla="*/ 2799715 h 6857999"/>
              <a:gd name="connsiteX452" fmla="*/ 8761013 w 9147326"/>
              <a:gd name="connsiteY452" fmla="*/ 2797810 h 6857999"/>
              <a:gd name="connsiteX453" fmla="*/ 8766416 w 9147326"/>
              <a:gd name="connsiteY453" fmla="*/ 2795905 h 6857999"/>
              <a:gd name="connsiteX454" fmla="*/ 8771819 w 9147326"/>
              <a:gd name="connsiteY454" fmla="*/ 2794635 h 6857999"/>
              <a:gd name="connsiteX455" fmla="*/ 8777222 w 9147326"/>
              <a:gd name="connsiteY455" fmla="*/ 2793365 h 6857999"/>
              <a:gd name="connsiteX456" fmla="*/ 8782625 w 9147326"/>
              <a:gd name="connsiteY456" fmla="*/ 2792730 h 6857999"/>
              <a:gd name="connsiteX457" fmla="*/ 8788346 w 9147326"/>
              <a:gd name="connsiteY457" fmla="*/ 2792095 h 6857999"/>
              <a:gd name="connsiteX458" fmla="*/ 8793431 w 9147326"/>
              <a:gd name="connsiteY458" fmla="*/ 2791460 h 6857999"/>
              <a:gd name="connsiteX459" fmla="*/ 8799152 w 9147326"/>
              <a:gd name="connsiteY459" fmla="*/ 2791460 h 6857999"/>
              <a:gd name="connsiteX460" fmla="*/ 8804556 w 9147326"/>
              <a:gd name="connsiteY460" fmla="*/ 2791460 h 6857999"/>
              <a:gd name="connsiteX461" fmla="*/ 8810277 w 9147326"/>
              <a:gd name="connsiteY461" fmla="*/ 2792095 h 6857999"/>
              <a:gd name="connsiteX462" fmla="*/ 8815680 w 9147326"/>
              <a:gd name="connsiteY462" fmla="*/ 2792730 h 6857999"/>
              <a:gd name="connsiteX463" fmla="*/ 8821083 w 9147326"/>
              <a:gd name="connsiteY463" fmla="*/ 2793365 h 6857999"/>
              <a:gd name="connsiteX464" fmla="*/ 8826804 w 9147326"/>
              <a:gd name="connsiteY464" fmla="*/ 2794635 h 6857999"/>
              <a:gd name="connsiteX465" fmla="*/ 8831889 w 9147326"/>
              <a:gd name="connsiteY465" fmla="*/ 2795905 h 6857999"/>
              <a:gd name="connsiteX466" fmla="*/ 8837292 w 9147326"/>
              <a:gd name="connsiteY466" fmla="*/ 2797810 h 6857999"/>
              <a:gd name="connsiteX467" fmla="*/ 8842377 w 9147326"/>
              <a:gd name="connsiteY467" fmla="*/ 2799715 h 6857999"/>
              <a:gd name="connsiteX468" fmla="*/ 8847463 w 9147326"/>
              <a:gd name="connsiteY468" fmla="*/ 2801937 h 6857999"/>
              <a:gd name="connsiteX469" fmla="*/ 8852866 w 9147326"/>
              <a:gd name="connsiteY469" fmla="*/ 2804477 h 6857999"/>
              <a:gd name="connsiteX470" fmla="*/ 8857633 w 9147326"/>
              <a:gd name="connsiteY470" fmla="*/ 2807335 h 6857999"/>
              <a:gd name="connsiteX471" fmla="*/ 8862401 w 9147326"/>
              <a:gd name="connsiteY471" fmla="*/ 2810192 h 6857999"/>
              <a:gd name="connsiteX472" fmla="*/ 8867486 w 9147326"/>
              <a:gd name="connsiteY472" fmla="*/ 2813685 h 6857999"/>
              <a:gd name="connsiteX473" fmla="*/ 8871936 w 9147326"/>
              <a:gd name="connsiteY473" fmla="*/ 2817177 h 6857999"/>
              <a:gd name="connsiteX474" fmla="*/ 8876385 w 9147326"/>
              <a:gd name="connsiteY474" fmla="*/ 2820987 h 6857999"/>
              <a:gd name="connsiteX475" fmla="*/ 8880517 w 9147326"/>
              <a:gd name="connsiteY475" fmla="*/ 2825115 h 6857999"/>
              <a:gd name="connsiteX476" fmla="*/ 8884649 w 9147326"/>
              <a:gd name="connsiteY476" fmla="*/ 2829242 h 6857999"/>
              <a:gd name="connsiteX477" fmla="*/ 8888781 w 9147326"/>
              <a:gd name="connsiteY477" fmla="*/ 2833687 h 6857999"/>
              <a:gd name="connsiteX478" fmla="*/ 8891959 w 9147326"/>
              <a:gd name="connsiteY478" fmla="*/ 2838450 h 6857999"/>
              <a:gd name="connsiteX479" fmla="*/ 8895455 w 9147326"/>
              <a:gd name="connsiteY479" fmla="*/ 2842895 h 6857999"/>
              <a:gd name="connsiteX480" fmla="*/ 8898316 w 9147326"/>
              <a:gd name="connsiteY480" fmla="*/ 2847975 h 6857999"/>
              <a:gd name="connsiteX481" fmla="*/ 8901494 w 9147326"/>
              <a:gd name="connsiteY481" fmla="*/ 2853055 h 6857999"/>
              <a:gd name="connsiteX482" fmla="*/ 8903719 w 9147326"/>
              <a:gd name="connsiteY482" fmla="*/ 2857817 h 6857999"/>
              <a:gd name="connsiteX483" fmla="*/ 8905944 w 9147326"/>
              <a:gd name="connsiteY483" fmla="*/ 2863215 h 6857999"/>
              <a:gd name="connsiteX484" fmla="*/ 8908168 w 9147326"/>
              <a:gd name="connsiteY484" fmla="*/ 2868295 h 6857999"/>
              <a:gd name="connsiteX485" fmla="*/ 8909440 w 9147326"/>
              <a:gd name="connsiteY485" fmla="*/ 2873692 h 6857999"/>
              <a:gd name="connsiteX486" fmla="*/ 8911029 w 9147326"/>
              <a:gd name="connsiteY486" fmla="*/ 2879090 h 6857999"/>
              <a:gd name="connsiteX487" fmla="*/ 8912300 w 9147326"/>
              <a:gd name="connsiteY487" fmla="*/ 2884487 h 6857999"/>
              <a:gd name="connsiteX488" fmla="*/ 8913254 w 9147326"/>
              <a:gd name="connsiteY488" fmla="*/ 2889885 h 6857999"/>
              <a:gd name="connsiteX489" fmla="*/ 8913572 w 9147326"/>
              <a:gd name="connsiteY489" fmla="*/ 2895600 h 6857999"/>
              <a:gd name="connsiteX490" fmla="*/ 8913889 w 9147326"/>
              <a:gd name="connsiteY490" fmla="*/ 2900680 h 6857999"/>
              <a:gd name="connsiteX491" fmla="*/ 8914525 w 9147326"/>
              <a:gd name="connsiteY491" fmla="*/ 2906395 h 6857999"/>
              <a:gd name="connsiteX492" fmla="*/ 8913889 w 9147326"/>
              <a:gd name="connsiteY492" fmla="*/ 2911792 h 6857999"/>
              <a:gd name="connsiteX493" fmla="*/ 8913572 w 9147326"/>
              <a:gd name="connsiteY493" fmla="*/ 2917507 h 6857999"/>
              <a:gd name="connsiteX494" fmla="*/ 8913254 w 9147326"/>
              <a:gd name="connsiteY494" fmla="*/ 2923222 h 6857999"/>
              <a:gd name="connsiteX495" fmla="*/ 8912300 w 9147326"/>
              <a:gd name="connsiteY495" fmla="*/ 2928302 h 6857999"/>
              <a:gd name="connsiteX496" fmla="*/ 8911029 w 9147326"/>
              <a:gd name="connsiteY496" fmla="*/ 2934017 h 6857999"/>
              <a:gd name="connsiteX497" fmla="*/ 8909440 w 9147326"/>
              <a:gd name="connsiteY497" fmla="*/ 2939097 h 6857999"/>
              <a:gd name="connsiteX498" fmla="*/ 8908168 w 9147326"/>
              <a:gd name="connsiteY498" fmla="*/ 2944495 h 6857999"/>
              <a:gd name="connsiteX499" fmla="*/ 8905944 w 9147326"/>
              <a:gd name="connsiteY499" fmla="*/ 2949575 h 6857999"/>
              <a:gd name="connsiteX500" fmla="*/ 8903719 w 9147326"/>
              <a:gd name="connsiteY500" fmla="*/ 2954655 h 6857999"/>
              <a:gd name="connsiteX501" fmla="*/ 8901494 w 9147326"/>
              <a:gd name="connsiteY501" fmla="*/ 2960052 h 6857999"/>
              <a:gd name="connsiteX502" fmla="*/ 8898316 w 9147326"/>
              <a:gd name="connsiteY502" fmla="*/ 2964815 h 6857999"/>
              <a:gd name="connsiteX503" fmla="*/ 8895455 w 9147326"/>
              <a:gd name="connsiteY503" fmla="*/ 2969577 h 6857999"/>
              <a:gd name="connsiteX504" fmla="*/ 8891959 w 9147326"/>
              <a:gd name="connsiteY504" fmla="*/ 2974657 h 6857999"/>
              <a:gd name="connsiteX505" fmla="*/ 8888781 w 9147326"/>
              <a:gd name="connsiteY505" fmla="*/ 2979102 h 6857999"/>
              <a:gd name="connsiteX506" fmla="*/ 8884649 w 9147326"/>
              <a:gd name="connsiteY506" fmla="*/ 2983547 h 6857999"/>
              <a:gd name="connsiteX507" fmla="*/ 8880517 w 9147326"/>
              <a:gd name="connsiteY507" fmla="*/ 2987992 h 6857999"/>
              <a:gd name="connsiteX508" fmla="*/ 8288080 w 9147326"/>
              <a:gd name="connsiteY508" fmla="*/ 3579812 h 6857999"/>
              <a:gd name="connsiteX509" fmla="*/ 8283948 w 9147326"/>
              <a:gd name="connsiteY509" fmla="*/ 3584257 h 6857999"/>
              <a:gd name="connsiteX510" fmla="*/ 8280134 w 9147326"/>
              <a:gd name="connsiteY510" fmla="*/ 3588702 h 6857999"/>
              <a:gd name="connsiteX511" fmla="*/ 8276320 w 9147326"/>
              <a:gd name="connsiteY511" fmla="*/ 3593147 h 6857999"/>
              <a:gd name="connsiteX512" fmla="*/ 8273142 w 9147326"/>
              <a:gd name="connsiteY512" fmla="*/ 3597910 h 6857999"/>
              <a:gd name="connsiteX513" fmla="*/ 8269964 w 9147326"/>
              <a:gd name="connsiteY513" fmla="*/ 3602990 h 6857999"/>
              <a:gd name="connsiteX514" fmla="*/ 8267421 w 9147326"/>
              <a:gd name="connsiteY514" fmla="*/ 3607752 h 6857999"/>
              <a:gd name="connsiteX515" fmla="*/ 8264878 w 9147326"/>
              <a:gd name="connsiteY515" fmla="*/ 3612515 h 6857999"/>
              <a:gd name="connsiteX516" fmla="*/ 8262654 w 9147326"/>
              <a:gd name="connsiteY516" fmla="*/ 3617595 h 6857999"/>
              <a:gd name="connsiteX517" fmla="*/ 8260747 w 9147326"/>
              <a:gd name="connsiteY517" fmla="*/ 3622992 h 6857999"/>
              <a:gd name="connsiteX518" fmla="*/ 8258840 w 9147326"/>
              <a:gd name="connsiteY518" fmla="*/ 3628707 h 6857999"/>
              <a:gd name="connsiteX519" fmla="*/ 8257251 w 9147326"/>
              <a:gd name="connsiteY519" fmla="*/ 3633787 h 6857999"/>
              <a:gd name="connsiteX520" fmla="*/ 8256297 w 9147326"/>
              <a:gd name="connsiteY520" fmla="*/ 3638867 h 6857999"/>
              <a:gd name="connsiteX521" fmla="*/ 8255344 w 9147326"/>
              <a:gd name="connsiteY521" fmla="*/ 3644582 h 6857999"/>
              <a:gd name="connsiteX522" fmla="*/ 8254708 w 9147326"/>
              <a:gd name="connsiteY522" fmla="*/ 3650297 h 6857999"/>
              <a:gd name="connsiteX523" fmla="*/ 8254390 w 9147326"/>
              <a:gd name="connsiteY523" fmla="*/ 3655695 h 6857999"/>
              <a:gd name="connsiteX524" fmla="*/ 8254072 w 9147326"/>
              <a:gd name="connsiteY524" fmla="*/ 3661092 h 6857999"/>
              <a:gd name="connsiteX525" fmla="*/ 8254390 w 9147326"/>
              <a:gd name="connsiteY525" fmla="*/ 3666490 h 6857999"/>
              <a:gd name="connsiteX526" fmla="*/ 8254708 w 9147326"/>
              <a:gd name="connsiteY526" fmla="*/ 3672205 h 6857999"/>
              <a:gd name="connsiteX527" fmla="*/ 8255344 w 9147326"/>
              <a:gd name="connsiteY527" fmla="*/ 3677602 h 6857999"/>
              <a:gd name="connsiteX528" fmla="*/ 8256297 w 9147326"/>
              <a:gd name="connsiteY528" fmla="*/ 3683000 h 6857999"/>
              <a:gd name="connsiteX529" fmla="*/ 8257251 w 9147326"/>
              <a:gd name="connsiteY529" fmla="*/ 3688397 h 6857999"/>
              <a:gd name="connsiteX530" fmla="*/ 8258840 w 9147326"/>
              <a:gd name="connsiteY530" fmla="*/ 3693795 h 6857999"/>
              <a:gd name="connsiteX531" fmla="*/ 8260747 w 9147326"/>
              <a:gd name="connsiteY531" fmla="*/ 3699510 h 6857999"/>
              <a:gd name="connsiteX532" fmla="*/ 8262654 w 9147326"/>
              <a:gd name="connsiteY532" fmla="*/ 3704590 h 6857999"/>
              <a:gd name="connsiteX533" fmla="*/ 8264878 w 9147326"/>
              <a:gd name="connsiteY533" fmla="*/ 3709352 h 6857999"/>
              <a:gd name="connsiteX534" fmla="*/ 8267421 w 9147326"/>
              <a:gd name="connsiteY534" fmla="*/ 3714750 h 6857999"/>
              <a:gd name="connsiteX535" fmla="*/ 8269964 w 9147326"/>
              <a:gd name="connsiteY535" fmla="*/ 3719512 h 6857999"/>
              <a:gd name="connsiteX536" fmla="*/ 8273142 w 9147326"/>
              <a:gd name="connsiteY536" fmla="*/ 3724275 h 6857999"/>
              <a:gd name="connsiteX537" fmla="*/ 8276320 w 9147326"/>
              <a:gd name="connsiteY537" fmla="*/ 3729037 h 6857999"/>
              <a:gd name="connsiteX538" fmla="*/ 8280134 w 9147326"/>
              <a:gd name="connsiteY538" fmla="*/ 3733800 h 6857999"/>
              <a:gd name="connsiteX539" fmla="*/ 8283948 w 9147326"/>
              <a:gd name="connsiteY539" fmla="*/ 3738245 h 6857999"/>
              <a:gd name="connsiteX540" fmla="*/ 8288080 w 9147326"/>
              <a:gd name="connsiteY540" fmla="*/ 3742690 h 6857999"/>
              <a:gd name="connsiteX541" fmla="*/ 8291576 w 9147326"/>
              <a:gd name="connsiteY541" fmla="*/ 3745865 h 6857999"/>
              <a:gd name="connsiteX542" fmla="*/ 8295390 w 9147326"/>
              <a:gd name="connsiteY542" fmla="*/ 3749357 h 6857999"/>
              <a:gd name="connsiteX543" fmla="*/ 8303654 w 9147326"/>
              <a:gd name="connsiteY543" fmla="*/ 3755707 h 6857999"/>
              <a:gd name="connsiteX544" fmla="*/ 8311917 w 9147326"/>
              <a:gd name="connsiteY544" fmla="*/ 3760787 h 6857999"/>
              <a:gd name="connsiteX545" fmla="*/ 8320499 w 9147326"/>
              <a:gd name="connsiteY545" fmla="*/ 3765232 h 6857999"/>
              <a:gd name="connsiteX546" fmla="*/ 8329716 w 9147326"/>
              <a:gd name="connsiteY546" fmla="*/ 3769042 h 6857999"/>
              <a:gd name="connsiteX547" fmla="*/ 8338615 w 9147326"/>
              <a:gd name="connsiteY547" fmla="*/ 3771900 h 6857999"/>
              <a:gd name="connsiteX548" fmla="*/ 8348468 w 9147326"/>
              <a:gd name="connsiteY548" fmla="*/ 3774122 h 6857999"/>
              <a:gd name="connsiteX549" fmla="*/ 8357685 w 9147326"/>
              <a:gd name="connsiteY549" fmla="*/ 3775392 h 6857999"/>
              <a:gd name="connsiteX550" fmla="*/ 8367538 w 9147326"/>
              <a:gd name="connsiteY550" fmla="*/ 3776027 h 6857999"/>
              <a:gd name="connsiteX551" fmla="*/ 8376755 w 9147326"/>
              <a:gd name="connsiteY551" fmla="*/ 3775710 h 6857999"/>
              <a:gd name="connsiteX552" fmla="*/ 8386608 w 9147326"/>
              <a:gd name="connsiteY552" fmla="*/ 3775075 h 6857999"/>
              <a:gd name="connsiteX553" fmla="*/ 8395825 w 9147326"/>
              <a:gd name="connsiteY553" fmla="*/ 3773170 h 6857999"/>
              <a:gd name="connsiteX554" fmla="*/ 8405042 w 9147326"/>
              <a:gd name="connsiteY554" fmla="*/ 3770630 h 6857999"/>
              <a:gd name="connsiteX555" fmla="*/ 8414577 w 9147326"/>
              <a:gd name="connsiteY555" fmla="*/ 3766820 h 6857999"/>
              <a:gd name="connsiteX556" fmla="*/ 8423476 w 9147326"/>
              <a:gd name="connsiteY556" fmla="*/ 3762692 h 6857999"/>
              <a:gd name="connsiteX557" fmla="*/ 8431740 w 9147326"/>
              <a:gd name="connsiteY557" fmla="*/ 3757930 h 6857999"/>
              <a:gd name="connsiteX558" fmla="*/ 9147326 w 9147326"/>
              <a:gd name="connsiteY558" fmla="*/ 3037501 h 6857999"/>
              <a:gd name="connsiteX559" fmla="*/ 9147326 w 9147326"/>
              <a:gd name="connsiteY559" fmla="*/ 6857999 h 6857999"/>
              <a:gd name="connsiteX560" fmla="*/ 460220 w 9147326"/>
              <a:gd name="connsiteY560" fmla="*/ 6857999 h 6857999"/>
              <a:gd name="connsiteX561" fmla="*/ 2028398 w 9147326"/>
              <a:gd name="connsiteY561" fmla="*/ 5291772 h 6857999"/>
              <a:gd name="connsiteX562" fmla="*/ 2032530 w 9147326"/>
              <a:gd name="connsiteY562" fmla="*/ 5287644 h 6857999"/>
              <a:gd name="connsiteX563" fmla="*/ 2036026 w 9147326"/>
              <a:gd name="connsiteY563" fmla="*/ 5283199 h 6857999"/>
              <a:gd name="connsiteX564" fmla="*/ 2039840 w 9147326"/>
              <a:gd name="connsiteY564" fmla="*/ 5278437 h 6857999"/>
              <a:gd name="connsiteX565" fmla="*/ 2043336 w 9147326"/>
              <a:gd name="connsiteY565" fmla="*/ 5273992 h 6857999"/>
              <a:gd name="connsiteX566" fmla="*/ 2046196 w 9147326"/>
              <a:gd name="connsiteY566" fmla="*/ 5268912 h 6857999"/>
              <a:gd name="connsiteX567" fmla="*/ 2048739 w 9147326"/>
              <a:gd name="connsiteY567" fmla="*/ 5263832 h 6857999"/>
              <a:gd name="connsiteX568" fmla="*/ 2051600 w 9147326"/>
              <a:gd name="connsiteY568" fmla="*/ 5259069 h 6857999"/>
              <a:gd name="connsiteX569" fmla="*/ 2053824 w 9147326"/>
              <a:gd name="connsiteY569" fmla="*/ 5253672 h 6857999"/>
              <a:gd name="connsiteX570" fmla="*/ 2055731 w 9147326"/>
              <a:gd name="connsiteY570" fmla="*/ 5248592 h 6857999"/>
              <a:gd name="connsiteX571" fmla="*/ 2057321 w 9147326"/>
              <a:gd name="connsiteY571" fmla="*/ 5243194 h 6857999"/>
              <a:gd name="connsiteX572" fmla="*/ 2058910 w 9147326"/>
              <a:gd name="connsiteY572" fmla="*/ 5237797 h 6857999"/>
              <a:gd name="connsiteX573" fmla="*/ 2060181 w 9147326"/>
              <a:gd name="connsiteY573" fmla="*/ 5232399 h 6857999"/>
              <a:gd name="connsiteX574" fmla="*/ 2060817 w 9147326"/>
              <a:gd name="connsiteY574" fmla="*/ 5227002 h 6857999"/>
              <a:gd name="connsiteX575" fmla="*/ 2061452 w 9147326"/>
              <a:gd name="connsiteY575" fmla="*/ 5221287 h 6857999"/>
              <a:gd name="connsiteX576" fmla="*/ 2061770 w 9147326"/>
              <a:gd name="connsiteY576" fmla="*/ 5216207 h 6857999"/>
              <a:gd name="connsiteX577" fmla="*/ 2062406 w 9147326"/>
              <a:gd name="connsiteY577" fmla="*/ 5210492 h 6857999"/>
              <a:gd name="connsiteX578" fmla="*/ 2061770 w 9147326"/>
              <a:gd name="connsiteY578" fmla="*/ 5204777 h 6857999"/>
              <a:gd name="connsiteX579" fmla="*/ 2061452 w 9147326"/>
              <a:gd name="connsiteY579" fmla="*/ 5199379 h 6857999"/>
              <a:gd name="connsiteX580" fmla="*/ 2060817 w 9147326"/>
              <a:gd name="connsiteY580" fmla="*/ 5193664 h 6857999"/>
              <a:gd name="connsiteX581" fmla="*/ 2060181 w 9147326"/>
              <a:gd name="connsiteY581" fmla="*/ 5188584 h 6857999"/>
              <a:gd name="connsiteX582" fmla="*/ 2058910 w 9147326"/>
              <a:gd name="connsiteY582" fmla="*/ 5182869 h 6857999"/>
              <a:gd name="connsiteX583" fmla="*/ 2057321 w 9147326"/>
              <a:gd name="connsiteY583" fmla="*/ 5177789 h 6857999"/>
              <a:gd name="connsiteX584" fmla="*/ 2055731 w 9147326"/>
              <a:gd name="connsiteY584" fmla="*/ 5172392 h 6857999"/>
              <a:gd name="connsiteX585" fmla="*/ 2053824 w 9147326"/>
              <a:gd name="connsiteY585" fmla="*/ 5167312 h 6857999"/>
              <a:gd name="connsiteX586" fmla="*/ 2051600 w 9147326"/>
              <a:gd name="connsiteY586" fmla="*/ 5161914 h 6857999"/>
              <a:gd name="connsiteX587" fmla="*/ 2048739 w 9147326"/>
              <a:gd name="connsiteY587" fmla="*/ 5156834 h 6857999"/>
              <a:gd name="connsiteX588" fmla="*/ 2046196 w 9147326"/>
              <a:gd name="connsiteY588" fmla="*/ 5152072 h 6857999"/>
              <a:gd name="connsiteX589" fmla="*/ 2043336 w 9147326"/>
              <a:gd name="connsiteY589" fmla="*/ 5146992 h 6857999"/>
              <a:gd name="connsiteX590" fmla="*/ 2039840 w 9147326"/>
              <a:gd name="connsiteY590" fmla="*/ 5142230 h 6857999"/>
              <a:gd name="connsiteX591" fmla="*/ 2036026 w 9147326"/>
              <a:gd name="connsiteY591" fmla="*/ 5137785 h 6857999"/>
              <a:gd name="connsiteX592" fmla="*/ 2032530 w 9147326"/>
              <a:gd name="connsiteY592" fmla="*/ 5133340 h 6857999"/>
              <a:gd name="connsiteX593" fmla="*/ 2028398 w 9147326"/>
              <a:gd name="connsiteY593" fmla="*/ 5129212 h 6857999"/>
              <a:gd name="connsiteX594" fmla="*/ 2024266 w 9147326"/>
              <a:gd name="connsiteY594" fmla="*/ 5125085 h 6857999"/>
              <a:gd name="connsiteX595" fmla="*/ 2019816 w 9147326"/>
              <a:gd name="connsiteY595" fmla="*/ 5120957 h 6857999"/>
              <a:gd name="connsiteX596" fmla="*/ 2015049 w 9147326"/>
              <a:gd name="connsiteY596" fmla="*/ 5117782 h 6857999"/>
              <a:gd name="connsiteX597" fmla="*/ 2010281 w 9147326"/>
              <a:gd name="connsiteY597" fmla="*/ 5114290 h 6857999"/>
              <a:gd name="connsiteX598" fmla="*/ 2005514 w 9147326"/>
              <a:gd name="connsiteY598" fmla="*/ 5111432 h 6857999"/>
              <a:gd name="connsiteX599" fmla="*/ 2000429 w 9147326"/>
              <a:gd name="connsiteY599" fmla="*/ 5108257 h 6857999"/>
              <a:gd name="connsiteX600" fmla="*/ 1995661 w 9147326"/>
              <a:gd name="connsiteY600" fmla="*/ 5106035 h 6857999"/>
              <a:gd name="connsiteX601" fmla="*/ 1990258 w 9147326"/>
              <a:gd name="connsiteY601" fmla="*/ 5103812 h 6857999"/>
              <a:gd name="connsiteX602" fmla="*/ 1985173 w 9147326"/>
              <a:gd name="connsiteY602" fmla="*/ 5101590 h 6857999"/>
              <a:gd name="connsiteX603" fmla="*/ 1979770 w 9147326"/>
              <a:gd name="connsiteY603" fmla="*/ 5100320 h 6857999"/>
              <a:gd name="connsiteX604" fmla="*/ 1974367 w 9147326"/>
              <a:gd name="connsiteY604" fmla="*/ 5098732 h 6857999"/>
              <a:gd name="connsiteX605" fmla="*/ 1968964 w 9147326"/>
              <a:gd name="connsiteY605" fmla="*/ 5097462 h 6857999"/>
              <a:gd name="connsiteX606" fmla="*/ 1963560 w 9147326"/>
              <a:gd name="connsiteY606" fmla="*/ 5096510 h 6857999"/>
              <a:gd name="connsiteX607" fmla="*/ 1958157 w 9147326"/>
              <a:gd name="connsiteY607" fmla="*/ 5095557 h 6857999"/>
              <a:gd name="connsiteX608" fmla="*/ 1952754 w 9147326"/>
              <a:gd name="connsiteY608" fmla="*/ 5095240 h 6857999"/>
              <a:gd name="connsiteX609" fmla="*/ 1947033 w 9147326"/>
              <a:gd name="connsiteY609" fmla="*/ 5095240 h 6857999"/>
              <a:gd name="connsiteX610" fmla="*/ 1941312 w 9147326"/>
              <a:gd name="connsiteY610" fmla="*/ 5095240 h 6857999"/>
              <a:gd name="connsiteX611" fmla="*/ 1935909 w 9147326"/>
              <a:gd name="connsiteY611" fmla="*/ 5095557 h 6857999"/>
              <a:gd name="connsiteX612" fmla="*/ 1930506 w 9147326"/>
              <a:gd name="connsiteY612" fmla="*/ 5096510 h 6857999"/>
              <a:gd name="connsiteX613" fmla="*/ 1925103 w 9147326"/>
              <a:gd name="connsiteY613" fmla="*/ 5097462 h 6857999"/>
              <a:gd name="connsiteX614" fmla="*/ 1919382 w 9147326"/>
              <a:gd name="connsiteY614" fmla="*/ 5098732 h 6857999"/>
              <a:gd name="connsiteX615" fmla="*/ 1914297 w 9147326"/>
              <a:gd name="connsiteY615" fmla="*/ 5100320 h 6857999"/>
              <a:gd name="connsiteX616" fmla="*/ 1908894 w 9147326"/>
              <a:gd name="connsiteY616" fmla="*/ 5101590 h 6857999"/>
              <a:gd name="connsiteX617" fmla="*/ 1903808 w 9147326"/>
              <a:gd name="connsiteY617" fmla="*/ 5103812 h 6857999"/>
              <a:gd name="connsiteX618" fmla="*/ 1898405 w 9147326"/>
              <a:gd name="connsiteY618" fmla="*/ 5106035 h 6857999"/>
              <a:gd name="connsiteX619" fmla="*/ 1893320 w 9147326"/>
              <a:gd name="connsiteY619" fmla="*/ 5108257 h 6857999"/>
              <a:gd name="connsiteX620" fmla="*/ 1888552 w 9147326"/>
              <a:gd name="connsiteY620" fmla="*/ 5111432 h 6857999"/>
              <a:gd name="connsiteX621" fmla="*/ 1883467 w 9147326"/>
              <a:gd name="connsiteY621" fmla="*/ 5114290 h 6857999"/>
              <a:gd name="connsiteX622" fmla="*/ 1878700 w 9147326"/>
              <a:gd name="connsiteY622" fmla="*/ 5117782 h 6857999"/>
              <a:gd name="connsiteX623" fmla="*/ 1874250 w 9147326"/>
              <a:gd name="connsiteY623" fmla="*/ 5120957 h 6857999"/>
              <a:gd name="connsiteX624" fmla="*/ 1869800 w 9147326"/>
              <a:gd name="connsiteY624" fmla="*/ 5125085 h 6857999"/>
              <a:gd name="connsiteX625" fmla="*/ 1865668 w 9147326"/>
              <a:gd name="connsiteY625" fmla="*/ 5129212 h 6857999"/>
              <a:gd name="connsiteX626" fmla="*/ 1760149 w 9147326"/>
              <a:gd name="connsiteY626" fmla="*/ 5234304 h 6857999"/>
              <a:gd name="connsiteX627" fmla="*/ 1755699 w 9147326"/>
              <a:gd name="connsiteY627" fmla="*/ 5238432 h 6857999"/>
              <a:gd name="connsiteX628" fmla="*/ 1751249 w 9147326"/>
              <a:gd name="connsiteY628" fmla="*/ 5242559 h 6857999"/>
              <a:gd name="connsiteX629" fmla="*/ 1746799 w 9147326"/>
              <a:gd name="connsiteY629" fmla="*/ 5245734 h 6857999"/>
              <a:gd name="connsiteX630" fmla="*/ 1741714 w 9147326"/>
              <a:gd name="connsiteY630" fmla="*/ 5249227 h 6857999"/>
              <a:gd name="connsiteX631" fmla="*/ 1736947 w 9147326"/>
              <a:gd name="connsiteY631" fmla="*/ 5252084 h 6857999"/>
              <a:gd name="connsiteX632" fmla="*/ 1732179 w 9147326"/>
              <a:gd name="connsiteY632" fmla="*/ 5255259 h 6857999"/>
              <a:gd name="connsiteX633" fmla="*/ 1726776 w 9147326"/>
              <a:gd name="connsiteY633" fmla="*/ 5257482 h 6857999"/>
              <a:gd name="connsiteX634" fmla="*/ 1722009 w 9147326"/>
              <a:gd name="connsiteY634" fmla="*/ 5259704 h 6857999"/>
              <a:gd name="connsiteX635" fmla="*/ 1716288 w 9147326"/>
              <a:gd name="connsiteY635" fmla="*/ 5261927 h 6857999"/>
              <a:gd name="connsiteX636" fmla="*/ 1711202 w 9147326"/>
              <a:gd name="connsiteY636" fmla="*/ 5263514 h 6857999"/>
              <a:gd name="connsiteX637" fmla="*/ 1706117 w 9147326"/>
              <a:gd name="connsiteY637" fmla="*/ 5264784 h 6857999"/>
              <a:gd name="connsiteX638" fmla="*/ 1700396 w 9147326"/>
              <a:gd name="connsiteY638" fmla="*/ 5266054 h 6857999"/>
              <a:gd name="connsiteX639" fmla="*/ 1695311 w 9147326"/>
              <a:gd name="connsiteY639" fmla="*/ 5267007 h 6857999"/>
              <a:gd name="connsiteX640" fmla="*/ 1689590 w 9147326"/>
              <a:gd name="connsiteY640" fmla="*/ 5267642 h 6857999"/>
              <a:gd name="connsiteX641" fmla="*/ 1683869 w 9147326"/>
              <a:gd name="connsiteY641" fmla="*/ 5268277 h 6857999"/>
              <a:gd name="connsiteX642" fmla="*/ 1678466 w 9147326"/>
              <a:gd name="connsiteY642" fmla="*/ 5268277 h 6857999"/>
              <a:gd name="connsiteX643" fmla="*/ 1673063 w 9147326"/>
              <a:gd name="connsiteY643" fmla="*/ 5268277 h 6857999"/>
              <a:gd name="connsiteX644" fmla="*/ 1667660 w 9147326"/>
              <a:gd name="connsiteY644" fmla="*/ 5267642 h 6857999"/>
              <a:gd name="connsiteX645" fmla="*/ 1661939 w 9147326"/>
              <a:gd name="connsiteY645" fmla="*/ 5267007 h 6857999"/>
              <a:gd name="connsiteX646" fmla="*/ 1656218 w 9147326"/>
              <a:gd name="connsiteY646" fmla="*/ 5266054 h 6857999"/>
              <a:gd name="connsiteX647" fmla="*/ 1651132 w 9147326"/>
              <a:gd name="connsiteY647" fmla="*/ 5264784 h 6857999"/>
              <a:gd name="connsiteX648" fmla="*/ 1645412 w 9147326"/>
              <a:gd name="connsiteY648" fmla="*/ 5263514 h 6857999"/>
              <a:gd name="connsiteX649" fmla="*/ 1640326 w 9147326"/>
              <a:gd name="connsiteY649" fmla="*/ 5261927 h 6857999"/>
              <a:gd name="connsiteX650" fmla="*/ 1635241 w 9147326"/>
              <a:gd name="connsiteY650" fmla="*/ 5259704 h 6857999"/>
              <a:gd name="connsiteX651" fmla="*/ 1629838 w 9147326"/>
              <a:gd name="connsiteY651" fmla="*/ 5257482 h 6857999"/>
              <a:gd name="connsiteX652" fmla="*/ 1625070 w 9147326"/>
              <a:gd name="connsiteY652" fmla="*/ 5255259 h 6857999"/>
              <a:gd name="connsiteX653" fmla="*/ 1619667 w 9147326"/>
              <a:gd name="connsiteY653" fmla="*/ 5252084 h 6857999"/>
              <a:gd name="connsiteX654" fmla="*/ 1614900 w 9147326"/>
              <a:gd name="connsiteY654" fmla="*/ 5249227 h 6857999"/>
              <a:gd name="connsiteX655" fmla="*/ 1610450 w 9147326"/>
              <a:gd name="connsiteY655" fmla="*/ 5245734 h 6857999"/>
              <a:gd name="connsiteX656" fmla="*/ 1605683 w 9147326"/>
              <a:gd name="connsiteY656" fmla="*/ 5242559 h 6857999"/>
              <a:gd name="connsiteX657" fmla="*/ 1601551 w 9147326"/>
              <a:gd name="connsiteY657" fmla="*/ 5238432 h 6857999"/>
              <a:gd name="connsiteX658" fmla="*/ 1597101 w 9147326"/>
              <a:gd name="connsiteY658" fmla="*/ 5234304 h 6857999"/>
              <a:gd name="connsiteX659" fmla="*/ 1592969 w 9147326"/>
              <a:gd name="connsiteY659" fmla="*/ 5230177 h 6857999"/>
              <a:gd name="connsiteX660" fmla="*/ 1589155 w 9147326"/>
              <a:gd name="connsiteY660" fmla="*/ 5225732 h 6857999"/>
              <a:gd name="connsiteX661" fmla="*/ 1585342 w 9147326"/>
              <a:gd name="connsiteY661" fmla="*/ 5221287 h 6857999"/>
              <a:gd name="connsiteX662" fmla="*/ 1582163 w 9147326"/>
              <a:gd name="connsiteY662" fmla="*/ 5216524 h 6857999"/>
              <a:gd name="connsiteX663" fmla="*/ 1578985 w 9147326"/>
              <a:gd name="connsiteY663" fmla="*/ 5211444 h 6857999"/>
              <a:gd name="connsiteX664" fmla="*/ 1576442 w 9147326"/>
              <a:gd name="connsiteY664" fmla="*/ 5206682 h 6857999"/>
              <a:gd name="connsiteX665" fmla="*/ 1573900 w 9147326"/>
              <a:gd name="connsiteY665" fmla="*/ 5201602 h 6857999"/>
              <a:gd name="connsiteX666" fmla="*/ 1571675 w 9147326"/>
              <a:gd name="connsiteY666" fmla="*/ 5196204 h 6857999"/>
              <a:gd name="connsiteX667" fmla="*/ 1569768 w 9147326"/>
              <a:gd name="connsiteY667" fmla="*/ 5191124 h 6857999"/>
              <a:gd name="connsiteX668" fmla="*/ 1567861 w 9147326"/>
              <a:gd name="connsiteY668" fmla="*/ 5186044 h 6857999"/>
              <a:gd name="connsiteX669" fmla="*/ 1566589 w 9147326"/>
              <a:gd name="connsiteY669" fmla="*/ 5180647 h 6857999"/>
              <a:gd name="connsiteX670" fmla="*/ 1565318 w 9147326"/>
              <a:gd name="connsiteY670" fmla="*/ 5174932 h 6857999"/>
              <a:gd name="connsiteX671" fmla="*/ 1564682 w 9147326"/>
              <a:gd name="connsiteY671" fmla="*/ 5169534 h 6857999"/>
              <a:gd name="connsiteX672" fmla="*/ 1563729 w 9147326"/>
              <a:gd name="connsiteY672" fmla="*/ 5164137 h 6857999"/>
              <a:gd name="connsiteX673" fmla="*/ 1563411 w 9147326"/>
              <a:gd name="connsiteY673" fmla="*/ 5158739 h 6857999"/>
              <a:gd name="connsiteX674" fmla="*/ 1563411 w 9147326"/>
              <a:gd name="connsiteY674" fmla="*/ 5153024 h 6857999"/>
              <a:gd name="connsiteX675" fmla="*/ 1563411 w 9147326"/>
              <a:gd name="connsiteY675" fmla="*/ 5147627 h 6857999"/>
              <a:gd name="connsiteX676" fmla="*/ 1563729 w 9147326"/>
              <a:gd name="connsiteY676" fmla="*/ 5142230 h 6857999"/>
              <a:gd name="connsiteX677" fmla="*/ 1564682 w 9147326"/>
              <a:gd name="connsiteY677" fmla="*/ 5136832 h 6857999"/>
              <a:gd name="connsiteX678" fmla="*/ 1565318 w 9147326"/>
              <a:gd name="connsiteY678" fmla="*/ 5131117 h 6857999"/>
              <a:gd name="connsiteX679" fmla="*/ 1566589 w 9147326"/>
              <a:gd name="connsiteY679" fmla="*/ 5126037 h 6857999"/>
              <a:gd name="connsiteX680" fmla="*/ 1567861 w 9147326"/>
              <a:gd name="connsiteY680" fmla="*/ 5120322 h 6857999"/>
              <a:gd name="connsiteX681" fmla="*/ 1569768 w 9147326"/>
              <a:gd name="connsiteY681" fmla="*/ 5115242 h 6857999"/>
              <a:gd name="connsiteX682" fmla="*/ 1571675 w 9147326"/>
              <a:gd name="connsiteY682" fmla="*/ 5109845 h 6857999"/>
              <a:gd name="connsiteX683" fmla="*/ 1573900 w 9147326"/>
              <a:gd name="connsiteY683" fmla="*/ 5104765 h 6857999"/>
              <a:gd name="connsiteX684" fmla="*/ 1576442 w 9147326"/>
              <a:gd name="connsiteY684" fmla="*/ 5099685 h 6857999"/>
              <a:gd name="connsiteX685" fmla="*/ 1578985 w 9147326"/>
              <a:gd name="connsiteY685" fmla="*/ 5094605 h 6857999"/>
              <a:gd name="connsiteX686" fmla="*/ 1582163 w 9147326"/>
              <a:gd name="connsiteY686" fmla="*/ 5089842 h 6857999"/>
              <a:gd name="connsiteX687" fmla="*/ 1585342 w 9147326"/>
              <a:gd name="connsiteY687" fmla="*/ 5085397 h 6857999"/>
              <a:gd name="connsiteX688" fmla="*/ 1589155 w 9147326"/>
              <a:gd name="connsiteY688" fmla="*/ 5080317 h 6857999"/>
              <a:gd name="connsiteX689" fmla="*/ 1592969 w 9147326"/>
              <a:gd name="connsiteY689" fmla="*/ 5075872 h 6857999"/>
              <a:gd name="connsiteX690" fmla="*/ 1597101 w 9147326"/>
              <a:gd name="connsiteY690" fmla="*/ 5071745 h 6857999"/>
              <a:gd name="connsiteX691" fmla="*/ 2266136 w 9147326"/>
              <a:gd name="connsiteY691" fmla="*/ 4403725 h 6857999"/>
              <a:gd name="connsiteX692" fmla="*/ 2270267 w 9147326"/>
              <a:gd name="connsiteY692" fmla="*/ 4399280 h 6857999"/>
              <a:gd name="connsiteX693" fmla="*/ 2273764 w 9147326"/>
              <a:gd name="connsiteY693" fmla="*/ 4394835 h 6857999"/>
              <a:gd name="connsiteX694" fmla="*/ 2277578 w 9147326"/>
              <a:gd name="connsiteY694" fmla="*/ 4390390 h 6857999"/>
              <a:gd name="connsiteX695" fmla="*/ 2281074 w 9147326"/>
              <a:gd name="connsiteY695" fmla="*/ 4385310 h 6857999"/>
              <a:gd name="connsiteX696" fmla="*/ 2283934 w 9147326"/>
              <a:gd name="connsiteY696" fmla="*/ 4380547 h 6857999"/>
              <a:gd name="connsiteX697" fmla="*/ 2286477 w 9147326"/>
              <a:gd name="connsiteY697" fmla="*/ 4375785 h 6857999"/>
              <a:gd name="connsiteX698" fmla="*/ 2289019 w 9147326"/>
              <a:gd name="connsiteY698" fmla="*/ 4371022 h 6857999"/>
              <a:gd name="connsiteX699" fmla="*/ 2291244 w 9147326"/>
              <a:gd name="connsiteY699" fmla="*/ 4365625 h 6857999"/>
              <a:gd name="connsiteX700" fmla="*/ 2293151 w 9147326"/>
              <a:gd name="connsiteY700" fmla="*/ 4360545 h 6857999"/>
              <a:gd name="connsiteX701" fmla="*/ 2295058 w 9147326"/>
              <a:gd name="connsiteY701" fmla="*/ 4354830 h 6857999"/>
              <a:gd name="connsiteX702" fmla="*/ 2296647 w 9147326"/>
              <a:gd name="connsiteY702" fmla="*/ 4349750 h 6857999"/>
              <a:gd name="connsiteX703" fmla="*/ 2297601 w 9147326"/>
              <a:gd name="connsiteY703" fmla="*/ 4344352 h 6857999"/>
              <a:gd name="connsiteX704" fmla="*/ 2298554 w 9147326"/>
              <a:gd name="connsiteY704" fmla="*/ 4338955 h 6857999"/>
              <a:gd name="connsiteX705" fmla="*/ 2299190 w 9147326"/>
              <a:gd name="connsiteY705" fmla="*/ 4333240 h 6857999"/>
              <a:gd name="connsiteX706" fmla="*/ 2299508 w 9147326"/>
              <a:gd name="connsiteY706" fmla="*/ 4327525 h 6857999"/>
              <a:gd name="connsiteX707" fmla="*/ 2299508 w 9147326"/>
              <a:gd name="connsiteY707" fmla="*/ 4322445 h 6857999"/>
              <a:gd name="connsiteX708" fmla="*/ 2299508 w 9147326"/>
              <a:gd name="connsiteY708" fmla="*/ 4316730 h 6857999"/>
              <a:gd name="connsiteX709" fmla="*/ 2299190 w 9147326"/>
              <a:gd name="connsiteY709" fmla="*/ 4311332 h 6857999"/>
              <a:gd name="connsiteX710" fmla="*/ 2298554 w 9147326"/>
              <a:gd name="connsiteY710" fmla="*/ 4305617 h 6857999"/>
              <a:gd name="connsiteX711" fmla="*/ 2297601 w 9147326"/>
              <a:gd name="connsiteY711" fmla="*/ 4300537 h 6857999"/>
              <a:gd name="connsiteX712" fmla="*/ 2296647 w 9147326"/>
              <a:gd name="connsiteY712" fmla="*/ 4294822 h 6857999"/>
              <a:gd name="connsiteX713" fmla="*/ 2295058 w 9147326"/>
              <a:gd name="connsiteY713" fmla="*/ 4289742 h 6857999"/>
              <a:gd name="connsiteX714" fmla="*/ 2293151 w 9147326"/>
              <a:gd name="connsiteY714" fmla="*/ 4284027 h 6857999"/>
              <a:gd name="connsiteX715" fmla="*/ 2291244 w 9147326"/>
              <a:gd name="connsiteY715" fmla="*/ 4278947 h 6857999"/>
              <a:gd name="connsiteX716" fmla="*/ 2289019 w 9147326"/>
              <a:gd name="connsiteY716" fmla="*/ 4273867 h 6857999"/>
              <a:gd name="connsiteX717" fmla="*/ 2286477 w 9147326"/>
              <a:gd name="connsiteY717" fmla="*/ 4268787 h 6857999"/>
              <a:gd name="connsiteX718" fmla="*/ 2283934 w 9147326"/>
              <a:gd name="connsiteY718" fmla="*/ 4264025 h 6857999"/>
              <a:gd name="connsiteX719" fmla="*/ 2281074 w 9147326"/>
              <a:gd name="connsiteY719" fmla="*/ 4258945 h 6857999"/>
              <a:gd name="connsiteX720" fmla="*/ 2277578 w 9147326"/>
              <a:gd name="connsiteY720" fmla="*/ 4254182 h 6857999"/>
              <a:gd name="connsiteX721" fmla="*/ 2273764 w 9147326"/>
              <a:gd name="connsiteY721" fmla="*/ 4249737 h 6857999"/>
              <a:gd name="connsiteX722" fmla="*/ 2270267 w 9147326"/>
              <a:gd name="connsiteY722" fmla="*/ 4245292 h 6857999"/>
              <a:gd name="connsiteX723" fmla="*/ 2266136 w 9147326"/>
              <a:gd name="connsiteY723" fmla="*/ 4240847 h 6857999"/>
              <a:gd name="connsiteX724" fmla="*/ 2262004 w 9147326"/>
              <a:gd name="connsiteY724" fmla="*/ 4236720 h 6857999"/>
              <a:gd name="connsiteX725" fmla="*/ 2257554 w 9147326"/>
              <a:gd name="connsiteY725" fmla="*/ 4232910 h 6857999"/>
              <a:gd name="connsiteX726" fmla="*/ 2252469 w 9147326"/>
              <a:gd name="connsiteY726" fmla="*/ 4229735 h 6857999"/>
              <a:gd name="connsiteX727" fmla="*/ 2248019 w 9147326"/>
              <a:gd name="connsiteY727" fmla="*/ 4226242 h 6857999"/>
              <a:gd name="connsiteX728" fmla="*/ 2243252 w 9147326"/>
              <a:gd name="connsiteY728" fmla="*/ 4223385 h 6857999"/>
              <a:gd name="connsiteX729" fmla="*/ 2238166 w 9147326"/>
              <a:gd name="connsiteY729" fmla="*/ 4220210 h 6857999"/>
              <a:gd name="connsiteX730" fmla="*/ 2233081 w 9147326"/>
              <a:gd name="connsiteY730" fmla="*/ 4217670 h 6857999"/>
              <a:gd name="connsiteX731" fmla="*/ 2227996 w 9147326"/>
              <a:gd name="connsiteY731" fmla="*/ 4215447 h 6857999"/>
              <a:gd name="connsiteX732" fmla="*/ 2222593 w 9147326"/>
              <a:gd name="connsiteY732" fmla="*/ 4213542 h 6857999"/>
              <a:gd name="connsiteX733" fmla="*/ 2217507 w 9147326"/>
              <a:gd name="connsiteY733" fmla="*/ 4212272 h 6857999"/>
              <a:gd name="connsiteX734" fmla="*/ 2211787 w 9147326"/>
              <a:gd name="connsiteY734" fmla="*/ 4210685 h 6857999"/>
              <a:gd name="connsiteX735" fmla="*/ 2206701 w 9147326"/>
              <a:gd name="connsiteY735" fmla="*/ 4209097 h 6857999"/>
              <a:gd name="connsiteX736" fmla="*/ 2200980 w 9147326"/>
              <a:gd name="connsiteY736" fmla="*/ 4208462 h 6857999"/>
              <a:gd name="connsiteX737" fmla="*/ 2195577 w 9147326"/>
              <a:gd name="connsiteY737" fmla="*/ 4207510 h 6857999"/>
              <a:gd name="connsiteX738" fmla="*/ 2190174 w 9147326"/>
              <a:gd name="connsiteY738" fmla="*/ 4207192 h 6857999"/>
              <a:gd name="connsiteX739" fmla="*/ 2184771 w 9147326"/>
              <a:gd name="connsiteY739" fmla="*/ 4207192 h 6857999"/>
              <a:gd name="connsiteX740" fmla="*/ 2179050 w 9147326"/>
              <a:gd name="connsiteY740" fmla="*/ 4207192 h 6857999"/>
              <a:gd name="connsiteX741" fmla="*/ 2173329 w 9147326"/>
              <a:gd name="connsiteY741" fmla="*/ 4207510 h 6857999"/>
              <a:gd name="connsiteX742" fmla="*/ 2167926 w 9147326"/>
              <a:gd name="connsiteY742" fmla="*/ 4208462 h 6857999"/>
              <a:gd name="connsiteX743" fmla="*/ 2162523 w 9147326"/>
              <a:gd name="connsiteY743" fmla="*/ 4209097 h 6857999"/>
              <a:gd name="connsiteX744" fmla="*/ 2157120 w 9147326"/>
              <a:gd name="connsiteY744" fmla="*/ 4210685 h 6857999"/>
              <a:gd name="connsiteX745" fmla="*/ 2151716 w 9147326"/>
              <a:gd name="connsiteY745" fmla="*/ 4212272 h 6857999"/>
              <a:gd name="connsiteX746" fmla="*/ 2146631 w 9147326"/>
              <a:gd name="connsiteY746" fmla="*/ 4213542 h 6857999"/>
              <a:gd name="connsiteX747" fmla="*/ 2141546 w 9147326"/>
              <a:gd name="connsiteY747" fmla="*/ 4215447 h 6857999"/>
              <a:gd name="connsiteX748" fmla="*/ 2136143 w 9147326"/>
              <a:gd name="connsiteY748" fmla="*/ 4217670 h 6857999"/>
              <a:gd name="connsiteX749" fmla="*/ 2131057 w 9147326"/>
              <a:gd name="connsiteY749" fmla="*/ 4220210 h 6857999"/>
              <a:gd name="connsiteX750" fmla="*/ 2125972 w 9147326"/>
              <a:gd name="connsiteY750" fmla="*/ 4223385 h 6857999"/>
              <a:gd name="connsiteX751" fmla="*/ 2121205 w 9147326"/>
              <a:gd name="connsiteY751" fmla="*/ 4226242 h 6857999"/>
              <a:gd name="connsiteX752" fmla="*/ 2116437 w 9147326"/>
              <a:gd name="connsiteY752" fmla="*/ 4229735 h 6857999"/>
              <a:gd name="connsiteX753" fmla="*/ 2111988 w 9147326"/>
              <a:gd name="connsiteY753" fmla="*/ 4232910 h 6857999"/>
              <a:gd name="connsiteX754" fmla="*/ 2107538 w 9147326"/>
              <a:gd name="connsiteY754" fmla="*/ 4236720 h 6857999"/>
              <a:gd name="connsiteX755" fmla="*/ 2103088 w 9147326"/>
              <a:gd name="connsiteY755" fmla="*/ 4240847 h 6857999"/>
              <a:gd name="connsiteX756" fmla="*/ 2015049 w 9147326"/>
              <a:gd name="connsiteY756" fmla="*/ 4329112 h 6857999"/>
              <a:gd name="connsiteX757" fmla="*/ 1915250 w 9147326"/>
              <a:gd name="connsiteY757" fmla="*/ 4428172 h 6857999"/>
              <a:gd name="connsiteX758" fmla="*/ 1911118 w 9147326"/>
              <a:gd name="connsiteY758" fmla="*/ 4432300 h 6857999"/>
              <a:gd name="connsiteX759" fmla="*/ 1906668 w 9147326"/>
              <a:gd name="connsiteY759" fmla="*/ 4436110 h 6857999"/>
              <a:gd name="connsiteX760" fmla="*/ 1902219 w 9147326"/>
              <a:gd name="connsiteY760" fmla="*/ 4439920 h 6857999"/>
              <a:gd name="connsiteX761" fmla="*/ 1897452 w 9147326"/>
              <a:gd name="connsiteY761" fmla="*/ 4443095 h 6857999"/>
              <a:gd name="connsiteX762" fmla="*/ 1892684 w 9147326"/>
              <a:gd name="connsiteY762" fmla="*/ 4446270 h 6857999"/>
              <a:gd name="connsiteX763" fmla="*/ 1887599 w 9147326"/>
              <a:gd name="connsiteY763" fmla="*/ 4448810 h 6857999"/>
              <a:gd name="connsiteX764" fmla="*/ 1882514 w 9147326"/>
              <a:gd name="connsiteY764" fmla="*/ 4451350 h 6857999"/>
              <a:gd name="connsiteX765" fmla="*/ 1877110 w 9147326"/>
              <a:gd name="connsiteY765" fmla="*/ 4453572 h 6857999"/>
              <a:gd name="connsiteX766" fmla="*/ 1872025 w 9147326"/>
              <a:gd name="connsiteY766" fmla="*/ 4455477 h 6857999"/>
              <a:gd name="connsiteX767" fmla="*/ 1866940 w 9147326"/>
              <a:gd name="connsiteY767" fmla="*/ 4457382 h 6857999"/>
              <a:gd name="connsiteX768" fmla="*/ 1861536 w 9147326"/>
              <a:gd name="connsiteY768" fmla="*/ 4458970 h 6857999"/>
              <a:gd name="connsiteX769" fmla="*/ 1855815 w 9147326"/>
              <a:gd name="connsiteY769" fmla="*/ 4459922 h 6857999"/>
              <a:gd name="connsiteX770" fmla="*/ 1850412 w 9147326"/>
              <a:gd name="connsiteY770" fmla="*/ 4460557 h 6857999"/>
              <a:gd name="connsiteX771" fmla="*/ 1845009 w 9147326"/>
              <a:gd name="connsiteY771" fmla="*/ 4461510 h 6857999"/>
              <a:gd name="connsiteX772" fmla="*/ 1839606 w 9147326"/>
              <a:gd name="connsiteY772" fmla="*/ 4461827 h 6857999"/>
              <a:gd name="connsiteX773" fmla="*/ 1833885 w 9147326"/>
              <a:gd name="connsiteY773" fmla="*/ 4462145 h 6857999"/>
              <a:gd name="connsiteX774" fmla="*/ 1828482 w 9147326"/>
              <a:gd name="connsiteY774" fmla="*/ 4461827 h 6857999"/>
              <a:gd name="connsiteX775" fmla="*/ 1823079 w 9147326"/>
              <a:gd name="connsiteY775" fmla="*/ 4461510 h 6857999"/>
              <a:gd name="connsiteX776" fmla="*/ 1817676 w 9147326"/>
              <a:gd name="connsiteY776" fmla="*/ 4460557 h 6857999"/>
              <a:gd name="connsiteX777" fmla="*/ 1811955 w 9147326"/>
              <a:gd name="connsiteY777" fmla="*/ 4459922 h 6857999"/>
              <a:gd name="connsiteX778" fmla="*/ 1806870 w 9147326"/>
              <a:gd name="connsiteY778" fmla="*/ 4458970 h 6857999"/>
              <a:gd name="connsiteX779" fmla="*/ 1801149 w 9147326"/>
              <a:gd name="connsiteY779" fmla="*/ 4457382 h 6857999"/>
              <a:gd name="connsiteX780" fmla="*/ 1795745 w 9147326"/>
              <a:gd name="connsiteY780" fmla="*/ 4455477 h 6857999"/>
              <a:gd name="connsiteX781" fmla="*/ 1790660 w 9147326"/>
              <a:gd name="connsiteY781" fmla="*/ 4453572 h 6857999"/>
              <a:gd name="connsiteX782" fmla="*/ 1785575 w 9147326"/>
              <a:gd name="connsiteY782" fmla="*/ 4451350 h 6857999"/>
              <a:gd name="connsiteX783" fmla="*/ 1780490 w 9147326"/>
              <a:gd name="connsiteY783" fmla="*/ 4448810 h 6857999"/>
              <a:gd name="connsiteX784" fmla="*/ 1775404 w 9147326"/>
              <a:gd name="connsiteY784" fmla="*/ 4446270 h 6857999"/>
              <a:gd name="connsiteX785" fmla="*/ 1770637 w 9147326"/>
              <a:gd name="connsiteY785" fmla="*/ 4443095 h 6857999"/>
              <a:gd name="connsiteX786" fmla="*/ 1766187 w 9147326"/>
              <a:gd name="connsiteY786" fmla="*/ 4439920 h 6857999"/>
              <a:gd name="connsiteX787" fmla="*/ 1761102 w 9147326"/>
              <a:gd name="connsiteY787" fmla="*/ 4436110 h 6857999"/>
              <a:gd name="connsiteX788" fmla="*/ 1756652 w 9147326"/>
              <a:gd name="connsiteY788" fmla="*/ 4432300 h 6857999"/>
              <a:gd name="connsiteX789" fmla="*/ 1752520 w 9147326"/>
              <a:gd name="connsiteY789" fmla="*/ 4428172 h 6857999"/>
              <a:gd name="connsiteX790" fmla="*/ 1746164 w 9147326"/>
              <a:gd name="connsiteY790" fmla="*/ 4421187 h 6857999"/>
              <a:gd name="connsiteX791" fmla="*/ 1740443 w 9147326"/>
              <a:gd name="connsiteY791" fmla="*/ 4414202 h 6857999"/>
              <a:gd name="connsiteX792" fmla="*/ 1735358 w 9147326"/>
              <a:gd name="connsiteY792" fmla="*/ 4406265 h 6857999"/>
              <a:gd name="connsiteX793" fmla="*/ 1730908 w 9147326"/>
              <a:gd name="connsiteY793" fmla="*/ 4398327 h 6857999"/>
              <a:gd name="connsiteX794" fmla="*/ 1727094 w 9147326"/>
              <a:gd name="connsiteY794" fmla="*/ 4389755 h 6857999"/>
              <a:gd name="connsiteX795" fmla="*/ 1724234 w 9147326"/>
              <a:gd name="connsiteY795" fmla="*/ 4381817 h 6857999"/>
              <a:gd name="connsiteX796" fmla="*/ 1722009 w 9147326"/>
              <a:gd name="connsiteY796" fmla="*/ 4373245 h 6857999"/>
              <a:gd name="connsiteX797" fmla="*/ 1720420 w 9147326"/>
              <a:gd name="connsiteY797" fmla="*/ 4364037 h 6857999"/>
              <a:gd name="connsiteX798" fmla="*/ 1719466 w 9147326"/>
              <a:gd name="connsiteY798" fmla="*/ 4355147 h 6857999"/>
              <a:gd name="connsiteX799" fmla="*/ 1719148 w 9147326"/>
              <a:gd name="connsiteY799" fmla="*/ 4346575 h 6857999"/>
              <a:gd name="connsiteX800" fmla="*/ 1719784 w 9147326"/>
              <a:gd name="connsiteY800" fmla="*/ 4337685 h 6857999"/>
              <a:gd name="connsiteX801" fmla="*/ 1721055 w 9147326"/>
              <a:gd name="connsiteY801" fmla="*/ 4328795 h 6857999"/>
              <a:gd name="connsiteX802" fmla="*/ 1722326 w 9147326"/>
              <a:gd name="connsiteY802" fmla="*/ 4320222 h 6857999"/>
              <a:gd name="connsiteX803" fmla="*/ 1724869 w 9147326"/>
              <a:gd name="connsiteY803" fmla="*/ 4311332 h 6857999"/>
              <a:gd name="connsiteX804" fmla="*/ 1728048 w 9147326"/>
              <a:gd name="connsiteY804" fmla="*/ 4303077 h 6857999"/>
              <a:gd name="connsiteX805" fmla="*/ 1732179 w 9147326"/>
              <a:gd name="connsiteY805" fmla="*/ 4294822 h 6857999"/>
              <a:gd name="connsiteX806" fmla="*/ 2001382 w 9147326"/>
              <a:gd name="connsiteY806" fmla="*/ 4025900 h 6857999"/>
              <a:gd name="connsiteX807" fmla="*/ 2005196 w 9147326"/>
              <a:gd name="connsiteY807" fmla="*/ 4021455 h 6857999"/>
              <a:gd name="connsiteX808" fmla="*/ 2009328 w 9147326"/>
              <a:gd name="connsiteY808" fmla="*/ 4017010 h 6857999"/>
              <a:gd name="connsiteX809" fmla="*/ 2012824 w 9147326"/>
              <a:gd name="connsiteY809" fmla="*/ 4012247 h 6857999"/>
              <a:gd name="connsiteX810" fmla="*/ 2016002 w 9147326"/>
              <a:gd name="connsiteY810" fmla="*/ 4007485 h 6857999"/>
              <a:gd name="connsiteX811" fmla="*/ 2018863 w 9147326"/>
              <a:gd name="connsiteY811" fmla="*/ 4002722 h 6857999"/>
              <a:gd name="connsiteX812" fmla="*/ 2022041 w 9147326"/>
              <a:gd name="connsiteY812" fmla="*/ 3997960 h 6857999"/>
              <a:gd name="connsiteX813" fmla="*/ 2024266 w 9147326"/>
              <a:gd name="connsiteY813" fmla="*/ 3992880 h 6857999"/>
              <a:gd name="connsiteX814" fmla="*/ 2026491 w 9147326"/>
              <a:gd name="connsiteY814" fmla="*/ 3987800 h 6857999"/>
              <a:gd name="connsiteX815" fmla="*/ 2028716 w 9147326"/>
              <a:gd name="connsiteY815" fmla="*/ 3982720 h 6857999"/>
              <a:gd name="connsiteX816" fmla="*/ 2030305 w 9147326"/>
              <a:gd name="connsiteY816" fmla="*/ 3977005 h 6857999"/>
              <a:gd name="connsiteX817" fmla="*/ 2031576 w 9147326"/>
              <a:gd name="connsiteY817" fmla="*/ 3971925 h 6857999"/>
              <a:gd name="connsiteX818" fmla="*/ 2032848 w 9147326"/>
              <a:gd name="connsiteY818" fmla="*/ 3966527 h 6857999"/>
              <a:gd name="connsiteX819" fmla="*/ 2033801 w 9147326"/>
              <a:gd name="connsiteY819" fmla="*/ 3960812 h 6857999"/>
              <a:gd name="connsiteX820" fmla="*/ 2034754 w 9147326"/>
              <a:gd name="connsiteY820" fmla="*/ 3955415 h 6857999"/>
              <a:gd name="connsiteX821" fmla="*/ 2035072 w 9147326"/>
              <a:gd name="connsiteY821" fmla="*/ 3949700 h 6857999"/>
              <a:gd name="connsiteX822" fmla="*/ 2035072 w 9147326"/>
              <a:gd name="connsiteY822" fmla="*/ 3944620 h 6857999"/>
              <a:gd name="connsiteX823" fmla="*/ 2035072 w 9147326"/>
              <a:gd name="connsiteY823" fmla="*/ 3938905 h 6857999"/>
              <a:gd name="connsiteX824" fmla="*/ 2034754 w 9147326"/>
              <a:gd name="connsiteY824" fmla="*/ 3933507 h 6857999"/>
              <a:gd name="connsiteX825" fmla="*/ 2033801 w 9147326"/>
              <a:gd name="connsiteY825" fmla="*/ 3927792 h 6857999"/>
              <a:gd name="connsiteX826" fmla="*/ 2032848 w 9147326"/>
              <a:gd name="connsiteY826" fmla="*/ 3922712 h 6857999"/>
              <a:gd name="connsiteX827" fmla="*/ 2031576 w 9147326"/>
              <a:gd name="connsiteY827" fmla="*/ 3916997 h 6857999"/>
              <a:gd name="connsiteX828" fmla="*/ 2030305 w 9147326"/>
              <a:gd name="connsiteY828" fmla="*/ 3911917 h 6857999"/>
              <a:gd name="connsiteX829" fmla="*/ 2028716 w 9147326"/>
              <a:gd name="connsiteY829" fmla="*/ 3906202 h 6857999"/>
              <a:gd name="connsiteX830" fmla="*/ 2026491 w 9147326"/>
              <a:gd name="connsiteY830" fmla="*/ 3901122 h 6857999"/>
              <a:gd name="connsiteX831" fmla="*/ 2024266 w 9147326"/>
              <a:gd name="connsiteY831" fmla="*/ 3896042 h 6857999"/>
              <a:gd name="connsiteX832" fmla="*/ 2022041 w 9147326"/>
              <a:gd name="connsiteY832" fmla="*/ 3890962 h 6857999"/>
              <a:gd name="connsiteX833" fmla="*/ 2018863 w 9147326"/>
              <a:gd name="connsiteY833" fmla="*/ 3886200 h 6857999"/>
              <a:gd name="connsiteX834" fmla="*/ 2016002 w 9147326"/>
              <a:gd name="connsiteY834" fmla="*/ 3881120 h 6857999"/>
              <a:gd name="connsiteX835" fmla="*/ 2012824 w 9147326"/>
              <a:gd name="connsiteY835" fmla="*/ 3876357 h 6857999"/>
              <a:gd name="connsiteX836" fmla="*/ 2009328 w 9147326"/>
              <a:gd name="connsiteY836" fmla="*/ 3871912 h 6857999"/>
              <a:gd name="connsiteX837" fmla="*/ 2005196 w 9147326"/>
              <a:gd name="connsiteY837" fmla="*/ 3867467 h 6857999"/>
              <a:gd name="connsiteX838" fmla="*/ 2001382 w 9147326"/>
              <a:gd name="connsiteY838" fmla="*/ 3863022 h 6857999"/>
              <a:gd name="connsiteX839" fmla="*/ 1996933 w 9147326"/>
              <a:gd name="connsiteY839" fmla="*/ 3858895 h 6857999"/>
              <a:gd name="connsiteX840" fmla="*/ 1992483 w 9147326"/>
              <a:gd name="connsiteY840" fmla="*/ 3855085 h 6857999"/>
              <a:gd name="connsiteX841" fmla="*/ 1988033 w 9147326"/>
              <a:gd name="connsiteY841" fmla="*/ 3851910 h 6857999"/>
              <a:gd name="connsiteX842" fmla="*/ 1983266 w 9147326"/>
              <a:gd name="connsiteY842" fmla="*/ 3848417 h 6857999"/>
              <a:gd name="connsiteX843" fmla="*/ 1978499 w 9147326"/>
              <a:gd name="connsiteY843" fmla="*/ 3845560 h 6857999"/>
              <a:gd name="connsiteX844" fmla="*/ 1973413 w 9147326"/>
              <a:gd name="connsiteY844" fmla="*/ 3842385 h 6857999"/>
              <a:gd name="connsiteX845" fmla="*/ 1968328 w 9147326"/>
              <a:gd name="connsiteY845" fmla="*/ 3839845 h 6857999"/>
              <a:gd name="connsiteX846" fmla="*/ 1962925 w 9147326"/>
              <a:gd name="connsiteY846" fmla="*/ 3837622 h 6857999"/>
              <a:gd name="connsiteX847" fmla="*/ 1957840 w 9147326"/>
              <a:gd name="connsiteY847" fmla="*/ 3835717 h 6857999"/>
              <a:gd name="connsiteX848" fmla="*/ 1952754 w 9147326"/>
              <a:gd name="connsiteY848" fmla="*/ 3834130 h 6857999"/>
              <a:gd name="connsiteX849" fmla="*/ 1947351 w 9147326"/>
              <a:gd name="connsiteY849" fmla="*/ 3832860 h 6857999"/>
              <a:gd name="connsiteX850" fmla="*/ 1941630 w 9147326"/>
              <a:gd name="connsiteY850" fmla="*/ 3831272 h 6857999"/>
              <a:gd name="connsiteX851" fmla="*/ 1936545 w 9147326"/>
              <a:gd name="connsiteY851" fmla="*/ 3830637 h 6857999"/>
              <a:gd name="connsiteX852" fmla="*/ 1930824 w 9147326"/>
              <a:gd name="connsiteY852" fmla="*/ 3829685 h 6857999"/>
              <a:gd name="connsiteX853" fmla="*/ 1925420 w 9147326"/>
              <a:gd name="connsiteY853" fmla="*/ 3829367 h 6857999"/>
              <a:gd name="connsiteX854" fmla="*/ 1919700 w 9147326"/>
              <a:gd name="connsiteY854" fmla="*/ 3829367 h 6857999"/>
              <a:gd name="connsiteX855" fmla="*/ 1914297 w 9147326"/>
              <a:gd name="connsiteY855" fmla="*/ 3829367 h 6857999"/>
              <a:gd name="connsiteX856" fmla="*/ 1908894 w 9147326"/>
              <a:gd name="connsiteY856" fmla="*/ 3829685 h 6857999"/>
              <a:gd name="connsiteX857" fmla="*/ 1903490 w 9147326"/>
              <a:gd name="connsiteY857" fmla="*/ 3830637 h 6857999"/>
              <a:gd name="connsiteX858" fmla="*/ 1897769 w 9147326"/>
              <a:gd name="connsiteY858" fmla="*/ 3831272 h 6857999"/>
              <a:gd name="connsiteX859" fmla="*/ 1892684 w 9147326"/>
              <a:gd name="connsiteY859" fmla="*/ 3832860 h 6857999"/>
              <a:gd name="connsiteX860" fmla="*/ 1886963 w 9147326"/>
              <a:gd name="connsiteY860" fmla="*/ 3834130 h 6857999"/>
              <a:gd name="connsiteX861" fmla="*/ 1881560 w 9147326"/>
              <a:gd name="connsiteY861" fmla="*/ 3835717 h 6857999"/>
              <a:gd name="connsiteX862" fmla="*/ 1876475 w 9147326"/>
              <a:gd name="connsiteY862" fmla="*/ 3837622 h 6857999"/>
              <a:gd name="connsiteX863" fmla="*/ 1871389 w 9147326"/>
              <a:gd name="connsiteY863" fmla="*/ 3839845 h 6857999"/>
              <a:gd name="connsiteX864" fmla="*/ 1866304 w 9147326"/>
              <a:gd name="connsiteY864" fmla="*/ 3842385 h 6857999"/>
              <a:gd name="connsiteX865" fmla="*/ 1861219 w 9147326"/>
              <a:gd name="connsiteY865" fmla="*/ 3845560 h 6857999"/>
              <a:gd name="connsiteX866" fmla="*/ 1856451 w 9147326"/>
              <a:gd name="connsiteY866" fmla="*/ 3848417 h 6857999"/>
              <a:gd name="connsiteX867" fmla="*/ 1852002 w 9147326"/>
              <a:gd name="connsiteY867" fmla="*/ 3851910 h 6857999"/>
              <a:gd name="connsiteX868" fmla="*/ 1846916 w 9147326"/>
              <a:gd name="connsiteY868" fmla="*/ 3855085 h 6857999"/>
              <a:gd name="connsiteX869" fmla="*/ 1842467 w 9147326"/>
              <a:gd name="connsiteY869" fmla="*/ 3858895 h 6857999"/>
              <a:gd name="connsiteX870" fmla="*/ 1838335 w 9147326"/>
              <a:gd name="connsiteY870" fmla="*/ 3863022 h 6857999"/>
              <a:gd name="connsiteX871" fmla="*/ 1271960 w 9147326"/>
              <a:gd name="connsiteY871" fmla="*/ 4428807 h 6857999"/>
              <a:gd name="connsiteX872" fmla="*/ 1267828 w 9147326"/>
              <a:gd name="connsiteY872" fmla="*/ 4432617 h 6857999"/>
              <a:gd name="connsiteX873" fmla="*/ 1263378 w 9147326"/>
              <a:gd name="connsiteY873" fmla="*/ 4436427 h 6857999"/>
              <a:gd name="connsiteX874" fmla="*/ 1258929 w 9147326"/>
              <a:gd name="connsiteY874" fmla="*/ 4440237 h 6857999"/>
              <a:gd name="connsiteX875" fmla="*/ 1254161 w 9147326"/>
              <a:gd name="connsiteY875" fmla="*/ 4443095 h 6857999"/>
              <a:gd name="connsiteX876" fmla="*/ 1249394 w 9147326"/>
              <a:gd name="connsiteY876" fmla="*/ 4446587 h 6857999"/>
              <a:gd name="connsiteX877" fmla="*/ 1244309 w 9147326"/>
              <a:gd name="connsiteY877" fmla="*/ 4449127 h 6857999"/>
              <a:gd name="connsiteX878" fmla="*/ 1239223 w 9147326"/>
              <a:gd name="connsiteY878" fmla="*/ 4451667 h 6857999"/>
              <a:gd name="connsiteX879" fmla="*/ 1234138 w 9147326"/>
              <a:gd name="connsiteY879" fmla="*/ 4453890 h 6857999"/>
              <a:gd name="connsiteX880" fmla="*/ 1228735 w 9147326"/>
              <a:gd name="connsiteY880" fmla="*/ 4455795 h 6857999"/>
              <a:gd name="connsiteX881" fmla="*/ 1223650 w 9147326"/>
              <a:gd name="connsiteY881" fmla="*/ 4457700 h 6857999"/>
              <a:gd name="connsiteX882" fmla="*/ 1218246 w 9147326"/>
              <a:gd name="connsiteY882" fmla="*/ 4458970 h 6857999"/>
              <a:gd name="connsiteX883" fmla="*/ 1212844 w 9147326"/>
              <a:gd name="connsiteY883" fmla="*/ 4460240 h 6857999"/>
              <a:gd name="connsiteX884" fmla="*/ 1207123 w 9147326"/>
              <a:gd name="connsiteY884" fmla="*/ 4461192 h 6857999"/>
              <a:gd name="connsiteX885" fmla="*/ 1202037 w 9147326"/>
              <a:gd name="connsiteY885" fmla="*/ 4461827 h 6857999"/>
              <a:gd name="connsiteX886" fmla="*/ 1196316 w 9147326"/>
              <a:gd name="connsiteY886" fmla="*/ 4462145 h 6857999"/>
              <a:gd name="connsiteX887" fmla="*/ 1190595 w 9147326"/>
              <a:gd name="connsiteY887" fmla="*/ 4462145 h 6857999"/>
              <a:gd name="connsiteX888" fmla="*/ 1185192 w 9147326"/>
              <a:gd name="connsiteY888" fmla="*/ 4462145 h 6857999"/>
              <a:gd name="connsiteX889" fmla="*/ 1179471 w 9147326"/>
              <a:gd name="connsiteY889" fmla="*/ 4461827 h 6857999"/>
              <a:gd name="connsiteX890" fmla="*/ 1174386 w 9147326"/>
              <a:gd name="connsiteY890" fmla="*/ 4461192 h 6857999"/>
              <a:gd name="connsiteX891" fmla="*/ 1168665 w 9147326"/>
              <a:gd name="connsiteY891" fmla="*/ 4460240 h 6857999"/>
              <a:gd name="connsiteX892" fmla="*/ 1163579 w 9147326"/>
              <a:gd name="connsiteY892" fmla="*/ 4458970 h 6857999"/>
              <a:gd name="connsiteX893" fmla="*/ 1157859 w 9147326"/>
              <a:gd name="connsiteY893" fmla="*/ 4457700 h 6857999"/>
              <a:gd name="connsiteX894" fmla="*/ 1152773 w 9147326"/>
              <a:gd name="connsiteY894" fmla="*/ 4455795 h 6857999"/>
              <a:gd name="connsiteX895" fmla="*/ 1147370 w 9147326"/>
              <a:gd name="connsiteY895" fmla="*/ 4453890 h 6857999"/>
              <a:gd name="connsiteX896" fmla="*/ 1142285 w 9147326"/>
              <a:gd name="connsiteY896" fmla="*/ 4451667 h 6857999"/>
              <a:gd name="connsiteX897" fmla="*/ 1136882 w 9147326"/>
              <a:gd name="connsiteY897" fmla="*/ 4449127 h 6857999"/>
              <a:gd name="connsiteX898" fmla="*/ 1132114 w 9147326"/>
              <a:gd name="connsiteY898" fmla="*/ 4446587 h 6857999"/>
              <a:gd name="connsiteX899" fmla="*/ 1127347 w 9147326"/>
              <a:gd name="connsiteY899" fmla="*/ 4443095 h 6857999"/>
              <a:gd name="connsiteX900" fmla="*/ 1122580 w 9147326"/>
              <a:gd name="connsiteY900" fmla="*/ 4440237 h 6857999"/>
              <a:gd name="connsiteX901" fmla="*/ 1117812 w 9147326"/>
              <a:gd name="connsiteY901" fmla="*/ 4436427 h 6857999"/>
              <a:gd name="connsiteX902" fmla="*/ 1113362 w 9147326"/>
              <a:gd name="connsiteY902" fmla="*/ 4432617 h 6857999"/>
              <a:gd name="connsiteX903" fmla="*/ 1109230 w 9147326"/>
              <a:gd name="connsiteY903" fmla="*/ 4428807 h 6857999"/>
              <a:gd name="connsiteX904" fmla="*/ 1105416 w 9147326"/>
              <a:gd name="connsiteY904" fmla="*/ 4424045 h 6857999"/>
              <a:gd name="connsiteX905" fmla="*/ 1101603 w 9147326"/>
              <a:gd name="connsiteY905" fmla="*/ 4419600 h 6857999"/>
              <a:gd name="connsiteX906" fmla="*/ 1097789 w 9147326"/>
              <a:gd name="connsiteY906" fmla="*/ 4415155 h 6857999"/>
              <a:gd name="connsiteX907" fmla="*/ 1094610 w 9147326"/>
              <a:gd name="connsiteY907" fmla="*/ 4410392 h 6857999"/>
              <a:gd name="connsiteX908" fmla="*/ 1091432 w 9147326"/>
              <a:gd name="connsiteY908" fmla="*/ 4405630 h 6857999"/>
              <a:gd name="connsiteX909" fmla="*/ 1088889 w 9147326"/>
              <a:gd name="connsiteY909" fmla="*/ 4400550 h 6857999"/>
              <a:gd name="connsiteX910" fmla="*/ 1086347 w 9147326"/>
              <a:gd name="connsiteY910" fmla="*/ 4395787 h 6857999"/>
              <a:gd name="connsiteX911" fmla="*/ 1084122 w 9147326"/>
              <a:gd name="connsiteY911" fmla="*/ 4390707 h 6857999"/>
              <a:gd name="connsiteX912" fmla="*/ 1082215 w 9147326"/>
              <a:gd name="connsiteY912" fmla="*/ 4385310 h 6857999"/>
              <a:gd name="connsiteX913" fmla="*/ 1080308 w 9147326"/>
              <a:gd name="connsiteY913" fmla="*/ 4379912 h 6857999"/>
              <a:gd name="connsiteX914" fmla="*/ 1078719 w 9147326"/>
              <a:gd name="connsiteY914" fmla="*/ 4374515 h 6857999"/>
              <a:gd name="connsiteX915" fmla="*/ 1077765 w 9147326"/>
              <a:gd name="connsiteY915" fmla="*/ 4369435 h 6857999"/>
              <a:gd name="connsiteX916" fmla="*/ 1076494 w 9147326"/>
              <a:gd name="connsiteY916" fmla="*/ 4363720 h 6857999"/>
              <a:gd name="connsiteX917" fmla="*/ 1076176 w 9147326"/>
              <a:gd name="connsiteY917" fmla="*/ 4358322 h 6857999"/>
              <a:gd name="connsiteX918" fmla="*/ 1075858 w 9147326"/>
              <a:gd name="connsiteY918" fmla="*/ 4352607 h 6857999"/>
              <a:gd name="connsiteX919" fmla="*/ 1075540 w 9147326"/>
              <a:gd name="connsiteY919" fmla="*/ 4347527 h 6857999"/>
              <a:gd name="connsiteX920" fmla="*/ 1075858 w 9147326"/>
              <a:gd name="connsiteY920" fmla="*/ 4341812 h 6857999"/>
              <a:gd name="connsiteX921" fmla="*/ 1076176 w 9147326"/>
              <a:gd name="connsiteY921" fmla="*/ 4336097 h 6857999"/>
              <a:gd name="connsiteX922" fmla="*/ 1076494 w 9147326"/>
              <a:gd name="connsiteY922" fmla="*/ 4330700 h 6857999"/>
              <a:gd name="connsiteX923" fmla="*/ 1077765 w 9147326"/>
              <a:gd name="connsiteY923" fmla="*/ 4325302 h 6857999"/>
              <a:gd name="connsiteX924" fmla="*/ 1078719 w 9147326"/>
              <a:gd name="connsiteY924" fmla="*/ 4319905 h 6857999"/>
              <a:gd name="connsiteX925" fmla="*/ 1080308 w 9147326"/>
              <a:gd name="connsiteY925" fmla="*/ 4314507 h 6857999"/>
              <a:gd name="connsiteX926" fmla="*/ 1082215 w 9147326"/>
              <a:gd name="connsiteY926" fmla="*/ 4309110 h 6857999"/>
              <a:gd name="connsiteX927" fmla="*/ 1084122 w 9147326"/>
              <a:gd name="connsiteY927" fmla="*/ 4303712 h 6857999"/>
              <a:gd name="connsiteX928" fmla="*/ 1086347 w 9147326"/>
              <a:gd name="connsiteY928" fmla="*/ 4298950 h 6857999"/>
              <a:gd name="connsiteX929" fmla="*/ 1088889 w 9147326"/>
              <a:gd name="connsiteY929" fmla="*/ 4293870 h 6857999"/>
              <a:gd name="connsiteX930" fmla="*/ 1091432 w 9147326"/>
              <a:gd name="connsiteY930" fmla="*/ 4288790 h 6857999"/>
              <a:gd name="connsiteX931" fmla="*/ 1094610 w 9147326"/>
              <a:gd name="connsiteY931" fmla="*/ 4284027 h 6857999"/>
              <a:gd name="connsiteX932" fmla="*/ 1097789 w 9147326"/>
              <a:gd name="connsiteY932" fmla="*/ 4279265 h 6857999"/>
              <a:gd name="connsiteX933" fmla="*/ 1101603 w 9147326"/>
              <a:gd name="connsiteY933" fmla="*/ 4274820 h 6857999"/>
              <a:gd name="connsiteX934" fmla="*/ 1105416 w 9147326"/>
              <a:gd name="connsiteY934" fmla="*/ 4270375 h 6857999"/>
              <a:gd name="connsiteX935" fmla="*/ 1109230 w 9147326"/>
              <a:gd name="connsiteY935" fmla="*/ 4265930 h 6857999"/>
              <a:gd name="connsiteX936" fmla="*/ 2363710 w 9147326"/>
              <a:gd name="connsiteY936" fmla="*/ 3013075 h 6857999"/>
              <a:gd name="connsiteX937" fmla="*/ 2367841 w 9147326"/>
              <a:gd name="connsiteY937" fmla="*/ 3008312 h 6857999"/>
              <a:gd name="connsiteX938" fmla="*/ 2371656 w 9147326"/>
              <a:gd name="connsiteY938" fmla="*/ 3003867 h 6857999"/>
              <a:gd name="connsiteX939" fmla="*/ 2375470 w 9147326"/>
              <a:gd name="connsiteY939" fmla="*/ 2999422 h 6857999"/>
              <a:gd name="connsiteX940" fmla="*/ 2378648 w 9147326"/>
              <a:gd name="connsiteY940" fmla="*/ 2994660 h 6857999"/>
              <a:gd name="connsiteX941" fmla="*/ 2381826 w 9147326"/>
              <a:gd name="connsiteY941" fmla="*/ 2989897 h 6857999"/>
              <a:gd name="connsiteX942" fmla="*/ 2384369 w 9147326"/>
              <a:gd name="connsiteY942" fmla="*/ 2985135 h 6857999"/>
              <a:gd name="connsiteX943" fmla="*/ 2386911 w 9147326"/>
              <a:gd name="connsiteY943" fmla="*/ 2979737 h 6857999"/>
              <a:gd name="connsiteX944" fmla="*/ 2389136 w 9147326"/>
              <a:gd name="connsiteY944" fmla="*/ 2974975 h 6857999"/>
              <a:gd name="connsiteX945" fmla="*/ 2391043 w 9147326"/>
              <a:gd name="connsiteY945" fmla="*/ 2969577 h 6857999"/>
              <a:gd name="connsiteX946" fmla="*/ 2392950 w 9147326"/>
              <a:gd name="connsiteY946" fmla="*/ 2964180 h 6857999"/>
              <a:gd name="connsiteX947" fmla="*/ 2394222 w 9147326"/>
              <a:gd name="connsiteY947" fmla="*/ 2958782 h 6857999"/>
              <a:gd name="connsiteX948" fmla="*/ 2395493 w 9147326"/>
              <a:gd name="connsiteY948" fmla="*/ 2953385 h 6857999"/>
              <a:gd name="connsiteX949" fmla="*/ 2396129 w 9147326"/>
              <a:gd name="connsiteY949" fmla="*/ 2947987 h 6857999"/>
              <a:gd name="connsiteX950" fmla="*/ 2397082 w 9147326"/>
              <a:gd name="connsiteY950" fmla="*/ 2942590 h 6857999"/>
              <a:gd name="connsiteX951" fmla="*/ 2397400 w 9147326"/>
              <a:gd name="connsiteY951" fmla="*/ 2936875 h 6857999"/>
              <a:gd name="connsiteX952" fmla="*/ 2397717 w 9147326"/>
              <a:gd name="connsiteY952" fmla="*/ 2931160 h 6857999"/>
              <a:gd name="connsiteX953" fmla="*/ 2397400 w 9147326"/>
              <a:gd name="connsiteY953" fmla="*/ 2926080 h 6857999"/>
              <a:gd name="connsiteX954" fmla="*/ 2397082 w 9147326"/>
              <a:gd name="connsiteY954" fmla="*/ 2920365 h 6857999"/>
              <a:gd name="connsiteX955" fmla="*/ 2396129 w 9147326"/>
              <a:gd name="connsiteY955" fmla="*/ 2914967 h 6857999"/>
              <a:gd name="connsiteX956" fmla="*/ 2395493 w 9147326"/>
              <a:gd name="connsiteY956" fmla="*/ 2909252 h 6857999"/>
              <a:gd name="connsiteX957" fmla="*/ 2394222 w 9147326"/>
              <a:gd name="connsiteY957" fmla="*/ 2904172 h 6857999"/>
              <a:gd name="connsiteX958" fmla="*/ 2392950 w 9147326"/>
              <a:gd name="connsiteY958" fmla="*/ 2898775 h 6857999"/>
              <a:gd name="connsiteX959" fmla="*/ 2391043 w 9147326"/>
              <a:gd name="connsiteY959" fmla="*/ 2893377 h 6857999"/>
              <a:gd name="connsiteX960" fmla="*/ 2389136 w 9147326"/>
              <a:gd name="connsiteY960" fmla="*/ 2887980 h 6857999"/>
              <a:gd name="connsiteX961" fmla="*/ 2386911 w 9147326"/>
              <a:gd name="connsiteY961" fmla="*/ 2882900 h 6857999"/>
              <a:gd name="connsiteX962" fmla="*/ 2384369 w 9147326"/>
              <a:gd name="connsiteY962" fmla="*/ 2878137 h 6857999"/>
              <a:gd name="connsiteX963" fmla="*/ 2381826 w 9147326"/>
              <a:gd name="connsiteY963" fmla="*/ 2873057 h 6857999"/>
              <a:gd name="connsiteX964" fmla="*/ 2378648 w 9147326"/>
              <a:gd name="connsiteY964" fmla="*/ 2868295 h 6857999"/>
              <a:gd name="connsiteX965" fmla="*/ 2375470 w 9147326"/>
              <a:gd name="connsiteY965" fmla="*/ 2863532 h 6857999"/>
              <a:gd name="connsiteX966" fmla="*/ 2371656 w 9147326"/>
              <a:gd name="connsiteY966" fmla="*/ 2859087 h 6857999"/>
              <a:gd name="connsiteX967" fmla="*/ 2367841 w 9147326"/>
              <a:gd name="connsiteY967" fmla="*/ 2854642 h 6857999"/>
              <a:gd name="connsiteX968" fmla="*/ 2363710 w 9147326"/>
              <a:gd name="connsiteY968" fmla="*/ 2850197 h 6857999"/>
              <a:gd name="connsiteX969" fmla="*/ 2359578 w 9147326"/>
              <a:gd name="connsiteY969" fmla="*/ 2846070 h 6857999"/>
              <a:gd name="connsiteX970" fmla="*/ 2355128 w 9147326"/>
              <a:gd name="connsiteY970" fmla="*/ 2842260 h 6857999"/>
              <a:gd name="connsiteX971" fmla="*/ 2350361 w 9147326"/>
              <a:gd name="connsiteY971" fmla="*/ 2838450 h 6857999"/>
              <a:gd name="connsiteX972" fmla="*/ 2345911 w 9147326"/>
              <a:gd name="connsiteY972" fmla="*/ 2835592 h 6857999"/>
              <a:gd name="connsiteX973" fmla="*/ 2341144 w 9147326"/>
              <a:gd name="connsiteY973" fmla="*/ 2832100 h 6857999"/>
              <a:gd name="connsiteX974" fmla="*/ 2336058 w 9147326"/>
              <a:gd name="connsiteY974" fmla="*/ 2829560 h 6857999"/>
              <a:gd name="connsiteX975" fmla="*/ 2330973 w 9147326"/>
              <a:gd name="connsiteY975" fmla="*/ 2827020 h 6857999"/>
              <a:gd name="connsiteX976" fmla="*/ 2325570 w 9147326"/>
              <a:gd name="connsiteY976" fmla="*/ 2824797 h 6857999"/>
              <a:gd name="connsiteX977" fmla="*/ 2320485 w 9147326"/>
              <a:gd name="connsiteY977" fmla="*/ 2822892 h 6857999"/>
              <a:gd name="connsiteX978" fmla="*/ 2315399 w 9147326"/>
              <a:gd name="connsiteY978" fmla="*/ 2820987 h 6857999"/>
              <a:gd name="connsiteX979" fmla="*/ 2309678 w 9147326"/>
              <a:gd name="connsiteY979" fmla="*/ 2820035 h 6857999"/>
              <a:gd name="connsiteX980" fmla="*/ 2304593 w 9147326"/>
              <a:gd name="connsiteY980" fmla="*/ 2818447 h 6857999"/>
              <a:gd name="connsiteX981" fmla="*/ 2298872 w 9147326"/>
              <a:gd name="connsiteY981" fmla="*/ 2817812 h 6857999"/>
              <a:gd name="connsiteX982" fmla="*/ 2293469 w 9147326"/>
              <a:gd name="connsiteY982" fmla="*/ 2816860 h 6857999"/>
              <a:gd name="connsiteX983" fmla="*/ 2288066 w 9147326"/>
              <a:gd name="connsiteY983" fmla="*/ 2816542 h 6857999"/>
              <a:gd name="connsiteX984" fmla="*/ 2282345 w 9147326"/>
              <a:gd name="connsiteY984" fmla="*/ 2816542 h 6857999"/>
              <a:gd name="connsiteX985" fmla="*/ 2276942 w 9147326"/>
              <a:gd name="connsiteY985" fmla="*/ 2816542 h 6857999"/>
              <a:gd name="connsiteX986" fmla="*/ 2271221 w 9147326"/>
              <a:gd name="connsiteY986" fmla="*/ 2816860 h 6857999"/>
              <a:gd name="connsiteX987" fmla="*/ 2266136 w 9147326"/>
              <a:gd name="connsiteY987" fmla="*/ 2817812 h 6857999"/>
              <a:gd name="connsiteX988" fmla="*/ 2260415 w 9147326"/>
              <a:gd name="connsiteY988" fmla="*/ 2818447 h 6857999"/>
              <a:gd name="connsiteX989" fmla="*/ 2254694 w 9147326"/>
              <a:gd name="connsiteY989" fmla="*/ 2820035 h 6857999"/>
              <a:gd name="connsiteX990" fmla="*/ 2249608 w 9147326"/>
              <a:gd name="connsiteY990" fmla="*/ 2820987 h 6857999"/>
              <a:gd name="connsiteX991" fmla="*/ 2244523 w 9147326"/>
              <a:gd name="connsiteY991" fmla="*/ 2822892 h 6857999"/>
              <a:gd name="connsiteX992" fmla="*/ 2239120 w 9147326"/>
              <a:gd name="connsiteY992" fmla="*/ 2824797 h 6857999"/>
              <a:gd name="connsiteX993" fmla="*/ 2234035 w 9147326"/>
              <a:gd name="connsiteY993" fmla="*/ 2827020 h 6857999"/>
              <a:gd name="connsiteX994" fmla="*/ 2228631 w 9147326"/>
              <a:gd name="connsiteY994" fmla="*/ 2829560 h 6857999"/>
              <a:gd name="connsiteX995" fmla="*/ 2223864 w 9147326"/>
              <a:gd name="connsiteY995" fmla="*/ 2832100 h 6857999"/>
              <a:gd name="connsiteX996" fmla="*/ 2219097 w 9147326"/>
              <a:gd name="connsiteY996" fmla="*/ 2835592 h 6857999"/>
              <a:gd name="connsiteX997" fmla="*/ 2214011 w 9147326"/>
              <a:gd name="connsiteY997" fmla="*/ 2838450 h 6857999"/>
              <a:gd name="connsiteX998" fmla="*/ 2209562 w 9147326"/>
              <a:gd name="connsiteY998" fmla="*/ 2842260 h 6857999"/>
              <a:gd name="connsiteX999" fmla="*/ 2205112 w 9147326"/>
              <a:gd name="connsiteY999" fmla="*/ 2846070 h 6857999"/>
              <a:gd name="connsiteX1000" fmla="*/ 2200980 w 9147326"/>
              <a:gd name="connsiteY1000" fmla="*/ 2850197 h 6857999"/>
              <a:gd name="connsiteX1001" fmla="*/ 1039308 w 9147326"/>
              <a:gd name="connsiteY1001" fmla="*/ 4010660 h 6857999"/>
              <a:gd name="connsiteX1002" fmla="*/ 1034858 w 9147326"/>
              <a:gd name="connsiteY1002" fmla="*/ 4014787 h 6857999"/>
              <a:gd name="connsiteX1003" fmla="*/ 1030408 w 9147326"/>
              <a:gd name="connsiteY1003" fmla="*/ 4018280 h 6857999"/>
              <a:gd name="connsiteX1004" fmla="*/ 1025959 w 9147326"/>
              <a:gd name="connsiteY1004" fmla="*/ 4022090 h 6857999"/>
              <a:gd name="connsiteX1005" fmla="*/ 1020873 w 9147326"/>
              <a:gd name="connsiteY1005" fmla="*/ 4025582 h 6857999"/>
              <a:gd name="connsiteX1006" fmla="*/ 1016106 w 9147326"/>
              <a:gd name="connsiteY1006" fmla="*/ 4028440 h 6857999"/>
              <a:gd name="connsiteX1007" fmla="*/ 1011338 w 9147326"/>
              <a:gd name="connsiteY1007" fmla="*/ 4030980 h 6857999"/>
              <a:gd name="connsiteX1008" fmla="*/ 1005935 w 9147326"/>
              <a:gd name="connsiteY1008" fmla="*/ 4033520 h 6857999"/>
              <a:gd name="connsiteX1009" fmla="*/ 1001168 w 9147326"/>
              <a:gd name="connsiteY1009" fmla="*/ 4035742 h 6857999"/>
              <a:gd name="connsiteX1010" fmla="*/ 996083 w 9147326"/>
              <a:gd name="connsiteY1010" fmla="*/ 4037647 h 6857999"/>
              <a:gd name="connsiteX1011" fmla="*/ 990362 w 9147326"/>
              <a:gd name="connsiteY1011" fmla="*/ 4039552 h 6857999"/>
              <a:gd name="connsiteX1012" fmla="*/ 985276 w 9147326"/>
              <a:gd name="connsiteY1012" fmla="*/ 4041140 h 6857999"/>
              <a:gd name="connsiteX1013" fmla="*/ 979555 w 9147326"/>
              <a:gd name="connsiteY1013" fmla="*/ 4042092 h 6857999"/>
              <a:gd name="connsiteX1014" fmla="*/ 974470 w 9147326"/>
              <a:gd name="connsiteY1014" fmla="*/ 4043045 h 6857999"/>
              <a:gd name="connsiteX1015" fmla="*/ 968749 w 9147326"/>
              <a:gd name="connsiteY1015" fmla="*/ 4043680 h 6857999"/>
              <a:gd name="connsiteX1016" fmla="*/ 963028 w 9147326"/>
              <a:gd name="connsiteY1016" fmla="*/ 4043997 h 6857999"/>
              <a:gd name="connsiteX1017" fmla="*/ 957625 w 9147326"/>
              <a:gd name="connsiteY1017" fmla="*/ 4043997 h 6857999"/>
              <a:gd name="connsiteX1018" fmla="*/ 952222 w 9147326"/>
              <a:gd name="connsiteY1018" fmla="*/ 4043997 h 6857999"/>
              <a:gd name="connsiteX1019" fmla="*/ 946819 w 9147326"/>
              <a:gd name="connsiteY1019" fmla="*/ 4043680 h 6857999"/>
              <a:gd name="connsiteX1020" fmla="*/ 941098 w 9147326"/>
              <a:gd name="connsiteY1020" fmla="*/ 4043045 h 6857999"/>
              <a:gd name="connsiteX1021" fmla="*/ 935377 w 9147326"/>
              <a:gd name="connsiteY1021" fmla="*/ 4042092 h 6857999"/>
              <a:gd name="connsiteX1022" fmla="*/ 930291 w 9147326"/>
              <a:gd name="connsiteY1022" fmla="*/ 4041140 h 6857999"/>
              <a:gd name="connsiteX1023" fmla="*/ 925206 w 9147326"/>
              <a:gd name="connsiteY1023" fmla="*/ 4039552 h 6857999"/>
              <a:gd name="connsiteX1024" fmla="*/ 919485 w 9147326"/>
              <a:gd name="connsiteY1024" fmla="*/ 4037647 h 6857999"/>
              <a:gd name="connsiteX1025" fmla="*/ 914400 w 9147326"/>
              <a:gd name="connsiteY1025" fmla="*/ 4035742 h 6857999"/>
              <a:gd name="connsiteX1026" fmla="*/ 908997 w 9147326"/>
              <a:gd name="connsiteY1026" fmla="*/ 4033520 h 6857999"/>
              <a:gd name="connsiteX1027" fmla="*/ 904230 w 9147326"/>
              <a:gd name="connsiteY1027" fmla="*/ 4030980 h 6857999"/>
              <a:gd name="connsiteX1028" fmla="*/ 899462 w 9147326"/>
              <a:gd name="connsiteY1028" fmla="*/ 4028440 h 6857999"/>
              <a:gd name="connsiteX1029" fmla="*/ 894377 w 9147326"/>
              <a:gd name="connsiteY1029" fmla="*/ 4025582 h 6857999"/>
              <a:gd name="connsiteX1030" fmla="*/ 889609 w 9147326"/>
              <a:gd name="connsiteY1030" fmla="*/ 4022090 h 6857999"/>
              <a:gd name="connsiteX1031" fmla="*/ 885159 w 9147326"/>
              <a:gd name="connsiteY1031" fmla="*/ 4018280 h 6857999"/>
              <a:gd name="connsiteX1032" fmla="*/ 880710 w 9147326"/>
              <a:gd name="connsiteY1032" fmla="*/ 4014787 h 6857999"/>
              <a:gd name="connsiteX1033" fmla="*/ 876260 w 9147326"/>
              <a:gd name="connsiteY1033" fmla="*/ 4010660 h 6857999"/>
              <a:gd name="connsiteX1034" fmla="*/ 872128 w 9147326"/>
              <a:gd name="connsiteY1034" fmla="*/ 4006215 h 6857999"/>
              <a:gd name="connsiteX1035" fmla="*/ 868315 w 9147326"/>
              <a:gd name="connsiteY1035" fmla="*/ 4002087 h 6857999"/>
              <a:gd name="connsiteX1036" fmla="*/ 864501 w 9147326"/>
              <a:gd name="connsiteY1036" fmla="*/ 3997007 h 6857999"/>
              <a:gd name="connsiteX1037" fmla="*/ 861640 w 9147326"/>
              <a:gd name="connsiteY1037" fmla="*/ 3992562 h 6857999"/>
              <a:gd name="connsiteX1038" fmla="*/ 858144 w 9147326"/>
              <a:gd name="connsiteY1038" fmla="*/ 3987800 h 6857999"/>
              <a:gd name="connsiteX1039" fmla="*/ 855601 w 9147326"/>
              <a:gd name="connsiteY1039" fmla="*/ 3982720 h 6857999"/>
              <a:gd name="connsiteX1040" fmla="*/ 853059 w 9147326"/>
              <a:gd name="connsiteY1040" fmla="*/ 3977640 h 6857999"/>
              <a:gd name="connsiteX1041" fmla="*/ 850834 w 9147326"/>
              <a:gd name="connsiteY1041" fmla="*/ 3972560 h 6857999"/>
              <a:gd name="connsiteX1042" fmla="*/ 848927 w 9147326"/>
              <a:gd name="connsiteY1042" fmla="*/ 3967162 h 6857999"/>
              <a:gd name="connsiteX1043" fmla="*/ 847020 w 9147326"/>
              <a:gd name="connsiteY1043" fmla="*/ 3962082 h 6857999"/>
              <a:gd name="connsiteX1044" fmla="*/ 846066 w 9147326"/>
              <a:gd name="connsiteY1044" fmla="*/ 3956367 h 6857999"/>
              <a:gd name="connsiteX1045" fmla="*/ 844477 w 9147326"/>
              <a:gd name="connsiteY1045" fmla="*/ 3951287 h 6857999"/>
              <a:gd name="connsiteX1046" fmla="*/ 843842 w 9147326"/>
              <a:gd name="connsiteY1046" fmla="*/ 3945572 h 6857999"/>
              <a:gd name="connsiteX1047" fmla="*/ 842888 w 9147326"/>
              <a:gd name="connsiteY1047" fmla="*/ 3940175 h 6857999"/>
              <a:gd name="connsiteX1048" fmla="*/ 842570 w 9147326"/>
              <a:gd name="connsiteY1048" fmla="*/ 3934777 h 6857999"/>
              <a:gd name="connsiteX1049" fmla="*/ 842570 w 9147326"/>
              <a:gd name="connsiteY1049" fmla="*/ 3929380 h 6857999"/>
              <a:gd name="connsiteX1050" fmla="*/ 842570 w 9147326"/>
              <a:gd name="connsiteY1050" fmla="*/ 3923665 h 6857999"/>
              <a:gd name="connsiteX1051" fmla="*/ 842888 w 9147326"/>
              <a:gd name="connsiteY1051" fmla="*/ 3918267 h 6857999"/>
              <a:gd name="connsiteX1052" fmla="*/ 843842 w 9147326"/>
              <a:gd name="connsiteY1052" fmla="*/ 3912552 h 6857999"/>
              <a:gd name="connsiteX1053" fmla="*/ 844477 w 9147326"/>
              <a:gd name="connsiteY1053" fmla="*/ 3907155 h 6857999"/>
              <a:gd name="connsiteX1054" fmla="*/ 846066 w 9147326"/>
              <a:gd name="connsiteY1054" fmla="*/ 3901757 h 6857999"/>
              <a:gd name="connsiteX1055" fmla="*/ 847020 w 9147326"/>
              <a:gd name="connsiteY1055" fmla="*/ 3896360 h 6857999"/>
              <a:gd name="connsiteX1056" fmla="*/ 848927 w 9147326"/>
              <a:gd name="connsiteY1056" fmla="*/ 3891280 h 6857999"/>
              <a:gd name="connsiteX1057" fmla="*/ 850834 w 9147326"/>
              <a:gd name="connsiteY1057" fmla="*/ 3886200 h 6857999"/>
              <a:gd name="connsiteX1058" fmla="*/ 853059 w 9147326"/>
              <a:gd name="connsiteY1058" fmla="*/ 3880802 h 6857999"/>
              <a:gd name="connsiteX1059" fmla="*/ 855601 w 9147326"/>
              <a:gd name="connsiteY1059" fmla="*/ 3875722 h 6857999"/>
              <a:gd name="connsiteX1060" fmla="*/ 858144 w 9147326"/>
              <a:gd name="connsiteY1060" fmla="*/ 3870642 h 6857999"/>
              <a:gd name="connsiteX1061" fmla="*/ 861640 w 9147326"/>
              <a:gd name="connsiteY1061" fmla="*/ 3865880 h 6857999"/>
              <a:gd name="connsiteX1062" fmla="*/ 864501 w 9147326"/>
              <a:gd name="connsiteY1062" fmla="*/ 3861117 h 6857999"/>
              <a:gd name="connsiteX1063" fmla="*/ 868315 w 9147326"/>
              <a:gd name="connsiteY1063" fmla="*/ 3856672 h 6857999"/>
              <a:gd name="connsiteX1064" fmla="*/ 872128 w 9147326"/>
              <a:gd name="connsiteY1064" fmla="*/ 3852227 h 6857999"/>
              <a:gd name="connsiteX1065" fmla="*/ 876260 w 9147326"/>
              <a:gd name="connsiteY1065" fmla="*/ 3847782 h 6857999"/>
              <a:gd name="connsiteX1066" fmla="*/ 1469015 w 9147326"/>
              <a:gd name="connsiteY1066" fmla="*/ 3255962 h 6857999"/>
              <a:gd name="connsiteX1067" fmla="*/ 1473147 w 9147326"/>
              <a:gd name="connsiteY1067" fmla="*/ 3251517 h 6857999"/>
              <a:gd name="connsiteX1068" fmla="*/ 1476961 w 9147326"/>
              <a:gd name="connsiteY1068" fmla="*/ 3247072 h 6857999"/>
              <a:gd name="connsiteX1069" fmla="*/ 1480139 w 9147326"/>
              <a:gd name="connsiteY1069" fmla="*/ 3242627 h 6857999"/>
              <a:gd name="connsiteX1070" fmla="*/ 1483635 w 9147326"/>
              <a:gd name="connsiteY1070" fmla="*/ 3237547 h 6857999"/>
              <a:gd name="connsiteX1071" fmla="*/ 1486496 w 9147326"/>
              <a:gd name="connsiteY1071" fmla="*/ 3232785 h 6857999"/>
              <a:gd name="connsiteX1072" fmla="*/ 1489674 w 9147326"/>
              <a:gd name="connsiteY1072" fmla="*/ 3228022 h 6857999"/>
              <a:gd name="connsiteX1073" fmla="*/ 1491899 w 9147326"/>
              <a:gd name="connsiteY1073" fmla="*/ 3223260 h 6857999"/>
              <a:gd name="connsiteX1074" fmla="*/ 1494124 w 9147326"/>
              <a:gd name="connsiteY1074" fmla="*/ 3217862 h 6857999"/>
              <a:gd name="connsiteX1075" fmla="*/ 1496349 w 9147326"/>
              <a:gd name="connsiteY1075" fmla="*/ 3212782 h 6857999"/>
              <a:gd name="connsiteX1076" fmla="*/ 1497938 w 9147326"/>
              <a:gd name="connsiteY1076" fmla="*/ 3207067 h 6857999"/>
              <a:gd name="connsiteX1077" fmla="*/ 1499209 w 9147326"/>
              <a:gd name="connsiteY1077" fmla="*/ 3201987 h 6857999"/>
              <a:gd name="connsiteX1078" fmla="*/ 1500481 w 9147326"/>
              <a:gd name="connsiteY1078" fmla="*/ 3196590 h 6857999"/>
              <a:gd name="connsiteX1079" fmla="*/ 1501434 w 9147326"/>
              <a:gd name="connsiteY1079" fmla="*/ 3191192 h 6857999"/>
              <a:gd name="connsiteX1080" fmla="*/ 1502387 w 9147326"/>
              <a:gd name="connsiteY1080" fmla="*/ 3185477 h 6857999"/>
              <a:gd name="connsiteX1081" fmla="*/ 1502705 w 9147326"/>
              <a:gd name="connsiteY1081" fmla="*/ 3179762 h 6857999"/>
              <a:gd name="connsiteX1082" fmla="*/ 1502705 w 9147326"/>
              <a:gd name="connsiteY1082" fmla="*/ 3174682 h 6857999"/>
              <a:gd name="connsiteX1083" fmla="*/ 1502705 w 9147326"/>
              <a:gd name="connsiteY1083" fmla="*/ 3168967 h 6857999"/>
              <a:gd name="connsiteX1084" fmla="*/ 1502387 w 9147326"/>
              <a:gd name="connsiteY1084" fmla="*/ 3163570 h 6857999"/>
              <a:gd name="connsiteX1085" fmla="*/ 1501434 w 9147326"/>
              <a:gd name="connsiteY1085" fmla="*/ 3157855 h 6857999"/>
              <a:gd name="connsiteX1086" fmla="*/ 1500481 w 9147326"/>
              <a:gd name="connsiteY1086" fmla="*/ 3152775 h 6857999"/>
              <a:gd name="connsiteX1087" fmla="*/ 1499209 w 9147326"/>
              <a:gd name="connsiteY1087" fmla="*/ 3147060 h 6857999"/>
              <a:gd name="connsiteX1088" fmla="*/ 1497938 w 9147326"/>
              <a:gd name="connsiteY1088" fmla="*/ 3141980 h 6857999"/>
              <a:gd name="connsiteX1089" fmla="*/ 1496349 w 9147326"/>
              <a:gd name="connsiteY1089" fmla="*/ 3136265 h 6857999"/>
              <a:gd name="connsiteX1090" fmla="*/ 1494124 w 9147326"/>
              <a:gd name="connsiteY1090" fmla="*/ 3131185 h 6857999"/>
              <a:gd name="connsiteX1091" fmla="*/ 1491899 w 9147326"/>
              <a:gd name="connsiteY1091" fmla="*/ 3126105 h 6857999"/>
              <a:gd name="connsiteX1092" fmla="*/ 1489674 w 9147326"/>
              <a:gd name="connsiteY1092" fmla="*/ 3121025 h 6857999"/>
              <a:gd name="connsiteX1093" fmla="*/ 1486496 w 9147326"/>
              <a:gd name="connsiteY1093" fmla="*/ 3116262 h 6857999"/>
              <a:gd name="connsiteX1094" fmla="*/ 1483635 w 9147326"/>
              <a:gd name="connsiteY1094" fmla="*/ 3111182 h 6857999"/>
              <a:gd name="connsiteX1095" fmla="*/ 1480139 w 9147326"/>
              <a:gd name="connsiteY1095" fmla="*/ 3106420 h 6857999"/>
              <a:gd name="connsiteX1096" fmla="*/ 1476961 w 9147326"/>
              <a:gd name="connsiteY1096" fmla="*/ 3101975 h 6857999"/>
              <a:gd name="connsiteX1097" fmla="*/ 1473147 w 9147326"/>
              <a:gd name="connsiteY1097" fmla="*/ 3097530 h 6857999"/>
              <a:gd name="connsiteX1098" fmla="*/ 1469015 w 9147326"/>
              <a:gd name="connsiteY1098" fmla="*/ 3093085 h 6857999"/>
              <a:gd name="connsiteX1099" fmla="*/ 1465201 w 9147326"/>
              <a:gd name="connsiteY1099" fmla="*/ 3089592 h 6857999"/>
              <a:gd name="connsiteX1100" fmla="*/ 1461070 w 9147326"/>
              <a:gd name="connsiteY1100" fmla="*/ 3086417 h 6857999"/>
              <a:gd name="connsiteX1101" fmla="*/ 1453441 w 9147326"/>
              <a:gd name="connsiteY1101" fmla="*/ 3080067 h 6857999"/>
              <a:gd name="connsiteX1102" fmla="*/ 1444860 w 9147326"/>
              <a:gd name="connsiteY1102" fmla="*/ 3074670 h 6857999"/>
              <a:gd name="connsiteX1103" fmla="*/ 1436279 w 9147326"/>
              <a:gd name="connsiteY1103" fmla="*/ 3070225 h 6857999"/>
              <a:gd name="connsiteX1104" fmla="*/ 1427379 w 9147326"/>
              <a:gd name="connsiteY1104" fmla="*/ 3066732 h 6857999"/>
              <a:gd name="connsiteX1105" fmla="*/ 1417844 w 9147326"/>
              <a:gd name="connsiteY1105" fmla="*/ 3063557 h 6857999"/>
              <a:gd name="connsiteX1106" fmla="*/ 1408627 w 9147326"/>
              <a:gd name="connsiteY1106" fmla="*/ 3061335 h 6857999"/>
              <a:gd name="connsiteX1107" fmla="*/ 1398774 w 9147326"/>
              <a:gd name="connsiteY1107" fmla="*/ 3060382 h 6857999"/>
              <a:gd name="connsiteX1108" fmla="*/ 1389558 w 9147326"/>
              <a:gd name="connsiteY1108" fmla="*/ 3059430 h 6857999"/>
              <a:gd name="connsiteX1109" fmla="*/ 1380023 w 9147326"/>
              <a:gd name="connsiteY1109" fmla="*/ 3059747 h 6857999"/>
              <a:gd name="connsiteX1110" fmla="*/ 1370170 w 9147326"/>
              <a:gd name="connsiteY1110" fmla="*/ 3060700 h 6857999"/>
              <a:gd name="connsiteX1111" fmla="*/ 1360953 w 9147326"/>
              <a:gd name="connsiteY1111" fmla="*/ 3062605 h 6857999"/>
              <a:gd name="connsiteX1112" fmla="*/ 1351418 w 9147326"/>
              <a:gd name="connsiteY1112" fmla="*/ 3065145 h 6857999"/>
              <a:gd name="connsiteX1113" fmla="*/ 1342518 w 9147326"/>
              <a:gd name="connsiteY1113" fmla="*/ 3068955 h 6857999"/>
              <a:gd name="connsiteX1114" fmla="*/ 1333619 w 9147326"/>
              <a:gd name="connsiteY1114" fmla="*/ 3073082 h 6857999"/>
              <a:gd name="connsiteX1115" fmla="*/ 1325038 w 9147326"/>
              <a:gd name="connsiteY1115" fmla="*/ 3077845 h 6857999"/>
              <a:gd name="connsiteX1116" fmla="*/ 0 w 9147326"/>
              <a:gd name="connsiteY1116" fmla="*/ 441183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</a:cxnLst>
            <a:rect l="l" t="t" r="r" b="b"/>
            <a:pathLst>
              <a:path w="9147326" h="6857999">
                <a:moveTo>
                  <a:pt x="0" y="0"/>
                </a:moveTo>
                <a:lnTo>
                  <a:pt x="9147326" y="0"/>
                </a:lnTo>
                <a:lnTo>
                  <a:pt x="9147326" y="126534"/>
                </a:lnTo>
                <a:lnTo>
                  <a:pt x="7728380" y="1544002"/>
                </a:lnTo>
                <a:lnTo>
                  <a:pt x="7724248" y="1548130"/>
                </a:lnTo>
                <a:lnTo>
                  <a:pt x="7720434" y="1552575"/>
                </a:lnTo>
                <a:lnTo>
                  <a:pt x="7717256" y="1557337"/>
                </a:lnTo>
                <a:lnTo>
                  <a:pt x="7713759" y="1561782"/>
                </a:lnTo>
                <a:lnTo>
                  <a:pt x="7710899" y="1566545"/>
                </a:lnTo>
                <a:lnTo>
                  <a:pt x="7707721" y="1571942"/>
                </a:lnTo>
                <a:lnTo>
                  <a:pt x="7705496" y="1576705"/>
                </a:lnTo>
                <a:lnTo>
                  <a:pt x="7702953" y="1581785"/>
                </a:lnTo>
                <a:lnTo>
                  <a:pt x="7701046" y="1587182"/>
                </a:lnTo>
                <a:lnTo>
                  <a:pt x="7699457" y="1592262"/>
                </a:lnTo>
                <a:lnTo>
                  <a:pt x="7698186" y="1597977"/>
                </a:lnTo>
                <a:lnTo>
                  <a:pt x="7696914" y="1603057"/>
                </a:lnTo>
                <a:lnTo>
                  <a:pt x="7695961" y="1608772"/>
                </a:lnTo>
                <a:lnTo>
                  <a:pt x="7695007" y="1614487"/>
                </a:lnTo>
                <a:lnTo>
                  <a:pt x="7694690" y="1619567"/>
                </a:lnTo>
                <a:lnTo>
                  <a:pt x="7694690" y="1625282"/>
                </a:lnTo>
                <a:lnTo>
                  <a:pt x="7694690" y="1630680"/>
                </a:lnTo>
                <a:lnTo>
                  <a:pt x="7695007" y="1636395"/>
                </a:lnTo>
                <a:lnTo>
                  <a:pt x="7695961" y="1641792"/>
                </a:lnTo>
                <a:lnTo>
                  <a:pt x="7696914" y="1647190"/>
                </a:lnTo>
                <a:lnTo>
                  <a:pt x="7698186" y="1652587"/>
                </a:lnTo>
                <a:lnTo>
                  <a:pt x="7699457" y="1657985"/>
                </a:lnTo>
                <a:lnTo>
                  <a:pt x="7701046" y="1663065"/>
                </a:lnTo>
                <a:lnTo>
                  <a:pt x="7702953" y="1668462"/>
                </a:lnTo>
                <a:lnTo>
                  <a:pt x="7705178" y="1673542"/>
                </a:lnTo>
                <a:lnTo>
                  <a:pt x="7707721" y="1678940"/>
                </a:lnTo>
                <a:lnTo>
                  <a:pt x="7710899" y="1683702"/>
                </a:lnTo>
                <a:lnTo>
                  <a:pt x="7713759" y="1688465"/>
                </a:lnTo>
                <a:lnTo>
                  <a:pt x="7717256" y="1693227"/>
                </a:lnTo>
                <a:lnTo>
                  <a:pt x="7720434" y="1697672"/>
                </a:lnTo>
                <a:lnTo>
                  <a:pt x="7724248" y="1702435"/>
                </a:lnTo>
                <a:lnTo>
                  <a:pt x="7728380" y="1706245"/>
                </a:lnTo>
                <a:lnTo>
                  <a:pt x="7732829" y="1710372"/>
                </a:lnTo>
                <a:lnTo>
                  <a:pt x="7737279" y="1714500"/>
                </a:lnTo>
                <a:lnTo>
                  <a:pt x="7741729" y="1717992"/>
                </a:lnTo>
                <a:lnTo>
                  <a:pt x="7746496" y="1721167"/>
                </a:lnTo>
                <a:lnTo>
                  <a:pt x="7751581" y="1724342"/>
                </a:lnTo>
                <a:lnTo>
                  <a:pt x="7756349" y="1727200"/>
                </a:lnTo>
                <a:lnTo>
                  <a:pt x="7761434" y="1729422"/>
                </a:lnTo>
                <a:lnTo>
                  <a:pt x="7766202" y="1731645"/>
                </a:lnTo>
                <a:lnTo>
                  <a:pt x="7771605" y="1733867"/>
                </a:lnTo>
                <a:lnTo>
                  <a:pt x="7777326" y="1735455"/>
                </a:lnTo>
                <a:lnTo>
                  <a:pt x="7782411" y="1737042"/>
                </a:lnTo>
                <a:lnTo>
                  <a:pt x="7788132" y="1737995"/>
                </a:lnTo>
                <a:lnTo>
                  <a:pt x="7793217" y="1739265"/>
                </a:lnTo>
                <a:lnTo>
                  <a:pt x="7798938" y="1739900"/>
                </a:lnTo>
                <a:lnTo>
                  <a:pt x="7804341" y="1740217"/>
                </a:lnTo>
                <a:lnTo>
                  <a:pt x="7810062" y="1740217"/>
                </a:lnTo>
                <a:lnTo>
                  <a:pt x="7815148" y="1740217"/>
                </a:lnTo>
                <a:lnTo>
                  <a:pt x="7820868" y="1739900"/>
                </a:lnTo>
                <a:lnTo>
                  <a:pt x="7826272" y="1739265"/>
                </a:lnTo>
                <a:lnTo>
                  <a:pt x="7831993" y="1737995"/>
                </a:lnTo>
                <a:lnTo>
                  <a:pt x="7837396" y="1737042"/>
                </a:lnTo>
                <a:lnTo>
                  <a:pt x="7842799" y="1735455"/>
                </a:lnTo>
                <a:lnTo>
                  <a:pt x="7848202" y="1733867"/>
                </a:lnTo>
                <a:lnTo>
                  <a:pt x="7853287" y="1731645"/>
                </a:lnTo>
                <a:lnTo>
                  <a:pt x="7858373" y="1729422"/>
                </a:lnTo>
                <a:lnTo>
                  <a:pt x="7863458" y="1727200"/>
                </a:lnTo>
                <a:lnTo>
                  <a:pt x="7868225" y="1724342"/>
                </a:lnTo>
                <a:lnTo>
                  <a:pt x="7872993" y="1721167"/>
                </a:lnTo>
                <a:lnTo>
                  <a:pt x="7877760" y="1717992"/>
                </a:lnTo>
                <a:lnTo>
                  <a:pt x="7882528" y="1714500"/>
                </a:lnTo>
                <a:lnTo>
                  <a:pt x="7886977" y="1710372"/>
                </a:lnTo>
                <a:lnTo>
                  <a:pt x="7891427" y="1706245"/>
                </a:lnTo>
                <a:lnTo>
                  <a:pt x="7996947" y="1601152"/>
                </a:lnTo>
                <a:lnTo>
                  <a:pt x="8001079" y="1597342"/>
                </a:lnTo>
                <a:lnTo>
                  <a:pt x="8005528" y="1593215"/>
                </a:lnTo>
                <a:lnTo>
                  <a:pt x="8010296" y="1589722"/>
                </a:lnTo>
                <a:lnTo>
                  <a:pt x="8014745" y="1586547"/>
                </a:lnTo>
                <a:lnTo>
                  <a:pt x="8019831" y="1583372"/>
                </a:lnTo>
                <a:lnTo>
                  <a:pt x="8024916" y="1580515"/>
                </a:lnTo>
                <a:lnTo>
                  <a:pt x="8029683" y="1578292"/>
                </a:lnTo>
                <a:lnTo>
                  <a:pt x="8035087" y="1576070"/>
                </a:lnTo>
                <a:lnTo>
                  <a:pt x="8040172" y="1573847"/>
                </a:lnTo>
                <a:lnTo>
                  <a:pt x="8045575" y="1572260"/>
                </a:lnTo>
                <a:lnTo>
                  <a:pt x="8050978" y="1570672"/>
                </a:lnTo>
                <a:lnTo>
                  <a:pt x="8056381" y="1569720"/>
                </a:lnTo>
                <a:lnTo>
                  <a:pt x="8061784" y="1568450"/>
                </a:lnTo>
                <a:lnTo>
                  <a:pt x="8067505" y="1568132"/>
                </a:lnTo>
                <a:lnTo>
                  <a:pt x="8072591" y="1567497"/>
                </a:lnTo>
                <a:lnTo>
                  <a:pt x="8078312" y="1567497"/>
                </a:lnTo>
                <a:lnTo>
                  <a:pt x="8083715" y="1567497"/>
                </a:lnTo>
                <a:lnTo>
                  <a:pt x="8089436" y="1568132"/>
                </a:lnTo>
                <a:lnTo>
                  <a:pt x="8095157" y="1568450"/>
                </a:lnTo>
                <a:lnTo>
                  <a:pt x="8100242" y="1569720"/>
                </a:lnTo>
                <a:lnTo>
                  <a:pt x="8105963" y="1570672"/>
                </a:lnTo>
                <a:lnTo>
                  <a:pt x="8111048" y="1572260"/>
                </a:lnTo>
                <a:lnTo>
                  <a:pt x="8116451" y="1573847"/>
                </a:lnTo>
                <a:lnTo>
                  <a:pt x="8121537" y="1576070"/>
                </a:lnTo>
                <a:lnTo>
                  <a:pt x="8126622" y="1578292"/>
                </a:lnTo>
                <a:lnTo>
                  <a:pt x="8132025" y="1580515"/>
                </a:lnTo>
                <a:lnTo>
                  <a:pt x="8136793" y="1583372"/>
                </a:lnTo>
                <a:lnTo>
                  <a:pt x="8141560" y="1586547"/>
                </a:lnTo>
                <a:lnTo>
                  <a:pt x="8146645" y="1589722"/>
                </a:lnTo>
                <a:lnTo>
                  <a:pt x="8151095" y="1593215"/>
                </a:lnTo>
                <a:lnTo>
                  <a:pt x="8155545" y="1597342"/>
                </a:lnTo>
                <a:lnTo>
                  <a:pt x="8159676" y="1601152"/>
                </a:lnTo>
                <a:lnTo>
                  <a:pt x="8163808" y="1605280"/>
                </a:lnTo>
                <a:lnTo>
                  <a:pt x="8167940" y="1609725"/>
                </a:lnTo>
                <a:lnTo>
                  <a:pt x="8171118" y="1614487"/>
                </a:lnTo>
                <a:lnTo>
                  <a:pt x="8174614" y="1619250"/>
                </a:lnTo>
                <a:lnTo>
                  <a:pt x="8177475" y="1624012"/>
                </a:lnTo>
                <a:lnTo>
                  <a:pt x="8180653" y="1628775"/>
                </a:lnTo>
                <a:lnTo>
                  <a:pt x="8182878" y="1634172"/>
                </a:lnTo>
                <a:lnTo>
                  <a:pt x="8185103" y="1639252"/>
                </a:lnTo>
                <a:lnTo>
                  <a:pt x="8187328" y="1644650"/>
                </a:lnTo>
                <a:lnTo>
                  <a:pt x="8188599" y="1649730"/>
                </a:lnTo>
                <a:lnTo>
                  <a:pt x="8190188" y="1654810"/>
                </a:lnTo>
                <a:lnTo>
                  <a:pt x="8191459" y="1660525"/>
                </a:lnTo>
                <a:lnTo>
                  <a:pt x="8192413" y="1666240"/>
                </a:lnTo>
                <a:lnTo>
                  <a:pt x="8192731" y="1671320"/>
                </a:lnTo>
                <a:lnTo>
                  <a:pt x="8193684" y="1677035"/>
                </a:lnTo>
                <a:lnTo>
                  <a:pt x="8193684" y="1682432"/>
                </a:lnTo>
                <a:lnTo>
                  <a:pt x="8193684" y="1688147"/>
                </a:lnTo>
                <a:lnTo>
                  <a:pt x="8192731" y="1693227"/>
                </a:lnTo>
                <a:lnTo>
                  <a:pt x="8192413" y="1698942"/>
                </a:lnTo>
                <a:lnTo>
                  <a:pt x="8191459" y="1704657"/>
                </a:lnTo>
                <a:lnTo>
                  <a:pt x="8190188" y="1709737"/>
                </a:lnTo>
                <a:lnTo>
                  <a:pt x="8188599" y="1715452"/>
                </a:lnTo>
                <a:lnTo>
                  <a:pt x="8187328" y="1720532"/>
                </a:lnTo>
                <a:lnTo>
                  <a:pt x="8185103" y="1725930"/>
                </a:lnTo>
                <a:lnTo>
                  <a:pt x="8182878" y="1731010"/>
                </a:lnTo>
                <a:lnTo>
                  <a:pt x="8180653" y="1735772"/>
                </a:lnTo>
                <a:lnTo>
                  <a:pt x="8177475" y="1741170"/>
                </a:lnTo>
                <a:lnTo>
                  <a:pt x="8174614" y="1745932"/>
                </a:lnTo>
                <a:lnTo>
                  <a:pt x="8171118" y="1750377"/>
                </a:lnTo>
                <a:lnTo>
                  <a:pt x="8167940" y="1755140"/>
                </a:lnTo>
                <a:lnTo>
                  <a:pt x="8163808" y="1759585"/>
                </a:lnTo>
                <a:lnTo>
                  <a:pt x="8159676" y="1763712"/>
                </a:lnTo>
                <a:lnTo>
                  <a:pt x="7490960" y="2432050"/>
                </a:lnTo>
                <a:lnTo>
                  <a:pt x="7486828" y="2436495"/>
                </a:lnTo>
                <a:lnTo>
                  <a:pt x="7482696" y="2440940"/>
                </a:lnTo>
                <a:lnTo>
                  <a:pt x="7479518" y="2445385"/>
                </a:lnTo>
                <a:lnTo>
                  <a:pt x="7476022" y="2450148"/>
                </a:lnTo>
                <a:lnTo>
                  <a:pt x="7473161" y="2454910"/>
                </a:lnTo>
                <a:lnTo>
                  <a:pt x="7469983" y="2459990"/>
                </a:lnTo>
                <a:lnTo>
                  <a:pt x="7467758" y="2464752"/>
                </a:lnTo>
                <a:lnTo>
                  <a:pt x="7465533" y="2469833"/>
                </a:lnTo>
                <a:lnTo>
                  <a:pt x="7463309" y="2475230"/>
                </a:lnTo>
                <a:lnTo>
                  <a:pt x="7462037" y="2480628"/>
                </a:lnTo>
                <a:lnTo>
                  <a:pt x="7460448" y="2486025"/>
                </a:lnTo>
                <a:lnTo>
                  <a:pt x="7459177" y="2491105"/>
                </a:lnTo>
                <a:lnTo>
                  <a:pt x="7458223" y="2496820"/>
                </a:lnTo>
                <a:lnTo>
                  <a:pt x="7457270" y="2502535"/>
                </a:lnTo>
                <a:lnTo>
                  <a:pt x="7456952" y="2507932"/>
                </a:lnTo>
                <a:lnTo>
                  <a:pt x="7456952" y="2513330"/>
                </a:lnTo>
                <a:lnTo>
                  <a:pt x="7456952" y="2518727"/>
                </a:lnTo>
                <a:lnTo>
                  <a:pt x="7457270" y="2524442"/>
                </a:lnTo>
                <a:lnTo>
                  <a:pt x="7458223" y="2529840"/>
                </a:lnTo>
                <a:lnTo>
                  <a:pt x="7459177" y="2535237"/>
                </a:lnTo>
                <a:lnTo>
                  <a:pt x="7460448" y="2540635"/>
                </a:lnTo>
                <a:lnTo>
                  <a:pt x="7462037" y="2546032"/>
                </a:lnTo>
                <a:lnTo>
                  <a:pt x="7463309" y="2551430"/>
                </a:lnTo>
                <a:lnTo>
                  <a:pt x="7465533" y="2556827"/>
                </a:lnTo>
                <a:lnTo>
                  <a:pt x="7467758" y="2561590"/>
                </a:lnTo>
                <a:lnTo>
                  <a:pt x="7469983" y="2566987"/>
                </a:lnTo>
                <a:lnTo>
                  <a:pt x="7473161" y="2571750"/>
                </a:lnTo>
                <a:lnTo>
                  <a:pt x="7476022" y="2576512"/>
                </a:lnTo>
                <a:lnTo>
                  <a:pt x="7479518" y="2581275"/>
                </a:lnTo>
                <a:lnTo>
                  <a:pt x="7482696" y="2585720"/>
                </a:lnTo>
                <a:lnTo>
                  <a:pt x="7486828" y="2590482"/>
                </a:lnTo>
                <a:lnTo>
                  <a:pt x="7490960" y="2594927"/>
                </a:lnTo>
                <a:lnTo>
                  <a:pt x="7495092" y="2599055"/>
                </a:lnTo>
                <a:lnTo>
                  <a:pt x="7499541" y="2602547"/>
                </a:lnTo>
                <a:lnTo>
                  <a:pt x="7503991" y="2606040"/>
                </a:lnTo>
                <a:lnTo>
                  <a:pt x="7508758" y="2609215"/>
                </a:lnTo>
                <a:lnTo>
                  <a:pt x="7513844" y="2612390"/>
                </a:lnTo>
                <a:lnTo>
                  <a:pt x="7518611" y="2615247"/>
                </a:lnTo>
                <a:lnTo>
                  <a:pt x="7523696" y="2617787"/>
                </a:lnTo>
                <a:lnTo>
                  <a:pt x="7529100" y="2620010"/>
                </a:lnTo>
                <a:lnTo>
                  <a:pt x="7534185" y="2621915"/>
                </a:lnTo>
                <a:lnTo>
                  <a:pt x="7539588" y="2623502"/>
                </a:lnTo>
                <a:lnTo>
                  <a:pt x="7544673" y="2625090"/>
                </a:lnTo>
                <a:lnTo>
                  <a:pt x="7550394" y="2626360"/>
                </a:lnTo>
                <a:lnTo>
                  <a:pt x="7555797" y="2627312"/>
                </a:lnTo>
                <a:lnTo>
                  <a:pt x="7561201" y="2627947"/>
                </a:lnTo>
                <a:lnTo>
                  <a:pt x="7566604" y="2628265"/>
                </a:lnTo>
                <a:lnTo>
                  <a:pt x="7572325" y="2628265"/>
                </a:lnTo>
                <a:lnTo>
                  <a:pt x="7578046" y="2628265"/>
                </a:lnTo>
                <a:lnTo>
                  <a:pt x="7583131" y="2627947"/>
                </a:lnTo>
                <a:lnTo>
                  <a:pt x="7588852" y="2627312"/>
                </a:lnTo>
                <a:lnTo>
                  <a:pt x="7594255" y="2626360"/>
                </a:lnTo>
                <a:lnTo>
                  <a:pt x="7599658" y="2625090"/>
                </a:lnTo>
                <a:lnTo>
                  <a:pt x="7605061" y="2623502"/>
                </a:lnTo>
                <a:lnTo>
                  <a:pt x="7610464" y="2621915"/>
                </a:lnTo>
                <a:lnTo>
                  <a:pt x="7615550" y="2620010"/>
                </a:lnTo>
                <a:lnTo>
                  <a:pt x="7620953" y="2617787"/>
                </a:lnTo>
                <a:lnTo>
                  <a:pt x="7625720" y="2615247"/>
                </a:lnTo>
                <a:lnTo>
                  <a:pt x="7630806" y="2612390"/>
                </a:lnTo>
                <a:lnTo>
                  <a:pt x="7635891" y="2609215"/>
                </a:lnTo>
                <a:lnTo>
                  <a:pt x="7640340" y="2606040"/>
                </a:lnTo>
                <a:lnTo>
                  <a:pt x="7645108" y="2602547"/>
                </a:lnTo>
                <a:lnTo>
                  <a:pt x="7649558" y="2599055"/>
                </a:lnTo>
                <a:lnTo>
                  <a:pt x="7653689" y="2594927"/>
                </a:lnTo>
                <a:lnTo>
                  <a:pt x="7742046" y="2506345"/>
                </a:lnTo>
                <a:lnTo>
                  <a:pt x="7841210" y="2407285"/>
                </a:lnTo>
                <a:lnTo>
                  <a:pt x="7845977" y="2403157"/>
                </a:lnTo>
                <a:lnTo>
                  <a:pt x="7850427" y="2399665"/>
                </a:lnTo>
                <a:lnTo>
                  <a:pt x="7854876" y="2395855"/>
                </a:lnTo>
                <a:lnTo>
                  <a:pt x="7859326" y="2392362"/>
                </a:lnTo>
                <a:lnTo>
                  <a:pt x="7864093" y="2389505"/>
                </a:lnTo>
                <a:lnTo>
                  <a:pt x="7869179" y="2386965"/>
                </a:lnTo>
                <a:lnTo>
                  <a:pt x="7874264" y="2384107"/>
                </a:lnTo>
                <a:lnTo>
                  <a:pt x="7879349" y="2381885"/>
                </a:lnTo>
                <a:lnTo>
                  <a:pt x="7884753" y="2380298"/>
                </a:lnTo>
                <a:lnTo>
                  <a:pt x="7889838" y="2378393"/>
                </a:lnTo>
                <a:lnTo>
                  <a:pt x="7895559" y="2376805"/>
                </a:lnTo>
                <a:lnTo>
                  <a:pt x="7900644" y="2375535"/>
                </a:lnTo>
                <a:lnTo>
                  <a:pt x="7906365" y="2374900"/>
                </a:lnTo>
                <a:lnTo>
                  <a:pt x="7911768" y="2374265"/>
                </a:lnTo>
                <a:lnTo>
                  <a:pt x="7917489" y="2373947"/>
                </a:lnTo>
                <a:lnTo>
                  <a:pt x="7922574" y="2373312"/>
                </a:lnTo>
                <a:lnTo>
                  <a:pt x="7928295" y="2373947"/>
                </a:lnTo>
                <a:lnTo>
                  <a:pt x="7934016" y="2374265"/>
                </a:lnTo>
                <a:lnTo>
                  <a:pt x="7939419" y="2374900"/>
                </a:lnTo>
                <a:lnTo>
                  <a:pt x="7944823" y="2375535"/>
                </a:lnTo>
                <a:lnTo>
                  <a:pt x="7950226" y="2376805"/>
                </a:lnTo>
                <a:lnTo>
                  <a:pt x="7955629" y="2378393"/>
                </a:lnTo>
                <a:lnTo>
                  <a:pt x="7960714" y="2380298"/>
                </a:lnTo>
                <a:lnTo>
                  <a:pt x="7966435" y="2381885"/>
                </a:lnTo>
                <a:lnTo>
                  <a:pt x="7971203" y="2384107"/>
                </a:lnTo>
                <a:lnTo>
                  <a:pt x="7976288" y="2386965"/>
                </a:lnTo>
                <a:lnTo>
                  <a:pt x="7981373" y="2389505"/>
                </a:lnTo>
                <a:lnTo>
                  <a:pt x="7986141" y="2392362"/>
                </a:lnTo>
                <a:lnTo>
                  <a:pt x="7990908" y="2395855"/>
                </a:lnTo>
                <a:lnTo>
                  <a:pt x="7995358" y="2399665"/>
                </a:lnTo>
                <a:lnTo>
                  <a:pt x="7999807" y="2403157"/>
                </a:lnTo>
                <a:lnTo>
                  <a:pt x="8004257" y="2407285"/>
                </a:lnTo>
                <a:lnTo>
                  <a:pt x="8010614" y="2414587"/>
                </a:lnTo>
                <a:lnTo>
                  <a:pt x="8016335" y="2421573"/>
                </a:lnTo>
                <a:lnTo>
                  <a:pt x="8021420" y="2429193"/>
                </a:lnTo>
                <a:lnTo>
                  <a:pt x="8026187" y="2437130"/>
                </a:lnTo>
                <a:lnTo>
                  <a:pt x="8029366" y="2445702"/>
                </a:lnTo>
                <a:lnTo>
                  <a:pt x="8032226" y="2453957"/>
                </a:lnTo>
                <a:lnTo>
                  <a:pt x="8035087" y="2462530"/>
                </a:lnTo>
                <a:lnTo>
                  <a:pt x="8036358" y="2471420"/>
                </a:lnTo>
                <a:lnTo>
                  <a:pt x="8037311" y="2480310"/>
                </a:lnTo>
                <a:lnTo>
                  <a:pt x="8037629" y="2488883"/>
                </a:lnTo>
                <a:lnTo>
                  <a:pt x="8037311" y="2497772"/>
                </a:lnTo>
                <a:lnTo>
                  <a:pt x="8036040" y="2506980"/>
                </a:lnTo>
                <a:lnTo>
                  <a:pt x="8034133" y="2515552"/>
                </a:lnTo>
                <a:lnTo>
                  <a:pt x="8031908" y="2524442"/>
                </a:lnTo>
                <a:lnTo>
                  <a:pt x="8028730" y="2532698"/>
                </a:lnTo>
                <a:lnTo>
                  <a:pt x="8024916" y="2540635"/>
                </a:lnTo>
                <a:lnTo>
                  <a:pt x="7755395" y="2809875"/>
                </a:lnTo>
                <a:lnTo>
                  <a:pt x="7751581" y="2814320"/>
                </a:lnTo>
                <a:lnTo>
                  <a:pt x="7747767" y="2818765"/>
                </a:lnTo>
                <a:lnTo>
                  <a:pt x="7743953" y="2823210"/>
                </a:lnTo>
                <a:lnTo>
                  <a:pt x="7740457" y="2827972"/>
                </a:lnTo>
                <a:lnTo>
                  <a:pt x="7737597" y="2833052"/>
                </a:lnTo>
                <a:lnTo>
                  <a:pt x="7735054" y="2837815"/>
                </a:lnTo>
                <a:lnTo>
                  <a:pt x="7732511" y="2842577"/>
                </a:lnTo>
                <a:lnTo>
                  <a:pt x="7730287" y="2847975"/>
                </a:lnTo>
                <a:lnTo>
                  <a:pt x="7728380" y="2853055"/>
                </a:lnTo>
                <a:lnTo>
                  <a:pt x="7726473" y="2858770"/>
                </a:lnTo>
                <a:lnTo>
                  <a:pt x="7724883" y="2863850"/>
                </a:lnTo>
                <a:lnTo>
                  <a:pt x="7723930" y="2868930"/>
                </a:lnTo>
                <a:lnTo>
                  <a:pt x="7722977" y="2874645"/>
                </a:lnTo>
                <a:lnTo>
                  <a:pt x="7722341" y="2880360"/>
                </a:lnTo>
                <a:lnTo>
                  <a:pt x="7722023" y="2885757"/>
                </a:lnTo>
                <a:lnTo>
                  <a:pt x="7722023" y="2891155"/>
                </a:lnTo>
                <a:lnTo>
                  <a:pt x="7722023" y="2896552"/>
                </a:lnTo>
                <a:lnTo>
                  <a:pt x="7722341" y="2902267"/>
                </a:lnTo>
                <a:lnTo>
                  <a:pt x="7722977" y="2907982"/>
                </a:lnTo>
                <a:lnTo>
                  <a:pt x="7723930" y="2913062"/>
                </a:lnTo>
                <a:lnTo>
                  <a:pt x="7724883" y="2918777"/>
                </a:lnTo>
                <a:lnTo>
                  <a:pt x="7726473" y="2923857"/>
                </a:lnTo>
                <a:lnTo>
                  <a:pt x="7728380" y="2929572"/>
                </a:lnTo>
                <a:lnTo>
                  <a:pt x="7730287" y="2934652"/>
                </a:lnTo>
                <a:lnTo>
                  <a:pt x="7732511" y="2939415"/>
                </a:lnTo>
                <a:lnTo>
                  <a:pt x="7735054" y="2944812"/>
                </a:lnTo>
                <a:lnTo>
                  <a:pt x="7737597" y="2949575"/>
                </a:lnTo>
                <a:lnTo>
                  <a:pt x="7740457" y="2954337"/>
                </a:lnTo>
                <a:lnTo>
                  <a:pt x="7743953" y="2959417"/>
                </a:lnTo>
                <a:lnTo>
                  <a:pt x="7747767" y="2963862"/>
                </a:lnTo>
                <a:lnTo>
                  <a:pt x="7751581" y="2968307"/>
                </a:lnTo>
                <a:lnTo>
                  <a:pt x="7755395" y="2972752"/>
                </a:lnTo>
                <a:lnTo>
                  <a:pt x="7760163" y="2976880"/>
                </a:lnTo>
                <a:lnTo>
                  <a:pt x="7763977" y="2980372"/>
                </a:lnTo>
                <a:lnTo>
                  <a:pt x="7769062" y="2983865"/>
                </a:lnTo>
                <a:lnTo>
                  <a:pt x="7773512" y="2987357"/>
                </a:lnTo>
                <a:lnTo>
                  <a:pt x="7778279" y="2990215"/>
                </a:lnTo>
                <a:lnTo>
                  <a:pt x="7783364" y="2993072"/>
                </a:lnTo>
                <a:lnTo>
                  <a:pt x="7788450" y="2995930"/>
                </a:lnTo>
                <a:lnTo>
                  <a:pt x="7793535" y="2998152"/>
                </a:lnTo>
                <a:lnTo>
                  <a:pt x="7798938" y="2999740"/>
                </a:lnTo>
                <a:lnTo>
                  <a:pt x="7804023" y="3001327"/>
                </a:lnTo>
                <a:lnTo>
                  <a:pt x="7809744" y="3002915"/>
                </a:lnTo>
                <a:lnTo>
                  <a:pt x="7814830" y="3004502"/>
                </a:lnTo>
                <a:lnTo>
                  <a:pt x="7820551" y="3005137"/>
                </a:lnTo>
                <a:lnTo>
                  <a:pt x="7825954" y="3005772"/>
                </a:lnTo>
                <a:lnTo>
                  <a:pt x="7831357" y="3006090"/>
                </a:lnTo>
                <a:lnTo>
                  <a:pt x="7836760" y="3006090"/>
                </a:lnTo>
                <a:lnTo>
                  <a:pt x="7842481" y="3006090"/>
                </a:lnTo>
                <a:lnTo>
                  <a:pt x="7848202" y="3005772"/>
                </a:lnTo>
                <a:lnTo>
                  <a:pt x="7853605" y="3005137"/>
                </a:lnTo>
                <a:lnTo>
                  <a:pt x="7859008" y="3003867"/>
                </a:lnTo>
                <a:lnTo>
                  <a:pt x="7864411" y="3002915"/>
                </a:lnTo>
                <a:lnTo>
                  <a:pt x="7869814" y="3001327"/>
                </a:lnTo>
                <a:lnTo>
                  <a:pt x="7874900" y="2999740"/>
                </a:lnTo>
                <a:lnTo>
                  <a:pt x="7880303" y="2998152"/>
                </a:lnTo>
                <a:lnTo>
                  <a:pt x="7885388" y="2995930"/>
                </a:lnTo>
                <a:lnTo>
                  <a:pt x="7890473" y="2993072"/>
                </a:lnTo>
                <a:lnTo>
                  <a:pt x="7895559" y="2990215"/>
                </a:lnTo>
                <a:lnTo>
                  <a:pt x="7900326" y="2987357"/>
                </a:lnTo>
                <a:lnTo>
                  <a:pt x="7905094" y="2983865"/>
                </a:lnTo>
                <a:lnTo>
                  <a:pt x="7909543" y="2980372"/>
                </a:lnTo>
                <a:lnTo>
                  <a:pt x="7913993" y="2976880"/>
                </a:lnTo>
                <a:lnTo>
                  <a:pt x="7918443" y="2972752"/>
                </a:lnTo>
                <a:lnTo>
                  <a:pt x="8484500" y="2406968"/>
                </a:lnTo>
                <a:lnTo>
                  <a:pt x="8488949" y="2402840"/>
                </a:lnTo>
                <a:lnTo>
                  <a:pt x="8493399" y="2399030"/>
                </a:lnTo>
                <a:lnTo>
                  <a:pt x="8498166" y="2395537"/>
                </a:lnTo>
                <a:lnTo>
                  <a:pt x="8502934" y="2392362"/>
                </a:lnTo>
                <a:lnTo>
                  <a:pt x="8507701" y="2389188"/>
                </a:lnTo>
                <a:lnTo>
                  <a:pt x="8512469" y="2386648"/>
                </a:lnTo>
                <a:lnTo>
                  <a:pt x="8517872" y="2383790"/>
                </a:lnTo>
                <a:lnTo>
                  <a:pt x="8522639" y="2381567"/>
                </a:lnTo>
                <a:lnTo>
                  <a:pt x="8527725" y="2379663"/>
                </a:lnTo>
                <a:lnTo>
                  <a:pt x="8533446" y="2378075"/>
                </a:lnTo>
                <a:lnTo>
                  <a:pt x="8538531" y="2376805"/>
                </a:lnTo>
                <a:lnTo>
                  <a:pt x="8544252" y="2375217"/>
                </a:lnTo>
                <a:lnTo>
                  <a:pt x="8549655" y="2374582"/>
                </a:lnTo>
                <a:lnTo>
                  <a:pt x="8555058" y="2373947"/>
                </a:lnTo>
                <a:lnTo>
                  <a:pt x="8560779" y="2373312"/>
                </a:lnTo>
                <a:lnTo>
                  <a:pt x="8566182" y="2373312"/>
                </a:lnTo>
                <a:lnTo>
                  <a:pt x="8571585" y="2373312"/>
                </a:lnTo>
                <a:lnTo>
                  <a:pt x="8576989" y="2373947"/>
                </a:lnTo>
                <a:lnTo>
                  <a:pt x="8582709" y="2374582"/>
                </a:lnTo>
                <a:lnTo>
                  <a:pt x="8587795" y="2375217"/>
                </a:lnTo>
                <a:lnTo>
                  <a:pt x="8593516" y="2376805"/>
                </a:lnTo>
                <a:lnTo>
                  <a:pt x="8598601" y="2378075"/>
                </a:lnTo>
                <a:lnTo>
                  <a:pt x="8604322" y="2379663"/>
                </a:lnTo>
                <a:lnTo>
                  <a:pt x="8609725" y="2381567"/>
                </a:lnTo>
                <a:lnTo>
                  <a:pt x="8614810" y="2383790"/>
                </a:lnTo>
                <a:lnTo>
                  <a:pt x="8619578" y="2386648"/>
                </a:lnTo>
                <a:lnTo>
                  <a:pt x="8624345" y="2389188"/>
                </a:lnTo>
                <a:lnTo>
                  <a:pt x="8629431" y="2392362"/>
                </a:lnTo>
                <a:lnTo>
                  <a:pt x="8634198" y="2395537"/>
                </a:lnTo>
                <a:lnTo>
                  <a:pt x="8638648" y="2399030"/>
                </a:lnTo>
                <a:lnTo>
                  <a:pt x="8643097" y="2402840"/>
                </a:lnTo>
                <a:lnTo>
                  <a:pt x="8647547" y="2406968"/>
                </a:lnTo>
                <a:lnTo>
                  <a:pt x="8651679" y="2411413"/>
                </a:lnTo>
                <a:lnTo>
                  <a:pt x="8655493" y="2415857"/>
                </a:lnTo>
                <a:lnTo>
                  <a:pt x="8659307" y="2420303"/>
                </a:lnTo>
                <a:lnTo>
                  <a:pt x="8662167" y="2425382"/>
                </a:lnTo>
                <a:lnTo>
                  <a:pt x="8665663" y="2430145"/>
                </a:lnTo>
                <a:lnTo>
                  <a:pt x="8668206" y="2434907"/>
                </a:lnTo>
                <a:lnTo>
                  <a:pt x="8670749" y="2439670"/>
                </a:lnTo>
                <a:lnTo>
                  <a:pt x="8672974" y="2445067"/>
                </a:lnTo>
                <a:lnTo>
                  <a:pt x="8674880" y="2450148"/>
                </a:lnTo>
                <a:lnTo>
                  <a:pt x="8676787" y="2455862"/>
                </a:lnTo>
                <a:lnTo>
                  <a:pt x="8677741" y="2460943"/>
                </a:lnTo>
                <a:lnTo>
                  <a:pt x="8679330" y="2466340"/>
                </a:lnTo>
                <a:lnTo>
                  <a:pt x="8679966" y="2471738"/>
                </a:lnTo>
                <a:lnTo>
                  <a:pt x="8680919" y="2477452"/>
                </a:lnTo>
                <a:lnTo>
                  <a:pt x="8681237" y="2483168"/>
                </a:lnTo>
                <a:lnTo>
                  <a:pt x="8681237" y="2488247"/>
                </a:lnTo>
                <a:lnTo>
                  <a:pt x="8681237" y="2493962"/>
                </a:lnTo>
                <a:lnTo>
                  <a:pt x="8680919" y="2499360"/>
                </a:lnTo>
                <a:lnTo>
                  <a:pt x="8679966" y="2505075"/>
                </a:lnTo>
                <a:lnTo>
                  <a:pt x="8679330" y="2510155"/>
                </a:lnTo>
                <a:lnTo>
                  <a:pt x="8677741" y="2515870"/>
                </a:lnTo>
                <a:lnTo>
                  <a:pt x="8676787" y="2520950"/>
                </a:lnTo>
                <a:lnTo>
                  <a:pt x="8674880" y="2526665"/>
                </a:lnTo>
                <a:lnTo>
                  <a:pt x="8672974" y="2531745"/>
                </a:lnTo>
                <a:lnTo>
                  <a:pt x="8670749" y="2536825"/>
                </a:lnTo>
                <a:lnTo>
                  <a:pt x="8668206" y="2541905"/>
                </a:lnTo>
                <a:lnTo>
                  <a:pt x="8665663" y="2546667"/>
                </a:lnTo>
                <a:lnTo>
                  <a:pt x="8662167" y="2551430"/>
                </a:lnTo>
                <a:lnTo>
                  <a:pt x="8659307" y="2556510"/>
                </a:lnTo>
                <a:lnTo>
                  <a:pt x="8655493" y="2560955"/>
                </a:lnTo>
                <a:lnTo>
                  <a:pt x="8651679" y="2565400"/>
                </a:lnTo>
                <a:lnTo>
                  <a:pt x="8647547" y="2569845"/>
                </a:lnTo>
                <a:lnTo>
                  <a:pt x="7392750" y="3822700"/>
                </a:lnTo>
                <a:lnTo>
                  <a:pt x="7388618" y="3827145"/>
                </a:lnTo>
                <a:lnTo>
                  <a:pt x="7385122" y="3831590"/>
                </a:lnTo>
                <a:lnTo>
                  <a:pt x="7381626" y="3836035"/>
                </a:lnTo>
                <a:lnTo>
                  <a:pt x="7378448" y="3841115"/>
                </a:lnTo>
                <a:lnTo>
                  <a:pt x="7375269" y="3845877"/>
                </a:lnTo>
                <a:lnTo>
                  <a:pt x="7372409" y="3850640"/>
                </a:lnTo>
                <a:lnTo>
                  <a:pt x="7369866" y="3855720"/>
                </a:lnTo>
                <a:lnTo>
                  <a:pt x="7367641" y="3860800"/>
                </a:lnTo>
                <a:lnTo>
                  <a:pt x="7365734" y="3865880"/>
                </a:lnTo>
                <a:lnTo>
                  <a:pt x="7364145" y="3871595"/>
                </a:lnTo>
                <a:lnTo>
                  <a:pt x="7362556" y="3876675"/>
                </a:lnTo>
                <a:lnTo>
                  <a:pt x="7361603" y="3882390"/>
                </a:lnTo>
                <a:lnTo>
                  <a:pt x="7360331" y="3887470"/>
                </a:lnTo>
                <a:lnTo>
                  <a:pt x="7359696" y="3893185"/>
                </a:lnTo>
                <a:lnTo>
                  <a:pt x="7359378" y="3898582"/>
                </a:lnTo>
                <a:lnTo>
                  <a:pt x="7359378" y="3904297"/>
                </a:lnTo>
                <a:lnTo>
                  <a:pt x="7359378" y="3909695"/>
                </a:lnTo>
                <a:lnTo>
                  <a:pt x="7359696" y="3915092"/>
                </a:lnTo>
                <a:lnTo>
                  <a:pt x="7360331" y="3920807"/>
                </a:lnTo>
                <a:lnTo>
                  <a:pt x="7361603" y="3926205"/>
                </a:lnTo>
                <a:lnTo>
                  <a:pt x="7362556" y="3931602"/>
                </a:lnTo>
                <a:lnTo>
                  <a:pt x="7364145" y="3936682"/>
                </a:lnTo>
                <a:lnTo>
                  <a:pt x="7365734" y="3942397"/>
                </a:lnTo>
                <a:lnTo>
                  <a:pt x="7367641" y="3947477"/>
                </a:lnTo>
                <a:lnTo>
                  <a:pt x="7369866" y="3952875"/>
                </a:lnTo>
                <a:lnTo>
                  <a:pt x="7372409" y="3957637"/>
                </a:lnTo>
                <a:lnTo>
                  <a:pt x="7375269" y="3962400"/>
                </a:lnTo>
                <a:lnTo>
                  <a:pt x="7378448" y="3967162"/>
                </a:lnTo>
                <a:lnTo>
                  <a:pt x="7381626" y="3972242"/>
                </a:lnTo>
                <a:lnTo>
                  <a:pt x="7385122" y="3976687"/>
                </a:lnTo>
                <a:lnTo>
                  <a:pt x="7388618" y="3981132"/>
                </a:lnTo>
                <a:lnTo>
                  <a:pt x="7392750" y="3985577"/>
                </a:lnTo>
                <a:lnTo>
                  <a:pt x="7397200" y="3989705"/>
                </a:lnTo>
                <a:lnTo>
                  <a:pt x="7401967" y="3993515"/>
                </a:lnTo>
                <a:lnTo>
                  <a:pt x="7406417" y="3997007"/>
                </a:lnTo>
                <a:lnTo>
                  <a:pt x="7411184" y="4000182"/>
                </a:lnTo>
                <a:lnTo>
                  <a:pt x="7415952" y="4003357"/>
                </a:lnTo>
                <a:lnTo>
                  <a:pt x="7420719" y="4006215"/>
                </a:lnTo>
                <a:lnTo>
                  <a:pt x="7426122" y="4008755"/>
                </a:lnTo>
                <a:lnTo>
                  <a:pt x="7430890" y="4010977"/>
                </a:lnTo>
                <a:lnTo>
                  <a:pt x="7436293" y="4012882"/>
                </a:lnTo>
                <a:lnTo>
                  <a:pt x="7441696" y="4014787"/>
                </a:lnTo>
                <a:lnTo>
                  <a:pt x="7447099" y="4015740"/>
                </a:lnTo>
                <a:lnTo>
                  <a:pt x="7452502" y="4017327"/>
                </a:lnTo>
                <a:lnTo>
                  <a:pt x="7457905" y="4017962"/>
                </a:lnTo>
                <a:lnTo>
                  <a:pt x="7463309" y="4018597"/>
                </a:lnTo>
                <a:lnTo>
                  <a:pt x="7469030" y="4019232"/>
                </a:lnTo>
                <a:lnTo>
                  <a:pt x="7474433" y="4019232"/>
                </a:lnTo>
                <a:lnTo>
                  <a:pt x="7479836" y="4019232"/>
                </a:lnTo>
                <a:lnTo>
                  <a:pt x="7485557" y="4018597"/>
                </a:lnTo>
                <a:lnTo>
                  <a:pt x="7490960" y="4017962"/>
                </a:lnTo>
                <a:lnTo>
                  <a:pt x="7496681" y="4017327"/>
                </a:lnTo>
                <a:lnTo>
                  <a:pt x="7501766" y="4015740"/>
                </a:lnTo>
                <a:lnTo>
                  <a:pt x="7507169" y="4014787"/>
                </a:lnTo>
                <a:lnTo>
                  <a:pt x="7512572" y="4012882"/>
                </a:lnTo>
                <a:lnTo>
                  <a:pt x="7517975" y="4010977"/>
                </a:lnTo>
                <a:lnTo>
                  <a:pt x="7523061" y="4008755"/>
                </a:lnTo>
                <a:lnTo>
                  <a:pt x="7527828" y="4006215"/>
                </a:lnTo>
                <a:lnTo>
                  <a:pt x="7532914" y="4003357"/>
                </a:lnTo>
                <a:lnTo>
                  <a:pt x="7537681" y="4000182"/>
                </a:lnTo>
                <a:lnTo>
                  <a:pt x="7542448" y="3997007"/>
                </a:lnTo>
                <a:lnTo>
                  <a:pt x="7546898" y="3993515"/>
                </a:lnTo>
                <a:lnTo>
                  <a:pt x="7551348" y="3989705"/>
                </a:lnTo>
                <a:lnTo>
                  <a:pt x="7555797" y="3985577"/>
                </a:lnTo>
                <a:lnTo>
                  <a:pt x="8717788" y="2825115"/>
                </a:lnTo>
                <a:lnTo>
                  <a:pt x="8721919" y="2820987"/>
                </a:lnTo>
                <a:lnTo>
                  <a:pt x="8726369" y="2817177"/>
                </a:lnTo>
                <a:lnTo>
                  <a:pt x="8731137" y="2813685"/>
                </a:lnTo>
                <a:lnTo>
                  <a:pt x="8735586" y="2810192"/>
                </a:lnTo>
                <a:lnTo>
                  <a:pt x="8740672" y="2807335"/>
                </a:lnTo>
                <a:lnTo>
                  <a:pt x="8745757" y="2804477"/>
                </a:lnTo>
                <a:lnTo>
                  <a:pt x="8750524" y="2801937"/>
                </a:lnTo>
                <a:lnTo>
                  <a:pt x="8755927" y="2799715"/>
                </a:lnTo>
                <a:lnTo>
                  <a:pt x="8761013" y="2797810"/>
                </a:lnTo>
                <a:lnTo>
                  <a:pt x="8766416" y="2795905"/>
                </a:lnTo>
                <a:lnTo>
                  <a:pt x="8771819" y="2794635"/>
                </a:lnTo>
                <a:lnTo>
                  <a:pt x="8777222" y="2793365"/>
                </a:lnTo>
                <a:lnTo>
                  <a:pt x="8782625" y="2792730"/>
                </a:lnTo>
                <a:lnTo>
                  <a:pt x="8788346" y="2792095"/>
                </a:lnTo>
                <a:lnTo>
                  <a:pt x="8793431" y="2791460"/>
                </a:lnTo>
                <a:lnTo>
                  <a:pt x="8799152" y="2791460"/>
                </a:lnTo>
                <a:lnTo>
                  <a:pt x="8804556" y="2791460"/>
                </a:lnTo>
                <a:lnTo>
                  <a:pt x="8810277" y="2792095"/>
                </a:lnTo>
                <a:lnTo>
                  <a:pt x="8815680" y="2792730"/>
                </a:lnTo>
                <a:lnTo>
                  <a:pt x="8821083" y="2793365"/>
                </a:lnTo>
                <a:lnTo>
                  <a:pt x="8826804" y="2794635"/>
                </a:lnTo>
                <a:lnTo>
                  <a:pt x="8831889" y="2795905"/>
                </a:lnTo>
                <a:lnTo>
                  <a:pt x="8837292" y="2797810"/>
                </a:lnTo>
                <a:lnTo>
                  <a:pt x="8842377" y="2799715"/>
                </a:lnTo>
                <a:lnTo>
                  <a:pt x="8847463" y="2801937"/>
                </a:lnTo>
                <a:lnTo>
                  <a:pt x="8852866" y="2804477"/>
                </a:lnTo>
                <a:lnTo>
                  <a:pt x="8857633" y="2807335"/>
                </a:lnTo>
                <a:lnTo>
                  <a:pt x="8862401" y="2810192"/>
                </a:lnTo>
                <a:lnTo>
                  <a:pt x="8867486" y="2813685"/>
                </a:lnTo>
                <a:lnTo>
                  <a:pt x="8871936" y="2817177"/>
                </a:lnTo>
                <a:lnTo>
                  <a:pt x="8876385" y="2820987"/>
                </a:lnTo>
                <a:lnTo>
                  <a:pt x="8880517" y="2825115"/>
                </a:lnTo>
                <a:lnTo>
                  <a:pt x="8884649" y="2829242"/>
                </a:lnTo>
                <a:lnTo>
                  <a:pt x="8888781" y="2833687"/>
                </a:lnTo>
                <a:lnTo>
                  <a:pt x="8891959" y="2838450"/>
                </a:lnTo>
                <a:lnTo>
                  <a:pt x="8895455" y="2842895"/>
                </a:lnTo>
                <a:lnTo>
                  <a:pt x="8898316" y="2847975"/>
                </a:lnTo>
                <a:lnTo>
                  <a:pt x="8901494" y="2853055"/>
                </a:lnTo>
                <a:lnTo>
                  <a:pt x="8903719" y="2857817"/>
                </a:lnTo>
                <a:lnTo>
                  <a:pt x="8905944" y="2863215"/>
                </a:lnTo>
                <a:lnTo>
                  <a:pt x="8908168" y="2868295"/>
                </a:lnTo>
                <a:lnTo>
                  <a:pt x="8909440" y="2873692"/>
                </a:lnTo>
                <a:lnTo>
                  <a:pt x="8911029" y="2879090"/>
                </a:lnTo>
                <a:lnTo>
                  <a:pt x="8912300" y="2884487"/>
                </a:lnTo>
                <a:lnTo>
                  <a:pt x="8913254" y="2889885"/>
                </a:lnTo>
                <a:lnTo>
                  <a:pt x="8913572" y="2895600"/>
                </a:lnTo>
                <a:lnTo>
                  <a:pt x="8913889" y="2900680"/>
                </a:lnTo>
                <a:lnTo>
                  <a:pt x="8914525" y="2906395"/>
                </a:lnTo>
                <a:lnTo>
                  <a:pt x="8913889" y="2911792"/>
                </a:lnTo>
                <a:lnTo>
                  <a:pt x="8913572" y="2917507"/>
                </a:lnTo>
                <a:lnTo>
                  <a:pt x="8913254" y="2923222"/>
                </a:lnTo>
                <a:lnTo>
                  <a:pt x="8912300" y="2928302"/>
                </a:lnTo>
                <a:lnTo>
                  <a:pt x="8911029" y="2934017"/>
                </a:lnTo>
                <a:lnTo>
                  <a:pt x="8909440" y="2939097"/>
                </a:lnTo>
                <a:lnTo>
                  <a:pt x="8908168" y="2944495"/>
                </a:lnTo>
                <a:lnTo>
                  <a:pt x="8905944" y="2949575"/>
                </a:lnTo>
                <a:lnTo>
                  <a:pt x="8903719" y="2954655"/>
                </a:lnTo>
                <a:lnTo>
                  <a:pt x="8901494" y="2960052"/>
                </a:lnTo>
                <a:lnTo>
                  <a:pt x="8898316" y="2964815"/>
                </a:lnTo>
                <a:lnTo>
                  <a:pt x="8895455" y="2969577"/>
                </a:lnTo>
                <a:lnTo>
                  <a:pt x="8891959" y="2974657"/>
                </a:lnTo>
                <a:lnTo>
                  <a:pt x="8888781" y="2979102"/>
                </a:lnTo>
                <a:lnTo>
                  <a:pt x="8884649" y="2983547"/>
                </a:lnTo>
                <a:lnTo>
                  <a:pt x="8880517" y="2987992"/>
                </a:lnTo>
                <a:lnTo>
                  <a:pt x="8288080" y="3579812"/>
                </a:lnTo>
                <a:lnTo>
                  <a:pt x="8283948" y="3584257"/>
                </a:lnTo>
                <a:lnTo>
                  <a:pt x="8280134" y="3588702"/>
                </a:lnTo>
                <a:lnTo>
                  <a:pt x="8276320" y="3593147"/>
                </a:lnTo>
                <a:lnTo>
                  <a:pt x="8273142" y="3597910"/>
                </a:lnTo>
                <a:lnTo>
                  <a:pt x="8269964" y="3602990"/>
                </a:lnTo>
                <a:lnTo>
                  <a:pt x="8267421" y="3607752"/>
                </a:lnTo>
                <a:lnTo>
                  <a:pt x="8264878" y="3612515"/>
                </a:lnTo>
                <a:lnTo>
                  <a:pt x="8262654" y="3617595"/>
                </a:lnTo>
                <a:lnTo>
                  <a:pt x="8260747" y="3622992"/>
                </a:lnTo>
                <a:lnTo>
                  <a:pt x="8258840" y="3628707"/>
                </a:lnTo>
                <a:lnTo>
                  <a:pt x="8257251" y="3633787"/>
                </a:lnTo>
                <a:lnTo>
                  <a:pt x="8256297" y="3638867"/>
                </a:lnTo>
                <a:lnTo>
                  <a:pt x="8255344" y="3644582"/>
                </a:lnTo>
                <a:lnTo>
                  <a:pt x="8254708" y="3650297"/>
                </a:lnTo>
                <a:lnTo>
                  <a:pt x="8254390" y="3655695"/>
                </a:lnTo>
                <a:lnTo>
                  <a:pt x="8254072" y="3661092"/>
                </a:lnTo>
                <a:lnTo>
                  <a:pt x="8254390" y="3666490"/>
                </a:lnTo>
                <a:lnTo>
                  <a:pt x="8254708" y="3672205"/>
                </a:lnTo>
                <a:lnTo>
                  <a:pt x="8255344" y="3677602"/>
                </a:lnTo>
                <a:lnTo>
                  <a:pt x="8256297" y="3683000"/>
                </a:lnTo>
                <a:lnTo>
                  <a:pt x="8257251" y="3688397"/>
                </a:lnTo>
                <a:lnTo>
                  <a:pt x="8258840" y="3693795"/>
                </a:lnTo>
                <a:lnTo>
                  <a:pt x="8260747" y="3699510"/>
                </a:lnTo>
                <a:lnTo>
                  <a:pt x="8262654" y="3704590"/>
                </a:lnTo>
                <a:lnTo>
                  <a:pt x="8264878" y="3709352"/>
                </a:lnTo>
                <a:lnTo>
                  <a:pt x="8267421" y="3714750"/>
                </a:lnTo>
                <a:lnTo>
                  <a:pt x="8269964" y="3719512"/>
                </a:lnTo>
                <a:lnTo>
                  <a:pt x="8273142" y="3724275"/>
                </a:lnTo>
                <a:lnTo>
                  <a:pt x="8276320" y="3729037"/>
                </a:lnTo>
                <a:lnTo>
                  <a:pt x="8280134" y="3733800"/>
                </a:lnTo>
                <a:lnTo>
                  <a:pt x="8283948" y="3738245"/>
                </a:lnTo>
                <a:lnTo>
                  <a:pt x="8288080" y="3742690"/>
                </a:lnTo>
                <a:lnTo>
                  <a:pt x="8291576" y="3745865"/>
                </a:lnTo>
                <a:lnTo>
                  <a:pt x="8295390" y="3749357"/>
                </a:lnTo>
                <a:lnTo>
                  <a:pt x="8303654" y="3755707"/>
                </a:lnTo>
                <a:lnTo>
                  <a:pt x="8311917" y="3760787"/>
                </a:lnTo>
                <a:lnTo>
                  <a:pt x="8320499" y="3765232"/>
                </a:lnTo>
                <a:lnTo>
                  <a:pt x="8329716" y="3769042"/>
                </a:lnTo>
                <a:lnTo>
                  <a:pt x="8338615" y="3771900"/>
                </a:lnTo>
                <a:lnTo>
                  <a:pt x="8348468" y="3774122"/>
                </a:lnTo>
                <a:lnTo>
                  <a:pt x="8357685" y="3775392"/>
                </a:lnTo>
                <a:lnTo>
                  <a:pt x="8367538" y="3776027"/>
                </a:lnTo>
                <a:lnTo>
                  <a:pt x="8376755" y="3775710"/>
                </a:lnTo>
                <a:lnTo>
                  <a:pt x="8386608" y="3775075"/>
                </a:lnTo>
                <a:lnTo>
                  <a:pt x="8395825" y="3773170"/>
                </a:lnTo>
                <a:lnTo>
                  <a:pt x="8405042" y="3770630"/>
                </a:lnTo>
                <a:lnTo>
                  <a:pt x="8414577" y="3766820"/>
                </a:lnTo>
                <a:lnTo>
                  <a:pt x="8423476" y="3762692"/>
                </a:lnTo>
                <a:lnTo>
                  <a:pt x="8431740" y="3757930"/>
                </a:lnTo>
                <a:lnTo>
                  <a:pt x="9147326" y="3037501"/>
                </a:lnTo>
                <a:lnTo>
                  <a:pt x="9147326" y="6857999"/>
                </a:lnTo>
                <a:lnTo>
                  <a:pt x="460220" y="6857999"/>
                </a:lnTo>
                <a:lnTo>
                  <a:pt x="2028398" y="5291772"/>
                </a:lnTo>
                <a:lnTo>
                  <a:pt x="2032530" y="5287644"/>
                </a:lnTo>
                <a:lnTo>
                  <a:pt x="2036026" y="5283199"/>
                </a:lnTo>
                <a:lnTo>
                  <a:pt x="2039840" y="5278437"/>
                </a:lnTo>
                <a:lnTo>
                  <a:pt x="2043336" y="5273992"/>
                </a:lnTo>
                <a:lnTo>
                  <a:pt x="2046196" y="5268912"/>
                </a:lnTo>
                <a:lnTo>
                  <a:pt x="2048739" y="5263832"/>
                </a:lnTo>
                <a:lnTo>
                  <a:pt x="2051600" y="5259069"/>
                </a:lnTo>
                <a:lnTo>
                  <a:pt x="2053824" y="5253672"/>
                </a:lnTo>
                <a:lnTo>
                  <a:pt x="2055731" y="5248592"/>
                </a:lnTo>
                <a:lnTo>
                  <a:pt x="2057321" y="5243194"/>
                </a:lnTo>
                <a:lnTo>
                  <a:pt x="2058910" y="5237797"/>
                </a:lnTo>
                <a:lnTo>
                  <a:pt x="2060181" y="5232399"/>
                </a:lnTo>
                <a:lnTo>
                  <a:pt x="2060817" y="5227002"/>
                </a:lnTo>
                <a:lnTo>
                  <a:pt x="2061452" y="5221287"/>
                </a:lnTo>
                <a:lnTo>
                  <a:pt x="2061770" y="5216207"/>
                </a:lnTo>
                <a:lnTo>
                  <a:pt x="2062406" y="5210492"/>
                </a:lnTo>
                <a:lnTo>
                  <a:pt x="2061770" y="5204777"/>
                </a:lnTo>
                <a:lnTo>
                  <a:pt x="2061452" y="5199379"/>
                </a:lnTo>
                <a:lnTo>
                  <a:pt x="2060817" y="5193664"/>
                </a:lnTo>
                <a:lnTo>
                  <a:pt x="2060181" y="5188584"/>
                </a:lnTo>
                <a:lnTo>
                  <a:pt x="2058910" y="5182869"/>
                </a:lnTo>
                <a:lnTo>
                  <a:pt x="2057321" y="5177789"/>
                </a:lnTo>
                <a:lnTo>
                  <a:pt x="2055731" y="5172392"/>
                </a:lnTo>
                <a:lnTo>
                  <a:pt x="2053824" y="5167312"/>
                </a:lnTo>
                <a:lnTo>
                  <a:pt x="2051600" y="5161914"/>
                </a:lnTo>
                <a:lnTo>
                  <a:pt x="2048739" y="5156834"/>
                </a:lnTo>
                <a:lnTo>
                  <a:pt x="2046196" y="5152072"/>
                </a:lnTo>
                <a:lnTo>
                  <a:pt x="2043336" y="5146992"/>
                </a:lnTo>
                <a:lnTo>
                  <a:pt x="2039840" y="5142230"/>
                </a:lnTo>
                <a:lnTo>
                  <a:pt x="2036026" y="5137785"/>
                </a:lnTo>
                <a:lnTo>
                  <a:pt x="2032530" y="5133340"/>
                </a:lnTo>
                <a:lnTo>
                  <a:pt x="2028398" y="5129212"/>
                </a:lnTo>
                <a:lnTo>
                  <a:pt x="2024266" y="5125085"/>
                </a:lnTo>
                <a:lnTo>
                  <a:pt x="2019816" y="5120957"/>
                </a:lnTo>
                <a:lnTo>
                  <a:pt x="2015049" y="5117782"/>
                </a:lnTo>
                <a:lnTo>
                  <a:pt x="2010281" y="5114290"/>
                </a:lnTo>
                <a:lnTo>
                  <a:pt x="2005514" y="5111432"/>
                </a:lnTo>
                <a:lnTo>
                  <a:pt x="2000429" y="5108257"/>
                </a:lnTo>
                <a:lnTo>
                  <a:pt x="1995661" y="5106035"/>
                </a:lnTo>
                <a:lnTo>
                  <a:pt x="1990258" y="5103812"/>
                </a:lnTo>
                <a:lnTo>
                  <a:pt x="1985173" y="5101590"/>
                </a:lnTo>
                <a:lnTo>
                  <a:pt x="1979770" y="5100320"/>
                </a:lnTo>
                <a:lnTo>
                  <a:pt x="1974367" y="5098732"/>
                </a:lnTo>
                <a:lnTo>
                  <a:pt x="1968964" y="5097462"/>
                </a:lnTo>
                <a:lnTo>
                  <a:pt x="1963560" y="5096510"/>
                </a:lnTo>
                <a:lnTo>
                  <a:pt x="1958157" y="5095557"/>
                </a:lnTo>
                <a:lnTo>
                  <a:pt x="1952754" y="5095240"/>
                </a:lnTo>
                <a:lnTo>
                  <a:pt x="1947033" y="5095240"/>
                </a:lnTo>
                <a:lnTo>
                  <a:pt x="1941312" y="5095240"/>
                </a:lnTo>
                <a:lnTo>
                  <a:pt x="1935909" y="5095557"/>
                </a:lnTo>
                <a:lnTo>
                  <a:pt x="1930506" y="5096510"/>
                </a:lnTo>
                <a:lnTo>
                  <a:pt x="1925103" y="5097462"/>
                </a:lnTo>
                <a:lnTo>
                  <a:pt x="1919382" y="5098732"/>
                </a:lnTo>
                <a:lnTo>
                  <a:pt x="1914297" y="5100320"/>
                </a:lnTo>
                <a:lnTo>
                  <a:pt x="1908894" y="5101590"/>
                </a:lnTo>
                <a:lnTo>
                  <a:pt x="1903808" y="5103812"/>
                </a:lnTo>
                <a:lnTo>
                  <a:pt x="1898405" y="5106035"/>
                </a:lnTo>
                <a:lnTo>
                  <a:pt x="1893320" y="5108257"/>
                </a:lnTo>
                <a:lnTo>
                  <a:pt x="1888552" y="5111432"/>
                </a:lnTo>
                <a:lnTo>
                  <a:pt x="1883467" y="5114290"/>
                </a:lnTo>
                <a:lnTo>
                  <a:pt x="1878700" y="5117782"/>
                </a:lnTo>
                <a:lnTo>
                  <a:pt x="1874250" y="5120957"/>
                </a:lnTo>
                <a:lnTo>
                  <a:pt x="1869800" y="5125085"/>
                </a:lnTo>
                <a:lnTo>
                  <a:pt x="1865668" y="5129212"/>
                </a:lnTo>
                <a:lnTo>
                  <a:pt x="1760149" y="5234304"/>
                </a:lnTo>
                <a:lnTo>
                  <a:pt x="1755699" y="5238432"/>
                </a:lnTo>
                <a:lnTo>
                  <a:pt x="1751249" y="5242559"/>
                </a:lnTo>
                <a:lnTo>
                  <a:pt x="1746799" y="5245734"/>
                </a:lnTo>
                <a:lnTo>
                  <a:pt x="1741714" y="5249227"/>
                </a:lnTo>
                <a:lnTo>
                  <a:pt x="1736947" y="5252084"/>
                </a:lnTo>
                <a:lnTo>
                  <a:pt x="1732179" y="5255259"/>
                </a:lnTo>
                <a:lnTo>
                  <a:pt x="1726776" y="5257482"/>
                </a:lnTo>
                <a:lnTo>
                  <a:pt x="1722009" y="5259704"/>
                </a:lnTo>
                <a:lnTo>
                  <a:pt x="1716288" y="5261927"/>
                </a:lnTo>
                <a:lnTo>
                  <a:pt x="1711202" y="5263514"/>
                </a:lnTo>
                <a:lnTo>
                  <a:pt x="1706117" y="5264784"/>
                </a:lnTo>
                <a:lnTo>
                  <a:pt x="1700396" y="5266054"/>
                </a:lnTo>
                <a:lnTo>
                  <a:pt x="1695311" y="5267007"/>
                </a:lnTo>
                <a:lnTo>
                  <a:pt x="1689590" y="5267642"/>
                </a:lnTo>
                <a:lnTo>
                  <a:pt x="1683869" y="5268277"/>
                </a:lnTo>
                <a:lnTo>
                  <a:pt x="1678466" y="5268277"/>
                </a:lnTo>
                <a:lnTo>
                  <a:pt x="1673063" y="5268277"/>
                </a:lnTo>
                <a:lnTo>
                  <a:pt x="1667660" y="5267642"/>
                </a:lnTo>
                <a:lnTo>
                  <a:pt x="1661939" y="5267007"/>
                </a:lnTo>
                <a:lnTo>
                  <a:pt x="1656218" y="5266054"/>
                </a:lnTo>
                <a:lnTo>
                  <a:pt x="1651132" y="5264784"/>
                </a:lnTo>
                <a:lnTo>
                  <a:pt x="1645412" y="5263514"/>
                </a:lnTo>
                <a:lnTo>
                  <a:pt x="1640326" y="5261927"/>
                </a:lnTo>
                <a:lnTo>
                  <a:pt x="1635241" y="5259704"/>
                </a:lnTo>
                <a:lnTo>
                  <a:pt x="1629838" y="5257482"/>
                </a:lnTo>
                <a:lnTo>
                  <a:pt x="1625070" y="5255259"/>
                </a:lnTo>
                <a:lnTo>
                  <a:pt x="1619667" y="5252084"/>
                </a:lnTo>
                <a:lnTo>
                  <a:pt x="1614900" y="5249227"/>
                </a:lnTo>
                <a:lnTo>
                  <a:pt x="1610450" y="5245734"/>
                </a:lnTo>
                <a:lnTo>
                  <a:pt x="1605683" y="5242559"/>
                </a:lnTo>
                <a:lnTo>
                  <a:pt x="1601551" y="5238432"/>
                </a:lnTo>
                <a:lnTo>
                  <a:pt x="1597101" y="5234304"/>
                </a:lnTo>
                <a:lnTo>
                  <a:pt x="1592969" y="5230177"/>
                </a:lnTo>
                <a:lnTo>
                  <a:pt x="1589155" y="5225732"/>
                </a:lnTo>
                <a:lnTo>
                  <a:pt x="1585342" y="5221287"/>
                </a:lnTo>
                <a:lnTo>
                  <a:pt x="1582163" y="5216524"/>
                </a:lnTo>
                <a:lnTo>
                  <a:pt x="1578985" y="5211444"/>
                </a:lnTo>
                <a:lnTo>
                  <a:pt x="1576442" y="5206682"/>
                </a:lnTo>
                <a:lnTo>
                  <a:pt x="1573900" y="5201602"/>
                </a:lnTo>
                <a:lnTo>
                  <a:pt x="1571675" y="5196204"/>
                </a:lnTo>
                <a:lnTo>
                  <a:pt x="1569768" y="5191124"/>
                </a:lnTo>
                <a:lnTo>
                  <a:pt x="1567861" y="5186044"/>
                </a:lnTo>
                <a:lnTo>
                  <a:pt x="1566589" y="5180647"/>
                </a:lnTo>
                <a:lnTo>
                  <a:pt x="1565318" y="5174932"/>
                </a:lnTo>
                <a:lnTo>
                  <a:pt x="1564682" y="5169534"/>
                </a:lnTo>
                <a:lnTo>
                  <a:pt x="1563729" y="5164137"/>
                </a:lnTo>
                <a:lnTo>
                  <a:pt x="1563411" y="5158739"/>
                </a:lnTo>
                <a:lnTo>
                  <a:pt x="1563411" y="5153024"/>
                </a:lnTo>
                <a:lnTo>
                  <a:pt x="1563411" y="5147627"/>
                </a:lnTo>
                <a:lnTo>
                  <a:pt x="1563729" y="5142230"/>
                </a:lnTo>
                <a:lnTo>
                  <a:pt x="1564682" y="5136832"/>
                </a:lnTo>
                <a:lnTo>
                  <a:pt x="1565318" y="5131117"/>
                </a:lnTo>
                <a:lnTo>
                  <a:pt x="1566589" y="5126037"/>
                </a:lnTo>
                <a:lnTo>
                  <a:pt x="1567861" y="5120322"/>
                </a:lnTo>
                <a:lnTo>
                  <a:pt x="1569768" y="5115242"/>
                </a:lnTo>
                <a:lnTo>
                  <a:pt x="1571675" y="5109845"/>
                </a:lnTo>
                <a:lnTo>
                  <a:pt x="1573900" y="5104765"/>
                </a:lnTo>
                <a:lnTo>
                  <a:pt x="1576442" y="5099685"/>
                </a:lnTo>
                <a:lnTo>
                  <a:pt x="1578985" y="5094605"/>
                </a:lnTo>
                <a:lnTo>
                  <a:pt x="1582163" y="5089842"/>
                </a:lnTo>
                <a:lnTo>
                  <a:pt x="1585342" y="5085397"/>
                </a:lnTo>
                <a:lnTo>
                  <a:pt x="1589155" y="5080317"/>
                </a:lnTo>
                <a:lnTo>
                  <a:pt x="1592969" y="5075872"/>
                </a:lnTo>
                <a:lnTo>
                  <a:pt x="1597101" y="5071745"/>
                </a:lnTo>
                <a:lnTo>
                  <a:pt x="2266136" y="4403725"/>
                </a:lnTo>
                <a:lnTo>
                  <a:pt x="2270267" y="4399280"/>
                </a:lnTo>
                <a:lnTo>
                  <a:pt x="2273764" y="4394835"/>
                </a:lnTo>
                <a:lnTo>
                  <a:pt x="2277578" y="4390390"/>
                </a:lnTo>
                <a:lnTo>
                  <a:pt x="2281074" y="4385310"/>
                </a:lnTo>
                <a:lnTo>
                  <a:pt x="2283934" y="4380547"/>
                </a:lnTo>
                <a:lnTo>
                  <a:pt x="2286477" y="4375785"/>
                </a:lnTo>
                <a:lnTo>
                  <a:pt x="2289019" y="4371022"/>
                </a:lnTo>
                <a:lnTo>
                  <a:pt x="2291244" y="4365625"/>
                </a:lnTo>
                <a:lnTo>
                  <a:pt x="2293151" y="4360545"/>
                </a:lnTo>
                <a:lnTo>
                  <a:pt x="2295058" y="4354830"/>
                </a:lnTo>
                <a:lnTo>
                  <a:pt x="2296647" y="4349750"/>
                </a:lnTo>
                <a:lnTo>
                  <a:pt x="2297601" y="4344352"/>
                </a:lnTo>
                <a:lnTo>
                  <a:pt x="2298554" y="4338955"/>
                </a:lnTo>
                <a:lnTo>
                  <a:pt x="2299190" y="4333240"/>
                </a:lnTo>
                <a:lnTo>
                  <a:pt x="2299508" y="4327525"/>
                </a:lnTo>
                <a:lnTo>
                  <a:pt x="2299508" y="4322445"/>
                </a:lnTo>
                <a:lnTo>
                  <a:pt x="2299508" y="4316730"/>
                </a:lnTo>
                <a:lnTo>
                  <a:pt x="2299190" y="4311332"/>
                </a:lnTo>
                <a:lnTo>
                  <a:pt x="2298554" y="4305617"/>
                </a:lnTo>
                <a:lnTo>
                  <a:pt x="2297601" y="4300537"/>
                </a:lnTo>
                <a:lnTo>
                  <a:pt x="2296647" y="4294822"/>
                </a:lnTo>
                <a:lnTo>
                  <a:pt x="2295058" y="4289742"/>
                </a:lnTo>
                <a:lnTo>
                  <a:pt x="2293151" y="4284027"/>
                </a:lnTo>
                <a:lnTo>
                  <a:pt x="2291244" y="4278947"/>
                </a:lnTo>
                <a:lnTo>
                  <a:pt x="2289019" y="4273867"/>
                </a:lnTo>
                <a:lnTo>
                  <a:pt x="2286477" y="4268787"/>
                </a:lnTo>
                <a:lnTo>
                  <a:pt x="2283934" y="4264025"/>
                </a:lnTo>
                <a:lnTo>
                  <a:pt x="2281074" y="4258945"/>
                </a:lnTo>
                <a:lnTo>
                  <a:pt x="2277578" y="4254182"/>
                </a:lnTo>
                <a:lnTo>
                  <a:pt x="2273764" y="4249737"/>
                </a:lnTo>
                <a:lnTo>
                  <a:pt x="2270267" y="4245292"/>
                </a:lnTo>
                <a:lnTo>
                  <a:pt x="2266136" y="4240847"/>
                </a:lnTo>
                <a:lnTo>
                  <a:pt x="2262004" y="4236720"/>
                </a:lnTo>
                <a:lnTo>
                  <a:pt x="2257554" y="4232910"/>
                </a:lnTo>
                <a:lnTo>
                  <a:pt x="2252469" y="4229735"/>
                </a:lnTo>
                <a:lnTo>
                  <a:pt x="2248019" y="4226242"/>
                </a:lnTo>
                <a:lnTo>
                  <a:pt x="2243252" y="4223385"/>
                </a:lnTo>
                <a:lnTo>
                  <a:pt x="2238166" y="4220210"/>
                </a:lnTo>
                <a:lnTo>
                  <a:pt x="2233081" y="4217670"/>
                </a:lnTo>
                <a:lnTo>
                  <a:pt x="2227996" y="4215447"/>
                </a:lnTo>
                <a:lnTo>
                  <a:pt x="2222593" y="4213542"/>
                </a:lnTo>
                <a:lnTo>
                  <a:pt x="2217507" y="4212272"/>
                </a:lnTo>
                <a:lnTo>
                  <a:pt x="2211787" y="4210685"/>
                </a:lnTo>
                <a:lnTo>
                  <a:pt x="2206701" y="4209097"/>
                </a:lnTo>
                <a:lnTo>
                  <a:pt x="2200980" y="4208462"/>
                </a:lnTo>
                <a:lnTo>
                  <a:pt x="2195577" y="4207510"/>
                </a:lnTo>
                <a:lnTo>
                  <a:pt x="2190174" y="4207192"/>
                </a:lnTo>
                <a:lnTo>
                  <a:pt x="2184771" y="4207192"/>
                </a:lnTo>
                <a:lnTo>
                  <a:pt x="2179050" y="4207192"/>
                </a:lnTo>
                <a:lnTo>
                  <a:pt x="2173329" y="4207510"/>
                </a:lnTo>
                <a:lnTo>
                  <a:pt x="2167926" y="4208462"/>
                </a:lnTo>
                <a:lnTo>
                  <a:pt x="2162523" y="4209097"/>
                </a:lnTo>
                <a:lnTo>
                  <a:pt x="2157120" y="4210685"/>
                </a:lnTo>
                <a:lnTo>
                  <a:pt x="2151716" y="4212272"/>
                </a:lnTo>
                <a:lnTo>
                  <a:pt x="2146631" y="4213542"/>
                </a:lnTo>
                <a:lnTo>
                  <a:pt x="2141546" y="4215447"/>
                </a:lnTo>
                <a:lnTo>
                  <a:pt x="2136143" y="4217670"/>
                </a:lnTo>
                <a:lnTo>
                  <a:pt x="2131057" y="4220210"/>
                </a:lnTo>
                <a:lnTo>
                  <a:pt x="2125972" y="4223385"/>
                </a:lnTo>
                <a:lnTo>
                  <a:pt x="2121205" y="4226242"/>
                </a:lnTo>
                <a:lnTo>
                  <a:pt x="2116437" y="4229735"/>
                </a:lnTo>
                <a:lnTo>
                  <a:pt x="2111988" y="4232910"/>
                </a:lnTo>
                <a:lnTo>
                  <a:pt x="2107538" y="4236720"/>
                </a:lnTo>
                <a:lnTo>
                  <a:pt x="2103088" y="4240847"/>
                </a:lnTo>
                <a:lnTo>
                  <a:pt x="2015049" y="4329112"/>
                </a:lnTo>
                <a:lnTo>
                  <a:pt x="1915250" y="4428172"/>
                </a:lnTo>
                <a:lnTo>
                  <a:pt x="1911118" y="4432300"/>
                </a:lnTo>
                <a:lnTo>
                  <a:pt x="1906668" y="4436110"/>
                </a:lnTo>
                <a:lnTo>
                  <a:pt x="1902219" y="4439920"/>
                </a:lnTo>
                <a:lnTo>
                  <a:pt x="1897452" y="4443095"/>
                </a:lnTo>
                <a:lnTo>
                  <a:pt x="1892684" y="4446270"/>
                </a:lnTo>
                <a:lnTo>
                  <a:pt x="1887599" y="4448810"/>
                </a:lnTo>
                <a:lnTo>
                  <a:pt x="1882514" y="4451350"/>
                </a:lnTo>
                <a:lnTo>
                  <a:pt x="1877110" y="4453572"/>
                </a:lnTo>
                <a:lnTo>
                  <a:pt x="1872025" y="4455477"/>
                </a:lnTo>
                <a:lnTo>
                  <a:pt x="1866940" y="4457382"/>
                </a:lnTo>
                <a:lnTo>
                  <a:pt x="1861536" y="4458970"/>
                </a:lnTo>
                <a:lnTo>
                  <a:pt x="1855815" y="4459922"/>
                </a:lnTo>
                <a:lnTo>
                  <a:pt x="1850412" y="4460557"/>
                </a:lnTo>
                <a:lnTo>
                  <a:pt x="1845009" y="4461510"/>
                </a:lnTo>
                <a:lnTo>
                  <a:pt x="1839606" y="4461827"/>
                </a:lnTo>
                <a:lnTo>
                  <a:pt x="1833885" y="4462145"/>
                </a:lnTo>
                <a:lnTo>
                  <a:pt x="1828482" y="4461827"/>
                </a:lnTo>
                <a:lnTo>
                  <a:pt x="1823079" y="4461510"/>
                </a:lnTo>
                <a:lnTo>
                  <a:pt x="1817676" y="4460557"/>
                </a:lnTo>
                <a:lnTo>
                  <a:pt x="1811955" y="4459922"/>
                </a:lnTo>
                <a:lnTo>
                  <a:pt x="1806870" y="4458970"/>
                </a:lnTo>
                <a:lnTo>
                  <a:pt x="1801149" y="4457382"/>
                </a:lnTo>
                <a:lnTo>
                  <a:pt x="1795745" y="4455477"/>
                </a:lnTo>
                <a:lnTo>
                  <a:pt x="1790660" y="4453572"/>
                </a:lnTo>
                <a:lnTo>
                  <a:pt x="1785575" y="4451350"/>
                </a:lnTo>
                <a:lnTo>
                  <a:pt x="1780490" y="4448810"/>
                </a:lnTo>
                <a:lnTo>
                  <a:pt x="1775404" y="4446270"/>
                </a:lnTo>
                <a:lnTo>
                  <a:pt x="1770637" y="4443095"/>
                </a:lnTo>
                <a:lnTo>
                  <a:pt x="1766187" y="4439920"/>
                </a:lnTo>
                <a:lnTo>
                  <a:pt x="1761102" y="4436110"/>
                </a:lnTo>
                <a:lnTo>
                  <a:pt x="1756652" y="4432300"/>
                </a:lnTo>
                <a:lnTo>
                  <a:pt x="1752520" y="4428172"/>
                </a:lnTo>
                <a:lnTo>
                  <a:pt x="1746164" y="4421187"/>
                </a:lnTo>
                <a:lnTo>
                  <a:pt x="1740443" y="4414202"/>
                </a:lnTo>
                <a:lnTo>
                  <a:pt x="1735358" y="4406265"/>
                </a:lnTo>
                <a:lnTo>
                  <a:pt x="1730908" y="4398327"/>
                </a:lnTo>
                <a:lnTo>
                  <a:pt x="1727094" y="4389755"/>
                </a:lnTo>
                <a:lnTo>
                  <a:pt x="1724234" y="4381817"/>
                </a:lnTo>
                <a:lnTo>
                  <a:pt x="1722009" y="4373245"/>
                </a:lnTo>
                <a:lnTo>
                  <a:pt x="1720420" y="4364037"/>
                </a:lnTo>
                <a:lnTo>
                  <a:pt x="1719466" y="4355147"/>
                </a:lnTo>
                <a:lnTo>
                  <a:pt x="1719148" y="4346575"/>
                </a:lnTo>
                <a:lnTo>
                  <a:pt x="1719784" y="4337685"/>
                </a:lnTo>
                <a:lnTo>
                  <a:pt x="1721055" y="4328795"/>
                </a:lnTo>
                <a:lnTo>
                  <a:pt x="1722326" y="4320222"/>
                </a:lnTo>
                <a:lnTo>
                  <a:pt x="1724869" y="4311332"/>
                </a:lnTo>
                <a:lnTo>
                  <a:pt x="1728048" y="4303077"/>
                </a:lnTo>
                <a:lnTo>
                  <a:pt x="1732179" y="4294822"/>
                </a:lnTo>
                <a:lnTo>
                  <a:pt x="2001382" y="4025900"/>
                </a:lnTo>
                <a:lnTo>
                  <a:pt x="2005196" y="4021455"/>
                </a:lnTo>
                <a:lnTo>
                  <a:pt x="2009328" y="4017010"/>
                </a:lnTo>
                <a:lnTo>
                  <a:pt x="2012824" y="4012247"/>
                </a:lnTo>
                <a:lnTo>
                  <a:pt x="2016002" y="4007485"/>
                </a:lnTo>
                <a:lnTo>
                  <a:pt x="2018863" y="4002722"/>
                </a:lnTo>
                <a:lnTo>
                  <a:pt x="2022041" y="3997960"/>
                </a:lnTo>
                <a:lnTo>
                  <a:pt x="2024266" y="3992880"/>
                </a:lnTo>
                <a:lnTo>
                  <a:pt x="2026491" y="3987800"/>
                </a:lnTo>
                <a:lnTo>
                  <a:pt x="2028716" y="3982720"/>
                </a:lnTo>
                <a:lnTo>
                  <a:pt x="2030305" y="3977005"/>
                </a:lnTo>
                <a:lnTo>
                  <a:pt x="2031576" y="3971925"/>
                </a:lnTo>
                <a:lnTo>
                  <a:pt x="2032848" y="3966527"/>
                </a:lnTo>
                <a:lnTo>
                  <a:pt x="2033801" y="3960812"/>
                </a:lnTo>
                <a:lnTo>
                  <a:pt x="2034754" y="3955415"/>
                </a:lnTo>
                <a:lnTo>
                  <a:pt x="2035072" y="3949700"/>
                </a:lnTo>
                <a:lnTo>
                  <a:pt x="2035072" y="3944620"/>
                </a:lnTo>
                <a:lnTo>
                  <a:pt x="2035072" y="3938905"/>
                </a:lnTo>
                <a:lnTo>
                  <a:pt x="2034754" y="3933507"/>
                </a:lnTo>
                <a:lnTo>
                  <a:pt x="2033801" y="3927792"/>
                </a:lnTo>
                <a:lnTo>
                  <a:pt x="2032848" y="3922712"/>
                </a:lnTo>
                <a:lnTo>
                  <a:pt x="2031576" y="3916997"/>
                </a:lnTo>
                <a:lnTo>
                  <a:pt x="2030305" y="3911917"/>
                </a:lnTo>
                <a:lnTo>
                  <a:pt x="2028716" y="3906202"/>
                </a:lnTo>
                <a:lnTo>
                  <a:pt x="2026491" y="3901122"/>
                </a:lnTo>
                <a:lnTo>
                  <a:pt x="2024266" y="3896042"/>
                </a:lnTo>
                <a:lnTo>
                  <a:pt x="2022041" y="3890962"/>
                </a:lnTo>
                <a:lnTo>
                  <a:pt x="2018863" y="3886200"/>
                </a:lnTo>
                <a:lnTo>
                  <a:pt x="2016002" y="3881120"/>
                </a:lnTo>
                <a:lnTo>
                  <a:pt x="2012824" y="3876357"/>
                </a:lnTo>
                <a:lnTo>
                  <a:pt x="2009328" y="3871912"/>
                </a:lnTo>
                <a:lnTo>
                  <a:pt x="2005196" y="3867467"/>
                </a:lnTo>
                <a:lnTo>
                  <a:pt x="2001382" y="3863022"/>
                </a:lnTo>
                <a:lnTo>
                  <a:pt x="1996933" y="3858895"/>
                </a:lnTo>
                <a:lnTo>
                  <a:pt x="1992483" y="3855085"/>
                </a:lnTo>
                <a:lnTo>
                  <a:pt x="1988033" y="3851910"/>
                </a:lnTo>
                <a:lnTo>
                  <a:pt x="1983266" y="3848417"/>
                </a:lnTo>
                <a:lnTo>
                  <a:pt x="1978499" y="3845560"/>
                </a:lnTo>
                <a:lnTo>
                  <a:pt x="1973413" y="3842385"/>
                </a:lnTo>
                <a:lnTo>
                  <a:pt x="1968328" y="3839845"/>
                </a:lnTo>
                <a:lnTo>
                  <a:pt x="1962925" y="3837622"/>
                </a:lnTo>
                <a:lnTo>
                  <a:pt x="1957840" y="3835717"/>
                </a:lnTo>
                <a:lnTo>
                  <a:pt x="1952754" y="3834130"/>
                </a:lnTo>
                <a:lnTo>
                  <a:pt x="1947351" y="3832860"/>
                </a:lnTo>
                <a:lnTo>
                  <a:pt x="1941630" y="3831272"/>
                </a:lnTo>
                <a:lnTo>
                  <a:pt x="1936545" y="3830637"/>
                </a:lnTo>
                <a:lnTo>
                  <a:pt x="1930824" y="3829685"/>
                </a:lnTo>
                <a:lnTo>
                  <a:pt x="1925420" y="3829367"/>
                </a:lnTo>
                <a:lnTo>
                  <a:pt x="1919700" y="3829367"/>
                </a:lnTo>
                <a:lnTo>
                  <a:pt x="1914297" y="3829367"/>
                </a:lnTo>
                <a:lnTo>
                  <a:pt x="1908894" y="3829685"/>
                </a:lnTo>
                <a:lnTo>
                  <a:pt x="1903490" y="3830637"/>
                </a:lnTo>
                <a:lnTo>
                  <a:pt x="1897769" y="3831272"/>
                </a:lnTo>
                <a:lnTo>
                  <a:pt x="1892684" y="3832860"/>
                </a:lnTo>
                <a:lnTo>
                  <a:pt x="1886963" y="3834130"/>
                </a:lnTo>
                <a:lnTo>
                  <a:pt x="1881560" y="3835717"/>
                </a:lnTo>
                <a:lnTo>
                  <a:pt x="1876475" y="3837622"/>
                </a:lnTo>
                <a:lnTo>
                  <a:pt x="1871389" y="3839845"/>
                </a:lnTo>
                <a:lnTo>
                  <a:pt x="1866304" y="3842385"/>
                </a:lnTo>
                <a:lnTo>
                  <a:pt x="1861219" y="3845560"/>
                </a:lnTo>
                <a:lnTo>
                  <a:pt x="1856451" y="3848417"/>
                </a:lnTo>
                <a:lnTo>
                  <a:pt x="1852002" y="3851910"/>
                </a:lnTo>
                <a:lnTo>
                  <a:pt x="1846916" y="3855085"/>
                </a:lnTo>
                <a:lnTo>
                  <a:pt x="1842467" y="3858895"/>
                </a:lnTo>
                <a:lnTo>
                  <a:pt x="1838335" y="3863022"/>
                </a:lnTo>
                <a:lnTo>
                  <a:pt x="1271960" y="4428807"/>
                </a:lnTo>
                <a:lnTo>
                  <a:pt x="1267828" y="4432617"/>
                </a:lnTo>
                <a:lnTo>
                  <a:pt x="1263378" y="4436427"/>
                </a:lnTo>
                <a:lnTo>
                  <a:pt x="1258929" y="4440237"/>
                </a:lnTo>
                <a:lnTo>
                  <a:pt x="1254161" y="4443095"/>
                </a:lnTo>
                <a:lnTo>
                  <a:pt x="1249394" y="4446587"/>
                </a:lnTo>
                <a:lnTo>
                  <a:pt x="1244309" y="4449127"/>
                </a:lnTo>
                <a:lnTo>
                  <a:pt x="1239223" y="4451667"/>
                </a:lnTo>
                <a:lnTo>
                  <a:pt x="1234138" y="4453890"/>
                </a:lnTo>
                <a:lnTo>
                  <a:pt x="1228735" y="4455795"/>
                </a:lnTo>
                <a:lnTo>
                  <a:pt x="1223650" y="4457700"/>
                </a:lnTo>
                <a:lnTo>
                  <a:pt x="1218246" y="4458970"/>
                </a:lnTo>
                <a:lnTo>
                  <a:pt x="1212844" y="4460240"/>
                </a:lnTo>
                <a:lnTo>
                  <a:pt x="1207123" y="4461192"/>
                </a:lnTo>
                <a:lnTo>
                  <a:pt x="1202037" y="4461827"/>
                </a:lnTo>
                <a:lnTo>
                  <a:pt x="1196316" y="4462145"/>
                </a:lnTo>
                <a:lnTo>
                  <a:pt x="1190595" y="4462145"/>
                </a:lnTo>
                <a:lnTo>
                  <a:pt x="1185192" y="4462145"/>
                </a:lnTo>
                <a:lnTo>
                  <a:pt x="1179471" y="4461827"/>
                </a:lnTo>
                <a:lnTo>
                  <a:pt x="1174386" y="4461192"/>
                </a:lnTo>
                <a:lnTo>
                  <a:pt x="1168665" y="4460240"/>
                </a:lnTo>
                <a:lnTo>
                  <a:pt x="1163579" y="4458970"/>
                </a:lnTo>
                <a:lnTo>
                  <a:pt x="1157859" y="4457700"/>
                </a:lnTo>
                <a:lnTo>
                  <a:pt x="1152773" y="4455795"/>
                </a:lnTo>
                <a:lnTo>
                  <a:pt x="1147370" y="4453890"/>
                </a:lnTo>
                <a:lnTo>
                  <a:pt x="1142285" y="4451667"/>
                </a:lnTo>
                <a:lnTo>
                  <a:pt x="1136882" y="4449127"/>
                </a:lnTo>
                <a:lnTo>
                  <a:pt x="1132114" y="4446587"/>
                </a:lnTo>
                <a:lnTo>
                  <a:pt x="1127347" y="4443095"/>
                </a:lnTo>
                <a:lnTo>
                  <a:pt x="1122580" y="4440237"/>
                </a:lnTo>
                <a:lnTo>
                  <a:pt x="1117812" y="4436427"/>
                </a:lnTo>
                <a:lnTo>
                  <a:pt x="1113362" y="4432617"/>
                </a:lnTo>
                <a:lnTo>
                  <a:pt x="1109230" y="4428807"/>
                </a:lnTo>
                <a:lnTo>
                  <a:pt x="1105416" y="4424045"/>
                </a:lnTo>
                <a:lnTo>
                  <a:pt x="1101603" y="4419600"/>
                </a:lnTo>
                <a:lnTo>
                  <a:pt x="1097789" y="4415155"/>
                </a:lnTo>
                <a:lnTo>
                  <a:pt x="1094610" y="4410392"/>
                </a:lnTo>
                <a:lnTo>
                  <a:pt x="1091432" y="4405630"/>
                </a:lnTo>
                <a:lnTo>
                  <a:pt x="1088889" y="4400550"/>
                </a:lnTo>
                <a:lnTo>
                  <a:pt x="1086347" y="4395787"/>
                </a:lnTo>
                <a:lnTo>
                  <a:pt x="1084122" y="4390707"/>
                </a:lnTo>
                <a:lnTo>
                  <a:pt x="1082215" y="4385310"/>
                </a:lnTo>
                <a:lnTo>
                  <a:pt x="1080308" y="4379912"/>
                </a:lnTo>
                <a:lnTo>
                  <a:pt x="1078719" y="4374515"/>
                </a:lnTo>
                <a:lnTo>
                  <a:pt x="1077765" y="4369435"/>
                </a:lnTo>
                <a:lnTo>
                  <a:pt x="1076494" y="4363720"/>
                </a:lnTo>
                <a:lnTo>
                  <a:pt x="1076176" y="4358322"/>
                </a:lnTo>
                <a:lnTo>
                  <a:pt x="1075858" y="4352607"/>
                </a:lnTo>
                <a:lnTo>
                  <a:pt x="1075540" y="4347527"/>
                </a:lnTo>
                <a:lnTo>
                  <a:pt x="1075858" y="4341812"/>
                </a:lnTo>
                <a:lnTo>
                  <a:pt x="1076176" y="4336097"/>
                </a:lnTo>
                <a:lnTo>
                  <a:pt x="1076494" y="4330700"/>
                </a:lnTo>
                <a:lnTo>
                  <a:pt x="1077765" y="4325302"/>
                </a:lnTo>
                <a:lnTo>
                  <a:pt x="1078719" y="4319905"/>
                </a:lnTo>
                <a:lnTo>
                  <a:pt x="1080308" y="4314507"/>
                </a:lnTo>
                <a:lnTo>
                  <a:pt x="1082215" y="4309110"/>
                </a:lnTo>
                <a:lnTo>
                  <a:pt x="1084122" y="4303712"/>
                </a:lnTo>
                <a:lnTo>
                  <a:pt x="1086347" y="4298950"/>
                </a:lnTo>
                <a:lnTo>
                  <a:pt x="1088889" y="4293870"/>
                </a:lnTo>
                <a:lnTo>
                  <a:pt x="1091432" y="4288790"/>
                </a:lnTo>
                <a:lnTo>
                  <a:pt x="1094610" y="4284027"/>
                </a:lnTo>
                <a:lnTo>
                  <a:pt x="1097789" y="4279265"/>
                </a:lnTo>
                <a:lnTo>
                  <a:pt x="1101603" y="4274820"/>
                </a:lnTo>
                <a:lnTo>
                  <a:pt x="1105416" y="4270375"/>
                </a:lnTo>
                <a:lnTo>
                  <a:pt x="1109230" y="4265930"/>
                </a:lnTo>
                <a:lnTo>
                  <a:pt x="2363710" y="3013075"/>
                </a:lnTo>
                <a:lnTo>
                  <a:pt x="2367841" y="3008312"/>
                </a:lnTo>
                <a:lnTo>
                  <a:pt x="2371656" y="3003867"/>
                </a:lnTo>
                <a:lnTo>
                  <a:pt x="2375470" y="2999422"/>
                </a:lnTo>
                <a:lnTo>
                  <a:pt x="2378648" y="2994660"/>
                </a:lnTo>
                <a:lnTo>
                  <a:pt x="2381826" y="2989897"/>
                </a:lnTo>
                <a:lnTo>
                  <a:pt x="2384369" y="2985135"/>
                </a:lnTo>
                <a:lnTo>
                  <a:pt x="2386911" y="2979737"/>
                </a:lnTo>
                <a:lnTo>
                  <a:pt x="2389136" y="2974975"/>
                </a:lnTo>
                <a:lnTo>
                  <a:pt x="2391043" y="2969577"/>
                </a:lnTo>
                <a:lnTo>
                  <a:pt x="2392950" y="2964180"/>
                </a:lnTo>
                <a:lnTo>
                  <a:pt x="2394222" y="2958782"/>
                </a:lnTo>
                <a:lnTo>
                  <a:pt x="2395493" y="2953385"/>
                </a:lnTo>
                <a:lnTo>
                  <a:pt x="2396129" y="2947987"/>
                </a:lnTo>
                <a:lnTo>
                  <a:pt x="2397082" y="2942590"/>
                </a:lnTo>
                <a:lnTo>
                  <a:pt x="2397400" y="2936875"/>
                </a:lnTo>
                <a:lnTo>
                  <a:pt x="2397717" y="2931160"/>
                </a:lnTo>
                <a:lnTo>
                  <a:pt x="2397400" y="2926080"/>
                </a:lnTo>
                <a:lnTo>
                  <a:pt x="2397082" y="2920365"/>
                </a:lnTo>
                <a:lnTo>
                  <a:pt x="2396129" y="2914967"/>
                </a:lnTo>
                <a:lnTo>
                  <a:pt x="2395493" y="2909252"/>
                </a:lnTo>
                <a:lnTo>
                  <a:pt x="2394222" y="2904172"/>
                </a:lnTo>
                <a:lnTo>
                  <a:pt x="2392950" y="2898775"/>
                </a:lnTo>
                <a:lnTo>
                  <a:pt x="2391043" y="2893377"/>
                </a:lnTo>
                <a:lnTo>
                  <a:pt x="2389136" y="2887980"/>
                </a:lnTo>
                <a:lnTo>
                  <a:pt x="2386911" y="2882900"/>
                </a:lnTo>
                <a:lnTo>
                  <a:pt x="2384369" y="2878137"/>
                </a:lnTo>
                <a:lnTo>
                  <a:pt x="2381826" y="2873057"/>
                </a:lnTo>
                <a:lnTo>
                  <a:pt x="2378648" y="2868295"/>
                </a:lnTo>
                <a:lnTo>
                  <a:pt x="2375470" y="2863532"/>
                </a:lnTo>
                <a:lnTo>
                  <a:pt x="2371656" y="2859087"/>
                </a:lnTo>
                <a:lnTo>
                  <a:pt x="2367841" y="2854642"/>
                </a:lnTo>
                <a:lnTo>
                  <a:pt x="2363710" y="2850197"/>
                </a:lnTo>
                <a:lnTo>
                  <a:pt x="2359578" y="2846070"/>
                </a:lnTo>
                <a:lnTo>
                  <a:pt x="2355128" y="2842260"/>
                </a:lnTo>
                <a:lnTo>
                  <a:pt x="2350361" y="2838450"/>
                </a:lnTo>
                <a:lnTo>
                  <a:pt x="2345911" y="2835592"/>
                </a:lnTo>
                <a:lnTo>
                  <a:pt x="2341144" y="2832100"/>
                </a:lnTo>
                <a:lnTo>
                  <a:pt x="2336058" y="2829560"/>
                </a:lnTo>
                <a:lnTo>
                  <a:pt x="2330973" y="2827020"/>
                </a:lnTo>
                <a:lnTo>
                  <a:pt x="2325570" y="2824797"/>
                </a:lnTo>
                <a:lnTo>
                  <a:pt x="2320485" y="2822892"/>
                </a:lnTo>
                <a:lnTo>
                  <a:pt x="2315399" y="2820987"/>
                </a:lnTo>
                <a:lnTo>
                  <a:pt x="2309678" y="2820035"/>
                </a:lnTo>
                <a:lnTo>
                  <a:pt x="2304593" y="2818447"/>
                </a:lnTo>
                <a:lnTo>
                  <a:pt x="2298872" y="2817812"/>
                </a:lnTo>
                <a:lnTo>
                  <a:pt x="2293469" y="2816860"/>
                </a:lnTo>
                <a:lnTo>
                  <a:pt x="2288066" y="2816542"/>
                </a:lnTo>
                <a:lnTo>
                  <a:pt x="2282345" y="2816542"/>
                </a:lnTo>
                <a:lnTo>
                  <a:pt x="2276942" y="2816542"/>
                </a:lnTo>
                <a:lnTo>
                  <a:pt x="2271221" y="2816860"/>
                </a:lnTo>
                <a:lnTo>
                  <a:pt x="2266136" y="2817812"/>
                </a:lnTo>
                <a:lnTo>
                  <a:pt x="2260415" y="2818447"/>
                </a:lnTo>
                <a:lnTo>
                  <a:pt x="2254694" y="2820035"/>
                </a:lnTo>
                <a:lnTo>
                  <a:pt x="2249608" y="2820987"/>
                </a:lnTo>
                <a:lnTo>
                  <a:pt x="2244523" y="2822892"/>
                </a:lnTo>
                <a:lnTo>
                  <a:pt x="2239120" y="2824797"/>
                </a:lnTo>
                <a:lnTo>
                  <a:pt x="2234035" y="2827020"/>
                </a:lnTo>
                <a:lnTo>
                  <a:pt x="2228631" y="2829560"/>
                </a:lnTo>
                <a:lnTo>
                  <a:pt x="2223864" y="2832100"/>
                </a:lnTo>
                <a:lnTo>
                  <a:pt x="2219097" y="2835592"/>
                </a:lnTo>
                <a:lnTo>
                  <a:pt x="2214011" y="2838450"/>
                </a:lnTo>
                <a:lnTo>
                  <a:pt x="2209562" y="2842260"/>
                </a:lnTo>
                <a:lnTo>
                  <a:pt x="2205112" y="2846070"/>
                </a:lnTo>
                <a:lnTo>
                  <a:pt x="2200980" y="2850197"/>
                </a:lnTo>
                <a:lnTo>
                  <a:pt x="1039308" y="4010660"/>
                </a:lnTo>
                <a:lnTo>
                  <a:pt x="1034858" y="4014787"/>
                </a:lnTo>
                <a:lnTo>
                  <a:pt x="1030408" y="4018280"/>
                </a:lnTo>
                <a:lnTo>
                  <a:pt x="1025959" y="4022090"/>
                </a:lnTo>
                <a:lnTo>
                  <a:pt x="1020873" y="4025582"/>
                </a:lnTo>
                <a:lnTo>
                  <a:pt x="1016106" y="4028440"/>
                </a:lnTo>
                <a:lnTo>
                  <a:pt x="1011338" y="4030980"/>
                </a:lnTo>
                <a:lnTo>
                  <a:pt x="1005935" y="4033520"/>
                </a:lnTo>
                <a:lnTo>
                  <a:pt x="1001168" y="4035742"/>
                </a:lnTo>
                <a:lnTo>
                  <a:pt x="996083" y="4037647"/>
                </a:lnTo>
                <a:lnTo>
                  <a:pt x="990362" y="4039552"/>
                </a:lnTo>
                <a:lnTo>
                  <a:pt x="985276" y="4041140"/>
                </a:lnTo>
                <a:lnTo>
                  <a:pt x="979555" y="4042092"/>
                </a:lnTo>
                <a:lnTo>
                  <a:pt x="974470" y="4043045"/>
                </a:lnTo>
                <a:lnTo>
                  <a:pt x="968749" y="4043680"/>
                </a:lnTo>
                <a:lnTo>
                  <a:pt x="963028" y="4043997"/>
                </a:lnTo>
                <a:lnTo>
                  <a:pt x="957625" y="4043997"/>
                </a:lnTo>
                <a:lnTo>
                  <a:pt x="952222" y="4043997"/>
                </a:lnTo>
                <a:lnTo>
                  <a:pt x="946819" y="4043680"/>
                </a:lnTo>
                <a:lnTo>
                  <a:pt x="941098" y="4043045"/>
                </a:lnTo>
                <a:lnTo>
                  <a:pt x="935377" y="4042092"/>
                </a:lnTo>
                <a:lnTo>
                  <a:pt x="930291" y="4041140"/>
                </a:lnTo>
                <a:lnTo>
                  <a:pt x="925206" y="4039552"/>
                </a:lnTo>
                <a:lnTo>
                  <a:pt x="919485" y="4037647"/>
                </a:lnTo>
                <a:lnTo>
                  <a:pt x="914400" y="4035742"/>
                </a:lnTo>
                <a:lnTo>
                  <a:pt x="908997" y="4033520"/>
                </a:lnTo>
                <a:lnTo>
                  <a:pt x="904230" y="4030980"/>
                </a:lnTo>
                <a:lnTo>
                  <a:pt x="899462" y="4028440"/>
                </a:lnTo>
                <a:lnTo>
                  <a:pt x="894377" y="4025582"/>
                </a:lnTo>
                <a:lnTo>
                  <a:pt x="889609" y="4022090"/>
                </a:lnTo>
                <a:lnTo>
                  <a:pt x="885159" y="4018280"/>
                </a:lnTo>
                <a:lnTo>
                  <a:pt x="880710" y="4014787"/>
                </a:lnTo>
                <a:lnTo>
                  <a:pt x="876260" y="4010660"/>
                </a:lnTo>
                <a:lnTo>
                  <a:pt x="872128" y="4006215"/>
                </a:lnTo>
                <a:lnTo>
                  <a:pt x="868315" y="4002087"/>
                </a:lnTo>
                <a:lnTo>
                  <a:pt x="864501" y="3997007"/>
                </a:lnTo>
                <a:lnTo>
                  <a:pt x="861640" y="3992562"/>
                </a:lnTo>
                <a:lnTo>
                  <a:pt x="858144" y="3987800"/>
                </a:lnTo>
                <a:lnTo>
                  <a:pt x="855601" y="3982720"/>
                </a:lnTo>
                <a:lnTo>
                  <a:pt x="853059" y="3977640"/>
                </a:lnTo>
                <a:lnTo>
                  <a:pt x="850834" y="3972560"/>
                </a:lnTo>
                <a:lnTo>
                  <a:pt x="848927" y="3967162"/>
                </a:lnTo>
                <a:lnTo>
                  <a:pt x="847020" y="3962082"/>
                </a:lnTo>
                <a:lnTo>
                  <a:pt x="846066" y="3956367"/>
                </a:lnTo>
                <a:lnTo>
                  <a:pt x="844477" y="3951287"/>
                </a:lnTo>
                <a:lnTo>
                  <a:pt x="843842" y="3945572"/>
                </a:lnTo>
                <a:lnTo>
                  <a:pt x="842888" y="3940175"/>
                </a:lnTo>
                <a:lnTo>
                  <a:pt x="842570" y="3934777"/>
                </a:lnTo>
                <a:lnTo>
                  <a:pt x="842570" y="3929380"/>
                </a:lnTo>
                <a:lnTo>
                  <a:pt x="842570" y="3923665"/>
                </a:lnTo>
                <a:lnTo>
                  <a:pt x="842888" y="3918267"/>
                </a:lnTo>
                <a:lnTo>
                  <a:pt x="843842" y="3912552"/>
                </a:lnTo>
                <a:lnTo>
                  <a:pt x="844477" y="3907155"/>
                </a:lnTo>
                <a:lnTo>
                  <a:pt x="846066" y="3901757"/>
                </a:lnTo>
                <a:lnTo>
                  <a:pt x="847020" y="3896360"/>
                </a:lnTo>
                <a:lnTo>
                  <a:pt x="848927" y="3891280"/>
                </a:lnTo>
                <a:lnTo>
                  <a:pt x="850834" y="3886200"/>
                </a:lnTo>
                <a:lnTo>
                  <a:pt x="853059" y="3880802"/>
                </a:lnTo>
                <a:lnTo>
                  <a:pt x="855601" y="3875722"/>
                </a:lnTo>
                <a:lnTo>
                  <a:pt x="858144" y="3870642"/>
                </a:lnTo>
                <a:lnTo>
                  <a:pt x="861640" y="3865880"/>
                </a:lnTo>
                <a:lnTo>
                  <a:pt x="864501" y="3861117"/>
                </a:lnTo>
                <a:lnTo>
                  <a:pt x="868315" y="3856672"/>
                </a:lnTo>
                <a:lnTo>
                  <a:pt x="872128" y="3852227"/>
                </a:lnTo>
                <a:lnTo>
                  <a:pt x="876260" y="3847782"/>
                </a:lnTo>
                <a:lnTo>
                  <a:pt x="1469015" y="3255962"/>
                </a:lnTo>
                <a:lnTo>
                  <a:pt x="1473147" y="3251517"/>
                </a:lnTo>
                <a:lnTo>
                  <a:pt x="1476961" y="3247072"/>
                </a:lnTo>
                <a:lnTo>
                  <a:pt x="1480139" y="3242627"/>
                </a:lnTo>
                <a:lnTo>
                  <a:pt x="1483635" y="3237547"/>
                </a:lnTo>
                <a:lnTo>
                  <a:pt x="1486496" y="3232785"/>
                </a:lnTo>
                <a:lnTo>
                  <a:pt x="1489674" y="3228022"/>
                </a:lnTo>
                <a:lnTo>
                  <a:pt x="1491899" y="3223260"/>
                </a:lnTo>
                <a:lnTo>
                  <a:pt x="1494124" y="3217862"/>
                </a:lnTo>
                <a:lnTo>
                  <a:pt x="1496349" y="3212782"/>
                </a:lnTo>
                <a:lnTo>
                  <a:pt x="1497938" y="3207067"/>
                </a:lnTo>
                <a:lnTo>
                  <a:pt x="1499209" y="3201987"/>
                </a:lnTo>
                <a:lnTo>
                  <a:pt x="1500481" y="3196590"/>
                </a:lnTo>
                <a:lnTo>
                  <a:pt x="1501434" y="3191192"/>
                </a:lnTo>
                <a:lnTo>
                  <a:pt x="1502387" y="3185477"/>
                </a:lnTo>
                <a:lnTo>
                  <a:pt x="1502705" y="3179762"/>
                </a:lnTo>
                <a:lnTo>
                  <a:pt x="1502705" y="3174682"/>
                </a:lnTo>
                <a:lnTo>
                  <a:pt x="1502705" y="3168967"/>
                </a:lnTo>
                <a:lnTo>
                  <a:pt x="1502387" y="3163570"/>
                </a:lnTo>
                <a:lnTo>
                  <a:pt x="1501434" y="3157855"/>
                </a:lnTo>
                <a:lnTo>
                  <a:pt x="1500481" y="3152775"/>
                </a:lnTo>
                <a:lnTo>
                  <a:pt x="1499209" y="3147060"/>
                </a:lnTo>
                <a:lnTo>
                  <a:pt x="1497938" y="3141980"/>
                </a:lnTo>
                <a:lnTo>
                  <a:pt x="1496349" y="3136265"/>
                </a:lnTo>
                <a:lnTo>
                  <a:pt x="1494124" y="3131185"/>
                </a:lnTo>
                <a:lnTo>
                  <a:pt x="1491899" y="3126105"/>
                </a:lnTo>
                <a:lnTo>
                  <a:pt x="1489674" y="3121025"/>
                </a:lnTo>
                <a:lnTo>
                  <a:pt x="1486496" y="3116262"/>
                </a:lnTo>
                <a:lnTo>
                  <a:pt x="1483635" y="3111182"/>
                </a:lnTo>
                <a:lnTo>
                  <a:pt x="1480139" y="3106420"/>
                </a:lnTo>
                <a:lnTo>
                  <a:pt x="1476961" y="3101975"/>
                </a:lnTo>
                <a:lnTo>
                  <a:pt x="1473147" y="3097530"/>
                </a:lnTo>
                <a:lnTo>
                  <a:pt x="1469015" y="3093085"/>
                </a:lnTo>
                <a:lnTo>
                  <a:pt x="1465201" y="3089592"/>
                </a:lnTo>
                <a:lnTo>
                  <a:pt x="1461070" y="3086417"/>
                </a:lnTo>
                <a:lnTo>
                  <a:pt x="1453441" y="3080067"/>
                </a:lnTo>
                <a:lnTo>
                  <a:pt x="1444860" y="3074670"/>
                </a:lnTo>
                <a:lnTo>
                  <a:pt x="1436279" y="3070225"/>
                </a:lnTo>
                <a:lnTo>
                  <a:pt x="1427379" y="3066732"/>
                </a:lnTo>
                <a:lnTo>
                  <a:pt x="1417844" y="3063557"/>
                </a:lnTo>
                <a:lnTo>
                  <a:pt x="1408627" y="3061335"/>
                </a:lnTo>
                <a:lnTo>
                  <a:pt x="1398774" y="3060382"/>
                </a:lnTo>
                <a:lnTo>
                  <a:pt x="1389558" y="3059430"/>
                </a:lnTo>
                <a:lnTo>
                  <a:pt x="1380023" y="3059747"/>
                </a:lnTo>
                <a:lnTo>
                  <a:pt x="1370170" y="3060700"/>
                </a:lnTo>
                <a:lnTo>
                  <a:pt x="1360953" y="3062605"/>
                </a:lnTo>
                <a:lnTo>
                  <a:pt x="1351418" y="3065145"/>
                </a:lnTo>
                <a:lnTo>
                  <a:pt x="1342518" y="3068955"/>
                </a:lnTo>
                <a:lnTo>
                  <a:pt x="1333619" y="3073082"/>
                </a:lnTo>
                <a:lnTo>
                  <a:pt x="1325038" y="3077845"/>
                </a:lnTo>
                <a:lnTo>
                  <a:pt x="0" y="441183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3" name="Freeform 8">
            <a:extLst>
              <a:ext uri="{FF2B5EF4-FFF2-40B4-BE49-F238E27FC236}">
                <a16:creationId xmlns="" xmlns:a16="http://schemas.microsoft.com/office/drawing/2014/main" id="{8567AC05-2073-4043-AE06-137E7D2D5B58}"/>
              </a:ext>
            </a:extLst>
          </p:cNvPr>
          <p:cNvSpPr>
            <a:spLocks/>
          </p:cNvSpPr>
          <p:nvPr userDrawn="1"/>
        </p:nvSpPr>
        <p:spPr bwMode="auto">
          <a:xfrm>
            <a:off x="7866319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Freeform 10">
            <a:extLst>
              <a:ext uri="{FF2B5EF4-FFF2-40B4-BE49-F238E27FC236}">
                <a16:creationId xmlns="" xmlns:a16="http://schemas.microsoft.com/office/drawing/2014/main" id="{BCF15FDB-FCD3-401D-8A01-B320AA8816E1}"/>
              </a:ext>
            </a:extLst>
          </p:cNvPr>
          <p:cNvSpPr>
            <a:spLocks/>
          </p:cNvSpPr>
          <p:nvPr userDrawn="1"/>
        </p:nvSpPr>
        <p:spPr bwMode="auto">
          <a:xfrm>
            <a:off x="932834" y="6108700"/>
            <a:ext cx="916943" cy="749300"/>
          </a:xfrm>
          <a:custGeom>
            <a:avLst/>
            <a:gdLst>
              <a:gd name="T0" fmla="*/ 2781 w 2886"/>
              <a:gd name="T1" fmla="*/ 104 h 2358"/>
              <a:gd name="T2" fmla="*/ 2754 w 2886"/>
              <a:gd name="T3" fmla="*/ 80 h 2358"/>
              <a:gd name="T4" fmla="*/ 2725 w 2886"/>
              <a:gd name="T5" fmla="*/ 59 h 2358"/>
              <a:gd name="T6" fmla="*/ 2694 w 2886"/>
              <a:gd name="T7" fmla="*/ 41 h 2358"/>
              <a:gd name="T8" fmla="*/ 2662 w 2886"/>
              <a:gd name="T9" fmla="*/ 26 h 2358"/>
              <a:gd name="T10" fmla="*/ 2630 w 2886"/>
              <a:gd name="T11" fmla="*/ 14 h 2358"/>
              <a:gd name="T12" fmla="*/ 2596 w 2886"/>
              <a:gd name="T13" fmla="*/ 6 h 2358"/>
              <a:gd name="T14" fmla="*/ 2562 w 2886"/>
              <a:gd name="T15" fmla="*/ 1 h 2358"/>
              <a:gd name="T16" fmla="*/ 2527 w 2886"/>
              <a:gd name="T17" fmla="*/ 0 h 2358"/>
              <a:gd name="T18" fmla="*/ 2493 w 2886"/>
              <a:gd name="T19" fmla="*/ 1 h 2358"/>
              <a:gd name="T20" fmla="*/ 2459 w 2886"/>
              <a:gd name="T21" fmla="*/ 6 h 2358"/>
              <a:gd name="T22" fmla="*/ 2425 w 2886"/>
              <a:gd name="T23" fmla="*/ 14 h 2358"/>
              <a:gd name="T24" fmla="*/ 2392 w 2886"/>
              <a:gd name="T25" fmla="*/ 26 h 2358"/>
              <a:gd name="T26" fmla="*/ 2361 w 2886"/>
              <a:gd name="T27" fmla="*/ 41 h 2358"/>
              <a:gd name="T28" fmla="*/ 2330 w 2886"/>
              <a:gd name="T29" fmla="*/ 59 h 2358"/>
              <a:gd name="T30" fmla="*/ 2301 w 2886"/>
              <a:gd name="T31" fmla="*/ 80 h 2358"/>
              <a:gd name="T32" fmla="*/ 2274 w 2886"/>
              <a:gd name="T33" fmla="*/ 104 h 2358"/>
              <a:gd name="T34" fmla="*/ 1035 w 2886"/>
              <a:gd name="T35" fmla="*/ 2358 h 2358"/>
              <a:gd name="T36" fmla="*/ 2781 w 2886"/>
              <a:gd name="T37" fmla="*/ 612 h 2358"/>
              <a:gd name="T38" fmla="*/ 2806 w 2886"/>
              <a:gd name="T39" fmla="*/ 583 h 2358"/>
              <a:gd name="T40" fmla="*/ 2827 w 2886"/>
              <a:gd name="T41" fmla="*/ 555 h 2358"/>
              <a:gd name="T42" fmla="*/ 2844 w 2886"/>
              <a:gd name="T43" fmla="*/ 525 h 2358"/>
              <a:gd name="T44" fmla="*/ 2860 w 2886"/>
              <a:gd name="T45" fmla="*/ 493 h 2358"/>
              <a:gd name="T46" fmla="*/ 2871 w 2886"/>
              <a:gd name="T47" fmla="*/ 460 h 2358"/>
              <a:gd name="T48" fmla="*/ 2880 w 2886"/>
              <a:gd name="T49" fmla="*/ 426 h 2358"/>
              <a:gd name="T50" fmla="*/ 2884 w 2886"/>
              <a:gd name="T51" fmla="*/ 392 h 2358"/>
              <a:gd name="T52" fmla="*/ 2886 w 2886"/>
              <a:gd name="T53" fmla="*/ 358 h 2358"/>
              <a:gd name="T54" fmla="*/ 2884 w 2886"/>
              <a:gd name="T55" fmla="*/ 324 h 2358"/>
              <a:gd name="T56" fmla="*/ 2880 w 2886"/>
              <a:gd name="T57" fmla="*/ 290 h 2358"/>
              <a:gd name="T58" fmla="*/ 2871 w 2886"/>
              <a:gd name="T59" fmla="*/ 256 h 2358"/>
              <a:gd name="T60" fmla="*/ 2860 w 2886"/>
              <a:gd name="T61" fmla="*/ 223 h 2358"/>
              <a:gd name="T62" fmla="*/ 2844 w 2886"/>
              <a:gd name="T63" fmla="*/ 191 h 2358"/>
              <a:gd name="T64" fmla="*/ 2827 w 2886"/>
              <a:gd name="T65" fmla="*/ 161 h 2358"/>
              <a:gd name="T66" fmla="*/ 2806 w 2886"/>
              <a:gd name="T67" fmla="*/ 131 h 2358"/>
              <a:gd name="T68" fmla="*/ 2781 w 2886"/>
              <a:gd name="T69" fmla="*/ 104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86" h="2358">
                <a:moveTo>
                  <a:pt x="2781" y="104"/>
                </a:moveTo>
                <a:lnTo>
                  <a:pt x="2781" y="104"/>
                </a:lnTo>
                <a:lnTo>
                  <a:pt x="2767" y="92"/>
                </a:lnTo>
                <a:lnTo>
                  <a:pt x="2754" y="80"/>
                </a:lnTo>
                <a:lnTo>
                  <a:pt x="2739" y="69"/>
                </a:lnTo>
                <a:lnTo>
                  <a:pt x="2725" y="59"/>
                </a:lnTo>
                <a:lnTo>
                  <a:pt x="2709" y="49"/>
                </a:lnTo>
                <a:lnTo>
                  <a:pt x="2694" y="41"/>
                </a:lnTo>
                <a:lnTo>
                  <a:pt x="2678" y="33"/>
                </a:lnTo>
                <a:lnTo>
                  <a:pt x="2662" y="26"/>
                </a:lnTo>
                <a:lnTo>
                  <a:pt x="2646" y="20"/>
                </a:lnTo>
                <a:lnTo>
                  <a:pt x="2630" y="14"/>
                </a:lnTo>
                <a:lnTo>
                  <a:pt x="2613" y="9"/>
                </a:lnTo>
                <a:lnTo>
                  <a:pt x="2596" y="6"/>
                </a:lnTo>
                <a:lnTo>
                  <a:pt x="2579" y="4"/>
                </a:lnTo>
                <a:lnTo>
                  <a:pt x="2562" y="1"/>
                </a:lnTo>
                <a:lnTo>
                  <a:pt x="2545" y="0"/>
                </a:lnTo>
                <a:lnTo>
                  <a:pt x="2527" y="0"/>
                </a:lnTo>
                <a:lnTo>
                  <a:pt x="2510" y="0"/>
                </a:lnTo>
                <a:lnTo>
                  <a:pt x="2493" y="1"/>
                </a:lnTo>
                <a:lnTo>
                  <a:pt x="2476" y="4"/>
                </a:lnTo>
                <a:lnTo>
                  <a:pt x="2459" y="6"/>
                </a:lnTo>
                <a:lnTo>
                  <a:pt x="2442" y="9"/>
                </a:lnTo>
                <a:lnTo>
                  <a:pt x="2425" y="14"/>
                </a:lnTo>
                <a:lnTo>
                  <a:pt x="2409" y="20"/>
                </a:lnTo>
                <a:lnTo>
                  <a:pt x="2392" y="26"/>
                </a:lnTo>
                <a:lnTo>
                  <a:pt x="2376" y="33"/>
                </a:lnTo>
                <a:lnTo>
                  <a:pt x="2361" y="41"/>
                </a:lnTo>
                <a:lnTo>
                  <a:pt x="2346" y="49"/>
                </a:lnTo>
                <a:lnTo>
                  <a:pt x="2330" y="59"/>
                </a:lnTo>
                <a:lnTo>
                  <a:pt x="2315" y="69"/>
                </a:lnTo>
                <a:lnTo>
                  <a:pt x="2301" y="80"/>
                </a:lnTo>
                <a:lnTo>
                  <a:pt x="2287" y="92"/>
                </a:lnTo>
                <a:lnTo>
                  <a:pt x="2274" y="104"/>
                </a:lnTo>
                <a:lnTo>
                  <a:pt x="0" y="2358"/>
                </a:lnTo>
                <a:lnTo>
                  <a:pt x="1035" y="2358"/>
                </a:lnTo>
                <a:lnTo>
                  <a:pt x="2781" y="612"/>
                </a:lnTo>
                <a:lnTo>
                  <a:pt x="2781" y="612"/>
                </a:lnTo>
                <a:lnTo>
                  <a:pt x="2794" y="597"/>
                </a:lnTo>
                <a:lnTo>
                  <a:pt x="2806" y="583"/>
                </a:lnTo>
                <a:lnTo>
                  <a:pt x="2816" y="569"/>
                </a:lnTo>
                <a:lnTo>
                  <a:pt x="2827" y="555"/>
                </a:lnTo>
                <a:lnTo>
                  <a:pt x="2836" y="540"/>
                </a:lnTo>
                <a:lnTo>
                  <a:pt x="2844" y="525"/>
                </a:lnTo>
                <a:lnTo>
                  <a:pt x="2853" y="508"/>
                </a:lnTo>
                <a:lnTo>
                  <a:pt x="2860" y="493"/>
                </a:lnTo>
                <a:lnTo>
                  <a:pt x="2866" y="477"/>
                </a:lnTo>
                <a:lnTo>
                  <a:pt x="2871" y="460"/>
                </a:lnTo>
                <a:lnTo>
                  <a:pt x="2875" y="442"/>
                </a:lnTo>
                <a:lnTo>
                  <a:pt x="2880" y="426"/>
                </a:lnTo>
                <a:lnTo>
                  <a:pt x="2882" y="410"/>
                </a:lnTo>
                <a:lnTo>
                  <a:pt x="2884" y="392"/>
                </a:lnTo>
                <a:lnTo>
                  <a:pt x="2886" y="374"/>
                </a:lnTo>
                <a:lnTo>
                  <a:pt x="2886" y="358"/>
                </a:lnTo>
                <a:lnTo>
                  <a:pt x="2886" y="340"/>
                </a:lnTo>
                <a:lnTo>
                  <a:pt x="2884" y="324"/>
                </a:lnTo>
                <a:lnTo>
                  <a:pt x="2882" y="306"/>
                </a:lnTo>
                <a:lnTo>
                  <a:pt x="2880" y="290"/>
                </a:lnTo>
                <a:lnTo>
                  <a:pt x="2875" y="272"/>
                </a:lnTo>
                <a:lnTo>
                  <a:pt x="2871" y="256"/>
                </a:lnTo>
                <a:lnTo>
                  <a:pt x="2866" y="239"/>
                </a:lnTo>
                <a:lnTo>
                  <a:pt x="2860" y="223"/>
                </a:lnTo>
                <a:lnTo>
                  <a:pt x="2853" y="207"/>
                </a:lnTo>
                <a:lnTo>
                  <a:pt x="2844" y="191"/>
                </a:lnTo>
                <a:lnTo>
                  <a:pt x="2836" y="176"/>
                </a:lnTo>
                <a:lnTo>
                  <a:pt x="2827" y="161"/>
                </a:lnTo>
                <a:lnTo>
                  <a:pt x="2816" y="146"/>
                </a:lnTo>
                <a:lnTo>
                  <a:pt x="2806" y="131"/>
                </a:lnTo>
                <a:lnTo>
                  <a:pt x="2794" y="117"/>
                </a:lnTo>
                <a:lnTo>
                  <a:pt x="2781" y="104"/>
                </a:lnTo>
                <a:lnTo>
                  <a:pt x="2781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6870283" y="6356351"/>
            <a:ext cx="205740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3019518" y="2132856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3019518" y="4612532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2" name="Freeform 6">
            <a:extLst>
              <a:ext uri="{FF2B5EF4-FFF2-40B4-BE49-F238E27FC236}">
                <a16:creationId xmlns="" xmlns:a16="http://schemas.microsoft.com/office/drawing/2014/main" id="{8961792B-500F-4FBC-A9B8-D5B7E6C0EE09}"/>
              </a:ext>
            </a:extLst>
          </p:cNvPr>
          <p:cNvSpPr>
            <a:spLocks/>
          </p:cNvSpPr>
          <p:nvPr userDrawn="1"/>
        </p:nvSpPr>
        <p:spPr bwMode="auto">
          <a:xfrm>
            <a:off x="0" y="6402388"/>
            <a:ext cx="618182" cy="455613"/>
          </a:xfrm>
          <a:custGeom>
            <a:avLst/>
            <a:gdLst>
              <a:gd name="T0" fmla="*/ 0 w 1944"/>
              <a:gd name="T1" fmla="*/ 1437 h 1437"/>
              <a:gd name="T2" fmla="*/ 1839 w 1944"/>
              <a:gd name="T3" fmla="*/ 612 h 1437"/>
              <a:gd name="T4" fmla="*/ 1852 w 1944"/>
              <a:gd name="T5" fmla="*/ 599 h 1437"/>
              <a:gd name="T6" fmla="*/ 1875 w 1944"/>
              <a:gd name="T7" fmla="*/ 571 h 1437"/>
              <a:gd name="T8" fmla="*/ 1894 w 1944"/>
              <a:gd name="T9" fmla="*/ 541 h 1437"/>
              <a:gd name="T10" fmla="*/ 1910 w 1944"/>
              <a:gd name="T11" fmla="*/ 510 h 1437"/>
              <a:gd name="T12" fmla="*/ 1924 w 1944"/>
              <a:gd name="T13" fmla="*/ 477 h 1437"/>
              <a:gd name="T14" fmla="*/ 1934 w 1944"/>
              <a:gd name="T15" fmla="*/ 444 h 1437"/>
              <a:gd name="T16" fmla="*/ 1941 w 1944"/>
              <a:gd name="T17" fmla="*/ 410 h 1437"/>
              <a:gd name="T18" fmla="*/ 1943 w 1944"/>
              <a:gd name="T19" fmla="*/ 376 h 1437"/>
              <a:gd name="T20" fmla="*/ 1943 w 1944"/>
              <a:gd name="T21" fmla="*/ 342 h 1437"/>
              <a:gd name="T22" fmla="*/ 1941 w 1944"/>
              <a:gd name="T23" fmla="*/ 308 h 1437"/>
              <a:gd name="T24" fmla="*/ 1934 w 1944"/>
              <a:gd name="T25" fmla="*/ 274 h 1437"/>
              <a:gd name="T26" fmla="*/ 1924 w 1944"/>
              <a:gd name="T27" fmla="*/ 241 h 1437"/>
              <a:gd name="T28" fmla="*/ 1910 w 1944"/>
              <a:gd name="T29" fmla="*/ 208 h 1437"/>
              <a:gd name="T30" fmla="*/ 1894 w 1944"/>
              <a:gd name="T31" fmla="*/ 176 h 1437"/>
              <a:gd name="T32" fmla="*/ 1875 w 1944"/>
              <a:gd name="T33" fmla="*/ 147 h 1437"/>
              <a:gd name="T34" fmla="*/ 1852 w 1944"/>
              <a:gd name="T35" fmla="*/ 119 h 1437"/>
              <a:gd name="T36" fmla="*/ 1839 w 1944"/>
              <a:gd name="T37" fmla="*/ 106 h 1437"/>
              <a:gd name="T38" fmla="*/ 1812 w 1944"/>
              <a:gd name="T39" fmla="*/ 81 h 1437"/>
              <a:gd name="T40" fmla="*/ 1782 w 1944"/>
              <a:gd name="T41" fmla="*/ 60 h 1437"/>
              <a:gd name="T42" fmla="*/ 1752 w 1944"/>
              <a:gd name="T43" fmla="*/ 41 h 1437"/>
              <a:gd name="T44" fmla="*/ 1720 w 1944"/>
              <a:gd name="T45" fmla="*/ 27 h 1437"/>
              <a:gd name="T46" fmla="*/ 1687 w 1944"/>
              <a:gd name="T47" fmla="*/ 16 h 1437"/>
              <a:gd name="T48" fmla="*/ 1654 w 1944"/>
              <a:gd name="T49" fmla="*/ 7 h 1437"/>
              <a:gd name="T50" fmla="*/ 1620 w 1944"/>
              <a:gd name="T51" fmla="*/ 3 h 1437"/>
              <a:gd name="T52" fmla="*/ 1585 w 1944"/>
              <a:gd name="T53" fmla="*/ 0 h 1437"/>
              <a:gd name="T54" fmla="*/ 1551 w 1944"/>
              <a:gd name="T55" fmla="*/ 3 h 1437"/>
              <a:gd name="T56" fmla="*/ 1517 w 1944"/>
              <a:gd name="T57" fmla="*/ 7 h 1437"/>
              <a:gd name="T58" fmla="*/ 1484 w 1944"/>
              <a:gd name="T59" fmla="*/ 16 h 1437"/>
              <a:gd name="T60" fmla="*/ 1451 w 1944"/>
              <a:gd name="T61" fmla="*/ 27 h 1437"/>
              <a:gd name="T62" fmla="*/ 1420 w 1944"/>
              <a:gd name="T63" fmla="*/ 41 h 1437"/>
              <a:gd name="T64" fmla="*/ 1389 w 1944"/>
              <a:gd name="T65" fmla="*/ 60 h 1437"/>
              <a:gd name="T66" fmla="*/ 1360 w 1944"/>
              <a:gd name="T67" fmla="*/ 81 h 1437"/>
              <a:gd name="T68" fmla="*/ 1333 w 1944"/>
              <a:gd name="T69" fmla="*/ 106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44" h="1437">
                <a:moveTo>
                  <a:pt x="1333" y="106"/>
                </a:moveTo>
                <a:lnTo>
                  <a:pt x="0" y="1437"/>
                </a:lnTo>
                <a:lnTo>
                  <a:pt x="1013" y="1437"/>
                </a:lnTo>
                <a:lnTo>
                  <a:pt x="1839" y="612"/>
                </a:lnTo>
                <a:lnTo>
                  <a:pt x="1839" y="612"/>
                </a:lnTo>
                <a:lnTo>
                  <a:pt x="1852" y="599"/>
                </a:lnTo>
                <a:lnTo>
                  <a:pt x="1863" y="585"/>
                </a:lnTo>
                <a:lnTo>
                  <a:pt x="1875" y="571"/>
                </a:lnTo>
                <a:lnTo>
                  <a:pt x="1884" y="556"/>
                </a:lnTo>
                <a:lnTo>
                  <a:pt x="1894" y="541"/>
                </a:lnTo>
                <a:lnTo>
                  <a:pt x="1903" y="525"/>
                </a:lnTo>
                <a:lnTo>
                  <a:pt x="1910" y="510"/>
                </a:lnTo>
                <a:lnTo>
                  <a:pt x="1917" y="493"/>
                </a:lnTo>
                <a:lnTo>
                  <a:pt x="1924" y="477"/>
                </a:lnTo>
                <a:lnTo>
                  <a:pt x="1929" y="460"/>
                </a:lnTo>
                <a:lnTo>
                  <a:pt x="1934" y="444"/>
                </a:lnTo>
                <a:lnTo>
                  <a:pt x="1937" y="428"/>
                </a:lnTo>
                <a:lnTo>
                  <a:pt x="1941" y="410"/>
                </a:lnTo>
                <a:lnTo>
                  <a:pt x="1942" y="394"/>
                </a:lnTo>
                <a:lnTo>
                  <a:pt x="1943" y="376"/>
                </a:lnTo>
                <a:lnTo>
                  <a:pt x="1944" y="360"/>
                </a:lnTo>
                <a:lnTo>
                  <a:pt x="1943" y="342"/>
                </a:lnTo>
                <a:lnTo>
                  <a:pt x="1942" y="324"/>
                </a:lnTo>
                <a:lnTo>
                  <a:pt x="1941" y="308"/>
                </a:lnTo>
                <a:lnTo>
                  <a:pt x="1937" y="290"/>
                </a:lnTo>
                <a:lnTo>
                  <a:pt x="1934" y="274"/>
                </a:lnTo>
                <a:lnTo>
                  <a:pt x="1929" y="257"/>
                </a:lnTo>
                <a:lnTo>
                  <a:pt x="1924" y="241"/>
                </a:lnTo>
                <a:lnTo>
                  <a:pt x="1917" y="225"/>
                </a:lnTo>
                <a:lnTo>
                  <a:pt x="1910" y="208"/>
                </a:lnTo>
                <a:lnTo>
                  <a:pt x="1903" y="193"/>
                </a:lnTo>
                <a:lnTo>
                  <a:pt x="1894" y="176"/>
                </a:lnTo>
                <a:lnTo>
                  <a:pt x="1884" y="162"/>
                </a:lnTo>
                <a:lnTo>
                  <a:pt x="1875" y="147"/>
                </a:lnTo>
                <a:lnTo>
                  <a:pt x="1863" y="133"/>
                </a:lnTo>
                <a:lnTo>
                  <a:pt x="1852" y="119"/>
                </a:lnTo>
                <a:lnTo>
                  <a:pt x="1839" y="106"/>
                </a:lnTo>
                <a:lnTo>
                  <a:pt x="1839" y="106"/>
                </a:lnTo>
                <a:lnTo>
                  <a:pt x="1826" y="93"/>
                </a:lnTo>
                <a:lnTo>
                  <a:pt x="1812" y="81"/>
                </a:lnTo>
                <a:lnTo>
                  <a:pt x="1798" y="70"/>
                </a:lnTo>
                <a:lnTo>
                  <a:pt x="1782" y="60"/>
                </a:lnTo>
                <a:lnTo>
                  <a:pt x="1768" y="51"/>
                </a:lnTo>
                <a:lnTo>
                  <a:pt x="1752" y="41"/>
                </a:lnTo>
                <a:lnTo>
                  <a:pt x="1737" y="34"/>
                </a:lnTo>
                <a:lnTo>
                  <a:pt x="1720" y="27"/>
                </a:lnTo>
                <a:lnTo>
                  <a:pt x="1704" y="20"/>
                </a:lnTo>
                <a:lnTo>
                  <a:pt x="1687" y="16"/>
                </a:lnTo>
                <a:lnTo>
                  <a:pt x="1671" y="11"/>
                </a:lnTo>
                <a:lnTo>
                  <a:pt x="1654" y="7"/>
                </a:lnTo>
                <a:lnTo>
                  <a:pt x="1637" y="4"/>
                </a:lnTo>
                <a:lnTo>
                  <a:pt x="1620" y="3"/>
                </a:lnTo>
                <a:lnTo>
                  <a:pt x="1603" y="2"/>
                </a:lnTo>
                <a:lnTo>
                  <a:pt x="1585" y="0"/>
                </a:lnTo>
                <a:lnTo>
                  <a:pt x="1569" y="2"/>
                </a:lnTo>
                <a:lnTo>
                  <a:pt x="1551" y="3"/>
                </a:lnTo>
                <a:lnTo>
                  <a:pt x="1535" y="4"/>
                </a:lnTo>
                <a:lnTo>
                  <a:pt x="1517" y="7"/>
                </a:lnTo>
                <a:lnTo>
                  <a:pt x="1501" y="11"/>
                </a:lnTo>
                <a:lnTo>
                  <a:pt x="1484" y="16"/>
                </a:lnTo>
                <a:lnTo>
                  <a:pt x="1468" y="20"/>
                </a:lnTo>
                <a:lnTo>
                  <a:pt x="1451" y="27"/>
                </a:lnTo>
                <a:lnTo>
                  <a:pt x="1435" y="34"/>
                </a:lnTo>
                <a:lnTo>
                  <a:pt x="1420" y="41"/>
                </a:lnTo>
                <a:lnTo>
                  <a:pt x="1403" y="51"/>
                </a:lnTo>
                <a:lnTo>
                  <a:pt x="1389" y="60"/>
                </a:lnTo>
                <a:lnTo>
                  <a:pt x="1374" y="70"/>
                </a:lnTo>
                <a:lnTo>
                  <a:pt x="1360" y="81"/>
                </a:lnTo>
                <a:lnTo>
                  <a:pt x="1346" y="93"/>
                </a:lnTo>
                <a:lnTo>
                  <a:pt x="1333" y="106"/>
                </a:lnTo>
                <a:lnTo>
                  <a:pt x="1333" y="10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3" name="Freeform 11">
            <a:extLst>
              <a:ext uri="{FF2B5EF4-FFF2-40B4-BE49-F238E27FC236}">
                <a16:creationId xmlns="" xmlns:a16="http://schemas.microsoft.com/office/drawing/2014/main" id="{96D2D2A0-AB64-47E7-9400-016836EEC22B}"/>
              </a:ext>
            </a:extLst>
          </p:cNvPr>
          <p:cNvSpPr>
            <a:spLocks/>
          </p:cNvSpPr>
          <p:nvPr userDrawn="1"/>
        </p:nvSpPr>
        <p:spPr bwMode="auto">
          <a:xfrm>
            <a:off x="0" y="2381551"/>
            <a:ext cx="1101285" cy="1266825"/>
          </a:xfrm>
          <a:custGeom>
            <a:avLst/>
            <a:gdLst>
              <a:gd name="T0" fmla="*/ 3357 w 3464"/>
              <a:gd name="T1" fmla="*/ 106 h 3991"/>
              <a:gd name="T2" fmla="*/ 3330 w 3464"/>
              <a:gd name="T3" fmla="*/ 81 h 3991"/>
              <a:gd name="T4" fmla="*/ 3301 w 3464"/>
              <a:gd name="T5" fmla="*/ 60 h 3991"/>
              <a:gd name="T6" fmla="*/ 3269 w 3464"/>
              <a:gd name="T7" fmla="*/ 41 h 3991"/>
              <a:gd name="T8" fmla="*/ 3238 w 3464"/>
              <a:gd name="T9" fmla="*/ 26 h 3991"/>
              <a:gd name="T10" fmla="*/ 3204 w 3464"/>
              <a:gd name="T11" fmla="*/ 14 h 3991"/>
              <a:gd name="T12" fmla="*/ 3170 w 3464"/>
              <a:gd name="T13" fmla="*/ 6 h 3991"/>
              <a:gd name="T14" fmla="*/ 3136 w 3464"/>
              <a:gd name="T15" fmla="*/ 1 h 3991"/>
              <a:gd name="T16" fmla="*/ 3100 w 3464"/>
              <a:gd name="T17" fmla="*/ 0 h 3991"/>
              <a:gd name="T18" fmla="*/ 3066 w 3464"/>
              <a:gd name="T19" fmla="*/ 1 h 3991"/>
              <a:gd name="T20" fmla="*/ 3031 w 3464"/>
              <a:gd name="T21" fmla="*/ 6 h 3991"/>
              <a:gd name="T22" fmla="*/ 2997 w 3464"/>
              <a:gd name="T23" fmla="*/ 14 h 3991"/>
              <a:gd name="T24" fmla="*/ 2964 w 3464"/>
              <a:gd name="T25" fmla="*/ 26 h 3991"/>
              <a:gd name="T26" fmla="*/ 2931 w 3464"/>
              <a:gd name="T27" fmla="*/ 41 h 3991"/>
              <a:gd name="T28" fmla="*/ 2901 w 3464"/>
              <a:gd name="T29" fmla="*/ 60 h 3991"/>
              <a:gd name="T30" fmla="*/ 2871 w 3464"/>
              <a:gd name="T31" fmla="*/ 81 h 3991"/>
              <a:gd name="T32" fmla="*/ 2843 w 3464"/>
              <a:gd name="T33" fmla="*/ 106 h 3991"/>
              <a:gd name="T34" fmla="*/ 0 w 3464"/>
              <a:gd name="T35" fmla="*/ 3991 h 3991"/>
              <a:gd name="T36" fmla="*/ 3357 w 3464"/>
              <a:gd name="T37" fmla="*/ 620 h 3991"/>
              <a:gd name="T38" fmla="*/ 3382 w 3464"/>
              <a:gd name="T39" fmla="*/ 593 h 3991"/>
              <a:gd name="T40" fmla="*/ 3404 w 3464"/>
              <a:gd name="T41" fmla="*/ 563 h 3991"/>
              <a:gd name="T42" fmla="*/ 3422 w 3464"/>
              <a:gd name="T43" fmla="*/ 532 h 3991"/>
              <a:gd name="T44" fmla="*/ 3437 w 3464"/>
              <a:gd name="T45" fmla="*/ 500 h 3991"/>
              <a:gd name="T46" fmla="*/ 3449 w 3464"/>
              <a:gd name="T47" fmla="*/ 466 h 3991"/>
              <a:gd name="T48" fmla="*/ 3457 w 3464"/>
              <a:gd name="T49" fmla="*/ 432 h 3991"/>
              <a:gd name="T50" fmla="*/ 3462 w 3464"/>
              <a:gd name="T51" fmla="*/ 398 h 3991"/>
              <a:gd name="T52" fmla="*/ 3464 w 3464"/>
              <a:gd name="T53" fmla="*/ 363 h 3991"/>
              <a:gd name="T54" fmla="*/ 3462 w 3464"/>
              <a:gd name="T55" fmla="*/ 329 h 3991"/>
              <a:gd name="T56" fmla="*/ 3457 w 3464"/>
              <a:gd name="T57" fmla="*/ 293 h 3991"/>
              <a:gd name="T58" fmla="*/ 3449 w 3464"/>
              <a:gd name="T59" fmla="*/ 259 h 3991"/>
              <a:gd name="T60" fmla="*/ 3437 w 3464"/>
              <a:gd name="T61" fmla="*/ 226 h 3991"/>
              <a:gd name="T62" fmla="*/ 3422 w 3464"/>
              <a:gd name="T63" fmla="*/ 194 h 3991"/>
              <a:gd name="T64" fmla="*/ 3404 w 3464"/>
              <a:gd name="T65" fmla="*/ 163 h 3991"/>
              <a:gd name="T66" fmla="*/ 3382 w 3464"/>
              <a:gd name="T67" fmla="*/ 134 h 3991"/>
              <a:gd name="T68" fmla="*/ 3357 w 3464"/>
              <a:gd name="T69" fmla="*/ 106 h 3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64" h="3991">
                <a:moveTo>
                  <a:pt x="3357" y="106"/>
                </a:moveTo>
                <a:lnTo>
                  <a:pt x="3357" y="106"/>
                </a:lnTo>
                <a:lnTo>
                  <a:pt x="3344" y="93"/>
                </a:lnTo>
                <a:lnTo>
                  <a:pt x="3330" y="81"/>
                </a:lnTo>
                <a:lnTo>
                  <a:pt x="3315" y="69"/>
                </a:lnTo>
                <a:lnTo>
                  <a:pt x="3301" y="60"/>
                </a:lnTo>
                <a:lnTo>
                  <a:pt x="3286" y="49"/>
                </a:lnTo>
                <a:lnTo>
                  <a:pt x="3269" y="41"/>
                </a:lnTo>
                <a:lnTo>
                  <a:pt x="3254" y="33"/>
                </a:lnTo>
                <a:lnTo>
                  <a:pt x="3238" y="26"/>
                </a:lnTo>
                <a:lnTo>
                  <a:pt x="3221" y="20"/>
                </a:lnTo>
                <a:lnTo>
                  <a:pt x="3204" y="14"/>
                </a:lnTo>
                <a:lnTo>
                  <a:pt x="3187" y="9"/>
                </a:lnTo>
                <a:lnTo>
                  <a:pt x="3170" y="6"/>
                </a:lnTo>
                <a:lnTo>
                  <a:pt x="3153" y="3"/>
                </a:lnTo>
                <a:lnTo>
                  <a:pt x="3136" y="1"/>
                </a:lnTo>
                <a:lnTo>
                  <a:pt x="3118" y="0"/>
                </a:lnTo>
                <a:lnTo>
                  <a:pt x="3100" y="0"/>
                </a:lnTo>
                <a:lnTo>
                  <a:pt x="3083" y="0"/>
                </a:lnTo>
                <a:lnTo>
                  <a:pt x="3066" y="1"/>
                </a:lnTo>
                <a:lnTo>
                  <a:pt x="3049" y="3"/>
                </a:lnTo>
                <a:lnTo>
                  <a:pt x="3031" y="6"/>
                </a:lnTo>
                <a:lnTo>
                  <a:pt x="3015" y="9"/>
                </a:lnTo>
                <a:lnTo>
                  <a:pt x="2997" y="14"/>
                </a:lnTo>
                <a:lnTo>
                  <a:pt x="2981" y="20"/>
                </a:lnTo>
                <a:lnTo>
                  <a:pt x="2964" y="26"/>
                </a:lnTo>
                <a:lnTo>
                  <a:pt x="2948" y="33"/>
                </a:lnTo>
                <a:lnTo>
                  <a:pt x="2931" y="41"/>
                </a:lnTo>
                <a:lnTo>
                  <a:pt x="2916" y="49"/>
                </a:lnTo>
                <a:lnTo>
                  <a:pt x="2901" y="60"/>
                </a:lnTo>
                <a:lnTo>
                  <a:pt x="2885" y="69"/>
                </a:lnTo>
                <a:lnTo>
                  <a:pt x="2871" y="81"/>
                </a:lnTo>
                <a:lnTo>
                  <a:pt x="2857" y="93"/>
                </a:lnTo>
                <a:lnTo>
                  <a:pt x="2843" y="106"/>
                </a:lnTo>
                <a:lnTo>
                  <a:pt x="0" y="2956"/>
                </a:lnTo>
                <a:lnTo>
                  <a:pt x="0" y="3991"/>
                </a:lnTo>
                <a:lnTo>
                  <a:pt x="3357" y="620"/>
                </a:lnTo>
                <a:lnTo>
                  <a:pt x="3357" y="620"/>
                </a:lnTo>
                <a:lnTo>
                  <a:pt x="3370" y="607"/>
                </a:lnTo>
                <a:lnTo>
                  <a:pt x="3382" y="593"/>
                </a:lnTo>
                <a:lnTo>
                  <a:pt x="3394" y="577"/>
                </a:lnTo>
                <a:lnTo>
                  <a:pt x="3404" y="563"/>
                </a:lnTo>
                <a:lnTo>
                  <a:pt x="3414" y="548"/>
                </a:lnTo>
                <a:lnTo>
                  <a:pt x="3422" y="532"/>
                </a:lnTo>
                <a:lnTo>
                  <a:pt x="3430" y="516"/>
                </a:lnTo>
                <a:lnTo>
                  <a:pt x="3437" y="500"/>
                </a:lnTo>
                <a:lnTo>
                  <a:pt x="3444" y="483"/>
                </a:lnTo>
                <a:lnTo>
                  <a:pt x="3449" y="466"/>
                </a:lnTo>
                <a:lnTo>
                  <a:pt x="3454" y="449"/>
                </a:lnTo>
                <a:lnTo>
                  <a:pt x="3457" y="432"/>
                </a:lnTo>
                <a:lnTo>
                  <a:pt x="3461" y="415"/>
                </a:lnTo>
                <a:lnTo>
                  <a:pt x="3462" y="398"/>
                </a:lnTo>
                <a:lnTo>
                  <a:pt x="3464" y="380"/>
                </a:lnTo>
                <a:lnTo>
                  <a:pt x="3464" y="363"/>
                </a:lnTo>
                <a:lnTo>
                  <a:pt x="3464" y="345"/>
                </a:lnTo>
                <a:lnTo>
                  <a:pt x="3462" y="329"/>
                </a:lnTo>
                <a:lnTo>
                  <a:pt x="3461" y="311"/>
                </a:lnTo>
                <a:lnTo>
                  <a:pt x="3457" y="293"/>
                </a:lnTo>
                <a:lnTo>
                  <a:pt x="3454" y="276"/>
                </a:lnTo>
                <a:lnTo>
                  <a:pt x="3449" y="259"/>
                </a:lnTo>
                <a:lnTo>
                  <a:pt x="3444" y="243"/>
                </a:lnTo>
                <a:lnTo>
                  <a:pt x="3437" y="226"/>
                </a:lnTo>
                <a:lnTo>
                  <a:pt x="3430" y="210"/>
                </a:lnTo>
                <a:lnTo>
                  <a:pt x="3422" y="194"/>
                </a:lnTo>
                <a:lnTo>
                  <a:pt x="3414" y="178"/>
                </a:lnTo>
                <a:lnTo>
                  <a:pt x="3404" y="163"/>
                </a:lnTo>
                <a:lnTo>
                  <a:pt x="3394" y="148"/>
                </a:lnTo>
                <a:lnTo>
                  <a:pt x="3382" y="134"/>
                </a:lnTo>
                <a:lnTo>
                  <a:pt x="3370" y="120"/>
                </a:lnTo>
                <a:lnTo>
                  <a:pt x="3357" y="106"/>
                </a:lnTo>
                <a:lnTo>
                  <a:pt x="3357" y="10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67987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4" name="Freeform 9">
            <a:extLst>
              <a:ext uri="{FF2B5EF4-FFF2-40B4-BE49-F238E27FC236}">
                <a16:creationId xmlns="" xmlns:a16="http://schemas.microsoft.com/office/drawing/2014/main" id="{F0FCEC5E-49DC-4EEB-ABC9-743298CBB5E6}"/>
              </a:ext>
            </a:extLst>
          </p:cNvPr>
          <p:cNvSpPr>
            <a:spLocks/>
          </p:cNvSpPr>
          <p:nvPr userDrawn="1"/>
        </p:nvSpPr>
        <p:spPr bwMode="auto">
          <a:xfrm>
            <a:off x="8656129" y="3781847"/>
            <a:ext cx="487871" cy="650875"/>
          </a:xfrm>
          <a:custGeom>
            <a:avLst/>
            <a:gdLst>
              <a:gd name="T0" fmla="*/ 105 w 1535"/>
              <a:gd name="T1" fmla="*/ 1944 h 2050"/>
              <a:gd name="T2" fmla="*/ 133 w 1535"/>
              <a:gd name="T3" fmla="*/ 1969 h 2050"/>
              <a:gd name="T4" fmla="*/ 163 w 1535"/>
              <a:gd name="T5" fmla="*/ 1990 h 2050"/>
              <a:gd name="T6" fmla="*/ 193 w 1535"/>
              <a:gd name="T7" fmla="*/ 2009 h 2050"/>
              <a:gd name="T8" fmla="*/ 226 w 1535"/>
              <a:gd name="T9" fmla="*/ 2024 h 2050"/>
              <a:gd name="T10" fmla="*/ 259 w 1535"/>
              <a:gd name="T11" fmla="*/ 2036 h 2050"/>
              <a:gd name="T12" fmla="*/ 293 w 1535"/>
              <a:gd name="T13" fmla="*/ 2044 h 2050"/>
              <a:gd name="T14" fmla="*/ 328 w 1535"/>
              <a:gd name="T15" fmla="*/ 2049 h 2050"/>
              <a:gd name="T16" fmla="*/ 362 w 1535"/>
              <a:gd name="T17" fmla="*/ 2050 h 2050"/>
              <a:gd name="T18" fmla="*/ 397 w 1535"/>
              <a:gd name="T19" fmla="*/ 2049 h 2050"/>
              <a:gd name="T20" fmla="*/ 432 w 1535"/>
              <a:gd name="T21" fmla="*/ 2044 h 2050"/>
              <a:gd name="T22" fmla="*/ 466 w 1535"/>
              <a:gd name="T23" fmla="*/ 2036 h 2050"/>
              <a:gd name="T24" fmla="*/ 500 w 1535"/>
              <a:gd name="T25" fmla="*/ 2024 h 2050"/>
              <a:gd name="T26" fmla="*/ 531 w 1535"/>
              <a:gd name="T27" fmla="*/ 2009 h 2050"/>
              <a:gd name="T28" fmla="*/ 563 w 1535"/>
              <a:gd name="T29" fmla="*/ 1990 h 2050"/>
              <a:gd name="T30" fmla="*/ 592 w 1535"/>
              <a:gd name="T31" fmla="*/ 1969 h 2050"/>
              <a:gd name="T32" fmla="*/ 619 w 1535"/>
              <a:gd name="T33" fmla="*/ 1944 h 2050"/>
              <a:gd name="T34" fmla="*/ 1535 w 1535"/>
              <a:gd name="T35" fmla="*/ 0 h 2050"/>
              <a:gd name="T36" fmla="*/ 105 w 1535"/>
              <a:gd name="T37" fmla="*/ 1430 h 2050"/>
              <a:gd name="T38" fmla="*/ 81 w 1535"/>
              <a:gd name="T39" fmla="*/ 1457 h 2050"/>
              <a:gd name="T40" fmla="*/ 59 w 1535"/>
              <a:gd name="T41" fmla="*/ 1486 h 2050"/>
              <a:gd name="T42" fmla="*/ 41 w 1535"/>
              <a:gd name="T43" fmla="*/ 1518 h 2050"/>
              <a:gd name="T44" fmla="*/ 25 w 1535"/>
              <a:gd name="T45" fmla="*/ 1550 h 2050"/>
              <a:gd name="T46" fmla="*/ 14 w 1535"/>
              <a:gd name="T47" fmla="*/ 1584 h 2050"/>
              <a:gd name="T48" fmla="*/ 5 w 1535"/>
              <a:gd name="T49" fmla="*/ 1618 h 2050"/>
              <a:gd name="T50" fmla="*/ 1 w 1535"/>
              <a:gd name="T51" fmla="*/ 1652 h 2050"/>
              <a:gd name="T52" fmla="*/ 0 w 1535"/>
              <a:gd name="T53" fmla="*/ 1687 h 2050"/>
              <a:gd name="T54" fmla="*/ 1 w 1535"/>
              <a:gd name="T55" fmla="*/ 1721 h 2050"/>
              <a:gd name="T56" fmla="*/ 5 w 1535"/>
              <a:gd name="T57" fmla="*/ 1756 h 2050"/>
              <a:gd name="T58" fmla="*/ 14 w 1535"/>
              <a:gd name="T59" fmla="*/ 1790 h 2050"/>
              <a:gd name="T60" fmla="*/ 25 w 1535"/>
              <a:gd name="T61" fmla="*/ 1823 h 2050"/>
              <a:gd name="T62" fmla="*/ 41 w 1535"/>
              <a:gd name="T63" fmla="*/ 1856 h 2050"/>
              <a:gd name="T64" fmla="*/ 59 w 1535"/>
              <a:gd name="T65" fmla="*/ 1887 h 2050"/>
              <a:gd name="T66" fmla="*/ 81 w 1535"/>
              <a:gd name="T67" fmla="*/ 1916 h 2050"/>
              <a:gd name="T68" fmla="*/ 105 w 1535"/>
              <a:gd name="T69" fmla="*/ 1944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lnTo>
                  <a:pt x="105" y="19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93699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3DB8D704-3587-4AA6-ADD1-37A514430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4" b="3704"/>
          <a:stretch/>
        </p:blipFill>
        <p:spPr>
          <a:xfrm>
            <a:off x="0" y="1980974"/>
            <a:ext cx="4756794" cy="4877026"/>
          </a:xfrm>
          <a:custGeom>
            <a:avLst/>
            <a:gdLst>
              <a:gd name="connsiteX0" fmla="*/ 0 w 4756794"/>
              <a:gd name="connsiteY0" fmla="*/ 0 h 4877026"/>
              <a:gd name="connsiteX1" fmla="*/ 4756794 w 4756794"/>
              <a:gd name="connsiteY1" fmla="*/ 0 h 4877026"/>
              <a:gd name="connsiteX2" fmla="*/ 4756794 w 4756794"/>
              <a:gd name="connsiteY2" fmla="*/ 4877026 h 4877026"/>
              <a:gd name="connsiteX3" fmla="*/ 0 w 4756794"/>
              <a:gd name="connsiteY3" fmla="*/ 4877026 h 487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6794" h="4877026">
                <a:moveTo>
                  <a:pt x="0" y="0"/>
                </a:moveTo>
                <a:lnTo>
                  <a:pt x="4756794" y="0"/>
                </a:lnTo>
                <a:lnTo>
                  <a:pt x="4756794" y="4877026"/>
                </a:lnTo>
                <a:lnTo>
                  <a:pt x="0" y="4877026"/>
                </a:lnTo>
                <a:close/>
              </a:path>
            </a:pathLst>
          </a:custGeom>
        </p:spPr>
      </p:pic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EE088DB3-0D4A-4391-B6A7-91773F2828C2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9147326" cy="6858000"/>
          </a:xfrm>
          <a:custGeom>
            <a:avLst/>
            <a:gdLst>
              <a:gd name="connsiteX0" fmla="*/ 4108922 w 9147326"/>
              <a:gd name="connsiteY0" fmla="*/ 0 h 6858000"/>
              <a:gd name="connsiteX1" fmla="*/ 0 w 9147326"/>
              <a:gd name="connsiteY1" fmla="*/ 0 h 6858000"/>
              <a:gd name="connsiteX2" fmla="*/ 0 w 9147326"/>
              <a:gd name="connsiteY2" fmla="*/ 6858000 h 6858000"/>
              <a:gd name="connsiteX3" fmla="*/ 9147326 w 9147326"/>
              <a:gd name="connsiteY3" fmla="*/ 6858000 h 6858000"/>
              <a:gd name="connsiteX4" fmla="*/ 9147326 w 9147326"/>
              <a:gd name="connsiteY4" fmla="*/ 6459802 h 6858000"/>
              <a:gd name="connsiteX5" fmla="*/ 7513073 w 9147326"/>
              <a:gd name="connsiteY5" fmla="*/ 4816793 h 6858000"/>
              <a:gd name="connsiteX6" fmla="*/ 7497704 w 9147326"/>
              <a:gd name="connsiteY6" fmla="*/ 4803458 h 6858000"/>
              <a:gd name="connsiteX7" fmla="*/ 7482335 w 9147326"/>
              <a:gd name="connsiteY7" fmla="*/ 4789488 h 6858000"/>
              <a:gd name="connsiteX8" fmla="*/ 7467301 w 9147326"/>
              <a:gd name="connsiteY8" fmla="*/ 4775518 h 6858000"/>
              <a:gd name="connsiteX9" fmla="*/ 7452600 w 9147326"/>
              <a:gd name="connsiteY9" fmla="*/ 4760913 h 6858000"/>
              <a:gd name="connsiteX10" fmla="*/ 6518455 w 9147326"/>
              <a:gd name="connsiteY10" fmla="*/ 3828098 h 6858000"/>
              <a:gd name="connsiteX11" fmla="*/ 6513777 w 9147326"/>
              <a:gd name="connsiteY11" fmla="*/ 3823335 h 6858000"/>
              <a:gd name="connsiteX12" fmla="*/ 6509769 w 9147326"/>
              <a:gd name="connsiteY12" fmla="*/ 3818573 h 6858000"/>
              <a:gd name="connsiteX13" fmla="*/ 6506093 w 9147326"/>
              <a:gd name="connsiteY13" fmla="*/ 3813493 h 6858000"/>
              <a:gd name="connsiteX14" fmla="*/ 6502752 w 9147326"/>
              <a:gd name="connsiteY14" fmla="*/ 3808413 h 6858000"/>
              <a:gd name="connsiteX15" fmla="*/ 6499412 w 9147326"/>
              <a:gd name="connsiteY15" fmla="*/ 3803333 h 6858000"/>
              <a:gd name="connsiteX16" fmla="*/ 6496405 w 9147326"/>
              <a:gd name="connsiteY16" fmla="*/ 3798253 h 6858000"/>
              <a:gd name="connsiteX17" fmla="*/ 6493732 w 9147326"/>
              <a:gd name="connsiteY17" fmla="*/ 3792855 h 6858000"/>
              <a:gd name="connsiteX18" fmla="*/ 6491393 w 9147326"/>
              <a:gd name="connsiteY18" fmla="*/ 3787458 h 6858000"/>
              <a:gd name="connsiteX19" fmla="*/ 6489388 w 9147326"/>
              <a:gd name="connsiteY19" fmla="*/ 3781425 h 6858000"/>
              <a:gd name="connsiteX20" fmla="*/ 6487718 w 9147326"/>
              <a:gd name="connsiteY20" fmla="*/ 3776028 h 6858000"/>
              <a:gd name="connsiteX21" fmla="*/ 6485713 w 9147326"/>
              <a:gd name="connsiteY21" fmla="*/ 3770313 h 6858000"/>
              <a:gd name="connsiteX22" fmla="*/ 6484377 w 9147326"/>
              <a:gd name="connsiteY22" fmla="*/ 3764280 h 6858000"/>
              <a:gd name="connsiteX23" fmla="*/ 6483375 w 9147326"/>
              <a:gd name="connsiteY23" fmla="*/ 3758565 h 6858000"/>
              <a:gd name="connsiteX24" fmla="*/ 6482706 w 9147326"/>
              <a:gd name="connsiteY24" fmla="*/ 3752850 h 6858000"/>
              <a:gd name="connsiteX25" fmla="*/ 6482372 w 9147326"/>
              <a:gd name="connsiteY25" fmla="*/ 3746818 h 6858000"/>
              <a:gd name="connsiteX26" fmla="*/ 6482372 w 9147326"/>
              <a:gd name="connsiteY26" fmla="*/ 3740785 h 6858000"/>
              <a:gd name="connsiteX27" fmla="*/ 6482372 w 9147326"/>
              <a:gd name="connsiteY27" fmla="*/ 3735070 h 6858000"/>
              <a:gd name="connsiteX28" fmla="*/ 6482706 w 9147326"/>
              <a:gd name="connsiteY28" fmla="*/ 3729038 h 6858000"/>
              <a:gd name="connsiteX29" fmla="*/ 6483375 w 9147326"/>
              <a:gd name="connsiteY29" fmla="*/ 3723323 h 6858000"/>
              <a:gd name="connsiteX30" fmla="*/ 6484377 w 9147326"/>
              <a:gd name="connsiteY30" fmla="*/ 3717608 h 6858000"/>
              <a:gd name="connsiteX31" fmla="*/ 6485713 w 9147326"/>
              <a:gd name="connsiteY31" fmla="*/ 3711575 h 6858000"/>
              <a:gd name="connsiteX32" fmla="*/ 6487718 w 9147326"/>
              <a:gd name="connsiteY32" fmla="*/ 3705860 h 6858000"/>
              <a:gd name="connsiteX33" fmla="*/ 6489388 w 9147326"/>
              <a:gd name="connsiteY33" fmla="*/ 3700145 h 6858000"/>
              <a:gd name="connsiteX34" fmla="*/ 6491393 w 9147326"/>
              <a:gd name="connsiteY34" fmla="*/ 3694748 h 6858000"/>
              <a:gd name="connsiteX35" fmla="*/ 6493732 w 9147326"/>
              <a:gd name="connsiteY35" fmla="*/ 3689033 h 6858000"/>
              <a:gd name="connsiteX36" fmla="*/ 6496405 w 9147326"/>
              <a:gd name="connsiteY36" fmla="*/ 3683635 h 6858000"/>
              <a:gd name="connsiteX37" fmla="*/ 6499412 w 9147326"/>
              <a:gd name="connsiteY37" fmla="*/ 3678238 h 6858000"/>
              <a:gd name="connsiteX38" fmla="*/ 6502752 w 9147326"/>
              <a:gd name="connsiteY38" fmla="*/ 3673158 h 6858000"/>
              <a:gd name="connsiteX39" fmla="*/ 6506093 w 9147326"/>
              <a:gd name="connsiteY39" fmla="*/ 3668078 h 6858000"/>
              <a:gd name="connsiteX40" fmla="*/ 6509769 w 9147326"/>
              <a:gd name="connsiteY40" fmla="*/ 3662998 h 6858000"/>
              <a:gd name="connsiteX41" fmla="*/ 6513777 w 9147326"/>
              <a:gd name="connsiteY41" fmla="*/ 3658235 h 6858000"/>
              <a:gd name="connsiteX42" fmla="*/ 6518455 w 9147326"/>
              <a:gd name="connsiteY42" fmla="*/ 3653790 h 6858000"/>
              <a:gd name="connsiteX43" fmla="*/ 6523133 w 9147326"/>
              <a:gd name="connsiteY43" fmla="*/ 3649345 h 6858000"/>
              <a:gd name="connsiteX44" fmla="*/ 6527475 w 9147326"/>
              <a:gd name="connsiteY44" fmla="*/ 3645218 h 6858000"/>
              <a:gd name="connsiteX45" fmla="*/ 6532821 w 9147326"/>
              <a:gd name="connsiteY45" fmla="*/ 3641725 h 6858000"/>
              <a:gd name="connsiteX46" fmla="*/ 6537833 w 9147326"/>
              <a:gd name="connsiteY46" fmla="*/ 3638233 h 6858000"/>
              <a:gd name="connsiteX47" fmla="*/ 6543178 w 9147326"/>
              <a:gd name="connsiteY47" fmla="*/ 3634740 h 6858000"/>
              <a:gd name="connsiteX48" fmla="*/ 6548190 w 9147326"/>
              <a:gd name="connsiteY48" fmla="*/ 3631883 h 6858000"/>
              <a:gd name="connsiteX49" fmla="*/ 6553535 w 9147326"/>
              <a:gd name="connsiteY49" fmla="*/ 3629343 h 6858000"/>
              <a:gd name="connsiteX50" fmla="*/ 6559215 w 9147326"/>
              <a:gd name="connsiteY50" fmla="*/ 3626803 h 6858000"/>
              <a:gd name="connsiteX51" fmla="*/ 6564895 w 9147326"/>
              <a:gd name="connsiteY51" fmla="*/ 3624898 h 6858000"/>
              <a:gd name="connsiteX52" fmla="*/ 6570574 w 9147326"/>
              <a:gd name="connsiteY52" fmla="*/ 3622675 h 6858000"/>
              <a:gd name="connsiteX53" fmla="*/ 6576254 w 9147326"/>
              <a:gd name="connsiteY53" fmla="*/ 3621405 h 6858000"/>
              <a:gd name="connsiteX54" fmla="*/ 6581934 w 9147326"/>
              <a:gd name="connsiteY54" fmla="*/ 3620135 h 6858000"/>
              <a:gd name="connsiteX55" fmla="*/ 6587948 w 9147326"/>
              <a:gd name="connsiteY55" fmla="*/ 3618865 h 6858000"/>
              <a:gd name="connsiteX56" fmla="*/ 6593627 w 9147326"/>
              <a:gd name="connsiteY56" fmla="*/ 3618230 h 6858000"/>
              <a:gd name="connsiteX57" fmla="*/ 6599641 w 9147326"/>
              <a:gd name="connsiteY57" fmla="*/ 3617913 h 6858000"/>
              <a:gd name="connsiteX58" fmla="*/ 6605655 w 9147326"/>
              <a:gd name="connsiteY58" fmla="*/ 3617595 h 6858000"/>
              <a:gd name="connsiteX59" fmla="*/ 6611669 w 9147326"/>
              <a:gd name="connsiteY59" fmla="*/ 3617913 h 6858000"/>
              <a:gd name="connsiteX60" fmla="*/ 6617349 w 9147326"/>
              <a:gd name="connsiteY60" fmla="*/ 3618230 h 6858000"/>
              <a:gd name="connsiteX61" fmla="*/ 6623028 w 9147326"/>
              <a:gd name="connsiteY61" fmla="*/ 3618865 h 6858000"/>
              <a:gd name="connsiteX62" fmla="*/ 6629042 w 9147326"/>
              <a:gd name="connsiteY62" fmla="*/ 3620135 h 6858000"/>
              <a:gd name="connsiteX63" fmla="*/ 6634722 w 9147326"/>
              <a:gd name="connsiteY63" fmla="*/ 3621405 h 6858000"/>
              <a:gd name="connsiteX64" fmla="*/ 6640736 w 9147326"/>
              <a:gd name="connsiteY64" fmla="*/ 3622675 h 6858000"/>
              <a:gd name="connsiteX65" fmla="*/ 6646415 w 9147326"/>
              <a:gd name="connsiteY65" fmla="*/ 3624898 h 6858000"/>
              <a:gd name="connsiteX66" fmla="*/ 6652095 w 9147326"/>
              <a:gd name="connsiteY66" fmla="*/ 3626803 h 6858000"/>
              <a:gd name="connsiteX67" fmla="*/ 6657441 w 9147326"/>
              <a:gd name="connsiteY67" fmla="*/ 3629343 h 6858000"/>
              <a:gd name="connsiteX68" fmla="*/ 6662786 w 9147326"/>
              <a:gd name="connsiteY68" fmla="*/ 3631883 h 6858000"/>
              <a:gd name="connsiteX69" fmla="*/ 6668132 w 9147326"/>
              <a:gd name="connsiteY69" fmla="*/ 3634740 h 6858000"/>
              <a:gd name="connsiteX70" fmla="*/ 6673477 w 9147326"/>
              <a:gd name="connsiteY70" fmla="*/ 3638233 h 6858000"/>
              <a:gd name="connsiteX71" fmla="*/ 6678489 w 9147326"/>
              <a:gd name="connsiteY71" fmla="*/ 3641725 h 6858000"/>
              <a:gd name="connsiteX72" fmla="*/ 6683501 w 9147326"/>
              <a:gd name="connsiteY72" fmla="*/ 3645218 h 6858000"/>
              <a:gd name="connsiteX73" fmla="*/ 6688178 w 9147326"/>
              <a:gd name="connsiteY73" fmla="*/ 3649345 h 6858000"/>
              <a:gd name="connsiteX74" fmla="*/ 6692855 w 9147326"/>
              <a:gd name="connsiteY74" fmla="*/ 3653790 h 6858000"/>
              <a:gd name="connsiteX75" fmla="*/ 7361725 w 9147326"/>
              <a:gd name="connsiteY75" fmla="*/ 4321810 h 6858000"/>
              <a:gd name="connsiteX76" fmla="*/ 7366068 w 9147326"/>
              <a:gd name="connsiteY76" fmla="*/ 4325938 h 6858000"/>
              <a:gd name="connsiteX77" fmla="*/ 7370746 w 9147326"/>
              <a:gd name="connsiteY77" fmla="*/ 4330065 h 6858000"/>
              <a:gd name="connsiteX78" fmla="*/ 7376091 w 9147326"/>
              <a:gd name="connsiteY78" fmla="*/ 4334193 h 6858000"/>
              <a:gd name="connsiteX79" fmla="*/ 7380769 w 9147326"/>
              <a:gd name="connsiteY79" fmla="*/ 4337685 h 6858000"/>
              <a:gd name="connsiteX80" fmla="*/ 7386114 w 9147326"/>
              <a:gd name="connsiteY80" fmla="*/ 4340860 h 6858000"/>
              <a:gd name="connsiteX81" fmla="*/ 7391460 w 9147326"/>
              <a:gd name="connsiteY81" fmla="*/ 4343718 h 6858000"/>
              <a:gd name="connsiteX82" fmla="*/ 7396806 w 9147326"/>
              <a:gd name="connsiteY82" fmla="*/ 4346575 h 6858000"/>
              <a:gd name="connsiteX83" fmla="*/ 7402485 w 9147326"/>
              <a:gd name="connsiteY83" fmla="*/ 4349115 h 6858000"/>
              <a:gd name="connsiteX84" fmla="*/ 7407831 w 9147326"/>
              <a:gd name="connsiteY84" fmla="*/ 4351020 h 6858000"/>
              <a:gd name="connsiteX85" fmla="*/ 7413511 w 9147326"/>
              <a:gd name="connsiteY85" fmla="*/ 4352608 h 6858000"/>
              <a:gd name="connsiteX86" fmla="*/ 7419524 w 9147326"/>
              <a:gd name="connsiteY86" fmla="*/ 4354513 h 6858000"/>
              <a:gd name="connsiteX87" fmla="*/ 7425204 w 9147326"/>
              <a:gd name="connsiteY87" fmla="*/ 4355465 h 6858000"/>
              <a:gd name="connsiteX88" fmla="*/ 7431218 w 9147326"/>
              <a:gd name="connsiteY88" fmla="*/ 4356418 h 6858000"/>
              <a:gd name="connsiteX89" fmla="*/ 7436898 w 9147326"/>
              <a:gd name="connsiteY89" fmla="*/ 4357053 h 6858000"/>
              <a:gd name="connsiteX90" fmla="*/ 7442911 w 9147326"/>
              <a:gd name="connsiteY90" fmla="*/ 4358005 h 6858000"/>
              <a:gd name="connsiteX91" fmla="*/ 7448591 w 9147326"/>
              <a:gd name="connsiteY91" fmla="*/ 4358005 h 6858000"/>
              <a:gd name="connsiteX92" fmla="*/ 7454605 w 9147326"/>
              <a:gd name="connsiteY92" fmla="*/ 4358005 h 6858000"/>
              <a:gd name="connsiteX93" fmla="*/ 7460619 w 9147326"/>
              <a:gd name="connsiteY93" fmla="*/ 4357053 h 6858000"/>
              <a:gd name="connsiteX94" fmla="*/ 7466298 w 9147326"/>
              <a:gd name="connsiteY94" fmla="*/ 4356418 h 6858000"/>
              <a:gd name="connsiteX95" fmla="*/ 7472312 w 9147326"/>
              <a:gd name="connsiteY95" fmla="*/ 4355465 h 6858000"/>
              <a:gd name="connsiteX96" fmla="*/ 7477992 w 9147326"/>
              <a:gd name="connsiteY96" fmla="*/ 4354513 h 6858000"/>
              <a:gd name="connsiteX97" fmla="*/ 7484006 w 9147326"/>
              <a:gd name="connsiteY97" fmla="*/ 4352608 h 6858000"/>
              <a:gd name="connsiteX98" fmla="*/ 7489351 w 9147326"/>
              <a:gd name="connsiteY98" fmla="*/ 4351020 h 6858000"/>
              <a:gd name="connsiteX99" fmla="*/ 7495031 w 9147326"/>
              <a:gd name="connsiteY99" fmla="*/ 4349115 h 6858000"/>
              <a:gd name="connsiteX100" fmla="*/ 7500711 w 9147326"/>
              <a:gd name="connsiteY100" fmla="*/ 4346575 h 6858000"/>
              <a:gd name="connsiteX101" fmla="*/ 7506056 w 9147326"/>
              <a:gd name="connsiteY101" fmla="*/ 4343718 h 6858000"/>
              <a:gd name="connsiteX102" fmla="*/ 7511402 w 9147326"/>
              <a:gd name="connsiteY102" fmla="*/ 4340860 h 6858000"/>
              <a:gd name="connsiteX103" fmla="*/ 7516414 w 9147326"/>
              <a:gd name="connsiteY103" fmla="*/ 4337685 h 6858000"/>
              <a:gd name="connsiteX104" fmla="*/ 7521425 w 9147326"/>
              <a:gd name="connsiteY104" fmla="*/ 4334193 h 6858000"/>
              <a:gd name="connsiteX105" fmla="*/ 7526771 w 9147326"/>
              <a:gd name="connsiteY105" fmla="*/ 4330065 h 6858000"/>
              <a:gd name="connsiteX106" fmla="*/ 7531114 w 9147326"/>
              <a:gd name="connsiteY106" fmla="*/ 4325938 h 6858000"/>
              <a:gd name="connsiteX107" fmla="*/ 7535791 w 9147326"/>
              <a:gd name="connsiteY107" fmla="*/ 4321810 h 6858000"/>
              <a:gd name="connsiteX108" fmla="*/ 7540469 w 9147326"/>
              <a:gd name="connsiteY108" fmla="*/ 4317048 h 6858000"/>
              <a:gd name="connsiteX109" fmla="*/ 7544478 w 9147326"/>
              <a:gd name="connsiteY109" fmla="*/ 4312285 h 6858000"/>
              <a:gd name="connsiteX110" fmla="*/ 7548153 w 9147326"/>
              <a:gd name="connsiteY110" fmla="*/ 4307523 h 6858000"/>
              <a:gd name="connsiteX111" fmla="*/ 7551494 w 9147326"/>
              <a:gd name="connsiteY111" fmla="*/ 4302443 h 6858000"/>
              <a:gd name="connsiteX112" fmla="*/ 7554835 w 9147326"/>
              <a:gd name="connsiteY112" fmla="*/ 4297363 h 6858000"/>
              <a:gd name="connsiteX113" fmla="*/ 7557842 w 9147326"/>
              <a:gd name="connsiteY113" fmla="*/ 4292283 h 6858000"/>
              <a:gd name="connsiteX114" fmla="*/ 7560515 w 9147326"/>
              <a:gd name="connsiteY114" fmla="*/ 4286568 h 6858000"/>
              <a:gd name="connsiteX115" fmla="*/ 7562854 w 9147326"/>
              <a:gd name="connsiteY115" fmla="*/ 4281170 h 6858000"/>
              <a:gd name="connsiteX116" fmla="*/ 7564858 w 9147326"/>
              <a:gd name="connsiteY116" fmla="*/ 4275455 h 6858000"/>
              <a:gd name="connsiteX117" fmla="*/ 7566863 w 9147326"/>
              <a:gd name="connsiteY117" fmla="*/ 4270058 h 6858000"/>
              <a:gd name="connsiteX118" fmla="*/ 7568533 w 9147326"/>
              <a:gd name="connsiteY118" fmla="*/ 4264025 h 6858000"/>
              <a:gd name="connsiteX119" fmla="*/ 7569870 w 9147326"/>
              <a:gd name="connsiteY119" fmla="*/ 4258310 h 6858000"/>
              <a:gd name="connsiteX120" fmla="*/ 7570872 w 9147326"/>
              <a:gd name="connsiteY120" fmla="*/ 4252595 h 6858000"/>
              <a:gd name="connsiteX121" fmla="*/ 7571540 w 9147326"/>
              <a:gd name="connsiteY121" fmla="*/ 4246563 h 6858000"/>
              <a:gd name="connsiteX122" fmla="*/ 7571874 w 9147326"/>
              <a:gd name="connsiteY122" fmla="*/ 4240848 h 6858000"/>
              <a:gd name="connsiteX123" fmla="*/ 7571874 w 9147326"/>
              <a:gd name="connsiteY123" fmla="*/ 4234815 h 6858000"/>
              <a:gd name="connsiteX124" fmla="*/ 7571874 w 9147326"/>
              <a:gd name="connsiteY124" fmla="*/ 4228783 h 6858000"/>
              <a:gd name="connsiteX125" fmla="*/ 7571540 w 9147326"/>
              <a:gd name="connsiteY125" fmla="*/ 4223068 h 6858000"/>
              <a:gd name="connsiteX126" fmla="*/ 7570872 w 9147326"/>
              <a:gd name="connsiteY126" fmla="*/ 4217353 h 6858000"/>
              <a:gd name="connsiteX127" fmla="*/ 7569870 w 9147326"/>
              <a:gd name="connsiteY127" fmla="*/ 4211320 h 6858000"/>
              <a:gd name="connsiteX128" fmla="*/ 7568533 w 9147326"/>
              <a:gd name="connsiteY128" fmla="*/ 4205605 h 6858000"/>
              <a:gd name="connsiteX129" fmla="*/ 7566863 w 9147326"/>
              <a:gd name="connsiteY129" fmla="*/ 4199890 h 6858000"/>
              <a:gd name="connsiteX130" fmla="*/ 7564858 w 9147326"/>
              <a:gd name="connsiteY130" fmla="*/ 4194175 h 6858000"/>
              <a:gd name="connsiteX131" fmla="*/ 7562854 w 9147326"/>
              <a:gd name="connsiteY131" fmla="*/ 4188460 h 6858000"/>
              <a:gd name="connsiteX132" fmla="*/ 7560515 w 9147326"/>
              <a:gd name="connsiteY132" fmla="*/ 4183063 h 6858000"/>
              <a:gd name="connsiteX133" fmla="*/ 7557842 w 9147326"/>
              <a:gd name="connsiteY133" fmla="*/ 4177665 h 6858000"/>
              <a:gd name="connsiteX134" fmla="*/ 7554835 w 9147326"/>
              <a:gd name="connsiteY134" fmla="*/ 4172268 h 6858000"/>
              <a:gd name="connsiteX135" fmla="*/ 7551494 w 9147326"/>
              <a:gd name="connsiteY135" fmla="*/ 4166870 h 6858000"/>
              <a:gd name="connsiteX136" fmla="*/ 7548153 w 9147326"/>
              <a:gd name="connsiteY136" fmla="*/ 4161790 h 6858000"/>
              <a:gd name="connsiteX137" fmla="*/ 7544478 w 9147326"/>
              <a:gd name="connsiteY137" fmla="*/ 4157028 h 6858000"/>
              <a:gd name="connsiteX138" fmla="*/ 7540469 w 9147326"/>
              <a:gd name="connsiteY138" fmla="*/ 4152265 h 6858000"/>
              <a:gd name="connsiteX139" fmla="*/ 7535791 w 9147326"/>
              <a:gd name="connsiteY139" fmla="*/ 4147820 h 6858000"/>
              <a:gd name="connsiteX140" fmla="*/ 7148903 w 9147326"/>
              <a:gd name="connsiteY140" fmla="*/ 3761423 h 6858000"/>
              <a:gd name="connsiteX141" fmla="*/ 6952786 w 9147326"/>
              <a:gd name="connsiteY141" fmla="*/ 3565208 h 6858000"/>
              <a:gd name="connsiteX142" fmla="*/ 6948108 w 9147326"/>
              <a:gd name="connsiteY142" fmla="*/ 3560445 h 6858000"/>
              <a:gd name="connsiteX143" fmla="*/ 6944099 w 9147326"/>
              <a:gd name="connsiteY143" fmla="*/ 3555683 h 6858000"/>
              <a:gd name="connsiteX144" fmla="*/ 6940424 w 9147326"/>
              <a:gd name="connsiteY144" fmla="*/ 3550920 h 6858000"/>
              <a:gd name="connsiteX145" fmla="*/ 6936749 w 9147326"/>
              <a:gd name="connsiteY145" fmla="*/ 3545840 h 6858000"/>
              <a:gd name="connsiteX146" fmla="*/ 6933408 w 9147326"/>
              <a:gd name="connsiteY146" fmla="*/ 3540760 h 6858000"/>
              <a:gd name="connsiteX147" fmla="*/ 6930735 w 9147326"/>
              <a:gd name="connsiteY147" fmla="*/ 3535680 h 6858000"/>
              <a:gd name="connsiteX148" fmla="*/ 6928062 w 9147326"/>
              <a:gd name="connsiteY148" fmla="*/ 3529965 h 6858000"/>
              <a:gd name="connsiteX149" fmla="*/ 6925724 w 9147326"/>
              <a:gd name="connsiteY149" fmla="*/ 3524568 h 6858000"/>
              <a:gd name="connsiteX150" fmla="*/ 6923385 w 9147326"/>
              <a:gd name="connsiteY150" fmla="*/ 3518853 h 6858000"/>
              <a:gd name="connsiteX151" fmla="*/ 6921380 w 9147326"/>
              <a:gd name="connsiteY151" fmla="*/ 3513455 h 6858000"/>
              <a:gd name="connsiteX152" fmla="*/ 6920044 w 9147326"/>
              <a:gd name="connsiteY152" fmla="*/ 3507423 h 6858000"/>
              <a:gd name="connsiteX153" fmla="*/ 6918708 w 9147326"/>
              <a:gd name="connsiteY153" fmla="*/ 3501708 h 6858000"/>
              <a:gd name="connsiteX154" fmla="*/ 6917705 w 9147326"/>
              <a:gd name="connsiteY154" fmla="*/ 3495993 h 6858000"/>
              <a:gd name="connsiteX155" fmla="*/ 6917037 w 9147326"/>
              <a:gd name="connsiteY155" fmla="*/ 3489960 h 6858000"/>
              <a:gd name="connsiteX156" fmla="*/ 6916703 w 9147326"/>
              <a:gd name="connsiteY156" fmla="*/ 3484245 h 6858000"/>
              <a:gd name="connsiteX157" fmla="*/ 6916369 w 9147326"/>
              <a:gd name="connsiteY157" fmla="*/ 3478213 h 6858000"/>
              <a:gd name="connsiteX158" fmla="*/ 6916703 w 9147326"/>
              <a:gd name="connsiteY158" fmla="*/ 3472180 h 6858000"/>
              <a:gd name="connsiteX159" fmla="*/ 6917037 w 9147326"/>
              <a:gd name="connsiteY159" fmla="*/ 3466465 h 6858000"/>
              <a:gd name="connsiteX160" fmla="*/ 6917705 w 9147326"/>
              <a:gd name="connsiteY160" fmla="*/ 3460750 h 6858000"/>
              <a:gd name="connsiteX161" fmla="*/ 6918708 w 9147326"/>
              <a:gd name="connsiteY161" fmla="*/ 3454718 h 6858000"/>
              <a:gd name="connsiteX162" fmla="*/ 6920044 w 9147326"/>
              <a:gd name="connsiteY162" fmla="*/ 3449003 h 6858000"/>
              <a:gd name="connsiteX163" fmla="*/ 6921380 w 9147326"/>
              <a:gd name="connsiteY163" fmla="*/ 3443288 h 6858000"/>
              <a:gd name="connsiteX164" fmla="*/ 6923385 w 9147326"/>
              <a:gd name="connsiteY164" fmla="*/ 3437255 h 6858000"/>
              <a:gd name="connsiteX165" fmla="*/ 6925724 w 9147326"/>
              <a:gd name="connsiteY165" fmla="*/ 3431858 h 6858000"/>
              <a:gd name="connsiteX166" fmla="*/ 6928062 w 9147326"/>
              <a:gd name="connsiteY166" fmla="*/ 3426460 h 6858000"/>
              <a:gd name="connsiteX167" fmla="*/ 6930735 w 9147326"/>
              <a:gd name="connsiteY167" fmla="*/ 3421063 h 6858000"/>
              <a:gd name="connsiteX168" fmla="*/ 6933408 w 9147326"/>
              <a:gd name="connsiteY168" fmla="*/ 3415348 h 6858000"/>
              <a:gd name="connsiteX169" fmla="*/ 6936749 w 9147326"/>
              <a:gd name="connsiteY169" fmla="*/ 3410268 h 6858000"/>
              <a:gd name="connsiteX170" fmla="*/ 6940424 w 9147326"/>
              <a:gd name="connsiteY170" fmla="*/ 3405505 h 6858000"/>
              <a:gd name="connsiteX171" fmla="*/ 6944099 w 9147326"/>
              <a:gd name="connsiteY171" fmla="*/ 3400425 h 6858000"/>
              <a:gd name="connsiteX172" fmla="*/ 6948108 w 9147326"/>
              <a:gd name="connsiteY172" fmla="*/ 3395663 h 6858000"/>
              <a:gd name="connsiteX173" fmla="*/ 6952786 w 9147326"/>
              <a:gd name="connsiteY173" fmla="*/ 3391218 h 6858000"/>
              <a:gd name="connsiteX174" fmla="*/ 6957129 w 9147326"/>
              <a:gd name="connsiteY174" fmla="*/ 3386773 h 6858000"/>
              <a:gd name="connsiteX175" fmla="*/ 6961807 w 9147326"/>
              <a:gd name="connsiteY175" fmla="*/ 3382645 h 6858000"/>
              <a:gd name="connsiteX176" fmla="*/ 6967152 w 9147326"/>
              <a:gd name="connsiteY176" fmla="*/ 3378835 h 6858000"/>
              <a:gd name="connsiteX177" fmla="*/ 6971830 w 9147326"/>
              <a:gd name="connsiteY177" fmla="*/ 3375343 h 6858000"/>
              <a:gd name="connsiteX178" fmla="*/ 6976841 w 9147326"/>
              <a:gd name="connsiteY178" fmla="*/ 3372168 h 6858000"/>
              <a:gd name="connsiteX179" fmla="*/ 6982521 w 9147326"/>
              <a:gd name="connsiteY179" fmla="*/ 3369310 h 6858000"/>
              <a:gd name="connsiteX180" fmla="*/ 6987866 w 9147326"/>
              <a:gd name="connsiteY180" fmla="*/ 3366453 h 6858000"/>
              <a:gd name="connsiteX181" fmla="*/ 6993546 w 9147326"/>
              <a:gd name="connsiteY181" fmla="*/ 3364230 h 6858000"/>
              <a:gd name="connsiteX182" fmla="*/ 6998892 w 9147326"/>
              <a:gd name="connsiteY182" fmla="*/ 3362008 h 6858000"/>
              <a:gd name="connsiteX183" fmla="*/ 7004571 w 9147326"/>
              <a:gd name="connsiteY183" fmla="*/ 3360103 h 6858000"/>
              <a:gd name="connsiteX184" fmla="*/ 7010585 w 9147326"/>
              <a:gd name="connsiteY184" fmla="*/ 3358833 h 6858000"/>
              <a:gd name="connsiteX185" fmla="*/ 7016265 w 9147326"/>
              <a:gd name="connsiteY185" fmla="*/ 3357245 h 6858000"/>
              <a:gd name="connsiteX186" fmla="*/ 7022279 w 9147326"/>
              <a:gd name="connsiteY186" fmla="*/ 3356293 h 6858000"/>
              <a:gd name="connsiteX187" fmla="*/ 7027958 w 9147326"/>
              <a:gd name="connsiteY187" fmla="*/ 3355658 h 6858000"/>
              <a:gd name="connsiteX188" fmla="*/ 7033972 w 9147326"/>
              <a:gd name="connsiteY188" fmla="*/ 3355340 h 6858000"/>
              <a:gd name="connsiteX189" fmla="*/ 7039652 w 9147326"/>
              <a:gd name="connsiteY189" fmla="*/ 3355023 h 6858000"/>
              <a:gd name="connsiteX190" fmla="*/ 7045666 w 9147326"/>
              <a:gd name="connsiteY190" fmla="*/ 3355340 h 6858000"/>
              <a:gd name="connsiteX191" fmla="*/ 7051680 w 9147326"/>
              <a:gd name="connsiteY191" fmla="*/ 3355658 h 6858000"/>
              <a:gd name="connsiteX192" fmla="*/ 7057359 w 9147326"/>
              <a:gd name="connsiteY192" fmla="*/ 3356293 h 6858000"/>
              <a:gd name="connsiteX193" fmla="*/ 7063373 w 9147326"/>
              <a:gd name="connsiteY193" fmla="*/ 3357245 h 6858000"/>
              <a:gd name="connsiteX194" fmla="*/ 7069053 w 9147326"/>
              <a:gd name="connsiteY194" fmla="*/ 3358833 h 6858000"/>
              <a:gd name="connsiteX195" fmla="*/ 7075067 w 9147326"/>
              <a:gd name="connsiteY195" fmla="*/ 3360103 h 6858000"/>
              <a:gd name="connsiteX196" fmla="*/ 7080412 w 9147326"/>
              <a:gd name="connsiteY196" fmla="*/ 3362008 h 6858000"/>
              <a:gd name="connsiteX197" fmla="*/ 7086092 w 9147326"/>
              <a:gd name="connsiteY197" fmla="*/ 3364230 h 6858000"/>
              <a:gd name="connsiteX198" fmla="*/ 7091772 w 9147326"/>
              <a:gd name="connsiteY198" fmla="*/ 3366453 h 6858000"/>
              <a:gd name="connsiteX199" fmla="*/ 7097117 w 9147326"/>
              <a:gd name="connsiteY199" fmla="*/ 3369310 h 6858000"/>
              <a:gd name="connsiteX200" fmla="*/ 7102463 w 9147326"/>
              <a:gd name="connsiteY200" fmla="*/ 3372168 h 6858000"/>
              <a:gd name="connsiteX201" fmla="*/ 7107474 w 9147326"/>
              <a:gd name="connsiteY201" fmla="*/ 3375343 h 6858000"/>
              <a:gd name="connsiteX202" fmla="*/ 7112486 w 9147326"/>
              <a:gd name="connsiteY202" fmla="*/ 3378835 h 6858000"/>
              <a:gd name="connsiteX203" fmla="*/ 7117497 w 9147326"/>
              <a:gd name="connsiteY203" fmla="*/ 3382645 h 6858000"/>
              <a:gd name="connsiteX204" fmla="*/ 7122175 w 9147326"/>
              <a:gd name="connsiteY204" fmla="*/ 3386773 h 6858000"/>
              <a:gd name="connsiteX205" fmla="*/ 7126852 w 9147326"/>
              <a:gd name="connsiteY205" fmla="*/ 3391218 h 6858000"/>
              <a:gd name="connsiteX206" fmla="*/ 7334329 w 9147326"/>
              <a:gd name="connsiteY206" fmla="*/ 3598228 h 6858000"/>
              <a:gd name="connsiteX207" fmla="*/ 7338672 w 9147326"/>
              <a:gd name="connsiteY207" fmla="*/ 3602673 h 6858000"/>
              <a:gd name="connsiteX208" fmla="*/ 7343349 w 9147326"/>
              <a:gd name="connsiteY208" fmla="*/ 3606800 h 6858000"/>
              <a:gd name="connsiteX209" fmla="*/ 7348695 w 9147326"/>
              <a:gd name="connsiteY209" fmla="*/ 3610610 h 6858000"/>
              <a:gd name="connsiteX210" fmla="*/ 7353372 w 9147326"/>
              <a:gd name="connsiteY210" fmla="*/ 3613785 h 6858000"/>
              <a:gd name="connsiteX211" fmla="*/ 7358718 w 9147326"/>
              <a:gd name="connsiteY211" fmla="*/ 3617278 h 6858000"/>
              <a:gd name="connsiteX212" fmla="*/ 7364064 w 9147326"/>
              <a:gd name="connsiteY212" fmla="*/ 3620135 h 6858000"/>
              <a:gd name="connsiteX213" fmla="*/ 7369409 w 9147326"/>
              <a:gd name="connsiteY213" fmla="*/ 3622675 h 6858000"/>
              <a:gd name="connsiteX214" fmla="*/ 7375089 w 9147326"/>
              <a:gd name="connsiteY214" fmla="*/ 3625215 h 6858000"/>
              <a:gd name="connsiteX215" fmla="*/ 7380435 w 9147326"/>
              <a:gd name="connsiteY215" fmla="*/ 3627120 h 6858000"/>
              <a:gd name="connsiteX216" fmla="*/ 7386114 w 9147326"/>
              <a:gd name="connsiteY216" fmla="*/ 3629343 h 6858000"/>
              <a:gd name="connsiteX217" fmla="*/ 7392128 w 9147326"/>
              <a:gd name="connsiteY217" fmla="*/ 3630613 h 6858000"/>
              <a:gd name="connsiteX218" fmla="*/ 7397808 w 9147326"/>
              <a:gd name="connsiteY218" fmla="*/ 3631883 h 6858000"/>
              <a:gd name="connsiteX219" fmla="*/ 7403822 w 9147326"/>
              <a:gd name="connsiteY219" fmla="*/ 3633153 h 6858000"/>
              <a:gd name="connsiteX220" fmla="*/ 7409501 w 9147326"/>
              <a:gd name="connsiteY220" fmla="*/ 3633788 h 6858000"/>
              <a:gd name="connsiteX221" fmla="*/ 7415515 w 9147326"/>
              <a:gd name="connsiteY221" fmla="*/ 3634105 h 6858000"/>
              <a:gd name="connsiteX222" fmla="*/ 7421195 w 9147326"/>
              <a:gd name="connsiteY222" fmla="*/ 3634105 h 6858000"/>
              <a:gd name="connsiteX223" fmla="*/ 7427209 w 9147326"/>
              <a:gd name="connsiteY223" fmla="*/ 3634105 h 6858000"/>
              <a:gd name="connsiteX224" fmla="*/ 7433223 w 9147326"/>
              <a:gd name="connsiteY224" fmla="*/ 3633788 h 6858000"/>
              <a:gd name="connsiteX225" fmla="*/ 7438902 w 9147326"/>
              <a:gd name="connsiteY225" fmla="*/ 3633153 h 6858000"/>
              <a:gd name="connsiteX226" fmla="*/ 7444916 w 9147326"/>
              <a:gd name="connsiteY226" fmla="*/ 3631883 h 6858000"/>
              <a:gd name="connsiteX227" fmla="*/ 7450596 w 9147326"/>
              <a:gd name="connsiteY227" fmla="*/ 3630613 h 6858000"/>
              <a:gd name="connsiteX228" fmla="*/ 7456610 w 9147326"/>
              <a:gd name="connsiteY228" fmla="*/ 3629343 h 6858000"/>
              <a:gd name="connsiteX229" fmla="*/ 7461955 w 9147326"/>
              <a:gd name="connsiteY229" fmla="*/ 3627120 h 6858000"/>
              <a:gd name="connsiteX230" fmla="*/ 7467635 w 9147326"/>
              <a:gd name="connsiteY230" fmla="*/ 3625215 h 6858000"/>
              <a:gd name="connsiteX231" fmla="*/ 7473315 w 9147326"/>
              <a:gd name="connsiteY231" fmla="*/ 3622675 h 6858000"/>
              <a:gd name="connsiteX232" fmla="*/ 7478660 w 9147326"/>
              <a:gd name="connsiteY232" fmla="*/ 3620135 h 6858000"/>
              <a:gd name="connsiteX233" fmla="*/ 7484006 w 9147326"/>
              <a:gd name="connsiteY233" fmla="*/ 3617278 h 6858000"/>
              <a:gd name="connsiteX234" fmla="*/ 7489017 w 9147326"/>
              <a:gd name="connsiteY234" fmla="*/ 3613785 h 6858000"/>
              <a:gd name="connsiteX235" fmla="*/ 7494029 w 9147326"/>
              <a:gd name="connsiteY235" fmla="*/ 3610610 h 6858000"/>
              <a:gd name="connsiteX236" fmla="*/ 7499374 w 9147326"/>
              <a:gd name="connsiteY236" fmla="*/ 3606800 h 6858000"/>
              <a:gd name="connsiteX237" fmla="*/ 7503718 w 9147326"/>
              <a:gd name="connsiteY237" fmla="*/ 3602673 h 6858000"/>
              <a:gd name="connsiteX238" fmla="*/ 7508395 w 9147326"/>
              <a:gd name="connsiteY238" fmla="*/ 3598228 h 6858000"/>
              <a:gd name="connsiteX239" fmla="*/ 7513073 w 9147326"/>
              <a:gd name="connsiteY239" fmla="*/ 3593783 h 6858000"/>
              <a:gd name="connsiteX240" fmla="*/ 7517082 w 9147326"/>
              <a:gd name="connsiteY240" fmla="*/ 3589020 h 6858000"/>
              <a:gd name="connsiteX241" fmla="*/ 7520757 w 9147326"/>
              <a:gd name="connsiteY241" fmla="*/ 3583940 h 6858000"/>
              <a:gd name="connsiteX242" fmla="*/ 7524098 w 9147326"/>
              <a:gd name="connsiteY242" fmla="*/ 3578860 h 6858000"/>
              <a:gd name="connsiteX243" fmla="*/ 7527439 w 9147326"/>
              <a:gd name="connsiteY243" fmla="*/ 3573463 h 6858000"/>
              <a:gd name="connsiteX244" fmla="*/ 7530446 w 9147326"/>
              <a:gd name="connsiteY244" fmla="*/ 3568383 h 6858000"/>
              <a:gd name="connsiteX245" fmla="*/ 7533119 w 9147326"/>
              <a:gd name="connsiteY245" fmla="*/ 3562985 h 6858000"/>
              <a:gd name="connsiteX246" fmla="*/ 7535457 w 9147326"/>
              <a:gd name="connsiteY246" fmla="*/ 3557588 h 6858000"/>
              <a:gd name="connsiteX247" fmla="*/ 7537462 w 9147326"/>
              <a:gd name="connsiteY247" fmla="*/ 3551873 h 6858000"/>
              <a:gd name="connsiteX248" fmla="*/ 7539467 w 9147326"/>
              <a:gd name="connsiteY248" fmla="*/ 3546158 h 6858000"/>
              <a:gd name="connsiteX249" fmla="*/ 7541137 w 9147326"/>
              <a:gd name="connsiteY249" fmla="*/ 3540443 h 6858000"/>
              <a:gd name="connsiteX250" fmla="*/ 7542473 w 9147326"/>
              <a:gd name="connsiteY250" fmla="*/ 3534410 h 6858000"/>
              <a:gd name="connsiteX251" fmla="*/ 7543476 w 9147326"/>
              <a:gd name="connsiteY251" fmla="*/ 3528695 h 6858000"/>
              <a:gd name="connsiteX252" fmla="*/ 7544144 w 9147326"/>
              <a:gd name="connsiteY252" fmla="*/ 3522980 h 6858000"/>
              <a:gd name="connsiteX253" fmla="*/ 7544478 w 9147326"/>
              <a:gd name="connsiteY253" fmla="*/ 3516948 h 6858000"/>
              <a:gd name="connsiteX254" fmla="*/ 7544478 w 9147326"/>
              <a:gd name="connsiteY254" fmla="*/ 3511233 h 6858000"/>
              <a:gd name="connsiteX255" fmla="*/ 7544478 w 9147326"/>
              <a:gd name="connsiteY255" fmla="*/ 3505200 h 6858000"/>
              <a:gd name="connsiteX256" fmla="*/ 7544144 w 9147326"/>
              <a:gd name="connsiteY256" fmla="*/ 3499168 h 6858000"/>
              <a:gd name="connsiteX257" fmla="*/ 7543476 w 9147326"/>
              <a:gd name="connsiteY257" fmla="*/ 3493453 h 6858000"/>
              <a:gd name="connsiteX258" fmla="*/ 7542473 w 9147326"/>
              <a:gd name="connsiteY258" fmla="*/ 3487738 h 6858000"/>
              <a:gd name="connsiteX259" fmla="*/ 7541137 w 9147326"/>
              <a:gd name="connsiteY259" fmla="*/ 3481705 h 6858000"/>
              <a:gd name="connsiteX260" fmla="*/ 7539467 w 9147326"/>
              <a:gd name="connsiteY260" fmla="*/ 3475990 h 6858000"/>
              <a:gd name="connsiteX261" fmla="*/ 7537462 w 9147326"/>
              <a:gd name="connsiteY261" fmla="*/ 3470593 h 6858000"/>
              <a:gd name="connsiteX262" fmla="*/ 7535457 w 9147326"/>
              <a:gd name="connsiteY262" fmla="*/ 3464878 h 6858000"/>
              <a:gd name="connsiteX263" fmla="*/ 7533119 w 9147326"/>
              <a:gd name="connsiteY263" fmla="*/ 3459163 h 6858000"/>
              <a:gd name="connsiteX264" fmla="*/ 7530446 w 9147326"/>
              <a:gd name="connsiteY264" fmla="*/ 3453765 h 6858000"/>
              <a:gd name="connsiteX265" fmla="*/ 7527439 w 9147326"/>
              <a:gd name="connsiteY265" fmla="*/ 3448685 h 6858000"/>
              <a:gd name="connsiteX266" fmla="*/ 7524098 w 9147326"/>
              <a:gd name="connsiteY266" fmla="*/ 3443605 h 6858000"/>
              <a:gd name="connsiteX267" fmla="*/ 7520757 w 9147326"/>
              <a:gd name="connsiteY267" fmla="*/ 3438525 h 6858000"/>
              <a:gd name="connsiteX268" fmla="*/ 7517082 w 9147326"/>
              <a:gd name="connsiteY268" fmla="*/ 3433763 h 6858000"/>
              <a:gd name="connsiteX269" fmla="*/ 7513073 w 9147326"/>
              <a:gd name="connsiteY269" fmla="*/ 3428683 h 6858000"/>
              <a:gd name="connsiteX270" fmla="*/ 7508395 w 9147326"/>
              <a:gd name="connsiteY270" fmla="*/ 3423920 h 6858000"/>
              <a:gd name="connsiteX271" fmla="*/ 6839860 w 9147326"/>
              <a:gd name="connsiteY271" fmla="*/ 2756218 h 6858000"/>
              <a:gd name="connsiteX272" fmla="*/ 6836519 w 9147326"/>
              <a:gd name="connsiteY272" fmla="*/ 2753043 h 6858000"/>
              <a:gd name="connsiteX273" fmla="*/ 6833178 w 9147326"/>
              <a:gd name="connsiteY273" fmla="*/ 2749233 h 6858000"/>
              <a:gd name="connsiteX274" fmla="*/ 6826830 w 9147326"/>
              <a:gd name="connsiteY274" fmla="*/ 2741295 h 6858000"/>
              <a:gd name="connsiteX275" fmla="*/ 6821818 w 9147326"/>
              <a:gd name="connsiteY275" fmla="*/ 2733040 h 6858000"/>
              <a:gd name="connsiteX276" fmla="*/ 6817141 w 9147326"/>
              <a:gd name="connsiteY276" fmla="*/ 2724468 h 6858000"/>
              <a:gd name="connsiteX277" fmla="*/ 6812797 w 9147326"/>
              <a:gd name="connsiteY277" fmla="*/ 2715895 h 6858000"/>
              <a:gd name="connsiteX278" fmla="*/ 6809791 w 9147326"/>
              <a:gd name="connsiteY278" fmla="*/ 2707005 h 6858000"/>
              <a:gd name="connsiteX279" fmla="*/ 6807452 w 9147326"/>
              <a:gd name="connsiteY279" fmla="*/ 2697798 h 6858000"/>
              <a:gd name="connsiteX280" fmla="*/ 6805447 w 9147326"/>
              <a:gd name="connsiteY280" fmla="*/ 26885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9147326" h="6858000">
                <a:moveTo>
                  <a:pt x="4108922" y="0"/>
                </a:moveTo>
                <a:lnTo>
                  <a:pt x="0" y="0"/>
                </a:lnTo>
                <a:lnTo>
                  <a:pt x="0" y="6858000"/>
                </a:lnTo>
                <a:lnTo>
                  <a:pt x="9147326" y="6858000"/>
                </a:lnTo>
                <a:lnTo>
                  <a:pt x="9147326" y="6459802"/>
                </a:lnTo>
                <a:lnTo>
                  <a:pt x="7513073" y="4816793"/>
                </a:lnTo>
                <a:lnTo>
                  <a:pt x="7497704" y="4803458"/>
                </a:lnTo>
                <a:lnTo>
                  <a:pt x="7482335" y="4789488"/>
                </a:lnTo>
                <a:lnTo>
                  <a:pt x="7467301" y="4775518"/>
                </a:lnTo>
                <a:lnTo>
                  <a:pt x="7452600" y="4760913"/>
                </a:lnTo>
                <a:lnTo>
                  <a:pt x="6518455" y="3828098"/>
                </a:lnTo>
                <a:lnTo>
                  <a:pt x="6513777" y="3823335"/>
                </a:lnTo>
                <a:lnTo>
                  <a:pt x="6509769" y="3818573"/>
                </a:lnTo>
                <a:lnTo>
                  <a:pt x="6506093" y="3813493"/>
                </a:lnTo>
                <a:lnTo>
                  <a:pt x="6502752" y="3808413"/>
                </a:lnTo>
                <a:lnTo>
                  <a:pt x="6499412" y="3803333"/>
                </a:lnTo>
                <a:lnTo>
                  <a:pt x="6496405" y="3798253"/>
                </a:lnTo>
                <a:lnTo>
                  <a:pt x="6493732" y="3792855"/>
                </a:lnTo>
                <a:lnTo>
                  <a:pt x="6491393" y="3787458"/>
                </a:lnTo>
                <a:lnTo>
                  <a:pt x="6489388" y="3781425"/>
                </a:lnTo>
                <a:lnTo>
                  <a:pt x="6487718" y="3776028"/>
                </a:lnTo>
                <a:lnTo>
                  <a:pt x="6485713" y="3770313"/>
                </a:lnTo>
                <a:lnTo>
                  <a:pt x="6484377" y="3764280"/>
                </a:lnTo>
                <a:lnTo>
                  <a:pt x="6483375" y="3758565"/>
                </a:lnTo>
                <a:lnTo>
                  <a:pt x="6482706" y="3752850"/>
                </a:lnTo>
                <a:cubicBezTo>
                  <a:pt x="6482595" y="3750839"/>
                  <a:pt x="6482483" y="3748829"/>
                  <a:pt x="6482372" y="3746818"/>
                </a:cubicBezTo>
                <a:lnTo>
                  <a:pt x="6482372" y="3740785"/>
                </a:lnTo>
                <a:lnTo>
                  <a:pt x="6482372" y="3735070"/>
                </a:lnTo>
                <a:cubicBezTo>
                  <a:pt x="6482483" y="3733059"/>
                  <a:pt x="6482595" y="3731049"/>
                  <a:pt x="6482706" y="3729038"/>
                </a:cubicBezTo>
                <a:lnTo>
                  <a:pt x="6483375" y="3723323"/>
                </a:lnTo>
                <a:lnTo>
                  <a:pt x="6484377" y="3717608"/>
                </a:lnTo>
                <a:lnTo>
                  <a:pt x="6485713" y="3711575"/>
                </a:lnTo>
                <a:lnTo>
                  <a:pt x="6487718" y="3705860"/>
                </a:lnTo>
                <a:lnTo>
                  <a:pt x="6489388" y="3700145"/>
                </a:lnTo>
                <a:lnTo>
                  <a:pt x="6491393" y="3694748"/>
                </a:lnTo>
                <a:lnTo>
                  <a:pt x="6493732" y="3689033"/>
                </a:lnTo>
                <a:lnTo>
                  <a:pt x="6496405" y="3683635"/>
                </a:lnTo>
                <a:lnTo>
                  <a:pt x="6499412" y="3678238"/>
                </a:lnTo>
                <a:lnTo>
                  <a:pt x="6502752" y="3673158"/>
                </a:lnTo>
                <a:lnTo>
                  <a:pt x="6506093" y="3668078"/>
                </a:lnTo>
                <a:lnTo>
                  <a:pt x="6509769" y="3662998"/>
                </a:lnTo>
                <a:lnTo>
                  <a:pt x="6513777" y="3658235"/>
                </a:lnTo>
                <a:lnTo>
                  <a:pt x="6518455" y="3653790"/>
                </a:lnTo>
                <a:lnTo>
                  <a:pt x="6523133" y="3649345"/>
                </a:lnTo>
                <a:lnTo>
                  <a:pt x="6527475" y="3645218"/>
                </a:lnTo>
                <a:lnTo>
                  <a:pt x="6532821" y="3641725"/>
                </a:lnTo>
                <a:lnTo>
                  <a:pt x="6537833" y="3638233"/>
                </a:lnTo>
                <a:lnTo>
                  <a:pt x="6543178" y="3634740"/>
                </a:lnTo>
                <a:lnTo>
                  <a:pt x="6548190" y="3631883"/>
                </a:lnTo>
                <a:lnTo>
                  <a:pt x="6553535" y="3629343"/>
                </a:lnTo>
                <a:lnTo>
                  <a:pt x="6559215" y="3626803"/>
                </a:lnTo>
                <a:lnTo>
                  <a:pt x="6564895" y="3624898"/>
                </a:lnTo>
                <a:lnTo>
                  <a:pt x="6570574" y="3622675"/>
                </a:lnTo>
                <a:lnTo>
                  <a:pt x="6576254" y="3621405"/>
                </a:lnTo>
                <a:lnTo>
                  <a:pt x="6581934" y="3620135"/>
                </a:lnTo>
                <a:lnTo>
                  <a:pt x="6587948" y="3618865"/>
                </a:lnTo>
                <a:lnTo>
                  <a:pt x="6593627" y="3618230"/>
                </a:lnTo>
                <a:lnTo>
                  <a:pt x="6599641" y="3617913"/>
                </a:lnTo>
                <a:lnTo>
                  <a:pt x="6605655" y="3617595"/>
                </a:lnTo>
                <a:lnTo>
                  <a:pt x="6611669" y="3617913"/>
                </a:lnTo>
                <a:lnTo>
                  <a:pt x="6617349" y="3618230"/>
                </a:lnTo>
                <a:lnTo>
                  <a:pt x="6623028" y="3618865"/>
                </a:lnTo>
                <a:lnTo>
                  <a:pt x="6629042" y="3620135"/>
                </a:lnTo>
                <a:lnTo>
                  <a:pt x="6634722" y="3621405"/>
                </a:lnTo>
                <a:lnTo>
                  <a:pt x="6640736" y="3622675"/>
                </a:lnTo>
                <a:lnTo>
                  <a:pt x="6646415" y="3624898"/>
                </a:lnTo>
                <a:lnTo>
                  <a:pt x="6652095" y="3626803"/>
                </a:lnTo>
                <a:lnTo>
                  <a:pt x="6657441" y="3629343"/>
                </a:lnTo>
                <a:lnTo>
                  <a:pt x="6662786" y="3631883"/>
                </a:lnTo>
                <a:lnTo>
                  <a:pt x="6668132" y="3634740"/>
                </a:lnTo>
                <a:lnTo>
                  <a:pt x="6673477" y="3638233"/>
                </a:lnTo>
                <a:lnTo>
                  <a:pt x="6678489" y="3641725"/>
                </a:lnTo>
                <a:lnTo>
                  <a:pt x="6683501" y="3645218"/>
                </a:lnTo>
                <a:lnTo>
                  <a:pt x="6688178" y="3649345"/>
                </a:lnTo>
                <a:lnTo>
                  <a:pt x="6692855" y="3653790"/>
                </a:lnTo>
                <a:lnTo>
                  <a:pt x="7361725" y="4321810"/>
                </a:lnTo>
                <a:lnTo>
                  <a:pt x="7366068" y="4325938"/>
                </a:lnTo>
                <a:lnTo>
                  <a:pt x="7370746" y="4330065"/>
                </a:lnTo>
                <a:lnTo>
                  <a:pt x="7376091" y="4334193"/>
                </a:lnTo>
                <a:lnTo>
                  <a:pt x="7380769" y="4337685"/>
                </a:lnTo>
                <a:lnTo>
                  <a:pt x="7386114" y="4340860"/>
                </a:lnTo>
                <a:lnTo>
                  <a:pt x="7391460" y="4343718"/>
                </a:lnTo>
                <a:lnTo>
                  <a:pt x="7396806" y="4346575"/>
                </a:lnTo>
                <a:lnTo>
                  <a:pt x="7402485" y="4349115"/>
                </a:lnTo>
                <a:lnTo>
                  <a:pt x="7407831" y="4351020"/>
                </a:lnTo>
                <a:lnTo>
                  <a:pt x="7413511" y="4352608"/>
                </a:lnTo>
                <a:lnTo>
                  <a:pt x="7419524" y="4354513"/>
                </a:lnTo>
                <a:lnTo>
                  <a:pt x="7425204" y="4355465"/>
                </a:lnTo>
                <a:lnTo>
                  <a:pt x="7431218" y="4356418"/>
                </a:lnTo>
                <a:lnTo>
                  <a:pt x="7436898" y="4357053"/>
                </a:lnTo>
                <a:lnTo>
                  <a:pt x="7442911" y="4358005"/>
                </a:lnTo>
                <a:lnTo>
                  <a:pt x="7448591" y="4358005"/>
                </a:lnTo>
                <a:lnTo>
                  <a:pt x="7454605" y="4358005"/>
                </a:lnTo>
                <a:lnTo>
                  <a:pt x="7460619" y="4357053"/>
                </a:lnTo>
                <a:lnTo>
                  <a:pt x="7466298" y="4356418"/>
                </a:lnTo>
                <a:lnTo>
                  <a:pt x="7472312" y="4355465"/>
                </a:lnTo>
                <a:lnTo>
                  <a:pt x="7477992" y="4354513"/>
                </a:lnTo>
                <a:lnTo>
                  <a:pt x="7484006" y="4352608"/>
                </a:lnTo>
                <a:lnTo>
                  <a:pt x="7489351" y="4351020"/>
                </a:lnTo>
                <a:lnTo>
                  <a:pt x="7495031" y="4349115"/>
                </a:lnTo>
                <a:lnTo>
                  <a:pt x="7500711" y="4346575"/>
                </a:lnTo>
                <a:lnTo>
                  <a:pt x="7506056" y="4343718"/>
                </a:lnTo>
                <a:lnTo>
                  <a:pt x="7511402" y="4340860"/>
                </a:lnTo>
                <a:lnTo>
                  <a:pt x="7516414" y="4337685"/>
                </a:lnTo>
                <a:lnTo>
                  <a:pt x="7521425" y="4334193"/>
                </a:lnTo>
                <a:lnTo>
                  <a:pt x="7526771" y="4330065"/>
                </a:lnTo>
                <a:lnTo>
                  <a:pt x="7531114" y="4325938"/>
                </a:lnTo>
                <a:lnTo>
                  <a:pt x="7535791" y="4321810"/>
                </a:lnTo>
                <a:lnTo>
                  <a:pt x="7540469" y="4317048"/>
                </a:lnTo>
                <a:lnTo>
                  <a:pt x="7544478" y="4312285"/>
                </a:lnTo>
                <a:lnTo>
                  <a:pt x="7548153" y="4307523"/>
                </a:lnTo>
                <a:lnTo>
                  <a:pt x="7551494" y="4302443"/>
                </a:lnTo>
                <a:lnTo>
                  <a:pt x="7554835" y="4297363"/>
                </a:lnTo>
                <a:lnTo>
                  <a:pt x="7557842" y="4292283"/>
                </a:lnTo>
                <a:lnTo>
                  <a:pt x="7560515" y="4286568"/>
                </a:lnTo>
                <a:lnTo>
                  <a:pt x="7562854" y="4281170"/>
                </a:lnTo>
                <a:lnTo>
                  <a:pt x="7564858" y="4275455"/>
                </a:lnTo>
                <a:lnTo>
                  <a:pt x="7566863" y="4270058"/>
                </a:lnTo>
                <a:lnTo>
                  <a:pt x="7568533" y="4264025"/>
                </a:lnTo>
                <a:lnTo>
                  <a:pt x="7569870" y="4258310"/>
                </a:lnTo>
                <a:lnTo>
                  <a:pt x="7570872" y="4252595"/>
                </a:lnTo>
                <a:cubicBezTo>
                  <a:pt x="7571095" y="4250584"/>
                  <a:pt x="7571317" y="4248574"/>
                  <a:pt x="7571540" y="4246563"/>
                </a:cubicBezTo>
                <a:cubicBezTo>
                  <a:pt x="7571651" y="4244658"/>
                  <a:pt x="7571763" y="4242753"/>
                  <a:pt x="7571874" y="4240848"/>
                </a:cubicBezTo>
                <a:lnTo>
                  <a:pt x="7571874" y="4234815"/>
                </a:lnTo>
                <a:lnTo>
                  <a:pt x="7571874" y="4228783"/>
                </a:lnTo>
                <a:cubicBezTo>
                  <a:pt x="7571763" y="4226878"/>
                  <a:pt x="7571651" y="4224973"/>
                  <a:pt x="7571540" y="4223068"/>
                </a:cubicBezTo>
                <a:cubicBezTo>
                  <a:pt x="7571317" y="4221163"/>
                  <a:pt x="7571095" y="4219258"/>
                  <a:pt x="7570872" y="4217353"/>
                </a:cubicBezTo>
                <a:lnTo>
                  <a:pt x="7569870" y="4211320"/>
                </a:lnTo>
                <a:lnTo>
                  <a:pt x="7568533" y="4205605"/>
                </a:lnTo>
                <a:lnTo>
                  <a:pt x="7566863" y="4199890"/>
                </a:lnTo>
                <a:lnTo>
                  <a:pt x="7564858" y="4194175"/>
                </a:lnTo>
                <a:lnTo>
                  <a:pt x="7562854" y="4188460"/>
                </a:lnTo>
                <a:lnTo>
                  <a:pt x="7560515" y="4183063"/>
                </a:lnTo>
                <a:lnTo>
                  <a:pt x="7557842" y="4177665"/>
                </a:lnTo>
                <a:lnTo>
                  <a:pt x="7554835" y="4172268"/>
                </a:lnTo>
                <a:lnTo>
                  <a:pt x="7551494" y="4166870"/>
                </a:lnTo>
                <a:lnTo>
                  <a:pt x="7548153" y="4161790"/>
                </a:lnTo>
                <a:lnTo>
                  <a:pt x="7544478" y="4157028"/>
                </a:lnTo>
                <a:lnTo>
                  <a:pt x="7540469" y="4152265"/>
                </a:lnTo>
                <a:lnTo>
                  <a:pt x="7535791" y="4147820"/>
                </a:lnTo>
                <a:lnTo>
                  <a:pt x="7148903" y="3761423"/>
                </a:lnTo>
                <a:lnTo>
                  <a:pt x="6952786" y="3565208"/>
                </a:lnTo>
                <a:lnTo>
                  <a:pt x="6948108" y="3560445"/>
                </a:lnTo>
                <a:lnTo>
                  <a:pt x="6944099" y="3555683"/>
                </a:lnTo>
                <a:lnTo>
                  <a:pt x="6940424" y="3550920"/>
                </a:lnTo>
                <a:lnTo>
                  <a:pt x="6936749" y="3545840"/>
                </a:lnTo>
                <a:lnTo>
                  <a:pt x="6933408" y="3540760"/>
                </a:lnTo>
                <a:lnTo>
                  <a:pt x="6930735" y="3535680"/>
                </a:lnTo>
                <a:lnTo>
                  <a:pt x="6928062" y="3529965"/>
                </a:lnTo>
                <a:lnTo>
                  <a:pt x="6925724" y="3524568"/>
                </a:lnTo>
                <a:lnTo>
                  <a:pt x="6923385" y="3518853"/>
                </a:lnTo>
                <a:lnTo>
                  <a:pt x="6921380" y="3513455"/>
                </a:lnTo>
                <a:lnTo>
                  <a:pt x="6920044" y="3507423"/>
                </a:lnTo>
                <a:lnTo>
                  <a:pt x="6918708" y="3501708"/>
                </a:lnTo>
                <a:lnTo>
                  <a:pt x="6917705" y="3495993"/>
                </a:lnTo>
                <a:cubicBezTo>
                  <a:pt x="6917482" y="3493982"/>
                  <a:pt x="6917260" y="3491971"/>
                  <a:pt x="6917037" y="3489960"/>
                </a:cubicBezTo>
                <a:cubicBezTo>
                  <a:pt x="6916926" y="3488055"/>
                  <a:pt x="6916814" y="3486150"/>
                  <a:pt x="6916703" y="3484245"/>
                </a:cubicBezTo>
                <a:cubicBezTo>
                  <a:pt x="6916592" y="3482234"/>
                  <a:pt x="6916480" y="3480224"/>
                  <a:pt x="6916369" y="3478213"/>
                </a:cubicBezTo>
                <a:cubicBezTo>
                  <a:pt x="6916480" y="3476202"/>
                  <a:pt x="6916592" y="3474191"/>
                  <a:pt x="6916703" y="3472180"/>
                </a:cubicBezTo>
                <a:cubicBezTo>
                  <a:pt x="6916814" y="3470275"/>
                  <a:pt x="6916926" y="3468370"/>
                  <a:pt x="6917037" y="3466465"/>
                </a:cubicBezTo>
                <a:cubicBezTo>
                  <a:pt x="6917260" y="3464560"/>
                  <a:pt x="6917482" y="3462655"/>
                  <a:pt x="6917705" y="3460750"/>
                </a:cubicBezTo>
                <a:lnTo>
                  <a:pt x="6918708" y="3454718"/>
                </a:lnTo>
                <a:lnTo>
                  <a:pt x="6920044" y="3449003"/>
                </a:lnTo>
                <a:lnTo>
                  <a:pt x="6921380" y="3443288"/>
                </a:lnTo>
                <a:lnTo>
                  <a:pt x="6923385" y="3437255"/>
                </a:lnTo>
                <a:lnTo>
                  <a:pt x="6925724" y="3431858"/>
                </a:lnTo>
                <a:lnTo>
                  <a:pt x="6928062" y="3426460"/>
                </a:lnTo>
                <a:lnTo>
                  <a:pt x="6930735" y="3421063"/>
                </a:lnTo>
                <a:lnTo>
                  <a:pt x="6933408" y="3415348"/>
                </a:lnTo>
                <a:lnTo>
                  <a:pt x="6936749" y="3410268"/>
                </a:lnTo>
                <a:lnTo>
                  <a:pt x="6940424" y="3405505"/>
                </a:lnTo>
                <a:lnTo>
                  <a:pt x="6944099" y="3400425"/>
                </a:lnTo>
                <a:lnTo>
                  <a:pt x="6948108" y="3395663"/>
                </a:lnTo>
                <a:lnTo>
                  <a:pt x="6952786" y="3391218"/>
                </a:lnTo>
                <a:lnTo>
                  <a:pt x="6957129" y="3386773"/>
                </a:lnTo>
                <a:lnTo>
                  <a:pt x="6961807" y="3382645"/>
                </a:lnTo>
                <a:lnTo>
                  <a:pt x="6967152" y="3378835"/>
                </a:lnTo>
                <a:lnTo>
                  <a:pt x="6971830" y="3375343"/>
                </a:lnTo>
                <a:lnTo>
                  <a:pt x="6976841" y="3372168"/>
                </a:lnTo>
                <a:lnTo>
                  <a:pt x="6982521" y="3369310"/>
                </a:lnTo>
                <a:lnTo>
                  <a:pt x="6987866" y="3366453"/>
                </a:lnTo>
                <a:lnTo>
                  <a:pt x="6993546" y="3364230"/>
                </a:lnTo>
                <a:lnTo>
                  <a:pt x="6998892" y="3362008"/>
                </a:lnTo>
                <a:lnTo>
                  <a:pt x="7004571" y="3360103"/>
                </a:lnTo>
                <a:lnTo>
                  <a:pt x="7010585" y="3358833"/>
                </a:lnTo>
                <a:lnTo>
                  <a:pt x="7016265" y="3357245"/>
                </a:lnTo>
                <a:lnTo>
                  <a:pt x="7022279" y="3356293"/>
                </a:lnTo>
                <a:lnTo>
                  <a:pt x="7027958" y="3355658"/>
                </a:lnTo>
                <a:lnTo>
                  <a:pt x="7033972" y="3355340"/>
                </a:lnTo>
                <a:lnTo>
                  <a:pt x="7039652" y="3355023"/>
                </a:lnTo>
                <a:lnTo>
                  <a:pt x="7045666" y="3355340"/>
                </a:lnTo>
                <a:lnTo>
                  <a:pt x="7051680" y="3355658"/>
                </a:lnTo>
                <a:lnTo>
                  <a:pt x="7057359" y="3356293"/>
                </a:lnTo>
                <a:lnTo>
                  <a:pt x="7063373" y="3357245"/>
                </a:lnTo>
                <a:lnTo>
                  <a:pt x="7069053" y="3358833"/>
                </a:lnTo>
                <a:lnTo>
                  <a:pt x="7075067" y="3360103"/>
                </a:lnTo>
                <a:lnTo>
                  <a:pt x="7080412" y="3362008"/>
                </a:lnTo>
                <a:lnTo>
                  <a:pt x="7086092" y="3364230"/>
                </a:lnTo>
                <a:lnTo>
                  <a:pt x="7091772" y="3366453"/>
                </a:lnTo>
                <a:lnTo>
                  <a:pt x="7097117" y="3369310"/>
                </a:lnTo>
                <a:lnTo>
                  <a:pt x="7102463" y="3372168"/>
                </a:lnTo>
                <a:lnTo>
                  <a:pt x="7107474" y="3375343"/>
                </a:lnTo>
                <a:lnTo>
                  <a:pt x="7112486" y="3378835"/>
                </a:lnTo>
                <a:lnTo>
                  <a:pt x="7117497" y="3382645"/>
                </a:lnTo>
                <a:lnTo>
                  <a:pt x="7122175" y="3386773"/>
                </a:lnTo>
                <a:lnTo>
                  <a:pt x="7126852" y="3391218"/>
                </a:lnTo>
                <a:lnTo>
                  <a:pt x="7334329" y="3598228"/>
                </a:lnTo>
                <a:lnTo>
                  <a:pt x="7338672" y="3602673"/>
                </a:lnTo>
                <a:lnTo>
                  <a:pt x="7343349" y="3606800"/>
                </a:lnTo>
                <a:lnTo>
                  <a:pt x="7348695" y="3610610"/>
                </a:lnTo>
                <a:lnTo>
                  <a:pt x="7353372" y="3613785"/>
                </a:lnTo>
                <a:lnTo>
                  <a:pt x="7358718" y="3617278"/>
                </a:lnTo>
                <a:lnTo>
                  <a:pt x="7364064" y="3620135"/>
                </a:lnTo>
                <a:lnTo>
                  <a:pt x="7369409" y="3622675"/>
                </a:lnTo>
                <a:lnTo>
                  <a:pt x="7375089" y="3625215"/>
                </a:lnTo>
                <a:lnTo>
                  <a:pt x="7380435" y="3627120"/>
                </a:lnTo>
                <a:lnTo>
                  <a:pt x="7386114" y="3629343"/>
                </a:lnTo>
                <a:lnTo>
                  <a:pt x="7392128" y="3630613"/>
                </a:lnTo>
                <a:lnTo>
                  <a:pt x="7397808" y="3631883"/>
                </a:lnTo>
                <a:lnTo>
                  <a:pt x="7403822" y="3633153"/>
                </a:lnTo>
                <a:lnTo>
                  <a:pt x="7409501" y="3633788"/>
                </a:lnTo>
                <a:lnTo>
                  <a:pt x="7415515" y="3634105"/>
                </a:lnTo>
                <a:lnTo>
                  <a:pt x="7421195" y="3634105"/>
                </a:lnTo>
                <a:lnTo>
                  <a:pt x="7427209" y="3634105"/>
                </a:lnTo>
                <a:lnTo>
                  <a:pt x="7433223" y="3633788"/>
                </a:lnTo>
                <a:lnTo>
                  <a:pt x="7438902" y="3633153"/>
                </a:lnTo>
                <a:lnTo>
                  <a:pt x="7444916" y="3631883"/>
                </a:lnTo>
                <a:lnTo>
                  <a:pt x="7450596" y="3630613"/>
                </a:lnTo>
                <a:lnTo>
                  <a:pt x="7456610" y="3629343"/>
                </a:lnTo>
                <a:lnTo>
                  <a:pt x="7461955" y="3627120"/>
                </a:lnTo>
                <a:lnTo>
                  <a:pt x="7467635" y="3625215"/>
                </a:lnTo>
                <a:lnTo>
                  <a:pt x="7473315" y="3622675"/>
                </a:lnTo>
                <a:lnTo>
                  <a:pt x="7478660" y="3620135"/>
                </a:lnTo>
                <a:lnTo>
                  <a:pt x="7484006" y="3617278"/>
                </a:lnTo>
                <a:lnTo>
                  <a:pt x="7489017" y="3613785"/>
                </a:lnTo>
                <a:lnTo>
                  <a:pt x="7494029" y="3610610"/>
                </a:lnTo>
                <a:lnTo>
                  <a:pt x="7499374" y="3606800"/>
                </a:lnTo>
                <a:lnTo>
                  <a:pt x="7503718" y="3602673"/>
                </a:lnTo>
                <a:lnTo>
                  <a:pt x="7508395" y="3598228"/>
                </a:lnTo>
                <a:lnTo>
                  <a:pt x="7513073" y="3593783"/>
                </a:lnTo>
                <a:lnTo>
                  <a:pt x="7517082" y="3589020"/>
                </a:lnTo>
                <a:lnTo>
                  <a:pt x="7520757" y="3583940"/>
                </a:lnTo>
                <a:lnTo>
                  <a:pt x="7524098" y="3578860"/>
                </a:lnTo>
                <a:lnTo>
                  <a:pt x="7527439" y="3573463"/>
                </a:lnTo>
                <a:lnTo>
                  <a:pt x="7530446" y="3568383"/>
                </a:lnTo>
                <a:lnTo>
                  <a:pt x="7533119" y="3562985"/>
                </a:lnTo>
                <a:lnTo>
                  <a:pt x="7535457" y="3557588"/>
                </a:lnTo>
                <a:lnTo>
                  <a:pt x="7537462" y="3551873"/>
                </a:lnTo>
                <a:lnTo>
                  <a:pt x="7539467" y="3546158"/>
                </a:lnTo>
                <a:lnTo>
                  <a:pt x="7541137" y="3540443"/>
                </a:lnTo>
                <a:lnTo>
                  <a:pt x="7542473" y="3534410"/>
                </a:lnTo>
                <a:lnTo>
                  <a:pt x="7543476" y="3528695"/>
                </a:lnTo>
                <a:cubicBezTo>
                  <a:pt x="7543699" y="3526790"/>
                  <a:pt x="7543921" y="3524885"/>
                  <a:pt x="7544144" y="3522980"/>
                </a:cubicBezTo>
                <a:cubicBezTo>
                  <a:pt x="7544255" y="3520969"/>
                  <a:pt x="7544367" y="3518959"/>
                  <a:pt x="7544478" y="3516948"/>
                </a:cubicBezTo>
                <a:lnTo>
                  <a:pt x="7544478" y="3511233"/>
                </a:lnTo>
                <a:lnTo>
                  <a:pt x="7544478" y="3505200"/>
                </a:lnTo>
                <a:cubicBezTo>
                  <a:pt x="7544367" y="3503189"/>
                  <a:pt x="7544255" y="3501179"/>
                  <a:pt x="7544144" y="3499168"/>
                </a:cubicBezTo>
                <a:cubicBezTo>
                  <a:pt x="7543921" y="3497263"/>
                  <a:pt x="7543699" y="3495358"/>
                  <a:pt x="7543476" y="3493453"/>
                </a:cubicBezTo>
                <a:lnTo>
                  <a:pt x="7542473" y="3487738"/>
                </a:lnTo>
                <a:lnTo>
                  <a:pt x="7541137" y="3481705"/>
                </a:lnTo>
                <a:lnTo>
                  <a:pt x="7539467" y="3475990"/>
                </a:lnTo>
                <a:lnTo>
                  <a:pt x="7537462" y="3470593"/>
                </a:lnTo>
                <a:lnTo>
                  <a:pt x="7535457" y="3464878"/>
                </a:lnTo>
                <a:lnTo>
                  <a:pt x="7533119" y="3459163"/>
                </a:lnTo>
                <a:lnTo>
                  <a:pt x="7530446" y="3453765"/>
                </a:lnTo>
                <a:lnTo>
                  <a:pt x="7527439" y="3448685"/>
                </a:lnTo>
                <a:lnTo>
                  <a:pt x="7524098" y="3443605"/>
                </a:lnTo>
                <a:lnTo>
                  <a:pt x="7520757" y="3438525"/>
                </a:lnTo>
                <a:lnTo>
                  <a:pt x="7517082" y="3433763"/>
                </a:lnTo>
                <a:lnTo>
                  <a:pt x="7513073" y="3428683"/>
                </a:lnTo>
                <a:lnTo>
                  <a:pt x="7508395" y="3423920"/>
                </a:lnTo>
                <a:lnTo>
                  <a:pt x="6839860" y="2756218"/>
                </a:lnTo>
                <a:lnTo>
                  <a:pt x="6836519" y="2753043"/>
                </a:lnTo>
                <a:lnTo>
                  <a:pt x="6833178" y="2749233"/>
                </a:lnTo>
                <a:lnTo>
                  <a:pt x="6826830" y="2741295"/>
                </a:lnTo>
                <a:lnTo>
                  <a:pt x="6821818" y="2733040"/>
                </a:lnTo>
                <a:lnTo>
                  <a:pt x="6817141" y="2724468"/>
                </a:lnTo>
                <a:lnTo>
                  <a:pt x="6812797" y="2715895"/>
                </a:lnTo>
                <a:lnTo>
                  <a:pt x="6809791" y="2707005"/>
                </a:lnTo>
                <a:lnTo>
                  <a:pt x="6807452" y="2697798"/>
                </a:lnTo>
                <a:lnTo>
                  <a:pt x="6805447" y="268859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="" xmlns:a16="http://schemas.microsoft.com/office/drawing/2014/main" id="{4CBE916B-0464-4BFD-886B-9D8AA467345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5037736" cy="4110086"/>
          </a:xfrm>
          <a:custGeom>
            <a:avLst/>
            <a:gdLst>
              <a:gd name="connsiteX0" fmla="*/ 5037736 w 5037736"/>
              <a:gd name="connsiteY0" fmla="*/ 0 h 4110086"/>
              <a:gd name="connsiteX1" fmla="*/ 0 w 5037736"/>
              <a:gd name="connsiteY1" fmla="*/ 0 h 4110086"/>
              <a:gd name="connsiteX2" fmla="*/ 2696252 w 5037736"/>
              <a:gd name="connsiteY2" fmla="*/ 2688414 h 4110086"/>
              <a:gd name="connsiteX3" fmla="*/ 2695583 w 5037736"/>
              <a:gd name="connsiteY3" fmla="*/ 2681112 h 4110086"/>
              <a:gd name="connsiteX4" fmla="*/ 2694915 w 5037736"/>
              <a:gd name="connsiteY4" fmla="*/ 2674127 h 4110086"/>
              <a:gd name="connsiteX5" fmla="*/ 2694915 w 5037736"/>
              <a:gd name="connsiteY5" fmla="*/ 2667143 h 4110086"/>
              <a:gd name="connsiteX6" fmla="*/ 2695249 w 5037736"/>
              <a:gd name="connsiteY6" fmla="*/ 2660158 h 4110086"/>
              <a:gd name="connsiteX7" fmla="*/ 2695918 w 5037736"/>
              <a:gd name="connsiteY7" fmla="*/ 2652856 h 4110086"/>
              <a:gd name="connsiteX8" fmla="*/ 2696920 w 5037736"/>
              <a:gd name="connsiteY8" fmla="*/ 2645872 h 4110086"/>
              <a:gd name="connsiteX9" fmla="*/ 2698590 w 5037736"/>
              <a:gd name="connsiteY9" fmla="*/ 2638887 h 4110086"/>
              <a:gd name="connsiteX10" fmla="*/ 2700260 w 5037736"/>
              <a:gd name="connsiteY10" fmla="*/ 2631903 h 4110086"/>
              <a:gd name="connsiteX11" fmla="*/ 2702599 w 5037736"/>
              <a:gd name="connsiteY11" fmla="*/ 2625235 h 4110086"/>
              <a:gd name="connsiteX12" fmla="*/ 2705605 w 5037736"/>
              <a:gd name="connsiteY12" fmla="*/ 2618568 h 4110086"/>
              <a:gd name="connsiteX13" fmla="*/ 2708946 w 5037736"/>
              <a:gd name="connsiteY13" fmla="*/ 2612219 h 4110086"/>
              <a:gd name="connsiteX14" fmla="*/ 2712287 w 5037736"/>
              <a:gd name="connsiteY14" fmla="*/ 2605552 h 4110086"/>
              <a:gd name="connsiteX15" fmla="*/ 2716296 w 5037736"/>
              <a:gd name="connsiteY15" fmla="*/ 2599520 h 4110086"/>
              <a:gd name="connsiteX16" fmla="*/ 2720973 w 5037736"/>
              <a:gd name="connsiteY16" fmla="*/ 2593488 h 4110086"/>
              <a:gd name="connsiteX17" fmla="*/ 2725649 w 5037736"/>
              <a:gd name="connsiteY17" fmla="*/ 2587773 h 4110086"/>
              <a:gd name="connsiteX18" fmla="*/ 2730660 w 5037736"/>
              <a:gd name="connsiteY18" fmla="*/ 2582058 h 4110086"/>
              <a:gd name="connsiteX19" fmla="*/ 2735337 w 5037736"/>
              <a:gd name="connsiteY19" fmla="*/ 2577931 h 4110086"/>
              <a:gd name="connsiteX20" fmla="*/ 2740014 w 5037736"/>
              <a:gd name="connsiteY20" fmla="*/ 2573804 h 4110086"/>
              <a:gd name="connsiteX21" fmla="*/ 2745025 w 5037736"/>
              <a:gd name="connsiteY21" fmla="*/ 2569994 h 4110086"/>
              <a:gd name="connsiteX22" fmla="*/ 2750036 w 5037736"/>
              <a:gd name="connsiteY22" fmla="*/ 2566184 h 4110086"/>
              <a:gd name="connsiteX23" fmla="*/ 2755381 w 5037736"/>
              <a:gd name="connsiteY23" fmla="*/ 2563327 h 4110086"/>
              <a:gd name="connsiteX24" fmla="*/ 2760726 w 5037736"/>
              <a:gd name="connsiteY24" fmla="*/ 2560152 h 4110086"/>
              <a:gd name="connsiteX25" fmla="*/ 2766072 w 5037736"/>
              <a:gd name="connsiteY25" fmla="*/ 2557295 h 4110086"/>
              <a:gd name="connsiteX26" fmla="*/ 2771417 w 5037736"/>
              <a:gd name="connsiteY26" fmla="*/ 2555073 h 4110086"/>
              <a:gd name="connsiteX27" fmla="*/ 2777096 w 5037736"/>
              <a:gd name="connsiteY27" fmla="*/ 2552850 h 4110086"/>
              <a:gd name="connsiteX28" fmla="*/ 2782775 w 5037736"/>
              <a:gd name="connsiteY28" fmla="*/ 2551263 h 4110086"/>
              <a:gd name="connsiteX29" fmla="*/ 2788788 w 5037736"/>
              <a:gd name="connsiteY29" fmla="*/ 2549675 h 4110086"/>
              <a:gd name="connsiteX30" fmla="*/ 2794467 w 5037736"/>
              <a:gd name="connsiteY30" fmla="*/ 2548406 h 4110086"/>
              <a:gd name="connsiteX31" fmla="*/ 2800146 w 5037736"/>
              <a:gd name="connsiteY31" fmla="*/ 2547453 h 4110086"/>
              <a:gd name="connsiteX32" fmla="*/ 2806159 w 5037736"/>
              <a:gd name="connsiteY32" fmla="*/ 2546818 h 4110086"/>
              <a:gd name="connsiteX33" fmla="*/ 2811839 w 5037736"/>
              <a:gd name="connsiteY33" fmla="*/ 2546183 h 4110086"/>
              <a:gd name="connsiteX34" fmla="*/ 2817852 w 5037736"/>
              <a:gd name="connsiteY34" fmla="*/ 2546183 h 4110086"/>
              <a:gd name="connsiteX35" fmla="*/ 2823865 w 5037736"/>
              <a:gd name="connsiteY35" fmla="*/ 2546183 h 4110086"/>
              <a:gd name="connsiteX36" fmla="*/ 2829878 w 5037736"/>
              <a:gd name="connsiteY36" fmla="*/ 2546818 h 4110086"/>
              <a:gd name="connsiteX37" fmla="*/ 2835557 w 5037736"/>
              <a:gd name="connsiteY37" fmla="*/ 2547453 h 4110086"/>
              <a:gd name="connsiteX38" fmla="*/ 2841236 w 5037736"/>
              <a:gd name="connsiteY38" fmla="*/ 2548406 h 4110086"/>
              <a:gd name="connsiteX39" fmla="*/ 2847250 w 5037736"/>
              <a:gd name="connsiteY39" fmla="*/ 2549675 h 4110086"/>
              <a:gd name="connsiteX40" fmla="*/ 2852929 w 5037736"/>
              <a:gd name="connsiteY40" fmla="*/ 2551263 h 4110086"/>
              <a:gd name="connsiteX41" fmla="*/ 2858608 w 5037736"/>
              <a:gd name="connsiteY41" fmla="*/ 2552850 h 4110086"/>
              <a:gd name="connsiteX42" fmla="*/ 2864287 w 5037736"/>
              <a:gd name="connsiteY42" fmla="*/ 2555073 h 4110086"/>
              <a:gd name="connsiteX43" fmla="*/ 2869966 w 5037736"/>
              <a:gd name="connsiteY43" fmla="*/ 2557295 h 4110086"/>
              <a:gd name="connsiteX44" fmla="*/ 2875311 w 5037736"/>
              <a:gd name="connsiteY44" fmla="*/ 2560152 h 4110086"/>
              <a:gd name="connsiteX45" fmla="*/ 2880322 w 5037736"/>
              <a:gd name="connsiteY45" fmla="*/ 2563327 h 4110086"/>
              <a:gd name="connsiteX46" fmla="*/ 2885667 w 5037736"/>
              <a:gd name="connsiteY46" fmla="*/ 2566184 h 4110086"/>
              <a:gd name="connsiteX47" fmla="*/ 2890678 w 5037736"/>
              <a:gd name="connsiteY47" fmla="*/ 2569994 h 4110086"/>
              <a:gd name="connsiteX48" fmla="*/ 2895689 w 5037736"/>
              <a:gd name="connsiteY48" fmla="*/ 2573804 h 4110086"/>
              <a:gd name="connsiteX49" fmla="*/ 2900366 w 5037736"/>
              <a:gd name="connsiteY49" fmla="*/ 2577931 h 4110086"/>
              <a:gd name="connsiteX50" fmla="*/ 2905043 w 5037736"/>
              <a:gd name="connsiteY50" fmla="*/ 2582058 h 4110086"/>
              <a:gd name="connsiteX51" fmla="*/ 4398989 w 5037736"/>
              <a:gd name="connsiteY51" fmla="*/ 4073893 h 4110086"/>
              <a:gd name="connsiteX52" fmla="*/ 4403332 w 5037736"/>
              <a:gd name="connsiteY52" fmla="*/ 4078338 h 4110086"/>
              <a:gd name="connsiteX53" fmla="*/ 4408009 w 5037736"/>
              <a:gd name="connsiteY53" fmla="*/ 4082465 h 4110086"/>
              <a:gd name="connsiteX54" fmla="*/ 4413020 w 5037736"/>
              <a:gd name="connsiteY54" fmla="*/ 4086275 h 4110086"/>
              <a:gd name="connsiteX55" fmla="*/ 4418031 w 5037736"/>
              <a:gd name="connsiteY55" fmla="*/ 4089767 h 4110086"/>
              <a:gd name="connsiteX56" fmla="*/ 4423042 w 5037736"/>
              <a:gd name="connsiteY56" fmla="*/ 4093259 h 4110086"/>
              <a:gd name="connsiteX57" fmla="*/ 4428721 w 5037736"/>
              <a:gd name="connsiteY57" fmla="*/ 4095799 h 4110086"/>
              <a:gd name="connsiteX58" fmla="*/ 4433732 w 5037736"/>
              <a:gd name="connsiteY58" fmla="*/ 4098656 h 4110086"/>
              <a:gd name="connsiteX59" fmla="*/ 4439745 w 5037736"/>
              <a:gd name="connsiteY59" fmla="*/ 4101196 h 4110086"/>
              <a:gd name="connsiteX60" fmla="*/ 4445090 w 5037736"/>
              <a:gd name="connsiteY60" fmla="*/ 4103101 h 4110086"/>
              <a:gd name="connsiteX61" fmla="*/ 4450769 w 5037736"/>
              <a:gd name="connsiteY61" fmla="*/ 4105006 h 4110086"/>
              <a:gd name="connsiteX62" fmla="*/ 4456449 w 5037736"/>
              <a:gd name="connsiteY62" fmla="*/ 4106593 h 4110086"/>
              <a:gd name="connsiteX63" fmla="*/ 4462127 w 5037736"/>
              <a:gd name="connsiteY63" fmla="*/ 4107863 h 4110086"/>
              <a:gd name="connsiteX64" fmla="*/ 4468140 w 5037736"/>
              <a:gd name="connsiteY64" fmla="*/ 4108816 h 4110086"/>
              <a:gd name="connsiteX65" fmla="*/ 4474154 w 5037736"/>
              <a:gd name="connsiteY65" fmla="*/ 4109451 h 4110086"/>
              <a:gd name="connsiteX66" fmla="*/ 4480167 w 5037736"/>
              <a:gd name="connsiteY66" fmla="*/ 4110086 h 4110086"/>
              <a:gd name="connsiteX67" fmla="*/ 4485846 w 5037736"/>
              <a:gd name="connsiteY67" fmla="*/ 4110086 h 4110086"/>
              <a:gd name="connsiteX68" fmla="*/ 4491526 w 5037736"/>
              <a:gd name="connsiteY68" fmla="*/ 4110086 h 4110086"/>
              <a:gd name="connsiteX69" fmla="*/ 4497538 w 5037736"/>
              <a:gd name="connsiteY69" fmla="*/ 4109451 h 4110086"/>
              <a:gd name="connsiteX70" fmla="*/ 4503551 w 5037736"/>
              <a:gd name="connsiteY70" fmla="*/ 4108816 h 4110086"/>
              <a:gd name="connsiteX71" fmla="*/ 4509565 w 5037736"/>
              <a:gd name="connsiteY71" fmla="*/ 4107863 h 4110086"/>
              <a:gd name="connsiteX72" fmla="*/ 4515244 w 5037736"/>
              <a:gd name="connsiteY72" fmla="*/ 4106593 h 4110086"/>
              <a:gd name="connsiteX73" fmla="*/ 4520589 w 5037736"/>
              <a:gd name="connsiteY73" fmla="*/ 4105006 h 4110086"/>
              <a:gd name="connsiteX74" fmla="*/ 4526602 w 5037736"/>
              <a:gd name="connsiteY74" fmla="*/ 4103101 h 4110086"/>
              <a:gd name="connsiteX75" fmla="*/ 4531948 w 5037736"/>
              <a:gd name="connsiteY75" fmla="*/ 4101196 h 4110086"/>
              <a:gd name="connsiteX76" fmla="*/ 4537960 w 5037736"/>
              <a:gd name="connsiteY76" fmla="*/ 4098656 h 4110086"/>
              <a:gd name="connsiteX77" fmla="*/ 4542971 w 5037736"/>
              <a:gd name="connsiteY77" fmla="*/ 4095799 h 4110086"/>
              <a:gd name="connsiteX78" fmla="*/ 4548650 w 5037736"/>
              <a:gd name="connsiteY78" fmla="*/ 4093259 h 4110086"/>
              <a:gd name="connsiteX79" fmla="*/ 4553661 w 5037736"/>
              <a:gd name="connsiteY79" fmla="*/ 4089767 h 4110086"/>
              <a:gd name="connsiteX80" fmla="*/ 4558672 w 5037736"/>
              <a:gd name="connsiteY80" fmla="*/ 4086275 h 4110086"/>
              <a:gd name="connsiteX81" fmla="*/ 4563683 w 5037736"/>
              <a:gd name="connsiteY81" fmla="*/ 4082465 h 4110086"/>
              <a:gd name="connsiteX82" fmla="*/ 4568360 w 5037736"/>
              <a:gd name="connsiteY82" fmla="*/ 4078338 h 4110086"/>
              <a:gd name="connsiteX83" fmla="*/ 4572704 w 5037736"/>
              <a:gd name="connsiteY83" fmla="*/ 4073893 h 4110086"/>
              <a:gd name="connsiteX84" fmla="*/ 4577381 w 5037736"/>
              <a:gd name="connsiteY84" fmla="*/ 4069448 h 4110086"/>
              <a:gd name="connsiteX85" fmla="*/ 4581389 w 5037736"/>
              <a:gd name="connsiteY85" fmla="*/ 4064686 h 4110086"/>
              <a:gd name="connsiteX86" fmla="*/ 4585064 w 5037736"/>
              <a:gd name="connsiteY86" fmla="*/ 4059606 h 4110086"/>
              <a:gd name="connsiteX87" fmla="*/ 4588738 w 5037736"/>
              <a:gd name="connsiteY87" fmla="*/ 4054844 h 4110086"/>
              <a:gd name="connsiteX88" fmla="*/ 4592079 w 5037736"/>
              <a:gd name="connsiteY88" fmla="*/ 4049447 h 4110086"/>
              <a:gd name="connsiteX89" fmla="*/ 4595086 w 5037736"/>
              <a:gd name="connsiteY89" fmla="*/ 4044367 h 4110086"/>
              <a:gd name="connsiteX90" fmla="*/ 4597424 w 5037736"/>
              <a:gd name="connsiteY90" fmla="*/ 4038653 h 4110086"/>
              <a:gd name="connsiteX91" fmla="*/ 4599763 w 5037736"/>
              <a:gd name="connsiteY91" fmla="*/ 4033256 h 4110086"/>
              <a:gd name="connsiteX92" fmla="*/ 4602101 w 5037736"/>
              <a:gd name="connsiteY92" fmla="*/ 4027859 h 4110086"/>
              <a:gd name="connsiteX93" fmla="*/ 4604106 w 5037736"/>
              <a:gd name="connsiteY93" fmla="*/ 4022144 h 4110086"/>
              <a:gd name="connsiteX94" fmla="*/ 4605776 w 5037736"/>
              <a:gd name="connsiteY94" fmla="*/ 4016112 h 4110086"/>
              <a:gd name="connsiteX95" fmla="*/ 4606778 w 5037736"/>
              <a:gd name="connsiteY95" fmla="*/ 4010397 h 4110086"/>
              <a:gd name="connsiteX96" fmla="*/ 4607781 w 5037736"/>
              <a:gd name="connsiteY96" fmla="*/ 4004683 h 4110086"/>
              <a:gd name="connsiteX97" fmla="*/ 4608448 w 5037736"/>
              <a:gd name="connsiteY97" fmla="*/ 3998650 h 4110086"/>
              <a:gd name="connsiteX98" fmla="*/ 4608782 w 5037736"/>
              <a:gd name="connsiteY98" fmla="*/ 3992936 h 4110086"/>
              <a:gd name="connsiteX99" fmla="*/ 4609117 w 5037736"/>
              <a:gd name="connsiteY99" fmla="*/ 3987221 h 4110086"/>
              <a:gd name="connsiteX100" fmla="*/ 4608782 w 5037736"/>
              <a:gd name="connsiteY100" fmla="*/ 3980872 h 4110086"/>
              <a:gd name="connsiteX101" fmla="*/ 4608448 w 5037736"/>
              <a:gd name="connsiteY101" fmla="*/ 3975157 h 4110086"/>
              <a:gd name="connsiteX102" fmla="*/ 4607781 w 5037736"/>
              <a:gd name="connsiteY102" fmla="*/ 3969442 h 4110086"/>
              <a:gd name="connsiteX103" fmla="*/ 4606778 w 5037736"/>
              <a:gd name="connsiteY103" fmla="*/ 3963410 h 4110086"/>
              <a:gd name="connsiteX104" fmla="*/ 4605776 w 5037736"/>
              <a:gd name="connsiteY104" fmla="*/ 3957696 h 4110086"/>
              <a:gd name="connsiteX105" fmla="*/ 4604106 w 5037736"/>
              <a:gd name="connsiteY105" fmla="*/ 3951981 h 4110086"/>
              <a:gd name="connsiteX106" fmla="*/ 4602101 w 5037736"/>
              <a:gd name="connsiteY106" fmla="*/ 3946584 h 4110086"/>
              <a:gd name="connsiteX107" fmla="*/ 4599763 w 5037736"/>
              <a:gd name="connsiteY107" fmla="*/ 3940552 h 4110086"/>
              <a:gd name="connsiteX108" fmla="*/ 4597424 w 5037736"/>
              <a:gd name="connsiteY108" fmla="*/ 3935155 h 4110086"/>
              <a:gd name="connsiteX109" fmla="*/ 4595086 w 5037736"/>
              <a:gd name="connsiteY109" fmla="*/ 3929757 h 4110086"/>
              <a:gd name="connsiteX110" fmla="*/ 4592079 w 5037736"/>
              <a:gd name="connsiteY110" fmla="*/ 3924678 h 4110086"/>
              <a:gd name="connsiteX111" fmla="*/ 4588738 w 5037736"/>
              <a:gd name="connsiteY111" fmla="*/ 3919281 h 4110086"/>
              <a:gd name="connsiteX112" fmla="*/ 4585064 w 5037736"/>
              <a:gd name="connsiteY112" fmla="*/ 3914201 h 4110086"/>
              <a:gd name="connsiteX113" fmla="*/ 4581389 w 5037736"/>
              <a:gd name="connsiteY113" fmla="*/ 3909121 h 4110086"/>
              <a:gd name="connsiteX114" fmla="*/ 4577381 w 5037736"/>
              <a:gd name="connsiteY114" fmla="*/ 3904677 h 4110086"/>
              <a:gd name="connsiteX115" fmla="*/ 4572704 w 5037736"/>
              <a:gd name="connsiteY115" fmla="*/ 3899914 h 4110086"/>
              <a:gd name="connsiteX116" fmla="*/ 3276525 w 5037736"/>
              <a:gd name="connsiteY116" fmla="*/ 2605234 h 4110086"/>
              <a:gd name="connsiteX117" fmla="*/ 3272182 w 5037736"/>
              <a:gd name="connsiteY117" fmla="*/ 2600472 h 4110086"/>
              <a:gd name="connsiteX118" fmla="*/ 3268174 w 5037736"/>
              <a:gd name="connsiteY118" fmla="*/ 2596027 h 4110086"/>
              <a:gd name="connsiteX119" fmla="*/ 3264165 w 5037736"/>
              <a:gd name="connsiteY119" fmla="*/ 2590948 h 4110086"/>
              <a:gd name="connsiteX120" fmla="*/ 3260824 w 5037736"/>
              <a:gd name="connsiteY120" fmla="*/ 2585868 h 4110086"/>
              <a:gd name="connsiteX121" fmla="*/ 3257818 w 5037736"/>
              <a:gd name="connsiteY121" fmla="*/ 2580788 h 4110086"/>
              <a:gd name="connsiteX122" fmla="*/ 3254811 w 5037736"/>
              <a:gd name="connsiteY122" fmla="*/ 2575709 h 4110086"/>
              <a:gd name="connsiteX123" fmla="*/ 3252138 w 5037736"/>
              <a:gd name="connsiteY123" fmla="*/ 2569994 h 4110086"/>
              <a:gd name="connsiteX124" fmla="*/ 3249466 w 5037736"/>
              <a:gd name="connsiteY124" fmla="*/ 2564597 h 4110086"/>
              <a:gd name="connsiteX125" fmla="*/ 3247461 w 5037736"/>
              <a:gd name="connsiteY125" fmla="*/ 2558882 h 4110086"/>
              <a:gd name="connsiteX126" fmla="*/ 3245791 w 5037736"/>
              <a:gd name="connsiteY126" fmla="*/ 2553168 h 4110086"/>
              <a:gd name="connsiteX127" fmla="*/ 3244121 w 5037736"/>
              <a:gd name="connsiteY127" fmla="*/ 2547453 h 4110086"/>
              <a:gd name="connsiteX128" fmla="*/ 3242785 w 5037736"/>
              <a:gd name="connsiteY128" fmla="*/ 2541738 h 4110086"/>
              <a:gd name="connsiteX129" fmla="*/ 3241782 w 5037736"/>
              <a:gd name="connsiteY129" fmla="*/ 2536024 h 4110086"/>
              <a:gd name="connsiteX130" fmla="*/ 3241114 w 5037736"/>
              <a:gd name="connsiteY130" fmla="*/ 2529992 h 4110086"/>
              <a:gd name="connsiteX131" fmla="*/ 3240780 w 5037736"/>
              <a:gd name="connsiteY131" fmla="*/ 2524277 h 4110086"/>
              <a:gd name="connsiteX132" fmla="*/ 3240780 w 5037736"/>
              <a:gd name="connsiteY132" fmla="*/ 2518245 h 4110086"/>
              <a:gd name="connsiteX133" fmla="*/ 3240780 w 5037736"/>
              <a:gd name="connsiteY133" fmla="*/ 2512213 h 4110086"/>
              <a:gd name="connsiteX134" fmla="*/ 3241114 w 5037736"/>
              <a:gd name="connsiteY134" fmla="*/ 2506498 h 4110086"/>
              <a:gd name="connsiteX135" fmla="*/ 3241782 w 5037736"/>
              <a:gd name="connsiteY135" fmla="*/ 2500784 h 4110086"/>
              <a:gd name="connsiteX136" fmla="*/ 3242785 w 5037736"/>
              <a:gd name="connsiteY136" fmla="*/ 2494752 h 4110086"/>
              <a:gd name="connsiteX137" fmla="*/ 3244121 w 5037736"/>
              <a:gd name="connsiteY137" fmla="*/ 2489037 h 4110086"/>
              <a:gd name="connsiteX138" fmla="*/ 3245791 w 5037736"/>
              <a:gd name="connsiteY138" fmla="*/ 2483322 h 4110086"/>
              <a:gd name="connsiteX139" fmla="*/ 3247461 w 5037736"/>
              <a:gd name="connsiteY139" fmla="*/ 2477290 h 4110086"/>
              <a:gd name="connsiteX140" fmla="*/ 3249466 w 5037736"/>
              <a:gd name="connsiteY140" fmla="*/ 2471893 h 4110086"/>
              <a:gd name="connsiteX141" fmla="*/ 3252138 w 5037736"/>
              <a:gd name="connsiteY141" fmla="*/ 2466496 h 4110086"/>
              <a:gd name="connsiteX142" fmla="*/ 3254811 w 5037736"/>
              <a:gd name="connsiteY142" fmla="*/ 2461099 h 4110086"/>
              <a:gd name="connsiteX143" fmla="*/ 3257818 w 5037736"/>
              <a:gd name="connsiteY143" fmla="*/ 2455702 h 4110086"/>
              <a:gd name="connsiteX144" fmla="*/ 3260824 w 5037736"/>
              <a:gd name="connsiteY144" fmla="*/ 2450304 h 4110086"/>
              <a:gd name="connsiteX145" fmla="*/ 3264165 w 5037736"/>
              <a:gd name="connsiteY145" fmla="*/ 2445542 h 4110086"/>
              <a:gd name="connsiteX146" fmla="*/ 3268174 w 5037736"/>
              <a:gd name="connsiteY146" fmla="*/ 2440463 h 4110086"/>
              <a:gd name="connsiteX147" fmla="*/ 3272182 w 5037736"/>
              <a:gd name="connsiteY147" fmla="*/ 2435700 h 4110086"/>
              <a:gd name="connsiteX148" fmla="*/ 3276525 w 5037736"/>
              <a:gd name="connsiteY148" fmla="*/ 2431256 h 4110086"/>
              <a:gd name="connsiteX149" fmla="*/ 3281536 w 5037736"/>
              <a:gd name="connsiteY149" fmla="*/ 2426811 h 4110086"/>
              <a:gd name="connsiteX150" fmla="*/ 3285879 w 5037736"/>
              <a:gd name="connsiteY150" fmla="*/ 2422684 h 4110086"/>
              <a:gd name="connsiteX151" fmla="*/ 3290890 w 5037736"/>
              <a:gd name="connsiteY151" fmla="*/ 2418874 h 4110086"/>
              <a:gd name="connsiteX152" fmla="*/ 3296235 w 5037736"/>
              <a:gd name="connsiteY152" fmla="*/ 2415382 h 4110086"/>
              <a:gd name="connsiteX153" fmla="*/ 3301246 w 5037736"/>
              <a:gd name="connsiteY153" fmla="*/ 2412207 h 4110086"/>
              <a:gd name="connsiteX154" fmla="*/ 3306591 w 5037736"/>
              <a:gd name="connsiteY154" fmla="*/ 2409350 h 4110086"/>
              <a:gd name="connsiteX155" fmla="*/ 3311936 w 5037736"/>
              <a:gd name="connsiteY155" fmla="*/ 2406492 h 4110086"/>
              <a:gd name="connsiteX156" fmla="*/ 3317281 w 5037736"/>
              <a:gd name="connsiteY156" fmla="*/ 2404270 h 4110086"/>
              <a:gd name="connsiteX157" fmla="*/ 3323295 w 5037736"/>
              <a:gd name="connsiteY157" fmla="*/ 2402048 h 4110086"/>
              <a:gd name="connsiteX158" fmla="*/ 3328640 w 5037736"/>
              <a:gd name="connsiteY158" fmla="*/ 2400143 h 4110086"/>
              <a:gd name="connsiteX159" fmla="*/ 3334653 w 5037736"/>
              <a:gd name="connsiteY159" fmla="*/ 2398873 h 4110086"/>
              <a:gd name="connsiteX160" fmla="*/ 3340332 w 5037736"/>
              <a:gd name="connsiteY160" fmla="*/ 2397285 h 4110086"/>
              <a:gd name="connsiteX161" fmla="*/ 3346011 w 5037736"/>
              <a:gd name="connsiteY161" fmla="*/ 2396333 h 4110086"/>
              <a:gd name="connsiteX162" fmla="*/ 3352024 w 5037736"/>
              <a:gd name="connsiteY162" fmla="*/ 2395698 h 4110086"/>
              <a:gd name="connsiteX163" fmla="*/ 3357703 w 5037736"/>
              <a:gd name="connsiteY163" fmla="*/ 2395381 h 4110086"/>
              <a:gd name="connsiteX164" fmla="*/ 3364051 w 5037736"/>
              <a:gd name="connsiteY164" fmla="*/ 2395381 h 4110086"/>
              <a:gd name="connsiteX165" fmla="*/ 3369730 w 5037736"/>
              <a:gd name="connsiteY165" fmla="*/ 2395381 h 4110086"/>
              <a:gd name="connsiteX166" fmla="*/ 3375743 w 5037736"/>
              <a:gd name="connsiteY166" fmla="*/ 2395698 h 4110086"/>
              <a:gd name="connsiteX167" fmla="*/ 3381422 w 5037736"/>
              <a:gd name="connsiteY167" fmla="*/ 2396333 h 4110086"/>
              <a:gd name="connsiteX168" fmla="*/ 3387101 w 5037736"/>
              <a:gd name="connsiteY168" fmla="*/ 2397285 h 4110086"/>
              <a:gd name="connsiteX169" fmla="*/ 3393114 w 5037736"/>
              <a:gd name="connsiteY169" fmla="*/ 2398873 h 4110086"/>
              <a:gd name="connsiteX170" fmla="*/ 3398794 w 5037736"/>
              <a:gd name="connsiteY170" fmla="*/ 2400143 h 4110086"/>
              <a:gd name="connsiteX171" fmla="*/ 3404807 w 5037736"/>
              <a:gd name="connsiteY171" fmla="*/ 2402048 h 4110086"/>
              <a:gd name="connsiteX172" fmla="*/ 3410152 w 5037736"/>
              <a:gd name="connsiteY172" fmla="*/ 2404270 h 4110086"/>
              <a:gd name="connsiteX173" fmla="*/ 3415831 w 5037736"/>
              <a:gd name="connsiteY173" fmla="*/ 2406492 h 4110086"/>
              <a:gd name="connsiteX174" fmla="*/ 3421176 w 5037736"/>
              <a:gd name="connsiteY174" fmla="*/ 2409350 h 4110086"/>
              <a:gd name="connsiteX175" fmla="*/ 3426187 w 5037736"/>
              <a:gd name="connsiteY175" fmla="*/ 2412207 h 4110086"/>
              <a:gd name="connsiteX176" fmla="*/ 3431866 w 5037736"/>
              <a:gd name="connsiteY176" fmla="*/ 2415382 h 4110086"/>
              <a:gd name="connsiteX177" fmla="*/ 3436543 w 5037736"/>
              <a:gd name="connsiteY177" fmla="*/ 2418874 h 4110086"/>
              <a:gd name="connsiteX178" fmla="*/ 3441554 w 5037736"/>
              <a:gd name="connsiteY178" fmla="*/ 2422684 h 4110086"/>
              <a:gd name="connsiteX179" fmla="*/ 3446565 w 5037736"/>
              <a:gd name="connsiteY179" fmla="*/ 2426811 h 4110086"/>
              <a:gd name="connsiteX180" fmla="*/ 3450908 w 5037736"/>
              <a:gd name="connsiteY180" fmla="*/ 2431256 h 4110086"/>
              <a:gd name="connsiteX181" fmla="*/ 4169819 w 5037736"/>
              <a:gd name="connsiteY181" fmla="*/ 3149076 h 4110086"/>
              <a:gd name="connsiteX182" fmla="*/ 4174496 w 5037736"/>
              <a:gd name="connsiteY182" fmla="*/ 3153521 h 4110086"/>
              <a:gd name="connsiteX183" fmla="*/ 4179173 w 5037736"/>
              <a:gd name="connsiteY183" fmla="*/ 3157648 h 4110086"/>
              <a:gd name="connsiteX184" fmla="*/ 4184184 w 5037736"/>
              <a:gd name="connsiteY184" fmla="*/ 3161458 h 4110086"/>
              <a:gd name="connsiteX185" fmla="*/ 4189195 w 5037736"/>
              <a:gd name="connsiteY185" fmla="*/ 3164950 h 4110086"/>
              <a:gd name="connsiteX186" fmla="*/ 4194540 w 5037736"/>
              <a:gd name="connsiteY186" fmla="*/ 3168442 h 4110086"/>
              <a:gd name="connsiteX187" fmla="*/ 4199551 w 5037736"/>
              <a:gd name="connsiteY187" fmla="*/ 3170982 h 4110086"/>
              <a:gd name="connsiteX188" fmla="*/ 4204896 w 5037736"/>
              <a:gd name="connsiteY188" fmla="*/ 3173840 h 4110086"/>
              <a:gd name="connsiteX189" fmla="*/ 4210576 w 5037736"/>
              <a:gd name="connsiteY189" fmla="*/ 3176062 h 4110086"/>
              <a:gd name="connsiteX190" fmla="*/ 4216255 w 5037736"/>
              <a:gd name="connsiteY190" fmla="*/ 3178284 h 4110086"/>
              <a:gd name="connsiteX191" fmla="*/ 4221934 w 5037736"/>
              <a:gd name="connsiteY191" fmla="*/ 3180189 h 4110086"/>
              <a:gd name="connsiteX192" fmla="*/ 4227613 w 5037736"/>
              <a:gd name="connsiteY192" fmla="*/ 3181776 h 4110086"/>
              <a:gd name="connsiteX193" fmla="*/ 4233292 w 5037736"/>
              <a:gd name="connsiteY193" fmla="*/ 3183046 h 4110086"/>
              <a:gd name="connsiteX194" fmla="*/ 4239305 w 5037736"/>
              <a:gd name="connsiteY194" fmla="*/ 3183999 h 4110086"/>
              <a:gd name="connsiteX195" fmla="*/ 4244984 w 5037736"/>
              <a:gd name="connsiteY195" fmla="*/ 3184634 h 4110086"/>
              <a:gd name="connsiteX196" fmla="*/ 4250998 w 5037736"/>
              <a:gd name="connsiteY196" fmla="*/ 3184951 h 4110086"/>
              <a:gd name="connsiteX197" fmla="*/ 4257011 w 5037736"/>
              <a:gd name="connsiteY197" fmla="*/ 3185269 h 4110086"/>
              <a:gd name="connsiteX198" fmla="*/ 4263024 w 5037736"/>
              <a:gd name="connsiteY198" fmla="*/ 3184951 h 4110086"/>
              <a:gd name="connsiteX199" fmla="*/ 4268703 w 5037736"/>
              <a:gd name="connsiteY199" fmla="*/ 3184634 h 4110086"/>
              <a:gd name="connsiteX200" fmla="*/ 4274382 w 5037736"/>
              <a:gd name="connsiteY200" fmla="*/ 3183999 h 4110086"/>
              <a:gd name="connsiteX201" fmla="*/ 4280395 w 5037736"/>
              <a:gd name="connsiteY201" fmla="*/ 3183046 h 4110086"/>
              <a:gd name="connsiteX202" fmla="*/ 4286075 w 5037736"/>
              <a:gd name="connsiteY202" fmla="*/ 3181776 h 4110086"/>
              <a:gd name="connsiteX203" fmla="*/ 4292088 w 5037736"/>
              <a:gd name="connsiteY203" fmla="*/ 3180189 h 4110086"/>
              <a:gd name="connsiteX204" fmla="*/ 4297767 w 5037736"/>
              <a:gd name="connsiteY204" fmla="*/ 3178284 h 4110086"/>
              <a:gd name="connsiteX205" fmla="*/ 4303446 w 5037736"/>
              <a:gd name="connsiteY205" fmla="*/ 3176062 h 4110086"/>
              <a:gd name="connsiteX206" fmla="*/ 4308791 w 5037736"/>
              <a:gd name="connsiteY206" fmla="*/ 3173840 h 4110086"/>
              <a:gd name="connsiteX207" fmla="*/ 4314136 w 5037736"/>
              <a:gd name="connsiteY207" fmla="*/ 3170982 h 4110086"/>
              <a:gd name="connsiteX208" fmla="*/ 4319815 w 5037736"/>
              <a:gd name="connsiteY208" fmla="*/ 3168442 h 4110086"/>
              <a:gd name="connsiteX209" fmla="*/ 4324826 w 5037736"/>
              <a:gd name="connsiteY209" fmla="*/ 3164950 h 4110086"/>
              <a:gd name="connsiteX210" fmla="*/ 4329503 w 5037736"/>
              <a:gd name="connsiteY210" fmla="*/ 3161458 h 4110086"/>
              <a:gd name="connsiteX211" fmla="*/ 4334848 w 5037736"/>
              <a:gd name="connsiteY211" fmla="*/ 3157648 h 4110086"/>
              <a:gd name="connsiteX212" fmla="*/ 4339525 w 5037736"/>
              <a:gd name="connsiteY212" fmla="*/ 3153521 h 4110086"/>
              <a:gd name="connsiteX213" fmla="*/ 4344202 w 5037736"/>
              <a:gd name="connsiteY213" fmla="*/ 3149076 h 4110086"/>
              <a:gd name="connsiteX214" fmla="*/ 4348545 w 5037736"/>
              <a:gd name="connsiteY214" fmla="*/ 3144631 h 4110086"/>
              <a:gd name="connsiteX215" fmla="*/ 4352554 w 5037736"/>
              <a:gd name="connsiteY215" fmla="*/ 3139869 h 4110086"/>
              <a:gd name="connsiteX216" fmla="*/ 4356228 w 5037736"/>
              <a:gd name="connsiteY216" fmla="*/ 3134790 h 4110086"/>
              <a:gd name="connsiteX217" fmla="*/ 4359903 w 5037736"/>
              <a:gd name="connsiteY217" fmla="*/ 3130027 h 4110086"/>
              <a:gd name="connsiteX218" fmla="*/ 4363244 w 5037736"/>
              <a:gd name="connsiteY218" fmla="*/ 3124948 h 4110086"/>
              <a:gd name="connsiteX219" fmla="*/ 4365916 w 5037736"/>
              <a:gd name="connsiteY219" fmla="*/ 3119551 h 4110086"/>
              <a:gd name="connsiteX220" fmla="*/ 4368589 w 5037736"/>
              <a:gd name="connsiteY220" fmla="*/ 3113836 h 4110086"/>
              <a:gd name="connsiteX221" fmla="*/ 4371261 w 5037736"/>
              <a:gd name="connsiteY221" fmla="*/ 3108439 h 4110086"/>
              <a:gd name="connsiteX222" fmla="*/ 4373266 w 5037736"/>
              <a:gd name="connsiteY222" fmla="*/ 3103042 h 4110086"/>
              <a:gd name="connsiteX223" fmla="*/ 4375270 w 5037736"/>
              <a:gd name="connsiteY223" fmla="*/ 3097010 h 4110086"/>
              <a:gd name="connsiteX224" fmla="*/ 4376606 w 5037736"/>
              <a:gd name="connsiteY224" fmla="*/ 3091295 h 4110086"/>
              <a:gd name="connsiteX225" fmla="*/ 4377943 w 5037736"/>
              <a:gd name="connsiteY225" fmla="*/ 3085580 h 4110086"/>
              <a:gd name="connsiteX226" fmla="*/ 4378945 w 5037736"/>
              <a:gd name="connsiteY226" fmla="*/ 3079866 h 4110086"/>
              <a:gd name="connsiteX227" fmla="*/ 4379613 w 5037736"/>
              <a:gd name="connsiteY227" fmla="*/ 3073834 h 4110086"/>
              <a:gd name="connsiteX228" fmla="*/ 4379947 w 5037736"/>
              <a:gd name="connsiteY228" fmla="*/ 3068119 h 4110086"/>
              <a:gd name="connsiteX229" fmla="*/ 4380281 w 5037736"/>
              <a:gd name="connsiteY229" fmla="*/ 3062404 h 4110086"/>
              <a:gd name="connsiteX230" fmla="*/ 4379947 w 5037736"/>
              <a:gd name="connsiteY230" fmla="*/ 3056055 h 4110086"/>
              <a:gd name="connsiteX231" fmla="*/ 4379613 w 5037736"/>
              <a:gd name="connsiteY231" fmla="*/ 3050340 h 4110086"/>
              <a:gd name="connsiteX232" fmla="*/ 4378945 w 5037736"/>
              <a:gd name="connsiteY232" fmla="*/ 3044625 h 4110086"/>
              <a:gd name="connsiteX233" fmla="*/ 4377943 w 5037736"/>
              <a:gd name="connsiteY233" fmla="*/ 3038593 h 4110086"/>
              <a:gd name="connsiteX234" fmla="*/ 4376606 w 5037736"/>
              <a:gd name="connsiteY234" fmla="*/ 3032879 h 4110086"/>
              <a:gd name="connsiteX235" fmla="*/ 4375270 w 5037736"/>
              <a:gd name="connsiteY235" fmla="*/ 3027164 h 4110086"/>
              <a:gd name="connsiteX236" fmla="*/ 4373266 w 5037736"/>
              <a:gd name="connsiteY236" fmla="*/ 3021449 h 4110086"/>
              <a:gd name="connsiteX237" fmla="*/ 4371261 w 5037736"/>
              <a:gd name="connsiteY237" fmla="*/ 3015735 h 4110086"/>
              <a:gd name="connsiteX238" fmla="*/ 4368589 w 5037736"/>
              <a:gd name="connsiteY238" fmla="*/ 3010338 h 4110086"/>
              <a:gd name="connsiteX239" fmla="*/ 4365916 w 5037736"/>
              <a:gd name="connsiteY239" fmla="*/ 3004941 h 4110086"/>
              <a:gd name="connsiteX240" fmla="*/ 4363244 w 5037736"/>
              <a:gd name="connsiteY240" fmla="*/ 2999543 h 4110086"/>
              <a:gd name="connsiteX241" fmla="*/ 4359903 w 5037736"/>
              <a:gd name="connsiteY241" fmla="*/ 2994464 h 4110086"/>
              <a:gd name="connsiteX242" fmla="*/ 4356228 w 5037736"/>
              <a:gd name="connsiteY242" fmla="*/ 2989384 h 4110086"/>
              <a:gd name="connsiteX243" fmla="*/ 4352554 w 5037736"/>
              <a:gd name="connsiteY243" fmla="*/ 2984622 h 4110086"/>
              <a:gd name="connsiteX244" fmla="*/ 4348545 w 5037736"/>
              <a:gd name="connsiteY244" fmla="*/ 2979860 h 4110086"/>
              <a:gd name="connsiteX245" fmla="*/ 4344202 w 5037736"/>
              <a:gd name="connsiteY245" fmla="*/ 2975098 h 4110086"/>
              <a:gd name="connsiteX246" fmla="*/ 4244650 w 5037736"/>
              <a:gd name="connsiteY246" fmla="*/ 2875727 h 4110086"/>
              <a:gd name="connsiteX247" fmla="*/ 3995771 w 5037736"/>
              <a:gd name="connsiteY247" fmla="*/ 2627140 h 4110086"/>
              <a:gd name="connsiteX248" fmla="*/ 3991428 w 5037736"/>
              <a:gd name="connsiteY248" fmla="*/ 2622696 h 4110086"/>
              <a:gd name="connsiteX249" fmla="*/ 3987419 w 5037736"/>
              <a:gd name="connsiteY249" fmla="*/ 2617933 h 4110086"/>
              <a:gd name="connsiteX250" fmla="*/ 3983410 w 5037736"/>
              <a:gd name="connsiteY250" fmla="*/ 2613171 h 4110086"/>
              <a:gd name="connsiteX251" fmla="*/ 3980070 w 5037736"/>
              <a:gd name="connsiteY251" fmla="*/ 2608092 h 4110086"/>
              <a:gd name="connsiteX252" fmla="*/ 3977063 w 5037736"/>
              <a:gd name="connsiteY252" fmla="*/ 2603012 h 4110086"/>
              <a:gd name="connsiteX253" fmla="*/ 3973722 w 5037736"/>
              <a:gd name="connsiteY253" fmla="*/ 2597297 h 4110086"/>
              <a:gd name="connsiteX254" fmla="*/ 3971050 w 5037736"/>
              <a:gd name="connsiteY254" fmla="*/ 2591900 h 4110086"/>
              <a:gd name="connsiteX255" fmla="*/ 3968711 w 5037736"/>
              <a:gd name="connsiteY255" fmla="*/ 2586503 h 4110086"/>
              <a:gd name="connsiteX256" fmla="*/ 3966707 w 5037736"/>
              <a:gd name="connsiteY256" fmla="*/ 2581106 h 4110086"/>
              <a:gd name="connsiteX257" fmla="*/ 3965037 w 5037736"/>
              <a:gd name="connsiteY257" fmla="*/ 2575074 h 4110086"/>
              <a:gd name="connsiteX258" fmla="*/ 3963366 w 5037736"/>
              <a:gd name="connsiteY258" fmla="*/ 2569677 h 4110086"/>
              <a:gd name="connsiteX259" fmla="*/ 3962030 w 5037736"/>
              <a:gd name="connsiteY259" fmla="*/ 2563962 h 4110086"/>
              <a:gd name="connsiteX260" fmla="*/ 3961028 w 5037736"/>
              <a:gd name="connsiteY260" fmla="*/ 2558247 h 4110086"/>
              <a:gd name="connsiteX261" fmla="*/ 3960026 w 5037736"/>
              <a:gd name="connsiteY261" fmla="*/ 2551898 h 4110086"/>
              <a:gd name="connsiteX262" fmla="*/ 3959691 w 5037736"/>
              <a:gd name="connsiteY262" fmla="*/ 2546183 h 4110086"/>
              <a:gd name="connsiteX263" fmla="*/ 3959691 w 5037736"/>
              <a:gd name="connsiteY263" fmla="*/ 2540469 h 4110086"/>
              <a:gd name="connsiteX264" fmla="*/ 3959691 w 5037736"/>
              <a:gd name="connsiteY264" fmla="*/ 2534436 h 4110086"/>
              <a:gd name="connsiteX265" fmla="*/ 3960026 w 5037736"/>
              <a:gd name="connsiteY265" fmla="*/ 2528404 h 4110086"/>
              <a:gd name="connsiteX266" fmla="*/ 3961028 w 5037736"/>
              <a:gd name="connsiteY266" fmla="*/ 2522690 h 4110086"/>
              <a:gd name="connsiteX267" fmla="*/ 3962030 w 5037736"/>
              <a:gd name="connsiteY267" fmla="*/ 2516658 h 4110086"/>
              <a:gd name="connsiteX268" fmla="*/ 3963366 w 5037736"/>
              <a:gd name="connsiteY268" fmla="*/ 2510943 h 4110086"/>
              <a:gd name="connsiteX269" fmla="*/ 3965037 w 5037736"/>
              <a:gd name="connsiteY269" fmla="*/ 2505228 h 4110086"/>
              <a:gd name="connsiteX270" fmla="*/ 3966707 w 5037736"/>
              <a:gd name="connsiteY270" fmla="*/ 2499514 h 4110086"/>
              <a:gd name="connsiteX271" fmla="*/ 3968711 w 5037736"/>
              <a:gd name="connsiteY271" fmla="*/ 2494117 h 4110086"/>
              <a:gd name="connsiteX272" fmla="*/ 3971050 w 5037736"/>
              <a:gd name="connsiteY272" fmla="*/ 2488402 h 4110086"/>
              <a:gd name="connsiteX273" fmla="*/ 3973722 w 5037736"/>
              <a:gd name="connsiteY273" fmla="*/ 2483322 h 4110086"/>
              <a:gd name="connsiteX274" fmla="*/ 3977063 w 5037736"/>
              <a:gd name="connsiteY274" fmla="*/ 2477608 h 4110086"/>
              <a:gd name="connsiteX275" fmla="*/ 3980070 w 5037736"/>
              <a:gd name="connsiteY275" fmla="*/ 2472528 h 4110086"/>
              <a:gd name="connsiteX276" fmla="*/ 3983410 w 5037736"/>
              <a:gd name="connsiteY276" fmla="*/ 2467448 h 4110086"/>
              <a:gd name="connsiteX277" fmla="*/ 3987419 w 5037736"/>
              <a:gd name="connsiteY277" fmla="*/ 2462686 h 4110086"/>
              <a:gd name="connsiteX278" fmla="*/ 3991428 w 5037736"/>
              <a:gd name="connsiteY278" fmla="*/ 2457924 h 4110086"/>
              <a:gd name="connsiteX279" fmla="*/ 3995771 w 5037736"/>
              <a:gd name="connsiteY279" fmla="*/ 2453162 h 4110086"/>
              <a:gd name="connsiteX280" fmla="*/ 4000448 w 5037736"/>
              <a:gd name="connsiteY280" fmla="*/ 2449035 h 4110086"/>
              <a:gd name="connsiteX281" fmla="*/ 4005459 w 5037736"/>
              <a:gd name="connsiteY281" fmla="*/ 2444907 h 4110086"/>
              <a:gd name="connsiteX282" fmla="*/ 4010135 w 5037736"/>
              <a:gd name="connsiteY282" fmla="*/ 2441098 h 4110086"/>
              <a:gd name="connsiteX283" fmla="*/ 4015146 w 5037736"/>
              <a:gd name="connsiteY283" fmla="*/ 2437288 h 4110086"/>
              <a:gd name="connsiteX284" fmla="*/ 4020492 w 5037736"/>
              <a:gd name="connsiteY284" fmla="*/ 2434430 h 4110086"/>
              <a:gd name="connsiteX285" fmla="*/ 4025503 w 5037736"/>
              <a:gd name="connsiteY285" fmla="*/ 2431256 h 4110086"/>
              <a:gd name="connsiteX286" fmla="*/ 4031182 w 5037736"/>
              <a:gd name="connsiteY286" fmla="*/ 2428398 h 4110086"/>
              <a:gd name="connsiteX287" fmla="*/ 4036527 w 5037736"/>
              <a:gd name="connsiteY287" fmla="*/ 2426176 h 4110086"/>
              <a:gd name="connsiteX288" fmla="*/ 4042206 w 5037736"/>
              <a:gd name="connsiteY288" fmla="*/ 2423954 h 4110086"/>
              <a:gd name="connsiteX289" fmla="*/ 4047885 w 5037736"/>
              <a:gd name="connsiteY289" fmla="*/ 2422366 h 4110086"/>
              <a:gd name="connsiteX290" fmla="*/ 4053564 w 5037736"/>
              <a:gd name="connsiteY290" fmla="*/ 2420461 h 4110086"/>
              <a:gd name="connsiteX291" fmla="*/ 4059577 w 5037736"/>
              <a:gd name="connsiteY291" fmla="*/ 2419509 h 4110086"/>
              <a:gd name="connsiteX292" fmla="*/ 4065256 w 5037736"/>
              <a:gd name="connsiteY292" fmla="*/ 2418557 h 4110086"/>
              <a:gd name="connsiteX293" fmla="*/ 4071270 w 5037736"/>
              <a:gd name="connsiteY293" fmla="*/ 2417922 h 4110086"/>
              <a:gd name="connsiteX294" fmla="*/ 4076949 w 5037736"/>
              <a:gd name="connsiteY294" fmla="*/ 2417287 h 4110086"/>
              <a:gd name="connsiteX295" fmla="*/ 4082962 w 5037736"/>
              <a:gd name="connsiteY295" fmla="*/ 2417287 h 4110086"/>
              <a:gd name="connsiteX296" fmla="*/ 4088975 w 5037736"/>
              <a:gd name="connsiteY296" fmla="*/ 2417287 h 4110086"/>
              <a:gd name="connsiteX297" fmla="*/ 4094654 w 5037736"/>
              <a:gd name="connsiteY297" fmla="*/ 2417922 h 4110086"/>
              <a:gd name="connsiteX298" fmla="*/ 4100668 w 5037736"/>
              <a:gd name="connsiteY298" fmla="*/ 2418557 h 4110086"/>
              <a:gd name="connsiteX299" fmla="*/ 4106347 w 5037736"/>
              <a:gd name="connsiteY299" fmla="*/ 2419509 h 4110086"/>
              <a:gd name="connsiteX300" fmla="*/ 4112360 w 5037736"/>
              <a:gd name="connsiteY300" fmla="*/ 2420461 h 4110086"/>
              <a:gd name="connsiteX301" fmla="*/ 4118039 w 5037736"/>
              <a:gd name="connsiteY301" fmla="*/ 2422366 h 4110086"/>
              <a:gd name="connsiteX302" fmla="*/ 4123718 w 5037736"/>
              <a:gd name="connsiteY302" fmla="*/ 2423954 h 4110086"/>
              <a:gd name="connsiteX303" fmla="*/ 4129397 w 5037736"/>
              <a:gd name="connsiteY303" fmla="*/ 2426176 h 4110086"/>
              <a:gd name="connsiteX304" fmla="*/ 4134742 w 5037736"/>
              <a:gd name="connsiteY304" fmla="*/ 2428398 h 4110086"/>
              <a:gd name="connsiteX305" fmla="*/ 4140421 w 5037736"/>
              <a:gd name="connsiteY305" fmla="*/ 2431256 h 4110086"/>
              <a:gd name="connsiteX306" fmla="*/ 4145767 w 5037736"/>
              <a:gd name="connsiteY306" fmla="*/ 2434430 h 4110086"/>
              <a:gd name="connsiteX307" fmla="*/ 4150778 w 5037736"/>
              <a:gd name="connsiteY307" fmla="*/ 2437288 h 4110086"/>
              <a:gd name="connsiteX308" fmla="*/ 4155789 w 5037736"/>
              <a:gd name="connsiteY308" fmla="*/ 2441098 h 4110086"/>
              <a:gd name="connsiteX309" fmla="*/ 4160800 w 5037736"/>
              <a:gd name="connsiteY309" fmla="*/ 2444907 h 4110086"/>
              <a:gd name="connsiteX310" fmla="*/ 4165476 w 5037736"/>
              <a:gd name="connsiteY310" fmla="*/ 2449035 h 4110086"/>
              <a:gd name="connsiteX311" fmla="*/ 4170153 w 5037736"/>
              <a:gd name="connsiteY311" fmla="*/ 2453162 h 4110086"/>
              <a:gd name="connsiteX312" fmla="*/ 4969908 w 5037736"/>
              <a:gd name="connsiteY312" fmla="*/ 3252257 h 4110086"/>
              <a:gd name="connsiteX313" fmla="*/ 5037736 w 5037736"/>
              <a:gd name="connsiteY313" fmla="*/ 3319991 h 411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</a:cxnLst>
            <a:rect l="l" t="t" r="r" b="b"/>
            <a:pathLst>
              <a:path w="5037736" h="4110086">
                <a:moveTo>
                  <a:pt x="5037736" y="0"/>
                </a:moveTo>
                <a:lnTo>
                  <a:pt x="0" y="0"/>
                </a:lnTo>
                <a:lnTo>
                  <a:pt x="2696252" y="2688414"/>
                </a:lnTo>
                <a:cubicBezTo>
                  <a:pt x="2695918" y="2685874"/>
                  <a:pt x="2695918" y="2683652"/>
                  <a:pt x="2695583" y="2681112"/>
                </a:cubicBezTo>
                <a:cubicBezTo>
                  <a:pt x="2695249" y="2678889"/>
                  <a:pt x="2695249" y="2676350"/>
                  <a:pt x="2694915" y="2674127"/>
                </a:cubicBezTo>
                <a:lnTo>
                  <a:pt x="2694915" y="2667143"/>
                </a:lnTo>
                <a:cubicBezTo>
                  <a:pt x="2694915" y="2664920"/>
                  <a:pt x="2695249" y="2662381"/>
                  <a:pt x="2695249" y="2660158"/>
                </a:cubicBezTo>
                <a:cubicBezTo>
                  <a:pt x="2695583" y="2657618"/>
                  <a:pt x="2695583" y="2655396"/>
                  <a:pt x="2695918" y="2652856"/>
                </a:cubicBezTo>
                <a:cubicBezTo>
                  <a:pt x="2696252" y="2650634"/>
                  <a:pt x="2696586" y="2648094"/>
                  <a:pt x="2696920" y="2645872"/>
                </a:cubicBezTo>
                <a:cubicBezTo>
                  <a:pt x="2697588" y="2643649"/>
                  <a:pt x="2697922" y="2641109"/>
                  <a:pt x="2698590" y="2638887"/>
                </a:cubicBezTo>
                <a:cubicBezTo>
                  <a:pt x="2699258" y="2636665"/>
                  <a:pt x="2699592" y="2634125"/>
                  <a:pt x="2700260" y="2631903"/>
                </a:cubicBezTo>
                <a:cubicBezTo>
                  <a:pt x="2700929" y="2629680"/>
                  <a:pt x="2701931" y="2627458"/>
                  <a:pt x="2702599" y="2625235"/>
                </a:cubicBezTo>
                <a:lnTo>
                  <a:pt x="2705605" y="2618568"/>
                </a:lnTo>
                <a:cubicBezTo>
                  <a:pt x="2706608" y="2616346"/>
                  <a:pt x="2707944" y="2614441"/>
                  <a:pt x="2708946" y="2612219"/>
                </a:cubicBezTo>
                <a:cubicBezTo>
                  <a:pt x="2709948" y="2609996"/>
                  <a:pt x="2711285" y="2607774"/>
                  <a:pt x="2712287" y="2605552"/>
                </a:cubicBezTo>
                <a:cubicBezTo>
                  <a:pt x="2713623" y="2603647"/>
                  <a:pt x="2714959" y="2601425"/>
                  <a:pt x="2716296" y="2599520"/>
                </a:cubicBezTo>
                <a:cubicBezTo>
                  <a:pt x="2717966" y="2597615"/>
                  <a:pt x="2719302" y="2595392"/>
                  <a:pt x="2720973" y="2593488"/>
                </a:cubicBezTo>
                <a:cubicBezTo>
                  <a:pt x="2722643" y="2591583"/>
                  <a:pt x="2723979" y="2589678"/>
                  <a:pt x="2725649" y="2587773"/>
                </a:cubicBezTo>
                <a:lnTo>
                  <a:pt x="2730660" y="2582058"/>
                </a:lnTo>
                <a:cubicBezTo>
                  <a:pt x="2732331" y="2580788"/>
                  <a:pt x="2733667" y="2579201"/>
                  <a:pt x="2735337" y="2577931"/>
                </a:cubicBezTo>
                <a:cubicBezTo>
                  <a:pt x="2737008" y="2576661"/>
                  <a:pt x="2738344" y="2575074"/>
                  <a:pt x="2740014" y="2573804"/>
                </a:cubicBezTo>
                <a:lnTo>
                  <a:pt x="2745025" y="2569994"/>
                </a:lnTo>
                <a:lnTo>
                  <a:pt x="2750036" y="2566184"/>
                </a:lnTo>
                <a:cubicBezTo>
                  <a:pt x="2751707" y="2565232"/>
                  <a:pt x="2753711" y="2564279"/>
                  <a:pt x="2755381" y="2563327"/>
                </a:cubicBezTo>
                <a:cubicBezTo>
                  <a:pt x="2757052" y="2562375"/>
                  <a:pt x="2759056" y="2561105"/>
                  <a:pt x="2760726" y="2560152"/>
                </a:cubicBezTo>
                <a:cubicBezTo>
                  <a:pt x="2762397" y="2559200"/>
                  <a:pt x="2764401" y="2558247"/>
                  <a:pt x="2766072" y="2557295"/>
                </a:cubicBezTo>
                <a:cubicBezTo>
                  <a:pt x="2767742" y="2556660"/>
                  <a:pt x="2769746" y="2555708"/>
                  <a:pt x="2771417" y="2555073"/>
                </a:cubicBezTo>
                <a:cubicBezTo>
                  <a:pt x="2773421" y="2554438"/>
                  <a:pt x="2775091" y="2553485"/>
                  <a:pt x="2777096" y="2552850"/>
                </a:cubicBezTo>
                <a:cubicBezTo>
                  <a:pt x="2779100" y="2552215"/>
                  <a:pt x="2780770" y="2551898"/>
                  <a:pt x="2782775" y="2551263"/>
                </a:cubicBezTo>
                <a:cubicBezTo>
                  <a:pt x="2784779" y="2550628"/>
                  <a:pt x="2786784" y="2550310"/>
                  <a:pt x="2788788" y="2549675"/>
                </a:cubicBezTo>
                <a:cubicBezTo>
                  <a:pt x="2790792" y="2549358"/>
                  <a:pt x="2792463" y="2548723"/>
                  <a:pt x="2794467" y="2548406"/>
                </a:cubicBezTo>
                <a:lnTo>
                  <a:pt x="2800146" y="2547453"/>
                </a:lnTo>
                <a:cubicBezTo>
                  <a:pt x="2802151" y="2547136"/>
                  <a:pt x="2804155" y="2547136"/>
                  <a:pt x="2806159" y="2546818"/>
                </a:cubicBezTo>
                <a:cubicBezTo>
                  <a:pt x="2808164" y="2546501"/>
                  <a:pt x="2809834" y="2546501"/>
                  <a:pt x="2811839" y="2546183"/>
                </a:cubicBezTo>
                <a:lnTo>
                  <a:pt x="2817852" y="2546183"/>
                </a:lnTo>
                <a:lnTo>
                  <a:pt x="2823865" y="2546183"/>
                </a:lnTo>
                <a:cubicBezTo>
                  <a:pt x="2825869" y="2546501"/>
                  <a:pt x="2827874" y="2546501"/>
                  <a:pt x="2829878" y="2546818"/>
                </a:cubicBezTo>
                <a:cubicBezTo>
                  <a:pt x="2831883" y="2547136"/>
                  <a:pt x="2833553" y="2547136"/>
                  <a:pt x="2835557" y="2547453"/>
                </a:cubicBezTo>
                <a:lnTo>
                  <a:pt x="2841236" y="2548406"/>
                </a:lnTo>
                <a:cubicBezTo>
                  <a:pt x="2843241" y="2548723"/>
                  <a:pt x="2845245" y="2549358"/>
                  <a:pt x="2847250" y="2549675"/>
                </a:cubicBezTo>
                <a:cubicBezTo>
                  <a:pt x="2849254" y="2550310"/>
                  <a:pt x="2850924" y="2550628"/>
                  <a:pt x="2852929" y="2551263"/>
                </a:cubicBezTo>
                <a:cubicBezTo>
                  <a:pt x="2854933" y="2551898"/>
                  <a:pt x="2856604" y="2552215"/>
                  <a:pt x="2858608" y="2552850"/>
                </a:cubicBezTo>
                <a:cubicBezTo>
                  <a:pt x="2860612" y="2553485"/>
                  <a:pt x="2862283" y="2554438"/>
                  <a:pt x="2864287" y="2555073"/>
                </a:cubicBezTo>
                <a:cubicBezTo>
                  <a:pt x="2866291" y="2555708"/>
                  <a:pt x="2867962" y="2556660"/>
                  <a:pt x="2869966" y="2557295"/>
                </a:cubicBezTo>
                <a:cubicBezTo>
                  <a:pt x="2871637" y="2558247"/>
                  <a:pt x="2873641" y="2559200"/>
                  <a:pt x="2875311" y="2560152"/>
                </a:cubicBezTo>
                <a:cubicBezTo>
                  <a:pt x="2876982" y="2561105"/>
                  <a:pt x="2878652" y="2562375"/>
                  <a:pt x="2880322" y="2563327"/>
                </a:cubicBezTo>
                <a:cubicBezTo>
                  <a:pt x="2881993" y="2564279"/>
                  <a:pt x="2883997" y="2565232"/>
                  <a:pt x="2885667" y="2566184"/>
                </a:cubicBezTo>
                <a:lnTo>
                  <a:pt x="2890678" y="2569994"/>
                </a:lnTo>
                <a:lnTo>
                  <a:pt x="2895689" y="2573804"/>
                </a:lnTo>
                <a:cubicBezTo>
                  <a:pt x="2897360" y="2575074"/>
                  <a:pt x="2898696" y="2576661"/>
                  <a:pt x="2900366" y="2577931"/>
                </a:cubicBezTo>
                <a:cubicBezTo>
                  <a:pt x="2902037" y="2579201"/>
                  <a:pt x="2903373" y="2580788"/>
                  <a:pt x="2905043" y="2582058"/>
                </a:cubicBezTo>
                <a:lnTo>
                  <a:pt x="4398989" y="4073893"/>
                </a:lnTo>
                <a:cubicBezTo>
                  <a:pt x="4400325" y="4075480"/>
                  <a:pt x="4401995" y="4076750"/>
                  <a:pt x="4403332" y="4078338"/>
                </a:cubicBezTo>
                <a:cubicBezTo>
                  <a:pt x="4405002" y="4079608"/>
                  <a:pt x="4406338" y="4081195"/>
                  <a:pt x="4408009" y="4082465"/>
                </a:cubicBezTo>
                <a:lnTo>
                  <a:pt x="4413020" y="4086275"/>
                </a:lnTo>
                <a:cubicBezTo>
                  <a:pt x="4414690" y="4087545"/>
                  <a:pt x="4416360" y="4088497"/>
                  <a:pt x="4418031" y="4089767"/>
                </a:cubicBezTo>
                <a:cubicBezTo>
                  <a:pt x="4419701" y="4091037"/>
                  <a:pt x="4421372" y="4091989"/>
                  <a:pt x="4423042" y="4093259"/>
                </a:cubicBezTo>
                <a:cubicBezTo>
                  <a:pt x="4425046" y="4094212"/>
                  <a:pt x="4426716" y="4094847"/>
                  <a:pt x="4428721" y="4095799"/>
                </a:cubicBezTo>
                <a:lnTo>
                  <a:pt x="4433732" y="4098656"/>
                </a:lnTo>
                <a:cubicBezTo>
                  <a:pt x="4435736" y="4099609"/>
                  <a:pt x="4437741" y="4100244"/>
                  <a:pt x="4439745" y="4101196"/>
                </a:cubicBezTo>
                <a:cubicBezTo>
                  <a:pt x="4441416" y="4101831"/>
                  <a:pt x="4443420" y="4102466"/>
                  <a:pt x="4445090" y="4103101"/>
                </a:cubicBezTo>
                <a:cubicBezTo>
                  <a:pt x="4447094" y="4103736"/>
                  <a:pt x="4448765" y="4104371"/>
                  <a:pt x="4450769" y="4105006"/>
                </a:cubicBezTo>
                <a:cubicBezTo>
                  <a:pt x="4452774" y="4105641"/>
                  <a:pt x="4454444" y="4105958"/>
                  <a:pt x="4456449" y="4106593"/>
                </a:cubicBezTo>
                <a:cubicBezTo>
                  <a:pt x="4458453" y="4106911"/>
                  <a:pt x="4460123" y="4107546"/>
                  <a:pt x="4462127" y="4107863"/>
                </a:cubicBezTo>
                <a:lnTo>
                  <a:pt x="4468140" y="4108816"/>
                </a:lnTo>
                <a:cubicBezTo>
                  <a:pt x="4470145" y="4109133"/>
                  <a:pt x="4472149" y="4109133"/>
                  <a:pt x="4474154" y="4109451"/>
                </a:cubicBezTo>
                <a:cubicBezTo>
                  <a:pt x="4476158" y="4109768"/>
                  <a:pt x="4478162" y="4109768"/>
                  <a:pt x="4480167" y="4110086"/>
                </a:cubicBezTo>
                <a:lnTo>
                  <a:pt x="4485846" y="4110086"/>
                </a:lnTo>
                <a:lnTo>
                  <a:pt x="4491526" y="4110086"/>
                </a:lnTo>
                <a:cubicBezTo>
                  <a:pt x="4493529" y="4109768"/>
                  <a:pt x="4495534" y="4109768"/>
                  <a:pt x="4497538" y="4109451"/>
                </a:cubicBezTo>
                <a:cubicBezTo>
                  <a:pt x="4499543" y="4109133"/>
                  <a:pt x="4501547" y="4109133"/>
                  <a:pt x="4503551" y="4108816"/>
                </a:cubicBezTo>
                <a:lnTo>
                  <a:pt x="4509565" y="4107863"/>
                </a:lnTo>
                <a:cubicBezTo>
                  <a:pt x="4511569" y="4107546"/>
                  <a:pt x="4513239" y="4106911"/>
                  <a:pt x="4515244" y="4106593"/>
                </a:cubicBezTo>
                <a:cubicBezTo>
                  <a:pt x="4516915" y="4105958"/>
                  <a:pt x="4518919" y="4105641"/>
                  <a:pt x="4520589" y="4105006"/>
                </a:cubicBezTo>
                <a:lnTo>
                  <a:pt x="4526602" y="4103101"/>
                </a:lnTo>
                <a:cubicBezTo>
                  <a:pt x="4528272" y="4102466"/>
                  <a:pt x="4530277" y="4101831"/>
                  <a:pt x="4531948" y="4101196"/>
                </a:cubicBezTo>
                <a:cubicBezTo>
                  <a:pt x="4533952" y="4100244"/>
                  <a:pt x="4535956" y="4099609"/>
                  <a:pt x="4537960" y="4098656"/>
                </a:cubicBezTo>
                <a:lnTo>
                  <a:pt x="4542971" y="4095799"/>
                </a:lnTo>
                <a:cubicBezTo>
                  <a:pt x="4544976" y="4094847"/>
                  <a:pt x="4546646" y="4094212"/>
                  <a:pt x="4548650" y="4093259"/>
                </a:cubicBezTo>
                <a:cubicBezTo>
                  <a:pt x="4550321" y="4091989"/>
                  <a:pt x="4551991" y="4091037"/>
                  <a:pt x="4553661" y="4089767"/>
                </a:cubicBezTo>
                <a:cubicBezTo>
                  <a:pt x="4555332" y="4088497"/>
                  <a:pt x="4557002" y="4087545"/>
                  <a:pt x="4558672" y="4086275"/>
                </a:cubicBezTo>
                <a:lnTo>
                  <a:pt x="4563683" y="4082465"/>
                </a:lnTo>
                <a:cubicBezTo>
                  <a:pt x="4565354" y="4081195"/>
                  <a:pt x="4566690" y="4079608"/>
                  <a:pt x="4568360" y="4078338"/>
                </a:cubicBezTo>
                <a:cubicBezTo>
                  <a:pt x="4569697" y="4076750"/>
                  <a:pt x="4571367" y="4075480"/>
                  <a:pt x="4572704" y="4073893"/>
                </a:cubicBezTo>
                <a:lnTo>
                  <a:pt x="4577381" y="4069448"/>
                </a:lnTo>
                <a:lnTo>
                  <a:pt x="4581389" y="4064686"/>
                </a:lnTo>
                <a:cubicBezTo>
                  <a:pt x="4582726" y="4063099"/>
                  <a:pt x="4583727" y="4061194"/>
                  <a:pt x="4585064" y="4059606"/>
                </a:cubicBezTo>
                <a:cubicBezTo>
                  <a:pt x="4586400" y="4058019"/>
                  <a:pt x="4587403" y="4056432"/>
                  <a:pt x="4588738" y="4054844"/>
                </a:cubicBezTo>
                <a:cubicBezTo>
                  <a:pt x="4589741" y="4052939"/>
                  <a:pt x="4591077" y="4051352"/>
                  <a:pt x="4592079" y="4049447"/>
                </a:cubicBezTo>
                <a:cubicBezTo>
                  <a:pt x="4593081" y="4047860"/>
                  <a:pt x="4594084" y="4045955"/>
                  <a:pt x="4595086" y="4044367"/>
                </a:cubicBezTo>
                <a:cubicBezTo>
                  <a:pt x="4595754" y="4042463"/>
                  <a:pt x="4596756" y="4040558"/>
                  <a:pt x="4597424" y="4038653"/>
                </a:cubicBezTo>
                <a:cubicBezTo>
                  <a:pt x="4598092" y="4036748"/>
                  <a:pt x="4599095" y="4035161"/>
                  <a:pt x="4599763" y="4033256"/>
                </a:cubicBezTo>
                <a:cubicBezTo>
                  <a:pt x="4600431" y="4031351"/>
                  <a:pt x="4601433" y="4029763"/>
                  <a:pt x="4602101" y="4027859"/>
                </a:cubicBezTo>
                <a:lnTo>
                  <a:pt x="4604106" y="4022144"/>
                </a:lnTo>
                <a:cubicBezTo>
                  <a:pt x="4604774" y="4020239"/>
                  <a:pt x="4605108" y="4018017"/>
                  <a:pt x="4605776" y="4016112"/>
                </a:cubicBezTo>
                <a:lnTo>
                  <a:pt x="4606778" y="4010397"/>
                </a:lnTo>
                <a:lnTo>
                  <a:pt x="4607781" y="4004683"/>
                </a:lnTo>
                <a:cubicBezTo>
                  <a:pt x="4608115" y="4002778"/>
                  <a:pt x="4608115" y="4000555"/>
                  <a:pt x="4608448" y="3998650"/>
                </a:cubicBezTo>
                <a:cubicBezTo>
                  <a:pt x="4608448" y="3996746"/>
                  <a:pt x="4608782" y="3994841"/>
                  <a:pt x="4608782" y="3992936"/>
                </a:cubicBezTo>
                <a:cubicBezTo>
                  <a:pt x="4608782" y="3991031"/>
                  <a:pt x="4609117" y="3989126"/>
                  <a:pt x="4609117" y="3987221"/>
                </a:cubicBezTo>
                <a:cubicBezTo>
                  <a:pt x="4609117" y="3984999"/>
                  <a:pt x="4608782" y="3983094"/>
                  <a:pt x="4608782" y="3980872"/>
                </a:cubicBezTo>
                <a:cubicBezTo>
                  <a:pt x="4608782" y="3978967"/>
                  <a:pt x="4608448" y="3977062"/>
                  <a:pt x="4608448" y="3975157"/>
                </a:cubicBezTo>
                <a:cubicBezTo>
                  <a:pt x="4608115" y="3973252"/>
                  <a:pt x="4608115" y="3971347"/>
                  <a:pt x="4607781" y="3969442"/>
                </a:cubicBezTo>
                <a:cubicBezTo>
                  <a:pt x="4607446" y="3967537"/>
                  <a:pt x="4607112" y="3965315"/>
                  <a:pt x="4606778" y="3963410"/>
                </a:cubicBezTo>
                <a:lnTo>
                  <a:pt x="4605776" y="3957696"/>
                </a:lnTo>
                <a:cubicBezTo>
                  <a:pt x="4605108" y="3955791"/>
                  <a:pt x="4604774" y="3953886"/>
                  <a:pt x="4604106" y="3951981"/>
                </a:cubicBezTo>
                <a:cubicBezTo>
                  <a:pt x="4603437" y="3950076"/>
                  <a:pt x="4602770" y="3948489"/>
                  <a:pt x="4602101" y="3946584"/>
                </a:cubicBezTo>
                <a:cubicBezTo>
                  <a:pt x="4601433" y="3944679"/>
                  <a:pt x="4600431" y="3942457"/>
                  <a:pt x="4599763" y="3940552"/>
                </a:cubicBezTo>
                <a:cubicBezTo>
                  <a:pt x="4599095" y="3938647"/>
                  <a:pt x="4598092" y="3937059"/>
                  <a:pt x="4597424" y="3935155"/>
                </a:cubicBezTo>
                <a:cubicBezTo>
                  <a:pt x="4596756" y="3933250"/>
                  <a:pt x="4595754" y="3931662"/>
                  <a:pt x="4595086" y="3929757"/>
                </a:cubicBezTo>
                <a:cubicBezTo>
                  <a:pt x="4594084" y="3928170"/>
                  <a:pt x="4593081" y="3926265"/>
                  <a:pt x="4592079" y="3924678"/>
                </a:cubicBezTo>
                <a:cubicBezTo>
                  <a:pt x="4591077" y="3922773"/>
                  <a:pt x="4589741" y="3921185"/>
                  <a:pt x="4588738" y="3919281"/>
                </a:cubicBezTo>
                <a:cubicBezTo>
                  <a:pt x="4587403" y="3917693"/>
                  <a:pt x="4586400" y="3915788"/>
                  <a:pt x="4585064" y="3914201"/>
                </a:cubicBezTo>
                <a:cubicBezTo>
                  <a:pt x="4583727" y="3912614"/>
                  <a:pt x="4582726" y="3910709"/>
                  <a:pt x="4581389" y="3909121"/>
                </a:cubicBezTo>
                <a:cubicBezTo>
                  <a:pt x="4580053" y="3907534"/>
                  <a:pt x="4578716" y="3906264"/>
                  <a:pt x="4577381" y="3904677"/>
                </a:cubicBezTo>
                <a:cubicBezTo>
                  <a:pt x="4575710" y="3903089"/>
                  <a:pt x="4574374" y="3901502"/>
                  <a:pt x="4572704" y="3899914"/>
                </a:cubicBezTo>
                <a:lnTo>
                  <a:pt x="3276525" y="2605234"/>
                </a:lnTo>
                <a:cubicBezTo>
                  <a:pt x="3275189" y="2603647"/>
                  <a:pt x="3273519" y="2602059"/>
                  <a:pt x="3272182" y="2600472"/>
                </a:cubicBezTo>
                <a:cubicBezTo>
                  <a:pt x="3270846" y="2598885"/>
                  <a:pt x="3269510" y="2597615"/>
                  <a:pt x="3268174" y="2596027"/>
                </a:cubicBezTo>
                <a:cubicBezTo>
                  <a:pt x="3266837" y="2594440"/>
                  <a:pt x="3265501" y="2592535"/>
                  <a:pt x="3264165" y="2590948"/>
                </a:cubicBezTo>
                <a:cubicBezTo>
                  <a:pt x="3263163" y="2589360"/>
                  <a:pt x="3261826" y="2587455"/>
                  <a:pt x="3260824" y="2585868"/>
                </a:cubicBezTo>
                <a:cubicBezTo>
                  <a:pt x="3259822" y="2584281"/>
                  <a:pt x="3258820" y="2582376"/>
                  <a:pt x="3257818" y="2580788"/>
                </a:cubicBezTo>
                <a:cubicBezTo>
                  <a:pt x="3256815" y="2579201"/>
                  <a:pt x="3255813" y="2577296"/>
                  <a:pt x="3254811" y="2575709"/>
                </a:cubicBezTo>
                <a:cubicBezTo>
                  <a:pt x="3253809" y="2573804"/>
                  <a:pt x="3253141" y="2571899"/>
                  <a:pt x="3252138" y="2569994"/>
                </a:cubicBezTo>
                <a:cubicBezTo>
                  <a:pt x="3251136" y="2568089"/>
                  <a:pt x="3250468" y="2566502"/>
                  <a:pt x="3249466" y="2564597"/>
                </a:cubicBezTo>
                <a:lnTo>
                  <a:pt x="3247461" y="2558882"/>
                </a:lnTo>
                <a:cubicBezTo>
                  <a:pt x="3246793" y="2556977"/>
                  <a:pt x="3246459" y="2555073"/>
                  <a:pt x="3245791" y="2553168"/>
                </a:cubicBezTo>
                <a:cubicBezTo>
                  <a:pt x="3245123" y="2551263"/>
                  <a:pt x="3244789" y="2549358"/>
                  <a:pt x="3244121" y="2547453"/>
                </a:cubicBezTo>
                <a:cubicBezTo>
                  <a:pt x="3243787" y="2545548"/>
                  <a:pt x="3243119" y="2543643"/>
                  <a:pt x="3242785" y="2541738"/>
                </a:cubicBezTo>
                <a:lnTo>
                  <a:pt x="3241782" y="2536024"/>
                </a:lnTo>
                <a:cubicBezTo>
                  <a:pt x="3241448" y="2534119"/>
                  <a:pt x="3241448" y="2531897"/>
                  <a:pt x="3241114" y="2529992"/>
                </a:cubicBezTo>
                <a:cubicBezTo>
                  <a:pt x="3241114" y="2528087"/>
                  <a:pt x="3240780" y="2526182"/>
                  <a:pt x="3240780" y="2524277"/>
                </a:cubicBezTo>
                <a:lnTo>
                  <a:pt x="3240780" y="2518245"/>
                </a:lnTo>
                <a:lnTo>
                  <a:pt x="3240780" y="2512213"/>
                </a:lnTo>
                <a:cubicBezTo>
                  <a:pt x="3240780" y="2510308"/>
                  <a:pt x="3241114" y="2508403"/>
                  <a:pt x="3241114" y="2506498"/>
                </a:cubicBezTo>
                <a:cubicBezTo>
                  <a:pt x="3241448" y="2504593"/>
                  <a:pt x="3241448" y="2502689"/>
                  <a:pt x="3241782" y="2500784"/>
                </a:cubicBezTo>
                <a:cubicBezTo>
                  <a:pt x="3242116" y="2498879"/>
                  <a:pt x="3242450" y="2496656"/>
                  <a:pt x="3242785" y="2494752"/>
                </a:cubicBezTo>
                <a:cubicBezTo>
                  <a:pt x="3243119" y="2492847"/>
                  <a:pt x="3243787" y="2490942"/>
                  <a:pt x="3244121" y="2489037"/>
                </a:cubicBezTo>
                <a:cubicBezTo>
                  <a:pt x="3244789" y="2487132"/>
                  <a:pt x="3245123" y="2485227"/>
                  <a:pt x="3245791" y="2483322"/>
                </a:cubicBezTo>
                <a:cubicBezTo>
                  <a:pt x="3246459" y="2481417"/>
                  <a:pt x="3246793" y="2479195"/>
                  <a:pt x="3247461" y="2477290"/>
                </a:cubicBezTo>
                <a:cubicBezTo>
                  <a:pt x="3248130" y="2475385"/>
                  <a:pt x="3248798" y="2473798"/>
                  <a:pt x="3249466" y="2471893"/>
                </a:cubicBezTo>
                <a:cubicBezTo>
                  <a:pt x="3250468" y="2469988"/>
                  <a:pt x="3251136" y="2468401"/>
                  <a:pt x="3252138" y="2466496"/>
                </a:cubicBezTo>
                <a:cubicBezTo>
                  <a:pt x="3253141" y="2464591"/>
                  <a:pt x="3253809" y="2463004"/>
                  <a:pt x="3254811" y="2461099"/>
                </a:cubicBezTo>
                <a:cubicBezTo>
                  <a:pt x="3255813" y="2459194"/>
                  <a:pt x="3256815" y="2457606"/>
                  <a:pt x="3257818" y="2455702"/>
                </a:cubicBezTo>
                <a:cubicBezTo>
                  <a:pt x="3258820" y="2453797"/>
                  <a:pt x="3259822" y="2452209"/>
                  <a:pt x="3260824" y="2450304"/>
                </a:cubicBezTo>
                <a:cubicBezTo>
                  <a:pt x="3261826" y="2448717"/>
                  <a:pt x="3263163" y="2447130"/>
                  <a:pt x="3264165" y="2445542"/>
                </a:cubicBezTo>
                <a:cubicBezTo>
                  <a:pt x="3265501" y="2443955"/>
                  <a:pt x="3266837" y="2442050"/>
                  <a:pt x="3268174" y="2440463"/>
                </a:cubicBezTo>
                <a:lnTo>
                  <a:pt x="3272182" y="2435700"/>
                </a:lnTo>
                <a:cubicBezTo>
                  <a:pt x="3273519" y="2434113"/>
                  <a:pt x="3275189" y="2432843"/>
                  <a:pt x="3276525" y="2431256"/>
                </a:cubicBezTo>
                <a:cubicBezTo>
                  <a:pt x="3278196" y="2429668"/>
                  <a:pt x="3279866" y="2428398"/>
                  <a:pt x="3281536" y="2426811"/>
                </a:cubicBezTo>
                <a:lnTo>
                  <a:pt x="3285879" y="2422684"/>
                </a:lnTo>
                <a:lnTo>
                  <a:pt x="3290890" y="2418874"/>
                </a:lnTo>
                <a:cubicBezTo>
                  <a:pt x="3292560" y="2417604"/>
                  <a:pt x="3294565" y="2416652"/>
                  <a:pt x="3296235" y="2415382"/>
                </a:cubicBezTo>
                <a:cubicBezTo>
                  <a:pt x="3297906" y="2414429"/>
                  <a:pt x="3299576" y="2413159"/>
                  <a:pt x="3301246" y="2412207"/>
                </a:cubicBezTo>
                <a:cubicBezTo>
                  <a:pt x="3302917" y="2411255"/>
                  <a:pt x="3304921" y="2410302"/>
                  <a:pt x="3306591" y="2409350"/>
                </a:cubicBezTo>
                <a:cubicBezTo>
                  <a:pt x="3308262" y="2408397"/>
                  <a:pt x="3310266" y="2407445"/>
                  <a:pt x="3311936" y="2406492"/>
                </a:cubicBezTo>
                <a:cubicBezTo>
                  <a:pt x="3313607" y="2405857"/>
                  <a:pt x="3315611" y="2404905"/>
                  <a:pt x="3317281" y="2404270"/>
                </a:cubicBezTo>
                <a:cubicBezTo>
                  <a:pt x="3319286" y="2403635"/>
                  <a:pt x="3321290" y="2402683"/>
                  <a:pt x="3323295" y="2402048"/>
                </a:cubicBezTo>
                <a:cubicBezTo>
                  <a:pt x="3324965" y="2401413"/>
                  <a:pt x="3326969" y="2400778"/>
                  <a:pt x="3328640" y="2400143"/>
                </a:cubicBezTo>
                <a:cubicBezTo>
                  <a:pt x="3330644" y="2399825"/>
                  <a:pt x="3332648" y="2399190"/>
                  <a:pt x="3334653" y="2398873"/>
                </a:cubicBezTo>
                <a:cubicBezTo>
                  <a:pt x="3336657" y="2398238"/>
                  <a:pt x="3338328" y="2397920"/>
                  <a:pt x="3340332" y="2397285"/>
                </a:cubicBezTo>
                <a:lnTo>
                  <a:pt x="3346011" y="2396333"/>
                </a:lnTo>
                <a:cubicBezTo>
                  <a:pt x="3348016" y="2396016"/>
                  <a:pt x="3350020" y="2396016"/>
                  <a:pt x="3352024" y="2395698"/>
                </a:cubicBezTo>
                <a:cubicBezTo>
                  <a:pt x="3354029" y="2395698"/>
                  <a:pt x="3355699" y="2395381"/>
                  <a:pt x="3357703" y="2395381"/>
                </a:cubicBezTo>
                <a:lnTo>
                  <a:pt x="3364051" y="2395381"/>
                </a:lnTo>
                <a:lnTo>
                  <a:pt x="3369730" y="2395381"/>
                </a:lnTo>
                <a:cubicBezTo>
                  <a:pt x="3371734" y="2395381"/>
                  <a:pt x="3373739" y="2395698"/>
                  <a:pt x="3375743" y="2395698"/>
                </a:cubicBezTo>
                <a:cubicBezTo>
                  <a:pt x="3377747" y="2396016"/>
                  <a:pt x="3379418" y="2396016"/>
                  <a:pt x="3381422" y="2396333"/>
                </a:cubicBezTo>
                <a:lnTo>
                  <a:pt x="3387101" y="2397285"/>
                </a:lnTo>
                <a:cubicBezTo>
                  <a:pt x="3389106" y="2397920"/>
                  <a:pt x="3391110" y="2398238"/>
                  <a:pt x="3393114" y="2398873"/>
                </a:cubicBezTo>
                <a:cubicBezTo>
                  <a:pt x="3395119" y="2399190"/>
                  <a:pt x="3396789" y="2399825"/>
                  <a:pt x="3398794" y="2400143"/>
                </a:cubicBezTo>
                <a:lnTo>
                  <a:pt x="3404807" y="2402048"/>
                </a:lnTo>
                <a:cubicBezTo>
                  <a:pt x="3406477" y="2402683"/>
                  <a:pt x="3408482" y="2403635"/>
                  <a:pt x="3410152" y="2404270"/>
                </a:cubicBezTo>
                <a:cubicBezTo>
                  <a:pt x="3412156" y="2404905"/>
                  <a:pt x="3413827" y="2405857"/>
                  <a:pt x="3415831" y="2406492"/>
                </a:cubicBezTo>
                <a:cubicBezTo>
                  <a:pt x="3417501" y="2407445"/>
                  <a:pt x="3419506" y="2408397"/>
                  <a:pt x="3421176" y="2409350"/>
                </a:cubicBezTo>
                <a:lnTo>
                  <a:pt x="3426187" y="2412207"/>
                </a:lnTo>
                <a:cubicBezTo>
                  <a:pt x="3428191" y="2413159"/>
                  <a:pt x="3429862" y="2414429"/>
                  <a:pt x="3431866" y="2415382"/>
                </a:cubicBezTo>
                <a:cubicBezTo>
                  <a:pt x="3433537" y="2416652"/>
                  <a:pt x="3434873" y="2417604"/>
                  <a:pt x="3436543" y="2418874"/>
                </a:cubicBezTo>
                <a:lnTo>
                  <a:pt x="3441554" y="2422684"/>
                </a:lnTo>
                <a:cubicBezTo>
                  <a:pt x="3443224" y="2423954"/>
                  <a:pt x="3444895" y="2425541"/>
                  <a:pt x="3446565" y="2426811"/>
                </a:cubicBezTo>
                <a:cubicBezTo>
                  <a:pt x="3447901" y="2428398"/>
                  <a:pt x="3449572" y="2429668"/>
                  <a:pt x="3450908" y="2431256"/>
                </a:cubicBezTo>
                <a:lnTo>
                  <a:pt x="4169819" y="3149076"/>
                </a:lnTo>
                <a:lnTo>
                  <a:pt x="4174496" y="3153521"/>
                </a:lnTo>
                <a:cubicBezTo>
                  <a:pt x="4176167" y="3154791"/>
                  <a:pt x="4177503" y="3156378"/>
                  <a:pt x="4179173" y="3157648"/>
                </a:cubicBezTo>
                <a:lnTo>
                  <a:pt x="4184184" y="3161458"/>
                </a:lnTo>
                <a:cubicBezTo>
                  <a:pt x="4185855" y="3162728"/>
                  <a:pt x="4187525" y="3163680"/>
                  <a:pt x="4189195" y="3164950"/>
                </a:cubicBezTo>
                <a:cubicBezTo>
                  <a:pt x="4190866" y="3166220"/>
                  <a:pt x="4192870" y="3167172"/>
                  <a:pt x="4194540" y="3168442"/>
                </a:cubicBezTo>
                <a:cubicBezTo>
                  <a:pt x="4196211" y="3169395"/>
                  <a:pt x="4197881" y="3170030"/>
                  <a:pt x="4199551" y="3170982"/>
                </a:cubicBezTo>
                <a:cubicBezTo>
                  <a:pt x="4201222" y="3171935"/>
                  <a:pt x="4203226" y="3172887"/>
                  <a:pt x="4204896" y="3173840"/>
                </a:cubicBezTo>
                <a:cubicBezTo>
                  <a:pt x="4206901" y="3174474"/>
                  <a:pt x="4208571" y="3175427"/>
                  <a:pt x="4210576" y="3176062"/>
                </a:cubicBezTo>
                <a:cubicBezTo>
                  <a:pt x="4212580" y="3176697"/>
                  <a:pt x="4214250" y="3177649"/>
                  <a:pt x="4216255" y="3178284"/>
                </a:cubicBezTo>
                <a:cubicBezTo>
                  <a:pt x="4218259" y="3178919"/>
                  <a:pt x="4219929" y="3179554"/>
                  <a:pt x="4221934" y="3180189"/>
                </a:cubicBezTo>
                <a:cubicBezTo>
                  <a:pt x="4223938" y="3180824"/>
                  <a:pt x="4225609" y="3181142"/>
                  <a:pt x="4227613" y="3181776"/>
                </a:cubicBezTo>
                <a:cubicBezTo>
                  <a:pt x="4229617" y="3182094"/>
                  <a:pt x="4231288" y="3182729"/>
                  <a:pt x="4233292" y="3183046"/>
                </a:cubicBezTo>
                <a:lnTo>
                  <a:pt x="4239305" y="3183999"/>
                </a:lnTo>
                <a:cubicBezTo>
                  <a:pt x="4241310" y="3184316"/>
                  <a:pt x="4242980" y="3184316"/>
                  <a:pt x="4244984" y="3184634"/>
                </a:cubicBezTo>
                <a:cubicBezTo>
                  <a:pt x="4246989" y="3184634"/>
                  <a:pt x="4248993" y="3184951"/>
                  <a:pt x="4250998" y="3184951"/>
                </a:cubicBezTo>
                <a:cubicBezTo>
                  <a:pt x="4253002" y="3184951"/>
                  <a:pt x="4255006" y="3185269"/>
                  <a:pt x="4257011" y="3185269"/>
                </a:cubicBezTo>
                <a:cubicBezTo>
                  <a:pt x="4259015" y="3185269"/>
                  <a:pt x="4261020" y="3184951"/>
                  <a:pt x="4263024" y="3184951"/>
                </a:cubicBezTo>
                <a:cubicBezTo>
                  <a:pt x="4265028" y="3184951"/>
                  <a:pt x="4266699" y="3184634"/>
                  <a:pt x="4268703" y="3184634"/>
                </a:cubicBezTo>
                <a:cubicBezTo>
                  <a:pt x="4270707" y="3184316"/>
                  <a:pt x="4272378" y="3184316"/>
                  <a:pt x="4274382" y="3183999"/>
                </a:cubicBezTo>
                <a:lnTo>
                  <a:pt x="4280395" y="3183046"/>
                </a:lnTo>
                <a:cubicBezTo>
                  <a:pt x="4282400" y="3182729"/>
                  <a:pt x="4284070" y="3182094"/>
                  <a:pt x="4286075" y="3181776"/>
                </a:cubicBezTo>
                <a:cubicBezTo>
                  <a:pt x="4288079" y="3181142"/>
                  <a:pt x="4290083" y="3180824"/>
                  <a:pt x="4292088" y="3180189"/>
                </a:cubicBezTo>
                <a:cubicBezTo>
                  <a:pt x="4294092" y="3179554"/>
                  <a:pt x="4295762" y="3178919"/>
                  <a:pt x="4297767" y="3178284"/>
                </a:cubicBezTo>
                <a:cubicBezTo>
                  <a:pt x="4299771" y="3177649"/>
                  <a:pt x="4301442" y="3176697"/>
                  <a:pt x="4303446" y="3176062"/>
                </a:cubicBezTo>
                <a:cubicBezTo>
                  <a:pt x="4305116" y="3175427"/>
                  <a:pt x="4307121" y="3174474"/>
                  <a:pt x="4308791" y="3173840"/>
                </a:cubicBezTo>
                <a:cubicBezTo>
                  <a:pt x="4310461" y="3172887"/>
                  <a:pt x="4312466" y="3171935"/>
                  <a:pt x="4314136" y="3170982"/>
                </a:cubicBezTo>
                <a:cubicBezTo>
                  <a:pt x="4316140" y="3170030"/>
                  <a:pt x="4317811" y="3169395"/>
                  <a:pt x="4319815" y="3168442"/>
                </a:cubicBezTo>
                <a:cubicBezTo>
                  <a:pt x="4321486" y="3167172"/>
                  <a:pt x="4323156" y="3166220"/>
                  <a:pt x="4324826" y="3164950"/>
                </a:cubicBezTo>
                <a:cubicBezTo>
                  <a:pt x="4326497" y="3163680"/>
                  <a:pt x="4327833" y="3162728"/>
                  <a:pt x="4329503" y="3161458"/>
                </a:cubicBezTo>
                <a:cubicBezTo>
                  <a:pt x="4331173" y="3160188"/>
                  <a:pt x="4333178" y="3158918"/>
                  <a:pt x="4334848" y="3157648"/>
                </a:cubicBezTo>
                <a:cubicBezTo>
                  <a:pt x="4336519" y="3156378"/>
                  <a:pt x="4337855" y="3154791"/>
                  <a:pt x="4339525" y="3153521"/>
                </a:cubicBezTo>
                <a:lnTo>
                  <a:pt x="4344202" y="3149076"/>
                </a:lnTo>
                <a:cubicBezTo>
                  <a:pt x="4345538" y="3147489"/>
                  <a:pt x="4347209" y="3146219"/>
                  <a:pt x="4348545" y="3144631"/>
                </a:cubicBezTo>
                <a:lnTo>
                  <a:pt x="4352554" y="3139869"/>
                </a:lnTo>
                <a:cubicBezTo>
                  <a:pt x="4353890" y="3138282"/>
                  <a:pt x="4354892" y="3136377"/>
                  <a:pt x="4356228" y="3134790"/>
                </a:cubicBezTo>
                <a:cubicBezTo>
                  <a:pt x="4357565" y="3133202"/>
                  <a:pt x="4358567" y="3131615"/>
                  <a:pt x="4359903" y="3130027"/>
                </a:cubicBezTo>
                <a:cubicBezTo>
                  <a:pt x="4360905" y="3128440"/>
                  <a:pt x="4362242" y="3126535"/>
                  <a:pt x="4363244" y="3124948"/>
                </a:cubicBezTo>
                <a:cubicBezTo>
                  <a:pt x="4364246" y="3123043"/>
                  <a:pt x="4364914" y="3121455"/>
                  <a:pt x="4365916" y="3119551"/>
                </a:cubicBezTo>
                <a:cubicBezTo>
                  <a:pt x="4366919" y="3117646"/>
                  <a:pt x="4367587" y="3115741"/>
                  <a:pt x="4368589" y="3113836"/>
                </a:cubicBezTo>
                <a:cubicBezTo>
                  <a:pt x="4369591" y="3111931"/>
                  <a:pt x="4370259" y="3110344"/>
                  <a:pt x="4371261" y="3108439"/>
                </a:cubicBezTo>
                <a:cubicBezTo>
                  <a:pt x="4371930" y="3106534"/>
                  <a:pt x="4372598" y="3104947"/>
                  <a:pt x="4373266" y="3103042"/>
                </a:cubicBezTo>
                <a:cubicBezTo>
                  <a:pt x="4373934" y="3101137"/>
                  <a:pt x="4374602" y="3098914"/>
                  <a:pt x="4375270" y="3097010"/>
                </a:cubicBezTo>
                <a:cubicBezTo>
                  <a:pt x="4375604" y="3095105"/>
                  <a:pt x="4376272" y="3093200"/>
                  <a:pt x="4376606" y="3091295"/>
                </a:cubicBezTo>
                <a:cubicBezTo>
                  <a:pt x="4376941" y="3089390"/>
                  <a:pt x="4377609" y="3087485"/>
                  <a:pt x="4377943" y="3085580"/>
                </a:cubicBezTo>
                <a:lnTo>
                  <a:pt x="4378945" y="3079866"/>
                </a:lnTo>
                <a:cubicBezTo>
                  <a:pt x="4379279" y="3077961"/>
                  <a:pt x="4379279" y="3075738"/>
                  <a:pt x="4379613" y="3073834"/>
                </a:cubicBezTo>
                <a:cubicBezTo>
                  <a:pt x="4379613" y="3071929"/>
                  <a:pt x="4379947" y="3070024"/>
                  <a:pt x="4379947" y="3068119"/>
                </a:cubicBezTo>
                <a:cubicBezTo>
                  <a:pt x="4379947" y="3066214"/>
                  <a:pt x="4380281" y="3064309"/>
                  <a:pt x="4380281" y="3062404"/>
                </a:cubicBezTo>
                <a:cubicBezTo>
                  <a:pt x="4380281" y="3060182"/>
                  <a:pt x="4379947" y="3058277"/>
                  <a:pt x="4379947" y="3056055"/>
                </a:cubicBezTo>
                <a:cubicBezTo>
                  <a:pt x="4379947" y="3054150"/>
                  <a:pt x="4379613" y="3052245"/>
                  <a:pt x="4379613" y="3050340"/>
                </a:cubicBezTo>
                <a:cubicBezTo>
                  <a:pt x="4379279" y="3048435"/>
                  <a:pt x="4379279" y="3046530"/>
                  <a:pt x="4378945" y="3044625"/>
                </a:cubicBezTo>
                <a:cubicBezTo>
                  <a:pt x="4378611" y="3042721"/>
                  <a:pt x="4378277" y="3040498"/>
                  <a:pt x="4377943" y="3038593"/>
                </a:cubicBezTo>
                <a:cubicBezTo>
                  <a:pt x="4377609" y="3036688"/>
                  <a:pt x="4376941" y="3034784"/>
                  <a:pt x="4376606" y="3032879"/>
                </a:cubicBezTo>
                <a:cubicBezTo>
                  <a:pt x="4376272" y="3030974"/>
                  <a:pt x="4375604" y="3029069"/>
                  <a:pt x="4375270" y="3027164"/>
                </a:cubicBezTo>
                <a:lnTo>
                  <a:pt x="4373266" y="3021449"/>
                </a:lnTo>
                <a:lnTo>
                  <a:pt x="4371261" y="3015735"/>
                </a:lnTo>
                <a:cubicBezTo>
                  <a:pt x="4370259" y="3013830"/>
                  <a:pt x="4369591" y="3012243"/>
                  <a:pt x="4368589" y="3010338"/>
                </a:cubicBezTo>
                <a:cubicBezTo>
                  <a:pt x="4367587" y="3008433"/>
                  <a:pt x="4366919" y="3006845"/>
                  <a:pt x="4365916" y="3004941"/>
                </a:cubicBezTo>
                <a:cubicBezTo>
                  <a:pt x="4364914" y="3003036"/>
                  <a:pt x="4364246" y="3001448"/>
                  <a:pt x="4363244" y="2999543"/>
                </a:cubicBezTo>
                <a:cubicBezTo>
                  <a:pt x="4362242" y="2997956"/>
                  <a:pt x="4360905" y="2996051"/>
                  <a:pt x="4359903" y="2994464"/>
                </a:cubicBezTo>
                <a:cubicBezTo>
                  <a:pt x="4358567" y="2992876"/>
                  <a:pt x="4357565" y="2990971"/>
                  <a:pt x="4356228" y="2989384"/>
                </a:cubicBezTo>
                <a:cubicBezTo>
                  <a:pt x="4354892" y="2987797"/>
                  <a:pt x="4353890" y="2986209"/>
                  <a:pt x="4352554" y="2984622"/>
                </a:cubicBezTo>
                <a:lnTo>
                  <a:pt x="4348545" y="2979860"/>
                </a:lnTo>
                <a:cubicBezTo>
                  <a:pt x="4347209" y="2978272"/>
                  <a:pt x="4345538" y="2976685"/>
                  <a:pt x="4344202" y="2975098"/>
                </a:cubicBezTo>
                <a:lnTo>
                  <a:pt x="4244650" y="2875727"/>
                </a:lnTo>
                <a:lnTo>
                  <a:pt x="3995771" y="2627140"/>
                </a:lnTo>
                <a:cubicBezTo>
                  <a:pt x="3994434" y="2625553"/>
                  <a:pt x="3992764" y="2624283"/>
                  <a:pt x="3991428" y="2622696"/>
                </a:cubicBezTo>
                <a:lnTo>
                  <a:pt x="3987419" y="2617933"/>
                </a:lnTo>
                <a:lnTo>
                  <a:pt x="3983410" y="2613171"/>
                </a:lnTo>
                <a:cubicBezTo>
                  <a:pt x="3982408" y="2611584"/>
                  <a:pt x="3981072" y="2609679"/>
                  <a:pt x="3980070" y="2608092"/>
                </a:cubicBezTo>
                <a:cubicBezTo>
                  <a:pt x="3979067" y="2606504"/>
                  <a:pt x="3978065" y="2604599"/>
                  <a:pt x="3977063" y="2603012"/>
                </a:cubicBezTo>
                <a:cubicBezTo>
                  <a:pt x="3976061" y="2601107"/>
                  <a:pt x="3974724" y="2599202"/>
                  <a:pt x="3973722" y="2597297"/>
                </a:cubicBezTo>
                <a:cubicBezTo>
                  <a:pt x="3972720" y="2595392"/>
                  <a:pt x="3972052" y="2593805"/>
                  <a:pt x="3971050" y="2591900"/>
                </a:cubicBezTo>
                <a:cubicBezTo>
                  <a:pt x="3970382" y="2589995"/>
                  <a:pt x="3969379" y="2588408"/>
                  <a:pt x="3968711" y="2586503"/>
                </a:cubicBezTo>
                <a:cubicBezTo>
                  <a:pt x="3968043" y="2584598"/>
                  <a:pt x="3967375" y="2583011"/>
                  <a:pt x="3966707" y="2581106"/>
                </a:cubicBezTo>
                <a:cubicBezTo>
                  <a:pt x="3966039" y="2579201"/>
                  <a:pt x="3965705" y="2576979"/>
                  <a:pt x="3965037" y="2575074"/>
                </a:cubicBezTo>
                <a:cubicBezTo>
                  <a:pt x="3964368" y="2573169"/>
                  <a:pt x="3964034" y="2571581"/>
                  <a:pt x="3963366" y="2569677"/>
                </a:cubicBezTo>
                <a:cubicBezTo>
                  <a:pt x="3963032" y="2567772"/>
                  <a:pt x="3962364" y="2565867"/>
                  <a:pt x="3962030" y="2563962"/>
                </a:cubicBezTo>
                <a:lnTo>
                  <a:pt x="3961028" y="2558247"/>
                </a:lnTo>
                <a:cubicBezTo>
                  <a:pt x="3960694" y="2556025"/>
                  <a:pt x="3960360" y="2554120"/>
                  <a:pt x="3960026" y="2551898"/>
                </a:cubicBezTo>
                <a:cubicBezTo>
                  <a:pt x="3960026" y="2549993"/>
                  <a:pt x="3959691" y="2548088"/>
                  <a:pt x="3959691" y="2546183"/>
                </a:cubicBezTo>
                <a:lnTo>
                  <a:pt x="3959691" y="2540469"/>
                </a:lnTo>
                <a:lnTo>
                  <a:pt x="3959691" y="2534436"/>
                </a:lnTo>
                <a:cubicBezTo>
                  <a:pt x="3959691" y="2532532"/>
                  <a:pt x="3960026" y="2530309"/>
                  <a:pt x="3960026" y="2528404"/>
                </a:cubicBezTo>
                <a:lnTo>
                  <a:pt x="3961028" y="2522690"/>
                </a:lnTo>
                <a:cubicBezTo>
                  <a:pt x="3961362" y="2520785"/>
                  <a:pt x="3961696" y="2518562"/>
                  <a:pt x="3962030" y="2516658"/>
                </a:cubicBezTo>
                <a:cubicBezTo>
                  <a:pt x="3962364" y="2514753"/>
                  <a:pt x="3963032" y="2512848"/>
                  <a:pt x="3963366" y="2510943"/>
                </a:cubicBezTo>
                <a:cubicBezTo>
                  <a:pt x="3964034" y="2509038"/>
                  <a:pt x="3964368" y="2507133"/>
                  <a:pt x="3965037" y="2505228"/>
                </a:cubicBezTo>
                <a:cubicBezTo>
                  <a:pt x="3965705" y="2503323"/>
                  <a:pt x="3966039" y="2501419"/>
                  <a:pt x="3966707" y="2499514"/>
                </a:cubicBezTo>
                <a:cubicBezTo>
                  <a:pt x="3967375" y="2497609"/>
                  <a:pt x="3968043" y="2496021"/>
                  <a:pt x="3968711" y="2494117"/>
                </a:cubicBezTo>
                <a:cubicBezTo>
                  <a:pt x="3969379" y="2492212"/>
                  <a:pt x="3970382" y="2490307"/>
                  <a:pt x="3971050" y="2488402"/>
                </a:cubicBezTo>
                <a:cubicBezTo>
                  <a:pt x="3972052" y="2486815"/>
                  <a:pt x="3972720" y="2484910"/>
                  <a:pt x="3973722" y="2483322"/>
                </a:cubicBezTo>
                <a:cubicBezTo>
                  <a:pt x="3974724" y="2481417"/>
                  <a:pt x="3976061" y="2479513"/>
                  <a:pt x="3977063" y="2477608"/>
                </a:cubicBezTo>
                <a:cubicBezTo>
                  <a:pt x="3978065" y="2476020"/>
                  <a:pt x="3979067" y="2474115"/>
                  <a:pt x="3980070" y="2472528"/>
                </a:cubicBezTo>
                <a:cubicBezTo>
                  <a:pt x="3981072" y="2470941"/>
                  <a:pt x="3982408" y="2469036"/>
                  <a:pt x="3983410" y="2467448"/>
                </a:cubicBezTo>
                <a:lnTo>
                  <a:pt x="3987419" y="2462686"/>
                </a:lnTo>
                <a:lnTo>
                  <a:pt x="3991428" y="2457924"/>
                </a:lnTo>
                <a:cubicBezTo>
                  <a:pt x="3992764" y="2456337"/>
                  <a:pt x="3994434" y="2454749"/>
                  <a:pt x="3995771" y="2453162"/>
                </a:cubicBezTo>
                <a:cubicBezTo>
                  <a:pt x="3997441" y="2451892"/>
                  <a:pt x="3998777" y="2450304"/>
                  <a:pt x="4000448" y="2449035"/>
                </a:cubicBezTo>
                <a:cubicBezTo>
                  <a:pt x="4002118" y="2447765"/>
                  <a:pt x="4003788" y="2446177"/>
                  <a:pt x="4005459" y="2444907"/>
                </a:cubicBezTo>
                <a:cubicBezTo>
                  <a:pt x="4007129" y="2443637"/>
                  <a:pt x="4008465" y="2442367"/>
                  <a:pt x="4010135" y="2441098"/>
                </a:cubicBezTo>
                <a:lnTo>
                  <a:pt x="4015146" y="2437288"/>
                </a:lnTo>
                <a:cubicBezTo>
                  <a:pt x="4016817" y="2436335"/>
                  <a:pt x="4018821" y="2435383"/>
                  <a:pt x="4020492" y="2434430"/>
                </a:cubicBezTo>
                <a:cubicBezTo>
                  <a:pt x="4022162" y="2433478"/>
                  <a:pt x="4023832" y="2432208"/>
                  <a:pt x="4025503" y="2431256"/>
                </a:cubicBezTo>
                <a:cubicBezTo>
                  <a:pt x="4027507" y="2430303"/>
                  <a:pt x="4029177" y="2429351"/>
                  <a:pt x="4031182" y="2428398"/>
                </a:cubicBezTo>
                <a:cubicBezTo>
                  <a:pt x="4032852" y="2427763"/>
                  <a:pt x="4034856" y="2426811"/>
                  <a:pt x="4036527" y="2426176"/>
                </a:cubicBezTo>
                <a:cubicBezTo>
                  <a:pt x="4038531" y="2425541"/>
                  <a:pt x="4040201" y="2424589"/>
                  <a:pt x="4042206" y="2423954"/>
                </a:cubicBezTo>
                <a:cubicBezTo>
                  <a:pt x="4044210" y="2423319"/>
                  <a:pt x="4045881" y="2423001"/>
                  <a:pt x="4047885" y="2422366"/>
                </a:cubicBezTo>
                <a:cubicBezTo>
                  <a:pt x="4049889" y="2421731"/>
                  <a:pt x="4051560" y="2421096"/>
                  <a:pt x="4053564" y="2420461"/>
                </a:cubicBezTo>
                <a:lnTo>
                  <a:pt x="4059577" y="2419509"/>
                </a:lnTo>
                <a:lnTo>
                  <a:pt x="4065256" y="2418557"/>
                </a:lnTo>
                <a:cubicBezTo>
                  <a:pt x="4067261" y="2418239"/>
                  <a:pt x="4069265" y="2418239"/>
                  <a:pt x="4071270" y="2417922"/>
                </a:cubicBezTo>
                <a:cubicBezTo>
                  <a:pt x="4073274" y="2417604"/>
                  <a:pt x="4074944" y="2417604"/>
                  <a:pt x="4076949" y="2417287"/>
                </a:cubicBezTo>
                <a:lnTo>
                  <a:pt x="4082962" y="2417287"/>
                </a:lnTo>
                <a:lnTo>
                  <a:pt x="4088975" y="2417287"/>
                </a:lnTo>
                <a:cubicBezTo>
                  <a:pt x="4090980" y="2417604"/>
                  <a:pt x="4092650" y="2417604"/>
                  <a:pt x="4094654" y="2417922"/>
                </a:cubicBezTo>
                <a:cubicBezTo>
                  <a:pt x="4096659" y="2418239"/>
                  <a:pt x="4098663" y="2418239"/>
                  <a:pt x="4100668" y="2418557"/>
                </a:cubicBezTo>
                <a:lnTo>
                  <a:pt x="4106347" y="2419509"/>
                </a:lnTo>
                <a:lnTo>
                  <a:pt x="4112360" y="2420461"/>
                </a:lnTo>
                <a:cubicBezTo>
                  <a:pt x="4114364" y="2421096"/>
                  <a:pt x="4116035" y="2421731"/>
                  <a:pt x="4118039" y="2422366"/>
                </a:cubicBezTo>
                <a:cubicBezTo>
                  <a:pt x="4120043" y="2423001"/>
                  <a:pt x="4121714" y="2423319"/>
                  <a:pt x="4123718" y="2423954"/>
                </a:cubicBezTo>
                <a:cubicBezTo>
                  <a:pt x="4125723" y="2424589"/>
                  <a:pt x="4127393" y="2425541"/>
                  <a:pt x="4129397" y="2426176"/>
                </a:cubicBezTo>
                <a:cubicBezTo>
                  <a:pt x="4131068" y="2426811"/>
                  <a:pt x="4133072" y="2427763"/>
                  <a:pt x="4134742" y="2428398"/>
                </a:cubicBezTo>
                <a:cubicBezTo>
                  <a:pt x="4136747" y="2429351"/>
                  <a:pt x="4138417" y="2430303"/>
                  <a:pt x="4140421" y="2431256"/>
                </a:cubicBezTo>
                <a:cubicBezTo>
                  <a:pt x="4142092" y="2432208"/>
                  <a:pt x="4144096" y="2433478"/>
                  <a:pt x="4145767" y="2434430"/>
                </a:cubicBezTo>
                <a:lnTo>
                  <a:pt x="4150778" y="2437288"/>
                </a:lnTo>
                <a:lnTo>
                  <a:pt x="4155789" y="2441098"/>
                </a:lnTo>
                <a:lnTo>
                  <a:pt x="4160800" y="2444907"/>
                </a:lnTo>
                <a:cubicBezTo>
                  <a:pt x="4162470" y="2446177"/>
                  <a:pt x="4163806" y="2447765"/>
                  <a:pt x="4165476" y="2449035"/>
                </a:cubicBezTo>
                <a:cubicBezTo>
                  <a:pt x="4167147" y="2450304"/>
                  <a:pt x="4168483" y="2451892"/>
                  <a:pt x="4170153" y="2453162"/>
                </a:cubicBezTo>
                <a:lnTo>
                  <a:pt x="4969908" y="3252257"/>
                </a:lnTo>
                <a:lnTo>
                  <a:pt x="5037736" y="3319991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Freeform 7">
            <a:extLst>
              <a:ext uri="{FF2B5EF4-FFF2-40B4-BE49-F238E27FC236}">
                <a16:creationId xmlns="" xmlns:a16="http://schemas.microsoft.com/office/drawing/2014/main" id="{CAA5433B-6317-4AE0-8AF4-192C75043E6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82995" y="0"/>
            <a:ext cx="3140546" cy="2959100"/>
          </a:xfrm>
          <a:custGeom>
            <a:avLst/>
            <a:gdLst>
              <a:gd name="T0" fmla="*/ 9290 w 9400"/>
              <a:gd name="T1" fmla="*/ 9207 h 9322"/>
              <a:gd name="T2" fmla="*/ 9276 w 9400"/>
              <a:gd name="T3" fmla="*/ 9221 h 9322"/>
              <a:gd name="T4" fmla="*/ 9246 w 9400"/>
              <a:gd name="T5" fmla="*/ 9247 h 9322"/>
              <a:gd name="T6" fmla="*/ 9215 w 9400"/>
              <a:gd name="T7" fmla="*/ 9269 h 9322"/>
              <a:gd name="T8" fmla="*/ 9183 w 9400"/>
              <a:gd name="T9" fmla="*/ 9287 h 9322"/>
              <a:gd name="T10" fmla="*/ 9149 w 9400"/>
              <a:gd name="T11" fmla="*/ 9301 h 9322"/>
              <a:gd name="T12" fmla="*/ 9114 w 9400"/>
              <a:gd name="T13" fmla="*/ 9312 h 9322"/>
              <a:gd name="T14" fmla="*/ 9079 w 9400"/>
              <a:gd name="T15" fmla="*/ 9319 h 9322"/>
              <a:gd name="T16" fmla="*/ 9043 w 9400"/>
              <a:gd name="T17" fmla="*/ 9322 h 9322"/>
              <a:gd name="T18" fmla="*/ 9007 w 9400"/>
              <a:gd name="T19" fmla="*/ 9322 h 9322"/>
              <a:gd name="T20" fmla="*/ 8971 w 9400"/>
              <a:gd name="T21" fmla="*/ 9319 h 9322"/>
              <a:gd name="T22" fmla="*/ 8937 w 9400"/>
              <a:gd name="T23" fmla="*/ 9312 h 9322"/>
              <a:gd name="T24" fmla="*/ 8902 w 9400"/>
              <a:gd name="T25" fmla="*/ 9301 h 9322"/>
              <a:gd name="T26" fmla="*/ 8868 w 9400"/>
              <a:gd name="T27" fmla="*/ 9287 h 9322"/>
              <a:gd name="T28" fmla="*/ 8835 w 9400"/>
              <a:gd name="T29" fmla="*/ 9269 h 9322"/>
              <a:gd name="T30" fmla="*/ 8804 w 9400"/>
              <a:gd name="T31" fmla="*/ 9247 h 9322"/>
              <a:gd name="T32" fmla="*/ 8775 w 9400"/>
              <a:gd name="T33" fmla="*/ 9221 h 9322"/>
              <a:gd name="T34" fmla="*/ 0 w 9400"/>
              <a:gd name="T35" fmla="*/ 0 h 9322"/>
              <a:gd name="T36" fmla="*/ 9290 w 9400"/>
              <a:gd name="T37" fmla="*/ 8651 h 9322"/>
              <a:gd name="T38" fmla="*/ 9303 w 9400"/>
              <a:gd name="T39" fmla="*/ 8666 h 9322"/>
              <a:gd name="T40" fmla="*/ 9327 w 9400"/>
              <a:gd name="T41" fmla="*/ 8696 h 9322"/>
              <a:gd name="T42" fmla="*/ 9348 w 9400"/>
              <a:gd name="T43" fmla="*/ 8730 h 9322"/>
              <a:gd name="T44" fmla="*/ 9365 w 9400"/>
              <a:gd name="T45" fmla="*/ 8764 h 9322"/>
              <a:gd name="T46" fmla="*/ 9378 w 9400"/>
              <a:gd name="T47" fmla="*/ 8800 h 9322"/>
              <a:gd name="T48" fmla="*/ 9389 w 9400"/>
              <a:gd name="T49" fmla="*/ 8835 h 9322"/>
              <a:gd name="T50" fmla="*/ 9396 w 9400"/>
              <a:gd name="T51" fmla="*/ 8873 h 9322"/>
              <a:gd name="T52" fmla="*/ 9399 w 9400"/>
              <a:gd name="T53" fmla="*/ 8911 h 9322"/>
              <a:gd name="T54" fmla="*/ 9399 w 9400"/>
              <a:gd name="T55" fmla="*/ 8949 h 9322"/>
              <a:gd name="T56" fmla="*/ 9396 w 9400"/>
              <a:gd name="T57" fmla="*/ 8986 h 9322"/>
              <a:gd name="T58" fmla="*/ 9389 w 9400"/>
              <a:gd name="T59" fmla="*/ 9023 h 9322"/>
              <a:gd name="T60" fmla="*/ 9378 w 9400"/>
              <a:gd name="T61" fmla="*/ 9060 h 9322"/>
              <a:gd name="T62" fmla="*/ 9365 w 9400"/>
              <a:gd name="T63" fmla="*/ 9095 h 9322"/>
              <a:gd name="T64" fmla="*/ 9348 w 9400"/>
              <a:gd name="T65" fmla="*/ 9130 h 9322"/>
              <a:gd name="T66" fmla="*/ 9327 w 9400"/>
              <a:gd name="T67" fmla="*/ 9162 h 9322"/>
              <a:gd name="T68" fmla="*/ 9303 w 9400"/>
              <a:gd name="T69" fmla="*/ 9193 h 9322"/>
              <a:gd name="T70" fmla="*/ 9290 w 9400"/>
              <a:gd name="T71" fmla="*/ 9207 h 9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00" h="9322">
                <a:moveTo>
                  <a:pt x="9290" y="9207"/>
                </a:moveTo>
                <a:lnTo>
                  <a:pt x="9290" y="9207"/>
                </a:lnTo>
                <a:lnTo>
                  <a:pt x="9290" y="9207"/>
                </a:lnTo>
                <a:lnTo>
                  <a:pt x="9276" y="9221"/>
                </a:lnTo>
                <a:lnTo>
                  <a:pt x="9261" y="9235"/>
                </a:lnTo>
                <a:lnTo>
                  <a:pt x="9246" y="9247"/>
                </a:lnTo>
                <a:lnTo>
                  <a:pt x="9231" y="9258"/>
                </a:lnTo>
                <a:lnTo>
                  <a:pt x="9215" y="9269"/>
                </a:lnTo>
                <a:lnTo>
                  <a:pt x="9199" y="9278"/>
                </a:lnTo>
                <a:lnTo>
                  <a:pt x="9183" y="9287"/>
                </a:lnTo>
                <a:lnTo>
                  <a:pt x="9166" y="9294"/>
                </a:lnTo>
                <a:lnTo>
                  <a:pt x="9149" y="9301"/>
                </a:lnTo>
                <a:lnTo>
                  <a:pt x="9131" y="9306"/>
                </a:lnTo>
                <a:lnTo>
                  <a:pt x="9114" y="9312"/>
                </a:lnTo>
                <a:lnTo>
                  <a:pt x="9096" y="9316"/>
                </a:lnTo>
                <a:lnTo>
                  <a:pt x="9079" y="9319"/>
                </a:lnTo>
                <a:lnTo>
                  <a:pt x="9061" y="9321"/>
                </a:lnTo>
                <a:lnTo>
                  <a:pt x="9043" y="9322"/>
                </a:lnTo>
                <a:lnTo>
                  <a:pt x="9025" y="9322"/>
                </a:lnTo>
                <a:lnTo>
                  <a:pt x="9007" y="9322"/>
                </a:lnTo>
                <a:lnTo>
                  <a:pt x="8989" y="9321"/>
                </a:lnTo>
                <a:lnTo>
                  <a:pt x="8971" y="9319"/>
                </a:lnTo>
                <a:lnTo>
                  <a:pt x="8954" y="9316"/>
                </a:lnTo>
                <a:lnTo>
                  <a:pt x="8937" y="9312"/>
                </a:lnTo>
                <a:lnTo>
                  <a:pt x="8919" y="9306"/>
                </a:lnTo>
                <a:lnTo>
                  <a:pt x="8902" y="9301"/>
                </a:lnTo>
                <a:lnTo>
                  <a:pt x="8884" y="9294"/>
                </a:lnTo>
                <a:lnTo>
                  <a:pt x="8868" y="9287"/>
                </a:lnTo>
                <a:lnTo>
                  <a:pt x="8851" y="9278"/>
                </a:lnTo>
                <a:lnTo>
                  <a:pt x="8835" y="9269"/>
                </a:lnTo>
                <a:lnTo>
                  <a:pt x="8820" y="9258"/>
                </a:lnTo>
                <a:lnTo>
                  <a:pt x="8804" y="9247"/>
                </a:lnTo>
                <a:lnTo>
                  <a:pt x="8789" y="9235"/>
                </a:lnTo>
                <a:lnTo>
                  <a:pt x="8775" y="9221"/>
                </a:lnTo>
                <a:lnTo>
                  <a:pt x="8760" y="9207"/>
                </a:lnTo>
                <a:lnTo>
                  <a:pt x="0" y="0"/>
                </a:lnTo>
                <a:lnTo>
                  <a:pt x="1059" y="0"/>
                </a:lnTo>
                <a:lnTo>
                  <a:pt x="9290" y="8651"/>
                </a:lnTo>
                <a:lnTo>
                  <a:pt x="9290" y="8651"/>
                </a:lnTo>
                <a:lnTo>
                  <a:pt x="9303" y="8666"/>
                </a:lnTo>
                <a:lnTo>
                  <a:pt x="9316" y="8681"/>
                </a:lnTo>
                <a:lnTo>
                  <a:pt x="9327" y="8696"/>
                </a:lnTo>
                <a:lnTo>
                  <a:pt x="9337" y="8713"/>
                </a:lnTo>
                <a:lnTo>
                  <a:pt x="9348" y="8730"/>
                </a:lnTo>
                <a:lnTo>
                  <a:pt x="9357" y="8747"/>
                </a:lnTo>
                <a:lnTo>
                  <a:pt x="9365" y="8764"/>
                </a:lnTo>
                <a:lnTo>
                  <a:pt x="9372" y="8782"/>
                </a:lnTo>
                <a:lnTo>
                  <a:pt x="9378" y="8800"/>
                </a:lnTo>
                <a:lnTo>
                  <a:pt x="9384" y="8817"/>
                </a:lnTo>
                <a:lnTo>
                  <a:pt x="9389" y="8835"/>
                </a:lnTo>
                <a:lnTo>
                  <a:pt x="9393" y="8855"/>
                </a:lnTo>
                <a:lnTo>
                  <a:pt x="9396" y="8873"/>
                </a:lnTo>
                <a:lnTo>
                  <a:pt x="9398" y="8891"/>
                </a:lnTo>
                <a:lnTo>
                  <a:pt x="9399" y="8911"/>
                </a:lnTo>
                <a:lnTo>
                  <a:pt x="9400" y="8929"/>
                </a:lnTo>
                <a:lnTo>
                  <a:pt x="9399" y="8949"/>
                </a:lnTo>
                <a:lnTo>
                  <a:pt x="9398" y="8967"/>
                </a:lnTo>
                <a:lnTo>
                  <a:pt x="9396" y="8986"/>
                </a:lnTo>
                <a:lnTo>
                  <a:pt x="9393" y="9005"/>
                </a:lnTo>
                <a:lnTo>
                  <a:pt x="9389" y="9023"/>
                </a:lnTo>
                <a:lnTo>
                  <a:pt x="9384" y="9041"/>
                </a:lnTo>
                <a:lnTo>
                  <a:pt x="9378" y="9060"/>
                </a:lnTo>
                <a:lnTo>
                  <a:pt x="9372" y="9078"/>
                </a:lnTo>
                <a:lnTo>
                  <a:pt x="9365" y="9095"/>
                </a:lnTo>
                <a:lnTo>
                  <a:pt x="9357" y="9112"/>
                </a:lnTo>
                <a:lnTo>
                  <a:pt x="9348" y="9130"/>
                </a:lnTo>
                <a:lnTo>
                  <a:pt x="9337" y="9146"/>
                </a:lnTo>
                <a:lnTo>
                  <a:pt x="9327" y="9162"/>
                </a:lnTo>
                <a:lnTo>
                  <a:pt x="9316" y="9178"/>
                </a:lnTo>
                <a:lnTo>
                  <a:pt x="9303" y="9193"/>
                </a:lnTo>
                <a:lnTo>
                  <a:pt x="9290" y="9207"/>
                </a:lnTo>
                <a:lnTo>
                  <a:pt x="9290" y="92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Freeform 9">
            <a:extLst>
              <a:ext uri="{FF2B5EF4-FFF2-40B4-BE49-F238E27FC236}">
                <a16:creationId xmlns="" xmlns:a16="http://schemas.microsoft.com/office/drawing/2014/main" id="{B3BEC474-7713-4A2C-87A2-796179AA479D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65213" y="5729288"/>
            <a:ext cx="1317693" cy="1128713"/>
          </a:xfrm>
          <a:custGeom>
            <a:avLst/>
            <a:gdLst>
              <a:gd name="T0" fmla="*/ 107 w 3945"/>
              <a:gd name="T1" fmla="*/ 113 h 3556"/>
              <a:gd name="T2" fmla="*/ 135 w 3945"/>
              <a:gd name="T3" fmla="*/ 86 h 3556"/>
              <a:gd name="T4" fmla="*/ 165 w 3945"/>
              <a:gd name="T5" fmla="*/ 63 h 3556"/>
              <a:gd name="T6" fmla="*/ 197 w 3945"/>
              <a:gd name="T7" fmla="*/ 44 h 3556"/>
              <a:gd name="T8" fmla="*/ 229 w 3945"/>
              <a:gd name="T9" fmla="*/ 28 h 3556"/>
              <a:gd name="T10" fmla="*/ 263 w 3945"/>
              <a:gd name="T11" fmla="*/ 15 h 3556"/>
              <a:gd name="T12" fmla="*/ 298 w 3945"/>
              <a:gd name="T13" fmla="*/ 6 h 3556"/>
              <a:gd name="T14" fmla="*/ 333 w 3945"/>
              <a:gd name="T15" fmla="*/ 1 h 3556"/>
              <a:gd name="T16" fmla="*/ 368 w 3945"/>
              <a:gd name="T17" fmla="*/ 0 h 3556"/>
              <a:gd name="T18" fmla="*/ 404 w 3945"/>
              <a:gd name="T19" fmla="*/ 1 h 3556"/>
              <a:gd name="T20" fmla="*/ 438 w 3945"/>
              <a:gd name="T21" fmla="*/ 6 h 3556"/>
              <a:gd name="T22" fmla="*/ 473 w 3945"/>
              <a:gd name="T23" fmla="*/ 15 h 3556"/>
              <a:gd name="T24" fmla="*/ 507 w 3945"/>
              <a:gd name="T25" fmla="*/ 28 h 3556"/>
              <a:gd name="T26" fmla="*/ 540 w 3945"/>
              <a:gd name="T27" fmla="*/ 44 h 3556"/>
              <a:gd name="T28" fmla="*/ 571 w 3945"/>
              <a:gd name="T29" fmla="*/ 63 h 3556"/>
              <a:gd name="T30" fmla="*/ 601 w 3945"/>
              <a:gd name="T31" fmla="*/ 86 h 3556"/>
              <a:gd name="T32" fmla="*/ 629 w 3945"/>
              <a:gd name="T33" fmla="*/ 113 h 3556"/>
              <a:gd name="T34" fmla="*/ 2863 w 3945"/>
              <a:gd name="T35" fmla="*/ 3556 h 3556"/>
              <a:gd name="T36" fmla="*/ 107 w 3945"/>
              <a:gd name="T37" fmla="*/ 661 h 3556"/>
              <a:gd name="T38" fmla="*/ 82 w 3945"/>
              <a:gd name="T39" fmla="*/ 632 h 3556"/>
              <a:gd name="T40" fmla="*/ 60 w 3945"/>
              <a:gd name="T41" fmla="*/ 600 h 3556"/>
              <a:gd name="T42" fmla="*/ 42 w 3945"/>
              <a:gd name="T43" fmla="*/ 567 h 3556"/>
              <a:gd name="T44" fmla="*/ 26 w 3945"/>
              <a:gd name="T45" fmla="*/ 533 h 3556"/>
              <a:gd name="T46" fmla="*/ 14 w 3945"/>
              <a:gd name="T47" fmla="*/ 497 h 3556"/>
              <a:gd name="T48" fmla="*/ 6 w 3945"/>
              <a:gd name="T49" fmla="*/ 461 h 3556"/>
              <a:gd name="T50" fmla="*/ 1 w 3945"/>
              <a:gd name="T51" fmla="*/ 424 h 3556"/>
              <a:gd name="T52" fmla="*/ 0 w 3945"/>
              <a:gd name="T53" fmla="*/ 386 h 3556"/>
              <a:gd name="T54" fmla="*/ 1 w 3945"/>
              <a:gd name="T55" fmla="*/ 350 h 3556"/>
              <a:gd name="T56" fmla="*/ 6 w 3945"/>
              <a:gd name="T57" fmla="*/ 313 h 3556"/>
              <a:gd name="T58" fmla="*/ 14 w 3945"/>
              <a:gd name="T59" fmla="*/ 277 h 3556"/>
              <a:gd name="T60" fmla="*/ 26 w 3945"/>
              <a:gd name="T61" fmla="*/ 241 h 3556"/>
              <a:gd name="T62" fmla="*/ 42 w 3945"/>
              <a:gd name="T63" fmla="*/ 206 h 3556"/>
              <a:gd name="T64" fmla="*/ 60 w 3945"/>
              <a:gd name="T65" fmla="*/ 173 h 3556"/>
              <a:gd name="T66" fmla="*/ 82 w 3945"/>
              <a:gd name="T67" fmla="*/ 142 h 3556"/>
              <a:gd name="T68" fmla="*/ 107 w 3945"/>
              <a:gd name="T69" fmla="*/ 113 h 3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45" h="3556">
                <a:moveTo>
                  <a:pt x="107" y="113"/>
                </a:moveTo>
                <a:lnTo>
                  <a:pt x="107" y="113"/>
                </a:lnTo>
                <a:lnTo>
                  <a:pt x="121" y="99"/>
                </a:lnTo>
                <a:lnTo>
                  <a:pt x="135" y="86"/>
                </a:lnTo>
                <a:lnTo>
                  <a:pt x="150" y="74"/>
                </a:lnTo>
                <a:lnTo>
                  <a:pt x="165" y="63"/>
                </a:lnTo>
                <a:lnTo>
                  <a:pt x="181" y="52"/>
                </a:lnTo>
                <a:lnTo>
                  <a:pt x="197" y="44"/>
                </a:lnTo>
                <a:lnTo>
                  <a:pt x="213" y="35"/>
                </a:lnTo>
                <a:lnTo>
                  <a:pt x="229" y="28"/>
                </a:lnTo>
                <a:lnTo>
                  <a:pt x="246" y="21"/>
                </a:lnTo>
                <a:lnTo>
                  <a:pt x="263" y="15"/>
                </a:lnTo>
                <a:lnTo>
                  <a:pt x="281" y="10"/>
                </a:lnTo>
                <a:lnTo>
                  <a:pt x="298" y="6"/>
                </a:lnTo>
                <a:lnTo>
                  <a:pt x="315" y="3"/>
                </a:lnTo>
                <a:lnTo>
                  <a:pt x="333" y="1"/>
                </a:lnTo>
                <a:lnTo>
                  <a:pt x="350" y="0"/>
                </a:lnTo>
                <a:lnTo>
                  <a:pt x="368" y="0"/>
                </a:lnTo>
                <a:lnTo>
                  <a:pt x="386" y="0"/>
                </a:lnTo>
                <a:lnTo>
                  <a:pt x="404" y="1"/>
                </a:lnTo>
                <a:lnTo>
                  <a:pt x="421" y="3"/>
                </a:lnTo>
                <a:lnTo>
                  <a:pt x="438" y="6"/>
                </a:lnTo>
                <a:lnTo>
                  <a:pt x="456" y="10"/>
                </a:lnTo>
                <a:lnTo>
                  <a:pt x="473" y="15"/>
                </a:lnTo>
                <a:lnTo>
                  <a:pt x="490" y="21"/>
                </a:lnTo>
                <a:lnTo>
                  <a:pt x="507" y="28"/>
                </a:lnTo>
                <a:lnTo>
                  <a:pt x="524" y="35"/>
                </a:lnTo>
                <a:lnTo>
                  <a:pt x="540" y="44"/>
                </a:lnTo>
                <a:lnTo>
                  <a:pt x="555" y="52"/>
                </a:lnTo>
                <a:lnTo>
                  <a:pt x="571" y="63"/>
                </a:lnTo>
                <a:lnTo>
                  <a:pt x="586" y="74"/>
                </a:lnTo>
                <a:lnTo>
                  <a:pt x="601" y="86"/>
                </a:lnTo>
                <a:lnTo>
                  <a:pt x="615" y="99"/>
                </a:lnTo>
                <a:lnTo>
                  <a:pt x="629" y="113"/>
                </a:lnTo>
                <a:lnTo>
                  <a:pt x="3945" y="3556"/>
                </a:lnTo>
                <a:lnTo>
                  <a:pt x="2863" y="3556"/>
                </a:lnTo>
                <a:lnTo>
                  <a:pt x="107" y="661"/>
                </a:lnTo>
                <a:lnTo>
                  <a:pt x="107" y="661"/>
                </a:lnTo>
                <a:lnTo>
                  <a:pt x="94" y="646"/>
                </a:lnTo>
                <a:lnTo>
                  <a:pt x="82" y="632"/>
                </a:lnTo>
                <a:lnTo>
                  <a:pt x="70" y="616"/>
                </a:lnTo>
                <a:lnTo>
                  <a:pt x="60" y="600"/>
                </a:lnTo>
                <a:lnTo>
                  <a:pt x="50" y="584"/>
                </a:lnTo>
                <a:lnTo>
                  <a:pt x="42" y="567"/>
                </a:lnTo>
                <a:lnTo>
                  <a:pt x="34" y="550"/>
                </a:lnTo>
                <a:lnTo>
                  <a:pt x="26" y="533"/>
                </a:lnTo>
                <a:lnTo>
                  <a:pt x="20" y="515"/>
                </a:lnTo>
                <a:lnTo>
                  <a:pt x="14" y="497"/>
                </a:lnTo>
                <a:lnTo>
                  <a:pt x="10" y="479"/>
                </a:lnTo>
                <a:lnTo>
                  <a:pt x="6" y="461"/>
                </a:lnTo>
                <a:lnTo>
                  <a:pt x="3" y="442"/>
                </a:lnTo>
                <a:lnTo>
                  <a:pt x="1" y="424"/>
                </a:lnTo>
                <a:lnTo>
                  <a:pt x="0" y="406"/>
                </a:lnTo>
                <a:lnTo>
                  <a:pt x="0" y="386"/>
                </a:lnTo>
                <a:lnTo>
                  <a:pt x="0" y="368"/>
                </a:lnTo>
                <a:lnTo>
                  <a:pt x="1" y="350"/>
                </a:lnTo>
                <a:lnTo>
                  <a:pt x="3" y="331"/>
                </a:lnTo>
                <a:lnTo>
                  <a:pt x="6" y="313"/>
                </a:lnTo>
                <a:lnTo>
                  <a:pt x="10" y="295"/>
                </a:lnTo>
                <a:lnTo>
                  <a:pt x="14" y="277"/>
                </a:lnTo>
                <a:lnTo>
                  <a:pt x="20" y="258"/>
                </a:lnTo>
                <a:lnTo>
                  <a:pt x="26" y="241"/>
                </a:lnTo>
                <a:lnTo>
                  <a:pt x="34" y="224"/>
                </a:lnTo>
                <a:lnTo>
                  <a:pt x="42" y="206"/>
                </a:lnTo>
                <a:lnTo>
                  <a:pt x="50" y="190"/>
                </a:lnTo>
                <a:lnTo>
                  <a:pt x="60" y="173"/>
                </a:lnTo>
                <a:lnTo>
                  <a:pt x="70" y="158"/>
                </a:lnTo>
                <a:lnTo>
                  <a:pt x="82" y="142"/>
                </a:lnTo>
                <a:lnTo>
                  <a:pt x="94" y="127"/>
                </a:lnTo>
                <a:lnTo>
                  <a:pt x="107" y="113"/>
                </a:lnTo>
                <a:lnTo>
                  <a:pt x="107" y="1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="" xmlns:a16="http://schemas.microsoft.com/office/drawing/2014/main" id="{3D86D05D-1030-4104-B69B-DD8B2CF0B665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601787"/>
            <a:ext cx="1112338" cy="1288180"/>
          </a:xfrm>
          <a:custGeom>
            <a:avLst/>
            <a:gdLst>
              <a:gd name="connsiteX0" fmla="*/ 124954 w 1112338"/>
              <a:gd name="connsiteY0" fmla="*/ 0 h 1288180"/>
              <a:gd name="connsiteX1" fmla="*/ 118940 w 1112338"/>
              <a:gd name="connsiteY1" fmla="*/ 318 h 1288180"/>
              <a:gd name="connsiteX2" fmla="*/ 112926 w 1112338"/>
              <a:gd name="connsiteY2" fmla="*/ 635 h 1288180"/>
              <a:gd name="connsiteX3" fmla="*/ 106912 w 1112338"/>
              <a:gd name="connsiteY3" fmla="*/ 1271 h 1288180"/>
              <a:gd name="connsiteX4" fmla="*/ 100898 w 1112338"/>
              <a:gd name="connsiteY4" fmla="*/ 2223 h 1288180"/>
              <a:gd name="connsiteX5" fmla="*/ 95219 w 1112338"/>
              <a:gd name="connsiteY5" fmla="*/ 3494 h 1288180"/>
              <a:gd name="connsiteX6" fmla="*/ 89539 w 1112338"/>
              <a:gd name="connsiteY6" fmla="*/ 5082 h 1288180"/>
              <a:gd name="connsiteX7" fmla="*/ 83525 w 1112338"/>
              <a:gd name="connsiteY7" fmla="*/ 6988 h 1288180"/>
              <a:gd name="connsiteX8" fmla="*/ 77845 w 1112338"/>
              <a:gd name="connsiteY8" fmla="*/ 9211 h 1288180"/>
              <a:gd name="connsiteX9" fmla="*/ 72166 w 1112338"/>
              <a:gd name="connsiteY9" fmla="*/ 11434 h 1288180"/>
              <a:gd name="connsiteX10" fmla="*/ 66820 w 1112338"/>
              <a:gd name="connsiteY10" fmla="*/ 14293 h 1288180"/>
              <a:gd name="connsiteX11" fmla="*/ 61475 w 1112338"/>
              <a:gd name="connsiteY11" fmla="*/ 17151 h 1288180"/>
              <a:gd name="connsiteX12" fmla="*/ 56129 w 1112338"/>
              <a:gd name="connsiteY12" fmla="*/ 20327 h 1288180"/>
              <a:gd name="connsiteX13" fmla="*/ 51117 w 1112338"/>
              <a:gd name="connsiteY13" fmla="*/ 24139 h 1288180"/>
              <a:gd name="connsiteX14" fmla="*/ 45772 w 1112338"/>
              <a:gd name="connsiteY14" fmla="*/ 27950 h 1288180"/>
              <a:gd name="connsiteX15" fmla="*/ 41094 w 1112338"/>
              <a:gd name="connsiteY15" fmla="*/ 32079 h 1288180"/>
              <a:gd name="connsiteX16" fmla="*/ 36751 w 1112338"/>
              <a:gd name="connsiteY16" fmla="*/ 36525 h 1288180"/>
              <a:gd name="connsiteX17" fmla="*/ 32074 w 1112338"/>
              <a:gd name="connsiteY17" fmla="*/ 41290 h 1288180"/>
              <a:gd name="connsiteX18" fmla="*/ 28065 w 1112338"/>
              <a:gd name="connsiteY18" fmla="*/ 46054 h 1288180"/>
              <a:gd name="connsiteX19" fmla="*/ 24055 w 1112338"/>
              <a:gd name="connsiteY19" fmla="*/ 50818 h 1288180"/>
              <a:gd name="connsiteX20" fmla="*/ 20714 w 1112338"/>
              <a:gd name="connsiteY20" fmla="*/ 55900 h 1288180"/>
              <a:gd name="connsiteX21" fmla="*/ 17039 w 1112338"/>
              <a:gd name="connsiteY21" fmla="*/ 61299 h 1288180"/>
              <a:gd name="connsiteX22" fmla="*/ 14032 w 1112338"/>
              <a:gd name="connsiteY22" fmla="*/ 67016 h 1288180"/>
              <a:gd name="connsiteX23" fmla="*/ 11694 w 1112338"/>
              <a:gd name="connsiteY23" fmla="*/ 72415 h 1288180"/>
              <a:gd name="connsiteX24" fmla="*/ 9021 w 1112338"/>
              <a:gd name="connsiteY24" fmla="*/ 77815 h 1288180"/>
              <a:gd name="connsiteX25" fmla="*/ 7016 w 1112338"/>
              <a:gd name="connsiteY25" fmla="*/ 83532 h 1288180"/>
              <a:gd name="connsiteX26" fmla="*/ 5012 w 1112338"/>
              <a:gd name="connsiteY26" fmla="*/ 89249 h 1288180"/>
              <a:gd name="connsiteX27" fmla="*/ 3341 w 1112338"/>
              <a:gd name="connsiteY27" fmla="*/ 94966 h 1288180"/>
              <a:gd name="connsiteX28" fmla="*/ 2005 w 1112338"/>
              <a:gd name="connsiteY28" fmla="*/ 101000 h 1288180"/>
              <a:gd name="connsiteX29" fmla="*/ 1002 w 1112338"/>
              <a:gd name="connsiteY29" fmla="*/ 107035 h 1288180"/>
              <a:gd name="connsiteX30" fmla="*/ 334 w 1112338"/>
              <a:gd name="connsiteY30" fmla="*/ 112752 h 1288180"/>
              <a:gd name="connsiteX31" fmla="*/ 0 w 1112338"/>
              <a:gd name="connsiteY31" fmla="*/ 118786 h 1288180"/>
              <a:gd name="connsiteX32" fmla="*/ 0 w 1112338"/>
              <a:gd name="connsiteY32" fmla="*/ 124821 h 1288180"/>
              <a:gd name="connsiteX33" fmla="*/ 0 w 1112338"/>
              <a:gd name="connsiteY33" fmla="*/ 130856 h 1288180"/>
              <a:gd name="connsiteX34" fmla="*/ 334 w 1112338"/>
              <a:gd name="connsiteY34" fmla="*/ 136573 h 1288180"/>
              <a:gd name="connsiteX35" fmla="*/ 1002 w 1112338"/>
              <a:gd name="connsiteY35" fmla="*/ 142925 h 1288180"/>
              <a:gd name="connsiteX36" fmla="*/ 2005 w 1112338"/>
              <a:gd name="connsiteY36" fmla="*/ 148642 h 1288180"/>
              <a:gd name="connsiteX37" fmla="*/ 3341 w 1112338"/>
              <a:gd name="connsiteY37" fmla="*/ 154359 h 1288180"/>
              <a:gd name="connsiteX38" fmla="*/ 5012 w 1112338"/>
              <a:gd name="connsiteY38" fmla="*/ 160393 h 1288180"/>
              <a:gd name="connsiteX39" fmla="*/ 7016 w 1112338"/>
              <a:gd name="connsiteY39" fmla="*/ 166110 h 1288180"/>
              <a:gd name="connsiteX40" fmla="*/ 9021 w 1112338"/>
              <a:gd name="connsiteY40" fmla="*/ 171827 h 1288180"/>
              <a:gd name="connsiteX41" fmla="*/ 11694 w 1112338"/>
              <a:gd name="connsiteY41" fmla="*/ 177544 h 1288180"/>
              <a:gd name="connsiteX42" fmla="*/ 14032 w 1112338"/>
              <a:gd name="connsiteY42" fmla="*/ 182944 h 1288180"/>
              <a:gd name="connsiteX43" fmla="*/ 17039 w 1112338"/>
              <a:gd name="connsiteY43" fmla="*/ 188343 h 1288180"/>
              <a:gd name="connsiteX44" fmla="*/ 20714 w 1112338"/>
              <a:gd name="connsiteY44" fmla="*/ 193425 h 1288180"/>
              <a:gd name="connsiteX45" fmla="*/ 24055 w 1112338"/>
              <a:gd name="connsiteY45" fmla="*/ 198507 h 1288180"/>
              <a:gd name="connsiteX46" fmla="*/ 28065 w 1112338"/>
              <a:gd name="connsiteY46" fmla="*/ 203906 h 1288180"/>
              <a:gd name="connsiteX47" fmla="*/ 32074 w 1112338"/>
              <a:gd name="connsiteY47" fmla="*/ 208670 h 1288180"/>
              <a:gd name="connsiteX48" fmla="*/ 36751 w 1112338"/>
              <a:gd name="connsiteY48" fmla="*/ 213434 h 1288180"/>
              <a:gd name="connsiteX49" fmla="*/ 1112338 w 1112338"/>
              <a:gd name="connsiteY49" fmla="*/ 1288180 h 1288180"/>
              <a:gd name="connsiteX50" fmla="*/ 1112338 w 1112338"/>
              <a:gd name="connsiteY50" fmla="*/ 934676 h 1288180"/>
              <a:gd name="connsiteX51" fmla="*/ 213490 w 1112338"/>
              <a:gd name="connsiteY51" fmla="*/ 36525 h 1288180"/>
              <a:gd name="connsiteX52" fmla="*/ 208479 w 1112338"/>
              <a:gd name="connsiteY52" fmla="*/ 32079 h 1288180"/>
              <a:gd name="connsiteX53" fmla="*/ 203801 w 1112338"/>
              <a:gd name="connsiteY53" fmla="*/ 27950 h 1288180"/>
              <a:gd name="connsiteX54" fmla="*/ 199124 w 1112338"/>
              <a:gd name="connsiteY54" fmla="*/ 24139 h 1288180"/>
              <a:gd name="connsiteX55" fmla="*/ 193778 w 1112338"/>
              <a:gd name="connsiteY55" fmla="*/ 20327 h 1288180"/>
              <a:gd name="connsiteX56" fmla="*/ 188433 w 1112338"/>
              <a:gd name="connsiteY56" fmla="*/ 17151 h 1288180"/>
              <a:gd name="connsiteX57" fmla="*/ 183087 w 1112338"/>
              <a:gd name="connsiteY57" fmla="*/ 14293 h 1288180"/>
              <a:gd name="connsiteX58" fmla="*/ 177407 w 1112338"/>
              <a:gd name="connsiteY58" fmla="*/ 11434 h 1288180"/>
              <a:gd name="connsiteX59" fmla="*/ 172062 w 1112338"/>
              <a:gd name="connsiteY59" fmla="*/ 9211 h 1288180"/>
              <a:gd name="connsiteX60" fmla="*/ 166382 w 1112338"/>
              <a:gd name="connsiteY60" fmla="*/ 6988 h 1288180"/>
              <a:gd name="connsiteX61" fmla="*/ 160702 w 1112338"/>
              <a:gd name="connsiteY61" fmla="*/ 5082 h 1288180"/>
              <a:gd name="connsiteX62" fmla="*/ 154689 w 1112338"/>
              <a:gd name="connsiteY62" fmla="*/ 3494 h 1288180"/>
              <a:gd name="connsiteX63" fmla="*/ 148675 w 1112338"/>
              <a:gd name="connsiteY63" fmla="*/ 2223 h 1288180"/>
              <a:gd name="connsiteX64" fmla="*/ 142661 w 1112338"/>
              <a:gd name="connsiteY64" fmla="*/ 1271 h 1288180"/>
              <a:gd name="connsiteX65" fmla="*/ 136981 w 1112338"/>
              <a:gd name="connsiteY65" fmla="*/ 635 h 1288180"/>
              <a:gd name="connsiteX66" fmla="*/ 130967 w 1112338"/>
              <a:gd name="connsiteY66" fmla="*/ 318 h 128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12338" h="1288180">
                <a:moveTo>
                  <a:pt x="124954" y="0"/>
                </a:moveTo>
                <a:lnTo>
                  <a:pt x="118940" y="318"/>
                </a:lnTo>
                <a:lnTo>
                  <a:pt x="112926" y="635"/>
                </a:lnTo>
                <a:lnTo>
                  <a:pt x="106912" y="1271"/>
                </a:lnTo>
                <a:lnTo>
                  <a:pt x="100898" y="2223"/>
                </a:lnTo>
                <a:lnTo>
                  <a:pt x="95219" y="3494"/>
                </a:lnTo>
                <a:lnTo>
                  <a:pt x="89539" y="5082"/>
                </a:lnTo>
                <a:lnTo>
                  <a:pt x="83525" y="6988"/>
                </a:lnTo>
                <a:lnTo>
                  <a:pt x="77845" y="9211"/>
                </a:lnTo>
                <a:lnTo>
                  <a:pt x="72166" y="11434"/>
                </a:lnTo>
                <a:lnTo>
                  <a:pt x="66820" y="14293"/>
                </a:lnTo>
                <a:lnTo>
                  <a:pt x="61475" y="17151"/>
                </a:lnTo>
                <a:lnTo>
                  <a:pt x="56129" y="20327"/>
                </a:lnTo>
                <a:lnTo>
                  <a:pt x="51117" y="24139"/>
                </a:lnTo>
                <a:lnTo>
                  <a:pt x="45772" y="27950"/>
                </a:lnTo>
                <a:lnTo>
                  <a:pt x="41094" y="32079"/>
                </a:lnTo>
                <a:lnTo>
                  <a:pt x="36751" y="36525"/>
                </a:lnTo>
                <a:lnTo>
                  <a:pt x="32074" y="41290"/>
                </a:lnTo>
                <a:lnTo>
                  <a:pt x="28065" y="46054"/>
                </a:lnTo>
                <a:lnTo>
                  <a:pt x="24055" y="50818"/>
                </a:lnTo>
                <a:lnTo>
                  <a:pt x="20714" y="55900"/>
                </a:lnTo>
                <a:lnTo>
                  <a:pt x="17039" y="61299"/>
                </a:lnTo>
                <a:lnTo>
                  <a:pt x="14032" y="67016"/>
                </a:lnTo>
                <a:lnTo>
                  <a:pt x="11694" y="72415"/>
                </a:lnTo>
                <a:lnTo>
                  <a:pt x="9021" y="77815"/>
                </a:lnTo>
                <a:lnTo>
                  <a:pt x="7016" y="83532"/>
                </a:lnTo>
                <a:lnTo>
                  <a:pt x="5012" y="89249"/>
                </a:lnTo>
                <a:lnTo>
                  <a:pt x="3341" y="94966"/>
                </a:lnTo>
                <a:lnTo>
                  <a:pt x="2005" y="101000"/>
                </a:lnTo>
                <a:lnTo>
                  <a:pt x="1002" y="107035"/>
                </a:lnTo>
                <a:lnTo>
                  <a:pt x="334" y="112752"/>
                </a:lnTo>
                <a:lnTo>
                  <a:pt x="0" y="118786"/>
                </a:lnTo>
                <a:lnTo>
                  <a:pt x="0" y="124821"/>
                </a:lnTo>
                <a:lnTo>
                  <a:pt x="0" y="130856"/>
                </a:lnTo>
                <a:lnTo>
                  <a:pt x="334" y="136573"/>
                </a:lnTo>
                <a:lnTo>
                  <a:pt x="1002" y="142925"/>
                </a:lnTo>
                <a:lnTo>
                  <a:pt x="2005" y="148642"/>
                </a:lnTo>
                <a:lnTo>
                  <a:pt x="3341" y="154359"/>
                </a:lnTo>
                <a:lnTo>
                  <a:pt x="5012" y="160393"/>
                </a:lnTo>
                <a:lnTo>
                  <a:pt x="7016" y="166110"/>
                </a:lnTo>
                <a:lnTo>
                  <a:pt x="9021" y="171827"/>
                </a:lnTo>
                <a:lnTo>
                  <a:pt x="11694" y="177544"/>
                </a:lnTo>
                <a:lnTo>
                  <a:pt x="14032" y="182944"/>
                </a:lnTo>
                <a:lnTo>
                  <a:pt x="17039" y="188343"/>
                </a:lnTo>
                <a:lnTo>
                  <a:pt x="20714" y="193425"/>
                </a:lnTo>
                <a:lnTo>
                  <a:pt x="24055" y="198507"/>
                </a:lnTo>
                <a:lnTo>
                  <a:pt x="28065" y="203906"/>
                </a:lnTo>
                <a:lnTo>
                  <a:pt x="32074" y="208670"/>
                </a:lnTo>
                <a:lnTo>
                  <a:pt x="36751" y="213434"/>
                </a:lnTo>
                <a:lnTo>
                  <a:pt x="1112338" y="1288180"/>
                </a:lnTo>
                <a:lnTo>
                  <a:pt x="1112338" y="934676"/>
                </a:lnTo>
                <a:lnTo>
                  <a:pt x="213490" y="36525"/>
                </a:lnTo>
                <a:lnTo>
                  <a:pt x="208479" y="32079"/>
                </a:lnTo>
                <a:lnTo>
                  <a:pt x="203801" y="27950"/>
                </a:lnTo>
                <a:lnTo>
                  <a:pt x="199124" y="24139"/>
                </a:lnTo>
                <a:lnTo>
                  <a:pt x="193778" y="20327"/>
                </a:lnTo>
                <a:lnTo>
                  <a:pt x="188433" y="17151"/>
                </a:lnTo>
                <a:lnTo>
                  <a:pt x="183087" y="14293"/>
                </a:lnTo>
                <a:lnTo>
                  <a:pt x="177407" y="11434"/>
                </a:lnTo>
                <a:lnTo>
                  <a:pt x="172062" y="9211"/>
                </a:lnTo>
                <a:lnTo>
                  <a:pt x="166382" y="6988"/>
                </a:lnTo>
                <a:lnTo>
                  <a:pt x="160702" y="5082"/>
                </a:lnTo>
                <a:lnTo>
                  <a:pt x="154689" y="3494"/>
                </a:lnTo>
                <a:lnTo>
                  <a:pt x="148675" y="2223"/>
                </a:lnTo>
                <a:lnTo>
                  <a:pt x="142661" y="1271"/>
                </a:lnTo>
                <a:lnTo>
                  <a:pt x="136981" y="635"/>
                </a:lnTo>
                <a:lnTo>
                  <a:pt x="130967" y="3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220072" y="365126"/>
            <a:ext cx="3295278" cy="1325563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8986095-26DC-48B9-BA7B-02E8DFBACA4C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3795333" y="2276871"/>
            <a:ext cx="4720017" cy="390009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FE15AE-9590-47E3-80CE-AC9507B56604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112338" y="6356351"/>
            <a:ext cx="891540" cy="365125"/>
          </a:xfrm>
        </p:spPr>
        <p:txBody>
          <a:bodyPr/>
          <a:lstStyle>
            <a:lvl1pPr algn="r">
              <a:defRPr/>
            </a:lvl1pPr>
          </a:lstStyle>
          <a:p>
            <a:pPr algn="l"/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A2FEFF5-D3AE-45CC-A046-CB5ADFA1DEF0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2626601" y="6356351"/>
            <a:ext cx="4374486" cy="365125"/>
          </a:xfrm>
        </p:spPr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7623810" y="6356351"/>
            <a:ext cx="89154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85541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9489510-7210-4678-9D4D-B59893C679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4" b="3704"/>
          <a:stretch/>
        </p:blipFill>
        <p:spPr>
          <a:xfrm>
            <a:off x="0" y="1980974"/>
            <a:ext cx="4756794" cy="4877026"/>
          </a:xfrm>
          <a:custGeom>
            <a:avLst/>
            <a:gdLst>
              <a:gd name="connsiteX0" fmla="*/ 0 w 4756794"/>
              <a:gd name="connsiteY0" fmla="*/ 0 h 4877026"/>
              <a:gd name="connsiteX1" fmla="*/ 4756794 w 4756794"/>
              <a:gd name="connsiteY1" fmla="*/ 0 h 4877026"/>
              <a:gd name="connsiteX2" fmla="*/ 4756794 w 4756794"/>
              <a:gd name="connsiteY2" fmla="*/ 4877026 h 4877026"/>
              <a:gd name="connsiteX3" fmla="*/ 0 w 4756794"/>
              <a:gd name="connsiteY3" fmla="*/ 4877026 h 487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6794" h="4877026">
                <a:moveTo>
                  <a:pt x="0" y="0"/>
                </a:moveTo>
                <a:lnTo>
                  <a:pt x="4756794" y="0"/>
                </a:lnTo>
                <a:lnTo>
                  <a:pt x="4756794" y="4877026"/>
                </a:lnTo>
                <a:lnTo>
                  <a:pt x="0" y="4877026"/>
                </a:lnTo>
                <a:close/>
              </a:path>
            </a:pathLst>
          </a:custGeom>
        </p:spPr>
      </p:pic>
      <p:sp>
        <p:nvSpPr>
          <p:cNvPr id="40" name="Freeform: Shape 39">
            <a:extLst>
              <a:ext uri="{FF2B5EF4-FFF2-40B4-BE49-F238E27FC236}">
                <a16:creationId xmlns="" xmlns:a16="http://schemas.microsoft.com/office/drawing/2014/main" id="{55403DF4-BFEC-40A5-9CD2-4E06D54498D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9147326" cy="6858000"/>
          </a:xfrm>
          <a:custGeom>
            <a:avLst/>
            <a:gdLst>
              <a:gd name="connsiteX0" fmla="*/ 4108922 w 9147326"/>
              <a:gd name="connsiteY0" fmla="*/ 0 h 6858000"/>
              <a:gd name="connsiteX1" fmla="*/ 0 w 9147326"/>
              <a:gd name="connsiteY1" fmla="*/ 0 h 6858000"/>
              <a:gd name="connsiteX2" fmla="*/ 0 w 9147326"/>
              <a:gd name="connsiteY2" fmla="*/ 6858000 h 6858000"/>
              <a:gd name="connsiteX3" fmla="*/ 9147326 w 9147326"/>
              <a:gd name="connsiteY3" fmla="*/ 6858000 h 6858000"/>
              <a:gd name="connsiteX4" fmla="*/ 9147326 w 9147326"/>
              <a:gd name="connsiteY4" fmla="*/ 6459802 h 6858000"/>
              <a:gd name="connsiteX5" fmla="*/ 7513073 w 9147326"/>
              <a:gd name="connsiteY5" fmla="*/ 4816793 h 6858000"/>
              <a:gd name="connsiteX6" fmla="*/ 7497704 w 9147326"/>
              <a:gd name="connsiteY6" fmla="*/ 4803458 h 6858000"/>
              <a:gd name="connsiteX7" fmla="*/ 7482335 w 9147326"/>
              <a:gd name="connsiteY7" fmla="*/ 4789488 h 6858000"/>
              <a:gd name="connsiteX8" fmla="*/ 7467301 w 9147326"/>
              <a:gd name="connsiteY8" fmla="*/ 4775518 h 6858000"/>
              <a:gd name="connsiteX9" fmla="*/ 7452600 w 9147326"/>
              <a:gd name="connsiteY9" fmla="*/ 4760913 h 6858000"/>
              <a:gd name="connsiteX10" fmla="*/ 6518455 w 9147326"/>
              <a:gd name="connsiteY10" fmla="*/ 3828098 h 6858000"/>
              <a:gd name="connsiteX11" fmla="*/ 6513777 w 9147326"/>
              <a:gd name="connsiteY11" fmla="*/ 3823335 h 6858000"/>
              <a:gd name="connsiteX12" fmla="*/ 6509769 w 9147326"/>
              <a:gd name="connsiteY12" fmla="*/ 3818573 h 6858000"/>
              <a:gd name="connsiteX13" fmla="*/ 6506093 w 9147326"/>
              <a:gd name="connsiteY13" fmla="*/ 3813493 h 6858000"/>
              <a:gd name="connsiteX14" fmla="*/ 6502752 w 9147326"/>
              <a:gd name="connsiteY14" fmla="*/ 3808413 h 6858000"/>
              <a:gd name="connsiteX15" fmla="*/ 6499412 w 9147326"/>
              <a:gd name="connsiteY15" fmla="*/ 3803333 h 6858000"/>
              <a:gd name="connsiteX16" fmla="*/ 6496405 w 9147326"/>
              <a:gd name="connsiteY16" fmla="*/ 3798253 h 6858000"/>
              <a:gd name="connsiteX17" fmla="*/ 6493732 w 9147326"/>
              <a:gd name="connsiteY17" fmla="*/ 3792855 h 6858000"/>
              <a:gd name="connsiteX18" fmla="*/ 6491393 w 9147326"/>
              <a:gd name="connsiteY18" fmla="*/ 3787458 h 6858000"/>
              <a:gd name="connsiteX19" fmla="*/ 6489388 w 9147326"/>
              <a:gd name="connsiteY19" fmla="*/ 3781425 h 6858000"/>
              <a:gd name="connsiteX20" fmla="*/ 6487718 w 9147326"/>
              <a:gd name="connsiteY20" fmla="*/ 3776028 h 6858000"/>
              <a:gd name="connsiteX21" fmla="*/ 6485713 w 9147326"/>
              <a:gd name="connsiteY21" fmla="*/ 3770313 h 6858000"/>
              <a:gd name="connsiteX22" fmla="*/ 6484377 w 9147326"/>
              <a:gd name="connsiteY22" fmla="*/ 3764280 h 6858000"/>
              <a:gd name="connsiteX23" fmla="*/ 6483375 w 9147326"/>
              <a:gd name="connsiteY23" fmla="*/ 3758565 h 6858000"/>
              <a:gd name="connsiteX24" fmla="*/ 6482706 w 9147326"/>
              <a:gd name="connsiteY24" fmla="*/ 3752850 h 6858000"/>
              <a:gd name="connsiteX25" fmla="*/ 6482372 w 9147326"/>
              <a:gd name="connsiteY25" fmla="*/ 3746818 h 6858000"/>
              <a:gd name="connsiteX26" fmla="*/ 6482372 w 9147326"/>
              <a:gd name="connsiteY26" fmla="*/ 3740785 h 6858000"/>
              <a:gd name="connsiteX27" fmla="*/ 6482372 w 9147326"/>
              <a:gd name="connsiteY27" fmla="*/ 3735070 h 6858000"/>
              <a:gd name="connsiteX28" fmla="*/ 6482706 w 9147326"/>
              <a:gd name="connsiteY28" fmla="*/ 3729038 h 6858000"/>
              <a:gd name="connsiteX29" fmla="*/ 6483375 w 9147326"/>
              <a:gd name="connsiteY29" fmla="*/ 3723323 h 6858000"/>
              <a:gd name="connsiteX30" fmla="*/ 6484377 w 9147326"/>
              <a:gd name="connsiteY30" fmla="*/ 3717608 h 6858000"/>
              <a:gd name="connsiteX31" fmla="*/ 6485713 w 9147326"/>
              <a:gd name="connsiteY31" fmla="*/ 3711575 h 6858000"/>
              <a:gd name="connsiteX32" fmla="*/ 6487718 w 9147326"/>
              <a:gd name="connsiteY32" fmla="*/ 3705860 h 6858000"/>
              <a:gd name="connsiteX33" fmla="*/ 6489388 w 9147326"/>
              <a:gd name="connsiteY33" fmla="*/ 3700145 h 6858000"/>
              <a:gd name="connsiteX34" fmla="*/ 6491393 w 9147326"/>
              <a:gd name="connsiteY34" fmla="*/ 3694748 h 6858000"/>
              <a:gd name="connsiteX35" fmla="*/ 6493732 w 9147326"/>
              <a:gd name="connsiteY35" fmla="*/ 3689033 h 6858000"/>
              <a:gd name="connsiteX36" fmla="*/ 6496405 w 9147326"/>
              <a:gd name="connsiteY36" fmla="*/ 3683635 h 6858000"/>
              <a:gd name="connsiteX37" fmla="*/ 6499412 w 9147326"/>
              <a:gd name="connsiteY37" fmla="*/ 3678238 h 6858000"/>
              <a:gd name="connsiteX38" fmla="*/ 6502752 w 9147326"/>
              <a:gd name="connsiteY38" fmla="*/ 3673158 h 6858000"/>
              <a:gd name="connsiteX39" fmla="*/ 6506093 w 9147326"/>
              <a:gd name="connsiteY39" fmla="*/ 3668078 h 6858000"/>
              <a:gd name="connsiteX40" fmla="*/ 6509769 w 9147326"/>
              <a:gd name="connsiteY40" fmla="*/ 3662998 h 6858000"/>
              <a:gd name="connsiteX41" fmla="*/ 6513777 w 9147326"/>
              <a:gd name="connsiteY41" fmla="*/ 3658235 h 6858000"/>
              <a:gd name="connsiteX42" fmla="*/ 6518455 w 9147326"/>
              <a:gd name="connsiteY42" fmla="*/ 3653790 h 6858000"/>
              <a:gd name="connsiteX43" fmla="*/ 6523133 w 9147326"/>
              <a:gd name="connsiteY43" fmla="*/ 3649345 h 6858000"/>
              <a:gd name="connsiteX44" fmla="*/ 6527475 w 9147326"/>
              <a:gd name="connsiteY44" fmla="*/ 3645218 h 6858000"/>
              <a:gd name="connsiteX45" fmla="*/ 6532821 w 9147326"/>
              <a:gd name="connsiteY45" fmla="*/ 3641725 h 6858000"/>
              <a:gd name="connsiteX46" fmla="*/ 6537833 w 9147326"/>
              <a:gd name="connsiteY46" fmla="*/ 3638233 h 6858000"/>
              <a:gd name="connsiteX47" fmla="*/ 6543178 w 9147326"/>
              <a:gd name="connsiteY47" fmla="*/ 3634740 h 6858000"/>
              <a:gd name="connsiteX48" fmla="*/ 6548190 w 9147326"/>
              <a:gd name="connsiteY48" fmla="*/ 3631883 h 6858000"/>
              <a:gd name="connsiteX49" fmla="*/ 6553535 w 9147326"/>
              <a:gd name="connsiteY49" fmla="*/ 3629343 h 6858000"/>
              <a:gd name="connsiteX50" fmla="*/ 6559215 w 9147326"/>
              <a:gd name="connsiteY50" fmla="*/ 3626803 h 6858000"/>
              <a:gd name="connsiteX51" fmla="*/ 6564895 w 9147326"/>
              <a:gd name="connsiteY51" fmla="*/ 3624898 h 6858000"/>
              <a:gd name="connsiteX52" fmla="*/ 6570574 w 9147326"/>
              <a:gd name="connsiteY52" fmla="*/ 3622675 h 6858000"/>
              <a:gd name="connsiteX53" fmla="*/ 6576254 w 9147326"/>
              <a:gd name="connsiteY53" fmla="*/ 3621405 h 6858000"/>
              <a:gd name="connsiteX54" fmla="*/ 6581934 w 9147326"/>
              <a:gd name="connsiteY54" fmla="*/ 3620135 h 6858000"/>
              <a:gd name="connsiteX55" fmla="*/ 6587948 w 9147326"/>
              <a:gd name="connsiteY55" fmla="*/ 3618865 h 6858000"/>
              <a:gd name="connsiteX56" fmla="*/ 6593627 w 9147326"/>
              <a:gd name="connsiteY56" fmla="*/ 3618230 h 6858000"/>
              <a:gd name="connsiteX57" fmla="*/ 6599641 w 9147326"/>
              <a:gd name="connsiteY57" fmla="*/ 3617913 h 6858000"/>
              <a:gd name="connsiteX58" fmla="*/ 6605655 w 9147326"/>
              <a:gd name="connsiteY58" fmla="*/ 3617595 h 6858000"/>
              <a:gd name="connsiteX59" fmla="*/ 6611669 w 9147326"/>
              <a:gd name="connsiteY59" fmla="*/ 3617913 h 6858000"/>
              <a:gd name="connsiteX60" fmla="*/ 6617349 w 9147326"/>
              <a:gd name="connsiteY60" fmla="*/ 3618230 h 6858000"/>
              <a:gd name="connsiteX61" fmla="*/ 6623028 w 9147326"/>
              <a:gd name="connsiteY61" fmla="*/ 3618865 h 6858000"/>
              <a:gd name="connsiteX62" fmla="*/ 6629042 w 9147326"/>
              <a:gd name="connsiteY62" fmla="*/ 3620135 h 6858000"/>
              <a:gd name="connsiteX63" fmla="*/ 6634722 w 9147326"/>
              <a:gd name="connsiteY63" fmla="*/ 3621405 h 6858000"/>
              <a:gd name="connsiteX64" fmla="*/ 6640736 w 9147326"/>
              <a:gd name="connsiteY64" fmla="*/ 3622675 h 6858000"/>
              <a:gd name="connsiteX65" fmla="*/ 6646415 w 9147326"/>
              <a:gd name="connsiteY65" fmla="*/ 3624898 h 6858000"/>
              <a:gd name="connsiteX66" fmla="*/ 6652095 w 9147326"/>
              <a:gd name="connsiteY66" fmla="*/ 3626803 h 6858000"/>
              <a:gd name="connsiteX67" fmla="*/ 6657441 w 9147326"/>
              <a:gd name="connsiteY67" fmla="*/ 3629343 h 6858000"/>
              <a:gd name="connsiteX68" fmla="*/ 6662786 w 9147326"/>
              <a:gd name="connsiteY68" fmla="*/ 3631883 h 6858000"/>
              <a:gd name="connsiteX69" fmla="*/ 6668132 w 9147326"/>
              <a:gd name="connsiteY69" fmla="*/ 3634740 h 6858000"/>
              <a:gd name="connsiteX70" fmla="*/ 6673477 w 9147326"/>
              <a:gd name="connsiteY70" fmla="*/ 3638233 h 6858000"/>
              <a:gd name="connsiteX71" fmla="*/ 6678489 w 9147326"/>
              <a:gd name="connsiteY71" fmla="*/ 3641725 h 6858000"/>
              <a:gd name="connsiteX72" fmla="*/ 6683501 w 9147326"/>
              <a:gd name="connsiteY72" fmla="*/ 3645218 h 6858000"/>
              <a:gd name="connsiteX73" fmla="*/ 6688178 w 9147326"/>
              <a:gd name="connsiteY73" fmla="*/ 3649345 h 6858000"/>
              <a:gd name="connsiteX74" fmla="*/ 6692855 w 9147326"/>
              <a:gd name="connsiteY74" fmla="*/ 3653790 h 6858000"/>
              <a:gd name="connsiteX75" fmla="*/ 7361725 w 9147326"/>
              <a:gd name="connsiteY75" fmla="*/ 4321810 h 6858000"/>
              <a:gd name="connsiteX76" fmla="*/ 7366068 w 9147326"/>
              <a:gd name="connsiteY76" fmla="*/ 4325938 h 6858000"/>
              <a:gd name="connsiteX77" fmla="*/ 7370746 w 9147326"/>
              <a:gd name="connsiteY77" fmla="*/ 4330065 h 6858000"/>
              <a:gd name="connsiteX78" fmla="*/ 7376091 w 9147326"/>
              <a:gd name="connsiteY78" fmla="*/ 4334193 h 6858000"/>
              <a:gd name="connsiteX79" fmla="*/ 7380769 w 9147326"/>
              <a:gd name="connsiteY79" fmla="*/ 4337685 h 6858000"/>
              <a:gd name="connsiteX80" fmla="*/ 7386114 w 9147326"/>
              <a:gd name="connsiteY80" fmla="*/ 4340860 h 6858000"/>
              <a:gd name="connsiteX81" fmla="*/ 7391460 w 9147326"/>
              <a:gd name="connsiteY81" fmla="*/ 4343718 h 6858000"/>
              <a:gd name="connsiteX82" fmla="*/ 7396806 w 9147326"/>
              <a:gd name="connsiteY82" fmla="*/ 4346575 h 6858000"/>
              <a:gd name="connsiteX83" fmla="*/ 7402485 w 9147326"/>
              <a:gd name="connsiteY83" fmla="*/ 4349115 h 6858000"/>
              <a:gd name="connsiteX84" fmla="*/ 7407831 w 9147326"/>
              <a:gd name="connsiteY84" fmla="*/ 4351020 h 6858000"/>
              <a:gd name="connsiteX85" fmla="*/ 7413511 w 9147326"/>
              <a:gd name="connsiteY85" fmla="*/ 4352608 h 6858000"/>
              <a:gd name="connsiteX86" fmla="*/ 7419524 w 9147326"/>
              <a:gd name="connsiteY86" fmla="*/ 4354513 h 6858000"/>
              <a:gd name="connsiteX87" fmla="*/ 7425204 w 9147326"/>
              <a:gd name="connsiteY87" fmla="*/ 4355465 h 6858000"/>
              <a:gd name="connsiteX88" fmla="*/ 7431218 w 9147326"/>
              <a:gd name="connsiteY88" fmla="*/ 4356418 h 6858000"/>
              <a:gd name="connsiteX89" fmla="*/ 7436898 w 9147326"/>
              <a:gd name="connsiteY89" fmla="*/ 4357053 h 6858000"/>
              <a:gd name="connsiteX90" fmla="*/ 7442911 w 9147326"/>
              <a:gd name="connsiteY90" fmla="*/ 4358005 h 6858000"/>
              <a:gd name="connsiteX91" fmla="*/ 7448591 w 9147326"/>
              <a:gd name="connsiteY91" fmla="*/ 4358005 h 6858000"/>
              <a:gd name="connsiteX92" fmla="*/ 7454605 w 9147326"/>
              <a:gd name="connsiteY92" fmla="*/ 4358005 h 6858000"/>
              <a:gd name="connsiteX93" fmla="*/ 7460619 w 9147326"/>
              <a:gd name="connsiteY93" fmla="*/ 4357053 h 6858000"/>
              <a:gd name="connsiteX94" fmla="*/ 7466298 w 9147326"/>
              <a:gd name="connsiteY94" fmla="*/ 4356418 h 6858000"/>
              <a:gd name="connsiteX95" fmla="*/ 7472312 w 9147326"/>
              <a:gd name="connsiteY95" fmla="*/ 4355465 h 6858000"/>
              <a:gd name="connsiteX96" fmla="*/ 7477992 w 9147326"/>
              <a:gd name="connsiteY96" fmla="*/ 4354513 h 6858000"/>
              <a:gd name="connsiteX97" fmla="*/ 7484006 w 9147326"/>
              <a:gd name="connsiteY97" fmla="*/ 4352608 h 6858000"/>
              <a:gd name="connsiteX98" fmla="*/ 7489351 w 9147326"/>
              <a:gd name="connsiteY98" fmla="*/ 4351020 h 6858000"/>
              <a:gd name="connsiteX99" fmla="*/ 7495031 w 9147326"/>
              <a:gd name="connsiteY99" fmla="*/ 4349115 h 6858000"/>
              <a:gd name="connsiteX100" fmla="*/ 7500711 w 9147326"/>
              <a:gd name="connsiteY100" fmla="*/ 4346575 h 6858000"/>
              <a:gd name="connsiteX101" fmla="*/ 7506056 w 9147326"/>
              <a:gd name="connsiteY101" fmla="*/ 4343718 h 6858000"/>
              <a:gd name="connsiteX102" fmla="*/ 7511402 w 9147326"/>
              <a:gd name="connsiteY102" fmla="*/ 4340860 h 6858000"/>
              <a:gd name="connsiteX103" fmla="*/ 7516414 w 9147326"/>
              <a:gd name="connsiteY103" fmla="*/ 4337685 h 6858000"/>
              <a:gd name="connsiteX104" fmla="*/ 7521425 w 9147326"/>
              <a:gd name="connsiteY104" fmla="*/ 4334193 h 6858000"/>
              <a:gd name="connsiteX105" fmla="*/ 7526771 w 9147326"/>
              <a:gd name="connsiteY105" fmla="*/ 4330065 h 6858000"/>
              <a:gd name="connsiteX106" fmla="*/ 7531114 w 9147326"/>
              <a:gd name="connsiteY106" fmla="*/ 4325938 h 6858000"/>
              <a:gd name="connsiteX107" fmla="*/ 7535791 w 9147326"/>
              <a:gd name="connsiteY107" fmla="*/ 4321810 h 6858000"/>
              <a:gd name="connsiteX108" fmla="*/ 7540469 w 9147326"/>
              <a:gd name="connsiteY108" fmla="*/ 4317048 h 6858000"/>
              <a:gd name="connsiteX109" fmla="*/ 7544478 w 9147326"/>
              <a:gd name="connsiteY109" fmla="*/ 4312285 h 6858000"/>
              <a:gd name="connsiteX110" fmla="*/ 7548153 w 9147326"/>
              <a:gd name="connsiteY110" fmla="*/ 4307523 h 6858000"/>
              <a:gd name="connsiteX111" fmla="*/ 7551494 w 9147326"/>
              <a:gd name="connsiteY111" fmla="*/ 4302443 h 6858000"/>
              <a:gd name="connsiteX112" fmla="*/ 7554835 w 9147326"/>
              <a:gd name="connsiteY112" fmla="*/ 4297363 h 6858000"/>
              <a:gd name="connsiteX113" fmla="*/ 7557842 w 9147326"/>
              <a:gd name="connsiteY113" fmla="*/ 4292283 h 6858000"/>
              <a:gd name="connsiteX114" fmla="*/ 7560515 w 9147326"/>
              <a:gd name="connsiteY114" fmla="*/ 4286568 h 6858000"/>
              <a:gd name="connsiteX115" fmla="*/ 7562854 w 9147326"/>
              <a:gd name="connsiteY115" fmla="*/ 4281170 h 6858000"/>
              <a:gd name="connsiteX116" fmla="*/ 7564858 w 9147326"/>
              <a:gd name="connsiteY116" fmla="*/ 4275455 h 6858000"/>
              <a:gd name="connsiteX117" fmla="*/ 7566863 w 9147326"/>
              <a:gd name="connsiteY117" fmla="*/ 4270058 h 6858000"/>
              <a:gd name="connsiteX118" fmla="*/ 7568533 w 9147326"/>
              <a:gd name="connsiteY118" fmla="*/ 4264025 h 6858000"/>
              <a:gd name="connsiteX119" fmla="*/ 7569870 w 9147326"/>
              <a:gd name="connsiteY119" fmla="*/ 4258310 h 6858000"/>
              <a:gd name="connsiteX120" fmla="*/ 7570872 w 9147326"/>
              <a:gd name="connsiteY120" fmla="*/ 4252595 h 6858000"/>
              <a:gd name="connsiteX121" fmla="*/ 7571540 w 9147326"/>
              <a:gd name="connsiteY121" fmla="*/ 4246563 h 6858000"/>
              <a:gd name="connsiteX122" fmla="*/ 7571874 w 9147326"/>
              <a:gd name="connsiteY122" fmla="*/ 4240848 h 6858000"/>
              <a:gd name="connsiteX123" fmla="*/ 7571874 w 9147326"/>
              <a:gd name="connsiteY123" fmla="*/ 4234815 h 6858000"/>
              <a:gd name="connsiteX124" fmla="*/ 7571874 w 9147326"/>
              <a:gd name="connsiteY124" fmla="*/ 4228783 h 6858000"/>
              <a:gd name="connsiteX125" fmla="*/ 7571540 w 9147326"/>
              <a:gd name="connsiteY125" fmla="*/ 4223068 h 6858000"/>
              <a:gd name="connsiteX126" fmla="*/ 7570872 w 9147326"/>
              <a:gd name="connsiteY126" fmla="*/ 4217353 h 6858000"/>
              <a:gd name="connsiteX127" fmla="*/ 7569870 w 9147326"/>
              <a:gd name="connsiteY127" fmla="*/ 4211320 h 6858000"/>
              <a:gd name="connsiteX128" fmla="*/ 7568533 w 9147326"/>
              <a:gd name="connsiteY128" fmla="*/ 4205605 h 6858000"/>
              <a:gd name="connsiteX129" fmla="*/ 7566863 w 9147326"/>
              <a:gd name="connsiteY129" fmla="*/ 4199890 h 6858000"/>
              <a:gd name="connsiteX130" fmla="*/ 7564858 w 9147326"/>
              <a:gd name="connsiteY130" fmla="*/ 4194175 h 6858000"/>
              <a:gd name="connsiteX131" fmla="*/ 7562854 w 9147326"/>
              <a:gd name="connsiteY131" fmla="*/ 4188460 h 6858000"/>
              <a:gd name="connsiteX132" fmla="*/ 7560515 w 9147326"/>
              <a:gd name="connsiteY132" fmla="*/ 4183063 h 6858000"/>
              <a:gd name="connsiteX133" fmla="*/ 7557842 w 9147326"/>
              <a:gd name="connsiteY133" fmla="*/ 4177665 h 6858000"/>
              <a:gd name="connsiteX134" fmla="*/ 7554835 w 9147326"/>
              <a:gd name="connsiteY134" fmla="*/ 4172268 h 6858000"/>
              <a:gd name="connsiteX135" fmla="*/ 7551494 w 9147326"/>
              <a:gd name="connsiteY135" fmla="*/ 4166870 h 6858000"/>
              <a:gd name="connsiteX136" fmla="*/ 7548153 w 9147326"/>
              <a:gd name="connsiteY136" fmla="*/ 4161790 h 6858000"/>
              <a:gd name="connsiteX137" fmla="*/ 7544478 w 9147326"/>
              <a:gd name="connsiteY137" fmla="*/ 4157028 h 6858000"/>
              <a:gd name="connsiteX138" fmla="*/ 7540469 w 9147326"/>
              <a:gd name="connsiteY138" fmla="*/ 4152265 h 6858000"/>
              <a:gd name="connsiteX139" fmla="*/ 7535791 w 9147326"/>
              <a:gd name="connsiteY139" fmla="*/ 4147820 h 6858000"/>
              <a:gd name="connsiteX140" fmla="*/ 7148903 w 9147326"/>
              <a:gd name="connsiteY140" fmla="*/ 3761423 h 6858000"/>
              <a:gd name="connsiteX141" fmla="*/ 6952786 w 9147326"/>
              <a:gd name="connsiteY141" fmla="*/ 3565208 h 6858000"/>
              <a:gd name="connsiteX142" fmla="*/ 6948108 w 9147326"/>
              <a:gd name="connsiteY142" fmla="*/ 3560445 h 6858000"/>
              <a:gd name="connsiteX143" fmla="*/ 6944099 w 9147326"/>
              <a:gd name="connsiteY143" fmla="*/ 3555683 h 6858000"/>
              <a:gd name="connsiteX144" fmla="*/ 6940424 w 9147326"/>
              <a:gd name="connsiteY144" fmla="*/ 3550920 h 6858000"/>
              <a:gd name="connsiteX145" fmla="*/ 6936749 w 9147326"/>
              <a:gd name="connsiteY145" fmla="*/ 3545840 h 6858000"/>
              <a:gd name="connsiteX146" fmla="*/ 6933408 w 9147326"/>
              <a:gd name="connsiteY146" fmla="*/ 3540760 h 6858000"/>
              <a:gd name="connsiteX147" fmla="*/ 6930735 w 9147326"/>
              <a:gd name="connsiteY147" fmla="*/ 3535680 h 6858000"/>
              <a:gd name="connsiteX148" fmla="*/ 6928062 w 9147326"/>
              <a:gd name="connsiteY148" fmla="*/ 3529965 h 6858000"/>
              <a:gd name="connsiteX149" fmla="*/ 6925724 w 9147326"/>
              <a:gd name="connsiteY149" fmla="*/ 3524568 h 6858000"/>
              <a:gd name="connsiteX150" fmla="*/ 6923385 w 9147326"/>
              <a:gd name="connsiteY150" fmla="*/ 3518853 h 6858000"/>
              <a:gd name="connsiteX151" fmla="*/ 6921380 w 9147326"/>
              <a:gd name="connsiteY151" fmla="*/ 3513455 h 6858000"/>
              <a:gd name="connsiteX152" fmla="*/ 6920044 w 9147326"/>
              <a:gd name="connsiteY152" fmla="*/ 3507423 h 6858000"/>
              <a:gd name="connsiteX153" fmla="*/ 6918708 w 9147326"/>
              <a:gd name="connsiteY153" fmla="*/ 3501708 h 6858000"/>
              <a:gd name="connsiteX154" fmla="*/ 6917705 w 9147326"/>
              <a:gd name="connsiteY154" fmla="*/ 3495993 h 6858000"/>
              <a:gd name="connsiteX155" fmla="*/ 6917037 w 9147326"/>
              <a:gd name="connsiteY155" fmla="*/ 3489960 h 6858000"/>
              <a:gd name="connsiteX156" fmla="*/ 6916703 w 9147326"/>
              <a:gd name="connsiteY156" fmla="*/ 3484245 h 6858000"/>
              <a:gd name="connsiteX157" fmla="*/ 6916369 w 9147326"/>
              <a:gd name="connsiteY157" fmla="*/ 3478213 h 6858000"/>
              <a:gd name="connsiteX158" fmla="*/ 6916703 w 9147326"/>
              <a:gd name="connsiteY158" fmla="*/ 3472180 h 6858000"/>
              <a:gd name="connsiteX159" fmla="*/ 6917037 w 9147326"/>
              <a:gd name="connsiteY159" fmla="*/ 3466465 h 6858000"/>
              <a:gd name="connsiteX160" fmla="*/ 6917705 w 9147326"/>
              <a:gd name="connsiteY160" fmla="*/ 3460750 h 6858000"/>
              <a:gd name="connsiteX161" fmla="*/ 6918708 w 9147326"/>
              <a:gd name="connsiteY161" fmla="*/ 3454718 h 6858000"/>
              <a:gd name="connsiteX162" fmla="*/ 6920044 w 9147326"/>
              <a:gd name="connsiteY162" fmla="*/ 3449003 h 6858000"/>
              <a:gd name="connsiteX163" fmla="*/ 6921380 w 9147326"/>
              <a:gd name="connsiteY163" fmla="*/ 3443288 h 6858000"/>
              <a:gd name="connsiteX164" fmla="*/ 6923385 w 9147326"/>
              <a:gd name="connsiteY164" fmla="*/ 3437255 h 6858000"/>
              <a:gd name="connsiteX165" fmla="*/ 6925724 w 9147326"/>
              <a:gd name="connsiteY165" fmla="*/ 3431858 h 6858000"/>
              <a:gd name="connsiteX166" fmla="*/ 6928062 w 9147326"/>
              <a:gd name="connsiteY166" fmla="*/ 3426460 h 6858000"/>
              <a:gd name="connsiteX167" fmla="*/ 6930735 w 9147326"/>
              <a:gd name="connsiteY167" fmla="*/ 3421063 h 6858000"/>
              <a:gd name="connsiteX168" fmla="*/ 6933408 w 9147326"/>
              <a:gd name="connsiteY168" fmla="*/ 3415348 h 6858000"/>
              <a:gd name="connsiteX169" fmla="*/ 6936749 w 9147326"/>
              <a:gd name="connsiteY169" fmla="*/ 3410268 h 6858000"/>
              <a:gd name="connsiteX170" fmla="*/ 6940424 w 9147326"/>
              <a:gd name="connsiteY170" fmla="*/ 3405505 h 6858000"/>
              <a:gd name="connsiteX171" fmla="*/ 6944099 w 9147326"/>
              <a:gd name="connsiteY171" fmla="*/ 3400425 h 6858000"/>
              <a:gd name="connsiteX172" fmla="*/ 6948108 w 9147326"/>
              <a:gd name="connsiteY172" fmla="*/ 3395663 h 6858000"/>
              <a:gd name="connsiteX173" fmla="*/ 6952786 w 9147326"/>
              <a:gd name="connsiteY173" fmla="*/ 3391218 h 6858000"/>
              <a:gd name="connsiteX174" fmla="*/ 6957129 w 9147326"/>
              <a:gd name="connsiteY174" fmla="*/ 3386773 h 6858000"/>
              <a:gd name="connsiteX175" fmla="*/ 6961807 w 9147326"/>
              <a:gd name="connsiteY175" fmla="*/ 3382645 h 6858000"/>
              <a:gd name="connsiteX176" fmla="*/ 6967152 w 9147326"/>
              <a:gd name="connsiteY176" fmla="*/ 3378835 h 6858000"/>
              <a:gd name="connsiteX177" fmla="*/ 6971830 w 9147326"/>
              <a:gd name="connsiteY177" fmla="*/ 3375343 h 6858000"/>
              <a:gd name="connsiteX178" fmla="*/ 6976841 w 9147326"/>
              <a:gd name="connsiteY178" fmla="*/ 3372168 h 6858000"/>
              <a:gd name="connsiteX179" fmla="*/ 6982521 w 9147326"/>
              <a:gd name="connsiteY179" fmla="*/ 3369310 h 6858000"/>
              <a:gd name="connsiteX180" fmla="*/ 6987866 w 9147326"/>
              <a:gd name="connsiteY180" fmla="*/ 3366453 h 6858000"/>
              <a:gd name="connsiteX181" fmla="*/ 6993546 w 9147326"/>
              <a:gd name="connsiteY181" fmla="*/ 3364230 h 6858000"/>
              <a:gd name="connsiteX182" fmla="*/ 6998892 w 9147326"/>
              <a:gd name="connsiteY182" fmla="*/ 3362008 h 6858000"/>
              <a:gd name="connsiteX183" fmla="*/ 7004571 w 9147326"/>
              <a:gd name="connsiteY183" fmla="*/ 3360103 h 6858000"/>
              <a:gd name="connsiteX184" fmla="*/ 7010585 w 9147326"/>
              <a:gd name="connsiteY184" fmla="*/ 3358833 h 6858000"/>
              <a:gd name="connsiteX185" fmla="*/ 7016265 w 9147326"/>
              <a:gd name="connsiteY185" fmla="*/ 3357245 h 6858000"/>
              <a:gd name="connsiteX186" fmla="*/ 7022279 w 9147326"/>
              <a:gd name="connsiteY186" fmla="*/ 3356293 h 6858000"/>
              <a:gd name="connsiteX187" fmla="*/ 7027958 w 9147326"/>
              <a:gd name="connsiteY187" fmla="*/ 3355658 h 6858000"/>
              <a:gd name="connsiteX188" fmla="*/ 7033972 w 9147326"/>
              <a:gd name="connsiteY188" fmla="*/ 3355340 h 6858000"/>
              <a:gd name="connsiteX189" fmla="*/ 7039652 w 9147326"/>
              <a:gd name="connsiteY189" fmla="*/ 3355023 h 6858000"/>
              <a:gd name="connsiteX190" fmla="*/ 7045666 w 9147326"/>
              <a:gd name="connsiteY190" fmla="*/ 3355340 h 6858000"/>
              <a:gd name="connsiteX191" fmla="*/ 7051680 w 9147326"/>
              <a:gd name="connsiteY191" fmla="*/ 3355658 h 6858000"/>
              <a:gd name="connsiteX192" fmla="*/ 7057359 w 9147326"/>
              <a:gd name="connsiteY192" fmla="*/ 3356293 h 6858000"/>
              <a:gd name="connsiteX193" fmla="*/ 7063373 w 9147326"/>
              <a:gd name="connsiteY193" fmla="*/ 3357245 h 6858000"/>
              <a:gd name="connsiteX194" fmla="*/ 7069053 w 9147326"/>
              <a:gd name="connsiteY194" fmla="*/ 3358833 h 6858000"/>
              <a:gd name="connsiteX195" fmla="*/ 7075067 w 9147326"/>
              <a:gd name="connsiteY195" fmla="*/ 3360103 h 6858000"/>
              <a:gd name="connsiteX196" fmla="*/ 7080412 w 9147326"/>
              <a:gd name="connsiteY196" fmla="*/ 3362008 h 6858000"/>
              <a:gd name="connsiteX197" fmla="*/ 7086092 w 9147326"/>
              <a:gd name="connsiteY197" fmla="*/ 3364230 h 6858000"/>
              <a:gd name="connsiteX198" fmla="*/ 7091772 w 9147326"/>
              <a:gd name="connsiteY198" fmla="*/ 3366453 h 6858000"/>
              <a:gd name="connsiteX199" fmla="*/ 7097117 w 9147326"/>
              <a:gd name="connsiteY199" fmla="*/ 3369310 h 6858000"/>
              <a:gd name="connsiteX200" fmla="*/ 7102463 w 9147326"/>
              <a:gd name="connsiteY200" fmla="*/ 3372168 h 6858000"/>
              <a:gd name="connsiteX201" fmla="*/ 7107474 w 9147326"/>
              <a:gd name="connsiteY201" fmla="*/ 3375343 h 6858000"/>
              <a:gd name="connsiteX202" fmla="*/ 7112486 w 9147326"/>
              <a:gd name="connsiteY202" fmla="*/ 3378835 h 6858000"/>
              <a:gd name="connsiteX203" fmla="*/ 7117497 w 9147326"/>
              <a:gd name="connsiteY203" fmla="*/ 3382645 h 6858000"/>
              <a:gd name="connsiteX204" fmla="*/ 7122175 w 9147326"/>
              <a:gd name="connsiteY204" fmla="*/ 3386773 h 6858000"/>
              <a:gd name="connsiteX205" fmla="*/ 7126852 w 9147326"/>
              <a:gd name="connsiteY205" fmla="*/ 3391218 h 6858000"/>
              <a:gd name="connsiteX206" fmla="*/ 7334329 w 9147326"/>
              <a:gd name="connsiteY206" fmla="*/ 3598228 h 6858000"/>
              <a:gd name="connsiteX207" fmla="*/ 7338672 w 9147326"/>
              <a:gd name="connsiteY207" fmla="*/ 3602673 h 6858000"/>
              <a:gd name="connsiteX208" fmla="*/ 7343349 w 9147326"/>
              <a:gd name="connsiteY208" fmla="*/ 3606800 h 6858000"/>
              <a:gd name="connsiteX209" fmla="*/ 7348695 w 9147326"/>
              <a:gd name="connsiteY209" fmla="*/ 3610610 h 6858000"/>
              <a:gd name="connsiteX210" fmla="*/ 7353372 w 9147326"/>
              <a:gd name="connsiteY210" fmla="*/ 3613785 h 6858000"/>
              <a:gd name="connsiteX211" fmla="*/ 7358718 w 9147326"/>
              <a:gd name="connsiteY211" fmla="*/ 3617278 h 6858000"/>
              <a:gd name="connsiteX212" fmla="*/ 7364064 w 9147326"/>
              <a:gd name="connsiteY212" fmla="*/ 3620135 h 6858000"/>
              <a:gd name="connsiteX213" fmla="*/ 7369409 w 9147326"/>
              <a:gd name="connsiteY213" fmla="*/ 3622675 h 6858000"/>
              <a:gd name="connsiteX214" fmla="*/ 7375089 w 9147326"/>
              <a:gd name="connsiteY214" fmla="*/ 3625215 h 6858000"/>
              <a:gd name="connsiteX215" fmla="*/ 7380435 w 9147326"/>
              <a:gd name="connsiteY215" fmla="*/ 3627120 h 6858000"/>
              <a:gd name="connsiteX216" fmla="*/ 7386114 w 9147326"/>
              <a:gd name="connsiteY216" fmla="*/ 3629343 h 6858000"/>
              <a:gd name="connsiteX217" fmla="*/ 7392128 w 9147326"/>
              <a:gd name="connsiteY217" fmla="*/ 3630613 h 6858000"/>
              <a:gd name="connsiteX218" fmla="*/ 7397808 w 9147326"/>
              <a:gd name="connsiteY218" fmla="*/ 3631883 h 6858000"/>
              <a:gd name="connsiteX219" fmla="*/ 7403822 w 9147326"/>
              <a:gd name="connsiteY219" fmla="*/ 3633153 h 6858000"/>
              <a:gd name="connsiteX220" fmla="*/ 7409501 w 9147326"/>
              <a:gd name="connsiteY220" fmla="*/ 3633788 h 6858000"/>
              <a:gd name="connsiteX221" fmla="*/ 7415515 w 9147326"/>
              <a:gd name="connsiteY221" fmla="*/ 3634105 h 6858000"/>
              <a:gd name="connsiteX222" fmla="*/ 7421195 w 9147326"/>
              <a:gd name="connsiteY222" fmla="*/ 3634105 h 6858000"/>
              <a:gd name="connsiteX223" fmla="*/ 7427209 w 9147326"/>
              <a:gd name="connsiteY223" fmla="*/ 3634105 h 6858000"/>
              <a:gd name="connsiteX224" fmla="*/ 7433223 w 9147326"/>
              <a:gd name="connsiteY224" fmla="*/ 3633788 h 6858000"/>
              <a:gd name="connsiteX225" fmla="*/ 7438902 w 9147326"/>
              <a:gd name="connsiteY225" fmla="*/ 3633153 h 6858000"/>
              <a:gd name="connsiteX226" fmla="*/ 7444916 w 9147326"/>
              <a:gd name="connsiteY226" fmla="*/ 3631883 h 6858000"/>
              <a:gd name="connsiteX227" fmla="*/ 7450596 w 9147326"/>
              <a:gd name="connsiteY227" fmla="*/ 3630613 h 6858000"/>
              <a:gd name="connsiteX228" fmla="*/ 7456610 w 9147326"/>
              <a:gd name="connsiteY228" fmla="*/ 3629343 h 6858000"/>
              <a:gd name="connsiteX229" fmla="*/ 7461955 w 9147326"/>
              <a:gd name="connsiteY229" fmla="*/ 3627120 h 6858000"/>
              <a:gd name="connsiteX230" fmla="*/ 7467635 w 9147326"/>
              <a:gd name="connsiteY230" fmla="*/ 3625215 h 6858000"/>
              <a:gd name="connsiteX231" fmla="*/ 7473315 w 9147326"/>
              <a:gd name="connsiteY231" fmla="*/ 3622675 h 6858000"/>
              <a:gd name="connsiteX232" fmla="*/ 7478660 w 9147326"/>
              <a:gd name="connsiteY232" fmla="*/ 3620135 h 6858000"/>
              <a:gd name="connsiteX233" fmla="*/ 7484006 w 9147326"/>
              <a:gd name="connsiteY233" fmla="*/ 3617278 h 6858000"/>
              <a:gd name="connsiteX234" fmla="*/ 7489017 w 9147326"/>
              <a:gd name="connsiteY234" fmla="*/ 3613785 h 6858000"/>
              <a:gd name="connsiteX235" fmla="*/ 7494029 w 9147326"/>
              <a:gd name="connsiteY235" fmla="*/ 3610610 h 6858000"/>
              <a:gd name="connsiteX236" fmla="*/ 7499374 w 9147326"/>
              <a:gd name="connsiteY236" fmla="*/ 3606800 h 6858000"/>
              <a:gd name="connsiteX237" fmla="*/ 7503718 w 9147326"/>
              <a:gd name="connsiteY237" fmla="*/ 3602673 h 6858000"/>
              <a:gd name="connsiteX238" fmla="*/ 7508395 w 9147326"/>
              <a:gd name="connsiteY238" fmla="*/ 3598228 h 6858000"/>
              <a:gd name="connsiteX239" fmla="*/ 7513073 w 9147326"/>
              <a:gd name="connsiteY239" fmla="*/ 3593783 h 6858000"/>
              <a:gd name="connsiteX240" fmla="*/ 7517082 w 9147326"/>
              <a:gd name="connsiteY240" fmla="*/ 3589020 h 6858000"/>
              <a:gd name="connsiteX241" fmla="*/ 7520757 w 9147326"/>
              <a:gd name="connsiteY241" fmla="*/ 3583940 h 6858000"/>
              <a:gd name="connsiteX242" fmla="*/ 7524098 w 9147326"/>
              <a:gd name="connsiteY242" fmla="*/ 3578860 h 6858000"/>
              <a:gd name="connsiteX243" fmla="*/ 7527439 w 9147326"/>
              <a:gd name="connsiteY243" fmla="*/ 3573463 h 6858000"/>
              <a:gd name="connsiteX244" fmla="*/ 7530446 w 9147326"/>
              <a:gd name="connsiteY244" fmla="*/ 3568383 h 6858000"/>
              <a:gd name="connsiteX245" fmla="*/ 7533119 w 9147326"/>
              <a:gd name="connsiteY245" fmla="*/ 3562985 h 6858000"/>
              <a:gd name="connsiteX246" fmla="*/ 7535457 w 9147326"/>
              <a:gd name="connsiteY246" fmla="*/ 3557588 h 6858000"/>
              <a:gd name="connsiteX247" fmla="*/ 7537462 w 9147326"/>
              <a:gd name="connsiteY247" fmla="*/ 3551873 h 6858000"/>
              <a:gd name="connsiteX248" fmla="*/ 7539467 w 9147326"/>
              <a:gd name="connsiteY248" fmla="*/ 3546158 h 6858000"/>
              <a:gd name="connsiteX249" fmla="*/ 7541137 w 9147326"/>
              <a:gd name="connsiteY249" fmla="*/ 3540443 h 6858000"/>
              <a:gd name="connsiteX250" fmla="*/ 7542473 w 9147326"/>
              <a:gd name="connsiteY250" fmla="*/ 3534410 h 6858000"/>
              <a:gd name="connsiteX251" fmla="*/ 7543476 w 9147326"/>
              <a:gd name="connsiteY251" fmla="*/ 3528695 h 6858000"/>
              <a:gd name="connsiteX252" fmla="*/ 7544144 w 9147326"/>
              <a:gd name="connsiteY252" fmla="*/ 3522980 h 6858000"/>
              <a:gd name="connsiteX253" fmla="*/ 7544478 w 9147326"/>
              <a:gd name="connsiteY253" fmla="*/ 3516948 h 6858000"/>
              <a:gd name="connsiteX254" fmla="*/ 7544478 w 9147326"/>
              <a:gd name="connsiteY254" fmla="*/ 3511233 h 6858000"/>
              <a:gd name="connsiteX255" fmla="*/ 7544478 w 9147326"/>
              <a:gd name="connsiteY255" fmla="*/ 3505200 h 6858000"/>
              <a:gd name="connsiteX256" fmla="*/ 7544144 w 9147326"/>
              <a:gd name="connsiteY256" fmla="*/ 3499168 h 6858000"/>
              <a:gd name="connsiteX257" fmla="*/ 7543476 w 9147326"/>
              <a:gd name="connsiteY257" fmla="*/ 3493453 h 6858000"/>
              <a:gd name="connsiteX258" fmla="*/ 7542473 w 9147326"/>
              <a:gd name="connsiteY258" fmla="*/ 3487738 h 6858000"/>
              <a:gd name="connsiteX259" fmla="*/ 7541137 w 9147326"/>
              <a:gd name="connsiteY259" fmla="*/ 3481705 h 6858000"/>
              <a:gd name="connsiteX260" fmla="*/ 7539467 w 9147326"/>
              <a:gd name="connsiteY260" fmla="*/ 3475990 h 6858000"/>
              <a:gd name="connsiteX261" fmla="*/ 7537462 w 9147326"/>
              <a:gd name="connsiteY261" fmla="*/ 3470593 h 6858000"/>
              <a:gd name="connsiteX262" fmla="*/ 7535457 w 9147326"/>
              <a:gd name="connsiteY262" fmla="*/ 3464878 h 6858000"/>
              <a:gd name="connsiteX263" fmla="*/ 7533119 w 9147326"/>
              <a:gd name="connsiteY263" fmla="*/ 3459163 h 6858000"/>
              <a:gd name="connsiteX264" fmla="*/ 7530446 w 9147326"/>
              <a:gd name="connsiteY264" fmla="*/ 3453765 h 6858000"/>
              <a:gd name="connsiteX265" fmla="*/ 7527439 w 9147326"/>
              <a:gd name="connsiteY265" fmla="*/ 3448685 h 6858000"/>
              <a:gd name="connsiteX266" fmla="*/ 7524098 w 9147326"/>
              <a:gd name="connsiteY266" fmla="*/ 3443605 h 6858000"/>
              <a:gd name="connsiteX267" fmla="*/ 7520757 w 9147326"/>
              <a:gd name="connsiteY267" fmla="*/ 3438525 h 6858000"/>
              <a:gd name="connsiteX268" fmla="*/ 7517082 w 9147326"/>
              <a:gd name="connsiteY268" fmla="*/ 3433763 h 6858000"/>
              <a:gd name="connsiteX269" fmla="*/ 7513073 w 9147326"/>
              <a:gd name="connsiteY269" fmla="*/ 3428683 h 6858000"/>
              <a:gd name="connsiteX270" fmla="*/ 7508395 w 9147326"/>
              <a:gd name="connsiteY270" fmla="*/ 3423920 h 6858000"/>
              <a:gd name="connsiteX271" fmla="*/ 6839860 w 9147326"/>
              <a:gd name="connsiteY271" fmla="*/ 2756218 h 6858000"/>
              <a:gd name="connsiteX272" fmla="*/ 6836519 w 9147326"/>
              <a:gd name="connsiteY272" fmla="*/ 2753043 h 6858000"/>
              <a:gd name="connsiteX273" fmla="*/ 6833178 w 9147326"/>
              <a:gd name="connsiteY273" fmla="*/ 2749233 h 6858000"/>
              <a:gd name="connsiteX274" fmla="*/ 6826830 w 9147326"/>
              <a:gd name="connsiteY274" fmla="*/ 2741295 h 6858000"/>
              <a:gd name="connsiteX275" fmla="*/ 6821818 w 9147326"/>
              <a:gd name="connsiteY275" fmla="*/ 2733040 h 6858000"/>
              <a:gd name="connsiteX276" fmla="*/ 6817141 w 9147326"/>
              <a:gd name="connsiteY276" fmla="*/ 2724468 h 6858000"/>
              <a:gd name="connsiteX277" fmla="*/ 6812797 w 9147326"/>
              <a:gd name="connsiteY277" fmla="*/ 2715895 h 6858000"/>
              <a:gd name="connsiteX278" fmla="*/ 6809791 w 9147326"/>
              <a:gd name="connsiteY278" fmla="*/ 2707005 h 6858000"/>
              <a:gd name="connsiteX279" fmla="*/ 6807452 w 9147326"/>
              <a:gd name="connsiteY279" fmla="*/ 2697798 h 6858000"/>
              <a:gd name="connsiteX280" fmla="*/ 6805447 w 9147326"/>
              <a:gd name="connsiteY280" fmla="*/ 26885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9147326" h="6858000">
                <a:moveTo>
                  <a:pt x="4108922" y="0"/>
                </a:moveTo>
                <a:lnTo>
                  <a:pt x="0" y="0"/>
                </a:lnTo>
                <a:lnTo>
                  <a:pt x="0" y="6858000"/>
                </a:lnTo>
                <a:lnTo>
                  <a:pt x="9147326" y="6858000"/>
                </a:lnTo>
                <a:lnTo>
                  <a:pt x="9147326" y="6459802"/>
                </a:lnTo>
                <a:lnTo>
                  <a:pt x="7513073" y="4816793"/>
                </a:lnTo>
                <a:lnTo>
                  <a:pt x="7497704" y="4803458"/>
                </a:lnTo>
                <a:lnTo>
                  <a:pt x="7482335" y="4789488"/>
                </a:lnTo>
                <a:lnTo>
                  <a:pt x="7467301" y="4775518"/>
                </a:lnTo>
                <a:lnTo>
                  <a:pt x="7452600" y="4760913"/>
                </a:lnTo>
                <a:lnTo>
                  <a:pt x="6518455" y="3828098"/>
                </a:lnTo>
                <a:lnTo>
                  <a:pt x="6513777" y="3823335"/>
                </a:lnTo>
                <a:lnTo>
                  <a:pt x="6509769" y="3818573"/>
                </a:lnTo>
                <a:lnTo>
                  <a:pt x="6506093" y="3813493"/>
                </a:lnTo>
                <a:lnTo>
                  <a:pt x="6502752" y="3808413"/>
                </a:lnTo>
                <a:lnTo>
                  <a:pt x="6499412" y="3803333"/>
                </a:lnTo>
                <a:lnTo>
                  <a:pt x="6496405" y="3798253"/>
                </a:lnTo>
                <a:lnTo>
                  <a:pt x="6493732" y="3792855"/>
                </a:lnTo>
                <a:lnTo>
                  <a:pt x="6491393" y="3787458"/>
                </a:lnTo>
                <a:lnTo>
                  <a:pt x="6489388" y="3781425"/>
                </a:lnTo>
                <a:lnTo>
                  <a:pt x="6487718" y="3776028"/>
                </a:lnTo>
                <a:lnTo>
                  <a:pt x="6485713" y="3770313"/>
                </a:lnTo>
                <a:lnTo>
                  <a:pt x="6484377" y="3764280"/>
                </a:lnTo>
                <a:lnTo>
                  <a:pt x="6483375" y="3758565"/>
                </a:lnTo>
                <a:lnTo>
                  <a:pt x="6482706" y="3752850"/>
                </a:lnTo>
                <a:cubicBezTo>
                  <a:pt x="6482595" y="3750839"/>
                  <a:pt x="6482483" y="3748829"/>
                  <a:pt x="6482372" y="3746818"/>
                </a:cubicBezTo>
                <a:lnTo>
                  <a:pt x="6482372" y="3740785"/>
                </a:lnTo>
                <a:lnTo>
                  <a:pt x="6482372" y="3735070"/>
                </a:lnTo>
                <a:cubicBezTo>
                  <a:pt x="6482483" y="3733059"/>
                  <a:pt x="6482595" y="3731049"/>
                  <a:pt x="6482706" y="3729038"/>
                </a:cubicBezTo>
                <a:lnTo>
                  <a:pt x="6483375" y="3723323"/>
                </a:lnTo>
                <a:lnTo>
                  <a:pt x="6484377" y="3717608"/>
                </a:lnTo>
                <a:lnTo>
                  <a:pt x="6485713" y="3711575"/>
                </a:lnTo>
                <a:lnTo>
                  <a:pt x="6487718" y="3705860"/>
                </a:lnTo>
                <a:lnTo>
                  <a:pt x="6489388" y="3700145"/>
                </a:lnTo>
                <a:lnTo>
                  <a:pt x="6491393" y="3694748"/>
                </a:lnTo>
                <a:lnTo>
                  <a:pt x="6493732" y="3689033"/>
                </a:lnTo>
                <a:lnTo>
                  <a:pt x="6496405" y="3683635"/>
                </a:lnTo>
                <a:lnTo>
                  <a:pt x="6499412" y="3678238"/>
                </a:lnTo>
                <a:lnTo>
                  <a:pt x="6502752" y="3673158"/>
                </a:lnTo>
                <a:lnTo>
                  <a:pt x="6506093" y="3668078"/>
                </a:lnTo>
                <a:lnTo>
                  <a:pt x="6509769" y="3662998"/>
                </a:lnTo>
                <a:lnTo>
                  <a:pt x="6513777" y="3658235"/>
                </a:lnTo>
                <a:lnTo>
                  <a:pt x="6518455" y="3653790"/>
                </a:lnTo>
                <a:lnTo>
                  <a:pt x="6523133" y="3649345"/>
                </a:lnTo>
                <a:lnTo>
                  <a:pt x="6527475" y="3645218"/>
                </a:lnTo>
                <a:lnTo>
                  <a:pt x="6532821" y="3641725"/>
                </a:lnTo>
                <a:lnTo>
                  <a:pt x="6537833" y="3638233"/>
                </a:lnTo>
                <a:lnTo>
                  <a:pt x="6543178" y="3634740"/>
                </a:lnTo>
                <a:lnTo>
                  <a:pt x="6548190" y="3631883"/>
                </a:lnTo>
                <a:lnTo>
                  <a:pt x="6553535" y="3629343"/>
                </a:lnTo>
                <a:lnTo>
                  <a:pt x="6559215" y="3626803"/>
                </a:lnTo>
                <a:lnTo>
                  <a:pt x="6564895" y="3624898"/>
                </a:lnTo>
                <a:lnTo>
                  <a:pt x="6570574" y="3622675"/>
                </a:lnTo>
                <a:lnTo>
                  <a:pt x="6576254" y="3621405"/>
                </a:lnTo>
                <a:lnTo>
                  <a:pt x="6581934" y="3620135"/>
                </a:lnTo>
                <a:lnTo>
                  <a:pt x="6587948" y="3618865"/>
                </a:lnTo>
                <a:lnTo>
                  <a:pt x="6593627" y="3618230"/>
                </a:lnTo>
                <a:lnTo>
                  <a:pt x="6599641" y="3617913"/>
                </a:lnTo>
                <a:lnTo>
                  <a:pt x="6605655" y="3617595"/>
                </a:lnTo>
                <a:lnTo>
                  <a:pt x="6611669" y="3617913"/>
                </a:lnTo>
                <a:lnTo>
                  <a:pt x="6617349" y="3618230"/>
                </a:lnTo>
                <a:lnTo>
                  <a:pt x="6623028" y="3618865"/>
                </a:lnTo>
                <a:lnTo>
                  <a:pt x="6629042" y="3620135"/>
                </a:lnTo>
                <a:lnTo>
                  <a:pt x="6634722" y="3621405"/>
                </a:lnTo>
                <a:lnTo>
                  <a:pt x="6640736" y="3622675"/>
                </a:lnTo>
                <a:lnTo>
                  <a:pt x="6646415" y="3624898"/>
                </a:lnTo>
                <a:lnTo>
                  <a:pt x="6652095" y="3626803"/>
                </a:lnTo>
                <a:lnTo>
                  <a:pt x="6657441" y="3629343"/>
                </a:lnTo>
                <a:lnTo>
                  <a:pt x="6662786" y="3631883"/>
                </a:lnTo>
                <a:lnTo>
                  <a:pt x="6668132" y="3634740"/>
                </a:lnTo>
                <a:lnTo>
                  <a:pt x="6673477" y="3638233"/>
                </a:lnTo>
                <a:lnTo>
                  <a:pt x="6678489" y="3641725"/>
                </a:lnTo>
                <a:lnTo>
                  <a:pt x="6683501" y="3645218"/>
                </a:lnTo>
                <a:lnTo>
                  <a:pt x="6688178" y="3649345"/>
                </a:lnTo>
                <a:lnTo>
                  <a:pt x="6692855" y="3653790"/>
                </a:lnTo>
                <a:lnTo>
                  <a:pt x="7361725" y="4321810"/>
                </a:lnTo>
                <a:lnTo>
                  <a:pt x="7366068" y="4325938"/>
                </a:lnTo>
                <a:lnTo>
                  <a:pt x="7370746" y="4330065"/>
                </a:lnTo>
                <a:lnTo>
                  <a:pt x="7376091" y="4334193"/>
                </a:lnTo>
                <a:lnTo>
                  <a:pt x="7380769" y="4337685"/>
                </a:lnTo>
                <a:lnTo>
                  <a:pt x="7386114" y="4340860"/>
                </a:lnTo>
                <a:lnTo>
                  <a:pt x="7391460" y="4343718"/>
                </a:lnTo>
                <a:lnTo>
                  <a:pt x="7396806" y="4346575"/>
                </a:lnTo>
                <a:lnTo>
                  <a:pt x="7402485" y="4349115"/>
                </a:lnTo>
                <a:lnTo>
                  <a:pt x="7407831" y="4351020"/>
                </a:lnTo>
                <a:lnTo>
                  <a:pt x="7413511" y="4352608"/>
                </a:lnTo>
                <a:lnTo>
                  <a:pt x="7419524" y="4354513"/>
                </a:lnTo>
                <a:lnTo>
                  <a:pt x="7425204" y="4355465"/>
                </a:lnTo>
                <a:lnTo>
                  <a:pt x="7431218" y="4356418"/>
                </a:lnTo>
                <a:lnTo>
                  <a:pt x="7436898" y="4357053"/>
                </a:lnTo>
                <a:lnTo>
                  <a:pt x="7442911" y="4358005"/>
                </a:lnTo>
                <a:lnTo>
                  <a:pt x="7448591" y="4358005"/>
                </a:lnTo>
                <a:lnTo>
                  <a:pt x="7454605" y="4358005"/>
                </a:lnTo>
                <a:lnTo>
                  <a:pt x="7460619" y="4357053"/>
                </a:lnTo>
                <a:lnTo>
                  <a:pt x="7466298" y="4356418"/>
                </a:lnTo>
                <a:lnTo>
                  <a:pt x="7472312" y="4355465"/>
                </a:lnTo>
                <a:lnTo>
                  <a:pt x="7477992" y="4354513"/>
                </a:lnTo>
                <a:lnTo>
                  <a:pt x="7484006" y="4352608"/>
                </a:lnTo>
                <a:lnTo>
                  <a:pt x="7489351" y="4351020"/>
                </a:lnTo>
                <a:lnTo>
                  <a:pt x="7495031" y="4349115"/>
                </a:lnTo>
                <a:lnTo>
                  <a:pt x="7500711" y="4346575"/>
                </a:lnTo>
                <a:lnTo>
                  <a:pt x="7506056" y="4343718"/>
                </a:lnTo>
                <a:lnTo>
                  <a:pt x="7511402" y="4340860"/>
                </a:lnTo>
                <a:lnTo>
                  <a:pt x="7516414" y="4337685"/>
                </a:lnTo>
                <a:lnTo>
                  <a:pt x="7521425" y="4334193"/>
                </a:lnTo>
                <a:lnTo>
                  <a:pt x="7526771" y="4330065"/>
                </a:lnTo>
                <a:lnTo>
                  <a:pt x="7531114" y="4325938"/>
                </a:lnTo>
                <a:lnTo>
                  <a:pt x="7535791" y="4321810"/>
                </a:lnTo>
                <a:lnTo>
                  <a:pt x="7540469" y="4317048"/>
                </a:lnTo>
                <a:lnTo>
                  <a:pt x="7544478" y="4312285"/>
                </a:lnTo>
                <a:lnTo>
                  <a:pt x="7548153" y="4307523"/>
                </a:lnTo>
                <a:lnTo>
                  <a:pt x="7551494" y="4302443"/>
                </a:lnTo>
                <a:lnTo>
                  <a:pt x="7554835" y="4297363"/>
                </a:lnTo>
                <a:lnTo>
                  <a:pt x="7557842" y="4292283"/>
                </a:lnTo>
                <a:lnTo>
                  <a:pt x="7560515" y="4286568"/>
                </a:lnTo>
                <a:lnTo>
                  <a:pt x="7562854" y="4281170"/>
                </a:lnTo>
                <a:lnTo>
                  <a:pt x="7564858" y="4275455"/>
                </a:lnTo>
                <a:lnTo>
                  <a:pt x="7566863" y="4270058"/>
                </a:lnTo>
                <a:lnTo>
                  <a:pt x="7568533" y="4264025"/>
                </a:lnTo>
                <a:lnTo>
                  <a:pt x="7569870" y="4258310"/>
                </a:lnTo>
                <a:lnTo>
                  <a:pt x="7570872" y="4252595"/>
                </a:lnTo>
                <a:cubicBezTo>
                  <a:pt x="7571095" y="4250584"/>
                  <a:pt x="7571317" y="4248574"/>
                  <a:pt x="7571540" y="4246563"/>
                </a:cubicBezTo>
                <a:cubicBezTo>
                  <a:pt x="7571651" y="4244658"/>
                  <a:pt x="7571763" y="4242753"/>
                  <a:pt x="7571874" y="4240848"/>
                </a:cubicBezTo>
                <a:lnTo>
                  <a:pt x="7571874" y="4234815"/>
                </a:lnTo>
                <a:lnTo>
                  <a:pt x="7571874" y="4228783"/>
                </a:lnTo>
                <a:cubicBezTo>
                  <a:pt x="7571763" y="4226878"/>
                  <a:pt x="7571651" y="4224973"/>
                  <a:pt x="7571540" y="4223068"/>
                </a:cubicBezTo>
                <a:cubicBezTo>
                  <a:pt x="7571317" y="4221163"/>
                  <a:pt x="7571095" y="4219258"/>
                  <a:pt x="7570872" y="4217353"/>
                </a:cubicBezTo>
                <a:lnTo>
                  <a:pt x="7569870" y="4211320"/>
                </a:lnTo>
                <a:lnTo>
                  <a:pt x="7568533" y="4205605"/>
                </a:lnTo>
                <a:lnTo>
                  <a:pt x="7566863" y="4199890"/>
                </a:lnTo>
                <a:lnTo>
                  <a:pt x="7564858" y="4194175"/>
                </a:lnTo>
                <a:lnTo>
                  <a:pt x="7562854" y="4188460"/>
                </a:lnTo>
                <a:lnTo>
                  <a:pt x="7560515" y="4183063"/>
                </a:lnTo>
                <a:lnTo>
                  <a:pt x="7557842" y="4177665"/>
                </a:lnTo>
                <a:lnTo>
                  <a:pt x="7554835" y="4172268"/>
                </a:lnTo>
                <a:lnTo>
                  <a:pt x="7551494" y="4166870"/>
                </a:lnTo>
                <a:lnTo>
                  <a:pt x="7548153" y="4161790"/>
                </a:lnTo>
                <a:lnTo>
                  <a:pt x="7544478" y="4157028"/>
                </a:lnTo>
                <a:lnTo>
                  <a:pt x="7540469" y="4152265"/>
                </a:lnTo>
                <a:lnTo>
                  <a:pt x="7535791" y="4147820"/>
                </a:lnTo>
                <a:lnTo>
                  <a:pt x="7148903" y="3761423"/>
                </a:lnTo>
                <a:lnTo>
                  <a:pt x="6952786" y="3565208"/>
                </a:lnTo>
                <a:lnTo>
                  <a:pt x="6948108" y="3560445"/>
                </a:lnTo>
                <a:lnTo>
                  <a:pt x="6944099" y="3555683"/>
                </a:lnTo>
                <a:lnTo>
                  <a:pt x="6940424" y="3550920"/>
                </a:lnTo>
                <a:lnTo>
                  <a:pt x="6936749" y="3545840"/>
                </a:lnTo>
                <a:lnTo>
                  <a:pt x="6933408" y="3540760"/>
                </a:lnTo>
                <a:lnTo>
                  <a:pt x="6930735" y="3535680"/>
                </a:lnTo>
                <a:lnTo>
                  <a:pt x="6928062" y="3529965"/>
                </a:lnTo>
                <a:lnTo>
                  <a:pt x="6925724" y="3524568"/>
                </a:lnTo>
                <a:lnTo>
                  <a:pt x="6923385" y="3518853"/>
                </a:lnTo>
                <a:lnTo>
                  <a:pt x="6921380" y="3513455"/>
                </a:lnTo>
                <a:lnTo>
                  <a:pt x="6920044" y="3507423"/>
                </a:lnTo>
                <a:lnTo>
                  <a:pt x="6918708" y="3501708"/>
                </a:lnTo>
                <a:lnTo>
                  <a:pt x="6917705" y="3495993"/>
                </a:lnTo>
                <a:cubicBezTo>
                  <a:pt x="6917482" y="3493982"/>
                  <a:pt x="6917260" y="3491971"/>
                  <a:pt x="6917037" y="3489960"/>
                </a:cubicBezTo>
                <a:cubicBezTo>
                  <a:pt x="6916926" y="3488055"/>
                  <a:pt x="6916814" y="3486150"/>
                  <a:pt x="6916703" y="3484245"/>
                </a:cubicBezTo>
                <a:cubicBezTo>
                  <a:pt x="6916592" y="3482234"/>
                  <a:pt x="6916480" y="3480224"/>
                  <a:pt x="6916369" y="3478213"/>
                </a:cubicBezTo>
                <a:cubicBezTo>
                  <a:pt x="6916480" y="3476202"/>
                  <a:pt x="6916592" y="3474191"/>
                  <a:pt x="6916703" y="3472180"/>
                </a:cubicBezTo>
                <a:cubicBezTo>
                  <a:pt x="6916814" y="3470275"/>
                  <a:pt x="6916926" y="3468370"/>
                  <a:pt x="6917037" y="3466465"/>
                </a:cubicBezTo>
                <a:cubicBezTo>
                  <a:pt x="6917260" y="3464560"/>
                  <a:pt x="6917482" y="3462655"/>
                  <a:pt x="6917705" y="3460750"/>
                </a:cubicBezTo>
                <a:lnTo>
                  <a:pt x="6918708" y="3454718"/>
                </a:lnTo>
                <a:lnTo>
                  <a:pt x="6920044" y="3449003"/>
                </a:lnTo>
                <a:lnTo>
                  <a:pt x="6921380" y="3443288"/>
                </a:lnTo>
                <a:lnTo>
                  <a:pt x="6923385" y="3437255"/>
                </a:lnTo>
                <a:lnTo>
                  <a:pt x="6925724" y="3431858"/>
                </a:lnTo>
                <a:lnTo>
                  <a:pt x="6928062" y="3426460"/>
                </a:lnTo>
                <a:lnTo>
                  <a:pt x="6930735" y="3421063"/>
                </a:lnTo>
                <a:lnTo>
                  <a:pt x="6933408" y="3415348"/>
                </a:lnTo>
                <a:lnTo>
                  <a:pt x="6936749" y="3410268"/>
                </a:lnTo>
                <a:lnTo>
                  <a:pt x="6940424" y="3405505"/>
                </a:lnTo>
                <a:lnTo>
                  <a:pt x="6944099" y="3400425"/>
                </a:lnTo>
                <a:lnTo>
                  <a:pt x="6948108" y="3395663"/>
                </a:lnTo>
                <a:lnTo>
                  <a:pt x="6952786" y="3391218"/>
                </a:lnTo>
                <a:lnTo>
                  <a:pt x="6957129" y="3386773"/>
                </a:lnTo>
                <a:lnTo>
                  <a:pt x="6961807" y="3382645"/>
                </a:lnTo>
                <a:lnTo>
                  <a:pt x="6967152" y="3378835"/>
                </a:lnTo>
                <a:lnTo>
                  <a:pt x="6971830" y="3375343"/>
                </a:lnTo>
                <a:lnTo>
                  <a:pt x="6976841" y="3372168"/>
                </a:lnTo>
                <a:lnTo>
                  <a:pt x="6982521" y="3369310"/>
                </a:lnTo>
                <a:lnTo>
                  <a:pt x="6987866" y="3366453"/>
                </a:lnTo>
                <a:lnTo>
                  <a:pt x="6993546" y="3364230"/>
                </a:lnTo>
                <a:lnTo>
                  <a:pt x="6998892" y="3362008"/>
                </a:lnTo>
                <a:lnTo>
                  <a:pt x="7004571" y="3360103"/>
                </a:lnTo>
                <a:lnTo>
                  <a:pt x="7010585" y="3358833"/>
                </a:lnTo>
                <a:lnTo>
                  <a:pt x="7016265" y="3357245"/>
                </a:lnTo>
                <a:lnTo>
                  <a:pt x="7022279" y="3356293"/>
                </a:lnTo>
                <a:lnTo>
                  <a:pt x="7027958" y="3355658"/>
                </a:lnTo>
                <a:lnTo>
                  <a:pt x="7033972" y="3355340"/>
                </a:lnTo>
                <a:lnTo>
                  <a:pt x="7039652" y="3355023"/>
                </a:lnTo>
                <a:lnTo>
                  <a:pt x="7045666" y="3355340"/>
                </a:lnTo>
                <a:lnTo>
                  <a:pt x="7051680" y="3355658"/>
                </a:lnTo>
                <a:lnTo>
                  <a:pt x="7057359" y="3356293"/>
                </a:lnTo>
                <a:lnTo>
                  <a:pt x="7063373" y="3357245"/>
                </a:lnTo>
                <a:lnTo>
                  <a:pt x="7069053" y="3358833"/>
                </a:lnTo>
                <a:lnTo>
                  <a:pt x="7075067" y="3360103"/>
                </a:lnTo>
                <a:lnTo>
                  <a:pt x="7080412" y="3362008"/>
                </a:lnTo>
                <a:lnTo>
                  <a:pt x="7086092" y="3364230"/>
                </a:lnTo>
                <a:lnTo>
                  <a:pt x="7091772" y="3366453"/>
                </a:lnTo>
                <a:lnTo>
                  <a:pt x="7097117" y="3369310"/>
                </a:lnTo>
                <a:lnTo>
                  <a:pt x="7102463" y="3372168"/>
                </a:lnTo>
                <a:lnTo>
                  <a:pt x="7107474" y="3375343"/>
                </a:lnTo>
                <a:lnTo>
                  <a:pt x="7112486" y="3378835"/>
                </a:lnTo>
                <a:lnTo>
                  <a:pt x="7117497" y="3382645"/>
                </a:lnTo>
                <a:lnTo>
                  <a:pt x="7122175" y="3386773"/>
                </a:lnTo>
                <a:lnTo>
                  <a:pt x="7126852" y="3391218"/>
                </a:lnTo>
                <a:lnTo>
                  <a:pt x="7334329" y="3598228"/>
                </a:lnTo>
                <a:lnTo>
                  <a:pt x="7338672" y="3602673"/>
                </a:lnTo>
                <a:lnTo>
                  <a:pt x="7343349" y="3606800"/>
                </a:lnTo>
                <a:lnTo>
                  <a:pt x="7348695" y="3610610"/>
                </a:lnTo>
                <a:lnTo>
                  <a:pt x="7353372" y="3613785"/>
                </a:lnTo>
                <a:lnTo>
                  <a:pt x="7358718" y="3617278"/>
                </a:lnTo>
                <a:lnTo>
                  <a:pt x="7364064" y="3620135"/>
                </a:lnTo>
                <a:lnTo>
                  <a:pt x="7369409" y="3622675"/>
                </a:lnTo>
                <a:lnTo>
                  <a:pt x="7375089" y="3625215"/>
                </a:lnTo>
                <a:lnTo>
                  <a:pt x="7380435" y="3627120"/>
                </a:lnTo>
                <a:lnTo>
                  <a:pt x="7386114" y="3629343"/>
                </a:lnTo>
                <a:lnTo>
                  <a:pt x="7392128" y="3630613"/>
                </a:lnTo>
                <a:lnTo>
                  <a:pt x="7397808" y="3631883"/>
                </a:lnTo>
                <a:lnTo>
                  <a:pt x="7403822" y="3633153"/>
                </a:lnTo>
                <a:lnTo>
                  <a:pt x="7409501" y="3633788"/>
                </a:lnTo>
                <a:lnTo>
                  <a:pt x="7415515" y="3634105"/>
                </a:lnTo>
                <a:lnTo>
                  <a:pt x="7421195" y="3634105"/>
                </a:lnTo>
                <a:lnTo>
                  <a:pt x="7427209" y="3634105"/>
                </a:lnTo>
                <a:lnTo>
                  <a:pt x="7433223" y="3633788"/>
                </a:lnTo>
                <a:lnTo>
                  <a:pt x="7438902" y="3633153"/>
                </a:lnTo>
                <a:lnTo>
                  <a:pt x="7444916" y="3631883"/>
                </a:lnTo>
                <a:lnTo>
                  <a:pt x="7450596" y="3630613"/>
                </a:lnTo>
                <a:lnTo>
                  <a:pt x="7456610" y="3629343"/>
                </a:lnTo>
                <a:lnTo>
                  <a:pt x="7461955" y="3627120"/>
                </a:lnTo>
                <a:lnTo>
                  <a:pt x="7467635" y="3625215"/>
                </a:lnTo>
                <a:lnTo>
                  <a:pt x="7473315" y="3622675"/>
                </a:lnTo>
                <a:lnTo>
                  <a:pt x="7478660" y="3620135"/>
                </a:lnTo>
                <a:lnTo>
                  <a:pt x="7484006" y="3617278"/>
                </a:lnTo>
                <a:lnTo>
                  <a:pt x="7489017" y="3613785"/>
                </a:lnTo>
                <a:lnTo>
                  <a:pt x="7494029" y="3610610"/>
                </a:lnTo>
                <a:lnTo>
                  <a:pt x="7499374" y="3606800"/>
                </a:lnTo>
                <a:lnTo>
                  <a:pt x="7503718" y="3602673"/>
                </a:lnTo>
                <a:lnTo>
                  <a:pt x="7508395" y="3598228"/>
                </a:lnTo>
                <a:lnTo>
                  <a:pt x="7513073" y="3593783"/>
                </a:lnTo>
                <a:lnTo>
                  <a:pt x="7517082" y="3589020"/>
                </a:lnTo>
                <a:lnTo>
                  <a:pt x="7520757" y="3583940"/>
                </a:lnTo>
                <a:lnTo>
                  <a:pt x="7524098" y="3578860"/>
                </a:lnTo>
                <a:lnTo>
                  <a:pt x="7527439" y="3573463"/>
                </a:lnTo>
                <a:lnTo>
                  <a:pt x="7530446" y="3568383"/>
                </a:lnTo>
                <a:lnTo>
                  <a:pt x="7533119" y="3562985"/>
                </a:lnTo>
                <a:lnTo>
                  <a:pt x="7535457" y="3557588"/>
                </a:lnTo>
                <a:lnTo>
                  <a:pt x="7537462" y="3551873"/>
                </a:lnTo>
                <a:lnTo>
                  <a:pt x="7539467" y="3546158"/>
                </a:lnTo>
                <a:lnTo>
                  <a:pt x="7541137" y="3540443"/>
                </a:lnTo>
                <a:lnTo>
                  <a:pt x="7542473" y="3534410"/>
                </a:lnTo>
                <a:lnTo>
                  <a:pt x="7543476" y="3528695"/>
                </a:lnTo>
                <a:cubicBezTo>
                  <a:pt x="7543699" y="3526790"/>
                  <a:pt x="7543921" y="3524885"/>
                  <a:pt x="7544144" y="3522980"/>
                </a:cubicBezTo>
                <a:cubicBezTo>
                  <a:pt x="7544255" y="3520969"/>
                  <a:pt x="7544367" y="3518959"/>
                  <a:pt x="7544478" y="3516948"/>
                </a:cubicBezTo>
                <a:lnTo>
                  <a:pt x="7544478" y="3511233"/>
                </a:lnTo>
                <a:lnTo>
                  <a:pt x="7544478" y="3505200"/>
                </a:lnTo>
                <a:cubicBezTo>
                  <a:pt x="7544367" y="3503189"/>
                  <a:pt x="7544255" y="3501179"/>
                  <a:pt x="7544144" y="3499168"/>
                </a:cubicBezTo>
                <a:cubicBezTo>
                  <a:pt x="7543921" y="3497263"/>
                  <a:pt x="7543699" y="3495358"/>
                  <a:pt x="7543476" y="3493453"/>
                </a:cubicBezTo>
                <a:lnTo>
                  <a:pt x="7542473" y="3487738"/>
                </a:lnTo>
                <a:lnTo>
                  <a:pt x="7541137" y="3481705"/>
                </a:lnTo>
                <a:lnTo>
                  <a:pt x="7539467" y="3475990"/>
                </a:lnTo>
                <a:lnTo>
                  <a:pt x="7537462" y="3470593"/>
                </a:lnTo>
                <a:lnTo>
                  <a:pt x="7535457" y="3464878"/>
                </a:lnTo>
                <a:lnTo>
                  <a:pt x="7533119" y="3459163"/>
                </a:lnTo>
                <a:lnTo>
                  <a:pt x="7530446" y="3453765"/>
                </a:lnTo>
                <a:lnTo>
                  <a:pt x="7527439" y="3448685"/>
                </a:lnTo>
                <a:lnTo>
                  <a:pt x="7524098" y="3443605"/>
                </a:lnTo>
                <a:lnTo>
                  <a:pt x="7520757" y="3438525"/>
                </a:lnTo>
                <a:lnTo>
                  <a:pt x="7517082" y="3433763"/>
                </a:lnTo>
                <a:lnTo>
                  <a:pt x="7513073" y="3428683"/>
                </a:lnTo>
                <a:lnTo>
                  <a:pt x="7508395" y="3423920"/>
                </a:lnTo>
                <a:lnTo>
                  <a:pt x="6839860" y="2756218"/>
                </a:lnTo>
                <a:lnTo>
                  <a:pt x="6836519" y="2753043"/>
                </a:lnTo>
                <a:lnTo>
                  <a:pt x="6833178" y="2749233"/>
                </a:lnTo>
                <a:lnTo>
                  <a:pt x="6826830" y="2741295"/>
                </a:lnTo>
                <a:lnTo>
                  <a:pt x="6821818" y="2733040"/>
                </a:lnTo>
                <a:lnTo>
                  <a:pt x="6817141" y="2724468"/>
                </a:lnTo>
                <a:lnTo>
                  <a:pt x="6812797" y="2715895"/>
                </a:lnTo>
                <a:lnTo>
                  <a:pt x="6809791" y="2707005"/>
                </a:lnTo>
                <a:lnTo>
                  <a:pt x="6807452" y="2697798"/>
                </a:lnTo>
                <a:lnTo>
                  <a:pt x="6805447" y="2688590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/>
              </a:gs>
              <a:gs pos="0">
                <a:schemeClr val="tx2"/>
              </a:gs>
            </a:gsLst>
            <a:lin ang="135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="" xmlns:a16="http://schemas.microsoft.com/office/drawing/2014/main" id="{F894F013-C30B-40EF-AA61-23994479BBF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5037736" cy="4110086"/>
          </a:xfrm>
          <a:custGeom>
            <a:avLst/>
            <a:gdLst>
              <a:gd name="connsiteX0" fmla="*/ 5037736 w 5037736"/>
              <a:gd name="connsiteY0" fmla="*/ 0 h 4110086"/>
              <a:gd name="connsiteX1" fmla="*/ 0 w 5037736"/>
              <a:gd name="connsiteY1" fmla="*/ 0 h 4110086"/>
              <a:gd name="connsiteX2" fmla="*/ 2696252 w 5037736"/>
              <a:gd name="connsiteY2" fmla="*/ 2688414 h 4110086"/>
              <a:gd name="connsiteX3" fmla="*/ 2695583 w 5037736"/>
              <a:gd name="connsiteY3" fmla="*/ 2681112 h 4110086"/>
              <a:gd name="connsiteX4" fmla="*/ 2694915 w 5037736"/>
              <a:gd name="connsiteY4" fmla="*/ 2674127 h 4110086"/>
              <a:gd name="connsiteX5" fmla="*/ 2694915 w 5037736"/>
              <a:gd name="connsiteY5" fmla="*/ 2667143 h 4110086"/>
              <a:gd name="connsiteX6" fmla="*/ 2695249 w 5037736"/>
              <a:gd name="connsiteY6" fmla="*/ 2660158 h 4110086"/>
              <a:gd name="connsiteX7" fmla="*/ 2695918 w 5037736"/>
              <a:gd name="connsiteY7" fmla="*/ 2652856 h 4110086"/>
              <a:gd name="connsiteX8" fmla="*/ 2696920 w 5037736"/>
              <a:gd name="connsiteY8" fmla="*/ 2645872 h 4110086"/>
              <a:gd name="connsiteX9" fmla="*/ 2698590 w 5037736"/>
              <a:gd name="connsiteY9" fmla="*/ 2638887 h 4110086"/>
              <a:gd name="connsiteX10" fmla="*/ 2700260 w 5037736"/>
              <a:gd name="connsiteY10" fmla="*/ 2631903 h 4110086"/>
              <a:gd name="connsiteX11" fmla="*/ 2702599 w 5037736"/>
              <a:gd name="connsiteY11" fmla="*/ 2625235 h 4110086"/>
              <a:gd name="connsiteX12" fmla="*/ 2705605 w 5037736"/>
              <a:gd name="connsiteY12" fmla="*/ 2618568 h 4110086"/>
              <a:gd name="connsiteX13" fmla="*/ 2708946 w 5037736"/>
              <a:gd name="connsiteY13" fmla="*/ 2612219 h 4110086"/>
              <a:gd name="connsiteX14" fmla="*/ 2712287 w 5037736"/>
              <a:gd name="connsiteY14" fmla="*/ 2605552 h 4110086"/>
              <a:gd name="connsiteX15" fmla="*/ 2716296 w 5037736"/>
              <a:gd name="connsiteY15" fmla="*/ 2599520 h 4110086"/>
              <a:gd name="connsiteX16" fmla="*/ 2720973 w 5037736"/>
              <a:gd name="connsiteY16" fmla="*/ 2593488 h 4110086"/>
              <a:gd name="connsiteX17" fmla="*/ 2725649 w 5037736"/>
              <a:gd name="connsiteY17" fmla="*/ 2587773 h 4110086"/>
              <a:gd name="connsiteX18" fmla="*/ 2730660 w 5037736"/>
              <a:gd name="connsiteY18" fmla="*/ 2582058 h 4110086"/>
              <a:gd name="connsiteX19" fmla="*/ 2735337 w 5037736"/>
              <a:gd name="connsiteY19" fmla="*/ 2577931 h 4110086"/>
              <a:gd name="connsiteX20" fmla="*/ 2740014 w 5037736"/>
              <a:gd name="connsiteY20" fmla="*/ 2573804 h 4110086"/>
              <a:gd name="connsiteX21" fmla="*/ 2745025 w 5037736"/>
              <a:gd name="connsiteY21" fmla="*/ 2569994 h 4110086"/>
              <a:gd name="connsiteX22" fmla="*/ 2750036 w 5037736"/>
              <a:gd name="connsiteY22" fmla="*/ 2566184 h 4110086"/>
              <a:gd name="connsiteX23" fmla="*/ 2755381 w 5037736"/>
              <a:gd name="connsiteY23" fmla="*/ 2563327 h 4110086"/>
              <a:gd name="connsiteX24" fmla="*/ 2760726 w 5037736"/>
              <a:gd name="connsiteY24" fmla="*/ 2560152 h 4110086"/>
              <a:gd name="connsiteX25" fmla="*/ 2766072 w 5037736"/>
              <a:gd name="connsiteY25" fmla="*/ 2557295 h 4110086"/>
              <a:gd name="connsiteX26" fmla="*/ 2771417 w 5037736"/>
              <a:gd name="connsiteY26" fmla="*/ 2555073 h 4110086"/>
              <a:gd name="connsiteX27" fmla="*/ 2777096 w 5037736"/>
              <a:gd name="connsiteY27" fmla="*/ 2552850 h 4110086"/>
              <a:gd name="connsiteX28" fmla="*/ 2782775 w 5037736"/>
              <a:gd name="connsiteY28" fmla="*/ 2551263 h 4110086"/>
              <a:gd name="connsiteX29" fmla="*/ 2788788 w 5037736"/>
              <a:gd name="connsiteY29" fmla="*/ 2549675 h 4110086"/>
              <a:gd name="connsiteX30" fmla="*/ 2794467 w 5037736"/>
              <a:gd name="connsiteY30" fmla="*/ 2548406 h 4110086"/>
              <a:gd name="connsiteX31" fmla="*/ 2800146 w 5037736"/>
              <a:gd name="connsiteY31" fmla="*/ 2547453 h 4110086"/>
              <a:gd name="connsiteX32" fmla="*/ 2806159 w 5037736"/>
              <a:gd name="connsiteY32" fmla="*/ 2546818 h 4110086"/>
              <a:gd name="connsiteX33" fmla="*/ 2811839 w 5037736"/>
              <a:gd name="connsiteY33" fmla="*/ 2546183 h 4110086"/>
              <a:gd name="connsiteX34" fmla="*/ 2817852 w 5037736"/>
              <a:gd name="connsiteY34" fmla="*/ 2546183 h 4110086"/>
              <a:gd name="connsiteX35" fmla="*/ 2823865 w 5037736"/>
              <a:gd name="connsiteY35" fmla="*/ 2546183 h 4110086"/>
              <a:gd name="connsiteX36" fmla="*/ 2829878 w 5037736"/>
              <a:gd name="connsiteY36" fmla="*/ 2546818 h 4110086"/>
              <a:gd name="connsiteX37" fmla="*/ 2835557 w 5037736"/>
              <a:gd name="connsiteY37" fmla="*/ 2547453 h 4110086"/>
              <a:gd name="connsiteX38" fmla="*/ 2841236 w 5037736"/>
              <a:gd name="connsiteY38" fmla="*/ 2548406 h 4110086"/>
              <a:gd name="connsiteX39" fmla="*/ 2847250 w 5037736"/>
              <a:gd name="connsiteY39" fmla="*/ 2549675 h 4110086"/>
              <a:gd name="connsiteX40" fmla="*/ 2852929 w 5037736"/>
              <a:gd name="connsiteY40" fmla="*/ 2551263 h 4110086"/>
              <a:gd name="connsiteX41" fmla="*/ 2858608 w 5037736"/>
              <a:gd name="connsiteY41" fmla="*/ 2552850 h 4110086"/>
              <a:gd name="connsiteX42" fmla="*/ 2864287 w 5037736"/>
              <a:gd name="connsiteY42" fmla="*/ 2555073 h 4110086"/>
              <a:gd name="connsiteX43" fmla="*/ 2869966 w 5037736"/>
              <a:gd name="connsiteY43" fmla="*/ 2557295 h 4110086"/>
              <a:gd name="connsiteX44" fmla="*/ 2875311 w 5037736"/>
              <a:gd name="connsiteY44" fmla="*/ 2560152 h 4110086"/>
              <a:gd name="connsiteX45" fmla="*/ 2880322 w 5037736"/>
              <a:gd name="connsiteY45" fmla="*/ 2563327 h 4110086"/>
              <a:gd name="connsiteX46" fmla="*/ 2885667 w 5037736"/>
              <a:gd name="connsiteY46" fmla="*/ 2566184 h 4110086"/>
              <a:gd name="connsiteX47" fmla="*/ 2890678 w 5037736"/>
              <a:gd name="connsiteY47" fmla="*/ 2569994 h 4110086"/>
              <a:gd name="connsiteX48" fmla="*/ 2895689 w 5037736"/>
              <a:gd name="connsiteY48" fmla="*/ 2573804 h 4110086"/>
              <a:gd name="connsiteX49" fmla="*/ 2900366 w 5037736"/>
              <a:gd name="connsiteY49" fmla="*/ 2577931 h 4110086"/>
              <a:gd name="connsiteX50" fmla="*/ 2905043 w 5037736"/>
              <a:gd name="connsiteY50" fmla="*/ 2582058 h 4110086"/>
              <a:gd name="connsiteX51" fmla="*/ 4398989 w 5037736"/>
              <a:gd name="connsiteY51" fmla="*/ 4073893 h 4110086"/>
              <a:gd name="connsiteX52" fmla="*/ 4403332 w 5037736"/>
              <a:gd name="connsiteY52" fmla="*/ 4078338 h 4110086"/>
              <a:gd name="connsiteX53" fmla="*/ 4408009 w 5037736"/>
              <a:gd name="connsiteY53" fmla="*/ 4082465 h 4110086"/>
              <a:gd name="connsiteX54" fmla="*/ 4413020 w 5037736"/>
              <a:gd name="connsiteY54" fmla="*/ 4086275 h 4110086"/>
              <a:gd name="connsiteX55" fmla="*/ 4418031 w 5037736"/>
              <a:gd name="connsiteY55" fmla="*/ 4089767 h 4110086"/>
              <a:gd name="connsiteX56" fmla="*/ 4423042 w 5037736"/>
              <a:gd name="connsiteY56" fmla="*/ 4093259 h 4110086"/>
              <a:gd name="connsiteX57" fmla="*/ 4428721 w 5037736"/>
              <a:gd name="connsiteY57" fmla="*/ 4095799 h 4110086"/>
              <a:gd name="connsiteX58" fmla="*/ 4433732 w 5037736"/>
              <a:gd name="connsiteY58" fmla="*/ 4098656 h 4110086"/>
              <a:gd name="connsiteX59" fmla="*/ 4439745 w 5037736"/>
              <a:gd name="connsiteY59" fmla="*/ 4101196 h 4110086"/>
              <a:gd name="connsiteX60" fmla="*/ 4445090 w 5037736"/>
              <a:gd name="connsiteY60" fmla="*/ 4103101 h 4110086"/>
              <a:gd name="connsiteX61" fmla="*/ 4450769 w 5037736"/>
              <a:gd name="connsiteY61" fmla="*/ 4105006 h 4110086"/>
              <a:gd name="connsiteX62" fmla="*/ 4456449 w 5037736"/>
              <a:gd name="connsiteY62" fmla="*/ 4106593 h 4110086"/>
              <a:gd name="connsiteX63" fmla="*/ 4462127 w 5037736"/>
              <a:gd name="connsiteY63" fmla="*/ 4107863 h 4110086"/>
              <a:gd name="connsiteX64" fmla="*/ 4468140 w 5037736"/>
              <a:gd name="connsiteY64" fmla="*/ 4108816 h 4110086"/>
              <a:gd name="connsiteX65" fmla="*/ 4474154 w 5037736"/>
              <a:gd name="connsiteY65" fmla="*/ 4109451 h 4110086"/>
              <a:gd name="connsiteX66" fmla="*/ 4480167 w 5037736"/>
              <a:gd name="connsiteY66" fmla="*/ 4110086 h 4110086"/>
              <a:gd name="connsiteX67" fmla="*/ 4485846 w 5037736"/>
              <a:gd name="connsiteY67" fmla="*/ 4110086 h 4110086"/>
              <a:gd name="connsiteX68" fmla="*/ 4491526 w 5037736"/>
              <a:gd name="connsiteY68" fmla="*/ 4110086 h 4110086"/>
              <a:gd name="connsiteX69" fmla="*/ 4497538 w 5037736"/>
              <a:gd name="connsiteY69" fmla="*/ 4109451 h 4110086"/>
              <a:gd name="connsiteX70" fmla="*/ 4503551 w 5037736"/>
              <a:gd name="connsiteY70" fmla="*/ 4108816 h 4110086"/>
              <a:gd name="connsiteX71" fmla="*/ 4509565 w 5037736"/>
              <a:gd name="connsiteY71" fmla="*/ 4107863 h 4110086"/>
              <a:gd name="connsiteX72" fmla="*/ 4515244 w 5037736"/>
              <a:gd name="connsiteY72" fmla="*/ 4106593 h 4110086"/>
              <a:gd name="connsiteX73" fmla="*/ 4520589 w 5037736"/>
              <a:gd name="connsiteY73" fmla="*/ 4105006 h 4110086"/>
              <a:gd name="connsiteX74" fmla="*/ 4526602 w 5037736"/>
              <a:gd name="connsiteY74" fmla="*/ 4103101 h 4110086"/>
              <a:gd name="connsiteX75" fmla="*/ 4531948 w 5037736"/>
              <a:gd name="connsiteY75" fmla="*/ 4101196 h 4110086"/>
              <a:gd name="connsiteX76" fmla="*/ 4537960 w 5037736"/>
              <a:gd name="connsiteY76" fmla="*/ 4098656 h 4110086"/>
              <a:gd name="connsiteX77" fmla="*/ 4542971 w 5037736"/>
              <a:gd name="connsiteY77" fmla="*/ 4095799 h 4110086"/>
              <a:gd name="connsiteX78" fmla="*/ 4548650 w 5037736"/>
              <a:gd name="connsiteY78" fmla="*/ 4093259 h 4110086"/>
              <a:gd name="connsiteX79" fmla="*/ 4553661 w 5037736"/>
              <a:gd name="connsiteY79" fmla="*/ 4089767 h 4110086"/>
              <a:gd name="connsiteX80" fmla="*/ 4558672 w 5037736"/>
              <a:gd name="connsiteY80" fmla="*/ 4086275 h 4110086"/>
              <a:gd name="connsiteX81" fmla="*/ 4563683 w 5037736"/>
              <a:gd name="connsiteY81" fmla="*/ 4082465 h 4110086"/>
              <a:gd name="connsiteX82" fmla="*/ 4568360 w 5037736"/>
              <a:gd name="connsiteY82" fmla="*/ 4078338 h 4110086"/>
              <a:gd name="connsiteX83" fmla="*/ 4572704 w 5037736"/>
              <a:gd name="connsiteY83" fmla="*/ 4073893 h 4110086"/>
              <a:gd name="connsiteX84" fmla="*/ 4577381 w 5037736"/>
              <a:gd name="connsiteY84" fmla="*/ 4069448 h 4110086"/>
              <a:gd name="connsiteX85" fmla="*/ 4581389 w 5037736"/>
              <a:gd name="connsiteY85" fmla="*/ 4064686 h 4110086"/>
              <a:gd name="connsiteX86" fmla="*/ 4585064 w 5037736"/>
              <a:gd name="connsiteY86" fmla="*/ 4059606 h 4110086"/>
              <a:gd name="connsiteX87" fmla="*/ 4588738 w 5037736"/>
              <a:gd name="connsiteY87" fmla="*/ 4054844 h 4110086"/>
              <a:gd name="connsiteX88" fmla="*/ 4592079 w 5037736"/>
              <a:gd name="connsiteY88" fmla="*/ 4049447 h 4110086"/>
              <a:gd name="connsiteX89" fmla="*/ 4595086 w 5037736"/>
              <a:gd name="connsiteY89" fmla="*/ 4044367 h 4110086"/>
              <a:gd name="connsiteX90" fmla="*/ 4597424 w 5037736"/>
              <a:gd name="connsiteY90" fmla="*/ 4038653 h 4110086"/>
              <a:gd name="connsiteX91" fmla="*/ 4599763 w 5037736"/>
              <a:gd name="connsiteY91" fmla="*/ 4033256 h 4110086"/>
              <a:gd name="connsiteX92" fmla="*/ 4602101 w 5037736"/>
              <a:gd name="connsiteY92" fmla="*/ 4027859 h 4110086"/>
              <a:gd name="connsiteX93" fmla="*/ 4604106 w 5037736"/>
              <a:gd name="connsiteY93" fmla="*/ 4022144 h 4110086"/>
              <a:gd name="connsiteX94" fmla="*/ 4605776 w 5037736"/>
              <a:gd name="connsiteY94" fmla="*/ 4016112 h 4110086"/>
              <a:gd name="connsiteX95" fmla="*/ 4606778 w 5037736"/>
              <a:gd name="connsiteY95" fmla="*/ 4010397 h 4110086"/>
              <a:gd name="connsiteX96" fmla="*/ 4607781 w 5037736"/>
              <a:gd name="connsiteY96" fmla="*/ 4004683 h 4110086"/>
              <a:gd name="connsiteX97" fmla="*/ 4608448 w 5037736"/>
              <a:gd name="connsiteY97" fmla="*/ 3998650 h 4110086"/>
              <a:gd name="connsiteX98" fmla="*/ 4608782 w 5037736"/>
              <a:gd name="connsiteY98" fmla="*/ 3992936 h 4110086"/>
              <a:gd name="connsiteX99" fmla="*/ 4609117 w 5037736"/>
              <a:gd name="connsiteY99" fmla="*/ 3987221 h 4110086"/>
              <a:gd name="connsiteX100" fmla="*/ 4608782 w 5037736"/>
              <a:gd name="connsiteY100" fmla="*/ 3980872 h 4110086"/>
              <a:gd name="connsiteX101" fmla="*/ 4608448 w 5037736"/>
              <a:gd name="connsiteY101" fmla="*/ 3975157 h 4110086"/>
              <a:gd name="connsiteX102" fmla="*/ 4607781 w 5037736"/>
              <a:gd name="connsiteY102" fmla="*/ 3969442 h 4110086"/>
              <a:gd name="connsiteX103" fmla="*/ 4606778 w 5037736"/>
              <a:gd name="connsiteY103" fmla="*/ 3963410 h 4110086"/>
              <a:gd name="connsiteX104" fmla="*/ 4605776 w 5037736"/>
              <a:gd name="connsiteY104" fmla="*/ 3957696 h 4110086"/>
              <a:gd name="connsiteX105" fmla="*/ 4604106 w 5037736"/>
              <a:gd name="connsiteY105" fmla="*/ 3951981 h 4110086"/>
              <a:gd name="connsiteX106" fmla="*/ 4602101 w 5037736"/>
              <a:gd name="connsiteY106" fmla="*/ 3946584 h 4110086"/>
              <a:gd name="connsiteX107" fmla="*/ 4599763 w 5037736"/>
              <a:gd name="connsiteY107" fmla="*/ 3940552 h 4110086"/>
              <a:gd name="connsiteX108" fmla="*/ 4597424 w 5037736"/>
              <a:gd name="connsiteY108" fmla="*/ 3935155 h 4110086"/>
              <a:gd name="connsiteX109" fmla="*/ 4595086 w 5037736"/>
              <a:gd name="connsiteY109" fmla="*/ 3929757 h 4110086"/>
              <a:gd name="connsiteX110" fmla="*/ 4592079 w 5037736"/>
              <a:gd name="connsiteY110" fmla="*/ 3924678 h 4110086"/>
              <a:gd name="connsiteX111" fmla="*/ 4588738 w 5037736"/>
              <a:gd name="connsiteY111" fmla="*/ 3919281 h 4110086"/>
              <a:gd name="connsiteX112" fmla="*/ 4585064 w 5037736"/>
              <a:gd name="connsiteY112" fmla="*/ 3914201 h 4110086"/>
              <a:gd name="connsiteX113" fmla="*/ 4581389 w 5037736"/>
              <a:gd name="connsiteY113" fmla="*/ 3909121 h 4110086"/>
              <a:gd name="connsiteX114" fmla="*/ 4577381 w 5037736"/>
              <a:gd name="connsiteY114" fmla="*/ 3904677 h 4110086"/>
              <a:gd name="connsiteX115" fmla="*/ 4572704 w 5037736"/>
              <a:gd name="connsiteY115" fmla="*/ 3899914 h 4110086"/>
              <a:gd name="connsiteX116" fmla="*/ 3276525 w 5037736"/>
              <a:gd name="connsiteY116" fmla="*/ 2605234 h 4110086"/>
              <a:gd name="connsiteX117" fmla="*/ 3272182 w 5037736"/>
              <a:gd name="connsiteY117" fmla="*/ 2600472 h 4110086"/>
              <a:gd name="connsiteX118" fmla="*/ 3268174 w 5037736"/>
              <a:gd name="connsiteY118" fmla="*/ 2596027 h 4110086"/>
              <a:gd name="connsiteX119" fmla="*/ 3264165 w 5037736"/>
              <a:gd name="connsiteY119" fmla="*/ 2590948 h 4110086"/>
              <a:gd name="connsiteX120" fmla="*/ 3260824 w 5037736"/>
              <a:gd name="connsiteY120" fmla="*/ 2585868 h 4110086"/>
              <a:gd name="connsiteX121" fmla="*/ 3257818 w 5037736"/>
              <a:gd name="connsiteY121" fmla="*/ 2580788 h 4110086"/>
              <a:gd name="connsiteX122" fmla="*/ 3254811 w 5037736"/>
              <a:gd name="connsiteY122" fmla="*/ 2575709 h 4110086"/>
              <a:gd name="connsiteX123" fmla="*/ 3252138 w 5037736"/>
              <a:gd name="connsiteY123" fmla="*/ 2569994 h 4110086"/>
              <a:gd name="connsiteX124" fmla="*/ 3249466 w 5037736"/>
              <a:gd name="connsiteY124" fmla="*/ 2564597 h 4110086"/>
              <a:gd name="connsiteX125" fmla="*/ 3247461 w 5037736"/>
              <a:gd name="connsiteY125" fmla="*/ 2558882 h 4110086"/>
              <a:gd name="connsiteX126" fmla="*/ 3245791 w 5037736"/>
              <a:gd name="connsiteY126" fmla="*/ 2553168 h 4110086"/>
              <a:gd name="connsiteX127" fmla="*/ 3244121 w 5037736"/>
              <a:gd name="connsiteY127" fmla="*/ 2547453 h 4110086"/>
              <a:gd name="connsiteX128" fmla="*/ 3242785 w 5037736"/>
              <a:gd name="connsiteY128" fmla="*/ 2541738 h 4110086"/>
              <a:gd name="connsiteX129" fmla="*/ 3241782 w 5037736"/>
              <a:gd name="connsiteY129" fmla="*/ 2536024 h 4110086"/>
              <a:gd name="connsiteX130" fmla="*/ 3241114 w 5037736"/>
              <a:gd name="connsiteY130" fmla="*/ 2529992 h 4110086"/>
              <a:gd name="connsiteX131" fmla="*/ 3240780 w 5037736"/>
              <a:gd name="connsiteY131" fmla="*/ 2524277 h 4110086"/>
              <a:gd name="connsiteX132" fmla="*/ 3240780 w 5037736"/>
              <a:gd name="connsiteY132" fmla="*/ 2518245 h 4110086"/>
              <a:gd name="connsiteX133" fmla="*/ 3240780 w 5037736"/>
              <a:gd name="connsiteY133" fmla="*/ 2512213 h 4110086"/>
              <a:gd name="connsiteX134" fmla="*/ 3241114 w 5037736"/>
              <a:gd name="connsiteY134" fmla="*/ 2506498 h 4110086"/>
              <a:gd name="connsiteX135" fmla="*/ 3241782 w 5037736"/>
              <a:gd name="connsiteY135" fmla="*/ 2500784 h 4110086"/>
              <a:gd name="connsiteX136" fmla="*/ 3242785 w 5037736"/>
              <a:gd name="connsiteY136" fmla="*/ 2494752 h 4110086"/>
              <a:gd name="connsiteX137" fmla="*/ 3244121 w 5037736"/>
              <a:gd name="connsiteY137" fmla="*/ 2489037 h 4110086"/>
              <a:gd name="connsiteX138" fmla="*/ 3245791 w 5037736"/>
              <a:gd name="connsiteY138" fmla="*/ 2483322 h 4110086"/>
              <a:gd name="connsiteX139" fmla="*/ 3247461 w 5037736"/>
              <a:gd name="connsiteY139" fmla="*/ 2477290 h 4110086"/>
              <a:gd name="connsiteX140" fmla="*/ 3249466 w 5037736"/>
              <a:gd name="connsiteY140" fmla="*/ 2471893 h 4110086"/>
              <a:gd name="connsiteX141" fmla="*/ 3252138 w 5037736"/>
              <a:gd name="connsiteY141" fmla="*/ 2466496 h 4110086"/>
              <a:gd name="connsiteX142" fmla="*/ 3254811 w 5037736"/>
              <a:gd name="connsiteY142" fmla="*/ 2461099 h 4110086"/>
              <a:gd name="connsiteX143" fmla="*/ 3257818 w 5037736"/>
              <a:gd name="connsiteY143" fmla="*/ 2455702 h 4110086"/>
              <a:gd name="connsiteX144" fmla="*/ 3260824 w 5037736"/>
              <a:gd name="connsiteY144" fmla="*/ 2450304 h 4110086"/>
              <a:gd name="connsiteX145" fmla="*/ 3264165 w 5037736"/>
              <a:gd name="connsiteY145" fmla="*/ 2445542 h 4110086"/>
              <a:gd name="connsiteX146" fmla="*/ 3268174 w 5037736"/>
              <a:gd name="connsiteY146" fmla="*/ 2440463 h 4110086"/>
              <a:gd name="connsiteX147" fmla="*/ 3272182 w 5037736"/>
              <a:gd name="connsiteY147" fmla="*/ 2435700 h 4110086"/>
              <a:gd name="connsiteX148" fmla="*/ 3276525 w 5037736"/>
              <a:gd name="connsiteY148" fmla="*/ 2431256 h 4110086"/>
              <a:gd name="connsiteX149" fmla="*/ 3281536 w 5037736"/>
              <a:gd name="connsiteY149" fmla="*/ 2426811 h 4110086"/>
              <a:gd name="connsiteX150" fmla="*/ 3285879 w 5037736"/>
              <a:gd name="connsiteY150" fmla="*/ 2422684 h 4110086"/>
              <a:gd name="connsiteX151" fmla="*/ 3290890 w 5037736"/>
              <a:gd name="connsiteY151" fmla="*/ 2418874 h 4110086"/>
              <a:gd name="connsiteX152" fmla="*/ 3296235 w 5037736"/>
              <a:gd name="connsiteY152" fmla="*/ 2415382 h 4110086"/>
              <a:gd name="connsiteX153" fmla="*/ 3301246 w 5037736"/>
              <a:gd name="connsiteY153" fmla="*/ 2412207 h 4110086"/>
              <a:gd name="connsiteX154" fmla="*/ 3306591 w 5037736"/>
              <a:gd name="connsiteY154" fmla="*/ 2409350 h 4110086"/>
              <a:gd name="connsiteX155" fmla="*/ 3311936 w 5037736"/>
              <a:gd name="connsiteY155" fmla="*/ 2406492 h 4110086"/>
              <a:gd name="connsiteX156" fmla="*/ 3317281 w 5037736"/>
              <a:gd name="connsiteY156" fmla="*/ 2404270 h 4110086"/>
              <a:gd name="connsiteX157" fmla="*/ 3323295 w 5037736"/>
              <a:gd name="connsiteY157" fmla="*/ 2402048 h 4110086"/>
              <a:gd name="connsiteX158" fmla="*/ 3328640 w 5037736"/>
              <a:gd name="connsiteY158" fmla="*/ 2400143 h 4110086"/>
              <a:gd name="connsiteX159" fmla="*/ 3334653 w 5037736"/>
              <a:gd name="connsiteY159" fmla="*/ 2398873 h 4110086"/>
              <a:gd name="connsiteX160" fmla="*/ 3340332 w 5037736"/>
              <a:gd name="connsiteY160" fmla="*/ 2397285 h 4110086"/>
              <a:gd name="connsiteX161" fmla="*/ 3346011 w 5037736"/>
              <a:gd name="connsiteY161" fmla="*/ 2396333 h 4110086"/>
              <a:gd name="connsiteX162" fmla="*/ 3352024 w 5037736"/>
              <a:gd name="connsiteY162" fmla="*/ 2395698 h 4110086"/>
              <a:gd name="connsiteX163" fmla="*/ 3357703 w 5037736"/>
              <a:gd name="connsiteY163" fmla="*/ 2395381 h 4110086"/>
              <a:gd name="connsiteX164" fmla="*/ 3364051 w 5037736"/>
              <a:gd name="connsiteY164" fmla="*/ 2395381 h 4110086"/>
              <a:gd name="connsiteX165" fmla="*/ 3369730 w 5037736"/>
              <a:gd name="connsiteY165" fmla="*/ 2395381 h 4110086"/>
              <a:gd name="connsiteX166" fmla="*/ 3375743 w 5037736"/>
              <a:gd name="connsiteY166" fmla="*/ 2395698 h 4110086"/>
              <a:gd name="connsiteX167" fmla="*/ 3381422 w 5037736"/>
              <a:gd name="connsiteY167" fmla="*/ 2396333 h 4110086"/>
              <a:gd name="connsiteX168" fmla="*/ 3387101 w 5037736"/>
              <a:gd name="connsiteY168" fmla="*/ 2397285 h 4110086"/>
              <a:gd name="connsiteX169" fmla="*/ 3393114 w 5037736"/>
              <a:gd name="connsiteY169" fmla="*/ 2398873 h 4110086"/>
              <a:gd name="connsiteX170" fmla="*/ 3398794 w 5037736"/>
              <a:gd name="connsiteY170" fmla="*/ 2400143 h 4110086"/>
              <a:gd name="connsiteX171" fmla="*/ 3404807 w 5037736"/>
              <a:gd name="connsiteY171" fmla="*/ 2402048 h 4110086"/>
              <a:gd name="connsiteX172" fmla="*/ 3410152 w 5037736"/>
              <a:gd name="connsiteY172" fmla="*/ 2404270 h 4110086"/>
              <a:gd name="connsiteX173" fmla="*/ 3415831 w 5037736"/>
              <a:gd name="connsiteY173" fmla="*/ 2406492 h 4110086"/>
              <a:gd name="connsiteX174" fmla="*/ 3421176 w 5037736"/>
              <a:gd name="connsiteY174" fmla="*/ 2409350 h 4110086"/>
              <a:gd name="connsiteX175" fmla="*/ 3426187 w 5037736"/>
              <a:gd name="connsiteY175" fmla="*/ 2412207 h 4110086"/>
              <a:gd name="connsiteX176" fmla="*/ 3431866 w 5037736"/>
              <a:gd name="connsiteY176" fmla="*/ 2415382 h 4110086"/>
              <a:gd name="connsiteX177" fmla="*/ 3436543 w 5037736"/>
              <a:gd name="connsiteY177" fmla="*/ 2418874 h 4110086"/>
              <a:gd name="connsiteX178" fmla="*/ 3441554 w 5037736"/>
              <a:gd name="connsiteY178" fmla="*/ 2422684 h 4110086"/>
              <a:gd name="connsiteX179" fmla="*/ 3446565 w 5037736"/>
              <a:gd name="connsiteY179" fmla="*/ 2426811 h 4110086"/>
              <a:gd name="connsiteX180" fmla="*/ 3450908 w 5037736"/>
              <a:gd name="connsiteY180" fmla="*/ 2431256 h 4110086"/>
              <a:gd name="connsiteX181" fmla="*/ 4169819 w 5037736"/>
              <a:gd name="connsiteY181" fmla="*/ 3149076 h 4110086"/>
              <a:gd name="connsiteX182" fmla="*/ 4174496 w 5037736"/>
              <a:gd name="connsiteY182" fmla="*/ 3153521 h 4110086"/>
              <a:gd name="connsiteX183" fmla="*/ 4179173 w 5037736"/>
              <a:gd name="connsiteY183" fmla="*/ 3157648 h 4110086"/>
              <a:gd name="connsiteX184" fmla="*/ 4184184 w 5037736"/>
              <a:gd name="connsiteY184" fmla="*/ 3161458 h 4110086"/>
              <a:gd name="connsiteX185" fmla="*/ 4189195 w 5037736"/>
              <a:gd name="connsiteY185" fmla="*/ 3164950 h 4110086"/>
              <a:gd name="connsiteX186" fmla="*/ 4194540 w 5037736"/>
              <a:gd name="connsiteY186" fmla="*/ 3168442 h 4110086"/>
              <a:gd name="connsiteX187" fmla="*/ 4199551 w 5037736"/>
              <a:gd name="connsiteY187" fmla="*/ 3170982 h 4110086"/>
              <a:gd name="connsiteX188" fmla="*/ 4204896 w 5037736"/>
              <a:gd name="connsiteY188" fmla="*/ 3173840 h 4110086"/>
              <a:gd name="connsiteX189" fmla="*/ 4210576 w 5037736"/>
              <a:gd name="connsiteY189" fmla="*/ 3176062 h 4110086"/>
              <a:gd name="connsiteX190" fmla="*/ 4216255 w 5037736"/>
              <a:gd name="connsiteY190" fmla="*/ 3178284 h 4110086"/>
              <a:gd name="connsiteX191" fmla="*/ 4221934 w 5037736"/>
              <a:gd name="connsiteY191" fmla="*/ 3180189 h 4110086"/>
              <a:gd name="connsiteX192" fmla="*/ 4227613 w 5037736"/>
              <a:gd name="connsiteY192" fmla="*/ 3181776 h 4110086"/>
              <a:gd name="connsiteX193" fmla="*/ 4233292 w 5037736"/>
              <a:gd name="connsiteY193" fmla="*/ 3183046 h 4110086"/>
              <a:gd name="connsiteX194" fmla="*/ 4239305 w 5037736"/>
              <a:gd name="connsiteY194" fmla="*/ 3183999 h 4110086"/>
              <a:gd name="connsiteX195" fmla="*/ 4244984 w 5037736"/>
              <a:gd name="connsiteY195" fmla="*/ 3184634 h 4110086"/>
              <a:gd name="connsiteX196" fmla="*/ 4250998 w 5037736"/>
              <a:gd name="connsiteY196" fmla="*/ 3184951 h 4110086"/>
              <a:gd name="connsiteX197" fmla="*/ 4257011 w 5037736"/>
              <a:gd name="connsiteY197" fmla="*/ 3185269 h 4110086"/>
              <a:gd name="connsiteX198" fmla="*/ 4263024 w 5037736"/>
              <a:gd name="connsiteY198" fmla="*/ 3184951 h 4110086"/>
              <a:gd name="connsiteX199" fmla="*/ 4268703 w 5037736"/>
              <a:gd name="connsiteY199" fmla="*/ 3184634 h 4110086"/>
              <a:gd name="connsiteX200" fmla="*/ 4274382 w 5037736"/>
              <a:gd name="connsiteY200" fmla="*/ 3183999 h 4110086"/>
              <a:gd name="connsiteX201" fmla="*/ 4280395 w 5037736"/>
              <a:gd name="connsiteY201" fmla="*/ 3183046 h 4110086"/>
              <a:gd name="connsiteX202" fmla="*/ 4286075 w 5037736"/>
              <a:gd name="connsiteY202" fmla="*/ 3181776 h 4110086"/>
              <a:gd name="connsiteX203" fmla="*/ 4292088 w 5037736"/>
              <a:gd name="connsiteY203" fmla="*/ 3180189 h 4110086"/>
              <a:gd name="connsiteX204" fmla="*/ 4297767 w 5037736"/>
              <a:gd name="connsiteY204" fmla="*/ 3178284 h 4110086"/>
              <a:gd name="connsiteX205" fmla="*/ 4303446 w 5037736"/>
              <a:gd name="connsiteY205" fmla="*/ 3176062 h 4110086"/>
              <a:gd name="connsiteX206" fmla="*/ 4308791 w 5037736"/>
              <a:gd name="connsiteY206" fmla="*/ 3173840 h 4110086"/>
              <a:gd name="connsiteX207" fmla="*/ 4314136 w 5037736"/>
              <a:gd name="connsiteY207" fmla="*/ 3170982 h 4110086"/>
              <a:gd name="connsiteX208" fmla="*/ 4319815 w 5037736"/>
              <a:gd name="connsiteY208" fmla="*/ 3168442 h 4110086"/>
              <a:gd name="connsiteX209" fmla="*/ 4324826 w 5037736"/>
              <a:gd name="connsiteY209" fmla="*/ 3164950 h 4110086"/>
              <a:gd name="connsiteX210" fmla="*/ 4329503 w 5037736"/>
              <a:gd name="connsiteY210" fmla="*/ 3161458 h 4110086"/>
              <a:gd name="connsiteX211" fmla="*/ 4334848 w 5037736"/>
              <a:gd name="connsiteY211" fmla="*/ 3157648 h 4110086"/>
              <a:gd name="connsiteX212" fmla="*/ 4339525 w 5037736"/>
              <a:gd name="connsiteY212" fmla="*/ 3153521 h 4110086"/>
              <a:gd name="connsiteX213" fmla="*/ 4344202 w 5037736"/>
              <a:gd name="connsiteY213" fmla="*/ 3149076 h 4110086"/>
              <a:gd name="connsiteX214" fmla="*/ 4348545 w 5037736"/>
              <a:gd name="connsiteY214" fmla="*/ 3144631 h 4110086"/>
              <a:gd name="connsiteX215" fmla="*/ 4352554 w 5037736"/>
              <a:gd name="connsiteY215" fmla="*/ 3139869 h 4110086"/>
              <a:gd name="connsiteX216" fmla="*/ 4356228 w 5037736"/>
              <a:gd name="connsiteY216" fmla="*/ 3134790 h 4110086"/>
              <a:gd name="connsiteX217" fmla="*/ 4359903 w 5037736"/>
              <a:gd name="connsiteY217" fmla="*/ 3130027 h 4110086"/>
              <a:gd name="connsiteX218" fmla="*/ 4363244 w 5037736"/>
              <a:gd name="connsiteY218" fmla="*/ 3124948 h 4110086"/>
              <a:gd name="connsiteX219" fmla="*/ 4365916 w 5037736"/>
              <a:gd name="connsiteY219" fmla="*/ 3119551 h 4110086"/>
              <a:gd name="connsiteX220" fmla="*/ 4368589 w 5037736"/>
              <a:gd name="connsiteY220" fmla="*/ 3113836 h 4110086"/>
              <a:gd name="connsiteX221" fmla="*/ 4371261 w 5037736"/>
              <a:gd name="connsiteY221" fmla="*/ 3108439 h 4110086"/>
              <a:gd name="connsiteX222" fmla="*/ 4373266 w 5037736"/>
              <a:gd name="connsiteY222" fmla="*/ 3103042 h 4110086"/>
              <a:gd name="connsiteX223" fmla="*/ 4375270 w 5037736"/>
              <a:gd name="connsiteY223" fmla="*/ 3097010 h 4110086"/>
              <a:gd name="connsiteX224" fmla="*/ 4376606 w 5037736"/>
              <a:gd name="connsiteY224" fmla="*/ 3091295 h 4110086"/>
              <a:gd name="connsiteX225" fmla="*/ 4377943 w 5037736"/>
              <a:gd name="connsiteY225" fmla="*/ 3085580 h 4110086"/>
              <a:gd name="connsiteX226" fmla="*/ 4378945 w 5037736"/>
              <a:gd name="connsiteY226" fmla="*/ 3079866 h 4110086"/>
              <a:gd name="connsiteX227" fmla="*/ 4379613 w 5037736"/>
              <a:gd name="connsiteY227" fmla="*/ 3073834 h 4110086"/>
              <a:gd name="connsiteX228" fmla="*/ 4379947 w 5037736"/>
              <a:gd name="connsiteY228" fmla="*/ 3068119 h 4110086"/>
              <a:gd name="connsiteX229" fmla="*/ 4380281 w 5037736"/>
              <a:gd name="connsiteY229" fmla="*/ 3062404 h 4110086"/>
              <a:gd name="connsiteX230" fmla="*/ 4379947 w 5037736"/>
              <a:gd name="connsiteY230" fmla="*/ 3056055 h 4110086"/>
              <a:gd name="connsiteX231" fmla="*/ 4379613 w 5037736"/>
              <a:gd name="connsiteY231" fmla="*/ 3050340 h 4110086"/>
              <a:gd name="connsiteX232" fmla="*/ 4378945 w 5037736"/>
              <a:gd name="connsiteY232" fmla="*/ 3044625 h 4110086"/>
              <a:gd name="connsiteX233" fmla="*/ 4377943 w 5037736"/>
              <a:gd name="connsiteY233" fmla="*/ 3038593 h 4110086"/>
              <a:gd name="connsiteX234" fmla="*/ 4376606 w 5037736"/>
              <a:gd name="connsiteY234" fmla="*/ 3032879 h 4110086"/>
              <a:gd name="connsiteX235" fmla="*/ 4375270 w 5037736"/>
              <a:gd name="connsiteY235" fmla="*/ 3027164 h 4110086"/>
              <a:gd name="connsiteX236" fmla="*/ 4373266 w 5037736"/>
              <a:gd name="connsiteY236" fmla="*/ 3021449 h 4110086"/>
              <a:gd name="connsiteX237" fmla="*/ 4371261 w 5037736"/>
              <a:gd name="connsiteY237" fmla="*/ 3015735 h 4110086"/>
              <a:gd name="connsiteX238" fmla="*/ 4368589 w 5037736"/>
              <a:gd name="connsiteY238" fmla="*/ 3010338 h 4110086"/>
              <a:gd name="connsiteX239" fmla="*/ 4365916 w 5037736"/>
              <a:gd name="connsiteY239" fmla="*/ 3004941 h 4110086"/>
              <a:gd name="connsiteX240" fmla="*/ 4363244 w 5037736"/>
              <a:gd name="connsiteY240" fmla="*/ 2999543 h 4110086"/>
              <a:gd name="connsiteX241" fmla="*/ 4359903 w 5037736"/>
              <a:gd name="connsiteY241" fmla="*/ 2994464 h 4110086"/>
              <a:gd name="connsiteX242" fmla="*/ 4356228 w 5037736"/>
              <a:gd name="connsiteY242" fmla="*/ 2989384 h 4110086"/>
              <a:gd name="connsiteX243" fmla="*/ 4352554 w 5037736"/>
              <a:gd name="connsiteY243" fmla="*/ 2984622 h 4110086"/>
              <a:gd name="connsiteX244" fmla="*/ 4348545 w 5037736"/>
              <a:gd name="connsiteY244" fmla="*/ 2979860 h 4110086"/>
              <a:gd name="connsiteX245" fmla="*/ 4344202 w 5037736"/>
              <a:gd name="connsiteY245" fmla="*/ 2975098 h 4110086"/>
              <a:gd name="connsiteX246" fmla="*/ 4244650 w 5037736"/>
              <a:gd name="connsiteY246" fmla="*/ 2875727 h 4110086"/>
              <a:gd name="connsiteX247" fmla="*/ 3995771 w 5037736"/>
              <a:gd name="connsiteY247" fmla="*/ 2627140 h 4110086"/>
              <a:gd name="connsiteX248" fmla="*/ 3991428 w 5037736"/>
              <a:gd name="connsiteY248" fmla="*/ 2622696 h 4110086"/>
              <a:gd name="connsiteX249" fmla="*/ 3987419 w 5037736"/>
              <a:gd name="connsiteY249" fmla="*/ 2617933 h 4110086"/>
              <a:gd name="connsiteX250" fmla="*/ 3983410 w 5037736"/>
              <a:gd name="connsiteY250" fmla="*/ 2613171 h 4110086"/>
              <a:gd name="connsiteX251" fmla="*/ 3980070 w 5037736"/>
              <a:gd name="connsiteY251" fmla="*/ 2608092 h 4110086"/>
              <a:gd name="connsiteX252" fmla="*/ 3977063 w 5037736"/>
              <a:gd name="connsiteY252" fmla="*/ 2603012 h 4110086"/>
              <a:gd name="connsiteX253" fmla="*/ 3973722 w 5037736"/>
              <a:gd name="connsiteY253" fmla="*/ 2597297 h 4110086"/>
              <a:gd name="connsiteX254" fmla="*/ 3971050 w 5037736"/>
              <a:gd name="connsiteY254" fmla="*/ 2591900 h 4110086"/>
              <a:gd name="connsiteX255" fmla="*/ 3968711 w 5037736"/>
              <a:gd name="connsiteY255" fmla="*/ 2586503 h 4110086"/>
              <a:gd name="connsiteX256" fmla="*/ 3966707 w 5037736"/>
              <a:gd name="connsiteY256" fmla="*/ 2581106 h 4110086"/>
              <a:gd name="connsiteX257" fmla="*/ 3965037 w 5037736"/>
              <a:gd name="connsiteY257" fmla="*/ 2575074 h 4110086"/>
              <a:gd name="connsiteX258" fmla="*/ 3963366 w 5037736"/>
              <a:gd name="connsiteY258" fmla="*/ 2569677 h 4110086"/>
              <a:gd name="connsiteX259" fmla="*/ 3962030 w 5037736"/>
              <a:gd name="connsiteY259" fmla="*/ 2563962 h 4110086"/>
              <a:gd name="connsiteX260" fmla="*/ 3961028 w 5037736"/>
              <a:gd name="connsiteY260" fmla="*/ 2558247 h 4110086"/>
              <a:gd name="connsiteX261" fmla="*/ 3960026 w 5037736"/>
              <a:gd name="connsiteY261" fmla="*/ 2551898 h 4110086"/>
              <a:gd name="connsiteX262" fmla="*/ 3959691 w 5037736"/>
              <a:gd name="connsiteY262" fmla="*/ 2546183 h 4110086"/>
              <a:gd name="connsiteX263" fmla="*/ 3959691 w 5037736"/>
              <a:gd name="connsiteY263" fmla="*/ 2540469 h 4110086"/>
              <a:gd name="connsiteX264" fmla="*/ 3959691 w 5037736"/>
              <a:gd name="connsiteY264" fmla="*/ 2534436 h 4110086"/>
              <a:gd name="connsiteX265" fmla="*/ 3960026 w 5037736"/>
              <a:gd name="connsiteY265" fmla="*/ 2528404 h 4110086"/>
              <a:gd name="connsiteX266" fmla="*/ 3961028 w 5037736"/>
              <a:gd name="connsiteY266" fmla="*/ 2522690 h 4110086"/>
              <a:gd name="connsiteX267" fmla="*/ 3962030 w 5037736"/>
              <a:gd name="connsiteY267" fmla="*/ 2516658 h 4110086"/>
              <a:gd name="connsiteX268" fmla="*/ 3963366 w 5037736"/>
              <a:gd name="connsiteY268" fmla="*/ 2510943 h 4110086"/>
              <a:gd name="connsiteX269" fmla="*/ 3965037 w 5037736"/>
              <a:gd name="connsiteY269" fmla="*/ 2505228 h 4110086"/>
              <a:gd name="connsiteX270" fmla="*/ 3966707 w 5037736"/>
              <a:gd name="connsiteY270" fmla="*/ 2499514 h 4110086"/>
              <a:gd name="connsiteX271" fmla="*/ 3968711 w 5037736"/>
              <a:gd name="connsiteY271" fmla="*/ 2494117 h 4110086"/>
              <a:gd name="connsiteX272" fmla="*/ 3971050 w 5037736"/>
              <a:gd name="connsiteY272" fmla="*/ 2488402 h 4110086"/>
              <a:gd name="connsiteX273" fmla="*/ 3973722 w 5037736"/>
              <a:gd name="connsiteY273" fmla="*/ 2483322 h 4110086"/>
              <a:gd name="connsiteX274" fmla="*/ 3977063 w 5037736"/>
              <a:gd name="connsiteY274" fmla="*/ 2477608 h 4110086"/>
              <a:gd name="connsiteX275" fmla="*/ 3980070 w 5037736"/>
              <a:gd name="connsiteY275" fmla="*/ 2472528 h 4110086"/>
              <a:gd name="connsiteX276" fmla="*/ 3983410 w 5037736"/>
              <a:gd name="connsiteY276" fmla="*/ 2467448 h 4110086"/>
              <a:gd name="connsiteX277" fmla="*/ 3987419 w 5037736"/>
              <a:gd name="connsiteY277" fmla="*/ 2462686 h 4110086"/>
              <a:gd name="connsiteX278" fmla="*/ 3991428 w 5037736"/>
              <a:gd name="connsiteY278" fmla="*/ 2457924 h 4110086"/>
              <a:gd name="connsiteX279" fmla="*/ 3995771 w 5037736"/>
              <a:gd name="connsiteY279" fmla="*/ 2453162 h 4110086"/>
              <a:gd name="connsiteX280" fmla="*/ 4000448 w 5037736"/>
              <a:gd name="connsiteY280" fmla="*/ 2449035 h 4110086"/>
              <a:gd name="connsiteX281" fmla="*/ 4005459 w 5037736"/>
              <a:gd name="connsiteY281" fmla="*/ 2444907 h 4110086"/>
              <a:gd name="connsiteX282" fmla="*/ 4010135 w 5037736"/>
              <a:gd name="connsiteY282" fmla="*/ 2441098 h 4110086"/>
              <a:gd name="connsiteX283" fmla="*/ 4015146 w 5037736"/>
              <a:gd name="connsiteY283" fmla="*/ 2437288 h 4110086"/>
              <a:gd name="connsiteX284" fmla="*/ 4020492 w 5037736"/>
              <a:gd name="connsiteY284" fmla="*/ 2434430 h 4110086"/>
              <a:gd name="connsiteX285" fmla="*/ 4025503 w 5037736"/>
              <a:gd name="connsiteY285" fmla="*/ 2431256 h 4110086"/>
              <a:gd name="connsiteX286" fmla="*/ 4031182 w 5037736"/>
              <a:gd name="connsiteY286" fmla="*/ 2428398 h 4110086"/>
              <a:gd name="connsiteX287" fmla="*/ 4036527 w 5037736"/>
              <a:gd name="connsiteY287" fmla="*/ 2426176 h 4110086"/>
              <a:gd name="connsiteX288" fmla="*/ 4042206 w 5037736"/>
              <a:gd name="connsiteY288" fmla="*/ 2423954 h 4110086"/>
              <a:gd name="connsiteX289" fmla="*/ 4047885 w 5037736"/>
              <a:gd name="connsiteY289" fmla="*/ 2422366 h 4110086"/>
              <a:gd name="connsiteX290" fmla="*/ 4053564 w 5037736"/>
              <a:gd name="connsiteY290" fmla="*/ 2420461 h 4110086"/>
              <a:gd name="connsiteX291" fmla="*/ 4059577 w 5037736"/>
              <a:gd name="connsiteY291" fmla="*/ 2419509 h 4110086"/>
              <a:gd name="connsiteX292" fmla="*/ 4065256 w 5037736"/>
              <a:gd name="connsiteY292" fmla="*/ 2418557 h 4110086"/>
              <a:gd name="connsiteX293" fmla="*/ 4071270 w 5037736"/>
              <a:gd name="connsiteY293" fmla="*/ 2417922 h 4110086"/>
              <a:gd name="connsiteX294" fmla="*/ 4076949 w 5037736"/>
              <a:gd name="connsiteY294" fmla="*/ 2417287 h 4110086"/>
              <a:gd name="connsiteX295" fmla="*/ 4082962 w 5037736"/>
              <a:gd name="connsiteY295" fmla="*/ 2417287 h 4110086"/>
              <a:gd name="connsiteX296" fmla="*/ 4088975 w 5037736"/>
              <a:gd name="connsiteY296" fmla="*/ 2417287 h 4110086"/>
              <a:gd name="connsiteX297" fmla="*/ 4094654 w 5037736"/>
              <a:gd name="connsiteY297" fmla="*/ 2417922 h 4110086"/>
              <a:gd name="connsiteX298" fmla="*/ 4100668 w 5037736"/>
              <a:gd name="connsiteY298" fmla="*/ 2418557 h 4110086"/>
              <a:gd name="connsiteX299" fmla="*/ 4106347 w 5037736"/>
              <a:gd name="connsiteY299" fmla="*/ 2419509 h 4110086"/>
              <a:gd name="connsiteX300" fmla="*/ 4112360 w 5037736"/>
              <a:gd name="connsiteY300" fmla="*/ 2420461 h 4110086"/>
              <a:gd name="connsiteX301" fmla="*/ 4118039 w 5037736"/>
              <a:gd name="connsiteY301" fmla="*/ 2422366 h 4110086"/>
              <a:gd name="connsiteX302" fmla="*/ 4123718 w 5037736"/>
              <a:gd name="connsiteY302" fmla="*/ 2423954 h 4110086"/>
              <a:gd name="connsiteX303" fmla="*/ 4129397 w 5037736"/>
              <a:gd name="connsiteY303" fmla="*/ 2426176 h 4110086"/>
              <a:gd name="connsiteX304" fmla="*/ 4134742 w 5037736"/>
              <a:gd name="connsiteY304" fmla="*/ 2428398 h 4110086"/>
              <a:gd name="connsiteX305" fmla="*/ 4140421 w 5037736"/>
              <a:gd name="connsiteY305" fmla="*/ 2431256 h 4110086"/>
              <a:gd name="connsiteX306" fmla="*/ 4145767 w 5037736"/>
              <a:gd name="connsiteY306" fmla="*/ 2434430 h 4110086"/>
              <a:gd name="connsiteX307" fmla="*/ 4150778 w 5037736"/>
              <a:gd name="connsiteY307" fmla="*/ 2437288 h 4110086"/>
              <a:gd name="connsiteX308" fmla="*/ 4155789 w 5037736"/>
              <a:gd name="connsiteY308" fmla="*/ 2441098 h 4110086"/>
              <a:gd name="connsiteX309" fmla="*/ 4160800 w 5037736"/>
              <a:gd name="connsiteY309" fmla="*/ 2444907 h 4110086"/>
              <a:gd name="connsiteX310" fmla="*/ 4165476 w 5037736"/>
              <a:gd name="connsiteY310" fmla="*/ 2449035 h 4110086"/>
              <a:gd name="connsiteX311" fmla="*/ 4170153 w 5037736"/>
              <a:gd name="connsiteY311" fmla="*/ 2453162 h 4110086"/>
              <a:gd name="connsiteX312" fmla="*/ 4969908 w 5037736"/>
              <a:gd name="connsiteY312" fmla="*/ 3252257 h 4110086"/>
              <a:gd name="connsiteX313" fmla="*/ 5037736 w 5037736"/>
              <a:gd name="connsiteY313" fmla="*/ 3319991 h 411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</a:cxnLst>
            <a:rect l="l" t="t" r="r" b="b"/>
            <a:pathLst>
              <a:path w="5037736" h="4110086">
                <a:moveTo>
                  <a:pt x="5037736" y="0"/>
                </a:moveTo>
                <a:lnTo>
                  <a:pt x="0" y="0"/>
                </a:lnTo>
                <a:lnTo>
                  <a:pt x="2696252" y="2688414"/>
                </a:lnTo>
                <a:cubicBezTo>
                  <a:pt x="2695918" y="2685874"/>
                  <a:pt x="2695918" y="2683652"/>
                  <a:pt x="2695583" y="2681112"/>
                </a:cubicBezTo>
                <a:cubicBezTo>
                  <a:pt x="2695249" y="2678889"/>
                  <a:pt x="2695249" y="2676350"/>
                  <a:pt x="2694915" y="2674127"/>
                </a:cubicBezTo>
                <a:lnTo>
                  <a:pt x="2694915" y="2667143"/>
                </a:lnTo>
                <a:cubicBezTo>
                  <a:pt x="2694915" y="2664920"/>
                  <a:pt x="2695249" y="2662381"/>
                  <a:pt x="2695249" y="2660158"/>
                </a:cubicBezTo>
                <a:cubicBezTo>
                  <a:pt x="2695583" y="2657618"/>
                  <a:pt x="2695583" y="2655396"/>
                  <a:pt x="2695918" y="2652856"/>
                </a:cubicBezTo>
                <a:cubicBezTo>
                  <a:pt x="2696252" y="2650634"/>
                  <a:pt x="2696586" y="2648094"/>
                  <a:pt x="2696920" y="2645872"/>
                </a:cubicBezTo>
                <a:cubicBezTo>
                  <a:pt x="2697588" y="2643649"/>
                  <a:pt x="2697922" y="2641109"/>
                  <a:pt x="2698590" y="2638887"/>
                </a:cubicBezTo>
                <a:cubicBezTo>
                  <a:pt x="2699258" y="2636665"/>
                  <a:pt x="2699592" y="2634125"/>
                  <a:pt x="2700260" y="2631903"/>
                </a:cubicBezTo>
                <a:cubicBezTo>
                  <a:pt x="2700929" y="2629680"/>
                  <a:pt x="2701931" y="2627458"/>
                  <a:pt x="2702599" y="2625235"/>
                </a:cubicBezTo>
                <a:lnTo>
                  <a:pt x="2705605" y="2618568"/>
                </a:lnTo>
                <a:cubicBezTo>
                  <a:pt x="2706608" y="2616346"/>
                  <a:pt x="2707944" y="2614441"/>
                  <a:pt x="2708946" y="2612219"/>
                </a:cubicBezTo>
                <a:cubicBezTo>
                  <a:pt x="2709948" y="2609996"/>
                  <a:pt x="2711285" y="2607774"/>
                  <a:pt x="2712287" y="2605552"/>
                </a:cubicBezTo>
                <a:cubicBezTo>
                  <a:pt x="2713623" y="2603647"/>
                  <a:pt x="2714959" y="2601425"/>
                  <a:pt x="2716296" y="2599520"/>
                </a:cubicBezTo>
                <a:cubicBezTo>
                  <a:pt x="2717966" y="2597615"/>
                  <a:pt x="2719302" y="2595392"/>
                  <a:pt x="2720973" y="2593488"/>
                </a:cubicBezTo>
                <a:cubicBezTo>
                  <a:pt x="2722643" y="2591583"/>
                  <a:pt x="2723979" y="2589678"/>
                  <a:pt x="2725649" y="2587773"/>
                </a:cubicBezTo>
                <a:lnTo>
                  <a:pt x="2730660" y="2582058"/>
                </a:lnTo>
                <a:cubicBezTo>
                  <a:pt x="2732331" y="2580788"/>
                  <a:pt x="2733667" y="2579201"/>
                  <a:pt x="2735337" y="2577931"/>
                </a:cubicBezTo>
                <a:cubicBezTo>
                  <a:pt x="2737008" y="2576661"/>
                  <a:pt x="2738344" y="2575074"/>
                  <a:pt x="2740014" y="2573804"/>
                </a:cubicBezTo>
                <a:lnTo>
                  <a:pt x="2745025" y="2569994"/>
                </a:lnTo>
                <a:lnTo>
                  <a:pt x="2750036" y="2566184"/>
                </a:lnTo>
                <a:cubicBezTo>
                  <a:pt x="2751707" y="2565232"/>
                  <a:pt x="2753711" y="2564279"/>
                  <a:pt x="2755381" y="2563327"/>
                </a:cubicBezTo>
                <a:cubicBezTo>
                  <a:pt x="2757052" y="2562375"/>
                  <a:pt x="2759056" y="2561105"/>
                  <a:pt x="2760726" y="2560152"/>
                </a:cubicBezTo>
                <a:cubicBezTo>
                  <a:pt x="2762397" y="2559200"/>
                  <a:pt x="2764401" y="2558247"/>
                  <a:pt x="2766072" y="2557295"/>
                </a:cubicBezTo>
                <a:cubicBezTo>
                  <a:pt x="2767742" y="2556660"/>
                  <a:pt x="2769746" y="2555708"/>
                  <a:pt x="2771417" y="2555073"/>
                </a:cubicBezTo>
                <a:cubicBezTo>
                  <a:pt x="2773421" y="2554438"/>
                  <a:pt x="2775091" y="2553485"/>
                  <a:pt x="2777096" y="2552850"/>
                </a:cubicBezTo>
                <a:cubicBezTo>
                  <a:pt x="2779100" y="2552215"/>
                  <a:pt x="2780770" y="2551898"/>
                  <a:pt x="2782775" y="2551263"/>
                </a:cubicBezTo>
                <a:cubicBezTo>
                  <a:pt x="2784779" y="2550628"/>
                  <a:pt x="2786784" y="2550310"/>
                  <a:pt x="2788788" y="2549675"/>
                </a:cubicBezTo>
                <a:cubicBezTo>
                  <a:pt x="2790792" y="2549358"/>
                  <a:pt x="2792463" y="2548723"/>
                  <a:pt x="2794467" y="2548406"/>
                </a:cubicBezTo>
                <a:lnTo>
                  <a:pt x="2800146" y="2547453"/>
                </a:lnTo>
                <a:cubicBezTo>
                  <a:pt x="2802151" y="2547136"/>
                  <a:pt x="2804155" y="2547136"/>
                  <a:pt x="2806159" y="2546818"/>
                </a:cubicBezTo>
                <a:cubicBezTo>
                  <a:pt x="2808164" y="2546501"/>
                  <a:pt x="2809834" y="2546501"/>
                  <a:pt x="2811839" y="2546183"/>
                </a:cubicBezTo>
                <a:lnTo>
                  <a:pt x="2817852" y="2546183"/>
                </a:lnTo>
                <a:lnTo>
                  <a:pt x="2823865" y="2546183"/>
                </a:lnTo>
                <a:cubicBezTo>
                  <a:pt x="2825869" y="2546501"/>
                  <a:pt x="2827874" y="2546501"/>
                  <a:pt x="2829878" y="2546818"/>
                </a:cubicBezTo>
                <a:cubicBezTo>
                  <a:pt x="2831883" y="2547136"/>
                  <a:pt x="2833553" y="2547136"/>
                  <a:pt x="2835557" y="2547453"/>
                </a:cubicBezTo>
                <a:lnTo>
                  <a:pt x="2841236" y="2548406"/>
                </a:lnTo>
                <a:cubicBezTo>
                  <a:pt x="2843241" y="2548723"/>
                  <a:pt x="2845245" y="2549358"/>
                  <a:pt x="2847250" y="2549675"/>
                </a:cubicBezTo>
                <a:cubicBezTo>
                  <a:pt x="2849254" y="2550310"/>
                  <a:pt x="2850924" y="2550628"/>
                  <a:pt x="2852929" y="2551263"/>
                </a:cubicBezTo>
                <a:cubicBezTo>
                  <a:pt x="2854933" y="2551898"/>
                  <a:pt x="2856604" y="2552215"/>
                  <a:pt x="2858608" y="2552850"/>
                </a:cubicBezTo>
                <a:cubicBezTo>
                  <a:pt x="2860612" y="2553485"/>
                  <a:pt x="2862283" y="2554438"/>
                  <a:pt x="2864287" y="2555073"/>
                </a:cubicBezTo>
                <a:cubicBezTo>
                  <a:pt x="2866291" y="2555708"/>
                  <a:pt x="2867962" y="2556660"/>
                  <a:pt x="2869966" y="2557295"/>
                </a:cubicBezTo>
                <a:cubicBezTo>
                  <a:pt x="2871637" y="2558247"/>
                  <a:pt x="2873641" y="2559200"/>
                  <a:pt x="2875311" y="2560152"/>
                </a:cubicBezTo>
                <a:cubicBezTo>
                  <a:pt x="2876982" y="2561105"/>
                  <a:pt x="2878652" y="2562375"/>
                  <a:pt x="2880322" y="2563327"/>
                </a:cubicBezTo>
                <a:cubicBezTo>
                  <a:pt x="2881993" y="2564279"/>
                  <a:pt x="2883997" y="2565232"/>
                  <a:pt x="2885667" y="2566184"/>
                </a:cubicBezTo>
                <a:lnTo>
                  <a:pt x="2890678" y="2569994"/>
                </a:lnTo>
                <a:lnTo>
                  <a:pt x="2895689" y="2573804"/>
                </a:lnTo>
                <a:cubicBezTo>
                  <a:pt x="2897360" y="2575074"/>
                  <a:pt x="2898696" y="2576661"/>
                  <a:pt x="2900366" y="2577931"/>
                </a:cubicBezTo>
                <a:cubicBezTo>
                  <a:pt x="2902037" y="2579201"/>
                  <a:pt x="2903373" y="2580788"/>
                  <a:pt x="2905043" y="2582058"/>
                </a:cubicBezTo>
                <a:lnTo>
                  <a:pt x="4398989" y="4073893"/>
                </a:lnTo>
                <a:cubicBezTo>
                  <a:pt x="4400325" y="4075480"/>
                  <a:pt x="4401995" y="4076750"/>
                  <a:pt x="4403332" y="4078338"/>
                </a:cubicBezTo>
                <a:cubicBezTo>
                  <a:pt x="4405002" y="4079608"/>
                  <a:pt x="4406338" y="4081195"/>
                  <a:pt x="4408009" y="4082465"/>
                </a:cubicBezTo>
                <a:lnTo>
                  <a:pt x="4413020" y="4086275"/>
                </a:lnTo>
                <a:cubicBezTo>
                  <a:pt x="4414690" y="4087545"/>
                  <a:pt x="4416360" y="4088497"/>
                  <a:pt x="4418031" y="4089767"/>
                </a:cubicBezTo>
                <a:cubicBezTo>
                  <a:pt x="4419701" y="4091037"/>
                  <a:pt x="4421372" y="4091989"/>
                  <a:pt x="4423042" y="4093259"/>
                </a:cubicBezTo>
                <a:cubicBezTo>
                  <a:pt x="4425046" y="4094212"/>
                  <a:pt x="4426716" y="4094847"/>
                  <a:pt x="4428721" y="4095799"/>
                </a:cubicBezTo>
                <a:lnTo>
                  <a:pt x="4433732" y="4098656"/>
                </a:lnTo>
                <a:cubicBezTo>
                  <a:pt x="4435736" y="4099609"/>
                  <a:pt x="4437741" y="4100244"/>
                  <a:pt x="4439745" y="4101196"/>
                </a:cubicBezTo>
                <a:cubicBezTo>
                  <a:pt x="4441416" y="4101831"/>
                  <a:pt x="4443420" y="4102466"/>
                  <a:pt x="4445090" y="4103101"/>
                </a:cubicBezTo>
                <a:cubicBezTo>
                  <a:pt x="4447094" y="4103736"/>
                  <a:pt x="4448765" y="4104371"/>
                  <a:pt x="4450769" y="4105006"/>
                </a:cubicBezTo>
                <a:cubicBezTo>
                  <a:pt x="4452774" y="4105641"/>
                  <a:pt x="4454444" y="4105958"/>
                  <a:pt x="4456449" y="4106593"/>
                </a:cubicBezTo>
                <a:cubicBezTo>
                  <a:pt x="4458453" y="4106911"/>
                  <a:pt x="4460123" y="4107546"/>
                  <a:pt x="4462127" y="4107863"/>
                </a:cubicBezTo>
                <a:lnTo>
                  <a:pt x="4468140" y="4108816"/>
                </a:lnTo>
                <a:cubicBezTo>
                  <a:pt x="4470145" y="4109133"/>
                  <a:pt x="4472149" y="4109133"/>
                  <a:pt x="4474154" y="4109451"/>
                </a:cubicBezTo>
                <a:cubicBezTo>
                  <a:pt x="4476158" y="4109768"/>
                  <a:pt x="4478162" y="4109768"/>
                  <a:pt x="4480167" y="4110086"/>
                </a:cubicBezTo>
                <a:lnTo>
                  <a:pt x="4485846" y="4110086"/>
                </a:lnTo>
                <a:lnTo>
                  <a:pt x="4491526" y="4110086"/>
                </a:lnTo>
                <a:cubicBezTo>
                  <a:pt x="4493529" y="4109768"/>
                  <a:pt x="4495534" y="4109768"/>
                  <a:pt x="4497538" y="4109451"/>
                </a:cubicBezTo>
                <a:cubicBezTo>
                  <a:pt x="4499543" y="4109133"/>
                  <a:pt x="4501547" y="4109133"/>
                  <a:pt x="4503551" y="4108816"/>
                </a:cubicBezTo>
                <a:lnTo>
                  <a:pt x="4509565" y="4107863"/>
                </a:lnTo>
                <a:cubicBezTo>
                  <a:pt x="4511569" y="4107546"/>
                  <a:pt x="4513239" y="4106911"/>
                  <a:pt x="4515244" y="4106593"/>
                </a:cubicBezTo>
                <a:cubicBezTo>
                  <a:pt x="4516915" y="4105958"/>
                  <a:pt x="4518919" y="4105641"/>
                  <a:pt x="4520589" y="4105006"/>
                </a:cubicBezTo>
                <a:lnTo>
                  <a:pt x="4526602" y="4103101"/>
                </a:lnTo>
                <a:cubicBezTo>
                  <a:pt x="4528272" y="4102466"/>
                  <a:pt x="4530277" y="4101831"/>
                  <a:pt x="4531948" y="4101196"/>
                </a:cubicBezTo>
                <a:cubicBezTo>
                  <a:pt x="4533952" y="4100244"/>
                  <a:pt x="4535956" y="4099609"/>
                  <a:pt x="4537960" y="4098656"/>
                </a:cubicBezTo>
                <a:lnTo>
                  <a:pt x="4542971" y="4095799"/>
                </a:lnTo>
                <a:cubicBezTo>
                  <a:pt x="4544976" y="4094847"/>
                  <a:pt x="4546646" y="4094212"/>
                  <a:pt x="4548650" y="4093259"/>
                </a:cubicBezTo>
                <a:cubicBezTo>
                  <a:pt x="4550321" y="4091989"/>
                  <a:pt x="4551991" y="4091037"/>
                  <a:pt x="4553661" y="4089767"/>
                </a:cubicBezTo>
                <a:cubicBezTo>
                  <a:pt x="4555332" y="4088497"/>
                  <a:pt x="4557002" y="4087545"/>
                  <a:pt x="4558672" y="4086275"/>
                </a:cubicBezTo>
                <a:lnTo>
                  <a:pt x="4563683" y="4082465"/>
                </a:lnTo>
                <a:cubicBezTo>
                  <a:pt x="4565354" y="4081195"/>
                  <a:pt x="4566690" y="4079608"/>
                  <a:pt x="4568360" y="4078338"/>
                </a:cubicBezTo>
                <a:cubicBezTo>
                  <a:pt x="4569697" y="4076750"/>
                  <a:pt x="4571367" y="4075480"/>
                  <a:pt x="4572704" y="4073893"/>
                </a:cubicBezTo>
                <a:lnTo>
                  <a:pt x="4577381" y="4069448"/>
                </a:lnTo>
                <a:lnTo>
                  <a:pt x="4581389" y="4064686"/>
                </a:lnTo>
                <a:cubicBezTo>
                  <a:pt x="4582726" y="4063099"/>
                  <a:pt x="4583727" y="4061194"/>
                  <a:pt x="4585064" y="4059606"/>
                </a:cubicBezTo>
                <a:cubicBezTo>
                  <a:pt x="4586400" y="4058019"/>
                  <a:pt x="4587403" y="4056432"/>
                  <a:pt x="4588738" y="4054844"/>
                </a:cubicBezTo>
                <a:cubicBezTo>
                  <a:pt x="4589741" y="4052939"/>
                  <a:pt x="4591077" y="4051352"/>
                  <a:pt x="4592079" y="4049447"/>
                </a:cubicBezTo>
                <a:cubicBezTo>
                  <a:pt x="4593081" y="4047860"/>
                  <a:pt x="4594084" y="4045955"/>
                  <a:pt x="4595086" y="4044367"/>
                </a:cubicBezTo>
                <a:cubicBezTo>
                  <a:pt x="4595754" y="4042463"/>
                  <a:pt x="4596756" y="4040558"/>
                  <a:pt x="4597424" y="4038653"/>
                </a:cubicBezTo>
                <a:cubicBezTo>
                  <a:pt x="4598092" y="4036748"/>
                  <a:pt x="4599095" y="4035161"/>
                  <a:pt x="4599763" y="4033256"/>
                </a:cubicBezTo>
                <a:cubicBezTo>
                  <a:pt x="4600431" y="4031351"/>
                  <a:pt x="4601433" y="4029763"/>
                  <a:pt x="4602101" y="4027859"/>
                </a:cubicBezTo>
                <a:lnTo>
                  <a:pt x="4604106" y="4022144"/>
                </a:lnTo>
                <a:cubicBezTo>
                  <a:pt x="4604774" y="4020239"/>
                  <a:pt x="4605108" y="4018017"/>
                  <a:pt x="4605776" y="4016112"/>
                </a:cubicBezTo>
                <a:lnTo>
                  <a:pt x="4606778" y="4010397"/>
                </a:lnTo>
                <a:lnTo>
                  <a:pt x="4607781" y="4004683"/>
                </a:lnTo>
                <a:cubicBezTo>
                  <a:pt x="4608115" y="4002778"/>
                  <a:pt x="4608115" y="4000555"/>
                  <a:pt x="4608448" y="3998650"/>
                </a:cubicBezTo>
                <a:cubicBezTo>
                  <a:pt x="4608448" y="3996746"/>
                  <a:pt x="4608782" y="3994841"/>
                  <a:pt x="4608782" y="3992936"/>
                </a:cubicBezTo>
                <a:cubicBezTo>
                  <a:pt x="4608782" y="3991031"/>
                  <a:pt x="4609117" y="3989126"/>
                  <a:pt x="4609117" y="3987221"/>
                </a:cubicBezTo>
                <a:cubicBezTo>
                  <a:pt x="4609117" y="3984999"/>
                  <a:pt x="4608782" y="3983094"/>
                  <a:pt x="4608782" y="3980872"/>
                </a:cubicBezTo>
                <a:cubicBezTo>
                  <a:pt x="4608782" y="3978967"/>
                  <a:pt x="4608448" y="3977062"/>
                  <a:pt x="4608448" y="3975157"/>
                </a:cubicBezTo>
                <a:cubicBezTo>
                  <a:pt x="4608115" y="3973252"/>
                  <a:pt x="4608115" y="3971347"/>
                  <a:pt x="4607781" y="3969442"/>
                </a:cubicBezTo>
                <a:cubicBezTo>
                  <a:pt x="4607446" y="3967537"/>
                  <a:pt x="4607112" y="3965315"/>
                  <a:pt x="4606778" y="3963410"/>
                </a:cubicBezTo>
                <a:lnTo>
                  <a:pt x="4605776" y="3957696"/>
                </a:lnTo>
                <a:cubicBezTo>
                  <a:pt x="4605108" y="3955791"/>
                  <a:pt x="4604774" y="3953886"/>
                  <a:pt x="4604106" y="3951981"/>
                </a:cubicBezTo>
                <a:cubicBezTo>
                  <a:pt x="4603437" y="3950076"/>
                  <a:pt x="4602770" y="3948489"/>
                  <a:pt x="4602101" y="3946584"/>
                </a:cubicBezTo>
                <a:cubicBezTo>
                  <a:pt x="4601433" y="3944679"/>
                  <a:pt x="4600431" y="3942457"/>
                  <a:pt x="4599763" y="3940552"/>
                </a:cubicBezTo>
                <a:cubicBezTo>
                  <a:pt x="4599095" y="3938647"/>
                  <a:pt x="4598092" y="3937059"/>
                  <a:pt x="4597424" y="3935155"/>
                </a:cubicBezTo>
                <a:cubicBezTo>
                  <a:pt x="4596756" y="3933250"/>
                  <a:pt x="4595754" y="3931662"/>
                  <a:pt x="4595086" y="3929757"/>
                </a:cubicBezTo>
                <a:cubicBezTo>
                  <a:pt x="4594084" y="3928170"/>
                  <a:pt x="4593081" y="3926265"/>
                  <a:pt x="4592079" y="3924678"/>
                </a:cubicBezTo>
                <a:cubicBezTo>
                  <a:pt x="4591077" y="3922773"/>
                  <a:pt x="4589741" y="3921185"/>
                  <a:pt x="4588738" y="3919281"/>
                </a:cubicBezTo>
                <a:cubicBezTo>
                  <a:pt x="4587403" y="3917693"/>
                  <a:pt x="4586400" y="3915788"/>
                  <a:pt x="4585064" y="3914201"/>
                </a:cubicBezTo>
                <a:cubicBezTo>
                  <a:pt x="4583727" y="3912614"/>
                  <a:pt x="4582726" y="3910709"/>
                  <a:pt x="4581389" y="3909121"/>
                </a:cubicBezTo>
                <a:cubicBezTo>
                  <a:pt x="4580053" y="3907534"/>
                  <a:pt x="4578716" y="3906264"/>
                  <a:pt x="4577381" y="3904677"/>
                </a:cubicBezTo>
                <a:cubicBezTo>
                  <a:pt x="4575710" y="3903089"/>
                  <a:pt x="4574374" y="3901502"/>
                  <a:pt x="4572704" y="3899914"/>
                </a:cubicBezTo>
                <a:lnTo>
                  <a:pt x="3276525" y="2605234"/>
                </a:lnTo>
                <a:cubicBezTo>
                  <a:pt x="3275189" y="2603647"/>
                  <a:pt x="3273519" y="2602059"/>
                  <a:pt x="3272182" y="2600472"/>
                </a:cubicBezTo>
                <a:cubicBezTo>
                  <a:pt x="3270846" y="2598885"/>
                  <a:pt x="3269510" y="2597615"/>
                  <a:pt x="3268174" y="2596027"/>
                </a:cubicBezTo>
                <a:cubicBezTo>
                  <a:pt x="3266837" y="2594440"/>
                  <a:pt x="3265501" y="2592535"/>
                  <a:pt x="3264165" y="2590948"/>
                </a:cubicBezTo>
                <a:cubicBezTo>
                  <a:pt x="3263163" y="2589360"/>
                  <a:pt x="3261826" y="2587455"/>
                  <a:pt x="3260824" y="2585868"/>
                </a:cubicBezTo>
                <a:cubicBezTo>
                  <a:pt x="3259822" y="2584281"/>
                  <a:pt x="3258820" y="2582376"/>
                  <a:pt x="3257818" y="2580788"/>
                </a:cubicBezTo>
                <a:cubicBezTo>
                  <a:pt x="3256815" y="2579201"/>
                  <a:pt x="3255813" y="2577296"/>
                  <a:pt x="3254811" y="2575709"/>
                </a:cubicBezTo>
                <a:cubicBezTo>
                  <a:pt x="3253809" y="2573804"/>
                  <a:pt x="3253141" y="2571899"/>
                  <a:pt x="3252138" y="2569994"/>
                </a:cubicBezTo>
                <a:cubicBezTo>
                  <a:pt x="3251136" y="2568089"/>
                  <a:pt x="3250468" y="2566502"/>
                  <a:pt x="3249466" y="2564597"/>
                </a:cubicBezTo>
                <a:lnTo>
                  <a:pt x="3247461" y="2558882"/>
                </a:lnTo>
                <a:cubicBezTo>
                  <a:pt x="3246793" y="2556977"/>
                  <a:pt x="3246459" y="2555073"/>
                  <a:pt x="3245791" y="2553168"/>
                </a:cubicBezTo>
                <a:cubicBezTo>
                  <a:pt x="3245123" y="2551263"/>
                  <a:pt x="3244789" y="2549358"/>
                  <a:pt x="3244121" y="2547453"/>
                </a:cubicBezTo>
                <a:cubicBezTo>
                  <a:pt x="3243787" y="2545548"/>
                  <a:pt x="3243119" y="2543643"/>
                  <a:pt x="3242785" y="2541738"/>
                </a:cubicBezTo>
                <a:lnTo>
                  <a:pt x="3241782" y="2536024"/>
                </a:lnTo>
                <a:cubicBezTo>
                  <a:pt x="3241448" y="2534119"/>
                  <a:pt x="3241448" y="2531897"/>
                  <a:pt x="3241114" y="2529992"/>
                </a:cubicBezTo>
                <a:cubicBezTo>
                  <a:pt x="3241114" y="2528087"/>
                  <a:pt x="3240780" y="2526182"/>
                  <a:pt x="3240780" y="2524277"/>
                </a:cubicBezTo>
                <a:lnTo>
                  <a:pt x="3240780" y="2518245"/>
                </a:lnTo>
                <a:lnTo>
                  <a:pt x="3240780" y="2512213"/>
                </a:lnTo>
                <a:cubicBezTo>
                  <a:pt x="3240780" y="2510308"/>
                  <a:pt x="3241114" y="2508403"/>
                  <a:pt x="3241114" y="2506498"/>
                </a:cubicBezTo>
                <a:cubicBezTo>
                  <a:pt x="3241448" y="2504593"/>
                  <a:pt x="3241448" y="2502689"/>
                  <a:pt x="3241782" y="2500784"/>
                </a:cubicBezTo>
                <a:cubicBezTo>
                  <a:pt x="3242116" y="2498879"/>
                  <a:pt x="3242450" y="2496656"/>
                  <a:pt x="3242785" y="2494752"/>
                </a:cubicBezTo>
                <a:cubicBezTo>
                  <a:pt x="3243119" y="2492847"/>
                  <a:pt x="3243787" y="2490942"/>
                  <a:pt x="3244121" y="2489037"/>
                </a:cubicBezTo>
                <a:cubicBezTo>
                  <a:pt x="3244789" y="2487132"/>
                  <a:pt x="3245123" y="2485227"/>
                  <a:pt x="3245791" y="2483322"/>
                </a:cubicBezTo>
                <a:cubicBezTo>
                  <a:pt x="3246459" y="2481417"/>
                  <a:pt x="3246793" y="2479195"/>
                  <a:pt x="3247461" y="2477290"/>
                </a:cubicBezTo>
                <a:cubicBezTo>
                  <a:pt x="3248130" y="2475385"/>
                  <a:pt x="3248798" y="2473798"/>
                  <a:pt x="3249466" y="2471893"/>
                </a:cubicBezTo>
                <a:cubicBezTo>
                  <a:pt x="3250468" y="2469988"/>
                  <a:pt x="3251136" y="2468401"/>
                  <a:pt x="3252138" y="2466496"/>
                </a:cubicBezTo>
                <a:cubicBezTo>
                  <a:pt x="3253141" y="2464591"/>
                  <a:pt x="3253809" y="2463004"/>
                  <a:pt x="3254811" y="2461099"/>
                </a:cubicBezTo>
                <a:cubicBezTo>
                  <a:pt x="3255813" y="2459194"/>
                  <a:pt x="3256815" y="2457606"/>
                  <a:pt x="3257818" y="2455702"/>
                </a:cubicBezTo>
                <a:cubicBezTo>
                  <a:pt x="3258820" y="2453797"/>
                  <a:pt x="3259822" y="2452209"/>
                  <a:pt x="3260824" y="2450304"/>
                </a:cubicBezTo>
                <a:cubicBezTo>
                  <a:pt x="3261826" y="2448717"/>
                  <a:pt x="3263163" y="2447130"/>
                  <a:pt x="3264165" y="2445542"/>
                </a:cubicBezTo>
                <a:cubicBezTo>
                  <a:pt x="3265501" y="2443955"/>
                  <a:pt x="3266837" y="2442050"/>
                  <a:pt x="3268174" y="2440463"/>
                </a:cubicBezTo>
                <a:lnTo>
                  <a:pt x="3272182" y="2435700"/>
                </a:lnTo>
                <a:cubicBezTo>
                  <a:pt x="3273519" y="2434113"/>
                  <a:pt x="3275189" y="2432843"/>
                  <a:pt x="3276525" y="2431256"/>
                </a:cubicBezTo>
                <a:cubicBezTo>
                  <a:pt x="3278196" y="2429668"/>
                  <a:pt x="3279866" y="2428398"/>
                  <a:pt x="3281536" y="2426811"/>
                </a:cubicBezTo>
                <a:lnTo>
                  <a:pt x="3285879" y="2422684"/>
                </a:lnTo>
                <a:lnTo>
                  <a:pt x="3290890" y="2418874"/>
                </a:lnTo>
                <a:cubicBezTo>
                  <a:pt x="3292560" y="2417604"/>
                  <a:pt x="3294565" y="2416652"/>
                  <a:pt x="3296235" y="2415382"/>
                </a:cubicBezTo>
                <a:cubicBezTo>
                  <a:pt x="3297906" y="2414429"/>
                  <a:pt x="3299576" y="2413159"/>
                  <a:pt x="3301246" y="2412207"/>
                </a:cubicBezTo>
                <a:cubicBezTo>
                  <a:pt x="3302917" y="2411255"/>
                  <a:pt x="3304921" y="2410302"/>
                  <a:pt x="3306591" y="2409350"/>
                </a:cubicBezTo>
                <a:cubicBezTo>
                  <a:pt x="3308262" y="2408397"/>
                  <a:pt x="3310266" y="2407445"/>
                  <a:pt x="3311936" y="2406492"/>
                </a:cubicBezTo>
                <a:cubicBezTo>
                  <a:pt x="3313607" y="2405857"/>
                  <a:pt x="3315611" y="2404905"/>
                  <a:pt x="3317281" y="2404270"/>
                </a:cubicBezTo>
                <a:cubicBezTo>
                  <a:pt x="3319286" y="2403635"/>
                  <a:pt x="3321290" y="2402683"/>
                  <a:pt x="3323295" y="2402048"/>
                </a:cubicBezTo>
                <a:cubicBezTo>
                  <a:pt x="3324965" y="2401413"/>
                  <a:pt x="3326969" y="2400778"/>
                  <a:pt x="3328640" y="2400143"/>
                </a:cubicBezTo>
                <a:cubicBezTo>
                  <a:pt x="3330644" y="2399825"/>
                  <a:pt x="3332648" y="2399190"/>
                  <a:pt x="3334653" y="2398873"/>
                </a:cubicBezTo>
                <a:cubicBezTo>
                  <a:pt x="3336657" y="2398238"/>
                  <a:pt x="3338328" y="2397920"/>
                  <a:pt x="3340332" y="2397285"/>
                </a:cubicBezTo>
                <a:lnTo>
                  <a:pt x="3346011" y="2396333"/>
                </a:lnTo>
                <a:cubicBezTo>
                  <a:pt x="3348016" y="2396016"/>
                  <a:pt x="3350020" y="2396016"/>
                  <a:pt x="3352024" y="2395698"/>
                </a:cubicBezTo>
                <a:cubicBezTo>
                  <a:pt x="3354029" y="2395698"/>
                  <a:pt x="3355699" y="2395381"/>
                  <a:pt x="3357703" y="2395381"/>
                </a:cubicBezTo>
                <a:lnTo>
                  <a:pt x="3364051" y="2395381"/>
                </a:lnTo>
                <a:lnTo>
                  <a:pt x="3369730" y="2395381"/>
                </a:lnTo>
                <a:cubicBezTo>
                  <a:pt x="3371734" y="2395381"/>
                  <a:pt x="3373739" y="2395698"/>
                  <a:pt x="3375743" y="2395698"/>
                </a:cubicBezTo>
                <a:cubicBezTo>
                  <a:pt x="3377747" y="2396016"/>
                  <a:pt x="3379418" y="2396016"/>
                  <a:pt x="3381422" y="2396333"/>
                </a:cubicBezTo>
                <a:lnTo>
                  <a:pt x="3387101" y="2397285"/>
                </a:lnTo>
                <a:cubicBezTo>
                  <a:pt x="3389106" y="2397920"/>
                  <a:pt x="3391110" y="2398238"/>
                  <a:pt x="3393114" y="2398873"/>
                </a:cubicBezTo>
                <a:cubicBezTo>
                  <a:pt x="3395119" y="2399190"/>
                  <a:pt x="3396789" y="2399825"/>
                  <a:pt x="3398794" y="2400143"/>
                </a:cubicBezTo>
                <a:lnTo>
                  <a:pt x="3404807" y="2402048"/>
                </a:lnTo>
                <a:cubicBezTo>
                  <a:pt x="3406477" y="2402683"/>
                  <a:pt x="3408482" y="2403635"/>
                  <a:pt x="3410152" y="2404270"/>
                </a:cubicBezTo>
                <a:cubicBezTo>
                  <a:pt x="3412156" y="2404905"/>
                  <a:pt x="3413827" y="2405857"/>
                  <a:pt x="3415831" y="2406492"/>
                </a:cubicBezTo>
                <a:cubicBezTo>
                  <a:pt x="3417501" y="2407445"/>
                  <a:pt x="3419506" y="2408397"/>
                  <a:pt x="3421176" y="2409350"/>
                </a:cubicBezTo>
                <a:lnTo>
                  <a:pt x="3426187" y="2412207"/>
                </a:lnTo>
                <a:cubicBezTo>
                  <a:pt x="3428191" y="2413159"/>
                  <a:pt x="3429862" y="2414429"/>
                  <a:pt x="3431866" y="2415382"/>
                </a:cubicBezTo>
                <a:cubicBezTo>
                  <a:pt x="3433537" y="2416652"/>
                  <a:pt x="3434873" y="2417604"/>
                  <a:pt x="3436543" y="2418874"/>
                </a:cubicBezTo>
                <a:lnTo>
                  <a:pt x="3441554" y="2422684"/>
                </a:lnTo>
                <a:cubicBezTo>
                  <a:pt x="3443224" y="2423954"/>
                  <a:pt x="3444895" y="2425541"/>
                  <a:pt x="3446565" y="2426811"/>
                </a:cubicBezTo>
                <a:cubicBezTo>
                  <a:pt x="3447901" y="2428398"/>
                  <a:pt x="3449572" y="2429668"/>
                  <a:pt x="3450908" y="2431256"/>
                </a:cubicBezTo>
                <a:lnTo>
                  <a:pt x="4169819" y="3149076"/>
                </a:lnTo>
                <a:lnTo>
                  <a:pt x="4174496" y="3153521"/>
                </a:lnTo>
                <a:cubicBezTo>
                  <a:pt x="4176167" y="3154791"/>
                  <a:pt x="4177503" y="3156378"/>
                  <a:pt x="4179173" y="3157648"/>
                </a:cubicBezTo>
                <a:lnTo>
                  <a:pt x="4184184" y="3161458"/>
                </a:lnTo>
                <a:cubicBezTo>
                  <a:pt x="4185855" y="3162728"/>
                  <a:pt x="4187525" y="3163680"/>
                  <a:pt x="4189195" y="3164950"/>
                </a:cubicBezTo>
                <a:cubicBezTo>
                  <a:pt x="4190866" y="3166220"/>
                  <a:pt x="4192870" y="3167172"/>
                  <a:pt x="4194540" y="3168442"/>
                </a:cubicBezTo>
                <a:cubicBezTo>
                  <a:pt x="4196211" y="3169395"/>
                  <a:pt x="4197881" y="3170030"/>
                  <a:pt x="4199551" y="3170982"/>
                </a:cubicBezTo>
                <a:cubicBezTo>
                  <a:pt x="4201222" y="3171935"/>
                  <a:pt x="4203226" y="3172887"/>
                  <a:pt x="4204896" y="3173840"/>
                </a:cubicBezTo>
                <a:cubicBezTo>
                  <a:pt x="4206901" y="3174474"/>
                  <a:pt x="4208571" y="3175427"/>
                  <a:pt x="4210576" y="3176062"/>
                </a:cubicBezTo>
                <a:cubicBezTo>
                  <a:pt x="4212580" y="3176697"/>
                  <a:pt x="4214250" y="3177649"/>
                  <a:pt x="4216255" y="3178284"/>
                </a:cubicBezTo>
                <a:cubicBezTo>
                  <a:pt x="4218259" y="3178919"/>
                  <a:pt x="4219929" y="3179554"/>
                  <a:pt x="4221934" y="3180189"/>
                </a:cubicBezTo>
                <a:cubicBezTo>
                  <a:pt x="4223938" y="3180824"/>
                  <a:pt x="4225609" y="3181142"/>
                  <a:pt x="4227613" y="3181776"/>
                </a:cubicBezTo>
                <a:cubicBezTo>
                  <a:pt x="4229617" y="3182094"/>
                  <a:pt x="4231288" y="3182729"/>
                  <a:pt x="4233292" y="3183046"/>
                </a:cubicBezTo>
                <a:lnTo>
                  <a:pt x="4239305" y="3183999"/>
                </a:lnTo>
                <a:cubicBezTo>
                  <a:pt x="4241310" y="3184316"/>
                  <a:pt x="4242980" y="3184316"/>
                  <a:pt x="4244984" y="3184634"/>
                </a:cubicBezTo>
                <a:cubicBezTo>
                  <a:pt x="4246989" y="3184634"/>
                  <a:pt x="4248993" y="3184951"/>
                  <a:pt x="4250998" y="3184951"/>
                </a:cubicBezTo>
                <a:cubicBezTo>
                  <a:pt x="4253002" y="3184951"/>
                  <a:pt x="4255006" y="3185269"/>
                  <a:pt x="4257011" y="3185269"/>
                </a:cubicBezTo>
                <a:cubicBezTo>
                  <a:pt x="4259015" y="3185269"/>
                  <a:pt x="4261020" y="3184951"/>
                  <a:pt x="4263024" y="3184951"/>
                </a:cubicBezTo>
                <a:cubicBezTo>
                  <a:pt x="4265028" y="3184951"/>
                  <a:pt x="4266699" y="3184634"/>
                  <a:pt x="4268703" y="3184634"/>
                </a:cubicBezTo>
                <a:cubicBezTo>
                  <a:pt x="4270707" y="3184316"/>
                  <a:pt x="4272378" y="3184316"/>
                  <a:pt x="4274382" y="3183999"/>
                </a:cubicBezTo>
                <a:lnTo>
                  <a:pt x="4280395" y="3183046"/>
                </a:lnTo>
                <a:cubicBezTo>
                  <a:pt x="4282400" y="3182729"/>
                  <a:pt x="4284070" y="3182094"/>
                  <a:pt x="4286075" y="3181776"/>
                </a:cubicBezTo>
                <a:cubicBezTo>
                  <a:pt x="4288079" y="3181142"/>
                  <a:pt x="4290083" y="3180824"/>
                  <a:pt x="4292088" y="3180189"/>
                </a:cubicBezTo>
                <a:cubicBezTo>
                  <a:pt x="4294092" y="3179554"/>
                  <a:pt x="4295762" y="3178919"/>
                  <a:pt x="4297767" y="3178284"/>
                </a:cubicBezTo>
                <a:cubicBezTo>
                  <a:pt x="4299771" y="3177649"/>
                  <a:pt x="4301442" y="3176697"/>
                  <a:pt x="4303446" y="3176062"/>
                </a:cubicBezTo>
                <a:cubicBezTo>
                  <a:pt x="4305116" y="3175427"/>
                  <a:pt x="4307121" y="3174474"/>
                  <a:pt x="4308791" y="3173840"/>
                </a:cubicBezTo>
                <a:cubicBezTo>
                  <a:pt x="4310461" y="3172887"/>
                  <a:pt x="4312466" y="3171935"/>
                  <a:pt x="4314136" y="3170982"/>
                </a:cubicBezTo>
                <a:cubicBezTo>
                  <a:pt x="4316140" y="3170030"/>
                  <a:pt x="4317811" y="3169395"/>
                  <a:pt x="4319815" y="3168442"/>
                </a:cubicBezTo>
                <a:cubicBezTo>
                  <a:pt x="4321486" y="3167172"/>
                  <a:pt x="4323156" y="3166220"/>
                  <a:pt x="4324826" y="3164950"/>
                </a:cubicBezTo>
                <a:cubicBezTo>
                  <a:pt x="4326497" y="3163680"/>
                  <a:pt x="4327833" y="3162728"/>
                  <a:pt x="4329503" y="3161458"/>
                </a:cubicBezTo>
                <a:cubicBezTo>
                  <a:pt x="4331173" y="3160188"/>
                  <a:pt x="4333178" y="3158918"/>
                  <a:pt x="4334848" y="3157648"/>
                </a:cubicBezTo>
                <a:cubicBezTo>
                  <a:pt x="4336519" y="3156378"/>
                  <a:pt x="4337855" y="3154791"/>
                  <a:pt x="4339525" y="3153521"/>
                </a:cubicBezTo>
                <a:lnTo>
                  <a:pt x="4344202" y="3149076"/>
                </a:lnTo>
                <a:cubicBezTo>
                  <a:pt x="4345538" y="3147489"/>
                  <a:pt x="4347209" y="3146219"/>
                  <a:pt x="4348545" y="3144631"/>
                </a:cubicBezTo>
                <a:lnTo>
                  <a:pt x="4352554" y="3139869"/>
                </a:lnTo>
                <a:cubicBezTo>
                  <a:pt x="4353890" y="3138282"/>
                  <a:pt x="4354892" y="3136377"/>
                  <a:pt x="4356228" y="3134790"/>
                </a:cubicBezTo>
                <a:cubicBezTo>
                  <a:pt x="4357565" y="3133202"/>
                  <a:pt x="4358567" y="3131615"/>
                  <a:pt x="4359903" y="3130027"/>
                </a:cubicBezTo>
                <a:cubicBezTo>
                  <a:pt x="4360905" y="3128440"/>
                  <a:pt x="4362242" y="3126535"/>
                  <a:pt x="4363244" y="3124948"/>
                </a:cubicBezTo>
                <a:cubicBezTo>
                  <a:pt x="4364246" y="3123043"/>
                  <a:pt x="4364914" y="3121455"/>
                  <a:pt x="4365916" y="3119551"/>
                </a:cubicBezTo>
                <a:cubicBezTo>
                  <a:pt x="4366919" y="3117646"/>
                  <a:pt x="4367587" y="3115741"/>
                  <a:pt x="4368589" y="3113836"/>
                </a:cubicBezTo>
                <a:cubicBezTo>
                  <a:pt x="4369591" y="3111931"/>
                  <a:pt x="4370259" y="3110344"/>
                  <a:pt x="4371261" y="3108439"/>
                </a:cubicBezTo>
                <a:cubicBezTo>
                  <a:pt x="4371930" y="3106534"/>
                  <a:pt x="4372598" y="3104947"/>
                  <a:pt x="4373266" y="3103042"/>
                </a:cubicBezTo>
                <a:cubicBezTo>
                  <a:pt x="4373934" y="3101137"/>
                  <a:pt x="4374602" y="3098914"/>
                  <a:pt x="4375270" y="3097010"/>
                </a:cubicBezTo>
                <a:cubicBezTo>
                  <a:pt x="4375604" y="3095105"/>
                  <a:pt x="4376272" y="3093200"/>
                  <a:pt x="4376606" y="3091295"/>
                </a:cubicBezTo>
                <a:cubicBezTo>
                  <a:pt x="4376941" y="3089390"/>
                  <a:pt x="4377609" y="3087485"/>
                  <a:pt x="4377943" y="3085580"/>
                </a:cubicBezTo>
                <a:lnTo>
                  <a:pt x="4378945" y="3079866"/>
                </a:lnTo>
                <a:cubicBezTo>
                  <a:pt x="4379279" y="3077961"/>
                  <a:pt x="4379279" y="3075738"/>
                  <a:pt x="4379613" y="3073834"/>
                </a:cubicBezTo>
                <a:cubicBezTo>
                  <a:pt x="4379613" y="3071929"/>
                  <a:pt x="4379947" y="3070024"/>
                  <a:pt x="4379947" y="3068119"/>
                </a:cubicBezTo>
                <a:cubicBezTo>
                  <a:pt x="4379947" y="3066214"/>
                  <a:pt x="4380281" y="3064309"/>
                  <a:pt x="4380281" y="3062404"/>
                </a:cubicBezTo>
                <a:cubicBezTo>
                  <a:pt x="4380281" y="3060182"/>
                  <a:pt x="4379947" y="3058277"/>
                  <a:pt x="4379947" y="3056055"/>
                </a:cubicBezTo>
                <a:cubicBezTo>
                  <a:pt x="4379947" y="3054150"/>
                  <a:pt x="4379613" y="3052245"/>
                  <a:pt x="4379613" y="3050340"/>
                </a:cubicBezTo>
                <a:cubicBezTo>
                  <a:pt x="4379279" y="3048435"/>
                  <a:pt x="4379279" y="3046530"/>
                  <a:pt x="4378945" y="3044625"/>
                </a:cubicBezTo>
                <a:cubicBezTo>
                  <a:pt x="4378611" y="3042721"/>
                  <a:pt x="4378277" y="3040498"/>
                  <a:pt x="4377943" y="3038593"/>
                </a:cubicBezTo>
                <a:cubicBezTo>
                  <a:pt x="4377609" y="3036688"/>
                  <a:pt x="4376941" y="3034784"/>
                  <a:pt x="4376606" y="3032879"/>
                </a:cubicBezTo>
                <a:cubicBezTo>
                  <a:pt x="4376272" y="3030974"/>
                  <a:pt x="4375604" y="3029069"/>
                  <a:pt x="4375270" y="3027164"/>
                </a:cubicBezTo>
                <a:lnTo>
                  <a:pt x="4373266" y="3021449"/>
                </a:lnTo>
                <a:lnTo>
                  <a:pt x="4371261" y="3015735"/>
                </a:lnTo>
                <a:cubicBezTo>
                  <a:pt x="4370259" y="3013830"/>
                  <a:pt x="4369591" y="3012243"/>
                  <a:pt x="4368589" y="3010338"/>
                </a:cubicBezTo>
                <a:cubicBezTo>
                  <a:pt x="4367587" y="3008433"/>
                  <a:pt x="4366919" y="3006845"/>
                  <a:pt x="4365916" y="3004941"/>
                </a:cubicBezTo>
                <a:cubicBezTo>
                  <a:pt x="4364914" y="3003036"/>
                  <a:pt x="4364246" y="3001448"/>
                  <a:pt x="4363244" y="2999543"/>
                </a:cubicBezTo>
                <a:cubicBezTo>
                  <a:pt x="4362242" y="2997956"/>
                  <a:pt x="4360905" y="2996051"/>
                  <a:pt x="4359903" y="2994464"/>
                </a:cubicBezTo>
                <a:cubicBezTo>
                  <a:pt x="4358567" y="2992876"/>
                  <a:pt x="4357565" y="2990971"/>
                  <a:pt x="4356228" y="2989384"/>
                </a:cubicBezTo>
                <a:cubicBezTo>
                  <a:pt x="4354892" y="2987797"/>
                  <a:pt x="4353890" y="2986209"/>
                  <a:pt x="4352554" y="2984622"/>
                </a:cubicBezTo>
                <a:lnTo>
                  <a:pt x="4348545" y="2979860"/>
                </a:lnTo>
                <a:cubicBezTo>
                  <a:pt x="4347209" y="2978272"/>
                  <a:pt x="4345538" y="2976685"/>
                  <a:pt x="4344202" y="2975098"/>
                </a:cubicBezTo>
                <a:lnTo>
                  <a:pt x="4244650" y="2875727"/>
                </a:lnTo>
                <a:lnTo>
                  <a:pt x="3995771" y="2627140"/>
                </a:lnTo>
                <a:cubicBezTo>
                  <a:pt x="3994434" y="2625553"/>
                  <a:pt x="3992764" y="2624283"/>
                  <a:pt x="3991428" y="2622696"/>
                </a:cubicBezTo>
                <a:lnTo>
                  <a:pt x="3987419" y="2617933"/>
                </a:lnTo>
                <a:lnTo>
                  <a:pt x="3983410" y="2613171"/>
                </a:lnTo>
                <a:cubicBezTo>
                  <a:pt x="3982408" y="2611584"/>
                  <a:pt x="3981072" y="2609679"/>
                  <a:pt x="3980070" y="2608092"/>
                </a:cubicBezTo>
                <a:cubicBezTo>
                  <a:pt x="3979067" y="2606504"/>
                  <a:pt x="3978065" y="2604599"/>
                  <a:pt x="3977063" y="2603012"/>
                </a:cubicBezTo>
                <a:cubicBezTo>
                  <a:pt x="3976061" y="2601107"/>
                  <a:pt x="3974724" y="2599202"/>
                  <a:pt x="3973722" y="2597297"/>
                </a:cubicBezTo>
                <a:cubicBezTo>
                  <a:pt x="3972720" y="2595392"/>
                  <a:pt x="3972052" y="2593805"/>
                  <a:pt x="3971050" y="2591900"/>
                </a:cubicBezTo>
                <a:cubicBezTo>
                  <a:pt x="3970382" y="2589995"/>
                  <a:pt x="3969379" y="2588408"/>
                  <a:pt x="3968711" y="2586503"/>
                </a:cubicBezTo>
                <a:cubicBezTo>
                  <a:pt x="3968043" y="2584598"/>
                  <a:pt x="3967375" y="2583011"/>
                  <a:pt x="3966707" y="2581106"/>
                </a:cubicBezTo>
                <a:cubicBezTo>
                  <a:pt x="3966039" y="2579201"/>
                  <a:pt x="3965705" y="2576979"/>
                  <a:pt x="3965037" y="2575074"/>
                </a:cubicBezTo>
                <a:cubicBezTo>
                  <a:pt x="3964368" y="2573169"/>
                  <a:pt x="3964034" y="2571581"/>
                  <a:pt x="3963366" y="2569677"/>
                </a:cubicBezTo>
                <a:cubicBezTo>
                  <a:pt x="3963032" y="2567772"/>
                  <a:pt x="3962364" y="2565867"/>
                  <a:pt x="3962030" y="2563962"/>
                </a:cubicBezTo>
                <a:lnTo>
                  <a:pt x="3961028" y="2558247"/>
                </a:lnTo>
                <a:cubicBezTo>
                  <a:pt x="3960694" y="2556025"/>
                  <a:pt x="3960360" y="2554120"/>
                  <a:pt x="3960026" y="2551898"/>
                </a:cubicBezTo>
                <a:cubicBezTo>
                  <a:pt x="3960026" y="2549993"/>
                  <a:pt x="3959691" y="2548088"/>
                  <a:pt x="3959691" y="2546183"/>
                </a:cubicBezTo>
                <a:lnTo>
                  <a:pt x="3959691" y="2540469"/>
                </a:lnTo>
                <a:lnTo>
                  <a:pt x="3959691" y="2534436"/>
                </a:lnTo>
                <a:cubicBezTo>
                  <a:pt x="3959691" y="2532532"/>
                  <a:pt x="3960026" y="2530309"/>
                  <a:pt x="3960026" y="2528404"/>
                </a:cubicBezTo>
                <a:lnTo>
                  <a:pt x="3961028" y="2522690"/>
                </a:lnTo>
                <a:cubicBezTo>
                  <a:pt x="3961362" y="2520785"/>
                  <a:pt x="3961696" y="2518562"/>
                  <a:pt x="3962030" y="2516658"/>
                </a:cubicBezTo>
                <a:cubicBezTo>
                  <a:pt x="3962364" y="2514753"/>
                  <a:pt x="3963032" y="2512848"/>
                  <a:pt x="3963366" y="2510943"/>
                </a:cubicBezTo>
                <a:cubicBezTo>
                  <a:pt x="3964034" y="2509038"/>
                  <a:pt x="3964368" y="2507133"/>
                  <a:pt x="3965037" y="2505228"/>
                </a:cubicBezTo>
                <a:cubicBezTo>
                  <a:pt x="3965705" y="2503323"/>
                  <a:pt x="3966039" y="2501419"/>
                  <a:pt x="3966707" y="2499514"/>
                </a:cubicBezTo>
                <a:cubicBezTo>
                  <a:pt x="3967375" y="2497609"/>
                  <a:pt x="3968043" y="2496021"/>
                  <a:pt x="3968711" y="2494117"/>
                </a:cubicBezTo>
                <a:cubicBezTo>
                  <a:pt x="3969379" y="2492212"/>
                  <a:pt x="3970382" y="2490307"/>
                  <a:pt x="3971050" y="2488402"/>
                </a:cubicBezTo>
                <a:cubicBezTo>
                  <a:pt x="3972052" y="2486815"/>
                  <a:pt x="3972720" y="2484910"/>
                  <a:pt x="3973722" y="2483322"/>
                </a:cubicBezTo>
                <a:cubicBezTo>
                  <a:pt x="3974724" y="2481417"/>
                  <a:pt x="3976061" y="2479513"/>
                  <a:pt x="3977063" y="2477608"/>
                </a:cubicBezTo>
                <a:cubicBezTo>
                  <a:pt x="3978065" y="2476020"/>
                  <a:pt x="3979067" y="2474115"/>
                  <a:pt x="3980070" y="2472528"/>
                </a:cubicBezTo>
                <a:cubicBezTo>
                  <a:pt x="3981072" y="2470941"/>
                  <a:pt x="3982408" y="2469036"/>
                  <a:pt x="3983410" y="2467448"/>
                </a:cubicBezTo>
                <a:lnTo>
                  <a:pt x="3987419" y="2462686"/>
                </a:lnTo>
                <a:lnTo>
                  <a:pt x="3991428" y="2457924"/>
                </a:lnTo>
                <a:cubicBezTo>
                  <a:pt x="3992764" y="2456337"/>
                  <a:pt x="3994434" y="2454749"/>
                  <a:pt x="3995771" y="2453162"/>
                </a:cubicBezTo>
                <a:cubicBezTo>
                  <a:pt x="3997441" y="2451892"/>
                  <a:pt x="3998777" y="2450304"/>
                  <a:pt x="4000448" y="2449035"/>
                </a:cubicBezTo>
                <a:cubicBezTo>
                  <a:pt x="4002118" y="2447765"/>
                  <a:pt x="4003788" y="2446177"/>
                  <a:pt x="4005459" y="2444907"/>
                </a:cubicBezTo>
                <a:cubicBezTo>
                  <a:pt x="4007129" y="2443637"/>
                  <a:pt x="4008465" y="2442367"/>
                  <a:pt x="4010135" y="2441098"/>
                </a:cubicBezTo>
                <a:lnTo>
                  <a:pt x="4015146" y="2437288"/>
                </a:lnTo>
                <a:cubicBezTo>
                  <a:pt x="4016817" y="2436335"/>
                  <a:pt x="4018821" y="2435383"/>
                  <a:pt x="4020492" y="2434430"/>
                </a:cubicBezTo>
                <a:cubicBezTo>
                  <a:pt x="4022162" y="2433478"/>
                  <a:pt x="4023832" y="2432208"/>
                  <a:pt x="4025503" y="2431256"/>
                </a:cubicBezTo>
                <a:cubicBezTo>
                  <a:pt x="4027507" y="2430303"/>
                  <a:pt x="4029177" y="2429351"/>
                  <a:pt x="4031182" y="2428398"/>
                </a:cubicBezTo>
                <a:cubicBezTo>
                  <a:pt x="4032852" y="2427763"/>
                  <a:pt x="4034856" y="2426811"/>
                  <a:pt x="4036527" y="2426176"/>
                </a:cubicBezTo>
                <a:cubicBezTo>
                  <a:pt x="4038531" y="2425541"/>
                  <a:pt x="4040201" y="2424589"/>
                  <a:pt x="4042206" y="2423954"/>
                </a:cubicBezTo>
                <a:cubicBezTo>
                  <a:pt x="4044210" y="2423319"/>
                  <a:pt x="4045881" y="2423001"/>
                  <a:pt x="4047885" y="2422366"/>
                </a:cubicBezTo>
                <a:cubicBezTo>
                  <a:pt x="4049889" y="2421731"/>
                  <a:pt x="4051560" y="2421096"/>
                  <a:pt x="4053564" y="2420461"/>
                </a:cubicBezTo>
                <a:lnTo>
                  <a:pt x="4059577" y="2419509"/>
                </a:lnTo>
                <a:lnTo>
                  <a:pt x="4065256" y="2418557"/>
                </a:lnTo>
                <a:cubicBezTo>
                  <a:pt x="4067261" y="2418239"/>
                  <a:pt x="4069265" y="2418239"/>
                  <a:pt x="4071270" y="2417922"/>
                </a:cubicBezTo>
                <a:cubicBezTo>
                  <a:pt x="4073274" y="2417604"/>
                  <a:pt x="4074944" y="2417604"/>
                  <a:pt x="4076949" y="2417287"/>
                </a:cubicBezTo>
                <a:lnTo>
                  <a:pt x="4082962" y="2417287"/>
                </a:lnTo>
                <a:lnTo>
                  <a:pt x="4088975" y="2417287"/>
                </a:lnTo>
                <a:cubicBezTo>
                  <a:pt x="4090980" y="2417604"/>
                  <a:pt x="4092650" y="2417604"/>
                  <a:pt x="4094654" y="2417922"/>
                </a:cubicBezTo>
                <a:cubicBezTo>
                  <a:pt x="4096659" y="2418239"/>
                  <a:pt x="4098663" y="2418239"/>
                  <a:pt x="4100668" y="2418557"/>
                </a:cubicBezTo>
                <a:lnTo>
                  <a:pt x="4106347" y="2419509"/>
                </a:lnTo>
                <a:lnTo>
                  <a:pt x="4112360" y="2420461"/>
                </a:lnTo>
                <a:cubicBezTo>
                  <a:pt x="4114364" y="2421096"/>
                  <a:pt x="4116035" y="2421731"/>
                  <a:pt x="4118039" y="2422366"/>
                </a:cubicBezTo>
                <a:cubicBezTo>
                  <a:pt x="4120043" y="2423001"/>
                  <a:pt x="4121714" y="2423319"/>
                  <a:pt x="4123718" y="2423954"/>
                </a:cubicBezTo>
                <a:cubicBezTo>
                  <a:pt x="4125723" y="2424589"/>
                  <a:pt x="4127393" y="2425541"/>
                  <a:pt x="4129397" y="2426176"/>
                </a:cubicBezTo>
                <a:cubicBezTo>
                  <a:pt x="4131068" y="2426811"/>
                  <a:pt x="4133072" y="2427763"/>
                  <a:pt x="4134742" y="2428398"/>
                </a:cubicBezTo>
                <a:cubicBezTo>
                  <a:pt x="4136747" y="2429351"/>
                  <a:pt x="4138417" y="2430303"/>
                  <a:pt x="4140421" y="2431256"/>
                </a:cubicBezTo>
                <a:cubicBezTo>
                  <a:pt x="4142092" y="2432208"/>
                  <a:pt x="4144096" y="2433478"/>
                  <a:pt x="4145767" y="2434430"/>
                </a:cubicBezTo>
                <a:lnTo>
                  <a:pt x="4150778" y="2437288"/>
                </a:lnTo>
                <a:lnTo>
                  <a:pt x="4155789" y="2441098"/>
                </a:lnTo>
                <a:lnTo>
                  <a:pt x="4160800" y="2444907"/>
                </a:lnTo>
                <a:cubicBezTo>
                  <a:pt x="4162470" y="2446177"/>
                  <a:pt x="4163806" y="2447765"/>
                  <a:pt x="4165476" y="2449035"/>
                </a:cubicBezTo>
                <a:cubicBezTo>
                  <a:pt x="4167147" y="2450304"/>
                  <a:pt x="4168483" y="2451892"/>
                  <a:pt x="4170153" y="2453162"/>
                </a:cubicBezTo>
                <a:lnTo>
                  <a:pt x="4969908" y="3252257"/>
                </a:lnTo>
                <a:lnTo>
                  <a:pt x="5037736" y="3319991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 7">
            <a:extLst>
              <a:ext uri="{FF2B5EF4-FFF2-40B4-BE49-F238E27FC236}">
                <a16:creationId xmlns="" xmlns:a16="http://schemas.microsoft.com/office/drawing/2014/main" id="{FE884A75-A388-4694-AA3C-63A8B13669A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82995" y="0"/>
            <a:ext cx="3140546" cy="2959100"/>
          </a:xfrm>
          <a:custGeom>
            <a:avLst/>
            <a:gdLst>
              <a:gd name="T0" fmla="*/ 9290 w 9400"/>
              <a:gd name="T1" fmla="*/ 9207 h 9322"/>
              <a:gd name="T2" fmla="*/ 9276 w 9400"/>
              <a:gd name="T3" fmla="*/ 9221 h 9322"/>
              <a:gd name="T4" fmla="*/ 9246 w 9400"/>
              <a:gd name="T5" fmla="*/ 9247 h 9322"/>
              <a:gd name="T6" fmla="*/ 9215 w 9400"/>
              <a:gd name="T7" fmla="*/ 9269 h 9322"/>
              <a:gd name="T8" fmla="*/ 9183 w 9400"/>
              <a:gd name="T9" fmla="*/ 9287 h 9322"/>
              <a:gd name="T10" fmla="*/ 9149 w 9400"/>
              <a:gd name="T11" fmla="*/ 9301 h 9322"/>
              <a:gd name="T12" fmla="*/ 9114 w 9400"/>
              <a:gd name="T13" fmla="*/ 9312 h 9322"/>
              <a:gd name="T14" fmla="*/ 9079 w 9400"/>
              <a:gd name="T15" fmla="*/ 9319 h 9322"/>
              <a:gd name="T16" fmla="*/ 9043 w 9400"/>
              <a:gd name="T17" fmla="*/ 9322 h 9322"/>
              <a:gd name="T18" fmla="*/ 9007 w 9400"/>
              <a:gd name="T19" fmla="*/ 9322 h 9322"/>
              <a:gd name="T20" fmla="*/ 8971 w 9400"/>
              <a:gd name="T21" fmla="*/ 9319 h 9322"/>
              <a:gd name="T22" fmla="*/ 8937 w 9400"/>
              <a:gd name="T23" fmla="*/ 9312 h 9322"/>
              <a:gd name="T24" fmla="*/ 8902 w 9400"/>
              <a:gd name="T25" fmla="*/ 9301 h 9322"/>
              <a:gd name="T26" fmla="*/ 8868 w 9400"/>
              <a:gd name="T27" fmla="*/ 9287 h 9322"/>
              <a:gd name="T28" fmla="*/ 8835 w 9400"/>
              <a:gd name="T29" fmla="*/ 9269 h 9322"/>
              <a:gd name="T30" fmla="*/ 8804 w 9400"/>
              <a:gd name="T31" fmla="*/ 9247 h 9322"/>
              <a:gd name="T32" fmla="*/ 8775 w 9400"/>
              <a:gd name="T33" fmla="*/ 9221 h 9322"/>
              <a:gd name="T34" fmla="*/ 0 w 9400"/>
              <a:gd name="T35" fmla="*/ 0 h 9322"/>
              <a:gd name="T36" fmla="*/ 9290 w 9400"/>
              <a:gd name="T37" fmla="*/ 8651 h 9322"/>
              <a:gd name="T38" fmla="*/ 9303 w 9400"/>
              <a:gd name="T39" fmla="*/ 8666 h 9322"/>
              <a:gd name="T40" fmla="*/ 9327 w 9400"/>
              <a:gd name="T41" fmla="*/ 8696 h 9322"/>
              <a:gd name="T42" fmla="*/ 9348 w 9400"/>
              <a:gd name="T43" fmla="*/ 8730 h 9322"/>
              <a:gd name="T44" fmla="*/ 9365 w 9400"/>
              <a:gd name="T45" fmla="*/ 8764 h 9322"/>
              <a:gd name="T46" fmla="*/ 9378 w 9400"/>
              <a:gd name="T47" fmla="*/ 8800 h 9322"/>
              <a:gd name="T48" fmla="*/ 9389 w 9400"/>
              <a:gd name="T49" fmla="*/ 8835 h 9322"/>
              <a:gd name="T50" fmla="*/ 9396 w 9400"/>
              <a:gd name="T51" fmla="*/ 8873 h 9322"/>
              <a:gd name="T52" fmla="*/ 9399 w 9400"/>
              <a:gd name="T53" fmla="*/ 8911 h 9322"/>
              <a:gd name="T54" fmla="*/ 9399 w 9400"/>
              <a:gd name="T55" fmla="*/ 8949 h 9322"/>
              <a:gd name="T56" fmla="*/ 9396 w 9400"/>
              <a:gd name="T57" fmla="*/ 8986 h 9322"/>
              <a:gd name="T58" fmla="*/ 9389 w 9400"/>
              <a:gd name="T59" fmla="*/ 9023 h 9322"/>
              <a:gd name="T60" fmla="*/ 9378 w 9400"/>
              <a:gd name="T61" fmla="*/ 9060 h 9322"/>
              <a:gd name="T62" fmla="*/ 9365 w 9400"/>
              <a:gd name="T63" fmla="*/ 9095 h 9322"/>
              <a:gd name="T64" fmla="*/ 9348 w 9400"/>
              <a:gd name="T65" fmla="*/ 9130 h 9322"/>
              <a:gd name="T66" fmla="*/ 9327 w 9400"/>
              <a:gd name="T67" fmla="*/ 9162 h 9322"/>
              <a:gd name="T68" fmla="*/ 9303 w 9400"/>
              <a:gd name="T69" fmla="*/ 9193 h 9322"/>
              <a:gd name="T70" fmla="*/ 9290 w 9400"/>
              <a:gd name="T71" fmla="*/ 9207 h 9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00" h="9322">
                <a:moveTo>
                  <a:pt x="9290" y="9207"/>
                </a:moveTo>
                <a:lnTo>
                  <a:pt x="9290" y="9207"/>
                </a:lnTo>
                <a:lnTo>
                  <a:pt x="9290" y="9207"/>
                </a:lnTo>
                <a:lnTo>
                  <a:pt x="9276" y="9221"/>
                </a:lnTo>
                <a:lnTo>
                  <a:pt x="9261" y="9235"/>
                </a:lnTo>
                <a:lnTo>
                  <a:pt x="9246" y="9247"/>
                </a:lnTo>
                <a:lnTo>
                  <a:pt x="9231" y="9258"/>
                </a:lnTo>
                <a:lnTo>
                  <a:pt x="9215" y="9269"/>
                </a:lnTo>
                <a:lnTo>
                  <a:pt x="9199" y="9278"/>
                </a:lnTo>
                <a:lnTo>
                  <a:pt x="9183" y="9287"/>
                </a:lnTo>
                <a:lnTo>
                  <a:pt x="9166" y="9294"/>
                </a:lnTo>
                <a:lnTo>
                  <a:pt x="9149" y="9301"/>
                </a:lnTo>
                <a:lnTo>
                  <a:pt x="9131" y="9306"/>
                </a:lnTo>
                <a:lnTo>
                  <a:pt x="9114" y="9312"/>
                </a:lnTo>
                <a:lnTo>
                  <a:pt x="9096" y="9316"/>
                </a:lnTo>
                <a:lnTo>
                  <a:pt x="9079" y="9319"/>
                </a:lnTo>
                <a:lnTo>
                  <a:pt x="9061" y="9321"/>
                </a:lnTo>
                <a:lnTo>
                  <a:pt x="9043" y="9322"/>
                </a:lnTo>
                <a:lnTo>
                  <a:pt x="9025" y="9322"/>
                </a:lnTo>
                <a:lnTo>
                  <a:pt x="9007" y="9322"/>
                </a:lnTo>
                <a:lnTo>
                  <a:pt x="8989" y="9321"/>
                </a:lnTo>
                <a:lnTo>
                  <a:pt x="8971" y="9319"/>
                </a:lnTo>
                <a:lnTo>
                  <a:pt x="8954" y="9316"/>
                </a:lnTo>
                <a:lnTo>
                  <a:pt x="8937" y="9312"/>
                </a:lnTo>
                <a:lnTo>
                  <a:pt x="8919" y="9306"/>
                </a:lnTo>
                <a:lnTo>
                  <a:pt x="8902" y="9301"/>
                </a:lnTo>
                <a:lnTo>
                  <a:pt x="8884" y="9294"/>
                </a:lnTo>
                <a:lnTo>
                  <a:pt x="8868" y="9287"/>
                </a:lnTo>
                <a:lnTo>
                  <a:pt x="8851" y="9278"/>
                </a:lnTo>
                <a:lnTo>
                  <a:pt x="8835" y="9269"/>
                </a:lnTo>
                <a:lnTo>
                  <a:pt x="8820" y="9258"/>
                </a:lnTo>
                <a:lnTo>
                  <a:pt x="8804" y="9247"/>
                </a:lnTo>
                <a:lnTo>
                  <a:pt x="8789" y="9235"/>
                </a:lnTo>
                <a:lnTo>
                  <a:pt x="8775" y="9221"/>
                </a:lnTo>
                <a:lnTo>
                  <a:pt x="8760" y="9207"/>
                </a:lnTo>
                <a:lnTo>
                  <a:pt x="0" y="0"/>
                </a:lnTo>
                <a:lnTo>
                  <a:pt x="1059" y="0"/>
                </a:lnTo>
                <a:lnTo>
                  <a:pt x="9290" y="8651"/>
                </a:lnTo>
                <a:lnTo>
                  <a:pt x="9290" y="8651"/>
                </a:lnTo>
                <a:lnTo>
                  <a:pt x="9303" y="8666"/>
                </a:lnTo>
                <a:lnTo>
                  <a:pt x="9316" y="8681"/>
                </a:lnTo>
                <a:lnTo>
                  <a:pt x="9327" y="8696"/>
                </a:lnTo>
                <a:lnTo>
                  <a:pt x="9337" y="8713"/>
                </a:lnTo>
                <a:lnTo>
                  <a:pt x="9348" y="8730"/>
                </a:lnTo>
                <a:lnTo>
                  <a:pt x="9357" y="8747"/>
                </a:lnTo>
                <a:lnTo>
                  <a:pt x="9365" y="8764"/>
                </a:lnTo>
                <a:lnTo>
                  <a:pt x="9372" y="8782"/>
                </a:lnTo>
                <a:lnTo>
                  <a:pt x="9378" y="8800"/>
                </a:lnTo>
                <a:lnTo>
                  <a:pt x="9384" y="8817"/>
                </a:lnTo>
                <a:lnTo>
                  <a:pt x="9389" y="8835"/>
                </a:lnTo>
                <a:lnTo>
                  <a:pt x="9393" y="8855"/>
                </a:lnTo>
                <a:lnTo>
                  <a:pt x="9396" y="8873"/>
                </a:lnTo>
                <a:lnTo>
                  <a:pt x="9398" y="8891"/>
                </a:lnTo>
                <a:lnTo>
                  <a:pt x="9399" y="8911"/>
                </a:lnTo>
                <a:lnTo>
                  <a:pt x="9400" y="8929"/>
                </a:lnTo>
                <a:lnTo>
                  <a:pt x="9399" y="8949"/>
                </a:lnTo>
                <a:lnTo>
                  <a:pt x="9398" y="8967"/>
                </a:lnTo>
                <a:lnTo>
                  <a:pt x="9396" y="8986"/>
                </a:lnTo>
                <a:lnTo>
                  <a:pt x="9393" y="9005"/>
                </a:lnTo>
                <a:lnTo>
                  <a:pt x="9389" y="9023"/>
                </a:lnTo>
                <a:lnTo>
                  <a:pt x="9384" y="9041"/>
                </a:lnTo>
                <a:lnTo>
                  <a:pt x="9378" y="9060"/>
                </a:lnTo>
                <a:lnTo>
                  <a:pt x="9372" y="9078"/>
                </a:lnTo>
                <a:lnTo>
                  <a:pt x="9365" y="9095"/>
                </a:lnTo>
                <a:lnTo>
                  <a:pt x="9357" y="9112"/>
                </a:lnTo>
                <a:lnTo>
                  <a:pt x="9348" y="9130"/>
                </a:lnTo>
                <a:lnTo>
                  <a:pt x="9337" y="9146"/>
                </a:lnTo>
                <a:lnTo>
                  <a:pt x="9327" y="9162"/>
                </a:lnTo>
                <a:lnTo>
                  <a:pt x="9316" y="9178"/>
                </a:lnTo>
                <a:lnTo>
                  <a:pt x="9303" y="9193"/>
                </a:lnTo>
                <a:lnTo>
                  <a:pt x="9290" y="9207"/>
                </a:lnTo>
                <a:lnTo>
                  <a:pt x="9290" y="9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Freeform 9">
            <a:extLst>
              <a:ext uri="{FF2B5EF4-FFF2-40B4-BE49-F238E27FC236}">
                <a16:creationId xmlns="" xmlns:a16="http://schemas.microsoft.com/office/drawing/2014/main" id="{FB3459B0-92FF-4D00-B91D-795B01CFF52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65213" y="5729288"/>
            <a:ext cx="1317693" cy="1128713"/>
          </a:xfrm>
          <a:custGeom>
            <a:avLst/>
            <a:gdLst>
              <a:gd name="T0" fmla="*/ 107 w 3945"/>
              <a:gd name="T1" fmla="*/ 113 h 3556"/>
              <a:gd name="T2" fmla="*/ 135 w 3945"/>
              <a:gd name="T3" fmla="*/ 86 h 3556"/>
              <a:gd name="T4" fmla="*/ 165 w 3945"/>
              <a:gd name="T5" fmla="*/ 63 h 3556"/>
              <a:gd name="T6" fmla="*/ 197 w 3945"/>
              <a:gd name="T7" fmla="*/ 44 h 3556"/>
              <a:gd name="T8" fmla="*/ 229 w 3945"/>
              <a:gd name="T9" fmla="*/ 28 h 3556"/>
              <a:gd name="T10" fmla="*/ 263 w 3945"/>
              <a:gd name="T11" fmla="*/ 15 h 3556"/>
              <a:gd name="T12" fmla="*/ 298 w 3945"/>
              <a:gd name="T13" fmla="*/ 6 h 3556"/>
              <a:gd name="T14" fmla="*/ 333 w 3945"/>
              <a:gd name="T15" fmla="*/ 1 h 3556"/>
              <a:gd name="T16" fmla="*/ 368 w 3945"/>
              <a:gd name="T17" fmla="*/ 0 h 3556"/>
              <a:gd name="T18" fmla="*/ 404 w 3945"/>
              <a:gd name="T19" fmla="*/ 1 h 3556"/>
              <a:gd name="T20" fmla="*/ 438 w 3945"/>
              <a:gd name="T21" fmla="*/ 6 h 3556"/>
              <a:gd name="T22" fmla="*/ 473 w 3945"/>
              <a:gd name="T23" fmla="*/ 15 h 3556"/>
              <a:gd name="T24" fmla="*/ 507 w 3945"/>
              <a:gd name="T25" fmla="*/ 28 h 3556"/>
              <a:gd name="T26" fmla="*/ 540 w 3945"/>
              <a:gd name="T27" fmla="*/ 44 h 3556"/>
              <a:gd name="T28" fmla="*/ 571 w 3945"/>
              <a:gd name="T29" fmla="*/ 63 h 3556"/>
              <a:gd name="T30" fmla="*/ 601 w 3945"/>
              <a:gd name="T31" fmla="*/ 86 h 3556"/>
              <a:gd name="T32" fmla="*/ 629 w 3945"/>
              <a:gd name="T33" fmla="*/ 113 h 3556"/>
              <a:gd name="T34" fmla="*/ 2863 w 3945"/>
              <a:gd name="T35" fmla="*/ 3556 h 3556"/>
              <a:gd name="T36" fmla="*/ 107 w 3945"/>
              <a:gd name="T37" fmla="*/ 661 h 3556"/>
              <a:gd name="T38" fmla="*/ 82 w 3945"/>
              <a:gd name="T39" fmla="*/ 632 h 3556"/>
              <a:gd name="T40" fmla="*/ 60 w 3945"/>
              <a:gd name="T41" fmla="*/ 600 h 3556"/>
              <a:gd name="T42" fmla="*/ 42 w 3945"/>
              <a:gd name="T43" fmla="*/ 567 h 3556"/>
              <a:gd name="T44" fmla="*/ 26 w 3945"/>
              <a:gd name="T45" fmla="*/ 533 h 3556"/>
              <a:gd name="T46" fmla="*/ 14 w 3945"/>
              <a:gd name="T47" fmla="*/ 497 h 3556"/>
              <a:gd name="T48" fmla="*/ 6 w 3945"/>
              <a:gd name="T49" fmla="*/ 461 h 3556"/>
              <a:gd name="T50" fmla="*/ 1 w 3945"/>
              <a:gd name="T51" fmla="*/ 424 h 3556"/>
              <a:gd name="T52" fmla="*/ 0 w 3945"/>
              <a:gd name="T53" fmla="*/ 386 h 3556"/>
              <a:gd name="T54" fmla="*/ 1 w 3945"/>
              <a:gd name="T55" fmla="*/ 350 h 3556"/>
              <a:gd name="T56" fmla="*/ 6 w 3945"/>
              <a:gd name="T57" fmla="*/ 313 h 3556"/>
              <a:gd name="T58" fmla="*/ 14 w 3945"/>
              <a:gd name="T59" fmla="*/ 277 h 3556"/>
              <a:gd name="T60" fmla="*/ 26 w 3945"/>
              <a:gd name="T61" fmla="*/ 241 h 3556"/>
              <a:gd name="T62" fmla="*/ 42 w 3945"/>
              <a:gd name="T63" fmla="*/ 206 h 3556"/>
              <a:gd name="T64" fmla="*/ 60 w 3945"/>
              <a:gd name="T65" fmla="*/ 173 h 3556"/>
              <a:gd name="T66" fmla="*/ 82 w 3945"/>
              <a:gd name="T67" fmla="*/ 142 h 3556"/>
              <a:gd name="T68" fmla="*/ 107 w 3945"/>
              <a:gd name="T69" fmla="*/ 113 h 3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45" h="3556">
                <a:moveTo>
                  <a:pt x="107" y="113"/>
                </a:moveTo>
                <a:lnTo>
                  <a:pt x="107" y="113"/>
                </a:lnTo>
                <a:lnTo>
                  <a:pt x="121" y="99"/>
                </a:lnTo>
                <a:lnTo>
                  <a:pt x="135" y="86"/>
                </a:lnTo>
                <a:lnTo>
                  <a:pt x="150" y="74"/>
                </a:lnTo>
                <a:lnTo>
                  <a:pt x="165" y="63"/>
                </a:lnTo>
                <a:lnTo>
                  <a:pt x="181" y="52"/>
                </a:lnTo>
                <a:lnTo>
                  <a:pt x="197" y="44"/>
                </a:lnTo>
                <a:lnTo>
                  <a:pt x="213" y="35"/>
                </a:lnTo>
                <a:lnTo>
                  <a:pt x="229" y="28"/>
                </a:lnTo>
                <a:lnTo>
                  <a:pt x="246" y="21"/>
                </a:lnTo>
                <a:lnTo>
                  <a:pt x="263" y="15"/>
                </a:lnTo>
                <a:lnTo>
                  <a:pt x="281" y="10"/>
                </a:lnTo>
                <a:lnTo>
                  <a:pt x="298" y="6"/>
                </a:lnTo>
                <a:lnTo>
                  <a:pt x="315" y="3"/>
                </a:lnTo>
                <a:lnTo>
                  <a:pt x="333" y="1"/>
                </a:lnTo>
                <a:lnTo>
                  <a:pt x="350" y="0"/>
                </a:lnTo>
                <a:lnTo>
                  <a:pt x="368" y="0"/>
                </a:lnTo>
                <a:lnTo>
                  <a:pt x="386" y="0"/>
                </a:lnTo>
                <a:lnTo>
                  <a:pt x="404" y="1"/>
                </a:lnTo>
                <a:lnTo>
                  <a:pt x="421" y="3"/>
                </a:lnTo>
                <a:lnTo>
                  <a:pt x="438" y="6"/>
                </a:lnTo>
                <a:lnTo>
                  <a:pt x="456" y="10"/>
                </a:lnTo>
                <a:lnTo>
                  <a:pt x="473" y="15"/>
                </a:lnTo>
                <a:lnTo>
                  <a:pt x="490" y="21"/>
                </a:lnTo>
                <a:lnTo>
                  <a:pt x="507" y="28"/>
                </a:lnTo>
                <a:lnTo>
                  <a:pt x="524" y="35"/>
                </a:lnTo>
                <a:lnTo>
                  <a:pt x="540" y="44"/>
                </a:lnTo>
                <a:lnTo>
                  <a:pt x="555" y="52"/>
                </a:lnTo>
                <a:lnTo>
                  <a:pt x="571" y="63"/>
                </a:lnTo>
                <a:lnTo>
                  <a:pt x="586" y="74"/>
                </a:lnTo>
                <a:lnTo>
                  <a:pt x="601" y="86"/>
                </a:lnTo>
                <a:lnTo>
                  <a:pt x="615" y="99"/>
                </a:lnTo>
                <a:lnTo>
                  <a:pt x="629" y="113"/>
                </a:lnTo>
                <a:lnTo>
                  <a:pt x="3945" y="3556"/>
                </a:lnTo>
                <a:lnTo>
                  <a:pt x="2863" y="3556"/>
                </a:lnTo>
                <a:lnTo>
                  <a:pt x="107" y="661"/>
                </a:lnTo>
                <a:lnTo>
                  <a:pt x="107" y="661"/>
                </a:lnTo>
                <a:lnTo>
                  <a:pt x="94" y="646"/>
                </a:lnTo>
                <a:lnTo>
                  <a:pt x="82" y="632"/>
                </a:lnTo>
                <a:lnTo>
                  <a:pt x="70" y="616"/>
                </a:lnTo>
                <a:lnTo>
                  <a:pt x="60" y="600"/>
                </a:lnTo>
                <a:lnTo>
                  <a:pt x="50" y="584"/>
                </a:lnTo>
                <a:lnTo>
                  <a:pt x="42" y="567"/>
                </a:lnTo>
                <a:lnTo>
                  <a:pt x="34" y="550"/>
                </a:lnTo>
                <a:lnTo>
                  <a:pt x="26" y="533"/>
                </a:lnTo>
                <a:lnTo>
                  <a:pt x="20" y="515"/>
                </a:lnTo>
                <a:lnTo>
                  <a:pt x="14" y="497"/>
                </a:lnTo>
                <a:lnTo>
                  <a:pt x="10" y="479"/>
                </a:lnTo>
                <a:lnTo>
                  <a:pt x="6" y="461"/>
                </a:lnTo>
                <a:lnTo>
                  <a:pt x="3" y="442"/>
                </a:lnTo>
                <a:lnTo>
                  <a:pt x="1" y="424"/>
                </a:lnTo>
                <a:lnTo>
                  <a:pt x="0" y="406"/>
                </a:lnTo>
                <a:lnTo>
                  <a:pt x="0" y="386"/>
                </a:lnTo>
                <a:lnTo>
                  <a:pt x="0" y="368"/>
                </a:lnTo>
                <a:lnTo>
                  <a:pt x="1" y="350"/>
                </a:lnTo>
                <a:lnTo>
                  <a:pt x="3" y="331"/>
                </a:lnTo>
                <a:lnTo>
                  <a:pt x="6" y="313"/>
                </a:lnTo>
                <a:lnTo>
                  <a:pt x="10" y="295"/>
                </a:lnTo>
                <a:lnTo>
                  <a:pt x="14" y="277"/>
                </a:lnTo>
                <a:lnTo>
                  <a:pt x="20" y="258"/>
                </a:lnTo>
                <a:lnTo>
                  <a:pt x="26" y="241"/>
                </a:lnTo>
                <a:lnTo>
                  <a:pt x="34" y="224"/>
                </a:lnTo>
                <a:lnTo>
                  <a:pt x="42" y="206"/>
                </a:lnTo>
                <a:lnTo>
                  <a:pt x="50" y="190"/>
                </a:lnTo>
                <a:lnTo>
                  <a:pt x="60" y="173"/>
                </a:lnTo>
                <a:lnTo>
                  <a:pt x="70" y="158"/>
                </a:lnTo>
                <a:lnTo>
                  <a:pt x="82" y="142"/>
                </a:lnTo>
                <a:lnTo>
                  <a:pt x="94" y="127"/>
                </a:lnTo>
                <a:lnTo>
                  <a:pt x="107" y="113"/>
                </a:lnTo>
                <a:lnTo>
                  <a:pt x="107" y="1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220072" y="365126"/>
            <a:ext cx="329527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C107F5E5-6C8F-471E-B6C4-E1D657ED2F0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601787"/>
            <a:ext cx="1112338" cy="1288180"/>
          </a:xfrm>
          <a:custGeom>
            <a:avLst/>
            <a:gdLst>
              <a:gd name="connsiteX0" fmla="*/ 124954 w 1112338"/>
              <a:gd name="connsiteY0" fmla="*/ 0 h 1288180"/>
              <a:gd name="connsiteX1" fmla="*/ 118940 w 1112338"/>
              <a:gd name="connsiteY1" fmla="*/ 318 h 1288180"/>
              <a:gd name="connsiteX2" fmla="*/ 112926 w 1112338"/>
              <a:gd name="connsiteY2" fmla="*/ 635 h 1288180"/>
              <a:gd name="connsiteX3" fmla="*/ 106912 w 1112338"/>
              <a:gd name="connsiteY3" fmla="*/ 1271 h 1288180"/>
              <a:gd name="connsiteX4" fmla="*/ 100898 w 1112338"/>
              <a:gd name="connsiteY4" fmla="*/ 2223 h 1288180"/>
              <a:gd name="connsiteX5" fmla="*/ 95219 w 1112338"/>
              <a:gd name="connsiteY5" fmla="*/ 3494 h 1288180"/>
              <a:gd name="connsiteX6" fmla="*/ 89539 w 1112338"/>
              <a:gd name="connsiteY6" fmla="*/ 5082 h 1288180"/>
              <a:gd name="connsiteX7" fmla="*/ 83525 w 1112338"/>
              <a:gd name="connsiteY7" fmla="*/ 6988 h 1288180"/>
              <a:gd name="connsiteX8" fmla="*/ 77845 w 1112338"/>
              <a:gd name="connsiteY8" fmla="*/ 9211 h 1288180"/>
              <a:gd name="connsiteX9" fmla="*/ 72166 w 1112338"/>
              <a:gd name="connsiteY9" fmla="*/ 11434 h 1288180"/>
              <a:gd name="connsiteX10" fmla="*/ 66820 w 1112338"/>
              <a:gd name="connsiteY10" fmla="*/ 14293 h 1288180"/>
              <a:gd name="connsiteX11" fmla="*/ 61475 w 1112338"/>
              <a:gd name="connsiteY11" fmla="*/ 17151 h 1288180"/>
              <a:gd name="connsiteX12" fmla="*/ 56129 w 1112338"/>
              <a:gd name="connsiteY12" fmla="*/ 20327 h 1288180"/>
              <a:gd name="connsiteX13" fmla="*/ 51117 w 1112338"/>
              <a:gd name="connsiteY13" fmla="*/ 24139 h 1288180"/>
              <a:gd name="connsiteX14" fmla="*/ 45772 w 1112338"/>
              <a:gd name="connsiteY14" fmla="*/ 27950 h 1288180"/>
              <a:gd name="connsiteX15" fmla="*/ 41094 w 1112338"/>
              <a:gd name="connsiteY15" fmla="*/ 32079 h 1288180"/>
              <a:gd name="connsiteX16" fmla="*/ 36751 w 1112338"/>
              <a:gd name="connsiteY16" fmla="*/ 36525 h 1288180"/>
              <a:gd name="connsiteX17" fmla="*/ 32074 w 1112338"/>
              <a:gd name="connsiteY17" fmla="*/ 41290 h 1288180"/>
              <a:gd name="connsiteX18" fmla="*/ 28065 w 1112338"/>
              <a:gd name="connsiteY18" fmla="*/ 46054 h 1288180"/>
              <a:gd name="connsiteX19" fmla="*/ 24055 w 1112338"/>
              <a:gd name="connsiteY19" fmla="*/ 50818 h 1288180"/>
              <a:gd name="connsiteX20" fmla="*/ 20714 w 1112338"/>
              <a:gd name="connsiteY20" fmla="*/ 55900 h 1288180"/>
              <a:gd name="connsiteX21" fmla="*/ 17039 w 1112338"/>
              <a:gd name="connsiteY21" fmla="*/ 61299 h 1288180"/>
              <a:gd name="connsiteX22" fmla="*/ 14032 w 1112338"/>
              <a:gd name="connsiteY22" fmla="*/ 67016 h 1288180"/>
              <a:gd name="connsiteX23" fmla="*/ 11694 w 1112338"/>
              <a:gd name="connsiteY23" fmla="*/ 72415 h 1288180"/>
              <a:gd name="connsiteX24" fmla="*/ 9021 w 1112338"/>
              <a:gd name="connsiteY24" fmla="*/ 77815 h 1288180"/>
              <a:gd name="connsiteX25" fmla="*/ 7016 w 1112338"/>
              <a:gd name="connsiteY25" fmla="*/ 83532 h 1288180"/>
              <a:gd name="connsiteX26" fmla="*/ 5012 w 1112338"/>
              <a:gd name="connsiteY26" fmla="*/ 89249 h 1288180"/>
              <a:gd name="connsiteX27" fmla="*/ 3341 w 1112338"/>
              <a:gd name="connsiteY27" fmla="*/ 94966 h 1288180"/>
              <a:gd name="connsiteX28" fmla="*/ 2005 w 1112338"/>
              <a:gd name="connsiteY28" fmla="*/ 101000 h 1288180"/>
              <a:gd name="connsiteX29" fmla="*/ 1002 w 1112338"/>
              <a:gd name="connsiteY29" fmla="*/ 107035 h 1288180"/>
              <a:gd name="connsiteX30" fmla="*/ 334 w 1112338"/>
              <a:gd name="connsiteY30" fmla="*/ 112752 h 1288180"/>
              <a:gd name="connsiteX31" fmla="*/ 0 w 1112338"/>
              <a:gd name="connsiteY31" fmla="*/ 118786 h 1288180"/>
              <a:gd name="connsiteX32" fmla="*/ 0 w 1112338"/>
              <a:gd name="connsiteY32" fmla="*/ 124821 h 1288180"/>
              <a:gd name="connsiteX33" fmla="*/ 0 w 1112338"/>
              <a:gd name="connsiteY33" fmla="*/ 130856 h 1288180"/>
              <a:gd name="connsiteX34" fmla="*/ 334 w 1112338"/>
              <a:gd name="connsiteY34" fmla="*/ 136573 h 1288180"/>
              <a:gd name="connsiteX35" fmla="*/ 1002 w 1112338"/>
              <a:gd name="connsiteY35" fmla="*/ 142925 h 1288180"/>
              <a:gd name="connsiteX36" fmla="*/ 2005 w 1112338"/>
              <a:gd name="connsiteY36" fmla="*/ 148642 h 1288180"/>
              <a:gd name="connsiteX37" fmla="*/ 3341 w 1112338"/>
              <a:gd name="connsiteY37" fmla="*/ 154359 h 1288180"/>
              <a:gd name="connsiteX38" fmla="*/ 5012 w 1112338"/>
              <a:gd name="connsiteY38" fmla="*/ 160393 h 1288180"/>
              <a:gd name="connsiteX39" fmla="*/ 7016 w 1112338"/>
              <a:gd name="connsiteY39" fmla="*/ 166110 h 1288180"/>
              <a:gd name="connsiteX40" fmla="*/ 9021 w 1112338"/>
              <a:gd name="connsiteY40" fmla="*/ 171827 h 1288180"/>
              <a:gd name="connsiteX41" fmla="*/ 11694 w 1112338"/>
              <a:gd name="connsiteY41" fmla="*/ 177544 h 1288180"/>
              <a:gd name="connsiteX42" fmla="*/ 14032 w 1112338"/>
              <a:gd name="connsiteY42" fmla="*/ 182944 h 1288180"/>
              <a:gd name="connsiteX43" fmla="*/ 17039 w 1112338"/>
              <a:gd name="connsiteY43" fmla="*/ 188343 h 1288180"/>
              <a:gd name="connsiteX44" fmla="*/ 20714 w 1112338"/>
              <a:gd name="connsiteY44" fmla="*/ 193425 h 1288180"/>
              <a:gd name="connsiteX45" fmla="*/ 24055 w 1112338"/>
              <a:gd name="connsiteY45" fmla="*/ 198507 h 1288180"/>
              <a:gd name="connsiteX46" fmla="*/ 28065 w 1112338"/>
              <a:gd name="connsiteY46" fmla="*/ 203906 h 1288180"/>
              <a:gd name="connsiteX47" fmla="*/ 32074 w 1112338"/>
              <a:gd name="connsiteY47" fmla="*/ 208670 h 1288180"/>
              <a:gd name="connsiteX48" fmla="*/ 36751 w 1112338"/>
              <a:gd name="connsiteY48" fmla="*/ 213434 h 1288180"/>
              <a:gd name="connsiteX49" fmla="*/ 1112338 w 1112338"/>
              <a:gd name="connsiteY49" fmla="*/ 1288180 h 1288180"/>
              <a:gd name="connsiteX50" fmla="*/ 1112338 w 1112338"/>
              <a:gd name="connsiteY50" fmla="*/ 934676 h 1288180"/>
              <a:gd name="connsiteX51" fmla="*/ 213490 w 1112338"/>
              <a:gd name="connsiteY51" fmla="*/ 36525 h 1288180"/>
              <a:gd name="connsiteX52" fmla="*/ 208479 w 1112338"/>
              <a:gd name="connsiteY52" fmla="*/ 32079 h 1288180"/>
              <a:gd name="connsiteX53" fmla="*/ 203801 w 1112338"/>
              <a:gd name="connsiteY53" fmla="*/ 27950 h 1288180"/>
              <a:gd name="connsiteX54" fmla="*/ 199124 w 1112338"/>
              <a:gd name="connsiteY54" fmla="*/ 24139 h 1288180"/>
              <a:gd name="connsiteX55" fmla="*/ 193778 w 1112338"/>
              <a:gd name="connsiteY55" fmla="*/ 20327 h 1288180"/>
              <a:gd name="connsiteX56" fmla="*/ 188433 w 1112338"/>
              <a:gd name="connsiteY56" fmla="*/ 17151 h 1288180"/>
              <a:gd name="connsiteX57" fmla="*/ 183087 w 1112338"/>
              <a:gd name="connsiteY57" fmla="*/ 14293 h 1288180"/>
              <a:gd name="connsiteX58" fmla="*/ 177407 w 1112338"/>
              <a:gd name="connsiteY58" fmla="*/ 11434 h 1288180"/>
              <a:gd name="connsiteX59" fmla="*/ 172062 w 1112338"/>
              <a:gd name="connsiteY59" fmla="*/ 9211 h 1288180"/>
              <a:gd name="connsiteX60" fmla="*/ 166382 w 1112338"/>
              <a:gd name="connsiteY60" fmla="*/ 6988 h 1288180"/>
              <a:gd name="connsiteX61" fmla="*/ 160702 w 1112338"/>
              <a:gd name="connsiteY61" fmla="*/ 5082 h 1288180"/>
              <a:gd name="connsiteX62" fmla="*/ 154689 w 1112338"/>
              <a:gd name="connsiteY62" fmla="*/ 3494 h 1288180"/>
              <a:gd name="connsiteX63" fmla="*/ 148675 w 1112338"/>
              <a:gd name="connsiteY63" fmla="*/ 2223 h 1288180"/>
              <a:gd name="connsiteX64" fmla="*/ 142661 w 1112338"/>
              <a:gd name="connsiteY64" fmla="*/ 1271 h 1288180"/>
              <a:gd name="connsiteX65" fmla="*/ 136981 w 1112338"/>
              <a:gd name="connsiteY65" fmla="*/ 635 h 1288180"/>
              <a:gd name="connsiteX66" fmla="*/ 130967 w 1112338"/>
              <a:gd name="connsiteY66" fmla="*/ 318 h 128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12338" h="1288180">
                <a:moveTo>
                  <a:pt x="124954" y="0"/>
                </a:moveTo>
                <a:lnTo>
                  <a:pt x="118940" y="318"/>
                </a:lnTo>
                <a:lnTo>
                  <a:pt x="112926" y="635"/>
                </a:lnTo>
                <a:lnTo>
                  <a:pt x="106912" y="1271"/>
                </a:lnTo>
                <a:lnTo>
                  <a:pt x="100898" y="2223"/>
                </a:lnTo>
                <a:lnTo>
                  <a:pt x="95219" y="3494"/>
                </a:lnTo>
                <a:lnTo>
                  <a:pt x="89539" y="5082"/>
                </a:lnTo>
                <a:lnTo>
                  <a:pt x="83525" y="6988"/>
                </a:lnTo>
                <a:lnTo>
                  <a:pt x="77845" y="9211"/>
                </a:lnTo>
                <a:lnTo>
                  <a:pt x="72166" y="11434"/>
                </a:lnTo>
                <a:lnTo>
                  <a:pt x="66820" y="14293"/>
                </a:lnTo>
                <a:lnTo>
                  <a:pt x="61475" y="17151"/>
                </a:lnTo>
                <a:lnTo>
                  <a:pt x="56129" y="20327"/>
                </a:lnTo>
                <a:lnTo>
                  <a:pt x="51117" y="24139"/>
                </a:lnTo>
                <a:lnTo>
                  <a:pt x="45772" y="27950"/>
                </a:lnTo>
                <a:lnTo>
                  <a:pt x="41094" y="32079"/>
                </a:lnTo>
                <a:lnTo>
                  <a:pt x="36751" y="36525"/>
                </a:lnTo>
                <a:lnTo>
                  <a:pt x="32074" y="41290"/>
                </a:lnTo>
                <a:lnTo>
                  <a:pt x="28065" y="46054"/>
                </a:lnTo>
                <a:lnTo>
                  <a:pt x="24055" y="50818"/>
                </a:lnTo>
                <a:lnTo>
                  <a:pt x="20714" y="55900"/>
                </a:lnTo>
                <a:lnTo>
                  <a:pt x="17039" y="61299"/>
                </a:lnTo>
                <a:lnTo>
                  <a:pt x="14032" y="67016"/>
                </a:lnTo>
                <a:lnTo>
                  <a:pt x="11694" y="72415"/>
                </a:lnTo>
                <a:lnTo>
                  <a:pt x="9021" y="77815"/>
                </a:lnTo>
                <a:lnTo>
                  <a:pt x="7016" y="83532"/>
                </a:lnTo>
                <a:lnTo>
                  <a:pt x="5012" y="89249"/>
                </a:lnTo>
                <a:lnTo>
                  <a:pt x="3341" y="94966"/>
                </a:lnTo>
                <a:lnTo>
                  <a:pt x="2005" y="101000"/>
                </a:lnTo>
                <a:lnTo>
                  <a:pt x="1002" y="107035"/>
                </a:lnTo>
                <a:lnTo>
                  <a:pt x="334" y="112752"/>
                </a:lnTo>
                <a:lnTo>
                  <a:pt x="0" y="118786"/>
                </a:lnTo>
                <a:lnTo>
                  <a:pt x="0" y="124821"/>
                </a:lnTo>
                <a:lnTo>
                  <a:pt x="0" y="130856"/>
                </a:lnTo>
                <a:lnTo>
                  <a:pt x="334" y="136573"/>
                </a:lnTo>
                <a:lnTo>
                  <a:pt x="1002" y="142925"/>
                </a:lnTo>
                <a:lnTo>
                  <a:pt x="2005" y="148642"/>
                </a:lnTo>
                <a:lnTo>
                  <a:pt x="3341" y="154359"/>
                </a:lnTo>
                <a:lnTo>
                  <a:pt x="5012" y="160393"/>
                </a:lnTo>
                <a:lnTo>
                  <a:pt x="7016" y="166110"/>
                </a:lnTo>
                <a:lnTo>
                  <a:pt x="9021" y="171827"/>
                </a:lnTo>
                <a:lnTo>
                  <a:pt x="11694" y="177544"/>
                </a:lnTo>
                <a:lnTo>
                  <a:pt x="14032" y="182944"/>
                </a:lnTo>
                <a:lnTo>
                  <a:pt x="17039" y="188343"/>
                </a:lnTo>
                <a:lnTo>
                  <a:pt x="20714" y="193425"/>
                </a:lnTo>
                <a:lnTo>
                  <a:pt x="24055" y="198507"/>
                </a:lnTo>
                <a:lnTo>
                  <a:pt x="28065" y="203906"/>
                </a:lnTo>
                <a:lnTo>
                  <a:pt x="32074" y="208670"/>
                </a:lnTo>
                <a:lnTo>
                  <a:pt x="36751" y="213434"/>
                </a:lnTo>
                <a:lnTo>
                  <a:pt x="1112338" y="1288180"/>
                </a:lnTo>
                <a:lnTo>
                  <a:pt x="1112338" y="934676"/>
                </a:lnTo>
                <a:lnTo>
                  <a:pt x="213490" y="36525"/>
                </a:lnTo>
                <a:lnTo>
                  <a:pt x="208479" y="32079"/>
                </a:lnTo>
                <a:lnTo>
                  <a:pt x="203801" y="27950"/>
                </a:lnTo>
                <a:lnTo>
                  <a:pt x="199124" y="24139"/>
                </a:lnTo>
                <a:lnTo>
                  <a:pt x="193778" y="20327"/>
                </a:lnTo>
                <a:lnTo>
                  <a:pt x="188433" y="17151"/>
                </a:lnTo>
                <a:lnTo>
                  <a:pt x="183087" y="14293"/>
                </a:lnTo>
                <a:lnTo>
                  <a:pt x="177407" y="11434"/>
                </a:lnTo>
                <a:lnTo>
                  <a:pt x="172062" y="9211"/>
                </a:lnTo>
                <a:lnTo>
                  <a:pt x="166382" y="6988"/>
                </a:lnTo>
                <a:lnTo>
                  <a:pt x="160702" y="5082"/>
                </a:lnTo>
                <a:lnTo>
                  <a:pt x="154689" y="3494"/>
                </a:lnTo>
                <a:lnTo>
                  <a:pt x="148675" y="2223"/>
                </a:lnTo>
                <a:lnTo>
                  <a:pt x="142661" y="1271"/>
                </a:lnTo>
                <a:lnTo>
                  <a:pt x="136981" y="635"/>
                </a:lnTo>
                <a:lnTo>
                  <a:pt x="130967" y="3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1" name="Date Placeholder 3">
            <a:extLst>
              <a:ext uri="{FF2B5EF4-FFF2-40B4-BE49-F238E27FC236}">
                <a16:creationId xmlns="" xmlns:a16="http://schemas.microsoft.com/office/drawing/2014/main" id="{4804318B-5023-48F8-B8C2-128CB79B1A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2338" y="6356351"/>
            <a:ext cx="891540" cy="365125"/>
          </a:xfrm>
        </p:spPr>
        <p:txBody>
          <a:bodyPr/>
          <a:lstStyle>
            <a:lvl1pPr algn="r">
              <a:defRPr/>
            </a:lvl1pPr>
          </a:lstStyle>
          <a:p>
            <a:pPr algn="l"/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2" name="Footer Placeholder 4">
            <a:extLst>
              <a:ext uri="{FF2B5EF4-FFF2-40B4-BE49-F238E27FC236}">
                <a16:creationId xmlns="" xmlns:a16="http://schemas.microsoft.com/office/drawing/2014/main" id="{5CA42EF4-EAC4-4054-8995-75773B24F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6601" y="6356351"/>
            <a:ext cx="4374486" cy="365125"/>
          </a:xfrm>
        </p:spPr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3" name="Slide Number Placeholder 5">
            <a:extLst>
              <a:ext uri="{FF2B5EF4-FFF2-40B4-BE49-F238E27FC236}">
                <a16:creationId xmlns="" xmlns:a16="http://schemas.microsoft.com/office/drawing/2014/main" id="{8A60880F-38A4-41DF-92D1-136F68F65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3810" y="6356351"/>
            <a:ext cx="891540" cy="365125"/>
          </a:xfrm>
        </p:spPr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44" name="Content Placeholder 2">
            <a:extLst>
              <a:ext uri="{FF2B5EF4-FFF2-40B4-BE49-F238E27FC236}">
                <a16:creationId xmlns="" xmlns:a16="http://schemas.microsoft.com/office/drawing/2014/main" id="{4ACBA3D5-33ED-43EA-A06A-F3B2DFCF0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5333" y="2276871"/>
            <a:ext cx="4720017" cy="39000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7975043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3A7B6087-556F-41D2-9D4F-0913AF85DC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3" r="48818"/>
          <a:stretch/>
        </p:blipFill>
        <p:spPr>
          <a:xfrm>
            <a:off x="3878924" y="0"/>
            <a:ext cx="5268402" cy="6538912"/>
          </a:xfrm>
          <a:custGeom>
            <a:avLst/>
            <a:gdLst>
              <a:gd name="connsiteX0" fmla="*/ 0 w 5268402"/>
              <a:gd name="connsiteY0" fmla="*/ 0 h 6538912"/>
              <a:gd name="connsiteX1" fmla="*/ 5268402 w 5268402"/>
              <a:gd name="connsiteY1" fmla="*/ 0 h 6538912"/>
              <a:gd name="connsiteX2" fmla="*/ 5268402 w 5268402"/>
              <a:gd name="connsiteY2" fmla="*/ 6538912 h 6538912"/>
              <a:gd name="connsiteX3" fmla="*/ 0 w 5268402"/>
              <a:gd name="connsiteY3" fmla="*/ 6538912 h 653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402" h="6538912">
                <a:moveTo>
                  <a:pt x="0" y="0"/>
                </a:moveTo>
                <a:lnTo>
                  <a:pt x="5268402" y="0"/>
                </a:lnTo>
                <a:lnTo>
                  <a:pt x="5268402" y="6538912"/>
                </a:lnTo>
                <a:lnTo>
                  <a:pt x="0" y="6538912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E8459D55-0CCF-48A5-A1A5-6A1157784D1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094594" y="3257279"/>
            <a:ext cx="5052732" cy="3600722"/>
          </a:xfrm>
          <a:custGeom>
            <a:avLst/>
            <a:gdLst>
              <a:gd name="connsiteX0" fmla="*/ 0 w 5052732"/>
              <a:gd name="connsiteY0" fmla="*/ 0 h 3600722"/>
              <a:gd name="connsiteX1" fmla="*/ 0 w 5052732"/>
              <a:gd name="connsiteY1" fmla="*/ 3600722 h 3600722"/>
              <a:gd name="connsiteX2" fmla="*/ 5052732 w 5052732"/>
              <a:gd name="connsiteY2" fmla="*/ 3600722 h 3600722"/>
              <a:gd name="connsiteX3" fmla="*/ 2447800 w 5052732"/>
              <a:gd name="connsiteY3" fmla="*/ 1003416 h 3600722"/>
              <a:gd name="connsiteX4" fmla="*/ 2441867 w 5052732"/>
              <a:gd name="connsiteY4" fmla="*/ 1003416 h 3600722"/>
              <a:gd name="connsiteX5" fmla="*/ 2435585 w 5052732"/>
              <a:gd name="connsiteY5" fmla="*/ 1003098 h 3600722"/>
              <a:gd name="connsiteX6" fmla="*/ 2429652 w 5052732"/>
              <a:gd name="connsiteY6" fmla="*/ 1002463 h 3600722"/>
              <a:gd name="connsiteX7" fmla="*/ 2423719 w 5052732"/>
              <a:gd name="connsiteY7" fmla="*/ 1001511 h 3600722"/>
              <a:gd name="connsiteX8" fmla="*/ 2417786 w 5052732"/>
              <a:gd name="connsiteY8" fmla="*/ 1000241 h 3600722"/>
              <a:gd name="connsiteX9" fmla="*/ 2411853 w 5052732"/>
              <a:gd name="connsiteY9" fmla="*/ 998653 h 3600722"/>
              <a:gd name="connsiteX10" fmla="*/ 2406269 w 5052732"/>
              <a:gd name="connsiteY10" fmla="*/ 996749 h 3600722"/>
              <a:gd name="connsiteX11" fmla="*/ 2400336 w 5052732"/>
              <a:gd name="connsiteY11" fmla="*/ 994844 h 3600722"/>
              <a:gd name="connsiteX12" fmla="*/ 2394752 w 5052732"/>
              <a:gd name="connsiteY12" fmla="*/ 992304 h 3600722"/>
              <a:gd name="connsiteX13" fmla="*/ 2389168 w 5052732"/>
              <a:gd name="connsiteY13" fmla="*/ 989447 h 3600722"/>
              <a:gd name="connsiteX14" fmla="*/ 2383584 w 5052732"/>
              <a:gd name="connsiteY14" fmla="*/ 986589 h 3600722"/>
              <a:gd name="connsiteX15" fmla="*/ 2378349 w 5052732"/>
              <a:gd name="connsiteY15" fmla="*/ 983097 h 3600722"/>
              <a:gd name="connsiteX16" fmla="*/ 2373114 w 5052732"/>
              <a:gd name="connsiteY16" fmla="*/ 979605 h 3600722"/>
              <a:gd name="connsiteX17" fmla="*/ 2368228 w 5052732"/>
              <a:gd name="connsiteY17" fmla="*/ 975795 h 3600722"/>
              <a:gd name="connsiteX18" fmla="*/ 2363342 w 5052732"/>
              <a:gd name="connsiteY18" fmla="*/ 971668 h 3600722"/>
              <a:gd name="connsiteX19" fmla="*/ 2358456 w 5052732"/>
              <a:gd name="connsiteY19" fmla="*/ 967223 h 3600722"/>
              <a:gd name="connsiteX20" fmla="*/ 1745612 w 5052732"/>
              <a:gd name="connsiteY20" fmla="*/ 355121 h 3600722"/>
              <a:gd name="connsiteX21" fmla="*/ 1740726 w 5052732"/>
              <a:gd name="connsiteY21" fmla="*/ 350994 h 3600722"/>
              <a:gd name="connsiteX22" fmla="*/ 1736190 w 5052732"/>
              <a:gd name="connsiteY22" fmla="*/ 346866 h 3600722"/>
              <a:gd name="connsiteX23" fmla="*/ 1730954 w 5052732"/>
              <a:gd name="connsiteY23" fmla="*/ 343057 h 3600722"/>
              <a:gd name="connsiteX24" fmla="*/ 1726068 w 5052732"/>
              <a:gd name="connsiteY24" fmla="*/ 339564 h 3600722"/>
              <a:gd name="connsiteX25" fmla="*/ 1720834 w 5052732"/>
              <a:gd name="connsiteY25" fmla="*/ 336072 h 3600722"/>
              <a:gd name="connsiteX26" fmla="*/ 1715250 w 5052732"/>
              <a:gd name="connsiteY26" fmla="*/ 333215 h 3600722"/>
              <a:gd name="connsiteX27" fmla="*/ 1710014 w 5052732"/>
              <a:gd name="connsiteY27" fmla="*/ 330357 h 3600722"/>
              <a:gd name="connsiteX28" fmla="*/ 1704430 w 5052732"/>
              <a:gd name="connsiteY28" fmla="*/ 327818 h 3600722"/>
              <a:gd name="connsiteX29" fmla="*/ 1698498 w 5052732"/>
              <a:gd name="connsiteY29" fmla="*/ 325913 h 3600722"/>
              <a:gd name="connsiteX30" fmla="*/ 1692914 w 5052732"/>
              <a:gd name="connsiteY30" fmla="*/ 323690 h 3600722"/>
              <a:gd name="connsiteX31" fmla="*/ 1686980 w 5052732"/>
              <a:gd name="connsiteY31" fmla="*/ 322420 h 3600722"/>
              <a:gd name="connsiteX32" fmla="*/ 1681396 w 5052732"/>
              <a:gd name="connsiteY32" fmla="*/ 320833 h 3600722"/>
              <a:gd name="connsiteX33" fmla="*/ 1675464 w 5052732"/>
              <a:gd name="connsiteY33" fmla="*/ 319881 h 3600722"/>
              <a:gd name="connsiteX34" fmla="*/ 1669531 w 5052732"/>
              <a:gd name="connsiteY34" fmla="*/ 319246 h 3600722"/>
              <a:gd name="connsiteX35" fmla="*/ 1663598 w 5052732"/>
              <a:gd name="connsiteY35" fmla="*/ 318928 h 3600722"/>
              <a:gd name="connsiteX36" fmla="*/ 1657316 w 5052732"/>
              <a:gd name="connsiteY36" fmla="*/ 318928 h 3600722"/>
              <a:gd name="connsiteX37" fmla="*/ 1651383 w 5052732"/>
              <a:gd name="connsiteY37" fmla="*/ 318928 h 3600722"/>
              <a:gd name="connsiteX38" fmla="*/ 1645450 w 5052732"/>
              <a:gd name="connsiteY38" fmla="*/ 319246 h 3600722"/>
              <a:gd name="connsiteX39" fmla="*/ 1639517 w 5052732"/>
              <a:gd name="connsiteY39" fmla="*/ 319881 h 3600722"/>
              <a:gd name="connsiteX40" fmla="*/ 1633584 w 5052732"/>
              <a:gd name="connsiteY40" fmla="*/ 320833 h 3600722"/>
              <a:gd name="connsiteX41" fmla="*/ 1627651 w 5052732"/>
              <a:gd name="connsiteY41" fmla="*/ 322420 h 3600722"/>
              <a:gd name="connsiteX42" fmla="*/ 1622067 w 5052732"/>
              <a:gd name="connsiteY42" fmla="*/ 323690 h 3600722"/>
              <a:gd name="connsiteX43" fmla="*/ 1616134 w 5052732"/>
              <a:gd name="connsiteY43" fmla="*/ 325913 h 3600722"/>
              <a:gd name="connsiteX44" fmla="*/ 1610550 w 5052732"/>
              <a:gd name="connsiteY44" fmla="*/ 327818 h 3600722"/>
              <a:gd name="connsiteX45" fmla="*/ 1604966 w 5052732"/>
              <a:gd name="connsiteY45" fmla="*/ 330357 h 3600722"/>
              <a:gd name="connsiteX46" fmla="*/ 1599731 w 5052732"/>
              <a:gd name="connsiteY46" fmla="*/ 333215 h 3600722"/>
              <a:gd name="connsiteX47" fmla="*/ 1594147 w 5052732"/>
              <a:gd name="connsiteY47" fmla="*/ 336072 h 3600722"/>
              <a:gd name="connsiteX48" fmla="*/ 1588912 w 5052732"/>
              <a:gd name="connsiteY48" fmla="*/ 339564 h 3600722"/>
              <a:gd name="connsiteX49" fmla="*/ 1583677 w 5052732"/>
              <a:gd name="connsiteY49" fmla="*/ 343057 h 3600722"/>
              <a:gd name="connsiteX50" fmla="*/ 1578791 w 5052732"/>
              <a:gd name="connsiteY50" fmla="*/ 346866 h 3600722"/>
              <a:gd name="connsiteX51" fmla="*/ 1573905 w 5052732"/>
              <a:gd name="connsiteY51" fmla="*/ 350994 h 3600722"/>
              <a:gd name="connsiteX52" fmla="*/ 1569368 w 5052732"/>
              <a:gd name="connsiteY52" fmla="*/ 355121 h 3600722"/>
              <a:gd name="connsiteX53" fmla="*/ 1564831 w 5052732"/>
              <a:gd name="connsiteY53" fmla="*/ 359883 h 3600722"/>
              <a:gd name="connsiteX54" fmla="*/ 1560992 w 5052732"/>
              <a:gd name="connsiteY54" fmla="*/ 364645 h 3600722"/>
              <a:gd name="connsiteX55" fmla="*/ 1557153 w 5052732"/>
              <a:gd name="connsiteY55" fmla="*/ 369725 h 3600722"/>
              <a:gd name="connsiteX56" fmla="*/ 1553314 w 5052732"/>
              <a:gd name="connsiteY56" fmla="*/ 374805 h 3600722"/>
              <a:gd name="connsiteX57" fmla="*/ 1550173 w 5052732"/>
              <a:gd name="connsiteY57" fmla="*/ 379884 h 3600722"/>
              <a:gd name="connsiteX58" fmla="*/ 1547032 w 5052732"/>
              <a:gd name="connsiteY58" fmla="*/ 385599 h 3600722"/>
              <a:gd name="connsiteX59" fmla="*/ 1544589 w 5052732"/>
              <a:gd name="connsiteY59" fmla="*/ 390679 h 3600722"/>
              <a:gd name="connsiteX60" fmla="*/ 1542146 w 5052732"/>
              <a:gd name="connsiteY60" fmla="*/ 396393 h 3600722"/>
              <a:gd name="connsiteX61" fmla="*/ 1540052 w 5052732"/>
              <a:gd name="connsiteY61" fmla="*/ 401791 h 3600722"/>
              <a:gd name="connsiteX62" fmla="*/ 1537958 w 5052732"/>
              <a:gd name="connsiteY62" fmla="*/ 407823 h 3600722"/>
              <a:gd name="connsiteX63" fmla="*/ 1536562 w 5052732"/>
              <a:gd name="connsiteY63" fmla="*/ 413855 h 3600722"/>
              <a:gd name="connsiteX64" fmla="*/ 1535166 w 5052732"/>
              <a:gd name="connsiteY64" fmla="*/ 419252 h 3600722"/>
              <a:gd name="connsiteX65" fmla="*/ 1534119 w 5052732"/>
              <a:gd name="connsiteY65" fmla="*/ 425284 h 3600722"/>
              <a:gd name="connsiteX66" fmla="*/ 1533421 w 5052732"/>
              <a:gd name="connsiteY66" fmla="*/ 431316 h 3600722"/>
              <a:gd name="connsiteX67" fmla="*/ 1533072 w 5052732"/>
              <a:gd name="connsiteY67" fmla="*/ 437031 h 3600722"/>
              <a:gd name="connsiteX68" fmla="*/ 1533072 w 5052732"/>
              <a:gd name="connsiteY68" fmla="*/ 443380 h 3600722"/>
              <a:gd name="connsiteX69" fmla="*/ 1533072 w 5052732"/>
              <a:gd name="connsiteY69" fmla="*/ 449413 h 3600722"/>
              <a:gd name="connsiteX70" fmla="*/ 1533421 w 5052732"/>
              <a:gd name="connsiteY70" fmla="*/ 455127 h 3600722"/>
              <a:gd name="connsiteX71" fmla="*/ 1534119 w 5052732"/>
              <a:gd name="connsiteY71" fmla="*/ 461159 h 3600722"/>
              <a:gd name="connsiteX72" fmla="*/ 1535166 w 5052732"/>
              <a:gd name="connsiteY72" fmla="*/ 467191 h 3600722"/>
              <a:gd name="connsiteX73" fmla="*/ 1536562 w 5052732"/>
              <a:gd name="connsiteY73" fmla="*/ 472589 h 3600722"/>
              <a:gd name="connsiteX74" fmla="*/ 1537958 w 5052732"/>
              <a:gd name="connsiteY74" fmla="*/ 478621 h 3600722"/>
              <a:gd name="connsiteX75" fmla="*/ 1540052 w 5052732"/>
              <a:gd name="connsiteY75" fmla="*/ 484653 h 3600722"/>
              <a:gd name="connsiteX76" fmla="*/ 1542146 w 5052732"/>
              <a:gd name="connsiteY76" fmla="*/ 490050 h 3600722"/>
              <a:gd name="connsiteX77" fmla="*/ 1544589 w 5052732"/>
              <a:gd name="connsiteY77" fmla="*/ 495765 h 3600722"/>
              <a:gd name="connsiteX78" fmla="*/ 1547032 w 5052732"/>
              <a:gd name="connsiteY78" fmla="*/ 500844 h 3600722"/>
              <a:gd name="connsiteX79" fmla="*/ 1550173 w 5052732"/>
              <a:gd name="connsiteY79" fmla="*/ 506559 h 3600722"/>
              <a:gd name="connsiteX80" fmla="*/ 1553314 w 5052732"/>
              <a:gd name="connsiteY80" fmla="*/ 511956 h 3600722"/>
              <a:gd name="connsiteX81" fmla="*/ 1557153 w 5052732"/>
              <a:gd name="connsiteY81" fmla="*/ 516718 h 3600722"/>
              <a:gd name="connsiteX82" fmla="*/ 1560992 w 5052732"/>
              <a:gd name="connsiteY82" fmla="*/ 521798 h 3600722"/>
              <a:gd name="connsiteX83" fmla="*/ 1564831 w 5052732"/>
              <a:gd name="connsiteY83" fmla="*/ 526878 h 3600722"/>
              <a:gd name="connsiteX84" fmla="*/ 1569368 w 5052732"/>
              <a:gd name="connsiteY84" fmla="*/ 531322 h 3600722"/>
              <a:gd name="connsiteX85" fmla="*/ 2395799 w 5052732"/>
              <a:gd name="connsiteY85" fmla="*/ 1356136 h 3600722"/>
              <a:gd name="connsiteX86" fmla="*/ 2399987 w 5052732"/>
              <a:gd name="connsiteY86" fmla="*/ 1361216 h 3600722"/>
              <a:gd name="connsiteX87" fmla="*/ 2404175 w 5052732"/>
              <a:gd name="connsiteY87" fmla="*/ 1365661 h 3600722"/>
              <a:gd name="connsiteX88" fmla="*/ 2408014 w 5052732"/>
              <a:gd name="connsiteY88" fmla="*/ 1371058 h 3600722"/>
              <a:gd name="connsiteX89" fmla="*/ 2411504 w 5052732"/>
              <a:gd name="connsiteY89" fmla="*/ 1375820 h 3600722"/>
              <a:gd name="connsiteX90" fmla="*/ 2414994 w 5052732"/>
              <a:gd name="connsiteY90" fmla="*/ 1380900 h 3600722"/>
              <a:gd name="connsiteX91" fmla="*/ 2417786 w 5052732"/>
              <a:gd name="connsiteY91" fmla="*/ 1386614 h 3600722"/>
              <a:gd name="connsiteX92" fmla="*/ 2420578 w 5052732"/>
              <a:gd name="connsiteY92" fmla="*/ 1392012 h 3600722"/>
              <a:gd name="connsiteX93" fmla="*/ 2423021 w 5052732"/>
              <a:gd name="connsiteY93" fmla="*/ 1397409 h 3600722"/>
              <a:gd name="connsiteX94" fmla="*/ 2425115 w 5052732"/>
              <a:gd name="connsiteY94" fmla="*/ 1403123 h 3600722"/>
              <a:gd name="connsiteX95" fmla="*/ 2426860 w 5052732"/>
              <a:gd name="connsiteY95" fmla="*/ 1408838 h 3600722"/>
              <a:gd name="connsiteX96" fmla="*/ 2428605 w 5052732"/>
              <a:gd name="connsiteY96" fmla="*/ 1414870 h 3600722"/>
              <a:gd name="connsiteX97" fmla="*/ 2430001 w 5052732"/>
              <a:gd name="connsiteY97" fmla="*/ 1420585 h 3600722"/>
              <a:gd name="connsiteX98" fmla="*/ 2430699 w 5052732"/>
              <a:gd name="connsiteY98" fmla="*/ 1426299 h 3600722"/>
              <a:gd name="connsiteX99" fmla="*/ 2431397 w 5052732"/>
              <a:gd name="connsiteY99" fmla="*/ 1432332 h 3600722"/>
              <a:gd name="connsiteX100" fmla="*/ 2432095 w 5052732"/>
              <a:gd name="connsiteY100" fmla="*/ 1438364 h 3600722"/>
              <a:gd name="connsiteX101" fmla="*/ 2432095 w 5052732"/>
              <a:gd name="connsiteY101" fmla="*/ 1444713 h 3600722"/>
              <a:gd name="connsiteX102" fmla="*/ 2432095 w 5052732"/>
              <a:gd name="connsiteY102" fmla="*/ 1450428 h 3600722"/>
              <a:gd name="connsiteX103" fmla="*/ 2431397 w 5052732"/>
              <a:gd name="connsiteY103" fmla="*/ 1456460 h 3600722"/>
              <a:gd name="connsiteX104" fmla="*/ 2430699 w 5052732"/>
              <a:gd name="connsiteY104" fmla="*/ 1462492 h 3600722"/>
              <a:gd name="connsiteX105" fmla="*/ 2430001 w 5052732"/>
              <a:gd name="connsiteY105" fmla="*/ 1468207 h 3600722"/>
              <a:gd name="connsiteX106" fmla="*/ 2428605 w 5052732"/>
              <a:gd name="connsiteY106" fmla="*/ 1473921 h 3600722"/>
              <a:gd name="connsiteX107" fmla="*/ 2426860 w 5052732"/>
              <a:gd name="connsiteY107" fmla="*/ 1479954 h 3600722"/>
              <a:gd name="connsiteX108" fmla="*/ 2425115 w 5052732"/>
              <a:gd name="connsiteY108" fmla="*/ 1485668 h 3600722"/>
              <a:gd name="connsiteX109" fmla="*/ 2423021 w 5052732"/>
              <a:gd name="connsiteY109" fmla="*/ 1491383 h 3600722"/>
              <a:gd name="connsiteX110" fmla="*/ 2420578 w 5052732"/>
              <a:gd name="connsiteY110" fmla="*/ 1496780 h 3600722"/>
              <a:gd name="connsiteX111" fmla="*/ 2417786 w 5052732"/>
              <a:gd name="connsiteY111" fmla="*/ 1502177 h 3600722"/>
              <a:gd name="connsiteX112" fmla="*/ 2414994 w 5052732"/>
              <a:gd name="connsiteY112" fmla="*/ 1507574 h 3600722"/>
              <a:gd name="connsiteX113" fmla="*/ 2411504 w 5052732"/>
              <a:gd name="connsiteY113" fmla="*/ 1512972 h 3600722"/>
              <a:gd name="connsiteX114" fmla="*/ 2408014 w 5052732"/>
              <a:gd name="connsiteY114" fmla="*/ 1517734 h 3600722"/>
              <a:gd name="connsiteX115" fmla="*/ 2404175 w 5052732"/>
              <a:gd name="connsiteY115" fmla="*/ 1523131 h 3600722"/>
              <a:gd name="connsiteX116" fmla="*/ 2399987 w 5052732"/>
              <a:gd name="connsiteY116" fmla="*/ 1527576 h 3600722"/>
              <a:gd name="connsiteX117" fmla="*/ 2395799 w 5052732"/>
              <a:gd name="connsiteY117" fmla="*/ 1532338 h 3600722"/>
              <a:gd name="connsiteX118" fmla="*/ 2390913 w 5052732"/>
              <a:gd name="connsiteY118" fmla="*/ 1536783 h 3600722"/>
              <a:gd name="connsiteX119" fmla="*/ 2386027 w 5052732"/>
              <a:gd name="connsiteY119" fmla="*/ 1540910 h 3600722"/>
              <a:gd name="connsiteX120" fmla="*/ 2381141 w 5052732"/>
              <a:gd name="connsiteY120" fmla="*/ 1544720 h 3600722"/>
              <a:gd name="connsiteX121" fmla="*/ 2376255 w 5052732"/>
              <a:gd name="connsiteY121" fmla="*/ 1548529 h 3600722"/>
              <a:gd name="connsiteX122" fmla="*/ 2371020 w 5052732"/>
              <a:gd name="connsiteY122" fmla="*/ 1551704 h 3600722"/>
              <a:gd name="connsiteX123" fmla="*/ 2365436 w 5052732"/>
              <a:gd name="connsiteY123" fmla="*/ 1554561 h 3600722"/>
              <a:gd name="connsiteX124" fmla="*/ 2359503 w 5052732"/>
              <a:gd name="connsiteY124" fmla="*/ 1557419 h 3600722"/>
              <a:gd name="connsiteX125" fmla="*/ 2353919 w 5052732"/>
              <a:gd name="connsiteY125" fmla="*/ 1559641 h 3600722"/>
              <a:gd name="connsiteX126" fmla="*/ 2348335 w 5052732"/>
              <a:gd name="connsiteY126" fmla="*/ 1561864 h 3600722"/>
              <a:gd name="connsiteX127" fmla="*/ 2342751 w 5052732"/>
              <a:gd name="connsiteY127" fmla="*/ 1563768 h 3600722"/>
              <a:gd name="connsiteX128" fmla="*/ 2336818 w 5052732"/>
              <a:gd name="connsiteY128" fmla="*/ 1565356 h 3600722"/>
              <a:gd name="connsiteX129" fmla="*/ 2330885 w 5052732"/>
              <a:gd name="connsiteY129" fmla="*/ 1566626 h 3600722"/>
              <a:gd name="connsiteX130" fmla="*/ 2324952 w 5052732"/>
              <a:gd name="connsiteY130" fmla="*/ 1567578 h 3600722"/>
              <a:gd name="connsiteX131" fmla="*/ 2319019 w 5052732"/>
              <a:gd name="connsiteY131" fmla="*/ 1568531 h 3600722"/>
              <a:gd name="connsiteX132" fmla="*/ 2313086 w 5052732"/>
              <a:gd name="connsiteY132" fmla="*/ 1568848 h 3600722"/>
              <a:gd name="connsiteX133" fmla="*/ 2307153 w 5052732"/>
              <a:gd name="connsiteY133" fmla="*/ 1568848 h 3600722"/>
              <a:gd name="connsiteX134" fmla="*/ 2301220 w 5052732"/>
              <a:gd name="connsiteY134" fmla="*/ 1568848 h 3600722"/>
              <a:gd name="connsiteX135" fmla="*/ 2295287 w 5052732"/>
              <a:gd name="connsiteY135" fmla="*/ 1568531 h 3600722"/>
              <a:gd name="connsiteX136" fmla="*/ 2289354 w 5052732"/>
              <a:gd name="connsiteY136" fmla="*/ 1567578 h 3600722"/>
              <a:gd name="connsiteX137" fmla="*/ 2283421 w 5052732"/>
              <a:gd name="connsiteY137" fmla="*/ 1566626 h 3600722"/>
              <a:gd name="connsiteX138" fmla="*/ 2277488 w 5052732"/>
              <a:gd name="connsiteY138" fmla="*/ 1565356 h 3600722"/>
              <a:gd name="connsiteX139" fmla="*/ 2271904 w 5052732"/>
              <a:gd name="connsiteY139" fmla="*/ 1563768 h 3600722"/>
              <a:gd name="connsiteX140" fmla="*/ 2265971 w 5052732"/>
              <a:gd name="connsiteY140" fmla="*/ 1561864 h 3600722"/>
              <a:gd name="connsiteX141" fmla="*/ 2260387 w 5052732"/>
              <a:gd name="connsiteY141" fmla="*/ 1559641 h 3600722"/>
              <a:gd name="connsiteX142" fmla="*/ 2254803 w 5052732"/>
              <a:gd name="connsiteY142" fmla="*/ 1557419 h 3600722"/>
              <a:gd name="connsiteX143" fmla="*/ 2249219 w 5052732"/>
              <a:gd name="connsiteY143" fmla="*/ 1554561 h 3600722"/>
              <a:gd name="connsiteX144" fmla="*/ 2243984 w 5052732"/>
              <a:gd name="connsiteY144" fmla="*/ 1551704 h 3600722"/>
              <a:gd name="connsiteX145" fmla="*/ 2238749 w 5052732"/>
              <a:gd name="connsiteY145" fmla="*/ 1548529 h 3600722"/>
              <a:gd name="connsiteX146" fmla="*/ 2233514 w 5052732"/>
              <a:gd name="connsiteY146" fmla="*/ 1544720 h 3600722"/>
              <a:gd name="connsiteX147" fmla="*/ 2228628 w 5052732"/>
              <a:gd name="connsiteY147" fmla="*/ 1540910 h 3600722"/>
              <a:gd name="connsiteX148" fmla="*/ 2223742 w 5052732"/>
              <a:gd name="connsiteY148" fmla="*/ 1536783 h 3600722"/>
              <a:gd name="connsiteX149" fmla="*/ 2219205 w 5052732"/>
              <a:gd name="connsiteY149" fmla="*/ 1532338 h 3600722"/>
              <a:gd name="connsiteX150" fmla="*/ 1493286 w 5052732"/>
              <a:gd name="connsiteY150" fmla="*/ 807848 h 3600722"/>
              <a:gd name="connsiteX151" fmla="*/ 1488749 w 5052732"/>
              <a:gd name="connsiteY151" fmla="*/ 803086 h 3600722"/>
              <a:gd name="connsiteX152" fmla="*/ 1483863 w 5052732"/>
              <a:gd name="connsiteY152" fmla="*/ 798958 h 3600722"/>
              <a:gd name="connsiteX153" fmla="*/ 1478977 w 5052732"/>
              <a:gd name="connsiteY153" fmla="*/ 795149 h 3600722"/>
              <a:gd name="connsiteX154" fmla="*/ 1473742 w 5052732"/>
              <a:gd name="connsiteY154" fmla="*/ 791656 h 3600722"/>
              <a:gd name="connsiteX155" fmla="*/ 1468507 w 5052732"/>
              <a:gd name="connsiteY155" fmla="*/ 788481 h 3600722"/>
              <a:gd name="connsiteX156" fmla="*/ 1463272 w 5052732"/>
              <a:gd name="connsiteY156" fmla="*/ 785307 h 3600722"/>
              <a:gd name="connsiteX157" fmla="*/ 1457688 w 5052732"/>
              <a:gd name="connsiteY157" fmla="*/ 782449 h 3600722"/>
              <a:gd name="connsiteX158" fmla="*/ 1452104 w 5052732"/>
              <a:gd name="connsiteY158" fmla="*/ 780227 h 3600722"/>
              <a:gd name="connsiteX159" fmla="*/ 1446520 w 5052732"/>
              <a:gd name="connsiteY159" fmla="*/ 778005 h 3600722"/>
              <a:gd name="connsiteX160" fmla="*/ 1440587 w 5052732"/>
              <a:gd name="connsiteY160" fmla="*/ 776417 h 3600722"/>
              <a:gd name="connsiteX161" fmla="*/ 1435003 w 5052732"/>
              <a:gd name="connsiteY161" fmla="*/ 774512 h 3600722"/>
              <a:gd name="connsiteX162" fmla="*/ 1429070 w 5052732"/>
              <a:gd name="connsiteY162" fmla="*/ 773560 h 3600722"/>
              <a:gd name="connsiteX163" fmla="*/ 1423137 w 5052732"/>
              <a:gd name="connsiteY163" fmla="*/ 772607 h 3600722"/>
              <a:gd name="connsiteX164" fmla="*/ 1417204 w 5052732"/>
              <a:gd name="connsiteY164" fmla="*/ 771655 h 3600722"/>
              <a:gd name="connsiteX165" fmla="*/ 1411271 w 5052732"/>
              <a:gd name="connsiteY165" fmla="*/ 771338 h 3600722"/>
              <a:gd name="connsiteX166" fmla="*/ 1405338 w 5052732"/>
              <a:gd name="connsiteY166" fmla="*/ 771020 h 3600722"/>
              <a:gd name="connsiteX167" fmla="*/ 1399056 w 5052732"/>
              <a:gd name="connsiteY167" fmla="*/ 771338 h 3600722"/>
              <a:gd name="connsiteX168" fmla="*/ 1393123 w 5052732"/>
              <a:gd name="connsiteY168" fmla="*/ 771655 h 3600722"/>
              <a:gd name="connsiteX169" fmla="*/ 1387190 w 5052732"/>
              <a:gd name="connsiteY169" fmla="*/ 772607 h 3600722"/>
              <a:gd name="connsiteX170" fmla="*/ 1381257 w 5052732"/>
              <a:gd name="connsiteY170" fmla="*/ 773560 h 3600722"/>
              <a:gd name="connsiteX171" fmla="*/ 1375673 w 5052732"/>
              <a:gd name="connsiteY171" fmla="*/ 774512 h 3600722"/>
              <a:gd name="connsiteX172" fmla="*/ 1369740 w 5052732"/>
              <a:gd name="connsiteY172" fmla="*/ 776417 h 3600722"/>
              <a:gd name="connsiteX173" fmla="*/ 1364156 w 5052732"/>
              <a:gd name="connsiteY173" fmla="*/ 778005 h 3600722"/>
              <a:gd name="connsiteX174" fmla="*/ 1358223 w 5052732"/>
              <a:gd name="connsiteY174" fmla="*/ 780227 h 3600722"/>
              <a:gd name="connsiteX175" fmla="*/ 1352639 w 5052732"/>
              <a:gd name="connsiteY175" fmla="*/ 782449 h 3600722"/>
              <a:gd name="connsiteX176" fmla="*/ 1347404 w 5052732"/>
              <a:gd name="connsiteY176" fmla="*/ 785307 h 3600722"/>
              <a:gd name="connsiteX177" fmla="*/ 1341820 w 5052732"/>
              <a:gd name="connsiteY177" fmla="*/ 788481 h 3600722"/>
              <a:gd name="connsiteX178" fmla="*/ 1336585 w 5052732"/>
              <a:gd name="connsiteY178" fmla="*/ 791656 h 3600722"/>
              <a:gd name="connsiteX179" fmla="*/ 1331699 w 5052732"/>
              <a:gd name="connsiteY179" fmla="*/ 795149 h 3600722"/>
              <a:gd name="connsiteX180" fmla="*/ 1326464 w 5052732"/>
              <a:gd name="connsiteY180" fmla="*/ 798958 h 3600722"/>
              <a:gd name="connsiteX181" fmla="*/ 1321927 w 5052732"/>
              <a:gd name="connsiteY181" fmla="*/ 803086 h 3600722"/>
              <a:gd name="connsiteX182" fmla="*/ 1317041 w 5052732"/>
              <a:gd name="connsiteY182" fmla="*/ 807848 h 3600722"/>
              <a:gd name="connsiteX183" fmla="*/ 1312853 w 5052732"/>
              <a:gd name="connsiteY183" fmla="*/ 812293 h 3600722"/>
              <a:gd name="connsiteX184" fmla="*/ 1308665 w 5052732"/>
              <a:gd name="connsiteY184" fmla="*/ 817055 h 3600722"/>
              <a:gd name="connsiteX185" fmla="*/ 1304826 w 5052732"/>
              <a:gd name="connsiteY185" fmla="*/ 822134 h 3600722"/>
              <a:gd name="connsiteX186" fmla="*/ 1301336 w 5052732"/>
              <a:gd name="connsiteY186" fmla="*/ 827214 h 3600722"/>
              <a:gd name="connsiteX187" fmla="*/ 1297846 w 5052732"/>
              <a:gd name="connsiteY187" fmla="*/ 832611 h 3600722"/>
              <a:gd name="connsiteX188" fmla="*/ 1295054 w 5052732"/>
              <a:gd name="connsiteY188" fmla="*/ 837691 h 3600722"/>
              <a:gd name="connsiteX189" fmla="*/ 1292262 w 5052732"/>
              <a:gd name="connsiteY189" fmla="*/ 843406 h 3600722"/>
              <a:gd name="connsiteX190" fmla="*/ 1289819 w 5052732"/>
              <a:gd name="connsiteY190" fmla="*/ 848803 h 3600722"/>
              <a:gd name="connsiteX191" fmla="*/ 1287725 w 5052732"/>
              <a:gd name="connsiteY191" fmla="*/ 854517 h 3600722"/>
              <a:gd name="connsiteX192" fmla="*/ 1285631 w 5052732"/>
              <a:gd name="connsiteY192" fmla="*/ 859915 h 3600722"/>
              <a:gd name="connsiteX193" fmla="*/ 1284235 w 5052732"/>
              <a:gd name="connsiteY193" fmla="*/ 865947 h 3600722"/>
              <a:gd name="connsiteX194" fmla="*/ 1282839 w 5052732"/>
              <a:gd name="connsiteY194" fmla="*/ 871979 h 3600722"/>
              <a:gd name="connsiteX195" fmla="*/ 1281792 w 5052732"/>
              <a:gd name="connsiteY195" fmla="*/ 878011 h 3600722"/>
              <a:gd name="connsiteX196" fmla="*/ 1281094 w 5052732"/>
              <a:gd name="connsiteY196" fmla="*/ 883726 h 3600722"/>
              <a:gd name="connsiteX197" fmla="*/ 1280745 w 5052732"/>
              <a:gd name="connsiteY197" fmla="*/ 889758 h 3600722"/>
              <a:gd name="connsiteX198" fmla="*/ 1280745 w 5052732"/>
              <a:gd name="connsiteY198" fmla="*/ 895790 h 3600722"/>
              <a:gd name="connsiteX199" fmla="*/ 1280745 w 5052732"/>
              <a:gd name="connsiteY199" fmla="*/ 901504 h 3600722"/>
              <a:gd name="connsiteX200" fmla="*/ 1281094 w 5052732"/>
              <a:gd name="connsiteY200" fmla="*/ 907537 h 3600722"/>
              <a:gd name="connsiteX201" fmla="*/ 1281792 w 5052732"/>
              <a:gd name="connsiteY201" fmla="*/ 913569 h 3600722"/>
              <a:gd name="connsiteX202" fmla="*/ 1282839 w 5052732"/>
              <a:gd name="connsiteY202" fmla="*/ 919283 h 3600722"/>
              <a:gd name="connsiteX203" fmla="*/ 1284235 w 5052732"/>
              <a:gd name="connsiteY203" fmla="*/ 925315 h 3600722"/>
              <a:gd name="connsiteX204" fmla="*/ 1285631 w 5052732"/>
              <a:gd name="connsiteY204" fmla="*/ 931348 h 3600722"/>
              <a:gd name="connsiteX205" fmla="*/ 1287725 w 5052732"/>
              <a:gd name="connsiteY205" fmla="*/ 936745 h 3600722"/>
              <a:gd name="connsiteX206" fmla="*/ 1289819 w 5052732"/>
              <a:gd name="connsiteY206" fmla="*/ 942459 h 3600722"/>
              <a:gd name="connsiteX207" fmla="*/ 1292262 w 5052732"/>
              <a:gd name="connsiteY207" fmla="*/ 947857 h 3600722"/>
              <a:gd name="connsiteX208" fmla="*/ 1295054 w 5052732"/>
              <a:gd name="connsiteY208" fmla="*/ 953571 h 3600722"/>
              <a:gd name="connsiteX209" fmla="*/ 1297846 w 5052732"/>
              <a:gd name="connsiteY209" fmla="*/ 958968 h 3600722"/>
              <a:gd name="connsiteX210" fmla="*/ 1301336 w 5052732"/>
              <a:gd name="connsiteY210" fmla="*/ 964048 h 3600722"/>
              <a:gd name="connsiteX211" fmla="*/ 1304826 w 5052732"/>
              <a:gd name="connsiteY211" fmla="*/ 969445 h 3600722"/>
              <a:gd name="connsiteX212" fmla="*/ 1308665 w 5052732"/>
              <a:gd name="connsiteY212" fmla="*/ 974207 h 3600722"/>
              <a:gd name="connsiteX213" fmla="*/ 1312853 w 5052732"/>
              <a:gd name="connsiteY213" fmla="*/ 978970 h 3600722"/>
              <a:gd name="connsiteX214" fmla="*/ 1317041 w 5052732"/>
              <a:gd name="connsiteY214" fmla="*/ 983732 h 3600722"/>
              <a:gd name="connsiteX215" fmla="*/ 2756315 w 5052732"/>
              <a:gd name="connsiteY215" fmla="*/ 2420965 h 3600722"/>
              <a:gd name="connsiteX216" fmla="*/ 2760503 w 5052732"/>
              <a:gd name="connsiteY216" fmla="*/ 2425410 h 3600722"/>
              <a:gd name="connsiteX217" fmla="*/ 2764691 w 5052732"/>
              <a:gd name="connsiteY217" fmla="*/ 2430490 h 3600722"/>
              <a:gd name="connsiteX218" fmla="*/ 2768530 w 5052732"/>
              <a:gd name="connsiteY218" fmla="*/ 2435252 h 3600722"/>
              <a:gd name="connsiteX219" fmla="*/ 2772020 w 5052732"/>
              <a:gd name="connsiteY219" fmla="*/ 2440332 h 3600722"/>
              <a:gd name="connsiteX220" fmla="*/ 2775510 w 5052732"/>
              <a:gd name="connsiteY220" fmla="*/ 2445729 h 3600722"/>
              <a:gd name="connsiteX221" fmla="*/ 2778302 w 5052732"/>
              <a:gd name="connsiteY221" fmla="*/ 2450808 h 3600722"/>
              <a:gd name="connsiteX222" fmla="*/ 2781094 w 5052732"/>
              <a:gd name="connsiteY222" fmla="*/ 2456523 h 3600722"/>
              <a:gd name="connsiteX223" fmla="*/ 2783537 w 5052732"/>
              <a:gd name="connsiteY223" fmla="*/ 2462238 h 3600722"/>
              <a:gd name="connsiteX224" fmla="*/ 2785631 w 5052732"/>
              <a:gd name="connsiteY224" fmla="*/ 2467635 h 3600722"/>
              <a:gd name="connsiteX225" fmla="*/ 2787376 w 5052732"/>
              <a:gd name="connsiteY225" fmla="*/ 2473350 h 3600722"/>
              <a:gd name="connsiteX226" fmla="*/ 2789121 w 5052732"/>
              <a:gd name="connsiteY226" fmla="*/ 2479064 h 3600722"/>
              <a:gd name="connsiteX227" fmla="*/ 2790517 w 5052732"/>
              <a:gd name="connsiteY227" fmla="*/ 2485096 h 3600722"/>
              <a:gd name="connsiteX228" fmla="*/ 2791215 w 5052732"/>
              <a:gd name="connsiteY228" fmla="*/ 2491128 h 3600722"/>
              <a:gd name="connsiteX229" fmla="*/ 2791913 w 5052732"/>
              <a:gd name="connsiteY229" fmla="*/ 2496843 h 3600722"/>
              <a:gd name="connsiteX230" fmla="*/ 2792611 w 5052732"/>
              <a:gd name="connsiteY230" fmla="*/ 2502875 h 3600722"/>
              <a:gd name="connsiteX231" fmla="*/ 2792611 w 5052732"/>
              <a:gd name="connsiteY231" fmla="*/ 2508907 h 3600722"/>
              <a:gd name="connsiteX232" fmla="*/ 2792611 w 5052732"/>
              <a:gd name="connsiteY232" fmla="*/ 2514939 h 3600722"/>
              <a:gd name="connsiteX233" fmla="*/ 2791913 w 5052732"/>
              <a:gd name="connsiteY233" fmla="*/ 2520654 h 3600722"/>
              <a:gd name="connsiteX234" fmla="*/ 2791215 w 5052732"/>
              <a:gd name="connsiteY234" fmla="*/ 2526686 h 3600722"/>
              <a:gd name="connsiteX235" fmla="*/ 2790517 w 5052732"/>
              <a:gd name="connsiteY235" fmla="*/ 2532718 h 3600722"/>
              <a:gd name="connsiteX236" fmla="*/ 2789121 w 5052732"/>
              <a:gd name="connsiteY236" fmla="*/ 2538433 h 3600722"/>
              <a:gd name="connsiteX237" fmla="*/ 2787376 w 5052732"/>
              <a:gd name="connsiteY237" fmla="*/ 2544465 h 3600722"/>
              <a:gd name="connsiteX238" fmla="*/ 2785631 w 5052732"/>
              <a:gd name="connsiteY238" fmla="*/ 2550180 h 3600722"/>
              <a:gd name="connsiteX239" fmla="*/ 2783537 w 5052732"/>
              <a:gd name="connsiteY239" fmla="*/ 2555577 h 3600722"/>
              <a:gd name="connsiteX240" fmla="*/ 2781094 w 5052732"/>
              <a:gd name="connsiteY240" fmla="*/ 2561292 h 3600722"/>
              <a:gd name="connsiteX241" fmla="*/ 2778302 w 5052732"/>
              <a:gd name="connsiteY241" fmla="*/ 2566689 h 3600722"/>
              <a:gd name="connsiteX242" fmla="*/ 2775510 w 5052732"/>
              <a:gd name="connsiteY242" fmla="*/ 2572086 h 3600722"/>
              <a:gd name="connsiteX243" fmla="*/ 2772020 w 5052732"/>
              <a:gd name="connsiteY243" fmla="*/ 2577166 h 3600722"/>
              <a:gd name="connsiteX244" fmla="*/ 2768530 w 5052732"/>
              <a:gd name="connsiteY244" fmla="*/ 2582563 h 3600722"/>
              <a:gd name="connsiteX245" fmla="*/ 2764691 w 5052732"/>
              <a:gd name="connsiteY245" fmla="*/ 2587325 h 3600722"/>
              <a:gd name="connsiteX246" fmla="*/ 2760503 w 5052732"/>
              <a:gd name="connsiteY246" fmla="*/ 2592405 h 3600722"/>
              <a:gd name="connsiteX247" fmla="*/ 2756315 w 5052732"/>
              <a:gd name="connsiteY247" fmla="*/ 2596849 h 3600722"/>
              <a:gd name="connsiteX248" fmla="*/ 2752127 w 5052732"/>
              <a:gd name="connsiteY248" fmla="*/ 2600659 h 3600722"/>
              <a:gd name="connsiteX249" fmla="*/ 2747939 w 5052732"/>
              <a:gd name="connsiteY249" fmla="*/ 2604469 h 3600722"/>
              <a:gd name="connsiteX250" fmla="*/ 2743751 w 5052732"/>
              <a:gd name="connsiteY250" fmla="*/ 2607644 h 3600722"/>
              <a:gd name="connsiteX251" fmla="*/ 2739214 w 5052732"/>
              <a:gd name="connsiteY251" fmla="*/ 2611136 h 3600722"/>
              <a:gd name="connsiteX252" fmla="*/ 2735026 w 5052732"/>
              <a:gd name="connsiteY252" fmla="*/ 2613993 h 3600722"/>
              <a:gd name="connsiteX253" fmla="*/ 2730140 w 5052732"/>
              <a:gd name="connsiteY253" fmla="*/ 2616533 h 3600722"/>
              <a:gd name="connsiteX254" fmla="*/ 2725603 w 5052732"/>
              <a:gd name="connsiteY254" fmla="*/ 2619390 h 3600722"/>
              <a:gd name="connsiteX255" fmla="*/ 2720717 w 5052732"/>
              <a:gd name="connsiteY255" fmla="*/ 2621613 h 3600722"/>
              <a:gd name="connsiteX256" fmla="*/ 2716180 w 5052732"/>
              <a:gd name="connsiteY256" fmla="*/ 2623518 h 3600722"/>
              <a:gd name="connsiteX257" fmla="*/ 2710945 w 5052732"/>
              <a:gd name="connsiteY257" fmla="*/ 2625740 h 3600722"/>
              <a:gd name="connsiteX258" fmla="*/ 2706059 w 5052732"/>
              <a:gd name="connsiteY258" fmla="*/ 2627645 h 3600722"/>
              <a:gd name="connsiteX259" fmla="*/ 2701173 w 5052732"/>
              <a:gd name="connsiteY259" fmla="*/ 2628915 h 3600722"/>
              <a:gd name="connsiteX260" fmla="*/ 2695938 w 5052732"/>
              <a:gd name="connsiteY260" fmla="*/ 2630185 h 3600722"/>
              <a:gd name="connsiteX261" fmla="*/ 2691052 w 5052732"/>
              <a:gd name="connsiteY261" fmla="*/ 2631455 h 3600722"/>
              <a:gd name="connsiteX262" fmla="*/ 2685817 w 5052732"/>
              <a:gd name="connsiteY262" fmla="*/ 2632090 h 3600722"/>
              <a:gd name="connsiteX263" fmla="*/ 2680582 w 5052732"/>
              <a:gd name="connsiteY263" fmla="*/ 2632725 h 3600722"/>
              <a:gd name="connsiteX264" fmla="*/ 2675348 w 5052732"/>
              <a:gd name="connsiteY264" fmla="*/ 2633042 h 3600722"/>
              <a:gd name="connsiteX265" fmla="*/ 2670461 w 5052732"/>
              <a:gd name="connsiteY265" fmla="*/ 2633042 h 3600722"/>
              <a:gd name="connsiteX266" fmla="*/ 2665226 w 5052732"/>
              <a:gd name="connsiteY266" fmla="*/ 2633042 h 3600722"/>
              <a:gd name="connsiteX267" fmla="*/ 2659991 w 5052732"/>
              <a:gd name="connsiteY267" fmla="*/ 2633042 h 3600722"/>
              <a:gd name="connsiteX268" fmla="*/ 2654756 w 5052732"/>
              <a:gd name="connsiteY268" fmla="*/ 2632407 h 3600722"/>
              <a:gd name="connsiteX269" fmla="*/ 2649521 w 5052732"/>
              <a:gd name="connsiteY269" fmla="*/ 2632090 h 3600722"/>
              <a:gd name="connsiteX270" fmla="*/ 2644635 w 5052732"/>
              <a:gd name="connsiteY270" fmla="*/ 2631137 h 3600722"/>
              <a:gd name="connsiteX271" fmla="*/ 2639051 w 5052732"/>
              <a:gd name="connsiteY271" fmla="*/ 2629867 h 3600722"/>
              <a:gd name="connsiteX272" fmla="*/ 2633816 w 5052732"/>
              <a:gd name="connsiteY272" fmla="*/ 2628597 h 3600722"/>
              <a:gd name="connsiteX273" fmla="*/ 2628930 w 5052732"/>
              <a:gd name="connsiteY273" fmla="*/ 2627010 h 3600722"/>
              <a:gd name="connsiteX274" fmla="*/ 2624044 w 5052732"/>
              <a:gd name="connsiteY274" fmla="*/ 2625423 h 3600722"/>
              <a:gd name="connsiteX275" fmla="*/ 2619158 w 5052732"/>
              <a:gd name="connsiteY275" fmla="*/ 2623200 h 3600722"/>
              <a:gd name="connsiteX276" fmla="*/ 2614272 w 5052732"/>
              <a:gd name="connsiteY276" fmla="*/ 2621295 h 3600722"/>
              <a:gd name="connsiteX277" fmla="*/ 2609735 w 5052732"/>
              <a:gd name="connsiteY277" fmla="*/ 2618756 h 3600722"/>
              <a:gd name="connsiteX278" fmla="*/ 2604849 w 5052732"/>
              <a:gd name="connsiteY278" fmla="*/ 2616216 h 3600722"/>
              <a:gd name="connsiteX279" fmla="*/ 2600312 w 5052732"/>
              <a:gd name="connsiteY279" fmla="*/ 2613676 h 360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5052732" h="3600722">
                <a:moveTo>
                  <a:pt x="0" y="0"/>
                </a:moveTo>
                <a:lnTo>
                  <a:pt x="0" y="3600722"/>
                </a:lnTo>
                <a:lnTo>
                  <a:pt x="5052732" y="3600722"/>
                </a:lnTo>
                <a:lnTo>
                  <a:pt x="2447800" y="1003416"/>
                </a:lnTo>
                <a:lnTo>
                  <a:pt x="2441867" y="1003416"/>
                </a:lnTo>
                <a:lnTo>
                  <a:pt x="2435585" y="1003098"/>
                </a:lnTo>
                <a:lnTo>
                  <a:pt x="2429652" y="1002463"/>
                </a:lnTo>
                <a:lnTo>
                  <a:pt x="2423719" y="1001511"/>
                </a:lnTo>
                <a:lnTo>
                  <a:pt x="2417786" y="1000241"/>
                </a:lnTo>
                <a:lnTo>
                  <a:pt x="2411853" y="998653"/>
                </a:lnTo>
                <a:lnTo>
                  <a:pt x="2406269" y="996749"/>
                </a:lnTo>
                <a:lnTo>
                  <a:pt x="2400336" y="994844"/>
                </a:lnTo>
                <a:lnTo>
                  <a:pt x="2394752" y="992304"/>
                </a:lnTo>
                <a:lnTo>
                  <a:pt x="2389168" y="989447"/>
                </a:lnTo>
                <a:lnTo>
                  <a:pt x="2383584" y="986589"/>
                </a:lnTo>
                <a:lnTo>
                  <a:pt x="2378349" y="983097"/>
                </a:lnTo>
                <a:lnTo>
                  <a:pt x="2373114" y="979605"/>
                </a:lnTo>
                <a:lnTo>
                  <a:pt x="2368228" y="975795"/>
                </a:lnTo>
                <a:lnTo>
                  <a:pt x="2363342" y="971668"/>
                </a:lnTo>
                <a:lnTo>
                  <a:pt x="2358456" y="967223"/>
                </a:lnTo>
                <a:lnTo>
                  <a:pt x="1745612" y="355121"/>
                </a:lnTo>
                <a:lnTo>
                  <a:pt x="1740726" y="350994"/>
                </a:lnTo>
                <a:lnTo>
                  <a:pt x="1736190" y="346866"/>
                </a:lnTo>
                <a:lnTo>
                  <a:pt x="1730954" y="343057"/>
                </a:lnTo>
                <a:lnTo>
                  <a:pt x="1726068" y="339564"/>
                </a:lnTo>
                <a:lnTo>
                  <a:pt x="1720834" y="336072"/>
                </a:lnTo>
                <a:lnTo>
                  <a:pt x="1715250" y="333215"/>
                </a:lnTo>
                <a:lnTo>
                  <a:pt x="1710014" y="330357"/>
                </a:lnTo>
                <a:lnTo>
                  <a:pt x="1704430" y="327818"/>
                </a:lnTo>
                <a:lnTo>
                  <a:pt x="1698498" y="325913"/>
                </a:lnTo>
                <a:lnTo>
                  <a:pt x="1692914" y="323690"/>
                </a:lnTo>
                <a:lnTo>
                  <a:pt x="1686980" y="322420"/>
                </a:lnTo>
                <a:lnTo>
                  <a:pt x="1681396" y="320833"/>
                </a:lnTo>
                <a:lnTo>
                  <a:pt x="1675464" y="319881"/>
                </a:lnTo>
                <a:lnTo>
                  <a:pt x="1669531" y="319246"/>
                </a:lnTo>
                <a:lnTo>
                  <a:pt x="1663598" y="318928"/>
                </a:lnTo>
                <a:lnTo>
                  <a:pt x="1657316" y="318928"/>
                </a:lnTo>
                <a:lnTo>
                  <a:pt x="1651383" y="318928"/>
                </a:lnTo>
                <a:lnTo>
                  <a:pt x="1645450" y="319246"/>
                </a:lnTo>
                <a:lnTo>
                  <a:pt x="1639517" y="319881"/>
                </a:lnTo>
                <a:lnTo>
                  <a:pt x="1633584" y="320833"/>
                </a:lnTo>
                <a:lnTo>
                  <a:pt x="1627651" y="322420"/>
                </a:lnTo>
                <a:lnTo>
                  <a:pt x="1622067" y="323690"/>
                </a:lnTo>
                <a:lnTo>
                  <a:pt x="1616134" y="325913"/>
                </a:lnTo>
                <a:lnTo>
                  <a:pt x="1610550" y="327818"/>
                </a:lnTo>
                <a:lnTo>
                  <a:pt x="1604966" y="330357"/>
                </a:lnTo>
                <a:lnTo>
                  <a:pt x="1599731" y="333215"/>
                </a:lnTo>
                <a:lnTo>
                  <a:pt x="1594147" y="336072"/>
                </a:lnTo>
                <a:lnTo>
                  <a:pt x="1588912" y="339564"/>
                </a:lnTo>
                <a:lnTo>
                  <a:pt x="1583677" y="343057"/>
                </a:lnTo>
                <a:lnTo>
                  <a:pt x="1578791" y="346866"/>
                </a:lnTo>
                <a:lnTo>
                  <a:pt x="1573905" y="350994"/>
                </a:lnTo>
                <a:lnTo>
                  <a:pt x="1569368" y="355121"/>
                </a:lnTo>
                <a:lnTo>
                  <a:pt x="1564831" y="359883"/>
                </a:lnTo>
                <a:lnTo>
                  <a:pt x="1560992" y="364645"/>
                </a:lnTo>
                <a:lnTo>
                  <a:pt x="1557153" y="369725"/>
                </a:lnTo>
                <a:lnTo>
                  <a:pt x="1553314" y="374805"/>
                </a:lnTo>
                <a:lnTo>
                  <a:pt x="1550173" y="379884"/>
                </a:lnTo>
                <a:lnTo>
                  <a:pt x="1547032" y="385599"/>
                </a:lnTo>
                <a:lnTo>
                  <a:pt x="1544589" y="390679"/>
                </a:lnTo>
                <a:lnTo>
                  <a:pt x="1542146" y="396393"/>
                </a:lnTo>
                <a:lnTo>
                  <a:pt x="1540052" y="401791"/>
                </a:lnTo>
                <a:lnTo>
                  <a:pt x="1537958" y="407823"/>
                </a:lnTo>
                <a:lnTo>
                  <a:pt x="1536562" y="413855"/>
                </a:lnTo>
                <a:lnTo>
                  <a:pt x="1535166" y="419252"/>
                </a:lnTo>
                <a:lnTo>
                  <a:pt x="1534119" y="425284"/>
                </a:lnTo>
                <a:cubicBezTo>
                  <a:pt x="1533886" y="427295"/>
                  <a:pt x="1533654" y="429305"/>
                  <a:pt x="1533421" y="431316"/>
                </a:cubicBezTo>
                <a:cubicBezTo>
                  <a:pt x="1533305" y="433221"/>
                  <a:pt x="1533188" y="435126"/>
                  <a:pt x="1533072" y="437031"/>
                </a:cubicBezTo>
                <a:lnTo>
                  <a:pt x="1533072" y="443380"/>
                </a:lnTo>
                <a:lnTo>
                  <a:pt x="1533072" y="449413"/>
                </a:lnTo>
                <a:cubicBezTo>
                  <a:pt x="1533188" y="451318"/>
                  <a:pt x="1533305" y="453222"/>
                  <a:pt x="1533421" y="455127"/>
                </a:cubicBezTo>
                <a:cubicBezTo>
                  <a:pt x="1533654" y="457138"/>
                  <a:pt x="1533886" y="459148"/>
                  <a:pt x="1534119" y="461159"/>
                </a:cubicBezTo>
                <a:lnTo>
                  <a:pt x="1535166" y="467191"/>
                </a:lnTo>
                <a:lnTo>
                  <a:pt x="1536562" y="472589"/>
                </a:lnTo>
                <a:lnTo>
                  <a:pt x="1537958" y="478621"/>
                </a:lnTo>
                <a:lnTo>
                  <a:pt x="1540052" y="484653"/>
                </a:lnTo>
                <a:lnTo>
                  <a:pt x="1542146" y="490050"/>
                </a:lnTo>
                <a:lnTo>
                  <a:pt x="1544589" y="495765"/>
                </a:lnTo>
                <a:lnTo>
                  <a:pt x="1547032" y="500844"/>
                </a:lnTo>
                <a:lnTo>
                  <a:pt x="1550173" y="506559"/>
                </a:lnTo>
                <a:lnTo>
                  <a:pt x="1553314" y="511956"/>
                </a:lnTo>
                <a:lnTo>
                  <a:pt x="1557153" y="516718"/>
                </a:lnTo>
                <a:lnTo>
                  <a:pt x="1560992" y="521798"/>
                </a:lnTo>
                <a:lnTo>
                  <a:pt x="1564831" y="526878"/>
                </a:lnTo>
                <a:lnTo>
                  <a:pt x="1569368" y="531322"/>
                </a:lnTo>
                <a:lnTo>
                  <a:pt x="2395799" y="1356136"/>
                </a:lnTo>
                <a:lnTo>
                  <a:pt x="2399987" y="1361216"/>
                </a:lnTo>
                <a:lnTo>
                  <a:pt x="2404175" y="1365661"/>
                </a:lnTo>
                <a:lnTo>
                  <a:pt x="2408014" y="1371058"/>
                </a:lnTo>
                <a:lnTo>
                  <a:pt x="2411504" y="1375820"/>
                </a:lnTo>
                <a:lnTo>
                  <a:pt x="2414994" y="1380900"/>
                </a:lnTo>
                <a:lnTo>
                  <a:pt x="2417786" y="1386614"/>
                </a:lnTo>
                <a:lnTo>
                  <a:pt x="2420578" y="1392012"/>
                </a:lnTo>
                <a:lnTo>
                  <a:pt x="2423021" y="1397409"/>
                </a:lnTo>
                <a:lnTo>
                  <a:pt x="2425115" y="1403123"/>
                </a:lnTo>
                <a:lnTo>
                  <a:pt x="2426860" y="1408838"/>
                </a:lnTo>
                <a:lnTo>
                  <a:pt x="2428605" y="1414870"/>
                </a:lnTo>
                <a:lnTo>
                  <a:pt x="2430001" y="1420585"/>
                </a:lnTo>
                <a:cubicBezTo>
                  <a:pt x="2430234" y="1422490"/>
                  <a:pt x="2430466" y="1424394"/>
                  <a:pt x="2430699" y="1426299"/>
                </a:cubicBezTo>
                <a:cubicBezTo>
                  <a:pt x="2430932" y="1428310"/>
                  <a:pt x="2431164" y="1430321"/>
                  <a:pt x="2431397" y="1432332"/>
                </a:cubicBezTo>
                <a:cubicBezTo>
                  <a:pt x="2431630" y="1434343"/>
                  <a:pt x="2431862" y="1436353"/>
                  <a:pt x="2432095" y="1438364"/>
                </a:cubicBezTo>
                <a:lnTo>
                  <a:pt x="2432095" y="1444713"/>
                </a:lnTo>
                <a:lnTo>
                  <a:pt x="2432095" y="1450428"/>
                </a:lnTo>
                <a:cubicBezTo>
                  <a:pt x="2431862" y="1452439"/>
                  <a:pt x="2431630" y="1454449"/>
                  <a:pt x="2431397" y="1456460"/>
                </a:cubicBezTo>
                <a:cubicBezTo>
                  <a:pt x="2431164" y="1458471"/>
                  <a:pt x="2430932" y="1460481"/>
                  <a:pt x="2430699" y="1462492"/>
                </a:cubicBezTo>
                <a:cubicBezTo>
                  <a:pt x="2430466" y="1464397"/>
                  <a:pt x="2430234" y="1466302"/>
                  <a:pt x="2430001" y="1468207"/>
                </a:cubicBezTo>
                <a:lnTo>
                  <a:pt x="2428605" y="1473921"/>
                </a:lnTo>
                <a:lnTo>
                  <a:pt x="2426860" y="1479954"/>
                </a:lnTo>
                <a:lnTo>
                  <a:pt x="2425115" y="1485668"/>
                </a:lnTo>
                <a:lnTo>
                  <a:pt x="2423021" y="1491383"/>
                </a:lnTo>
                <a:lnTo>
                  <a:pt x="2420578" y="1496780"/>
                </a:lnTo>
                <a:lnTo>
                  <a:pt x="2417786" y="1502177"/>
                </a:lnTo>
                <a:lnTo>
                  <a:pt x="2414994" y="1507574"/>
                </a:lnTo>
                <a:lnTo>
                  <a:pt x="2411504" y="1512972"/>
                </a:lnTo>
                <a:lnTo>
                  <a:pt x="2408014" y="1517734"/>
                </a:lnTo>
                <a:lnTo>
                  <a:pt x="2404175" y="1523131"/>
                </a:lnTo>
                <a:lnTo>
                  <a:pt x="2399987" y="1527576"/>
                </a:lnTo>
                <a:lnTo>
                  <a:pt x="2395799" y="1532338"/>
                </a:lnTo>
                <a:lnTo>
                  <a:pt x="2390913" y="1536783"/>
                </a:lnTo>
                <a:lnTo>
                  <a:pt x="2386027" y="1540910"/>
                </a:lnTo>
                <a:lnTo>
                  <a:pt x="2381141" y="1544720"/>
                </a:lnTo>
                <a:lnTo>
                  <a:pt x="2376255" y="1548529"/>
                </a:lnTo>
                <a:lnTo>
                  <a:pt x="2371020" y="1551704"/>
                </a:lnTo>
                <a:lnTo>
                  <a:pt x="2365436" y="1554561"/>
                </a:lnTo>
                <a:lnTo>
                  <a:pt x="2359503" y="1557419"/>
                </a:lnTo>
                <a:lnTo>
                  <a:pt x="2353919" y="1559641"/>
                </a:lnTo>
                <a:lnTo>
                  <a:pt x="2348335" y="1561864"/>
                </a:lnTo>
                <a:lnTo>
                  <a:pt x="2342751" y="1563768"/>
                </a:lnTo>
                <a:lnTo>
                  <a:pt x="2336818" y="1565356"/>
                </a:lnTo>
                <a:lnTo>
                  <a:pt x="2330885" y="1566626"/>
                </a:lnTo>
                <a:lnTo>
                  <a:pt x="2324952" y="1567578"/>
                </a:lnTo>
                <a:lnTo>
                  <a:pt x="2319019" y="1568531"/>
                </a:lnTo>
                <a:lnTo>
                  <a:pt x="2313086" y="1568848"/>
                </a:lnTo>
                <a:lnTo>
                  <a:pt x="2307153" y="1568848"/>
                </a:lnTo>
                <a:lnTo>
                  <a:pt x="2301220" y="1568848"/>
                </a:lnTo>
                <a:lnTo>
                  <a:pt x="2295287" y="1568531"/>
                </a:lnTo>
                <a:lnTo>
                  <a:pt x="2289354" y="1567578"/>
                </a:lnTo>
                <a:lnTo>
                  <a:pt x="2283421" y="1566626"/>
                </a:lnTo>
                <a:lnTo>
                  <a:pt x="2277488" y="1565356"/>
                </a:lnTo>
                <a:lnTo>
                  <a:pt x="2271904" y="1563768"/>
                </a:lnTo>
                <a:lnTo>
                  <a:pt x="2265971" y="1561864"/>
                </a:lnTo>
                <a:lnTo>
                  <a:pt x="2260387" y="1559641"/>
                </a:lnTo>
                <a:lnTo>
                  <a:pt x="2254803" y="1557419"/>
                </a:lnTo>
                <a:lnTo>
                  <a:pt x="2249219" y="1554561"/>
                </a:lnTo>
                <a:lnTo>
                  <a:pt x="2243984" y="1551704"/>
                </a:lnTo>
                <a:lnTo>
                  <a:pt x="2238749" y="1548529"/>
                </a:lnTo>
                <a:lnTo>
                  <a:pt x="2233514" y="1544720"/>
                </a:lnTo>
                <a:lnTo>
                  <a:pt x="2228628" y="1540910"/>
                </a:lnTo>
                <a:lnTo>
                  <a:pt x="2223742" y="1536783"/>
                </a:lnTo>
                <a:lnTo>
                  <a:pt x="2219205" y="1532338"/>
                </a:lnTo>
                <a:lnTo>
                  <a:pt x="1493286" y="807848"/>
                </a:lnTo>
                <a:lnTo>
                  <a:pt x="1488749" y="803086"/>
                </a:lnTo>
                <a:lnTo>
                  <a:pt x="1483863" y="798958"/>
                </a:lnTo>
                <a:lnTo>
                  <a:pt x="1478977" y="795149"/>
                </a:lnTo>
                <a:lnTo>
                  <a:pt x="1473742" y="791656"/>
                </a:lnTo>
                <a:lnTo>
                  <a:pt x="1468507" y="788481"/>
                </a:lnTo>
                <a:lnTo>
                  <a:pt x="1463272" y="785307"/>
                </a:lnTo>
                <a:lnTo>
                  <a:pt x="1457688" y="782449"/>
                </a:lnTo>
                <a:lnTo>
                  <a:pt x="1452104" y="780227"/>
                </a:lnTo>
                <a:lnTo>
                  <a:pt x="1446520" y="778005"/>
                </a:lnTo>
                <a:lnTo>
                  <a:pt x="1440587" y="776417"/>
                </a:lnTo>
                <a:lnTo>
                  <a:pt x="1435003" y="774512"/>
                </a:lnTo>
                <a:lnTo>
                  <a:pt x="1429070" y="773560"/>
                </a:lnTo>
                <a:lnTo>
                  <a:pt x="1423137" y="772607"/>
                </a:lnTo>
                <a:lnTo>
                  <a:pt x="1417204" y="771655"/>
                </a:lnTo>
                <a:lnTo>
                  <a:pt x="1411271" y="771338"/>
                </a:lnTo>
                <a:lnTo>
                  <a:pt x="1405338" y="771020"/>
                </a:lnTo>
                <a:lnTo>
                  <a:pt x="1399056" y="771338"/>
                </a:lnTo>
                <a:lnTo>
                  <a:pt x="1393123" y="771655"/>
                </a:lnTo>
                <a:lnTo>
                  <a:pt x="1387190" y="772607"/>
                </a:lnTo>
                <a:lnTo>
                  <a:pt x="1381257" y="773560"/>
                </a:lnTo>
                <a:lnTo>
                  <a:pt x="1375673" y="774512"/>
                </a:lnTo>
                <a:lnTo>
                  <a:pt x="1369740" y="776417"/>
                </a:lnTo>
                <a:lnTo>
                  <a:pt x="1364156" y="778005"/>
                </a:lnTo>
                <a:lnTo>
                  <a:pt x="1358223" y="780227"/>
                </a:lnTo>
                <a:lnTo>
                  <a:pt x="1352639" y="782449"/>
                </a:lnTo>
                <a:lnTo>
                  <a:pt x="1347404" y="785307"/>
                </a:lnTo>
                <a:lnTo>
                  <a:pt x="1341820" y="788481"/>
                </a:lnTo>
                <a:lnTo>
                  <a:pt x="1336585" y="791656"/>
                </a:lnTo>
                <a:lnTo>
                  <a:pt x="1331699" y="795149"/>
                </a:lnTo>
                <a:lnTo>
                  <a:pt x="1326464" y="798958"/>
                </a:lnTo>
                <a:lnTo>
                  <a:pt x="1321927" y="803086"/>
                </a:lnTo>
                <a:lnTo>
                  <a:pt x="1317041" y="807848"/>
                </a:lnTo>
                <a:lnTo>
                  <a:pt x="1312853" y="812293"/>
                </a:lnTo>
                <a:lnTo>
                  <a:pt x="1308665" y="817055"/>
                </a:lnTo>
                <a:lnTo>
                  <a:pt x="1304826" y="822134"/>
                </a:lnTo>
                <a:lnTo>
                  <a:pt x="1301336" y="827214"/>
                </a:lnTo>
                <a:lnTo>
                  <a:pt x="1297846" y="832611"/>
                </a:lnTo>
                <a:lnTo>
                  <a:pt x="1295054" y="837691"/>
                </a:lnTo>
                <a:lnTo>
                  <a:pt x="1292262" y="843406"/>
                </a:lnTo>
                <a:lnTo>
                  <a:pt x="1289819" y="848803"/>
                </a:lnTo>
                <a:lnTo>
                  <a:pt x="1287725" y="854517"/>
                </a:lnTo>
                <a:lnTo>
                  <a:pt x="1285631" y="859915"/>
                </a:lnTo>
                <a:lnTo>
                  <a:pt x="1284235" y="865947"/>
                </a:lnTo>
                <a:lnTo>
                  <a:pt x="1282839" y="871979"/>
                </a:lnTo>
                <a:lnTo>
                  <a:pt x="1281792" y="878011"/>
                </a:lnTo>
                <a:cubicBezTo>
                  <a:pt x="1281559" y="879916"/>
                  <a:pt x="1281327" y="881821"/>
                  <a:pt x="1281094" y="883726"/>
                </a:cubicBezTo>
                <a:cubicBezTo>
                  <a:pt x="1280978" y="885737"/>
                  <a:pt x="1280861" y="887747"/>
                  <a:pt x="1280745" y="889758"/>
                </a:cubicBezTo>
                <a:lnTo>
                  <a:pt x="1280745" y="895790"/>
                </a:lnTo>
                <a:lnTo>
                  <a:pt x="1280745" y="901504"/>
                </a:lnTo>
                <a:cubicBezTo>
                  <a:pt x="1280861" y="903515"/>
                  <a:pt x="1280978" y="905526"/>
                  <a:pt x="1281094" y="907537"/>
                </a:cubicBezTo>
                <a:cubicBezTo>
                  <a:pt x="1281327" y="909548"/>
                  <a:pt x="1281559" y="911558"/>
                  <a:pt x="1281792" y="913569"/>
                </a:cubicBezTo>
                <a:lnTo>
                  <a:pt x="1282839" y="919283"/>
                </a:lnTo>
                <a:lnTo>
                  <a:pt x="1284235" y="925315"/>
                </a:lnTo>
                <a:lnTo>
                  <a:pt x="1285631" y="931348"/>
                </a:lnTo>
                <a:lnTo>
                  <a:pt x="1287725" y="936745"/>
                </a:lnTo>
                <a:lnTo>
                  <a:pt x="1289819" y="942459"/>
                </a:lnTo>
                <a:lnTo>
                  <a:pt x="1292262" y="947857"/>
                </a:lnTo>
                <a:lnTo>
                  <a:pt x="1295054" y="953571"/>
                </a:lnTo>
                <a:lnTo>
                  <a:pt x="1297846" y="958968"/>
                </a:lnTo>
                <a:lnTo>
                  <a:pt x="1301336" y="964048"/>
                </a:lnTo>
                <a:lnTo>
                  <a:pt x="1304826" y="969445"/>
                </a:lnTo>
                <a:lnTo>
                  <a:pt x="1308665" y="974207"/>
                </a:lnTo>
                <a:lnTo>
                  <a:pt x="1312853" y="978970"/>
                </a:lnTo>
                <a:lnTo>
                  <a:pt x="1317041" y="983732"/>
                </a:lnTo>
                <a:lnTo>
                  <a:pt x="2756315" y="2420965"/>
                </a:lnTo>
                <a:lnTo>
                  <a:pt x="2760503" y="2425410"/>
                </a:lnTo>
                <a:lnTo>
                  <a:pt x="2764691" y="2430490"/>
                </a:lnTo>
                <a:lnTo>
                  <a:pt x="2768530" y="2435252"/>
                </a:lnTo>
                <a:lnTo>
                  <a:pt x="2772020" y="2440332"/>
                </a:lnTo>
                <a:lnTo>
                  <a:pt x="2775510" y="2445729"/>
                </a:lnTo>
                <a:lnTo>
                  <a:pt x="2778302" y="2450808"/>
                </a:lnTo>
                <a:lnTo>
                  <a:pt x="2781094" y="2456523"/>
                </a:lnTo>
                <a:lnTo>
                  <a:pt x="2783537" y="2462238"/>
                </a:lnTo>
                <a:lnTo>
                  <a:pt x="2785631" y="2467635"/>
                </a:lnTo>
                <a:lnTo>
                  <a:pt x="2787376" y="2473350"/>
                </a:lnTo>
                <a:lnTo>
                  <a:pt x="2789121" y="2479064"/>
                </a:lnTo>
                <a:lnTo>
                  <a:pt x="2790517" y="2485096"/>
                </a:lnTo>
                <a:cubicBezTo>
                  <a:pt x="2790750" y="2487107"/>
                  <a:pt x="2790982" y="2489117"/>
                  <a:pt x="2791215" y="2491128"/>
                </a:cubicBezTo>
                <a:cubicBezTo>
                  <a:pt x="2791448" y="2493033"/>
                  <a:pt x="2791680" y="2494938"/>
                  <a:pt x="2791913" y="2496843"/>
                </a:cubicBezTo>
                <a:cubicBezTo>
                  <a:pt x="2792146" y="2498854"/>
                  <a:pt x="2792378" y="2500864"/>
                  <a:pt x="2792611" y="2502875"/>
                </a:cubicBezTo>
                <a:lnTo>
                  <a:pt x="2792611" y="2508907"/>
                </a:lnTo>
                <a:lnTo>
                  <a:pt x="2792611" y="2514939"/>
                </a:lnTo>
                <a:cubicBezTo>
                  <a:pt x="2792378" y="2516844"/>
                  <a:pt x="2792146" y="2518749"/>
                  <a:pt x="2791913" y="2520654"/>
                </a:cubicBezTo>
                <a:cubicBezTo>
                  <a:pt x="2791680" y="2522665"/>
                  <a:pt x="2791448" y="2524675"/>
                  <a:pt x="2791215" y="2526686"/>
                </a:cubicBezTo>
                <a:cubicBezTo>
                  <a:pt x="2790982" y="2528697"/>
                  <a:pt x="2790750" y="2530707"/>
                  <a:pt x="2790517" y="2532718"/>
                </a:cubicBezTo>
                <a:lnTo>
                  <a:pt x="2789121" y="2538433"/>
                </a:lnTo>
                <a:lnTo>
                  <a:pt x="2787376" y="2544465"/>
                </a:lnTo>
                <a:lnTo>
                  <a:pt x="2785631" y="2550180"/>
                </a:lnTo>
                <a:lnTo>
                  <a:pt x="2783537" y="2555577"/>
                </a:lnTo>
                <a:lnTo>
                  <a:pt x="2781094" y="2561292"/>
                </a:lnTo>
                <a:lnTo>
                  <a:pt x="2778302" y="2566689"/>
                </a:lnTo>
                <a:lnTo>
                  <a:pt x="2775510" y="2572086"/>
                </a:lnTo>
                <a:lnTo>
                  <a:pt x="2772020" y="2577166"/>
                </a:lnTo>
                <a:lnTo>
                  <a:pt x="2768530" y="2582563"/>
                </a:lnTo>
                <a:lnTo>
                  <a:pt x="2764691" y="2587325"/>
                </a:lnTo>
                <a:lnTo>
                  <a:pt x="2760503" y="2592405"/>
                </a:lnTo>
                <a:lnTo>
                  <a:pt x="2756315" y="2596849"/>
                </a:lnTo>
                <a:lnTo>
                  <a:pt x="2752127" y="2600659"/>
                </a:lnTo>
                <a:lnTo>
                  <a:pt x="2747939" y="2604469"/>
                </a:lnTo>
                <a:lnTo>
                  <a:pt x="2743751" y="2607644"/>
                </a:lnTo>
                <a:lnTo>
                  <a:pt x="2739214" y="2611136"/>
                </a:lnTo>
                <a:lnTo>
                  <a:pt x="2735026" y="2613993"/>
                </a:lnTo>
                <a:lnTo>
                  <a:pt x="2730140" y="2616533"/>
                </a:lnTo>
                <a:lnTo>
                  <a:pt x="2725603" y="2619390"/>
                </a:lnTo>
                <a:lnTo>
                  <a:pt x="2720717" y="2621613"/>
                </a:lnTo>
                <a:lnTo>
                  <a:pt x="2716180" y="2623518"/>
                </a:lnTo>
                <a:lnTo>
                  <a:pt x="2710945" y="2625740"/>
                </a:lnTo>
                <a:lnTo>
                  <a:pt x="2706059" y="2627645"/>
                </a:lnTo>
                <a:lnTo>
                  <a:pt x="2701173" y="2628915"/>
                </a:lnTo>
                <a:lnTo>
                  <a:pt x="2695938" y="2630185"/>
                </a:lnTo>
                <a:lnTo>
                  <a:pt x="2691052" y="2631455"/>
                </a:lnTo>
                <a:lnTo>
                  <a:pt x="2685817" y="2632090"/>
                </a:lnTo>
                <a:lnTo>
                  <a:pt x="2680582" y="2632725"/>
                </a:lnTo>
                <a:lnTo>
                  <a:pt x="2675348" y="2633042"/>
                </a:lnTo>
                <a:lnTo>
                  <a:pt x="2670461" y="2633042"/>
                </a:lnTo>
                <a:lnTo>
                  <a:pt x="2665226" y="2633042"/>
                </a:lnTo>
                <a:lnTo>
                  <a:pt x="2659991" y="2633042"/>
                </a:lnTo>
                <a:lnTo>
                  <a:pt x="2654756" y="2632407"/>
                </a:lnTo>
                <a:lnTo>
                  <a:pt x="2649521" y="2632090"/>
                </a:lnTo>
                <a:lnTo>
                  <a:pt x="2644635" y="2631137"/>
                </a:lnTo>
                <a:lnTo>
                  <a:pt x="2639051" y="2629867"/>
                </a:lnTo>
                <a:lnTo>
                  <a:pt x="2633816" y="2628597"/>
                </a:lnTo>
                <a:lnTo>
                  <a:pt x="2628930" y="2627010"/>
                </a:lnTo>
                <a:lnTo>
                  <a:pt x="2624044" y="2625423"/>
                </a:lnTo>
                <a:lnTo>
                  <a:pt x="2619158" y="2623200"/>
                </a:lnTo>
                <a:lnTo>
                  <a:pt x="2614272" y="2621295"/>
                </a:lnTo>
                <a:lnTo>
                  <a:pt x="2609735" y="2618756"/>
                </a:lnTo>
                <a:lnTo>
                  <a:pt x="2604849" y="2616216"/>
                </a:lnTo>
                <a:lnTo>
                  <a:pt x="2600312" y="261367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BEEF950F-E0C6-4638-98FF-E50797CFD1E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9147326" cy="6857999"/>
          </a:xfrm>
          <a:custGeom>
            <a:avLst/>
            <a:gdLst>
              <a:gd name="connsiteX0" fmla="*/ 9147326 w 9147326"/>
              <a:gd name="connsiteY0" fmla="*/ 0 h 6857999"/>
              <a:gd name="connsiteX1" fmla="*/ 0 w 9147326"/>
              <a:gd name="connsiteY1" fmla="*/ 0 h 6857999"/>
              <a:gd name="connsiteX2" fmla="*/ 0 w 9147326"/>
              <a:gd name="connsiteY2" fmla="*/ 117731 h 6857999"/>
              <a:gd name="connsiteX3" fmla="*/ 2563450 w 9147326"/>
              <a:gd name="connsiteY3" fmla="*/ 2678112 h 6857999"/>
              <a:gd name="connsiteX4" fmla="*/ 2567987 w 9147326"/>
              <a:gd name="connsiteY4" fmla="*/ 2682875 h 6857999"/>
              <a:gd name="connsiteX5" fmla="*/ 2572175 w 9147326"/>
              <a:gd name="connsiteY5" fmla="*/ 2687320 h 6857999"/>
              <a:gd name="connsiteX6" fmla="*/ 2576014 w 9147326"/>
              <a:gd name="connsiteY6" fmla="*/ 2692717 h 6857999"/>
              <a:gd name="connsiteX7" fmla="*/ 2579503 w 9147326"/>
              <a:gd name="connsiteY7" fmla="*/ 2697480 h 6857999"/>
              <a:gd name="connsiteX8" fmla="*/ 2582644 w 9147326"/>
              <a:gd name="connsiteY8" fmla="*/ 2702877 h 6857999"/>
              <a:gd name="connsiteX9" fmla="*/ 2585785 w 9147326"/>
              <a:gd name="connsiteY9" fmla="*/ 2708275 h 6857999"/>
              <a:gd name="connsiteX10" fmla="*/ 2588577 w 9147326"/>
              <a:gd name="connsiteY10" fmla="*/ 2713672 h 6857999"/>
              <a:gd name="connsiteX11" fmla="*/ 2591020 w 9147326"/>
              <a:gd name="connsiteY11" fmla="*/ 2719070 h 6857999"/>
              <a:gd name="connsiteX12" fmla="*/ 2593114 w 9147326"/>
              <a:gd name="connsiteY12" fmla="*/ 2725102 h 6857999"/>
              <a:gd name="connsiteX13" fmla="*/ 2594859 w 9147326"/>
              <a:gd name="connsiteY13" fmla="*/ 2730817 h 6857999"/>
              <a:gd name="connsiteX14" fmla="*/ 2596254 w 9147326"/>
              <a:gd name="connsiteY14" fmla="*/ 2736532 h 6857999"/>
              <a:gd name="connsiteX15" fmla="*/ 2597650 w 9147326"/>
              <a:gd name="connsiteY15" fmla="*/ 2742565 h 6857999"/>
              <a:gd name="connsiteX16" fmla="*/ 2598697 w 9147326"/>
              <a:gd name="connsiteY16" fmla="*/ 2748280 h 6857999"/>
              <a:gd name="connsiteX17" fmla="*/ 2599395 w 9147326"/>
              <a:gd name="connsiteY17" fmla="*/ 2753995 h 6857999"/>
              <a:gd name="connsiteX18" fmla="*/ 2599744 w 9147326"/>
              <a:gd name="connsiteY18" fmla="*/ 2760345 h 6857999"/>
              <a:gd name="connsiteX19" fmla="*/ 2600093 w 9147326"/>
              <a:gd name="connsiteY19" fmla="*/ 2766377 h 6857999"/>
              <a:gd name="connsiteX20" fmla="*/ 2599744 w 9147326"/>
              <a:gd name="connsiteY20" fmla="*/ 2772092 h 6857999"/>
              <a:gd name="connsiteX21" fmla="*/ 2599395 w 9147326"/>
              <a:gd name="connsiteY21" fmla="*/ 2778125 h 6857999"/>
              <a:gd name="connsiteX22" fmla="*/ 2598697 w 9147326"/>
              <a:gd name="connsiteY22" fmla="*/ 2784157 h 6857999"/>
              <a:gd name="connsiteX23" fmla="*/ 2597650 w 9147326"/>
              <a:gd name="connsiteY23" fmla="*/ 2790190 h 6857999"/>
              <a:gd name="connsiteX24" fmla="*/ 2596254 w 9147326"/>
              <a:gd name="connsiteY24" fmla="*/ 2795905 h 6857999"/>
              <a:gd name="connsiteX25" fmla="*/ 2594859 w 9147326"/>
              <a:gd name="connsiteY25" fmla="*/ 2801620 h 6857999"/>
              <a:gd name="connsiteX26" fmla="*/ 2593114 w 9147326"/>
              <a:gd name="connsiteY26" fmla="*/ 2807335 h 6857999"/>
              <a:gd name="connsiteX27" fmla="*/ 2591020 w 9147326"/>
              <a:gd name="connsiteY27" fmla="*/ 2813050 h 6857999"/>
              <a:gd name="connsiteX28" fmla="*/ 2588577 w 9147326"/>
              <a:gd name="connsiteY28" fmla="*/ 2818765 h 6857999"/>
              <a:gd name="connsiteX29" fmla="*/ 2585785 w 9147326"/>
              <a:gd name="connsiteY29" fmla="*/ 2824162 h 6857999"/>
              <a:gd name="connsiteX30" fmla="*/ 2582644 w 9147326"/>
              <a:gd name="connsiteY30" fmla="*/ 2829560 h 6857999"/>
              <a:gd name="connsiteX31" fmla="*/ 2579503 w 9147326"/>
              <a:gd name="connsiteY31" fmla="*/ 2834640 h 6857999"/>
              <a:gd name="connsiteX32" fmla="*/ 2576014 w 9147326"/>
              <a:gd name="connsiteY32" fmla="*/ 2840037 h 6857999"/>
              <a:gd name="connsiteX33" fmla="*/ 2572175 w 9147326"/>
              <a:gd name="connsiteY33" fmla="*/ 2844800 h 6857999"/>
              <a:gd name="connsiteX34" fmla="*/ 2567987 w 9147326"/>
              <a:gd name="connsiteY34" fmla="*/ 2849562 h 6857999"/>
              <a:gd name="connsiteX35" fmla="*/ 2563450 w 9147326"/>
              <a:gd name="connsiteY35" fmla="*/ 2854325 h 6857999"/>
              <a:gd name="connsiteX36" fmla="*/ 2558913 w 9147326"/>
              <a:gd name="connsiteY36" fmla="*/ 2858770 h 6857999"/>
              <a:gd name="connsiteX37" fmla="*/ 2554028 w 9147326"/>
              <a:gd name="connsiteY37" fmla="*/ 2862580 h 6857999"/>
              <a:gd name="connsiteX38" fmla="*/ 2549142 w 9147326"/>
              <a:gd name="connsiteY38" fmla="*/ 2866390 h 6857999"/>
              <a:gd name="connsiteX39" fmla="*/ 2543907 w 9147326"/>
              <a:gd name="connsiteY39" fmla="*/ 2870200 h 6857999"/>
              <a:gd name="connsiteX40" fmla="*/ 2538673 w 9147326"/>
              <a:gd name="connsiteY40" fmla="*/ 2873375 h 6857999"/>
              <a:gd name="connsiteX41" fmla="*/ 2533438 w 9147326"/>
              <a:gd name="connsiteY41" fmla="*/ 2876550 h 6857999"/>
              <a:gd name="connsiteX42" fmla="*/ 2527854 w 9147326"/>
              <a:gd name="connsiteY42" fmla="*/ 2879090 h 6857999"/>
              <a:gd name="connsiteX43" fmla="*/ 2522270 w 9147326"/>
              <a:gd name="connsiteY43" fmla="*/ 2881312 h 6857999"/>
              <a:gd name="connsiteX44" fmla="*/ 2516687 w 9147326"/>
              <a:gd name="connsiteY44" fmla="*/ 2883535 h 6857999"/>
              <a:gd name="connsiteX45" fmla="*/ 2510754 w 9147326"/>
              <a:gd name="connsiteY45" fmla="*/ 2885757 h 6857999"/>
              <a:gd name="connsiteX46" fmla="*/ 2505170 w 9147326"/>
              <a:gd name="connsiteY46" fmla="*/ 2887027 h 6857999"/>
              <a:gd name="connsiteX47" fmla="*/ 2499238 w 9147326"/>
              <a:gd name="connsiteY47" fmla="*/ 2888297 h 6857999"/>
              <a:gd name="connsiteX48" fmla="*/ 2493305 w 9147326"/>
              <a:gd name="connsiteY48" fmla="*/ 2889567 h 6857999"/>
              <a:gd name="connsiteX49" fmla="*/ 2487372 w 9147326"/>
              <a:gd name="connsiteY49" fmla="*/ 2890202 h 6857999"/>
              <a:gd name="connsiteX50" fmla="*/ 2481440 w 9147326"/>
              <a:gd name="connsiteY50" fmla="*/ 2890520 h 6857999"/>
              <a:gd name="connsiteX51" fmla="*/ 2475507 w 9147326"/>
              <a:gd name="connsiteY51" fmla="*/ 2890520 h 6857999"/>
              <a:gd name="connsiteX52" fmla="*/ 2469574 w 9147326"/>
              <a:gd name="connsiteY52" fmla="*/ 2890520 h 6857999"/>
              <a:gd name="connsiteX53" fmla="*/ 2463642 w 9147326"/>
              <a:gd name="connsiteY53" fmla="*/ 2890202 h 6857999"/>
              <a:gd name="connsiteX54" fmla="*/ 2457709 w 9147326"/>
              <a:gd name="connsiteY54" fmla="*/ 2889567 h 6857999"/>
              <a:gd name="connsiteX55" fmla="*/ 2451776 w 9147326"/>
              <a:gd name="connsiteY55" fmla="*/ 2888297 h 6857999"/>
              <a:gd name="connsiteX56" fmla="*/ 2445844 w 9147326"/>
              <a:gd name="connsiteY56" fmla="*/ 2887027 h 6857999"/>
              <a:gd name="connsiteX57" fmla="*/ 2439911 w 9147326"/>
              <a:gd name="connsiteY57" fmla="*/ 2885757 h 6857999"/>
              <a:gd name="connsiteX58" fmla="*/ 2434327 w 9147326"/>
              <a:gd name="connsiteY58" fmla="*/ 2883535 h 6857999"/>
              <a:gd name="connsiteX59" fmla="*/ 2428744 w 9147326"/>
              <a:gd name="connsiteY59" fmla="*/ 2881312 h 6857999"/>
              <a:gd name="connsiteX60" fmla="*/ 2423160 w 9147326"/>
              <a:gd name="connsiteY60" fmla="*/ 2879090 h 6857999"/>
              <a:gd name="connsiteX61" fmla="*/ 2417576 w 9147326"/>
              <a:gd name="connsiteY61" fmla="*/ 2876550 h 6857999"/>
              <a:gd name="connsiteX62" fmla="*/ 2412341 w 9147326"/>
              <a:gd name="connsiteY62" fmla="*/ 2873375 h 6857999"/>
              <a:gd name="connsiteX63" fmla="*/ 2407107 w 9147326"/>
              <a:gd name="connsiteY63" fmla="*/ 2870200 h 6857999"/>
              <a:gd name="connsiteX64" fmla="*/ 2401872 w 9147326"/>
              <a:gd name="connsiteY64" fmla="*/ 2866390 h 6857999"/>
              <a:gd name="connsiteX65" fmla="*/ 2396986 w 9147326"/>
              <a:gd name="connsiteY65" fmla="*/ 2862580 h 6857999"/>
              <a:gd name="connsiteX66" fmla="*/ 2392101 w 9147326"/>
              <a:gd name="connsiteY66" fmla="*/ 2858770 h 6857999"/>
              <a:gd name="connsiteX67" fmla="*/ 2387564 w 9147326"/>
              <a:gd name="connsiteY67" fmla="*/ 2854325 h 6857999"/>
              <a:gd name="connsiteX68" fmla="*/ 2273098 w 9147326"/>
              <a:gd name="connsiteY68" fmla="*/ 2740025 h 6857999"/>
              <a:gd name="connsiteX69" fmla="*/ 2268212 w 9147326"/>
              <a:gd name="connsiteY69" fmla="*/ 2735580 h 6857999"/>
              <a:gd name="connsiteX70" fmla="*/ 2263326 w 9147326"/>
              <a:gd name="connsiteY70" fmla="*/ 2731452 h 6857999"/>
              <a:gd name="connsiteX71" fmla="*/ 2258441 w 9147326"/>
              <a:gd name="connsiteY71" fmla="*/ 2727642 h 6857999"/>
              <a:gd name="connsiteX72" fmla="*/ 2253555 w 9147326"/>
              <a:gd name="connsiteY72" fmla="*/ 2724150 h 6857999"/>
              <a:gd name="connsiteX73" fmla="*/ 2248320 w 9147326"/>
              <a:gd name="connsiteY73" fmla="*/ 2720975 h 6857999"/>
              <a:gd name="connsiteX74" fmla="*/ 2242736 w 9147326"/>
              <a:gd name="connsiteY74" fmla="*/ 2717800 h 6857999"/>
              <a:gd name="connsiteX75" fmla="*/ 2237502 w 9147326"/>
              <a:gd name="connsiteY75" fmla="*/ 2715260 h 6857999"/>
              <a:gd name="connsiteX76" fmla="*/ 2231918 w 9147326"/>
              <a:gd name="connsiteY76" fmla="*/ 2713037 h 6857999"/>
              <a:gd name="connsiteX77" fmla="*/ 2225986 w 9147326"/>
              <a:gd name="connsiteY77" fmla="*/ 2710497 h 6857999"/>
              <a:gd name="connsiteX78" fmla="*/ 2220402 w 9147326"/>
              <a:gd name="connsiteY78" fmla="*/ 2708592 h 6857999"/>
              <a:gd name="connsiteX79" fmla="*/ 2214469 w 9147326"/>
              <a:gd name="connsiteY79" fmla="*/ 2707322 h 6857999"/>
              <a:gd name="connsiteX80" fmla="*/ 2208536 w 9147326"/>
              <a:gd name="connsiteY80" fmla="*/ 2706052 h 6857999"/>
              <a:gd name="connsiteX81" fmla="*/ 2202953 w 9147326"/>
              <a:gd name="connsiteY81" fmla="*/ 2704782 h 6857999"/>
              <a:gd name="connsiteX82" fmla="*/ 2196671 w 9147326"/>
              <a:gd name="connsiteY82" fmla="*/ 2704147 h 6857999"/>
              <a:gd name="connsiteX83" fmla="*/ 2190738 w 9147326"/>
              <a:gd name="connsiteY83" fmla="*/ 2703830 h 6857999"/>
              <a:gd name="connsiteX84" fmla="*/ 2184806 w 9147326"/>
              <a:gd name="connsiteY84" fmla="*/ 2703512 h 6857999"/>
              <a:gd name="connsiteX85" fmla="*/ 2178873 w 9147326"/>
              <a:gd name="connsiteY85" fmla="*/ 2703830 h 6857999"/>
              <a:gd name="connsiteX86" fmla="*/ 2172940 w 9147326"/>
              <a:gd name="connsiteY86" fmla="*/ 2704147 h 6857999"/>
              <a:gd name="connsiteX87" fmla="*/ 2167008 w 9147326"/>
              <a:gd name="connsiteY87" fmla="*/ 2704782 h 6857999"/>
              <a:gd name="connsiteX88" fmla="*/ 2161075 w 9147326"/>
              <a:gd name="connsiteY88" fmla="*/ 2706052 h 6857999"/>
              <a:gd name="connsiteX89" fmla="*/ 2155142 w 9147326"/>
              <a:gd name="connsiteY89" fmla="*/ 2707322 h 6857999"/>
              <a:gd name="connsiteX90" fmla="*/ 2149559 w 9147326"/>
              <a:gd name="connsiteY90" fmla="*/ 2708592 h 6857999"/>
              <a:gd name="connsiteX91" fmla="*/ 2143626 w 9147326"/>
              <a:gd name="connsiteY91" fmla="*/ 2710497 h 6857999"/>
              <a:gd name="connsiteX92" fmla="*/ 2138042 w 9147326"/>
              <a:gd name="connsiteY92" fmla="*/ 2713037 h 6857999"/>
              <a:gd name="connsiteX93" fmla="*/ 2132458 w 9147326"/>
              <a:gd name="connsiteY93" fmla="*/ 2715260 h 6857999"/>
              <a:gd name="connsiteX94" fmla="*/ 2126875 w 9147326"/>
              <a:gd name="connsiteY94" fmla="*/ 2717800 h 6857999"/>
              <a:gd name="connsiteX95" fmla="*/ 2121640 w 9147326"/>
              <a:gd name="connsiteY95" fmla="*/ 2720975 h 6857999"/>
              <a:gd name="connsiteX96" fmla="*/ 2116406 w 9147326"/>
              <a:gd name="connsiteY96" fmla="*/ 2724150 h 6857999"/>
              <a:gd name="connsiteX97" fmla="*/ 2111171 w 9147326"/>
              <a:gd name="connsiteY97" fmla="*/ 2727642 h 6857999"/>
              <a:gd name="connsiteX98" fmla="*/ 2106285 w 9147326"/>
              <a:gd name="connsiteY98" fmla="*/ 2731452 h 6857999"/>
              <a:gd name="connsiteX99" fmla="*/ 2101399 w 9147326"/>
              <a:gd name="connsiteY99" fmla="*/ 2735580 h 6857999"/>
              <a:gd name="connsiteX100" fmla="*/ 2096862 w 9147326"/>
              <a:gd name="connsiteY100" fmla="*/ 2740025 h 6857999"/>
              <a:gd name="connsiteX101" fmla="*/ 2092326 w 9147326"/>
              <a:gd name="connsiteY101" fmla="*/ 2744787 h 6857999"/>
              <a:gd name="connsiteX102" fmla="*/ 2088487 w 9147326"/>
              <a:gd name="connsiteY102" fmla="*/ 2749550 h 6857999"/>
              <a:gd name="connsiteX103" fmla="*/ 2084299 w 9147326"/>
              <a:gd name="connsiteY103" fmla="*/ 2754312 h 6857999"/>
              <a:gd name="connsiteX104" fmla="*/ 2080810 w 9147326"/>
              <a:gd name="connsiteY104" fmla="*/ 2759710 h 6857999"/>
              <a:gd name="connsiteX105" fmla="*/ 2077320 w 9147326"/>
              <a:gd name="connsiteY105" fmla="*/ 2764790 h 6857999"/>
              <a:gd name="connsiteX106" fmla="*/ 2074179 w 9147326"/>
              <a:gd name="connsiteY106" fmla="*/ 2770187 h 6857999"/>
              <a:gd name="connsiteX107" fmla="*/ 2071736 w 9147326"/>
              <a:gd name="connsiteY107" fmla="*/ 2775585 h 6857999"/>
              <a:gd name="connsiteX108" fmla="*/ 2069293 w 9147326"/>
              <a:gd name="connsiteY108" fmla="*/ 2781300 h 6857999"/>
              <a:gd name="connsiteX109" fmla="*/ 2066850 w 9147326"/>
              <a:gd name="connsiteY109" fmla="*/ 2787015 h 6857999"/>
              <a:gd name="connsiteX110" fmla="*/ 2065105 w 9147326"/>
              <a:gd name="connsiteY110" fmla="*/ 2792730 h 6857999"/>
              <a:gd name="connsiteX111" fmla="*/ 2063709 w 9147326"/>
              <a:gd name="connsiteY111" fmla="*/ 2798445 h 6857999"/>
              <a:gd name="connsiteX112" fmla="*/ 2062314 w 9147326"/>
              <a:gd name="connsiteY112" fmla="*/ 2804477 h 6857999"/>
              <a:gd name="connsiteX113" fmla="*/ 2061266 w 9147326"/>
              <a:gd name="connsiteY113" fmla="*/ 2810192 h 6857999"/>
              <a:gd name="connsiteX114" fmla="*/ 2060568 w 9147326"/>
              <a:gd name="connsiteY114" fmla="*/ 2816225 h 6857999"/>
              <a:gd name="connsiteX115" fmla="*/ 2060220 w 9147326"/>
              <a:gd name="connsiteY115" fmla="*/ 2822257 h 6857999"/>
              <a:gd name="connsiteX116" fmla="*/ 2059870 w 9147326"/>
              <a:gd name="connsiteY116" fmla="*/ 2827972 h 6857999"/>
              <a:gd name="connsiteX117" fmla="*/ 2060220 w 9147326"/>
              <a:gd name="connsiteY117" fmla="*/ 2834005 h 6857999"/>
              <a:gd name="connsiteX118" fmla="*/ 2060568 w 9147326"/>
              <a:gd name="connsiteY118" fmla="*/ 2840037 h 6857999"/>
              <a:gd name="connsiteX119" fmla="*/ 2061266 w 9147326"/>
              <a:gd name="connsiteY119" fmla="*/ 2845752 h 6857999"/>
              <a:gd name="connsiteX120" fmla="*/ 2062314 w 9147326"/>
              <a:gd name="connsiteY120" fmla="*/ 2851785 h 6857999"/>
              <a:gd name="connsiteX121" fmla="*/ 2063709 w 9147326"/>
              <a:gd name="connsiteY121" fmla="*/ 2857817 h 6857999"/>
              <a:gd name="connsiteX122" fmla="*/ 2065105 w 9147326"/>
              <a:gd name="connsiteY122" fmla="*/ 2863532 h 6857999"/>
              <a:gd name="connsiteX123" fmla="*/ 2066850 w 9147326"/>
              <a:gd name="connsiteY123" fmla="*/ 2869247 h 6857999"/>
              <a:gd name="connsiteX124" fmla="*/ 2069293 w 9147326"/>
              <a:gd name="connsiteY124" fmla="*/ 2875280 h 6857999"/>
              <a:gd name="connsiteX125" fmla="*/ 2071736 w 9147326"/>
              <a:gd name="connsiteY125" fmla="*/ 2880677 h 6857999"/>
              <a:gd name="connsiteX126" fmla="*/ 2074179 w 9147326"/>
              <a:gd name="connsiteY126" fmla="*/ 2886075 h 6857999"/>
              <a:gd name="connsiteX127" fmla="*/ 2077320 w 9147326"/>
              <a:gd name="connsiteY127" fmla="*/ 2891472 h 6857999"/>
              <a:gd name="connsiteX128" fmla="*/ 2080810 w 9147326"/>
              <a:gd name="connsiteY128" fmla="*/ 2896870 h 6857999"/>
              <a:gd name="connsiteX129" fmla="*/ 2084299 w 9147326"/>
              <a:gd name="connsiteY129" fmla="*/ 2901632 h 6857999"/>
              <a:gd name="connsiteX130" fmla="*/ 2088487 w 9147326"/>
              <a:gd name="connsiteY130" fmla="*/ 2906712 h 6857999"/>
              <a:gd name="connsiteX131" fmla="*/ 2092326 w 9147326"/>
              <a:gd name="connsiteY131" fmla="*/ 2911475 h 6857999"/>
              <a:gd name="connsiteX132" fmla="*/ 2096862 w 9147326"/>
              <a:gd name="connsiteY132" fmla="*/ 2916237 h 6857999"/>
              <a:gd name="connsiteX133" fmla="*/ 2820649 w 9147326"/>
              <a:gd name="connsiteY133" fmla="*/ 3639502 h 6857999"/>
              <a:gd name="connsiteX134" fmla="*/ 2825186 w 9147326"/>
              <a:gd name="connsiteY134" fmla="*/ 3643947 h 6857999"/>
              <a:gd name="connsiteX135" fmla="*/ 2829374 w 9147326"/>
              <a:gd name="connsiteY135" fmla="*/ 3648710 h 6857999"/>
              <a:gd name="connsiteX136" fmla="*/ 2833213 w 9147326"/>
              <a:gd name="connsiteY136" fmla="*/ 3653790 h 6857999"/>
              <a:gd name="connsiteX137" fmla="*/ 2836702 w 9147326"/>
              <a:gd name="connsiteY137" fmla="*/ 3658870 h 6857999"/>
              <a:gd name="connsiteX138" fmla="*/ 2839843 w 9147326"/>
              <a:gd name="connsiteY138" fmla="*/ 3664267 h 6857999"/>
              <a:gd name="connsiteX139" fmla="*/ 2842984 w 9147326"/>
              <a:gd name="connsiteY139" fmla="*/ 3669347 h 6857999"/>
              <a:gd name="connsiteX140" fmla="*/ 2845776 w 9147326"/>
              <a:gd name="connsiteY140" fmla="*/ 3675062 h 6857999"/>
              <a:gd name="connsiteX141" fmla="*/ 2847870 w 9147326"/>
              <a:gd name="connsiteY141" fmla="*/ 3680460 h 6857999"/>
              <a:gd name="connsiteX142" fmla="*/ 2850313 w 9147326"/>
              <a:gd name="connsiteY142" fmla="*/ 3686175 h 6857999"/>
              <a:gd name="connsiteX143" fmla="*/ 2852058 w 9147326"/>
              <a:gd name="connsiteY143" fmla="*/ 3691890 h 6857999"/>
              <a:gd name="connsiteX144" fmla="*/ 2853453 w 9147326"/>
              <a:gd name="connsiteY144" fmla="*/ 3697605 h 6857999"/>
              <a:gd name="connsiteX145" fmla="*/ 2854849 w 9147326"/>
              <a:gd name="connsiteY145" fmla="*/ 3703637 h 6857999"/>
              <a:gd name="connsiteX146" fmla="*/ 2855896 w 9147326"/>
              <a:gd name="connsiteY146" fmla="*/ 3709670 h 6857999"/>
              <a:gd name="connsiteX147" fmla="*/ 2856594 w 9147326"/>
              <a:gd name="connsiteY147" fmla="*/ 3715385 h 6857999"/>
              <a:gd name="connsiteX148" fmla="*/ 2856943 w 9147326"/>
              <a:gd name="connsiteY148" fmla="*/ 3721417 h 6857999"/>
              <a:gd name="connsiteX149" fmla="*/ 2857292 w 9147326"/>
              <a:gd name="connsiteY149" fmla="*/ 3727450 h 6857999"/>
              <a:gd name="connsiteX150" fmla="*/ 2856943 w 9147326"/>
              <a:gd name="connsiteY150" fmla="*/ 3733165 h 6857999"/>
              <a:gd name="connsiteX151" fmla="*/ 2856594 w 9147326"/>
              <a:gd name="connsiteY151" fmla="*/ 3739197 h 6857999"/>
              <a:gd name="connsiteX152" fmla="*/ 2855896 w 9147326"/>
              <a:gd name="connsiteY152" fmla="*/ 3745230 h 6857999"/>
              <a:gd name="connsiteX153" fmla="*/ 2854849 w 9147326"/>
              <a:gd name="connsiteY153" fmla="*/ 3750945 h 6857999"/>
              <a:gd name="connsiteX154" fmla="*/ 2853453 w 9147326"/>
              <a:gd name="connsiteY154" fmla="*/ 3756977 h 6857999"/>
              <a:gd name="connsiteX155" fmla="*/ 2852058 w 9147326"/>
              <a:gd name="connsiteY155" fmla="*/ 3763010 h 6857999"/>
              <a:gd name="connsiteX156" fmla="*/ 2850313 w 9147326"/>
              <a:gd name="connsiteY156" fmla="*/ 3768407 h 6857999"/>
              <a:gd name="connsiteX157" fmla="*/ 2847870 w 9147326"/>
              <a:gd name="connsiteY157" fmla="*/ 3774122 h 6857999"/>
              <a:gd name="connsiteX158" fmla="*/ 2845776 w 9147326"/>
              <a:gd name="connsiteY158" fmla="*/ 3779837 h 6857999"/>
              <a:gd name="connsiteX159" fmla="*/ 2842984 w 9147326"/>
              <a:gd name="connsiteY159" fmla="*/ 3785235 h 6857999"/>
              <a:gd name="connsiteX160" fmla="*/ 2839843 w 9147326"/>
              <a:gd name="connsiteY160" fmla="*/ 3790632 h 6857999"/>
              <a:gd name="connsiteX161" fmla="*/ 2836702 w 9147326"/>
              <a:gd name="connsiteY161" fmla="*/ 3795712 h 6857999"/>
              <a:gd name="connsiteX162" fmla="*/ 2833213 w 9147326"/>
              <a:gd name="connsiteY162" fmla="*/ 3801110 h 6857999"/>
              <a:gd name="connsiteX163" fmla="*/ 2829374 w 9147326"/>
              <a:gd name="connsiteY163" fmla="*/ 3805872 h 6857999"/>
              <a:gd name="connsiteX164" fmla="*/ 2825186 w 9147326"/>
              <a:gd name="connsiteY164" fmla="*/ 3810635 h 6857999"/>
              <a:gd name="connsiteX165" fmla="*/ 2820649 w 9147326"/>
              <a:gd name="connsiteY165" fmla="*/ 3815397 h 6857999"/>
              <a:gd name="connsiteX166" fmla="*/ 2816113 w 9147326"/>
              <a:gd name="connsiteY166" fmla="*/ 3819842 h 6857999"/>
              <a:gd name="connsiteX167" fmla="*/ 2811227 w 9147326"/>
              <a:gd name="connsiteY167" fmla="*/ 3823970 h 6857999"/>
              <a:gd name="connsiteX168" fmla="*/ 2806341 w 9147326"/>
              <a:gd name="connsiteY168" fmla="*/ 3827780 h 6857999"/>
              <a:gd name="connsiteX169" fmla="*/ 2801106 w 9147326"/>
              <a:gd name="connsiteY169" fmla="*/ 3831272 h 6857999"/>
              <a:gd name="connsiteX170" fmla="*/ 2795872 w 9147326"/>
              <a:gd name="connsiteY170" fmla="*/ 3834447 h 6857999"/>
              <a:gd name="connsiteX171" fmla="*/ 2790637 w 9147326"/>
              <a:gd name="connsiteY171" fmla="*/ 3837622 h 6857999"/>
              <a:gd name="connsiteX172" fmla="*/ 2785053 w 9147326"/>
              <a:gd name="connsiteY172" fmla="*/ 3840480 h 6857999"/>
              <a:gd name="connsiteX173" fmla="*/ 2779469 w 9147326"/>
              <a:gd name="connsiteY173" fmla="*/ 3843020 h 6857999"/>
              <a:gd name="connsiteX174" fmla="*/ 2773886 w 9147326"/>
              <a:gd name="connsiteY174" fmla="*/ 3844925 h 6857999"/>
              <a:gd name="connsiteX175" fmla="*/ 2767953 w 9147326"/>
              <a:gd name="connsiteY175" fmla="*/ 3846830 h 6857999"/>
              <a:gd name="connsiteX176" fmla="*/ 2762369 w 9147326"/>
              <a:gd name="connsiteY176" fmla="*/ 3848417 h 6857999"/>
              <a:gd name="connsiteX177" fmla="*/ 2756437 w 9147326"/>
              <a:gd name="connsiteY177" fmla="*/ 3849370 h 6857999"/>
              <a:gd name="connsiteX178" fmla="*/ 2750504 w 9147326"/>
              <a:gd name="connsiteY178" fmla="*/ 3850640 h 6857999"/>
              <a:gd name="connsiteX179" fmla="*/ 2744571 w 9147326"/>
              <a:gd name="connsiteY179" fmla="*/ 3851275 h 6857999"/>
              <a:gd name="connsiteX180" fmla="*/ 2738639 w 9147326"/>
              <a:gd name="connsiteY180" fmla="*/ 3851592 h 6857999"/>
              <a:gd name="connsiteX181" fmla="*/ 2732706 w 9147326"/>
              <a:gd name="connsiteY181" fmla="*/ 3851910 h 6857999"/>
              <a:gd name="connsiteX182" fmla="*/ 2726773 w 9147326"/>
              <a:gd name="connsiteY182" fmla="*/ 3851592 h 6857999"/>
              <a:gd name="connsiteX183" fmla="*/ 2720841 w 9147326"/>
              <a:gd name="connsiteY183" fmla="*/ 3851275 h 6857999"/>
              <a:gd name="connsiteX184" fmla="*/ 2714908 w 9147326"/>
              <a:gd name="connsiteY184" fmla="*/ 3850640 h 6857999"/>
              <a:gd name="connsiteX185" fmla="*/ 2708975 w 9147326"/>
              <a:gd name="connsiteY185" fmla="*/ 3849370 h 6857999"/>
              <a:gd name="connsiteX186" fmla="*/ 2703043 w 9147326"/>
              <a:gd name="connsiteY186" fmla="*/ 3848417 h 6857999"/>
              <a:gd name="connsiteX187" fmla="*/ 2697110 w 9147326"/>
              <a:gd name="connsiteY187" fmla="*/ 3846830 h 6857999"/>
              <a:gd name="connsiteX188" fmla="*/ 2691526 w 9147326"/>
              <a:gd name="connsiteY188" fmla="*/ 3844925 h 6857999"/>
              <a:gd name="connsiteX189" fmla="*/ 2685943 w 9147326"/>
              <a:gd name="connsiteY189" fmla="*/ 3843020 h 6857999"/>
              <a:gd name="connsiteX190" fmla="*/ 2680359 w 9147326"/>
              <a:gd name="connsiteY190" fmla="*/ 3840480 h 6857999"/>
              <a:gd name="connsiteX191" fmla="*/ 2674775 w 9147326"/>
              <a:gd name="connsiteY191" fmla="*/ 3837622 h 6857999"/>
              <a:gd name="connsiteX192" fmla="*/ 2669540 w 9147326"/>
              <a:gd name="connsiteY192" fmla="*/ 3834447 h 6857999"/>
              <a:gd name="connsiteX193" fmla="*/ 2664306 w 9147326"/>
              <a:gd name="connsiteY193" fmla="*/ 3831272 h 6857999"/>
              <a:gd name="connsiteX194" fmla="*/ 2659071 w 9147326"/>
              <a:gd name="connsiteY194" fmla="*/ 3827780 h 6857999"/>
              <a:gd name="connsiteX195" fmla="*/ 2654185 w 9147326"/>
              <a:gd name="connsiteY195" fmla="*/ 3823970 h 6857999"/>
              <a:gd name="connsiteX196" fmla="*/ 2649300 w 9147326"/>
              <a:gd name="connsiteY196" fmla="*/ 3819842 h 6857999"/>
              <a:gd name="connsiteX197" fmla="*/ 2644763 w 9147326"/>
              <a:gd name="connsiteY197" fmla="*/ 3815397 h 6857999"/>
              <a:gd name="connsiteX198" fmla="*/ 2548793 w 9147326"/>
              <a:gd name="connsiteY198" fmla="*/ 3720147 h 6857999"/>
              <a:gd name="connsiteX199" fmla="*/ 2441307 w 9147326"/>
              <a:gd name="connsiteY199" fmla="*/ 3612515 h 6857999"/>
              <a:gd name="connsiteX200" fmla="*/ 2436770 w 9147326"/>
              <a:gd name="connsiteY200" fmla="*/ 3608070 h 6857999"/>
              <a:gd name="connsiteX201" fmla="*/ 2431884 w 9147326"/>
              <a:gd name="connsiteY201" fmla="*/ 3604260 h 6857999"/>
              <a:gd name="connsiteX202" fmla="*/ 2426999 w 9147326"/>
              <a:gd name="connsiteY202" fmla="*/ 3600132 h 6857999"/>
              <a:gd name="connsiteX203" fmla="*/ 2421764 w 9147326"/>
              <a:gd name="connsiteY203" fmla="*/ 3596640 h 6857999"/>
              <a:gd name="connsiteX204" fmla="*/ 2416529 w 9147326"/>
              <a:gd name="connsiteY204" fmla="*/ 3593465 h 6857999"/>
              <a:gd name="connsiteX205" fmla="*/ 2411295 w 9147326"/>
              <a:gd name="connsiteY205" fmla="*/ 3590290 h 6857999"/>
              <a:gd name="connsiteX206" fmla="*/ 2405711 w 9147326"/>
              <a:gd name="connsiteY206" fmla="*/ 3587750 h 6857999"/>
              <a:gd name="connsiteX207" fmla="*/ 2400127 w 9147326"/>
              <a:gd name="connsiteY207" fmla="*/ 3585210 h 6857999"/>
              <a:gd name="connsiteX208" fmla="*/ 2394543 w 9147326"/>
              <a:gd name="connsiteY208" fmla="*/ 3583305 h 6857999"/>
              <a:gd name="connsiteX209" fmla="*/ 2388960 w 9147326"/>
              <a:gd name="connsiteY209" fmla="*/ 3581082 h 6857999"/>
              <a:gd name="connsiteX210" fmla="*/ 2383027 w 9147326"/>
              <a:gd name="connsiteY210" fmla="*/ 3579812 h 6857999"/>
              <a:gd name="connsiteX211" fmla="*/ 2377094 w 9147326"/>
              <a:gd name="connsiteY211" fmla="*/ 3578225 h 6857999"/>
              <a:gd name="connsiteX212" fmla="*/ 2371162 w 9147326"/>
              <a:gd name="connsiteY212" fmla="*/ 3577272 h 6857999"/>
              <a:gd name="connsiteX213" fmla="*/ 2365229 w 9147326"/>
              <a:gd name="connsiteY213" fmla="*/ 3576637 h 6857999"/>
              <a:gd name="connsiteX214" fmla="*/ 2358947 w 9147326"/>
              <a:gd name="connsiteY214" fmla="*/ 3576320 h 6857999"/>
              <a:gd name="connsiteX215" fmla="*/ 2353015 w 9147326"/>
              <a:gd name="connsiteY215" fmla="*/ 3576320 h 6857999"/>
              <a:gd name="connsiteX216" fmla="*/ 2347082 w 9147326"/>
              <a:gd name="connsiteY216" fmla="*/ 3576320 h 6857999"/>
              <a:gd name="connsiteX217" fmla="*/ 2341149 w 9147326"/>
              <a:gd name="connsiteY217" fmla="*/ 3576637 h 6857999"/>
              <a:gd name="connsiteX218" fmla="*/ 2335217 w 9147326"/>
              <a:gd name="connsiteY218" fmla="*/ 3577272 h 6857999"/>
              <a:gd name="connsiteX219" fmla="*/ 2329284 w 9147326"/>
              <a:gd name="connsiteY219" fmla="*/ 3578225 h 6857999"/>
              <a:gd name="connsiteX220" fmla="*/ 2323351 w 9147326"/>
              <a:gd name="connsiteY220" fmla="*/ 3579812 h 6857999"/>
              <a:gd name="connsiteX221" fmla="*/ 2317419 w 9147326"/>
              <a:gd name="connsiteY221" fmla="*/ 3581082 h 6857999"/>
              <a:gd name="connsiteX222" fmla="*/ 2311835 w 9147326"/>
              <a:gd name="connsiteY222" fmla="*/ 3583305 h 6857999"/>
              <a:gd name="connsiteX223" fmla="*/ 2306251 w 9147326"/>
              <a:gd name="connsiteY223" fmla="*/ 3585210 h 6857999"/>
              <a:gd name="connsiteX224" fmla="*/ 2300668 w 9147326"/>
              <a:gd name="connsiteY224" fmla="*/ 3587750 h 6857999"/>
              <a:gd name="connsiteX225" fmla="*/ 2295084 w 9147326"/>
              <a:gd name="connsiteY225" fmla="*/ 3590290 h 6857999"/>
              <a:gd name="connsiteX226" fmla="*/ 2289849 w 9147326"/>
              <a:gd name="connsiteY226" fmla="*/ 3593465 h 6857999"/>
              <a:gd name="connsiteX227" fmla="*/ 2284614 w 9147326"/>
              <a:gd name="connsiteY227" fmla="*/ 3596640 h 6857999"/>
              <a:gd name="connsiteX228" fmla="*/ 2279380 w 9147326"/>
              <a:gd name="connsiteY228" fmla="*/ 3600450 h 6857999"/>
              <a:gd name="connsiteX229" fmla="*/ 2274494 w 9147326"/>
              <a:gd name="connsiteY229" fmla="*/ 3604260 h 6857999"/>
              <a:gd name="connsiteX230" fmla="*/ 2269608 w 9147326"/>
              <a:gd name="connsiteY230" fmla="*/ 3608070 h 6857999"/>
              <a:gd name="connsiteX231" fmla="*/ 2265071 w 9147326"/>
              <a:gd name="connsiteY231" fmla="*/ 3612515 h 6857999"/>
              <a:gd name="connsiteX232" fmla="*/ 2261232 w 9147326"/>
              <a:gd name="connsiteY232" fmla="*/ 3616325 h 6857999"/>
              <a:gd name="connsiteX233" fmla="*/ 2258092 w 9147326"/>
              <a:gd name="connsiteY233" fmla="*/ 3620135 h 6857999"/>
              <a:gd name="connsiteX234" fmla="*/ 2251810 w 9147326"/>
              <a:gd name="connsiteY234" fmla="*/ 3628390 h 6857999"/>
              <a:gd name="connsiteX235" fmla="*/ 2246226 w 9147326"/>
              <a:gd name="connsiteY235" fmla="*/ 3636327 h 6857999"/>
              <a:gd name="connsiteX236" fmla="*/ 2241690 w 9147326"/>
              <a:gd name="connsiteY236" fmla="*/ 3644900 h 6857999"/>
              <a:gd name="connsiteX237" fmla="*/ 2237502 w 9147326"/>
              <a:gd name="connsiteY237" fmla="*/ 3654107 h 6857999"/>
              <a:gd name="connsiteX238" fmla="*/ 2234361 w 9147326"/>
              <a:gd name="connsiteY238" fmla="*/ 3663315 h 6857999"/>
              <a:gd name="connsiteX239" fmla="*/ 2231918 w 9147326"/>
              <a:gd name="connsiteY239" fmla="*/ 3672522 h 6857999"/>
              <a:gd name="connsiteX240" fmla="*/ 2230173 w 9147326"/>
              <a:gd name="connsiteY240" fmla="*/ 3682047 h 6857999"/>
              <a:gd name="connsiteX241" fmla="*/ 2229126 w 9147326"/>
              <a:gd name="connsiteY241" fmla="*/ 3691572 h 6857999"/>
              <a:gd name="connsiteX242" fmla="*/ 2228777 w 9147326"/>
              <a:gd name="connsiteY242" fmla="*/ 3701097 h 6857999"/>
              <a:gd name="connsiteX243" fmla="*/ 2229475 w 9147326"/>
              <a:gd name="connsiteY243" fmla="*/ 3710622 h 6857999"/>
              <a:gd name="connsiteX244" fmla="*/ 2230522 w 9147326"/>
              <a:gd name="connsiteY244" fmla="*/ 3720465 h 6857999"/>
              <a:gd name="connsiteX245" fmla="*/ 2232616 w 9147326"/>
              <a:gd name="connsiteY245" fmla="*/ 3729672 h 6857999"/>
              <a:gd name="connsiteX246" fmla="*/ 2235059 w 9147326"/>
              <a:gd name="connsiteY246" fmla="*/ 3739197 h 6857999"/>
              <a:gd name="connsiteX247" fmla="*/ 2238549 w 9147326"/>
              <a:gd name="connsiteY247" fmla="*/ 3748405 h 6857999"/>
              <a:gd name="connsiteX248" fmla="*/ 2242736 w 9147326"/>
              <a:gd name="connsiteY248" fmla="*/ 3756977 h 6857999"/>
              <a:gd name="connsiteX249" fmla="*/ 2534136 w 9147326"/>
              <a:gd name="connsiteY249" fmla="*/ 4048442 h 6857999"/>
              <a:gd name="connsiteX250" fmla="*/ 2538673 w 9147326"/>
              <a:gd name="connsiteY250" fmla="*/ 4052887 h 6857999"/>
              <a:gd name="connsiteX251" fmla="*/ 2542860 w 9147326"/>
              <a:gd name="connsiteY251" fmla="*/ 4057967 h 6857999"/>
              <a:gd name="connsiteX252" fmla="*/ 2546699 w 9147326"/>
              <a:gd name="connsiteY252" fmla="*/ 4062730 h 6857999"/>
              <a:gd name="connsiteX253" fmla="*/ 2550189 w 9147326"/>
              <a:gd name="connsiteY253" fmla="*/ 4067810 h 6857999"/>
              <a:gd name="connsiteX254" fmla="*/ 2553330 w 9147326"/>
              <a:gd name="connsiteY254" fmla="*/ 4073207 h 6857999"/>
              <a:gd name="connsiteX255" fmla="*/ 2556471 w 9147326"/>
              <a:gd name="connsiteY255" fmla="*/ 4078287 h 6857999"/>
              <a:gd name="connsiteX256" fmla="*/ 2559262 w 9147326"/>
              <a:gd name="connsiteY256" fmla="*/ 4084002 h 6857999"/>
              <a:gd name="connsiteX257" fmla="*/ 2561705 w 9147326"/>
              <a:gd name="connsiteY257" fmla="*/ 4089717 h 6857999"/>
              <a:gd name="connsiteX258" fmla="*/ 2563799 w 9147326"/>
              <a:gd name="connsiteY258" fmla="*/ 4095115 h 6857999"/>
              <a:gd name="connsiteX259" fmla="*/ 2565544 w 9147326"/>
              <a:gd name="connsiteY259" fmla="*/ 4100830 h 6857999"/>
              <a:gd name="connsiteX260" fmla="*/ 2566940 w 9147326"/>
              <a:gd name="connsiteY260" fmla="*/ 4106862 h 6857999"/>
              <a:gd name="connsiteX261" fmla="*/ 2568336 w 9147326"/>
              <a:gd name="connsiteY261" fmla="*/ 4112577 h 6857999"/>
              <a:gd name="connsiteX262" fmla="*/ 2569383 w 9147326"/>
              <a:gd name="connsiteY262" fmla="*/ 4118610 h 6857999"/>
              <a:gd name="connsiteX263" fmla="*/ 2570081 w 9147326"/>
              <a:gd name="connsiteY263" fmla="*/ 4124642 h 6857999"/>
              <a:gd name="connsiteX264" fmla="*/ 2570430 w 9147326"/>
              <a:gd name="connsiteY264" fmla="*/ 4130357 h 6857999"/>
              <a:gd name="connsiteX265" fmla="*/ 2570779 w 9147326"/>
              <a:gd name="connsiteY265" fmla="*/ 4136390 h 6857999"/>
              <a:gd name="connsiteX266" fmla="*/ 2570430 w 9147326"/>
              <a:gd name="connsiteY266" fmla="*/ 4142422 h 6857999"/>
              <a:gd name="connsiteX267" fmla="*/ 2570081 w 9147326"/>
              <a:gd name="connsiteY267" fmla="*/ 4148137 h 6857999"/>
              <a:gd name="connsiteX268" fmla="*/ 2569383 w 9147326"/>
              <a:gd name="connsiteY268" fmla="*/ 4154170 h 6857999"/>
              <a:gd name="connsiteX269" fmla="*/ 2568336 w 9147326"/>
              <a:gd name="connsiteY269" fmla="*/ 4160202 h 6857999"/>
              <a:gd name="connsiteX270" fmla="*/ 2566940 w 9147326"/>
              <a:gd name="connsiteY270" fmla="*/ 4165917 h 6857999"/>
              <a:gd name="connsiteX271" fmla="*/ 2565544 w 9147326"/>
              <a:gd name="connsiteY271" fmla="*/ 4171632 h 6857999"/>
              <a:gd name="connsiteX272" fmla="*/ 2563799 w 9147326"/>
              <a:gd name="connsiteY272" fmla="*/ 4177665 h 6857999"/>
              <a:gd name="connsiteX273" fmla="*/ 2561705 w 9147326"/>
              <a:gd name="connsiteY273" fmla="*/ 4183062 h 6857999"/>
              <a:gd name="connsiteX274" fmla="*/ 2559262 w 9147326"/>
              <a:gd name="connsiteY274" fmla="*/ 4188777 h 6857999"/>
              <a:gd name="connsiteX275" fmla="*/ 2556471 w 9147326"/>
              <a:gd name="connsiteY275" fmla="*/ 4194175 h 6857999"/>
              <a:gd name="connsiteX276" fmla="*/ 2553330 w 9147326"/>
              <a:gd name="connsiteY276" fmla="*/ 4199572 h 6857999"/>
              <a:gd name="connsiteX277" fmla="*/ 2550189 w 9147326"/>
              <a:gd name="connsiteY277" fmla="*/ 4204652 h 6857999"/>
              <a:gd name="connsiteX278" fmla="*/ 2546699 w 9147326"/>
              <a:gd name="connsiteY278" fmla="*/ 4210050 h 6857999"/>
              <a:gd name="connsiteX279" fmla="*/ 2542860 w 9147326"/>
              <a:gd name="connsiteY279" fmla="*/ 4214812 h 6857999"/>
              <a:gd name="connsiteX280" fmla="*/ 2538673 w 9147326"/>
              <a:gd name="connsiteY280" fmla="*/ 4219892 h 6857999"/>
              <a:gd name="connsiteX281" fmla="*/ 2534136 w 9147326"/>
              <a:gd name="connsiteY281" fmla="*/ 4224337 h 6857999"/>
              <a:gd name="connsiteX282" fmla="*/ 2529599 w 9147326"/>
              <a:gd name="connsiteY282" fmla="*/ 4228782 h 6857999"/>
              <a:gd name="connsiteX283" fmla="*/ 2524713 w 9147326"/>
              <a:gd name="connsiteY283" fmla="*/ 4232592 h 6857999"/>
              <a:gd name="connsiteX284" fmla="*/ 2519828 w 9147326"/>
              <a:gd name="connsiteY284" fmla="*/ 4236402 h 6857999"/>
              <a:gd name="connsiteX285" fmla="*/ 2514942 w 9147326"/>
              <a:gd name="connsiteY285" fmla="*/ 4239895 h 6857999"/>
              <a:gd name="connsiteX286" fmla="*/ 2509707 w 9147326"/>
              <a:gd name="connsiteY286" fmla="*/ 4243387 h 6857999"/>
              <a:gd name="connsiteX287" fmla="*/ 2504472 w 9147326"/>
              <a:gd name="connsiteY287" fmla="*/ 4246245 h 6857999"/>
              <a:gd name="connsiteX288" fmla="*/ 2498889 w 9147326"/>
              <a:gd name="connsiteY288" fmla="*/ 4249102 h 6857999"/>
              <a:gd name="connsiteX289" fmla="*/ 2493654 w 9147326"/>
              <a:gd name="connsiteY289" fmla="*/ 4251642 h 6857999"/>
              <a:gd name="connsiteX290" fmla="*/ 2488070 w 9147326"/>
              <a:gd name="connsiteY290" fmla="*/ 4253547 h 6857999"/>
              <a:gd name="connsiteX291" fmla="*/ 2482138 w 9147326"/>
              <a:gd name="connsiteY291" fmla="*/ 4255452 h 6857999"/>
              <a:gd name="connsiteX292" fmla="*/ 2476554 w 9147326"/>
              <a:gd name="connsiteY292" fmla="*/ 4257040 h 6857999"/>
              <a:gd name="connsiteX293" fmla="*/ 2470621 w 9147326"/>
              <a:gd name="connsiteY293" fmla="*/ 4258627 h 6857999"/>
              <a:gd name="connsiteX294" fmla="*/ 2465038 w 9147326"/>
              <a:gd name="connsiteY294" fmla="*/ 4259262 h 6857999"/>
              <a:gd name="connsiteX295" fmla="*/ 2459105 w 9147326"/>
              <a:gd name="connsiteY295" fmla="*/ 4260215 h 6857999"/>
              <a:gd name="connsiteX296" fmla="*/ 2453172 w 9147326"/>
              <a:gd name="connsiteY296" fmla="*/ 4260532 h 6857999"/>
              <a:gd name="connsiteX297" fmla="*/ 2447240 w 9147326"/>
              <a:gd name="connsiteY297" fmla="*/ 4260532 h 6857999"/>
              <a:gd name="connsiteX298" fmla="*/ 5052034 w 9147326"/>
              <a:gd name="connsiteY298" fmla="*/ 6857999 h 6857999"/>
              <a:gd name="connsiteX299" fmla="*/ 9147326 w 9147326"/>
              <a:gd name="connsiteY299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</a:cxnLst>
            <a:rect l="l" t="t" r="r" b="b"/>
            <a:pathLst>
              <a:path w="9147326" h="6857999">
                <a:moveTo>
                  <a:pt x="9147326" y="0"/>
                </a:moveTo>
                <a:lnTo>
                  <a:pt x="0" y="0"/>
                </a:lnTo>
                <a:lnTo>
                  <a:pt x="0" y="117731"/>
                </a:lnTo>
                <a:lnTo>
                  <a:pt x="2563450" y="2678112"/>
                </a:lnTo>
                <a:lnTo>
                  <a:pt x="2567987" y="2682875"/>
                </a:lnTo>
                <a:lnTo>
                  <a:pt x="2572175" y="2687320"/>
                </a:lnTo>
                <a:lnTo>
                  <a:pt x="2576014" y="2692717"/>
                </a:lnTo>
                <a:lnTo>
                  <a:pt x="2579503" y="2697480"/>
                </a:lnTo>
                <a:lnTo>
                  <a:pt x="2582644" y="2702877"/>
                </a:lnTo>
                <a:lnTo>
                  <a:pt x="2585785" y="2708275"/>
                </a:lnTo>
                <a:lnTo>
                  <a:pt x="2588577" y="2713672"/>
                </a:lnTo>
                <a:lnTo>
                  <a:pt x="2591020" y="2719070"/>
                </a:lnTo>
                <a:lnTo>
                  <a:pt x="2593114" y="2725102"/>
                </a:lnTo>
                <a:lnTo>
                  <a:pt x="2594859" y="2730817"/>
                </a:lnTo>
                <a:lnTo>
                  <a:pt x="2596254" y="2736532"/>
                </a:lnTo>
                <a:lnTo>
                  <a:pt x="2597650" y="2742565"/>
                </a:lnTo>
                <a:lnTo>
                  <a:pt x="2598697" y="2748280"/>
                </a:lnTo>
                <a:cubicBezTo>
                  <a:pt x="2598930" y="2750185"/>
                  <a:pt x="2599162" y="2752090"/>
                  <a:pt x="2599395" y="2753995"/>
                </a:cubicBezTo>
                <a:cubicBezTo>
                  <a:pt x="2599511" y="2756112"/>
                  <a:pt x="2599628" y="2758228"/>
                  <a:pt x="2599744" y="2760345"/>
                </a:cubicBezTo>
                <a:cubicBezTo>
                  <a:pt x="2599860" y="2762356"/>
                  <a:pt x="2599977" y="2764366"/>
                  <a:pt x="2600093" y="2766377"/>
                </a:cubicBezTo>
                <a:cubicBezTo>
                  <a:pt x="2599977" y="2768282"/>
                  <a:pt x="2599860" y="2770187"/>
                  <a:pt x="2599744" y="2772092"/>
                </a:cubicBezTo>
                <a:cubicBezTo>
                  <a:pt x="2599628" y="2774103"/>
                  <a:pt x="2599511" y="2776114"/>
                  <a:pt x="2599395" y="2778125"/>
                </a:cubicBezTo>
                <a:cubicBezTo>
                  <a:pt x="2599162" y="2780136"/>
                  <a:pt x="2598930" y="2782146"/>
                  <a:pt x="2598697" y="2784157"/>
                </a:cubicBezTo>
                <a:lnTo>
                  <a:pt x="2597650" y="2790190"/>
                </a:lnTo>
                <a:lnTo>
                  <a:pt x="2596254" y="2795905"/>
                </a:lnTo>
                <a:lnTo>
                  <a:pt x="2594859" y="2801620"/>
                </a:lnTo>
                <a:lnTo>
                  <a:pt x="2593114" y="2807335"/>
                </a:lnTo>
                <a:lnTo>
                  <a:pt x="2591020" y="2813050"/>
                </a:lnTo>
                <a:lnTo>
                  <a:pt x="2588577" y="2818765"/>
                </a:lnTo>
                <a:lnTo>
                  <a:pt x="2585785" y="2824162"/>
                </a:lnTo>
                <a:lnTo>
                  <a:pt x="2582644" y="2829560"/>
                </a:lnTo>
                <a:lnTo>
                  <a:pt x="2579503" y="2834640"/>
                </a:lnTo>
                <a:lnTo>
                  <a:pt x="2576014" y="2840037"/>
                </a:lnTo>
                <a:lnTo>
                  <a:pt x="2572175" y="2844800"/>
                </a:lnTo>
                <a:lnTo>
                  <a:pt x="2567987" y="2849562"/>
                </a:lnTo>
                <a:lnTo>
                  <a:pt x="2563450" y="2854325"/>
                </a:lnTo>
                <a:lnTo>
                  <a:pt x="2558913" y="2858770"/>
                </a:lnTo>
                <a:lnTo>
                  <a:pt x="2554028" y="2862580"/>
                </a:lnTo>
                <a:lnTo>
                  <a:pt x="2549142" y="2866390"/>
                </a:lnTo>
                <a:lnTo>
                  <a:pt x="2543907" y="2870200"/>
                </a:lnTo>
                <a:lnTo>
                  <a:pt x="2538673" y="2873375"/>
                </a:lnTo>
                <a:lnTo>
                  <a:pt x="2533438" y="2876550"/>
                </a:lnTo>
                <a:lnTo>
                  <a:pt x="2527854" y="2879090"/>
                </a:lnTo>
                <a:lnTo>
                  <a:pt x="2522270" y="2881312"/>
                </a:lnTo>
                <a:lnTo>
                  <a:pt x="2516687" y="2883535"/>
                </a:lnTo>
                <a:lnTo>
                  <a:pt x="2510754" y="2885757"/>
                </a:lnTo>
                <a:lnTo>
                  <a:pt x="2505170" y="2887027"/>
                </a:lnTo>
                <a:lnTo>
                  <a:pt x="2499238" y="2888297"/>
                </a:lnTo>
                <a:lnTo>
                  <a:pt x="2493305" y="2889567"/>
                </a:lnTo>
                <a:lnTo>
                  <a:pt x="2487372" y="2890202"/>
                </a:lnTo>
                <a:lnTo>
                  <a:pt x="2481440" y="2890520"/>
                </a:lnTo>
                <a:lnTo>
                  <a:pt x="2475507" y="2890520"/>
                </a:lnTo>
                <a:lnTo>
                  <a:pt x="2469574" y="2890520"/>
                </a:lnTo>
                <a:lnTo>
                  <a:pt x="2463642" y="2890202"/>
                </a:lnTo>
                <a:lnTo>
                  <a:pt x="2457709" y="2889567"/>
                </a:lnTo>
                <a:lnTo>
                  <a:pt x="2451776" y="2888297"/>
                </a:lnTo>
                <a:lnTo>
                  <a:pt x="2445844" y="2887027"/>
                </a:lnTo>
                <a:lnTo>
                  <a:pt x="2439911" y="2885757"/>
                </a:lnTo>
                <a:lnTo>
                  <a:pt x="2434327" y="2883535"/>
                </a:lnTo>
                <a:lnTo>
                  <a:pt x="2428744" y="2881312"/>
                </a:lnTo>
                <a:lnTo>
                  <a:pt x="2423160" y="2879090"/>
                </a:lnTo>
                <a:lnTo>
                  <a:pt x="2417576" y="2876550"/>
                </a:lnTo>
                <a:lnTo>
                  <a:pt x="2412341" y="2873375"/>
                </a:lnTo>
                <a:lnTo>
                  <a:pt x="2407107" y="2870200"/>
                </a:lnTo>
                <a:lnTo>
                  <a:pt x="2401872" y="2866390"/>
                </a:lnTo>
                <a:lnTo>
                  <a:pt x="2396986" y="2862580"/>
                </a:lnTo>
                <a:lnTo>
                  <a:pt x="2392101" y="2858770"/>
                </a:lnTo>
                <a:lnTo>
                  <a:pt x="2387564" y="2854325"/>
                </a:lnTo>
                <a:lnTo>
                  <a:pt x="2273098" y="2740025"/>
                </a:lnTo>
                <a:lnTo>
                  <a:pt x="2268212" y="2735580"/>
                </a:lnTo>
                <a:lnTo>
                  <a:pt x="2263326" y="2731452"/>
                </a:lnTo>
                <a:lnTo>
                  <a:pt x="2258441" y="2727642"/>
                </a:lnTo>
                <a:lnTo>
                  <a:pt x="2253555" y="2724150"/>
                </a:lnTo>
                <a:lnTo>
                  <a:pt x="2248320" y="2720975"/>
                </a:lnTo>
                <a:lnTo>
                  <a:pt x="2242736" y="2717800"/>
                </a:lnTo>
                <a:lnTo>
                  <a:pt x="2237502" y="2715260"/>
                </a:lnTo>
                <a:lnTo>
                  <a:pt x="2231918" y="2713037"/>
                </a:lnTo>
                <a:lnTo>
                  <a:pt x="2225986" y="2710497"/>
                </a:lnTo>
                <a:lnTo>
                  <a:pt x="2220402" y="2708592"/>
                </a:lnTo>
                <a:lnTo>
                  <a:pt x="2214469" y="2707322"/>
                </a:lnTo>
                <a:lnTo>
                  <a:pt x="2208536" y="2706052"/>
                </a:lnTo>
                <a:lnTo>
                  <a:pt x="2202953" y="2704782"/>
                </a:lnTo>
                <a:lnTo>
                  <a:pt x="2196671" y="2704147"/>
                </a:lnTo>
                <a:lnTo>
                  <a:pt x="2190738" y="2703830"/>
                </a:lnTo>
                <a:lnTo>
                  <a:pt x="2184806" y="2703512"/>
                </a:lnTo>
                <a:lnTo>
                  <a:pt x="2178873" y="2703830"/>
                </a:lnTo>
                <a:lnTo>
                  <a:pt x="2172940" y="2704147"/>
                </a:lnTo>
                <a:lnTo>
                  <a:pt x="2167008" y="2704782"/>
                </a:lnTo>
                <a:lnTo>
                  <a:pt x="2161075" y="2706052"/>
                </a:lnTo>
                <a:lnTo>
                  <a:pt x="2155142" y="2707322"/>
                </a:lnTo>
                <a:lnTo>
                  <a:pt x="2149559" y="2708592"/>
                </a:lnTo>
                <a:lnTo>
                  <a:pt x="2143626" y="2710497"/>
                </a:lnTo>
                <a:lnTo>
                  <a:pt x="2138042" y="2713037"/>
                </a:lnTo>
                <a:lnTo>
                  <a:pt x="2132458" y="2715260"/>
                </a:lnTo>
                <a:lnTo>
                  <a:pt x="2126875" y="2717800"/>
                </a:lnTo>
                <a:lnTo>
                  <a:pt x="2121640" y="2720975"/>
                </a:lnTo>
                <a:lnTo>
                  <a:pt x="2116406" y="2724150"/>
                </a:lnTo>
                <a:lnTo>
                  <a:pt x="2111171" y="2727642"/>
                </a:lnTo>
                <a:lnTo>
                  <a:pt x="2106285" y="2731452"/>
                </a:lnTo>
                <a:lnTo>
                  <a:pt x="2101399" y="2735580"/>
                </a:lnTo>
                <a:lnTo>
                  <a:pt x="2096862" y="2740025"/>
                </a:lnTo>
                <a:lnTo>
                  <a:pt x="2092326" y="2744787"/>
                </a:lnTo>
                <a:lnTo>
                  <a:pt x="2088487" y="2749550"/>
                </a:lnTo>
                <a:lnTo>
                  <a:pt x="2084299" y="2754312"/>
                </a:lnTo>
                <a:lnTo>
                  <a:pt x="2080810" y="2759710"/>
                </a:lnTo>
                <a:lnTo>
                  <a:pt x="2077320" y="2764790"/>
                </a:lnTo>
                <a:lnTo>
                  <a:pt x="2074179" y="2770187"/>
                </a:lnTo>
                <a:lnTo>
                  <a:pt x="2071736" y="2775585"/>
                </a:lnTo>
                <a:lnTo>
                  <a:pt x="2069293" y="2781300"/>
                </a:lnTo>
                <a:lnTo>
                  <a:pt x="2066850" y="2787015"/>
                </a:lnTo>
                <a:lnTo>
                  <a:pt x="2065105" y="2792730"/>
                </a:lnTo>
                <a:lnTo>
                  <a:pt x="2063709" y="2798445"/>
                </a:lnTo>
                <a:lnTo>
                  <a:pt x="2062314" y="2804477"/>
                </a:lnTo>
                <a:lnTo>
                  <a:pt x="2061266" y="2810192"/>
                </a:lnTo>
                <a:cubicBezTo>
                  <a:pt x="2061033" y="2812203"/>
                  <a:pt x="2060801" y="2814214"/>
                  <a:pt x="2060568" y="2816225"/>
                </a:cubicBezTo>
                <a:lnTo>
                  <a:pt x="2060220" y="2822257"/>
                </a:lnTo>
                <a:cubicBezTo>
                  <a:pt x="2060103" y="2824162"/>
                  <a:pt x="2059987" y="2826067"/>
                  <a:pt x="2059870" y="2827972"/>
                </a:cubicBezTo>
                <a:cubicBezTo>
                  <a:pt x="2059987" y="2829983"/>
                  <a:pt x="2060103" y="2831994"/>
                  <a:pt x="2060220" y="2834005"/>
                </a:cubicBezTo>
                <a:lnTo>
                  <a:pt x="2060568" y="2840037"/>
                </a:lnTo>
                <a:cubicBezTo>
                  <a:pt x="2060801" y="2841942"/>
                  <a:pt x="2061033" y="2843847"/>
                  <a:pt x="2061266" y="2845752"/>
                </a:cubicBezTo>
                <a:lnTo>
                  <a:pt x="2062314" y="2851785"/>
                </a:lnTo>
                <a:lnTo>
                  <a:pt x="2063709" y="2857817"/>
                </a:lnTo>
                <a:lnTo>
                  <a:pt x="2065105" y="2863532"/>
                </a:lnTo>
                <a:lnTo>
                  <a:pt x="2066850" y="2869247"/>
                </a:lnTo>
                <a:lnTo>
                  <a:pt x="2069293" y="2875280"/>
                </a:lnTo>
                <a:lnTo>
                  <a:pt x="2071736" y="2880677"/>
                </a:lnTo>
                <a:lnTo>
                  <a:pt x="2074179" y="2886075"/>
                </a:lnTo>
                <a:lnTo>
                  <a:pt x="2077320" y="2891472"/>
                </a:lnTo>
                <a:lnTo>
                  <a:pt x="2080810" y="2896870"/>
                </a:lnTo>
                <a:lnTo>
                  <a:pt x="2084299" y="2901632"/>
                </a:lnTo>
                <a:lnTo>
                  <a:pt x="2088487" y="2906712"/>
                </a:lnTo>
                <a:lnTo>
                  <a:pt x="2092326" y="2911475"/>
                </a:lnTo>
                <a:lnTo>
                  <a:pt x="2096862" y="2916237"/>
                </a:lnTo>
                <a:lnTo>
                  <a:pt x="2820649" y="3639502"/>
                </a:lnTo>
                <a:lnTo>
                  <a:pt x="2825186" y="3643947"/>
                </a:lnTo>
                <a:lnTo>
                  <a:pt x="2829374" y="3648710"/>
                </a:lnTo>
                <a:lnTo>
                  <a:pt x="2833213" y="3653790"/>
                </a:lnTo>
                <a:lnTo>
                  <a:pt x="2836702" y="3658870"/>
                </a:lnTo>
                <a:lnTo>
                  <a:pt x="2839843" y="3664267"/>
                </a:lnTo>
                <a:lnTo>
                  <a:pt x="2842984" y="3669347"/>
                </a:lnTo>
                <a:lnTo>
                  <a:pt x="2845776" y="3675062"/>
                </a:lnTo>
                <a:lnTo>
                  <a:pt x="2847870" y="3680460"/>
                </a:lnTo>
                <a:lnTo>
                  <a:pt x="2850313" y="3686175"/>
                </a:lnTo>
                <a:lnTo>
                  <a:pt x="2852058" y="3691890"/>
                </a:lnTo>
                <a:lnTo>
                  <a:pt x="2853453" y="3697605"/>
                </a:lnTo>
                <a:lnTo>
                  <a:pt x="2854849" y="3703637"/>
                </a:lnTo>
                <a:lnTo>
                  <a:pt x="2855896" y="3709670"/>
                </a:lnTo>
                <a:cubicBezTo>
                  <a:pt x="2856129" y="3711575"/>
                  <a:pt x="2856361" y="3713480"/>
                  <a:pt x="2856594" y="3715385"/>
                </a:cubicBezTo>
                <a:cubicBezTo>
                  <a:pt x="2856710" y="3717396"/>
                  <a:pt x="2856827" y="3719406"/>
                  <a:pt x="2856943" y="3721417"/>
                </a:cubicBezTo>
                <a:cubicBezTo>
                  <a:pt x="2857059" y="3723428"/>
                  <a:pt x="2857176" y="3725439"/>
                  <a:pt x="2857292" y="3727450"/>
                </a:cubicBezTo>
                <a:cubicBezTo>
                  <a:pt x="2857176" y="3729355"/>
                  <a:pt x="2857059" y="3731260"/>
                  <a:pt x="2856943" y="3733165"/>
                </a:cubicBezTo>
                <a:cubicBezTo>
                  <a:pt x="2856827" y="3735176"/>
                  <a:pt x="2856710" y="3737186"/>
                  <a:pt x="2856594" y="3739197"/>
                </a:cubicBezTo>
                <a:cubicBezTo>
                  <a:pt x="2856361" y="3741208"/>
                  <a:pt x="2856129" y="3743219"/>
                  <a:pt x="2855896" y="3745230"/>
                </a:cubicBezTo>
                <a:lnTo>
                  <a:pt x="2854849" y="3750945"/>
                </a:lnTo>
                <a:lnTo>
                  <a:pt x="2853453" y="3756977"/>
                </a:lnTo>
                <a:lnTo>
                  <a:pt x="2852058" y="3763010"/>
                </a:lnTo>
                <a:lnTo>
                  <a:pt x="2850313" y="3768407"/>
                </a:lnTo>
                <a:lnTo>
                  <a:pt x="2847870" y="3774122"/>
                </a:lnTo>
                <a:lnTo>
                  <a:pt x="2845776" y="3779837"/>
                </a:lnTo>
                <a:lnTo>
                  <a:pt x="2842984" y="3785235"/>
                </a:lnTo>
                <a:lnTo>
                  <a:pt x="2839843" y="3790632"/>
                </a:lnTo>
                <a:lnTo>
                  <a:pt x="2836702" y="3795712"/>
                </a:lnTo>
                <a:lnTo>
                  <a:pt x="2833213" y="3801110"/>
                </a:lnTo>
                <a:lnTo>
                  <a:pt x="2829374" y="3805872"/>
                </a:lnTo>
                <a:lnTo>
                  <a:pt x="2825186" y="3810635"/>
                </a:lnTo>
                <a:lnTo>
                  <a:pt x="2820649" y="3815397"/>
                </a:lnTo>
                <a:lnTo>
                  <a:pt x="2816113" y="3819842"/>
                </a:lnTo>
                <a:lnTo>
                  <a:pt x="2811227" y="3823970"/>
                </a:lnTo>
                <a:lnTo>
                  <a:pt x="2806341" y="3827780"/>
                </a:lnTo>
                <a:lnTo>
                  <a:pt x="2801106" y="3831272"/>
                </a:lnTo>
                <a:lnTo>
                  <a:pt x="2795872" y="3834447"/>
                </a:lnTo>
                <a:lnTo>
                  <a:pt x="2790637" y="3837622"/>
                </a:lnTo>
                <a:lnTo>
                  <a:pt x="2785053" y="3840480"/>
                </a:lnTo>
                <a:lnTo>
                  <a:pt x="2779469" y="3843020"/>
                </a:lnTo>
                <a:lnTo>
                  <a:pt x="2773886" y="3844925"/>
                </a:lnTo>
                <a:lnTo>
                  <a:pt x="2767953" y="3846830"/>
                </a:lnTo>
                <a:lnTo>
                  <a:pt x="2762369" y="3848417"/>
                </a:lnTo>
                <a:lnTo>
                  <a:pt x="2756437" y="3849370"/>
                </a:lnTo>
                <a:lnTo>
                  <a:pt x="2750504" y="3850640"/>
                </a:lnTo>
                <a:lnTo>
                  <a:pt x="2744571" y="3851275"/>
                </a:lnTo>
                <a:lnTo>
                  <a:pt x="2738639" y="3851592"/>
                </a:lnTo>
                <a:lnTo>
                  <a:pt x="2732706" y="3851910"/>
                </a:lnTo>
                <a:lnTo>
                  <a:pt x="2726773" y="3851592"/>
                </a:lnTo>
                <a:lnTo>
                  <a:pt x="2720841" y="3851275"/>
                </a:lnTo>
                <a:lnTo>
                  <a:pt x="2714908" y="3850640"/>
                </a:lnTo>
                <a:lnTo>
                  <a:pt x="2708975" y="3849370"/>
                </a:lnTo>
                <a:lnTo>
                  <a:pt x="2703043" y="3848417"/>
                </a:lnTo>
                <a:lnTo>
                  <a:pt x="2697110" y="3846830"/>
                </a:lnTo>
                <a:lnTo>
                  <a:pt x="2691526" y="3844925"/>
                </a:lnTo>
                <a:lnTo>
                  <a:pt x="2685943" y="3843020"/>
                </a:lnTo>
                <a:lnTo>
                  <a:pt x="2680359" y="3840480"/>
                </a:lnTo>
                <a:lnTo>
                  <a:pt x="2674775" y="3837622"/>
                </a:lnTo>
                <a:lnTo>
                  <a:pt x="2669540" y="3834447"/>
                </a:lnTo>
                <a:lnTo>
                  <a:pt x="2664306" y="3831272"/>
                </a:lnTo>
                <a:lnTo>
                  <a:pt x="2659071" y="3827780"/>
                </a:lnTo>
                <a:lnTo>
                  <a:pt x="2654185" y="3823970"/>
                </a:lnTo>
                <a:lnTo>
                  <a:pt x="2649300" y="3819842"/>
                </a:lnTo>
                <a:lnTo>
                  <a:pt x="2644763" y="3815397"/>
                </a:lnTo>
                <a:lnTo>
                  <a:pt x="2548793" y="3720147"/>
                </a:lnTo>
                <a:lnTo>
                  <a:pt x="2441307" y="3612515"/>
                </a:lnTo>
                <a:lnTo>
                  <a:pt x="2436770" y="3608070"/>
                </a:lnTo>
                <a:lnTo>
                  <a:pt x="2431884" y="3604260"/>
                </a:lnTo>
                <a:lnTo>
                  <a:pt x="2426999" y="3600132"/>
                </a:lnTo>
                <a:lnTo>
                  <a:pt x="2421764" y="3596640"/>
                </a:lnTo>
                <a:lnTo>
                  <a:pt x="2416529" y="3593465"/>
                </a:lnTo>
                <a:lnTo>
                  <a:pt x="2411295" y="3590290"/>
                </a:lnTo>
                <a:lnTo>
                  <a:pt x="2405711" y="3587750"/>
                </a:lnTo>
                <a:lnTo>
                  <a:pt x="2400127" y="3585210"/>
                </a:lnTo>
                <a:lnTo>
                  <a:pt x="2394543" y="3583305"/>
                </a:lnTo>
                <a:lnTo>
                  <a:pt x="2388960" y="3581082"/>
                </a:lnTo>
                <a:lnTo>
                  <a:pt x="2383027" y="3579812"/>
                </a:lnTo>
                <a:lnTo>
                  <a:pt x="2377094" y="3578225"/>
                </a:lnTo>
                <a:lnTo>
                  <a:pt x="2371162" y="3577272"/>
                </a:lnTo>
                <a:lnTo>
                  <a:pt x="2365229" y="3576637"/>
                </a:lnTo>
                <a:lnTo>
                  <a:pt x="2358947" y="3576320"/>
                </a:lnTo>
                <a:lnTo>
                  <a:pt x="2353015" y="3576320"/>
                </a:lnTo>
                <a:lnTo>
                  <a:pt x="2347082" y="3576320"/>
                </a:lnTo>
                <a:lnTo>
                  <a:pt x="2341149" y="3576637"/>
                </a:lnTo>
                <a:lnTo>
                  <a:pt x="2335217" y="3577272"/>
                </a:lnTo>
                <a:lnTo>
                  <a:pt x="2329284" y="3578225"/>
                </a:lnTo>
                <a:lnTo>
                  <a:pt x="2323351" y="3579812"/>
                </a:lnTo>
                <a:lnTo>
                  <a:pt x="2317419" y="3581082"/>
                </a:lnTo>
                <a:lnTo>
                  <a:pt x="2311835" y="3583305"/>
                </a:lnTo>
                <a:lnTo>
                  <a:pt x="2306251" y="3585210"/>
                </a:lnTo>
                <a:lnTo>
                  <a:pt x="2300668" y="3587750"/>
                </a:lnTo>
                <a:lnTo>
                  <a:pt x="2295084" y="3590290"/>
                </a:lnTo>
                <a:lnTo>
                  <a:pt x="2289849" y="3593465"/>
                </a:lnTo>
                <a:lnTo>
                  <a:pt x="2284614" y="3596640"/>
                </a:lnTo>
                <a:lnTo>
                  <a:pt x="2279380" y="3600450"/>
                </a:lnTo>
                <a:lnTo>
                  <a:pt x="2274494" y="3604260"/>
                </a:lnTo>
                <a:lnTo>
                  <a:pt x="2269608" y="3608070"/>
                </a:lnTo>
                <a:lnTo>
                  <a:pt x="2265071" y="3612515"/>
                </a:lnTo>
                <a:lnTo>
                  <a:pt x="2261232" y="3616325"/>
                </a:lnTo>
                <a:lnTo>
                  <a:pt x="2258092" y="3620135"/>
                </a:lnTo>
                <a:lnTo>
                  <a:pt x="2251810" y="3628390"/>
                </a:lnTo>
                <a:lnTo>
                  <a:pt x="2246226" y="3636327"/>
                </a:lnTo>
                <a:lnTo>
                  <a:pt x="2241690" y="3644900"/>
                </a:lnTo>
                <a:lnTo>
                  <a:pt x="2237502" y="3654107"/>
                </a:lnTo>
                <a:lnTo>
                  <a:pt x="2234361" y="3663315"/>
                </a:lnTo>
                <a:lnTo>
                  <a:pt x="2231918" y="3672522"/>
                </a:lnTo>
                <a:lnTo>
                  <a:pt x="2230173" y="3682047"/>
                </a:lnTo>
                <a:lnTo>
                  <a:pt x="2229126" y="3691572"/>
                </a:lnTo>
                <a:cubicBezTo>
                  <a:pt x="2229010" y="3694747"/>
                  <a:pt x="2228893" y="3697922"/>
                  <a:pt x="2228777" y="3701097"/>
                </a:cubicBezTo>
                <a:cubicBezTo>
                  <a:pt x="2229010" y="3704272"/>
                  <a:pt x="2229242" y="3707447"/>
                  <a:pt x="2229475" y="3710622"/>
                </a:cubicBezTo>
                <a:lnTo>
                  <a:pt x="2230522" y="3720465"/>
                </a:lnTo>
                <a:lnTo>
                  <a:pt x="2232616" y="3729672"/>
                </a:lnTo>
                <a:lnTo>
                  <a:pt x="2235059" y="3739197"/>
                </a:lnTo>
                <a:lnTo>
                  <a:pt x="2238549" y="3748405"/>
                </a:lnTo>
                <a:lnTo>
                  <a:pt x="2242736" y="3756977"/>
                </a:lnTo>
                <a:lnTo>
                  <a:pt x="2534136" y="4048442"/>
                </a:lnTo>
                <a:lnTo>
                  <a:pt x="2538673" y="4052887"/>
                </a:lnTo>
                <a:lnTo>
                  <a:pt x="2542860" y="4057967"/>
                </a:lnTo>
                <a:lnTo>
                  <a:pt x="2546699" y="4062730"/>
                </a:lnTo>
                <a:lnTo>
                  <a:pt x="2550189" y="4067810"/>
                </a:lnTo>
                <a:lnTo>
                  <a:pt x="2553330" y="4073207"/>
                </a:lnTo>
                <a:lnTo>
                  <a:pt x="2556471" y="4078287"/>
                </a:lnTo>
                <a:lnTo>
                  <a:pt x="2559262" y="4084002"/>
                </a:lnTo>
                <a:lnTo>
                  <a:pt x="2561705" y="4089717"/>
                </a:lnTo>
                <a:lnTo>
                  <a:pt x="2563799" y="4095115"/>
                </a:lnTo>
                <a:lnTo>
                  <a:pt x="2565544" y="4100830"/>
                </a:lnTo>
                <a:lnTo>
                  <a:pt x="2566940" y="4106862"/>
                </a:lnTo>
                <a:lnTo>
                  <a:pt x="2568336" y="4112577"/>
                </a:lnTo>
                <a:lnTo>
                  <a:pt x="2569383" y="4118610"/>
                </a:lnTo>
                <a:cubicBezTo>
                  <a:pt x="2569616" y="4120621"/>
                  <a:pt x="2569848" y="4122631"/>
                  <a:pt x="2570081" y="4124642"/>
                </a:cubicBezTo>
                <a:cubicBezTo>
                  <a:pt x="2570197" y="4126547"/>
                  <a:pt x="2570314" y="4128452"/>
                  <a:pt x="2570430" y="4130357"/>
                </a:cubicBezTo>
                <a:cubicBezTo>
                  <a:pt x="2570546" y="4132368"/>
                  <a:pt x="2570663" y="4134379"/>
                  <a:pt x="2570779" y="4136390"/>
                </a:cubicBezTo>
                <a:cubicBezTo>
                  <a:pt x="2570663" y="4138401"/>
                  <a:pt x="2570546" y="4140411"/>
                  <a:pt x="2570430" y="4142422"/>
                </a:cubicBezTo>
                <a:cubicBezTo>
                  <a:pt x="2570314" y="4144327"/>
                  <a:pt x="2570197" y="4146232"/>
                  <a:pt x="2570081" y="4148137"/>
                </a:cubicBezTo>
                <a:cubicBezTo>
                  <a:pt x="2569848" y="4150148"/>
                  <a:pt x="2569616" y="4152159"/>
                  <a:pt x="2569383" y="4154170"/>
                </a:cubicBezTo>
                <a:lnTo>
                  <a:pt x="2568336" y="4160202"/>
                </a:lnTo>
                <a:lnTo>
                  <a:pt x="2566940" y="4165917"/>
                </a:lnTo>
                <a:lnTo>
                  <a:pt x="2565544" y="4171632"/>
                </a:lnTo>
                <a:lnTo>
                  <a:pt x="2563799" y="4177665"/>
                </a:lnTo>
                <a:lnTo>
                  <a:pt x="2561705" y="4183062"/>
                </a:lnTo>
                <a:lnTo>
                  <a:pt x="2559262" y="4188777"/>
                </a:lnTo>
                <a:lnTo>
                  <a:pt x="2556471" y="4194175"/>
                </a:lnTo>
                <a:lnTo>
                  <a:pt x="2553330" y="4199572"/>
                </a:lnTo>
                <a:lnTo>
                  <a:pt x="2550189" y="4204652"/>
                </a:lnTo>
                <a:lnTo>
                  <a:pt x="2546699" y="4210050"/>
                </a:lnTo>
                <a:lnTo>
                  <a:pt x="2542860" y="4214812"/>
                </a:lnTo>
                <a:lnTo>
                  <a:pt x="2538673" y="4219892"/>
                </a:lnTo>
                <a:lnTo>
                  <a:pt x="2534136" y="4224337"/>
                </a:lnTo>
                <a:lnTo>
                  <a:pt x="2529599" y="4228782"/>
                </a:lnTo>
                <a:lnTo>
                  <a:pt x="2524713" y="4232592"/>
                </a:lnTo>
                <a:lnTo>
                  <a:pt x="2519828" y="4236402"/>
                </a:lnTo>
                <a:lnTo>
                  <a:pt x="2514942" y="4239895"/>
                </a:lnTo>
                <a:lnTo>
                  <a:pt x="2509707" y="4243387"/>
                </a:lnTo>
                <a:lnTo>
                  <a:pt x="2504472" y="4246245"/>
                </a:lnTo>
                <a:lnTo>
                  <a:pt x="2498889" y="4249102"/>
                </a:lnTo>
                <a:lnTo>
                  <a:pt x="2493654" y="4251642"/>
                </a:lnTo>
                <a:lnTo>
                  <a:pt x="2488070" y="4253547"/>
                </a:lnTo>
                <a:lnTo>
                  <a:pt x="2482138" y="4255452"/>
                </a:lnTo>
                <a:lnTo>
                  <a:pt x="2476554" y="4257040"/>
                </a:lnTo>
                <a:lnTo>
                  <a:pt x="2470621" y="4258627"/>
                </a:lnTo>
                <a:lnTo>
                  <a:pt x="2465038" y="4259262"/>
                </a:lnTo>
                <a:lnTo>
                  <a:pt x="2459105" y="4260215"/>
                </a:lnTo>
                <a:lnTo>
                  <a:pt x="2453172" y="4260532"/>
                </a:lnTo>
                <a:lnTo>
                  <a:pt x="2447240" y="4260532"/>
                </a:lnTo>
                <a:lnTo>
                  <a:pt x="5052034" y="6857999"/>
                </a:lnTo>
                <a:lnTo>
                  <a:pt x="9147326" y="685799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="" xmlns:a16="http://schemas.microsoft.com/office/drawing/2014/main" id="{3414F6C0-EC74-4F78-A8BB-EE8A6F486E9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719220" y="1011444"/>
            <a:ext cx="428107" cy="601306"/>
          </a:xfrm>
          <a:custGeom>
            <a:avLst/>
            <a:gdLst>
              <a:gd name="connsiteX0" fmla="*/ 0 w 428107"/>
              <a:gd name="connsiteY0" fmla="*/ 0 h 601306"/>
              <a:gd name="connsiteX1" fmla="*/ 0 w 428107"/>
              <a:gd name="connsiteY1" fmla="*/ 347543 h 601306"/>
              <a:gd name="connsiteX2" fmla="*/ 217740 w 428107"/>
              <a:gd name="connsiteY2" fmla="*/ 564820 h 601306"/>
              <a:gd name="connsiteX3" fmla="*/ 222275 w 428107"/>
              <a:gd name="connsiteY3" fmla="*/ 569579 h 601306"/>
              <a:gd name="connsiteX4" fmla="*/ 226811 w 428107"/>
              <a:gd name="connsiteY4" fmla="*/ 573386 h 601306"/>
              <a:gd name="connsiteX5" fmla="*/ 231695 w 428107"/>
              <a:gd name="connsiteY5" fmla="*/ 577193 h 601306"/>
              <a:gd name="connsiteX6" fmla="*/ 236928 w 428107"/>
              <a:gd name="connsiteY6" fmla="*/ 580683 h 601306"/>
              <a:gd name="connsiteX7" fmla="*/ 242161 w 428107"/>
              <a:gd name="connsiteY7" fmla="*/ 584173 h 601306"/>
              <a:gd name="connsiteX8" fmla="*/ 247394 w 428107"/>
              <a:gd name="connsiteY8" fmla="*/ 586712 h 601306"/>
              <a:gd name="connsiteX9" fmla="*/ 252627 w 428107"/>
              <a:gd name="connsiteY9" fmla="*/ 589567 h 601306"/>
              <a:gd name="connsiteX10" fmla="*/ 258209 w 428107"/>
              <a:gd name="connsiteY10" fmla="*/ 592105 h 601306"/>
              <a:gd name="connsiteX11" fmla="*/ 263791 w 428107"/>
              <a:gd name="connsiteY11" fmla="*/ 594326 h 601306"/>
              <a:gd name="connsiteX12" fmla="*/ 269372 w 428107"/>
              <a:gd name="connsiteY12" fmla="*/ 595912 h 601306"/>
              <a:gd name="connsiteX13" fmla="*/ 275303 w 428107"/>
              <a:gd name="connsiteY13" fmla="*/ 597182 h 601306"/>
              <a:gd name="connsiteX14" fmla="*/ 281234 w 428107"/>
              <a:gd name="connsiteY14" fmla="*/ 598768 h 601306"/>
              <a:gd name="connsiteX15" fmla="*/ 286816 w 428107"/>
              <a:gd name="connsiteY15" fmla="*/ 599720 h 601306"/>
              <a:gd name="connsiteX16" fmla="*/ 292747 w 428107"/>
              <a:gd name="connsiteY16" fmla="*/ 600354 h 601306"/>
              <a:gd name="connsiteX17" fmla="*/ 298677 w 428107"/>
              <a:gd name="connsiteY17" fmla="*/ 600672 h 601306"/>
              <a:gd name="connsiteX18" fmla="*/ 304608 w 428107"/>
              <a:gd name="connsiteY18" fmla="*/ 601306 h 601306"/>
              <a:gd name="connsiteX19" fmla="*/ 310539 w 428107"/>
              <a:gd name="connsiteY19" fmla="*/ 600672 h 601306"/>
              <a:gd name="connsiteX20" fmla="*/ 316470 w 428107"/>
              <a:gd name="connsiteY20" fmla="*/ 600354 h 601306"/>
              <a:gd name="connsiteX21" fmla="*/ 322400 w 428107"/>
              <a:gd name="connsiteY21" fmla="*/ 599720 h 601306"/>
              <a:gd name="connsiteX22" fmla="*/ 327982 w 428107"/>
              <a:gd name="connsiteY22" fmla="*/ 598768 h 601306"/>
              <a:gd name="connsiteX23" fmla="*/ 333913 w 428107"/>
              <a:gd name="connsiteY23" fmla="*/ 597182 h 601306"/>
              <a:gd name="connsiteX24" fmla="*/ 339495 w 428107"/>
              <a:gd name="connsiteY24" fmla="*/ 595912 h 601306"/>
              <a:gd name="connsiteX25" fmla="*/ 345426 w 428107"/>
              <a:gd name="connsiteY25" fmla="*/ 594326 h 601306"/>
              <a:gd name="connsiteX26" fmla="*/ 351007 w 428107"/>
              <a:gd name="connsiteY26" fmla="*/ 592105 h 601306"/>
              <a:gd name="connsiteX27" fmla="*/ 356240 w 428107"/>
              <a:gd name="connsiteY27" fmla="*/ 589567 h 601306"/>
              <a:gd name="connsiteX28" fmla="*/ 361822 w 428107"/>
              <a:gd name="connsiteY28" fmla="*/ 586712 h 601306"/>
              <a:gd name="connsiteX29" fmla="*/ 367055 w 428107"/>
              <a:gd name="connsiteY29" fmla="*/ 584173 h 601306"/>
              <a:gd name="connsiteX30" fmla="*/ 372288 w 428107"/>
              <a:gd name="connsiteY30" fmla="*/ 580683 h 601306"/>
              <a:gd name="connsiteX31" fmla="*/ 377172 w 428107"/>
              <a:gd name="connsiteY31" fmla="*/ 577193 h 601306"/>
              <a:gd name="connsiteX32" fmla="*/ 382405 w 428107"/>
              <a:gd name="connsiteY32" fmla="*/ 573386 h 601306"/>
              <a:gd name="connsiteX33" fmla="*/ 386941 w 428107"/>
              <a:gd name="connsiteY33" fmla="*/ 569579 h 601306"/>
              <a:gd name="connsiteX34" fmla="*/ 391476 w 428107"/>
              <a:gd name="connsiteY34" fmla="*/ 564820 h 601306"/>
              <a:gd name="connsiteX35" fmla="*/ 396011 w 428107"/>
              <a:gd name="connsiteY35" fmla="*/ 560378 h 601306"/>
              <a:gd name="connsiteX36" fmla="*/ 400198 w 428107"/>
              <a:gd name="connsiteY36" fmla="*/ 555619 h 601306"/>
              <a:gd name="connsiteX37" fmla="*/ 403686 w 428107"/>
              <a:gd name="connsiteY37" fmla="*/ 550542 h 601306"/>
              <a:gd name="connsiteX38" fmla="*/ 407524 w 428107"/>
              <a:gd name="connsiteY38" fmla="*/ 545783 h 601306"/>
              <a:gd name="connsiteX39" fmla="*/ 410664 w 428107"/>
              <a:gd name="connsiteY39" fmla="*/ 540390 h 601306"/>
              <a:gd name="connsiteX40" fmla="*/ 413455 w 428107"/>
              <a:gd name="connsiteY40" fmla="*/ 535313 h 601306"/>
              <a:gd name="connsiteX41" fmla="*/ 416594 w 428107"/>
              <a:gd name="connsiteY41" fmla="*/ 529602 h 601306"/>
              <a:gd name="connsiteX42" fmla="*/ 419036 w 428107"/>
              <a:gd name="connsiteY42" fmla="*/ 524526 h 601306"/>
              <a:gd name="connsiteX43" fmla="*/ 421130 w 428107"/>
              <a:gd name="connsiteY43" fmla="*/ 518815 h 601306"/>
              <a:gd name="connsiteX44" fmla="*/ 422874 w 428107"/>
              <a:gd name="connsiteY44" fmla="*/ 512787 h 601306"/>
              <a:gd name="connsiteX45" fmla="*/ 424618 w 428107"/>
              <a:gd name="connsiteY45" fmla="*/ 507393 h 601306"/>
              <a:gd name="connsiteX46" fmla="*/ 425665 w 428107"/>
              <a:gd name="connsiteY46" fmla="*/ 501365 h 601306"/>
              <a:gd name="connsiteX47" fmla="*/ 426712 w 428107"/>
              <a:gd name="connsiteY47" fmla="*/ 495654 h 601306"/>
              <a:gd name="connsiteX48" fmla="*/ 427409 w 428107"/>
              <a:gd name="connsiteY48" fmla="*/ 489943 h 601306"/>
              <a:gd name="connsiteX49" fmla="*/ 427758 w 428107"/>
              <a:gd name="connsiteY49" fmla="*/ 483915 h 601306"/>
              <a:gd name="connsiteX50" fmla="*/ 428107 w 428107"/>
              <a:gd name="connsiteY50" fmla="*/ 478204 h 601306"/>
              <a:gd name="connsiteX51" fmla="*/ 427758 w 428107"/>
              <a:gd name="connsiteY51" fmla="*/ 472176 h 601306"/>
              <a:gd name="connsiteX52" fmla="*/ 427409 w 428107"/>
              <a:gd name="connsiteY52" fmla="*/ 466147 h 601306"/>
              <a:gd name="connsiteX53" fmla="*/ 426712 w 428107"/>
              <a:gd name="connsiteY53" fmla="*/ 460436 h 601306"/>
              <a:gd name="connsiteX54" fmla="*/ 425665 w 428107"/>
              <a:gd name="connsiteY54" fmla="*/ 454408 h 601306"/>
              <a:gd name="connsiteX55" fmla="*/ 424618 w 428107"/>
              <a:gd name="connsiteY55" fmla="*/ 448697 h 601306"/>
              <a:gd name="connsiteX56" fmla="*/ 422874 w 428107"/>
              <a:gd name="connsiteY56" fmla="*/ 442986 h 601306"/>
              <a:gd name="connsiteX57" fmla="*/ 421130 w 428107"/>
              <a:gd name="connsiteY57" fmla="*/ 437275 h 601306"/>
              <a:gd name="connsiteX58" fmla="*/ 419036 w 428107"/>
              <a:gd name="connsiteY58" fmla="*/ 431564 h 601306"/>
              <a:gd name="connsiteX59" fmla="*/ 416594 w 428107"/>
              <a:gd name="connsiteY59" fmla="*/ 426171 h 601306"/>
              <a:gd name="connsiteX60" fmla="*/ 413455 w 428107"/>
              <a:gd name="connsiteY60" fmla="*/ 420777 h 601306"/>
              <a:gd name="connsiteX61" fmla="*/ 410664 w 428107"/>
              <a:gd name="connsiteY61" fmla="*/ 415701 h 601306"/>
              <a:gd name="connsiteX62" fmla="*/ 407524 w 428107"/>
              <a:gd name="connsiteY62" fmla="*/ 410307 h 601306"/>
              <a:gd name="connsiteX63" fmla="*/ 403686 w 428107"/>
              <a:gd name="connsiteY63" fmla="*/ 405231 h 601306"/>
              <a:gd name="connsiteX64" fmla="*/ 400198 w 428107"/>
              <a:gd name="connsiteY64" fmla="*/ 400154 h 601306"/>
              <a:gd name="connsiteX65" fmla="*/ 396011 w 428107"/>
              <a:gd name="connsiteY65" fmla="*/ 395712 h 601306"/>
              <a:gd name="connsiteX66" fmla="*/ 391476 w 428107"/>
              <a:gd name="connsiteY66" fmla="*/ 390953 h 60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28107" h="601306">
                <a:moveTo>
                  <a:pt x="0" y="0"/>
                </a:moveTo>
                <a:lnTo>
                  <a:pt x="0" y="347543"/>
                </a:lnTo>
                <a:lnTo>
                  <a:pt x="217740" y="564820"/>
                </a:lnTo>
                <a:lnTo>
                  <a:pt x="222275" y="569579"/>
                </a:lnTo>
                <a:lnTo>
                  <a:pt x="226811" y="573386"/>
                </a:lnTo>
                <a:lnTo>
                  <a:pt x="231695" y="577193"/>
                </a:lnTo>
                <a:lnTo>
                  <a:pt x="236928" y="580683"/>
                </a:lnTo>
                <a:lnTo>
                  <a:pt x="242161" y="584173"/>
                </a:lnTo>
                <a:lnTo>
                  <a:pt x="247394" y="586712"/>
                </a:lnTo>
                <a:lnTo>
                  <a:pt x="252627" y="589567"/>
                </a:lnTo>
                <a:lnTo>
                  <a:pt x="258209" y="592105"/>
                </a:lnTo>
                <a:lnTo>
                  <a:pt x="263791" y="594326"/>
                </a:lnTo>
                <a:lnTo>
                  <a:pt x="269372" y="595912"/>
                </a:lnTo>
                <a:lnTo>
                  <a:pt x="275303" y="597182"/>
                </a:lnTo>
                <a:lnTo>
                  <a:pt x="281234" y="598768"/>
                </a:lnTo>
                <a:lnTo>
                  <a:pt x="286816" y="599720"/>
                </a:lnTo>
                <a:lnTo>
                  <a:pt x="292747" y="600354"/>
                </a:lnTo>
                <a:lnTo>
                  <a:pt x="298677" y="600672"/>
                </a:lnTo>
                <a:lnTo>
                  <a:pt x="304608" y="601306"/>
                </a:lnTo>
                <a:lnTo>
                  <a:pt x="310539" y="600672"/>
                </a:lnTo>
                <a:lnTo>
                  <a:pt x="316470" y="600354"/>
                </a:lnTo>
                <a:lnTo>
                  <a:pt x="322400" y="599720"/>
                </a:lnTo>
                <a:lnTo>
                  <a:pt x="327982" y="598768"/>
                </a:lnTo>
                <a:lnTo>
                  <a:pt x="333913" y="597182"/>
                </a:lnTo>
                <a:lnTo>
                  <a:pt x="339495" y="595912"/>
                </a:lnTo>
                <a:lnTo>
                  <a:pt x="345426" y="594326"/>
                </a:lnTo>
                <a:lnTo>
                  <a:pt x="351007" y="592105"/>
                </a:lnTo>
                <a:lnTo>
                  <a:pt x="356240" y="589567"/>
                </a:lnTo>
                <a:lnTo>
                  <a:pt x="361822" y="586712"/>
                </a:lnTo>
                <a:lnTo>
                  <a:pt x="367055" y="584173"/>
                </a:lnTo>
                <a:lnTo>
                  <a:pt x="372288" y="580683"/>
                </a:lnTo>
                <a:lnTo>
                  <a:pt x="377172" y="577193"/>
                </a:lnTo>
                <a:lnTo>
                  <a:pt x="382405" y="573386"/>
                </a:lnTo>
                <a:lnTo>
                  <a:pt x="386941" y="569579"/>
                </a:lnTo>
                <a:lnTo>
                  <a:pt x="391476" y="564820"/>
                </a:lnTo>
                <a:lnTo>
                  <a:pt x="396011" y="560378"/>
                </a:lnTo>
                <a:lnTo>
                  <a:pt x="400198" y="555619"/>
                </a:lnTo>
                <a:lnTo>
                  <a:pt x="403686" y="550542"/>
                </a:lnTo>
                <a:lnTo>
                  <a:pt x="407524" y="545783"/>
                </a:lnTo>
                <a:lnTo>
                  <a:pt x="410664" y="540390"/>
                </a:lnTo>
                <a:lnTo>
                  <a:pt x="413455" y="535313"/>
                </a:lnTo>
                <a:lnTo>
                  <a:pt x="416594" y="529602"/>
                </a:lnTo>
                <a:lnTo>
                  <a:pt x="419036" y="524526"/>
                </a:lnTo>
                <a:lnTo>
                  <a:pt x="421130" y="518815"/>
                </a:lnTo>
                <a:lnTo>
                  <a:pt x="422874" y="512787"/>
                </a:lnTo>
                <a:lnTo>
                  <a:pt x="424618" y="507393"/>
                </a:lnTo>
                <a:lnTo>
                  <a:pt x="425665" y="501365"/>
                </a:lnTo>
                <a:lnTo>
                  <a:pt x="426712" y="495654"/>
                </a:lnTo>
                <a:lnTo>
                  <a:pt x="427409" y="489943"/>
                </a:lnTo>
                <a:lnTo>
                  <a:pt x="427758" y="483915"/>
                </a:lnTo>
                <a:lnTo>
                  <a:pt x="428107" y="478204"/>
                </a:lnTo>
                <a:lnTo>
                  <a:pt x="427758" y="472176"/>
                </a:lnTo>
                <a:lnTo>
                  <a:pt x="427409" y="466147"/>
                </a:lnTo>
                <a:lnTo>
                  <a:pt x="426712" y="460436"/>
                </a:lnTo>
                <a:lnTo>
                  <a:pt x="425665" y="454408"/>
                </a:lnTo>
                <a:lnTo>
                  <a:pt x="424618" y="448697"/>
                </a:lnTo>
                <a:lnTo>
                  <a:pt x="422874" y="442986"/>
                </a:lnTo>
                <a:lnTo>
                  <a:pt x="421130" y="437275"/>
                </a:lnTo>
                <a:lnTo>
                  <a:pt x="419036" y="431564"/>
                </a:lnTo>
                <a:lnTo>
                  <a:pt x="416594" y="426171"/>
                </a:lnTo>
                <a:lnTo>
                  <a:pt x="413455" y="420777"/>
                </a:lnTo>
                <a:lnTo>
                  <a:pt x="410664" y="415701"/>
                </a:lnTo>
                <a:lnTo>
                  <a:pt x="407524" y="410307"/>
                </a:lnTo>
                <a:lnTo>
                  <a:pt x="403686" y="405231"/>
                </a:lnTo>
                <a:lnTo>
                  <a:pt x="400198" y="400154"/>
                </a:lnTo>
                <a:lnTo>
                  <a:pt x="396011" y="395712"/>
                </a:lnTo>
                <a:lnTo>
                  <a:pt x="391476" y="3909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Freeform 9">
            <a:extLst>
              <a:ext uri="{FF2B5EF4-FFF2-40B4-BE49-F238E27FC236}">
                <a16:creationId xmlns="" xmlns:a16="http://schemas.microsoft.com/office/drawing/2014/main" id="{A42BCB42-08AF-41F0-A87D-DE5118C7ADC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038598" y="1"/>
            <a:ext cx="1897061" cy="1717675"/>
          </a:xfrm>
          <a:custGeom>
            <a:avLst/>
            <a:gdLst>
              <a:gd name="T0" fmla="*/ 5330 w 5436"/>
              <a:gd name="T1" fmla="*/ 5296 h 5411"/>
              <a:gd name="T2" fmla="*/ 5303 w 5436"/>
              <a:gd name="T3" fmla="*/ 5323 h 5411"/>
              <a:gd name="T4" fmla="*/ 5274 w 5436"/>
              <a:gd name="T5" fmla="*/ 5346 h 5411"/>
              <a:gd name="T6" fmla="*/ 5244 w 5436"/>
              <a:gd name="T7" fmla="*/ 5366 h 5411"/>
              <a:gd name="T8" fmla="*/ 5212 w 5436"/>
              <a:gd name="T9" fmla="*/ 5382 h 5411"/>
              <a:gd name="T10" fmla="*/ 5179 w 5436"/>
              <a:gd name="T11" fmla="*/ 5395 h 5411"/>
              <a:gd name="T12" fmla="*/ 5145 w 5436"/>
              <a:gd name="T13" fmla="*/ 5403 h 5411"/>
              <a:gd name="T14" fmla="*/ 5111 w 5436"/>
              <a:gd name="T15" fmla="*/ 5409 h 5411"/>
              <a:gd name="T16" fmla="*/ 5077 w 5436"/>
              <a:gd name="T17" fmla="*/ 5411 h 5411"/>
              <a:gd name="T18" fmla="*/ 5043 w 5436"/>
              <a:gd name="T19" fmla="*/ 5409 h 5411"/>
              <a:gd name="T20" fmla="*/ 5009 w 5436"/>
              <a:gd name="T21" fmla="*/ 5403 h 5411"/>
              <a:gd name="T22" fmla="*/ 4975 w 5436"/>
              <a:gd name="T23" fmla="*/ 5395 h 5411"/>
              <a:gd name="T24" fmla="*/ 4942 w 5436"/>
              <a:gd name="T25" fmla="*/ 5382 h 5411"/>
              <a:gd name="T26" fmla="*/ 4911 w 5436"/>
              <a:gd name="T27" fmla="*/ 5366 h 5411"/>
              <a:gd name="T28" fmla="*/ 4880 w 5436"/>
              <a:gd name="T29" fmla="*/ 5346 h 5411"/>
              <a:gd name="T30" fmla="*/ 4851 w 5436"/>
              <a:gd name="T31" fmla="*/ 5323 h 5411"/>
              <a:gd name="T32" fmla="*/ 4824 w 5436"/>
              <a:gd name="T33" fmla="*/ 5296 h 5411"/>
              <a:gd name="T34" fmla="*/ 1013 w 5436"/>
              <a:gd name="T35" fmla="*/ 0 h 5411"/>
              <a:gd name="T36" fmla="*/ 5330 w 5436"/>
              <a:gd name="T37" fmla="*/ 4739 h 5411"/>
              <a:gd name="T38" fmla="*/ 5356 w 5436"/>
              <a:gd name="T39" fmla="*/ 4769 h 5411"/>
              <a:gd name="T40" fmla="*/ 5377 w 5436"/>
              <a:gd name="T41" fmla="*/ 4801 h 5411"/>
              <a:gd name="T42" fmla="*/ 5395 w 5436"/>
              <a:gd name="T43" fmla="*/ 4835 h 5411"/>
              <a:gd name="T44" fmla="*/ 5410 w 5436"/>
              <a:gd name="T45" fmla="*/ 4869 h 5411"/>
              <a:gd name="T46" fmla="*/ 5421 w 5436"/>
              <a:gd name="T47" fmla="*/ 4905 h 5411"/>
              <a:gd name="T48" fmla="*/ 5429 w 5436"/>
              <a:gd name="T49" fmla="*/ 4943 h 5411"/>
              <a:gd name="T50" fmla="*/ 5434 w 5436"/>
              <a:gd name="T51" fmla="*/ 4980 h 5411"/>
              <a:gd name="T52" fmla="*/ 5436 w 5436"/>
              <a:gd name="T53" fmla="*/ 5018 h 5411"/>
              <a:gd name="T54" fmla="*/ 5434 w 5436"/>
              <a:gd name="T55" fmla="*/ 5055 h 5411"/>
              <a:gd name="T56" fmla="*/ 5429 w 5436"/>
              <a:gd name="T57" fmla="*/ 5092 h 5411"/>
              <a:gd name="T58" fmla="*/ 5421 w 5436"/>
              <a:gd name="T59" fmla="*/ 5130 h 5411"/>
              <a:gd name="T60" fmla="*/ 5410 w 5436"/>
              <a:gd name="T61" fmla="*/ 5166 h 5411"/>
              <a:gd name="T62" fmla="*/ 5395 w 5436"/>
              <a:gd name="T63" fmla="*/ 5200 h 5411"/>
              <a:gd name="T64" fmla="*/ 5377 w 5436"/>
              <a:gd name="T65" fmla="*/ 5234 h 5411"/>
              <a:gd name="T66" fmla="*/ 5356 w 5436"/>
              <a:gd name="T67" fmla="*/ 5266 h 5411"/>
              <a:gd name="T68" fmla="*/ 5330 w 5436"/>
              <a:gd name="T69" fmla="*/ 5296 h 5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436" h="5411">
                <a:moveTo>
                  <a:pt x="5330" y="5296"/>
                </a:moveTo>
                <a:lnTo>
                  <a:pt x="5330" y="5296"/>
                </a:lnTo>
                <a:lnTo>
                  <a:pt x="5317" y="5310"/>
                </a:lnTo>
                <a:lnTo>
                  <a:pt x="5303" y="5323"/>
                </a:lnTo>
                <a:lnTo>
                  <a:pt x="5289" y="5335"/>
                </a:lnTo>
                <a:lnTo>
                  <a:pt x="5274" y="5346"/>
                </a:lnTo>
                <a:lnTo>
                  <a:pt x="5259" y="5356"/>
                </a:lnTo>
                <a:lnTo>
                  <a:pt x="5244" y="5366"/>
                </a:lnTo>
                <a:lnTo>
                  <a:pt x="5228" y="5375"/>
                </a:lnTo>
                <a:lnTo>
                  <a:pt x="5212" y="5382"/>
                </a:lnTo>
                <a:lnTo>
                  <a:pt x="5196" y="5389"/>
                </a:lnTo>
                <a:lnTo>
                  <a:pt x="5179" y="5395"/>
                </a:lnTo>
                <a:lnTo>
                  <a:pt x="5162" y="5400"/>
                </a:lnTo>
                <a:lnTo>
                  <a:pt x="5145" y="5403"/>
                </a:lnTo>
                <a:lnTo>
                  <a:pt x="5129" y="5407"/>
                </a:lnTo>
                <a:lnTo>
                  <a:pt x="5111" y="5409"/>
                </a:lnTo>
                <a:lnTo>
                  <a:pt x="5094" y="5410"/>
                </a:lnTo>
                <a:lnTo>
                  <a:pt x="5077" y="5411"/>
                </a:lnTo>
                <a:lnTo>
                  <a:pt x="5060" y="5410"/>
                </a:lnTo>
                <a:lnTo>
                  <a:pt x="5043" y="5409"/>
                </a:lnTo>
                <a:lnTo>
                  <a:pt x="5026" y="5407"/>
                </a:lnTo>
                <a:lnTo>
                  <a:pt x="5009" y="5403"/>
                </a:lnTo>
                <a:lnTo>
                  <a:pt x="4992" y="5400"/>
                </a:lnTo>
                <a:lnTo>
                  <a:pt x="4975" y="5395"/>
                </a:lnTo>
                <a:lnTo>
                  <a:pt x="4959" y="5389"/>
                </a:lnTo>
                <a:lnTo>
                  <a:pt x="4942" y="5382"/>
                </a:lnTo>
                <a:lnTo>
                  <a:pt x="4926" y="5375"/>
                </a:lnTo>
                <a:lnTo>
                  <a:pt x="4911" y="5366"/>
                </a:lnTo>
                <a:lnTo>
                  <a:pt x="4895" y="5356"/>
                </a:lnTo>
                <a:lnTo>
                  <a:pt x="4880" y="5346"/>
                </a:lnTo>
                <a:lnTo>
                  <a:pt x="4866" y="5335"/>
                </a:lnTo>
                <a:lnTo>
                  <a:pt x="4851" y="5323"/>
                </a:lnTo>
                <a:lnTo>
                  <a:pt x="4837" y="5310"/>
                </a:lnTo>
                <a:lnTo>
                  <a:pt x="4824" y="5296"/>
                </a:lnTo>
                <a:lnTo>
                  <a:pt x="0" y="0"/>
                </a:lnTo>
                <a:lnTo>
                  <a:pt x="1013" y="0"/>
                </a:lnTo>
                <a:lnTo>
                  <a:pt x="5330" y="4739"/>
                </a:lnTo>
                <a:lnTo>
                  <a:pt x="5330" y="4739"/>
                </a:lnTo>
                <a:lnTo>
                  <a:pt x="5343" y="4754"/>
                </a:lnTo>
                <a:lnTo>
                  <a:pt x="5356" y="4769"/>
                </a:lnTo>
                <a:lnTo>
                  <a:pt x="5367" y="4784"/>
                </a:lnTo>
                <a:lnTo>
                  <a:pt x="5377" y="4801"/>
                </a:lnTo>
                <a:lnTo>
                  <a:pt x="5386" y="4817"/>
                </a:lnTo>
                <a:lnTo>
                  <a:pt x="5395" y="4835"/>
                </a:lnTo>
                <a:lnTo>
                  <a:pt x="5403" y="4852"/>
                </a:lnTo>
                <a:lnTo>
                  <a:pt x="5410" y="4869"/>
                </a:lnTo>
                <a:lnTo>
                  <a:pt x="5416" y="4888"/>
                </a:lnTo>
                <a:lnTo>
                  <a:pt x="5421" y="4905"/>
                </a:lnTo>
                <a:lnTo>
                  <a:pt x="5426" y="4924"/>
                </a:lnTo>
                <a:lnTo>
                  <a:pt x="5429" y="4943"/>
                </a:lnTo>
                <a:lnTo>
                  <a:pt x="5432" y="4961"/>
                </a:lnTo>
                <a:lnTo>
                  <a:pt x="5434" y="4980"/>
                </a:lnTo>
                <a:lnTo>
                  <a:pt x="5436" y="4999"/>
                </a:lnTo>
                <a:lnTo>
                  <a:pt x="5436" y="5018"/>
                </a:lnTo>
                <a:lnTo>
                  <a:pt x="5436" y="5036"/>
                </a:lnTo>
                <a:lnTo>
                  <a:pt x="5434" y="5055"/>
                </a:lnTo>
                <a:lnTo>
                  <a:pt x="5432" y="5074"/>
                </a:lnTo>
                <a:lnTo>
                  <a:pt x="5429" y="5092"/>
                </a:lnTo>
                <a:lnTo>
                  <a:pt x="5426" y="5111"/>
                </a:lnTo>
                <a:lnTo>
                  <a:pt x="5421" y="5130"/>
                </a:lnTo>
                <a:lnTo>
                  <a:pt x="5416" y="5147"/>
                </a:lnTo>
                <a:lnTo>
                  <a:pt x="5410" y="5166"/>
                </a:lnTo>
                <a:lnTo>
                  <a:pt x="5403" y="5183"/>
                </a:lnTo>
                <a:lnTo>
                  <a:pt x="5395" y="5200"/>
                </a:lnTo>
                <a:lnTo>
                  <a:pt x="5386" y="5218"/>
                </a:lnTo>
                <a:lnTo>
                  <a:pt x="5377" y="5234"/>
                </a:lnTo>
                <a:lnTo>
                  <a:pt x="5367" y="5251"/>
                </a:lnTo>
                <a:lnTo>
                  <a:pt x="5356" y="5266"/>
                </a:lnTo>
                <a:lnTo>
                  <a:pt x="5343" y="5281"/>
                </a:lnTo>
                <a:lnTo>
                  <a:pt x="5330" y="5296"/>
                </a:lnTo>
                <a:lnTo>
                  <a:pt x="5330" y="52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Freeform 10">
            <a:extLst>
              <a:ext uri="{FF2B5EF4-FFF2-40B4-BE49-F238E27FC236}">
                <a16:creationId xmlns="" xmlns:a16="http://schemas.microsoft.com/office/drawing/2014/main" id="{FEC998CD-1D9C-4251-80DB-CCE1F89AC2B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097745" y="4983163"/>
            <a:ext cx="2074343" cy="1874838"/>
          </a:xfrm>
          <a:custGeom>
            <a:avLst/>
            <a:gdLst>
              <a:gd name="T0" fmla="*/ 104 w 5944"/>
              <a:gd name="T1" fmla="*/ 114 h 5907"/>
              <a:gd name="T2" fmla="*/ 131 w 5944"/>
              <a:gd name="T3" fmla="*/ 87 h 5907"/>
              <a:gd name="T4" fmla="*/ 159 w 5944"/>
              <a:gd name="T5" fmla="*/ 64 h 5907"/>
              <a:gd name="T6" fmla="*/ 189 w 5944"/>
              <a:gd name="T7" fmla="*/ 44 h 5907"/>
              <a:gd name="T8" fmla="*/ 220 w 5944"/>
              <a:gd name="T9" fmla="*/ 29 h 5907"/>
              <a:gd name="T10" fmla="*/ 253 w 5944"/>
              <a:gd name="T11" fmla="*/ 16 h 5907"/>
              <a:gd name="T12" fmla="*/ 286 w 5944"/>
              <a:gd name="T13" fmla="*/ 7 h 5907"/>
              <a:gd name="T14" fmla="*/ 319 w 5944"/>
              <a:gd name="T15" fmla="*/ 3 h 5907"/>
              <a:gd name="T16" fmla="*/ 353 w 5944"/>
              <a:gd name="T17" fmla="*/ 0 h 5907"/>
              <a:gd name="T18" fmla="*/ 387 w 5944"/>
              <a:gd name="T19" fmla="*/ 3 h 5907"/>
              <a:gd name="T20" fmla="*/ 421 w 5944"/>
              <a:gd name="T21" fmla="*/ 7 h 5907"/>
              <a:gd name="T22" fmla="*/ 454 w 5944"/>
              <a:gd name="T23" fmla="*/ 16 h 5907"/>
              <a:gd name="T24" fmla="*/ 486 w 5944"/>
              <a:gd name="T25" fmla="*/ 29 h 5907"/>
              <a:gd name="T26" fmla="*/ 517 w 5944"/>
              <a:gd name="T27" fmla="*/ 44 h 5907"/>
              <a:gd name="T28" fmla="*/ 547 w 5944"/>
              <a:gd name="T29" fmla="*/ 64 h 5907"/>
              <a:gd name="T30" fmla="*/ 576 w 5944"/>
              <a:gd name="T31" fmla="*/ 87 h 5907"/>
              <a:gd name="T32" fmla="*/ 603 w 5944"/>
              <a:gd name="T33" fmla="*/ 114 h 5907"/>
              <a:gd name="T34" fmla="*/ 4883 w 5944"/>
              <a:gd name="T35" fmla="*/ 5907 h 5907"/>
              <a:gd name="T36" fmla="*/ 104 w 5944"/>
              <a:gd name="T37" fmla="*/ 662 h 5907"/>
              <a:gd name="T38" fmla="*/ 80 w 5944"/>
              <a:gd name="T39" fmla="*/ 632 h 5907"/>
              <a:gd name="T40" fmla="*/ 59 w 5944"/>
              <a:gd name="T41" fmla="*/ 602 h 5907"/>
              <a:gd name="T42" fmla="*/ 41 w 5944"/>
              <a:gd name="T43" fmla="*/ 569 h 5907"/>
              <a:gd name="T44" fmla="*/ 26 w 5944"/>
              <a:gd name="T45" fmla="*/ 533 h 5907"/>
              <a:gd name="T46" fmla="*/ 15 w 5944"/>
              <a:gd name="T47" fmla="*/ 498 h 5907"/>
              <a:gd name="T48" fmla="*/ 7 w 5944"/>
              <a:gd name="T49" fmla="*/ 462 h 5907"/>
              <a:gd name="T50" fmla="*/ 2 w 5944"/>
              <a:gd name="T51" fmla="*/ 425 h 5907"/>
              <a:gd name="T52" fmla="*/ 0 w 5944"/>
              <a:gd name="T53" fmla="*/ 388 h 5907"/>
              <a:gd name="T54" fmla="*/ 2 w 5944"/>
              <a:gd name="T55" fmla="*/ 351 h 5907"/>
              <a:gd name="T56" fmla="*/ 7 w 5944"/>
              <a:gd name="T57" fmla="*/ 314 h 5907"/>
              <a:gd name="T58" fmla="*/ 15 w 5944"/>
              <a:gd name="T59" fmla="*/ 277 h 5907"/>
              <a:gd name="T60" fmla="*/ 26 w 5944"/>
              <a:gd name="T61" fmla="*/ 242 h 5907"/>
              <a:gd name="T62" fmla="*/ 41 w 5944"/>
              <a:gd name="T63" fmla="*/ 208 h 5907"/>
              <a:gd name="T64" fmla="*/ 59 w 5944"/>
              <a:gd name="T65" fmla="*/ 175 h 5907"/>
              <a:gd name="T66" fmla="*/ 80 w 5944"/>
              <a:gd name="T67" fmla="*/ 143 h 5907"/>
              <a:gd name="T68" fmla="*/ 104 w 5944"/>
              <a:gd name="T69" fmla="*/ 114 h 5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44" h="5907">
                <a:moveTo>
                  <a:pt x="104" y="114"/>
                </a:moveTo>
                <a:lnTo>
                  <a:pt x="104" y="114"/>
                </a:lnTo>
                <a:lnTo>
                  <a:pt x="117" y="100"/>
                </a:lnTo>
                <a:lnTo>
                  <a:pt x="131" y="87"/>
                </a:lnTo>
                <a:lnTo>
                  <a:pt x="145" y="75"/>
                </a:lnTo>
                <a:lnTo>
                  <a:pt x="159" y="64"/>
                </a:lnTo>
                <a:lnTo>
                  <a:pt x="174" y="54"/>
                </a:lnTo>
                <a:lnTo>
                  <a:pt x="189" y="44"/>
                </a:lnTo>
                <a:lnTo>
                  <a:pt x="205" y="37"/>
                </a:lnTo>
                <a:lnTo>
                  <a:pt x="220" y="29"/>
                </a:lnTo>
                <a:lnTo>
                  <a:pt x="237" y="22"/>
                </a:lnTo>
                <a:lnTo>
                  <a:pt x="253" y="16"/>
                </a:lnTo>
                <a:lnTo>
                  <a:pt x="269" y="11"/>
                </a:lnTo>
                <a:lnTo>
                  <a:pt x="286" y="7"/>
                </a:lnTo>
                <a:lnTo>
                  <a:pt x="303" y="5"/>
                </a:lnTo>
                <a:lnTo>
                  <a:pt x="319" y="3"/>
                </a:lnTo>
                <a:lnTo>
                  <a:pt x="336" y="0"/>
                </a:lnTo>
                <a:lnTo>
                  <a:pt x="353" y="0"/>
                </a:lnTo>
                <a:lnTo>
                  <a:pt x="370" y="0"/>
                </a:lnTo>
                <a:lnTo>
                  <a:pt x="387" y="3"/>
                </a:lnTo>
                <a:lnTo>
                  <a:pt x="404" y="5"/>
                </a:lnTo>
                <a:lnTo>
                  <a:pt x="421" y="7"/>
                </a:lnTo>
                <a:lnTo>
                  <a:pt x="437" y="11"/>
                </a:lnTo>
                <a:lnTo>
                  <a:pt x="454" y="16"/>
                </a:lnTo>
                <a:lnTo>
                  <a:pt x="470" y="22"/>
                </a:lnTo>
                <a:lnTo>
                  <a:pt x="486" y="29"/>
                </a:lnTo>
                <a:lnTo>
                  <a:pt x="502" y="37"/>
                </a:lnTo>
                <a:lnTo>
                  <a:pt x="517" y="44"/>
                </a:lnTo>
                <a:lnTo>
                  <a:pt x="532" y="54"/>
                </a:lnTo>
                <a:lnTo>
                  <a:pt x="547" y="64"/>
                </a:lnTo>
                <a:lnTo>
                  <a:pt x="562" y="75"/>
                </a:lnTo>
                <a:lnTo>
                  <a:pt x="576" y="87"/>
                </a:lnTo>
                <a:lnTo>
                  <a:pt x="589" y="100"/>
                </a:lnTo>
                <a:lnTo>
                  <a:pt x="603" y="114"/>
                </a:lnTo>
                <a:lnTo>
                  <a:pt x="5944" y="5907"/>
                </a:lnTo>
                <a:lnTo>
                  <a:pt x="4883" y="5907"/>
                </a:lnTo>
                <a:lnTo>
                  <a:pt x="104" y="662"/>
                </a:lnTo>
                <a:lnTo>
                  <a:pt x="104" y="662"/>
                </a:lnTo>
                <a:lnTo>
                  <a:pt x="91" y="648"/>
                </a:lnTo>
                <a:lnTo>
                  <a:pt x="80" y="632"/>
                </a:lnTo>
                <a:lnTo>
                  <a:pt x="69" y="617"/>
                </a:lnTo>
                <a:lnTo>
                  <a:pt x="59" y="602"/>
                </a:lnTo>
                <a:lnTo>
                  <a:pt x="49" y="585"/>
                </a:lnTo>
                <a:lnTo>
                  <a:pt x="41" y="569"/>
                </a:lnTo>
                <a:lnTo>
                  <a:pt x="33" y="551"/>
                </a:lnTo>
                <a:lnTo>
                  <a:pt x="26" y="533"/>
                </a:lnTo>
                <a:lnTo>
                  <a:pt x="20" y="516"/>
                </a:lnTo>
                <a:lnTo>
                  <a:pt x="15" y="498"/>
                </a:lnTo>
                <a:lnTo>
                  <a:pt x="11" y="481"/>
                </a:lnTo>
                <a:lnTo>
                  <a:pt x="7" y="462"/>
                </a:lnTo>
                <a:lnTo>
                  <a:pt x="4" y="443"/>
                </a:lnTo>
                <a:lnTo>
                  <a:pt x="2" y="425"/>
                </a:lnTo>
                <a:lnTo>
                  <a:pt x="1" y="407"/>
                </a:lnTo>
                <a:lnTo>
                  <a:pt x="0" y="388"/>
                </a:lnTo>
                <a:lnTo>
                  <a:pt x="1" y="370"/>
                </a:lnTo>
                <a:lnTo>
                  <a:pt x="2" y="351"/>
                </a:lnTo>
                <a:lnTo>
                  <a:pt x="4" y="332"/>
                </a:lnTo>
                <a:lnTo>
                  <a:pt x="7" y="314"/>
                </a:lnTo>
                <a:lnTo>
                  <a:pt x="11" y="296"/>
                </a:lnTo>
                <a:lnTo>
                  <a:pt x="15" y="277"/>
                </a:lnTo>
                <a:lnTo>
                  <a:pt x="20" y="260"/>
                </a:lnTo>
                <a:lnTo>
                  <a:pt x="26" y="242"/>
                </a:lnTo>
                <a:lnTo>
                  <a:pt x="33" y="225"/>
                </a:lnTo>
                <a:lnTo>
                  <a:pt x="41" y="208"/>
                </a:lnTo>
                <a:lnTo>
                  <a:pt x="49" y="190"/>
                </a:lnTo>
                <a:lnTo>
                  <a:pt x="59" y="175"/>
                </a:lnTo>
                <a:lnTo>
                  <a:pt x="69" y="159"/>
                </a:lnTo>
                <a:lnTo>
                  <a:pt x="80" y="143"/>
                </a:lnTo>
                <a:lnTo>
                  <a:pt x="91" y="128"/>
                </a:lnTo>
                <a:lnTo>
                  <a:pt x="104" y="114"/>
                </a:lnTo>
                <a:lnTo>
                  <a:pt x="104" y="11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="" xmlns:a16="http://schemas.microsoft.com/office/drawing/2014/main" id="{CBBA4EED-BA00-4BA2-B75F-21EBE0BF6A6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618968" y="3700862"/>
            <a:ext cx="528358" cy="705171"/>
          </a:xfrm>
          <a:custGeom>
            <a:avLst/>
            <a:gdLst>
              <a:gd name="connsiteX0" fmla="*/ 0 w 528358"/>
              <a:gd name="connsiteY0" fmla="*/ 0 h 705171"/>
              <a:gd name="connsiteX1" fmla="*/ 0 w 528358"/>
              <a:gd name="connsiteY1" fmla="*/ 353336 h 705171"/>
              <a:gd name="connsiteX2" fmla="*/ 315271 w 528358"/>
              <a:gd name="connsiteY2" fmla="*/ 668640 h 705171"/>
              <a:gd name="connsiteX3" fmla="*/ 319805 w 528358"/>
              <a:gd name="connsiteY3" fmla="*/ 673087 h 705171"/>
              <a:gd name="connsiteX4" fmla="*/ 324688 w 528358"/>
              <a:gd name="connsiteY4" fmla="*/ 677217 h 705171"/>
              <a:gd name="connsiteX5" fmla="*/ 329919 w 528358"/>
              <a:gd name="connsiteY5" fmla="*/ 681029 h 705171"/>
              <a:gd name="connsiteX6" fmla="*/ 334801 w 528358"/>
              <a:gd name="connsiteY6" fmla="*/ 684523 h 705171"/>
              <a:gd name="connsiteX7" fmla="*/ 340033 w 528358"/>
              <a:gd name="connsiteY7" fmla="*/ 687700 h 705171"/>
              <a:gd name="connsiteX8" fmla="*/ 345613 w 528358"/>
              <a:gd name="connsiteY8" fmla="*/ 690876 h 705171"/>
              <a:gd name="connsiteX9" fmla="*/ 350844 w 528358"/>
              <a:gd name="connsiteY9" fmla="*/ 693735 h 705171"/>
              <a:gd name="connsiteX10" fmla="*/ 356424 w 528358"/>
              <a:gd name="connsiteY10" fmla="*/ 695959 h 705171"/>
              <a:gd name="connsiteX11" fmla="*/ 362353 w 528358"/>
              <a:gd name="connsiteY11" fmla="*/ 698183 h 705171"/>
              <a:gd name="connsiteX12" fmla="*/ 367933 w 528358"/>
              <a:gd name="connsiteY12" fmla="*/ 700089 h 705171"/>
              <a:gd name="connsiteX13" fmla="*/ 373861 w 528358"/>
              <a:gd name="connsiteY13" fmla="*/ 701677 h 705171"/>
              <a:gd name="connsiteX14" fmla="*/ 379790 w 528358"/>
              <a:gd name="connsiteY14" fmla="*/ 702630 h 705171"/>
              <a:gd name="connsiteX15" fmla="*/ 385719 w 528358"/>
              <a:gd name="connsiteY15" fmla="*/ 703901 h 705171"/>
              <a:gd name="connsiteX16" fmla="*/ 391648 w 528358"/>
              <a:gd name="connsiteY16" fmla="*/ 704536 h 705171"/>
              <a:gd name="connsiteX17" fmla="*/ 397576 w 528358"/>
              <a:gd name="connsiteY17" fmla="*/ 704854 h 705171"/>
              <a:gd name="connsiteX18" fmla="*/ 403505 w 528358"/>
              <a:gd name="connsiteY18" fmla="*/ 705171 h 705171"/>
              <a:gd name="connsiteX19" fmla="*/ 409434 w 528358"/>
              <a:gd name="connsiteY19" fmla="*/ 704854 h 705171"/>
              <a:gd name="connsiteX20" fmla="*/ 415363 w 528358"/>
              <a:gd name="connsiteY20" fmla="*/ 704536 h 705171"/>
              <a:gd name="connsiteX21" fmla="*/ 421292 w 528358"/>
              <a:gd name="connsiteY21" fmla="*/ 703901 h 705171"/>
              <a:gd name="connsiteX22" fmla="*/ 427220 w 528358"/>
              <a:gd name="connsiteY22" fmla="*/ 702630 h 705171"/>
              <a:gd name="connsiteX23" fmla="*/ 433149 w 528358"/>
              <a:gd name="connsiteY23" fmla="*/ 701677 h 705171"/>
              <a:gd name="connsiteX24" fmla="*/ 439078 w 528358"/>
              <a:gd name="connsiteY24" fmla="*/ 700089 h 705171"/>
              <a:gd name="connsiteX25" fmla="*/ 445007 w 528358"/>
              <a:gd name="connsiteY25" fmla="*/ 698183 h 705171"/>
              <a:gd name="connsiteX26" fmla="*/ 450587 w 528358"/>
              <a:gd name="connsiteY26" fmla="*/ 695959 h 705171"/>
              <a:gd name="connsiteX27" fmla="*/ 456167 w 528358"/>
              <a:gd name="connsiteY27" fmla="*/ 693735 h 705171"/>
              <a:gd name="connsiteX28" fmla="*/ 461747 w 528358"/>
              <a:gd name="connsiteY28" fmla="*/ 690876 h 705171"/>
              <a:gd name="connsiteX29" fmla="*/ 466978 w 528358"/>
              <a:gd name="connsiteY29" fmla="*/ 687700 h 705171"/>
              <a:gd name="connsiteX30" fmla="*/ 472209 w 528358"/>
              <a:gd name="connsiteY30" fmla="*/ 684523 h 705171"/>
              <a:gd name="connsiteX31" fmla="*/ 477440 w 528358"/>
              <a:gd name="connsiteY31" fmla="*/ 681029 h 705171"/>
              <a:gd name="connsiteX32" fmla="*/ 482323 w 528358"/>
              <a:gd name="connsiteY32" fmla="*/ 677217 h 705171"/>
              <a:gd name="connsiteX33" fmla="*/ 487205 w 528358"/>
              <a:gd name="connsiteY33" fmla="*/ 673087 h 705171"/>
              <a:gd name="connsiteX34" fmla="*/ 491739 w 528358"/>
              <a:gd name="connsiteY34" fmla="*/ 668640 h 705171"/>
              <a:gd name="connsiteX35" fmla="*/ 496273 w 528358"/>
              <a:gd name="connsiteY35" fmla="*/ 663875 h 705171"/>
              <a:gd name="connsiteX36" fmla="*/ 500458 w 528358"/>
              <a:gd name="connsiteY36" fmla="*/ 659110 h 705171"/>
              <a:gd name="connsiteX37" fmla="*/ 504294 w 528358"/>
              <a:gd name="connsiteY37" fmla="*/ 654345 h 705171"/>
              <a:gd name="connsiteX38" fmla="*/ 507782 w 528358"/>
              <a:gd name="connsiteY38" fmla="*/ 648945 h 705171"/>
              <a:gd name="connsiteX39" fmla="*/ 510920 w 528358"/>
              <a:gd name="connsiteY39" fmla="*/ 643862 h 705171"/>
              <a:gd name="connsiteX40" fmla="*/ 514059 w 528358"/>
              <a:gd name="connsiteY40" fmla="*/ 638144 h 705171"/>
              <a:gd name="connsiteX41" fmla="*/ 516849 w 528358"/>
              <a:gd name="connsiteY41" fmla="*/ 632744 h 705171"/>
              <a:gd name="connsiteX42" fmla="*/ 519290 w 528358"/>
              <a:gd name="connsiteY42" fmla="*/ 627344 h 705171"/>
              <a:gd name="connsiteX43" fmla="*/ 521383 w 528358"/>
              <a:gd name="connsiteY43" fmla="*/ 621308 h 705171"/>
              <a:gd name="connsiteX44" fmla="*/ 523127 w 528358"/>
              <a:gd name="connsiteY44" fmla="*/ 615908 h 705171"/>
              <a:gd name="connsiteX45" fmla="*/ 524870 w 528358"/>
              <a:gd name="connsiteY45" fmla="*/ 609872 h 705171"/>
              <a:gd name="connsiteX46" fmla="*/ 525917 w 528358"/>
              <a:gd name="connsiteY46" fmla="*/ 603836 h 705171"/>
              <a:gd name="connsiteX47" fmla="*/ 526963 w 528358"/>
              <a:gd name="connsiteY47" fmla="*/ 598119 h 705171"/>
              <a:gd name="connsiteX48" fmla="*/ 527660 w 528358"/>
              <a:gd name="connsiteY48" fmla="*/ 592083 h 705171"/>
              <a:gd name="connsiteX49" fmla="*/ 528358 w 528358"/>
              <a:gd name="connsiteY49" fmla="*/ 586047 h 705171"/>
              <a:gd name="connsiteX50" fmla="*/ 528358 w 528358"/>
              <a:gd name="connsiteY50" fmla="*/ 580329 h 705171"/>
              <a:gd name="connsiteX51" fmla="*/ 528358 w 528358"/>
              <a:gd name="connsiteY51" fmla="*/ 574294 h 705171"/>
              <a:gd name="connsiteX52" fmla="*/ 527660 w 528358"/>
              <a:gd name="connsiteY52" fmla="*/ 568258 h 705171"/>
              <a:gd name="connsiteX53" fmla="*/ 526963 w 528358"/>
              <a:gd name="connsiteY53" fmla="*/ 562223 h 705171"/>
              <a:gd name="connsiteX54" fmla="*/ 525917 w 528358"/>
              <a:gd name="connsiteY54" fmla="*/ 556505 h 705171"/>
              <a:gd name="connsiteX55" fmla="*/ 524870 w 528358"/>
              <a:gd name="connsiteY55" fmla="*/ 550469 h 705171"/>
              <a:gd name="connsiteX56" fmla="*/ 523127 w 528358"/>
              <a:gd name="connsiteY56" fmla="*/ 544433 h 705171"/>
              <a:gd name="connsiteX57" fmla="*/ 521383 w 528358"/>
              <a:gd name="connsiteY57" fmla="*/ 539033 h 705171"/>
              <a:gd name="connsiteX58" fmla="*/ 519290 w 528358"/>
              <a:gd name="connsiteY58" fmla="*/ 532997 h 705171"/>
              <a:gd name="connsiteX59" fmla="*/ 516849 w 528358"/>
              <a:gd name="connsiteY59" fmla="*/ 527597 h 705171"/>
              <a:gd name="connsiteX60" fmla="*/ 514059 w 528358"/>
              <a:gd name="connsiteY60" fmla="*/ 522197 h 705171"/>
              <a:gd name="connsiteX61" fmla="*/ 510920 w 528358"/>
              <a:gd name="connsiteY61" fmla="*/ 516479 h 705171"/>
              <a:gd name="connsiteX62" fmla="*/ 507782 w 528358"/>
              <a:gd name="connsiteY62" fmla="*/ 511396 h 705171"/>
              <a:gd name="connsiteX63" fmla="*/ 504294 w 528358"/>
              <a:gd name="connsiteY63" fmla="*/ 505996 h 705171"/>
              <a:gd name="connsiteX64" fmla="*/ 500458 w 528358"/>
              <a:gd name="connsiteY64" fmla="*/ 501231 h 705171"/>
              <a:gd name="connsiteX65" fmla="*/ 496273 w 528358"/>
              <a:gd name="connsiteY65" fmla="*/ 496466 h 705171"/>
              <a:gd name="connsiteX66" fmla="*/ 491739 w 528358"/>
              <a:gd name="connsiteY66" fmla="*/ 491701 h 7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28358" h="705171">
                <a:moveTo>
                  <a:pt x="0" y="0"/>
                </a:moveTo>
                <a:lnTo>
                  <a:pt x="0" y="353336"/>
                </a:lnTo>
                <a:lnTo>
                  <a:pt x="315271" y="668640"/>
                </a:lnTo>
                <a:lnTo>
                  <a:pt x="319805" y="673087"/>
                </a:lnTo>
                <a:lnTo>
                  <a:pt x="324688" y="677217"/>
                </a:lnTo>
                <a:lnTo>
                  <a:pt x="329919" y="681029"/>
                </a:lnTo>
                <a:lnTo>
                  <a:pt x="334801" y="684523"/>
                </a:lnTo>
                <a:lnTo>
                  <a:pt x="340033" y="687700"/>
                </a:lnTo>
                <a:lnTo>
                  <a:pt x="345613" y="690876"/>
                </a:lnTo>
                <a:lnTo>
                  <a:pt x="350844" y="693735"/>
                </a:lnTo>
                <a:lnTo>
                  <a:pt x="356424" y="695959"/>
                </a:lnTo>
                <a:lnTo>
                  <a:pt x="362353" y="698183"/>
                </a:lnTo>
                <a:lnTo>
                  <a:pt x="367933" y="700089"/>
                </a:lnTo>
                <a:lnTo>
                  <a:pt x="373861" y="701677"/>
                </a:lnTo>
                <a:lnTo>
                  <a:pt x="379790" y="702630"/>
                </a:lnTo>
                <a:lnTo>
                  <a:pt x="385719" y="703901"/>
                </a:lnTo>
                <a:lnTo>
                  <a:pt x="391648" y="704536"/>
                </a:lnTo>
                <a:lnTo>
                  <a:pt x="397576" y="704854"/>
                </a:lnTo>
                <a:lnTo>
                  <a:pt x="403505" y="705171"/>
                </a:lnTo>
                <a:lnTo>
                  <a:pt x="409434" y="704854"/>
                </a:lnTo>
                <a:lnTo>
                  <a:pt x="415363" y="704536"/>
                </a:lnTo>
                <a:lnTo>
                  <a:pt x="421292" y="703901"/>
                </a:lnTo>
                <a:lnTo>
                  <a:pt x="427220" y="702630"/>
                </a:lnTo>
                <a:lnTo>
                  <a:pt x="433149" y="701677"/>
                </a:lnTo>
                <a:lnTo>
                  <a:pt x="439078" y="700089"/>
                </a:lnTo>
                <a:lnTo>
                  <a:pt x="445007" y="698183"/>
                </a:lnTo>
                <a:lnTo>
                  <a:pt x="450587" y="695959"/>
                </a:lnTo>
                <a:lnTo>
                  <a:pt x="456167" y="693735"/>
                </a:lnTo>
                <a:lnTo>
                  <a:pt x="461747" y="690876"/>
                </a:lnTo>
                <a:lnTo>
                  <a:pt x="466978" y="687700"/>
                </a:lnTo>
                <a:lnTo>
                  <a:pt x="472209" y="684523"/>
                </a:lnTo>
                <a:lnTo>
                  <a:pt x="477440" y="681029"/>
                </a:lnTo>
                <a:lnTo>
                  <a:pt x="482323" y="677217"/>
                </a:lnTo>
                <a:lnTo>
                  <a:pt x="487205" y="673087"/>
                </a:lnTo>
                <a:lnTo>
                  <a:pt x="491739" y="668640"/>
                </a:lnTo>
                <a:lnTo>
                  <a:pt x="496273" y="663875"/>
                </a:lnTo>
                <a:lnTo>
                  <a:pt x="500458" y="659110"/>
                </a:lnTo>
                <a:lnTo>
                  <a:pt x="504294" y="654345"/>
                </a:lnTo>
                <a:lnTo>
                  <a:pt x="507782" y="648945"/>
                </a:lnTo>
                <a:lnTo>
                  <a:pt x="510920" y="643862"/>
                </a:lnTo>
                <a:lnTo>
                  <a:pt x="514059" y="638144"/>
                </a:lnTo>
                <a:lnTo>
                  <a:pt x="516849" y="632744"/>
                </a:lnTo>
                <a:lnTo>
                  <a:pt x="519290" y="627344"/>
                </a:lnTo>
                <a:lnTo>
                  <a:pt x="521383" y="621308"/>
                </a:lnTo>
                <a:lnTo>
                  <a:pt x="523127" y="615908"/>
                </a:lnTo>
                <a:lnTo>
                  <a:pt x="524870" y="609872"/>
                </a:lnTo>
                <a:lnTo>
                  <a:pt x="525917" y="603836"/>
                </a:lnTo>
                <a:lnTo>
                  <a:pt x="526963" y="598119"/>
                </a:lnTo>
                <a:lnTo>
                  <a:pt x="527660" y="592083"/>
                </a:lnTo>
                <a:lnTo>
                  <a:pt x="528358" y="586047"/>
                </a:lnTo>
                <a:lnTo>
                  <a:pt x="528358" y="580329"/>
                </a:lnTo>
                <a:lnTo>
                  <a:pt x="528358" y="574294"/>
                </a:lnTo>
                <a:lnTo>
                  <a:pt x="527660" y="568258"/>
                </a:lnTo>
                <a:lnTo>
                  <a:pt x="526963" y="562223"/>
                </a:lnTo>
                <a:lnTo>
                  <a:pt x="525917" y="556505"/>
                </a:lnTo>
                <a:lnTo>
                  <a:pt x="524870" y="550469"/>
                </a:lnTo>
                <a:lnTo>
                  <a:pt x="523127" y="544433"/>
                </a:lnTo>
                <a:lnTo>
                  <a:pt x="521383" y="539033"/>
                </a:lnTo>
                <a:lnTo>
                  <a:pt x="519290" y="532997"/>
                </a:lnTo>
                <a:lnTo>
                  <a:pt x="516849" y="527597"/>
                </a:lnTo>
                <a:lnTo>
                  <a:pt x="514059" y="522197"/>
                </a:lnTo>
                <a:lnTo>
                  <a:pt x="510920" y="516479"/>
                </a:lnTo>
                <a:lnTo>
                  <a:pt x="507782" y="511396"/>
                </a:lnTo>
                <a:lnTo>
                  <a:pt x="504294" y="505996"/>
                </a:lnTo>
                <a:lnTo>
                  <a:pt x="500458" y="501231"/>
                </a:lnTo>
                <a:lnTo>
                  <a:pt x="496273" y="496466"/>
                </a:lnTo>
                <a:lnTo>
                  <a:pt x="491739" y="4917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251520" y="365126"/>
            <a:ext cx="5544616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8986095-26DC-48B9-BA7B-02E8DFBACA4C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251520" y="1825625"/>
            <a:ext cx="5544616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FE15AE-9590-47E3-80CE-AC9507B56604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251520" y="6356351"/>
            <a:ext cx="905496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A2FEFF5-D3AE-45CC-A046-CB5ADFA1DEF0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1182620" y="6356351"/>
            <a:ext cx="30861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4257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EECB6C89-3B51-45D8-8530-DC7149FDBA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3" r="48818"/>
          <a:stretch/>
        </p:blipFill>
        <p:spPr>
          <a:xfrm>
            <a:off x="3878924" y="0"/>
            <a:ext cx="5268402" cy="6538912"/>
          </a:xfrm>
          <a:custGeom>
            <a:avLst/>
            <a:gdLst>
              <a:gd name="connsiteX0" fmla="*/ 0 w 5268402"/>
              <a:gd name="connsiteY0" fmla="*/ 0 h 6538912"/>
              <a:gd name="connsiteX1" fmla="*/ 5268402 w 5268402"/>
              <a:gd name="connsiteY1" fmla="*/ 0 h 6538912"/>
              <a:gd name="connsiteX2" fmla="*/ 5268402 w 5268402"/>
              <a:gd name="connsiteY2" fmla="*/ 6538912 h 6538912"/>
              <a:gd name="connsiteX3" fmla="*/ 0 w 5268402"/>
              <a:gd name="connsiteY3" fmla="*/ 6538912 h 653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402" h="6538912">
                <a:moveTo>
                  <a:pt x="0" y="0"/>
                </a:moveTo>
                <a:lnTo>
                  <a:pt x="5268402" y="0"/>
                </a:lnTo>
                <a:lnTo>
                  <a:pt x="5268402" y="6538912"/>
                </a:lnTo>
                <a:lnTo>
                  <a:pt x="0" y="6538912"/>
                </a:lnTo>
                <a:close/>
              </a:path>
            </a:pathLst>
          </a:custGeom>
        </p:spPr>
      </p:pic>
      <p:sp>
        <p:nvSpPr>
          <p:cNvPr id="37" name="Freeform: Shape 36">
            <a:extLst>
              <a:ext uri="{FF2B5EF4-FFF2-40B4-BE49-F238E27FC236}">
                <a16:creationId xmlns="" xmlns:a16="http://schemas.microsoft.com/office/drawing/2014/main" id="{39042DB5-AE66-44E1-82DE-D2BDDCDFF44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094594" y="3257279"/>
            <a:ext cx="5052732" cy="3600722"/>
          </a:xfrm>
          <a:custGeom>
            <a:avLst/>
            <a:gdLst>
              <a:gd name="connsiteX0" fmla="*/ 0 w 5052732"/>
              <a:gd name="connsiteY0" fmla="*/ 0 h 3600722"/>
              <a:gd name="connsiteX1" fmla="*/ 0 w 5052732"/>
              <a:gd name="connsiteY1" fmla="*/ 3600722 h 3600722"/>
              <a:gd name="connsiteX2" fmla="*/ 5052732 w 5052732"/>
              <a:gd name="connsiteY2" fmla="*/ 3600722 h 3600722"/>
              <a:gd name="connsiteX3" fmla="*/ 2447800 w 5052732"/>
              <a:gd name="connsiteY3" fmla="*/ 1003416 h 3600722"/>
              <a:gd name="connsiteX4" fmla="*/ 2441867 w 5052732"/>
              <a:gd name="connsiteY4" fmla="*/ 1003416 h 3600722"/>
              <a:gd name="connsiteX5" fmla="*/ 2435585 w 5052732"/>
              <a:gd name="connsiteY5" fmla="*/ 1003098 h 3600722"/>
              <a:gd name="connsiteX6" fmla="*/ 2429652 w 5052732"/>
              <a:gd name="connsiteY6" fmla="*/ 1002463 h 3600722"/>
              <a:gd name="connsiteX7" fmla="*/ 2423719 w 5052732"/>
              <a:gd name="connsiteY7" fmla="*/ 1001511 h 3600722"/>
              <a:gd name="connsiteX8" fmla="*/ 2417786 w 5052732"/>
              <a:gd name="connsiteY8" fmla="*/ 1000241 h 3600722"/>
              <a:gd name="connsiteX9" fmla="*/ 2411853 w 5052732"/>
              <a:gd name="connsiteY9" fmla="*/ 998653 h 3600722"/>
              <a:gd name="connsiteX10" fmla="*/ 2406269 w 5052732"/>
              <a:gd name="connsiteY10" fmla="*/ 996749 h 3600722"/>
              <a:gd name="connsiteX11" fmla="*/ 2400336 w 5052732"/>
              <a:gd name="connsiteY11" fmla="*/ 994844 h 3600722"/>
              <a:gd name="connsiteX12" fmla="*/ 2394752 w 5052732"/>
              <a:gd name="connsiteY12" fmla="*/ 992304 h 3600722"/>
              <a:gd name="connsiteX13" fmla="*/ 2389168 w 5052732"/>
              <a:gd name="connsiteY13" fmla="*/ 989447 h 3600722"/>
              <a:gd name="connsiteX14" fmla="*/ 2383584 w 5052732"/>
              <a:gd name="connsiteY14" fmla="*/ 986589 h 3600722"/>
              <a:gd name="connsiteX15" fmla="*/ 2378349 w 5052732"/>
              <a:gd name="connsiteY15" fmla="*/ 983097 h 3600722"/>
              <a:gd name="connsiteX16" fmla="*/ 2373114 w 5052732"/>
              <a:gd name="connsiteY16" fmla="*/ 979605 h 3600722"/>
              <a:gd name="connsiteX17" fmla="*/ 2368228 w 5052732"/>
              <a:gd name="connsiteY17" fmla="*/ 975795 h 3600722"/>
              <a:gd name="connsiteX18" fmla="*/ 2363342 w 5052732"/>
              <a:gd name="connsiteY18" fmla="*/ 971668 h 3600722"/>
              <a:gd name="connsiteX19" fmla="*/ 2358456 w 5052732"/>
              <a:gd name="connsiteY19" fmla="*/ 967223 h 3600722"/>
              <a:gd name="connsiteX20" fmla="*/ 1745612 w 5052732"/>
              <a:gd name="connsiteY20" fmla="*/ 355121 h 3600722"/>
              <a:gd name="connsiteX21" fmla="*/ 1740726 w 5052732"/>
              <a:gd name="connsiteY21" fmla="*/ 350994 h 3600722"/>
              <a:gd name="connsiteX22" fmla="*/ 1736190 w 5052732"/>
              <a:gd name="connsiteY22" fmla="*/ 346866 h 3600722"/>
              <a:gd name="connsiteX23" fmla="*/ 1730954 w 5052732"/>
              <a:gd name="connsiteY23" fmla="*/ 343057 h 3600722"/>
              <a:gd name="connsiteX24" fmla="*/ 1726068 w 5052732"/>
              <a:gd name="connsiteY24" fmla="*/ 339564 h 3600722"/>
              <a:gd name="connsiteX25" fmla="*/ 1720834 w 5052732"/>
              <a:gd name="connsiteY25" fmla="*/ 336072 h 3600722"/>
              <a:gd name="connsiteX26" fmla="*/ 1715250 w 5052732"/>
              <a:gd name="connsiteY26" fmla="*/ 333215 h 3600722"/>
              <a:gd name="connsiteX27" fmla="*/ 1710014 w 5052732"/>
              <a:gd name="connsiteY27" fmla="*/ 330357 h 3600722"/>
              <a:gd name="connsiteX28" fmla="*/ 1704430 w 5052732"/>
              <a:gd name="connsiteY28" fmla="*/ 327818 h 3600722"/>
              <a:gd name="connsiteX29" fmla="*/ 1698498 w 5052732"/>
              <a:gd name="connsiteY29" fmla="*/ 325913 h 3600722"/>
              <a:gd name="connsiteX30" fmla="*/ 1692914 w 5052732"/>
              <a:gd name="connsiteY30" fmla="*/ 323690 h 3600722"/>
              <a:gd name="connsiteX31" fmla="*/ 1686980 w 5052732"/>
              <a:gd name="connsiteY31" fmla="*/ 322420 h 3600722"/>
              <a:gd name="connsiteX32" fmla="*/ 1681396 w 5052732"/>
              <a:gd name="connsiteY32" fmla="*/ 320833 h 3600722"/>
              <a:gd name="connsiteX33" fmla="*/ 1675464 w 5052732"/>
              <a:gd name="connsiteY33" fmla="*/ 319881 h 3600722"/>
              <a:gd name="connsiteX34" fmla="*/ 1669531 w 5052732"/>
              <a:gd name="connsiteY34" fmla="*/ 319246 h 3600722"/>
              <a:gd name="connsiteX35" fmla="*/ 1663598 w 5052732"/>
              <a:gd name="connsiteY35" fmla="*/ 318928 h 3600722"/>
              <a:gd name="connsiteX36" fmla="*/ 1657316 w 5052732"/>
              <a:gd name="connsiteY36" fmla="*/ 318928 h 3600722"/>
              <a:gd name="connsiteX37" fmla="*/ 1651383 w 5052732"/>
              <a:gd name="connsiteY37" fmla="*/ 318928 h 3600722"/>
              <a:gd name="connsiteX38" fmla="*/ 1645450 w 5052732"/>
              <a:gd name="connsiteY38" fmla="*/ 319246 h 3600722"/>
              <a:gd name="connsiteX39" fmla="*/ 1639517 w 5052732"/>
              <a:gd name="connsiteY39" fmla="*/ 319881 h 3600722"/>
              <a:gd name="connsiteX40" fmla="*/ 1633584 w 5052732"/>
              <a:gd name="connsiteY40" fmla="*/ 320833 h 3600722"/>
              <a:gd name="connsiteX41" fmla="*/ 1627651 w 5052732"/>
              <a:gd name="connsiteY41" fmla="*/ 322420 h 3600722"/>
              <a:gd name="connsiteX42" fmla="*/ 1622067 w 5052732"/>
              <a:gd name="connsiteY42" fmla="*/ 323690 h 3600722"/>
              <a:gd name="connsiteX43" fmla="*/ 1616134 w 5052732"/>
              <a:gd name="connsiteY43" fmla="*/ 325913 h 3600722"/>
              <a:gd name="connsiteX44" fmla="*/ 1610550 w 5052732"/>
              <a:gd name="connsiteY44" fmla="*/ 327818 h 3600722"/>
              <a:gd name="connsiteX45" fmla="*/ 1604966 w 5052732"/>
              <a:gd name="connsiteY45" fmla="*/ 330357 h 3600722"/>
              <a:gd name="connsiteX46" fmla="*/ 1599731 w 5052732"/>
              <a:gd name="connsiteY46" fmla="*/ 333215 h 3600722"/>
              <a:gd name="connsiteX47" fmla="*/ 1594147 w 5052732"/>
              <a:gd name="connsiteY47" fmla="*/ 336072 h 3600722"/>
              <a:gd name="connsiteX48" fmla="*/ 1588912 w 5052732"/>
              <a:gd name="connsiteY48" fmla="*/ 339564 h 3600722"/>
              <a:gd name="connsiteX49" fmla="*/ 1583677 w 5052732"/>
              <a:gd name="connsiteY49" fmla="*/ 343057 h 3600722"/>
              <a:gd name="connsiteX50" fmla="*/ 1578791 w 5052732"/>
              <a:gd name="connsiteY50" fmla="*/ 346866 h 3600722"/>
              <a:gd name="connsiteX51" fmla="*/ 1573905 w 5052732"/>
              <a:gd name="connsiteY51" fmla="*/ 350994 h 3600722"/>
              <a:gd name="connsiteX52" fmla="*/ 1569368 w 5052732"/>
              <a:gd name="connsiteY52" fmla="*/ 355121 h 3600722"/>
              <a:gd name="connsiteX53" fmla="*/ 1564831 w 5052732"/>
              <a:gd name="connsiteY53" fmla="*/ 359883 h 3600722"/>
              <a:gd name="connsiteX54" fmla="*/ 1560992 w 5052732"/>
              <a:gd name="connsiteY54" fmla="*/ 364645 h 3600722"/>
              <a:gd name="connsiteX55" fmla="*/ 1557153 w 5052732"/>
              <a:gd name="connsiteY55" fmla="*/ 369725 h 3600722"/>
              <a:gd name="connsiteX56" fmla="*/ 1553314 w 5052732"/>
              <a:gd name="connsiteY56" fmla="*/ 374805 h 3600722"/>
              <a:gd name="connsiteX57" fmla="*/ 1550173 w 5052732"/>
              <a:gd name="connsiteY57" fmla="*/ 379884 h 3600722"/>
              <a:gd name="connsiteX58" fmla="*/ 1547032 w 5052732"/>
              <a:gd name="connsiteY58" fmla="*/ 385599 h 3600722"/>
              <a:gd name="connsiteX59" fmla="*/ 1544589 w 5052732"/>
              <a:gd name="connsiteY59" fmla="*/ 390679 h 3600722"/>
              <a:gd name="connsiteX60" fmla="*/ 1542146 w 5052732"/>
              <a:gd name="connsiteY60" fmla="*/ 396393 h 3600722"/>
              <a:gd name="connsiteX61" fmla="*/ 1540052 w 5052732"/>
              <a:gd name="connsiteY61" fmla="*/ 401791 h 3600722"/>
              <a:gd name="connsiteX62" fmla="*/ 1537958 w 5052732"/>
              <a:gd name="connsiteY62" fmla="*/ 407823 h 3600722"/>
              <a:gd name="connsiteX63" fmla="*/ 1536562 w 5052732"/>
              <a:gd name="connsiteY63" fmla="*/ 413855 h 3600722"/>
              <a:gd name="connsiteX64" fmla="*/ 1535166 w 5052732"/>
              <a:gd name="connsiteY64" fmla="*/ 419252 h 3600722"/>
              <a:gd name="connsiteX65" fmla="*/ 1534119 w 5052732"/>
              <a:gd name="connsiteY65" fmla="*/ 425284 h 3600722"/>
              <a:gd name="connsiteX66" fmla="*/ 1533421 w 5052732"/>
              <a:gd name="connsiteY66" fmla="*/ 431316 h 3600722"/>
              <a:gd name="connsiteX67" fmla="*/ 1533072 w 5052732"/>
              <a:gd name="connsiteY67" fmla="*/ 437031 h 3600722"/>
              <a:gd name="connsiteX68" fmla="*/ 1533072 w 5052732"/>
              <a:gd name="connsiteY68" fmla="*/ 443380 h 3600722"/>
              <a:gd name="connsiteX69" fmla="*/ 1533072 w 5052732"/>
              <a:gd name="connsiteY69" fmla="*/ 449413 h 3600722"/>
              <a:gd name="connsiteX70" fmla="*/ 1533421 w 5052732"/>
              <a:gd name="connsiteY70" fmla="*/ 455127 h 3600722"/>
              <a:gd name="connsiteX71" fmla="*/ 1534119 w 5052732"/>
              <a:gd name="connsiteY71" fmla="*/ 461159 h 3600722"/>
              <a:gd name="connsiteX72" fmla="*/ 1535166 w 5052732"/>
              <a:gd name="connsiteY72" fmla="*/ 467191 h 3600722"/>
              <a:gd name="connsiteX73" fmla="*/ 1536562 w 5052732"/>
              <a:gd name="connsiteY73" fmla="*/ 472589 h 3600722"/>
              <a:gd name="connsiteX74" fmla="*/ 1537958 w 5052732"/>
              <a:gd name="connsiteY74" fmla="*/ 478621 h 3600722"/>
              <a:gd name="connsiteX75" fmla="*/ 1540052 w 5052732"/>
              <a:gd name="connsiteY75" fmla="*/ 484653 h 3600722"/>
              <a:gd name="connsiteX76" fmla="*/ 1542146 w 5052732"/>
              <a:gd name="connsiteY76" fmla="*/ 490050 h 3600722"/>
              <a:gd name="connsiteX77" fmla="*/ 1544589 w 5052732"/>
              <a:gd name="connsiteY77" fmla="*/ 495765 h 3600722"/>
              <a:gd name="connsiteX78" fmla="*/ 1547032 w 5052732"/>
              <a:gd name="connsiteY78" fmla="*/ 500844 h 3600722"/>
              <a:gd name="connsiteX79" fmla="*/ 1550173 w 5052732"/>
              <a:gd name="connsiteY79" fmla="*/ 506559 h 3600722"/>
              <a:gd name="connsiteX80" fmla="*/ 1553314 w 5052732"/>
              <a:gd name="connsiteY80" fmla="*/ 511956 h 3600722"/>
              <a:gd name="connsiteX81" fmla="*/ 1557153 w 5052732"/>
              <a:gd name="connsiteY81" fmla="*/ 516718 h 3600722"/>
              <a:gd name="connsiteX82" fmla="*/ 1560992 w 5052732"/>
              <a:gd name="connsiteY82" fmla="*/ 521798 h 3600722"/>
              <a:gd name="connsiteX83" fmla="*/ 1564831 w 5052732"/>
              <a:gd name="connsiteY83" fmla="*/ 526878 h 3600722"/>
              <a:gd name="connsiteX84" fmla="*/ 1569368 w 5052732"/>
              <a:gd name="connsiteY84" fmla="*/ 531322 h 3600722"/>
              <a:gd name="connsiteX85" fmla="*/ 2395799 w 5052732"/>
              <a:gd name="connsiteY85" fmla="*/ 1356136 h 3600722"/>
              <a:gd name="connsiteX86" fmla="*/ 2399987 w 5052732"/>
              <a:gd name="connsiteY86" fmla="*/ 1361216 h 3600722"/>
              <a:gd name="connsiteX87" fmla="*/ 2404175 w 5052732"/>
              <a:gd name="connsiteY87" fmla="*/ 1365661 h 3600722"/>
              <a:gd name="connsiteX88" fmla="*/ 2408014 w 5052732"/>
              <a:gd name="connsiteY88" fmla="*/ 1371058 h 3600722"/>
              <a:gd name="connsiteX89" fmla="*/ 2411504 w 5052732"/>
              <a:gd name="connsiteY89" fmla="*/ 1375820 h 3600722"/>
              <a:gd name="connsiteX90" fmla="*/ 2414994 w 5052732"/>
              <a:gd name="connsiteY90" fmla="*/ 1380900 h 3600722"/>
              <a:gd name="connsiteX91" fmla="*/ 2417786 w 5052732"/>
              <a:gd name="connsiteY91" fmla="*/ 1386614 h 3600722"/>
              <a:gd name="connsiteX92" fmla="*/ 2420578 w 5052732"/>
              <a:gd name="connsiteY92" fmla="*/ 1392012 h 3600722"/>
              <a:gd name="connsiteX93" fmla="*/ 2423021 w 5052732"/>
              <a:gd name="connsiteY93" fmla="*/ 1397409 h 3600722"/>
              <a:gd name="connsiteX94" fmla="*/ 2425115 w 5052732"/>
              <a:gd name="connsiteY94" fmla="*/ 1403123 h 3600722"/>
              <a:gd name="connsiteX95" fmla="*/ 2426860 w 5052732"/>
              <a:gd name="connsiteY95" fmla="*/ 1408838 h 3600722"/>
              <a:gd name="connsiteX96" fmla="*/ 2428605 w 5052732"/>
              <a:gd name="connsiteY96" fmla="*/ 1414870 h 3600722"/>
              <a:gd name="connsiteX97" fmla="*/ 2430001 w 5052732"/>
              <a:gd name="connsiteY97" fmla="*/ 1420585 h 3600722"/>
              <a:gd name="connsiteX98" fmla="*/ 2430699 w 5052732"/>
              <a:gd name="connsiteY98" fmla="*/ 1426299 h 3600722"/>
              <a:gd name="connsiteX99" fmla="*/ 2431397 w 5052732"/>
              <a:gd name="connsiteY99" fmla="*/ 1432332 h 3600722"/>
              <a:gd name="connsiteX100" fmla="*/ 2432095 w 5052732"/>
              <a:gd name="connsiteY100" fmla="*/ 1438364 h 3600722"/>
              <a:gd name="connsiteX101" fmla="*/ 2432095 w 5052732"/>
              <a:gd name="connsiteY101" fmla="*/ 1444713 h 3600722"/>
              <a:gd name="connsiteX102" fmla="*/ 2432095 w 5052732"/>
              <a:gd name="connsiteY102" fmla="*/ 1450428 h 3600722"/>
              <a:gd name="connsiteX103" fmla="*/ 2431397 w 5052732"/>
              <a:gd name="connsiteY103" fmla="*/ 1456460 h 3600722"/>
              <a:gd name="connsiteX104" fmla="*/ 2430699 w 5052732"/>
              <a:gd name="connsiteY104" fmla="*/ 1462492 h 3600722"/>
              <a:gd name="connsiteX105" fmla="*/ 2430001 w 5052732"/>
              <a:gd name="connsiteY105" fmla="*/ 1468207 h 3600722"/>
              <a:gd name="connsiteX106" fmla="*/ 2428605 w 5052732"/>
              <a:gd name="connsiteY106" fmla="*/ 1473921 h 3600722"/>
              <a:gd name="connsiteX107" fmla="*/ 2426860 w 5052732"/>
              <a:gd name="connsiteY107" fmla="*/ 1479954 h 3600722"/>
              <a:gd name="connsiteX108" fmla="*/ 2425115 w 5052732"/>
              <a:gd name="connsiteY108" fmla="*/ 1485668 h 3600722"/>
              <a:gd name="connsiteX109" fmla="*/ 2423021 w 5052732"/>
              <a:gd name="connsiteY109" fmla="*/ 1491383 h 3600722"/>
              <a:gd name="connsiteX110" fmla="*/ 2420578 w 5052732"/>
              <a:gd name="connsiteY110" fmla="*/ 1496780 h 3600722"/>
              <a:gd name="connsiteX111" fmla="*/ 2417786 w 5052732"/>
              <a:gd name="connsiteY111" fmla="*/ 1502177 h 3600722"/>
              <a:gd name="connsiteX112" fmla="*/ 2414994 w 5052732"/>
              <a:gd name="connsiteY112" fmla="*/ 1507574 h 3600722"/>
              <a:gd name="connsiteX113" fmla="*/ 2411504 w 5052732"/>
              <a:gd name="connsiteY113" fmla="*/ 1512972 h 3600722"/>
              <a:gd name="connsiteX114" fmla="*/ 2408014 w 5052732"/>
              <a:gd name="connsiteY114" fmla="*/ 1517734 h 3600722"/>
              <a:gd name="connsiteX115" fmla="*/ 2404175 w 5052732"/>
              <a:gd name="connsiteY115" fmla="*/ 1523131 h 3600722"/>
              <a:gd name="connsiteX116" fmla="*/ 2399987 w 5052732"/>
              <a:gd name="connsiteY116" fmla="*/ 1527576 h 3600722"/>
              <a:gd name="connsiteX117" fmla="*/ 2395799 w 5052732"/>
              <a:gd name="connsiteY117" fmla="*/ 1532338 h 3600722"/>
              <a:gd name="connsiteX118" fmla="*/ 2390913 w 5052732"/>
              <a:gd name="connsiteY118" fmla="*/ 1536783 h 3600722"/>
              <a:gd name="connsiteX119" fmla="*/ 2386027 w 5052732"/>
              <a:gd name="connsiteY119" fmla="*/ 1540910 h 3600722"/>
              <a:gd name="connsiteX120" fmla="*/ 2381141 w 5052732"/>
              <a:gd name="connsiteY120" fmla="*/ 1544720 h 3600722"/>
              <a:gd name="connsiteX121" fmla="*/ 2376255 w 5052732"/>
              <a:gd name="connsiteY121" fmla="*/ 1548529 h 3600722"/>
              <a:gd name="connsiteX122" fmla="*/ 2371020 w 5052732"/>
              <a:gd name="connsiteY122" fmla="*/ 1551704 h 3600722"/>
              <a:gd name="connsiteX123" fmla="*/ 2365436 w 5052732"/>
              <a:gd name="connsiteY123" fmla="*/ 1554561 h 3600722"/>
              <a:gd name="connsiteX124" fmla="*/ 2359503 w 5052732"/>
              <a:gd name="connsiteY124" fmla="*/ 1557419 h 3600722"/>
              <a:gd name="connsiteX125" fmla="*/ 2353919 w 5052732"/>
              <a:gd name="connsiteY125" fmla="*/ 1559641 h 3600722"/>
              <a:gd name="connsiteX126" fmla="*/ 2348335 w 5052732"/>
              <a:gd name="connsiteY126" fmla="*/ 1561864 h 3600722"/>
              <a:gd name="connsiteX127" fmla="*/ 2342751 w 5052732"/>
              <a:gd name="connsiteY127" fmla="*/ 1563768 h 3600722"/>
              <a:gd name="connsiteX128" fmla="*/ 2336818 w 5052732"/>
              <a:gd name="connsiteY128" fmla="*/ 1565356 h 3600722"/>
              <a:gd name="connsiteX129" fmla="*/ 2330885 w 5052732"/>
              <a:gd name="connsiteY129" fmla="*/ 1566626 h 3600722"/>
              <a:gd name="connsiteX130" fmla="*/ 2324952 w 5052732"/>
              <a:gd name="connsiteY130" fmla="*/ 1567578 h 3600722"/>
              <a:gd name="connsiteX131" fmla="*/ 2319019 w 5052732"/>
              <a:gd name="connsiteY131" fmla="*/ 1568531 h 3600722"/>
              <a:gd name="connsiteX132" fmla="*/ 2313086 w 5052732"/>
              <a:gd name="connsiteY132" fmla="*/ 1568848 h 3600722"/>
              <a:gd name="connsiteX133" fmla="*/ 2307153 w 5052732"/>
              <a:gd name="connsiteY133" fmla="*/ 1568848 h 3600722"/>
              <a:gd name="connsiteX134" fmla="*/ 2301220 w 5052732"/>
              <a:gd name="connsiteY134" fmla="*/ 1568848 h 3600722"/>
              <a:gd name="connsiteX135" fmla="*/ 2295287 w 5052732"/>
              <a:gd name="connsiteY135" fmla="*/ 1568531 h 3600722"/>
              <a:gd name="connsiteX136" fmla="*/ 2289354 w 5052732"/>
              <a:gd name="connsiteY136" fmla="*/ 1567578 h 3600722"/>
              <a:gd name="connsiteX137" fmla="*/ 2283421 w 5052732"/>
              <a:gd name="connsiteY137" fmla="*/ 1566626 h 3600722"/>
              <a:gd name="connsiteX138" fmla="*/ 2277488 w 5052732"/>
              <a:gd name="connsiteY138" fmla="*/ 1565356 h 3600722"/>
              <a:gd name="connsiteX139" fmla="*/ 2271904 w 5052732"/>
              <a:gd name="connsiteY139" fmla="*/ 1563768 h 3600722"/>
              <a:gd name="connsiteX140" fmla="*/ 2265971 w 5052732"/>
              <a:gd name="connsiteY140" fmla="*/ 1561864 h 3600722"/>
              <a:gd name="connsiteX141" fmla="*/ 2260387 w 5052732"/>
              <a:gd name="connsiteY141" fmla="*/ 1559641 h 3600722"/>
              <a:gd name="connsiteX142" fmla="*/ 2254803 w 5052732"/>
              <a:gd name="connsiteY142" fmla="*/ 1557419 h 3600722"/>
              <a:gd name="connsiteX143" fmla="*/ 2249219 w 5052732"/>
              <a:gd name="connsiteY143" fmla="*/ 1554561 h 3600722"/>
              <a:gd name="connsiteX144" fmla="*/ 2243984 w 5052732"/>
              <a:gd name="connsiteY144" fmla="*/ 1551704 h 3600722"/>
              <a:gd name="connsiteX145" fmla="*/ 2238749 w 5052732"/>
              <a:gd name="connsiteY145" fmla="*/ 1548529 h 3600722"/>
              <a:gd name="connsiteX146" fmla="*/ 2233514 w 5052732"/>
              <a:gd name="connsiteY146" fmla="*/ 1544720 h 3600722"/>
              <a:gd name="connsiteX147" fmla="*/ 2228628 w 5052732"/>
              <a:gd name="connsiteY147" fmla="*/ 1540910 h 3600722"/>
              <a:gd name="connsiteX148" fmla="*/ 2223742 w 5052732"/>
              <a:gd name="connsiteY148" fmla="*/ 1536783 h 3600722"/>
              <a:gd name="connsiteX149" fmla="*/ 2219205 w 5052732"/>
              <a:gd name="connsiteY149" fmla="*/ 1532338 h 3600722"/>
              <a:gd name="connsiteX150" fmla="*/ 1493286 w 5052732"/>
              <a:gd name="connsiteY150" fmla="*/ 807848 h 3600722"/>
              <a:gd name="connsiteX151" fmla="*/ 1488749 w 5052732"/>
              <a:gd name="connsiteY151" fmla="*/ 803086 h 3600722"/>
              <a:gd name="connsiteX152" fmla="*/ 1483863 w 5052732"/>
              <a:gd name="connsiteY152" fmla="*/ 798958 h 3600722"/>
              <a:gd name="connsiteX153" fmla="*/ 1478977 w 5052732"/>
              <a:gd name="connsiteY153" fmla="*/ 795149 h 3600722"/>
              <a:gd name="connsiteX154" fmla="*/ 1473742 w 5052732"/>
              <a:gd name="connsiteY154" fmla="*/ 791656 h 3600722"/>
              <a:gd name="connsiteX155" fmla="*/ 1468507 w 5052732"/>
              <a:gd name="connsiteY155" fmla="*/ 788481 h 3600722"/>
              <a:gd name="connsiteX156" fmla="*/ 1463272 w 5052732"/>
              <a:gd name="connsiteY156" fmla="*/ 785307 h 3600722"/>
              <a:gd name="connsiteX157" fmla="*/ 1457688 w 5052732"/>
              <a:gd name="connsiteY157" fmla="*/ 782449 h 3600722"/>
              <a:gd name="connsiteX158" fmla="*/ 1452104 w 5052732"/>
              <a:gd name="connsiteY158" fmla="*/ 780227 h 3600722"/>
              <a:gd name="connsiteX159" fmla="*/ 1446520 w 5052732"/>
              <a:gd name="connsiteY159" fmla="*/ 778005 h 3600722"/>
              <a:gd name="connsiteX160" fmla="*/ 1440587 w 5052732"/>
              <a:gd name="connsiteY160" fmla="*/ 776417 h 3600722"/>
              <a:gd name="connsiteX161" fmla="*/ 1435003 w 5052732"/>
              <a:gd name="connsiteY161" fmla="*/ 774512 h 3600722"/>
              <a:gd name="connsiteX162" fmla="*/ 1429070 w 5052732"/>
              <a:gd name="connsiteY162" fmla="*/ 773560 h 3600722"/>
              <a:gd name="connsiteX163" fmla="*/ 1423137 w 5052732"/>
              <a:gd name="connsiteY163" fmla="*/ 772607 h 3600722"/>
              <a:gd name="connsiteX164" fmla="*/ 1417204 w 5052732"/>
              <a:gd name="connsiteY164" fmla="*/ 771655 h 3600722"/>
              <a:gd name="connsiteX165" fmla="*/ 1411271 w 5052732"/>
              <a:gd name="connsiteY165" fmla="*/ 771338 h 3600722"/>
              <a:gd name="connsiteX166" fmla="*/ 1405338 w 5052732"/>
              <a:gd name="connsiteY166" fmla="*/ 771020 h 3600722"/>
              <a:gd name="connsiteX167" fmla="*/ 1399056 w 5052732"/>
              <a:gd name="connsiteY167" fmla="*/ 771338 h 3600722"/>
              <a:gd name="connsiteX168" fmla="*/ 1393123 w 5052732"/>
              <a:gd name="connsiteY168" fmla="*/ 771655 h 3600722"/>
              <a:gd name="connsiteX169" fmla="*/ 1387190 w 5052732"/>
              <a:gd name="connsiteY169" fmla="*/ 772607 h 3600722"/>
              <a:gd name="connsiteX170" fmla="*/ 1381257 w 5052732"/>
              <a:gd name="connsiteY170" fmla="*/ 773560 h 3600722"/>
              <a:gd name="connsiteX171" fmla="*/ 1375673 w 5052732"/>
              <a:gd name="connsiteY171" fmla="*/ 774512 h 3600722"/>
              <a:gd name="connsiteX172" fmla="*/ 1369740 w 5052732"/>
              <a:gd name="connsiteY172" fmla="*/ 776417 h 3600722"/>
              <a:gd name="connsiteX173" fmla="*/ 1364156 w 5052732"/>
              <a:gd name="connsiteY173" fmla="*/ 778005 h 3600722"/>
              <a:gd name="connsiteX174" fmla="*/ 1358223 w 5052732"/>
              <a:gd name="connsiteY174" fmla="*/ 780227 h 3600722"/>
              <a:gd name="connsiteX175" fmla="*/ 1352639 w 5052732"/>
              <a:gd name="connsiteY175" fmla="*/ 782449 h 3600722"/>
              <a:gd name="connsiteX176" fmla="*/ 1347404 w 5052732"/>
              <a:gd name="connsiteY176" fmla="*/ 785307 h 3600722"/>
              <a:gd name="connsiteX177" fmla="*/ 1341820 w 5052732"/>
              <a:gd name="connsiteY177" fmla="*/ 788481 h 3600722"/>
              <a:gd name="connsiteX178" fmla="*/ 1336585 w 5052732"/>
              <a:gd name="connsiteY178" fmla="*/ 791656 h 3600722"/>
              <a:gd name="connsiteX179" fmla="*/ 1331699 w 5052732"/>
              <a:gd name="connsiteY179" fmla="*/ 795149 h 3600722"/>
              <a:gd name="connsiteX180" fmla="*/ 1326464 w 5052732"/>
              <a:gd name="connsiteY180" fmla="*/ 798958 h 3600722"/>
              <a:gd name="connsiteX181" fmla="*/ 1321927 w 5052732"/>
              <a:gd name="connsiteY181" fmla="*/ 803086 h 3600722"/>
              <a:gd name="connsiteX182" fmla="*/ 1317041 w 5052732"/>
              <a:gd name="connsiteY182" fmla="*/ 807848 h 3600722"/>
              <a:gd name="connsiteX183" fmla="*/ 1312853 w 5052732"/>
              <a:gd name="connsiteY183" fmla="*/ 812293 h 3600722"/>
              <a:gd name="connsiteX184" fmla="*/ 1308665 w 5052732"/>
              <a:gd name="connsiteY184" fmla="*/ 817055 h 3600722"/>
              <a:gd name="connsiteX185" fmla="*/ 1304826 w 5052732"/>
              <a:gd name="connsiteY185" fmla="*/ 822134 h 3600722"/>
              <a:gd name="connsiteX186" fmla="*/ 1301336 w 5052732"/>
              <a:gd name="connsiteY186" fmla="*/ 827214 h 3600722"/>
              <a:gd name="connsiteX187" fmla="*/ 1297846 w 5052732"/>
              <a:gd name="connsiteY187" fmla="*/ 832611 h 3600722"/>
              <a:gd name="connsiteX188" fmla="*/ 1295054 w 5052732"/>
              <a:gd name="connsiteY188" fmla="*/ 837691 h 3600722"/>
              <a:gd name="connsiteX189" fmla="*/ 1292262 w 5052732"/>
              <a:gd name="connsiteY189" fmla="*/ 843406 h 3600722"/>
              <a:gd name="connsiteX190" fmla="*/ 1289819 w 5052732"/>
              <a:gd name="connsiteY190" fmla="*/ 848803 h 3600722"/>
              <a:gd name="connsiteX191" fmla="*/ 1287725 w 5052732"/>
              <a:gd name="connsiteY191" fmla="*/ 854517 h 3600722"/>
              <a:gd name="connsiteX192" fmla="*/ 1285631 w 5052732"/>
              <a:gd name="connsiteY192" fmla="*/ 859915 h 3600722"/>
              <a:gd name="connsiteX193" fmla="*/ 1284235 w 5052732"/>
              <a:gd name="connsiteY193" fmla="*/ 865947 h 3600722"/>
              <a:gd name="connsiteX194" fmla="*/ 1282839 w 5052732"/>
              <a:gd name="connsiteY194" fmla="*/ 871979 h 3600722"/>
              <a:gd name="connsiteX195" fmla="*/ 1281792 w 5052732"/>
              <a:gd name="connsiteY195" fmla="*/ 878011 h 3600722"/>
              <a:gd name="connsiteX196" fmla="*/ 1281094 w 5052732"/>
              <a:gd name="connsiteY196" fmla="*/ 883726 h 3600722"/>
              <a:gd name="connsiteX197" fmla="*/ 1280745 w 5052732"/>
              <a:gd name="connsiteY197" fmla="*/ 889758 h 3600722"/>
              <a:gd name="connsiteX198" fmla="*/ 1280745 w 5052732"/>
              <a:gd name="connsiteY198" fmla="*/ 895790 h 3600722"/>
              <a:gd name="connsiteX199" fmla="*/ 1280745 w 5052732"/>
              <a:gd name="connsiteY199" fmla="*/ 901504 h 3600722"/>
              <a:gd name="connsiteX200" fmla="*/ 1281094 w 5052732"/>
              <a:gd name="connsiteY200" fmla="*/ 907537 h 3600722"/>
              <a:gd name="connsiteX201" fmla="*/ 1281792 w 5052732"/>
              <a:gd name="connsiteY201" fmla="*/ 913569 h 3600722"/>
              <a:gd name="connsiteX202" fmla="*/ 1282839 w 5052732"/>
              <a:gd name="connsiteY202" fmla="*/ 919283 h 3600722"/>
              <a:gd name="connsiteX203" fmla="*/ 1284235 w 5052732"/>
              <a:gd name="connsiteY203" fmla="*/ 925315 h 3600722"/>
              <a:gd name="connsiteX204" fmla="*/ 1285631 w 5052732"/>
              <a:gd name="connsiteY204" fmla="*/ 931348 h 3600722"/>
              <a:gd name="connsiteX205" fmla="*/ 1287725 w 5052732"/>
              <a:gd name="connsiteY205" fmla="*/ 936745 h 3600722"/>
              <a:gd name="connsiteX206" fmla="*/ 1289819 w 5052732"/>
              <a:gd name="connsiteY206" fmla="*/ 942459 h 3600722"/>
              <a:gd name="connsiteX207" fmla="*/ 1292262 w 5052732"/>
              <a:gd name="connsiteY207" fmla="*/ 947857 h 3600722"/>
              <a:gd name="connsiteX208" fmla="*/ 1295054 w 5052732"/>
              <a:gd name="connsiteY208" fmla="*/ 953571 h 3600722"/>
              <a:gd name="connsiteX209" fmla="*/ 1297846 w 5052732"/>
              <a:gd name="connsiteY209" fmla="*/ 958968 h 3600722"/>
              <a:gd name="connsiteX210" fmla="*/ 1301336 w 5052732"/>
              <a:gd name="connsiteY210" fmla="*/ 964048 h 3600722"/>
              <a:gd name="connsiteX211" fmla="*/ 1304826 w 5052732"/>
              <a:gd name="connsiteY211" fmla="*/ 969445 h 3600722"/>
              <a:gd name="connsiteX212" fmla="*/ 1308665 w 5052732"/>
              <a:gd name="connsiteY212" fmla="*/ 974207 h 3600722"/>
              <a:gd name="connsiteX213" fmla="*/ 1312853 w 5052732"/>
              <a:gd name="connsiteY213" fmla="*/ 978970 h 3600722"/>
              <a:gd name="connsiteX214" fmla="*/ 1317041 w 5052732"/>
              <a:gd name="connsiteY214" fmla="*/ 983732 h 3600722"/>
              <a:gd name="connsiteX215" fmla="*/ 2756315 w 5052732"/>
              <a:gd name="connsiteY215" fmla="*/ 2420965 h 3600722"/>
              <a:gd name="connsiteX216" fmla="*/ 2760503 w 5052732"/>
              <a:gd name="connsiteY216" fmla="*/ 2425410 h 3600722"/>
              <a:gd name="connsiteX217" fmla="*/ 2764691 w 5052732"/>
              <a:gd name="connsiteY217" fmla="*/ 2430490 h 3600722"/>
              <a:gd name="connsiteX218" fmla="*/ 2768530 w 5052732"/>
              <a:gd name="connsiteY218" fmla="*/ 2435252 h 3600722"/>
              <a:gd name="connsiteX219" fmla="*/ 2772020 w 5052732"/>
              <a:gd name="connsiteY219" fmla="*/ 2440332 h 3600722"/>
              <a:gd name="connsiteX220" fmla="*/ 2775510 w 5052732"/>
              <a:gd name="connsiteY220" fmla="*/ 2445729 h 3600722"/>
              <a:gd name="connsiteX221" fmla="*/ 2778302 w 5052732"/>
              <a:gd name="connsiteY221" fmla="*/ 2450808 h 3600722"/>
              <a:gd name="connsiteX222" fmla="*/ 2781094 w 5052732"/>
              <a:gd name="connsiteY222" fmla="*/ 2456523 h 3600722"/>
              <a:gd name="connsiteX223" fmla="*/ 2783537 w 5052732"/>
              <a:gd name="connsiteY223" fmla="*/ 2462238 h 3600722"/>
              <a:gd name="connsiteX224" fmla="*/ 2785631 w 5052732"/>
              <a:gd name="connsiteY224" fmla="*/ 2467635 h 3600722"/>
              <a:gd name="connsiteX225" fmla="*/ 2787376 w 5052732"/>
              <a:gd name="connsiteY225" fmla="*/ 2473350 h 3600722"/>
              <a:gd name="connsiteX226" fmla="*/ 2789121 w 5052732"/>
              <a:gd name="connsiteY226" fmla="*/ 2479064 h 3600722"/>
              <a:gd name="connsiteX227" fmla="*/ 2790517 w 5052732"/>
              <a:gd name="connsiteY227" fmla="*/ 2485096 h 3600722"/>
              <a:gd name="connsiteX228" fmla="*/ 2791215 w 5052732"/>
              <a:gd name="connsiteY228" fmla="*/ 2491128 h 3600722"/>
              <a:gd name="connsiteX229" fmla="*/ 2791913 w 5052732"/>
              <a:gd name="connsiteY229" fmla="*/ 2496843 h 3600722"/>
              <a:gd name="connsiteX230" fmla="*/ 2792611 w 5052732"/>
              <a:gd name="connsiteY230" fmla="*/ 2502875 h 3600722"/>
              <a:gd name="connsiteX231" fmla="*/ 2792611 w 5052732"/>
              <a:gd name="connsiteY231" fmla="*/ 2508907 h 3600722"/>
              <a:gd name="connsiteX232" fmla="*/ 2792611 w 5052732"/>
              <a:gd name="connsiteY232" fmla="*/ 2514939 h 3600722"/>
              <a:gd name="connsiteX233" fmla="*/ 2791913 w 5052732"/>
              <a:gd name="connsiteY233" fmla="*/ 2520654 h 3600722"/>
              <a:gd name="connsiteX234" fmla="*/ 2791215 w 5052732"/>
              <a:gd name="connsiteY234" fmla="*/ 2526686 h 3600722"/>
              <a:gd name="connsiteX235" fmla="*/ 2790517 w 5052732"/>
              <a:gd name="connsiteY235" fmla="*/ 2532718 h 3600722"/>
              <a:gd name="connsiteX236" fmla="*/ 2789121 w 5052732"/>
              <a:gd name="connsiteY236" fmla="*/ 2538433 h 3600722"/>
              <a:gd name="connsiteX237" fmla="*/ 2787376 w 5052732"/>
              <a:gd name="connsiteY237" fmla="*/ 2544465 h 3600722"/>
              <a:gd name="connsiteX238" fmla="*/ 2785631 w 5052732"/>
              <a:gd name="connsiteY238" fmla="*/ 2550180 h 3600722"/>
              <a:gd name="connsiteX239" fmla="*/ 2783537 w 5052732"/>
              <a:gd name="connsiteY239" fmla="*/ 2555577 h 3600722"/>
              <a:gd name="connsiteX240" fmla="*/ 2781094 w 5052732"/>
              <a:gd name="connsiteY240" fmla="*/ 2561292 h 3600722"/>
              <a:gd name="connsiteX241" fmla="*/ 2778302 w 5052732"/>
              <a:gd name="connsiteY241" fmla="*/ 2566689 h 3600722"/>
              <a:gd name="connsiteX242" fmla="*/ 2775510 w 5052732"/>
              <a:gd name="connsiteY242" fmla="*/ 2572086 h 3600722"/>
              <a:gd name="connsiteX243" fmla="*/ 2772020 w 5052732"/>
              <a:gd name="connsiteY243" fmla="*/ 2577166 h 3600722"/>
              <a:gd name="connsiteX244" fmla="*/ 2768530 w 5052732"/>
              <a:gd name="connsiteY244" fmla="*/ 2582563 h 3600722"/>
              <a:gd name="connsiteX245" fmla="*/ 2764691 w 5052732"/>
              <a:gd name="connsiteY245" fmla="*/ 2587325 h 3600722"/>
              <a:gd name="connsiteX246" fmla="*/ 2760503 w 5052732"/>
              <a:gd name="connsiteY246" fmla="*/ 2592405 h 3600722"/>
              <a:gd name="connsiteX247" fmla="*/ 2756315 w 5052732"/>
              <a:gd name="connsiteY247" fmla="*/ 2596849 h 3600722"/>
              <a:gd name="connsiteX248" fmla="*/ 2752127 w 5052732"/>
              <a:gd name="connsiteY248" fmla="*/ 2600659 h 3600722"/>
              <a:gd name="connsiteX249" fmla="*/ 2747939 w 5052732"/>
              <a:gd name="connsiteY249" fmla="*/ 2604469 h 3600722"/>
              <a:gd name="connsiteX250" fmla="*/ 2743751 w 5052732"/>
              <a:gd name="connsiteY250" fmla="*/ 2607644 h 3600722"/>
              <a:gd name="connsiteX251" fmla="*/ 2739214 w 5052732"/>
              <a:gd name="connsiteY251" fmla="*/ 2611136 h 3600722"/>
              <a:gd name="connsiteX252" fmla="*/ 2735026 w 5052732"/>
              <a:gd name="connsiteY252" fmla="*/ 2613993 h 3600722"/>
              <a:gd name="connsiteX253" fmla="*/ 2730140 w 5052732"/>
              <a:gd name="connsiteY253" fmla="*/ 2616533 h 3600722"/>
              <a:gd name="connsiteX254" fmla="*/ 2725603 w 5052732"/>
              <a:gd name="connsiteY254" fmla="*/ 2619390 h 3600722"/>
              <a:gd name="connsiteX255" fmla="*/ 2720717 w 5052732"/>
              <a:gd name="connsiteY255" fmla="*/ 2621613 h 3600722"/>
              <a:gd name="connsiteX256" fmla="*/ 2716180 w 5052732"/>
              <a:gd name="connsiteY256" fmla="*/ 2623518 h 3600722"/>
              <a:gd name="connsiteX257" fmla="*/ 2710945 w 5052732"/>
              <a:gd name="connsiteY257" fmla="*/ 2625740 h 3600722"/>
              <a:gd name="connsiteX258" fmla="*/ 2706059 w 5052732"/>
              <a:gd name="connsiteY258" fmla="*/ 2627645 h 3600722"/>
              <a:gd name="connsiteX259" fmla="*/ 2701173 w 5052732"/>
              <a:gd name="connsiteY259" fmla="*/ 2628915 h 3600722"/>
              <a:gd name="connsiteX260" fmla="*/ 2695938 w 5052732"/>
              <a:gd name="connsiteY260" fmla="*/ 2630185 h 3600722"/>
              <a:gd name="connsiteX261" fmla="*/ 2691052 w 5052732"/>
              <a:gd name="connsiteY261" fmla="*/ 2631455 h 3600722"/>
              <a:gd name="connsiteX262" fmla="*/ 2685817 w 5052732"/>
              <a:gd name="connsiteY262" fmla="*/ 2632090 h 3600722"/>
              <a:gd name="connsiteX263" fmla="*/ 2680582 w 5052732"/>
              <a:gd name="connsiteY263" fmla="*/ 2632725 h 3600722"/>
              <a:gd name="connsiteX264" fmla="*/ 2675348 w 5052732"/>
              <a:gd name="connsiteY264" fmla="*/ 2633042 h 3600722"/>
              <a:gd name="connsiteX265" fmla="*/ 2670461 w 5052732"/>
              <a:gd name="connsiteY265" fmla="*/ 2633042 h 3600722"/>
              <a:gd name="connsiteX266" fmla="*/ 2665226 w 5052732"/>
              <a:gd name="connsiteY266" fmla="*/ 2633042 h 3600722"/>
              <a:gd name="connsiteX267" fmla="*/ 2659991 w 5052732"/>
              <a:gd name="connsiteY267" fmla="*/ 2633042 h 3600722"/>
              <a:gd name="connsiteX268" fmla="*/ 2654756 w 5052732"/>
              <a:gd name="connsiteY268" fmla="*/ 2632407 h 3600722"/>
              <a:gd name="connsiteX269" fmla="*/ 2649521 w 5052732"/>
              <a:gd name="connsiteY269" fmla="*/ 2632090 h 3600722"/>
              <a:gd name="connsiteX270" fmla="*/ 2644635 w 5052732"/>
              <a:gd name="connsiteY270" fmla="*/ 2631137 h 3600722"/>
              <a:gd name="connsiteX271" fmla="*/ 2639051 w 5052732"/>
              <a:gd name="connsiteY271" fmla="*/ 2629867 h 3600722"/>
              <a:gd name="connsiteX272" fmla="*/ 2633816 w 5052732"/>
              <a:gd name="connsiteY272" fmla="*/ 2628597 h 3600722"/>
              <a:gd name="connsiteX273" fmla="*/ 2628930 w 5052732"/>
              <a:gd name="connsiteY273" fmla="*/ 2627010 h 3600722"/>
              <a:gd name="connsiteX274" fmla="*/ 2624044 w 5052732"/>
              <a:gd name="connsiteY274" fmla="*/ 2625423 h 3600722"/>
              <a:gd name="connsiteX275" fmla="*/ 2619158 w 5052732"/>
              <a:gd name="connsiteY275" fmla="*/ 2623200 h 3600722"/>
              <a:gd name="connsiteX276" fmla="*/ 2614272 w 5052732"/>
              <a:gd name="connsiteY276" fmla="*/ 2621295 h 3600722"/>
              <a:gd name="connsiteX277" fmla="*/ 2609735 w 5052732"/>
              <a:gd name="connsiteY277" fmla="*/ 2618756 h 3600722"/>
              <a:gd name="connsiteX278" fmla="*/ 2604849 w 5052732"/>
              <a:gd name="connsiteY278" fmla="*/ 2616216 h 3600722"/>
              <a:gd name="connsiteX279" fmla="*/ 2600312 w 5052732"/>
              <a:gd name="connsiteY279" fmla="*/ 2613676 h 360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5052732" h="3600722">
                <a:moveTo>
                  <a:pt x="0" y="0"/>
                </a:moveTo>
                <a:lnTo>
                  <a:pt x="0" y="3600722"/>
                </a:lnTo>
                <a:lnTo>
                  <a:pt x="5052732" y="3600722"/>
                </a:lnTo>
                <a:lnTo>
                  <a:pt x="2447800" y="1003416"/>
                </a:lnTo>
                <a:lnTo>
                  <a:pt x="2441867" y="1003416"/>
                </a:lnTo>
                <a:lnTo>
                  <a:pt x="2435585" y="1003098"/>
                </a:lnTo>
                <a:lnTo>
                  <a:pt x="2429652" y="1002463"/>
                </a:lnTo>
                <a:lnTo>
                  <a:pt x="2423719" y="1001511"/>
                </a:lnTo>
                <a:lnTo>
                  <a:pt x="2417786" y="1000241"/>
                </a:lnTo>
                <a:lnTo>
                  <a:pt x="2411853" y="998653"/>
                </a:lnTo>
                <a:lnTo>
                  <a:pt x="2406269" y="996749"/>
                </a:lnTo>
                <a:lnTo>
                  <a:pt x="2400336" y="994844"/>
                </a:lnTo>
                <a:lnTo>
                  <a:pt x="2394752" y="992304"/>
                </a:lnTo>
                <a:lnTo>
                  <a:pt x="2389168" y="989447"/>
                </a:lnTo>
                <a:lnTo>
                  <a:pt x="2383584" y="986589"/>
                </a:lnTo>
                <a:lnTo>
                  <a:pt x="2378349" y="983097"/>
                </a:lnTo>
                <a:lnTo>
                  <a:pt x="2373114" y="979605"/>
                </a:lnTo>
                <a:lnTo>
                  <a:pt x="2368228" y="975795"/>
                </a:lnTo>
                <a:lnTo>
                  <a:pt x="2363342" y="971668"/>
                </a:lnTo>
                <a:lnTo>
                  <a:pt x="2358456" y="967223"/>
                </a:lnTo>
                <a:lnTo>
                  <a:pt x="1745612" y="355121"/>
                </a:lnTo>
                <a:lnTo>
                  <a:pt x="1740726" y="350994"/>
                </a:lnTo>
                <a:lnTo>
                  <a:pt x="1736190" y="346866"/>
                </a:lnTo>
                <a:lnTo>
                  <a:pt x="1730954" y="343057"/>
                </a:lnTo>
                <a:lnTo>
                  <a:pt x="1726068" y="339564"/>
                </a:lnTo>
                <a:lnTo>
                  <a:pt x="1720834" y="336072"/>
                </a:lnTo>
                <a:lnTo>
                  <a:pt x="1715250" y="333215"/>
                </a:lnTo>
                <a:lnTo>
                  <a:pt x="1710014" y="330357"/>
                </a:lnTo>
                <a:lnTo>
                  <a:pt x="1704430" y="327818"/>
                </a:lnTo>
                <a:lnTo>
                  <a:pt x="1698498" y="325913"/>
                </a:lnTo>
                <a:lnTo>
                  <a:pt x="1692914" y="323690"/>
                </a:lnTo>
                <a:lnTo>
                  <a:pt x="1686980" y="322420"/>
                </a:lnTo>
                <a:lnTo>
                  <a:pt x="1681396" y="320833"/>
                </a:lnTo>
                <a:lnTo>
                  <a:pt x="1675464" y="319881"/>
                </a:lnTo>
                <a:lnTo>
                  <a:pt x="1669531" y="319246"/>
                </a:lnTo>
                <a:lnTo>
                  <a:pt x="1663598" y="318928"/>
                </a:lnTo>
                <a:lnTo>
                  <a:pt x="1657316" y="318928"/>
                </a:lnTo>
                <a:lnTo>
                  <a:pt x="1651383" y="318928"/>
                </a:lnTo>
                <a:lnTo>
                  <a:pt x="1645450" y="319246"/>
                </a:lnTo>
                <a:lnTo>
                  <a:pt x="1639517" y="319881"/>
                </a:lnTo>
                <a:lnTo>
                  <a:pt x="1633584" y="320833"/>
                </a:lnTo>
                <a:lnTo>
                  <a:pt x="1627651" y="322420"/>
                </a:lnTo>
                <a:lnTo>
                  <a:pt x="1622067" y="323690"/>
                </a:lnTo>
                <a:lnTo>
                  <a:pt x="1616134" y="325913"/>
                </a:lnTo>
                <a:lnTo>
                  <a:pt x="1610550" y="327818"/>
                </a:lnTo>
                <a:lnTo>
                  <a:pt x="1604966" y="330357"/>
                </a:lnTo>
                <a:lnTo>
                  <a:pt x="1599731" y="333215"/>
                </a:lnTo>
                <a:lnTo>
                  <a:pt x="1594147" y="336072"/>
                </a:lnTo>
                <a:lnTo>
                  <a:pt x="1588912" y="339564"/>
                </a:lnTo>
                <a:lnTo>
                  <a:pt x="1583677" y="343057"/>
                </a:lnTo>
                <a:lnTo>
                  <a:pt x="1578791" y="346866"/>
                </a:lnTo>
                <a:lnTo>
                  <a:pt x="1573905" y="350994"/>
                </a:lnTo>
                <a:lnTo>
                  <a:pt x="1569368" y="355121"/>
                </a:lnTo>
                <a:lnTo>
                  <a:pt x="1564831" y="359883"/>
                </a:lnTo>
                <a:lnTo>
                  <a:pt x="1560992" y="364645"/>
                </a:lnTo>
                <a:lnTo>
                  <a:pt x="1557153" y="369725"/>
                </a:lnTo>
                <a:lnTo>
                  <a:pt x="1553314" y="374805"/>
                </a:lnTo>
                <a:lnTo>
                  <a:pt x="1550173" y="379884"/>
                </a:lnTo>
                <a:lnTo>
                  <a:pt x="1547032" y="385599"/>
                </a:lnTo>
                <a:lnTo>
                  <a:pt x="1544589" y="390679"/>
                </a:lnTo>
                <a:lnTo>
                  <a:pt x="1542146" y="396393"/>
                </a:lnTo>
                <a:lnTo>
                  <a:pt x="1540052" y="401791"/>
                </a:lnTo>
                <a:lnTo>
                  <a:pt x="1537958" y="407823"/>
                </a:lnTo>
                <a:lnTo>
                  <a:pt x="1536562" y="413855"/>
                </a:lnTo>
                <a:lnTo>
                  <a:pt x="1535166" y="419252"/>
                </a:lnTo>
                <a:lnTo>
                  <a:pt x="1534119" y="425284"/>
                </a:lnTo>
                <a:cubicBezTo>
                  <a:pt x="1533886" y="427295"/>
                  <a:pt x="1533654" y="429305"/>
                  <a:pt x="1533421" y="431316"/>
                </a:cubicBezTo>
                <a:cubicBezTo>
                  <a:pt x="1533305" y="433221"/>
                  <a:pt x="1533188" y="435126"/>
                  <a:pt x="1533072" y="437031"/>
                </a:cubicBezTo>
                <a:lnTo>
                  <a:pt x="1533072" y="443380"/>
                </a:lnTo>
                <a:lnTo>
                  <a:pt x="1533072" y="449413"/>
                </a:lnTo>
                <a:cubicBezTo>
                  <a:pt x="1533188" y="451318"/>
                  <a:pt x="1533305" y="453222"/>
                  <a:pt x="1533421" y="455127"/>
                </a:cubicBezTo>
                <a:cubicBezTo>
                  <a:pt x="1533654" y="457138"/>
                  <a:pt x="1533886" y="459148"/>
                  <a:pt x="1534119" y="461159"/>
                </a:cubicBezTo>
                <a:lnTo>
                  <a:pt x="1535166" y="467191"/>
                </a:lnTo>
                <a:lnTo>
                  <a:pt x="1536562" y="472589"/>
                </a:lnTo>
                <a:lnTo>
                  <a:pt x="1537958" y="478621"/>
                </a:lnTo>
                <a:lnTo>
                  <a:pt x="1540052" y="484653"/>
                </a:lnTo>
                <a:lnTo>
                  <a:pt x="1542146" y="490050"/>
                </a:lnTo>
                <a:lnTo>
                  <a:pt x="1544589" y="495765"/>
                </a:lnTo>
                <a:lnTo>
                  <a:pt x="1547032" y="500844"/>
                </a:lnTo>
                <a:lnTo>
                  <a:pt x="1550173" y="506559"/>
                </a:lnTo>
                <a:lnTo>
                  <a:pt x="1553314" y="511956"/>
                </a:lnTo>
                <a:lnTo>
                  <a:pt x="1557153" y="516718"/>
                </a:lnTo>
                <a:lnTo>
                  <a:pt x="1560992" y="521798"/>
                </a:lnTo>
                <a:lnTo>
                  <a:pt x="1564831" y="526878"/>
                </a:lnTo>
                <a:lnTo>
                  <a:pt x="1569368" y="531322"/>
                </a:lnTo>
                <a:lnTo>
                  <a:pt x="2395799" y="1356136"/>
                </a:lnTo>
                <a:lnTo>
                  <a:pt x="2399987" y="1361216"/>
                </a:lnTo>
                <a:lnTo>
                  <a:pt x="2404175" y="1365661"/>
                </a:lnTo>
                <a:lnTo>
                  <a:pt x="2408014" y="1371058"/>
                </a:lnTo>
                <a:lnTo>
                  <a:pt x="2411504" y="1375820"/>
                </a:lnTo>
                <a:lnTo>
                  <a:pt x="2414994" y="1380900"/>
                </a:lnTo>
                <a:lnTo>
                  <a:pt x="2417786" y="1386614"/>
                </a:lnTo>
                <a:lnTo>
                  <a:pt x="2420578" y="1392012"/>
                </a:lnTo>
                <a:lnTo>
                  <a:pt x="2423021" y="1397409"/>
                </a:lnTo>
                <a:lnTo>
                  <a:pt x="2425115" y="1403123"/>
                </a:lnTo>
                <a:lnTo>
                  <a:pt x="2426860" y="1408838"/>
                </a:lnTo>
                <a:lnTo>
                  <a:pt x="2428605" y="1414870"/>
                </a:lnTo>
                <a:lnTo>
                  <a:pt x="2430001" y="1420585"/>
                </a:lnTo>
                <a:cubicBezTo>
                  <a:pt x="2430234" y="1422490"/>
                  <a:pt x="2430466" y="1424394"/>
                  <a:pt x="2430699" y="1426299"/>
                </a:cubicBezTo>
                <a:cubicBezTo>
                  <a:pt x="2430932" y="1428310"/>
                  <a:pt x="2431164" y="1430321"/>
                  <a:pt x="2431397" y="1432332"/>
                </a:cubicBezTo>
                <a:cubicBezTo>
                  <a:pt x="2431630" y="1434343"/>
                  <a:pt x="2431862" y="1436353"/>
                  <a:pt x="2432095" y="1438364"/>
                </a:cubicBezTo>
                <a:lnTo>
                  <a:pt x="2432095" y="1444713"/>
                </a:lnTo>
                <a:lnTo>
                  <a:pt x="2432095" y="1450428"/>
                </a:lnTo>
                <a:cubicBezTo>
                  <a:pt x="2431862" y="1452439"/>
                  <a:pt x="2431630" y="1454449"/>
                  <a:pt x="2431397" y="1456460"/>
                </a:cubicBezTo>
                <a:cubicBezTo>
                  <a:pt x="2431164" y="1458471"/>
                  <a:pt x="2430932" y="1460481"/>
                  <a:pt x="2430699" y="1462492"/>
                </a:cubicBezTo>
                <a:cubicBezTo>
                  <a:pt x="2430466" y="1464397"/>
                  <a:pt x="2430234" y="1466302"/>
                  <a:pt x="2430001" y="1468207"/>
                </a:cubicBezTo>
                <a:lnTo>
                  <a:pt x="2428605" y="1473921"/>
                </a:lnTo>
                <a:lnTo>
                  <a:pt x="2426860" y="1479954"/>
                </a:lnTo>
                <a:lnTo>
                  <a:pt x="2425115" y="1485668"/>
                </a:lnTo>
                <a:lnTo>
                  <a:pt x="2423021" y="1491383"/>
                </a:lnTo>
                <a:lnTo>
                  <a:pt x="2420578" y="1496780"/>
                </a:lnTo>
                <a:lnTo>
                  <a:pt x="2417786" y="1502177"/>
                </a:lnTo>
                <a:lnTo>
                  <a:pt x="2414994" y="1507574"/>
                </a:lnTo>
                <a:lnTo>
                  <a:pt x="2411504" y="1512972"/>
                </a:lnTo>
                <a:lnTo>
                  <a:pt x="2408014" y="1517734"/>
                </a:lnTo>
                <a:lnTo>
                  <a:pt x="2404175" y="1523131"/>
                </a:lnTo>
                <a:lnTo>
                  <a:pt x="2399987" y="1527576"/>
                </a:lnTo>
                <a:lnTo>
                  <a:pt x="2395799" y="1532338"/>
                </a:lnTo>
                <a:lnTo>
                  <a:pt x="2390913" y="1536783"/>
                </a:lnTo>
                <a:lnTo>
                  <a:pt x="2386027" y="1540910"/>
                </a:lnTo>
                <a:lnTo>
                  <a:pt x="2381141" y="1544720"/>
                </a:lnTo>
                <a:lnTo>
                  <a:pt x="2376255" y="1548529"/>
                </a:lnTo>
                <a:lnTo>
                  <a:pt x="2371020" y="1551704"/>
                </a:lnTo>
                <a:lnTo>
                  <a:pt x="2365436" y="1554561"/>
                </a:lnTo>
                <a:lnTo>
                  <a:pt x="2359503" y="1557419"/>
                </a:lnTo>
                <a:lnTo>
                  <a:pt x="2353919" y="1559641"/>
                </a:lnTo>
                <a:lnTo>
                  <a:pt x="2348335" y="1561864"/>
                </a:lnTo>
                <a:lnTo>
                  <a:pt x="2342751" y="1563768"/>
                </a:lnTo>
                <a:lnTo>
                  <a:pt x="2336818" y="1565356"/>
                </a:lnTo>
                <a:lnTo>
                  <a:pt x="2330885" y="1566626"/>
                </a:lnTo>
                <a:lnTo>
                  <a:pt x="2324952" y="1567578"/>
                </a:lnTo>
                <a:lnTo>
                  <a:pt x="2319019" y="1568531"/>
                </a:lnTo>
                <a:lnTo>
                  <a:pt x="2313086" y="1568848"/>
                </a:lnTo>
                <a:lnTo>
                  <a:pt x="2307153" y="1568848"/>
                </a:lnTo>
                <a:lnTo>
                  <a:pt x="2301220" y="1568848"/>
                </a:lnTo>
                <a:lnTo>
                  <a:pt x="2295287" y="1568531"/>
                </a:lnTo>
                <a:lnTo>
                  <a:pt x="2289354" y="1567578"/>
                </a:lnTo>
                <a:lnTo>
                  <a:pt x="2283421" y="1566626"/>
                </a:lnTo>
                <a:lnTo>
                  <a:pt x="2277488" y="1565356"/>
                </a:lnTo>
                <a:lnTo>
                  <a:pt x="2271904" y="1563768"/>
                </a:lnTo>
                <a:lnTo>
                  <a:pt x="2265971" y="1561864"/>
                </a:lnTo>
                <a:lnTo>
                  <a:pt x="2260387" y="1559641"/>
                </a:lnTo>
                <a:lnTo>
                  <a:pt x="2254803" y="1557419"/>
                </a:lnTo>
                <a:lnTo>
                  <a:pt x="2249219" y="1554561"/>
                </a:lnTo>
                <a:lnTo>
                  <a:pt x="2243984" y="1551704"/>
                </a:lnTo>
                <a:lnTo>
                  <a:pt x="2238749" y="1548529"/>
                </a:lnTo>
                <a:lnTo>
                  <a:pt x="2233514" y="1544720"/>
                </a:lnTo>
                <a:lnTo>
                  <a:pt x="2228628" y="1540910"/>
                </a:lnTo>
                <a:lnTo>
                  <a:pt x="2223742" y="1536783"/>
                </a:lnTo>
                <a:lnTo>
                  <a:pt x="2219205" y="1532338"/>
                </a:lnTo>
                <a:lnTo>
                  <a:pt x="1493286" y="807848"/>
                </a:lnTo>
                <a:lnTo>
                  <a:pt x="1488749" y="803086"/>
                </a:lnTo>
                <a:lnTo>
                  <a:pt x="1483863" y="798958"/>
                </a:lnTo>
                <a:lnTo>
                  <a:pt x="1478977" y="795149"/>
                </a:lnTo>
                <a:lnTo>
                  <a:pt x="1473742" y="791656"/>
                </a:lnTo>
                <a:lnTo>
                  <a:pt x="1468507" y="788481"/>
                </a:lnTo>
                <a:lnTo>
                  <a:pt x="1463272" y="785307"/>
                </a:lnTo>
                <a:lnTo>
                  <a:pt x="1457688" y="782449"/>
                </a:lnTo>
                <a:lnTo>
                  <a:pt x="1452104" y="780227"/>
                </a:lnTo>
                <a:lnTo>
                  <a:pt x="1446520" y="778005"/>
                </a:lnTo>
                <a:lnTo>
                  <a:pt x="1440587" y="776417"/>
                </a:lnTo>
                <a:lnTo>
                  <a:pt x="1435003" y="774512"/>
                </a:lnTo>
                <a:lnTo>
                  <a:pt x="1429070" y="773560"/>
                </a:lnTo>
                <a:lnTo>
                  <a:pt x="1423137" y="772607"/>
                </a:lnTo>
                <a:lnTo>
                  <a:pt x="1417204" y="771655"/>
                </a:lnTo>
                <a:lnTo>
                  <a:pt x="1411271" y="771338"/>
                </a:lnTo>
                <a:lnTo>
                  <a:pt x="1405338" y="771020"/>
                </a:lnTo>
                <a:lnTo>
                  <a:pt x="1399056" y="771338"/>
                </a:lnTo>
                <a:lnTo>
                  <a:pt x="1393123" y="771655"/>
                </a:lnTo>
                <a:lnTo>
                  <a:pt x="1387190" y="772607"/>
                </a:lnTo>
                <a:lnTo>
                  <a:pt x="1381257" y="773560"/>
                </a:lnTo>
                <a:lnTo>
                  <a:pt x="1375673" y="774512"/>
                </a:lnTo>
                <a:lnTo>
                  <a:pt x="1369740" y="776417"/>
                </a:lnTo>
                <a:lnTo>
                  <a:pt x="1364156" y="778005"/>
                </a:lnTo>
                <a:lnTo>
                  <a:pt x="1358223" y="780227"/>
                </a:lnTo>
                <a:lnTo>
                  <a:pt x="1352639" y="782449"/>
                </a:lnTo>
                <a:lnTo>
                  <a:pt x="1347404" y="785307"/>
                </a:lnTo>
                <a:lnTo>
                  <a:pt x="1341820" y="788481"/>
                </a:lnTo>
                <a:lnTo>
                  <a:pt x="1336585" y="791656"/>
                </a:lnTo>
                <a:lnTo>
                  <a:pt x="1331699" y="795149"/>
                </a:lnTo>
                <a:lnTo>
                  <a:pt x="1326464" y="798958"/>
                </a:lnTo>
                <a:lnTo>
                  <a:pt x="1321927" y="803086"/>
                </a:lnTo>
                <a:lnTo>
                  <a:pt x="1317041" y="807848"/>
                </a:lnTo>
                <a:lnTo>
                  <a:pt x="1312853" y="812293"/>
                </a:lnTo>
                <a:lnTo>
                  <a:pt x="1308665" y="817055"/>
                </a:lnTo>
                <a:lnTo>
                  <a:pt x="1304826" y="822134"/>
                </a:lnTo>
                <a:lnTo>
                  <a:pt x="1301336" y="827214"/>
                </a:lnTo>
                <a:lnTo>
                  <a:pt x="1297846" y="832611"/>
                </a:lnTo>
                <a:lnTo>
                  <a:pt x="1295054" y="837691"/>
                </a:lnTo>
                <a:lnTo>
                  <a:pt x="1292262" y="843406"/>
                </a:lnTo>
                <a:lnTo>
                  <a:pt x="1289819" y="848803"/>
                </a:lnTo>
                <a:lnTo>
                  <a:pt x="1287725" y="854517"/>
                </a:lnTo>
                <a:lnTo>
                  <a:pt x="1285631" y="859915"/>
                </a:lnTo>
                <a:lnTo>
                  <a:pt x="1284235" y="865947"/>
                </a:lnTo>
                <a:lnTo>
                  <a:pt x="1282839" y="871979"/>
                </a:lnTo>
                <a:lnTo>
                  <a:pt x="1281792" y="878011"/>
                </a:lnTo>
                <a:cubicBezTo>
                  <a:pt x="1281559" y="879916"/>
                  <a:pt x="1281327" y="881821"/>
                  <a:pt x="1281094" y="883726"/>
                </a:cubicBezTo>
                <a:cubicBezTo>
                  <a:pt x="1280978" y="885737"/>
                  <a:pt x="1280861" y="887747"/>
                  <a:pt x="1280745" y="889758"/>
                </a:cubicBezTo>
                <a:lnTo>
                  <a:pt x="1280745" y="895790"/>
                </a:lnTo>
                <a:lnTo>
                  <a:pt x="1280745" y="901504"/>
                </a:lnTo>
                <a:cubicBezTo>
                  <a:pt x="1280861" y="903515"/>
                  <a:pt x="1280978" y="905526"/>
                  <a:pt x="1281094" y="907537"/>
                </a:cubicBezTo>
                <a:cubicBezTo>
                  <a:pt x="1281327" y="909548"/>
                  <a:pt x="1281559" y="911558"/>
                  <a:pt x="1281792" y="913569"/>
                </a:cubicBezTo>
                <a:lnTo>
                  <a:pt x="1282839" y="919283"/>
                </a:lnTo>
                <a:lnTo>
                  <a:pt x="1284235" y="925315"/>
                </a:lnTo>
                <a:lnTo>
                  <a:pt x="1285631" y="931348"/>
                </a:lnTo>
                <a:lnTo>
                  <a:pt x="1287725" y="936745"/>
                </a:lnTo>
                <a:lnTo>
                  <a:pt x="1289819" y="942459"/>
                </a:lnTo>
                <a:lnTo>
                  <a:pt x="1292262" y="947857"/>
                </a:lnTo>
                <a:lnTo>
                  <a:pt x="1295054" y="953571"/>
                </a:lnTo>
                <a:lnTo>
                  <a:pt x="1297846" y="958968"/>
                </a:lnTo>
                <a:lnTo>
                  <a:pt x="1301336" y="964048"/>
                </a:lnTo>
                <a:lnTo>
                  <a:pt x="1304826" y="969445"/>
                </a:lnTo>
                <a:lnTo>
                  <a:pt x="1308665" y="974207"/>
                </a:lnTo>
                <a:lnTo>
                  <a:pt x="1312853" y="978970"/>
                </a:lnTo>
                <a:lnTo>
                  <a:pt x="1317041" y="983732"/>
                </a:lnTo>
                <a:lnTo>
                  <a:pt x="2756315" y="2420965"/>
                </a:lnTo>
                <a:lnTo>
                  <a:pt x="2760503" y="2425410"/>
                </a:lnTo>
                <a:lnTo>
                  <a:pt x="2764691" y="2430490"/>
                </a:lnTo>
                <a:lnTo>
                  <a:pt x="2768530" y="2435252"/>
                </a:lnTo>
                <a:lnTo>
                  <a:pt x="2772020" y="2440332"/>
                </a:lnTo>
                <a:lnTo>
                  <a:pt x="2775510" y="2445729"/>
                </a:lnTo>
                <a:lnTo>
                  <a:pt x="2778302" y="2450808"/>
                </a:lnTo>
                <a:lnTo>
                  <a:pt x="2781094" y="2456523"/>
                </a:lnTo>
                <a:lnTo>
                  <a:pt x="2783537" y="2462238"/>
                </a:lnTo>
                <a:lnTo>
                  <a:pt x="2785631" y="2467635"/>
                </a:lnTo>
                <a:lnTo>
                  <a:pt x="2787376" y="2473350"/>
                </a:lnTo>
                <a:lnTo>
                  <a:pt x="2789121" y="2479064"/>
                </a:lnTo>
                <a:lnTo>
                  <a:pt x="2790517" y="2485096"/>
                </a:lnTo>
                <a:cubicBezTo>
                  <a:pt x="2790750" y="2487107"/>
                  <a:pt x="2790982" y="2489117"/>
                  <a:pt x="2791215" y="2491128"/>
                </a:cubicBezTo>
                <a:cubicBezTo>
                  <a:pt x="2791448" y="2493033"/>
                  <a:pt x="2791680" y="2494938"/>
                  <a:pt x="2791913" y="2496843"/>
                </a:cubicBezTo>
                <a:cubicBezTo>
                  <a:pt x="2792146" y="2498854"/>
                  <a:pt x="2792378" y="2500864"/>
                  <a:pt x="2792611" y="2502875"/>
                </a:cubicBezTo>
                <a:lnTo>
                  <a:pt x="2792611" y="2508907"/>
                </a:lnTo>
                <a:lnTo>
                  <a:pt x="2792611" y="2514939"/>
                </a:lnTo>
                <a:cubicBezTo>
                  <a:pt x="2792378" y="2516844"/>
                  <a:pt x="2792146" y="2518749"/>
                  <a:pt x="2791913" y="2520654"/>
                </a:cubicBezTo>
                <a:cubicBezTo>
                  <a:pt x="2791680" y="2522665"/>
                  <a:pt x="2791448" y="2524675"/>
                  <a:pt x="2791215" y="2526686"/>
                </a:cubicBezTo>
                <a:cubicBezTo>
                  <a:pt x="2790982" y="2528697"/>
                  <a:pt x="2790750" y="2530707"/>
                  <a:pt x="2790517" y="2532718"/>
                </a:cubicBezTo>
                <a:lnTo>
                  <a:pt x="2789121" y="2538433"/>
                </a:lnTo>
                <a:lnTo>
                  <a:pt x="2787376" y="2544465"/>
                </a:lnTo>
                <a:lnTo>
                  <a:pt x="2785631" y="2550180"/>
                </a:lnTo>
                <a:lnTo>
                  <a:pt x="2783537" y="2555577"/>
                </a:lnTo>
                <a:lnTo>
                  <a:pt x="2781094" y="2561292"/>
                </a:lnTo>
                <a:lnTo>
                  <a:pt x="2778302" y="2566689"/>
                </a:lnTo>
                <a:lnTo>
                  <a:pt x="2775510" y="2572086"/>
                </a:lnTo>
                <a:lnTo>
                  <a:pt x="2772020" y="2577166"/>
                </a:lnTo>
                <a:lnTo>
                  <a:pt x="2768530" y="2582563"/>
                </a:lnTo>
                <a:lnTo>
                  <a:pt x="2764691" y="2587325"/>
                </a:lnTo>
                <a:lnTo>
                  <a:pt x="2760503" y="2592405"/>
                </a:lnTo>
                <a:lnTo>
                  <a:pt x="2756315" y="2596849"/>
                </a:lnTo>
                <a:lnTo>
                  <a:pt x="2752127" y="2600659"/>
                </a:lnTo>
                <a:lnTo>
                  <a:pt x="2747939" y="2604469"/>
                </a:lnTo>
                <a:lnTo>
                  <a:pt x="2743751" y="2607644"/>
                </a:lnTo>
                <a:lnTo>
                  <a:pt x="2739214" y="2611136"/>
                </a:lnTo>
                <a:lnTo>
                  <a:pt x="2735026" y="2613993"/>
                </a:lnTo>
                <a:lnTo>
                  <a:pt x="2730140" y="2616533"/>
                </a:lnTo>
                <a:lnTo>
                  <a:pt x="2725603" y="2619390"/>
                </a:lnTo>
                <a:lnTo>
                  <a:pt x="2720717" y="2621613"/>
                </a:lnTo>
                <a:lnTo>
                  <a:pt x="2716180" y="2623518"/>
                </a:lnTo>
                <a:lnTo>
                  <a:pt x="2710945" y="2625740"/>
                </a:lnTo>
                <a:lnTo>
                  <a:pt x="2706059" y="2627645"/>
                </a:lnTo>
                <a:lnTo>
                  <a:pt x="2701173" y="2628915"/>
                </a:lnTo>
                <a:lnTo>
                  <a:pt x="2695938" y="2630185"/>
                </a:lnTo>
                <a:lnTo>
                  <a:pt x="2691052" y="2631455"/>
                </a:lnTo>
                <a:lnTo>
                  <a:pt x="2685817" y="2632090"/>
                </a:lnTo>
                <a:lnTo>
                  <a:pt x="2680582" y="2632725"/>
                </a:lnTo>
                <a:lnTo>
                  <a:pt x="2675348" y="2633042"/>
                </a:lnTo>
                <a:lnTo>
                  <a:pt x="2670461" y="2633042"/>
                </a:lnTo>
                <a:lnTo>
                  <a:pt x="2665226" y="2633042"/>
                </a:lnTo>
                <a:lnTo>
                  <a:pt x="2659991" y="2633042"/>
                </a:lnTo>
                <a:lnTo>
                  <a:pt x="2654756" y="2632407"/>
                </a:lnTo>
                <a:lnTo>
                  <a:pt x="2649521" y="2632090"/>
                </a:lnTo>
                <a:lnTo>
                  <a:pt x="2644635" y="2631137"/>
                </a:lnTo>
                <a:lnTo>
                  <a:pt x="2639051" y="2629867"/>
                </a:lnTo>
                <a:lnTo>
                  <a:pt x="2633816" y="2628597"/>
                </a:lnTo>
                <a:lnTo>
                  <a:pt x="2628930" y="2627010"/>
                </a:lnTo>
                <a:lnTo>
                  <a:pt x="2624044" y="2625423"/>
                </a:lnTo>
                <a:lnTo>
                  <a:pt x="2619158" y="2623200"/>
                </a:lnTo>
                <a:lnTo>
                  <a:pt x="2614272" y="2621295"/>
                </a:lnTo>
                <a:lnTo>
                  <a:pt x="2609735" y="2618756"/>
                </a:lnTo>
                <a:lnTo>
                  <a:pt x="2604849" y="2616216"/>
                </a:lnTo>
                <a:lnTo>
                  <a:pt x="2600312" y="26136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="" xmlns:a16="http://schemas.microsoft.com/office/drawing/2014/main" id="{85663283-ED1E-428C-85B6-7EC9AAAD4C7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9147326" cy="6857999"/>
          </a:xfrm>
          <a:custGeom>
            <a:avLst/>
            <a:gdLst>
              <a:gd name="connsiteX0" fmla="*/ 9147326 w 9147326"/>
              <a:gd name="connsiteY0" fmla="*/ 0 h 6857999"/>
              <a:gd name="connsiteX1" fmla="*/ 0 w 9147326"/>
              <a:gd name="connsiteY1" fmla="*/ 0 h 6857999"/>
              <a:gd name="connsiteX2" fmla="*/ 0 w 9147326"/>
              <a:gd name="connsiteY2" fmla="*/ 117731 h 6857999"/>
              <a:gd name="connsiteX3" fmla="*/ 2563450 w 9147326"/>
              <a:gd name="connsiteY3" fmla="*/ 2678112 h 6857999"/>
              <a:gd name="connsiteX4" fmla="*/ 2567987 w 9147326"/>
              <a:gd name="connsiteY4" fmla="*/ 2682875 h 6857999"/>
              <a:gd name="connsiteX5" fmla="*/ 2572175 w 9147326"/>
              <a:gd name="connsiteY5" fmla="*/ 2687320 h 6857999"/>
              <a:gd name="connsiteX6" fmla="*/ 2576014 w 9147326"/>
              <a:gd name="connsiteY6" fmla="*/ 2692717 h 6857999"/>
              <a:gd name="connsiteX7" fmla="*/ 2579503 w 9147326"/>
              <a:gd name="connsiteY7" fmla="*/ 2697480 h 6857999"/>
              <a:gd name="connsiteX8" fmla="*/ 2582644 w 9147326"/>
              <a:gd name="connsiteY8" fmla="*/ 2702877 h 6857999"/>
              <a:gd name="connsiteX9" fmla="*/ 2585785 w 9147326"/>
              <a:gd name="connsiteY9" fmla="*/ 2708275 h 6857999"/>
              <a:gd name="connsiteX10" fmla="*/ 2588577 w 9147326"/>
              <a:gd name="connsiteY10" fmla="*/ 2713672 h 6857999"/>
              <a:gd name="connsiteX11" fmla="*/ 2591020 w 9147326"/>
              <a:gd name="connsiteY11" fmla="*/ 2719070 h 6857999"/>
              <a:gd name="connsiteX12" fmla="*/ 2593114 w 9147326"/>
              <a:gd name="connsiteY12" fmla="*/ 2725102 h 6857999"/>
              <a:gd name="connsiteX13" fmla="*/ 2594859 w 9147326"/>
              <a:gd name="connsiteY13" fmla="*/ 2730817 h 6857999"/>
              <a:gd name="connsiteX14" fmla="*/ 2596254 w 9147326"/>
              <a:gd name="connsiteY14" fmla="*/ 2736532 h 6857999"/>
              <a:gd name="connsiteX15" fmla="*/ 2597650 w 9147326"/>
              <a:gd name="connsiteY15" fmla="*/ 2742565 h 6857999"/>
              <a:gd name="connsiteX16" fmla="*/ 2598697 w 9147326"/>
              <a:gd name="connsiteY16" fmla="*/ 2748280 h 6857999"/>
              <a:gd name="connsiteX17" fmla="*/ 2599395 w 9147326"/>
              <a:gd name="connsiteY17" fmla="*/ 2753995 h 6857999"/>
              <a:gd name="connsiteX18" fmla="*/ 2599744 w 9147326"/>
              <a:gd name="connsiteY18" fmla="*/ 2760345 h 6857999"/>
              <a:gd name="connsiteX19" fmla="*/ 2600093 w 9147326"/>
              <a:gd name="connsiteY19" fmla="*/ 2766377 h 6857999"/>
              <a:gd name="connsiteX20" fmla="*/ 2599744 w 9147326"/>
              <a:gd name="connsiteY20" fmla="*/ 2772092 h 6857999"/>
              <a:gd name="connsiteX21" fmla="*/ 2599395 w 9147326"/>
              <a:gd name="connsiteY21" fmla="*/ 2778125 h 6857999"/>
              <a:gd name="connsiteX22" fmla="*/ 2598697 w 9147326"/>
              <a:gd name="connsiteY22" fmla="*/ 2784157 h 6857999"/>
              <a:gd name="connsiteX23" fmla="*/ 2597650 w 9147326"/>
              <a:gd name="connsiteY23" fmla="*/ 2790190 h 6857999"/>
              <a:gd name="connsiteX24" fmla="*/ 2596254 w 9147326"/>
              <a:gd name="connsiteY24" fmla="*/ 2795905 h 6857999"/>
              <a:gd name="connsiteX25" fmla="*/ 2594859 w 9147326"/>
              <a:gd name="connsiteY25" fmla="*/ 2801620 h 6857999"/>
              <a:gd name="connsiteX26" fmla="*/ 2593114 w 9147326"/>
              <a:gd name="connsiteY26" fmla="*/ 2807335 h 6857999"/>
              <a:gd name="connsiteX27" fmla="*/ 2591020 w 9147326"/>
              <a:gd name="connsiteY27" fmla="*/ 2813050 h 6857999"/>
              <a:gd name="connsiteX28" fmla="*/ 2588577 w 9147326"/>
              <a:gd name="connsiteY28" fmla="*/ 2818765 h 6857999"/>
              <a:gd name="connsiteX29" fmla="*/ 2585785 w 9147326"/>
              <a:gd name="connsiteY29" fmla="*/ 2824162 h 6857999"/>
              <a:gd name="connsiteX30" fmla="*/ 2582644 w 9147326"/>
              <a:gd name="connsiteY30" fmla="*/ 2829560 h 6857999"/>
              <a:gd name="connsiteX31" fmla="*/ 2579503 w 9147326"/>
              <a:gd name="connsiteY31" fmla="*/ 2834640 h 6857999"/>
              <a:gd name="connsiteX32" fmla="*/ 2576014 w 9147326"/>
              <a:gd name="connsiteY32" fmla="*/ 2840037 h 6857999"/>
              <a:gd name="connsiteX33" fmla="*/ 2572175 w 9147326"/>
              <a:gd name="connsiteY33" fmla="*/ 2844800 h 6857999"/>
              <a:gd name="connsiteX34" fmla="*/ 2567987 w 9147326"/>
              <a:gd name="connsiteY34" fmla="*/ 2849562 h 6857999"/>
              <a:gd name="connsiteX35" fmla="*/ 2563450 w 9147326"/>
              <a:gd name="connsiteY35" fmla="*/ 2854325 h 6857999"/>
              <a:gd name="connsiteX36" fmla="*/ 2558913 w 9147326"/>
              <a:gd name="connsiteY36" fmla="*/ 2858770 h 6857999"/>
              <a:gd name="connsiteX37" fmla="*/ 2554028 w 9147326"/>
              <a:gd name="connsiteY37" fmla="*/ 2862580 h 6857999"/>
              <a:gd name="connsiteX38" fmla="*/ 2549142 w 9147326"/>
              <a:gd name="connsiteY38" fmla="*/ 2866390 h 6857999"/>
              <a:gd name="connsiteX39" fmla="*/ 2543907 w 9147326"/>
              <a:gd name="connsiteY39" fmla="*/ 2870200 h 6857999"/>
              <a:gd name="connsiteX40" fmla="*/ 2538673 w 9147326"/>
              <a:gd name="connsiteY40" fmla="*/ 2873375 h 6857999"/>
              <a:gd name="connsiteX41" fmla="*/ 2533438 w 9147326"/>
              <a:gd name="connsiteY41" fmla="*/ 2876550 h 6857999"/>
              <a:gd name="connsiteX42" fmla="*/ 2527854 w 9147326"/>
              <a:gd name="connsiteY42" fmla="*/ 2879090 h 6857999"/>
              <a:gd name="connsiteX43" fmla="*/ 2522270 w 9147326"/>
              <a:gd name="connsiteY43" fmla="*/ 2881312 h 6857999"/>
              <a:gd name="connsiteX44" fmla="*/ 2516687 w 9147326"/>
              <a:gd name="connsiteY44" fmla="*/ 2883535 h 6857999"/>
              <a:gd name="connsiteX45" fmla="*/ 2510754 w 9147326"/>
              <a:gd name="connsiteY45" fmla="*/ 2885757 h 6857999"/>
              <a:gd name="connsiteX46" fmla="*/ 2505170 w 9147326"/>
              <a:gd name="connsiteY46" fmla="*/ 2887027 h 6857999"/>
              <a:gd name="connsiteX47" fmla="*/ 2499238 w 9147326"/>
              <a:gd name="connsiteY47" fmla="*/ 2888297 h 6857999"/>
              <a:gd name="connsiteX48" fmla="*/ 2493305 w 9147326"/>
              <a:gd name="connsiteY48" fmla="*/ 2889567 h 6857999"/>
              <a:gd name="connsiteX49" fmla="*/ 2487372 w 9147326"/>
              <a:gd name="connsiteY49" fmla="*/ 2890202 h 6857999"/>
              <a:gd name="connsiteX50" fmla="*/ 2481440 w 9147326"/>
              <a:gd name="connsiteY50" fmla="*/ 2890520 h 6857999"/>
              <a:gd name="connsiteX51" fmla="*/ 2475507 w 9147326"/>
              <a:gd name="connsiteY51" fmla="*/ 2890520 h 6857999"/>
              <a:gd name="connsiteX52" fmla="*/ 2469574 w 9147326"/>
              <a:gd name="connsiteY52" fmla="*/ 2890520 h 6857999"/>
              <a:gd name="connsiteX53" fmla="*/ 2463642 w 9147326"/>
              <a:gd name="connsiteY53" fmla="*/ 2890202 h 6857999"/>
              <a:gd name="connsiteX54" fmla="*/ 2457709 w 9147326"/>
              <a:gd name="connsiteY54" fmla="*/ 2889567 h 6857999"/>
              <a:gd name="connsiteX55" fmla="*/ 2451776 w 9147326"/>
              <a:gd name="connsiteY55" fmla="*/ 2888297 h 6857999"/>
              <a:gd name="connsiteX56" fmla="*/ 2445844 w 9147326"/>
              <a:gd name="connsiteY56" fmla="*/ 2887027 h 6857999"/>
              <a:gd name="connsiteX57" fmla="*/ 2439911 w 9147326"/>
              <a:gd name="connsiteY57" fmla="*/ 2885757 h 6857999"/>
              <a:gd name="connsiteX58" fmla="*/ 2434327 w 9147326"/>
              <a:gd name="connsiteY58" fmla="*/ 2883535 h 6857999"/>
              <a:gd name="connsiteX59" fmla="*/ 2428744 w 9147326"/>
              <a:gd name="connsiteY59" fmla="*/ 2881312 h 6857999"/>
              <a:gd name="connsiteX60" fmla="*/ 2423160 w 9147326"/>
              <a:gd name="connsiteY60" fmla="*/ 2879090 h 6857999"/>
              <a:gd name="connsiteX61" fmla="*/ 2417576 w 9147326"/>
              <a:gd name="connsiteY61" fmla="*/ 2876550 h 6857999"/>
              <a:gd name="connsiteX62" fmla="*/ 2412341 w 9147326"/>
              <a:gd name="connsiteY62" fmla="*/ 2873375 h 6857999"/>
              <a:gd name="connsiteX63" fmla="*/ 2407107 w 9147326"/>
              <a:gd name="connsiteY63" fmla="*/ 2870200 h 6857999"/>
              <a:gd name="connsiteX64" fmla="*/ 2401872 w 9147326"/>
              <a:gd name="connsiteY64" fmla="*/ 2866390 h 6857999"/>
              <a:gd name="connsiteX65" fmla="*/ 2396986 w 9147326"/>
              <a:gd name="connsiteY65" fmla="*/ 2862580 h 6857999"/>
              <a:gd name="connsiteX66" fmla="*/ 2392101 w 9147326"/>
              <a:gd name="connsiteY66" fmla="*/ 2858770 h 6857999"/>
              <a:gd name="connsiteX67" fmla="*/ 2387564 w 9147326"/>
              <a:gd name="connsiteY67" fmla="*/ 2854325 h 6857999"/>
              <a:gd name="connsiteX68" fmla="*/ 2273098 w 9147326"/>
              <a:gd name="connsiteY68" fmla="*/ 2740025 h 6857999"/>
              <a:gd name="connsiteX69" fmla="*/ 2268212 w 9147326"/>
              <a:gd name="connsiteY69" fmla="*/ 2735580 h 6857999"/>
              <a:gd name="connsiteX70" fmla="*/ 2263326 w 9147326"/>
              <a:gd name="connsiteY70" fmla="*/ 2731452 h 6857999"/>
              <a:gd name="connsiteX71" fmla="*/ 2258441 w 9147326"/>
              <a:gd name="connsiteY71" fmla="*/ 2727642 h 6857999"/>
              <a:gd name="connsiteX72" fmla="*/ 2253555 w 9147326"/>
              <a:gd name="connsiteY72" fmla="*/ 2724150 h 6857999"/>
              <a:gd name="connsiteX73" fmla="*/ 2248320 w 9147326"/>
              <a:gd name="connsiteY73" fmla="*/ 2720975 h 6857999"/>
              <a:gd name="connsiteX74" fmla="*/ 2242736 w 9147326"/>
              <a:gd name="connsiteY74" fmla="*/ 2717800 h 6857999"/>
              <a:gd name="connsiteX75" fmla="*/ 2237502 w 9147326"/>
              <a:gd name="connsiteY75" fmla="*/ 2715260 h 6857999"/>
              <a:gd name="connsiteX76" fmla="*/ 2231918 w 9147326"/>
              <a:gd name="connsiteY76" fmla="*/ 2713037 h 6857999"/>
              <a:gd name="connsiteX77" fmla="*/ 2225986 w 9147326"/>
              <a:gd name="connsiteY77" fmla="*/ 2710497 h 6857999"/>
              <a:gd name="connsiteX78" fmla="*/ 2220402 w 9147326"/>
              <a:gd name="connsiteY78" fmla="*/ 2708592 h 6857999"/>
              <a:gd name="connsiteX79" fmla="*/ 2214469 w 9147326"/>
              <a:gd name="connsiteY79" fmla="*/ 2707322 h 6857999"/>
              <a:gd name="connsiteX80" fmla="*/ 2208536 w 9147326"/>
              <a:gd name="connsiteY80" fmla="*/ 2706052 h 6857999"/>
              <a:gd name="connsiteX81" fmla="*/ 2202953 w 9147326"/>
              <a:gd name="connsiteY81" fmla="*/ 2704782 h 6857999"/>
              <a:gd name="connsiteX82" fmla="*/ 2196671 w 9147326"/>
              <a:gd name="connsiteY82" fmla="*/ 2704147 h 6857999"/>
              <a:gd name="connsiteX83" fmla="*/ 2190738 w 9147326"/>
              <a:gd name="connsiteY83" fmla="*/ 2703830 h 6857999"/>
              <a:gd name="connsiteX84" fmla="*/ 2184806 w 9147326"/>
              <a:gd name="connsiteY84" fmla="*/ 2703512 h 6857999"/>
              <a:gd name="connsiteX85" fmla="*/ 2178873 w 9147326"/>
              <a:gd name="connsiteY85" fmla="*/ 2703830 h 6857999"/>
              <a:gd name="connsiteX86" fmla="*/ 2172940 w 9147326"/>
              <a:gd name="connsiteY86" fmla="*/ 2704147 h 6857999"/>
              <a:gd name="connsiteX87" fmla="*/ 2167008 w 9147326"/>
              <a:gd name="connsiteY87" fmla="*/ 2704782 h 6857999"/>
              <a:gd name="connsiteX88" fmla="*/ 2161075 w 9147326"/>
              <a:gd name="connsiteY88" fmla="*/ 2706052 h 6857999"/>
              <a:gd name="connsiteX89" fmla="*/ 2155142 w 9147326"/>
              <a:gd name="connsiteY89" fmla="*/ 2707322 h 6857999"/>
              <a:gd name="connsiteX90" fmla="*/ 2149559 w 9147326"/>
              <a:gd name="connsiteY90" fmla="*/ 2708592 h 6857999"/>
              <a:gd name="connsiteX91" fmla="*/ 2143626 w 9147326"/>
              <a:gd name="connsiteY91" fmla="*/ 2710497 h 6857999"/>
              <a:gd name="connsiteX92" fmla="*/ 2138042 w 9147326"/>
              <a:gd name="connsiteY92" fmla="*/ 2713037 h 6857999"/>
              <a:gd name="connsiteX93" fmla="*/ 2132458 w 9147326"/>
              <a:gd name="connsiteY93" fmla="*/ 2715260 h 6857999"/>
              <a:gd name="connsiteX94" fmla="*/ 2126875 w 9147326"/>
              <a:gd name="connsiteY94" fmla="*/ 2717800 h 6857999"/>
              <a:gd name="connsiteX95" fmla="*/ 2121640 w 9147326"/>
              <a:gd name="connsiteY95" fmla="*/ 2720975 h 6857999"/>
              <a:gd name="connsiteX96" fmla="*/ 2116406 w 9147326"/>
              <a:gd name="connsiteY96" fmla="*/ 2724150 h 6857999"/>
              <a:gd name="connsiteX97" fmla="*/ 2111171 w 9147326"/>
              <a:gd name="connsiteY97" fmla="*/ 2727642 h 6857999"/>
              <a:gd name="connsiteX98" fmla="*/ 2106285 w 9147326"/>
              <a:gd name="connsiteY98" fmla="*/ 2731452 h 6857999"/>
              <a:gd name="connsiteX99" fmla="*/ 2101399 w 9147326"/>
              <a:gd name="connsiteY99" fmla="*/ 2735580 h 6857999"/>
              <a:gd name="connsiteX100" fmla="*/ 2096862 w 9147326"/>
              <a:gd name="connsiteY100" fmla="*/ 2740025 h 6857999"/>
              <a:gd name="connsiteX101" fmla="*/ 2092326 w 9147326"/>
              <a:gd name="connsiteY101" fmla="*/ 2744787 h 6857999"/>
              <a:gd name="connsiteX102" fmla="*/ 2088487 w 9147326"/>
              <a:gd name="connsiteY102" fmla="*/ 2749550 h 6857999"/>
              <a:gd name="connsiteX103" fmla="*/ 2084299 w 9147326"/>
              <a:gd name="connsiteY103" fmla="*/ 2754312 h 6857999"/>
              <a:gd name="connsiteX104" fmla="*/ 2080810 w 9147326"/>
              <a:gd name="connsiteY104" fmla="*/ 2759710 h 6857999"/>
              <a:gd name="connsiteX105" fmla="*/ 2077320 w 9147326"/>
              <a:gd name="connsiteY105" fmla="*/ 2764790 h 6857999"/>
              <a:gd name="connsiteX106" fmla="*/ 2074179 w 9147326"/>
              <a:gd name="connsiteY106" fmla="*/ 2770187 h 6857999"/>
              <a:gd name="connsiteX107" fmla="*/ 2071736 w 9147326"/>
              <a:gd name="connsiteY107" fmla="*/ 2775585 h 6857999"/>
              <a:gd name="connsiteX108" fmla="*/ 2069293 w 9147326"/>
              <a:gd name="connsiteY108" fmla="*/ 2781300 h 6857999"/>
              <a:gd name="connsiteX109" fmla="*/ 2066850 w 9147326"/>
              <a:gd name="connsiteY109" fmla="*/ 2787015 h 6857999"/>
              <a:gd name="connsiteX110" fmla="*/ 2065105 w 9147326"/>
              <a:gd name="connsiteY110" fmla="*/ 2792730 h 6857999"/>
              <a:gd name="connsiteX111" fmla="*/ 2063709 w 9147326"/>
              <a:gd name="connsiteY111" fmla="*/ 2798445 h 6857999"/>
              <a:gd name="connsiteX112" fmla="*/ 2062314 w 9147326"/>
              <a:gd name="connsiteY112" fmla="*/ 2804477 h 6857999"/>
              <a:gd name="connsiteX113" fmla="*/ 2061266 w 9147326"/>
              <a:gd name="connsiteY113" fmla="*/ 2810192 h 6857999"/>
              <a:gd name="connsiteX114" fmla="*/ 2060568 w 9147326"/>
              <a:gd name="connsiteY114" fmla="*/ 2816225 h 6857999"/>
              <a:gd name="connsiteX115" fmla="*/ 2060220 w 9147326"/>
              <a:gd name="connsiteY115" fmla="*/ 2822257 h 6857999"/>
              <a:gd name="connsiteX116" fmla="*/ 2059870 w 9147326"/>
              <a:gd name="connsiteY116" fmla="*/ 2827972 h 6857999"/>
              <a:gd name="connsiteX117" fmla="*/ 2060220 w 9147326"/>
              <a:gd name="connsiteY117" fmla="*/ 2834005 h 6857999"/>
              <a:gd name="connsiteX118" fmla="*/ 2060568 w 9147326"/>
              <a:gd name="connsiteY118" fmla="*/ 2840037 h 6857999"/>
              <a:gd name="connsiteX119" fmla="*/ 2061266 w 9147326"/>
              <a:gd name="connsiteY119" fmla="*/ 2845752 h 6857999"/>
              <a:gd name="connsiteX120" fmla="*/ 2062314 w 9147326"/>
              <a:gd name="connsiteY120" fmla="*/ 2851785 h 6857999"/>
              <a:gd name="connsiteX121" fmla="*/ 2063709 w 9147326"/>
              <a:gd name="connsiteY121" fmla="*/ 2857817 h 6857999"/>
              <a:gd name="connsiteX122" fmla="*/ 2065105 w 9147326"/>
              <a:gd name="connsiteY122" fmla="*/ 2863532 h 6857999"/>
              <a:gd name="connsiteX123" fmla="*/ 2066850 w 9147326"/>
              <a:gd name="connsiteY123" fmla="*/ 2869247 h 6857999"/>
              <a:gd name="connsiteX124" fmla="*/ 2069293 w 9147326"/>
              <a:gd name="connsiteY124" fmla="*/ 2875280 h 6857999"/>
              <a:gd name="connsiteX125" fmla="*/ 2071736 w 9147326"/>
              <a:gd name="connsiteY125" fmla="*/ 2880677 h 6857999"/>
              <a:gd name="connsiteX126" fmla="*/ 2074179 w 9147326"/>
              <a:gd name="connsiteY126" fmla="*/ 2886075 h 6857999"/>
              <a:gd name="connsiteX127" fmla="*/ 2077320 w 9147326"/>
              <a:gd name="connsiteY127" fmla="*/ 2891472 h 6857999"/>
              <a:gd name="connsiteX128" fmla="*/ 2080810 w 9147326"/>
              <a:gd name="connsiteY128" fmla="*/ 2896870 h 6857999"/>
              <a:gd name="connsiteX129" fmla="*/ 2084299 w 9147326"/>
              <a:gd name="connsiteY129" fmla="*/ 2901632 h 6857999"/>
              <a:gd name="connsiteX130" fmla="*/ 2088487 w 9147326"/>
              <a:gd name="connsiteY130" fmla="*/ 2906712 h 6857999"/>
              <a:gd name="connsiteX131" fmla="*/ 2092326 w 9147326"/>
              <a:gd name="connsiteY131" fmla="*/ 2911475 h 6857999"/>
              <a:gd name="connsiteX132" fmla="*/ 2096862 w 9147326"/>
              <a:gd name="connsiteY132" fmla="*/ 2916237 h 6857999"/>
              <a:gd name="connsiteX133" fmla="*/ 2820649 w 9147326"/>
              <a:gd name="connsiteY133" fmla="*/ 3639502 h 6857999"/>
              <a:gd name="connsiteX134" fmla="*/ 2825186 w 9147326"/>
              <a:gd name="connsiteY134" fmla="*/ 3643947 h 6857999"/>
              <a:gd name="connsiteX135" fmla="*/ 2829374 w 9147326"/>
              <a:gd name="connsiteY135" fmla="*/ 3648710 h 6857999"/>
              <a:gd name="connsiteX136" fmla="*/ 2833213 w 9147326"/>
              <a:gd name="connsiteY136" fmla="*/ 3653790 h 6857999"/>
              <a:gd name="connsiteX137" fmla="*/ 2836702 w 9147326"/>
              <a:gd name="connsiteY137" fmla="*/ 3658870 h 6857999"/>
              <a:gd name="connsiteX138" fmla="*/ 2839843 w 9147326"/>
              <a:gd name="connsiteY138" fmla="*/ 3664267 h 6857999"/>
              <a:gd name="connsiteX139" fmla="*/ 2842984 w 9147326"/>
              <a:gd name="connsiteY139" fmla="*/ 3669347 h 6857999"/>
              <a:gd name="connsiteX140" fmla="*/ 2845776 w 9147326"/>
              <a:gd name="connsiteY140" fmla="*/ 3675062 h 6857999"/>
              <a:gd name="connsiteX141" fmla="*/ 2847870 w 9147326"/>
              <a:gd name="connsiteY141" fmla="*/ 3680460 h 6857999"/>
              <a:gd name="connsiteX142" fmla="*/ 2850313 w 9147326"/>
              <a:gd name="connsiteY142" fmla="*/ 3686175 h 6857999"/>
              <a:gd name="connsiteX143" fmla="*/ 2852058 w 9147326"/>
              <a:gd name="connsiteY143" fmla="*/ 3691890 h 6857999"/>
              <a:gd name="connsiteX144" fmla="*/ 2853453 w 9147326"/>
              <a:gd name="connsiteY144" fmla="*/ 3697605 h 6857999"/>
              <a:gd name="connsiteX145" fmla="*/ 2854849 w 9147326"/>
              <a:gd name="connsiteY145" fmla="*/ 3703637 h 6857999"/>
              <a:gd name="connsiteX146" fmla="*/ 2855896 w 9147326"/>
              <a:gd name="connsiteY146" fmla="*/ 3709670 h 6857999"/>
              <a:gd name="connsiteX147" fmla="*/ 2856594 w 9147326"/>
              <a:gd name="connsiteY147" fmla="*/ 3715385 h 6857999"/>
              <a:gd name="connsiteX148" fmla="*/ 2856943 w 9147326"/>
              <a:gd name="connsiteY148" fmla="*/ 3721417 h 6857999"/>
              <a:gd name="connsiteX149" fmla="*/ 2857292 w 9147326"/>
              <a:gd name="connsiteY149" fmla="*/ 3727450 h 6857999"/>
              <a:gd name="connsiteX150" fmla="*/ 2856943 w 9147326"/>
              <a:gd name="connsiteY150" fmla="*/ 3733165 h 6857999"/>
              <a:gd name="connsiteX151" fmla="*/ 2856594 w 9147326"/>
              <a:gd name="connsiteY151" fmla="*/ 3739197 h 6857999"/>
              <a:gd name="connsiteX152" fmla="*/ 2855896 w 9147326"/>
              <a:gd name="connsiteY152" fmla="*/ 3745230 h 6857999"/>
              <a:gd name="connsiteX153" fmla="*/ 2854849 w 9147326"/>
              <a:gd name="connsiteY153" fmla="*/ 3750945 h 6857999"/>
              <a:gd name="connsiteX154" fmla="*/ 2853453 w 9147326"/>
              <a:gd name="connsiteY154" fmla="*/ 3756977 h 6857999"/>
              <a:gd name="connsiteX155" fmla="*/ 2852058 w 9147326"/>
              <a:gd name="connsiteY155" fmla="*/ 3763010 h 6857999"/>
              <a:gd name="connsiteX156" fmla="*/ 2850313 w 9147326"/>
              <a:gd name="connsiteY156" fmla="*/ 3768407 h 6857999"/>
              <a:gd name="connsiteX157" fmla="*/ 2847870 w 9147326"/>
              <a:gd name="connsiteY157" fmla="*/ 3774122 h 6857999"/>
              <a:gd name="connsiteX158" fmla="*/ 2845776 w 9147326"/>
              <a:gd name="connsiteY158" fmla="*/ 3779837 h 6857999"/>
              <a:gd name="connsiteX159" fmla="*/ 2842984 w 9147326"/>
              <a:gd name="connsiteY159" fmla="*/ 3785235 h 6857999"/>
              <a:gd name="connsiteX160" fmla="*/ 2839843 w 9147326"/>
              <a:gd name="connsiteY160" fmla="*/ 3790632 h 6857999"/>
              <a:gd name="connsiteX161" fmla="*/ 2836702 w 9147326"/>
              <a:gd name="connsiteY161" fmla="*/ 3795712 h 6857999"/>
              <a:gd name="connsiteX162" fmla="*/ 2833213 w 9147326"/>
              <a:gd name="connsiteY162" fmla="*/ 3801110 h 6857999"/>
              <a:gd name="connsiteX163" fmla="*/ 2829374 w 9147326"/>
              <a:gd name="connsiteY163" fmla="*/ 3805872 h 6857999"/>
              <a:gd name="connsiteX164" fmla="*/ 2825186 w 9147326"/>
              <a:gd name="connsiteY164" fmla="*/ 3810635 h 6857999"/>
              <a:gd name="connsiteX165" fmla="*/ 2820649 w 9147326"/>
              <a:gd name="connsiteY165" fmla="*/ 3815397 h 6857999"/>
              <a:gd name="connsiteX166" fmla="*/ 2816113 w 9147326"/>
              <a:gd name="connsiteY166" fmla="*/ 3819842 h 6857999"/>
              <a:gd name="connsiteX167" fmla="*/ 2811227 w 9147326"/>
              <a:gd name="connsiteY167" fmla="*/ 3823970 h 6857999"/>
              <a:gd name="connsiteX168" fmla="*/ 2806341 w 9147326"/>
              <a:gd name="connsiteY168" fmla="*/ 3827780 h 6857999"/>
              <a:gd name="connsiteX169" fmla="*/ 2801106 w 9147326"/>
              <a:gd name="connsiteY169" fmla="*/ 3831272 h 6857999"/>
              <a:gd name="connsiteX170" fmla="*/ 2795872 w 9147326"/>
              <a:gd name="connsiteY170" fmla="*/ 3834447 h 6857999"/>
              <a:gd name="connsiteX171" fmla="*/ 2790637 w 9147326"/>
              <a:gd name="connsiteY171" fmla="*/ 3837622 h 6857999"/>
              <a:gd name="connsiteX172" fmla="*/ 2785053 w 9147326"/>
              <a:gd name="connsiteY172" fmla="*/ 3840480 h 6857999"/>
              <a:gd name="connsiteX173" fmla="*/ 2779469 w 9147326"/>
              <a:gd name="connsiteY173" fmla="*/ 3843020 h 6857999"/>
              <a:gd name="connsiteX174" fmla="*/ 2773886 w 9147326"/>
              <a:gd name="connsiteY174" fmla="*/ 3844925 h 6857999"/>
              <a:gd name="connsiteX175" fmla="*/ 2767953 w 9147326"/>
              <a:gd name="connsiteY175" fmla="*/ 3846830 h 6857999"/>
              <a:gd name="connsiteX176" fmla="*/ 2762369 w 9147326"/>
              <a:gd name="connsiteY176" fmla="*/ 3848417 h 6857999"/>
              <a:gd name="connsiteX177" fmla="*/ 2756437 w 9147326"/>
              <a:gd name="connsiteY177" fmla="*/ 3849370 h 6857999"/>
              <a:gd name="connsiteX178" fmla="*/ 2750504 w 9147326"/>
              <a:gd name="connsiteY178" fmla="*/ 3850640 h 6857999"/>
              <a:gd name="connsiteX179" fmla="*/ 2744571 w 9147326"/>
              <a:gd name="connsiteY179" fmla="*/ 3851275 h 6857999"/>
              <a:gd name="connsiteX180" fmla="*/ 2738639 w 9147326"/>
              <a:gd name="connsiteY180" fmla="*/ 3851592 h 6857999"/>
              <a:gd name="connsiteX181" fmla="*/ 2732706 w 9147326"/>
              <a:gd name="connsiteY181" fmla="*/ 3851910 h 6857999"/>
              <a:gd name="connsiteX182" fmla="*/ 2726773 w 9147326"/>
              <a:gd name="connsiteY182" fmla="*/ 3851592 h 6857999"/>
              <a:gd name="connsiteX183" fmla="*/ 2720841 w 9147326"/>
              <a:gd name="connsiteY183" fmla="*/ 3851275 h 6857999"/>
              <a:gd name="connsiteX184" fmla="*/ 2714908 w 9147326"/>
              <a:gd name="connsiteY184" fmla="*/ 3850640 h 6857999"/>
              <a:gd name="connsiteX185" fmla="*/ 2708975 w 9147326"/>
              <a:gd name="connsiteY185" fmla="*/ 3849370 h 6857999"/>
              <a:gd name="connsiteX186" fmla="*/ 2703043 w 9147326"/>
              <a:gd name="connsiteY186" fmla="*/ 3848417 h 6857999"/>
              <a:gd name="connsiteX187" fmla="*/ 2697110 w 9147326"/>
              <a:gd name="connsiteY187" fmla="*/ 3846830 h 6857999"/>
              <a:gd name="connsiteX188" fmla="*/ 2691526 w 9147326"/>
              <a:gd name="connsiteY188" fmla="*/ 3844925 h 6857999"/>
              <a:gd name="connsiteX189" fmla="*/ 2685943 w 9147326"/>
              <a:gd name="connsiteY189" fmla="*/ 3843020 h 6857999"/>
              <a:gd name="connsiteX190" fmla="*/ 2680359 w 9147326"/>
              <a:gd name="connsiteY190" fmla="*/ 3840480 h 6857999"/>
              <a:gd name="connsiteX191" fmla="*/ 2674775 w 9147326"/>
              <a:gd name="connsiteY191" fmla="*/ 3837622 h 6857999"/>
              <a:gd name="connsiteX192" fmla="*/ 2669540 w 9147326"/>
              <a:gd name="connsiteY192" fmla="*/ 3834447 h 6857999"/>
              <a:gd name="connsiteX193" fmla="*/ 2664306 w 9147326"/>
              <a:gd name="connsiteY193" fmla="*/ 3831272 h 6857999"/>
              <a:gd name="connsiteX194" fmla="*/ 2659071 w 9147326"/>
              <a:gd name="connsiteY194" fmla="*/ 3827780 h 6857999"/>
              <a:gd name="connsiteX195" fmla="*/ 2654185 w 9147326"/>
              <a:gd name="connsiteY195" fmla="*/ 3823970 h 6857999"/>
              <a:gd name="connsiteX196" fmla="*/ 2649300 w 9147326"/>
              <a:gd name="connsiteY196" fmla="*/ 3819842 h 6857999"/>
              <a:gd name="connsiteX197" fmla="*/ 2644763 w 9147326"/>
              <a:gd name="connsiteY197" fmla="*/ 3815397 h 6857999"/>
              <a:gd name="connsiteX198" fmla="*/ 2548793 w 9147326"/>
              <a:gd name="connsiteY198" fmla="*/ 3720147 h 6857999"/>
              <a:gd name="connsiteX199" fmla="*/ 2441307 w 9147326"/>
              <a:gd name="connsiteY199" fmla="*/ 3612515 h 6857999"/>
              <a:gd name="connsiteX200" fmla="*/ 2436770 w 9147326"/>
              <a:gd name="connsiteY200" fmla="*/ 3608070 h 6857999"/>
              <a:gd name="connsiteX201" fmla="*/ 2431884 w 9147326"/>
              <a:gd name="connsiteY201" fmla="*/ 3604260 h 6857999"/>
              <a:gd name="connsiteX202" fmla="*/ 2426999 w 9147326"/>
              <a:gd name="connsiteY202" fmla="*/ 3600132 h 6857999"/>
              <a:gd name="connsiteX203" fmla="*/ 2421764 w 9147326"/>
              <a:gd name="connsiteY203" fmla="*/ 3596640 h 6857999"/>
              <a:gd name="connsiteX204" fmla="*/ 2416529 w 9147326"/>
              <a:gd name="connsiteY204" fmla="*/ 3593465 h 6857999"/>
              <a:gd name="connsiteX205" fmla="*/ 2411295 w 9147326"/>
              <a:gd name="connsiteY205" fmla="*/ 3590290 h 6857999"/>
              <a:gd name="connsiteX206" fmla="*/ 2405711 w 9147326"/>
              <a:gd name="connsiteY206" fmla="*/ 3587750 h 6857999"/>
              <a:gd name="connsiteX207" fmla="*/ 2400127 w 9147326"/>
              <a:gd name="connsiteY207" fmla="*/ 3585210 h 6857999"/>
              <a:gd name="connsiteX208" fmla="*/ 2394543 w 9147326"/>
              <a:gd name="connsiteY208" fmla="*/ 3583305 h 6857999"/>
              <a:gd name="connsiteX209" fmla="*/ 2388960 w 9147326"/>
              <a:gd name="connsiteY209" fmla="*/ 3581082 h 6857999"/>
              <a:gd name="connsiteX210" fmla="*/ 2383027 w 9147326"/>
              <a:gd name="connsiteY210" fmla="*/ 3579812 h 6857999"/>
              <a:gd name="connsiteX211" fmla="*/ 2377094 w 9147326"/>
              <a:gd name="connsiteY211" fmla="*/ 3578225 h 6857999"/>
              <a:gd name="connsiteX212" fmla="*/ 2371162 w 9147326"/>
              <a:gd name="connsiteY212" fmla="*/ 3577272 h 6857999"/>
              <a:gd name="connsiteX213" fmla="*/ 2365229 w 9147326"/>
              <a:gd name="connsiteY213" fmla="*/ 3576637 h 6857999"/>
              <a:gd name="connsiteX214" fmla="*/ 2358947 w 9147326"/>
              <a:gd name="connsiteY214" fmla="*/ 3576320 h 6857999"/>
              <a:gd name="connsiteX215" fmla="*/ 2353015 w 9147326"/>
              <a:gd name="connsiteY215" fmla="*/ 3576320 h 6857999"/>
              <a:gd name="connsiteX216" fmla="*/ 2347082 w 9147326"/>
              <a:gd name="connsiteY216" fmla="*/ 3576320 h 6857999"/>
              <a:gd name="connsiteX217" fmla="*/ 2341149 w 9147326"/>
              <a:gd name="connsiteY217" fmla="*/ 3576637 h 6857999"/>
              <a:gd name="connsiteX218" fmla="*/ 2335217 w 9147326"/>
              <a:gd name="connsiteY218" fmla="*/ 3577272 h 6857999"/>
              <a:gd name="connsiteX219" fmla="*/ 2329284 w 9147326"/>
              <a:gd name="connsiteY219" fmla="*/ 3578225 h 6857999"/>
              <a:gd name="connsiteX220" fmla="*/ 2323351 w 9147326"/>
              <a:gd name="connsiteY220" fmla="*/ 3579812 h 6857999"/>
              <a:gd name="connsiteX221" fmla="*/ 2317419 w 9147326"/>
              <a:gd name="connsiteY221" fmla="*/ 3581082 h 6857999"/>
              <a:gd name="connsiteX222" fmla="*/ 2311835 w 9147326"/>
              <a:gd name="connsiteY222" fmla="*/ 3583305 h 6857999"/>
              <a:gd name="connsiteX223" fmla="*/ 2306251 w 9147326"/>
              <a:gd name="connsiteY223" fmla="*/ 3585210 h 6857999"/>
              <a:gd name="connsiteX224" fmla="*/ 2300668 w 9147326"/>
              <a:gd name="connsiteY224" fmla="*/ 3587750 h 6857999"/>
              <a:gd name="connsiteX225" fmla="*/ 2295084 w 9147326"/>
              <a:gd name="connsiteY225" fmla="*/ 3590290 h 6857999"/>
              <a:gd name="connsiteX226" fmla="*/ 2289849 w 9147326"/>
              <a:gd name="connsiteY226" fmla="*/ 3593465 h 6857999"/>
              <a:gd name="connsiteX227" fmla="*/ 2284614 w 9147326"/>
              <a:gd name="connsiteY227" fmla="*/ 3596640 h 6857999"/>
              <a:gd name="connsiteX228" fmla="*/ 2279380 w 9147326"/>
              <a:gd name="connsiteY228" fmla="*/ 3600450 h 6857999"/>
              <a:gd name="connsiteX229" fmla="*/ 2274494 w 9147326"/>
              <a:gd name="connsiteY229" fmla="*/ 3604260 h 6857999"/>
              <a:gd name="connsiteX230" fmla="*/ 2269608 w 9147326"/>
              <a:gd name="connsiteY230" fmla="*/ 3608070 h 6857999"/>
              <a:gd name="connsiteX231" fmla="*/ 2265071 w 9147326"/>
              <a:gd name="connsiteY231" fmla="*/ 3612515 h 6857999"/>
              <a:gd name="connsiteX232" fmla="*/ 2261232 w 9147326"/>
              <a:gd name="connsiteY232" fmla="*/ 3616325 h 6857999"/>
              <a:gd name="connsiteX233" fmla="*/ 2258092 w 9147326"/>
              <a:gd name="connsiteY233" fmla="*/ 3620135 h 6857999"/>
              <a:gd name="connsiteX234" fmla="*/ 2251810 w 9147326"/>
              <a:gd name="connsiteY234" fmla="*/ 3628390 h 6857999"/>
              <a:gd name="connsiteX235" fmla="*/ 2246226 w 9147326"/>
              <a:gd name="connsiteY235" fmla="*/ 3636327 h 6857999"/>
              <a:gd name="connsiteX236" fmla="*/ 2241690 w 9147326"/>
              <a:gd name="connsiteY236" fmla="*/ 3644900 h 6857999"/>
              <a:gd name="connsiteX237" fmla="*/ 2237502 w 9147326"/>
              <a:gd name="connsiteY237" fmla="*/ 3654107 h 6857999"/>
              <a:gd name="connsiteX238" fmla="*/ 2234361 w 9147326"/>
              <a:gd name="connsiteY238" fmla="*/ 3663315 h 6857999"/>
              <a:gd name="connsiteX239" fmla="*/ 2231918 w 9147326"/>
              <a:gd name="connsiteY239" fmla="*/ 3672522 h 6857999"/>
              <a:gd name="connsiteX240" fmla="*/ 2230173 w 9147326"/>
              <a:gd name="connsiteY240" fmla="*/ 3682047 h 6857999"/>
              <a:gd name="connsiteX241" fmla="*/ 2229126 w 9147326"/>
              <a:gd name="connsiteY241" fmla="*/ 3691572 h 6857999"/>
              <a:gd name="connsiteX242" fmla="*/ 2228777 w 9147326"/>
              <a:gd name="connsiteY242" fmla="*/ 3701097 h 6857999"/>
              <a:gd name="connsiteX243" fmla="*/ 2229475 w 9147326"/>
              <a:gd name="connsiteY243" fmla="*/ 3710622 h 6857999"/>
              <a:gd name="connsiteX244" fmla="*/ 2230522 w 9147326"/>
              <a:gd name="connsiteY244" fmla="*/ 3720465 h 6857999"/>
              <a:gd name="connsiteX245" fmla="*/ 2232616 w 9147326"/>
              <a:gd name="connsiteY245" fmla="*/ 3729672 h 6857999"/>
              <a:gd name="connsiteX246" fmla="*/ 2235059 w 9147326"/>
              <a:gd name="connsiteY246" fmla="*/ 3739197 h 6857999"/>
              <a:gd name="connsiteX247" fmla="*/ 2238549 w 9147326"/>
              <a:gd name="connsiteY247" fmla="*/ 3748405 h 6857999"/>
              <a:gd name="connsiteX248" fmla="*/ 2242736 w 9147326"/>
              <a:gd name="connsiteY248" fmla="*/ 3756977 h 6857999"/>
              <a:gd name="connsiteX249" fmla="*/ 2534136 w 9147326"/>
              <a:gd name="connsiteY249" fmla="*/ 4048442 h 6857999"/>
              <a:gd name="connsiteX250" fmla="*/ 2538673 w 9147326"/>
              <a:gd name="connsiteY250" fmla="*/ 4052887 h 6857999"/>
              <a:gd name="connsiteX251" fmla="*/ 2542860 w 9147326"/>
              <a:gd name="connsiteY251" fmla="*/ 4057967 h 6857999"/>
              <a:gd name="connsiteX252" fmla="*/ 2546699 w 9147326"/>
              <a:gd name="connsiteY252" fmla="*/ 4062730 h 6857999"/>
              <a:gd name="connsiteX253" fmla="*/ 2550189 w 9147326"/>
              <a:gd name="connsiteY253" fmla="*/ 4067810 h 6857999"/>
              <a:gd name="connsiteX254" fmla="*/ 2553330 w 9147326"/>
              <a:gd name="connsiteY254" fmla="*/ 4073207 h 6857999"/>
              <a:gd name="connsiteX255" fmla="*/ 2556471 w 9147326"/>
              <a:gd name="connsiteY255" fmla="*/ 4078287 h 6857999"/>
              <a:gd name="connsiteX256" fmla="*/ 2559262 w 9147326"/>
              <a:gd name="connsiteY256" fmla="*/ 4084002 h 6857999"/>
              <a:gd name="connsiteX257" fmla="*/ 2561705 w 9147326"/>
              <a:gd name="connsiteY257" fmla="*/ 4089717 h 6857999"/>
              <a:gd name="connsiteX258" fmla="*/ 2563799 w 9147326"/>
              <a:gd name="connsiteY258" fmla="*/ 4095115 h 6857999"/>
              <a:gd name="connsiteX259" fmla="*/ 2565544 w 9147326"/>
              <a:gd name="connsiteY259" fmla="*/ 4100830 h 6857999"/>
              <a:gd name="connsiteX260" fmla="*/ 2566940 w 9147326"/>
              <a:gd name="connsiteY260" fmla="*/ 4106862 h 6857999"/>
              <a:gd name="connsiteX261" fmla="*/ 2568336 w 9147326"/>
              <a:gd name="connsiteY261" fmla="*/ 4112577 h 6857999"/>
              <a:gd name="connsiteX262" fmla="*/ 2569383 w 9147326"/>
              <a:gd name="connsiteY262" fmla="*/ 4118610 h 6857999"/>
              <a:gd name="connsiteX263" fmla="*/ 2570081 w 9147326"/>
              <a:gd name="connsiteY263" fmla="*/ 4124642 h 6857999"/>
              <a:gd name="connsiteX264" fmla="*/ 2570430 w 9147326"/>
              <a:gd name="connsiteY264" fmla="*/ 4130357 h 6857999"/>
              <a:gd name="connsiteX265" fmla="*/ 2570779 w 9147326"/>
              <a:gd name="connsiteY265" fmla="*/ 4136390 h 6857999"/>
              <a:gd name="connsiteX266" fmla="*/ 2570430 w 9147326"/>
              <a:gd name="connsiteY266" fmla="*/ 4142422 h 6857999"/>
              <a:gd name="connsiteX267" fmla="*/ 2570081 w 9147326"/>
              <a:gd name="connsiteY267" fmla="*/ 4148137 h 6857999"/>
              <a:gd name="connsiteX268" fmla="*/ 2569383 w 9147326"/>
              <a:gd name="connsiteY268" fmla="*/ 4154170 h 6857999"/>
              <a:gd name="connsiteX269" fmla="*/ 2568336 w 9147326"/>
              <a:gd name="connsiteY269" fmla="*/ 4160202 h 6857999"/>
              <a:gd name="connsiteX270" fmla="*/ 2566940 w 9147326"/>
              <a:gd name="connsiteY270" fmla="*/ 4165917 h 6857999"/>
              <a:gd name="connsiteX271" fmla="*/ 2565544 w 9147326"/>
              <a:gd name="connsiteY271" fmla="*/ 4171632 h 6857999"/>
              <a:gd name="connsiteX272" fmla="*/ 2563799 w 9147326"/>
              <a:gd name="connsiteY272" fmla="*/ 4177665 h 6857999"/>
              <a:gd name="connsiteX273" fmla="*/ 2561705 w 9147326"/>
              <a:gd name="connsiteY273" fmla="*/ 4183062 h 6857999"/>
              <a:gd name="connsiteX274" fmla="*/ 2559262 w 9147326"/>
              <a:gd name="connsiteY274" fmla="*/ 4188777 h 6857999"/>
              <a:gd name="connsiteX275" fmla="*/ 2556471 w 9147326"/>
              <a:gd name="connsiteY275" fmla="*/ 4194175 h 6857999"/>
              <a:gd name="connsiteX276" fmla="*/ 2553330 w 9147326"/>
              <a:gd name="connsiteY276" fmla="*/ 4199572 h 6857999"/>
              <a:gd name="connsiteX277" fmla="*/ 2550189 w 9147326"/>
              <a:gd name="connsiteY277" fmla="*/ 4204652 h 6857999"/>
              <a:gd name="connsiteX278" fmla="*/ 2546699 w 9147326"/>
              <a:gd name="connsiteY278" fmla="*/ 4210050 h 6857999"/>
              <a:gd name="connsiteX279" fmla="*/ 2542860 w 9147326"/>
              <a:gd name="connsiteY279" fmla="*/ 4214812 h 6857999"/>
              <a:gd name="connsiteX280" fmla="*/ 2538673 w 9147326"/>
              <a:gd name="connsiteY280" fmla="*/ 4219892 h 6857999"/>
              <a:gd name="connsiteX281" fmla="*/ 2534136 w 9147326"/>
              <a:gd name="connsiteY281" fmla="*/ 4224337 h 6857999"/>
              <a:gd name="connsiteX282" fmla="*/ 2529599 w 9147326"/>
              <a:gd name="connsiteY282" fmla="*/ 4228782 h 6857999"/>
              <a:gd name="connsiteX283" fmla="*/ 2524713 w 9147326"/>
              <a:gd name="connsiteY283" fmla="*/ 4232592 h 6857999"/>
              <a:gd name="connsiteX284" fmla="*/ 2519828 w 9147326"/>
              <a:gd name="connsiteY284" fmla="*/ 4236402 h 6857999"/>
              <a:gd name="connsiteX285" fmla="*/ 2514942 w 9147326"/>
              <a:gd name="connsiteY285" fmla="*/ 4239895 h 6857999"/>
              <a:gd name="connsiteX286" fmla="*/ 2509707 w 9147326"/>
              <a:gd name="connsiteY286" fmla="*/ 4243387 h 6857999"/>
              <a:gd name="connsiteX287" fmla="*/ 2504472 w 9147326"/>
              <a:gd name="connsiteY287" fmla="*/ 4246245 h 6857999"/>
              <a:gd name="connsiteX288" fmla="*/ 2498889 w 9147326"/>
              <a:gd name="connsiteY288" fmla="*/ 4249102 h 6857999"/>
              <a:gd name="connsiteX289" fmla="*/ 2493654 w 9147326"/>
              <a:gd name="connsiteY289" fmla="*/ 4251642 h 6857999"/>
              <a:gd name="connsiteX290" fmla="*/ 2488070 w 9147326"/>
              <a:gd name="connsiteY290" fmla="*/ 4253547 h 6857999"/>
              <a:gd name="connsiteX291" fmla="*/ 2482138 w 9147326"/>
              <a:gd name="connsiteY291" fmla="*/ 4255452 h 6857999"/>
              <a:gd name="connsiteX292" fmla="*/ 2476554 w 9147326"/>
              <a:gd name="connsiteY292" fmla="*/ 4257040 h 6857999"/>
              <a:gd name="connsiteX293" fmla="*/ 2470621 w 9147326"/>
              <a:gd name="connsiteY293" fmla="*/ 4258627 h 6857999"/>
              <a:gd name="connsiteX294" fmla="*/ 2465038 w 9147326"/>
              <a:gd name="connsiteY294" fmla="*/ 4259262 h 6857999"/>
              <a:gd name="connsiteX295" fmla="*/ 2459105 w 9147326"/>
              <a:gd name="connsiteY295" fmla="*/ 4260215 h 6857999"/>
              <a:gd name="connsiteX296" fmla="*/ 2453172 w 9147326"/>
              <a:gd name="connsiteY296" fmla="*/ 4260532 h 6857999"/>
              <a:gd name="connsiteX297" fmla="*/ 2447240 w 9147326"/>
              <a:gd name="connsiteY297" fmla="*/ 4260532 h 6857999"/>
              <a:gd name="connsiteX298" fmla="*/ 5052034 w 9147326"/>
              <a:gd name="connsiteY298" fmla="*/ 6857999 h 6857999"/>
              <a:gd name="connsiteX299" fmla="*/ 9147326 w 9147326"/>
              <a:gd name="connsiteY299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</a:cxnLst>
            <a:rect l="l" t="t" r="r" b="b"/>
            <a:pathLst>
              <a:path w="9147326" h="6857999">
                <a:moveTo>
                  <a:pt x="9147326" y="0"/>
                </a:moveTo>
                <a:lnTo>
                  <a:pt x="0" y="0"/>
                </a:lnTo>
                <a:lnTo>
                  <a:pt x="0" y="117731"/>
                </a:lnTo>
                <a:lnTo>
                  <a:pt x="2563450" y="2678112"/>
                </a:lnTo>
                <a:lnTo>
                  <a:pt x="2567987" y="2682875"/>
                </a:lnTo>
                <a:lnTo>
                  <a:pt x="2572175" y="2687320"/>
                </a:lnTo>
                <a:lnTo>
                  <a:pt x="2576014" y="2692717"/>
                </a:lnTo>
                <a:lnTo>
                  <a:pt x="2579503" y="2697480"/>
                </a:lnTo>
                <a:lnTo>
                  <a:pt x="2582644" y="2702877"/>
                </a:lnTo>
                <a:lnTo>
                  <a:pt x="2585785" y="2708275"/>
                </a:lnTo>
                <a:lnTo>
                  <a:pt x="2588577" y="2713672"/>
                </a:lnTo>
                <a:lnTo>
                  <a:pt x="2591020" y="2719070"/>
                </a:lnTo>
                <a:lnTo>
                  <a:pt x="2593114" y="2725102"/>
                </a:lnTo>
                <a:lnTo>
                  <a:pt x="2594859" y="2730817"/>
                </a:lnTo>
                <a:lnTo>
                  <a:pt x="2596254" y="2736532"/>
                </a:lnTo>
                <a:lnTo>
                  <a:pt x="2597650" y="2742565"/>
                </a:lnTo>
                <a:lnTo>
                  <a:pt x="2598697" y="2748280"/>
                </a:lnTo>
                <a:cubicBezTo>
                  <a:pt x="2598930" y="2750185"/>
                  <a:pt x="2599162" y="2752090"/>
                  <a:pt x="2599395" y="2753995"/>
                </a:cubicBezTo>
                <a:cubicBezTo>
                  <a:pt x="2599511" y="2756112"/>
                  <a:pt x="2599628" y="2758228"/>
                  <a:pt x="2599744" y="2760345"/>
                </a:cubicBezTo>
                <a:cubicBezTo>
                  <a:pt x="2599860" y="2762356"/>
                  <a:pt x="2599977" y="2764366"/>
                  <a:pt x="2600093" y="2766377"/>
                </a:cubicBezTo>
                <a:cubicBezTo>
                  <a:pt x="2599977" y="2768282"/>
                  <a:pt x="2599860" y="2770187"/>
                  <a:pt x="2599744" y="2772092"/>
                </a:cubicBezTo>
                <a:cubicBezTo>
                  <a:pt x="2599628" y="2774103"/>
                  <a:pt x="2599511" y="2776114"/>
                  <a:pt x="2599395" y="2778125"/>
                </a:cubicBezTo>
                <a:cubicBezTo>
                  <a:pt x="2599162" y="2780136"/>
                  <a:pt x="2598930" y="2782146"/>
                  <a:pt x="2598697" y="2784157"/>
                </a:cubicBezTo>
                <a:lnTo>
                  <a:pt x="2597650" y="2790190"/>
                </a:lnTo>
                <a:lnTo>
                  <a:pt x="2596254" y="2795905"/>
                </a:lnTo>
                <a:lnTo>
                  <a:pt x="2594859" y="2801620"/>
                </a:lnTo>
                <a:lnTo>
                  <a:pt x="2593114" y="2807335"/>
                </a:lnTo>
                <a:lnTo>
                  <a:pt x="2591020" y="2813050"/>
                </a:lnTo>
                <a:lnTo>
                  <a:pt x="2588577" y="2818765"/>
                </a:lnTo>
                <a:lnTo>
                  <a:pt x="2585785" y="2824162"/>
                </a:lnTo>
                <a:lnTo>
                  <a:pt x="2582644" y="2829560"/>
                </a:lnTo>
                <a:lnTo>
                  <a:pt x="2579503" y="2834640"/>
                </a:lnTo>
                <a:lnTo>
                  <a:pt x="2576014" y="2840037"/>
                </a:lnTo>
                <a:lnTo>
                  <a:pt x="2572175" y="2844800"/>
                </a:lnTo>
                <a:lnTo>
                  <a:pt x="2567987" y="2849562"/>
                </a:lnTo>
                <a:lnTo>
                  <a:pt x="2563450" y="2854325"/>
                </a:lnTo>
                <a:lnTo>
                  <a:pt x="2558913" y="2858770"/>
                </a:lnTo>
                <a:lnTo>
                  <a:pt x="2554028" y="2862580"/>
                </a:lnTo>
                <a:lnTo>
                  <a:pt x="2549142" y="2866390"/>
                </a:lnTo>
                <a:lnTo>
                  <a:pt x="2543907" y="2870200"/>
                </a:lnTo>
                <a:lnTo>
                  <a:pt x="2538673" y="2873375"/>
                </a:lnTo>
                <a:lnTo>
                  <a:pt x="2533438" y="2876550"/>
                </a:lnTo>
                <a:lnTo>
                  <a:pt x="2527854" y="2879090"/>
                </a:lnTo>
                <a:lnTo>
                  <a:pt x="2522270" y="2881312"/>
                </a:lnTo>
                <a:lnTo>
                  <a:pt x="2516687" y="2883535"/>
                </a:lnTo>
                <a:lnTo>
                  <a:pt x="2510754" y="2885757"/>
                </a:lnTo>
                <a:lnTo>
                  <a:pt x="2505170" y="2887027"/>
                </a:lnTo>
                <a:lnTo>
                  <a:pt x="2499238" y="2888297"/>
                </a:lnTo>
                <a:lnTo>
                  <a:pt x="2493305" y="2889567"/>
                </a:lnTo>
                <a:lnTo>
                  <a:pt x="2487372" y="2890202"/>
                </a:lnTo>
                <a:lnTo>
                  <a:pt x="2481440" y="2890520"/>
                </a:lnTo>
                <a:lnTo>
                  <a:pt x="2475507" y="2890520"/>
                </a:lnTo>
                <a:lnTo>
                  <a:pt x="2469574" y="2890520"/>
                </a:lnTo>
                <a:lnTo>
                  <a:pt x="2463642" y="2890202"/>
                </a:lnTo>
                <a:lnTo>
                  <a:pt x="2457709" y="2889567"/>
                </a:lnTo>
                <a:lnTo>
                  <a:pt x="2451776" y="2888297"/>
                </a:lnTo>
                <a:lnTo>
                  <a:pt x="2445844" y="2887027"/>
                </a:lnTo>
                <a:lnTo>
                  <a:pt x="2439911" y="2885757"/>
                </a:lnTo>
                <a:lnTo>
                  <a:pt x="2434327" y="2883535"/>
                </a:lnTo>
                <a:lnTo>
                  <a:pt x="2428744" y="2881312"/>
                </a:lnTo>
                <a:lnTo>
                  <a:pt x="2423160" y="2879090"/>
                </a:lnTo>
                <a:lnTo>
                  <a:pt x="2417576" y="2876550"/>
                </a:lnTo>
                <a:lnTo>
                  <a:pt x="2412341" y="2873375"/>
                </a:lnTo>
                <a:lnTo>
                  <a:pt x="2407107" y="2870200"/>
                </a:lnTo>
                <a:lnTo>
                  <a:pt x="2401872" y="2866390"/>
                </a:lnTo>
                <a:lnTo>
                  <a:pt x="2396986" y="2862580"/>
                </a:lnTo>
                <a:lnTo>
                  <a:pt x="2392101" y="2858770"/>
                </a:lnTo>
                <a:lnTo>
                  <a:pt x="2387564" y="2854325"/>
                </a:lnTo>
                <a:lnTo>
                  <a:pt x="2273098" y="2740025"/>
                </a:lnTo>
                <a:lnTo>
                  <a:pt x="2268212" y="2735580"/>
                </a:lnTo>
                <a:lnTo>
                  <a:pt x="2263326" y="2731452"/>
                </a:lnTo>
                <a:lnTo>
                  <a:pt x="2258441" y="2727642"/>
                </a:lnTo>
                <a:lnTo>
                  <a:pt x="2253555" y="2724150"/>
                </a:lnTo>
                <a:lnTo>
                  <a:pt x="2248320" y="2720975"/>
                </a:lnTo>
                <a:lnTo>
                  <a:pt x="2242736" y="2717800"/>
                </a:lnTo>
                <a:lnTo>
                  <a:pt x="2237502" y="2715260"/>
                </a:lnTo>
                <a:lnTo>
                  <a:pt x="2231918" y="2713037"/>
                </a:lnTo>
                <a:lnTo>
                  <a:pt x="2225986" y="2710497"/>
                </a:lnTo>
                <a:lnTo>
                  <a:pt x="2220402" y="2708592"/>
                </a:lnTo>
                <a:lnTo>
                  <a:pt x="2214469" y="2707322"/>
                </a:lnTo>
                <a:lnTo>
                  <a:pt x="2208536" y="2706052"/>
                </a:lnTo>
                <a:lnTo>
                  <a:pt x="2202953" y="2704782"/>
                </a:lnTo>
                <a:lnTo>
                  <a:pt x="2196671" y="2704147"/>
                </a:lnTo>
                <a:lnTo>
                  <a:pt x="2190738" y="2703830"/>
                </a:lnTo>
                <a:lnTo>
                  <a:pt x="2184806" y="2703512"/>
                </a:lnTo>
                <a:lnTo>
                  <a:pt x="2178873" y="2703830"/>
                </a:lnTo>
                <a:lnTo>
                  <a:pt x="2172940" y="2704147"/>
                </a:lnTo>
                <a:lnTo>
                  <a:pt x="2167008" y="2704782"/>
                </a:lnTo>
                <a:lnTo>
                  <a:pt x="2161075" y="2706052"/>
                </a:lnTo>
                <a:lnTo>
                  <a:pt x="2155142" y="2707322"/>
                </a:lnTo>
                <a:lnTo>
                  <a:pt x="2149559" y="2708592"/>
                </a:lnTo>
                <a:lnTo>
                  <a:pt x="2143626" y="2710497"/>
                </a:lnTo>
                <a:lnTo>
                  <a:pt x="2138042" y="2713037"/>
                </a:lnTo>
                <a:lnTo>
                  <a:pt x="2132458" y="2715260"/>
                </a:lnTo>
                <a:lnTo>
                  <a:pt x="2126875" y="2717800"/>
                </a:lnTo>
                <a:lnTo>
                  <a:pt x="2121640" y="2720975"/>
                </a:lnTo>
                <a:lnTo>
                  <a:pt x="2116406" y="2724150"/>
                </a:lnTo>
                <a:lnTo>
                  <a:pt x="2111171" y="2727642"/>
                </a:lnTo>
                <a:lnTo>
                  <a:pt x="2106285" y="2731452"/>
                </a:lnTo>
                <a:lnTo>
                  <a:pt x="2101399" y="2735580"/>
                </a:lnTo>
                <a:lnTo>
                  <a:pt x="2096862" y="2740025"/>
                </a:lnTo>
                <a:lnTo>
                  <a:pt x="2092326" y="2744787"/>
                </a:lnTo>
                <a:lnTo>
                  <a:pt x="2088487" y="2749550"/>
                </a:lnTo>
                <a:lnTo>
                  <a:pt x="2084299" y="2754312"/>
                </a:lnTo>
                <a:lnTo>
                  <a:pt x="2080810" y="2759710"/>
                </a:lnTo>
                <a:lnTo>
                  <a:pt x="2077320" y="2764790"/>
                </a:lnTo>
                <a:lnTo>
                  <a:pt x="2074179" y="2770187"/>
                </a:lnTo>
                <a:lnTo>
                  <a:pt x="2071736" y="2775585"/>
                </a:lnTo>
                <a:lnTo>
                  <a:pt x="2069293" y="2781300"/>
                </a:lnTo>
                <a:lnTo>
                  <a:pt x="2066850" y="2787015"/>
                </a:lnTo>
                <a:lnTo>
                  <a:pt x="2065105" y="2792730"/>
                </a:lnTo>
                <a:lnTo>
                  <a:pt x="2063709" y="2798445"/>
                </a:lnTo>
                <a:lnTo>
                  <a:pt x="2062314" y="2804477"/>
                </a:lnTo>
                <a:lnTo>
                  <a:pt x="2061266" y="2810192"/>
                </a:lnTo>
                <a:cubicBezTo>
                  <a:pt x="2061033" y="2812203"/>
                  <a:pt x="2060801" y="2814214"/>
                  <a:pt x="2060568" y="2816225"/>
                </a:cubicBezTo>
                <a:lnTo>
                  <a:pt x="2060220" y="2822257"/>
                </a:lnTo>
                <a:cubicBezTo>
                  <a:pt x="2060103" y="2824162"/>
                  <a:pt x="2059987" y="2826067"/>
                  <a:pt x="2059870" y="2827972"/>
                </a:cubicBezTo>
                <a:cubicBezTo>
                  <a:pt x="2059987" y="2829983"/>
                  <a:pt x="2060103" y="2831994"/>
                  <a:pt x="2060220" y="2834005"/>
                </a:cubicBezTo>
                <a:lnTo>
                  <a:pt x="2060568" y="2840037"/>
                </a:lnTo>
                <a:cubicBezTo>
                  <a:pt x="2060801" y="2841942"/>
                  <a:pt x="2061033" y="2843847"/>
                  <a:pt x="2061266" y="2845752"/>
                </a:cubicBezTo>
                <a:lnTo>
                  <a:pt x="2062314" y="2851785"/>
                </a:lnTo>
                <a:lnTo>
                  <a:pt x="2063709" y="2857817"/>
                </a:lnTo>
                <a:lnTo>
                  <a:pt x="2065105" y="2863532"/>
                </a:lnTo>
                <a:lnTo>
                  <a:pt x="2066850" y="2869247"/>
                </a:lnTo>
                <a:lnTo>
                  <a:pt x="2069293" y="2875280"/>
                </a:lnTo>
                <a:lnTo>
                  <a:pt x="2071736" y="2880677"/>
                </a:lnTo>
                <a:lnTo>
                  <a:pt x="2074179" y="2886075"/>
                </a:lnTo>
                <a:lnTo>
                  <a:pt x="2077320" y="2891472"/>
                </a:lnTo>
                <a:lnTo>
                  <a:pt x="2080810" y="2896870"/>
                </a:lnTo>
                <a:lnTo>
                  <a:pt x="2084299" y="2901632"/>
                </a:lnTo>
                <a:lnTo>
                  <a:pt x="2088487" y="2906712"/>
                </a:lnTo>
                <a:lnTo>
                  <a:pt x="2092326" y="2911475"/>
                </a:lnTo>
                <a:lnTo>
                  <a:pt x="2096862" y="2916237"/>
                </a:lnTo>
                <a:lnTo>
                  <a:pt x="2820649" y="3639502"/>
                </a:lnTo>
                <a:lnTo>
                  <a:pt x="2825186" y="3643947"/>
                </a:lnTo>
                <a:lnTo>
                  <a:pt x="2829374" y="3648710"/>
                </a:lnTo>
                <a:lnTo>
                  <a:pt x="2833213" y="3653790"/>
                </a:lnTo>
                <a:lnTo>
                  <a:pt x="2836702" y="3658870"/>
                </a:lnTo>
                <a:lnTo>
                  <a:pt x="2839843" y="3664267"/>
                </a:lnTo>
                <a:lnTo>
                  <a:pt x="2842984" y="3669347"/>
                </a:lnTo>
                <a:lnTo>
                  <a:pt x="2845776" y="3675062"/>
                </a:lnTo>
                <a:lnTo>
                  <a:pt x="2847870" y="3680460"/>
                </a:lnTo>
                <a:lnTo>
                  <a:pt x="2850313" y="3686175"/>
                </a:lnTo>
                <a:lnTo>
                  <a:pt x="2852058" y="3691890"/>
                </a:lnTo>
                <a:lnTo>
                  <a:pt x="2853453" y="3697605"/>
                </a:lnTo>
                <a:lnTo>
                  <a:pt x="2854849" y="3703637"/>
                </a:lnTo>
                <a:lnTo>
                  <a:pt x="2855896" y="3709670"/>
                </a:lnTo>
                <a:cubicBezTo>
                  <a:pt x="2856129" y="3711575"/>
                  <a:pt x="2856361" y="3713480"/>
                  <a:pt x="2856594" y="3715385"/>
                </a:cubicBezTo>
                <a:cubicBezTo>
                  <a:pt x="2856710" y="3717396"/>
                  <a:pt x="2856827" y="3719406"/>
                  <a:pt x="2856943" y="3721417"/>
                </a:cubicBezTo>
                <a:cubicBezTo>
                  <a:pt x="2857059" y="3723428"/>
                  <a:pt x="2857176" y="3725439"/>
                  <a:pt x="2857292" y="3727450"/>
                </a:cubicBezTo>
                <a:cubicBezTo>
                  <a:pt x="2857176" y="3729355"/>
                  <a:pt x="2857059" y="3731260"/>
                  <a:pt x="2856943" y="3733165"/>
                </a:cubicBezTo>
                <a:cubicBezTo>
                  <a:pt x="2856827" y="3735176"/>
                  <a:pt x="2856710" y="3737186"/>
                  <a:pt x="2856594" y="3739197"/>
                </a:cubicBezTo>
                <a:cubicBezTo>
                  <a:pt x="2856361" y="3741208"/>
                  <a:pt x="2856129" y="3743219"/>
                  <a:pt x="2855896" y="3745230"/>
                </a:cubicBezTo>
                <a:lnTo>
                  <a:pt x="2854849" y="3750945"/>
                </a:lnTo>
                <a:lnTo>
                  <a:pt x="2853453" y="3756977"/>
                </a:lnTo>
                <a:lnTo>
                  <a:pt x="2852058" y="3763010"/>
                </a:lnTo>
                <a:lnTo>
                  <a:pt x="2850313" y="3768407"/>
                </a:lnTo>
                <a:lnTo>
                  <a:pt x="2847870" y="3774122"/>
                </a:lnTo>
                <a:lnTo>
                  <a:pt x="2845776" y="3779837"/>
                </a:lnTo>
                <a:lnTo>
                  <a:pt x="2842984" y="3785235"/>
                </a:lnTo>
                <a:lnTo>
                  <a:pt x="2839843" y="3790632"/>
                </a:lnTo>
                <a:lnTo>
                  <a:pt x="2836702" y="3795712"/>
                </a:lnTo>
                <a:lnTo>
                  <a:pt x="2833213" y="3801110"/>
                </a:lnTo>
                <a:lnTo>
                  <a:pt x="2829374" y="3805872"/>
                </a:lnTo>
                <a:lnTo>
                  <a:pt x="2825186" y="3810635"/>
                </a:lnTo>
                <a:lnTo>
                  <a:pt x="2820649" y="3815397"/>
                </a:lnTo>
                <a:lnTo>
                  <a:pt x="2816113" y="3819842"/>
                </a:lnTo>
                <a:lnTo>
                  <a:pt x="2811227" y="3823970"/>
                </a:lnTo>
                <a:lnTo>
                  <a:pt x="2806341" y="3827780"/>
                </a:lnTo>
                <a:lnTo>
                  <a:pt x="2801106" y="3831272"/>
                </a:lnTo>
                <a:lnTo>
                  <a:pt x="2795872" y="3834447"/>
                </a:lnTo>
                <a:lnTo>
                  <a:pt x="2790637" y="3837622"/>
                </a:lnTo>
                <a:lnTo>
                  <a:pt x="2785053" y="3840480"/>
                </a:lnTo>
                <a:lnTo>
                  <a:pt x="2779469" y="3843020"/>
                </a:lnTo>
                <a:lnTo>
                  <a:pt x="2773886" y="3844925"/>
                </a:lnTo>
                <a:lnTo>
                  <a:pt x="2767953" y="3846830"/>
                </a:lnTo>
                <a:lnTo>
                  <a:pt x="2762369" y="3848417"/>
                </a:lnTo>
                <a:lnTo>
                  <a:pt x="2756437" y="3849370"/>
                </a:lnTo>
                <a:lnTo>
                  <a:pt x="2750504" y="3850640"/>
                </a:lnTo>
                <a:lnTo>
                  <a:pt x="2744571" y="3851275"/>
                </a:lnTo>
                <a:lnTo>
                  <a:pt x="2738639" y="3851592"/>
                </a:lnTo>
                <a:lnTo>
                  <a:pt x="2732706" y="3851910"/>
                </a:lnTo>
                <a:lnTo>
                  <a:pt x="2726773" y="3851592"/>
                </a:lnTo>
                <a:lnTo>
                  <a:pt x="2720841" y="3851275"/>
                </a:lnTo>
                <a:lnTo>
                  <a:pt x="2714908" y="3850640"/>
                </a:lnTo>
                <a:lnTo>
                  <a:pt x="2708975" y="3849370"/>
                </a:lnTo>
                <a:lnTo>
                  <a:pt x="2703043" y="3848417"/>
                </a:lnTo>
                <a:lnTo>
                  <a:pt x="2697110" y="3846830"/>
                </a:lnTo>
                <a:lnTo>
                  <a:pt x="2691526" y="3844925"/>
                </a:lnTo>
                <a:lnTo>
                  <a:pt x="2685943" y="3843020"/>
                </a:lnTo>
                <a:lnTo>
                  <a:pt x="2680359" y="3840480"/>
                </a:lnTo>
                <a:lnTo>
                  <a:pt x="2674775" y="3837622"/>
                </a:lnTo>
                <a:lnTo>
                  <a:pt x="2669540" y="3834447"/>
                </a:lnTo>
                <a:lnTo>
                  <a:pt x="2664306" y="3831272"/>
                </a:lnTo>
                <a:lnTo>
                  <a:pt x="2659071" y="3827780"/>
                </a:lnTo>
                <a:lnTo>
                  <a:pt x="2654185" y="3823970"/>
                </a:lnTo>
                <a:lnTo>
                  <a:pt x="2649300" y="3819842"/>
                </a:lnTo>
                <a:lnTo>
                  <a:pt x="2644763" y="3815397"/>
                </a:lnTo>
                <a:lnTo>
                  <a:pt x="2548793" y="3720147"/>
                </a:lnTo>
                <a:lnTo>
                  <a:pt x="2441307" y="3612515"/>
                </a:lnTo>
                <a:lnTo>
                  <a:pt x="2436770" y="3608070"/>
                </a:lnTo>
                <a:lnTo>
                  <a:pt x="2431884" y="3604260"/>
                </a:lnTo>
                <a:lnTo>
                  <a:pt x="2426999" y="3600132"/>
                </a:lnTo>
                <a:lnTo>
                  <a:pt x="2421764" y="3596640"/>
                </a:lnTo>
                <a:lnTo>
                  <a:pt x="2416529" y="3593465"/>
                </a:lnTo>
                <a:lnTo>
                  <a:pt x="2411295" y="3590290"/>
                </a:lnTo>
                <a:lnTo>
                  <a:pt x="2405711" y="3587750"/>
                </a:lnTo>
                <a:lnTo>
                  <a:pt x="2400127" y="3585210"/>
                </a:lnTo>
                <a:lnTo>
                  <a:pt x="2394543" y="3583305"/>
                </a:lnTo>
                <a:lnTo>
                  <a:pt x="2388960" y="3581082"/>
                </a:lnTo>
                <a:lnTo>
                  <a:pt x="2383027" y="3579812"/>
                </a:lnTo>
                <a:lnTo>
                  <a:pt x="2377094" y="3578225"/>
                </a:lnTo>
                <a:lnTo>
                  <a:pt x="2371162" y="3577272"/>
                </a:lnTo>
                <a:lnTo>
                  <a:pt x="2365229" y="3576637"/>
                </a:lnTo>
                <a:lnTo>
                  <a:pt x="2358947" y="3576320"/>
                </a:lnTo>
                <a:lnTo>
                  <a:pt x="2353015" y="3576320"/>
                </a:lnTo>
                <a:lnTo>
                  <a:pt x="2347082" y="3576320"/>
                </a:lnTo>
                <a:lnTo>
                  <a:pt x="2341149" y="3576637"/>
                </a:lnTo>
                <a:lnTo>
                  <a:pt x="2335217" y="3577272"/>
                </a:lnTo>
                <a:lnTo>
                  <a:pt x="2329284" y="3578225"/>
                </a:lnTo>
                <a:lnTo>
                  <a:pt x="2323351" y="3579812"/>
                </a:lnTo>
                <a:lnTo>
                  <a:pt x="2317419" y="3581082"/>
                </a:lnTo>
                <a:lnTo>
                  <a:pt x="2311835" y="3583305"/>
                </a:lnTo>
                <a:lnTo>
                  <a:pt x="2306251" y="3585210"/>
                </a:lnTo>
                <a:lnTo>
                  <a:pt x="2300668" y="3587750"/>
                </a:lnTo>
                <a:lnTo>
                  <a:pt x="2295084" y="3590290"/>
                </a:lnTo>
                <a:lnTo>
                  <a:pt x="2289849" y="3593465"/>
                </a:lnTo>
                <a:lnTo>
                  <a:pt x="2284614" y="3596640"/>
                </a:lnTo>
                <a:lnTo>
                  <a:pt x="2279380" y="3600450"/>
                </a:lnTo>
                <a:lnTo>
                  <a:pt x="2274494" y="3604260"/>
                </a:lnTo>
                <a:lnTo>
                  <a:pt x="2269608" y="3608070"/>
                </a:lnTo>
                <a:lnTo>
                  <a:pt x="2265071" y="3612515"/>
                </a:lnTo>
                <a:lnTo>
                  <a:pt x="2261232" y="3616325"/>
                </a:lnTo>
                <a:lnTo>
                  <a:pt x="2258092" y="3620135"/>
                </a:lnTo>
                <a:lnTo>
                  <a:pt x="2251810" y="3628390"/>
                </a:lnTo>
                <a:lnTo>
                  <a:pt x="2246226" y="3636327"/>
                </a:lnTo>
                <a:lnTo>
                  <a:pt x="2241690" y="3644900"/>
                </a:lnTo>
                <a:lnTo>
                  <a:pt x="2237502" y="3654107"/>
                </a:lnTo>
                <a:lnTo>
                  <a:pt x="2234361" y="3663315"/>
                </a:lnTo>
                <a:lnTo>
                  <a:pt x="2231918" y="3672522"/>
                </a:lnTo>
                <a:lnTo>
                  <a:pt x="2230173" y="3682047"/>
                </a:lnTo>
                <a:lnTo>
                  <a:pt x="2229126" y="3691572"/>
                </a:lnTo>
                <a:cubicBezTo>
                  <a:pt x="2229010" y="3694747"/>
                  <a:pt x="2228893" y="3697922"/>
                  <a:pt x="2228777" y="3701097"/>
                </a:cubicBezTo>
                <a:cubicBezTo>
                  <a:pt x="2229010" y="3704272"/>
                  <a:pt x="2229242" y="3707447"/>
                  <a:pt x="2229475" y="3710622"/>
                </a:cubicBezTo>
                <a:lnTo>
                  <a:pt x="2230522" y="3720465"/>
                </a:lnTo>
                <a:lnTo>
                  <a:pt x="2232616" y="3729672"/>
                </a:lnTo>
                <a:lnTo>
                  <a:pt x="2235059" y="3739197"/>
                </a:lnTo>
                <a:lnTo>
                  <a:pt x="2238549" y="3748405"/>
                </a:lnTo>
                <a:lnTo>
                  <a:pt x="2242736" y="3756977"/>
                </a:lnTo>
                <a:lnTo>
                  <a:pt x="2534136" y="4048442"/>
                </a:lnTo>
                <a:lnTo>
                  <a:pt x="2538673" y="4052887"/>
                </a:lnTo>
                <a:lnTo>
                  <a:pt x="2542860" y="4057967"/>
                </a:lnTo>
                <a:lnTo>
                  <a:pt x="2546699" y="4062730"/>
                </a:lnTo>
                <a:lnTo>
                  <a:pt x="2550189" y="4067810"/>
                </a:lnTo>
                <a:lnTo>
                  <a:pt x="2553330" y="4073207"/>
                </a:lnTo>
                <a:lnTo>
                  <a:pt x="2556471" y="4078287"/>
                </a:lnTo>
                <a:lnTo>
                  <a:pt x="2559262" y="4084002"/>
                </a:lnTo>
                <a:lnTo>
                  <a:pt x="2561705" y="4089717"/>
                </a:lnTo>
                <a:lnTo>
                  <a:pt x="2563799" y="4095115"/>
                </a:lnTo>
                <a:lnTo>
                  <a:pt x="2565544" y="4100830"/>
                </a:lnTo>
                <a:lnTo>
                  <a:pt x="2566940" y="4106862"/>
                </a:lnTo>
                <a:lnTo>
                  <a:pt x="2568336" y="4112577"/>
                </a:lnTo>
                <a:lnTo>
                  <a:pt x="2569383" y="4118610"/>
                </a:lnTo>
                <a:cubicBezTo>
                  <a:pt x="2569616" y="4120621"/>
                  <a:pt x="2569848" y="4122631"/>
                  <a:pt x="2570081" y="4124642"/>
                </a:cubicBezTo>
                <a:cubicBezTo>
                  <a:pt x="2570197" y="4126547"/>
                  <a:pt x="2570314" y="4128452"/>
                  <a:pt x="2570430" y="4130357"/>
                </a:cubicBezTo>
                <a:cubicBezTo>
                  <a:pt x="2570546" y="4132368"/>
                  <a:pt x="2570663" y="4134379"/>
                  <a:pt x="2570779" y="4136390"/>
                </a:cubicBezTo>
                <a:cubicBezTo>
                  <a:pt x="2570663" y="4138401"/>
                  <a:pt x="2570546" y="4140411"/>
                  <a:pt x="2570430" y="4142422"/>
                </a:cubicBezTo>
                <a:cubicBezTo>
                  <a:pt x="2570314" y="4144327"/>
                  <a:pt x="2570197" y="4146232"/>
                  <a:pt x="2570081" y="4148137"/>
                </a:cubicBezTo>
                <a:cubicBezTo>
                  <a:pt x="2569848" y="4150148"/>
                  <a:pt x="2569616" y="4152159"/>
                  <a:pt x="2569383" y="4154170"/>
                </a:cubicBezTo>
                <a:lnTo>
                  <a:pt x="2568336" y="4160202"/>
                </a:lnTo>
                <a:lnTo>
                  <a:pt x="2566940" y="4165917"/>
                </a:lnTo>
                <a:lnTo>
                  <a:pt x="2565544" y="4171632"/>
                </a:lnTo>
                <a:lnTo>
                  <a:pt x="2563799" y="4177665"/>
                </a:lnTo>
                <a:lnTo>
                  <a:pt x="2561705" y="4183062"/>
                </a:lnTo>
                <a:lnTo>
                  <a:pt x="2559262" y="4188777"/>
                </a:lnTo>
                <a:lnTo>
                  <a:pt x="2556471" y="4194175"/>
                </a:lnTo>
                <a:lnTo>
                  <a:pt x="2553330" y="4199572"/>
                </a:lnTo>
                <a:lnTo>
                  <a:pt x="2550189" y="4204652"/>
                </a:lnTo>
                <a:lnTo>
                  <a:pt x="2546699" y="4210050"/>
                </a:lnTo>
                <a:lnTo>
                  <a:pt x="2542860" y="4214812"/>
                </a:lnTo>
                <a:lnTo>
                  <a:pt x="2538673" y="4219892"/>
                </a:lnTo>
                <a:lnTo>
                  <a:pt x="2534136" y="4224337"/>
                </a:lnTo>
                <a:lnTo>
                  <a:pt x="2529599" y="4228782"/>
                </a:lnTo>
                <a:lnTo>
                  <a:pt x="2524713" y="4232592"/>
                </a:lnTo>
                <a:lnTo>
                  <a:pt x="2519828" y="4236402"/>
                </a:lnTo>
                <a:lnTo>
                  <a:pt x="2514942" y="4239895"/>
                </a:lnTo>
                <a:lnTo>
                  <a:pt x="2509707" y="4243387"/>
                </a:lnTo>
                <a:lnTo>
                  <a:pt x="2504472" y="4246245"/>
                </a:lnTo>
                <a:lnTo>
                  <a:pt x="2498889" y="4249102"/>
                </a:lnTo>
                <a:lnTo>
                  <a:pt x="2493654" y="4251642"/>
                </a:lnTo>
                <a:lnTo>
                  <a:pt x="2488070" y="4253547"/>
                </a:lnTo>
                <a:lnTo>
                  <a:pt x="2482138" y="4255452"/>
                </a:lnTo>
                <a:lnTo>
                  <a:pt x="2476554" y="4257040"/>
                </a:lnTo>
                <a:lnTo>
                  <a:pt x="2470621" y="4258627"/>
                </a:lnTo>
                <a:lnTo>
                  <a:pt x="2465038" y="4259262"/>
                </a:lnTo>
                <a:lnTo>
                  <a:pt x="2459105" y="4260215"/>
                </a:lnTo>
                <a:lnTo>
                  <a:pt x="2453172" y="4260532"/>
                </a:lnTo>
                <a:lnTo>
                  <a:pt x="2447240" y="4260532"/>
                </a:lnTo>
                <a:lnTo>
                  <a:pt x="5052034" y="6857999"/>
                </a:lnTo>
                <a:lnTo>
                  <a:pt x="9147326" y="685799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Freeform 10">
            <a:extLst>
              <a:ext uri="{FF2B5EF4-FFF2-40B4-BE49-F238E27FC236}">
                <a16:creationId xmlns="" xmlns:a16="http://schemas.microsoft.com/office/drawing/2014/main" id="{C50266AE-4902-4D8D-90E1-CAA30CE30F5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097745" y="4983163"/>
            <a:ext cx="2074343" cy="1874838"/>
          </a:xfrm>
          <a:custGeom>
            <a:avLst/>
            <a:gdLst>
              <a:gd name="T0" fmla="*/ 104 w 5944"/>
              <a:gd name="T1" fmla="*/ 114 h 5907"/>
              <a:gd name="T2" fmla="*/ 131 w 5944"/>
              <a:gd name="T3" fmla="*/ 87 h 5907"/>
              <a:gd name="T4" fmla="*/ 159 w 5944"/>
              <a:gd name="T5" fmla="*/ 64 h 5907"/>
              <a:gd name="T6" fmla="*/ 189 w 5944"/>
              <a:gd name="T7" fmla="*/ 44 h 5907"/>
              <a:gd name="T8" fmla="*/ 220 w 5944"/>
              <a:gd name="T9" fmla="*/ 29 h 5907"/>
              <a:gd name="T10" fmla="*/ 253 w 5944"/>
              <a:gd name="T11" fmla="*/ 16 h 5907"/>
              <a:gd name="T12" fmla="*/ 286 w 5944"/>
              <a:gd name="T13" fmla="*/ 7 h 5907"/>
              <a:gd name="T14" fmla="*/ 319 w 5944"/>
              <a:gd name="T15" fmla="*/ 3 h 5907"/>
              <a:gd name="T16" fmla="*/ 353 w 5944"/>
              <a:gd name="T17" fmla="*/ 0 h 5907"/>
              <a:gd name="T18" fmla="*/ 387 w 5944"/>
              <a:gd name="T19" fmla="*/ 3 h 5907"/>
              <a:gd name="T20" fmla="*/ 421 w 5944"/>
              <a:gd name="T21" fmla="*/ 7 h 5907"/>
              <a:gd name="T22" fmla="*/ 454 w 5944"/>
              <a:gd name="T23" fmla="*/ 16 h 5907"/>
              <a:gd name="T24" fmla="*/ 486 w 5944"/>
              <a:gd name="T25" fmla="*/ 29 h 5907"/>
              <a:gd name="T26" fmla="*/ 517 w 5944"/>
              <a:gd name="T27" fmla="*/ 44 h 5907"/>
              <a:gd name="T28" fmla="*/ 547 w 5944"/>
              <a:gd name="T29" fmla="*/ 64 h 5907"/>
              <a:gd name="T30" fmla="*/ 576 w 5944"/>
              <a:gd name="T31" fmla="*/ 87 h 5907"/>
              <a:gd name="T32" fmla="*/ 603 w 5944"/>
              <a:gd name="T33" fmla="*/ 114 h 5907"/>
              <a:gd name="T34" fmla="*/ 4883 w 5944"/>
              <a:gd name="T35" fmla="*/ 5907 h 5907"/>
              <a:gd name="T36" fmla="*/ 104 w 5944"/>
              <a:gd name="T37" fmla="*/ 662 h 5907"/>
              <a:gd name="T38" fmla="*/ 80 w 5944"/>
              <a:gd name="T39" fmla="*/ 632 h 5907"/>
              <a:gd name="T40" fmla="*/ 59 w 5944"/>
              <a:gd name="T41" fmla="*/ 602 h 5907"/>
              <a:gd name="T42" fmla="*/ 41 w 5944"/>
              <a:gd name="T43" fmla="*/ 569 h 5907"/>
              <a:gd name="T44" fmla="*/ 26 w 5944"/>
              <a:gd name="T45" fmla="*/ 533 h 5907"/>
              <a:gd name="T46" fmla="*/ 15 w 5944"/>
              <a:gd name="T47" fmla="*/ 498 h 5907"/>
              <a:gd name="T48" fmla="*/ 7 w 5944"/>
              <a:gd name="T49" fmla="*/ 462 h 5907"/>
              <a:gd name="T50" fmla="*/ 2 w 5944"/>
              <a:gd name="T51" fmla="*/ 425 h 5907"/>
              <a:gd name="T52" fmla="*/ 0 w 5944"/>
              <a:gd name="T53" fmla="*/ 388 h 5907"/>
              <a:gd name="T54" fmla="*/ 2 w 5944"/>
              <a:gd name="T55" fmla="*/ 351 h 5907"/>
              <a:gd name="T56" fmla="*/ 7 w 5944"/>
              <a:gd name="T57" fmla="*/ 314 h 5907"/>
              <a:gd name="T58" fmla="*/ 15 w 5944"/>
              <a:gd name="T59" fmla="*/ 277 h 5907"/>
              <a:gd name="T60" fmla="*/ 26 w 5944"/>
              <a:gd name="T61" fmla="*/ 242 h 5907"/>
              <a:gd name="T62" fmla="*/ 41 w 5944"/>
              <a:gd name="T63" fmla="*/ 208 h 5907"/>
              <a:gd name="T64" fmla="*/ 59 w 5944"/>
              <a:gd name="T65" fmla="*/ 175 h 5907"/>
              <a:gd name="T66" fmla="*/ 80 w 5944"/>
              <a:gd name="T67" fmla="*/ 143 h 5907"/>
              <a:gd name="T68" fmla="*/ 104 w 5944"/>
              <a:gd name="T69" fmla="*/ 114 h 5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44" h="5907">
                <a:moveTo>
                  <a:pt x="104" y="114"/>
                </a:moveTo>
                <a:lnTo>
                  <a:pt x="104" y="114"/>
                </a:lnTo>
                <a:lnTo>
                  <a:pt x="117" y="100"/>
                </a:lnTo>
                <a:lnTo>
                  <a:pt x="131" y="87"/>
                </a:lnTo>
                <a:lnTo>
                  <a:pt x="145" y="75"/>
                </a:lnTo>
                <a:lnTo>
                  <a:pt x="159" y="64"/>
                </a:lnTo>
                <a:lnTo>
                  <a:pt x="174" y="54"/>
                </a:lnTo>
                <a:lnTo>
                  <a:pt x="189" y="44"/>
                </a:lnTo>
                <a:lnTo>
                  <a:pt x="205" y="37"/>
                </a:lnTo>
                <a:lnTo>
                  <a:pt x="220" y="29"/>
                </a:lnTo>
                <a:lnTo>
                  <a:pt x="237" y="22"/>
                </a:lnTo>
                <a:lnTo>
                  <a:pt x="253" y="16"/>
                </a:lnTo>
                <a:lnTo>
                  <a:pt x="269" y="11"/>
                </a:lnTo>
                <a:lnTo>
                  <a:pt x="286" y="7"/>
                </a:lnTo>
                <a:lnTo>
                  <a:pt x="303" y="5"/>
                </a:lnTo>
                <a:lnTo>
                  <a:pt x="319" y="3"/>
                </a:lnTo>
                <a:lnTo>
                  <a:pt x="336" y="0"/>
                </a:lnTo>
                <a:lnTo>
                  <a:pt x="353" y="0"/>
                </a:lnTo>
                <a:lnTo>
                  <a:pt x="370" y="0"/>
                </a:lnTo>
                <a:lnTo>
                  <a:pt x="387" y="3"/>
                </a:lnTo>
                <a:lnTo>
                  <a:pt x="404" y="5"/>
                </a:lnTo>
                <a:lnTo>
                  <a:pt x="421" y="7"/>
                </a:lnTo>
                <a:lnTo>
                  <a:pt x="437" y="11"/>
                </a:lnTo>
                <a:lnTo>
                  <a:pt x="454" y="16"/>
                </a:lnTo>
                <a:lnTo>
                  <a:pt x="470" y="22"/>
                </a:lnTo>
                <a:lnTo>
                  <a:pt x="486" y="29"/>
                </a:lnTo>
                <a:lnTo>
                  <a:pt x="502" y="37"/>
                </a:lnTo>
                <a:lnTo>
                  <a:pt x="517" y="44"/>
                </a:lnTo>
                <a:lnTo>
                  <a:pt x="532" y="54"/>
                </a:lnTo>
                <a:lnTo>
                  <a:pt x="547" y="64"/>
                </a:lnTo>
                <a:lnTo>
                  <a:pt x="562" y="75"/>
                </a:lnTo>
                <a:lnTo>
                  <a:pt x="576" y="87"/>
                </a:lnTo>
                <a:lnTo>
                  <a:pt x="589" y="100"/>
                </a:lnTo>
                <a:lnTo>
                  <a:pt x="603" y="114"/>
                </a:lnTo>
                <a:lnTo>
                  <a:pt x="5944" y="5907"/>
                </a:lnTo>
                <a:lnTo>
                  <a:pt x="4883" y="5907"/>
                </a:lnTo>
                <a:lnTo>
                  <a:pt x="104" y="662"/>
                </a:lnTo>
                <a:lnTo>
                  <a:pt x="104" y="662"/>
                </a:lnTo>
                <a:lnTo>
                  <a:pt x="91" y="648"/>
                </a:lnTo>
                <a:lnTo>
                  <a:pt x="80" y="632"/>
                </a:lnTo>
                <a:lnTo>
                  <a:pt x="69" y="617"/>
                </a:lnTo>
                <a:lnTo>
                  <a:pt x="59" y="602"/>
                </a:lnTo>
                <a:lnTo>
                  <a:pt x="49" y="585"/>
                </a:lnTo>
                <a:lnTo>
                  <a:pt x="41" y="569"/>
                </a:lnTo>
                <a:lnTo>
                  <a:pt x="33" y="551"/>
                </a:lnTo>
                <a:lnTo>
                  <a:pt x="26" y="533"/>
                </a:lnTo>
                <a:lnTo>
                  <a:pt x="20" y="516"/>
                </a:lnTo>
                <a:lnTo>
                  <a:pt x="15" y="498"/>
                </a:lnTo>
                <a:lnTo>
                  <a:pt x="11" y="481"/>
                </a:lnTo>
                <a:lnTo>
                  <a:pt x="7" y="462"/>
                </a:lnTo>
                <a:lnTo>
                  <a:pt x="4" y="443"/>
                </a:lnTo>
                <a:lnTo>
                  <a:pt x="2" y="425"/>
                </a:lnTo>
                <a:lnTo>
                  <a:pt x="1" y="407"/>
                </a:lnTo>
                <a:lnTo>
                  <a:pt x="0" y="388"/>
                </a:lnTo>
                <a:lnTo>
                  <a:pt x="1" y="370"/>
                </a:lnTo>
                <a:lnTo>
                  <a:pt x="2" y="351"/>
                </a:lnTo>
                <a:lnTo>
                  <a:pt x="4" y="332"/>
                </a:lnTo>
                <a:lnTo>
                  <a:pt x="7" y="314"/>
                </a:lnTo>
                <a:lnTo>
                  <a:pt x="11" y="296"/>
                </a:lnTo>
                <a:lnTo>
                  <a:pt x="15" y="277"/>
                </a:lnTo>
                <a:lnTo>
                  <a:pt x="20" y="260"/>
                </a:lnTo>
                <a:lnTo>
                  <a:pt x="26" y="242"/>
                </a:lnTo>
                <a:lnTo>
                  <a:pt x="33" y="225"/>
                </a:lnTo>
                <a:lnTo>
                  <a:pt x="41" y="208"/>
                </a:lnTo>
                <a:lnTo>
                  <a:pt x="49" y="190"/>
                </a:lnTo>
                <a:lnTo>
                  <a:pt x="59" y="175"/>
                </a:lnTo>
                <a:lnTo>
                  <a:pt x="69" y="159"/>
                </a:lnTo>
                <a:lnTo>
                  <a:pt x="80" y="143"/>
                </a:lnTo>
                <a:lnTo>
                  <a:pt x="91" y="128"/>
                </a:lnTo>
                <a:lnTo>
                  <a:pt x="104" y="114"/>
                </a:lnTo>
                <a:lnTo>
                  <a:pt x="104" y="11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15" name="Date Placeholder 3">
            <a:extLst>
              <a:ext uri="{FF2B5EF4-FFF2-40B4-BE49-F238E27FC236}">
                <a16:creationId xmlns="" xmlns:a16="http://schemas.microsoft.com/office/drawing/2014/main" id="{68C89AB9-4689-4928-BE61-60056166F4BE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251520" y="6356351"/>
            <a:ext cx="905496" cy="365125"/>
          </a:xfrm>
        </p:spPr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="" xmlns:a16="http://schemas.microsoft.com/office/drawing/2014/main" id="{E6F296A3-464B-4D34-A303-3FBD62B75A5D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1182620" y="6356351"/>
            <a:ext cx="30861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9C2A44E7-32D4-40FC-9C95-AA5513F9D905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719220" y="1011444"/>
            <a:ext cx="428107" cy="601306"/>
          </a:xfrm>
          <a:custGeom>
            <a:avLst/>
            <a:gdLst>
              <a:gd name="connsiteX0" fmla="*/ 0 w 428107"/>
              <a:gd name="connsiteY0" fmla="*/ 0 h 601306"/>
              <a:gd name="connsiteX1" fmla="*/ 0 w 428107"/>
              <a:gd name="connsiteY1" fmla="*/ 347543 h 601306"/>
              <a:gd name="connsiteX2" fmla="*/ 217740 w 428107"/>
              <a:gd name="connsiteY2" fmla="*/ 564820 h 601306"/>
              <a:gd name="connsiteX3" fmla="*/ 222275 w 428107"/>
              <a:gd name="connsiteY3" fmla="*/ 569579 h 601306"/>
              <a:gd name="connsiteX4" fmla="*/ 226811 w 428107"/>
              <a:gd name="connsiteY4" fmla="*/ 573386 h 601306"/>
              <a:gd name="connsiteX5" fmla="*/ 231695 w 428107"/>
              <a:gd name="connsiteY5" fmla="*/ 577193 h 601306"/>
              <a:gd name="connsiteX6" fmla="*/ 236928 w 428107"/>
              <a:gd name="connsiteY6" fmla="*/ 580683 h 601306"/>
              <a:gd name="connsiteX7" fmla="*/ 242161 w 428107"/>
              <a:gd name="connsiteY7" fmla="*/ 584173 h 601306"/>
              <a:gd name="connsiteX8" fmla="*/ 247394 w 428107"/>
              <a:gd name="connsiteY8" fmla="*/ 586712 h 601306"/>
              <a:gd name="connsiteX9" fmla="*/ 252627 w 428107"/>
              <a:gd name="connsiteY9" fmla="*/ 589567 h 601306"/>
              <a:gd name="connsiteX10" fmla="*/ 258209 w 428107"/>
              <a:gd name="connsiteY10" fmla="*/ 592105 h 601306"/>
              <a:gd name="connsiteX11" fmla="*/ 263791 w 428107"/>
              <a:gd name="connsiteY11" fmla="*/ 594326 h 601306"/>
              <a:gd name="connsiteX12" fmla="*/ 269372 w 428107"/>
              <a:gd name="connsiteY12" fmla="*/ 595912 h 601306"/>
              <a:gd name="connsiteX13" fmla="*/ 275303 w 428107"/>
              <a:gd name="connsiteY13" fmla="*/ 597182 h 601306"/>
              <a:gd name="connsiteX14" fmla="*/ 281234 w 428107"/>
              <a:gd name="connsiteY14" fmla="*/ 598768 h 601306"/>
              <a:gd name="connsiteX15" fmla="*/ 286816 w 428107"/>
              <a:gd name="connsiteY15" fmla="*/ 599720 h 601306"/>
              <a:gd name="connsiteX16" fmla="*/ 292747 w 428107"/>
              <a:gd name="connsiteY16" fmla="*/ 600354 h 601306"/>
              <a:gd name="connsiteX17" fmla="*/ 298677 w 428107"/>
              <a:gd name="connsiteY17" fmla="*/ 600672 h 601306"/>
              <a:gd name="connsiteX18" fmla="*/ 304608 w 428107"/>
              <a:gd name="connsiteY18" fmla="*/ 601306 h 601306"/>
              <a:gd name="connsiteX19" fmla="*/ 310539 w 428107"/>
              <a:gd name="connsiteY19" fmla="*/ 600672 h 601306"/>
              <a:gd name="connsiteX20" fmla="*/ 316470 w 428107"/>
              <a:gd name="connsiteY20" fmla="*/ 600354 h 601306"/>
              <a:gd name="connsiteX21" fmla="*/ 322400 w 428107"/>
              <a:gd name="connsiteY21" fmla="*/ 599720 h 601306"/>
              <a:gd name="connsiteX22" fmla="*/ 327982 w 428107"/>
              <a:gd name="connsiteY22" fmla="*/ 598768 h 601306"/>
              <a:gd name="connsiteX23" fmla="*/ 333913 w 428107"/>
              <a:gd name="connsiteY23" fmla="*/ 597182 h 601306"/>
              <a:gd name="connsiteX24" fmla="*/ 339495 w 428107"/>
              <a:gd name="connsiteY24" fmla="*/ 595912 h 601306"/>
              <a:gd name="connsiteX25" fmla="*/ 345426 w 428107"/>
              <a:gd name="connsiteY25" fmla="*/ 594326 h 601306"/>
              <a:gd name="connsiteX26" fmla="*/ 351007 w 428107"/>
              <a:gd name="connsiteY26" fmla="*/ 592105 h 601306"/>
              <a:gd name="connsiteX27" fmla="*/ 356240 w 428107"/>
              <a:gd name="connsiteY27" fmla="*/ 589567 h 601306"/>
              <a:gd name="connsiteX28" fmla="*/ 361822 w 428107"/>
              <a:gd name="connsiteY28" fmla="*/ 586712 h 601306"/>
              <a:gd name="connsiteX29" fmla="*/ 367055 w 428107"/>
              <a:gd name="connsiteY29" fmla="*/ 584173 h 601306"/>
              <a:gd name="connsiteX30" fmla="*/ 372288 w 428107"/>
              <a:gd name="connsiteY30" fmla="*/ 580683 h 601306"/>
              <a:gd name="connsiteX31" fmla="*/ 377172 w 428107"/>
              <a:gd name="connsiteY31" fmla="*/ 577193 h 601306"/>
              <a:gd name="connsiteX32" fmla="*/ 382405 w 428107"/>
              <a:gd name="connsiteY32" fmla="*/ 573386 h 601306"/>
              <a:gd name="connsiteX33" fmla="*/ 386941 w 428107"/>
              <a:gd name="connsiteY33" fmla="*/ 569579 h 601306"/>
              <a:gd name="connsiteX34" fmla="*/ 391476 w 428107"/>
              <a:gd name="connsiteY34" fmla="*/ 564820 h 601306"/>
              <a:gd name="connsiteX35" fmla="*/ 396011 w 428107"/>
              <a:gd name="connsiteY35" fmla="*/ 560378 h 601306"/>
              <a:gd name="connsiteX36" fmla="*/ 400198 w 428107"/>
              <a:gd name="connsiteY36" fmla="*/ 555619 h 601306"/>
              <a:gd name="connsiteX37" fmla="*/ 403686 w 428107"/>
              <a:gd name="connsiteY37" fmla="*/ 550542 h 601306"/>
              <a:gd name="connsiteX38" fmla="*/ 407524 w 428107"/>
              <a:gd name="connsiteY38" fmla="*/ 545783 h 601306"/>
              <a:gd name="connsiteX39" fmla="*/ 410664 w 428107"/>
              <a:gd name="connsiteY39" fmla="*/ 540390 h 601306"/>
              <a:gd name="connsiteX40" fmla="*/ 413455 w 428107"/>
              <a:gd name="connsiteY40" fmla="*/ 535313 h 601306"/>
              <a:gd name="connsiteX41" fmla="*/ 416594 w 428107"/>
              <a:gd name="connsiteY41" fmla="*/ 529602 h 601306"/>
              <a:gd name="connsiteX42" fmla="*/ 419036 w 428107"/>
              <a:gd name="connsiteY42" fmla="*/ 524526 h 601306"/>
              <a:gd name="connsiteX43" fmla="*/ 421130 w 428107"/>
              <a:gd name="connsiteY43" fmla="*/ 518815 h 601306"/>
              <a:gd name="connsiteX44" fmla="*/ 422874 w 428107"/>
              <a:gd name="connsiteY44" fmla="*/ 512787 h 601306"/>
              <a:gd name="connsiteX45" fmla="*/ 424618 w 428107"/>
              <a:gd name="connsiteY45" fmla="*/ 507393 h 601306"/>
              <a:gd name="connsiteX46" fmla="*/ 425665 w 428107"/>
              <a:gd name="connsiteY46" fmla="*/ 501365 h 601306"/>
              <a:gd name="connsiteX47" fmla="*/ 426712 w 428107"/>
              <a:gd name="connsiteY47" fmla="*/ 495654 h 601306"/>
              <a:gd name="connsiteX48" fmla="*/ 427409 w 428107"/>
              <a:gd name="connsiteY48" fmla="*/ 489943 h 601306"/>
              <a:gd name="connsiteX49" fmla="*/ 427758 w 428107"/>
              <a:gd name="connsiteY49" fmla="*/ 483915 h 601306"/>
              <a:gd name="connsiteX50" fmla="*/ 428107 w 428107"/>
              <a:gd name="connsiteY50" fmla="*/ 478204 h 601306"/>
              <a:gd name="connsiteX51" fmla="*/ 427758 w 428107"/>
              <a:gd name="connsiteY51" fmla="*/ 472176 h 601306"/>
              <a:gd name="connsiteX52" fmla="*/ 427409 w 428107"/>
              <a:gd name="connsiteY52" fmla="*/ 466147 h 601306"/>
              <a:gd name="connsiteX53" fmla="*/ 426712 w 428107"/>
              <a:gd name="connsiteY53" fmla="*/ 460436 h 601306"/>
              <a:gd name="connsiteX54" fmla="*/ 425665 w 428107"/>
              <a:gd name="connsiteY54" fmla="*/ 454408 h 601306"/>
              <a:gd name="connsiteX55" fmla="*/ 424618 w 428107"/>
              <a:gd name="connsiteY55" fmla="*/ 448697 h 601306"/>
              <a:gd name="connsiteX56" fmla="*/ 422874 w 428107"/>
              <a:gd name="connsiteY56" fmla="*/ 442986 h 601306"/>
              <a:gd name="connsiteX57" fmla="*/ 421130 w 428107"/>
              <a:gd name="connsiteY57" fmla="*/ 437275 h 601306"/>
              <a:gd name="connsiteX58" fmla="*/ 419036 w 428107"/>
              <a:gd name="connsiteY58" fmla="*/ 431564 h 601306"/>
              <a:gd name="connsiteX59" fmla="*/ 416594 w 428107"/>
              <a:gd name="connsiteY59" fmla="*/ 426171 h 601306"/>
              <a:gd name="connsiteX60" fmla="*/ 413455 w 428107"/>
              <a:gd name="connsiteY60" fmla="*/ 420777 h 601306"/>
              <a:gd name="connsiteX61" fmla="*/ 410664 w 428107"/>
              <a:gd name="connsiteY61" fmla="*/ 415701 h 601306"/>
              <a:gd name="connsiteX62" fmla="*/ 407524 w 428107"/>
              <a:gd name="connsiteY62" fmla="*/ 410307 h 601306"/>
              <a:gd name="connsiteX63" fmla="*/ 403686 w 428107"/>
              <a:gd name="connsiteY63" fmla="*/ 405231 h 601306"/>
              <a:gd name="connsiteX64" fmla="*/ 400198 w 428107"/>
              <a:gd name="connsiteY64" fmla="*/ 400154 h 601306"/>
              <a:gd name="connsiteX65" fmla="*/ 396011 w 428107"/>
              <a:gd name="connsiteY65" fmla="*/ 395712 h 601306"/>
              <a:gd name="connsiteX66" fmla="*/ 391476 w 428107"/>
              <a:gd name="connsiteY66" fmla="*/ 390953 h 60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28107" h="601306">
                <a:moveTo>
                  <a:pt x="0" y="0"/>
                </a:moveTo>
                <a:lnTo>
                  <a:pt x="0" y="347543"/>
                </a:lnTo>
                <a:lnTo>
                  <a:pt x="217740" y="564820"/>
                </a:lnTo>
                <a:lnTo>
                  <a:pt x="222275" y="569579"/>
                </a:lnTo>
                <a:lnTo>
                  <a:pt x="226811" y="573386"/>
                </a:lnTo>
                <a:lnTo>
                  <a:pt x="231695" y="577193"/>
                </a:lnTo>
                <a:lnTo>
                  <a:pt x="236928" y="580683"/>
                </a:lnTo>
                <a:lnTo>
                  <a:pt x="242161" y="584173"/>
                </a:lnTo>
                <a:lnTo>
                  <a:pt x="247394" y="586712"/>
                </a:lnTo>
                <a:lnTo>
                  <a:pt x="252627" y="589567"/>
                </a:lnTo>
                <a:lnTo>
                  <a:pt x="258209" y="592105"/>
                </a:lnTo>
                <a:lnTo>
                  <a:pt x="263791" y="594326"/>
                </a:lnTo>
                <a:lnTo>
                  <a:pt x="269372" y="595912"/>
                </a:lnTo>
                <a:lnTo>
                  <a:pt x="275303" y="597182"/>
                </a:lnTo>
                <a:lnTo>
                  <a:pt x="281234" y="598768"/>
                </a:lnTo>
                <a:lnTo>
                  <a:pt x="286816" y="599720"/>
                </a:lnTo>
                <a:lnTo>
                  <a:pt x="292747" y="600354"/>
                </a:lnTo>
                <a:lnTo>
                  <a:pt x="298677" y="600672"/>
                </a:lnTo>
                <a:lnTo>
                  <a:pt x="304608" y="601306"/>
                </a:lnTo>
                <a:lnTo>
                  <a:pt x="310539" y="600672"/>
                </a:lnTo>
                <a:lnTo>
                  <a:pt x="316470" y="600354"/>
                </a:lnTo>
                <a:lnTo>
                  <a:pt x="322400" y="599720"/>
                </a:lnTo>
                <a:lnTo>
                  <a:pt x="327982" y="598768"/>
                </a:lnTo>
                <a:lnTo>
                  <a:pt x="333913" y="597182"/>
                </a:lnTo>
                <a:lnTo>
                  <a:pt x="339495" y="595912"/>
                </a:lnTo>
                <a:lnTo>
                  <a:pt x="345426" y="594326"/>
                </a:lnTo>
                <a:lnTo>
                  <a:pt x="351007" y="592105"/>
                </a:lnTo>
                <a:lnTo>
                  <a:pt x="356240" y="589567"/>
                </a:lnTo>
                <a:lnTo>
                  <a:pt x="361822" y="586712"/>
                </a:lnTo>
                <a:lnTo>
                  <a:pt x="367055" y="584173"/>
                </a:lnTo>
                <a:lnTo>
                  <a:pt x="372288" y="580683"/>
                </a:lnTo>
                <a:lnTo>
                  <a:pt x="377172" y="577193"/>
                </a:lnTo>
                <a:lnTo>
                  <a:pt x="382405" y="573386"/>
                </a:lnTo>
                <a:lnTo>
                  <a:pt x="386941" y="569579"/>
                </a:lnTo>
                <a:lnTo>
                  <a:pt x="391476" y="564820"/>
                </a:lnTo>
                <a:lnTo>
                  <a:pt x="396011" y="560378"/>
                </a:lnTo>
                <a:lnTo>
                  <a:pt x="400198" y="555619"/>
                </a:lnTo>
                <a:lnTo>
                  <a:pt x="403686" y="550542"/>
                </a:lnTo>
                <a:lnTo>
                  <a:pt x="407524" y="545783"/>
                </a:lnTo>
                <a:lnTo>
                  <a:pt x="410664" y="540390"/>
                </a:lnTo>
                <a:lnTo>
                  <a:pt x="413455" y="535313"/>
                </a:lnTo>
                <a:lnTo>
                  <a:pt x="416594" y="529602"/>
                </a:lnTo>
                <a:lnTo>
                  <a:pt x="419036" y="524526"/>
                </a:lnTo>
                <a:lnTo>
                  <a:pt x="421130" y="518815"/>
                </a:lnTo>
                <a:lnTo>
                  <a:pt x="422874" y="512787"/>
                </a:lnTo>
                <a:lnTo>
                  <a:pt x="424618" y="507393"/>
                </a:lnTo>
                <a:lnTo>
                  <a:pt x="425665" y="501365"/>
                </a:lnTo>
                <a:lnTo>
                  <a:pt x="426712" y="495654"/>
                </a:lnTo>
                <a:lnTo>
                  <a:pt x="427409" y="489943"/>
                </a:lnTo>
                <a:lnTo>
                  <a:pt x="427758" y="483915"/>
                </a:lnTo>
                <a:lnTo>
                  <a:pt x="428107" y="478204"/>
                </a:lnTo>
                <a:lnTo>
                  <a:pt x="427758" y="472176"/>
                </a:lnTo>
                <a:lnTo>
                  <a:pt x="427409" y="466147"/>
                </a:lnTo>
                <a:lnTo>
                  <a:pt x="426712" y="460436"/>
                </a:lnTo>
                <a:lnTo>
                  <a:pt x="425665" y="454408"/>
                </a:lnTo>
                <a:lnTo>
                  <a:pt x="424618" y="448697"/>
                </a:lnTo>
                <a:lnTo>
                  <a:pt x="422874" y="442986"/>
                </a:lnTo>
                <a:lnTo>
                  <a:pt x="421130" y="437275"/>
                </a:lnTo>
                <a:lnTo>
                  <a:pt x="419036" y="431564"/>
                </a:lnTo>
                <a:lnTo>
                  <a:pt x="416594" y="426171"/>
                </a:lnTo>
                <a:lnTo>
                  <a:pt x="413455" y="420777"/>
                </a:lnTo>
                <a:lnTo>
                  <a:pt x="410664" y="415701"/>
                </a:lnTo>
                <a:lnTo>
                  <a:pt x="407524" y="410307"/>
                </a:lnTo>
                <a:lnTo>
                  <a:pt x="403686" y="405231"/>
                </a:lnTo>
                <a:lnTo>
                  <a:pt x="400198" y="400154"/>
                </a:lnTo>
                <a:lnTo>
                  <a:pt x="396011" y="395712"/>
                </a:lnTo>
                <a:lnTo>
                  <a:pt x="391476" y="3909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35C9DB8C-02D8-45A0-AD81-144A5F0303F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618968" y="3700862"/>
            <a:ext cx="528358" cy="705171"/>
          </a:xfrm>
          <a:custGeom>
            <a:avLst/>
            <a:gdLst>
              <a:gd name="connsiteX0" fmla="*/ 0 w 528358"/>
              <a:gd name="connsiteY0" fmla="*/ 0 h 705171"/>
              <a:gd name="connsiteX1" fmla="*/ 0 w 528358"/>
              <a:gd name="connsiteY1" fmla="*/ 353336 h 705171"/>
              <a:gd name="connsiteX2" fmla="*/ 315271 w 528358"/>
              <a:gd name="connsiteY2" fmla="*/ 668640 h 705171"/>
              <a:gd name="connsiteX3" fmla="*/ 319805 w 528358"/>
              <a:gd name="connsiteY3" fmla="*/ 673087 h 705171"/>
              <a:gd name="connsiteX4" fmla="*/ 324688 w 528358"/>
              <a:gd name="connsiteY4" fmla="*/ 677217 h 705171"/>
              <a:gd name="connsiteX5" fmla="*/ 329919 w 528358"/>
              <a:gd name="connsiteY5" fmla="*/ 681029 h 705171"/>
              <a:gd name="connsiteX6" fmla="*/ 334801 w 528358"/>
              <a:gd name="connsiteY6" fmla="*/ 684523 h 705171"/>
              <a:gd name="connsiteX7" fmla="*/ 340033 w 528358"/>
              <a:gd name="connsiteY7" fmla="*/ 687700 h 705171"/>
              <a:gd name="connsiteX8" fmla="*/ 345613 w 528358"/>
              <a:gd name="connsiteY8" fmla="*/ 690876 h 705171"/>
              <a:gd name="connsiteX9" fmla="*/ 350844 w 528358"/>
              <a:gd name="connsiteY9" fmla="*/ 693735 h 705171"/>
              <a:gd name="connsiteX10" fmla="*/ 356424 w 528358"/>
              <a:gd name="connsiteY10" fmla="*/ 695959 h 705171"/>
              <a:gd name="connsiteX11" fmla="*/ 362353 w 528358"/>
              <a:gd name="connsiteY11" fmla="*/ 698183 h 705171"/>
              <a:gd name="connsiteX12" fmla="*/ 367933 w 528358"/>
              <a:gd name="connsiteY12" fmla="*/ 700089 h 705171"/>
              <a:gd name="connsiteX13" fmla="*/ 373861 w 528358"/>
              <a:gd name="connsiteY13" fmla="*/ 701677 h 705171"/>
              <a:gd name="connsiteX14" fmla="*/ 379790 w 528358"/>
              <a:gd name="connsiteY14" fmla="*/ 702630 h 705171"/>
              <a:gd name="connsiteX15" fmla="*/ 385719 w 528358"/>
              <a:gd name="connsiteY15" fmla="*/ 703901 h 705171"/>
              <a:gd name="connsiteX16" fmla="*/ 391648 w 528358"/>
              <a:gd name="connsiteY16" fmla="*/ 704536 h 705171"/>
              <a:gd name="connsiteX17" fmla="*/ 397576 w 528358"/>
              <a:gd name="connsiteY17" fmla="*/ 704854 h 705171"/>
              <a:gd name="connsiteX18" fmla="*/ 403505 w 528358"/>
              <a:gd name="connsiteY18" fmla="*/ 705171 h 705171"/>
              <a:gd name="connsiteX19" fmla="*/ 409434 w 528358"/>
              <a:gd name="connsiteY19" fmla="*/ 704854 h 705171"/>
              <a:gd name="connsiteX20" fmla="*/ 415363 w 528358"/>
              <a:gd name="connsiteY20" fmla="*/ 704536 h 705171"/>
              <a:gd name="connsiteX21" fmla="*/ 421292 w 528358"/>
              <a:gd name="connsiteY21" fmla="*/ 703901 h 705171"/>
              <a:gd name="connsiteX22" fmla="*/ 427220 w 528358"/>
              <a:gd name="connsiteY22" fmla="*/ 702630 h 705171"/>
              <a:gd name="connsiteX23" fmla="*/ 433149 w 528358"/>
              <a:gd name="connsiteY23" fmla="*/ 701677 h 705171"/>
              <a:gd name="connsiteX24" fmla="*/ 439078 w 528358"/>
              <a:gd name="connsiteY24" fmla="*/ 700089 h 705171"/>
              <a:gd name="connsiteX25" fmla="*/ 445007 w 528358"/>
              <a:gd name="connsiteY25" fmla="*/ 698183 h 705171"/>
              <a:gd name="connsiteX26" fmla="*/ 450587 w 528358"/>
              <a:gd name="connsiteY26" fmla="*/ 695959 h 705171"/>
              <a:gd name="connsiteX27" fmla="*/ 456167 w 528358"/>
              <a:gd name="connsiteY27" fmla="*/ 693735 h 705171"/>
              <a:gd name="connsiteX28" fmla="*/ 461747 w 528358"/>
              <a:gd name="connsiteY28" fmla="*/ 690876 h 705171"/>
              <a:gd name="connsiteX29" fmla="*/ 466978 w 528358"/>
              <a:gd name="connsiteY29" fmla="*/ 687700 h 705171"/>
              <a:gd name="connsiteX30" fmla="*/ 472209 w 528358"/>
              <a:gd name="connsiteY30" fmla="*/ 684523 h 705171"/>
              <a:gd name="connsiteX31" fmla="*/ 477440 w 528358"/>
              <a:gd name="connsiteY31" fmla="*/ 681029 h 705171"/>
              <a:gd name="connsiteX32" fmla="*/ 482323 w 528358"/>
              <a:gd name="connsiteY32" fmla="*/ 677217 h 705171"/>
              <a:gd name="connsiteX33" fmla="*/ 487205 w 528358"/>
              <a:gd name="connsiteY33" fmla="*/ 673087 h 705171"/>
              <a:gd name="connsiteX34" fmla="*/ 491739 w 528358"/>
              <a:gd name="connsiteY34" fmla="*/ 668640 h 705171"/>
              <a:gd name="connsiteX35" fmla="*/ 496273 w 528358"/>
              <a:gd name="connsiteY35" fmla="*/ 663875 h 705171"/>
              <a:gd name="connsiteX36" fmla="*/ 500458 w 528358"/>
              <a:gd name="connsiteY36" fmla="*/ 659110 h 705171"/>
              <a:gd name="connsiteX37" fmla="*/ 504294 w 528358"/>
              <a:gd name="connsiteY37" fmla="*/ 654345 h 705171"/>
              <a:gd name="connsiteX38" fmla="*/ 507782 w 528358"/>
              <a:gd name="connsiteY38" fmla="*/ 648945 h 705171"/>
              <a:gd name="connsiteX39" fmla="*/ 510920 w 528358"/>
              <a:gd name="connsiteY39" fmla="*/ 643862 h 705171"/>
              <a:gd name="connsiteX40" fmla="*/ 514059 w 528358"/>
              <a:gd name="connsiteY40" fmla="*/ 638144 h 705171"/>
              <a:gd name="connsiteX41" fmla="*/ 516849 w 528358"/>
              <a:gd name="connsiteY41" fmla="*/ 632744 h 705171"/>
              <a:gd name="connsiteX42" fmla="*/ 519290 w 528358"/>
              <a:gd name="connsiteY42" fmla="*/ 627344 h 705171"/>
              <a:gd name="connsiteX43" fmla="*/ 521383 w 528358"/>
              <a:gd name="connsiteY43" fmla="*/ 621308 h 705171"/>
              <a:gd name="connsiteX44" fmla="*/ 523127 w 528358"/>
              <a:gd name="connsiteY44" fmla="*/ 615908 h 705171"/>
              <a:gd name="connsiteX45" fmla="*/ 524870 w 528358"/>
              <a:gd name="connsiteY45" fmla="*/ 609872 h 705171"/>
              <a:gd name="connsiteX46" fmla="*/ 525917 w 528358"/>
              <a:gd name="connsiteY46" fmla="*/ 603836 h 705171"/>
              <a:gd name="connsiteX47" fmla="*/ 526963 w 528358"/>
              <a:gd name="connsiteY47" fmla="*/ 598119 h 705171"/>
              <a:gd name="connsiteX48" fmla="*/ 527660 w 528358"/>
              <a:gd name="connsiteY48" fmla="*/ 592083 h 705171"/>
              <a:gd name="connsiteX49" fmla="*/ 528358 w 528358"/>
              <a:gd name="connsiteY49" fmla="*/ 586047 h 705171"/>
              <a:gd name="connsiteX50" fmla="*/ 528358 w 528358"/>
              <a:gd name="connsiteY50" fmla="*/ 580329 h 705171"/>
              <a:gd name="connsiteX51" fmla="*/ 528358 w 528358"/>
              <a:gd name="connsiteY51" fmla="*/ 574294 h 705171"/>
              <a:gd name="connsiteX52" fmla="*/ 527660 w 528358"/>
              <a:gd name="connsiteY52" fmla="*/ 568258 h 705171"/>
              <a:gd name="connsiteX53" fmla="*/ 526963 w 528358"/>
              <a:gd name="connsiteY53" fmla="*/ 562223 h 705171"/>
              <a:gd name="connsiteX54" fmla="*/ 525917 w 528358"/>
              <a:gd name="connsiteY54" fmla="*/ 556505 h 705171"/>
              <a:gd name="connsiteX55" fmla="*/ 524870 w 528358"/>
              <a:gd name="connsiteY55" fmla="*/ 550469 h 705171"/>
              <a:gd name="connsiteX56" fmla="*/ 523127 w 528358"/>
              <a:gd name="connsiteY56" fmla="*/ 544433 h 705171"/>
              <a:gd name="connsiteX57" fmla="*/ 521383 w 528358"/>
              <a:gd name="connsiteY57" fmla="*/ 539033 h 705171"/>
              <a:gd name="connsiteX58" fmla="*/ 519290 w 528358"/>
              <a:gd name="connsiteY58" fmla="*/ 532997 h 705171"/>
              <a:gd name="connsiteX59" fmla="*/ 516849 w 528358"/>
              <a:gd name="connsiteY59" fmla="*/ 527597 h 705171"/>
              <a:gd name="connsiteX60" fmla="*/ 514059 w 528358"/>
              <a:gd name="connsiteY60" fmla="*/ 522197 h 705171"/>
              <a:gd name="connsiteX61" fmla="*/ 510920 w 528358"/>
              <a:gd name="connsiteY61" fmla="*/ 516479 h 705171"/>
              <a:gd name="connsiteX62" fmla="*/ 507782 w 528358"/>
              <a:gd name="connsiteY62" fmla="*/ 511396 h 705171"/>
              <a:gd name="connsiteX63" fmla="*/ 504294 w 528358"/>
              <a:gd name="connsiteY63" fmla="*/ 505996 h 705171"/>
              <a:gd name="connsiteX64" fmla="*/ 500458 w 528358"/>
              <a:gd name="connsiteY64" fmla="*/ 501231 h 705171"/>
              <a:gd name="connsiteX65" fmla="*/ 496273 w 528358"/>
              <a:gd name="connsiteY65" fmla="*/ 496466 h 705171"/>
              <a:gd name="connsiteX66" fmla="*/ 491739 w 528358"/>
              <a:gd name="connsiteY66" fmla="*/ 491701 h 7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28358" h="705171">
                <a:moveTo>
                  <a:pt x="0" y="0"/>
                </a:moveTo>
                <a:lnTo>
                  <a:pt x="0" y="353336"/>
                </a:lnTo>
                <a:lnTo>
                  <a:pt x="315271" y="668640"/>
                </a:lnTo>
                <a:lnTo>
                  <a:pt x="319805" y="673087"/>
                </a:lnTo>
                <a:lnTo>
                  <a:pt x="324688" y="677217"/>
                </a:lnTo>
                <a:lnTo>
                  <a:pt x="329919" y="681029"/>
                </a:lnTo>
                <a:lnTo>
                  <a:pt x="334801" y="684523"/>
                </a:lnTo>
                <a:lnTo>
                  <a:pt x="340033" y="687700"/>
                </a:lnTo>
                <a:lnTo>
                  <a:pt x="345613" y="690876"/>
                </a:lnTo>
                <a:lnTo>
                  <a:pt x="350844" y="693735"/>
                </a:lnTo>
                <a:lnTo>
                  <a:pt x="356424" y="695959"/>
                </a:lnTo>
                <a:lnTo>
                  <a:pt x="362353" y="698183"/>
                </a:lnTo>
                <a:lnTo>
                  <a:pt x="367933" y="700089"/>
                </a:lnTo>
                <a:lnTo>
                  <a:pt x="373861" y="701677"/>
                </a:lnTo>
                <a:lnTo>
                  <a:pt x="379790" y="702630"/>
                </a:lnTo>
                <a:lnTo>
                  <a:pt x="385719" y="703901"/>
                </a:lnTo>
                <a:lnTo>
                  <a:pt x="391648" y="704536"/>
                </a:lnTo>
                <a:lnTo>
                  <a:pt x="397576" y="704854"/>
                </a:lnTo>
                <a:lnTo>
                  <a:pt x="403505" y="705171"/>
                </a:lnTo>
                <a:lnTo>
                  <a:pt x="409434" y="704854"/>
                </a:lnTo>
                <a:lnTo>
                  <a:pt x="415363" y="704536"/>
                </a:lnTo>
                <a:lnTo>
                  <a:pt x="421292" y="703901"/>
                </a:lnTo>
                <a:lnTo>
                  <a:pt x="427220" y="702630"/>
                </a:lnTo>
                <a:lnTo>
                  <a:pt x="433149" y="701677"/>
                </a:lnTo>
                <a:lnTo>
                  <a:pt x="439078" y="700089"/>
                </a:lnTo>
                <a:lnTo>
                  <a:pt x="445007" y="698183"/>
                </a:lnTo>
                <a:lnTo>
                  <a:pt x="450587" y="695959"/>
                </a:lnTo>
                <a:lnTo>
                  <a:pt x="456167" y="693735"/>
                </a:lnTo>
                <a:lnTo>
                  <a:pt x="461747" y="690876"/>
                </a:lnTo>
                <a:lnTo>
                  <a:pt x="466978" y="687700"/>
                </a:lnTo>
                <a:lnTo>
                  <a:pt x="472209" y="684523"/>
                </a:lnTo>
                <a:lnTo>
                  <a:pt x="477440" y="681029"/>
                </a:lnTo>
                <a:lnTo>
                  <a:pt x="482323" y="677217"/>
                </a:lnTo>
                <a:lnTo>
                  <a:pt x="487205" y="673087"/>
                </a:lnTo>
                <a:lnTo>
                  <a:pt x="491739" y="668640"/>
                </a:lnTo>
                <a:lnTo>
                  <a:pt x="496273" y="663875"/>
                </a:lnTo>
                <a:lnTo>
                  <a:pt x="500458" y="659110"/>
                </a:lnTo>
                <a:lnTo>
                  <a:pt x="504294" y="654345"/>
                </a:lnTo>
                <a:lnTo>
                  <a:pt x="507782" y="648945"/>
                </a:lnTo>
                <a:lnTo>
                  <a:pt x="510920" y="643862"/>
                </a:lnTo>
                <a:lnTo>
                  <a:pt x="514059" y="638144"/>
                </a:lnTo>
                <a:lnTo>
                  <a:pt x="516849" y="632744"/>
                </a:lnTo>
                <a:lnTo>
                  <a:pt x="519290" y="627344"/>
                </a:lnTo>
                <a:lnTo>
                  <a:pt x="521383" y="621308"/>
                </a:lnTo>
                <a:lnTo>
                  <a:pt x="523127" y="615908"/>
                </a:lnTo>
                <a:lnTo>
                  <a:pt x="524870" y="609872"/>
                </a:lnTo>
                <a:lnTo>
                  <a:pt x="525917" y="603836"/>
                </a:lnTo>
                <a:lnTo>
                  <a:pt x="526963" y="598119"/>
                </a:lnTo>
                <a:lnTo>
                  <a:pt x="527660" y="592083"/>
                </a:lnTo>
                <a:lnTo>
                  <a:pt x="528358" y="586047"/>
                </a:lnTo>
                <a:lnTo>
                  <a:pt x="528358" y="580329"/>
                </a:lnTo>
                <a:lnTo>
                  <a:pt x="528358" y="574294"/>
                </a:lnTo>
                <a:lnTo>
                  <a:pt x="527660" y="568258"/>
                </a:lnTo>
                <a:lnTo>
                  <a:pt x="526963" y="562223"/>
                </a:lnTo>
                <a:lnTo>
                  <a:pt x="525917" y="556505"/>
                </a:lnTo>
                <a:lnTo>
                  <a:pt x="524870" y="550469"/>
                </a:lnTo>
                <a:lnTo>
                  <a:pt x="523127" y="544433"/>
                </a:lnTo>
                <a:lnTo>
                  <a:pt x="521383" y="539033"/>
                </a:lnTo>
                <a:lnTo>
                  <a:pt x="519290" y="532997"/>
                </a:lnTo>
                <a:lnTo>
                  <a:pt x="516849" y="527597"/>
                </a:lnTo>
                <a:lnTo>
                  <a:pt x="514059" y="522197"/>
                </a:lnTo>
                <a:lnTo>
                  <a:pt x="510920" y="516479"/>
                </a:lnTo>
                <a:lnTo>
                  <a:pt x="507782" y="511396"/>
                </a:lnTo>
                <a:lnTo>
                  <a:pt x="504294" y="505996"/>
                </a:lnTo>
                <a:lnTo>
                  <a:pt x="500458" y="501231"/>
                </a:lnTo>
                <a:lnTo>
                  <a:pt x="496273" y="496466"/>
                </a:lnTo>
                <a:lnTo>
                  <a:pt x="491739" y="4917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0" name="Title 1">
            <a:extLst>
              <a:ext uri="{FF2B5EF4-FFF2-40B4-BE49-F238E27FC236}">
                <a16:creationId xmlns="" xmlns:a16="http://schemas.microsoft.com/office/drawing/2014/main" id="{662E5132-A7A1-488D-9B70-70768FCF1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365126"/>
            <a:ext cx="5544616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="" xmlns:a16="http://schemas.microsoft.com/office/drawing/2014/main" id="{8ED6518A-DFCF-48C7-ACB1-F7CE9A707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825625"/>
            <a:ext cx="5544616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09454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266F7E2-04F1-46F6-BC28-860498EA0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8D4BF316-3424-4800-B236-6546FB94A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22248BB-BC4E-49A2-B98C-5009DC6A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827CA6B-FF7F-4D8F-8569-BF95071BA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351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47FF-93F8-4F88-BEF2-679AB68A4A2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5C87-A97C-4BF2-B61A-3DB27A55F0C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544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6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5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5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647FF-93F8-4F88-BEF2-679AB68A4A2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15C87-A97C-4BF2-B61A-3DB27A55F0C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188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C44418C-6667-46ED-871C-B51C0E184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089CDB4-289F-4351-84C7-4A60F9B07E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E471F7C-3973-4B73-A62D-BC37BBCD71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F81298-BAB8-4C59-8D4B-3F73F2997D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0344370-A0FC-46D2-873F-231891F6A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803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</p:sldLayoutIdLst>
  <p:hf sldNum="0"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C44418C-6667-46ED-871C-B51C0E184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089CDB4-289F-4351-84C7-4A60F9B07E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E471F7C-3973-4B73-A62D-BC37BBCD71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F81298-BAB8-4C59-8D4B-3F73F2997D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 dirty="0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0344370-A0FC-46D2-873F-231891F6A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 dirty="0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519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</p:sldLayoutIdLst>
  <p:hf sldNum="0"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C44418C-6667-46ED-871C-B51C0E184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089CDB4-289F-4351-84C7-4A60F9B07E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E471F7C-3973-4B73-A62D-BC37BBCD71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F81298-BAB8-4C59-8D4B-3F73F2997D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0344370-A0FC-46D2-873F-231891F6A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823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</p:sldLayoutIdLst>
  <p:hf sldNum="0"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C44418C-6667-46ED-871C-B51C0E184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089CDB4-289F-4351-84C7-4A60F9B07E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E471F7C-3973-4B73-A62D-BC37BBCD71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F81298-BAB8-4C59-8D4B-3F73F2997D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0344370-A0FC-46D2-873F-231891F6A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205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</p:sldLayoutIdLst>
  <p:hf sldNum="0"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C44418C-6667-46ED-871C-B51C0E184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089CDB4-289F-4351-84C7-4A60F9B07E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E471F7C-3973-4B73-A62D-BC37BBCD71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F81298-BAB8-4C59-8D4B-3F73F2997D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0344370-A0FC-46D2-873F-231891F6A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328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</p:sldLayoutIdLst>
  <p:hf sldNum="0"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C44418C-6667-46ED-871C-B51C0E184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089CDB4-289F-4351-84C7-4A60F9B07E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E471F7C-3973-4B73-A62D-BC37BBCD71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F81298-BAB8-4C59-8D4B-3F73F2997D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0344370-A0FC-46D2-873F-231891F6A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55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p:hf sldNum="0"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C44418C-6667-46ED-871C-B51C0E184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089CDB4-289F-4351-84C7-4A60F9B07E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E471F7C-3973-4B73-A62D-BC37BBCD71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F81298-BAB8-4C59-8D4B-3F73F2997D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0344370-A0FC-46D2-873F-231891F6A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79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16" r:id="rId10"/>
    <p:sldLayoutId id="2147483917" r:id="rId11"/>
  </p:sldLayoutIdLst>
  <p:hf sldNum="0"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C44418C-6667-46ED-871C-B51C0E184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089CDB4-289F-4351-84C7-4A60F9B07E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E471F7C-3973-4B73-A62D-BC37BBCD71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>
                <a:solidFill>
                  <a:srgbClr val="CBCBCA">
                    <a:lumMod val="75000"/>
                  </a:srgb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F81298-BAB8-4C59-8D4B-3F73F2997D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0344370-A0FC-46D2-873F-231891F6A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513E0AC-52E7-4010-9D37-41BE99808841}" type="slidenum">
              <a:rPr lang="en-US" smtClean="0">
                <a:solidFill>
                  <a:srgbClr val="CBCBCA">
                    <a:lumMod val="75000"/>
                  </a:srgbClr>
                </a:solidFill>
              </a:rPr>
              <a:pPr/>
              <a:t>‹Nº›</a:t>
            </a:fld>
            <a:endParaRPr lang="en-US">
              <a:solidFill>
                <a:srgbClr val="CBCBC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733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</p:sldLayoutIdLst>
  <p:hf sldNum="0"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85.png"/><Relationship Id="rId18" Type="http://schemas.openxmlformats.org/officeDocument/2006/relationships/image" Target="../media/image90.png"/><Relationship Id="rId3" Type="http://schemas.openxmlformats.org/officeDocument/2006/relationships/image" Target="../media/image77.jpeg"/><Relationship Id="rId7" Type="http://schemas.openxmlformats.org/officeDocument/2006/relationships/image" Target="../media/image79.png"/><Relationship Id="rId12" Type="http://schemas.openxmlformats.org/officeDocument/2006/relationships/image" Target="../media/image84.png"/><Relationship Id="rId17" Type="http://schemas.openxmlformats.org/officeDocument/2006/relationships/image" Target="../media/image89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88.png"/><Relationship Id="rId1" Type="http://schemas.openxmlformats.org/officeDocument/2006/relationships/slideLayout" Target="../slideLayouts/slideLayout76.xml"/><Relationship Id="rId6" Type="http://schemas.openxmlformats.org/officeDocument/2006/relationships/image" Target="../media/image78.png"/><Relationship Id="rId11" Type="http://schemas.openxmlformats.org/officeDocument/2006/relationships/image" Target="../media/image83.png"/><Relationship Id="rId5" Type="http://schemas.openxmlformats.org/officeDocument/2006/relationships/image" Target="../media/image2.png"/><Relationship Id="rId15" Type="http://schemas.openxmlformats.org/officeDocument/2006/relationships/image" Target="../media/image87.png"/><Relationship Id="rId10" Type="http://schemas.openxmlformats.org/officeDocument/2006/relationships/image" Target="../media/image82.png"/><Relationship Id="rId4" Type="http://schemas.openxmlformats.org/officeDocument/2006/relationships/image" Target="../media/image11.png"/><Relationship Id="rId9" Type="http://schemas.openxmlformats.org/officeDocument/2006/relationships/image" Target="../media/image81.png"/><Relationship Id="rId14" Type="http://schemas.openxmlformats.org/officeDocument/2006/relationships/image" Target="../media/image8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0.xml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2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26" Type="http://schemas.openxmlformats.org/officeDocument/2006/relationships/image" Target="../media/image33.png"/><Relationship Id="rId39" Type="http://schemas.openxmlformats.org/officeDocument/2006/relationships/image" Target="../media/image46.png"/><Relationship Id="rId21" Type="http://schemas.openxmlformats.org/officeDocument/2006/relationships/image" Target="../media/image28.png"/><Relationship Id="rId34" Type="http://schemas.openxmlformats.org/officeDocument/2006/relationships/image" Target="../media/image41.png"/><Relationship Id="rId42" Type="http://schemas.openxmlformats.org/officeDocument/2006/relationships/image" Target="../media/image49.png"/><Relationship Id="rId47" Type="http://schemas.openxmlformats.org/officeDocument/2006/relationships/image" Target="../media/image54.png"/><Relationship Id="rId50" Type="http://schemas.openxmlformats.org/officeDocument/2006/relationships/image" Target="../media/image57.png"/><Relationship Id="rId55" Type="http://schemas.openxmlformats.org/officeDocument/2006/relationships/image" Target="../media/image62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5" Type="http://schemas.openxmlformats.org/officeDocument/2006/relationships/image" Target="../media/image32.png"/><Relationship Id="rId33" Type="http://schemas.openxmlformats.org/officeDocument/2006/relationships/image" Target="../media/image40.png"/><Relationship Id="rId38" Type="http://schemas.openxmlformats.org/officeDocument/2006/relationships/image" Target="../media/image45.png"/><Relationship Id="rId46" Type="http://schemas.openxmlformats.org/officeDocument/2006/relationships/image" Target="../media/image53.png"/><Relationship Id="rId59" Type="http://schemas.openxmlformats.org/officeDocument/2006/relationships/image" Target="../media/image66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29" Type="http://schemas.openxmlformats.org/officeDocument/2006/relationships/image" Target="../media/image36.png"/><Relationship Id="rId41" Type="http://schemas.openxmlformats.org/officeDocument/2006/relationships/image" Target="../media/image48.png"/><Relationship Id="rId54" Type="http://schemas.openxmlformats.org/officeDocument/2006/relationships/image" Target="../media/image6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11" Type="http://schemas.openxmlformats.org/officeDocument/2006/relationships/image" Target="../media/image18.jpg"/><Relationship Id="rId24" Type="http://schemas.openxmlformats.org/officeDocument/2006/relationships/image" Target="../media/image31.png"/><Relationship Id="rId32" Type="http://schemas.openxmlformats.org/officeDocument/2006/relationships/image" Target="../media/image39.png"/><Relationship Id="rId37" Type="http://schemas.openxmlformats.org/officeDocument/2006/relationships/image" Target="../media/image44.jpeg"/><Relationship Id="rId40" Type="http://schemas.openxmlformats.org/officeDocument/2006/relationships/image" Target="../media/image47.png"/><Relationship Id="rId45" Type="http://schemas.openxmlformats.org/officeDocument/2006/relationships/image" Target="../media/image52.png"/><Relationship Id="rId53" Type="http://schemas.openxmlformats.org/officeDocument/2006/relationships/image" Target="../media/image60.png"/><Relationship Id="rId58" Type="http://schemas.openxmlformats.org/officeDocument/2006/relationships/image" Target="../media/image65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28" Type="http://schemas.openxmlformats.org/officeDocument/2006/relationships/image" Target="../media/image35.png"/><Relationship Id="rId36" Type="http://schemas.openxmlformats.org/officeDocument/2006/relationships/image" Target="../media/image43.png"/><Relationship Id="rId49" Type="http://schemas.openxmlformats.org/officeDocument/2006/relationships/image" Target="../media/image56.png"/><Relationship Id="rId57" Type="http://schemas.openxmlformats.org/officeDocument/2006/relationships/image" Target="../media/image64.png"/><Relationship Id="rId10" Type="http://schemas.openxmlformats.org/officeDocument/2006/relationships/image" Target="../media/image17.emf"/><Relationship Id="rId19" Type="http://schemas.openxmlformats.org/officeDocument/2006/relationships/image" Target="../media/image26.png"/><Relationship Id="rId31" Type="http://schemas.openxmlformats.org/officeDocument/2006/relationships/image" Target="../media/image38.png"/><Relationship Id="rId44" Type="http://schemas.openxmlformats.org/officeDocument/2006/relationships/image" Target="../media/image51.png"/><Relationship Id="rId52" Type="http://schemas.openxmlformats.org/officeDocument/2006/relationships/image" Target="../media/image59.emf"/><Relationship Id="rId4" Type="http://schemas.openxmlformats.org/officeDocument/2006/relationships/image" Target="../media/image11.png"/><Relationship Id="rId9" Type="http://schemas.openxmlformats.org/officeDocument/2006/relationships/image" Target="../media/image16.emf"/><Relationship Id="rId14" Type="http://schemas.openxmlformats.org/officeDocument/2006/relationships/image" Target="../media/image21.png"/><Relationship Id="rId22" Type="http://schemas.openxmlformats.org/officeDocument/2006/relationships/image" Target="../media/image29.png"/><Relationship Id="rId27" Type="http://schemas.openxmlformats.org/officeDocument/2006/relationships/image" Target="../media/image34.png"/><Relationship Id="rId30" Type="http://schemas.openxmlformats.org/officeDocument/2006/relationships/image" Target="../media/image37.png"/><Relationship Id="rId35" Type="http://schemas.openxmlformats.org/officeDocument/2006/relationships/image" Target="../media/image42.png"/><Relationship Id="rId43" Type="http://schemas.openxmlformats.org/officeDocument/2006/relationships/image" Target="../media/image50.png"/><Relationship Id="rId48" Type="http://schemas.openxmlformats.org/officeDocument/2006/relationships/image" Target="../media/image55.jpeg"/><Relationship Id="rId56" Type="http://schemas.openxmlformats.org/officeDocument/2006/relationships/image" Target="../media/image63.jpeg"/><Relationship Id="rId8" Type="http://schemas.openxmlformats.org/officeDocument/2006/relationships/image" Target="../media/image15.png"/><Relationship Id="rId51" Type="http://schemas.openxmlformats.org/officeDocument/2006/relationships/image" Target="../media/image58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7.png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8.png"/><Relationship Id="rId5" Type="http://schemas.openxmlformats.org/officeDocument/2006/relationships/chart" Target="../charts/char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5" Type="http://schemas.openxmlformats.org/officeDocument/2006/relationships/chart" Target="../charts/chart3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5" Type="http://schemas.openxmlformats.org/officeDocument/2006/relationships/chart" Target="../charts/chart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Relationship Id="rId5" Type="http://schemas.openxmlformats.org/officeDocument/2006/relationships/chart" Target="../charts/chart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Relationship Id="rId6" Type="http://schemas.microsoft.com/office/2007/relationships/hdphoto" Target="../media/hdphoto1.wdp"/><Relationship Id="rId5" Type="http://schemas.openxmlformats.org/officeDocument/2006/relationships/image" Target="../media/image70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2.png"/><Relationship Id="rId18" Type="http://schemas.openxmlformats.org/officeDocument/2006/relationships/diagramColors" Target="../diagrams/colors1.xml"/><Relationship Id="rId26" Type="http://schemas.openxmlformats.org/officeDocument/2006/relationships/image" Target="../media/image75.png"/><Relationship Id="rId3" Type="http://schemas.openxmlformats.org/officeDocument/2006/relationships/tags" Target="../tags/tag3.xml"/><Relationship Id="rId21" Type="http://schemas.microsoft.com/office/2007/relationships/hdphoto" Target="../media/hdphoto2.wdp"/><Relationship Id="rId7" Type="http://schemas.openxmlformats.org/officeDocument/2006/relationships/tags" Target="../tags/tag7.xml"/><Relationship Id="rId12" Type="http://schemas.openxmlformats.org/officeDocument/2006/relationships/notesSlide" Target="../notesSlides/notesSlide9.xml"/><Relationship Id="rId17" Type="http://schemas.openxmlformats.org/officeDocument/2006/relationships/diagramQuickStyle" Target="../diagrams/quickStyle1.xml"/><Relationship Id="rId25" Type="http://schemas.microsoft.com/office/2007/relationships/hdphoto" Target="../media/hdphoto3.wdp"/><Relationship Id="rId2" Type="http://schemas.openxmlformats.org/officeDocument/2006/relationships/tags" Target="../tags/tag2.xml"/><Relationship Id="rId16" Type="http://schemas.openxmlformats.org/officeDocument/2006/relationships/diagramLayout" Target="../diagrams/layout1.xml"/><Relationship Id="rId20" Type="http://schemas.openxmlformats.org/officeDocument/2006/relationships/image" Target="../media/image71.png"/><Relationship Id="rId29" Type="http://schemas.microsoft.com/office/2007/relationships/hdphoto" Target="../media/hdphoto5.wdp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7.xml"/><Relationship Id="rId24" Type="http://schemas.openxmlformats.org/officeDocument/2006/relationships/image" Target="../media/image74.png"/><Relationship Id="rId5" Type="http://schemas.openxmlformats.org/officeDocument/2006/relationships/tags" Target="../tags/tag5.xml"/><Relationship Id="rId15" Type="http://schemas.openxmlformats.org/officeDocument/2006/relationships/diagramData" Target="../diagrams/data1.xml"/><Relationship Id="rId23" Type="http://schemas.openxmlformats.org/officeDocument/2006/relationships/image" Target="../media/image73.png"/><Relationship Id="rId28" Type="http://schemas.openxmlformats.org/officeDocument/2006/relationships/image" Target="../media/image76.png"/><Relationship Id="rId10" Type="http://schemas.openxmlformats.org/officeDocument/2006/relationships/tags" Target="../tags/tag10.xml"/><Relationship Id="rId19" Type="http://schemas.microsoft.com/office/2007/relationships/diagramDrawing" Target="../diagrams/drawing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11.png"/><Relationship Id="rId22" Type="http://schemas.openxmlformats.org/officeDocument/2006/relationships/image" Target="../media/image72.jpeg"/><Relationship Id="rId27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4475505" y="3573016"/>
            <a:ext cx="4643715" cy="2099568"/>
          </a:xfrm>
        </p:spPr>
        <p:txBody>
          <a:bodyPr>
            <a:normAutofit/>
          </a:bodyPr>
          <a:lstStyle/>
          <a:p>
            <a:r>
              <a:rPr lang="en-US" sz="3600" dirty="0"/>
              <a:t>OPERADOR ECONOMICO CALIFICADO (OEC) </a:t>
            </a:r>
            <a:endParaRPr lang="en-US" sz="3600" dirty="0">
              <a:solidFill>
                <a:srgbClr val="CDCC00"/>
              </a:solidFill>
            </a:endParaRPr>
          </a:p>
        </p:txBody>
      </p:sp>
      <p:sp>
        <p:nvSpPr>
          <p:cNvPr id="11" name="Subtitle 1">
            <a:extLst>
              <a:ext uri="{FF2B5EF4-FFF2-40B4-BE49-F238E27FC236}">
                <a16:creationId xmlns="" xmlns:a16="http://schemas.microsoft.com/office/drawing/2014/main" id="{0464F394-854B-4359-9F9B-6BEFF1566EF4}"/>
              </a:ext>
            </a:extLst>
          </p:cNvPr>
          <p:cNvSpPr txBox="1">
            <a:spLocks/>
          </p:cNvSpPr>
          <p:nvPr/>
        </p:nvSpPr>
        <p:spPr>
          <a:xfrm>
            <a:off x="5095392" y="6591618"/>
            <a:ext cx="4023828" cy="11795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b="1" kern="1200" baseline="0">
                <a:solidFill>
                  <a:schemeClr val="bg1"/>
                </a:solidFill>
                <a:latin typeface="Corbel (Títulos)"/>
                <a:ea typeface="Open Sans" panose="020B0606030504020204" pitchFamily="34" charset="0"/>
                <a:cs typeface="Traditional Arabic" panose="02020603050405020304" pitchFamily="18" charset="-78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err="1">
                <a:solidFill>
                  <a:prstClr val="white"/>
                </a:solidFill>
              </a:rPr>
              <a:t>Dirección</a:t>
            </a:r>
            <a:r>
              <a:rPr lang="en-US" sz="1200" dirty="0">
                <a:solidFill>
                  <a:prstClr val="white"/>
                </a:solidFill>
              </a:rPr>
              <a:t> Nacional de </a:t>
            </a:r>
            <a:r>
              <a:rPr lang="es-ES" sz="1200" dirty="0">
                <a:solidFill>
                  <a:prstClr val="white"/>
                </a:solidFill>
              </a:rPr>
              <a:t>Aduanas</a:t>
            </a:r>
            <a:r>
              <a:rPr lang="en-US" sz="1200" dirty="0">
                <a:solidFill>
                  <a:prstClr val="white"/>
                </a:solidFill>
              </a:rPr>
              <a:t> de Uruguay</a:t>
            </a:r>
          </a:p>
        </p:txBody>
      </p:sp>
      <p:sp>
        <p:nvSpPr>
          <p:cNvPr id="8" name="Subtitle 1">
            <a:extLst>
              <a:ext uri="{FF2B5EF4-FFF2-40B4-BE49-F238E27FC236}">
                <a16:creationId xmlns="" xmlns:a16="http://schemas.microsoft.com/office/drawing/2014/main" id="{0464F394-854B-4359-9F9B-6BEFF1566EF4}"/>
              </a:ext>
            </a:extLst>
          </p:cNvPr>
          <p:cNvSpPr txBox="1">
            <a:spLocks/>
          </p:cNvSpPr>
          <p:nvPr/>
        </p:nvSpPr>
        <p:spPr>
          <a:xfrm>
            <a:off x="7452320" y="6597352"/>
            <a:ext cx="3104964" cy="11795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b="1" kern="1200" baseline="0">
                <a:solidFill>
                  <a:schemeClr val="bg1"/>
                </a:solidFill>
                <a:latin typeface="Corbel (Títulos)"/>
                <a:ea typeface="Open Sans" panose="020B0606030504020204" pitchFamily="34" charset="0"/>
                <a:cs typeface="Traditional Arabic" panose="02020603050405020304" pitchFamily="18" charset="-78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dirty="0">
                <a:solidFill>
                  <a:prstClr val="white"/>
                </a:solidFill>
              </a:rPr>
              <a:t>1</a:t>
            </a:r>
            <a:endParaRPr lang="en-US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7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1"/>
          <p:cNvSpPr txBox="1">
            <a:spLocks/>
          </p:cNvSpPr>
          <p:nvPr/>
        </p:nvSpPr>
        <p:spPr>
          <a:xfrm>
            <a:off x="691952" y="130572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>
                <a:solidFill>
                  <a:srgbClr val="002060"/>
                </a:solidFill>
              </a:rPr>
              <a:t>Programa OEC </a:t>
            </a:r>
            <a:endParaRPr lang="es-UY" sz="4000" dirty="0">
              <a:solidFill>
                <a:srgbClr val="002060"/>
              </a:solidFill>
            </a:endParaRPr>
          </a:p>
        </p:txBody>
      </p:sp>
      <p:sp>
        <p:nvSpPr>
          <p:cNvPr id="18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/>
        </p:nvSpPr>
        <p:spPr bwMode="auto">
          <a:xfrm rot="2795908" flipH="1">
            <a:off x="1324647" y="-616781"/>
            <a:ext cx="3182563" cy="3332879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9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8143391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5" name="Imagen 14" descr="intern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0"/>
          <a:stretch/>
        </p:blipFill>
        <p:spPr>
          <a:xfrm>
            <a:off x="35496" y="44624"/>
            <a:ext cx="1040525" cy="844063"/>
          </a:xfrm>
          <a:prstGeom prst="rect">
            <a:avLst/>
          </a:prstGeom>
        </p:spPr>
      </p:pic>
      <p:sp>
        <p:nvSpPr>
          <p:cNvPr id="36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/>
        </p:nvSpPr>
        <p:spPr bwMode="auto">
          <a:xfrm flipH="1">
            <a:off x="6865296" y="-124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41" name="Agrupar 19"/>
          <p:cNvGrpSpPr/>
          <p:nvPr/>
        </p:nvGrpSpPr>
        <p:grpSpPr>
          <a:xfrm>
            <a:off x="0" y="6126361"/>
            <a:ext cx="9144000" cy="759023"/>
            <a:chOff x="11759" y="6110735"/>
            <a:chExt cx="9144000" cy="759023"/>
          </a:xfrm>
        </p:grpSpPr>
        <p:pic>
          <p:nvPicPr>
            <p:cNvPr id="42" name="Imagen 18" descr="pi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43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4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4904" y="6525344"/>
            <a:ext cx="2133600" cy="365125"/>
          </a:xfrm>
        </p:spPr>
        <p:txBody>
          <a:bodyPr/>
          <a:lstStyle/>
          <a:p>
            <a:fld id="{FA30A668-8A3A-45BD-8C99-BB8FB7614088}" type="slidenum">
              <a:rPr lang="es-ES" sz="1200" b="1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10</a:t>
            </a:fld>
            <a:endParaRPr lang="es-ES" sz="1200" b="1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Título 1"/>
          <p:cNvSpPr txBox="1">
            <a:spLocks/>
          </p:cNvSpPr>
          <p:nvPr/>
        </p:nvSpPr>
        <p:spPr>
          <a:xfrm>
            <a:off x="755576" y="556465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>
                <a:solidFill>
                  <a:srgbClr val="002060"/>
                </a:solidFill>
              </a:rPr>
              <a:t>DENOMINADOR COMÚN BENEFICIOS ARM</a:t>
            </a:r>
            <a:endParaRPr lang="es-UY" sz="5400" b="1" dirty="0">
              <a:solidFill>
                <a:srgbClr val="002060"/>
              </a:solidFill>
            </a:endParaRPr>
          </a:p>
        </p:txBody>
      </p:sp>
      <p:sp>
        <p:nvSpPr>
          <p:cNvPr id="32" name="Rectángulo 13">
            <a:extLst>
              <a:ext uri="{FF2B5EF4-FFF2-40B4-BE49-F238E27FC236}">
                <a16:creationId xmlns="" xmlns:a16="http://schemas.microsoft.com/office/drawing/2014/main" id="{0A8CFF58-CAE2-4178-9B0D-B3FFDFC53F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825625"/>
            <a:ext cx="5545138" cy="4351338"/>
          </a:xfrm>
          <a:prstGeom prst="rect">
            <a:avLst/>
          </a:prstGeom>
          <a:solidFill>
            <a:schemeClr val="bg2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s-ES" dirty="0">
                <a:solidFill>
                  <a:schemeClr val="tx1"/>
                </a:solidFill>
              </a:rPr>
              <a:t>a) </a:t>
            </a:r>
            <a:r>
              <a:rPr lang="es-ES" b="1" dirty="0">
                <a:solidFill>
                  <a:srgbClr val="FF0000"/>
                </a:solidFill>
              </a:rPr>
              <a:t>Reducción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b="1" dirty="0">
                <a:solidFill>
                  <a:srgbClr val="FF0000"/>
                </a:solidFill>
              </a:rPr>
              <a:t>de las inspecciones físicas </a:t>
            </a:r>
            <a:r>
              <a:rPr lang="es-ES" dirty="0">
                <a:solidFill>
                  <a:schemeClr val="tx1"/>
                </a:solidFill>
              </a:rPr>
              <a:t>y documentales de importación.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es-ES" dirty="0">
                <a:solidFill>
                  <a:schemeClr val="tx1"/>
                </a:solidFill>
              </a:rPr>
              <a:t>(b) </a:t>
            </a:r>
            <a:r>
              <a:rPr lang="es-ES" b="1" dirty="0">
                <a:solidFill>
                  <a:srgbClr val="FF0000"/>
                </a:solidFill>
              </a:rPr>
              <a:t>Prioridad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b="1" dirty="0">
                <a:solidFill>
                  <a:schemeClr val="accent2"/>
                </a:solidFill>
              </a:rPr>
              <a:t>y agilización </a:t>
            </a:r>
            <a:r>
              <a:rPr lang="es-ES" dirty="0">
                <a:solidFill>
                  <a:schemeClr val="tx1"/>
                </a:solidFill>
              </a:rPr>
              <a:t>para la atención del despacho aduanero de importación.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es-ES" dirty="0">
                <a:solidFill>
                  <a:schemeClr val="tx1"/>
                </a:solidFill>
              </a:rPr>
              <a:t>(c) </a:t>
            </a:r>
            <a:r>
              <a:rPr lang="es-ES" b="1" dirty="0">
                <a:solidFill>
                  <a:srgbClr val="FF0000"/>
                </a:solidFill>
              </a:rPr>
              <a:t>Medidas priorizadas para responder a las interrupciones del flujo del comercio</a:t>
            </a:r>
            <a:r>
              <a:rPr lang="es-ES" dirty="0">
                <a:solidFill>
                  <a:schemeClr val="tx1"/>
                </a:solidFill>
              </a:rPr>
              <a:t> debido a un aumento en los niveles de alerta de seguridad, cierres de frontera y/o desastres naturales, emergencias peligrosas y otros incidentes graves.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es-ES" dirty="0">
                <a:solidFill>
                  <a:schemeClr val="tx1"/>
                </a:solidFill>
              </a:rPr>
              <a:t>(d) </a:t>
            </a:r>
            <a:r>
              <a:rPr lang="es-ES" b="1" dirty="0">
                <a:solidFill>
                  <a:srgbClr val="FF0000"/>
                </a:solidFill>
              </a:rPr>
              <a:t>Funcionarios aduaneros designados </a:t>
            </a:r>
            <a:r>
              <a:rPr lang="es-ES" dirty="0">
                <a:solidFill>
                  <a:schemeClr val="tx1"/>
                </a:solidFill>
              </a:rPr>
              <a:t>a cargo de la comunicación con los OEA para garantizar el otorgamiento de las medidas de facilitación del comercio</a:t>
            </a:r>
          </a:p>
        </p:txBody>
      </p:sp>
    </p:spTree>
    <p:extLst>
      <p:ext uri="{BB962C8B-B14F-4D97-AF65-F5344CB8AC3E}">
        <p14:creationId xmlns:p14="http://schemas.microsoft.com/office/powerpoint/2010/main" val="1792391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1"/>
          <p:cNvSpPr txBox="1">
            <a:spLocks/>
          </p:cNvSpPr>
          <p:nvPr/>
        </p:nvSpPr>
        <p:spPr>
          <a:xfrm>
            <a:off x="691952" y="130572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>
                <a:solidFill>
                  <a:srgbClr val="002060"/>
                </a:solidFill>
              </a:rPr>
              <a:t>Programa OEC </a:t>
            </a:r>
            <a:endParaRPr lang="es-UY" sz="4000" dirty="0">
              <a:solidFill>
                <a:srgbClr val="002060"/>
              </a:solidFill>
            </a:endParaRPr>
          </a:p>
        </p:txBody>
      </p:sp>
      <p:sp>
        <p:nvSpPr>
          <p:cNvPr id="18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/>
        </p:nvSpPr>
        <p:spPr bwMode="auto">
          <a:xfrm rot="2795908" flipH="1">
            <a:off x="1324647" y="-616781"/>
            <a:ext cx="3182563" cy="3332879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9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8143391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5" name="Imagen 14" descr="intern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0"/>
          <a:stretch/>
        </p:blipFill>
        <p:spPr>
          <a:xfrm>
            <a:off x="35496" y="44624"/>
            <a:ext cx="1040525" cy="844063"/>
          </a:xfrm>
          <a:prstGeom prst="rect">
            <a:avLst/>
          </a:prstGeom>
        </p:spPr>
      </p:pic>
      <p:sp>
        <p:nvSpPr>
          <p:cNvPr id="36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/>
        </p:nvSpPr>
        <p:spPr bwMode="auto">
          <a:xfrm flipH="1">
            <a:off x="6865296" y="-124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41" name="Agrupar 19"/>
          <p:cNvGrpSpPr/>
          <p:nvPr/>
        </p:nvGrpSpPr>
        <p:grpSpPr>
          <a:xfrm>
            <a:off x="0" y="6126361"/>
            <a:ext cx="9144000" cy="759023"/>
            <a:chOff x="11759" y="6110735"/>
            <a:chExt cx="9144000" cy="759023"/>
          </a:xfrm>
        </p:grpSpPr>
        <p:pic>
          <p:nvPicPr>
            <p:cNvPr id="42" name="Imagen 18" descr="pi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43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4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4904" y="6525344"/>
            <a:ext cx="2133600" cy="365125"/>
          </a:xfrm>
        </p:spPr>
        <p:txBody>
          <a:bodyPr/>
          <a:lstStyle/>
          <a:p>
            <a:fld id="{FA30A668-8A3A-45BD-8C99-BB8FB7614088}" type="slidenum">
              <a:rPr lang="es-ES" sz="1200" b="1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11</a:t>
            </a:fld>
            <a:endParaRPr lang="es-ES" sz="1200" b="1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Título 1"/>
          <p:cNvSpPr txBox="1">
            <a:spLocks/>
          </p:cNvSpPr>
          <p:nvPr/>
        </p:nvSpPr>
        <p:spPr>
          <a:xfrm>
            <a:off x="755576" y="556465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>
                <a:solidFill>
                  <a:srgbClr val="002060"/>
                </a:solidFill>
              </a:rPr>
              <a:t>ENCUESTA DE SATISFACCIÓN  </a:t>
            </a:r>
            <a:endParaRPr lang="es-UY" sz="5400" b="1" dirty="0">
              <a:solidFill>
                <a:srgbClr val="002060"/>
              </a:solidFill>
            </a:endParaRPr>
          </a:p>
        </p:txBody>
      </p:sp>
      <p:graphicFrame>
        <p:nvGraphicFramePr>
          <p:cNvPr id="32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3504369"/>
              </p:ext>
            </p:extLst>
          </p:nvPr>
        </p:nvGraphicFramePr>
        <p:xfrm>
          <a:off x="250825" y="1825625"/>
          <a:ext cx="3025031" cy="3187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3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5040967"/>
              </p:ext>
            </p:extLst>
          </p:nvPr>
        </p:nvGraphicFramePr>
        <p:xfrm>
          <a:off x="3347864" y="1844825"/>
          <a:ext cx="3024336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0E68E426-7F27-473D-9D73-62399166E38A}"/>
              </a:ext>
            </a:extLst>
          </p:cNvPr>
          <p:cNvSpPr/>
          <p:nvPr/>
        </p:nvSpPr>
        <p:spPr>
          <a:xfrm>
            <a:off x="1475656" y="5395692"/>
            <a:ext cx="3337589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/>
              <a:t>(*) ENCUESTA 2017 </a:t>
            </a:r>
          </a:p>
        </p:txBody>
      </p:sp>
    </p:spTree>
    <p:extLst>
      <p:ext uri="{BB962C8B-B14F-4D97-AF65-F5344CB8AC3E}">
        <p14:creationId xmlns:p14="http://schemas.microsoft.com/office/powerpoint/2010/main" val="34496599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1"/>
          <p:cNvSpPr txBox="1">
            <a:spLocks/>
          </p:cNvSpPr>
          <p:nvPr/>
        </p:nvSpPr>
        <p:spPr>
          <a:xfrm>
            <a:off x="691952" y="130572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>
                <a:solidFill>
                  <a:srgbClr val="002060"/>
                </a:solidFill>
              </a:rPr>
              <a:t>Programa OEC</a:t>
            </a:r>
            <a:endParaRPr lang="es-UY" sz="4000" dirty="0">
              <a:solidFill>
                <a:srgbClr val="002060"/>
              </a:solidFill>
            </a:endParaRPr>
          </a:p>
        </p:txBody>
      </p:sp>
      <p:sp>
        <p:nvSpPr>
          <p:cNvPr id="18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/>
        </p:nvSpPr>
        <p:spPr bwMode="auto">
          <a:xfrm rot="2795908" flipH="1">
            <a:off x="1324647" y="-616781"/>
            <a:ext cx="3182563" cy="3332879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9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8143391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5" name="Imagen 14" descr="intern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0"/>
          <a:stretch/>
        </p:blipFill>
        <p:spPr>
          <a:xfrm>
            <a:off x="35496" y="44624"/>
            <a:ext cx="1040525" cy="844063"/>
          </a:xfrm>
          <a:prstGeom prst="rect">
            <a:avLst/>
          </a:prstGeom>
        </p:spPr>
      </p:pic>
      <p:sp>
        <p:nvSpPr>
          <p:cNvPr id="36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/>
        </p:nvSpPr>
        <p:spPr bwMode="auto">
          <a:xfrm flipH="1">
            <a:off x="6865296" y="-124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41" name="Agrupar 19"/>
          <p:cNvGrpSpPr/>
          <p:nvPr/>
        </p:nvGrpSpPr>
        <p:grpSpPr>
          <a:xfrm>
            <a:off x="0" y="6126361"/>
            <a:ext cx="9144000" cy="759023"/>
            <a:chOff x="11759" y="6110735"/>
            <a:chExt cx="9144000" cy="759023"/>
          </a:xfrm>
        </p:grpSpPr>
        <p:pic>
          <p:nvPicPr>
            <p:cNvPr id="42" name="Imagen 18" descr="pi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43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4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4904" y="6525344"/>
            <a:ext cx="2133600" cy="365125"/>
          </a:xfrm>
        </p:spPr>
        <p:txBody>
          <a:bodyPr/>
          <a:lstStyle/>
          <a:p>
            <a:fld id="{FA30A668-8A3A-45BD-8C99-BB8FB7614088}" type="slidenum">
              <a:rPr lang="es-ES" sz="1200" b="1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12</a:t>
            </a:fld>
            <a:endParaRPr lang="es-ES" sz="1200" b="1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Título 1"/>
          <p:cNvSpPr txBox="1">
            <a:spLocks/>
          </p:cNvSpPr>
          <p:nvPr/>
        </p:nvSpPr>
        <p:spPr>
          <a:xfrm>
            <a:off x="755576" y="556465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>
                <a:solidFill>
                  <a:srgbClr val="002060"/>
                </a:solidFill>
              </a:rPr>
              <a:t> </a:t>
            </a:r>
            <a:endParaRPr lang="es-UY" sz="5400" b="1" dirty="0">
              <a:solidFill>
                <a:srgbClr val="002060"/>
              </a:solidFill>
            </a:endParaRPr>
          </a:p>
        </p:txBody>
      </p:sp>
      <p:graphicFrame>
        <p:nvGraphicFramePr>
          <p:cNvPr id="40" name="8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662787"/>
              </p:ext>
            </p:extLst>
          </p:nvPr>
        </p:nvGraphicFramePr>
        <p:xfrm>
          <a:off x="323528" y="1412776"/>
          <a:ext cx="6264696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23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1323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BENEFICIOS</a:t>
                      </a:r>
                      <a:r>
                        <a:rPr lang="es-ES" baseline="0" dirty="0"/>
                        <a:t> UTILIZADOS </a:t>
                      </a:r>
                      <a:endParaRPr lang="es-E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PORCENTAJE 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Prioridad</a:t>
                      </a:r>
                      <a:r>
                        <a:rPr lang="es-ES" baseline="0" dirty="0"/>
                        <a:t> tramitación de GEX </a:t>
                      </a:r>
                      <a:endParaRPr lang="es-E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23%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Prioridad</a:t>
                      </a:r>
                      <a:r>
                        <a:rPr lang="es-ES" baseline="0" dirty="0"/>
                        <a:t> en la verificación </a:t>
                      </a:r>
                      <a:endParaRPr lang="es-E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17%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Menos</a:t>
                      </a:r>
                      <a:r>
                        <a:rPr lang="es-ES" baseline="0" dirty="0"/>
                        <a:t> tiempos de espera en las fronteras </a:t>
                      </a:r>
                      <a:endParaRPr lang="es-E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17%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aseline="0" dirty="0"/>
                        <a:t>Asistencia de oficiales OEC </a:t>
                      </a:r>
                      <a:endParaRPr lang="es-E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17%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Menos inspecciones</a:t>
                      </a:r>
                      <a:r>
                        <a:rPr lang="es-ES" baseline="0" dirty="0"/>
                        <a:t> físicas </a:t>
                      </a:r>
                      <a:endParaRPr lang="es-E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11%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Menor cantidad de canales</a:t>
                      </a:r>
                      <a:r>
                        <a:rPr lang="es-ES" baseline="0" dirty="0"/>
                        <a:t> </a:t>
                      </a:r>
                      <a:endParaRPr lang="es-E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9%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Selectividad 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3%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Beneficios otorgados</a:t>
                      </a:r>
                      <a:r>
                        <a:rPr lang="es-ES" baseline="0" dirty="0"/>
                        <a:t> por otros OEC </a:t>
                      </a:r>
                      <a:endParaRPr lang="es-E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3%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FB94202D-E8B0-4D56-98B8-5B59DB6AA096}"/>
              </a:ext>
            </a:extLst>
          </p:cNvPr>
          <p:cNvSpPr/>
          <p:nvPr/>
        </p:nvSpPr>
        <p:spPr>
          <a:xfrm>
            <a:off x="899592" y="851494"/>
            <a:ext cx="2996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rgbClr val="002060"/>
                </a:solidFill>
              </a:rPr>
              <a:t>ENCUESTA DE SATISFACCIÓN  </a:t>
            </a:r>
            <a:endParaRPr lang="es-UY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0430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207000"/>
            <a:ext cx="9144000" cy="1068388"/>
          </a:xfrm>
        </p:spPr>
        <p:txBody>
          <a:bodyPr/>
          <a:lstStyle/>
          <a:p>
            <a:pPr>
              <a:defRPr/>
            </a:pPr>
            <a:r>
              <a:rPr lang="en-US" dirty="0"/>
              <a:t>INICIATIVAS ESTRATÉGICAS</a:t>
            </a:r>
          </a:p>
        </p:txBody>
      </p:sp>
      <p:sp>
        <p:nvSpPr>
          <p:cNvPr id="24580" name="Freeform 8"/>
          <p:cNvSpPr>
            <a:spLocks/>
          </p:cNvSpPr>
          <p:nvPr/>
        </p:nvSpPr>
        <p:spPr bwMode="auto">
          <a:xfrm>
            <a:off x="7866063" y="0"/>
            <a:ext cx="893762" cy="727075"/>
          </a:xfrm>
          <a:custGeom>
            <a:avLst/>
            <a:gdLst>
              <a:gd name="T0" fmla="*/ 2147483647 w 2812"/>
              <a:gd name="T1" fmla="*/ 2147483647 h 2288"/>
              <a:gd name="T2" fmla="*/ 2147483647 w 2812"/>
              <a:gd name="T3" fmla="*/ 2147483647 h 2288"/>
              <a:gd name="T4" fmla="*/ 2147483647 w 2812"/>
              <a:gd name="T5" fmla="*/ 2147483647 h 2288"/>
              <a:gd name="T6" fmla="*/ 2147483647 w 2812"/>
              <a:gd name="T7" fmla="*/ 2147483647 h 2288"/>
              <a:gd name="T8" fmla="*/ 2147483647 w 2812"/>
              <a:gd name="T9" fmla="*/ 2147483647 h 2288"/>
              <a:gd name="T10" fmla="*/ 2147483647 w 2812"/>
              <a:gd name="T11" fmla="*/ 2147483647 h 2288"/>
              <a:gd name="T12" fmla="*/ 2147483647 w 2812"/>
              <a:gd name="T13" fmla="*/ 2147483647 h 2288"/>
              <a:gd name="T14" fmla="*/ 2147483647 w 2812"/>
              <a:gd name="T15" fmla="*/ 2147483647 h 2288"/>
              <a:gd name="T16" fmla="*/ 2147483647 w 2812"/>
              <a:gd name="T17" fmla="*/ 2147483647 h 2288"/>
              <a:gd name="T18" fmla="*/ 2147483647 w 2812"/>
              <a:gd name="T19" fmla="*/ 2147483647 h 2288"/>
              <a:gd name="T20" fmla="*/ 2147483647 w 2812"/>
              <a:gd name="T21" fmla="*/ 2147483647 h 2288"/>
              <a:gd name="T22" fmla="*/ 2147483647 w 2812"/>
              <a:gd name="T23" fmla="*/ 2147483647 h 2288"/>
              <a:gd name="T24" fmla="*/ 2147483647 w 2812"/>
              <a:gd name="T25" fmla="*/ 2147483647 h 2288"/>
              <a:gd name="T26" fmla="*/ 2147483647 w 2812"/>
              <a:gd name="T27" fmla="*/ 2147483647 h 2288"/>
              <a:gd name="T28" fmla="*/ 2147483647 w 2812"/>
              <a:gd name="T29" fmla="*/ 2147483647 h 2288"/>
              <a:gd name="T30" fmla="*/ 2147483647 w 2812"/>
              <a:gd name="T31" fmla="*/ 2147483647 h 2288"/>
              <a:gd name="T32" fmla="*/ 2147483647 w 2812"/>
              <a:gd name="T33" fmla="*/ 2147483647 h 2288"/>
              <a:gd name="T34" fmla="*/ 2147483647 w 2812"/>
              <a:gd name="T35" fmla="*/ 0 h 2288"/>
              <a:gd name="T36" fmla="*/ 2147483647 w 2812"/>
              <a:gd name="T37" fmla="*/ 2147483647 h 2288"/>
              <a:gd name="T38" fmla="*/ 2147483647 w 2812"/>
              <a:gd name="T39" fmla="*/ 2147483647 h 2288"/>
              <a:gd name="T40" fmla="*/ 2147483647 w 2812"/>
              <a:gd name="T41" fmla="*/ 2147483647 h 2288"/>
              <a:gd name="T42" fmla="*/ 2147483647 w 2812"/>
              <a:gd name="T43" fmla="*/ 2147483647 h 2288"/>
              <a:gd name="T44" fmla="*/ 2147483647 w 2812"/>
              <a:gd name="T45" fmla="*/ 2147483647 h 2288"/>
              <a:gd name="T46" fmla="*/ 2147483647 w 2812"/>
              <a:gd name="T47" fmla="*/ 2147483647 h 2288"/>
              <a:gd name="T48" fmla="*/ 2147483647 w 2812"/>
              <a:gd name="T49" fmla="*/ 2147483647 h 2288"/>
              <a:gd name="T50" fmla="*/ 2147483647 w 2812"/>
              <a:gd name="T51" fmla="*/ 2147483647 h 2288"/>
              <a:gd name="T52" fmla="*/ 0 w 2812"/>
              <a:gd name="T53" fmla="*/ 2147483647 h 2288"/>
              <a:gd name="T54" fmla="*/ 2147483647 w 2812"/>
              <a:gd name="T55" fmla="*/ 2147483647 h 2288"/>
              <a:gd name="T56" fmla="*/ 2147483647 w 2812"/>
              <a:gd name="T57" fmla="*/ 2147483647 h 2288"/>
              <a:gd name="T58" fmla="*/ 2147483647 w 2812"/>
              <a:gd name="T59" fmla="*/ 2147483647 h 2288"/>
              <a:gd name="T60" fmla="*/ 2147483647 w 2812"/>
              <a:gd name="T61" fmla="*/ 2147483647 h 2288"/>
              <a:gd name="T62" fmla="*/ 2147483647 w 2812"/>
              <a:gd name="T63" fmla="*/ 2147483647 h 2288"/>
              <a:gd name="T64" fmla="*/ 2147483647 w 2812"/>
              <a:gd name="T65" fmla="*/ 2147483647 h 2288"/>
              <a:gd name="T66" fmla="*/ 2147483647 w 2812"/>
              <a:gd name="T67" fmla="*/ 2147483647 h 2288"/>
              <a:gd name="T68" fmla="*/ 2147483647 w 2812"/>
              <a:gd name="T69" fmla="*/ 2147483647 h 228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8" name="Freeform 9">
            <a:extLst/>
          </p:cNvPr>
          <p:cNvSpPr>
            <a:spLocks/>
          </p:cNvSpPr>
          <p:nvPr/>
        </p:nvSpPr>
        <p:spPr bwMode="auto">
          <a:xfrm>
            <a:off x="8656638" y="3781425"/>
            <a:ext cx="487362" cy="650875"/>
          </a:xfrm>
          <a:custGeom>
            <a:avLst/>
            <a:gdLst>
              <a:gd name="T0" fmla="*/ 105 w 1535"/>
              <a:gd name="T1" fmla="*/ 1944 h 2050"/>
              <a:gd name="T2" fmla="*/ 133 w 1535"/>
              <a:gd name="T3" fmla="*/ 1969 h 2050"/>
              <a:gd name="T4" fmla="*/ 163 w 1535"/>
              <a:gd name="T5" fmla="*/ 1990 h 2050"/>
              <a:gd name="T6" fmla="*/ 193 w 1535"/>
              <a:gd name="T7" fmla="*/ 2009 h 2050"/>
              <a:gd name="T8" fmla="*/ 226 w 1535"/>
              <a:gd name="T9" fmla="*/ 2024 h 2050"/>
              <a:gd name="T10" fmla="*/ 259 w 1535"/>
              <a:gd name="T11" fmla="*/ 2036 h 2050"/>
              <a:gd name="T12" fmla="*/ 293 w 1535"/>
              <a:gd name="T13" fmla="*/ 2044 h 2050"/>
              <a:gd name="T14" fmla="*/ 328 w 1535"/>
              <a:gd name="T15" fmla="*/ 2049 h 2050"/>
              <a:gd name="T16" fmla="*/ 362 w 1535"/>
              <a:gd name="T17" fmla="*/ 2050 h 2050"/>
              <a:gd name="T18" fmla="*/ 397 w 1535"/>
              <a:gd name="T19" fmla="*/ 2049 h 2050"/>
              <a:gd name="T20" fmla="*/ 432 w 1535"/>
              <a:gd name="T21" fmla="*/ 2044 h 2050"/>
              <a:gd name="T22" fmla="*/ 466 w 1535"/>
              <a:gd name="T23" fmla="*/ 2036 h 2050"/>
              <a:gd name="T24" fmla="*/ 500 w 1535"/>
              <a:gd name="T25" fmla="*/ 2024 h 2050"/>
              <a:gd name="T26" fmla="*/ 531 w 1535"/>
              <a:gd name="T27" fmla="*/ 2009 h 2050"/>
              <a:gd name="T28" fmla="*/ 563 w 1535"/>
              <a:gd name="T29" fmla="*/ 1990 h 2050"/>
              <a:gd name="T30" fmla="*/ 592 w 1535"/>
              <a:gd name="T31" fmla="*/ 1969 h 2050"/>
              <a:gd name="T32" fmla="*/ 619 w 1535"/>
              <a:gd name="T33" fmla="*/ 1944 h 2050"/>
              <a:gd name="T34" fmla="*/ 1535 w 1535"/>
              <a:gd name="T35" fmla="*/ 0 h 2050"/>
              <a:gd name="T36" fmla="*/ 105 w 1535"/>
              <a:gd name="T37" fmla="*/ 1430 h 2050"/>
              <a:gd name="T38" fmla="*/ 81 w 1535"/>
              <a:gd name="T39" fmla="*/ 1457 h 2050"/>
              <a:gd name="T40" fmla="*/ 59 w 1535"/>
              <a:gd name="T41" fmla="*/ 1486 h 2050"/>
              <a:gd name="T42" fmla="*/ 41 w 1535"/>
              <a:gd name="T43" fmla="*/ 1518 h 2050"/>
              <a:gd name="T44" fmla="*/ 25 w 1535"/>
              <a:gd name="T45" fmla="*/ 1550 h 2050"/>
              <a:gd name="T46" fmla="*/ 14 w 1535"/>
              <a:gd name="T47" fmla="*/ 1584 h 2050"/>
              <a:gd name="T48" fmla="*/ 5 w 1535"/>
              <a:gd name="T49" fmla="*/ 1618 h 2050"/>
              <a:gd name="T50" fmla="*/ 1 w 1535"/>
              <a:gd name="T51" fmla="*/ 1652 h 2050"/>
              <a:gd name="T52" fmla="*/ 0 w 1535"/>
              <a:gd name="T53" fmla="*/ 1687 h 2050"/>
              <a:gd name="T54" fmla="*/ 1 w 1535"/>
              <a:gd name="T55" fmla="*/ 1721 h 2050"/>
              <a:gd name="T56" fmla="*/ 5 w 1535"/>
              <a:gd name="T57" fmla="*/ 1756 h 2050"/>
              <a:gd name="T58" fmla="*/ 14 w 1535"/>
              <a:gd name="T59" fmla="*/ 1790 h 2050"/>
              <a:gd name="T60" fmla="*/ 25 w 1535"/>
              <a:gd name="T61" fmla="*/ 1823 h 2050"/>
              <a:gd name="T62" fmla="*/ 41 w 1535"/>
              <a:gd name="T63" fmla="*/ 1856 h 2050"/>
              <a:gd name="T64" fmla="*/ 59 w 1535"/>
              <a:gd name="T65" fmla="*/ 1887 h 2050"/>
              <a:gd name="T66" fmla="*/ 81 w 1535"/>
              <a:gd name="T67" fmla="*/ 1916 h 2050"/>
              <a:gd name="T68" fmla="*/ 105 w 1535"/>
              <a:gd name="T69" fmla="*/ 1944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lnTo>
                  <a:pt x="105" y="19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pic>
        <p:nvPicPr>
          <p:cNvPr id="24582" name="Imagen 14" descr="intern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1"/>
          <a:stretch>
            <a:fillRect/>
          </a:stretch>
        </p:blipFill>
        <p:spPr bwMode="auto">
          <a:xfrm>
            <a:off x="34925" y="44450"/>
            <a:ext cx="104140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Freeform 10"/>
          <p:cNvSpPr>
            <a:spLocks/>
          </p:cNvSpPr>
          <p:nvPr/>
        </p:nvSpPr>
        <p:spPr bwMode="auto">
          <a:xfrm flipH="1">
            <a:off x="6588125" y="-1588"/>
            <a:ext cx="1476375" cy="1270001"/>
          </a:xfrm>
          <a:custGeom>
            <a:avLst/>
            <a:gdLst>
              <a:gd name="T0" fmla="*/ 2147483647 w 4991"/>
              <a:gd name="T1" fmla="*/ 2147483647 h 4001"/>
              <a:gd name="T2" fmla="*/ 2147483647 w 4991"/>
              <a:gd name="T3" fmla="*/ 2147483647 h 4001"/>
              <a:gd name="T4" fmla="*/ 2147483647 w 4991"/>
              <a:gd name="T5" fmla="*/ 2147483647 h 4001"/>
              <a:gd name="T6" fmla="*/ 2147483647 w 4991"/>
              <a:gd name="T7" fmla="*/ 2147483647 h 4001"/>
              <a:gd name="T8" fmla="*/ 2147483647 w 4991"/>
              <a:gd name="T9" fmla="*/ 2147483647 h 4001"/>
              <a:gd name="T10" fmla="*/ 2147483647 w 4991"/>
              <a:gd name="T11" fmla="*/ 2147483647 h 4001"/>
              <a:gd name="T12" fmla="*/ 2147483647 w 4991"/>
              <a:gd name="T13" fmla="*/ 2147483647 h 4001"/>
              <a:gd name="T14" fmla="*/ 2147483647 w 4991"/>
              <a:gd name="T15" fmla="*/ 2147483647 h 4001"/>
              <a:gd name="T16" fmla="*/ 2147483647 w 4991"/>
              <a:gd name="T17" fmla="*/ 2147483647 h 4001"/>
              <a:gd name="T18" fmla="*/ 2147483647 w 4991"/>
              <a:gd name="T19" fmla="*/ 2147483647 h 4001"/>
              <a:gd name="T20" fmla="*/ 2147483647 w 4991"/>
              <a:gd name="T21" fmla="*/ 2147483647 h 4001"/>
              <a:gd name="T22" fmla="*/ 2147483647 w 4991"/>
              <a:gd name="T23" fmla="*/ 2147483647 h 4001"/>
              <a:gd name="T24" fmla="*/ 2147483647 w 4991"/>
              <a:gd name="T25" fmla="*/ 2147483647 h 4001"/>
              <a:gd name="T26" fmla="*/ 2147483647 w 4991"/>
              <a:gd name="T27" fmla="*/ 2147483647 h 4001"/>
              <a:gd name="T28" fmla="*/ 2147483647 w 4991"/>
              <a:gd name="T29" fmla="*/ 2147483647 h 4001"/>
              <a:gd name="T30" fmla="*/ 2147483647 w 4991"/>
              <a:gd name="T31" fmla="*/ 2147483647 h 4001"/>
              <a:gd name="T32" fmla="*/ 2147483647 w 4991"/>
              <a:gd name="T33" fmla="*/ 2147483647 h 4001"/>
              <a:gd name="T34" fmla="*/ 2147483647 w 4991"/>
              <a:gd name="T35" fmla="*/ 2147483647 h 4001"/>
              <a:gd name="T36" fmla="*/ 2147483647 w 4991"/>
              <a:gd name="T37" fmla="*/ 2147483647 h 4001"/>
              <a:gd name="T38" fmla="*/ 2147483647 w 4991"/>
              <a:gd name="T39" fmla="*/ 2147483647 h 4001"/>
              <a:gd name="T40" fmla="*/ 2147483647 w 4991"/>
              <a:gd name="T41" fmla="*/ 2147483647 h 4001"/>
              <a:gd name="T42" fmla="*/ 2147483647 w 4991"/>
              <a:gd name="T43" fmla="*/ 2147483647 h 4001"/>
              <a:gd name="T44" fmla="*/ 2147483647 w 4991"/>
              <a:gd name="T45" fmla="*/ 2147483647 h 4001"/>
              <a:gd name="T46" fmla="*/ 2147483647 w 4991"/>
              <a:gd name="T47" fmla="*/ 2147483647 h 4001"/>
              <a:gd name="T48" fmla="*/ 2147483647 w 4991"/>
              <a:gd name="T49" fmla="*/ 2147483647 h 4001"/>
              <a:gd name="T50" fmla="*/ 2147483647 w 4991"/>
              <a:gd name="T51" fmla="*/ 2147483647 h 4001"/>
              <a:gd name="T52" fmla="*/ 2147483647 w 4991"/>
              <a:gd name="T53" fmla="*/ 2147483647 h 4001"/>
              <a:gd name="T54" fmla="*/ 2147483647 w 4991"/>
              <a:gd name="T55" fmla="*/ 2147483647 h 4001"/>
              <a:gd name="T56" fmla="*/ 2147483647 w 4991"/>
              <a:gd name="T57" fmla="*/ 2147483647 h 4001"/>
              <a:gd name="T58" fmla="*/ 2147483647 w 4991"/>
              <a:gd name="T59" fmla="*/ 2147483647 h 4001"/>
              <a:gd name="T60" fmla="*/ 2147483647 w 4991"/>
              <a:gd name="T61" fmla="*/ 2147483647 h 4001"/>
              <a:gd name="T62" fmla="*/ 2147483647 w 4991"/>
              <a:gd name="T63" fmla="*/ 2147483647 h 4001"/>
              <a:gd name="T64" fmla="*/ 2147483647 w 4991"/>
              <a:gd name="T65" fmla="*/ 2147483647 h 4001"/>
              <a:gd name="T66" fmla="*/ 0 w 4991"/>
              <a:gd name="T67" fmla="*/ 0 h 4001"/>
              <a:gd name="T68" fmla="*/ 2147483647 w 4991"/>
              <a:gd name="T69" fmla="*/ 2147483647 h 400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0715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cns0116\Desktop\globe-north-america-south-america-search-for-travel-tours-concepts-online-travel-agent-besthqwallpapers.com-1600x900 (1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3" r="12081"/>
          <a:stretch/>
        </p:blipFill>
        <p:spPr bwMode="auto">
          <a:xfrm>
            <a:off x="-18084" y="-27384"/>
            <a:ext cx="9162083" cy="6856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ángulo 19"/>
          <p:cNvSpPr/>
          <p:nvPr/>
        </p:nvSpPr>
        <p:spPr>
          <a:xfrm rot="10800000">
            <a:off x="-50502" y="-35529"/>
            <a:ext cx="3149922" cy="6865634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36000">
                <a:srgbClr val="FFFFFF">
                  <a:alpha val="31000"/>
                </a:srgbClr>
              </a:gs>
              <a:gs pos="66000">
                <a:srgbClr val="FFFFFF">
                  <a:shade val="100000"/>
                  <a:satMod val="115000"/>
                  <a:alpha val="73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prstClr val="white"/>
              </a:solidFill>
            </a:endParaRPr>
          </a:p>
        </p:txBody>
      </p:sp>
      <p:grpSp>
        <p:nvGrpSpPr>
          <p:cNvPr id="2" name="Agrupar 18"/>
          <p:cNvGrpSpPr>
            <a:grpSpLocks/>
          </p:cNvGrpSpPr>
          <p:nvPr/>
        </p:nvGrpSpPr>
        <p:grpSpPr bwMode="auto">
          <a:xfrm>
            <a:off x="-4248" y="6105569"/>
            <a:ext cx="9144000" cy="758825"/>
            <a:chOff x="11759" y="6110735"/>
            <a:chExt cx="9144000" cy="759023"/>
          </a:xfrm>
        </p:grpSpPr>
        <p:pic>
          <p:nvPicPr>
            <p:cNvPr id="19" name="Imagen 19" descr="pie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759" y="6110735"/>
              <a:ext cx="9144000" cy="759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CuadroTexto 21"/>
            <p:cNvSpPr txBox="1">
              <a:spLocks noChangeArrowheads="1"/>
            </p:cNvSpPr>
            <p:nvPr/>
          </p:nvSpPr>
          <p:spPr bwMode="auto">
            <a:xfrm>
              <a:off x="6091974" y="6572817"/>
              <a:ext cx="2866733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100" b="1">
                  <a:solidFill>
                    <a:prstClr val="white"/>
                  </a:solidFill>
                  <a:latin typeface="Trebuchet MS" pitchFamily="34" charset="0"/>
                </a:rPr>
                <a:t>DIRECCION NACIONAL DE ADUANAS</a:t>
              </a:r>
              <a:endParaRPr lang="es-ES_tradnl" sz="1100">
                <a:solidFill>
                  <a:prstClr val="white"/>
                </a:solidFill>
                <a:latin typeface="Trebuchet MS" pitchFamily="34" charset="0"/>
              </a:endParaRPr>
            </a:p>
          </p:txBody>
        </p:sp>
      </p:grpSp>
      <p:sp>
        <p:nvSpPr>
          <p:cNvPr id="17" name="Título 1"/>
          <p:cNvSpPr txBox="1">
            <a:spLocks/>
          </p:cNvSpPr>
          <p:nvPr/>
        </p:nvSpPr>
        <p:spPr>
          <a:xfrm>
            <a:off x="763960" y="130572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2060"/>
                </a:solidFill>
              </a:rPr>
              <a:t>ARM Regional de OEA</a:t>
            </a:r>
          </a:p>
        </p:txBody>
      </p:sp>
      <p:sp>
        <p:nvSpPr>
          <p:cNvPr id="18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/>
        </p:nvSpPr>
        <p:spPr bwMode="auto">
          <a:xfrm rot="2795908" flipH="1">
            <a:off x="1252414" y="-544773"/>
            <a:ext cx="3182563" cy="3332879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9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7866319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5" name="Imagen 14" descr="interna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0"/>
          <a:stretch/>
        </p:blipFill>
        <p:spPr>
          <a:xfrm>
            <a:off x="35496" y="44624"/>
            <a:ext cx="1040525" cy="844063"/>
          </a:xfrm>
          <a:prstGeom prst="rect">
            <a:avLst/>
          </a:prstGeom>
        </p:spPr>
      </p:pic>
      <p:sp>
        <p:nvSpPr>
          <p:cNvPr id="36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/>
        </p:nvSpPr>
        <p:spPr bwMode="auto">
          <a:xfrm flipH="1">
            <a:off x="6588224" y="-124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93744" y="5481375"/>
            <a:ext cx="311679" cy="53338"/>
          </a:xfrm>
        </p:spPr>
        <p:txBody>
          <a:bodyPr/>
          <a:lstStyle/>
          <a:p>
            <a:fld id="{FA30A668-8A3A-45BD-8C99-BB8FB7614088}" type="slidenum">
              <a:rPr lang="es-ES" sz="1200" b="1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14</a:t>
            </a:fld>
            <a:endParaRPr lang="es-ES" sz="1200" b="1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Título 1"/>
          <p:cNvSpPr txBox="1">
            <a:spLocks/>
          </p:cNvSpPr>
          <p:nvPr/>
        </p:nvSpPr>
        <p:spPr>
          <a:xfrm>
            <a:off x="691952" y="624581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>
                <a:solidFill>
                  <a:srgbClr val="002060"/>
                </a:solidFill>
              </a:rPr>
              <a:t>Composición</a:t>
            </a:r>
            <a:endParaRPr lang="es-UY" sz="6000" b="1" dirty="0">
              <a:solidFill>
                <a:srgbClr val="002060"/>
              </a:solidFill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251520" y="2204864"/>
            <a:ext cx="3744416" cy="6654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4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TODOS</a:t>
            </a:r>
            <a:r>
              <a:rPr lang="es-ES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los países de </a:t>
            </a:r>
            <a:r>
              <a:rPr lang="es-ES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AMÉRICA</a:t>
            </a:r>
            <a:r>
              <a:rPr lang="es-ES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que así lo manifestaron </a:t>
            </a:r>
            <a:endParaRPr lang="es-E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  <a:ea typeface="ＭＳ Ｐゴシック" pitchFamily="34" charset="-128"/>
              <a:cs typeface="Trebuchet MS" pitchFamily="34" charset="0"/>
            </a:endParaRPr>
          </a:p>
        </p:txBody>
      </p:sp>
      <p:pic>
        <p:nvPicPr>
          <p:cNvPr id="2050" name="Picture 2" descr="C:\Users\cns0116\Desktop\1200px-Flag_of_Argentina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84" y="4437112"/>
            <a:ext cx="583194" cy="40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cns0116\Desktop\1200px-Flag_of_Bolivia_(state).sv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56" y="4453503"/>
            <a:ext cx="581793" cy="396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cns0116\Desktop\1200px-Flag_of_Brazil.sv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890" y="4458916"/>
            <a:ext cx="585130" cy="41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cns0116\Desktop\1200px-Flag_of_Chile.svg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048" y="4484378"/>
            <a:ext cx="585129" cy="39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cns0116\Desktop\c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810" y="4477695"/>
            <a:ext cx="583194" cy="396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cns0116\Desktop\ec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801" y="4458916"/>
            <a:ext cx="583761" cy="432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cns0116\Desktop\1200px-Flag_of_El_Salvador.svg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3" y="4965804"/>
            <a:ext cx="583142" cy="40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cns0116\Desktop\1200px-Flag_of_Costa_Rica_(state).svg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04" y="4965804"/>
            <a:ext cx="585130" cy="41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cns0116\Downloads\1200px-Flag_of_Guatemala.svg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258" y="4983763"/>
            <a:ext cx="583762" cy="396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cns0116\Desktop\1200px-Flag_of_Paraguay.svg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769" y="4983764"/>
            <a:ext cx="585130" cy="396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:\Users\cns0116\Desktop\1200px-Flag_of_Peru_(state).svg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810" y="4992079"/>
            <a:ext cx="583763" cy="38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cns0116\Desktop\do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369" y="4995451"/>
            <a:ext cx="583193" cy="392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:\Users\cns0116\Desktop\1200px-Flag_of_Uruguay.svg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215" y="4992079"/>
            <a:ext cx="581793" cy="396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619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ns0116\Desktop\fgr_0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517"/>
          <a:stretch/>
        </p:blipFill>
        <p:spPr bwMode="auto">
          <a:xfrm>
            <a:off x="0" y="2859802"/>
            <a:ext cx="9144000" cy="401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" name="Rectángulo 19"/>
          <p:cNvSpPr/>
          <p:nvPr/>
        </p:nvSpPr>
        <p:spPr>
          <a:xfrm rot="16200000">
            <a:off x="3888097" y="-1401957"/>
            <a:ext cx="1374910" cy="91511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36000">
                <a:srgbClr val="FFFFFF">
                  <a:alpha val="66000"/>
                </a:srgbClr>
              </a:gs>
              <a:gs pos="66000">
                <a:srgbClr val="FFFFF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2" name="Rectángulo 19"/>
          <p:cNvSpPr/>
          <p:nvPr/>
        </p:nvSpPr>
        <p:spPr>
          <a:xfrm rot="16200000">
            <a:off x="3702686" y="-3074899"/>
            <a:ext cx="1728191" cy="9119366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36000">
                <a:srgbClr val="FFFFFF">
                  <a:alpha val="66000"/>
                </a:srgbClr>
              </a:gs>
              <a:gs pos="66000">
                <a:srgbClr val="FFFFF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grpSp>
        <p:nvGrpSpPr>
          <p:cNvPr id="2" name="Agrupar 19"/>
          <p:cNvGrpSpPr/>
          <p:nvPr/>
        </p:nvGrpSpPr>
        <p:grpSpPr>
          <a:xfrm>
            <a:off x="7100" y="6112622"/>
            <a:ext cx="9144000" cy="759023"/>
            <a:chOff x="11759" y="6110735"/>
            <a:chExt cx="9144000" cy="759023"/>
          </a:xfrm>
        </p:grpSpPr>
        <p:pic>
          <p:nvPicPr>
            <p:cNvPr id="637" name="Imagen 18" descr="pi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638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630" name="Título 1"/>
          <p:cNvSpPr txBox="1">
            <a:spLocks/>
          </p:cNvSpPr>
          <p:nvPr/>
        </p:nvSpPr>
        <p:spPr>
          <a:xfrm>
            <a:off x="763960" y="116632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2060"/>
                </a:solidFill>
              </a:rPr>
              <a:t>Acuerdo de Puerto Vallarta </a:t>
            </a:r>
          </a:p>
        </p:txBody>
      </p:sp>
      <p:sp>
        <p:nvSpPr>
          <p:cNvPr id="631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/>
        </p:nvSpPr>
        <p:spPr bwMode="auto">
          <a:xfrm rot="2795908" flipH="1">
            <a:off x="1396655" y="-610626"/>
            <a:ext cx="3182563" cy="3332879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632" name="Imagen 14" descr="interna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0"/>
          <a:stretch/>
        </p:blipFill>
        <p:spPr>
          <a:xfrm>
            <a:off x="35496" y="44624"/>
            <a:ext cx="1040525" cy="844063"/>
          </a:xfrm>
          <a:prstGeom prst="rect">
            <a:avLst/>
          </a:prstGeom>
        </p:spPr>
      </p:pic>
      <p:sp>
        <p:nvSpPr>
          <p:cNvPr id="634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8143391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35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/>
        </p:nvSpPr>
        <p:spPr bwMode="auto">
          <a:xfrm flipH="1">
            <a:off x="6865296" y="-124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39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4904" y="6525344"/>
            <a:ext cx="2133600" cy="365125"/>
          </a:xfrm>
        </p:spPr>
        <p:txBody>
          <a:bodyPr/>
          <a:lstStyle/>
          <a:p>
            <a:fld id="{FA30A668-8A3A-45BD-8C99-BB8FB7614088}" type="slidenum">
              <a:rPr lang="es-ES" sz="1200" b="1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15</a:t>
            </a:fld>
            <a:endParaRPr lang="es-ES" sz="1200" b="1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633" name="Título 1"/>
          <p:cNvSpPr txBox="1">
            <a:spLocks/>
          </p:cNvSpPr>
          <p:nvPr/>
        </p:nvSpPr>
        <p:spPr>
          <a:xfrm>
            <a:off x="763960" y="562620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>
                <a:solidFill>
                  <a:srgbClr val="002060"/>
                </a:solidFill>
              </a:rPr>
              <a:t>MERCOSUR Y ALIANZA DEL PACÍFICO</a:t>
            </a:r>
          </a:p>
        </p:txBody>
      </p:sp>
      <p:sp>
        <p:nvSpPr>
          <p:cNvPr id="25" name="CuadroTexto 5"/>
          <p:cNvSpPr txBox="1"/>
          <p:nvPr/>
        </p:nvSpPr>
        <p:spPr>
          <a:xfrm>
            <a:off x="1010158" y="2188600"/>
            <a:ext cx="3535491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b="1" dirty="0"/>
              <a:t>Implementación </a:t>
            </a:r>
            <a:r>
              <a:rPr lang="es-UY" sz="2400" b="1" dirty="0" err="1"/>
              <a:t>ARMs</a:t>
            </a:r>
            <a:r>
              <a:rPr lang="es-UY" sz="2400" b="1" dirty="0"/>
              <a:t> Regionales Multilaterales </a:t>
            </a:r>
            <a:r>
              <a:rPr lang="es-UY" sz="2400" b="1" i="1" dirty="0"/>
              <a:t> </a:t>
            </a:r>
            <a:endParaRPr lang="es-UY" sz="1600" b="1" i="1" dirty="0"/>
          </a:p>
          <a:p>
            <a:endParaRPr lang="es-UY" sz="2800" b="1" i="1" dirty="0"/>
          </a:p>
          <a:p>
            <a:r>
              <a:rPr lang="es-UY" sz="2400" b="1" dirty="0"/>
              <a:t>Acuerdo MERCOSUR –ALIANZA DEL PACIFICO </a:t>
            </a:r>
          </a:p>
        </p:txBody>
      </p:sp>
      <p:grpSp>
        <p:nvGrpSpPr>
          <p:cNvPr id="3" name="Grupo 17"/>
          <p:cNvGrpSpPr/>
          <p:nvPr/>
        </p:nvGrpSpPr>
        <p:grpSpPr>
          <a:xfrm>
            <a:off x="179512" y="2405212"/>
            <a:ext cx="791731" cy="792088"/>
            <a:chOff x="794163" y="2528836"/>
            <a:chExt cx="893930" cy="894333"/>
          </a:xfrm>
        </p:grpSpPr>
        <p:sp>
          <p:nvSpPr>
            <p:cNvPr id="76" name="Oval 30"/>
            <p:cNvSpPr/>
            <p:nvPr/>
          </p:nvSpPr>
          <p:spPr>
            <a:xfrm flipH="1">
              <a:off x="794163" y="2528836"/>
              <a:ext cx="893930" cy="894333"/>
            </a:xfrm>
            <a:prstGeom prst="ellipse">
              <a:avLst/>
            </a:prstGeom>
            <a:solidFill>
              <a:srgbClr val="0034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77" name="Oval 69"/>
            <p:cNvSpPr/>
            <p:nvPr/>
          </p:nvSpPr>
          <p:spPr>
            <a:xfrm>
              <a:off x="906046" y="2640921"/>
              <a:ext cx="670163" cy="670163"/>
            </a:xfrm>
            <a:prstGeom prst="ellipse">
              <a:avLst/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upo 17"/>
          <p:cNvGrpSpPr/>
          <p:nvPr/>
        </p:nvGrpSpPr>
        <p:grpSpPr>
          <a:xfrm>
            <a:off x="4500349" y="3313423"/>
            <a:ext cx="791731" cy="792088"/>
            <a:chOff x="794163" y="2528836"/>
            <a:chExt cx="893930" cy="894333"/>
          </a:xfrm>
        </p:grpSpPr>
        <p:sp>
          <p:nvSpPr>
            <p:cNvPr id="80" name="Oval 30"/>
            <p:cNvSpPr/>
            <p:nvPr/>
          </p:nvSpPr>
          <p:spPr>
            <a:xfrm flipH="1">
              <a:off x="794163" y="2528836"/>
              <a:ext cx="893930" cy="894333"/>
            </a:xfrm>
            <a:prstGeom prst="ellipse">
              <a:avLst/>
            </a:prstGeom>
            <a:solidFill>
              <a:srgbClr val="0034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81" name="Oval 69"/>
            <p:cNvSpPr/>
            <p:nvPr/>
          </p:nvSpPr>
          <p:spPr>
            <a:xfrm>
              <a:off x="906046" y="2640921"/>
              <a:ext cx="670163" cy="670163"/>
            </a:xfrm>
            <a:prstGeom prst="ellipse">
              <a:avLst/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</p:grpSp>
      <p:sp>
        <p:nvSpPr>
          <p:cNvPr id="29" name="CuadroTexto 5"/>
          <p:cNvSpPr txBox="1"/>
          <p:nvPr/>
        </p:nvSpPr>
        <p:spPr>
          <a:xfrm>
            <a:off x="107505" y="1556792"/>
            <a:ext cx="64087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800" b="1" dirty="0"/>
              <a:t>Acciones a implementar:</a:t>
            </a:r>
          </a:p>
        </p:txBody>
      </p:sp>
      <p:sp>
        <p:nvSpPr>
          <p:cNvPr id="30" name="CuadroTexto 5"/>
          <p:cNvSpPr txBox="1"/>
          <p:nvPr/>
        </p:nvSpPr>
        <p:spPr>
          <a:xfrm>
            <a:off x="5364088" y="2204864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b="1" dirty="0"/>
              <a:t>Plan de Trabajo para ARM regional</a:t>
            </a:r>
            <a:endParaRPr lang="es-UY" sz="3200" b="1" i="1" dirty="0"/>
          </a:p>
        </p:txBody>
      </p:sp>
      <p:sp>
        <p:nvSpPr>
          <p:cNvPr id="32" name="Freeform 290"/>
          <p:cNvSpPr/>
          <p:nvPr/>
        </p:nvSpPr>
        <p:spPr>
          <a:xfrm>
            <a:off x="393493" y="2636912"/>
            <a:ext cx="324530" cy="324530"/>
          </a:xfrm>
          <a:custGeom>
            <a:avLst/>
            <a:gdLst/>
            <a:ahLst/>
            <a:cxnLst/>
            <a:rect l="l" t="t" r="r" b="b"/>
            <a:pathLst>
              <a:path w="432706" h="432707">
                <a:moveTo>
                  <a:pt x="216353" y="0"/>
                </a:moveTo>
                <a:cubicBezTo>
                  <a:pt x="255605" y="0"/>
                  <a:pt x="291805" y="9672"/>
                  <a:pt x="324953" y="29016"/>
                </a:cubicBezTo>
                <a:cubicBezTo>
                  <a:pt x="358101" y="48360"/>
                  <a:pt x="384347" y="74606"/>
                  <a:pt x="403690" y="107754"/>
                </a:cubicBezTo>
                <a:cubicBezTo>
                  <a:pt x="423035" y="140902"/>
                  <a:pt x="432706" y="177102"/>
                  <a:pt x="432706" y="216354"/>
                </a:cubicBezTo>
                <a:cubicBezTo>
                  <a:pt x="432706" y="255605"/>
                  <a:pt x="423035" y="291805"/>
                  <a:pt x="403690" y="324953"/>
                </a:cubicBezTo>
                <a:cubicBezTo>
                  <a:pt x="384347" y="358101"/>
                  <a:pt x="358101" y="384347"/>
                  <a:pt x="324953" y="403691"/>
                </a:cubicBezTo>
                <a:cubicBezTo>
                  <a:pt x="291805" y="423035"/>
                  <a:pt x="255605" y="432707"/>
                  <a:pt x="216353" y="432707"/>
                </a:cubicBezTo>
                <a:cubicBezTo>
                  <a:pt x="177102" y="432707"/>
                  <a:pt x="140902" y="423035"/>
                  <a:pt x="107754" y="403691"/>
                </a:cubicBezTo>
                <a:cubicBezTo>
                  <a:pt x="74606" y="384347"/>
                  <a:pt x="48360" y="358101"/>
                  <a:pt x="29016" y="324953"/>
                </a:cubicBezTo>
                <a:cubicBezTo>
                  <a:pt x="9672" y="291805"/>
                  <a:pt x="0" y="255605"/>
                  <a:pt x="0" y="216354"/>
                </a:cubicBezTo>
                <a:cubicBezTo>
                  <a:pt x="0" y="177102"/>
                  <a:pt x="9672" y="140902"/>
                  <a:pt x="29016" y="107754"/>
                </a:cubicBezTo>
                <a:cubicBezTo>
                  <a:pt x="48360" y="74606"/>
                  <a:pt x="74606" y="48360"/>
                  <a:pt x="107754" y="29016"/>
                </a:cubicBezTo>
                <a:cubicBezTo>
                  <a:pt x="140902" y="9672"/>
                  <a:pt x="177102" y="0"/>
                  <a:pt x="216353" y="0"/>
                </a:cubicBezTo>
                <a:close/>
                <a:moveTo>
                  <a:pt x="194520" y="41130"/>
                </a:moveTo>
                <a:cubicBezTo>
                  <a:pt x="191985" y="40942"/>
                  <a:pt x="190154" y="41317"/>
                  <a:pt x="189027" y="42256"/>
                </a:cubicBezTo>
                <a:cubicBezTo>
                  <a:pt x="188088" y="43571"/>
                  <a:pt x="187572" y="44651"/>
                  <a:pt x="187478" y="45496"/>
                </a:cubicBezTo>
                <a:cubicBezTo>
                  <a:pt x="187384" y="46341"/>
                  <a:pt x="187854" y="47093"/>
                  <a:pt x="188886" y="47750"/>
                </a:cubicBezTo>
                <a:cubicBezTo>
                  <a:pt x="189920" y="48407"/>
                  <a:pt x="190906" y="48924"/>
                  <a:pt x="191844" y="49299"/>
                </a:cubicBezTo>
                <a:cubicBezTo>
                  <a:pt x="192784" y="49675"/>
                  <a:pt x="193864" y="50050"/>
                  <a:pt x="195084" y="50426"/>
                </a:cubicBezTo>
                <a:cubicBezTo>
                  <a:pt x="196305" y="50802"/>
                  <a:pt x="197103" y="51083"/>
                  <a:pt x="197478" y="51271"/>
                </a:cubicBezTo>
                <a:cubicBezTo>
                  <a:pt x="200108" y="53149"/>
                  <a:pt x="200859" y="54464"/>
                  <a:pt x="199732" y="55215"/>
                </a:cubicBezTo>
                <a:cubicBezTo>
                  <a:pt x="199357" y="55403"/>
                  <a:pt x="198559" y="55732"/>
                  <a:pt x="197338" y="56201"/>
                </a:cubicBezTo>
                <a:cubicBezTo>
                  <a:pt x="196117" y="56671"/>
                  <a:pt x="195038" y="57093"/>
                  <a:pt x="194098" y="57469"/>
                </a:cubicBezTo>
                <a:cubicBezTo>
                  <a:pt x="193159" y="57844"/>
                  <a:pt x="192596" y="58220"/>
                  <a:pt x="192408" y="58596"/>
                </a:cubicBezTo>
                <a:cubicBezTo>
                  <a:pt x="191844" y="59347"/>
                  <a:pt x="191844" y="60662"/>
                  <a:pt x="192408" y="62540"/>
                </a:cubicBezTo>
                <a:cubicBezTo>
                  <a:pt x="192971" y="64418"/>
                  <a:pt x="192784" y="65732"/>
                  <a:pt x="191844" y="66484"/>
                </a:cubicBezTo>
                <a:cubicBezTo>
                  <a:pt x="190906" y="65545"/>
                  <a:pt x="190060" y="63901"/>
                  <a:pt x="189309" y="61554"/>
                </a:cubicBezTo>
                <a:cubicBezTo>
                  <a:pt x="188558" y="59206"/>
                  <a:pt x="187901" y="57657"/>
                  <a:pt x="187337" y="56905"/>
                </a:cubicBezTo>
                <a:cubicBezTo>
                  <a:pt x="188652" y="58596"/>
                  <a:pt x="186305" y="59159"/>
                  <a:pt x="180294" y="58596"/>
                </a:cubicBezTo>
                <a:lnTo>
                  <a:pt x="177477" y="58314"/>
                </a:lnTo>
                <a:cubicBezTo>
                  <a:pt x="176726" y="58314"/>
                  <a:pt x="175223" y="58502"/>
                  <a:pt x="172969" y="58877"/>
                </a:cubicBezTo>
                <a:cubicBezTo>
                  <a:pt x="170716" y="59253"/>
                  <a:pt x="168791" y="59347"/>
                  <a:pt x="167195" y="59159"/>
                </a:cubicBezTo>
                <a:cubicBezTo>
                  <a:pt x="165599" y="58971"/>
                  <a:pt x="164331" y="58220"/>
                  <a:pt x="163392" y="56905"/>
                </a:cubicBezTo>
                <a:cubicBezTo>
                  <a:pt x="162641" y="55403"/>
                  <a:pt x="162641" y="53525"/>
                  <a:pt x="163392" y="51271"/>
                </a:cubicBezTo>
                <a:cubicBezTo>
                  <a:pt x="163580" y="50520"/>
                  <a:pt x="163955" y="50332"/>
                  <a:pt x="164518" y="50708"/>
                </a:cubicBezTo>
                <a:cubicBezTo>
                  <a:pt x="163768" y="50144"/>
                  <a:pt x="162735" y="49252"/>
                  <a:pt x="161420" y="48032"/>
                </a:cubicBezTo>
                <a:cubicBezTo>
                  <a:pt x="160106" y="46811"/>
                  <a:pt x="159166" y="46013"/>
                  <a:pt x="158602" y="45637"/>
                </a:cubicBezTo>
                <a:cubicBezTo>
                  <a:pt x="149963" y="48454"/>
                  <a:pt x="141137" y="52304"/>
                  <a:pt x="132122" y="57187"/>
                </a:cubicBezTo>
                <a:cubicBezTo>
                  <a:pt x="133249" y="57375"/>
                  <a:pt x="134376" y="57281"/>
                  <a:pt x="135503" y="56905"/>
                </a:cubicBezTo>
                <a:cubicBezTo>
                  <a:pt x="136441" y="56530"/>
                  <a:pt x="137662" y="55919"/>
                  <a:pt x="139165" y="55074"/>
                </a:cubicBezTo>
                <a:cubicBezTo>
                  <a:pt x="140667" y="54229"/>
                  <a:pt x="141606" y="53713"/>
                  <a:pt x="141982" y="53525"/>
                </a:cubicBezTo>
                <a:cubicBezTo>
                  <a:pt x="148367" y="50896"/>
                  <a:pt x="152311" y="50238"/>
                  <a:pt x="153813" y="51553"/>
                </a:cubicBezTo>
                <a:lnTo>
                  <a:pt x="155222" y="50144"/>
                </a:lnTo>
                <a:cubicBezTo>
                  <a:pt x="157852" y="53149"/>
                  <a:pt x="159729" y="55497"/>
                  <a:pt x="160856" y="57187"/>
                </a:cubicBezTo>
                <a:cubicBezTo>
                  <a:pt x="159542" y="56436"/>
                  <a:pt x="156725" y="56342"/>
                  <a:pt x="152406" y="56905"/>
                </a:cubicBezTo>
                <a:cubicBezTo>
                  <a:pt x="148649" y="58032"/>
                  <a:pt x="146583" y="59159"/>
                  <a:pt x="146208" y="60286"/>
                </a:cubicBezTo>
                <a:cubicBezTo>
                  <a:pt x="147522" y="62540"/>
                  <a:pt x="147991" y="64230"/>
                  <a:pt x="147616" y="65357"/>
                </a:cubicBezTo>
                <a:cubicBezTo>
                  <a:pt x="146865" y="64793"/>
                  <a:pt x="145785" y="63854"/>
                  <a:pt x="144376" y="62540"/>
                </a:cubicBezTo>
                <a:cubicBezTo>
                  <a:pt x="142968" y="61225"/>
                  <a:pt x="141606" y="60192"/>
                  <a:pt x="140292" y="59441"/>
                </a:cubicBezTo>
                <a:cubicBezTo>
                  <a:pt x="138977" y="58690"/>
                  <a:pt x="137568" y="58220"/>
                  <a:pt x="136066" y="58032"/>
                </a:cubicBezTo>
                <a:cubicBezTo>
                  <a:pt x="133061" y="58032"/>
                  <a:pt x="130995" y="58126"/>
                  <a:pt x="129869" y="58314"/>
                </a:cubicBezTo>
                <a:cubicBezTo>
                  <a:pt x="102449" y="73339"/>
                  <a:pt x="80381" y="94185"/>
                  <a:pt x="63667" y="120854"/>
                </a:cubicBezTo>
                <a:cubicBezTo>
                  <a:pt x="64981" y="122168"/>
                  <a:pt x="66108" y="122920"/>
                  <a:pt x="67047" y="123107"/>
                </a:cubicBezTo>
                <a:cubicBezTo>
                  <a:pt x="67798" y="123295"/>
                  <a:pt x="68268" y="124140"/>
                  <a:pt x="68455" y="125643"/>
                </a:cubicBezTo>
                <a:cubicBezTo>
                  <a:pt x="68643" y="127145"/>
                  <a:pt x="68878" y="128178"/>
                  <a:pt x="69160" y="128742"/>
                </a:cubicBezTo>
                <a:cubicBezTo>
                  <a:pt x="69441" y="129305"/>
                  <a:pt x="70521" y="129023"/>
                  <a:pt x="72399" y="127896"/>
                </a:cubicBezTo>
                <a:cubicBezTo>
                  <a:pt x="74090" y="129399"/>
                  <a:pt x="74371" y="131183"/>
                  <a:pt x="73245" y="133249"/>
                </a:cubicBezTo>
                <a:cubicBezTo>
                  <a:pt x="73432" y="133061"/>
                  <a:pt x="77564" y="135597"/>
                  <a:pt x="85640" y="140855"/>
                </a:cubicBezTo>
                <a:cubicBezTo>
                  <a:pt x="89208" y="144048"/>
                  <a:pt x="91180" y="146020"/>
                  <a:pt x="91556" y="146771"/>
                </a:cubicBezTo>
                <a:cubicBezTo>
                  <a:pt x="92119" y="148837"/>
                  <a:pt x="91180" y="150527"/>
                  <a:pt x="88739" y="151842"/>
                </a:cubicBezTo>
                <a:cubicBezTo>
                  <a:pt x="88551" y="151466"/>
                  <a:pt x="87705" y="150621"/>
                  <a:pt x="86203" y="149306"/>
                </a:cubicBezTo>
                <a:cubicBezTo>
                  <a:pt x="84701" y="147992"/>
                  <a:pt x="83856" y="147616"/>
                  <a:pt x="83668" y="148180"/>
                </a:cubicBezTo>
                <a:cubicBezTo>
                  <a:pt x="83105" y="149119"/>
                  <a:pt x="83151" y="150856"/>
                  <a:pt x="83809" y="153391"/>
                </a:cubicBezTo>
                <a:cubicBezTo>
                  <a:pt x="84466" y="155927"/>
                  <a:pt x="85452" y="157100"/>
                  <a:pt x="86767" y="156913"/>
                </a:cubicBezTo>
                <a:cubicBezTo>
                  <a:pt x="85452" y="156913"/>
                  <a:pt x="84560" y="158415"/>
                  <a:pt x="84091" y="161420"/>
                </a:cubicBezTo>
                <a:cubicBezTo>
                  <a:pt x="83621" y="164425"/>
                  <a:pt x="83387" y="167759"/>
                  <a:pt x="83387" y="171421"/>
                </a:cubicBezTo>
                <a:cubicBezTo>
                  <a:pt x="83387" y="175083"/>
                  <a:pt x="83292" y="177290"/>
                  <a:pt x="83105" y="178041"/>
                </a:cubicBezTo>
                <a:lnTo>
                  <a:pt x="83668" y="178323"/>
                </a:lnTo>
                <a:cubicBezTo>
                  <a:pt x="83105" y="180576"/>
                  <a:pt x="83621" y="183816"/>
                  <a:pt x="85217" y="188042"/>
                </a:cubicBezTo>
                <a:cubicBezTo>
                  <a:pt x="86814" y="192267"/>
                  <a:pt x="88832" y="194099"/>
                  <a:pt x="91274" y="193535"/>
                </a:cubicBezTo>
                <a:cubicBezTo>
                  <a:pt x="88832" y="194099"/>
                  <a:pt x="90711" y="198136"/>
                  <a:pt x="96908" y="205649"/>
                </a:cubicBezTo>
                <a:cubicBezTo>
                  <a:pt x="98035" y="207151"/>
                  <a:pt x="98786" y="207996"/>
                  <a:pt x="99162" y="208184"/>
                </a:cubicBezTo>
                <a:cubicBezTo>
                  <a:pt x="99726" y="208560"/>
                  <a:pt x="100852" y="209264"/>
                  <a:pt x="102542" y="210297"/>
                </a:cubicBezTo>
                <a:cubicBezTo>
                  <a:pt x="104233" y="211330"/>
                  <a:pt x="105642" y="212269"/>
                  <a:pt x="106768" y="213114"/>
                </a:cubicBezTo>
                <a:cubicBezTo>
                  <a:pt x="107895" y="213959"/>
                  <a:pt x="108834" y="214945"/>
                  <a:pt x="109586" y="216072"/>
                </a:cubicBezTo>
                <a:cubicBezTo>
                  <a:pt x="110337" y="217011"/>
                  <a:pt x="111276" y="219124"/>
                  <a:pt x="112402" y="222410"/>
                </a:cubicBezTo>
                <a:cubicBezTo>
                  <a:pt x="113529" y="225697"/>
                  <a:pt x="114844" y="227904"/>
                  <a:pt x="116346" y="229031"/>
                </a:cubicBezTo>
                <a:cubicBezTo>
                  <a:pt x="115971" y="230157"/>
                  <a:pt x="116862" y="232035"/>
                  <a:pt x="119023" y="234665"/>
                </a:cubicBezTo>
                <a:cubicBezTo>
                  <a:pt x="121182" y="237294"/>
                  <a:pt x="122168" y="239454"/>
                  <a:pt x="121981" y="241144"/>
                </a:cubicBezTo>
                <a:cubicBezTo>
                  <a:pt x="121792" y="241144"/>
                  <a:pt x="121558" y="241238"/>
                  <a:pt x="121276" y="241426"/>
                </a:cubicBezTo>
                <a:cubicBezTo>
                  <a:pt x="120995" y="241614"/>
                  <a:pt x="120760" y="241708"/>
                  <a:pt x="120572" y="241708"/>
                </a:cubicBezTo>
                <a:cubicBezTo>
                  <a:pt x="121135" y="243022"/>
                  <a:pt x="122591" y="244337"/>
                  <a:pt x="124939" y="245651"/>
                </a:cubicBezTo>
                <a:cubicBezTo>
                  <a:pt x="127286" y="246966"/>
                  <a:pt x="128742" y="248187"/>
                  <a:pt x="129305" y="249314"/>
                </a:cubicBezTo>
                <a:cubicBezTo>
                  <a:pt x="129492" y="249877"/>
                  <a:pt x="129680" y="250816"/>
                  <a:pt x="129869" y="252131"/>
                </a:cubicBezTo>
                <a:cubicBezTo>
                  <a:pt x="130056" y="253445"/>
                  <a:pt x="130338" y="254478"/>
                  <a:pt x="130714" y="255230"/>
                </a:cubicBezTo>
                <a:cubicBezTo>
                  <a:pt x="131089" y="255981"/>
                  <a:pt x="131841" y="256169"/>
                  <a:pt x="132967" y="255793"/>
                </a:cubicBezTo>
                <a:cubicBezTo>
                  <a:pt x="133343" y="252037"/>
                  <a:pt x="131089" y="246215"/>
                  <a:pt x="126206" y="238327"/>
                </a:cubicBezTo>
                <a:cubicBezTo>
                  <a:pt x="123389" y="233632"/>
                  <a:pt x="121792" y="230909"/>
                  <a:pt x="121417" y="230157"/>
                </a:cubicBezTo>
                <a:cubicBezTo>
                  <a:pt x="120854" y="229218"/>
                  <a:pt x="120337" y="227763"/>
                  <a:pt x="119868" y="225791"/>
                </a:cubicBezTo>
                <a:cubicBezTo>
                  <a:pt x="119398" y="223819"/>
                  <a:pt x="118975" y="222457"/>
                  <a:pt x="118600" y="221706"/>
                </a:cubicBezTo>
                <a:cubicBezTo>
                  <a:pt x="118975" y="221706"/>
                  <a:pt x="119539" y="221847"/>
                  <a:pt x="120290" y="222129"/>
                </a:cubicBezTo>
                <a:cubicBezTo>
                  <a:pt x="121041" y="222410"/>
                  <a:pt x="121840" y="222739"/>
                  <a:pt x="122685" y="223115"/>
                </a:cubicBezTo>
                <a:cubicBezTo>
                  <a:pt x="123530" y="223490"/>
                  <a:pt x="124234" y="223866"/>
                  <a:pt x="124798" y="224241"/>
                </a:cubicBezTo>
                <a:cubicBezTo>
                  <a:pt x="125361" y="224617"/>
                  <a:pt x="125548" y="224899"/>
                  <a:pt x="125361" y="225087"/>
                </a:cubicBezTo>
                <a:cubicBezTo>
                  <a:pt x="124798" y="226401"/>
                  <a:pt x="124985" y="228045"/>
                  <a:pt x="125925" y="230017"/>
                </a:cubicBezTo>
                <a:cubicBezTo>
                  <a:pt x="126863" y="231988"/>
                  <a:pt x="127990" y="233726"/>
                  <a:pt x="129305" y="235228"/>
                </a:cubicBezTo>
                <a:cubicBezTo>
                  <a:pt x="130620" y="236731"/>
                  <a:pt x="132216" y="238515"/>
                  <a:pt x="134094" y="240581"/>
                </a:cubicBezTo>
                <a:cubicBezTo>
                  <a:pt x="135972" y="242647"/>
                  <a:pt x="137099" y="243867"/>
                  <a:pt x="137475" y="244243"/>
                </a:cubicBezTo>
                <a:cubicBezTo>
                  <a:pt x="138602" y="245370"/>
                  <a:pt x="139916" y="247201"/>
                  <a:pt x="141418" y="249736"/>
                </a:cubicBezTo>
                <a:cubicBezTo>
                  <a:pt x="142921" y="252272"/>
                  <a:pt x="142921" y="253539"/>
                  <a:pt x="141418" y="253539"/>
                </a:cubicBezTo>
                <a:cubicBezTo>
                  <a:pt x="143109" y="253539"/>
                  <a:pt x="144987" y="254478"/>
                  <a:pt x="147053" y="256356"/>
                </a:cubicBezTo>
                <a:cubicBezTo>
                  <a:pt x="149119" y="258234"/>
                  <a:pt x="150715" y="260113"/>
                  <a:pt x="151842" y="261991"/>
                </a:cubicBezTo>
                <a:cubicBezTo>
                  <a:pt x="152781" y="263493"/>
                  <a:pt x="153532" y="265935"/>
                  <a:pt x="154095" y="269315"/>
                </a:cubicBezTo>
                <a:cubicBezTo>
                  <a:pt x="154658" y="272696"/>
                  <a:pt x="155128" y="274949"/>
                  <a:pt x="155504" y="276076"/>
                </a:cubicBezTo>
                <a:cubicBezTo>
                  <a:pt x="155880" y="277391"/>
                  <a:pt x="156678" y="278658"/>
                  <a:pt x="157898" y="279879"/>
                </a:cubicBezTo>
                <a:cubicBezTo>
                  <a:pt x="159120" y="281100"/>
                  <a:pt x="160293" y="281992"/>
                  <a:pt x="161420" y="282555"/>
                </a:cubicBezTo>
                <a:cubicBezTo>
                  <a:pt x="162546" y="283119"/>
                  <a:pt x="164050" y="283870"/>
                  <a:pt x="165927" y="284809"/>
                </a:cubicBezTo>
                <a:cubicBezTo>
                  <a:pt x="167805" y="285748"/>
                  <a:pt x="169025" y="286406"/>
                  <a:pt x="169589" y="286781"/>
                </a:cubicBezTo>
                <a:cubicBezTo>
                  <a:pt x="170529" y="287157"/>
                  <a:pt x="172265" y="288143"/>
                  <a:pt x="174801" y="289739"/>
                </a:cubicBezTo>
                <a:cubicBezTo>
                  <a:pt x="177336" y="291335"/>
                  <a:pt x="179356" y="292415"/>
                  <a:pt x="180857" y="292979"/>
                </a:cubicBezTo>
                <a:cubicBezTo>
                  <a:pt x="182736" y="293730"/>
                  <a:pt x="184238" y="294106"/>
                  <a:pt x="185365" y="294106"/>
                </a:cubicBezTo>
                <a:cubicBezTo>
                  <a:pt x="186492" y="294106"/>
                  <a:pt x="187854" y="293871"/>
                  <a:pt x="189450" y="293401"/>
                </a:cubicBezTo>
                <a:cubicBezTo>
                  <a:pt x="191046" y="292932"/>
                  <a:pt x="192314" y="292603"/>
                  <a:pt x="193253" y="292415"/>
                </a:cubicBezTo>
                <a:cubicBezTo>
                  <a:pt x="196070" y="292040"/>
                  <a:pt x="198793" y="293448"/>
                  <a:pt x="201422" y="296641"/>
                </a:cubicBezTo>
                <a:cubicBezTo>
                  <a:pt x="204052" y="299834"/>
                  <a:pt x="206024" y="301806"/>
                  <a:pt x="207338" y="302557"/>
                </a:cubicBezTo>
                <a:cubicBezTo>
                  <a:pt x="214099" y="306125"/>
                  <a:pt x="219265" y="307158"/>
                  <a:pt x="222832" y="305656"/>
                </a:cubicBezTo>
                <a:cubicBezTo>
                  <a:pt x="222457" y="305844"/>
                  <a:pt x="222504" y="306548"/>
                  <a:pt x="222973" y="307769"/>
                </a:cubicBezTo>
                <a:cubicBezTo>
                  <a:pt x="223443" y="308989"/>
                  <a:pt x="224195" y="310445"/>
                  <a:pt x="225227" y="312135"/>
                </a:cubicBezTo>
                <a:cubicBezTo>
                  <a:pt x="226260" y="313825"/>
                  <a:pt x="227105" y="315187"/>
                  <a:pt x="227762" y="316220"/>
                </a:cubicBezTo>
                <a:cubicBezTo>
                  <a:pt x="228420" y="317253"/>
                  <a:pt x="228936" y="318051"/>
                  <a:pt x="229312" y="318614"/>
                </a:cubicBezTo>
                <a:cubicBezTo>
                  <a:pt x="230251" y="319741"/>
                  <a:pt x="231941" y="321150"/>
                  <a:pt x="234383" y="322840"/>
                </a:cubicBezTo>
                <a:cubicBezTo>
                  <a:pt x="236824" y="324530"/>
                  <a:pt x="238515" y="325939"/>
                  <a:pt x="239453" y="327066"/>
                </a:cubicBezTo>
                <a:cubicBezTo>
                  <a:pt x="240580" y="326314"/>
                  <a:pt x="241238" y="325469"/>
                  <a:pt x="241425" y="324530"/>
                </a:cubicBezTo>
                <a:cubicBezTo>
                  <a:pt x="240862" y="326033"/>
                  <a:pt x="241520" y="327911"/>
                  <a:pt x="243397" y="330164"/>
                </a:cubicBezTo>
                <a:cubicBezTo>
                  <a:pt x="245275" y="332418"/>
                  <a:pt x="246966" y="333357"/>
                  <a:pt x="248468" y="332982"/>
                </a:cubicBezTo>
                <a:cubicBezTo>
                  <a:pt x="251098" y="332418"/>
                  <a:pt x="252412" y="329413"/>
                  <a:pt x="252412" y="323967"/>
                </a:cubicBezTo>
                <a:cubicBezTo>
                  <a:pt x="246591" y="326784"/>
                  <a:pt x="241988" y="325094"/>
                  <a:pt x="238608" y="318896"/>
                </a:cubicBezTo>
                <a:cubicBezTo>
                  <a:pt x="238608" y="318708"/>
                  <a:pt x="238374" y="318192"/>
                  <a:pt x="237904" y="317347"/>
                </a:cubicBezTo>
                <a:cubicBezTo>
                  <a:pt x="237435" y="316502"/>
                  <a:pt x="237059" y="315703"/>
                  <a:pt x="236777" y="314952"/>
                </a:cubicBezTo>
                <a:cubicBezTo>
                  <a:pt x="236495" y="314201"/>
                  <a:pt x="236261" y="313403"/>
                  <a:pt x="236073" y="312558"/>
                </a:cubicBezTo>
                <a:cubicBezTo>
                  <a:pt x="235885" y="311713"/>
                  <a:pt x="235885" y="311008"/>
                  <a:pt x="236073" y="310445"/>
                </a:cubicBezTo>
                <a:cubicBezTo>
                  <a:pt x="236261" y="309881"/>
                  <a:pt x="236731" y="309600"/>
                  <a:pt x="237481" y="309600"/>
                </a:cubicBezTo>
                <a:cubicBezTo>
                  <a:pt x="239172" y="309600"/>
                  <a:pt x="240111" y="309271"/>
                  <a:pt x="240298" y="308614"/>
                </a:cubicBezTo>
                <a:cubicBezTo>
                  <a:pt x="240487" y="307956"/>
                  <a:pt x="240298" y="306783"/>
                  <a:pt x="239735" y="305092"/>
                </a:cubicBezTo>
                <a:cubicBezTo>
                  <a:pt x="239172" y="303402"/>
                  <a:pt x="238796" y="302181"/>
                  <a:pt x="238608" y="301430"/>
                </a:cubicBezTo>
                <a:cubicBezTo>
                  <a:pt x="238421" y="299928"/>
                  <a:pt x="237388" y="298050"/>
                  <a:pt x="235509" y="295796"/>
                </a:cubicBezTo>
                <a:cubicBezTo>
                  <a:pt x="233632" y="293542"/>
                  <a:pt x="232505" y="292134"/>
                  <a:pt x="232129" y="291570"/>
                </a:cubicBezTo>
                <a:cubicBezTo>
                  <a:pt x="231190" y="293260"/>
                  <a:pt x="229688" y="294012"/>
                  <a:pt x="227621" y="293824"/>
                </a:cubicBezTo>
                <a:cubicBezTo>
                  <a:pt x="225556" y="293636"/>
                  <a:pt x="224054" y="292791"/>
                  <a:pt x="223114" y="291289"/>
                </a:cubicBezTo>
                <a:cubicBezTo>
                  <a:pt x="223114" y="291476"/>
                  <a:pt x="222973" y="291993"/>
                  <a:pt x="222691" y="292838"/>
                </a:cubicBezTo>
                <a:cubicBezTo>
                  <a:pt x="222410" y="293683"/>
                  <a:pt x="222269" y="294293"/>
                  <a:pt x="222269" y="294669"/>
                </a:cubicBezTo>
                <a:cubicBezTo>
                  <a:pt x="219828" y="294669"/>
                  <a:pt x="218420" y="294575"/>
                  <a:pt x="218043" y="294387"/>
                </a:cubicBezTo>
                <a:cubicBezTo>
                  <a:pt x="218231" y="293824"/>
                  <a:pt x="218466" y="292181"/>
                  <a:pt x="218747" y="289457"/>
                </a:cubicBezTo>
                <a:cubicBezTo>
                  <a:pt x="219029" y="286734"/>
                  <a:pt x="219358" y="284621"/>
                  <a:pt x="219733" y="283119"/>
                </a:cubicBezTo>
                <a:cubicBezTo>
                  <a:pt x="219922" y="282368"/>
                  <a:pt x="220438" y="281241"/>
                  <a:pt x="221283" y="279738"/>
                </a:cubicBezTo>
                <a:cubicBezTo>
                  <a:pt x="222128" y="278236"/>
                  <a:pt x="222832" y="276874"/>
                  <a:pt x="223396" y="275654"/>
                </a:cubicBezTo>
                <a:cubicBezTo>
                  <a:pt x="223959" y="274433"/>
                  <a:pt x="224335" y="273259"/>
                  <a:pt x="224523" y="272132"/>
                </a:cubicBezTo>
                <a:cubicBezTo>
                  <a:pt x="224711" y="271005"/>
                  <a:pt x="224288" y="270113"/>
                  <a:pt x="223255" y="269456"/>
                </a:cubicBezTo>
                <a:cubicBezTo>
                  <a:pt x="222223" y="268799"/>
                  <a:pt x="220579" y="268564"/>
                  <a:pt x="218325" y="268752"/>
                </a:cubicBezTo>
                <a:cubicBezTo>
                  <a:pt x="214758" y="268939"/>
                  <a:pt x="212315" y="270818"/>
                  <a:pt x="211000" y="274386"/>
                </a:cubicBezTo>
                <a:cubicBezTo>
                  <a:pt x="210814" y="274949"/>
                  <a:pt x="210532" y="275935"/>
                  <a:pt x="210156" y="277344"/>
                </a:cubicBezTo>
                <a:cubicBezTo>
                  <a:pt x="209780" y="278752"/>
                  <a:pt x="209310" y="279832"/>
                  <a:pt x="208747" y="280583"/>
                </a:cubicBezTo>
                <a:cubicBezTo>
                  <a:pt x="208184" y="281335"/>
                  <a:pt x="207338" y="281992"/>
                  <a:pt x="206212" y="282555"/>
                </a:cubicBezTo>
                <a:cubicBezTo>
                  <a:pt x="204898" y="283119"/>
                  <a:pt x="202644" y="283307"/>
                  <a:pt x="199450" y="283119"/>
                </a:cubicBezTo>
                <a:cubicBezTo>
                  <a:pt x="196258" y="282931"/>
                  <a:pt x="194004" y="282462"/>
                  <a:pt x="192689" y="281710"/>
                </a:cubicBezTo>
                <a:cubicBezTo>
                  <a:pt x="190249" y="280208"/>
                  <a:pt x="188136" y="277485"/>
                  <a:pt x="186351" y="273541"/>
                </a:cubicBezTo>
                <a:cubicBezTo>
                  <a:pt x="184567" y="269597"/>
                  <a:pt x="183675" y="266122"/>
                  <a:pt x="183675" y="263117"/>
                </a:cubicBezTo>
                <a:cubicBezTo>
                  <a:pt x="183675" y="261239"/>
                  <a:pt x="183910" y="258751"/>
                  <a:pt x="184379" y="255652"/>
                </a:cubicBezTo>
                <a:cubicBezTo>
                  <a:pt x="184849" y="252553"/>
                  <a:pt x="185130" y="250206"/>
                  <a:pt x="185224" y="248609"/>
                </a:cubicBezTo>
                <a:cubicBezTo>
                  <a:pt x="185319" y="247013"/>
                  <a:pt x="184801" y="244712"/>
                  <a:pt x="183675" y="241708"/>
                </a:cubicBezTo>
                <a:cubicBezTo>
                  <a:pt x="184238" y="241332"/>
                  <a:pt x="185083" y="240440"/>
                  <a:pt x="186210" y="239031"/>
                </a:cubicBezTo>
                <a:cubicBezTo>
                  <a:pt x="187337" y="237623"/>
                  <a:pt x="188277" y="236637"/>
                  <a:pt x="189027" y="236073"/>
                </a:cubicBezTo>
                <a:cubicBezTo>
                  <a:pt x="189403" y="235886"/>
                  <a:pt x="189826" y="235745"/>
                  <a:pt x="190295" y="235651"/>
                </a:cubicBezTo>
                <a:cubicBezTo>
                  <a:pt x="190765" y="235557"/>
                  <a:pt x="191188" y="235557"/>
                  <a:pt x="191562" y="235651"/>
                </a:cubicBezTo>
                <a:cubicBezTo>
                  <a:pt x="191939" y="235745"/>
                  <a:pt x="192314" y="235604"/>
                  <a:pt x="192689" y="235228"/>
                </a:cubicBezTo>
                <a:cubicBezTo>
                  <a:pt x="193066" y="234853"/>
                  <a:pt x="193347" y="234289"/>
                  <a:pt x="193534" y="233538"/>
                </a:cubicBezTo>
                <a:cubicBezTo>
                  <a:pt x="193347" y="233350"/>
                  <a:pt x="192971" y="233068"/>
                  <a:pt x="192408" y="232693"/>
                </a:cubicBezTo>
                <a:cubicBezTo>
                  <a:pt x="191844" y="232129"/>
                  <a:pt x="191469" y="231848"/>
                  <a:pt x="191281" y="231848"/>
                </a:cubicBezTo>
                <a:cubicBezTo>
                  <a:pt x="192596" y="232411"/>
                  <a:pt x="195272" y="232270"/>
                  <a:pt x="199310" y="231425"/>
                </a:cubicBezTo>
                <a:cubicBezTo>
                  <a:pt x="203348" y="230580"/>
                  <a:pt x="205930" y="230721"/>
                  <a:pt x="207056" y="231848"/>
                </a:cubicBezTo>
                <a:cubicBezTo>
                  <a:pt x="209874" y="233914"/>
                  <a:pt x="211940" y="233726"/>
                  <a:pt x="213254" y="231284"/>
                </a:cubicBezTo>
                <a:cubicBezTo>
                  <a:pt x="213254" y="231096"/>
                  <a:pt x="213020" y="230204"/>
                  <a:pt x="212550" y="228608"/>
                </a:cubicBezTo>
                <a:cubicBezTo>
                  <a:pt x="212081" y="227012"/>
                  <a:pt x="212034" y="225744"/>
                  <a:pt x="212409" y="224805"/>
                </a:cubicBezTo>
                <a:cubicBezTo>
                  <a:pt x="213349" y="229876"/>
                  <a:pt x="216071" y="230721"/>
                  <a:pt x="220579" y="227340"/>
                </a:cubicBezTo>
                <a:cubicBezTo>
                  <a:pt x="221142" y="227904"/>
                  <a:pt x="222598" y="228373"/>
                  <a:pt x="224945" y="228749"/>
                </a:cubicBezTo>
                <a:cubicBezTo>
                  <a:pt x="227293" y="229124"/>
                  <a:pt x="228936" y="229594"/>
                  <a:pt x="229875" y="230157"/>
                </a:cubicBezTo>
                <a:cubicBezTo>
                  <a:pt x="230439" y="230533"/>
                  <a:pt x="231097" y="231049"/>
                  <a:pt x="231847" y="231707"/>
                </a:cubicBezTo>
                <a:cubicBezTo>
                  <a:pt x="232599" y="232364"/>
                  <a:pt x="233115" y="232787"/>
                  <a:pt x="233397" y="232974"/>
                </a:cubicBezTo>
                <a:cubicBezTo>
                  <a:pt x="233678" y="233162"/>
                  <a:pt x="234148" y="233115"/>
                  <a:pt x="234805" y="232834"/>
                </a:cubicBezTo>
                <a:cubicBezTo>
                  <a:pt x="235463" y="232552"/>
                  <a:pt x="236261" y="231942"/>
                  <a:pt x="237200" y="231003"/>
                </a:cubicBezTo>
                <a:cubicBezTo>
                  <a:pt x="239078" y="233632"/>
                  <a:pt x="240205" y="235886"/>
                  <a:pt x="240580" y="237764"/>
                </a:cubicBezTo>
                <a:cubicBezTo>
                  <a:pt x="242647" y="245276"/>
                  <a:pt x="244431" y="249407"/>
                  <a:pt x="245932" y="250159"/>
                </a:cubicBezTo>
                <a:cubicBezTo>
                  <a:pt x="247247" y="250722"/>
                  <a:pt x="248281" y="250910"/>
                  <a:pt x="249032" y="250722"/>
                </a:cubicBezTo>
                <a:cubicBezTo>
                  <a:pt x="249783" y="250534"/>
                  <a:pt x="250205" y="249642"/>
                  <a:pt x="250299" y="248046"/>
                </a:cubicBezTo>
                <a:cubicBezTo>
                  <a:pt x="250394" y="246450"/>
                  <a:pt x="250394" y="245135"/>
                  <a:pt x="250299" y="244102"/>
                </a:cubicBezTo>
                <a:cubicBezTo>
                  <a:pt x="250205" y="243069"/>
                  <a:pt x="250065" y="241895"/>
                  <a:pt x="249876" y="240581"/>
                </a:cubicBezTo>
                <a:lnTo>
                  <a:pt x="249595" y="238327"/>
                </a:lnTo>
                <a:cubicBezTo>
                  <a:pt x="249595" y="236637"/>
                  <a:pt x="249595" y="234946"/>
                  <a:pt x="249595" y="233256"/>
                </a:cubicBezTo>
                <a:lnTo>
                  <a:pt x="249313" y="231003"/>
                </a:lnTo>
                <a:cubicBezTo>
                  <a:pt x="246496" y="230439"/>
                  <a:pt x="244759" y="229312"/>
                  <a:pt x="244102" y="227622"/>
                </a:cubicBezTo>
                <a:cubicBezTo>
                  <a:pt x="243445" y="225932"/>
                  <a:pt x="243585" y="224194"/>
                  <a:pt x="244524" y="222410"/>
                </a:cubicBezTo>
                <a:cubicBezTo>
                  <a:pt x="245464" y="220626"/>
                  <a:pt x="246872" y="218889"/>
                  <a:pt x="248750" y="217199"/>
                </a:cubicBezTo>
                <a:cubicBezTo>
                  <a:pt x="248938" y="217011"/>
                  <a:pt x="249689" y="216682"/>
                  <a:pt x="251004" y="216213"/>
                </a:cubicBezTo>
                <a:cubicBezTo>
                  <a:pt x="252319" y="215743"/>
                  <a:pt x="253774" y="215133"/>
                  <a:pt x="255370" y="214382"/>
                </a:cubicBezTo>
                <a:cubicBezTo>
                  <a:pt x="256967" y="213630"/>
                  <a:pt x="258141" y="212879"/>
                  <a:pt x="258892" y="212128"/>
                </a:cubicBezTo>
                <a:cubicBezTo>
                  <a:pt x="262835" y="208560"/>
                  <a:pt x="264244" y="205273"/>
                  <a:pt x="263117" y="202268"/>
                </a:cubicBezTo>
                <a:cubicBezTo>
                  <a:pt x="264432" y="202268"/>
                  <a:pt x="265465" y="201423"/>
                  <a:pt x="266215" y="199733"/>
                </a:cubicBezTo>
                <a:cubicBezTo>
                  <a:pt x="266029" y="199733"/>
                  <a:pt x="265559" y="199451"/>
                  <a:pt x="264807" y="198887"/>
                </a:cubicBezTo>
                <a:cubicBezTo>
                  <a:pt x="264057" y="198324"/>
                  <a:pt x="263352" y="197855"/>
                  <a:pt x="262694" y="197479"/>
                </a:cubicBezTo>
                <a:cubicBezTo>
                  <a:pt x="262037" y="197103"/>
                  <a:pt x="261615" y="196915"/>
                  <a:pt x="261427" y="196915"/>
                </a:cubicBezTo>
                <a:cubicBezTo>
                  <a:pt x="263117" y="195976"/>
                  <a:pt x="263305" y="194474"/>
                  <a:pt x="261990" y="192408"/>
                </a:cubicBezTo>
                <a:cubicBezTo>
                  <a:pt x="262930" y="191845"/>
                  <a:pt x="263634" y="190812"/>
                  <a:pt x="264103" y="189309"/>
                </a:cubicBezTo>
                <a:cubicBezTo>
                  <a:pt x="264573" y="187807"/>
                  <a:pt x="265277" y="186868"/>
                  <a:pt x="266215" y="186492"/>
                </a:cubicBezTo>
                <a:cubicBezTo>
                  <a:pt x="267906" y="188746"/>
                  <a:pt x="269878" y="188934"/>
                  <a:pt x="272131" y="187056"/>
                </a:cubicBezTo>
                <a:cubicBezTo>
                  <a:pt x="273446" y="185553"/>
                  <a:pt x="273540" y="184051"/>
                  <a:pt x="272413" y="182548"/>
                </a:cubicBezTo>
                <a:cubicBezTo>
                  <a:pt x="273353" y="181234"/>
                  <a:pt x="275278" y="180248"/>
                  <a:pt x="278189" y="179590"/>
                </a:cubicBezTo>
                <a:cubicBezTo>
                  <a:pt x="281100" y="178933"/>
                  <a:pt x="282837" y="178041"/>
                  <a:pt x="283400" y="176914"/>
                </a:cubicBezTo>
                <a:cubicBezTo>
                  <a:pt x="284715" y="177290"/>
                  <a:pt x="285467" y="177102"/>
                  <a:pt x="285654" y="176351"/>
                </a:cubicBezTo>
                <a:cubicBezTo>
                  <a:pt x="285842" y="175599"/>
                  <a:pt x="285935" y="174473"/>
                  <a:pt x="285935" y="172970"/>
                </a:cubicBezTo>
                <a:cubicBezTo>
                  <a:pt x="285935" y="171468"/>
                  <a:pt x="286217" y="170341"/>
                  <a:pt x="286781" y="169590"/>
                </a:cubicBezTo>
                <a:cubicBezTo>
                  <a:pt x="287532" y="168651"/>
                  <a:pt x="288941" y="167805"/>
                  <a:pt x="291006" y="167054"/>
                </a:cubicBezTo>
                <a:cubicBezTo>
                  <a:pt x="293073" y="166303"/>
                  <a:pt x="294293" y="165834"/>
                  <a:pt x="294668" y="165646"/>
                </a:cubicBezTo>
                <a:lnTo>
                  <a:pt x="299458" y="162547"/>
                </a:lnTo>
                <a:cubicBezTo>
                  <a:pt x="300021" y="161796"/>
                  <a:pt x="300021" y="161420"/>
                  <a:pt x="299458" y="161420"/>
                </a:cubicBezTo>
                <a:cubicBezTo>
                  <a:pt x="302838" y="161796"/>
                  <a:pt x="305750" y="160763"/>
                  <a:pt x="308191" y="158321"/>
                </a:cubicBezTo>
                <a:cubicBezTo>
                  <a:pt x="310069" y="156255"/>
                  <a:pt x="309506" y="154377"/>
                  <a:pt x="306500" y="152687"/>
                </a:cubicBezTo>
                <a:cubicBezTo>
                  <a:pt x="307064" y="151560"/>
                  <a:pt x="306782" y="150668"/>
                  <a:pt x="305655" y="150011"/>
                </a:cubicBezTo>
                <a:cubicBezTo>
                  <a:pt x="304528" y="149353"/>
                  <a:pt x="303120" y="148837"/>
                  <a:pt x="301430" y="148461"/>
                </a:cubicBezTo>
                <a:cubicBezTo>
                  <a:pt x="301993" y="148274"/>
                  <a:pt x="303074" y="148227"/>
                  <a:pt x="304669" y="148320"/>
                </a:cubicBezTo>
                <a:cubicBezTo>
                  <a:pt x="306266" y="148414"/>
                  <a:pt x="307252" y="148274"/>
                  <a:pt x="307627" y="147898"/>
                </a:cubicBezTo>
                <a:cubicBezTo>
                  <a:pt x="310444" y="146020"/>
                  <a:pt x="309787" y="144517"/>
                  <a:pt x="305655" y="143391"/>
                </a:cubicBezTo>
                <a:cubicBezTo>
                  <a:pt x="302463" y="142452"/>
                  <a:pt x="298425" y="143578"/>
                  <a:pt x="293542" y="146771"/>
                </a:cubicBezTo>
                <a:cubicBezTo>
                  <a:pt x="293166" y="146959"/>
                  <a:pt x="292274" y="147851"/>
                  <a:pt x="290865" y="149447"/>
                </a:cubicBezTo>
                <a:cubicBezTo>
                  <a:pt x="289457" y="151044"/>
                  <a:pt x="288189" y="151936"/>
                  <a:pt x="287062" y="152124"/>
                </a:cubicBezTo>
                <a:cubicBezTo>
                  <a:pt x="287439" y="152124"/>
                  <a:pt x="287861" y="151654"/>
                  <a:pt x="288330" y="150715"/>
                </a:cubicBezTo>
                <a:cubicBezTo>
                  <a:pt x="288800" y="149776"/>
                  <a:pt x="289270" y="148743"/>
                  <a:pt x="289738" y="147616"/>
                </a:cubicBezTo>
                <a:cubicBezTo>
                  <a:pt x="290208" y="146489"/>
                  <a:pt x="290537" y="145832"/>
                  <a:pt x="290724" y="145644"/>
                </a:cubicBezTo>
                <a:cubicBezTo>
                  <a:pt x="291851" y="144330"/>
                  <a:pt x="293918" y="142921"/>
                  <a:pt x="296922" y="141419"/>
                </a:cubicBezTo>
                <a:cubicBezTo>
                  <a:pt x="299552" y="140292"/>
                  <a:pt x="304435" y="139165"/>
                  <a:pt x="311571" y="138038"/>
                </a:cubicBezTo>
                <a:cubicBezTo>
                  <a:pt x="317957" y="136536"/>
                  <a:pt x="322746" y="137569"/>
                  <a:pt x="325939" y="141137"/>
                </a:cubicBezTo>
                <a:cubicBezTo>
                  <a:pt x="325563" y="140761"/>
                  <a:pt x="326455" y="139541"/>
                  <a:pt x="328615" y="137475"/>
                </a:cubicBezTo>
                <a:cubicBezTo>
                  <a:pt x="330775" y="135409"/>
                  <a:pt x="332136" y="134282"/>
                  <a:pt x="332699" y="134094"/>
                </a:cubicBezTo>
                <a:cubicBezTo>
                  <a:pt x="333263" y="133718"/>
                  <a:pt x="334671" y="133296"/>
                  <a:pt x="336925" y="132826"/>
                </a:cubicBezTo>
                <a:cubicBezTo>
                  <a:pt x="339178" y="132357"/>
                  <a:pt x="340587" y="131653"/>
                  <a:pt x="341150" y="130714"/>
                </a:cubicBezTo>
                <a:lnTo>
                  <a:pt x="341714" y="124516"/>
                </a:lnTo>
                <a:cubicBezTo>
                  <a:pt x="339460" y="124704"/>
                  <a:pt x="337818" y="124046"/>
                  <a:pt x="336784" y="122544"/>
                </a:cubicBezTo>
                <a:cubicBezTo>
                  <a:pt x="335752" y="121041"/>
                  <a:pt x="335142" y="119070"/>
                  <a:pt x="334953" y="116628"/>
                </a:cubicBezTo>
                <a:cubicBezTo>
                  <a:pt x="334953" y="117004"/>
                  <a:pt x="334390" y="117755"/>
                  <a:pt x="333263" y="118882"/>
                </a:cubicBezTo>
                <a:cubicBezTo>
                  <a:pt x="333263" y="117567"/>
                  <a:pt x="332840" y="116816"/>
                  <a:pt x="331995" y="116628"/>
                </a:cubicBezTo>
                <a:cubicBezTo>
                  <a:pt x="331150" y="116440"/>
                  <a:pt x="330070" y="116534"/>
                  <a:pt x="328755" y="116910"/>
                </a:cubicBezTo>
                <a:cubicBezTo>
                  <a:pt x="327441" y="117285"/>
                  <a:pt x="326596" y="117379"/>
                  <a:pt x="326220" y="117191"/>
                </a:cubicBezTo>
                <a:cubicBezTo>
                  <a:pt x="324343" y="116628"/>
                  <a:pt x="322934" y="115924"/>
                  <a:pt x="321995" y="115079"/>
                </a:cubicBezTo>
                <a:cubicBezTo>
                  <a:pt x="321056" y="114233"/>
                  <a:pt x="320304" y="112684"/>
                  <a:pt x="319741" y="110431"/>
                </a:cubicBezTo>
                <a:cubicBezTo>
                  <a:pt x="319177" y="108177"/>
                  <a:pt x="318802" y="106768"/>
                  <a:pt x="318614" y="106205"/>
                </a:cubicBezTo>
                <a:cubicBezTo>
                  <a:pt x="318238" y="105266"/>
                  <a:pt x="317346" y="104280"/>
                  <a:pt x="315937" y="103247"/>
                </a:cubicBezTo>
                <a:cubicBezTo>
                  <a:pt x="314529" y="102214"/>
                  <a:pt x="313638" y="101228"/>
                  <a:pt x="313261" y="100289"/>
                </a:cubicBezTo>
                <a:cubicBezTo>
                  <a:pt x="313074" y="99913"/>
                  <a:pt x="312839" y="99397"/>
                  <a:pt x="312557" y="98740"/>
                </a:cubicBezTo>
                <a:cubicBezTo>
                  <a:pt x="312275" y="98082"/>
                  <a:pt x="311994" y="97472"/>
                  <a:pt x="311712" y="96908"/>
                </a:cubicBezTo>
                <a:cubicBezTo>
                  <a:pt x="311430" y="96345"/>
                  <a:pt x="311055" y="95828"/>
                  <a:pt x="310585" y="95359"/>
                </a:cubicBezTo>
                <a:cubicBezTo>
                  <a:pt x="310116" y="94889"/>
                  <a:pt x="309599" y="94655"/>
                  <a:pt x="309036" y="94655"/>
                </a:cubicBezTo>
                <a:cubicBezTo>
                  <a:pt x="308472" y="94655"/>
                  <a:pt x="307815" y="95124"/>
                  <a:pt x="307064" y="96063"/>
                </a:cubicBezTo>
                <a:cubicBezTo>
                  <a:pt x="306313" y="97002"/>
                  <a:pt x="305609" y="97941"/>
                  <a:pt x="304951" y="98880"/>
                </a:cubicBezTo>
                <a:cubicBezTo>
                  <a:pt x="304294" y="99819"/>
                  <a:pt x="303871" y="100289"/>
                  <a:pt x="303683" y="100289"/>
                </a:cubicBezTo>
                <a:cubicBezTo>
                  <a:pt x="303120" y="99913"/>
                  <a:pt x="302556" y="99772"/>
                  <a:pt x="301993" y="99866"/>
                </a:cubicBezTo>
                <a:cubicBezTo>
                  <a:pt x="301430" y="99960"/>
                  <a:pt x="301007" y="100054"/>
                  <a:pt x="300725" y="100148"/>
                </a:cubicBezTo>
                <a:cubicBezTo>
                  <a:pt x="300444" y="100242"/>
                  <a:pt x="300021" y="100524"/>
                  <a:pt x="299458" y="100993"/>
                </a:cubicBezTo>
                <a:cubicBezTo>
                  <a:pt x="298894" y="101463"/>
                  <a:pt x="298425" y="101791"/>
                  <a:pt x="298049" y="101979"/>
                </a:cubicBezTo>
                <a:cubicBezTo>
                  <a:pt x="297486" y="102355"/>
                  <a:pt x="296688" y="102637"/>
                  <a:pt x="295654" y="102824"/>
                </a:cubicBezTo>
                <a:cubicBezTo>
                  <a:pt x="294622" y="103012"/>
                  <a:pt x="293823" y="103200"/>
                  <a:pt x="293260" y="103388"/>
                </a:cubicBezTo>
                <a:cubicBezTo>
                  <a:pt x="296077" y="102449"/>
                  <a:pt x="295983" y="101416"/>
                  <a:pt x="292978" y="100289"/>
                </a:cubicBezTo>
                <a:cubicBezTo>
                  <a:pt x="291101" y="99538"/>
                  <a:pt x="289598" y="99256"/>
                  <a:pt x="288471" y="99444"/>
                </a:cubicBezTo>
                <a:cubicBezTo>
                  <a:pt x="290161" y="98693"/>
                  <a:pt x="290865" y="97566"/>
                  <a:pt x="290584" y="96063"/>
                </a:cubicBezTo>
                <a:cubicBezTo>
                  <a:pt x="290302" y="94561"/>
                  <a:pt x="289504" y="93246"/>
                  <a:pt x="288189" y="92119"/>
                </a:cubicBezTo>
                <a:lnTo>
                  <a:pt x="289598" y="92119"/>
                </a:lnTo>
                <a:cubicBezTo>
                  <a:pt x="289411" y="91368"/>
                  <a:pt x="288612" y="90570"/>
                  <a:pt x="287203" y="89725"/>
                </a:cubicBezTo>
                <a:cubicBezTo>
                  <a:pt x="285795" y="88880"/>
                  <a:pt x="284152" y="88081"/>
                  <a:pt x="282273" y="87330"/>
                </a:cubicBezTo>
                <a:cubicBezTo>
                  <a:pt x="280396" y="86579"/>
                  <a:pt x="279175" y="86016"/>
                  <a:pt x="278611" y="85640"/>
                </a:cubicBezTo>
                <a:cubicBezTo>
                  <a:pt x="277109" y="84701"/>
                  <a:pt x="273917" y="83809"/>
                  <a:pt x="269033" y="82964"/>
                </a:cubicBezTo>
                <a:cubicBezTo>
                  <a:pt x="264151" y="82119"/>
                  <a:pt x="261051" y="82072"/>
                  <a:pt x="259736" y="82823"/>
                </a:cubicBezTo>
                <a:cubicBezTo>
                  <a:pt x="258798" y="83950"/>
                  <a:pt x="258375" y="84936"/>
                  <a:pt x="258469" y="85781"/>
                </a:cubicBezTo>
                <a:cubicBezTo>
                  <a:pt x="258563" y="86626"/>
                  <a:pt x="258939" y="87941"/>
                  <a:pt x="259596" y="89725"/>
                </a:cubicBezTo>
                <a:cubicBezTo>
                  <a:pt x="260254" y="91509"/>
                  <a:pt x="260582" y="92683"/>
                  <a:pt x="260582" y="93246"/>
                </a:cubicBezTo>
                <a:cubicBezTo>
                  <a:pt x="260770" y="94373"/>
                  <a:pt x="260254" y="95594"/>
                  <a:pt x="259032" y="96908"/>
                </a:cubicBezTo>
                <a:cubicBezTo>
                  <a:pt x="257812" y="98223"/>
                  <a:pt x="257201" y="99350"/>
                  <a:pt x="257201" y="100289"/>
                </a:cubicBezTo>
                <a:cubicBezTo>
                  <a:pt x="257201" y="101604"/>
                  <a:pt x="258516" y="103059"/>
                  <a:pt x="261145" y="104655"/>
                </a:cubicBezTo>
                <a:cubicBezTo>
                  <a:pt x="263775" y="106252"/>
                  <a:pt x="264714" y="108271"/>
                  <a:pt x="263962" y="110712"/>
                </a:cubicBezTo>
                <a:cubicBezTo>
                  <a:pt x="263399" y="112215"/>
                  <a:pt x="261897" y="113717"/>
                  <a:pt x="259455" y="115219"/>
                </a:cubicBezTo>
                <a:cubicBezTo>
                  <a:pt x="257014" y="116722"/>
                  <a:pt x="255511" y="117849"/>
                  <a:pt x="254948" y="118600"/>
                </a:cubicBezTo>
                <a:cubicBezTo>
                  <a:pt x="254009" y="120102"/>
                  <a:pt x="253868" y="121840"/>
                  <a:pt x="254525" y="123812"/>
                </a:cubicBezTo>
                <a:cubicBezTo>
                  <a:pt x="255183" y="125784"/>
                  <a:pt x="256169" y="127333"/>
                  <a:pt x="257483" y="128460"/>
                </a:cubicBezTo>
                <a:cubicBezTo>
                  <a:pt x="257859" y="128835"/>
                  <a:pt x="258000" y="129211"/>
                  <a:pt x="257906" y="129587"/>
                </a:cubicBezTo>
                <a:cubicBezTo>
                  <a:pt x="257812" y="129962"/>
                  <a:pt x="257483" y="130385"/>
                  <a:pt x="256920" y="130854"/>
                </a:cubicBezTo>
                <a:cubicBezTo>
                  <a:pt x="256356" y="131324"/>
                  <a:pt x="255840" y="131700"/>
                  <a:pt x="255370" y="131981"/>
                </a:cubicBezTo>
                <a:cubicBezTo>
                  <a:pt x="254901" y="132263"/>
                  <a:pt x="254291" y="132592"/>
                  <a:pt x="253539" y="132967"/>
                </a:cubicBezTo>
                <a:lnTo>
                  <a:pt x="252694" y="133531"/>
                </a:lnTo>
                <a:cubicBezTo>
                  <a:pt x="250628" y="134470"/>
                  <a:pt x="248703" y="133906"/>
                  <a:pt x="246918" y="131840"/>
                </a:cubicBezTo>
                <a:cubicBezTo>
                  <a:pt x="245135" y="129775"/>
                  <a:pt x="243867" y="127333"/>
                  <a:pt x="243116" y="124516"/>
                </a:cubicBezTo>
                <a:cubicBezTo>
                  <a:pt x="241801" y="119821"/>
                  <a:pt x="240298" y="117004"/>
                  <a:pt x="238608" y="116065"/>
                </a:cubicBezTo>
                <a:cubicBezTo>
                  <a:pt x="234289" y="114562"/>
                  <a:pt x="231565" y="114656"/>
                  <a:pt x="230439" y="116346"/>
                </a:cubicBezTo>
                <a:cubicBezTo>
                  <a:pt x="229500" y="113905"/>
                  <a:pt x="225649" y="111463"/>
                  <a:pt x="218888" y="109022"/>
                </a:cubicBezTo>
                <a:cubicBezTo>
                  <a:pt x="214194" y="107332"/>
                  <a:pt x="208747" y="106956"/>
                  <a:pt x="202549" y="107895"/>
                </a:cubicBezTo>
                <a:cubicBezTo>
                  <a:pt x="203676" y="107707"/>
                  <a:pt x="203676" y="106299"/>
                  <a:pt x="202549" y="103669"/>
                </a:cubicBezTo>
                <a:cubicBezTo>
                  <a:pt x="201235" y="100852"/>
                  <a:pt x="199450" y="99725"/>
                  <a:pt x="197196" y="100289"/>
                </a:cubicBezTo>
                <a:cubicBezTo>
                  <a:pt x="197760" y="99162"/>
                  <a:pt x="198137" y="97519"/>
                  <a:pt x="198324" y="95359"/>
                </a:cubicBezTo>
                <a:cubicBezTo>
                  <a:pt x="198511" y="93199"/>
                  <a:pt x="198605" y="91931"/>
                  <a:pt x="198605" y="91556"/>
                </a:cubicBezTo>
                <a:cubicBezTo>
                  <a:pt x="199168" y="89114"/>
                  <a:pt x="200296" y="86955"/>
                  <a:pt x="201986" y="85077"/>
                </a:cubicBezTo>
                <a:cubicBezTo>
                  <a:pt x="202174" y="84889"/>
                  <a:pt x="202831" y="84091"/>
                  <a:pt x="203958" y="82682"/>
                </a:cubicBezTo>
                <a:cubicBezTo>
                  <a:pt x="205084" y="81273"/>
                  <a:pt x="205977" y="80006"/>
                  <a:pt x="206634" y="78879"/>
                </a:cubicBezTo>
                <a:cubicBezTo>
                  <a:pt x="207292" y="77752"/>
                  <a:pt x="207338" y="77189"/>
                  <a:pt x="206775" y="77189"/>
                </a:cubicBezTo>
                <a:cubicBezTo>
                  <a:pt x="213349" y="77940"/>
                  <a:pt x="218043" y="76907"/>
                  <a:pt x="220860" y="74090"/>
                </a:cubicBezTo>
                <a:cubicBezTo>
                  <a:pt x="221800" y="73151"/>
                  <a:pt x="222880" y="71554"/>
                  <a:pt x="224100" y="69301"/>
                </a:cubicBezTo>
                <a:cubicBezTo>
                  <a:pt x="225321" y="67047"/>
                  <a:pt x="226307" y="65451"/>
                  <a:pt x="227058" y="64512"/>
                </a:cubicBezTo>
                <a:cubicBezTo>
                  <a:pt x="228748" y="63385"/>
                  <a:pt x="230063" y="62868"/>
                  <a:pt x="231002" y="62962"/>
                </a:cubicBezTo>
                <a:cubicBezTo>
                  <a:pt x="231941" y="63056"/>
                  <a:pt x="233303" y="63573"/>
                  <a:pt x="235087" y="64512"/>
                </a:cubicBezTo>
                <a:cubicBezTo>
                  <a:pt x="236871" y="65451"/>
                  <a:pt x="238233" y="65920"/>
                  <a:pt x="239172" y="65920"/>
                </a:cubicBezTo>
                <a:cubicBezTo>
                  <a:pt x="241801" y="66108"/>
                  <a:pt x="243256" y="65075"/>
                  <a:pt x="243538" y="62821"/>
                </a:cubicBezTo>
                <a:cubicBezTo>
                  <a:pt x="243820" y="60568"/>
                  <a:pt x="243116" y="58690"/>
                  <a:pt x="241425" y="57187"/>
                </a:cubicBezTo>
                <a:cubicBezTo>
                  <a:pt x="243679" y="57375"/>
                  <a:pt x="243960" y="55779"/>
                  <a:pt x="242270" y="52398"/>
                </a:cubicBezTo>
                <a:cubicBezTo>
                  <a:pt x="241332" y="51083"/>
                  <a:pt x="240580" y="50238"/>
                  <a:pt x="240017" y="49863"/>
                </a:cubicBezTo>
                <a:cubicBezTo>
                  <a:pt x="237763" y="49111"/>
                  <a:pt x="235228" y="49581"/>
                  <a:pt x="232411" y="51271"/>
                </a:cubicBezTo>
                <a:cubicBezTo>
                  <a:pt x="230908" y="52022"/>
                  <a:pt x="231097" y="52774"/>
                  <a:pt x="232974" y="53525"/>
                </a:cubicBezTo>
                <a:cubicBezTo>
                  <a:pt x="232787" y="53337"/>
                  <a:pt x="231894" y="54323"/>
                  <a:pt x="230298" y="56483"/>
                </a:cubicBezTo>
                <a:cubicBezTo>
                  <a:pt x="228702" y="58643"/>
                  <a:pt x="227153" y="60286"/>
                  <a:pt x="225649" y="61413"/>
                </a:cubicBezTo>
                <a:cubicBezTo>
                  <a:pt x="224147" y="62540"/>
                  <a:pt x="222645" y="62070"/>
                  <a:pt x="221142" y="60004"/>
                </a:cubicBezTo>
                <a:cubicBezTo>
                  <a:pt x="220955" y="59816"/>
                  <a:pt x="220438" y="58549"/>
                  <a:pt x="219593" y="56201"/>
                </a:cubicBezTo>
                <a:cubicBezTo>
                  <a:pt x="218747" y="53854"/>
                  <a:pt x="217856" y="52586"/>
                  <a:pt x="216916" y="52398"/>
                </a:cubicBezTo>
                <a:cubicBezTo>
                  <a:pt x="215415" y="52398"/>
                  <a:pt x="213912" y="53807"/>
                  <a:pt x="212409" y="56624"/>
                </a:cubicBezTo>
                <a:cubicBezTo>
                  <a:pt x="212972" y="55121"/>
                  <a:pt x="211940" y="53713"/>
                  <a:pt x="209310" y="52398"/>
                </a:cubicBezTo>
                <a:cubicBezTo>
                  <a:pt x="206681" y="51083"/>
                  <a:pt x="204427" y="50332"/>
                  <a:pt x="202549" y="50144"/>
                </a:cubicBezTo>
                <a:cubicBezTo>
                  <a:pt x="206118" y="47891"/>
                  <a:pt x="205366" y="45355"/>
                  <a:pt x="200296" y="42538"/>
                </a:cubicBezTo>
                <a:cubicBezTo>
                  <a:pt x="198982" y="41787"/>
                  <a:pt x="197056" y="41317"/>
                  <a:pt x="194520" y="41130"/>
                </a:cubicBezTo>
                <a:close/>
                <a:moveTo>
                  <a:pt x="279879" y="312558"/>
                </a:moveTo>
                <a:cubicBezTo>
                  <a:pt x="278470" y="312839"/>
                  <a:pt x="277343" y="313262"/>
                  <a:pt x="276498" y="313825"/>
                </a:cubicBezTo>
                <a:cubicBezTo>
                  <a:pt x="275653" y="314389"/>
                  <a:pt x="274574" y="315187"/>
                  <a:pt x="273259" y="316220"/>
                </a:cubicBezTo>
                <a:cubicBezTo>
                  <a:pt x="271945" y="317253"/>
                  <a:pt x="271099" y="317863"/>
                  <a:pt x="270723" y="318051"/>
                </a:cubicBezTo>
                <a:cubicBezTo>
                  <a:pt x="270348" y="318239"/>
                  <a:pt x="269550" y="318755"/>
                  <a:pt x="268329" y="319600"/>
                </a:cubicBezTo>
                <a:cubicBezTo>
                  <a:pt x="267108" y="320445"/>
                  <a:pt x="266310" y="321150"/>
                  <a:pt x="265934" y="321713"/>
                </a:cubicBezTo>
                <a:cubicBezTo>
                  <a:pt x="265371" y="322465"/>
                  <a:pt x="264807" y="323591"/>
                  <a:pt x="264244" y="325094"/>
                </a:cubicBezTo>
                <a:cubicBezTo>
                  <a:pt x="263680" y="326596"/>
                  <a:pt x="263212" y="327629"/>
                  <a:pt x="262835" y="328193"/>
                </a:cubicBezTo>
                <a:cubicBezTo>
                  <a:pt x="262460" y="327441"/>
                  <a:pt x="261380" y="326831"/>
                  <a:pt x="259596" y="326362"/>
                </a:cubicBezTo>
                <a:cubicBezTo>
                  <a:pt x="257812" y="325892"/>
                  <a:pt x="256920" y="325376"/>
                  <a:pt x="256920" y="324812"/>
                </a:cubicBezTo>
                <a:cubicBezTo>
                  <a:pt x="257296" y="326690"/>
                  <a:pt x="257671" y="329977"/>
                  <a:pt x="258046" y="334672"/>
                </a:cubicBezTo>
                <a:cubicBezTo>
                  <a:pt x="258422" y="339367"/>
                  <a:pt x="258892" y="342935"/>
                  <a:pt x="259455" y="345377"/>
                </a:cubicBezTo>
                <a:cubicBezTo>
                  <a:pt x="260770" y="351199"/>
                  <a:pt x="259643" y="355706"/>
                  <a:pt x="256074" y="358899"/>
                </a:cubicBezTo>
                <a:cubicBezTo>
                  <a:pt x="251004" y="363594"/>
                  <a:pt x="248281" y="367350"/>
                  <a:pt x="247904" y="370167"/>
                </a:cubicBezTo>
                <a:cubicBezTo>
                  <a:pt x="247154" y="374299"/>
                  <a:pt x="248281" y="376741"/>
                  <a:pt x="251285" y="377492"/>
                </a:cubicBezTo>
                <a:cubicBezTo>
                  <a:pt x="251285" y="378807"/>
                  <a:pt x="250534" y="380732"/>
                  <a:pt x="249032" y="383267"/>
                </a:cubicBezTo>
                <a:cubicBezTo>
                  <a:pt x="247529" y="385802"/>
                  <a:pt x="246872" y="387821"/>
                  <a:pt x="247060" y="389324"/>
                </a:cubicBezTo>
                <a:cubicBezTo>
                  <a:pt x="247060" y="390451"/>
                  <a:pt x="247247" y="391953"/>
                  <a:pt x="247623" y="393831"/>
                </a:cubicBezTo>
                <a:cubicBezTo>
                  <a:pt x="286312" y="387070"/>
                  <a:pt x="319272" y="369322"/>
                  <a:pt x="346503" y="340588"/>
                </a:cubicBezTo>
                <a:cubicBezTo>
                  <a:pt x="345940" y="340024"/>
                  <a:pt x="344767" y="339602"/>
                  <a:pt x="342982" y="339320"/>
                </a:cubicBezTo>
                <a:cubicBezTo>
                  <a:pt x="341198" y="339038"/>
                  <a:pt x="340024" y="338710"/>
                  <a:pt x="339460" y="338334"/>
                </a:cubicBezTo>
                <a:cubicBezTo>
                  <a:pt x="336080" y="337019"/>
                  <a:pt x="333826" y="336268"/>
                  <a:pt x="332699" y="336080"/>
                </a:cubicBezTo>
                <a:cubicBezTo>
                  <a:pt x="332888" y="334766"/>
                  <a:pt x="332653" y="333545"/>
                  <a:pt x="331995" y="332418"/>
                </a:cubicBezTo>
                <a:cubicBezTo>
                  <a:pt x="331338" y="331291"/>
                  <a:pt x="330587" y="330446"/>
                  <a:pt x="329741" y="329883"/>
                </a:cubicBezTo>
                <a:cubicBezTo>
                  <a:pt x="328897" y="329319"/>
                  <a:pt x="327723" y="328568"/>
                  <a:pt x="326220" y="327629"/>
                </a:cubicBezTo>
                <a:cubicBezTo>
                  <a:pt x="324718" y="326690"/>
                  <a:pt x="323685" y="326033"/>
                  <a:pt x="323121" y="325657"/>
                </a:cubicBezTo>
                <a:cubicBezTo>
                  <a:pt x="322746" y="325281"/>
                  <a:pt x="322089" y="324718"/>
                  <a:pt x="321149" y="323967"/>
                </a:cubicBezTo>
                <a:cubicBezTo>
                  <a:pt x="320210" y="323216"/>
                  <a:pt x="319554" y="322699"/>
                  <a:pt x="319177" y="322418"/>
                </a:cubicBezTo>
                <a:cubicBezTo>
                  <a:pt x="318802" y="322136"/>
                  <a:pt x="318098" y="321713"/>
                  <a:pt x="317065" y="321150"/>
                </a:cubicBezTo>
                <a:cubicBezTo>
                  <a:pt x="316032" y="320586"/>
                  <a:pt x="315233" y="320399"/>
                  <a:pt x="314670" y="320586"/>
                </a:cubicBezTo>
                <a:cubicBezTo>
                  <a:pt x="314107" y="320774"/>
                  <a:pt x="313168" y="320868"/>
                  <a:pt x="311853" y="320868"/>
                </a:cubicBezTo>
                <a:lnTo>
                  <a:pt x="311008" y="321150"/>
                </a:lnTo>
                <a:cubicBezTo>
                  <a:pt x="310444" y="321338"/>
                  <a:pt x="309928" y="321572"/>
                  <a:pt x="309458" y="321854"/>
                </a:cubicBezTo>
                <a:cubicBezTo>
                  <a:pt x="308990" y="322136"/>
                  <a:pt x="308472" y="322418"/>
                  <a:pt x="307909" y="322699"/>
                </a:cubicBezTo>
                <a:cubicBezTo>
                  <a:pt x="307346" y="322981"/>
                  <a:pt x="306970" y="323263"/>
                  <a:pt x="306782" y="323544"/>
                </a:cubicBezTo>
                <a:cubicBezTo>
                  <a:pt x="306595" y="323826"/>
                  <a:pt x="306595" y="324061"/>
                  <a:pt x="306782" y="324249"/>
                </a:cubicBezTo>
                <a:cubicBezTo>
                  <a:pt x="302838" y="321056"/>
                  <a:pt x="299458" y="318990"/>
                  <a:pt x="296640" y="318051"/>
                </a:cubicBezTo>
                <a:cubicBezTo>
                  <a:pt x="295702" y="317863"/>
                  <a:pt x="294668" y="317347"/>
                  <a:pt x="293542" y="316502"/>
                </a:cubicBezTo>
                <a:cubicBezTo>
                  <a:pt x="292415" y="315657"/>
                  <a:pt x="291429" y="314999"/>
                  <a:pt x="290584" y="314530"/>
                </a:cubicBezTo>
                <a:cubicBezTo>
                  <a:pt x="289738" y="314060"/>
                  <a:pt x="288800" y="313919"/>
                  <a:pt x="287767" y="314107"/>
                </a:cubicBezTo>
                <a:cubicBezTo>
                  <a:pt x="286735" y="314295"/>
                  <a:pt x="285654" y="314952"/>
                  <a:pt x="284527" y="316079"/>
                </a:cubicBezTo>
                <a:cubicBezTo>
                  <a:pt x="283588" y="317018"/>
                  <a:pt x="283025" y="318427"/>
                  <a:pt x="282837" y="320305"/>
                </a:cubicBezTo>
                <a:cubicBezTo>
                  <a:pt x="282649" y="322183"/>
                  <a:pt x="282462" y="323404"/>
                  <a:pt x="282273" y="323967"/>
                </a:cubicBezTo>
                <a:cubicBezTo>
                  <a:pt x="280959" y="323028"/>
                  <a:pt x="280959" y="321384"/>
                  <a:pt x="282273" y="319037"/>
                </a:cubicBezTo>
                <a:cubicBezTo>
                  <a:pt x="283588" y="316689"/>
                  <a:pt x="283777" y="314952"/>
                  <a:pt x="282837" y="313825"/>
                </a:cubicBezTo>
                <a:cubicBezTo>
                  <a:pt x="282273" y="312699"/>
                  <a:pt x="281287" y="312276"/>
                  <a:pt x="279879" y="31255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33" name="Freeform 398"/>
          <p:cNvSpPr/>
          <p:nvPr/>
        </p:nvSpPr>
        <p:spPr>
          <a:xfrm>
            <a:off x="4716016" y="2504483"/>
            <a:ext cx="378619" cy="283964"/>
          </a:xfrm>
          <a:custGeom>
            <a:avLst/>
            <a:gdLst>
              <a:gd name="connsiteX0" fmla="*/ 99162 w 504825"/>
              <a:gd name="connsiteY0" fmla="*/ 180294 h 378618"/>
              <a:gd name="connsiteX1" fmla="*/ 105500 w 504825"/>
              <a:gd name="connsiteY1" fmla="*/ 182970 h 378618"/>
              <a:gd name="connsiteX2" fmla="*/ 108177 w 504825"/>
              <a:gd name="connsiteY2" fmla="*/ 189309 h 378618"/>
              <a:gd name="connsiteX3" fmla="*/ 108177 w 504825"/>
              <a:gd name="connsiteY3" fmla="*/ 243397 h 378618"/>
              <a:gd name="connsiteX4" fmla="*/ 495810 w 504825"/>
              <a:gd name="connsiteY4" fmla="*/ 243397 h 378618"/>
              <a:gd name="connsiteX5" fmla="*/ 502149 w 504825"/>
              <a:gd name="connsiteY5" fmla="*/ 246073 h 378618"/>
              <a:gd name="connsiteX6" fmla="*/ 504825 w 504825"/>
              <a:gd name="connsiteY6" fmla="*/ 252412 h 378618"/>
              <a:gd name="connsiteX7" fmla="*/ 504825 w 504825"/>
              <a:gd name="connsiteY7" fmla="*/ 306501 h 378618"/>
              <a:gd name="connsiteX8" fmla="*/ 502149 w 504825"/>
              <a:gd name="connsiteY8" fmla="*/ 312839 h 378618"/>
              <a:gd name="connsiteX9" fmla="*/ 495810 w 504825"/>
              <a:gd name="connsiteY9" fmla="*/ 315515 h 378618"/>
              <a:gd name="connsiteX10" fmla="*/ 108177 w 504825"/>
              <a:gd name="connsiteY10" fmla="*/ 315515 h 378618"/>
              <a:gd name="connsiteX11" fmla="*/ 108177 w 504825"/>
              <a:gd name="connsiteY11" fmla="*/ 369604 h 378618"/>
              <a:gd name="connsiteX12" fmla="*/ 105500 w 504825"/>
              <a:gd name="connsiteY12" fmla="*/ 375942 h 378618"/>
              <a:gd name="connsiteX13" fmla="*/ 99162 w 504825"/>
              <a:gd name="connsiteY13" fmla="*/ 378618 h 378618"/>
              <a:gd name="connsiteX14" fmla="*/ 92401 w 504825"/>
              <a:gd name="connsiteY14" fmla="*/ 375801 h 378618"/>
              <a:gd name="connsiteX15" fmla="*/ 2535 w 504825"/>
              <a:gd name="connsiteY15" fmla="*/ 285654 h 378618"/>
              <a:gd name="connsiteX16" fmla="*/ 0 w 504825"/>
              <a:gd name="connsiteY16" fmla="*/ 279456 h 378618"/>
              <a:gd name="connsiteX17" fmla="*/ 2535 w 504825"/>
              <a:gd name="connsiteY17" fmla="*/ 272977 h 378618"/>
              <a:gd name="connsiteX18" fmla="*/ 92682 w 504825"/>
              <a:gd name="connsiteY18" fmla="*/ 182830 h 378618"/>
              <a:gd name="connsiteX19" fmla="*/ 99162 w 504825"/>
              <a:gd name="connsiteY19" fmla="*/ 180294 h 378618"/>
              <a:gd name="connsiteX20" fmla="*/ 405663 w 504825"/>
              <a:gd name="connsiteY20" fmla="*/ 0 h 378618"/>
              <a:gd name="connsiteX21" fmla="*/ 412424 w 504825"/>
              <a:gd name="connsiteY21" fmla="*/ 2817 h 378618"/>
              <a:gd name="connsiteX22" fmla="*/ 502290 w 504825"/>
              <a:gd name="connsiteY22" fmla="*/ 92682 h 378618"/>
              <a:gd name="connsiteX23" fmla="*/ 504825 w 504825"/>
              <a:gd name="connsiteY23" fmla="*/ 99162 h 378618"/>
              <a:gd name="connsiteX24" fmla="*/ 502290 w 504825"/>
              <a:gd name="connsiteY24" fmla="*/ 105641 h 378618"/>
              <a:gd name="connsiteX25" fmla="*/ 412142 w 504825"/>
              <a:gd name="connsiteY25" fmla="*/ 195788 h 378618"/>
              <a:gd name="connsiteX26" fmla="*/ 405663 w 504825"/>
              <a:gd name="connsiteY26" fmla="*/ 198324 h 378618"/>
              <a:gd name="connsiteX27" fmla="*/ 399324 w 504825"/>
              <a:gd name="connsiteY27" fmla="*/ 195647 h 378618"/>
              <a:gd name="connsiteX28" fmla="*/ 396648 w 504825"/>
              <a:gd name="connsiteY28" fmla="*/ 189309 h 378618"/>
              <a:gd name="connsiteX29" fmla="*/ 396648 w 504825"/>
              <a:gd name="connsiteY29" fmla="*/ 135221 h 378618"/>
              <a:gd name="connsiteX30" fmla="*/ 9015 w 504825"/>
              <a:gd name="connsiteY30" fmla="*/ 135221 h 378618"/>
              <a:gd name="connsiteX31" fmla="*/ 2676 w 504825"/>
              <a:gd name="connsiteY31" fmla="*/ 132544 h 378618"/>
              <a:gd name="connsiteX32" fmla="*/ 0 w 504825"/>
              <a:gd name="connsiteY32" fmla="*/ 126206 h 378618"/>
              <a:gd name="connsiteX33" fmla="*/ 0 w 504825"/>
              <a:gd name="connsiteY33" fmla="*/ 72118 h 378618"/>
              <a:gd name="connsiteX34" fmla="*/ 2676 w 504825"/>
              <a:gd name="connsiteY34" fmla="*/ 65779 h 378618"/>
              <a:gd name="connsiteX35" fmla="*/ 9015 w 504825"/>
              <a:gd name="connsiteY35" fmla="*/ 63103 h 378618"/>
              <a:gd name="connsiteX36" fmla="*/ 396648 w 504825"/>
              <a:gd name="connsiteY36" fmla="*/ 63103 h 378618"/>
              <a:gd name="connsiteX37" fmla="*/ 396648 w 504825"/>
              <a:gd name="connsiteY37" fmla="*/ 9014 h 378618"/>
              <a:gd name="connsiteX38" fmla="*/ 399184 w 504825"/>
              <a:gd name="connsiteY38" fmla="*/ 2535 h 378618"/>
              <a:gd name="connsiteX39" fmla="*/ 405663 w 504825"/>
              <a:gd name="connsiteY39" fmla="*/ 0 h 378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04825" h="378618">
                <a:moveTo>
                  <a:pt x="99162" y="180294"/>
                </a:moveTo>
                <a:cubicBezTo>
                  <a:pt x="101604" y="180294"/>
                  <a:pt x="103716" y="181186"/>
                  <a:pt x="105500" y="182970"/>
                </a:cubicBezTo>
                <a:cubicBezTo>
                  <a:pt x="107284" y="184755"/>
                  <a:pt x="108177" y="186867"/>
                  <a:pt x="108177" y="189309"/>
                </a:cubicBezTo>
                <a:lnTo>
                  <a:pt x="108177" y="243397"/>
                </a:lnTo>
                <a:lnTo>
                  <a:pt x="495810" y="243397"/>
                </a:lnTo>
                <a:cubicBezTo>
                  <a:pt x="498252" y="243397"/>
                  <a:pt x="500364" y="244289"/>
                  <a:pt x="502149" y="246073"/>
                </a:cubicBezTo>
                <a:cubicBezTo>
                  <a:pt x="503932" y="247858"/>
                  <a:pt x="504825" y="249971"/>
                  <a:pt x="504825" y="252412"/>
                </a:cubicBezTo>
                <a:lnTo>
                  <a:pt x="504825" y="306501"/>
                </a:lnTo>
                <a:cubicBezTo>
                  <a:pt x="504825" y="308942"/>
                  <a:pt x="503932" y="311055"/>
                  <a:pt x="502149" y="312839"/>
                </a:cubicBezTo>
                <a:cubicBezTo>
                  <a:pt x="500364" y="314623"/>
                  <a:pt x="498252" y="315515"/>
                  <a:pt x="495810" y="315515"/>
                </a:cubicBezTo>
                <a:lnTo>
                  <a:pt x="108177" y="315515"/>
                </a:lnTo>
                <a:lnTo>
                  <a:pt x="108177" y="369604"/>
                </a:lnTo>
                <a:cubicBezTo>
                  <a:pt x="108177" y="372045"/>
                  <a:pt x="107284" y="374158"/>
                  <a:pt x="105500" y="375942"/>
                </a:cubicBezTo>
                <a:cubicBezTo>
                  <a:pt x="103716" y="377726"/>
                  <a:pt x="101604" y="378618"/>
                  <a:pt x="99162" y="378618"/>
                </a:cubicBezTo>
                <a:cubicBezTo>
                  <a:pt x="96908" y="378618"/>
                  <a:pt x="94654" y="377679"/>
                  <a:pt x="92401" y="375801"/>
                </a:cubicBezTo>
                <a:lnTo>
                  <a:pt x="2535" y="285654"/>
                </a:lnTo>
                <a:cubicBezTo>
                  <a:pt x="845" y="283964"/>
                  <a:pt x="0" y="281898"/>
                  <a:pt x="0" y="279456"/>
                </a:cubicBezTo>
                <a:cubicBezTo>
                  <a:pt x="0" y="276827"/>
                  <a:pt x="845" y="274667"/>
                  <a:pt x="2535" y="272977"/>
                </a:cubicBezTo>
                <a:lnTo>
                  <a:pt x="92682" y="182830"/>
                </a:lnTo>
                <a:cubicBezTo>
                  <a:pt x="94373" y="181139"/>
                  <a:pt x="96532" y="180294"/>
                  <a:pt x="99162" y="180294"/>
                </a:cubicBezTo>
                <a:close/>
                <a:moveTo>
                  <a:pt x="405663" y="0"/>
                </a:moveTo>
                <a:cubicBezTo>
                  <a:pt x="407916" y="0"/>
                  <a:pt x="410170" y="939"/>
                  <a:pt x="412424" y="2817"/>
                </a:cubicBezTo>
                <a:lnTo>
                  <a:pt x="502290" y="92682"/>
                </a:lnTo>
                <a:cubicBezTo>
                  <a:pt x="503980" y="94373"/>
                  <a:pt x="504825" y="96532"/>
                  <a:pt x="504825" y="99162"/>
                </a:cubicBezTo>
                <a:cubicBezTo>
                  <a:pt x="504825" y="101791"/>
                  <a:pt x="503980" y="103951"/>
                  <a:pt x="502290" y="105641"/>
                </a:cubicBezTo>
                <a:lnTo>
                  <a:pt x="412142" y="195788"/>
                </a:lnTo>
                <a:cubicBezTo>
                  <a:pt x="410452" y="197478"/>
                  <a:pt x="408292" y="198324"/>
                  <a:pt x="405663" y="198324"/>
                </a:cubicBezTo>
                <a:cubicBezTo>
                  <a:pt x="403221" y="198324"/>
                  <a:pt x="401108" y="197432"/>
                  <a:pt x="399324" y="195647"/>
                </a:cubicBezTo>
                <a:cubicBezTo>
                  <a:pt x="397540" y="193863"/>
                  <a:pt x="396648" y="191750"/>
                  <a:pt x="396648" y="189309"/>
                </a:cubicBezTo>
                <a:lnTo>
                  <a:pt x="396648" y="135221"/>
                </a:lnTo>
                <a:lnTo>
                  <a:pt x="9015" y="135221"/>
                </a:lnTo>
                <a:cubicBezTo>
                  <a:pt x="6572" y="135221"/>
                  <a:pt x="4460" y="134329"/>
                  <a:pt x="2676" y="132544"/>
                </a:cubicBezTo>
                <a:cubicBezTo>
                  <a:pt x="892" y="130760"/>
                  <a:pt x="0" y="128647"/>
                  <a:pt x="0" y="126206"/>
                </a:cubicBezTo>
                <a:lnTo>
                  <a:pt x="0" y="72118"/>
                </a:lnTo>
                <a:cubicBezTo>
                  <a:pt x="0" y="69676"/>
                  <a:pt x="892" y="67563"/>
                  <a:pt x="2676" y="65779"/>
                </a:cubicBezTo>
                <a:cubicBezTo>
                  <a:pt x="4460" y="63995"/>
                  <a:pt x="6572" y="63103"/>
                  <a:pt x="9015" y="63103"/>
                </a:cubicBezTo>
                <a:lnTo>
                  <a:pt x="396648" y="63103"/>
                </a:lnTo>
                <a:lnTo>
                  <a:pt x="396648" y="9014"/>
                </a:lnTo>
                <a:cubicBezTo>
                  <a:pt x="396648" y="6385"/>
                  <a:pt x="397494" y="4225"/>
                  <a:pt x="399184" y="2535"/>
                </a:cubicBezTo>
                <a:cubicBezTo>
                  <a:pt x="400874" y="845"/>
                  <a:pt x="403034" y="0"/>
                  <a:pt x="40566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grpSp>
        <p:nvGrpSpPr>
          <p:cNvPr id="26" name="Grupo 17"/>
          <p:cNvGrpSpPr/>
          <p:nvPr/>
        </p:nvGrpSpPr>
        <p:grpSpPr>
          <a:xfrm>
            <a:off x="218427" y="3412694"/>
            <a:ext cx="791731" cy="792088"/>
            <a:chOff x="794163" y="2528836"/>
            <a:chExt cx="893930" cy="894333"/>
          </a:xfrm>
        </p:grpSpPr>
        <p:sp>
          <p:nvSpPr>
            <p:cNvPr id="27" name="Oval 30"/>
            <p:cNvSpPr/>
            <p:nvPr/>
          </p:nvSpPr>
          <p:spPr>
            <a:xfrm flipH="1">
              <a:off x="794163" y="2528836"/>
              <a:ext cx="893930" cy="894333"/>
            </a:xfrm>
            <a:prstGeom prst="ellipse">
              <a:avLst/>
            </a:prstGeom>
            <a:solidFill>
              <a:srgbClr val="0034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28" name="Oval 69"/>
            <p:cNvSpPr/>
            <p:nvPr/>
          </p:nvSpPr>
          <p:spPr>
            <a:xfrm>
              <a:off x="906046" y="2640921"/>
              <a:ext cx="670163" cy="670163"/>
            </a:xfrm>
            <a:prstGeom prst="ellipse">
              <a:avLst/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</p:grpSp>
      <p:sp>
        <p:nvSpPr>
          <p:cNvPr id="31" name="Freeform 290"/>
          <p:cNvSpPr/>
          <p:nvPr/>
        </p:nvSpPr>
        <p:spPr>
          <a:xfrm>
            <a:off x="428279" y="3646473"/>
            <a:ext cx="324530" cy="324530"/>
          </a:xfrm>
          <a:custGeom>
            <a:avLst/>
            <a:gdLst/>
            <a:ahLst/>
            <a:cxnLst/>
            <a:rect l="l" t="t" r="r" b="b"/>
            <a:pathLst>
              <a:path w="432706" h="432707">
                <a:moveTo>
                  <a:pt x="216353" y="0"/>
                </a:moveTo>
                <a:cubicBezTo>
                  <a:pt x="255605" y="0"/>
                  <a:pt x="291805" y="9672"/>
                  <a:pt x="324953" y="29016"/>
                </a:cubicBezTo>
                <a:cubicBezTo>
                  <a:pt x="358101" y="48360"/>
                  <a:pt x="384347" y="74606"/>
                  <a:pt x="403690" y="107754"/>
                </a:cubicBezTo>
                <a:cubicBezTo>
                  <a:pt x="423035" y="140902"/>
                  <a:pt x="432706" y="177102"/>
                  <a:pt x="432706" y="216354"/>
                </a:cubicBezTo>
                <a:cubicBezTo>
                  <a:pt x="432706" y="255605"/>
                  <a:pt x="423035" y="291805"/>
                  <a:pt x="403690" y="324953"/>
                </a:cubicBezTo>
                <a:cubicBezTo>
                  <a:pt x="384347" y="358101"/>
                  <a:pt x="358101" y="384347"/>
                  <a:pt x="324953" y="403691"/>
                </a:cubicBezTo>
                <a:cubicBezTo>
                  <a:pt x="291805" y="423035"/>
                  <a:pt x="255605" y="432707"/>
                  <a:pt x="216353" y="432707"/>
                </a:cubicBezTo>
                <a:cubicBezTo>
                  <a:pt x="177102" y="432707"/>
                  <a:pt x="140902" y="423035"/>
                  <a:pt x="107754" y="403691"/>
                </a:cubicBezTo>
                <a:cubicBezTo>
                  <a:pt x="74606" y="384347"/>
                  <a:pt x="48360" y="358101"/>
                  <a:pt x="29016" y="324953"/>
                </a:cubicBezTo>
                <a:cubicBezTo>
                  <a:pt x="9672" y="291805"/>
                  <a:pt x="0" y="255605"/>
                  <a:pt x="0" y="216354"/>
                </a:cubicBezTo>
                <a:cubicBezTo>
                  <a:pt x="0" y="177102"/>
                  <a:pt x="9672" y="140902"/>
                  <a:pt x="29016" y="107754"/>
                </a:cubicBezTo>
                <a:cubicBezTo>
                  <a:pt x="48360" y="74606"/>
                  <a:pt x="74606" y="48360"/>
                  <a:pt x="107754" y="29016"/>
                </a:cubicBezTo>
                <a:cubicBezTo>
                  <a:pt x="140902" y="9672"/>
                  <a:pt x="177102" y="0"/>
                  <a:pt x="216353" y="0"/>
                </a:cubicBezTo>
                <a:close/>
                <a:moveTo>
                  <a:pt x="194520" y="41130"/>
                </a:moveTo>
                <a:cubicBezTo>
                  <a:pt x="191985" y="40942"/>
                  <a:pt x="190154" y="41317"/>
                  <a:pt x="189027" y="42256"/>
                </a:cubicBezTo>
                <a:cubicBezTo>
                  <a:pt x="188088" y="43571"/>
                  <a:pt x="187572" y="44651"/>
                  <a:pt x="187478" y="45496"/>
                </a:cubicBezTo>
                <a:cubicBezTo>
                  <a:pt x="187384" y="46341"/>
                  <a:pt x="187854" y="47093"/>
                  <a:pt x="188886" y="47750"/>
                </a:cubicBezTo>
                <a:cubicBezTo>
                  <a:pt x="189920" y="48407"/>
                  <a:pt x="190906" y="48924"/>
                  <a:pt x="191844" y="49299"/>
                </a:cubicBezTo>
                <a:cubicBezTo>
                  <a:pt x="192784" y="49675"/>
                  <a:pt x="193864" y="50050"/>
                  <a:pt x="195084" y="50426"/>
                </a:cubicBezTo>
                <a:cubicBezTo>
                  <a:pt x="196305" y="50802"/>
                  <a:pt x="197103" y="51083"/>
                  <a:pt x="197478" y="51271"/>
                </a:cubicBezTo>
                <a:cubicBezTo>
                  <a:pt x="200108" y="53149"/>
                  <a:pt x="200859" y="54464"/>
                  <a:pt x="199732" y="55215"/>
                </a:cubicBezTo>
                <a:cubicBezTo>
                  <a:pt x="199357" y="55403"/>
                  <a:pt x="198559" y="55732"/>
                  <a:pt x="197338" y="56201"/>
                </a:cubicBezTo>
                <a:cubicBezTo>
                  <a:pt x="196117" y="56671"/>
                  <a:pt x="195038" y="57093"/>
                  <a:pt x="194098" y="57469"/>
                </a:cubicBezTo>
                <a:cubicBezTo>
                  <a:pt x="193159" y="57844"/>
                  <a:pt x="192596" y="58220"/>
                  <a:pt x="192408" y="58596"/>
                </a:cubicBezTo>
                <a:cubicBezTo>
                  <a:pt x="191844" y="59347"/>
                  <a:pt x="191844" y="60662"/>
                  <a:pt x="192408" y="62540"/>
                </a:cubicBezTo>
                <a:cubicBezTo>
                  <a:pt x="192971" y="64418"/>
                  <a:pt x="192784" y="65732"/>
                  <a:pt x="191844" y="66484"/>
                </a:cubicBezTo>
                <a:cubicBezTo>
                  <a:pt x="190906" y="65545"/>
                  <a:pt x="190060" y="63901"/>
                  <a:pt x="189309" y="61554"/>
                </a:cubicBezTo>
                <a:cubicBezTo>
                  <a:pt x="188558" y="59206"/>
                  <a:pt x="187901" y="57657"/>
                  <a:pt x="187337" y="56905"/>
                </a:cubicBezTo>
                <a:cubicBezTo>
                  <a:pt x="188652" y="58596"/>
                  <a:pt x="186305" y="59159"/>
                  <a:pt x="180294" y="58596"/>
                </a:cubicBezTo>
                <a:lnTo>
                  <a:pt x="177477" y="58314"/>
                </a:lnTo>
                <a:cubicBezTo>
                  <a:pt x="176726" y="58314"/>
                  <a:pt x="175223" y="58502"/>
                  <a:pt x="172969" y="58877"/>
                </a:cubicBezTo>
                <a:cubicBezTo>
                  <a:pt x="170716" y="59253"/>
                  <a:pt x="168791" y="59347"/>
                  <a:pt x="167195" y="59159"/>
                </a:cubicBezTo>
                <a:cubicBezTo>
                  <a:pt x="165599" y="58971"/>
                  <a:pt x="164331" y="58220"/>
                  <a:pt x="163392" y="56905"/>
                </a:cubicBezTo>
                <a:cubicBezTo>
                  <a:pt x="162641" y="55403"/>
                  <a:pt x="162641" y="53525"/>
                  <a:pt x="163392" y="51271"/>
                </a:cubicBezTo>
                <a:cubicBezTo>
                  <a:pt x="163580" y="50520"/>
                  <a:pt x="163955" y="50332"/>
                  <a:pt x="164518" y="50708"/>
                </a:cubicBezTo>
                <a:cubicBezTo>
                  <a:pt x="163768" y="50144"/>
                  <a:pt x="162735" y="49252"/>
                  <a:pt x="161420" y="48032"/>
                </a:cubicBezTo>
                <a:cubicBezTo>
                  <a:pt x="160106" y="46811"/>
                  <a:pt x="159166" y="46013"/>
                  <a:pt x="158602" y="45637"/>
                </a:cubicBezTo>
                <a:cubicBezTo>
                  <a:pt x="149963" y="48454"/>
                  <a:pt x="141137" y="52304"/>
                  <a:pt x="132122" y="57187"/>
                </a:cubicBezTo>
                <a:cubicBezTo>
                  <a:pt x="133249" y="57375"/>
                  <a:pt x="134376" y="57281"/>
                  <a:pt x="135503" y="56905"/>
                </a:cubicBezTo>
                <a:cubicBezTo>
                  <a:pt x="136441" y="56530"/>
                  <a:pt x="137662" y="55919"/>
                  <a:pt x="139165" y="55074"/>
                </a:cubicBezTo>
                <a:cubicBezTo>
                  <a:pt x="140667" y="54229"/>
                  <a:pt x="141606" y="53713"/>
                  <a:pt x="141982" y="53525"/>
                </a:cubicBezTo>
                <a:cubicBezTo>
                  <a:pt x="148367" y="50896"/>
                  <a:pt x="152311" y="50238"/>
                  <a:pt x="153813" y="51553"/>
                </a:cubicBezTo>
                <a:lnTo>
                  <a:pt x="155222" y="50144"/>
                </a:lnTo>
                <a:cubicBezTo>
                  <a:pt x="157852" y="53149"/>
                  <a:pt x="159729" y="55497"/>
                  <a:pt x="160856" y="57187"/>
                </a:cubicBezTo>
                <a:cubicBezTo>
                  <a:pt x="159542" y="56436"/>
                  <a:pt x="156725" y="56342"/>
                  <a:pt x="152406" y="56905"/>
                </a:cubicBezTo>
                <a:cubicBezTo>
                  <a:pt x="148649" y="58032"/>
                  <a:pt x="146583" y="59159"/>
                  <a:pt x="146208" y="60286"/>
                </a:cubicBezTo>
                <a:cubicBezTo>
                  <a:pt x="147522" y="62540"/>
                  <a:pt x="147991" y="64230"/>
                  <a:pt x="147616" y="65357"/>
                </a:cubicBezTo>
                <a:cubicBezTo>
                  <a:pt x="146865" y="64793"/>
                  <a:pt x="145785" y="63854"/>
                  <a:pt x="144376" y="62540"/>
                </a:cubicBezTo>
                <a:cubicBezTo>
                  <a:pt x="142968" y="61225"/>
                  <a:pt x="141606" y="60192"/>
                  <a:pt x="140292" y="59441"/>
                </a:cubicBezTo>
                <a:cubicBezTo>
                  <a:pt x="138977" y="58690"/>
                  <a:pt x="137568" y="58220"/>
                  <a:pt x="136066" y="58032"/>
                </a:cubicBezTo>
                <a:cubicBezTo>
                  <a:pt x="133061" y="58032"/>
                  <a:pt x="130995" y="58126"/>
                  <a:pt x="129869" y="58314"/>
                </a:cubicBezTo>
                <a:cubicBezTo>
                  <a:pt x="102449" y="73339"/>
                  <a:pt x="80381" y="94185"/>
                  <a:pt x="63667" y="120854"/>
                </a:cubicBezTo>
                <a:cubicBezTo>
                  <a:pt x="64981" y="122168"/>
                  <a:pt x="66108" y="122920"/>
                  <a:pt x="67047" y="123107"/>
                </a:cubicBezTo>
                <a:cubicBezTo>
                  <a:pt x="67798" y="123295"/>
                  <a:pt x="68268" y="124140"/>
                  <a:pt x="68455" y="125643"/>
                </a:cubicBezTo>
                <a:cubicBezTo>
                  <a:pt x="68643" y="127145"/>
                  <a:pt x="68878" y="128178"/>
                  <a:pt x="69160" y="128742"/>
                </a:cubicBezTo>
                <a:cubicBezTo>
                  <a:pt x="69441" y="129305"/>
                  <a:pt x="70521" y="129023"/>
                  <a:pt x="72399" y="127896"/>
                </a:cubicBezTo>
                <a:cubicBezTo>
                  <a:pt x="74090" y="129399"/>
                  <a:pt x="74371" y="131183"/>
                  <a:pt x="73245" y="133249"/>
                </a:cubicBezTo>
                <a:cubicBezTo>
                  <a:pt x="73432" y="133061"/>
                  <a:pt x="77564" y="135597"/>
                  <a:pt x="85640" y="140855"/>
                </a:cubicBezTo>
                <a:cubicBezTo>
                  <a:pt x="89208" y="144048"/>
                  <a:pt x="91180" y="146020"/>
                  <a:pt x="91556" y="146771"/>
                </a:cubicBezTo>
                <a:cubicBezTo>
                  <a:pt x="92119" y="148837"/>
                  <a:pt x="91180" y="150527"/>
                  <a:pt x="88739" y="151842"/>
                </a:cubicBezTo>
                <a:cubicBezTo>
                  <a:pt x="88551" y="151466"/>
                  <a:pt x="87705" y="150621"/>
                  <a:pt x="86203" y="149306"/>
                </a:cubicBezTo>
                <a:cubicBezTo>
                  <a:pt x="84701" y="147992"/>
                  <a:pt x="83856" y="147616"/>
                  <a:pt x="83668" y="148180"/>
                </a:cubicBezTo>
                <a:cubicBezTo>
                  <a:pt x="83105" y="149119"/>
                  <a:pt x="83151" y="150856"/>
                  <a:pt x="83809" y="153391"/>
                </a:cubicBezTo>
                <a:cubicBezTo>
                  <a:pt x="84466" y="155927"/>
                  <a:pt x="85452" y="157100"/>
                  <a:pt x="86767" y="156913"/>
                </a:cubicBezTo>
                <a:cubicBezTo>
                  <a:pt x="85452" y="156913"/>
                  <a:pt x="84560" y="158415"/>
                  <a:pt x="84091" y="161420"/>
                </a:cubicBezTo>
                <a:cubicBezTo>
                  <a:pt x="83621" y="164425"/>
                  <a:pt x="83387" y="167759"/>
                  <a:pt x="83387" y="171421"/>
                </a:cubicBezTo>
                <a:cubicBezTo>
                  <a:pt x="83387" y="175083"/>
                  <a:pt x="83292" y="177290"/>
                  <a:pt x="83105" y="178041"/>
                </a:cubicBezTo>
                <a:lnTo>
                  <a:pt x="83668" y="178323"/>
                </a:lnTo>
                <a:cubicBezTo>
                  <a:pt x="83105" y="180576"/>
                  <a:pt x="83621" y="183816"/>
                  <a:pt x="85217" y="188042"/>
                </a:cubicBezTo>
                <a:cubicBezTo>
                  <a:pt x="86814" y="192267"/>
                  <a:pt x="88832" y="194099"/>
                  <a:pt x="91274" y="193535"/>
                </a:cubicBezTo>
                <a:cubicBezTo>
                  <a:pt x="88832" y="194099"/>
                  <a:pt x="90711" y="198136"/>
                  <a:pt x="96908" y="205649"/>
                </a:cubicBezTo>
                <a:cubicBezTo>
                  <a:pt x="98035" y="207151"/>
                  <a:pt x="98786" y="207996"/>
                  <a:pt x="99162" y="208184"/>
                </a:cubicBezTo>
                <a:cubicBezTo>
                  <a:pt x="99726" y="208560"/>
                  <a:pt x="100852" y="209264"/>
                  <a:pt x="102542" y="210297"/>
                </a:cubicBezTo>
                <a:cubicBezTo>
                  <a:pt x="104233" y="211330"/>
                  <a:pt x="105642" y="212269"/>
                  <a:pt x="106768" y="213114"/>
                </a:cubicBezTo>
                <a:cubicBezTo>
                  <a:pt x="107895" y="213959"/>
                  <a:pt x="108834" y="214945"/>
                  <a:pt x="109586" y="216072"/>
                </a:cubicBezTo>
                <a:cubicBezTo>
                  <a:pt x="110337" y="217011"/>
                  <a:pt x="111276" y="219124"/>
                  <a:pt x="112402" y="222410"/>
                </a:cubicBezTo>
                <a:cubicBezTo>
                  <a:pt x="113529" y="225697"/>
                  <a:pt x="114844" y="227904"/>
                  <a:pt x="116346" y="229031"/>
                </a:cubicBezTo>
                <a:cubicBezTo>
                  <a:pt x="115971" y="230157"/>
                  <a:pt x="116862" y="232035"/>
                  <a:pt x="119023" y="234665"/>
                </a:cubicBezTo>
                <a:cubicBezTo>
                  <a:pt x="121182" y="237294"/>
                  <a:pt x="122168" y="239454"/>
                  <a:pt x="121981" y="241144"/>
                </a:cubicBezTo>
                <a:cubicBezTo>
                  <a:pt x="121792" y="241144"/>
                  <a:pt x="121558" y="241238"/>
                  <a:pt x="121276" y="241426"/>
                </a:cubicBezTo>
                <a:cubicBezTo>
                  <a:pt x="120995" y="241614"/>
                  <a:pt x="120760" y="241708"/>
                  <a:pt x="120572" y="241708"/>
                </a:cubicBezTo>
                <a:cubicBezTo>
                  <a:pt x="121135" y="243022"/>
                  <a:pt x="122591" y="244337"/>
                  <a:pt x="124939" y="245651"/>
                </a:cubicBezTo>
                <a:cubicBezTo>
                  <a:pt x="127286" y="246966"/>
                  <a:pt x="128742" y="248187"/>
                  <a:pt x="129305" y="249314"/>
                </a:cubicBezTo>
                <a:cubicBezTo>
                  <a:pt x="129492" y="249877"/>
                  <a:pt x="129680" y="250816"/>
                  <a:pt x="129869" y="252131"/>
                </a:cubicBezTo>
                <a:cubicBezTo>
                  <a:pt x="130056" y="253445"/>
                  <a:pt x="130338" y="254478"/>
                  <a:pt x="130714" y="255230"/>
                </a:cubicBezTo>
                <a:cubicBezTo>
                  <a:pt x="131089" y="255981"/>
                  <a:pt x="131841" y="256169"/>
                  <a:pt x="132967" y="255793"/>
                </a:cubicBezTo>
                <a:cubicBezTo>
                  <a:pt x="133343" y="252037"/>
                  <a:pt x="131089" y="246215"/>
                  <a:pt x="126206" y="238327"/>
                </a:cubicBezTo>
                <a:cubicBezTo>
                  <a:pt x="123389" y="233632"/>
                  <a:pt x="121792" y="230909"/>
                  <a:pt x="121417" y="230157"/>
                </a:cubicBezTo>
                <a:cubicBezTo>
                  <a:pt x="120854" y="229218"/>
                  <a:pt x="120337" y="227763"/>
                  <a:pt x="119868" y="225791"/>
                </a:cubicBezTo>
                <a:cubicBezTo>
                  <a:pt x="119398" y="223819"/>
                  <a:pt x="118975" y="222457"/>
                  <a:pt x="118600" y="221706"/>
                </a:cubicBezTo>
                <a:cubicBezTo>
                  <a:pt x="118975" y="221706"/>
                  <a:pt x="119539" y="221847"/>
                  <a:pt x="120290" y="222129"/>
                </a:cubicBezTo>
                <a:cubicBezTo>
                  <a:pt x="121041" y="222410"/>
                  <a:pt x="121840" y="222739"/>
                  <a:pt x="122685" y="223115"/>
                </a:cubicBezTo>
                <a:cubicBezTo>
                  <a:pt x="123530" y="223490"/>
                  <a:pt x="124234" y="223866"/>
                  <a:pt x="124798" y="224241"/>
                </a:cubicBezTo>
                <a:cubicBezTo>
                  <a:pt x="125361" y="224617"/>
                  <a:pt x="125548" y="224899"/>
                  <a:pt x="125361" y="225087"/>
                </a:cubicBezTo>
                <a:cubicBezTo>
                  <a:pt x="124798" y="226401"/>
                  <a:pt x="124985" y="228045"/>
                  <a:pt x="125925" y="230017"/>
                </a:cubicBezTo>
                <a:cubicBezTo>
                  <a:pt x="126863" y="231988"/>
                  <a:pt x="127990" y="233726"/>
                  <a:pt x="129305" y="235228"/>
                </a:cubicBezTo>
                <a:cubicBezTo>
                  <a:pt x="130620" y="236731"/>
                  <a:pt x="132216" y="238515"/>
                  <a:pt x="134094" y="240581"/>
                </a:cubicBezTo>
                <a:cubicBezTo>
                  <a:pt x="135972" y="242647"/>
                  <a:pt x="137099" y="243867"/>
                  <a:pt x="137475" y="244243"/>
                </a:cubicBezTo>
                <a:cubicBezTo>
                  <a:pt x="138602" y="245370"/>
                  <a:pt x="139916" y="247201"/>
                  <a:pt x="141418" y="249736"/>
                </a:cubicBezTo>
                <a:cubicBezTo>
                  <a:pt x="142921" y="252272"/>
                  <a:pt x="142921" y="253539"/>
                  <a:pt x="141418" y="253539"/>
                </a:cubicBezTo>
                <a:cubicBezTo>
                  <a:pt x="143109" y="253539"/>
                  <a:pt x="144987" y="254478"/>
                  <a:pt x="147053" y="256356"/>
                </a:cubicBezTo>
                <a:cubicBezTo>
                  <a:pt x="149119" y="258234"/>
                  <a:pt x="150715" y="260113"/>
                  <a:pt x="151842" y="261991"/>
                </a:cubicBezTo>
                <a:cubicBezTo>
                  <a:pt x="152781" y="263493"/>
                  <a:pt x="153532" y="265935"/>
                  <a:pt x="154095" y="269315"/>
                </a:cubicBezTo>
                <a:cubicBezTo>
                  <a:pt x="154658" y="272696"/>
                  <a:pt x="155128" y="274949"/>
                  <a:pt x="155504" y="276076"/>
                </a:cubicBezTo>
                <a:cubicBezTo>
                  <a:pt x="155880" y="277391"/>
                  <a:pt x="156678" y="278658"/>
                  <a:pt x="157898" y="279879"/>
                </a:cubicBezTo>
                <a:cubicBezTo>
                  <a:pt x="159120" y="281100"/>
                  <a:pt x="160293" y="281992"/>
                  <a:pt x="161420" y="282555"/>
                </a:cubicBezTo>
                <a:cubicBezTo>
                  <a:pt x="162546" y="283119"/>
                  <a:pt x="164050" y="283870"/>
                  <a:pt x="165927" y="284809"/>
                </a:cubicBezTo>
                <a:cubicBezTo>
                  <a:pt x="167805" y="285748"/>
                  <a:pt x="169025" y="286406"/>
                  <a:pt x="169589" y="286781"/>
                </a:cubicBezTo>
                <a:cubicBezTo>
                  <a:pt x="170529" y="287157"/>
                  <a:pt x="172265" y="288143"/>
                  <a:pt x="174801" y="289739"/>
                </a:cubicBezTo>
                <a:cubicBezTo>
                  <a:pt x="177336" y="291335"/>
                  <a:pt x="179356" y="292415"/>
                  <a:pt x="180857" y="292979"/>
                </a:cubicBezTo>
                <a:cubicBezTo>
                  <a:pt x="182736" y="293730"/>
                  <a:pt x="184238" y="294106"/>
                  <a:pt x="185365" y="294106"/>
                </a:cubicBezTo>
                <a:cubicBezTo>
                  <a:pt x="186492" y="294106"/>
                  <a:pt x="187854" y="293871"/>
                  <a:pt x="189450" y="293401"/>
                </a:cubicBezTo>
                <a:cubicBezTo>
                  <a:pt x="191046" y="292932"/>
                  <a:pt x="192314" y="292603"/>
                  <a:pt x="193253" y="292415"/>
                </a:cubicBezTo>
                <a:cubicBezTo>
                  <a:pt x="196070" y="292040"/>
                  <a:pt x="198793" y="293448"/>
                  <a:pt x="201422" y="296641"/>
                </a:cubicBezTo>
                <a:cubicBezTo>
                  <a:pt x="204052" y="299834"/>
                  <a:pt x="206024" y="301806"/>
                  <a:pt x="207338" y="302557"/>
                </a:cubicBezTo>
                <a:cubicBezTo>
                  <a:pt x="214099" y="306125"/>
                  <a:pt x="219265" y="307158"/>
                  <a:pt x="222832" y="305656"/>
                </a:cubicBezTo>
                <a:cubicBezTo>
                  <a:pt x="222457" y="305844"/>
                  <a:pt x="222504" y="306548"/>
                  <a:pt x="222973" y="307769"/>
                </a:cubicBezTo>
                <a:cubicBezTo>
                  <a:pt x="223443" y="308989"/>
                  <a:pt x="224195" y="310445"/>
                  <a:pt x="225227" y="312135"/>
                </a:cubicBezTo>
                <a:cubicBezTo>
                  <a:pt x="226260" y="313825"/>
                  <a:pt x="227105" y="315187"/>
                  <a:pt x="227762" y="316220"/>
                </a:cubicBezTo>
                <a:cubicBezTo>
                  <a:pt x="228420" y="317253"/>
                  <a:pt x="228936" y="318051"/>
                  <a:pt x="229312" y="318614"/>
                </a:cubicBezTo>
                <a:cubicBezTo>
                  <a:pt x="230251" y="319741"/>
                  <a:pt x="231941" y="321150"/>
                  <a:pt x="234383" y="322840"/>
                </a:cubicBezTo>
                <a:cubicBezTo>
                  <a:pt x="236824" y="324530"/>
                  <a:pt x="238515" y="325939"/>
                  <a:pt x="239453" y="327066"/>
                </a:cubicBezTo>
                <a:cubicBezTo>
                  <a:pt x="240580" y="326314"/>
                  <a:pt x="241238" y="325469"/>
                  <a:pt x="241425" y="324530"/>
                </a:cubicBezTo>
                <a:cubicBezTo>
                  <a:pt x="240862" y="326033"/>
                  <a:pt x="241520" y="327911"/>
                  <a:pt x="243397" y="330164"/>
                </a:cubicBezTo>
                <a:cubicBezTo>
                  <a:pt x="245275" y="332418"/>
                  <a:pt x="246966" y="333357"/>
                  <a:pt x="248468" y="332982"/>
                </a:cubicBezTo>
                <a:cubicBezTo>
                  <a:pt x="251098" y="332418"/>
                  <a:pt x="252412" y="329413"/>
                  <a:pt x="252412" y="323967"/>
                </a:cubicBezTo>
                <a:cubicBezTo>
                  <a:pt x="246591" y="326784"/>
                  <a:pt x="241988" y="325094"/>
                  <a:pt x="238608" y="318896"/>
                </a:cubicBezTo>
                <a:cubicBezTo>
                  <a:pt x="238608" y="318708"/>
                  <a:pt x="238374" y="318192"/>
                  <a:pt x="237904" y="317347"/>
                </a:cubicBezTo>
                <a:cubicBezTo>
                  <a:pt x="237435" y="316502"/>
                  <a:pt x="237059" y="315703"/>
                  <a:pt x="236777" y="314952"/>
                </a:cubicBezTo>
                <a:cubicBezTo>
                  <a:pt x="236495" y="314201"/>
                  <a:pt x="236261" y="313403"/>
                  <a:pt x="236073" y="312558"/>
                </a:cubicBezTo>
                <a:cubicBezTo>
                  <a:pt x="235885" y="311713"/>
                  <a:pt x="235885" y="311008"/>
                  <a:pt x="236073" y="310445"/>
                </a:cubicBezTo>
                <a:cubicBezTo>
                  <a:pt x="236261" y="309881"/>
                  <a:pt x="236731" y="309600"/>
                  <a:pt x="237481" y="309600"/>
                </a:cubicBezTo>
                <a:cubicBezTo>
                  <a:pt x="239172" y="309600"/>
                  <a:pt x="240111" y="309271"/>
                  <a:pt x="240298" y="308614"/>
                </a:cubicBezTo>
                <a:cubicBezTo>
                  <a:pt x="240487" y="307956"/>
                  <a:pt x="240298" y="306783"/>
                  <a:pt x="239735" y="305092"/>
                </a:cubicBezTo>
                <a:cubicBezTo>
                  <a:pt x="239172" y="303402"/>
                  <a:pt x="238796" y="302181"/>
                  <a:pt x="238608" y="301430"/>
                </a:cubicBezTo>
                <a:cubicBezTo>
                  <a:pt x="238421" y="299928"/>
                  <a:pt x="237388" y="298050"/>
                  <a:pt x="235509" y="295796"/>
                </a:cubicBezTo>
                <a:cubicBezTo>
                  <a:pt x="233632" y="293542"/>
                  <a:pt x="232505" y="292134"/>
                  <a:pt x="232129" y="291570"/>
                </a:cubicBezTo>
                <a:cubicBezTo>
                  <a:pt x="231190" y="293260"/>
                  <a:pt x="229688" y="294012"/>
                  <a:pt x="227621" y="293824"/>
                </a:cubicBezTo>
                <a:cubicBezTo>
                  <a:pt x="225556" y="293636"/>
                  <a:pt x="224054" y="292791"/>
                  <a:pt x="223114" y="291289"/>
                </a:cubicBezTo>
                <a:cubicBezTo>
                  <a:pt x="223114" y="291476"/>
                  <a:pt x="222973" y="291993"/>
                  <a:pt x="222691" y="292838"/>
                </a:cubicBezTo>
                <a:cubicBezTo>
                  <a:pt x="222410" y="293683"/>
                  <a:pt x="222269" y="294293"/>
                  <a:pt x="222269" y="294669"/>
                </a:cubicBezTo>
                <a:cubicBezTo>
                  <a:pt x="219828" y="294669"/>
                  <a:pt x="218420" y="294575"/>
                  <a:pt x="218043" y="294387"/>
                </a:cubicBezTo>
                <a:cubicBezTo>
                  <a:pt x="218231" y="293824"/>
                  <a:pt x="218466" y="292181"/>
                  <a:pt x="218747" y="289457"/>
                </a:cubicBezTo>
                <a:cubicBezTo>
                  <a:pt x="219029" y="286734"/>
                  <a:pt x="219358" y="284621"/>
                  <a:pt x="219733" y="283119"/>
                </a:cubicBezTo>
                <a:cubicBezTo>
                  <a:pt x="219922" y="282368"/>
                  <a:pt x="220438" y="281241"/>
                  <a:pt x="221283" y="279738"/>
                </a:cubicBezTo>
                <a:cubicBezTo>
                  <a:pt x="222128" y="278236"/>
                  <a:pt x="222832" y="276874"/>
                  <a:pt x="223396" y="275654"/>
                </a:cubicBezTo>
                <a:cubicBezTo>
                  <a:pt x="223959" y="274433"/>
                  <a:pt x="224335" y="273259"/>
                  <a:pt x="224523" y="272132"/>
                </a:cubicBezTo>
                <a:cubicBezTo>
                  <a:pt x="224711" y="271005"/>
                  <a:pt x="224288" y="270113"/>
                  <a:pt x="223255" y="269456"/>
                </a:cubicBezTo>
                <a:cubicBezTo>
                  <a:pt x="222223" y="268799"/>
                  <a:pt x="220579" y="268564"/>
                  <a:pt x="218325" y="268752"/>
                </a:cubicBezTo>
                <a:cubicBezTo>
                  <a:pt x="214758" y="268939"/>
                  <a:pt x="212315" y="270818"/>
                  <a:pt x="211000" y="274386"/>
                </a:cubicBezTo>
                <a:cubicBezTo>
                  <a:pt x="210814" y="274949"/>
                  <a:pt x="210532" y="275935"/>
                  <a:pt x="210156" y="277344"/>
                </a:cubicBezTo>
                <a:cubicBezTo>
                  <a:pt x="209780" y="278752"/>
                  <a:pt x="209310" y="279832"/>
                  <a:pt x="208747" y="280583"/>
                </a:cubicBezTo>
                <a:cubicBezTo>
                  <a:pt x="208184" y="281335"/>
                  <a:pt x="207338" y="281992"/>
                  <a:pt x="206212" y="282555"/>
                </a:cubicBezTo>
                <a:cubicBezTo>
                  <a:pt x="204898" y="283119"/>
                  <a:pt x="202644" y="283307"/>
                  <a:pt x="199450" y="283119"/>
                </a:cubicBezTo>
                <a:cubicBezTo>
                  <a:pt x="196258" y="282931"/>
                  <a:pt x="194004" y="282462"/>
                  <a:pt x="192689" y="281710"/>
                </a:cubicBezTo>
                <a:cubicBezTo>
                  <a:pt x="190249" y="280208"/>
                  <a:pt x="188136" y="277485"/>
                  <a:pt x="186351" y="273541"/>
                </a:cubicBezTo>
                <a:cubicBezTo>
                  <a:pt x="184567" y="269597"/>
                  <a:pt x="183675" y="266122"/>
                  <a:pt x="183675" y="263117"/>
                </a:cubicBezTo>
                <a:cubicBezTo>
                  <a:pt x="183675" y="261239"/>
                  <a:pt x="183910" y="258751"/>
                  <a:pt x="184379" y="255652"/>
                </a:cubicBezTo>
                <a:cubicBezTo>
                  <a:pt x="184849" y="252553"/>
                  <a:pt x="185130" y="250206"/>
                  <a:pt x="185224" y="248609"/>
                </a:cubicBezTo>
                <a:cubicBezTo>
                  <a:pt x="185319" y="247013"/>
                  <a:pt x="184801" y="244712"/>
                  <a:pt x="183675" y="241708"/>
                </a:cubicBezTo>
                <a:cubicBezTo>
                  <a:pt x="184238" y="241332"/>
                  <a:pt x="185083" y="240440"/>
                  <a:pt x="186210" y="239031"/>
                </a:cubicBezTo>
                <a:cubicBezTo>
                  <a:pt x="187337" y="237623"/>
                  <a:pt x="188277" y="236637"/>
                  <a:pt x="189027" y="236073"/>
                </a:cubicBezTo>
                <a:cubicBezTo>
                  <a:pt x="189403" y="235886"/>
                  <a:pt x="189826" y="235745"/>
                  <a:pt x="190295" y="235651"/>
                </a:cubicBezTo>
                <a:cubicBezTo>
                  <a:pt x="190765" y="235557"/>
                  <a:pt x="191188" y="235557"/>
                  <a:pt x="191562" y="235651"/>
                </a:cubicBezTo>
                <a:cubicBezTo>
                  <a:pt x="191939" y="235745"/>
                  <a:pt x="192314" y="235604"/>
                  <a:pt x="192689" y="235228"/>
                </a:cubicBezTo>
                <a:cubicBezTo>
                  <a:pt x="193066" y="234853"/>
                  <a:pt x="193347" y="234289"/>
                  <a:pt x="193534" y="233538"/>
                </a:cubicBezTo>
                <a:cubicBezTo>
                  <a:pt x="193347" y="233350"/>
                  <a:pt x="192971" y="233068"/>
                  <a:pt x="192408" y="232693"/>
                </a:cubicBezTo>
                <a:cubicBezTo>
                  <a:pt x="191844" y="232129"/>
                  <a:pt x="191469" y="231848"/>
                  <a:pt x="191281" y="231848"/>
                </a:cubicBezTo>
                <a:cubicBezTo>
                  <a:pt x="192596" y="232411"/>
                  <a:pt x="195272" y="232270"/>
                  <a:pt x="199310" y="231425"/>
                </a:cubicBezTo>
                <a:cubicBezTo>
                  <a:pt x="203348" y="230580"/>
                  <a:pt x="205930" y="230721"/>
                  <a:pt x="207056" y="231848"/>
                </a:cubicBezTo>
                <a:cubicBezTo>
                  <a:pt x="209874" y="233914"/>
                  <a:pt x="211940" y="233726"/>
                  <a:pt x="213254" y="231284"/>
                </a:cubicBezTo>
                <a:cubicBezTo>
                  <a:pt x="213254" y="231096"/>
                  <a:pt x="213020" y="230204"/>
                  <a:pt x="212550" y="228608"/>
                </a:cubicBezTo>
                <a:cubicBezTo>
                  <a:pt x="212081" y="227012"/>
                  <a:pt x="212034" y="225744"/>
                  <a:pt x="212409" y="224805"/>
                </a:cubicBezTo>
                <a:cubicBezTo>
                  <a:pt x="213349" y="229876"/>
                  <a:pt x="216071" y="230721"/>
                  <a:pt x="220579" y="227340"/>
                </a:cubicBezTo>
                <a:cubicBezTo>
                  <a:pt x="221142" y="227904"/>
                  <a:pt x="222598" y="228373"/>
                  <a:pt x="224945" y="228749"/>
                </a:cubicBezTo>
                <a:cubicBezTo>
                  <a:pt x="227293" y="229124"/>
                  <a:pt x="228936" y="229594"/>
                  <a:pt x="229875" y="230157"/>
                </a:cubicBezTo>
                <a:cubicBezTo>
                  <a:pt x="230439" y="230533"/>
                  <a:pt x="231097" y="231049"/>
                  <a:pt x="231847" y="231707"/>
                </a:cubicBezTo>
                <a:cubicBezTo>
                  <a:pt x="232599" y="232364"/>
                  <a:pt x="233115" y="232787"/>
                  <a:pt x="233397" y="232974"/>
                </a:cubicBezTo>
                <a:cubicBezTo>
                  <a:pt x="233678" y="233162"/>
                  <a:pt x="234148" y="233115"/>
                  <a:pt x="234805" y="232834"/>
                </a:cubicBezTo>
                <a:cubicBezTo>
                  <a:pt x="235463" y="232552"/>
                  <a:pt x="236261" y="231942"/>
                  <a:pt x="237200" y="231003"/>
                </a:cubicBezTo>
                <a:cubicBezTo>
                  <a:pt x="239078" y="233632"/>
                  <a:pt x="240205" y="235886"/>
                  <a:pt x="240580" y="237764"/>
                </a:cubicBezTo>
                <a:cubicBezTo>
                  <a:pt x="242647" y="245276"/>
                  <a:pt x="244431" y="249407"/>
                  <a:pt x="245932" y="250159"/>
                </a:cubicBezTo>
                <a:cubicBezTo>
                  <a:pt x="247247" y="250722"/>
                  <a:pt x="248281" y="250910"/>
                  <a:pt x="249032" y="250722"/>
                </a:cubicBezTo>
                <a:cubicBezTo>
                  <a:pt x="249783" y="250534"/>
                  <a:pt x="250205" y="249642"/>
                  <a:pt x="250299" y="248046"/>
                </a:cubicBezTo>
                <a:cubicBezTo>
                  <a:pt x="250394" y="246450"/>
                  <a:pt x="250394" y="245135"/>
                  <a:pt x="250299" y="244102"/>
                </a:cubicBezTo>
                <a:cubicBezTo>
                  <a:pt x="250205" y="243069"/>
                  <a:pt x="250065" y="241895"/>
                  <a:pt x="249876" y="240581"/>
                </a:cubicBezTo>
                <a:lnTo>
                  <a:pt x="249595" y="238327"/>
                </a:lnTo>
                <a:cubicBezTo>
                  <a:pt x="249595" y="236637"/>
                  <a:pt x="249595" y="234946"/>
                  <a:pt x="249595" y="233256"/>
                </a:cubicBezTo>
                <a:lnTo>
                  <a:pt x="249313" y="231003"/>
                </a:lnTo>
                <a:cubicBezTo>
                  <a:pt x="246496" y="230439"/>
                  <a:pt x="244759" y="229312"/>
                  <a:pt x="244102" y="227622"/>
                </a:cubicBezTo>
                <a:cubicBezTo>
                  <a:pt x="243445" y="225932"/>
                  <a:pt x="243585" y="224194"/>
                  <a:pt x="244524" y="222410"/>
                </a:cubicBezTo>
                <a:cubicBezTo>
                  <a:pt x="245464" y="220626"/>
                  <a:pt x="246872" y="218889"/>
                  <a:pt x="248750" y="217199"/>
                </a:cubicBezTo>
                <a:cubicBezTo>
                  <a:pt x="248938" y="217011"/>
                  <a:pt x="249689" y="216682"/>
                  <a:pt x="251004" y="216213"/>
                </a:cubicBezTo>
                <a:cubicBezTo>
                  <a:pt x="252319" y="215743"/>
                  <a:pt x="253774" y="215133"/>
                  <a:pt x="255370" y="214382"/>
                </a:cubicBezTo>
                <a:cubicBezTo>
                  <a:pt x="256967" y="213630"/>
                  <a:pt x="258141" y="212879"/>
                  <a:pt x="258892" y="212128"/>
                </a:cubicBezTo>
                <a:cubicBezTo>
                  <a:pt x="262835" y="208560"/>
                  <a:pt x="264244" y="205273"/>
                  <a:pt x="263117" y="202268"/>
                </a:cubicBezTo>
                <a:cubicBezTo>
                  <a:pt x="264432" y="202268"/>
                  <a:pt x="265465" y="201423"/>
                  <a:pt x="266215" y="199733"/>
                </a:cubicBezTo>
                <a:cubicBezTo>
                  <a:pt x="266029" y="199733"/>
                  <a:pt x="265559" y="199451"/>
                  <a:pt x="264807" y="198887"/>
                </a:cubicBezTo>
                <a:cubicBezTo>
                  <a:pt x="264057" y="198324"/>
                  <a:pt x="263352" y="197855"/>
                  <a:pt x="262694" y="197479"/>
                </a:cubicBezTo>
                <a:cubicBezTo>
                  <a:pt x="262037" y="197103"/>
                  <a:pt x="261615" y="196915"/>
                  <a:pt x="261427" y="196915"/>
                </a:cubicBezTo>
                <a:cubicBezTo>
                  <a:pt x="263117" y="195976"/>
                  <a:pt x="263305" y="194474"/>
                  <a:pt x="261990" y="192408"/>
                </a:cubicBezTo>
                <a:cubicBezTo>
                  <a:pt x="262930" y="191845"/>
                  <a:pt x="263634" y="190812"/>
                  <a:pt x="264103" y="189309"/>
                </a:cubicBezTo>
                <a:cubicBezTo>
                  <a:pt x="264573" y="187807"/>
                  <a:pt x="265277" y="186868"/>
                  <a:pt x="266215" y="186492"/>
                </a:cubicBezTo>
                <a:cubicBezTo>
                  <a:pt x="267906" y="188746"/>
                  <a:pt x="269878" y="188934"/>
                  <a:pt x="272131" y="187056"/>
                </a:cubicBezTo>
                <a:cubicBezTo>
                  <a:pt x="273446" y="185553"/>
                  <a:pt x="273540" y="184051"/>
                  <a:pt x="272413" y="182548"/>
                </a:cubicBezTo>
                <a:cubicBezTo>
                  <a:pt x="273353" y="181234"/>
                  <a:pt x="275278" y="180248"/>
                  <a:pt x="278189" y="179590"/>
                </a:cubicBezTo>
                <a:cubicBezTo>
                  <a:pt x="281100" y="178933"/>
                  <a:pt x="282837" y="178041"/>
                  <a:pt x="283400" y="176914"/>
                </a:cubicBezTo>
                <a:cubicBezTo>
                  <a:pt x="284715" y="177290"/>
                  <a:pt x="285467" y="177102"/>
                  <a:pt x="285654" y="176351"/>
                </a:cubicBezTo>
                <a:cubicBezTo>
                  <a:pt x="285842" y="175599"/>
                  <a:pt x="285935" y="174473"/>
                  <a:pt x="285935" y="172970"/>
                </a:cubicBezTo>
                <a:cubicBezTo>
                  <a:pt x="285935" y="171468"/>
                  <a:pt x="286217" y="170341"/>
                  <a:pt x="286781" y="169590"/>
                </a:cubicBezTo>
                <a:cubicBezTo>
                  <a:pt x="287532" y="168651"/>
                  <a:pt x="288941" y="167805"/>
                  <a:pt x="291006" y="167054"/>
                </a:cubicBezTo>
                <a:cubicBezTo>
                  <a:pt x="293073" y="166303"/>
                  <a:pt x="294293" y="165834"/>
                  <a:pt x="294668" y="165646"/>
                </a:cubicBezTo>
                <a:lnTo>
                  <a:pt x="299458" y="162547"/>
                </a:lnTo>
                <a:cubicBezTo>
                  <a:pt x="300021" y="161796"/>
                  <a:pt x="300021" y="161420"/>
                  <a:pt x="299458" y="161420"/>
                </a:cubicBezTo>
                <a:cubicBezTo>
                  <a:pt x="302838" y="161796"/>
                  <a:pt x="305750" y="160763"/>
                  <a:pt x="308191" y="158321"/>
                </a:cubicBezTo>
                <a:cubicBezTo>
                  <a:pt x="310069" y="156255"/>
                  <a:pt x="309506" y="154377"/>
                  <a:pt x="306500" y="152687"/>
                </a:cubicBezTo>
                <a:cubicBezTo>
                  <a:pt x="307064" y="151560"/>
                  <a:pt x="306782" y="150668"/>
                  <a:pt x="305655" y="150011"/>
                </a:cubicBezTo>
                <a:cubicBezTo>
                  <a:pt x="304528" y="149353"/>
                  <a:pt x="303120" y="148837"/>
                  <a:pt x="301430" y="148461"/>
                </a:cubicBezTo>
                <a:cubicBezTo>
                  <a:pt x="301993" y="148274"/>
                  <a:pt x="303074" y="148227"/>
                  <a:pt x="304669" y="148320"/>
                </a:cubicBezTo>
                <a:cubicBezTo>
                  <a:pt x="306266" y="148414"/>
                  <a:pt x="307252" y="148274"/>
                  <a:pt x="307627" y="147898"/>
                </a:cubicBezTo>
                <a:cubicBezTo>
                  <a:pt x="310444" y="146020"/>
                  <a:pt x="309787" y="144517"/>
                  <a:pt x="305655" y="143391"/>
                </a:cubicBezTo>
                <a:cubicBezTo>
                  <a:pt x="302463" y="142452"/>
                  <a:pt x="298425" y="143578"/>
                  <a:pt x="293542" y="146771"/>
                </a:cubicBezTo>
                <a:cubicBezTo>
                  <a:pt x="293166" y="146959"/>
                  <a:pt x="292274" y="147851"/>
                  <a:pt x="290865" y="149447"/>
                </a:cubicBezTo>
                <a:cubicBezTo>
                  <a:pt x="289457" y="151044"/>
                  <a:pt x="288189" y="151936"/>
                  <a:pt x="287062" y="152124"/>
                </a:cubicBezTo>
                <a:cubicBezTo>
                  <a:pt x="287439" y="152124"/>
                  <a:pt x="287861" y="151654"/>
                  <a:pt x="288330" y="150715"/>
                </a:cubicBezTo>
                <a:cubicBezTo>
                  <a:pt x="288800" y="149776"/>
                  <a:pt x="289270" y="148743"/>
                  <a:pt x="289738" y="147616"/>
                </a:cubicBezTo>
                <a:cubicBezTo>
                  <a:pt x="290208" y="146489"/>
                  <a:pt x="290537" y="145832"/>
                  <a:pt x="290724" y="145644"/>
                </a:cubicBezTo>
                <a:cubicBezTo>
                  <a:pt x="291851" y="144330"/>
                  <a:pt x="293918" y="142921"/>
                  <a:pt x="296922" y="141419"/>
                </a:cubicBezTo>
                <a:cubicBezTo>
                  <a:pt x="299552" y="140292"/>
                  <a:pt x="304435" y="139165"/>
                  <a:pt x="311571" y="138038"/>
                </a:cubicBezTo>
                <a:cubicBezTo>
                  <a:pt x="317957" y="136536"/>
                  <a:pt x="322746" y="137569"/>
                  <a:pt x="325939" y="141137"/>
                </a:cubicBezTo>
                <a:cubicBezTo>
                  <a:pt x="325563" y="140761"/>
                  <a:pt x="326455" y="139541"/>
                  <a:pt x="328615" y="137475"/>
                </a:cubicBezTo>
                <a:cubicBezTo>
                  <a:pt x="330775" y="135409"/>
                  <a:pt x="332136" y="134282"/>
                  <a:pt x="332699" y="134094"/>
                </a:cubicBezTo>
                <a:cubicBezTo>
                  <a:pt x="333263" y="133718"/>
                  <a:pt x="334671" y="133296"/>
                  <a:pt x="336925" y="132826"/>
                </a:cubicBezTo>
                <a:cubicBezTo>
                  <a:pt x="339178" y="132357"/>
                  <a:pt x="340587" y="131653"/>
                  <a:pt x="341150" y="130714"/>
                </a:cubicBezTo>
                <a:lnTo>
                  <a:pt x="341714" y="124516"/>
                </a:lnTo>
                <a:cubicBezTo>
                  <a:pt x="339460" y="124704"/>
                  <a:pt x="337818" y="124046"/>
                  <a:pt x="336784" y="122544"/>
                </a:cubicBezTo>
                <a:cubicBezTo>
                  <a:pt x="335752" y="121041"/>
                  <a:pt x="335142" y="119070"/>
                  <a:pt x="334953" y="116628"/>
                </a:cubicBezTo>
                <a:cubicBezTo>
                  <a:pt x="334953" y="117004"/>
                  <a:pt x="334390" y="117755"/>
                  <a:pt x="333263" y="118882"/>
                </a:cubicBezTo>
                <a:cubicBezTo>
                  <a:pt x="333263" y="117567"/>
                  <a:pt x="332840" y="116816"/>
                  <a:pt x="331995" y="116628"/>
                </a:cubicBezTo>
                <a:cubicBezTo>
                  <a:pt x="331150" y="116440"/>
                  <a:pt x="330070" y="116534"/>
                  <a:pt x="328755" y="116910"/>
                </a:cubicBezTo>
                <a:cubicBezTo>
                  <a:pt x="327441" y="117285"/>
                  <a:pt x="326596" y="117379"/>
                  <a:pt x="326220" y="117191"/>
                </a:cubicBezTo>
                <a:cubicBezTo>
                  <a:pt x="324343" y="116628"/>
                  <a:pt x="322934" y="115924"/>
                  <a:pt x="321995" y="115079"/>
                </a:cubicBezTo>
                <a:cubicBezTo>
                  <a:pt x="321056" y="114233"/>
                  <a:pt x="320304" y="112684"/>
                  <a:pt x="319741" y="110431"/>
                </a:cubicBezTo>
                <a:cubicBezTo>
                  <a:pt x="319177" y="108177"/>
                  <a:pt x="318802" y="106768"/>
                  <a:pt x="318614" y="106205"/>
                </a:cubicBezTo>
                <a:cubicBezTo>
                  <a:pt x="318238" y="105266"/>
                  <a:pt x="317346" y="104280"/>
                  <a:pt x="315937" y="103247"/>
                </a:cubicBezTo>
                <a:cubicBezTo>
                  <a:pt x="314529" y="102214"/>
                  <a:pt x="313638" y="101228"/>
                  <a:pt x="313261" y="100289"/>
                </a:cubicBezTo>
                <a:cubicBezTo>
                  <a:pt x="313074" y="99913"/>
                  <a:pt x="312839" y="99397"/>
                  <a:pt x="312557" y="98740"/>
                </a:cubicBezTo>
                <a:cubicBezTo>
                  <a:pt x="312275" y="98082"/>
                  <a:pt x="311994" y="97472"/>
                  <a:pt x="311712" y="96908"/>
                </a:cubicBezTo>
                <a:cubicBezTo>
                  <a:pt x="311430" y="96345"/>
                  <a:pt x="311055" y="95828"/>
                  <a:pt x="310585" y="95359"/>
                </a:cubicBezTo>
                <a:cubicBezTo>
                  <a:pt x="310116" y="94889"/>
                  <a:pt x="309599" y="94655"/>
                  <a:pt x="309036" y="94655"/>
                </a:cubicBezTo>
                <a:cubicBezTo>
                  <a:pt x="308472" y="94655"/>
                  <a:pt x="307815" y="95124"/>
                  <a:pt x="307064" y="96063"/>
                </a:cubicBezTo>
                <a:cubicBezTo>
                  <a:pt x="306313" y="97002"/>
                  <a:pt x="305609" y="97941"/>
                  <a:pt x="304951" y="98880"/>
                </a:cubicBezTo>
                <a:cubicBezTo>
                  <a:pt x="304294" y="99819"/>
                  <a:pt x="303871" y="100289"/>
                  <a:pt x="303683" y="100289"/>
                </a:cubicBezTo>
                <a:cubicBezTo>
                  <a:pt x="303120" y="99913"/>
                  <a:pt x="302556" y="99772"/>
                  <a:pt x="301993" y="99866"/>
                </a:cubicBezTo>
                <a:cubicBezTo>
                  <a:pt x="301430" y="99960"/>
                  <a:pt x="301007" y="100054"/>
                  <a:pt x="300725" y="100148"/>
                </a:cubicBezTo>
                <a:cubicBezTo>
                  <a:pt x="300444" y="100242"/>
                  <a:pt x="300021" y="100524"/>
                  <a:pt x="299458" y="100993"/>
                </a:cubicBezTo>
                <a:cubicBezTo>
                  <a:pt x="298894" y="101463"/>
                  <a:pt x="298425" y="101791"/>
                  <a:pt x="298049" y="101979"/>
                </a:cubicBezTo>
                <a:cubicBezTo>
                  <a:pt x="297486" y="102355"/>
                  <a:pt x="296688" y="102637"/>
                  <a:pt x="295654" y="102824"/>
                </a:cubicBezTo>
                <a:cubicBezTo>
                  <a:pt x="294622" y="103012"/>
                  <a:pt x="293823" y="103200"/>
                  <a:pt x="293260" y="103388"/>
                </a:cubicBezTo>
                <a:cubicBezTo>
                  <a:pt x="296077" y="102449"/>
                  <a:pt x="295983" y="101416"/>
                  <a:pt x="292978" y="100289"/>
                </a:cubicBezTo>
                <a:cubicBezTo>
                  <a:pt x="291101" y="99538"/>
                  <a:pt x="289598" y="99256"/>
                  <a:pt x="288471" y="99444"/>
                </a:cubicBezTo>
                <a:cubicBezTo>
                  <a:pt x="290161" y="98693"/>
                  <a:pt x="290865" y="97566"/>
                  <a:pt x="290584" y="96063"/>
                </a:cubicBezTo>
                <a:cubicBezTo>
                  <a:pt x="290302" y="94561"/>
                  <a:pt x="289504" y="93246"/>
                  <a:pt x="288189" y="92119"/>
                </a:cubicBezTo>
                <a:lnTo>
                  <a:pt x="289598" y="92119"/>
                </a:lnTo>
                <a:cubicBezTo>
                  <a:pt x="289411" y="91368"/>
                  <a:pt x="288612" y="90570"/>
                  <a:pt x="287203" y="89725"/>
                </a:cubicBezTo>
                <a:cubicBezTo>
                  <a:pt x="285795" y="88880"/>
                  <a:pt x="284152" y="88081"/>
                  <a:pt x="282273" y="87330"/>
                </a:cubicBezTo>
                <a:cubicBezTo>
                  <a:pt x="280396" y="86579"/>
                  <a:pt x="279175" y="86016"/>
                  <a:pt x="278611" y="85640"/>
                </a:cubicBezTo>
                <a:cubicBezTo>
                  <a:pt x="277109" y="84701"/>
                  <a:pt x="273917" y="83809"/>
                  <a:pt x="269033" y="82964"/>
                </a:cubicBezTo>
                <a:cubicBezTo>
                  <a:pt x="264151" y="82119"/>
                  <a:pt x="261051" y="82072"/>
                  <a:pt x="259736" y="82823"/>
                </a:cubicBezTo>
                <a:cubicBezTo>
                  <a:pt x="258798" y="83950"/>
                  <a:pt x="258375" y="84936"/>
                  <a:pt x="258469" y="85781"/>
                </a:cubicBezTo>
                <a:cubicBezTo>
                  <a:pt x="258563" y="86626"/>
                  <a:pt x="258939" y="87941"/>
                  <a:pt x="259596" y="89725"/>
                </a:cubicBezTo>
                <a:cubicBezTo>
                  <a:pt x="260254" y="91509"/>
                  <a:pt x="260582" y="92683"/>
                  <a:pt x="260582" y="93246"/>
                </a:cubicBezTo>
                <a:cubicBezTo>
                  <a:pt x="260770" y="94373"/>
                  <a:pt x="260254" y="95594"/>
                  <a:pt x="259032" y="96908"/>
                </a:cubicBezTo>
                <a:cubicBezTo>
                  <a:pt x="257812" y="98223"/>
                  <a:pt x="257201" y="99350"/>
                  <a:pt x="257201" y="100289"/>
                </a:cubicBezTo>
                <a:cubicBezTo>
                  <a:pt x="257201" y="101604"/>
                  <a:pt x="258516" y="103059"/>
                  <a:pt x="261145" y="104655"/>
                </a:cubicBezTo>
                <a:cubicBezTo>
                  <a:pt x="263775" y="106252"/>
                  <a:pt x="264714" y="108271"/>
                  <a:pt x="263962" y="110712"/>
                </a:cubicBezTo>
                <a:cubicBezTo>
                  <a:pt x="263399" y="112215"/>
                  <a:pt x="261897" y="113717"/>
                  <a:pt x="259455" y="115219"/>
                </a:cubicBezTo>
                <a:cubicBezTo>
                  <a:pt x="257014" y="116722"/>
                  <a:pt x="255511" y="117849"/>
                  <a:pt x="254948" y="118600"/>
                </a:cubicBezTo>
                <a:cubicBezTo>
                  <a:pt x="254009" y="120102"/>
                  <a:pt x="253868" y="121840"/>
                  <a:pt x="254525" y="123812"/>
                </a:cubicBezTo>
                <a:cubicBezTo>
                  <a:pt x="255183" y="125784"/>
                  <a:pt x="256169" y="127333"/>
                  <a:pt x="257483" y="128460"/>
                </a:cubicBezTo>
                <a:cubicBezTo>
                  <a:pt x="257859" y="128835"/>
                  <a:pt x="258000" y="129211"/>
                  <a:pt x="257906" y="129587"/>
                </a:cubicBezTo>
                <a:cubicBezTo>
                  <a:pt x="257812" y="129962"/>
                  <a:pt x="257483" y="130385"/>
                  <a:pt x="256920" y="130854"/>
                </a:cubicBezTo>
                <a:cubicBezTo>
                  <a:pt x="256356" y="131324"/>
                  <a:pt x="255840" y="131700"/>
                  <a:pt x="255370" y="131981"/>
                </a:cubicBezTo>
                <a:cubicBezTo>
                  <a:pt x="254901" y="132263"/>
                  <a:pt x="254291" y="132592"/>
                  <a:pt x="253539" y="132967"/>
                </a:cubicBezTo>
                <a:lnTo>
                  <a:pt x="252694" y="133531"/>
                </a:lnTo>
                <a:cubicBezTo>
                  <a:pt x="250628" y="134470"/>
                  <a:pt x="248703" y="133906"/>
                  <a:pt x="246918" y="131840"/>
                </a:cubicBezTo>
                <a:cubicBezTo>
                  <a:pt x="245135" y="129775"/>
                  <a:pt x="243867" y="127333"/>
                  <a:pt x="243116" y="124516"/>
                </a:cubicBezTo>
                <a:cubicBezTo>
                  <a:pt x="241801" y="119821"/>
                  <a:pt x="240298" y="117004"/>
                  <a:pt x="238608" y="116065"/>
                </a:cubicBezTo>
                <a:cubicBezTo>
                  <a:pt x="234289" y="114562"/>
                  <a:pt x="231565" y="114656"/>
                  <a:pt x="230439" y="116346"/>
                </a:cubicBezTo>
                <a:cubicBezTo>
                  <a:pt x="229500" y="113905"/>
                  <a:pt x="225649" y="111463"/>
                  <a:pt x="218888" y="109022"/>
                </a:cubicBezTo>
                <a:cubicBezTo>
                  <a:pt x="214194" y="107332"/>
                  <a:pt x="208747" y="106956"/>
                  <a:pt x="202549" y="107895"/>
                </a:cubicBezTo>
                <a:cubicBezTo>
                  <a:pt x="203676" y="107707"/>
                  <a:pt x="203676" y="106299"/>
                  <a:pt x="202549" y="103669"/>
                </a:cubicBezTo>
                <a:cubicBezTo>
                  <a:pt x="201235" y="100852"/>
                  <a:pt x="199450" y="99725"/>
                  <a:pt x="197196" y="100289"/>
                </a:cubicBezTo>
                <a:cubicBezTo>
                  <a:pt x="197760" y="99162"/>
                  <a:pt x="198137" y="97519"/>
                  <a:pt x="198324" y="95359"/>
                </a:cubicBezTo>
                <a:cubicBezTo>
                  <a:pt x="198511" y="93199"/>
                  <a:pt x="198605" y="91931"/>
                  <a:pt x="198605" y="91556"/>
                </a:cubicBezTo>
                <a:cubicBezTo>
                  <a:pt x="199168" y="89114"/>
                  <a:pt x="200296" y="86955"/>
                  <a:pt x="201986" y="85077"/>
                </a:cubicBezTo>
                <a:cubicBezTo>
                  <a:pt x="202174" y="84889"/>
                  <a:pt x="202831" y="84091"/>
                  <a:pt x="203958" y="82682"/>
                </a:cubicBezTo>
                <a:cubicBezTo>
                  <a:pt x="205084" y="81273"/>
                  <a:pt x="205977" y="80006"/>
                  <a:pt x="206634" y="78879"/>
                </a:cubicBezTo>
                <a:cubicBezTo>
                  <a:pt x="207292" y="77752"/>
                  <a:pt x="207338" y="77189"/>
                  <a:pt x="206775" y="77189"/>
                </a:cubicBezTo>
                <a:cubicBezTo>
                  <a:pt x="213349" y="77940"/>
                  <a:pt x="218043" y="76907"/>
                  <a:pt x="220860" y="74090"/>
                </a:cubicBezTo>
                <a:cubicBezTo>
                  <a:pt x="221800" y="73151"/>
                  <a:pt x="222880" y="71554"/>
                  <a:pt x="224100" y="69301"/>
                </a:cubicBezTo>
                <a:cubicBezTo>
                  <a:pt x="225321" y="67047"/>
                  <a:pt x="226307" y="65451"/>
                  <a:pt x="227058" y="64512"/>
                </a:cubicBezTo>
                <a:cubicBezTo>
                  <a:pt x="228748" y="63385"/>
                  <a:pt x="230063" y="62868"/>
                  <a:pt x="231002" y="62962"/>
                </a:cubicBezTo>
                <a:cubicBezTo>
                  <a:pt x="231941" y="63056"/>
                  <a:pt x="233303" y="63573"/>
                  <a:pt x="235087" y="64512"/>
                </a:cubicBezTo>
                <a:cubicBezTo>
                  <a:pt x="236871" y="65451"/>
                  <a:pt x="238233" y="65920"/>
                  <a:pt x="239172" y="65920"/>
                </a:cubicBezTo>
                <a:cubicBezTo>
                  <a:pt x="241801" y="66108"/>
                  <a:pt x="243256" y="65075"/>
                  <a:pt x="243538" y="62821"/>
                </a:cubicBezTo>
                <a:cubicBezTo>
                  <a:pt x="243820" y="60568"/>
                  <a:pt x="243116" y="58690"/>
                  <a:pt x="241425" y="57187"/>
                </a:cubicBezTo>
                <a:cubicBezTo>
                  <a:pt x="243679" y="57375"/>
                  <a:pt x="243960" y="55779"/>
                  <a:pt x="242270" y="52398"/>
                </a:cubicBezTo>
                <a:cubicBezTo>
                  <a:pt x="241332" y="51083"/>
                  <a:pt x="240580" y="50238"/>
                  <a:pt x="240017" y="49863"/>
                </a:cubicBezTo>
                <a:cubicBezTo>
                  <a:pt x="237763" y="49111"/>
                  <a:pt x="235228" y="49581"/>
                  <a:pt x="232411" y="51271"/>
                </a:cubicBezTo>
                <a:cubicBezTo>
                  <a:pt x="230908" y="52022"/>
                  <a:pt x="231097" y="52774"/>
                  <a:pt x="232974" y="53525"/>
                </a:cubicBezTo>
                <a:cubicBezTo>
                  <a:pt x="232787" y="53337"/>
                  <a:pt x="231894" y="54323"/>
                  <a:pt x="230298" y="56483"/>
                </a:cubicBezTo>
                <a:cubicBezTo>
                  <a:pt x="228702" y="58643"/>
                  <a:pt x="227153" y="60286"/>
                  <a:pt x="225649" y="61413"/>
                </a:cubicBezTo>
                <a:cubicBezTo>
                  <a:pt x="224147" y="62540"/>
                  <a:pt x="222645" y="62070"/>
                  <a:pt x="221142" y="60004"/>
                </a:cubicBezTo>
                <a:cubicBezTo>
                  <a:pt x="220955" y="59816"/>
                  <a:pt x="220438" y="58549"/>
                  <a:pt x="219593" y="56201"/>
                </a:cubicBezTo>
                <a:cubicBezTo>
                  <a:pt x="218747" y="53854"/>
                  <a:pt x="217856" y="52586"/>
                  <a:pt x="216916" y="52398"/>
                </a:cubicBezTo>
                <a:cubicBezTo>
                  <a:pt x="215415" y="52398"/>
                  <a:pt x="213912" y="53807"/>
                  <a:pt x="212409" y="56624"/>
                </a:cubicBezTo>
                <a:cubicBezTo>
                  <a:pt x="212972" y="55121"/>
                  <a:pt x="211940" y="53713"/>
                  <a:pt x="209310" y="52398"/>
                </a:cubicBezTo>
                <a:cubicBezTo>
                  <a:pt x="206681" y="51083"/>
                  <a:pt x="204427" y="50332"/>
                  <a:pt x="202549" y="50144"/>
                </a:cubicBezTo>
                <a:cubicBezTo>
                  <a:pt x="206118" y="47891"/>
                  <a:pt x="205366" y="45355"/>
                  <a:pt x="200296" y="42538"/>
                </a:cubicBezTo>
                <a:cubicBezTo>
                  <a:pt x="198982" y="41787"/>
                  <a:pt x="197056" y="41317"/>
                  <a:pt x="194520" y="41130"/>
                </a:cubicBezTo>
                <a:close/>
                <a:moveTo>
                  <a:pt x="279879" y="312558"/>
                </a:moveTo>
                <a:cubicBezTo>
                  <a:pt x="278470" y="312839"/>
                  <a:pt x="277343" y="313262"/>
                  <a:pt x="276498" y="313825"/>
                </a:cubicBezTo>
                <a:cubicBezTo>
                  <a:pt x="275653" y="314389"/>
                  <a:pt x="274574" y="315187"/>
                  <a:pt x="273259" y="316220"/>
                </a:cubicBezTo>
                <a:cubicBezTo>
                  <a:pt x="271945" y="317253"/>
                  <a:pt x="271099" y="317863"/>
                  <a:pt x="270723" y="318051"/>
                </a:cubicBezTo>
                <a:cubicBezTo>
                  <a:pt x="270348" y="318239"/>
                  <a:pt x="269550" y="318755"/>
                  <a:pt x="268329" y="319600"/>
                </a:cubicBezTo>
                <a:cubicBezTo>
                  <a:pt x="267108" y="320445"/>
                  <a:pt x="266310" y="321150"/>
                  <a:pt x="265934" y="321713"/>
                </a:cubicBezTo>
                <a:cubicBezTo>
                  <a:pt x="265371" y="322465"/>
                  <a:pt x="264807" y="323591"/>
                  <a:pt x="264244" y="325094"/>
                </a:cubicBezTo>
                <a:cubicBezTo>
                  <a:pt x="263680" y="326596"/>
                  <a:pt x="263212" y="327629"/>
                  <a:pt x="262835" y="328193"/>
                </a:cubicBezTo>
                <a:cubicBezTo>
                  <a:pt x="262460" y="327441"/>
                  <a:pt x="261380" y="326831"/>
                  <a:pt x="259596" y="326362"/>
                </a:cubicBezTo>
                <a:cubicBezTo>
                  <a:pt x="257812" y="325892"/>
                  <a:pt x="256920" y="325376"/>
                  <a:pt x="256920" y="324812"/>
                </a:cubicBezTo>
                <a:cubicBezTo>
                  <a:pt x="257296" y="326690"/>
                  <a:pt x="257671" y="329977"/>
                  <a:pt x="258046" y="334672"/>
                </a:cubicBezTo>
                <a:cubicBezTo>
                  <a:pt x="258422" y="339367"/>
                  <a:pt x="258892" y="342935"/>
                  <a:pt x="259455" y="345377"/>
                </a:cubicBezTo>
                <a:cubicBezTo>
                  <a:pt x="260770" y="351199"/>
                  <a:pt x="259643" y="355706"/>
                  <a:pt x="256074" y="358899"/>
                </a:cubicBezTo>
                <a:cubicBezTo>
                  <a:pt x="251004" y="363594"/>
                  <a:pt x="248281" y="367350"/>
                  <a:pt x="247904" y="370167"/>
                </a:cubicBezTo>
                <a:cubicBezTo>
                  <a:pt x="247154" y="374299"/>
                  <a:pt x="248281" y="376741"/>
                  <a:pt x="251285" y="377492"/>
                </a:cubicBezTo>
                <a:cubicBezTo>
                  <a:pt x="251285" y="378807"/>
                  <a:pt x="250534" y="380732"/>
                  <a:pt x="249032" y="383267"/>
                </a:cubicBezTo>
                <a:cubicBezTo>
                  <a:pt x="247529" y="385802"/>
                  <a:pt x="246872" y="387821"/>
                  <a:pt x="247060" y="389324"/>
                </a:cubicBezTo>
                <a:cubicBezTo>
                  <a:pt x="247060" y="390451"/>
                  <a:pt x="247247" y="391953"/>
                  <a:pt x="247623" y="393831"/>
                </a:cubicBezTo>
                <a:cubicBezTo>
                  <a:pt x="286312" y="387070"/>
                  <a:pt x="319272" y="369322"/>
                  <a:pt x="346503" y="340588"/>
                </a:cubicBezTo>
                <a:cubicBezTo>
                  <a:pt x="345940" y="340024"/>
                  <a:pt x="344767" y="339602"/>
                  <a:pt x="342982" y="339320"/>
                </a:cubicBezTo>
                <a:cubicBezTo>
                  <a:pt x="341198" y="339038"/>
                  <a:pt x="340024" y="338710"/>
                  <a:pt x="339460" y="338334"/>
                </a:cubicBezTo>
                <a:cubicBezTo>
                  <a:pt x="336080" y="337019"/>
                  <a:pt x="333826" y="336268"/>
                  <a:pt x="332699" y="336080"/>
                </a:cubicBezTo>
                <a:cubicBezTo>
                  <a:pt x="332888" y="334766"/>
                  <a:pt x="332653" y="333545"/>
                  <a:pt x="331995" y="332418"/>
                </a:cubicBezTo>
                <a:cubicBezTo>
                  <a:pt x="331338" y="331291"/>
                  <a:pt x="330587" y="330446"/>
                  <a:pt x="329741" y="329883"/>
                </a:cubicBezTo>
                <a:cubicBezTo>
                  <a:pt x="328897" y="329319"/>
                  <a:pt x="327723" y="328568"/>
                  <a:pt x="326220" y="327629"/>
                </a:cubicBezTo>
                <a:cubicBezTo>
                  <a:pt x="324718" y="326690"/>
                  <a:pt x="323685" y="326033"/>
                  <a:pt x="323121" y="325657"/>
                </a:cubicBezTo>
                <a:cubicBezTo>
                  <a:pt x="322746" y="325281"/>
                  <a:pt x="322089" y="324718"/>
                  <a:pt x="321149" y="323967"/>
                </a:cubicBezTo>
                <a:cubicBezTo>
                  <a:pt x="320210" y="323216"/>
                  <a:pt x="319554" y="322699"/>
                  <a:pt x="319177" y="322418"/>
                </a:cubicBezTo>
                <a:cubicBezTo>
                  <a:pt x="318802" y="322136"/>
                  <a:pt x="318098" y="321713"/>
                  <a:pt x="317065" y="321150"/>
                </a:cubicBezTo>
                <a:cubicBezTo>
                  <a:pt x="316032" y="320586"/>
                  <a:pt x="315233" y="320399"/>
                  <a:pt x="314670" y="320586"/>
                </a:cubicBezTo>
                <a:cubicBezTo>
                  <a:pt x="314107" y="320774"/>
                  <a:pt x="313168" y="320868"/>
                  <a:pt x="311853" y="320868"/>
                </a:cubicBezTo>
                <a:lnTo>
                  <a:pt x="311008" y="321150"/>
                </a:lnTo>
                <a:cubicBezTo>
                  <a:pt x="310444" y="321338"/>
                  <a:pt x="309928" y="321572"/>
                  <a:pt x="309458" y="321854"/>
                </a:cubicBezTo>
                <a:cubicBezTo>
                  <a:pt x="308990" y="322136"/>
                  <a:pt x="308472" y="322418"/>
                  <a:pt x="307909" y="322699"/>
                </a:cubicBezTo>
                <a:cubicBezTo>
                  <a:pt x="307346" y="322981"/>
                  <a:pt x="306970" y="323263"/>
                  <a:pt x="306782" y="323544"/>
                </a:cubicBezTo>
                <a:cubicBezTo>
                  <a:pt x="306595" y="323826"/>
                  <a:pt x="306595" y="324061"/>
                  <a:pt x="306782" y="324249"/>
                </a:cubicBezTo>
                <a:cubicBezTo>
                  <a:pt x="302838" y="321056"/>
                  <a:pt x="299458" y="318990"/>
                  <a:pt x="296640" y="318051"/>
                </a:cubicBezTo>
                <a:cubicBezTo>
                  <a:pt x="295702" y="317863"/>
                  <a:pt x="294668" y="317347"/>
                  <a:pt x="293542" y="316502"/>
                </a:cubicBezTo>
                <a:cubicBezTo>
                  <a:pt x="292415" y="315657"/>
                  <a:pt x="291429" y="314999"/>
                  <a:pt x="290584" y="314530"/>
                </a:cubicBezTo>
                <a:cubicBezTo>
                  <a:pt x="289738" y="314060"/>
                  <a:pt x="288800" y="313919"/>
                  <a:pt x="287767" y="314107"/>
                </a:cubicBezTo>
                <a:cubicBezTo>
                  <a:pt x="286735" y="314295"/>
                  <a:pt x="285654" y="314952"/>
                  <a:pt x="284527" y="316079"/>
                </a:cubicBezTo>
                <a:cubicBezTo>
                  <a:pt x="283588" y="317018"/>
                  <a:pt x="283025" y="318427"/>
                  <a:pt x="282837" y="320305"/>
                </a:cubicBezTo>
                <a:cubicBezTo>
                  <a:pt x="282649" y="322183"/>
                  <a:pt x="282462" y="323404"/>
                  <a:pt x="282273" y="323967"/>
                </a:cubicBezTo>
                <a:cubicBezTo>
                  <a:pt x="280959" y="323028"/>
                  <a:pt x="280959" y="321384"/>
                  <a:pt x="282273" y="319037"/>
                </a:cubicBezTo>
                <a:cubicBezTo>
                  <a:pt x="283588" y="316689"/>
                  <a:pt x="283777" y="314952"/>
                  <a:pt x="282837" y="313825"/>
                </a:cubicBezTo>
                <a:cubicBezTo>
                  <a:pt x="282273" y="312699"/>
                  <a:pt x="281287" y="312276"/>
                  <a:pt x="279879" y="31255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34" name="Freeform 398"/>
          <p:cNvSpPr/>
          <p:nvPr/>
        </p:nvSpPr>
        <p:spPr>
          <a:xfrm>
            <a:off x="4716016" y="3586578"/>
            <a:ext cx="378619" cy="283964"/>
          </a:xfrm>
          <a:custGeom>
            <a:avLst/>
            <a:gdLst>
              <a:gd name="connsiteX0" fmla="*/ 99162 w 504825"/>
              <a:gd name="connsiteY0" fmla="*/ 180294 h 378618"/>
              <a:gd name="connsiteX1" fmla="*/ 105500 w 504825"/>
              <a:gd name="connsiteY1" fmla="*/ 182970 h 378618"/>
              <a:gd name="connsiteX2" fmla="*/ 108177 w 504825"/>
              <a:gd name="connsiteY2" fmla="*/ 189309 h 378618"/>
              <a:gd name="connsiteX3" fmla="*/ 108177 w 504825"/>
              <a:gd name="connsiteY3" fmla="*/ 243397 h 378618"/>
              <a:gd name="connsiteX4" fmla="*/ 495810 w 504825"/>
              <a:gd name="connsiteY4" fmla="*/ 243397 h 378618"/>
              <a:gd name="connsiteX5" fmla="*/ 502149 w 504825"/>
              <a:gd name="connsiteY5" fmla="*/ 246073 h 378618"/>
              <a:gd name="connsiteX6" fmla="*/ 504825 w 504825"/>
              <a:gd name="connsiteY6" fmla="*/ 252412 h 378618"/>
              <a:gd name="connsiteX7" fmla="*/ 504825 w 504825"/>
              <a:gd name="connsiteY7" fmla="*/ 306501 h 378618"/>
              <a:gd name="connsiteX8" fmla="*/ 502149 w 504825"/>
              <a:gd name="connsiteY8" fmla="*/ 312839 h 378618"/>
              <a:gd name="connsiteX9" fmla="*/ 495810 w 504825"/>
              <a:gd name="connsiteY9" fmla="*/ 315515 h 378618"/>
              <a:gd name="connsiteX10" fmla="*/ 108177 w 504825"/>
              <a:gd name="connsiteY10" fmla="*/ 315515 h 378618"/>
              <a:gd name="connsiteX11" fmla="*/ 108177 w 504825"/>
              <a:gd name="connsiteY11" fmla="*/ 369604 h 378618"/>
              <a:gd name="connsiteX12" fmla="*/ 105500 w 504825"/>
              <a:gd name="connsiteY12" fmla="*/ 375942 h 378618"/>
              <a:gd name="connsiteX13" fmla="*/ 99162 w 504825"/>
              <a:gd name="connsiteY13" fmla="*/ 378618 h 378618"/>
              <a:gd name="connsiteX14" fmla="*/ 92401 w 504825"/>
              <a:gd name="connsiteY14" fmla="*/ 375801 h 378618"/>
              <a:gd name="connsiteX15" fmla="*/ 2535 w 504825"/>
              <a:gd name="connsiteY15" fmla="*/ 285654 h 378618"/>
              <a:gd name="connsiteX16" fmla="*/ 0 w 504825"/>
              <a:gd name="connsiteY16" fmla="*/ 279456 h 378618"/>
              <a:gd name="connsiteX17" fmla="*/ 2535 w 504825"/>
              <a:gd name="connsiteY17" fmla="*/ 272977 h 378618"/>
              <a:gd name="connsiteX18" fmla="*/ 92682 w 504825"/>
              <a:gd name="connsiteY18" fmla="*/ 182830 h 378618"/>
              <a:gd name="connsiteX19" fmla="*/ 99162 w 504825"/>
              <a:gd name="connsiteY19" fmla="*/ 180294 h 378618"/>
              <a:gd name="connsiteX20" fmla="*/ 405663 w 504825"/>
              <a:gd name="connsiteY20" fmla="*/ 0 h 378618"/>
              <a:gd name="connsiteX21" fmla="*/ 412424 w 504825"/>
              <a:gd name="connsiteY21" fmla="*/ 2817 h 378618"/>
              <a:gd name="connsiteX22" fmla="*/ 502290 w 504825"/>
              <a:gd name="connsiteY22" fmla="*/ 92682 h 378618"/>
              <a:gd name="connsiteX23" fmla="*/ 504825 w 504825"/>
              <a:gd name="connsiteY23" fmla="*/ 99162 h 378618"/>
              <a:gd name="connsiteX24" fmla="*/ 502290 w 504825"/>
              <a:gd name="connsiteY24" fmla="*/ 105641 h 378618"/>
              <a:gd name="connsiteX25" fmla="*/ 412142 w 504825"/>
              <a:gd name="connsiteY25" fmla="*/ 195788 h 378618"/>
              <a:gd name="connsiteX26" fmla="*/ 405663 w 504825"/>
              <a:gd name="connsiteY26" fmla="*/ 198324 h 378618"/>
              <a:gd name="connsiteX27" fmla="*/ 399324 w 504825"/>
              <a:gd name="connsiteY27" fmla="*/ 195647 h 378618"/>
              <a:gd name="connsiteX28" fmla="*/ 396648 w 504825"/>
              <a:gd name="connsiteY28" fmla="*/ 189309 h 378618"/>
              <a:gd name="connsiteX29" fmla="*/ 396648 w 504825"/>
              <a:gd name="connsiteY29" fmla="*/ 135221 h 378618"/>
              <a:gd name="connsiteX30" fmla="*/ 9015 w 504825"/>
              <a:gd name="connsiteY30" fmla="*/ 135221 h 378618"/>
              <a:gd name="connsiteX31" fmla="*/ 2676 w 504825"/>
              <a:gd name="connsiteY31" fmla="*/ 132544 h 378618"/>
              <a:gd name="connsiteX32" fmla="*/ 0 w 504825"/>
              <a:gd name="connsiteY32" fmla="*/ 126206 h 378618"/>
              <a:gd name="connsiteX33" fmla="*/ 0 w 504825"/>
              <a:gd name="connsiteY33" fmla="*/ 72118 h 378618"/>
              <a:gd name="connsiteX34" fmla="*/ 2676 w 504825"/>
              <a:gd name="connsiteY34" fmla="*/ 65779 h 378618"/>
              <a:gd name="connsiteX35" fmla="*/ 9015 w 504825"/>
              <a:gd name="connsiteY35" fmla="*/ 63103 h 378618"/>
              <a:gd name="connsiteX36" fmla="*/ 396648 w 504825"/>
              <a:gd name="connsiteY36" fmla="*/ 63103 h 378618"/>
              <a:gd name="connsiteX37" fmla="*/ 396648 w 504825"/>
              <a:gd name="connsiteY37" fmla="*/ 9014 h 378618"/>
              <a:gd name="connsiteX38" fmla="*/ 399184 w 504825"/>
              <a:gd name="connsiteY38" fmla="*/ 2535 h 378618"/>
              <a:gd name="connsiteX39" fmla="*/ 405663 w 504825"/>
              <a:gd name="connsiteY39" fmla="*/ 0 h 378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04825" h="378618">
                <a:moveTo>
                  <a:pt x="99162" y="180294"/>
                </a:moveTo>
                <a:cubicBezTo>
                  <a:pt x="101604" y="180294"/>
                  <a:pt x="103716" y="181186"/>
                  <a:pt x="105500" y="182970"/>
                </a:cubicBezTo>
                <a:cubicBezTo>
                  <a:pt x="107284" y="184755"/>
                  <a:pt x="108177" y="186867"/>
                  <a:pt x="108177" y="189309"/>
                </a:cubicBezTo>
                <a:lnTo>
                  <a:pt x="108177" y="243397"/>
                </a:lnTo>
                <a:lnTo>
                  <a:pt x="495810" y="243397"/>
                </a:lnTo>
                <a:cubicBezTo>
                  <a:pt x="498252" y="243397"/>
                  <a:pt x="500364" y="244289"/>
                  <a:pt x="502149" y="246073"/>
                </a:cubicBezTo>
                <a:cubicBezTo>
                  <a:pt x="503932" y="247858"/>
                  <a:pt x="504825" y="249971"/>
                  <a:pt x="504825" y="252412"/>
                </a:cubicBezTo>
                <a:lnTo>
                  <a:pt x="504825" y="306501"/>
                </a:lnTo>
                <a:cubicBezTo>
                  <a:pt x="504825" y="308942"/>
                  <a:pt x="503932" y="311055"/>
                  <a:pt x="502149" y="312839"/>
                </a:cubicBezTo>
                <a:cubicBezTo>
                  <a:pt x="500364" y="314623"/>
                  <a:pt x="498252" y="315515"/>
                  <a:pt x="495810" y="315515"/>
                </a:cubicBezTo>
                <a:lnTo>
                  <a:pt x="108177" y="315515"/>
                </a:lnTo>
                <a:lnTo>
                  <a:pt x="108177" y="369604"/>
                </a:lnTo>
                <a:cubicBezTo>
                  <a:pt x="108177" y="372045"/>
                  <a:pt x="107284" y="374158"/>
                  <a:pt x="105500" y="375942"/>
                </a:cubicBezTo>
                <a:cubicBezTo>
                  <a:pt x="103716" y="377726"/>
                  <a:pt x="101604" y="378618"/>
                  <a:pt x="99162" y="378618"/>
                </a:cubicBezTo>
                <a:cubicBezTo>
                  <a:pt x="96908" y="378618"/>
                  <a:pt x="94654" y="377679"/>
                  <a:pt x="92401" y="375801"/>
                </a:cubicBezTo>
                <a:lnTo>
                  <a:pt x="2535" y="285654"/>
                </a:lnTo>
                <a:cubicBezTo>
                  <a:pt x="845" y="283964"/>
                  <a:pt x="0" y="281898"/>
                  <a:pt x="0" y="279456"/>
                </a:cubicBezTo>
                <a:cubicBezTo>
                  <a:pt x="0" y="276827"/>
                  <a:pt x="845" y="274667"/>
                  <a:pt x="2535" y="272977"/>
                </a:cubicBezTo>
                <a:lnTo>
                  <a:pt x="92682" y="182830"/>
                </a:lnTo>
                <a:cubicBezTo>
                  <a:pt x="94373" y="181139"/>
                  <a:pt x="96532" y="180294"/>
                  <a:pt x="99162" y="180294"/>
                </a:cubicBezTo>
                <a:close/>
                <a:moveTo>
                  <a:pt x="405663" y="0"/>
                </a:moveTo>
                <a:cubicBezTo>
                  <a:pt x="407916" y="0"/>
                  <a:pt x="410170" y="939"/>
                  <a:pt x="412424" y="2817"/>
                </a:cubicBezTo>
                <a:lnTo>
                  <a:pt x="502290" y="92682"/>
                </a:lnTo>
                <a:cubicBezTo>
                  <a:pt x="503980" y="94373"/>
                  <a:pt x="504825" y="96532"/>
                  <a:pt x="504825" y="99162"/>
                </a:cubicBezTo>
                <a:cubicBezTo>
                  <a:pt x="504825" y="101791"/>
                  <a:pt x="503980" y="103951"/>
                  <a:pt x="502290" y="105641"/>
                </a:cubicBezTo>
                <a:lnTo>
                  <a:pt x="412142" y="195788"/>
                </a:lnTo>
                <a:cubicBezTo>
                  <a:pt x="410452" y="197478"/>
                  <a:pt x="408292" y="198324"/>
                  <a:pt x="405663" y="198324"/>
                </a:cubicBezTo>
                <a:cubicBezTo>
                  <a:pt x="403221" y="198324"/>
                  <a:pt x="401108" y="197432"/>
                  <a:pt x="399324" y="195647"/>
                </a:cubicBezTo>
                <a:cubicBezTo>
                  <a:pt x="397540" y="193863"/>
                  <a:pt x="396648" y="191750"/>
                  <a:pt x="396648" y="189309"/>
                </a:cubicBezTo>
                <a:lnTo>
                  <a:pt x="396648" y="135221"/>
                </a:lnTo>
                <a:lnTo>
                  <a:pt x="9015" y="135221"/>
                </a:lnTo>
                <a:cubicBezTo>
                  <a:pt x="6572" y="135221"/>
                  <a:pt x="4460" y="134329"/>
                  <a:pt x="2676" y="132544"/>
                </a:cubicBezTo>
                <a:cubicBezTo>
                  <a:pt x="892" y="130760"/>
                  <a:pt x="0" y="128647"/>
                  <a:pt x="0" y="126206"/>
                </a:cubicBezTo>
                <a:lnTo>
                  <a:pt x="0" y="72118"/>
                </a:lnTo>
                <a:cubicBezTo>
                  <a:pt x="0" y="69676"/>
                  <a:pt x="892" y="67563"/>
                  <a:pt x="2676" y="65779"/>
                </a:cubicBezTo>
                <a:cubicBezTo>
                  <a:pt x="4460" y="63995"/>
                  <a:pt x="6572" y="63103"/>
                  <a:pt x="9015" y="63103"/>
                </a:cubicBezTo>
                <a:lnTo>
                  <a:pt x="396648" y="63103"/>
                </a:lnTo>
                <a:lnTo>
                  <a:pt x="396648" y="9014"/>
                </a:lnTo>
                <a:cubicBezTo>
                  <a:pt x="396648" y="6385"/>
                  <a:pt x="397494" y="4225"/>
                  <a:pt x="399184" y="2535"/>
                </a:cubicBezTo>
                <a:cubicBezTo>
                  <a:pt x="400874" y="845"/>
                  <a:pt x="403034" y="0"/>
                  <a:pt x="40566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grpSp>
        <p:nvGrpSpPr>
          <p:cNvPr id="35" name="Grupo 17"/>
          <p:cNvGrpSpPr/>
          <p:nvPr/>
        </p:nvGrpSpPr>
        <p:grpSpPr>
          <a:xfrm>
            <a:off x="4509459" y="2250421"/>
            <a:ext cx="791731" cy="792088"/>
            <a:chOff x="794163" y="2528836"/>
            <a:chExt cx="893930" cy="894333"/>
          </a:xfrm>
        </p:grpSpPr>
        <p:sp>
          <p:nvSpPr>
            <p:cNvPr id="36" name="Oval 30"/>
            <p:cNvSpPr/>
            <p:nvPr/>
          </p:nvSpPr>
          <p:spPr>
            <a:xfrm flipH="1">
              <a:off x="794163" y="2528836"/>
              <a:ext cx="893930" cy="894333"/>
            </a:xfrm>
            <a:prstGeom prst="ellipse">
              <a:avLst/>
            </a:prstGeom>
            <a:solidFill>
              <a:srgbClr val="0034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37" name="Oval 69"/>
            <p:cNvSpPr/>
            <p:nvPr/>
          </p:nvSpPr>
          <p:spPr>
            <a:xfrm>
              <a:off x="906046" y="2640921"/>
              <a:ext cx="670163" cy="670163"/>
            </a:xfrm>
            <a:prstGeom prst="ellipse">
              <a:avLst/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</p:grpSp>
      <p:sp>
        <p:nvSpPr>
          <p:cNvPr id="38" name="Freeform 398"/>
          <p:cNvSpPr/>
          <p:nvPr/>
        </p:nvSpPr>
        <p:spPr>
          <a:xfrm>
            <a:off x="4716014" y="2491877"/>
            <a:ext cx="378619" cy="283964"/>
          </a:xfrm>
          <a:custGeom>
            <a:avLst/>
            <a:gdLst>
              <a:gd name="connsiteX0" fmla="*/ 99162 w 504825"/>
              <a:gd name="connsiteY0" fmla="*/ 180294 h 378618"/>
              <a:gd name="connsiteX1" fmla="*/ 105500 w 504825"/>
              <a:gd name="connsiteY1" fmla="*/ 182970 h 378618"/>
              <a:gd name="connsiteX2" fmla="*/ 108177 w 504825"/>
              <a:gd name="connsiteY2" fmla="*/ 189309 h 378618"/>
              <a:gd name="connsiteX3" fmla="*/ 108177 w 504825"/>
              <a:gd name="connsiteY3" fmla="*/ 243397 h 378618"/>
              <a:gd name="connsiteX4" fmla="*/ 495810 w 504825"/>
              <a:gd name="connsiteY4" fmla="*/ 243397 h 378618"/>
              <a:gd name="connsiteX5" fmla="*/ 502149 w 504825"/>
              <a:gd name="connsiteY5" fmla="*/ 246073 h 378618"/>
              <a:gd name="connsiteX6" fmla="*/ 504825 w 504825"/>
              <a:gd name="connsiteY6" fmla="*/ 252412 h 378618"/>
              <a:gd name="connsiteX7" fmla="*/ 504825 w 504825"/>
              <a:gd name="connsiteY7" fmla="*/ 306501 h 378618"/>
              <a:gd name="connsiteX8" fmla="*/ 502149 w 504825"/>
              <a:gd name="connsiteY8" fmla="*/ 312839 h 378618"/>
              <a:gd name="connsiteX9" fmla="*/ 495810 w 504825"/>
              <a:gd name="connsiteY9" fmla="*/ 315515 h 378618"/>
              <a:gd name="connsiteX10" fmla="*/ 108177 w 504825"/>
              <a:gd name="connsiteY10" fmla="*/ 315515 h 378618"/>
              <a:gd name="connsiteX11" fmla="*/ 108177 w 504825"/>
              <a:gd name="connsiteY11" fmla="*/ 369604 h 378618"/>
              <a:gd name="connsiteX12" fmla="*/ 105500 w 504825"/>
              <a:gd name="connsiteY12" fmla="*/ 375942 h 378618"/>
              <a:gd name="connsiteX13" fmla="*/ 99162 w 504825"/>
              <a:gd name="connsiteY13" fmla="*/ 378618 h 378618"/>
              <a:gd name="connsiteX14" fmla="*/ 92401 w 504825"/>
              <a:gd name="connsiteY14" fmla="*/ 375801 h 378618"/>
              <a:gd name="connsiteX15" fmla="*/ 2535 w 504825"/>
              <a:gd name="connsiteY15" fmla="*/ 285654 h 378618"/>
              <a:gd name="connsiteX16" fmla="*/ 0 w 504825"/>
              <a:gd name="connsiteY16" fmla="*/ 279456 h 378618"/>
              <a:gd name="connsiteX17" fmla="*/ 2535 w 504825"/>
              <a:gd name="connsiteY17" fmla="*/ 272977 h 378618"/>
              <a:gd name="connsiteX18" fmla="*/ 92682 w 504825"/>
              <a:gd name="connsiteY18" fmla="*/ 182830 h 378618"/>
              <a:gd name="connsiteX19" fmla="*/ 99162 w 504825"/>
              <a:gd name="connsiteY19" fmla="*/ 180294 h 378618"/>
              <a:gd name="connsiteX20" fmla="*/ 405663 w 504825"/>
              <a:gd name="connsiteY20" fmla="*/ 0 h 378618"/>
              <a:gd name="connsiteX21" fmla="*/ 412424 w 504825"/>
              <a:gd name="connsiteY21" fmla="*/ 2817 h 378618"/>
              <a:gd name="connsiteX22" fmla="*/ 502290 w 504825"/>
              <a:gd name="connsiteY22" fmla="*/ 92682 h 378618"/>
              <a:gd name="connsiteX23" fmla="*/ 504825 w 504825"/>
              <a:gd name="connsiteY23" fmla="*/ 99162 h 378618"/>
              <a:gd name="connsiteX24" fmla="*/ 502290 w 504825"/>
              <a:gd name="connsiteY24" fmla="*/ 105641 h 378618"/>
              <a:gd name="connsiteX25" fmla="*/ 412142 w 504825"/>
              <a:gd name="connsiteY25" fmla="*/ 195788 h 378618"/>
              <a:gd name="connsiteX26" fmla="*/ 405663 w 504825"/>
              <a:gd name="connsiteY26" fmla="*/ 198324 h 378618"/>
              <a:gd name="connsiteX27" fmla="*/ 399324 w 504825"/>
              <a:gd name="connsiteY27" fmla="*/ 195647 h 378618"/>
              <a:gd name="connsiteX28" fmla="*/ 396648 w 504825"/>
              <a:gd name="connsiteY28" fmla="*/ 189309 h 378618"/>
              <a:gd name="connsiteX29" fmla="*/ 396648 w 504825"/>
              <a:gd name="connsiteY29" fmla="*/ 135221 h 378618"/>
              <a:gd name="connsiteX30" fmla="*/ 9015 w 504825"/>
              <a:gd name="connsiteY30" fmla="*/ 135221 h 378618"/>
              <a:gd name="connsiteX31" fmla="*/ 2676 w 504825"/>
              <a:gd name="connsiteY31" fmla="*/ 132544 h 378618"/>
              <a:gd name="connsiteX32" fmla="*/ 0 w 504825"/>
              <a:gd name="connsiteY32" fmla="*/ 126206 h 378618"/>
              <a:gd name="connsiteX33" fmla="*/ 0 w 504825"/>
              <a:gd name="connsiteY33" fmla="*/ 72118 h 378618"/>
              <a:gd name="connsiteX34" fmla="*/ 2676 w 504825"/>
              <a:gd name="connsiteY34" fmla="*/ 65779 h 378618"/>
              <a:gd name="connsiteX35" fmla="*/ 9015 w 504825"/>
              <a:gd name="connsiteY35" fmla="*/ 63103 h 378618"/>
              <a:gd name="connsiteX36" fmla="*/ 396648 w 504825"/>
              <a:gd name="connsiteY36" fmla="*/ 63103 h 378618"/>
              <a:gd name="connsiteX37" fmla="*/ 396648 w 504825"/>
              <a:gd name="connsiteY37" fmla="*/ 9014 h 378618"/>
              <a:gd name="connsiteX38" fmla="*/ 399184 w 504825"/>
              <a:gd name="connsiteY38" fmla="*/ 2535 h 378618"/>
              <a:gd name="connsiteX39" fmla="*/ 405663 w 504825"/>
              <a:gd name="connsiteY39" fmla="*/ 0 h 378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04825" h="378618">
                <a:moveTo>
                  <a:pt x="99162" y="180294"/>
                </a:moveTo>
                <a:cubicBezTo>
                  <a:pt x="101604" y="180294"/>
                  <a:pt x="103716" y="181186"/>
                  <a:pt x="105500" y="182970"/>
                </a:cubicBezTo>
                <a:cubicBezTo>
                  <a:pt x="107284" y="184755"/>
                  <a:pt x="108177" y="186867"/>
                  <a:pt x="108177" y="189309"/>
                </a:cubicBezTo>
                <a:lnTo>
                  <a:pt x="108177" y="243397"/>
                </a:lnTo>
                <a:lnTo>
                  <a:pt x="495810" y="243397"/>
                </a:lnTo>
                <a:cubicBezTo>
                  <a:pt x="498252" y="243397"/>
                  <a:pt x="500364" y="244289"/>
                  <a:pt x="502149" y="246073"/>
                </a:cubicBezTo>
                <a:cubicBezTo>
                  <a:pt x="503932" y="247858"/>
                  <a:pt x="504825" y="249971"/>
                  <a:pt x="504825" y="252412"/>
                </a:cubicBezTo>
                <a:lnTo>
                  <a:pt x="504825" y="306501"/>
                </a:lnTo>
                <a:cubicBezTo>
                  <a:pt x="504825" y="308942"/>
                  <a:pt x="503932" y="311055"/>
                  <a:pt x="502149" y="312839"/>
                </a:cubicBezTo>
                <a:cubicBezTo>
                  <a:pt x="500364" y="314623"/>
                  <a:pt x="498252" y="315515"/>
                  <a:pt x="495810" y="315515"/>
                </a:cubicBezTo>
                <a:lnTo>
                  <a:pt x="108177" y="315515"/>
                </a:lnTo>
                <a:lnTo>
                  <a:pt x="108177" y="369604"/>
                </a:lnTo>
                <a:cubicBezTo>
                  <a:pt x="108177" y="372045"/>
                  <a:pt x="107284" y="374158"/>
                  <a:pt x="105500" y="375942"/>
                </a:cubicBezTo>
                <a:cubicBezTo>
                  <a:pt x="103716" y="377726"/>
                  <a:pt x="101604" y="378618"/>
                  <a:pt x="99162" y="378618"/>
                </a:cubicBezTo>
                <a:cubicBezTo>
                  <a:pt x="96908" y="378618"/>
                  <a:pt x="94654" y="377679"/>
                  <a:pt x="92401" y="375801"/>
                </a:cubicBezTo>
                <a:lnTo>
                  <a:pt x="2535" y="285654"/>
                </a:lnTo>
                <a:cubicBezTo>
                  <a:pt x="845" y="283964"/>
                  <a:pt x="0" y="281898"/>
                  <a:pt x="0" y="279456"/>
                </a:cubicBezTo>
                <a:cubicBezTo>
                  <a:pt x="0" y="276827"/>
                  <a:pt x="845" y="274667"/>
                  <a:pt x="2535" y="272977"/>
                </a:cubicBezTo>
                <a:lnTo>
                  <a:pt x="92682" y="182830"/>
                </a:lnTo>
                <a:cubicBezTo>
                  <a:pt x="94373" y="181139"/>
                  <a:pt x="96532" y="180294"/>
                  <a:pt x="99162" y="180294"/>
                </a:cubicBezTo>
                <a:close/>
                <a:moveTo>
                  <a:pt x="405663" y="0"/>
                </a:moveTo>
                <a:cubicBezTo>
                  <a:pt x="407916" y="0"/>
                  <a:pt x="410170" y="939"/>
                  <a:pt x="412424" y="2817"/>
                </a:cubicBezTo>
                <a:lnTo>
                  <a:pt x="502290" y="92682"/>
                </a:lnTo>
                <a:cubicBezTo>
                  <a:pt x="503980" y="94373"/>
                  <a:pt x="504825" y="96532"/>
                  <a:pt x="504825" y="99162"/>
                </a:cubicBezTo>
                <a:cubicBezTo>
                  <a:pt x="504825" y="101791"/>
                  <a:pt x="503980" y="103951"/>
                  <a:pt x="502290" y="105641"/>
                </a:cubicBezTo>
                <a:lnTo>
                  <a:pt x="412142" y="195788"/>
                </a:lnTo>
                <a:cubicBezTo>
                  <a:pt x="410452" y="197478"/>
                  <a:pt x="408292" y="198324"/>
                  <a:pt x="405663" y="198324"/>
                </a:cubicBezTo>
                <a:cubicBezTo>
                  <a:pt x="403221" y="198324"/>
                  <a:pt x="401108" y="197432"/>
                  <a:pt x="399324" y="195647"/>
                </a:cubicBezTo>
                <a:cubicBezTo>
                  <a:pt x="397540" y="193863"/>
                  <a:pt x="396648" y="191750"/>
                  <a:pt x="396648" y="189309"/>
                </a:cubicBezTo>
                <a:lnTo>
                  <a:pt x="396648" y="135221"/>
                </a:lnTo>
                <a:lnTo>
                  <a:pt x="9015" y="135221"/>
                </a:lnTo>
                <a:cubicBezTo>
                  <a:pt x="6572" y="135221"/>
                  <a:pt x="4460" y="134329"/>
                  <a:pt x="2676" y="132544"/>
                </a:cubicBezTo>
                <a:cubicBezTo>
                  <a:pt x="892" y="130760"/>
                  <a:pt x="0" y="128647"/>
                  <a:pt x="0" y="126206"/>
                </a:cubicBezTo>
                <a:lnTo>
                  <a:pt x="0" y="72118"/>
                </a:lnTo>
                <a:cubicBezTo>
                  <a:pt x="0" y="69676"/>
                  <a:pt x="892" y="67563"/>
                  <a:pt x="2676" y="65779"/>
                </a:cubicBezTo>
                <a:cubicBezTo>
                  <a:pt x="4460" y="63995"/>
                  <a:pt x="6572" y="63103"/>
                  <a:pt x="9015" y="63103"/>
                </a:cubicBezTo>
                <a:lnTo>
                  <a:pt x="396648" y="63103"/>
                </a:lnTo>
                <a:lnTo>
                  <a:pt x="396648" y="9014"/>
                </a:lnTo>
                <a:cubicBezTo>
                  <a:pt x="396648" y="6385"/>
                  <a:pt x="397494" y="4225"/>
                  <a:pt x="399184" y="2535"/>
                </a:cubicBezTo>
                <a:cubicBezTo>
                  <a:pt x="400874" y="845"/>
                  <a:pt x="403034" y="0"/>
                  <a:pt x="40566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39" name="CuadroTexto 5"/>
          <p:cNvSpPr txBox="1"/>
          <p:nvPr/>
        </p:nvSpPr>
        <p:spPr>
          <a:xfrm>
            <a:off x="5516488" y="3393239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b="1" dirty="0"/>
              <a:t>Impulsar los </a:t>
            </a:r>
            <a:r>
              <a:rPr lang="es-UY" sz="2400" b="1" dirty="0" err="1"/>
              <a:t>ARMs</a:t>
            </a:r>
            <a:r>
              <a:rPr lang="es-UY" sz="2400" b="1" dirty="0"/>
              <a:t> en la región </a:t>
            </a:r>
            <a:endParaRPr lang="es-UY" sz="3200" b="1" i="1" dirty="0"/>
          </a:p>
        </p:txBody>
      </p:sp>
    </p:spTree>
    <p:extLst>
      <p:ext uri="{BB962C8B-B14F-4D97-AF65-F5344CB8AC3E}">
        <p14:creationId xmlns:p14="http://schemas.microsoft.com/office/powerpoint/2010/main" val="12639612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Agrupar 19"/>
          <p:cNvGrpSpPr/>
          <p:nvPr/>
        </p:nvGrpSpPr>
        <p:grpSpPr>
          <a:xfrm>
            <a:off x="0" y="6126361"/>
            <a:ext cx="9144000" cy="759023"/>
            <a:chOff x="11759" y="6110735"/>
            <a:chExt cx="9144000" cy="759023"/>
          </a:xfrm>
        </p:grpSpPr>
        <p:pic>
          <p:nvPicPr>
            <p:cNvPr id="14" name="Imagen 18" descr="pi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22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23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4904" y="6525344"/>
            <a:ext cx="2133600" cy="365125"/>
          </a:xfrm>
        </p:spPr>
        <p:txBody>
          <a:bodyPr/>
          <a:lstStyle/>
          <a:p>
            <a:fld id="{FA30A668-8A3A-45BD-8C99-BB8FB7614088}" type="slidenum">
              <a:rPr lang="es-ES" sz="1200" b="1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16</a:t>
            </a:fld>
            <a:endParaRPr lang="es-ES" sz="1200" b="1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538695" y="2073730"/>
            <a:ext cx="4680520" cy="4351338"/>
          </a:xfrm>
        </p:spPr>
        <p:txBody>
          <a:bodyPr/>
          <a:lstStyle/>
          <a:p>
            <a:endParaRPr lang="es-UY" sz="2400" b="1" dirty="0">
              <a:solidFill>
                <a:schemeClr val="tx1"/>
              </a:solidFill>
              <a:latin typeface="+mj-lt"/>
            </a:endParaRPr>
          </a:p>
          <a:p>
            <a:r>
              <a:rPr lang="es-UY" sz="2400" b="1" dirty="0">
                <a:solidFill>
                  <a:schemeClr val="tx1"/>
                </a:solidFill>
                <a:latin typeface="+mj-lt"/>
              </a:rPr>
              <a:t>Aumentar cantidad de beneficios .</a:t>
            </a:r>
          </a:p>
          <a:p>
            <a:r>
              <a:rPr lang="es-UY" sz="2400" b="1" dirty="0">
                <a:solidFill>
                  <a:schemeClr val="tx1"/>
                </a:solidFill>
                <a:latin typeface="+mj-lt"/>
              </a:rPr>
              <a:t>Incorporar beneficios extra- aduaneros </a:t>
            </a:r>
          </a:p>
          <a:p>
            <a:r>
              <a:rPr lang="es-UY" sz="2400" b="1" dirty="0">
                <a:solidFill>
                  <a:schemeClr val="tx1"/>
                </a:solidFill>
                <a:latin typeface="+mj-lt"/>
              </a:rPr>
              <a:t>Aumentar beneficios con los países fronterizos </a:t>
            </a:r>
          </a:p>
          <a:p>
            <a:r>
              <a:rPr lang="es-UY" sz="2400" b="1" dirty="0">
                <a:solidFill>
                  <a:schemeClr val="tx1"/>
                </a:solidFill>
                <a:latin typeface="+mj-lt"/>
              </a:rPr>
              <a:t>Duplicar iniciativas estratégicas </a:t>
            </a:r>
          </a:p>
          <a:p>
            <a:endParaRPr lang="es-UY" sz="2400" b="1" dirty="0">
              <a:solidFill>
                <a:schemeClr val="tx1"/>
              </a:solidFill>
              <a:latin typeface="+mj-lt"/>
            </a:endParaRPr>
          </a:p>
          <a:p>
            <a:endParaRPr lang="es-UY" dirty="0"/>
          </a:p>
        </p:txBody>
      </p:sp>
      <p:sp>
        <p:nvSpPr>
          <p:cNvPr id="25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/>
        </p:nvSpPr>
        <p:spPr bwMode="auto">
          <a:xfrm rot="2795908" flipH="1">
            <a:off x="1252414" y="-260634"/>
            <a:ext cx="3182563" cy="3332879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Título 1"/>
          <p:cNvSpPr txBox="1">
            <a:spLocks/>
          </p:cNvSpPr>
          <p:nvPr/>
        </p:nvSpPr>
        <p:spPr>
          <a:xfrm>
            <a:off x="691952" y="908720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b="1" dirty="0">
                <a:solidFill>
                  <a:srgbClr val="002060"/>
                </a:solidFill>
              </a:rPr>
              <a:t>RETOS 2018 - 2019</a:t>
            </a:r>
            <a:endParaRPr lang="es-UY" sz="4800" b="1" dirty="0">
              <a:solidFill>
                <a:srgbClr val="002060"/>
              </a:solidFill>
            </a:endParaRPr>
          </a:p>
        </p:txBody>
      </p:sp>
      <p:pic>
        <p:nvPicPr>
          <p:cNvPr id="27" name="Imagen 26" descr="interna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0"/>
          <a:stretch/>
        </p:blipFill>
        <p:spPr>
          <a:xfrm>
            <a:off x="35496" y="167147"/>
            <a:ext cx="1040525" cy="844063"/>
          </a:xfrm>
          <a:prstGeom prst="rect">
            <a:avLst/>
          </a:prstGeom>
        </p:spPr>
      </p:pic>
      <p:sp>
        <p:nvSpPr>
          <p:cNvPr id="28" name="Título 1"/>
          <p:cNvSpPr txBox="1">
            <a:spLocks/>
          </p:cNvSpPr>
          <p:nvPr/>
        </p:nvSpPr>
        <p:spPr>
          <a:xfrm>
            <a:off x="827584" y="274588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2060"/>
                </a:solidFill>
              </a:rPr>
              <a:t>Programa OEC </a:t>
            </a:r>
            <a:endParaRPr lang="es-UY" sz="6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2699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5796136" y="2780928"/>
            <a:ext cx="3104964" cy="2387600"/>
          </a:xfrm>
        </p:spPr>
        <p:txBody>
          <a:bodyPr/>
          <a:lstStyle/>
          <a:p>
            <a:r>
              <a:rPr lang="en-US" dirty="0" err="1"/>
              <a:t>Muchas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CDCC00"/>
                </a:solidFill>
              </a:rPr>
              <a:t>gracias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="" xmlns:a16="http://schemas.microsoft.com/office/drawing/2014/main" id="{F427CC14-8C16-4AE5-9B06-BA0EBBD5C3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52120" y="5301208"/>
            <a:ext cx="3258072" cy="1179513"/>
          </a:xfrm>
        </p:spPr>
        <p:txBody>
          <a:bodyPr>
            <a:normAutofit/>
          </a:bodyPr>
          <a:lstStyle/>
          <a:p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Ing. Diego Casella</a:t>
            </a:r>
          </a:p>
          <a:p>
            <a:r>
              <a:rPr lang="pt-BR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Diego.casella@aduanas.gub.uy</a:t>
            </a:r>
          </a:p>
          <a:p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" name="Imagen 10" descr="intern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0"/>
          <a:stretch/>
        </p:blipFill>
        <p:spPr>
          <a:xfrm>
            <a:off x="35496" y="167147"/>
            <a:ext cx="1040525" cy="84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827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1"/>
          <p:cNvSpPr txBox="1">
            <a:spLocks/>
          </p:cNvSpPr>
          <p:nvPr/>
        </p:nvSpPr>
        <p:spPr>
          <a:xfrm>
            <a:off x="691952" y="130572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dirty="0">
                <a:solidFill>
                  <a:srgbClr val="002060"/>
                </a:solidFill>
              </a:rPr>
              <a:t>Programa OEC</a:t>
            </a:r>
            <a:endParaRPr lang="es-UY" sz="5400" dirty="0">
              <a:solidFill>
                <a:srgbClr val="002060"/>
              </a:solidFill>
            </a:endParaRPr>
          </a:p>
        </p:txBody>
      </p:sp>
      <p:sp>
        <p:nvSpPr>
          <p:cNvPr id="18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/>
        </p:nvSpPr>
        <p:spPr bwMode="auto">
          <a:xfrm rot="2795908" flipH="1">
            <a:off x="1324647" y="-616781"/>
            <a:ext cx="3182563" cy="3332879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9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8143391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5" name="Imagen 14" descr="intern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0"/>
          <a:stretch/>
        </p:blipFill>
        <p:spPr>
          <a:xfrm>
            <a:off x="35496" y="44624"/>
            <a:ext cx="1040525" cy="844063"/>
          </a:xfrm>
          <a:prstGeom prst="rect">
            <a:avLst/>
          </a:prstGeom>
        </p:spPr>
      </p:pic>
      <p:sp>
        <p:nvSpPr>
          <p:cNvPr id="36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/>
        </p:nvSpPr>
        <p:spPr bwMode="auto">
          <a:xfrm flipH="1">
            <a:off x="6865296" y="-124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41" name="Agrupar 19"/>
          <p:cNvGrpSpPr/>
          <p:nvPr/>
        </p:nvGrpSpPr>
        <p:grpSpPr>
          <a:xfrm>
            <a:off x="0" y="6126361"/>
            <a:ext cx="9144000" cy="759023"/>
            <a:chOff x="11759" y="6110735"/>
            <a:chExt cx="9144000" cy="759023"/>
          </a:xfrm>
        </p:grpSpPr>
        <p:pic>
          <p:nvPicPr>
            <p:cNvPr id="42" name="Imagen 18" descr="pi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43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4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4904" y="6525344"/>
            <a:ext cx="2133600" cy="365125"/>
          </a:xfrm>
        </p:spPr>
        <p:txBody>
          <a:bodyPr/>
          <a:lstStyle/>
          <a:p>
            <a:fld id="{FA30A668-8A3A-45BD-8C99-BB8FB7614088}" type="slidenum">
              <a:rPr lang="es-ES" sz="1200" b="1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2</a:t>
            </a:fld>
            <a:endParaRPr lang="es-ES" sz="1200" b="1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Título 1"/>
          <p:cNvSpPr txBox="1">
            <a:spLocks/>
          </p:cNvSpPr>
          <p:nvPr/>
        </p:nvSpPr>
        <p:spPr>
          <a:xfrm>
            <a:off x="755576" y="556465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>
                <a:solidFill>
                  <a:srgbClr val="002060"/>
                </a:solidFill>
              </a:rPr>
              <a:t>EMPRESAS QUE LO INTEGRAN </a:t>
            </a:r>
            <a:endParaRPr lang="es-UY" sz="5400" b="1" dirty="0">
              <a:solidFill>
                <a:srgbClr val="002060"/>
              </a:solidFill>
            </a:endParaRPr>
          </a:p>
        </p:txBody>
      </p:sp>
      <p:pic>
        <p:nvPicPr>
          <p:cNvPr id="13" name="Picture 5" descr="logojaum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35" y="2556496"/>
            <a:ext cx="2254374" cy="421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1" descr="Ricoh Lock Up Red Lo Res JPG Fil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78" y="1987762"/>
            <a:ext cx="1433030" cy="59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80" y="3454131"/>
            <a:ext cx="1425467" cy="644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82" y="3986416"/>
            <a:ext cx="12668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8605">
            <a:off x="7494033" y="1526235"/>
            <a:ext cx="821275" cy="89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49" y="5391642"/>
            <a:ext cx="968883" cy="90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Imagen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32" y="4670722"/>
            <a:ext cx="1164171" cy="693210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59632" y="5894995"/>
            <a:ext cx="2952328" cy="477366"/>
          </a:xfrm>
          <a:prstGeom prst="rect">
            <a:avLst/>
          </a:prstGeom>
        </p:spPr>
      </p:pic>
      <p:pic>
        <p:nvPicPr>
          <p:cNvPr id="26" name="Picture 4" descr="http://s1.slidegur.com/store/data/001147867_1-ad69978b5f3754abbd6a859de92ca459-200x500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192" y="4234907"/>
            <a:ext cx="1328453" cy="996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467" y="4995544"/>
            <a:ext cx="821667" cy="58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07" y="1485780"/>
            <a:ext cx="4857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1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176" y="3437394"/>
            <a:ext cx="903797" cy="692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295" y="5558327"/>
            <a:ext cx="1026057" cy="462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601" y="4976281"/>
            <a:ext cx="1353122" cy="443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11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408" y="5150152"/>
            <a:ext cx="1710460" cy="756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Imagen 45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90612" y="2984398"/>
            <a:ext cx="1920271" cy="402244"/>
          </a:xfrm>
          <a:prstGeom prst="rect">
            <a:avLst/>
          </a:prstGeom>
        </p:spPr>
      </p:pic>
      <p:pic>
        <p:nvPicPr>
          <p:cNvPr id="47" name="Imagen 46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384632" y="1830242"/>
            <a:ext cx="1693796" cy="642473"/>
          </a:xfrm>
          <a:prstGeom prst="rect">
            <a:avLst/>
          </a:prstGeom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869" y="4881537"/>
            <a:ext cx="1834182" cy="47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7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756" y="5622062"/>
            <a:ext cx="1355026" cy="535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7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340" y="4564404"/>
            <a:ext cx="1594834" cy="549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10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114" y="1557860"/>
            <a:ext cx="1673490" cy="342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Imagen 55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187041" y="4484842"/>
            <a:ext cx="1893174" cy="295389"/>
          </a:xfrm>
          <a:prstGeom prst="rect">
            <a:avLst/>
          </a:prstGeom>
        </p:spPr>
      </p:pic>
      <p:pic>
        <p:nvPicPr>
          <p:cNvPr id="29" name="Picture 12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772" y="5431559"/>
            <a:ext cx="1505287" cy="508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335" y="4381175"/>
            <a:ext cx="1087056" cy="528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62" y="1509674"/>
            <a:ext cx="973674" cy="770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Imagen 51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5103868" y="1514756"/>
            <a:ext cx="1624648" cy="596731"/>
          </a:xfrm>
          <a:prstGeom prst="rect">
            <a:avLst/>
          </a:prstGeom>
        </p:spPr>
      </p:pic>
      <p:pic>
        <p:nvPicPr>
          <p:cNvPr id="33" name="Picture 8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322" y="2714234"/>
            <a:ext cx="1201537" cy="61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900" y="2238043"/>
            <a:ext cx="1058659" cy="685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818" y="2121613"/>
            <a:ext cx="1918949" cy="629959"/>
          </a:xfrm>
          <a:prstGeom prst="rect">
            <a:avLst/>
          </a:prstGeom>
        </p:spPr>
      </p:pic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36" y="1581029"/>
            <a:ext cx="17907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10"/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6119" y="2406196"/>
            <a:ext cx="1798293" cy="305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9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672" y="1934287"/>
            <a:ext cx="914508" cy="619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Imagen 1" descr="C:\Users\supervisor\AppData\Local\Microsoft\Windows Live Mail\WLMDSS.tmp\WLM7633.tmp\sarda (logo).jpg"/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155" y="1504482"/>
            <a:ext cx="802417" cy="872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8">
            <a:extLst>
              <a:ext uri="{FF2B5EF4-FFF2-40B4-BE49-F238E27FC236}">
                <a16:creationId xmlns="" xmlns:a16="http://schemas.microsoft.com/office/drawing/2014/main" id="{E32FAAB3-9B97-4FE7-B422-B812F5F7FC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396" y="2716833"/>
            <a:ext cx="1664277" cy="55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13">
            <a:extLst>
              <a:ext uri="{FF2B5EF4-FFF2-40B4-BE49-F238E27FC236}">
                <a16:creationId xmlns="" xmlns:a16="http://schemas.microsoft.com/office/drawing/2014/main" id="{3F95EA35-D62C-409D-8EA3-7E04BC494B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010" y="2763532"/>
            <a:ext cx="1568784" cy="543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9">
            <a:extLst>
              <a:ext uri="{FF2B5EF4-FFF2-40B4-BE49-F238E27FC236}">
                <a16:creationId xmlns="" xmlns:a16="http://schemas.microsoft.com/office/drawing/2014/main" id="{D8B7CED3-9B8B-45AE-B56C-3BEDEC6C2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317" y="3341662"/>
            <a:ext cx="1367730" cy="42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Imagen 59">
            <a:extLst>
              <a:ext uri="{FF2B5EF4-FFF2-40B4-BE49-F238E27FC236}">
                <a16:creationId xmlns="" xmlns:a16="http://schemas.microsoft.com/office/drawing/2014/main" id="{E36AF9AF-EED7-44EF-BFA4-017D5550A48B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6104362" y="2904715"/>
            <a:ext cx="1090321" cy="755181"/>
          </a:xfrm>
          <a:prstGeom prst="rect">
            <a:avLst/>
          </a:prstGeom>
        </p:spPr>
      </p:pic>
      <p:pic>
        <p:nvPicPr>
          <p:cNvPr id="61" name="Picture 10">
            <a:extLst>
              <a:ext uri="{FF2B5EF4-FFF2-40B4-BE49-F238E27FC236}">
                <a16:creationId xmlns="" xmlns:a16="http://schemas.microsoft.com/office/drawing/2014/main" id="{B3B4C7D1-21FF-464A-9E08-D0B972CE59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047" y="3345090"/>
            <a:ext cx="1597604" cy="400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6">
            <a:extLst>
              <a:ext uri="{FF2B5EF4-FFF2-40B4-BE49-F238E27FC236}">
                <a16:creationId xmlns="" xmlns:a16="http://schemas.microsoft.com/office/drawing/2014/main" id="{FF9F89F2-9B90-4931-8194-3B110850D8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392" y="3755014"/>
            <a:ext cx="1568784" cy="393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10">
            <a:extLst>
              <a:ext uri="{FF2B5EF4-FFF2-40B4-BE49-F238E27FC236}">
                <a16:creationId xmlns="" xmlns:a16="http://schemas.microsoft.com/office/drawing/2014/main" id="{BFD067D7-80EF-4B8D-8A65-28B8A8F00A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5808" y="3918101"/>
            <a:ext cx="1085684" cy="632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Picture 14">
            <a:extLst>
              <a:ext uri="{FF2B5EF4-FFF2-40B4-BE49-F238E27FC236}">
                <a16:creationId xmlns="" xmlns:a16="http://schemas.microsoft.com/office/drawing/2014/main" id="{F6B3D505-4373-4607-98B1-CEF39917BD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984" y="3906564"/>
            <a:ext cx="1090321" cy="65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4">
            <a:extLst>
              <a:ext uri="{FF2B5EF4-FFF2-40B4-BE49-F238E27FC236}">
                <a16:creationId xmlns="" xmlns:a16="http://schemas.microsoft.com/office/drawing/2014/main" id="{FCAF5534-5BD2-4B1F-946D-F77D856E6A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25" y="3949238"/>
            <a:ext cx="1487594" cy="460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Picture 5">
            <a:extLst>
              <a:ext uri="{FF2B5EF4-FFF2-40B4-BE49-F238E27FC236}">
                <a16:creationId xmlns="" xmlns:a16="http://schemas.microsoft.com/office/drawing/2014/main" id="{AB37CAB6-6F7B-4E7F-B043-F9C619BD3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762" y="6237241"/>
            <a:ext cx="1406462" cy="551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9">
            <a:extLst>
              <a:ext uri="{FF2B5EF4-FFF2-40B4-BE49-F238E27FC236}">
                <a16:creationId xmlns="" xmlns:a16="http://schemas.microsoft.com/office/drawing/2014/main" id="{E2C56CC6-8412-45FA-8FE4-964427CA6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909" y="5870009"/>
            <a:ext cx="744077" cy="498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Picture 6">
            <a:extLst>
              <a:ext uri="{FF2B5EF4-FFF2-40B4-BE49-F238E27FC236}">
                <a16:creationId xmlns="" xmlns:a16="http://schemas.microsoft.com/office/drawing/2014/main" id="{279DF413-57D3-4A3C-B111-C921EEE7DA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8817" y="6097126"/>
            <a:ext cx="1893174" cy="473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2">
            <a:extLst>
              <a:ext uri="{FF2B5EF4-FFF2-40B4-BE49-F238E27FC236}">
                <a16:creationId xmlns="" xmlns:a16="http://schemas.microsoft.com/office/drawing/2014/main" id="{D1E5131D-38DF-4061-9787-7E2D1487AD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049" y="6295830"/>
            <a:ext cx="1652874" cy="45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Picture 7">
            <a:extLst>
              <a:ext uri="{FF2B5EF4-FFF2-40B4-BE49-F238E27FC236}">
                <a16:creationId xmlns="" xmlns:a16="http://schemas.microsoft.com/office/drawing/2014/main" id="{5C53E44F-5CFC-4C64-A577-92F184B912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190978"/>
            <a:ext cx="1328453" cy="314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Picture 11">
            <a:extLst>
              <a:ext uri="{FF2B5EF4-FFF2-40B4-BE49-F238E27FC236}">
                <a16:creationId xmlns="" xmlns:a16="http://schemas.microsoft.com/office/drawing/2014/main" id="{3EDD3EC0-193F-405B-B2AF-77D699D96E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693" y="5438297"/>
            <a:ext cx="1087640" cy="640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" name="Picture 5">
            <a:extLst>
              <a:ext uri="{FF2B5EF4-FFF2-40B4-BE49-F238E27FC236}">
                <a16:creationId xmlns="" xmlns:a16="http://schemas.microsoft.com/office/drawing/2014/main" id="{AD196C24-07A6-48E9-823E-96BE1542FA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020" y="1164577"/>
            <a:ext cx="1865514" cy="348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Picture 7">
            <a:extLst>
              <a:ext uri="{FF2B5EF4-FFF2-40B4-BE49-F238E27FC236}">
                <a16:creationId xmlns="" xmlns:a16="http://schemas.microsoft.com/office/drawing/2014/main" id="{4806B5F9-FEA4-4C44-9AA2-D96496017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8715" y="1512895"/>
            <a:ext cx="636907" cy="815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Picture 13">
            <a:extLst>
              <a:ext uri="{FF2B5EF4-FFF2-40B4-BE49-F238E27FC236}">
                <a16:creationId xmlns="" xmlns:a16="http://schemas.microsoft.com/office/drawing/2014/main" id="{78EFDF46-C625-4A7E-BEBF-ECB2D1572F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827" y="6233653"/>
            <a:ext cx="1348784" cy="334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Picture 12">
            <a:extLst>
              <a:ext uri="{FF2B5EF4-FFF2-40B4-BE49-F238E27FC236}">
                <a16:creationId xmlns="" xmlns:a16="http://schemas.microsoft.com/office/drawing/2014/main" id="{2C2C652F-8EDF-4461-8C43-152F8AD1E8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443" y="2481346"/>
            <a:ext cx="1024053" cy="328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Picture 8">
            <a:extLst>
              <a:ext uri="{FF2B5EF4-FFF2-40B4-BE49-F238E27FC236}">
                <a16:creationId xmlns="" xmlns:a16="http://schemas.microsoft.com/office/drawing/2014/main" id="{8759CDBD-CBA0-4EF9-829A-70B3256C6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475" y="3404044"/>
            <a:ext cx="741473" cy="667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Picture 11">
            <a:extLst>
              <a:ext uri="{FF2B5EF4-FFF2-40B4-BE49-F238E27FC236}">
                <a16:creationId xmlns="" xmlns:a16="http://schemas.microsoft.com/office/drawing/2014/main" id="{8605BA22-B574-4269-AC16-C82D25718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8450" y="4359882"/>
            <a:ext cx="972470" cy="530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Picture 3">
            <a:extLst>
              <a:ext uri="{FF2B5EF4-FFF2-40B4-BE49-F238E27FC236}">
                <a16:creationId xmlns="" xmlns:a16="http://schemas.microsoft.com/office/drawing/2014/main" id="{B8666C15-D061-4ABA-A542-080718843C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751" y="3347036"/>
            <a:ext cx="1294760" cy="330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069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-1240"/>
            <a:ext cx="9144000" cy="6859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prstClr val="white"/>
              </a:solidFill>
            </a:endParaRPr>
          </a:p>
        </p:txBody>
      </p:sp>
      <p:sp>
        <p:nvSpPr>
          <p:cNvPr id="38" name="Freeform: Shape 46">
            <a:extLst>
              <a:ext uri="{FF2B5EF4-FFF2-40B4-BE49-F238E27FC236}">
                <a16:creationId xmlns="" xmlns:a16="http://schemas.microsoft.com/office/drawing/2014/main" id="{45187B53-8A47-44FB-AA15-37650DC31B68}"/>
              </a:ext>
            </a:extLst>
          </p:cNvPr>
          <p:cNvSpPr>
            <a:spLocks/>
          </p:cNvSpPr>
          <p:nvPr/>
        </p:nvSpPr>
        <p:spPr bwMode="auto">
          <a:xfrm>
            <a:off x="0" y="1"/>
            <a:ext cx="9147326" cy="6857999"/>
          </a:xfrm>
          <a:custGeom>
            <a:avLst/>
            <a:gdLst>
              <a:gd name="connsiteX0" fmla="*/ 0 w 9147326"/>
              <a:gd name="connsiteY0" fmla="*/ 0 h 6857999"/>
              <a:gd name="connsiteX1" fmla="*/ 9147326 w 9147326"/>
              <a:gd name="connsiteY1" fmla="*/ 0 h 6857999"/>
              <a:gd name="connsiteX2" fmla="*/ 9147326 w 9147326"/>
              <a:gd name="connsiteY2" fmla="*/ 126534 h 6857999"/>
              <a:gd name="connsiteX3" fmla="*/ 7728380 w 9147326"/>
              <a:gd name="connsiteY3" fmla="*/ 1544002 h 6857999"/>
              <a:gd name="connsiteX4" fmla="*/ 7724248 w 9147326"/>
              <a:gd name="connsiteY4" fmla="*/ 1548130 h 6857999"/>
              <a:gd name="connsiteX5" fmla="*/ 7720434 w 9147326"/>
              <a:gd name="connsiteY5" fmla="*/ 1552575 h 6857999"/>
              <a:gd name="connsiteX6" fmla="*/ 7717256 w 9147326"/>
              <a:gd name="connsiteY6" fmla="*/ 1557337 h 6857999"/>
              <a:gd name="connsiteX7" fmla="*/ 7713759 w 9147326"/>
              <a:gd name="connsiteY7" fmla="*/ 1561782 h 6857999"/>
              <a:gd name="connsiteX8" fmla="*/ 7710899 w 9147326"/>
              <a:gd name="connsiteY8" fmla="*/ 1566545 h 6857999"/>
              <a:gd name="connsiteX9" fmla="*/ 7707721 w 9147326"/>
              <a:gd name="connsiteY9" fmla="*/ 1571942 h 6857999"/>
              <a:gd name="connsiteX10" fmla="*/ 7705496 w 9147326"/>
              <a:gd name="connsiteY10" fmla="*/ 1576705 h 6857999"/>
              <a:gd name="connsiteX11" fmla="*/ 7702953 w 9147326"/>
              <a:gd name="connsiteY11" fmla="*/ 1581785 h 6857999"/>
              <a:gd name="connsiteX12" fmla="*/ 7701046 w 9147326"/>
              <a:gd name="connsiteY12" fmla="*/ 1587182 h 6857999"/>
              <a:gd name="connsiteX13" fmla="*/ 7699457 w 9147326"/>
              <a:gd name="connsiteY13" fmla="*/ 1592262 h 6857999"/>
              <a:gd name="connsiteX14" fmla="*/ 7698186 w 9147326"/>
              <a:gd name="connsiteY14" fmla="*/ 1597977 h 6857999"/>
              <a:gd name="connsiteX15" fmla="*/ 7696914 w 9147326"/>
              <a:gd name="connsiteY15" fmla="*/ 1603057 h 6857999"/>
              <a:gd name="connsiteX16" fmla="*/ 7695961 w 9147326"/>
              <a:gd name="connsiteY16" fmla="*/ 1608772 h 6857999"/>
              <a:gd name="connsiteX17" fmla="*/ 7695007 w 9147326"/>
              <a:gd name="connsiteY17" fmla="*/ 1614487 h 6857999"/>
              <a:gd name="connsiteX18" fmla="*/ 7694690 w 9147326"/>
              <a:gd name="connsiteY18" fmla="*/ 1619567 h 6857999"/>
              <a:gd name="connsiteX19" fmla="*/ 7694690 w 9147326"/>
              <a:gd name="connsiteY19" fmla="*/ 1625282 h 6857999"/>
              <a:gd name="connsiteX20" fmla="*/ 7694690 w 9147326"/>
              <a:gd name="connsiteY20" fmla="*/ 1630680 h 6857999"/>
              <a:gd name="connsiteX21" fmla="*/ 7695007 w 9147326"/>
              <a:gd name="connsiteY21" fmla="*/ 1636395 h 6857999"/>
              <a:gd name="connsiteX22" fmla="*/ 7695961 w 9147326"/>
              <a:gd name="connsiteY22" fmla="*/ 1641792 h 6857999"/>
              <a:gd name="connsiteX23" fmla="*/ 7696914 w 9147326"/>
              <a:gd name="connsiteY23" fmla="*/ 1647190 h 6857999"/>
              <a:gd name="connsiteX24" fmla="*/ 7698186 w 9147326"/>
              <a:gd name="connsiteY24" fmla="*/ 1652587 h 6857999"/>
              <a:gd name="connsiteX25" fmla="*/ 7699457 w 9147326"/>
              <a:gd name="connsiteY25" fmla="*/ 1657985 h 6857999"/>
              <a:gd name="connsiteX26" fmla="*/ 7701046 w 9147326"/>
              <a:gd name="connsiteY26" fmla="*/ 1663065 h 6857999"/>
              <a:gd name="connsiteX27" fmla="*/ 7702953 w 9147326"/>
              <a:gd name="connsiteY27" fmla="*/ 1668462 h 6857999"/>
              <a:gd name="connsiteX28" fmla="*/ 7705178 w 9147326"/>
              <a:gd name="connsiteY28" fmla="*/ 1673542 h 6857999"/>
              <a:gd name="connsiteX29" fmla="*/ 7707721 w 9147326"/>
              <a:gd name="connsiteY29" fmla="*/ 1678940 h 6857999"/>
              <a:gd name="connsiteX30" fmla="*/ 7710899 w 9147326"/>
              <a:gd name="connsiteY30" fmla="*/ 1683702 h 6857999"/>
              <a:gd name="connsiteX31" fmla="*/ 7713759 w 9147326"/>
              <a:gd name="connsiteY31" fmla="*/ 1688465 h 6857999"/>
              <a:gd name="connsiteX32" fmla="*/ 7717256 w 9147326"/>
              <a:gd name="connsiteY32" fmla="*/ 1693227 h 6857999"/>
              <a:gd name="connsiteX33" fmla="*/ 7720434 w 9147326"/>
              <a:gd name="connsiteY33" fmla="*/ 1697672 h 6857999"/>
              <a:gd name="connsiteX34" fmla="*/ 7724248 w 9147326"/>
              <a:gd name="connsiteY34" fmla="*/ 1702435 h 6857999"/>
              <a:gd name="connsiteX35" fmla="*/ 7728380 w 9147326"/>
              <a:gd name="connsiteY35" fmla="*/ 1706245 h 6857999"/>
              <a:gd name="connsiteX36" fmla="*/ 7732829 w 9147326"/>
              <a:gd name="connsiteY36" fmla="*/ 1710372 h 6857999"/>
              <a:gd name="connsiteX37" fmla="*/ 7737279 w 9147326"/>
              <a:gd name="connsiteY37" fmla="*/ 1714500 h 6857999"/>
              <a:gd name="connsiteX38" fmla="*/ 7741729 w 9147326"/>
              <a:gd name="connsiteY38" fmla="*/ 1717992 h 6857999"/>
              <a:gd name="connsiteX39" fmla="*/ 7746496 w 9147326"/>
              <a:gd name="connsiteY39" fmla="*/ 1721167 h 6857999"/>
              <a:gd name="connsiteX40" fmla="*/ 7751581 w 9147326"/>
              <a:gd name="connsiteY40" fmla="*/ 1724342 h 6857999"/>
              <a:gd name="connsiteX41" fmla="*/ 7756349 w 9147326"/>
              <a:gd name="connsiteY41" fmla="*/ 1727200 h 6857999"/>
              <a:gd name="connsiteX42" fmla="*/ 7761434 w 9147326"/>
              <a:gd name="connsiteY42" fmla="*/ 1729422 h 6857999"/>
              <a:gd name="connsiteX43" fmla="*/ 7766202 w 9147326"/>
              <a:gd name="connsiteY43" fmla="*/ 1731645 h 6857999"/>
              <a:gd name="connsiteX44" fmla="*/ 7771605 w 9147326"/>
              <a:gd name="connsiteY44" fmla="*/ 1733867 h 6857999"/>
              <a:gd name="connsiteX45" fmla="*/ 7777326 w 9147326"/>
              <a:gd name="connsiteY45" fmla="*/ 1735455 h 6857999"/>
              <a:gd name="connsiteX46" fmla="*/ 7782411 w 9147326"/>
              <a:gd name="connsiteY46" fmla="*/ 1737042 h 6857999"/>
              <a:gd name="connsiteX47" fmla="*/ 7788132 w 9147326"/>
              <a:gd name="connsiteY47" fmla="*/ 1737995 h 6857999"/>
              <a:gd name="connsiteX48" fmla="*/ 7793217 w 9147326"/>
              <a:gd name="connsiteY48" fmla="*/ 1739265 h 6857999"/>
              <a:gd name="connsiteX49" fmla="*/ 7798938 w 9147326"/>
              <a:gd name="connsiteY49" fmla="*/ 1739900 h 6857999"/>
              <a:gd name="connsiteX50" fmla="*/ 7804341 w 9147326"/>
              <a:gd name="connsiteY50" fmla="*/ 1740217 h 6857999"/>
              <a:gd name="connsiteX51" fmla="*/ 7810062 w 9147326"/>
              <a:gd name="connsiteY51" fmla="*/ 1740217 h 6857999"/>
              <a:gd name="connsiteX52" fmla="*/ 7815148 w 9147326"/>
              <a:gd name="connsiteY52" fmla="*/ 1740217 h 6857999"/>
              <a:gd name="connsiteX53" fmla="*/ 7820868 w 9147326"/>
              <a:gd name="connsiteY53" fmla="*/ 1739900 h 6857999"/>
              <a:gd name="connsiteX54" fmla="*/ 7826272 w 9147326"/>
              <a:gd name="connsiteY54" fmla="*/ 1739265 h 6857999"/>
              <a:gd name="connsiteX55" fmla="*/ 7831993 w 9147326"/>
              <a:gd name="connsiteY55" fmla="*/ 1737995 h 6857999"/>
              <a:gd name="connsiteX56" fmla="*/ 7837396 w 9147326"/>
              <a:gd name="connsiteY56" fmla="*/ 1737042 h 6857999"/>
              <a:gd name="connsiteX57" fmla="*/ 7842799 w 9147326"/>
              <a:gd name="connsiteY57" fmla="*/ 1735455 h 6857999"/>
              <a:gd name="connsiteX58" fmla="*/ 7848202 w 9147326"/>
              <a:gd name="connsiteY58" fmla="*/ 1733867 h 6857999"/>
              <a:gd name="connsiteX59" fmla="*/ 7853287 w 9147326"/>
              <a:gd name="connsiteY59" fmla="*/ 1731645 h 6857999"/>
              <a:gd name="connsiteX60" fmla="*/ 7858373 w 9147326"/>
              <a:gd name="connsiteY60" fmla="*/ 1729422 h 6857999"/>
              <a:gd name="connsiteX61" fmla="*/ 7863458 w 9147326"/>
              <a:gd name="connsiteY61" fmla="*/ 1727200 h 6857999"/>
              <a:gd name="connsiteX62" fmla="*/ 7868225 w 9147326"/>
              <a:gd name="connsiteY62" fmla="*/ 1724342 h 6857999"/>
              <a:gd name="connsiteX63" fmla="*/ 7872993 w 9147326"/>
              <a:gd name="connsiteY63" fmla="*/ 1721167 h 6857999"/>
              <a:gd name="connsiteX64" fmla="*/ 7877760 w 9147326"/>
              <a:gd name="connsiteY64" fmla="*/ 1717992 h 6857999"/>
              <a:gd name="connsiteX65" fmla="*/ 7882528 w 9147326"/>
              <a:gd name="connsiteY65" fmla="*/ 1714500 h 6857999"/>
              <a:gd name="connsiteX66" fmla="*/ 7886977 w 9147326"/>
              <a:gd name="connsiteY66" fmla="*/ 1710372 h 6857999"/>
              <a:gd name="connsiteX67" fmla="*/ 7891427 w 9147326"/>
              <a:gd name="connsiteY67" fmla="*/ 1706245 h 6857999"/>
              <a:gd name="connsiteX68" fmla="*/ 7996947 w 9147326"/>
              <a:gd name="connsiteY68" fmla="*/ 1601152 h 6857999"/>
              <a:gd name="connsiteX69" fmla="*/ 8001079 w 9147326"/>
              <a:gd name="connsiteY69" fmla="*/ 1597342 h 6857999"/>
              <a:gd name="connsiteX70" fmla="*/ 8005528 w 9147326"/>
              <a:gd name="connsiteY70" fmla="*/ 1593215 h 6857999"/>
              <a:gd name="connsiteX71" fmla="*/ 8010296 w 9147326"/>
              <a:gd name="connsiteY71" fmla="*/ 1589722 h 6857999"/>
              <a:gd name="connsiteX72" fmla="*/ 8014745 w 9147326"/>
              <a:gd name="connsiteY72" fmla="*/ 1586547 h 6857999"/>
              <a:gd name="connsiteX73" fmla="*/ 8019831 w 9147326"/>
              <a:gd name="connsiteY73" fmla="*/ 1583372 h 6857999"/>
              <a:gd name="connsiteX74" fmla="*/ 8024916 w 9147326"/>
              <a:gd name="connsiteY74" fmla="*/ 1580515 h 6857999"/>
              <a:gd name="connsiteX75" fmla="*/ 8029683 w 9147326"/>
              <a:gd name="connsiteY75" fmla="*/ 1578292 h 6857999"/>
              <a:gd name="connsiteX76" fmla="*/ 8035087 w 9147326"/>
              <a:gd name="connsiteY76" fmla="*/ 1576070 h 6857999"/>
              <a:gd name="connsiteX77" fmla="*/ 8040172 w 9147326"/>
              <a:gd name="connsiteY77" fmla="*/ 1573847 h 6857999"/>
              <a:gd name="connsiteX78" fmla="*/ 8045575 w 9147326"/>
              <a:gd name="connsiteY78" fmla="*/ 1572260 h 6857999"/>
              <a:gd name="connsiteX79" fmla="*/ 8050978 w 9147326"/>
              <a:gd name="connsiteY79" fmla="*/ 1570672 h 6857999"/>
              <a:gd name="connsiteX80" fmla="*/ 8056381 w 9147326"/>
              <a:gd name="connsiteY80" fmla="*/ 1569720 h 6857999"/>
              <a:gd name="connsiteX81" fmla="*/ 8061784 w 9147326"/>
              <a:gd name="connsiteY81" fmla="*/ 1568450 h 6857999"/>
              <a:gd name="connsiteX82" fmla="*/ 8067505 w 9147326"/>
              <a:gd name="connsiteY82" fmla="*/ 1568132 h 6857999"/>
              <a:gd name="connsiteX83" fmla="*/ 8072591 w 9147326"/>
              <a:gd name="connsiteY83" fmla="*/ 1567497 h 6857999"/>
              <a:gd name="connsiteX84" fmla="*/ 8078312 w 9147326"/>
              <a:gd name="connsiteY84" fmla="*/ 1567497 h 6857999"/>
              <a:gd name="connsiteX85" fmla="*/ 8083715 w 9147326"/>
              <a:gd name="connsiteY85" fmla="*/ 1567497 h 6857999"/>
              <a:gd name="connsiteX86" fmla="*/ 8089436 w 9147326"/>
              <a:gd name="connsiteY86" fmla="*/ 1568132 h 6857999"/>
              <a:gd name="connsiteX87" fmla="*/ 8095157 w 9147326"/>
              <a:gd name="connsiteY87" fmla="*/ 1568450 h 6857999"/>
              <a:gd name="connsiteX88" fmla="*/ 8100242 w 9147326"/>
              <a:gd name="connsiteY88" fmla="*/ 1569720 h 6857999"/>
              <a:gd name="connsiteX89" fmla="*/ 8105963 w 9147326"/>
              <a:gd name="connsiteY89" fmla="*/ 1570672 h 6857999"/>
              <a:gd name="connsiteX90" fmla="*/ 8111048 w 9147326"/>
              <a:gd name="connsiteY90" fmla="*/ 1572260 h 6857999"/>
              <a:gd name="connsiteX91" fmla="*/ 8116451 w 9147326"/>
              <a:gd name="connsiteY91" fmla="*/ 1573847 h 6857999"/>
              <a:gd name="connsiteX92" fmla="*/ 8121537 w 9147326"/>
              <a:gd name="connsiteY92" fmla="*/ 1576070 h 6857999"/>
              <a:gd name="connsiteX93" fmla="*/ 8126622 w 9147326"/>
              <a:gd name="connsiteY93" fmla="*/ 1578292 h 6857999"/>
              <a:gd name="connsiteX94" fmla="*/ 8132025 w 9147326"/>
              <a:gd name="connsiteY94" fmla="*/ 1580515 h 6857999"/>
              <a:gd name="connsiteX95" fmla="*/ 8136793 w 9147326"/>
              <a:gd name="connsiteY95" fmla="*/ 1583372 h 6857999"/>
              <a:gd name="connsiteX96" fmla="*/ 8141560 w 9147326"/>
              <a:gd name="connsiteY96" fmla="*/ 1586547 h 6857999"/>
              <a:gd name="connsiteX97" fmla="*/ 8146645 w 9147326"/>
              <a:gd name="connsiteY97" fmla="*/ 1589722 h 6857999"/>
              <a:gd name="connsiteX98" fmla="*/ 8151095 w 9147326"/>
              <a:gd name="connsiteY98" fmla="*/ 1593215 h 6857999"/>
              <a:gd name="connsiteX99" fmla="*/ 8155545 w 9147326"/>
              <a:gd name="connsiteY99" fmla="*/ 1597342 h 6857999"/>
              <a:gd name="connsiteX100" fmla="*/ 8159676 w 9147326"/>
              <a:gd name="connsiteY100" fmla="*/ 1601152 h 6857999"/>
              <a:gd name="connsiteX101" fmla="*/ 8163808 w 9147326"/>
              <a:gd name="connsiteY101" fmla="*/ 1605280 h 6857999"/>
              <a:gd name="connsiteX102" fmla="*/ 8167940 w 9147326"/>
              <a:gd name="connsiteY102" fmla="*/ 1609725 h 6857999"/>
              <a:gd name="connsiteX103" fmla="*/ 8171118 w 9147326"/>
              <a:gd name="connsiteY103" fmla="*/ 1614487 h 6857999"/>
              <a:gd name="connsiteX104" fmla="*/ 8174614 w 9147326"/>
              <a:gd name="connsiteY104" fmla="*/ 1619250 h 6857999"/>
              <a:gd name="connsiteX105" fmla="*/ 8177475 w 9147326"/>
              <a:gd name="connsiteY105" fmla="*/ 1624012 h 6857999"/>
              <a:gd name="connsiteX106" fmla="*/ 8180653 w 9147326"/>
              <a:gd name="connsiteY106" fmla="*/ 1628775 h 6857999"/>
              <a:gd name="connsiteX107" fmla="*/ 8182878 w 9147326"/>
              <a:gd name="connsiteY107" fmla="*/ 1634172 h 6857999"/>
              <a:gd name="connsiteX108" fmla="*/ 8185103 w 9147326"/>
              <a:gd name="connsiteY108" fmla="*/ 1639252 h 6857999"/>
              <a:gd name="connsiteX109" fmla="*/ 8187328 w 9147326"/>
              <a:gd name="connsiteY109" fmla="*/ 1644650 h 6857999"/>
              <a:gd name="connsiteX110" fmla="*/ 8188599 w 9147326"/>
              <a:gd name="connsiteY110" fmla="*/ 1649730 h 6857999"/>
              <a:gd name="connsiteX111" fmla="*/ 8190188 w 9147326"/>
              <a:gd name="connsiteY111" fmla="*/ 1654810 h 6857999"/>
              <a:gd name="connsiteX112" fmla="*/ 8191459 w 9147326"/>
              <a:gd name="connsiteY112" fmla="*/ 1660525 h 6857999"/>
              <a:gd name="connsiteX113" fmla="*/ 8192413 w 9147326"/>
              <a:gd name="connsiteY113" fmla="*/ 1666240 h 6857999"/>
              <a:gd name="connsiteX114" fmla="*/ 8192731 w 9147326"/>
              <a:gd name="connsiteY114" fmla="*/ 1671320 h 6857999"/>
              <a:gd name="connsiteX115" fmla="*/ 8193684 w 9147326"/>
              <a:gd name="connsiteY115" fmla="*/ 1677035 h 6857999"/>
              <a:gd name="connsiteX116" fmla="*/ 8193684 w 9147326"/>
              <a:gd name="connsiteY116" fmla="*/ 1682432 h 6857999"/>
              <a:gd name="connsiteX117" fmla="*/ 8193684 w 9147326"/>
              <a:gd name="connsiteY117" fmla="*/ 1688147 h 6857999"/>
              <a:gd name="connsiteX118" fmla="*/ 8192731 w 9147326"/>
              <a:gd name="connsiteY118" fmla="*/ 1693227 h 6857999"/>
              <a:gd name="connsiteX119" fmla="*/ 8192413 w 9147326"/>
              <a:gd name="connsiteY119" fmla="*/ 1698942 h 6857999"/>
              <a:gd name="connsiteX120" fmla="*/ 8191459 w 9147326"/>
              <a:gd name="connsiteY120" fmla="*/ 1704657 h 6857999"/>
              <a:gd name="connsiteX121" fmla="*/ 8190188 w 9147326"/>
              <a:gd name="connsiteY121" fmla="*/ 1709737 h 6857999"/>
              <a:gd name="connsiteX122" fmla="*/ 8188599 w 9147326"/>
              <a:gd name="connsiteY122" fmla="*/ 1715452 h 6857999"/>
              <a:gd name="connsiteX123" fmla="*/ 8187328 w 9147326"/>
              <a:gd name="connsiteY123" fmla="*/ 1720532 h 6857999"/>
              <a:gd name="connsiteX124" fmla="*/ 8185103 w 9147326"/>
              <a:gd name="connsiteY124" fmla="*/ 1725930 h 6857999"/>
              <a:gd name="connsiteX125" fmla="*/ 8182878 w 9147326"/>
              <a:gd name="connsiteY125" fmla="*/ 1731010 h 6857999"/>
              <a:gd name="connsiteX126" fmla="*/ 8180653 w 9147326"/>
              <a:gd name="connsiteY126" fmla="*/ 1735772 h 6857999"/>
              <a:gd name="connsiteX127" fmla="*/ 8177475 w 9147326"/>
              <a:gd name="connsiteY127" fmla="*/ 1741170 h 6857999"/>
              <a:gd name="connsiteX128" fmla="*/ 8174614 w 9147326"/>
              <a:gd name="connsiteY128" fmla="*/ 1745932 h 6857999"/>
              <a:gd name="connsiteX129" fmla="*/ 8171118 w 9147326"/>
              <a:gd name="connsiteY129" fmla="*/ 1750377 h 6857999"/>
              <a:gd name="connsiteX130" fmla="*/ 8167940 w 9147326"/>
              <a:gd name="connsiteY130" fmla="*/ 1755140 h 6857999"/>
              <a:gd name="connsiteX131" fmla="*/ 8163808 w 9147326"/>
              <a:gd name="connsiteY131" fmla="*/ 1759585 h 6857999"/>
              <a:gd name="connsiteX132" fmla="*/ 8159676 w 9147326"/>
              <a:gd name="connsiteY132" fmla="*/ 1763712 h 6857999"/>
              <a:gd name="connsiteX133" fmla="*/ 7490960 w 9147326"/>
              <a:gd name="connsiteY133" fmla="*/ 2432050 h 6857999"/>
              <a:gd name="connsiteX134" fmla="*/ 7486828 w 9147326"/>
              <a:gd name="connsiteY134" fmla="*/ 2436495 h 6857999"/>
              <a:gd name="connsiteX135" fmla="*/ 7482696 w 9147326"/>
              <a:gd name="connsiteY135" fmla="*/ 2440940 h 6857999"/>
              <a:gd name="connsiteX136" fmla="*/ 7479518 w 9147326"/>
              <a:gd name="connsiteY136" fmla="*/ 2445385 h 6857999"/>
              <a:gd name="connsiteX137" fmla="*/ 7476022 w 9147326"/>
              <a:gd name="connsiteY137" fmla="*/ 2450148 h 6857999"/>
              <a:gd name="connsiteX138" fmla="*/ 7473161 w 9147326"/>
              <a:gd name="connsiteY138" fmla="*/ 2454910 h 6857999"/>
              <a:gd name="connsiteX139" fmla="*/ 7469983 w 9147326"/>
              <a:gd name="connsiteY139" fmla="*/ 2459990 h 6857999"/>
              <a:gd name="connsiteX140" fmla="*/ 7467758 w 9147326"/>
              <a:gd name="connsiteY140" fmla="*/ 2464752 h 6857999"/>
              <a:gd name="connsiteX141" fmla="*/ 7465533 w 9147326"/>
              <a:gd name="connsiteY141" fmla="*/ 2469833 h 6857999"/>
              <a:gd name="connsiteX142" fmla="*/ 7463309 w 9147326"/>
              <a:gd name="connsiteY142" fmla="*/ 2475230 h 6857999"/>
              <a:gd name="connsiteX143" fmla="*/ 7462037 w 9147326"/>
              <a:gd name="connsiteY143" fmla="*/ 2480628 h 6857999"/>
              <a:gd name="connsiteX144" fmla="*/ 7460448 w 9147326"/>
              <a:gd name="connsiteY144" fmla="*/ 2486025 h 6857999"/>
              <a:gd name="connsiteX145" fmla="*/ 7459177 w 9147326"/>
              <a:gd name="connsiteY145" fmla="*/ 2491105 h 6857999"/>
              <a:gd name="connsiteX146" fmla="*/ 7458223 w 9147326"/>
              <a:gd name="connsiteY146" fmla="*/ 2496820 h 6857999"/>
              <a:gd name="connsiteX147" fmla="*/ 7457270 w 9147326"/>
              <a:gd name="connsiteY147" fmla="*/ 2502535 h 6857999"/>
              <a:gd name="connsiteX148" fmla="*/ 7456952 w 9147326"/>
              <a:gd name="connsiteY148" fmla="*/ 2507932 h 6857999"/>
              <a:gd name="connsiteX149" fmla="*/ 7456952 w 9147326"/>
              <a:gd name="connsiteY149" fmla="*/ 2513330 h 6857999"/>
              <a:gd name="connsiteX150" fmla="*/ 7456952 w 9147326"/>
              <a:gd name="connsiteY150" fmla="*/ 2518727 h 6857999"/>
              <a:gd name="connsiteX151" fmla="*/ 7457270 w 9147326"/>
              <a:gd name="connsiteY151" fmla="*/ 2524442 h 6857999"/>
              <a:gd name="connsiteX152" fmla="*/ 7458223 w 9147326"/>
              <a:gd name="connsiteY152" fmla="*/ 2529840 h 6857999"/>
              <a:gd name="connsiteX153" fmla="*/ 7459177 w 9147326"/>
              <a:gd name="connsiteY153" fmla="*/ 2535237 h 6857999"/>
              <a:gd name="connsiteX154" fmla="*/ 7460448 w 9147326"/>
              <a:gd name="connsiteY154" fmla="*/ 2540635 h 6857999"/>
              <a:gd name="connsiteX155" fmla="*/ 7462037 w 9147326"/>
              <a:gd name="connsiteY155" fmla="*/ 2546032 h 6857999"/>
              <a:gd name="connsiteX156" fmla="*/ 7463309 w 9147326"/>
              <a:gd name="connsiteY156" fmla="*/ 2551430 h 6857999"/>
              <a:gd name="connsiteX157" fmla="*/ 7465533 w 9147326"/>
              <a:gd name="connsiteY157" fmla="*/ 2556827 h 6857999"/>
              <a:gd name="connsiteX158" fmla="*/ 7467758 w 9147326"/>
              <a:gd name="connsiteY158" fmla="*/ 2561590 h 6857999"/>
              <a:gd name="connsiteX159" fmla="*/ 7469983 w 9147326"/>
              <a:gd name="connsiteY159" fmla="*/ 2566987 h 6857999"/>
              <a:gd name="connsiteX160" fmla="*/ 7473161 w 9147326"/>
              <a:gd name="connsiteY160" fmla="*/ 2571750 h 6857999"/>
              <a:gd name="connsiteX161" fmla="*/ 7476022 w 9147326"/>
              <a:gd name="connsiteY161" fmla="*/ 2576512 h 6857999"/>
              <a:gd name="connsiteX162" fmla="*/ 7479518 w 9147326"/>
              <a:gd name="connsiteY162" fmla="*/ 2581275 h 6857999"/>
              <a:gd name="connsiteX163" fmla="*/ 7482696 w 9147326"/>
              <a:gd name="connsiteY163" fmla="*/ 2585720 h 6857999"/>
              <a:gd name="connsiteX164" fmla="*/ 7486828 w 9147326"/>
              <a:gd name="connsiteY164" fmla="*/ 2590482 h 6857999"/>
              <a:gd name="connsiteX165" fmla="*/ 7490960 w 9147326"/>
              <a:gd name="connsiteY165" fmla="*/ 2594927 h 6857999"/>
              <a:gd name="connsiteX166" fmla="*/ 7495092 w 9147326"/>
              <a:gd name="connsiteY166" fmla="*/ 2599055 h 6857999"/>
              <a:gd name="connsiteX167" fmla="*/ 7499541 w 9147326"/>
              <a:gd name="connsiteY167" fmla="*/ 2602547 h 6857999"/>
              <a:gd name="connsiteX168" fmla="*/ 7503991 w 9147326"/>
              <a:gd name="connsiteY168" fmla="*/ 2606040 h 6857999"/>
              <a:gd name="connsiteX169" fmla="*/ 7508758 w 9147326"/>
              <a:gd name="connsiteY169" fmla="*/ 2609215 h 6857999"/>
              <a:gd name="connsiteX170" fmla="*/ 7513844 w 9147326"/>
              <a:gd name="connsiteY170" fmla="*/ 2612390 h 6857999"/>
              <a:gd name="connsiteX171" fmla="*/ 7518611 w 9147326"/>
              <a:gd name="connsiteY171" fmla="*/ 2615247 h 6857999"/>
              <a:gd name="connsiteX172" fmla="*/ 7523696 w 9147326"/>
              <a:gd name="connsiteY172" fmla="*/ 2617787 h 6857999"/>
              <a:gd name="connsiteX173" fmla="*/ 7529100 w 9147326"/>
              <a:gd name="connsiteY173" fmla="*/ 2620010 h 6857999"/>
              <a:gd name="connsiteX174" fmla="*/ 7534185 w 9147326"/>
              <a:gd name="connsiteY174" fmla="*/ 2621915 h 6857999"/>
              <a:gd name="connsiteX175" fmla="*/ 7539588 w 9147326"/>
              <a:gd name="connsiteY175" fmla="*/ 2623502 h 6857999"/>
              <a:gd name="connsiteX176" fmla="*/ 7544673 w 9147326"/>
              <a:gd name="connsiteY176" fmla="*/ 2625090 h 6857999"/>
              <a:gd name="connsiteX177" fmla="*/ 7550394 w 9147326"/>
              <a:gd name="connsiteY177" fmla="*/ 2626360 h 6857999"/>
              <a:gd name="connsiteX178" fmla="*/ 7555797 w 9147326"/>
              <a:gd name="connsiteY178" fmla="*/ 2627312 h 6857999"/>
              <a:gd name="connsiteX179" fmla="*/ 7561201 w 9147326"/>
              <a:gd name="connsiteY179" fmla="*/ 2627947 h 6857999"/>
              <a:gd name="connsiteX180" fmla="*/ 7566604 w 9147326"/>
              <a:gd name="connsiteY180" fmla="*/ 2628265 h 6857999"/>
              <a:gd name="connsiteX181" fmla="*/ 7572325 w 9147326"/>
              <a:gd name="connsiteY181" fmla="*/ 2628265 h 6857999"/>
              <a:gd name="connsiteX182" fmla="*/ 7578046 w 9147326"/>
              <a:gd name="connsiteY182" fmla="*/ 2628265 h 6857999"/>
              <a:gd name="connsiteX183" fmla="*/ 7583131 w 9147326"/>
              <a:gd name="connsiteY183" fmla="*/ 2627947 h 6857999"/>
              <a:gd name="connsiteX184" fmla="*/ 7588852 w 9147326"/>
              <a:gd name="connsiteY184" fmla="*/ 2627312 h 6857999"/>
              <a:gd name="connsiteX185" fmla="*/ 7594255 w 9147326"/>
              <a:gd name="connsiteY185" fmla="*/ 2626360 h 6857999"/>
              <a:gd name="connsiteX186" fmla="*/ 7599658 w 9147326"/>
              <a:gd name="connsiteY186" fmla="*/ 2625090 h 6857999"/>
              <a:gd name="connsiteX187" fmla="*/ 7605061 w 9147326"/>
              <a:gd name="connsiteY187" fmla="*/ 2623502 h 6857999"/>
              <a:gd name="connsiteX188" fmla="*/ 7610464 w 9147326"/>
              <a:gd name="connsiteY188" fmla="*/ 2621915 h 6857999"/>
              <a:gd name="connsiteX189" fmla="*/ 7615550 w 9147326"/>
              <a:gd name="connsiteY189" fmla="*/ 2620010 h 6857999"/>
              <a:gd name="connsiteX190" fmla="*/ 7620953 w 9147326"/>
              <a:gd name="connsiteY190" fmla="*/ 2617787 h 6857999"/>
              <a:gd name="connsiteX191" fmla="*/ 7625720 w 9147326"/>
              <a:gd name="connsiteY191" fmla="*/ 2615247 h 6857999"/>
              <a:gd name="connsiteX192" fmla="*/ 7630806 w 9147326"/>
              <a:gd name="connsiteY192" fmla="*/ 2612390 h 6857999"/>
              <a:gd name="connsiteX193" fmla="*/ 7635891 w 9147326"/>
              <a:gd name="connsiteY193" fmla="*/ 2609215 h 6857999"/>
              <a:gd name="connsiteX194" fmla="*/ 7640340 w 9147326"/>
              <a:gd name="connsiteY194" fmla="*/ 2606040 h 6857999"/>
              <a:gd name="connsiteX195" fmla="*/ 7645108 w 9147326"/>
              <a:gd name="connsiteY195" fmla="*/ 2602547 h 6857999"/>
              <a:gd name="connsiteX196" fmla="*/ 7649558 w 9147326"/>
              <a:gd name="connsiteY196" fmla="*/ 2599055 h 6857999"/>
              <a:gd name="connsiteX197" fmla="*/ 7653689 w 9147326"/>
              <a:gd name="connsiteY197" fmla="*/ 2594927 h 6857999"/>
              <a:gd name="connsiteX198" fmla="*/ 7742046 w 9147326"/>
              <a:gd name="connsiteY198" fmla="*/ 2506345 h 6857999"/>
              <a:gd name="connsiteX199" fmla="*/ 7841210 w 9147326"/>
              <a:gd name="connsiteY199" fmla="*/ 2407285 h 6857999"/>
              <a:gd name="connsiteX200" fmla="*/ 7845977 w 9147326"/>
              <a:gd name="connsiteY200" fmla="*/ 2403157 h 6857999"/>
              <a:gd name="connsiteX201" fmla="*/ 7850427 w 9147326"/>
              <a:gd name="connsiteY201" fmla="*/ 2399665 h 6857999"/>
              <a:gd name="connsiteX202" fmla="*/ 7854876 w 9147326"/>
              <a:gd name="connsiteY202" fmla="*/ 2395855 h 6857999"/>
              <a:gd name="connsiteX203" fmla="*/ 7859326 w 9147326"/>
              <a:gd name="connsiteY203" fmla="*/ 2392362 h 6857999"/>
              <a:gd name="connsiteX204" fmla="*/ 7864093 w 9147326"/>
              <a:gd name="connsiteY204" fmla="*/ 2389505 h 6857999"/>
              <a:gd name="connsiteX205" fmla="*/ 7869179 w 9147326"/>
              <a:gd name="connsiteY205" fmla="*/ 2386965 h 6857999"/>
              <a:gd name="connsiteX206" fmla="*/ 7874264 w 9147326"/>
              <a:gd name="connsiteY206" fmla="*/ 2384107 h 6857999"/>
              <a:gd name="connsiteX207" fmla="*/ 7879349 w 9147326"/>
              <a:gd name="connsiteY207" fmla="*/ 2381885 h 6857999"/>
              <a:gd name="connsiteX208" fmla="*/ 7884753 w 9147326"/>
              <a:gd name="connsiteY208" fmla="*/ 2380298 h 6857999"/>
              <a:gd name="connsiteX209" fmla="*/ 7889838 w 9147326"/>
              <a:gd name="connsiteY209" fmla="*/ 2378393 h 6857999"/>
              <a:gd name="connsiteX210" fmla="*/ 7895559 w 9147326"/>
              <a:gd name="connsiteY210" fmla="*/ 2376805 h 6857999"/>
              <a:gd name="connsiteX211" fmla="*/ 7900644 w 9147326"/>
              <a:gd name="connsiteY211" fmla="*/ 2375535 h 6857999"/>
              <a:gd name="connsiteX212" fmla="*/ 7906365 w 9147326"/>
              <a:gd name="connsiteY212" fmla="*/ 2374900 h 6857999"/>
              <a:gd name="connsiteX213" fmla="*/ 7911768 w 9147326"/>
              <a:gd name="connsiteY213" fmla="*/ 2374265 h 6857999"/>
              <a:gd name="connsiteX214" fmla="*/ 7917489 w 9147326"/>
              <a:gd name="connsiteY214" fmla="*/ 2373947 h 6857999"/>
              <a:gd name="connsiteX215" fmla="*/ 7922574 w 9147326"/>
              <a:gd name="connsiteY215" fmla="*/ 2373312 h 6857999"/>
              <a:gd name="connsiteX216" fmla="*/ 7928295 w 9147326"/>
              <a:gd name="connsiteY216" fmla="*/ 2373947 h 6857999"/>
              <a:gd name="connsiteX217" fmla="*/ 7934016 w 9147326"/>
              <a:gd name="connsiteY217" fmla="*/ 2374265 h 6857999"/>
              <a:gd name="connsiteX218" fmla="*/ 7939419 w 9147326"/>
              <a:gd name="connsiteY218" fmla="*/ 2374900 h 6857999"/>
              <a:gd name="connsiteX219" fmla="*/ 7944823 w 9147326"/>
              <a:gd name="connsiteY219" fmla="*/ 2375535 h 6857999"/>
              <a:gd name="connsiteX220" fmla="*/ 7950226 w 9147326"/>
              <a:gd name="connsiteY220" fmla="*/ 2376805 h 6857999"/>
              <a:gd name="connsiteX221" fmla="*/ 7955629 w 9147326"/>
              <a:gd name="connsiteY221" fmla="*/ 2378393 h 6857999"/>
              <a:gd name="connsiteX222" fmla="*/ 7960714 w 9147326"/>
              <a:gd name="connsiteY222" fmla="*/ 2380298 h 6857999"/>
              <a:gd name="connsiteX223" fmla="*/ 7966435 w 9147326"/>
              <a:gd name="connsiteY223" fmla="*/ 2381885 h 6857999"/>
              <a:gd name="connsiteX224" fmla="*/ 7971203 w 9147326"/>
              <a:gd name="connsiteY224" fmla="*/ 2384107 h 6857999"/>
              <a:gd name="connsiteX225" fmla="*/ 7976288 w 9147326"/>
              <a:gd name="connsiteY225" fmla="*/ 2386965 h 6857999"/>
              <a:gd name="connsiteX226" fmla="*/ 7981373 w 9147326"/>
              <a:gd name="connsiteY226" fmla="*/ 2389505 h 6857999"/>
              <a:gd name="connsiteX227" fmla="*/ 7986141 w 9147326"/>
              <a:gd name="connsiteY227" fmla="*/ 2392362 h 6857999"/>
              <a:gd name="connsiteX228" fmla="*/ 7990908 w 9147326"/>
              <a:gd name="connsiteY228" fmla="*/ 2395855 h 6857999"/>
              <a:gd name="connsiteX229" fmla="*/ 7995358 w 9147326"/>
              <a:gd name="connsiteY229" fmla="*/ 2399665 h 6857999"/>
              <a:gd name="connsiteX230" fmla="*/ 7999807 w 9147326"/>
              <a:gd name="connsiteY230" fmla="*/ 2403157 h 6857999"/>
              <a:gd name="connsiteX231" fmla="*/ 8004257 w 9147326"/>
              <a:gd name="connsiteY231" fmla="*/ 2407285 h 6857999"/>
              <a:gd name="connsiteX232" fmla="*/ 8010614 w 9147326"/>
              <a:gd name="connsiteY232" fmla="*/ 2414587 h 6857999"/>
              <a:gd name="connsiteX233" fmla="*/ 8016335 w 9147326"/>
              <a:gd name="connsiteY233" fmla="*/ 2421573 h 6857999"/>
              <a:gd name="connsiteX234" fmla="*/ 8021420 w 9147326"/>
              <a:gd name="connsiteY234" fmla="*/ 2429193 h 6857999"/>
              <a:gd name="connsiteX235" fmla="*/ 8026187 w 9147326"/>
              <a:gd name="connsiteY235" fmla="*/ 2437130 h 6857999"/>
              <a:gd name="connsiteX236" fmla="*/ 8029366 w 9147326"/>
              <a:gd name="connsiteY236" fmla="*/ 2445702 h 6857999"/>
              <a:gd name="connsiteX237" fmla="*/ 8032226 w 9147326"/>
              <a:gd name="connsiteY237" fmla="*/ 2453957 h 6857999"/>
              <a:gd name="connsiteX238" fmla="*/ 8035087 w 9147326"/>
              <a:gd name="connsiteY238" fmla="*/ 2462530 h 6857999"/>
              <a:gd name="connsiteX239" fmla="*/ 8036358 w 9147326"/>
              <a:gd name="connsiteY239" fmla="*/ 2471420 h 6857999"/>
              <a:gd name="connsiteX240" fmla="*/ 8037311 w 9147326"/>
              <a:gd name="connsiteY240" fmla="*/ 2480310 h 6857999"/>
              <a:gd name="connsiteX241" fmla="*/ 8037629 w 9147326"/>
              <a:gd name="connsiteY241" fmla="*/ 2488883 h 6857999"/>
              <a:gd name="connsiteX242" fmla="*/ 8037311 w 9147326"/>
              <a:gd name="connsiteY242" fmla="*/ 2497772 h 6857999"/>
              <a:gd name="connsiteX243" fmla="*/ 8036040 w 9147326"/>
              <a:gd name="connsiteY243" fmla="*/ 2506980 h 6857999"/>
              <a:gd name="connsiteX244" fmla="*/ 8034133 w 9147326"/>
              <a:gd name="connsiteY244" fmla="*/ 2515552 h 6857999"/>
              <a:gd name="connsiteX245" fmla="*/ 8031908 w 9147326"/>
              <a:gd name="connsiteY245" fmla="*/ 2524442 h 6857999"/>
              <a:gd name="connsiteX246" fmla="*/ 8028730 w 9147326"/>
              <a:gd name="connsiteY246" fmla="*/ 2532698 h 6857999"/>
              <a:gd name="connsiteX247" fmla="*/ 8024916 w 9147326"/>
              <a:gd name="connsiteY247" fmla="*/ 2540635 h 6857999"/>
              <a:gd name="connsiteX248" fmla="*/ 7755395 w 9147326"/>
              <a:gd name="connsiteY248" fmla="*/ 2809875 h 6857999"/>
              <a:gd name="connsiteX249" fmla="*/ 7751581 w 9147326"/>
              <a:gd name="connsiteY249" fmla="*/ 2814320 h 6857999"/>
              <a:gd name="connsiteX250" fmla="*/ 7747767 w 9147326"/>
              <a:gd name="connsiteY250" fmla="*/ 2818765 h 6857999"/>
              <a:gd name="connsiteX251" fmla="*/ 7743953 w 9147326"/>
              <a:gd name="connsiteY251" fmla="*/ 2823210 h 6857999"/>
              <a:gd name="connsiteX252" fmla="*/ 7740457 w 9147326"/>
              <a:gd name="connsiteY252" fmla="*/ 2827972 h 6857999"/>
              <a:gd name="connsiteX253" fmla="*/ 7737597 w 9147326"/>
              <a:gd name="connsiteY253" fmla="*/ 2833052 h 6857999"/>
              <a:gd name="connsiteX254" fmla="*/ 7735054 w 9147326"/>
              <a:gd name="connsiteY254" fmla="*/ 2837815 h 6857999"/>
              <a:gd name="connsiteX255" fmla="*/ 7732511 w 9147326"/>
              <a:gd name="connsiteY255" fmla="*/ 2842577 h 6857999"/>
              <a:gd name="connsiteX256" fmla="*/ 7730287 w 9147326"/>
              <a:gd name="connsiteY256" fmla="*/ 2847975 h 6857999"/>
              <a:gd name="connsiteX257" fmla="*/ 7728380 w 9147326"/>
              <a:gd name="connsiteY257" fmla="*/ 2853055 h 6857999"/>
              <a:gd name="connsiteX258" fmla="*/ 7726473 w 9147326"/>
              <a:gd name="connsiteY258" fmla="*/ 2858770 h 6857999"/>
              <a:gd name="connsiteX259" fmla="*/ 7724883 w 9147326"/>
              <a:gd name="connsiteY259" fmla="*/ 2863850 h 6857999"/>
              <a:gd name="connsiteX260" fmla="*/ 7723930 w 9147326"/>
              <a:gd name="connsiteY260" fmla="*/ 2868930 h 6857999"/>
              <a:gd name="connsiteX261" fmla="*/ 7722977 w 9147326"/>
              <a:gd name="connsiteY261" fmla="*/ 2874645 h 6857999"/>
              <a:gd name="connsiteX262" fmla="*/ 7722341 w 9147326"/>
              <a:gd name="connsiteY262" fmla="*/ 2880360 h 6857999"/>
              <a:gd name="connsiteX263" fmla="*/ 7722023 w 9147326"/>
              <a:gd name="connsiteY263" fmla="*/ 2885757 h 6857999"/>
              <a:gd name="connsiteX264" fmla="*/ 7722023 w 9147326"/>
              <a:gd name="connsiteY264" fmla="*/ 2891155 h 6857999"/>
              <a:gd name="connsiteX265" fmla="*/ 7722023 w 9147326"/>
              <a:gd name="connsiteY265" fmla="*/ 2896552 h 6857999"/>
              <a:gd name="connsiteX266" fmla="*/ 7722341 w 9147326"/>
              <a:gd name="connsiteY266" fmla="*/ 2902267 h 6857999"/>
              <a:gd name="connsiteX267" fmla="*/ 7722977 w 9147326"/>
              <a:gd name="connsiteY267" fmla="*/ 2907982 h 6857999"/>
              <a:gd name="connsiteX268" fmla="*/ 7723930 w 9147326"/>
              <a:gd name="connsiteY268" fmla="*/ 2913062 h 6857999"/>
              <a:gd name="connsiteX269" fmla="*/ 7724883 w 9147326"/>
              <a:gd name="connsiteY269" fmla="*/ 2918777 h 6857999"/>
              <a:gd name="connsiteX270" fmla="*/ 7726473 w 9147326"/>
              <a:gd name="connsiteY270" fmla="*/ 2923857 h 6857999"/>
              <a:gd name="connsiteX271" fmla="*/ 7728380 w 9147326"/>
              <a:gd name="connsiteY271" fmla="*/ 2929572 h 6857999"/>
              <a:gd name="connsiteX272" fmla="*/ 7730287 w 9147326"/>
              <a:gd name="connsiteY272" fmla="*/ 2934652 h 6857999"/>
              <a:gd name="connsiteX273" fmla="*/ 7732511 w 9147326"/>
              <a:gd name="connsiteY273" fmla="*/ 2939415 h 6857999"/>
              <a:gd name="connsiteX274" fmla="*/ 7735054 w 9147326"/>
              <a:gd name="connsiteY274" fmla="*/ 2944812 h 6857999"/>
              <a:gd name="connsiteX275" fmla="*/ 7737597 w 9147326"/>
              <a:gd name="connsiteY275" fmla="*/ 2949575 h 6857999"/>
              <a:gd name="connsiteX276" fmla="*/ 7740457 w 9147326"/>
              <a:gd name="connsiteY276" fmla="*/ 2954337 h 6857999"/>
              <a:gd name="connsiteX277" fmla="*/ 7743953 w 9147326"/>
              <a:gd name="connsiteY277" fmla="*/ 2959417 h 6857999"/>
              <a:gd name="connsiteX278" fmla="*/ 7747767 w 9147326"/>
              <a:gd name="connsiteY278" fmla="*/ 2963862 h 6857999"/>
              <a:gd name="connsiteX279" fmla="*/ 7751581 w 9147326"/>
              <a:gd name="connsiteY279" fmla="*/ 2968307 h 6857999"/>
              <a:gd name="connsiteX280" fmla="*/ 7755395 w 9147326"/>
              <a:gd name="connsiteY280" fmla="*/ 2972752 h 6857999"/>
              <a:gd name="connsiteX281" fmla="*/ 7760163 w 9147326"/>
              <a:gd name="connsiteY281" fmla="*/ 2976880 h 6857999"/>
              <a:gd name="connsiteX282" fmla="*/ 7763977 w 9147326"/>
              <a:gd name="connsiteY282" fmla="*/ 2980372 h 6857999"/>
              <a:gd name="connsiteX283" fmla="*/ 7769062 w 9147326"/>
              <a:gd name="connsiteY283" fmla="*/ 2983865 h 6857999"/>
              <a:gd name="connsiteX284" fmla="*/ 7773512 w 9147326"/>
              <a:gd name="connsiteY284" fmla="*/ 2987357 h 6857999"/>
              <a:gd name="connsiteX285" fmla="*/ 7778279 w 9147326"/>
              <a:gd name="connsiteY285" fmla="*/ 2990215 h 6857999"/>
              <a:gd name="connsiteX286" fmla="*/ 7783364 w 9147326"/>
              <a:gd name="connsiteY286" fmla="*/ 2993072 h 6857999"/>
              <a:gd name="connsiteX287" fmla="*/ 7788450 w 9147326"/>
              <a:gd name="connsiteY287" fmla="*/ 2995930 h 6857999"/>
              <a:gd name="connsiteX288" fmla="*/ 7793535 w 9147326"/>
              <a:gd name="connsiteY288" fmla="*/ 2998152 h 6857999"/>
              <a:gd name="connsiteX289" fmla="*/ 7798938 w 9147326"/>
              <a:gd name="connsiteY289" fmla="*/ 2999740 h 6857999"/>
              <a:gd name="connsiteX290" fmla="*/ 7804023 w 9147326"/>
              <a:gd name="connsiteY290" fmla="*/ 3001327 h 6857999"/>
              <a:gd name="connsiteX291" fmla="*/ 7809744 w 9147326"/>
              <a:gd name="connsiteY291" fmla="*/ 3002915 h 6857999"/>
              <a:gd name="connsiteX292" fmla="*/ 7814830 w 9147326"/>
              <a:gd name="connsiteY292" fmla="*/ 3004502 h 6857999"/>
              <a:gd name="connsiteX293" fmla="*/ 7820551 w 9147326"/>
              <a:gd name="connsiteY293" fmla="*/ 3005137 h 6857999"/>
              <a:gd name="connsiteX294" fmla="*/ 7825954 w 9147326"/>
              <a:gd name="connsiteY294" fmla="*/ 3005772 h 6857999"/>
              <a:gd name="connsiteX295" fmla="*/ 7831357 w 9147326"/>
              <a:gd name="connsiteY295" fmla="*/ 3006090 h 6857999"/>
              <a:gd name="connsiteX296" fmla="*/ 7836760 w 9147326"/>
              <a:gd name="connsiteY296" fmla="*/ 3006090 h 6857999"/>
              <a:gd name="connsiteX297" fmla="*/ 7842481 w 9147326"/>
              <a:gd name="connsiteY297" fmla="*/ 3006090 h 6857999"/>
              <a:gd name="connsiteX298" fmla="*/ 7848202 w 9147326"/>
              <a:gd name="connsiteY298" fmla="*/ 3005772 h 6857999"/>
              <a:gd name="connsiteX299" fmla="*/ 7853605 w 9147326"/>
              <a:gd name="connsiteY299" fmla="*/ 3005137 h 6857999"/>
              <a:gd name="connsiteX300" fmla="*/ 7859008 w 9147326"/>
              <a:gd name="connsiteY300" fmla="*/ 3003867 h 6857999"/>
              <a:gd name="connsiteX301" fmla="*/ 7864411 w 9147326"/>
              <a:gd name="connsiteY301" fmla="*/ 3002915 h 6857999"/>
              <a:gd name="connsiteX302" fmla="*/ 7869814 w 9147326"/>
              <a:gd name="connsiteY302" fmla="*/ 3001327 h 6857999"/>
              <a:gd name="connsiteX303" fmla="*/ 7874900 w 9147326"/>
              <a:gd name="connsiteY303" fmla="*/ 2999740 h 6857999"/>
              <a:gd name="connsiteX304" fmla="*/ 7880303 w 9147326"/>
              <a:gd name="connsiteY304" fmla="*/ 2998152 h 6857999"/>
              <a:gd name="connsiteX305" fmla="*/ 7885388 w 9147326"/>
              <a:gd name="connsiteY305" fmla="*/ 2995930 h 6857999"/>
              <a:gd name="connsiteX306" fmla="*/ 7890473 w 9147326"/>
              <a:gd name="connsiteY306" fmla="*/ 2993072 h 6857999"/>
              <a:gd name="connsiteX307" fmla="*/ 7895559 w 9147326"/>
              <a:gd name="connsiteY307" fmla="*/ 2990215 h 6857999"/>
              <a:gd name="connsiteX308" fmla="*/ 7900326 w 9147326"/>
              <a:gd name="connsiteY308" fmla="*/ 2987357 h 6857999"/>
              <a:gd name="connsiteX309" fmla="*/ 7905094 w 9147326"/>
              <a:gd name="connsiteY309" fmla="*/ 2983865 h 6857999"/>
              <a:gd name="connsiteX310" fmla="*/ 7909543 w 9147326"/>
              <a:gd name="connsiteY310" fmla="*/ 2980372 h 6857999"/>
              <a:gd name="connsiteX311" fmla="*/ 7913993 w 9147326"/>
              <a:gd name="connsiteY311" fmla="*/ 2976880 h 6857999"/>
              <a:gd name="connsiteX312" fmla="*/ 7918443 w 9147326"/>
              <a:gd name="connsiteY312" fmla="*/ 2972752 h 6857999"/>
              <a:gd name="connsiteX313" fmla="*/ 8484500 w 9147326"/>
              <a:gd name="connsiteY313" fmla="*/ 2406968 h 6857999"/>
              <a:gd name="connsiteX314" fmla="*/ 8488949 w 9147326"/>
              <a:gd name="connsiteY314" fmla="*/ 2402840 h 6857999"/>
              <a:gd name="connsiteX315" fmla="*/ 8493399 w 9147326"/>
              <a:gd name="connsiteY315" fmla="*/ 2399030 h 6857999"/>
              <a:gd name="connsiteX316" fmla="*/ 8498166 w 9147326"/>
              <a:gd name="connsiteY316" fmla="*/ 2395537 h 6857999"/>
              <a:gd name="connsiteX317" fmla="*/ 8502934 w 9147326"/>
              <a:gd name="connsiteY317" fmla="*/ 2392362 h 6857999"/>
              <a:gd name="connsiteX318" fmla="*/ 8507701 w 9147326"/>
              <a:gd name="connsiteY318" fmla="*/ 2389188 h 6857999"/>
              <a:gd name="connsiteX319" fmla="*/ 8512469 w 9147326"/>
              <a:gd name="connsiteY319" fmla="*/ 2386648 h 6857999"/>
              <a:gd name="connsiteX320" fmla="*/ 8517872 w 9147326"/>
              <a:gd name="connsiteY320" fmla="*/ 2383790 h 6857999"/>
              <a:gd name="connsiteX321" fmla="*/ 8522639 w 9147326"/>
              <a:gd name="connsiteY321" fmla="*/ 2381567 h 6857999"/>
              <a:gd name="connsiteX322" fmla="*/ 8527725 w 9147326"/>
              <a:gd name="connsiteY322" fmla="*/ 2379663 h 6857999"/>
              <a:gd name="connsiteX323" fmla="*/ 8533446 w 9147326"/>
              <a:gd name="connsiteY323" fmla="*/ 2378075 h 6857999"/>
              <a:gd name="connsiteX324" fmla="*/ 8538531 w 9147326"/>
              <a:gd name="connsiteY324" fmla="*/ 2376805 h 6857999"/>
              <a:gd name="connsiteX325" fmla="*/ 8544252 w 9147326"/>
              <a:gd name="connsiteY325" fmla="*/ 2375217 h 6857999"/>
              <a:gd name="connsiteX326" fmla="*/ 8549655 w 9147326"/>
              <a:gd name="connsiteY326" fmla="*/ 2374582 h 6857999"/>
              <a:gd name="connsiteX327" fmla="*/ 8555058 w 9147326"/>
              <a:gd name="connsiteY327" fmla="*/ 2373947 h 6857999"/>
              <a:gd name="connsiteX328" fmla="*/ 8560779 w 9147326"/>
              <a:gd name="connsiteY328" fmla="*/ 2373312 h 6857999"/>
              <a:gd name="connsiteX329" fmla="*/ 8566182 w 9147326"/>
              <a:gd name="connsiteY329" fmla="*/ 2373312 h 6857999"/>
              <a:gd name="connsiteX330" fmla="*/ 8571585 w 9147326"/>
              <a:gd name="connsiteY330" fmla="*/ 2373312 h 6857999"/>
              <a:gd name="connsiteX331" fmla="*/ 8576989 w 9147326"/>
              <a:gd name="connsiteY331" fmla="*/ 2373947 h 6857999"/>
              <a:gd name="connsiteX332" fmla="*/ 8582709 w 9147326"/>
              <a:gd name="connsiteY332" fmla="*/ 2374582 h 6857999"/>
              <a:gd name="connsiteX333" fmla="*/ 8587795 w 9147326"/>
              <a:gd name="connsiteY333" fmla="*/ 2375217 h 6857999"/>
              <a:gd name="connsiteX334" fmla="*/ 8593516 w 9147326"/>
              <a:gd name="connsiteY334" fmla="*/ 2376805 h 6857999"/>
              <a:gd name="connsiteX335" fmla="*/ 8598601 w 9147326"/>
              <a:gd name="connsiteY335" fmla="*/ 2378075 h 6857999"/>
              <a:gd name="connsiteX336" fmla="*/ 8604322 w 9147326"/>
              <a:gd name="connsiteY336" fmla="*/ 2379663 h 6857999"/>
              <a:gd name="connsiteX337" fmla="*/ 8609725 w 9147326"/>
              <a:gd name="connsiteY337" fmla="*/ 2381567 h 6857999"/>
              <a:gd name="connsiteX338" fmla="*/ 8614810 w 9147326"/>
              <a:gd name="connsiteY338" fmla="*/ 2383790 h 6857999"/>
              <a:gd name="connsiteX339" fmla="*/ 8619578 w 9147326"/>
              <a:gd name="connsiteY339" fmla="*/ 2386648 h 6857999"/>
              <a:gd name="connsiteX340" fmla="*/ 8624345 w 9147326"/>
              <a:gd name="connsiteY340" fmla="*/ 2389188 h 6857999"/>
              <a:gd name="connsiteX341" fmla="*/ 8629431 w 9147326"/>
              <a:gd name="connsiteY341" fmla="*/ 2392362 h 6857999"/>
              <a:gd name="connsiteX342" fmla="*/ 8634198 w 9147326"/>
              <a:gd name="connsiteY342" fmla="*/ 2395537 h 6857999"/>
              <a:gd name="connsiteX343" fmla="*/ 8638648 w 9147326"/>
              <a:gd name="connsiteY343" fmla="*/ 2399030 h 6857999"/>
              <a:gd name="connsiteX344" fmla="*/ 8643097 w 9147326"/>
              <a:gd name="connsiteY344" fmla="*/ 2402840 h 6857999"/>
              <a:gd name="connsiteX345" fmla="*/ 8647547 w 9147326"/>
              <a:gd name="connsiteY345" fmla="*/ 2406968 h 6857999"/>
              <a:gd name="connsiteX346" fmla="*/ 8651679 w 9147326"/>
              <a:gd name="connsiteY346" fmla="*/ 2411413 h 6857999"/>
              <a:gd name="connsiteX347" fmla="*/ 8655493 w 9147326"/>
              <a:gd name="connsiteY347" fmla="*/ 2415857 h 6857999"/>
              <a:gd name="connsiteX348" fmla="*/ 8659307 w 9147326"/>
              <a:gd name="connsiteY348" fmla="*/ 2420303 h 6857999"/>
              <a:gd name="connsiteX349" fmla="*/ 8662167 w 9147326"/>
              <a:gd name="connsiteY349" fmla="*/ 2425382 h 6857999"/>
              <a:gd name="connsiteX350" fmla="*/ 8665663 w 9147326"/>
              <a:gd name="connsiteY350" fmla="*/ 2430145 h 6857999"/>
              <a:gd name="connsiteX351" fmla="*/ 8668206 w 9147326"/>
              <a:gd name="connsiteY351" fmla="*/ 2434907 h 6857999"/>
              <a:gd name="connsiteX352" fmla="*/ 8670749 w 9147326"/>
              <a:gd name="connsiteY352" fmla="*/ 2439670 h 6857999"/>
              <a:gd name="connsiteX353" fmla="*/ 8672974 w 9147326"/>
              <a:gd name="connsiteY353" fmla="*/ 2445067 h 6857999"/>
              <a:gd name="connsiteX354" fmla="*/ 8674880 w 9147326"/>
              <a:gd name="connsiteY354" fmla="*/ 2450148 h 6857999"/>
              <a:gd name="connsiteX355" fmla="*/ 8676787 w 9147326"/>
              <a:gd name="connsiteY355" fmla="*/ 2455862 h 6857999"/>
              <a:gd name="connsiteX356" fmla="*/ 8677741 w 9147326"/>
              <a:gd name="connsiteY356" fmla="*/ 2460943 h 6857999"/>
              <a:gd name="connsiteX357" fmla="*/ 8679330 w 9147326"/>
              <a:gd name="connsiteY357" fmla="*/ 2466340 h 6857999"/>
              <a:gd name="connsiteX358" fmla="*/ 8679966 w 9147326"/>
              <a:gd name="connsiteY358" fmla="*/ 2471738 h 6857999"/>
              <a:gd name="connsiteX359" fmla="*/ 8680919 w 9147326"/>
              <a:gd name="connsiteY359" fmla="*/ 2477452 h 6857999"/>
              <a:gd name="connsiteX360" fmla="*/ 8681237 w 9147326"/>
              <a:gd name="connsiteY360" fmla="*/ 2483168 h 6857999"/>
              <a:gd name="connsiteX361" fmla="*/ 8681237 w 9147326"/>
              <a:gd name="connsiteY361" fmla="*/ 2488247 h 6857999"/>
              <a:gd name="connsiteX362" fmla="*/ 8681237 w 9147326"/>
              <a:gd name="connsiteY362" fmla="*/ 2493962 h 6857999"/>
              <a:gd name="connsiteX363" fmla="*/ 8680919 w 9147326"/>
              <a:gd name="connsiteY363" fmla="*/ 2499360 h 6857999"/>
              <a:gd name="connsiteX364" fmla="*/ 8679966 w 9147326"/>
              <a:gd name="connsiteY364" fmla="*/ 2505075 h 6857999"/>
              <a:gd name="connsiteX365" fmla="*/ 8679330 w 9147326"/>
              <a:gd name="connsiteY365" fmla="*/ 2510155 h 6857999"/>
              <a:gd name="connsiteX366" fmla="*/ 8677741 w 9147326"/>
              <a:gd name="connsiteY366" fmla="*/ 2515870 h 6857999"/>
              <a:gd name="connsiteX367" fmla="*/ 8676787 w 9147326"/>
              <a:gd name="connsiteY367" fmla="*/ 2520950 h 6857999"/>
              <a:gd name="connsiteX368" fmla="*/ 8674880 w 9147326"/>
              <a:gd name="connsiteY368" fmla="*/ 2526665 h 6857999"/>
              <a:gd name="connsiteX369" fmla="*/ 8672974 w 9147326"/>
              <a:gd name="connsiteY369" fmla="*/ 2531745 h 6857999"/>
              <a:gd name="connsiteX370" fmla="*/ 8670749 w 9147326"/>
              <a:gd name="connsiteY370" fmla="*/ 2536825 h 6857999"/>
              <a:gd name="connsiteX371" fmla="*/ 8668206 w 9147326"/>
              <a:gd name="connsiteY371" fmla="*/ 2541905 h 6857999"/>
              <a:gd name="connsiteX372" fmla="*/ 8665663 w 9147326"/>
              <a:gd name="connsiteY372" fmla="*/ 2546667 h 6857999"/>
              <a:gd name="connsiteX373" fmla="*/ 8662167 w 9147326"/>
              <a:gd name="connsiteY373" fmla="*/ 2551430 h 6857999"/>
              <a:gd name="connsiteX374" fmla="*/ 8659307 w 9147326"/>
              <a:gd name="connsiteY374" fmla="*/ 2556510 h 6857999"/>
              <a:gd name="connsiteX375" fmla="*/ 8655493 w 9147326"/>
              <a:gd name="connsiteY375" fmla="*/ 2560955 h 6857999"/>
              <a:gd name="connsiteX376" fmla="*/ 8651679 w 9147326"/>
              <a:gd name="connsiteY376" fmla="*/ 2565400 h 6857999"/>
              <a:gd name="connsiteX377" fmla="*/ 8647547 w 9147326"/>
              <a:gd name="connsiteY377" fmla="*/ 2569845 h 6857999"/>
              <a:gd name="connsiteX378" fmla="*/ 7392750 w 9147326"/>
              <a:gd name="connsiteY378" fmla="*/ 3822700 h 6857999"/>
              <a:gd name="connsiteX379" fmla="*/ 7388618 w 9147326"/>
              <a:gd name="connsiteY379" fmla="*/ 3827145 h 6857999"/>
              <a:gd name="connsiteX380" fmla="*/ 7385122 w 9147326"/>
              <a:gd name="connsiteY380" fmla="*/ 3831590 h 6857999"/>
              <a:gd name="connsiteX381" fmla="*/ 7381626 w 9147326"/>
              <a:gd name="connsiteY381" fmla="*/ 3836035 h 6857999"/>
              <a:gd name="connsiteX382" fmla="*/ 7378448 w 9147326"/>
              <a:gd name="connsiteY382" fmla="*/ 3841115 h 6857999"/>
              <a:gd name="connsiteX383" fmla="*/ 7375269 w 9147326"/>
              <a:gd name="connsiteY383" fmla="*/ 3845877 h 6857999"/>
              <a:gd name="connsiteX384" fmla="*/ 7372409 w 9147326"/>
              <a:gd name="connsiteY384" fmla="*/ 3850640 h 6857999"/>
              <a:gd name="connsiteX385" fmla="*/ 7369866 w 9147326"/>
              <a:gd name="connsiteY385" fmla="*/ 3855720 h 6857999"/>
              <a:gd name="connsiteX386" fmla="*/ 7367641 w 9147326"/>
              <a:gd name="connsiteY386" fmla="*/ 3860800 h 6857999"/>
              <a:gd name="connsiteX387" fmla="*/ 7365734 w 9147326"/>
              <a:gd name="connsiteY387" fmla="*/ 3865880 h 6857999"/>
              <a:gd name="connsiteX388" fmla="*/ 7364145 w 9147326"/>
              <a:gd name="connsiteY388" fmla="*/ 3871595 h 6857999"/>
              <a:gd name="connsiteX389" fmla="*/ 7362556 w 9147326"/>
              <a:gd name="connsiteY389" fmla="*/ 3876675 h 6857999"/>
              <a:gd name="connsiteX390" fmla="*/ 7361603 w 9147326"/>
              <a:gd name="connsiteY390" fmla="*/ 3882390 h 6857999"/>
              <a:gd name="connsiteX391" fmla="*/ 7360331 w 9147326"/>
              <a:gd name="connsiteY391" fmla="*/ 3887470 h 6857999"/>
              <a:gd name="connsiteX392" fmla="*/ 7359696 w 9147326"/>
              <a:gd name="connsiteY392" fmla="*/ 3893185 h 6857999"/>
              <a:gd name="connsiteX393" fmla="*/ 7359378 w 9147326"/>
              <a:gd name="connsiteY393" fmla="*/ 3898582 h 6857999"/>
              <a:gd name="connsiteX394" fmla="*/ 7359378 w 9147326"/>
              <a:gd name="connsiteY394" fmla="*/ 3904297 h 6857999"/>
              <a:gd name="connsiteX395" fmla="*/ 7359378 w 9147326"/>
              <a:gd name="connsiteY395" fmla="*/ 3909695 h 6857999"/>
              <a:gd name="connsiteX396" fmla="*/ 7359696 w 9147326"/>
              <a:gd name="connsiteY396" fmla="*/ 3915092 h 6857999"/>
              <a:gd name="connsiteX397" fmla="*/ 7360331 w 9147326"/>
              <a:gd name="connsiteY397" fmla="*/ 3920807 h 6857999"/>
              <a:gd name="connsiteX398" fmla="*/ 7361603 w 9147326"/>
              <a:gd name="connsiteY398" fmla="*/ 3926205 h 6857999"/>
              <a:gd name="connsiteX399" fmla="*/ 7362556 w 9147326"/>
              <a:gd name="connsiteY399" fmla="*/ 3931602 h 6857999"/>
              <a:gd name="connsiteX400" fmla="*/ 7364145 w 9147326"/>
              <a:gd name="connsiteY400" fmla="*/ 3936682 h 6857999"/>
              <a:gd name="connsiteX401" fmla="*/ 7365734 w 9147326"/>
              <a:gd name="connsiteY401" fmla="*/ 3942397 h 6857999"/>
              <a:gd name="connsiteX402" fmla="*/ 7367641 w 9147326"/>
              <a:gd name="connsiteY402" fmla="*/ 3947477 h 6857999"/>
              <a:gd name="connsiteX403" fmla="*/ 7369866 w 9147326"/>
              <a:gd name="connsiteY403" fmla="*/ 3952875 h 6857999"/>
              <a:gd name="connsiteX404" fmla="*/ 7372409 w 9147326"/>
              <a:gd name="connsiteY404" fmla="*/ 3957637 h 6857999"/>
              <a:gd name="connsiteX405" fmla="*/ 7375269 w 9147326"/>
              <a:gd name="connsiteY405" fmla="*/ 3962400 h 6857999"/>
              <a:gd name="connsiteX406" fmla="*/ 7378448 w 9147326"/>
              <a:gd name="connsiteY406" fmla="*/ 3967162 h 6857999"/>
              <a:gd name="connsiteX407" fmla="*/ 7381626 w 9147326"/>
              <a:gd name="connsiteY407" fmla="*/ 3972242 h 6857999"/>
              <a:gd name="connsiteX408" fmla="*/ 7385122 w 9147326"/>
              <a:gd name="connsiteY408" fmla="*/ 3976687 h 6857999"/>
              <a:gd name="connsiteX409" fmla="*/ 7388618 w 9147326"/>
              <a:gd name="connsiteY409" fmla="*/ 3981132 h 6857999"/>
              <a:gd name="connsiteX410" fmla="*/ 7392750 w 9147326"/>
              <a:gd name="connsiteY410" fmla="*/ 3985577 h 6857999"/>
              <a:gd name="connsiteX411" fmla="*/ 7397200 w 9147326"/>
              <a:gd name="connsiteY411" fmla="*/ 3989705 h 6857999"/>
              <a:gd name="connsiteX412" fmla="*/ 7401967 w 9147326"/>
              <a:gd name="connsiteY412" fmla="*/ 3993515 h 6857999"/>
              <a:gd name="connsiteX413" fmla="*/ 7406417 w 9147326"/>
              <a:gd name="connsiteY413" fmla="*/ 3997007 h 6857999"/>
              <a:gd name="connsiteX414" fmla="*/ 7411184 w 9147326"/>
              <a:gd name="connsiteY414" fmla="*/ 4000182 h 6857999"/>
              <a:gd name="connsiteX415" fmla="*/ 7415952 w 9147326"/>
              <a:gd name="connsiteY415" fmla="*/ 4003357 h 6857999"/>
              <a:gd name="connsiteX416" fmla="*/ 7420719 w 9147326"/>
              <a:gd name="connsiteY416" fmla="*/ 4006215 h 6857999"/>
              <a:gd name="connsiteX417" fmla="*/ 7426122 w 9147326"/>
              <a:gd name="connsiteY417" fmla="*/ 4008755 h 6857999"/>
              <a:gd name="connsiteX418" fmla="*/ 7430890 w 9147326"/>
              <a:gd name="connsiteY418" fmla="*/ 4010977 h 6857999"/>
              <a:gd name="connsiteX419" fmla="*/ 7436293 w 9147326"/>
              <a:gd name="connsiteY419" fmla="*/ 4012882 h 6857999"/>
              <a:gd name="connsiteX420" fmla="*/ 7441696 w 9147326"/>
              <a:gd name="connsiteY420" fmla="*/ 4014787 h 6857999"/>
              <a:gd name="connsiteX421" fmla="*/ 7447099 w 9147326"/>
              <a:gd name="connsiteY421" fmla="*/ 4015740 h 6857999"/>
              <a:gd name="connsiteX422" fmla="*/ 7452502 w 9147326"/>
              <a:gd name="connsiteY422" fmla="*/ 4017327 h 6857999"/>
              <a:gd name="connsiteX423" fmla="*/ 7457905 w 9147326"/>
              <a:gd name="connsiteY423" fmla="*/ 4017962 h 6857999"/>
              <a:gd name="connsiteX424" fmla="*/ 7463309 w 9147326"/>
              <a:gd name="connsiteY424" fmla="*/ 4018597 h 6857999"/>
              <a:gd name="connsiteX425" fmla="*/ 7469030 w 9147326"/>
              <a:gd name="connsiteY425" fmla="*/ 4019232 h 6857999"/>
              <a:gd name="connsiteX426" fmla="*/ 7474433 w 9147326"/>
              <a:gd name="connsiteY426" fmla="*/ 4019232 h 6857999"/>
              <a:gd name="connsiteX427" fmla="*/ 7479836 w 9147326"/>
              <a:gd name="connsiteY427" fmla="*/ 4019232 h 6857999"/>
              <a:gd name="connsiteX428" fmla="*/ 7485557 w 9147326"/>
              <a:gd name="connsiteY428" fmla="*/ 4018597 h 6857999"/>
              <a:gd name="connsiteX429" fmla="*/ 7490960 w 9147326"/>
              <a:gd name="connsiteY429" fmla="*/ 4017962 h 6857999"/>
              <a:gd name="connsiteX430" fmla="*/ 7496681 w 9147326"/>
              <a:gd name="connsiteY430" fmla="*/ 4017327 h 6857999"/>
              <a:gd name="connsiteX431" fmla="*/ 7501766 w 9147326"/>
              <a:gd name="connsiteY431" fmla="*/ 4015740 h 6857999"/>
              <a:gd name="connsiteX432" fmla="*/ 7507169 w 9147326"/>
              <a:gd name="connsiteY432" fmla="*/ 4014787 h 6857999"/>
              <a:gd name="connsiteX433" fmla="*/ 7512572 w 9147326"/>
              <a:gd name="connsiteY433" fmla="*/ 4012882 h 6857999"/>
              <a:gd name="connsiteX434" fmla="*/ 7517975 w 9147326"/>
              <a:gd name="connsiteY434" fmla="*/ 4010977 h 6857999"/>
              <a:gd name="connsiteX435" fmla="*/ 7523061 w 9147326"/>
              <a:gd name="connsiteY435" fmla="*/ 4008755 h 6857999"/>
              <a:gd name="connsiteX436" fmla="*/ 7527828 w 9147326"/>
              <a:gd name="connsiteY436" fmla="*/ 4006215 h 6857999"/>
              <a:gd name="connsiteX437" fmla="*/ 7532914 w 9147326"/>
              <a:gd name="connsiteY437" fmla="*/ 4003357 h 6857999"/>
              <a:gd name="connsiteX438" fmla="*/ 7537681 w 9147326"/>
              <a:gd name="connsiteY438" fmla="*/ 4000182 h 6857999"/>
              <a:gd name="connsiteX439" fmla="*/ 7542448 w 9147326"/>
              <a:gd name="connsiteY439" fmla="*/ 3997007 h 6857999"/>
              <a:gd name="connsiteX440" fmla="*/ 7546898 w 9147326"/>
              <a:gd name="connsiteY440" fmla="*/ 3993515 h 6857999"/>
              <a:gd name="connsiteX441" fmla="*/ 7551348 w 9147326"/>
              <a:gd name="connsiteY441" fmla="*/ 3989705 h 6857999"/>
              <a:gd name="connsiteX442" fmla="*/ 7555797 w 9147326"/>
              <a:gd name="connsiteY442" fmla="*/ 3985577 h 6857999"/>
              <a:gd name="connsiteX443" fmla="*/ 8717788 w 9147326"/>
              <a:gd name="connsiteY443" fmla="*/ 2825115 h 6857999"/>
              <a:gd name="connsiteX444" fmla="*/ 8721919 w 9147326"/>
              <a:gd name="connsiteY444" fmla="*/ 2820987 h 6857999"/>
              <a:gd name="connsiteX445" fmla="*/ 8726369 w 9147326"/>
              <a:gd name="connsiteY445" fmla="*/ 2817177 h 6857999"/>
              <a:gd name="connsiteX446" fmla="*/ 8731137 w 9147326"/>
              <a:gd name="connsiteY446" fmla="*/ 2813685 h 6857999"/>
              <a:gd name="connsiteX447" fmla="*/ 8735586 w 9147326"/>
              <a:gd name="connsiteY447" fmla="*/ 2810192 h 6857999"/>
              <a:gd name="connsiteX448" fmla="*/ 8740672 w 9147326"/>
              <a:gd name="connsiteY448" fmla="*/ 2807335 h 6857999"/>
              <a:gd name="connsiteX449" fmla="*/ 8745757 w 9147326"/>
              <a:gd name="connsiteY449" fmla="*/ 2804477 h 6857999"/>
              <a:gd name="connsiteX450" fmla="*/ 8750524 w 9147326"/>
              <a:gd name="connsiteY450" fmla="*/ 2801937 h 6857999"/>
              <a:gd name="connsiteX451" fmla="*/ 8755927 w 9147326"/>
              <a:gd name="connsiteY451" fmla="*/ 2799715 h 6857999"/>
              <a:gd name="connsiteX452" fmla="*/ 8761013 w 9147326"/>
              <a:gd name="connsiteY452" fmla="*/ 2797810 h 6857999"/>
              <a:gd name="connsiteX453" fmla="*/ 8766416 w 9147326"/>
              <a:gd name="connsiteY453" fmla="*/ 2795905 h 6857999"/>
              <a:gd name="connsiteX454" fmla="*/ 8771819 w 9147326"/>
              <a:gd name="connsiteY454" fmla="*/ 2794635 h 6857999"/>
              <a:gd name="connsiteX455" fmla="*/ 8777222 w 9147326"/>
              <a:gd name="connsiteY455" fmla="*/ 2793365 h 6857999"/>
              <a:gd name="connsiteX456" fmla="*/ 8782625 w 9147326"/>
              <a:gd name="connsiteY456" fmla="*/ 2792730 h 6857999"/>
              <a:gd name="connsiteX457" fmla="*/ 8788346 w 9147326"/>
              <a:gd name="connsiteY457" fmla="*/ 2792095 h 6857999"/>
              <a:gd name="connsiteX458" fmla="*/ 8793431 w 9147326"/>
              <a:gd name="connsiteY458" fmla="*/ 2791460 h 6857999"/>
              <a:gd name="connsiteX459" fmla="*/ 8799152 w 9147326"/>
              <a:gd name="connsiteY459" fmla="*/ 2791460 h 6857999"/>
              <a:gd name="connsiteX460" fmla="*/ 8804556 w 9147326"/>
              <a:gd name="connsiteY460" fmla="*/ 2791460 h 6857999"/>
              <a:gd name="connsiteX461" fmla="*/ 8810277 w 9147326"/>
              <a:gd name="connsiteY461" fmla="*/ 2792095 h 6857999"/>
              <a:gd name="connsiteX462" fmla="*/ 8815680 w 9147326"/>
              <a:gd name="connsiteY462" fmla="*/ 2792730 h 6857999"/>
              <a:gd name="connsiteX463" fmla="*/ 8821083 w 9147326"/>
              <a:gd name="connsiteY463" fmla="*/ 2793365 h 6857999"/>
              <a:gd name="connsiteX464" fmla="*/ 8826804 w 9147326"/>
              <a:gd name="connsiteY464" fmla="*/ 2794635 h 6857999"/>
              <a:gd name="connsiteX465" fmla="*/ 8831889 w 9147326"/>
              <a:gd name="connsiteY465" fmla="*/ 2795905 h 6857999"/>
              <a:gd name="connsiteX466" fmla="*/ 8837292 w 9147326"/>
              <a:gd name="connsiteY466" fmla="*/ 2797810 h 6857999"/>
              <a:gd name="connsiteX467" fmla="*/ 8842377 w 9147326"/>
              <a:gd name="connsiteY467" fmla="*/ 2799715 h 6857999"/>
              <a:gd name="connsiteX468" fmla="*/ 8847463 w 9147326"/>
              <a:gd name="connsiteY468" fmla="*/ 2801937 h 6857999"/>
              <a:gd name="connsiteX469" fmla="*/ 8852866 w 9147326"/>
              <a:gd name="connsiteY469" fmla="*/ 2804477 h 6857999"/>
              <a:gd name="connsiteX470" fmla="*/ 8857633 w 9147326"/>
              <a:gd name="connsiteY470" fmla="*/ 2807335 h 6857999"/>
              <a:gd name="connsiteX471" fmla="*/ 8862401 w 9147326"/>
              <a:gd name="connsiteY471" fmla="*/ 2810192 h 6857999"/>
              <a:gd name="connsiteX472" fmla="*/ 8867486 w 9147326"/>
              <a:gd name="connsiteY472" fmla="*/ 2813685 h 6857999"/>
              <a:gd name="connsiteX473" fmla="*/ 8871936 w 9147326"/>
              <a:gd name="connsiteY473" fmla="*/ 2817177 h 6857999"/>
              <a:gd name="connsiteX474" fmla="*/ 8876385 w 9147326"/>
              <a:gd name="connsiteY474" fmla="*/ 2820987 h 6857999"/>
              <a:gd name="connsiteX475" fmla="*/ 8880517 w 9147326"/>
              <a:gd name="connsiteY475" fmla="*/ 2825115 h 6857999"/>
              <a:gd name="connsiteX476" fmla="*/ 8884649 w 9147326"/>
              <a:gd name="connsiteY476" fmla="*/ 2829242 h 6857999"/>
              <a:gd name="connsiteX477" fmla="*/ 8888781 w 9147326"/>
              <a:gd name="connsiteY477" fmla="*/ 2833687 h 6857999"/>
              <a:gd name="connsiteX478" fmla="*/ 8891959 w 9147326"/>
              <a:gd name="connsiteY478" fmla="*/ 2838450 h 6857999"/>
              <a:gd name="connsiteX479" fmla="*/ 8895455 w 9147326"/>
              <a:gd name="connsiteY479" fmla="*/ 2842895 h 6857999"/>
              <a:gd name="connsiteX480" fmla="*/ 8898316 w 9147326"/>
              <a:gd name="connsiteY480" fmla="*/ 2847975 h 6857999"/>
              <a:gd name="connsiteX481" fmla="*/ 8901494 w 9147326"/>
              <a:gd name="connsiteY481" fmla="*/ 2853055 h 6857999"/>
              <a:gd name="connsiteX482" fmla="*/ 8903719 w 9147326"/>
              <a:gd name="connsiteY482" fmla="*/ 2857817 h 6857999"/>
              <a:gd name="connsiteX483" fmla="*/ 8905944 w 9147326"/>
              <a:gd name="connsiteY483" fmla="*/ 2863215 h 6857999"/>
              <a:gd name="connsiteX484" fmla="*/ 8908168 w 9147326"/>
              <a:gd name="connsiteY484" fmla="*/ 2868295 h 6857999"/>
              <a:gd name="connsiteX485" fmla="*/ 8909440 w 9147326"/>
              <a:gd name="connsiteY485" fmla="*/ 2873692 h 6857999"/>
              <a:gd name="connsiteX486" fmla="*/ 8911029 w 9147326"/>
              <a:gd name="connsiteY486" fmla="*/ 2879090 h 6857999"/>
              <a:gd name="connsiteX487" fmla="*/ 8912300 w 9147326"/>
              <a:gd name="connsiteY487" fmla="*/ 2884487 h 6857999"/>
              <a:gd name="connsiteX488" fmla="*/ 8913254 w 9147326"/>
              <a:gd name="connsiteY488" fmla="*/ 2889885 h 6857999"/>
              <a:gd name="connsiteX489" fmla="*/ 8913572 w 9147326"/>
              <a:gd name="connsiteY489" fmla="*/ 2895600 h 6857999"/>
              <a:gd name="connsiteX490" fmla="*/ 8913889 w 9147326"/>
              <a:gd name="connsiteY490" fmla="*/ 2900680 h 6857999"/>
              <a:gd name="connsiteX491" fmla="*/ 8914525 w 9147326"/>
              <a:gd name="connsiteY491" fmla="*/ 2906395 h 6857999"/>
              <a:gd name="connsiteX492" fmla="*/ 8913889 w 9147326"/>
              <a:gd name="connsiteY492" fmla="*/ 2911792 h 6857999"/>
              <a:gd name="connsiteX493" fmla="*/ 8913572 w 9147326"/>
              <a:gd name="connsiteY493" fmla="*/ 2917507 h 6857999"/>
              <a:gd name="connsiteX494" fmla="*/ 8913254 w 9147326"/>
              <a:gd name="connsiteY494" fmla="*/ 2923222 h 6857999"/>
              <a:gd name="connsiteX495" fmla="*/ 8912300 w 9147326"/>
              <a:gd name="connsiteY495" fmla="*/ 2928302 h 6857999"/>
              <a:gd name="connsiteX496" fmla="*/ 8911029 w 9147326"/>
              <a:gd name="connsiteY496" fmla="*/ 2934017 h 6857999"/>
              <a:gd name="connsiteX497" fmla="*/ 8909440 w 9147326"/>
              <a:gd name="connsiteY497" fmla="*/ 2939097 h 6857999"/>
              <a:gd name="connsiteX498" fmla="*/ 8908168 w 9147326"/>
              <a:gd name="connsiteY498" fmla="*/ 2944495 h 6857999"/>
              <a:gd name="connsiteX499" fmla="*/ 8905944 w 9147326"/>
              <a:gd name="connsiteY499" fmla="*/ 2949575 h 6857999"/>
              <a:gd name="connsiteX500" fmla="*/ 8903719 w 9147326"/>
              <a:gd name="connsiteY500" fmla="*/ 2954655 h 6857999"/>
              <a:gd name="connsiteX501" fmla="*/ 8901494 w 9147326"/>
              <a:gd name="connsiteY501" fmla="*/ 2960052 h 6857999"/>
              <a:gd name="connsiteX502" fmla="*/ 8898316 w 9147326"/>
              <a:gd name="connsiteY502" fmla="*/ 2964815 h 6857999"/>
              <a:gd name="connsiteX503" fmla="*/ 8895455 w 9147326"/>
              <a:gd name="connsiteY503" fmla="*/ 2969577 h 6857999"/>
              <a:gd name="connsiteX504" fmla="*/ 8891959 w 9147326"/>
              <a:gd name="connsiteY504" fmla="*/ 2974657 h 6857999"/>
              <a:gd name="connsiteX505" fmla="*/ 8888781 w 9147326"/>
              <a:gd name="connsiteY505" fmla="*/ 2979102 h 6857999"/>
              <a:gd name="connsiteX506" fmla="*/ 8884649 w 9147326"/>
              <a:gd name="connsiteY506" fmla="*/ 2983547 h 6857999"/>
              <a:gd name="connsiteX507" fmla="*/ 8880517 w 9147326"/>
              <a:gd name="connsiteY507" fmla="*/ 2987992 h 6857999"/>
              <a:gd name="connsiteX508" fmla="*/ 8288080 w 9147326"/>
              <a:gd name="connsiteY508" fmla="*/ 3579812 h 6857999"/>
              <a:gd name="connsiteX509" fmla="*/ 8283948 w 9147326"/>
              <a:gd name="connsiteY509" fmla="*/ 3584257 h 6857999"/>
              <a:gd name="connsiteX510" fmla="*/ 8280134 w 9147326"/>
              <a:gd name="connsiteY510" fmla="*/ 3588702 h 6857999"/>
              <a:gd name="connsiteX511" fmla="*/ 8276320 w 9147326"/>
              <a:gd name="connsiteY511" fmla="*/ 3593147 h 6857999"/>
              <a:gd name="connsiteX512" fmla="*/ 8273142 w 9147326"/>
              <a:gd name="connsiteY512" fmla="*/ 3597910 h 6857999"/>
              <a:gd name="connsiteX513" fmla="*/ 8269964 w 9147326"/>
              <a:gd name="connsiteY513" fmla="*/ 3602990 h 6857999"/>
              <a:gd name="connsiteX514" fmla="*/ 8267421 w 9147326"/>
              <a:gd name="connsiteY514" fmla="*/ 3607752 h 6857999"/>
              <a:gd name="connsiteX515" fmla="*/ 8264878 w 9147326"/>
              <a:gd name="connsiteY515" fmla="*/ 3612515 h 6857999"/>
              <a:gd name="connsiteX516" fmla="*/ 8262654 w 9147326"/>
              <a:gd name="connsiteY516" fmla="*/ 3617595 h 6857999"/>
              <a:gd name="connsiteX517" fmla="*/ 8260747 w 9147326"/>
              <a:gd name="connsiteY517" fmla="*/ 3622992 h 6857999"/>
              <a:gd name="connsiteX518" fmla="*/ 8258840 w 9147326"/>
              <a:gd name="connsiteY518" fmla="*/ 3628707 h 6857999"/>
              <a:gd name="connsiteX519" fmla="*/ 8257251 w 9147326"/>
              <a:gd name="connsiteY519" fmla="*/ 3633787 h 6857999"/>
              <a:gd name="connsiteX520" fmla="*/ 8256297 w 9147326"/>
              <a:gd name="connsiteY520" fmla="*/ 3638867 h 6857999"/>
              <a:gd name="connsiteX521" fmla="*/ 8255344 w 9147326"/>
              <a:gd name="connsiteY521" fmla="*/ 3644582 h 6857999"/>
              <a:gd name="connsiteX522" fmla="*/ 8254708 w 9147326"/>
              <a:gd name="connsiteY522" fmla="*/ 3650297 h 6857999"/>
              <a:gd name="connsiteX523" fmla="*/ 8254390 w 9147326"/>
              <a:gd name="connsiteY523" fmla="*/ 3655695 h 6857999"/>
              <a:gd name="connsiteX524" fmla="*/ 8254072 w 9147326"/>
              <a:gd name="connsiteY524" fmla="*/ 3661092 h 6857999"/>
              <a:gd name="connsiteX525" fmla="*/ 8254390 w 9147326"/>
              <a:gd name="connsiteY525" fmla="*/ 3666490 h 6857999"/>
              <a:gd name="connsiteX526" fmla="*/ 8254708 w 9147326"/>
              <a:gd name="connsiteY526" fmla="*/ 3672205 h 6857999"/>
              <a:gd name="connsiteX527" fmla="*/ 8255344 w 9147326"/>
              <a:gd name="connsiteY527" fmla="*/ 3677602 h 6857999"/>
              <a:gd name="connsiteX528" fmla="*/ 8256297 w 9147326"/>
              <a:gd name="connsiteY528" fmla="*/ 3683000 h 6857999"/>
              <a:gd name="connsiteX529" fmla="*/ 8257251 w 9147326"/>
              <a:gd name="connsiteY529" fmla="*/ 3688397 h 6857999"/>
              <a:gd name="connsiteX530" fmla="*/ 8258840 w 9147326"/>
              <a:gd name="connsiteY530" fmla="*/ 3693795 h 6857999"/>
              <a:gd name="connsiteX531" fmla="*/ 8260747 w 9147326"/>
              <a:gd name="connsiteY531" fmla="*/ 3699510 h 6857999"/>
              <a:gd name="connsiteX532" fmla="*/ 8262654 w 9147326"/>
              <a:gd name="connsiteY532" fmla="*/ 3704590 h 6857999"/>
              <a:gd name="connsiteX533" fmla="*/ 8264878 w 9147326"/>
              <a:gd name="connsiteY533" fmla="*/ 3709352 h 6857999"/>
              <a:gd name="connsiteX534" fmla="*/ 8267421 w 9147326"/>
              <a:gd name="connsiteY534" fmla="*/ 3714750 h 6857999"/>
              <a:gd name="connsiteX535" fmla="*/ 8269964 w 9147326"/>
              <a:gd name="connsiteY535" fmla="*/ 3719512 h 6857999"/>
              <a:gd name="connsiteX536" fmla="*/ 8273142 w 9147326"/>
              <a:gd name="connsiteY536" fmla="*/ 3724275 h 6857999"/>
              <a:gd name="connsiteX537" fmla="*/ 8276320 w 9147326"/>
              <a:gd name="connsiteY537" fmla="*/ 3729037 h 6857999"/>
              <a:gd name="connsiteX538" fmla="*/ 8280134 w 9147326"/>
              <a:gd name="connsiteY538" fmla="*/ 3733800 h 6857999"/>
              <a:gd name="connsiteX539" fmla="*/ 8283948 w 9147326"/>
              <a:gd name="connsiteY539" fmla="*/ 3738245 h 6857999"/>
              <a:gd name="connsiteX540" fmla="*/ 8288080 w 9147326"/>
              <a:gd name="connsiteY540" fmla="*/ 3742690 h 6857999"/>
              <a:gd name="connsiteX541" fmla="*/ 8291576 w 9147326"/>
              <a:gd name="connsiteY541" fmla="*/ 3745865 h 6857999"/>
              <a:gd name="connsiteX542" fmla="*/ 8295390 w 9147326"/>
              <a:gd name="connsiteY542" fmla="*/ 3749357 h 6857999"/>
              <a:gd name="connsiteX543" fmla="*/ 8303654 w 9147326"/>
              <a:gd name="connsiteY543" fmla="*/ 3755707 h 6857999"/>
              <a:gd name="connsiteX544" fmla="*/ 8311917 w 9147326"/>
              <a:gd name="connsiteY544" fmla="*/ 3760787 h 6857999"/>
              <a:gd name="connsiteX545" fmla="*/ 8320499 w 9147326"/>
              <a:gd name="connsiteY545" fmla="*/ 3765232 h 6857999"/>
              <a:gd name="connsiteX546" fmla="*/ 8329716 w 9147326"/>
              <a:gd name="connsiteY546" fmla="*/ 3769042 h 6857999"/>
              <a:gd name="connsiteX547" fmla="*/ 8338615 w 9147326"/>
              <a:gd name="connsiteY547" fmla="*/ 3771900 h 6857999"/>
              <a:gd name="connsiteX548" fmla="*/ 8348468 w 9147326"/>
              <a:gd name="connsiteY548" fmla="*/ 3774122 h 6857999"/>
              <a:gd name="connsiteX549" fmla="*/ 8357685 w 9147326"/>
              <a:gd name="connsiteY549" fmla="*/ 3775392 h 6857999"/>
              <a:gd name="connsiteX550" fmla="*/ 8367538 w 9147326"/>
              <a:gd name="connsiteY550" fmla="*/ 3776027 h 6857999"/>
              <a:gd name="connsiteX551" fmla="*/ 8376755 w 9147326"/>
              <a:gd name="connsiteY551" fmla="*/ 3775710 h 6857999"/>
              <a:gd name="connsiteX552" fmla="*/ 8386608 w 9147326"/>
              <a:gd name="connsiteY552" fmla="*/ 3775075 h 6857999"/>
              <a:gd name="connsiteX553" fmla="*/ 8395825 w 9147326"/>
              <a:gd name="connsiteY553" fmla="*/ 3773170 h 6857999"/>
              <a:gd name="connsiteX554" fmla="*/ 8405042 w 9147326"/>
              <a:gd name="connsiteY554" fmla="*/ 3770630 h 6857999"/>
              <a:gd name="connsiteX555" fmla="*/ 8414577 w 9147326"/>
              <a:gd name="connsiteY555" fmla="*/ 3766820 h 6857999"/>
              <a:gd name="connsiteX556" fmla="*/ 8423476 w 9147326"/>
              <a:gd name="connsiteY556" fmla="*/ 3762692 h 6857999"/>
              <a:gd name="connsiteX557" fmla="*/ 8431740 w 9147326"/>
              <a:gd name="connsiteY557" fmla="*/ 3757930 h 6857999"/>
              <a:gd name="connsiteX558" fmla="*/ 9147326 w 9147326"/>
              <a:gd name="connsiteY558" fmla="*/ 3037501 h 6857999"/>
              <a:gd name="connsiteX559" fmla="*/ 9147326 w 9147326"/>
              <a:gd name="connsiteY559" fmla="*/ 6857999 h 6857999"/>
              <a:gd name="connsiteX560" fmla="*/ 460220 w 9147326"/>
              <a:gd name="connsiteY560" fmla="*/ 6857999 h 6857999"/>
              <a:gd name="connsiteX561" fmla="*/ 2028398 w 9147326"/>
              <a:gd name="connsiteY561" fmla="*/ 5291772 h 6857999"/>
              <a:gd name="connsiteX562" fmla="*/ 2032530 w 9147326"/>
              <a:gd name="connsiteY562" fmla="*/ 5287644 h 6857999"/>
              <a:gd name="connsiteX563" fmla="*/ 2036026 w 9147326"/>
              <a:gd name="connsiteY563" fmla="*/ 5283199 h 6857999"/>
              <a:gd name="connsiteX564" fmla="*/ 2039840 w 9147326"/>
              <a:gd name="connsiteY564" fmla="*/ 5278437 h 6857999"/>
              <a:gd name="connsiteX565" fmla="*/ 2043336 w 9147326"/>
              <a:gd name="connsiteY565" fmla="*/ 5273992 h 6857999"/>
              <a:gd name="connsiteX566" fmla="*/ 2046196 w 9147326"/>
              <a:gd name="connsiteY566" fmla="*/ 5268912 h 6857999"/>
              <a:gd name="connsiteX567" fmla="*/ 2048739 w 9147326"/>
              <a:gd name="connsiteY567" fmla="*/ 5263832 h 6857999"/>
              <a:gd name="connsiteX568" fmla="*/ 2051600 w 9147326"/>
              <a:gd name="connsiteY568" fmla="*/ 5259069 h 6857999"/>
              <a:gd name="connsiteX569" fmla="*/ 2053824 w 9147326"/>
              <a:gd name="connsiteY569" fmla="*/ 5253672 h 6857999"/>
              <a:gd name="connsiteX570" fmla="*/ 2055731 w 9147326"/>
              <a:gd name="connsiteY570" fmla="*/ 5248592 h 6857999"/>
              <a:gd name="connsiteX571" fmla="*/ 2057321 w 9147326"/>
              <a:gd name="connsiteY571" fmla="*/ 5243194 h 6857999"/>
              <a:gd name="connsiteX572" fmla="*/ 2058910 w 9147326"/>
              <a:gd name="connsiteY572" fmla="*/ 5237797 h 6857999"/>
              <a:gd name="connsiteX573" fmla="*/ 2060181 w 9147326"/>
              <a:gd name="connsiteY573" fmla="*/ 5232399 h 6857999"/>
              <a:gd name="connsiteX574" fmla="*/ 2060817 w 9147326"/>
              <a:gd name="connsiteY574" fmla="*/ 5227002 h 6857999"/>
              <a:gd name="connsiteX575" fmla="*/ 2061452 w 9147326"/>
              <a:gd name="connsiteY575" fmla="*/ 5221287 h 6857999"/>
              <a:gd name="connsiteX576" fmla="*/ 2061770 w 9147326"/>
              <a:gd name="connsiteY576" fmla="*/ 5216207 h 6857999"/>
              <a:gd name="connsiteX577" fmla="*/ 2062406 w 9147326"/>
              <a:gd name="connsiteY577" fmla="*/ 5210492 h 6857999"/>
              <a:gd name="connsiteX578" fmla="*/ 2061770 w 9147326"/>
              <a:gd name="connsiteY578" fmla="*/ 5204777 h 6857999"/>
              <a:gd name="connsiteX579" fmla="*/ 2061452 w 9147326"/>
              <a:gd name="connsiteY579" fmla="*/ 5199379 h 6857999"/>
              <a:gd name="connsiteX580" fmla="*/ 2060817 w 9147326"/>
              <a:gd name="connsiteY580" fmla="*/ 5193664 h 6857999"/>
              <a:gd name="connsiteX581" fmla="*/ 2060181 w 9147326"/>
              <a:gd name="connsiteY581" fmla="*/ 5188584 h 6857999"/>
              <a:gd name="connsiteX582" fmla="*/ 2058910 w 9147326"/>
              <a:gd name="connsiteY582" fmla="*/ 5182869 h 6857999"/>
              <a:gd name="connsiteX583" fmla="*/ 2057321 w 9147326"/>
              <a:gd name="connsiteY583" fmla="*/ 5177789 h 6857999"/>
              <a:gd name="connsiteX584" fmla="*/ 2055731 w 9147326"/>
              <a:gd name="connsiteY584" fmla="*/ 5172392 h 6857999"/>
              <a:gd name="connsiteX585" fmla="*/ 2053824 w 9147326"/>
              <a:gd name="connsiteY585" fmla="*/ 5167312 h 6857999"/>
              <a:gd name="connsiteX586" fmla="*/ 2051600 w 9147326"/>
              <a:gd name="connsiteY586" fmla="*/ 5161914 h 6857999"/>
              <a:gd name="connsiteX587" fmla="*/ 2048739 w 9147326"/>
              <a:gd name="connsiteY587" fmla="*/ 5156834 h 6857999"/>
              <a:gd name="connsiteX588" fmla="*/ 2046196 w 9147326"/>
              <a:gd name="connsiteY588" fmla="*/ 5152072 h 6857999"/>
              <a:gd name="connsiteX589" fmla="*/ 2043336 w 9147326"/>
              <a:gd name="connsiteY589" fmla="*/ 5146992 h 6857999"/>
              <a:gd name="connsiteX590" fmla="*/ 2039840 w 9147326"/>
              <a:gd name="connsiteY590" fmla="*/ 5142230 h 6857999"/>
              <a:gd name="connsiteX591" fmla="*/ 2036026 w 9147326"/>
              <a:gd name="connsiteY591" fmla="*/ 5137785 h 6857999"/>
              <a:gd name="connsiteX592" fmla="*/ 2032530 w 9147326"/>
              <a:gd name="connsiteY592" fmla="*/ 5133340 h 6857999"/>
              <a:gd name="connsiteX593" fmla="*/ 2028398 w 9147326"/>
              <a:gd name="connsiteY593" fmla="*/ 5129212 h 6857999"/>
              <a:gd name="connsiteX594" fmla="*/ 2024266 w 9147326"/>
              <a:gd name="connsiteY594" fmla="*/ 5125085 h 6857999"/>
              <a:gd name="connsiteX595" fmla="*/ 2019816 w 9147326"/>
              <a:gd name="connsiteY595" fmla="*/ 5120957 h 6857999"/>
              <a:gd name="connsiteX596" fmla="*/ 2015049 w 9147326"/>
              <a:gd name="connsiteY596" fmla="*/ 5117782 h 6857999"/>
              <a:gd name="connsiteX597" fmla="*/ 2010281 w 9147326"/>
              <a:gd name="connsiteY597" fmla="*/ 5114290 h 6857999"/>
              <a:gd name="connsiteX598" fmla="*/ 2005514 w 9147326"/>
              <a:gd name="connsiteY598" fmla="*/ 5111432 h 6857999"/>
              <a:gd name="connsiteX599" fmla="*/ 2000429 w 9147326"/>
              <a:gd name="connsiteY599" fmla="*/ 5108257 h 6857999"/>
              <a:gd name="connsiteX600" fmla="*/ 1995661 w 9147326"/>
              <a:gd name="connsiteY600" fmla="*/ 5106035 h 6857999"/>
              <a:gd name="connsiteX601" fmla="*/ 1990258 w 9147326"/>
              <a:gd name="connsiteY601" fmla="*/ 5103812 h 6857999"/>
              <a:gd name="connsiteX602" fmla="*/ 1985173 w 9147326"/>
              <a:gd name="connsiteY602" fmla="*/ 5101590 h 6857999"/>
              <a:gd name="connsiteX603" fmla="*/ 1979770 w 9147326"/>
              <a:gd name="connsiteY603" fmla="*/ 5100320 h 6857999"/>
              <a:gd name="connsiteX604" fmla="*/ 1974367 w 9147326"/>
              <a:gd name="connsiteY604" fmla="*/ 5098732 h 6857999"/>
              <a:gd name="connsiteX605" fmla="*/ 1968964 w 9147326"/>
              <a:gd name="connsiteY605" fmla="*/ 5097462 h 6857999"/>
              <a:gd name="connsiteX606" fmla="*/ 1963560 w 9147326"/>
              <a:gd name="connsiteY606" fmla="*/ 5096510 h 6857999"/>
              <a:gd name="connsiteX607" fmla="*/ 1958157 w 9147326"/>
              <a:gd name="connsiteY607" fmla="*/ 5095557 h 6857999"/>
              <a:gd name="connsiteX608" fmla="*/ 1952754 w 9147326"/>
              <a:gd name="connsiteY608" fmla="*/ 5095240 h 6857999"/>
              <a:gd name="connsiteX609" fmla="*/ 1947033 w 9147326"/>
              <a:gd name="connsiteY609" fmla="*/ 5095240 h 6857999"/>
              <a:gd name="connsiteX610" fmla="*/ 1941312 w 9147326"/>
              <a:gd name="connsiteY610" fmla="*/ 5095240 h 6857999"/>
              <a:gd name="connsiteX611" fmla="*/ 1935909 w 9147326"/>
              <a:gd name="connsiteY611" fmla="*/ 5095557 h 6857999"/>
              <a:gd name="connsiteX612" fmla="*/ 1930506 w 9147326"/>
              <a:gd name="connsiteY612" fmla="*/ 5096510 h 6857999"/>
              <a:gd name="connsiteX613" fmla="*/ 1925103 w 9147326"/>
              <a:gd name="connsiteY613" fmla="*/ 5097462 h 6857999"/>
              <a:gd name="connsiteX614" fmla="*/ 1919382 w 9147326"/>
              <a:gd name="connsiteY614" fmla="*/ 5098732 h 6857999"/>
              <a:gd name="connsiteX615" fmla="*/ 1914297 w 9147326"/>
              <a:gd name="connsiteY615" fmla="*/ 5100320 h 6857999"/>
              <a:gd name="connsiteX616" fmla="*/ 1908894 w 9147326"/>
              <a:gd name="connsiteY616" fmla="*/ 5101590 h 6857999"/>
              <a:gd name="connsiteX617" fmla="*/ 1903808 w 9147326"/>
              <a:gd name="connsiteY617" fmla="*/ 5103812 h 6857999"/>
              <a:gd name="connsiteX618" fmla="*/ 1898405 w 9147326"/>
              <a:gd name="connsiteY618" fmla="*/ 5106035 h 6857999"/>
              <a:gd name="connsiteX619" fmla="*/ 1893320 w 9147326"/>
              <a:gd name="connsiteY619" fmla="*/ 5108257 h 6857999"/>
              <a:gd name="connsiteX620" fmla="*/ 1888552 w 9147326"/>
              <a:gd name="connsiteY620" fmla="*/ 5111432 h 6857999"/>
              <a:gd name="connsiteX621" fmla="*/ 1883467 w 9147326"/>
              <a:gd name="connsiteY621" fmla="*/ 5114290 h 6857999"/>
              <a:gd name="connsiteX622" fmla="*/ 1878700 w 9147326"/>
              <a:gd name="connsiteY622" fmla="*/ 5117782 h 6857999"/>
              <a:gd name="connsiteX623" fmla="*/ 1874250 w 9147326"/>
              <a:gd name="connsiteY623" fmla="*/ 5120957 h 6857999"/>
              <a:gd name="connsiteX624" fmla="*/ 1869800 w 9147326"/>
              <a:gd name="connsiteY624" fmla="*/ 5125085 h 6857999"/>
              <a:gd name="connsiteX625" fmla="*/ 1865668 w 9147326"/>
              <a:gd name="connsiteY625" fmla="*/ 5129212 h 6857999"/>
              <a:gd name="connsiteX626" fmla="*/ 1760149 w 9147326"/>
              <a:gd name="connsiteY626" fmla="*/ 5234304 h 6857999"/>
              <a:gd name="connsiteX627" fmla="*/ 1755699 w 9147326"/>
              <a:gd name="connsiteY627" fmla="*/ 5238432 h 6857999"/>
              <a:gd name="connsiteX628" fmla="*/ 1751249 w 9147326"/>
              <a:gd name="connsiteY628" fmla="*/ 5242559 h 6857999"/>
              <a:gd name="connsiteX629" fmla="*/ 1746799 w 9147326"/>
              <a:gd name="connsiteY629" fmla="*/ 5245734 h 6857999"/>
              <a:gd name="connsiteX630" fmla="*/ 1741714 w 9147326"/>
              <a:gd name="connsiteY630" fmla="*/ 5249227 h 6857999"/>
              <a:gd name="connsiteX631" fmla="*/ 1736947 w 9147326"/>
              <a:gd name="connsiteY631" fmla="*/ 5252084 h 6857999"/>
              <a:gd name="connsiteX632" fmla="*/ 1732179 w 9147326"/>
              <a:gd name="connsiteY632" fmla="*/ 5255259 h 6857999"/>
              <a:gd name="connsiteX633" fmla="*/ 1726776 w 9147326"/>
              <a:gd name="connsiteY633" fmla="*/ 5257482 h 6857999"/>
              <a:gd name="connsiteX634" fmla="*/ 1722009 w 9147326"/>
              <a:gd name="connsiteY634" fmla="*/ 5259704 h 6857999"/>
              <a:gd name="connsiteX635" fmla="*/ 1716288 w 9147326"/>
              <a:gd name="connsiteY635" fmla="*/ 5261927 h 6857999"/>
              <a:gd name="connsiteX636" fmla="*/ 1711202 w 9147326"/>
              <a:gd name="connsiteY636" fmla="*/ 5263514 h 6857999"/>
              <a:gd name="connsiteX637" fmla="*/ 1706117 w 9147326"/>
              <a:gd name="connsiteY637" fmla="*/ 5264784 h 6857999"/>
              <a:gd name="connsiteX638" fmla="*/ 1700396 w 9147326"/>
              <a:gd name="connsiteY638" fmla="*/ 5266054 h 6857999"/>
              <a:gd name="connsiteX639" fmla="*/ 1695311 w 9147326"/>
              <a:gd name="connsiteY639" fmla="*/ 5267007 h 6857999"/>
              <a:gd name="connsiteX640" fmla="*/ 1689590 w 9147326"/>
              <a:gd name="connsiteY640" fmla="*/ 5267642 h 6857999"/>
              <a:gd name="connsiteX641" fmla="*/ 1683869 w 9147326"/>
              <a:gd name="connsiteY641" fmla="*/ 5268277 h 6857999"/>
              <a:gd name="connsiteX642" fmla="*/ 1678466 w 9147326"/>
              <a:gd name="connsiteY642" fmla="*/ 5268277 h 6857999"/>
              <a:gd name="connsiteX643" fmla="*/ 1673063 w 9147326"/>
              <a:gd name="connsiteY643" fmla="*/ 5268277 h 6857999"/>
              <a:gd name="connsiteX644" fmla="*/ 1667660 w 9147326"/>
              <a:gd name="connsiteY644" fmla="*/ 5267642 h 6857999"/>
              <a:gd name="connsiteX645" fmla="*/ 1661939 w 9147326"/>
              <a:gd name="connsiteY645" fmla="*/ 5267007 h 6857999"/>
              <a:gd name="connsiteX646" fmla="*/ 1656218 w 9147326"/>
              <a:gd name="connsiteY646" fmla="*/ 5266054 h 6857999"/>
              <a:gd name="connsiteX647" fmla="*/ 1651132 w 9147326"/>
              <a:gd name="connsiteY647" fmla="*/ 5264784 h 6857999"/>
              <a:gd name="connsiteX648" fmla="*/ 1645412 w 9147326"/>
              <a:gd name="connsiteY648" fmla="*/ 5263514 h 6857999"/>
              <a:gd name="connsiteX649" fmla="*/ 1640326 w 9147326"/>
              <a:gd name="connsiteY649" fmla="*/ 5261927 h 6857999"/>
              <a:gd name="connsiteX650" fmla="*/ 1635241 w 9147326"/>
              <a:gd name="connsiteY650" fmla="*/ 5259704 h 6857999"/>
              <a:gd name="connsiteX651" fmla="*/ 1629838 w 9147326"/>
              <a:gd name="connsiteY651" fmla="*/ 5257482 h 6857999"/>
              <a:gd name="connsiteX652" fmla="*/ 1625070 w 9147326"/>
              <a:gd name="connsiteY652" fmla="*/ 5255259 h 6857999"/>
              <a:gd name="connsiteX653" fmla="*/ 1619667 w 9147326"/>
              <a:gd name="connsiteY653" fmla="*/ 5252084 h 6857999"/>
              <a:gd name="connsiteX654" fmla="*/ 1614900 w 9147326"/>
              <a:gd name="connsiteY654" fmla="*/ 5249227 h 6857999"/>
              <a:gd name="connsiteX655" fmla="*/ 1610450 w 9147326"/>
              <a:gd name="connsiteY655" fmla="*/ 5245734 h 6857999"/>
              <a:gd name="connsiteX656" fmla="*/ 1605683 w 9147326"/>
              <a:gd name="connsiteY656" fmla="*/ 5242559 h 6857999"/>
              <a:gd name="connsiteX657" fmla="*/ 1601551 w 9147326"/>
              <a:gd name="connsiteY657" fmla="*/ 5238432 h 6857999"/>
              <a:gd name="connsiteX658" fmla="*/ 1597101 w 9147326"/>
              <a:gd name="connsiteY658" fmla="*/ 5234304 h 6857999"/>
              <a:gd name="connsiteX659" fmla="*/ 1592969 w 9147326"/>
              <a:gd name="connsiteY659" fmla="*/ 5230177 h 6857999"/>
              <a:gd name="connsiteX660" fmla="*/ 1589155 w 9147326"/>
              <a:gd name="connsiteY660" fmla="*/ 5225732 h 6857999"/>
              <a:gd name="connsiteX661" fmla="*/ 1585342 w 9147326"/>
              <a:gd name="connsiteY661" fmla="*/ 5221287 h 6857999"/>
              <a:gd name="connsiteX662" fmla="*/ 1582163 w 9147326"/>
              <a:gd name="connsiteY662" fmla="*/ 5216524 h 6857999"/>
              <a:gd name="connsiteX663" fmla="*/ 1578985 w 9147326"/>
              <a:gd name="connsiteY663" fmla="*/ 5211444 h 6857999"/>
              <a:gd name="connsiteX664" fmla="*/ 1576442 w 9147326"/>
              <a:gd name="connsiteY664" fmla="*/ 5206682 h 6857999"/>
              <a:gd name="connsiteX665" fmla="*/ 1573900 w 9147326"/>
              <a:gd name="connsiteY665" fmla="*/ 5201602 h 6857999"/>
              <a:gd name="connsiteX666" fmla="*/ 1571675 w 9147326"/>
              <a:gd name="connsiteY666" fmla="*/ 5196204 h 6857999"/>
              <a:gd name="connsiteX667" fmla="*/ 1569768 w 9147326"/>
              <a:gd name="connsiteY667" fmla="*/ 5191124 h 6857999"/>
              <a:gd name="connsiteX668" fmla="*/ 1567861 w 9147326"/>
              <a:gd name="connsiteY668" fmla="*/ 5186044 h 6857999"/>
              <a:gd name="connsiteX669" fmla="*/ 1566589 w 9147326"/>
              <a:gd name="connsiteY669" fmla="*/ 5180647 h 6857999"/>
              <a:gd name="connsiteX670" fmla="*/ 1565318 w 9147326"/>
              <a:gd name="connsiteY670" fmla="*/ 5174932 h 6857999"/>
              <a:gd name="connsiteX671" fmla="*/ 1564682 w 9147326"/>
              <a:gd name="connsiteY671" fmla="*/ 5169534 h 6857999"/>
              <a:gd name="connsiteX672" fmla="*/ 1563729 w 9147326"/>
              <a:gd name="connsiteY672" fmla="*/ 5164137 h 6857999"/>
              <a:gd name="connsiteX673" fmla="*/ 1563411 w 9147326"/>
              <a:gd name="connsiteY673" fmla="*/ 5158739 h 6857999"/>
              <a:gd name="connsiteX674" fmla="*/ 1563411 w 9147326"/>
              <a:gd name="connsiteY674" fmla="*/ 5153024 h 6857999"/>
              <a:gd name="connsiteX675" fmla="*/ 1563411 w 9147326"/>
              <a:gd name="connsiteY675" fmla="*/ 5147627 h 6857999"/>
              <a:gd name="connsiteX676" fmla="*/ 1563729 w 9147326"/>
              <a:gd name="connsiteY676" fmla="*/ 5142230 h 6857999"/>
              <a:gd name="connsiteX677" fmla="*/ 1564682 w 9147326"/>
              <a:gd name="connsiteY677" fmla="*/ 5136832 h 6857999"/>
              <a:gd name="connsiteX678" fmla="*/ 1565318 w 9147326"/>
              <a:gd name="connsiteY678" fmla="*/ 5131117 h 6857999"/>
              <a:gd name="connsiteX679" fmla="*/ 1566589 w 9147326"/>
              <a:gd name="connsiteY679" fmla="*/ 5126037 h 6857999"/>
              <a:gd name="connsiteX680" fmla="*/ 1567861 w 9147326"/>
              <a:gd name="connsiteY680" fmla="*/ 5120322 h 6857999"/>
              <a:gd name="connsiteX681" fmla="*/ 1569768 w 9147326"/>
              <a:gd name="connsiteY681" fmla="*/ 5115242 h 6857999"/>
              <a:gd name="connsiteX682" fmla="*/ 1571675 w 9147326"/>
              <a:gd name="connsiteY682" fmla="*/ 5109845 h 6857999"/>
              <a:gd name="connsiteX683" fmla="*/ 1573900 w 9147326"/>
              <a:gd name="connsiteY683" fmla="*/ 5104765 h 6857999"/>
              <a:gd name="connsiteX684" fmla="*/ 1576442 w 9147326"/>
              <a:gd name="connsiteY684" fmla="*/ 5099685 h 6857999"/>
              <a:gd name="connsiteX685" fmla="*/ 1578985 w 9147326"/>
              <a:gd name="connsiteY685" fmla="*/ 5094605 h 6857999"/>
              <a:gd name="connsiteX686" fmla="*/ 1582163 w 9147326"/>
              <a:gd name="connsiteY686" fmla="*/ 5089842 h 6857999"/>
              <a:gd name="connsiteX687" fmla="*/ 1585342 w 9147326"/>
              <a:gd name="connsiteY687" fmla="*/ 5085397 h 6857999"/>
              <a:gd name="connsiteX688" fmla="*/ 1589155 w 9147326"/>
              <a:gd name="connsiteY688" fmla="*/ 5080317 h 6857999"/>
              <a:gd name="connsiteX689" fmla="*/ 1592969 w 9147326"/>
              <a:gd name="connsiteY689" fmla="*/ 5075872 h 6857999"/>
              <a:gd name="connsiteX690" fmla="*/ 1597101 w 9147326"/>
              <a:gd name="connsiteY690" fmla="*/ 5071745 h 6857999"/>
              <a:gd name="connsiteX691" fmla="*/ 2266136 w 9147326"/>
              <a:gd name="connsiteY691" fmla="*/ 4403725 h 6857999"/>
              <a:gd name="connsiteX692" fmla="*/ 2270267 w 9147326"/>
              <a:gd name="connsiteY692" fmla="*/ 4399280 h 6857999"/>
              <a:gd name="connsiteX693" fmla="*/ 2273764 w 9147326"/>
              <a:gd name="connsiteY693" fmla="*/ 4394835 h 6857999"/>
              <a:gd name="connsiteX694" fmla="*/ 2277578 w 9147326"/>
              <a:gd name="connsiteY694" fmla="*/ 4390390 h 6857999"/>
              <a:gd name="connsiteX695" fmla="*/ 2281074 w 9147326"/>
              <a:gd name="connsiteY695" fmla="*/ 4385310 h 6857999"/>
              <a:gd name="connsiteX696" fmla="*/ 2283934 w 9147326"/>
              <a:gd name="connsiteY696" fmla="*/ 4380547 h 6857999"/>
              <a:gd name="connsiteX697" fmla="*/ 2286477 w 9147326"/>
              <a:gd name="connsiteY697" fmla="*/ 4375785 h 6857999"/>
              <a:gd name="connsiteX698" fmla="*/ 2289019 w 9147326"/>
              <a:gd name="connsiteY698" fmla="*/ 4371022 h 6857999"/>
              <a:gd name="connsiteX699" fmla="*/ 2291244 w 9147326"/>
              <a:gd name="connsiteY699" fmla="*/ 4365625 h 6857999"/>
              <a:gd name="connsiteX700" fmla="*/ 2293151 w 9147326"/>
              <a:gd name="connsiteY700" fmla="*/ 4360545 h 6857999"/>
              <a:gd name="connsiteX701" fmla="*/ 2295058 w 9147326"/>
              <a:gd name="connsiteY701" fmla="*/ 4354830 h 6857999"/>
              <a:gd name="connsiteX702" fmla="*/ 2296647 w 9147326"/>
              <a:gd name="connsiteY702" fmla="*/ 4349750 h 6857999"/>
              <a:gd name="connsiteX703" fmla="*/ 2297601 w 9147326"/>
              <a:gd name="connsiteY703" fmla="*/ 4344352 h 6857999"/>
              <a:gd name="connsiteX704" fmla="*/ 2298554 w 9147326"/>
              <a:gd name="connsiteY704" fmla="*/ 4338955 h 6857999"/>
              <a:gd name="connsiteX705" fmla="*/ 2299190 w 9147326"/>
              <a:gd name="connsiteY705" fmla="*/ 4333240 h 6857999"/>
              <a:gd name="connsiteX706" fmla="*/ 2299508 w 9147326"/>
              <a:gd name="connsiteY706" fmla="*/ 4327525 h 6857999"/>
              <a:gd name="connsiteX707" fmla="*/ 2299508 w 9147326"/>
              <a:gd name="connsiteY707" fmla="*/ 4322445 h 6857999"/>
              <a:gd name="connsiteX708" fmla="*/ 2299508 w 9147326"/>
              <a:gd name="connsiteY708" fmla="*/ 4316730 h 6857999"/>
              <a:gd name="connsiteX709" fmla="*/ 2299190 w 9147326"/>
              <a:gd name="connsiteY709" fmla="*/ 4311332 h 6857999"/>
              <a:gd name="connsiteX710" fmla="*/ 2298554 w 9147326"/>
              <a:gd name="connsiteY710" fmla="*/ 4305617 h 6857999"/>
              <a:gd name="connsiteX711" fmla="*/ 2297601 w 9147326"/>
              <a:gd name="connsiteY711" fmla="*/ 4300537 h 6857999"/>
              <a:gd name="connsiteX712" fmla="*/ 2296647 w 9147326"/>
              <a:gd name="connsiteY712" fmla="*/ 4294822 h 6857999"/>
              <a:gd name="connsiteX713" fmla="*/ 2295058 w 9147326"/>
              <a:gd name="connsiteY713" fmla="*/ 4289742 h 6857999"/>
              <a:gd name="connsiteX714" fmla="*/ 2293151 w 9147326"/>
              <a:gd name="connsiteY714" fmla="*/ 4284027 h 6857999"/>
              <a:gd name="connsiteX715" fmla="*/ 2291244 w 9147326"/>
              <a:gd name="connsiteY715" fmla="*/ 4278947 h 6857999"/>
              <a:gd name="connsiteX716" fmla="*/ 2289019 w 9147326"/>
              <a:gd name="connsiteY716" fmla="*/ 4273867 h 6857999"/>
              <a:gd name="connsiteX717" fmla="*/ 2286477 w 9147326"/>
              <a:gd name="connsiteY717" fmla="*/ 4268787 h 6857999"/>
              <a:gd name="connsiteX718" fmla="*/ 2283934 w 9147326"/>
              <a:gd name="connsiteY718" fmla="*/ 4264025 h 6857999"/>
              <a:gd name="connsiteX719" fmla="*/ 2281074 w 9147326"/>
              <a:gd name="connsiteY719" fmla="*/ 4258945 h 6857999"/>
              <a:gd name="connsiteX720" fmla="*/ 2277578 w 9147326"/>
              <a:gd name="connsiteY720" fmla="*/ 4254182 h 6857999"/>
              <a:gd name="connsiteX721" fmla="*/ 2273764 w 9147326"/>
              <a:gd name="connsiteY721" fmla="*/ 4249737 h 6857999"/>
              <a:gd name="connsiteX722" fmla="*/ 2270267 w 9147326"/>
              <a:gd name="connsiteY722" fmla="*/ 4245292 h 6857999"/>
              <a:gd name="connsiteX723" fmla="*/ 2266136 w 9147326"/>
              <a:gd name="connsiteY723" fmla="*/ 4240847 h 6857999"/>
              <a:gd name="connsiteX724" fmla="*/ 2262004 w 9147326"/>
              <a:gd name="connsiteY724" fmla="*/ 4236720 h 6857999"/>
              <a:gd name="connsiteX725" fmla="*/ 2257554 w 9147326"/>
              <a:gd name="connsiteY725" fmla="*/ 4232910 h 6857999"/>
              <a:gd name="connsiteX726" fmla="*/ 2252469 w 9147326"/>
              <a:gd name="connsiteY726" fmla="*/ 4229735 h 6857999"/>
              <a:gd name="connsiteX727" fmla="*/ 2248019 w 9147326"/>
              <a:gd name="connsiteY727" fmla="*/ 4226242 h 6857999"/>
              <a:gd name="connsiteX728" fmla="*/ 2243252 w 9147326"/>
              <a:gd name="connsiteY728" fmla="*/ 4223385 h 6857999"/>
              <a:gd name="connsiteX729" fmla="*/ 2238166 w 9147326"/>
              <a:gd name="connsiteY729" fmla="*/ 4220210 h 6857999"/>
              <a:gd name="connsiteX730" fmla="*/ 2233081 w 9147326"/>
              <a:gd name="connsiteY730" fmla="*/ 4217670 h 6857999"/>
              <a:gd name="connsiteX731" fmla="*/ 2227996 w 9147326"/>
              <a:gd name="connsiteY731" fmla="*/ 4215447 h 6857999"/>
              <a:gd name="connsiteX732" fmla="*/ 2222593 w 9147326"/>
              <a:gd name="connsiteY732" fmla="*/ 4213542 h 6857999"/>
              <a:gd name="connsiteX733" fmla="*/ 2217507 w 9147326"/>
              <a:gd name="connsiteY733" fmla="*/ 4212272 h 6857999"/>
              <a:gd name="connsiteX734" fmla="*/ 2211787 w 9147326"/>
              <a:gd name="connsiteY734" fmla="*/ 4210685 h 6857999"/>
              <a:gd name="connsiteX735" fmla="*/ 2206701 w 9147326"/>
              <a:gd name="connsiteY735" fmla="*/ 4209097 h 6857999"/>
              <a:gd name="connsiteX736" fmla="*/ 2200980 w 9147326"/>
              <a:gd name="connsiteY736" fmla="*/ 4208462 h 6857999"/>
              <a:gd name="connsiteX737" fmla="*/ 2195577 w 9147326"/>
              <a:gd name="connsiteY737" fmla="*/ 4207510 h 6857999"/>
              <a:gd name="connsiteX738" fmla="*/ 2190174 w 9147326"/>
              <a:gd name="connsiteY738" fmla="*/ 4207192 h 6857999"/>
              <a:gd name="connsiteX739" fmla="*/ 2184771 w 9147326"/>
              <a:gd name="connsiteY739" fmla="*/ 4207192 h 6857999"/>
              <a:gd name="connsiteX740" fmla="*/ 2179050 w 9147326"/>
              <a:gd name="connsiteY740" fmla="*/ 4207192 h 6857999"/>
              <a:gd name="connsiteX741" fmla="*/ 2173329 w 9147326"/>
              <a:gd name="connsiteY741" fmla="*/ 4207510 h 6857999"/>
              <a:gd name="connsiteX742" fmla="*/ 2167926 w 9147326"/>
              <a:gd name="connsiteY742" fmla="*/ 4208462 h 6857999"/>
              <a:gd name="connsiteX743" fmla="*/ 2162523 w 9147326"/>
              <a:gd name="connsiteY743" fmla="*/ 4209097 h 6857999"/>
              <a:gd name="connsiteX744" fmla="*/ 2157120 w 9147326"/>
              <a:gd name="connsiteY744" fmla="*/ 4210685 h 6857999"/>
              <a:gd name="connsiteX745" fmla="*/ 2151716 w 9147326"/>
              <a:gd name="connsiteY745" fmla="*/ 4212272 h 6857999"/>
              <a:gd name="connsiteX746" fmla="*/ 2146631 w 9147326"/>
              <a:gd name="connsiteY746" fmla="*/ 4213542 h 6857999"/>
              <a:gd name="connsiteX747" fmla="*/ 2141546 w 9147326"/>
              <a:gd name="connsiteY747" fmla="*/ 4215447 h 6857999"/>
              <a:gd name="connsiteX748" fmla="*/ 2136143 w 9147326"/>
              <a:gd name="connsiteY748" fmla="*/ 4217670 h 6857999"/>
              <a:gd name="connsiteX749" fmla="*/ 2131057 w 9147326"/>
              <a:gd name="connsiteY749" fmla="*/ 4220210 h 6857999"/>
              <a:gd name="connsiteX750" fmla="*/ 2125972 w 9147326"/>
              <a:gd name="connsiteY750" fmla="*/ 4223385 h 6857999"/>
              <a:gd name="connsiteX751" fmla="*/ 2121205 w 9147326"/>
              <a:gd name="connsiteY751" fmla="*/ 4226242 h 6857999"/>
              <a:gd name="connsiteX752" fmla="*/ 2116437 w 9147326"/>
              <a:gd name="connsiteY752" fmla="*/ 4229735 h 6857999"/>
              <a:gd name="connsiteX753" fmla="*/ 2111988 w 9147326"/>
              <a:gd name="connsiteY753" fmla="*/ 4232910 h 6857999"/>
              <a:gd name="connsiteX754" fmla="*/ 2107538 w 9147326"/>
              <a:gd name="connsiteY754" fmla="*/ 4236720 h 6857999"/>
              <a:gd name="connsiteX755" fmla="*/ 2103088 w 9147326"/>
              <a:gd name="connsiteY755" fmla="*/ 4240847 h 6857999"/>
              <a:gd name="connsiteX756" fmla="*/ 2015049 w 9147326"/>
              <a:gd name="connsiteY756" fmla="*/ 4329112 h 6857999"/>
              <a:gd name="connsiteX757" fmla="*/ 1915250 w 9147326"/>
              <a:gd name="connsiteY757" fmla="*/ 4428172 h 6857999"/>
              <a:gd name="connsiteX758" fmla="*/ 1911118 w 9147326"/>
              <a:gd name="connsiteY758" fmla="*/ 4432300 h 6857999"/>
              <a:gd name="connsiteX759" fmla="*/ 1906668 w 9147326"/>
              <a:gd name="connsiteY759" fmla="*/ 4436110 h 6857999"/>
              <a:gd name="connsiteX760" fmla="*/ 1902219 w 9147326"/>
              <a:gd name="connsiteY760" fmla="*/ 4439920 h 6857999"/>
              <a:gd name="connsiteX761" fmla="*/ 1897452 w 9147326"/>
              <a:gd name="connsiteY761" fmla="*/ 4443095 h 6857999"/>
              <a:gd name="connsiteX762" fmla="*/ 1892684 w 9147326"/>
              <a:gd name="connsiteY762" fmla="*/ 4446270 h 6857999"/>
              <a:gd name="connsiteX763" fmla="*/ 1887599 w 9147326"/>
              <a:gd name="connsiteY763" fmla="*/ 4448810 h 6857999"/>
              <a:gd name="connsiteX764" fmla="*/ 1882514 w 9147326"/>
              <a:gd name="connsiteY764" fmla="*/ 4451350 h 6857999"/>
              <a:gd name="connsiteX765" fmla="*/ 1877110 w 9147326"/>
              <a:gd name="connsiteY765" fmla="*/ 4453572 h 6857999"/>
              <a:gd name="connsiteX766" fmla="*/ 1872025 w 9147326"/>
              <a:gd name="connsiteY766" fmla="*/ 4455477 h 6857999"/>
              <a:gd name="connsiteX767" fmla="*/ 1866940 w 9147326"/>
              <a:gd name="connsiteY767" fmla="*/ 4457382 h 6857999"/>
              <a:gd name="connsiteX768" fmla="*/ 1861536 w 9147326"/>
              <a:gd name="connsiteY768" fmla="*/ 4458970 h 6857999"/>
              <a:gd name="connsiteX769" fmla="*/ 1855815 w 9147326"/>
              <a:gd name="connsiteY769" fmla="*/ 4459922 h 6857999"/>
              <a:gd name="connsiteX770" fmla="*/ 1850412 w 9147326"/>
              <a:gd name="connsiteY770" fmla="*/ 4460557 h 6857999"/>
              <a:gd name="connsiteX771" fmla="*/ 1845009 w 9147326"/>
              <a:gd name="connsiteY771" fmla="*/ 4461510 h 6857999"/>
              <a:gd name="connsiteX772" fmla="*/ 1839606 w 9147326"/>
              <a:gd name="connsiteY772" fmla="*/ 4461827 h 6857999"/>
              <a:gd name="connsiteX773" fmla="*/ 1833885 w 9147326"/>
              <a:gd name="connsiteY773" fmla="*/ 4462145 h 6857999"/>
              <a:gd name="connsiteX774" fmla="*/ 1828482 w 9147326"/>
              <a:gd name="connsiteY774" fmla="*/ 4461827 h 6857999"/>
              <a:gd name="connsiteX775" fmla="*/ 1823079 w 9147326"/>
              <a:gd name="connsiteY775" fmla="*/ 4461510 h 6857999"/>
              <a:gd name="connsiteX776" fmla="*/ 1817676 w 9147326"/>
              <a:gd name="connsiteY776" fmla="*/ 4460557 h 6857999"/>
              <a:gd name="connsiteX777" fmla="*/ 1811955 w 9147326"/>
              <a:gd name="connsiteY777" fmla="*/ 4459922 h 6857999"/>
              <a:gd name="connsiteX778" fmla="*/ 1806870 w 9147326"/>
              <a:gd name="connsiteY778" fmla="*/ 4458970 h 6857999"/>
              <a:gd name="connsiteX779" fmla="*/ 1801149 w 9147326"/>
              <a:gd name="connsiteY779" fmla="*/ 4457382 h 6857999"/>
              <a:gd name="connsiteX780" fmla="*/ 1795745 w 9147326"/>
              <a:gd name="connsiteY780" fmla="*/ 4455477 h 6857999"/>
              <a:gd name="connsiteX781" fmla="*/ 1790660 w 9147326"/>
              <a:gd name="connsiteY781" fmla="*/ 4453572 h 6857999"/>
              <a:gd name="connsiteX782" fmla="*/ 1785575 w 9147326"/>
              <a:gd name="connsiteY782" fmla="*/ 4451350 h 6857999"/>
              <a:gd name="connsiteX783" fmla="*/ 1780490 w 9147326"/>
              <a:gd name="connsiteY783" fmla="*/ 4448810 h 6857999"/>
              <a:gd name="connsiteX784" fmla="*/ 1775404 w 9147326"/>
              <a:gd name="connsiteY784" fmla="*/ 4446270 h 6857999"/>
              <a:gd name="connsiteX785" fmla="*/ 1770637 w 9147326"/>
              <a:gd name="connsiteY785" fmla="*/ 4443095 h 6857999"/>
              <a:gd name="connsiteX786" fmla="*/ 1766187 w 9147326"/>
              <a:gd name="connsiteY786" fmla="*/ 4439920 h 6857999"/>
              <a:gd name="connsiteX787" fmla="*/ 1761102 w 9147326"/>
              <a:gd name="connsiteY787" fmla="*/ 4436110 h 6857999"/>
              <a:gd name="connsiteX788" fmla="*/ 1756652 w 9147326"/>
              <a:gd name="connsiteY788" fmla="*/ 4432300 h 6857999"/>
              <a:gd name="connsiteX789" fmla="*/ 1752520 w 9147326"/>
              <a:gd name="connsiteY789" fmla="*/ 4428172 h 6857999"/>
              <a:gd name="connsiteX790" fmla="*/ 1746164 w 9147326"/>
              <a:gd name="connsiteY790" fmla="*/ 4421187 h 6857999"/>
              <a:gd name="connsiteX791" fmla="*/ 1740443 w 9147326"/>
              <a:gd name="connsiteY791" fmla="*/ 4414202 h 6857999"/>
              <a:gd name="connsiteX792" fmla="*/ 1735358 w 9147326"/>
              <a:gd name="connsiteY792" fmla="*/ 4406265 h 6857999"/>
              <a:gd name="connsiteX793" fmla="*/ 1730908 w 9147326"/>
              <a:gd name="connsiteY793" fmla="*/ 4398327 h 6857999"/>
              <a:gd name="connsiteX794" fmla="*/ 1727094 w 9147326"/>
              <a:gd name="connsiteY794" fmla="*/ 4389755 h 6857999"/>
              <a:gd name="connsiteX795" fmla="*/ 1724234 w 9147326"/>
              <a:gd name="connsiteY795" fmla="*/ 4381817 h 6857999"/>
              <a:gd name="connsiteX796" fmla="*/ 1722009 w 9147326"/>
              <a:gd name="connsiteY796" fmla="*/ 4373245 h 6857999"/>
              <a:gd name="connsiteX797" fmla="*/ 1720420 w 9147326"/>
              <a:gd name="connsiteY797" fmla="*/ 4364037 h 6857999"/>
              <a:gd name="connsiteX798" fmla="*/ 1719466 w 9147326"/>
              <a:gd name="connsiteY798" fmla="*/ 4355147 h 6857999"/>
              <a:gd name="connsiteX799" fmla="*/ 1719148 w 9147326"/>
              <a:gd name="connsiteY799" fmla="*/ 4346575 h 6857999"/>
              <a:gd name="connsiteX800" fmla="*/ 1719784 w 9147326"/>
              <a:gd name="connsiteY800" fmla="*/ 4337685 h 6857999"/>
              <a:gd name="connsiteX801" fmla="*/ 1721055 w 9147326"/>
              <a:gd name="connsiteY801" fmla="*/ 4328795 h 6857999"/>
              <a:gd name="connsiteX802" fmla="*/ 1722326 w 9147326"/>
              <a:gd name="connsiteY802" fmla="*/ 4320222 h 6857999"/>
              <a:gd name="connsiteX803" fmla="*/ 1724869 w 9147326"/>
              <a:gd name="connsiteY803" fmla="*/ 4311332 h 6857999"/>
              <a:gd name="connsiteX804" fmla="*/ 1728048 w 9147326"/>
              <a:gd name="connsiteY804" fmla="*/ 4303077 h 6857999"/>
              <a:gd name="connsiteX805" fmla="*/ 1732179 w 9147326"/>
              <a:gd name="connsiteY805" fmla="*/ 4294822 h 6857999"/>
              <a:gd name="connsiteX806" fmla="*/ 2001382 w 9147326"/>
              <a:gd name="connsiteY806" fmla="*/ 4025900 h 6857999"/>
              <a:gd name="connsiteX807" fmla="*/ 2005196 w 9147326"/>
              <a:gd name="connsiteY807" fmla="*/ 4021455 h 6857999"/>
              <a:gd name="connsiteX808" fmla="*/ 2009328 w 9147326"/>
              <a:gd name="connsiteY808" fmla="*/ 4017010 h 6857999"/>
              <a:gd name="connsiteX809" fmla="*/ 2012824 w 9147326"/>
              <a:gd name="connsiteY809" fmla="*/ 4012247 h 6857999"/>
              <a:gd name="connsiteX810" fmla="*/ 2016002 w 9147326"/>
              <a:gd name="connsiteY810" fmla="*/ 4007485 h 6857999"/>
              <a:gd name="connsiteX811" fmla="*/ 2018863 w 9147326"/>
              <a:gd name="connsiteY811" fmla="*/ 4002722 h 6857999"/>
              <a:gd name="connsiteX812" fmla="*/ 2022041 w 9147326"/>
              <a:gd name="connsiteY812" fmla="*/ 3997960 h 6857999"/>
              <a:gd name="connsiteX813" fmla="*/ 2024266 w 9147326"/>
              <a:gd name="connsiteY813" fmla="*/ 3992880 h 6857999"/>
              <a:gd name="connsiteX814" fmla="*/ 2026491 w 9147326"/>
              <a:gd name="connsiteY814" fmla="*/ 3987800 h 6857999"/>
              <a:gd name="connsiteX815" fmla="*/ 2028716 w 9147326"/>
              <a:gd name="connsiteY815" fmla="*/ 3982720 h 6857999"/>
              <a:gd name="connsiteX816" fmla="*/ 2030305 w 9147326"/>
              <a:gd name="connsiteY816" fmla="*/ 3977005 h 6857999"/>
              <a:gd name="connsiteX817" fmla="*/ 2031576 w 9147326"/>
              <a:gd name="connsiteY817" fmla="*/ 3971925 h 6857999"/>
              <a:gd name="connsiteX818" fmla="*/ 2032848 w 9147326"/>
              <a:gd name="connsiteY818" fmla="*/ 3966527 h 6857999"/>
              <a:gd name="connsiteX819" fmla="*/ 2033801 w 9147326"/>
              <a:gd name="connsiteY819" fmla="*/ 3960812 h 6857999"/>
              <a:gd name="connsiteX820" fmla="*/ 2034754 w 9147326"/>
              <a:gd name="connsiteY820" fmla="*/ 3955415 h 6857999"/>
              <a:gd name="connsiteX821" fmla="*/ 2035072 w 9147326"/>
              <a:gd name="connsiteY821" fmla="*/ 3949700 h 6857999"/>
              <a:gd name="connsiteX822" fmla="*/ 2035072 w 9147326"/>
              <a:gd name="connsiteY822" fmla="*/ 3944620 h 6857999"/>
              <a:gd name="connsiteX823" fmla="*/ 2035072 w 9147326"/>
              <a:gd name="connsiteY823" fmla="*/ 3938905 h 6857999"/>
              <a:gd name="connsiteX824" fmla="*/ 2034754 w 9147326"/>
              <a:gd name="connsiteY824" fmla="*/ 3933507 h 6857999"/>
              <a:gd name="connsiteX825" fmla="*/ 2033801 w 9147326"/>
              <a:gd name="connsiteY825" fmla="*/ 3927792 h 6857999"/>
              <a:gd name="connsiteX826" fmla="*/ 2032848 w 9147326"/>
              <a:gd name="connsiteY826" fmla="*/ 3922712 h 6857999"/>
              <a:gd name="connsiteX827" fmla="*/ 2031576 w 9147326"/>
              <a:gd name="connsiteY827" fmla="*/ 3916997 h 6857999"/>
              <a:gd name="connsiteX828" fmla="*/ 2030305 w 9147326"/>
              <a:gd name="connsiteY828" fmla="*/ 3911917 h 6857999"/>
              <a:gd name="connsiteX829" fmla="*/ 2028716 w 9147326"/>
              <a:gd name="connsiteY829" fmla="*/ 3906202 h 6857999"/>
              <a:gd name="connsiteX830" fmla="*/ 2026491 w 9147326"/>
              <a:gd name="connsiteY830" fmla="*/ 3901122 h 6857999"/>
              <a:gd name="connsiteX831" fmla="*/ 2024266 w 9147326"/>
              <a:gd name="connsiteY831" fmla="*/ 3896042 h 6857999"/>
              <a:gd name="connsiteX832" fmla="*/ 2022041 w 9147326"/>
              <a:gd name="connsiteY832" fmla="*/ 3890962 h 6857999"/>
              <a:gd name="connsiteX833" fmla="*/ 2018863 w 9147326"/>
              <a:gd name="connsiteY833" fmla="*/ 3886200 h 6857999"/>
              <a:gd name="connsiteX834" fmla="*/ 2016002 w 9147326"/>
              <a:gd name="connsiteY834" fmla="*/ 3881120 h 6857999"/>
              <a:gd name="connsiteX835" fmla="*/ 2012824 w 9147326"/>
              <a:gd name="connsiteY835" fmla="*/ 3876357 h 6857999"/>
              <a:gd name="connsiteX836" fmla="*/ 2009328 w 9147326"/>
              <a:gd name="connsiteY836" fmla="*/ 3871912 h 6857999"/>
              <a:gd name="connsiteX837" fmla="*/ 2005196 w 9147326"/>
              <a:gd name="connsiteY837" fmla="*/ 3867467 h 6857999"/>
              <a:gd name="connsiteX838" fmla="*/ 2001382 w 9147326"/>
              <a:gd name="connsiteY838" fmla="*/ 3863022 h 6857999"/>
              <a:gd name="connsiteX839" fmla="*/ 1996933 w 9147326"/>
              <a:gd name="connsiteY839" fmla="*/ 3858895 h 6857999"/>
              <a:gd name="connsiteX840" fmla="*/ 1992483 w 9147326"/>
              <a:gd name="connsiteY840" fmla="*/ 3855085 h 6857999"/>
              <a:gd name="connsiteX841" fmla="*/ 1988033 w 9147326"/>
              <a:gd name="connsiteY841" fmla="*/ 3851910 h 6857999"/>
              <a:gd name="connsiteX842" fmla="*/ 1983266 w 9147326"/>
              <a:gd name="connsiteY842" fmla="*/ 3848417 h 6857999"/>
              <a:gd name="connsiteX843" fmla="*/ 1978499 w 9147326"/>
              <a:gd name="connsiteY843" fmla="*/ 3845560 h 6857999"/>
              <a:gd name="connsiteX844" fmla="*/ 1973413 w 9147326"/>
              <a:gd name="connsiteY844" fmla="*/ 3842385 h 6857999"/>
              <a:gd name="connsiteX845" fmla="*/ 1968328 w 9147326"/>
              <a:gd name="connsiteY845" fmla="*/ 3839845 h 6857999"/>
              <a:gd name="connsiteX846" fmla="*/ 1962925 w 9147326"/>
              <a:gd name="connsiteY846" fmla="*/ 3837622 h 6857999"/>
              <a:gd name="connsiteX847" fmla="*/ 1957840 w 9147326"/>
              <a:gd name="connsiteY847" fmla="*/ 3835717 h 6857999"/>
              <a:gd name="connsiteX848" fmla="*/ 1952754 w 9147326"/>
              <a:gd name="connsiteY848" fmla="*/ 3834130 h 6857999"/>
              <a:gd name="connsiteX849" fmla="*/ 1947351 w 9147326"/>
              <a:gd name="connsiteY849" fmla="*/ 3832860 h 6857999"/>
              <a:gd name="connsiteX850" fmla="*/ 1941630 w 9147326"/>
              <a:gd name="connsiteY850" fmla="*/ 3831272 h 6857999"/>
              <a:gd name="connsiteX851" fmla="*/ 1936545 w 9147326"/>
              <a:gd name="connsiteY851" fmla="*/ 3830637 h 6857999"/>
              <a:gd name="connsiteX852" fmla="*/ 1930824 w 9147326"/>
              <a:gd name="connsiteY852" fmla="*/ 3829685 h 6857999"/>
              <a:gd name="connsiteX853" fmla="*/ 1925420 w 9147326"/>
              <a:gd name="connsiteY853" fmla="*/ 3829367 h 6857999"/>
              <a:gd name="connsiteX854" fmla="*/ 1919700 w 9147326"/>
              <a:gd name="connsiteY854" fmla="*/ 3829367 h 6857999"/>
              <a:gd name="connsiteX855" fmla="*/ 1914297 w 9147326"/>
              <a:gd name="connsiteY855" fmla="*/ 3829367 h 6857999"/>
              <a:gd name="connsiteX856" fmla="*/ 1908894 w 9147326"/>
              <a:gd name="connsiteY856" fmla="*/ 3829685 h 6857999"/>
              <a:gd name="connsiteX857" fmla="*/ 1903490 w 9147326"/>
              <a:gd name="connsiteY857" fmla="*/ 3830637 h 6857999"/>
              <a:gd name="connsiteX858" fmla="*/ 1897769 w 9147326"/>
              <a:gd name="connsiteY858" fmla="*/ 3831272 h 6857999"/>
              <a:gd name="connsiteX859" fmla="*/ 1892684 w 9147326"/>
              <a:gd name="connsiteY859" fmla="*/ 3832860 h 6857999"/>
              <a:gd name="connsiteX860" fmla="*/ 1886963 w 9147326"/>
              <a:gd name="connsiteY860" fmla="*/ 3834130 h 6857999"/>
              <a:gd name="connsiteX861" fmla="*/ 1881560 w 9147326"/>
              <a:gd name="connsiteY861" fmla="*/ 3835717 h 6857999"/>
              <a:gd name="connsiteX862" fmla="*/ 1876475 w 9147326"/>
              <a:gd name="connsiteY862" fmla="*/ 3837622 h 6857999"/>
              <a:gd name="connsiteX863" fmla="*/ 1871389 w 9147326"/>
              <a:gd name="connsiteY863" fmla="*/ 3839845 h 6857999"/>
              <a:gd name="connsiteX864" fmla="*/ 1866304 w 9147326"/>
              <a:gd name="connsiteY864" fmla="*/ 3842385 h 6857999"/>
              <a:gd name="connsiteX865" fmla="*/ 1861219 w 9147326"/>
              <a:gd name="connsiteY865" fmla="*/ 3845560 h 6857999"/>
              <a:gd name="connsiteX866" fmla="*/ 1856451 w 9147326"/>
              <a:gd name="connsiteY866" fmla="*/ 3848417 h 6857999"/>
              <a:gd name="connsiteX867" fmla="*/ 1852002 w 9147326"/>
              <a:gd name="connsiteY867" fmla="*/ 3851910 h 6857999"/>
              <a:gd name="connsiteX868" fmla="*/ 1846916 w 9147326"/>
              <a:gd name="connsiteY868" fmla="*/ 3855085 h 6857999"/>
              <a:gd name="connsiteX869" fmla="*/ 1842467 w 9147326"/>
              <a:gd name="connsiteY869" fmla="*/ 3858895 h 6857999"/>
              <a:gd name="connsiteX870" fmla="*/ 1838335 w 9147326"/>
              <a:gd name="connsiteY870" fmla="*/ 3863022 h 6857999"/>
              <a:gd name="connsiteX871" fmla="*/ 1271960 w 9147326"/>
              <a:gd name="connsiteY871" fmla="*/ 4428807 h 6857999"/>
              <a:gd name="connsiteX872" fmla="*/ 1267828 w 9147326"/>
              <a:gd name="connsiteY872" fmla="*/ 4432617 h 6857999"/>
              <a:gd name="connsiteX873" fmla="*/ 1263378 w 9147326"/>
              <a:gd name="connsiteY873" fmla="*/ 4436427 h 6857999"/>
              <a:gd name="connsiteX874" fmla="*/ 1258929 w 9147326"/>
              <a:gd name="connsiteY874" fmla="*/ 4440237 h 6857999"/>
              <a:gd name="connsiteX875" fmla="*/ 1254161 w 9147326"/>
              <a:gd name="connsiteY875" fmla="*/ 4443095 h 6857999"/>
              <a:gd name="connsiteX876" fmla="*/ 1249394 w 9147326"/>
              <a:gd name="connsiteY876" fmla="*/ 4446587 h 6857999"/>
              <a:gd name="connsiteX877" fmla="*/ 1244309 w 9147326"/>
              <a:gd name="connsiteY877" fmla="*/ 4449127 h 6857999"/>
              <a:gd name="connsiteX878" fmla="*/ 1239223 w 9147326"/>
              <a:gd name="connsiteY878" fmla="*/ 4451667 h 6857999"/>
              <a:gd name="connsiteX879" fmla="*/ 1234138 w 9147326"/>
              <a:gd name="connsiteY879" fmla="*/ 4453890 h 6857999"/>
              <a:gd name="connsiteX880" fmla="*/ 1228735 w 9147326"/>
              <a:gd name="connsiteY880" fmla="*/ 4455795 h 6857999"/>
              <a:gd name="connsiteX881" fmla="*/ 1223650 w 9147326"/>
              <a:gd name="connsiteY881" fmla="*/ 4457700 h 6857999"/>
              <a:gd name="connsiteX882" fmla="*/ 1218246 w 9147326"/>
              <a:gd name="connsiteY882" fmla="*/ 4458970 h 6857999"/>
              <a:gd name="connsiteX883" fmla="*/ 1212844 w 9147326"/>
              <a:gd name="connsiteY883" fmla="*/ 4460240 h 6857999"/>
              <a:gd name="connsiteX884" fmla="*/ 1207123 w 9147326"/>
              <a:gd name="connsiteY884" fmla="*/ 4461192 h 6857999"/>
              <a:gd name="connsiteX885" fmla="*/ 1202037 w 9147326"/>
              <a:gd name="connsiteY885" fmla="*/ 4461827 h 6857999"/>
              <a:gd name="connsiteX886" fmla="*/ 1196316 w 9147326"/>
              <a:gd name="connsiteY886" fmla="*/ 4462145 h 6857999"/>
              <a:gd name="connsiteX887" fmla="*/ 1190595 w 9147326"/>
              <a:gd name="connsiteY887" fmla="*/ 4462145 h 6857999"/>
              <a:gd name="connsiteX888" fmla="*/ 1185192 w 9147326"/>
              <a:gd name="connsiteY888" fmla="*/ 4462145 h 6857999"/>
              <a:gd name="connsiteX889" fmla="*/ 1179471 w 9147326"/>
              <a:gd name="connsiteY889" fmla="*/ 4461827 h 6857999"/>
              <a:gd name="connsiteX890" fmla="*/ 1174386 w 9147326"/>
              <a:gd name="connsiteY890" fmla="*/ 4461192 h 6857999"/>
              <a:gd name="connsiteX891" fmla="*/ 1168665 w 9147326"/>
              <a:gd name="connsiteY891" fmla="*/ 4460240 h 6857999"/>
              <a:gd name="connsiteX892" fmla="*/ 1163579 w 9147326"/>
              <a:gd name="connsiteY892" fmla="*/ 4458970 h 6857999"/>
              <a:gd name="connsiteX893" fmla="*/ 1157859 w 9147326"/>
              <a:gd name="connsiteY893" fmla="*/ 4457700 h 6857999"/>
              <a:gd name="connsiteX894" fmla="*/ 1152773 w 9147326"/>
              <a:gd name="connsiteY894" fmla="*/ 4455795 h 6857999"/>
              <a:gd name="connsiteX895" fmla="*/ 1147370 w 9147326"/>
              <a:gd name="connsiteY895" fmla="*/ 4453890 h 6857999"/>
              <a:gd name="connsiteX896" fmla="*/ 1142285 w 9147326"/>
              <a:gd name="connsiteY896" fmla="*/ 4451667 h 6857999"/>
              <a:gd name="connsiteX897" fmla="*/ 1136882 w 9147326"/>
              <a:gd name="connsiteY897" fmla="*/ 4449127 h 6857999"/>
              <a:gd name="connsiteX898" fmla="*/ 1132114 w 9147326"/>
              <a:gd name="connsiteY898" fmla="*/ 4446587 h 6857999"/>
              <a:gd name="connsiteX899" fmla="*/ 1127347 w 9147326"/>
              <a:gd name="connsiteY899" fmla="*/ 4443095 h 6857999"/>
              <a:gd name="connsiteX900" fmla="*/ 1122580 w 9147326"/>
              <a:gd name="connsiteY900" fmla="*/ 4440237 h 6857999"/>
              <a:gd name="connsiteX901" fmla="*/ 1117812 w 9147326"/>
              <a:gd name="connsiteY901" fmla="*/ 4436427 h 6857999"/>
              <a:gd name="connsiteX902" fmla="*/ 1113362 w 9147326"/>
              <a:gd name="connsiteY902" fmla="*/ 4432617 h 6857999"/>
              <a:gd name="connsiteX903" fmla="*/ 1109230 w 9147326"/>
              <a:gd name="connsiteY903" fmla="*/ 4428807 h 6857999"/>
              <a:gd name="connsiteX904" fmla="*/ 1105416 w 9147326"/>
              <a:gd name="connsiteY904" fmla="*/ 4424045 h 6857999"/>
              <a:gd name="connsiteX905" fmla="*/ 1101603 w 9147326"/>
              <a:gd name="connsiteY905" fmla="*/ 4419600 h 6857999"/>
              <a:gd name="connsiteX906" fmla="*/ 1097789 w 9147326"/>
              <a:gd name="connsiteY906" fmla="*/ 4415155 h 6857999"/>
              <a:gd name="connsiteX907" fmla="*/ 1094610 w 9147326"/>
              <a:gd name="connsiteY907" fmla="*/ 4410392 h 6857999"/>
              <a:gd name="connsiteX908" fmla="*/ 1091432 w 9147326"/>
              <a:gd name="connsiteY908" fmla="*/ 4405630 h 6857999"/>
              <a:gd name="connsiteX909" fmla="*/ 1088889 w 9147326"/>
              <a:gd name="connsiteY909" fmla="*/ 4400550 h 6857999"/>
              <a:gd name="connsiteX910" fmla="*/ 1086347 w 9147326"/>
              <a:gd name="connsiteY910" fmla="*/ 4395787 h 6857999"/>
              <a:gd name="connsiteX911" fmla="*/ 1084122 w 9147326"/>
              <a:gd name="connsiteY911" fmla="*/ 4390707 h 6857999"/>
              <a:gd name="connsiteX912" fmla="*/ 1082215 w 9147326"/>
              <a:gd name="connsiteY912" fmla="*/ 4385310 h 6857999"/>
              <a:gd name="connsiteX913" fmla="*/ 1080308 w 9147326"/>
              <a:gd name="connsiteY913" fmla="*/ 4379912 h 6857999"/>
              <a:gd name="connsiteX914" fmla="*/ 1078719 w 9147326"/>
              <a:gd name="connsiteY914" fmla="*/ 4374515 h 6857999"/>
              <a:gd name="connsiteX915" fmla="*/ 1077765 w 9147326"/>
              <a:gd name="connsiteY915" fmla="*/ 4369435 h 6857999"/>
              <a:gd name="connsiteX916" fmla="*/ 1076494 w 9147326"/>
              <a:gd name="connsiteY916" fmla="*/ 4363720 h 6857999"/>
              <a:gd name="connsiteX917" fmla="*/ 1076176 w 9147326"/>
              <a:gd name="connsiteY917" fmla="*/ 4358322 h 6857999"/>
              <a:gd name="connsiteX918" fmla="*/ 1075858 w 9147326"/>
              <a:gd name="connsiteY918" fmla="*/ 4352607 h 6857999"/>
              <a:gd name="connsiteX919" fmla="*/ 1075540 w 9147326"/>
              <a:gd name="connsiteY919" fmla="*/ 4347527 h 6857999"/>
              <a:gd name="connsiteX920" fmla="*/ 1075858 w 9147326"/>
              <a:gd name="connsiteY920" fmla="*/ 4341812 h 6857999"/>
              <a:gd name="connsiteX921" fmla="*/ 1076176 w 9147326"/>
              <a:gd name="connsiteY921" fmla="*/ 4336097 h 6857999"/>
              <a:gd name="connsiteX922" fmla="*/ 1076494 w 9147326"/>
              <a:gd name="connsiteY922" fmla="*/ 4330700 h 6857999"/>
              <a:gd name="connsiteX923" fmla="*/ 1077765 w 9147326"/>
              <a:gd name="connsiteY923" fmla="*/ 4325302 h 6857999"/>
              <a:gd name="connsiteX924" fmla="*/ 1078719 w 9147326"/>
              <a:gd name="connsiteY924" fmla="*/ 4319905 h 6857999"/>
              <a:gd name="connsiteX925" fmla="*/ 1080308 w 9147326"/>
              <a:gd name="connsiteY925" fmla="*/ 4314507 h 6857999"/>
              <a:gd name="connsiteX926" fmla="*/ 1082215 w 9147326"/>
              <a:gd name="connsiteY926" fmla="*/ 4309110 h 6857999"/>
              <a:gd name="connsiteX927" fmla="*/ 1084122 w 9147326"/>
              <a:gd name="connsiteY927" fmla="*/ 4303712 h 6857999"/>
              <a:gd name="connsiteX928" fmla="*/ 1086347 w 9147326"/>
              <a:gd name="connsiteY928" fmla="*/ 4298950 h 6857999"/>
              <a:gd name="connsiteX929" fmla="*/ 1088889 w 9147326"/>
              <a:gd name="connsiteY929" fmla="*/ 4293870 h 6857999"/>
              <a:gd name="connsiteX930" fmla="*/ 1091432 w 9147326"/>
              <a:gd name="connsiteY930" fmla="*/ 4288790 h 6857999"/>
              <a:gd name="connsiteX931" fmla="*/ 1094610 w 9147326"/>
              <a:gd name="connsiteY931" fmla="*/ 4284027 h 6857999"/>
              <a:gd name="connsiteX932" fmla="*/ 1097789 w 9147326"/>
              <a:gd name="connsiteY932" fmla="*/ 4279265 h 6857999"/>
              <a:gd name="connsiteX933" fmla="*/ 1101603 w 9147326"/>
              <a:gd name="connsiteY933" fmla="*/ 4274820 h 6857999"/>
              <a:gd name="connsiteX934" fmla="*/ 1105416 w 9147326"/>
              <a:gd name="connsiteY934" fmla="*/ 4270375 h 6857999"/>
              <a:gd name="connsiteX935" fmla="*/ 1109230 w 9147326"/>
              <a:gd name="connsiteY935" fmla="*/ 4265930 h 6857999"/>
              <a:gd name="connsiteX936" fmla="*/ 2363710 w 9147326"/>
              <a:gd name="connsiteY936" fmla="*/ 3013075 h 6857999"/>
              <a:gd name="connsiteX937" fmla="*/ 2367841 w 9147326"/>
              <a:gd name="connsiteY937" fmla="*/ 3008312 h 6857999"/>
              <a:gd name="connsiteX938" fmla="*/ 2371656 w 9147326"/>
              <a:gd name="connsiteY938" fmla="*/ 3003867 h 6857999"/>
              <a:gd name="connsiteX939" fmla="*/ 2375470 w 9147326"/>
              <a:gd name="connsiteY939" fmla="*/ 2999422 h 6857999"/>
              <a:gd name="connsiteX940" fmla="*/ 2378648 w 9147326"/>
              <a:gd name="connsiteY940" fmla="*/ 2994660 h 6857999"/>
              <a:gd name="connsiteX941" fmla="*/ 2381826 w 9147326"/>
              <a:gd name="connsiteY941" fmla="*/ 2989897 h 6857999"/>
              <a:gd name="connsiteX942" fmla="*/ 2384369 w 9147326"/>
              <a:gd name="connsiteY942" fmla="*/ 2985135 h 6857999"/>
              <a:gd name="connsiteX943" fmla="*/ 2386911 w 9147326"/>
              <a:gd name="connsiteY943" fmla="*/ 2979737 h 6857999"/>
              <a:gd name="connsiteX944" fmla="*/ 2389136 w 9147326"/>
              <a:gd name="connsiteY944" fmla="*/ 2974975 h 6857999"/>
              <a:gd name="connsiteX945" fmla="*/ 2391043 w 9147326"/>
              <a:gd name="connsiteY945" fmla="*/ 2969577 h 6857999"/>
              <a:gd name="connsiteX946" fmla="*/ 2392950 w 9147326"/>
              <a:gd name="connsiteY946" fmla="*/ 2964180 h 6857999"/>
              <a:gd name="connsiteX947" fmla="*/ 2394222 w 9147326"/>
              <a:gd name="connsiteY947" fmla="*/ 2958782 h 6857999"/>
              <a:gd name="connsiteX948" fmla="*/ 2395493 w 9147326"/>
              <a:gd name="connsiteY948" fmla="*/ 2953385 h 6857999"/>
              <a:gd name="connsiteX949" fmla="*/ 2396129 w 9147326"/>
              <a:gd name="connsiteY949" fmla="*/ 2947987 h 6857999"/>
              <a:gd name="connsiteX950" fmla="*/ 2397082 w 9147326"/>
              <a:gd name="connsiteY950" fmla="*/ 2942590 h 6857999"/>
              <a:gd name="connsiteX951" fmla="*/ 2397400 w 9147326"/>
              <a:gd name="connsiteY951" fmla="*/ 2936875 h 6857999"/>
              <a:gd name="connsiteX952" fmla="*/ 2397717 w 9147326"/>
              <a:gd name="connsiteY952" fmla="*/ 2931160 h 6857999"/>
              <a:gd name="connsiteX953" fmla="*/ 2397400 w 9147326"/>
              <a:gd name="connsiteY953" fmla="*/ 2926080 h 6857999"/>
              <a:gd name="connsiteX954" fmla="*/ 2397082 w 9147326"/>
              <a:gd name="connsiteY954" fmla="*/ 2920365 h 6857999"/>
              <a:gd name="connsiteX955" fmla="*/ 2396129 w 9147326"/>
              <a:gd name="connsiteY955" fmla="*/ 2914967 h 6857999"/>
              <a:gd name="connsiteX956" fmla="*/ 2395493 w 9147326"/>
              <a:gd name="connsiteY956" fmla="*/ 2909252 h 6857999"/>
              <a:gd name="connsiteX957" fmla="*/ 2394222 w 9147326"/>
              <a:gd name="connsiteY957" fmla="*/ 2904172 h 6857999"/>
              <a:gd name="connsiteX958" fmla="*/ 2392950 w 9147326"/>
              <a:gd name="connsiteY958" fmla="*/ 2898775 h 6857999"/>
              <a:gd name="connsiteX959" fmla="*/ 2391043 w 9147326"/>
              <a:gd name="connsiteY959" fmla="*/ 2893377 h 6857999"/>
              <a:gd name="connsiteX960" fmla="*/ 2389136 w 9147326"/>
              <a:gd name="connsiteY960" fmla="*/ 2887980 h 6857999"/>
              <a:gd name="connsiteX961" fmla="*/ 2386911 w 9147326"/>
              <a:gd name="connsiteY961" fmla="*/ 2882900 h 6857999"/>
              <a:gd name="connsiteX962" fmla="*/ 2384369 w 9147326"/>
              <a:gd name="connsiteY962" fmla="*/ 2878137 h 6857999"/>
              <a:gd name="connsiteX963" fmla="*/ 2381826 w 9147326"/>
              <a:gd name="connsiteY963" fmla="*/ 2873057 h 6857999"/>
              <a:gd name="connsiteX964" fmla="*/ 2378648 w 9147326"/>
              <a:gd name="connsiteY964" fmla="*/ 2868295 h 6857999"/>
              <a:gd name="connsiteX965" fmla="*/ 2375470 w 9147326"/>
              <a:gd name="connsiteY965" fmla="*/ 2863532 h 6857999"/>
              <a:gd name="connsiteX966" fmla="*/ 2371656 w 9147326"/>
              <a:gd name="connsiteY966" fmla="*/ 2859087 h 6857999"/>
              <a:gd name="connsiteX967" fmla="*/ 2367841 w 9147326"/>
              <a:gd name="connsiteY967" fmla="*/ 2854642 h 6857999"/>
              <a:gd name="connsiteX968" fmla="*/ 2363710 w 9147326"/>
              <a:gd name="connsiteY968" fmla="*/ 2850197 h 6857999"/>
              <a:gd name="connsiteX969" fmla="*/ 2359578 w 9147326"/>
              <a:gd name="connsiteY969" fmla="*/ 2846070 h 6857999"/>
              <a:gd name="connsiteX970" fmla="*/ 2355128 w 9147326"/>
              <a:gd name="connsiteY970" fmla="*/ 2842260 h 6857999"/>
              <a:gd name="connsiteX971" fmla="*/ 2350361 w 9147326"/>
              <a:gd name="connsiteY971" fmla="*/ 2838450 h 6857999"/>
              <a:gd name="connsiteX972" fmla="*/ 2345911 w 9147326"/>
              <a:gd name="connsiteY972" fmla="*/ 2835592 h 6857999"/>
              <a:gd name="connsiteX973" fmla="*/ 2341144 w 9147326"/>
              <a:gd name="connsiteY973" fmla="*/ 2832100 h 6857999"/>
              <a:gd name="connsiteX974" fmla="*/ 2336058 w 9147326"/>
              <a:gd name="connsiteY974" fmla="*/ 2829560 h 6857999"/>
              <a:gd name="connsiteX975" fmla="*/ 2330973 w 9147326"/>
              <a:gd name="connsiteY975" fmla="*/ 2827020 h 6857999"/>
              <a:gd name="connsiteX976" fmla="*/ 2325570 w 9147326"/>
              <a:gd name="connsiteY976" fmla="*/ 2824797 h 6857999"/>
              <a:gd name="connsiteX977" fmla="*/ 2320485 w 9147326"/>
              <a:gd name="connsiteY977" fmla="*/ 2822892 h 6857999"/>
              <a:gd name="connsiteX978" fmla="*/ 2315399 w 9147326"/>
              <a:gd name="connsiteY978" fmla="*/ 2820987 h 6857999"/>
              <a:gd name="connsiteX979" fmla="*/ 2309678 w 9147326"/>
              <a:gd name="connsiteY979" fmla="*/ 2820035 h 6857999"/>
              <a:gd name="connsiteX980" fmla="*/ 2304593 w 9147326"/>
              <a:gd name="connsiteY980" fmla="*/ 2818447 h 6857999"/>
              <a:gd name="connsiteX981" fmla="*/ 2298872 w 9147326"/>
              <a:gd name="connsiteY981" fmla="*/ 2817812 h 6857999"/>
              <a:gd name="connsiteX982" fmla="*/ 2293469 w 9147326"/>
              <a:gd name="connsiteY982" fmla="*/ 2816860 h 6857999"/>
              <a:gd name="connsiteX983" fmla="*/ 2288066 w 9147326"/>
              <a:gd name="connsiteY983" fmla="*/ 2816542 h 6857999"/>
              <a:gd name="connsiteX984" fmla="*/ 2282345 w 9147326"/>
              <a:gd name="connsiteY984" fmla="*/ 2816542 h 6857999"/>
              <a:gd name="connsiteX985" fmla="*/ 2276942 w 9147326"/>
              <a:gd name="connsiteY985" fmla="*/ 2816542 h 6857999"/>
              <a:gd name="connsiteX986" fmla="*/ 2271221 w 9147326"/>
              <a:gd name="connsiteY986" fmla="*/ 2816860 h 6857999"/>
              <a:gd name="connsiteX987" fmla="*/ 2266136 w 9147326"/>
              <a:gd name="connsiteY987" fmla="*/ 2817812 h 6857999"/>
              <a:gd name="connsiteX988" fmla="*/ 2260415 w 9147326"/>
              <a:gd name="connsiteY988" fmla="*/ 2818447 h 6857999"/>
              <a:gd name="connsiteX989" fmla="*/ 2254694 w 9147326"/>
              <a:gd name="connsiteY989" fmla="*/ 2820035 h 6857999"/>
              <a:gd name="connsiteX990" fmla="*/ 2249608 w 9147326"/>
              <a:gd name="connsiteY990" fmla="*/ 2820987 h 6857999"/>
              <a:gd name="connsiteX991" fmla="*/ 2244523 w 9147326"/>
              <a:gd name="connsiteY991" fmla="*/ 2822892 h 6857999"/>
              <a:gd name="connsiteX992" fmla="*/ 2239120 w 9147326"/>
              <a:gd name="connsiteY992" fmla="*/ 2824797 h 6857999"/>
              <a:gd name="connsiteX993" fmla="*/ 2234035 w 9147326"/>
              <a:gd name="connsiteY993" fmla="*/ 2827020 h 6857999"/>
              <a:gd name="connsiteX994" fmla="*/ 2228631 w 9147326"/>
              <a:gd name="connsiteY994" fmla="*/ 2829560 h 6857999"/>
              <a:gd name="connsiteX995" fmla="*/ 2223864 w 9147326"/>
              <a:gd name="connsiteY995" fmla="*/ 2832100 h 6857999"/>
              <a:gd name="connsiteX996" fmla="*/ 2219097 w 9147326"/>
              <a:gd name="connsiteY996" fmla="*/ 2835592 h 6857999"/>
              <a:gd name="connsiteX997" fmla="*/ 2214011 w 9147326"/>
              <a:gd name="connsiteY997" fmla="*/ 2838450 h 6857999"/>
              <a:gd name="connsiteX998" fmla="*/ 2209562 w 9147326"/>
              <a:gd name="connsiteY998" fmla="*/ 2842260 h 6857999"/>
              <a:gd name="connsiteX999" fmla="*/ 2205112 w 9147326"/>
              <a:gd name="connsiteY999" fmla="*/ 2846070 h 6857999"/>
              <a:gd name="connsiteX1000" fmla="*/ 2200980 w 9147326"/>
              <a:gd name="connsiteY1000" fmla="*/ 2850197 h 6857999"/>
              <a:gd name="connsiteX1001" fmla="*/ 1039308 w 9147326"/>
              <a:gd name="connsiteY1001" fmla="*/ 4010660 h 6857999"/>
              <a:gd name="connsiteX1002" fmla="*/ 1034858 w 9147326"/>
              <a:gd name="connsiteY1002" fmla="*/ 4014787 h 6857999"/>
              <a:gd name="connsiteX1003" fmla="*/ 1030408 w 9147326"/>
              <a:gd name="connsiteY1003" fmla="*/ 4018280 h 6857999"/>
              <a:gd name="connsiteX1004" fmla="*/ 1025959 w 9147326"/>
              <a:gd name="connsiteY1004" fmla="*/ 4022090 h 6857999"/>
              <a:gd name="connsiteX1005" fmla="*/ 1020873 w 9147326"/>
              <a:gd name="connsiteY1005" fmla="*/ 4025582 h 6857999"/>
              <a:gd name="connsiteX1006" fmla="*/ 1016106 w 9147326"/>
              <a:gd name="connsiteY1006" fmla="*/ 4028440 h 6857999"/>
              <a:gd name="connsiteX1007" fmla="*/ 1011338 w 9147326"/>
              <a:gd name="connsiteY1007" fmla="*/ 4030980 h 6857999"/>
              <a:gd name="connsiteX1008" fmla="*/ 1005935 w 9147326"/>
              <a:gd name="connsiteY1008" fmla="*/ 4033520 h 6857999"/>
              <a:gd name="connsiteX1009" fmla="*/ 1001168 w 9147326"/>
              <a:gd name="connsiteY1009" fmla="*/ 4035742 h 6857999"/>
              <a:gd name="connsiteX1010" fmla="*/ 996083 w 9147326"/>
              <a:gd name="connsiteY1010" fmla="*/ 4037647 h 6857999"/>
              <a:gd name="connsiteX1011" fmla="*/ 990362 w 9147326"/>
              <a:gd name="connsiteY1011" fmla="*/ 4039552 h 6857999"/>
              <a:gd name="connsiteX1012" fmla="*/ 985276 w 9147326"/>
              <a:gd name="connsiteY1012" fmla="*/ 4041140 h 6857999"/>
              <a:gd name="connsiteX1013" fmla="*/ 979555 w 9147326"/>
              <a:gd name="connsiteY1013" fmla="*/ 4042092 h 6857999"/>
              <a:gd name="connsiteX1014" fmla="*/ 974470 w 9147326"/>
              <a:gd name="connsiteY1014" fmla="*/ 4043045 h 6857999"/>
              <a:gd name="connsiteX1015" fmla="*/ 968749 w 9147326"/>
              <a:gd name="connsiteY1015" fmla="*/ 4043680 h 6857999"/>
              <a:gd name="connsiteX1016" fmla="*/ 963028 w 9147326"/>
              <a:gd name="connsiteY1016" fmla="*/ 4043997 h 6857999"/>
              <a:gd name="connsiteX1017" fmla="*/ 957625 w 9147326"/>
              <a:gd name="connsiteY1017" fmla="*/ 4043997 h 6857999"/>
              <a:gd name="connsiteX1018" fmla="*/ 952222 w 9147326"/>
              <a:gd name="connsiteY1018" fmla="*/ 4043997 h 6857999"/>
              <a:gd name="connsiteX1019" fmla="*/ 946819 w 9147326"/>
              <a:gd name="connsiteY1019" fmla="*/ 4043680 h 6857999"/>
              <a:gd name="connsiteX1020" fmla="*/ 941098 w 9147326"/>
              <a:gd name="connsiteY1020" fmla="*/ 4043045 h 6857999"/>
              <a:gd name="connsiteX1021" fmla="*/ 935377 w 9147326"/>
              <a:gd name="connsiteY1021" fmla="*/ 4042092 h 6857999"/>
              <a:gd name="connsiteX1022" fmla="*/ 930291 w 9147326"/>
              <a:gd name="connsiteY1022" fmla="*/ 4041140 h 6857999"/>
              <a:gd name="connsiteX1023" fmla="*/ 925206 w 9147326"/>
              <a:gd name="connsiteY1023" fmla="*/ 4039552 h 6857999"/>
              <a:gd name="connsiteX1024" fmla="*/ 919485 w 9147326"/>
              <a:gd name="connsiteY1024" fmla="*/ 4037647 h 6857999"/>
              <a:gd name="connsiteX1025" fmla="*/ 914400 w 9147326"/>
              <a:gd name="connsiteY1025" fmla="*/ 4035742 h 6857999"/>
              <a:gd name="connsiteX1026" fmla="*/ 908997 w 9147326"/>
              <a:gd name="connsiteY1026" fmla="*/ 4033520 h 6857999"/>
              <a:gd name="connsiteX1027" fmla="*/ 904230 w 9147326"/>
              <a:gd name="connsiteY1027" fmla="*/ 4030980 h 6857999"/>
              <a:gd name="connsiteX1028" fmla="*/ 899462 w 9147326"/>
              <a:gd name="connsiteY1028" fmla="*/ 4028440 h 6857999"/>
              <a:gd name="connsiteX1029" fmla="*/ 894377 w 9147326"/>
              <a:gd name="connsiteY1029" fmla="*/ 4025582 h 6857999"/>
              <a:gd name="connsiteX1030" fmla="*/ 889609 w 9147326"/>
              <a:gd name="connsiteY1030" fmla="*/ 4022090 h 6857999"/>
              <a:gd name="connsiteX1031" fmla="*/ 885159 w 9147326"/>
              <a:gd name="connsiteY1031" fmla="*/ 4018280 h 6857999"/>
              <a:gd name="connsiteX1032" fmla="*/ 880710 w 9147326"/>
              <a:gd name="connsiteY1032" fmla="*/ 4014787 h 6857999"/>
              <a:gd name="connsiteX1033" fmla="*/ 876260 w 9147326"/>
              <a:gd name="connsiteY1033" fmla="*/ 4010660 h 6857999"/>
              <a:gd name="connsiteX1034" fmla="*/ 872128 w 9147326"/>
              <a:gd name="connsiteY1034" fmla="*/ 4006215 h 6857999"/>
              <a:gd name="connsiteX1035" fmla="*/ 868315 w 9147326"/>
              <a:gd name="connsiteY1035" fmla="*/ 4002087 h 6857999"/>
              <a:gd name="connsiteX1036" fmla="*/ 864501 w 9147326"/>
              <a:gd name="connsiteY1036" fmla="*/ 3997007 h 6857999"/>
              <a:gd name="connsiteX1037" fmla="*/ 861640 w 9147326"/>
              <a:gd name="connsiteY1037" fmla="*/ 3992562 h 6857999"/>
              <a:gd name="connsiteX1038" fmla="*/ 858144 w 9147326"/>
              <a:gd name="connsiteY1038" fmla="*/ 3987800 h 6857999"/>
              <a:gd name="connsiteX1039" fmla="*/ 855601 w 9147326"/>
              <a:gd name="connsiteY1039" fmla="*/ 3982720 h 6857999"/>
              <a:gd name="connsiteX1040" fmla="*/ 853059 w 9147326"/>
              <a:gd name="connsiteY1040" fmla="*/ 3977640 h 6857999"/>
              <a:gd name="connsiteX1041" fmla="*/ 850834 w 9147326"/>
              <a:gd name="connsiteY1041" fmla="*/ 3972560 h 6857999"/>
              <a:gd name="connsiteX1042" fmla="*/ 848927 w 9147326"/>
              <a:gd name="connsiteY1042" fmla="*/ 3967162 h 6857999"/>
              <a:gd name="connsiteX1043" fmla="*/ 847020 w 9147326"/>
              <a:gd name="connsiteY1043" fmla="*/ 3962082 h 6857999"/>
              <a:gd name="connsiteX1044" fmla="*/ 846066 w 9147326"/>
              <a:gd name="connsiteY1044" fmla="*/ 3956367 h 6857999"/>
              <a:gd name="connsiteX1045" fmla="*/ 844477 w 9147326"/>
              <a:gd name="connsiteY1045" fmla="*/ 3951287 h 6857999"/>
              <a:gd name="connsiteX1046" fmla="*/ 843842 w 9147326"/>
              <a:gd name="connsiteY1046" fmla="*/ 3945572 h 6857999"/>
              <a:gd name="connsiteX1047" fmla="*/ 842888 w 9147326"/>
              <a:gd name="connsiteY1047" fmla="*/ 3940175 h 6857999"/>
              <a:gd name="connsiteX1048" fmla="*/ 842570 w 9147326"/>
              <a:gd name="connsiteY1048" fmla="*/ 3934777 h 6857999"/>
              <a:gd name="connsiteX1049" fmla="*/ 842570 w 9147326"/>
              <a:gd name="connsiteY1049" fmla="*/ 3929380 h 6857999"/>
              <a:gd name="connsiteX1050" fmla="*/ 842570 w 9147326"/>
              <a:gd name="connsiteY1050" fmla="*/ 3923665 h 6857999"/>
              <a:gd name="connsiteX1051" fmla="*/ 842888 w 9147326"/>
              <a:gd name="connsiteY1051" fmla="*/ 3918267 h 6857999"/>
              <a:gd name="connsiteX1052" fmla="*/ 843842 w 9147326"/>
              <a:gd name="connsiteY1052" fmla="*/ 3912552 h 6857999"/>
              <a:gd name="connsiteX1053" fmla="*/ 844477 w 9147326"/>
              <a:gd name="connsiteY1053" fmla="*/ 3907155 h 6857999"/>
              <a:gd name="connsiteX1054" fmla="*/ 846066 w 9147326"/>
              <a:gd name="connsiteY1054" fmla="*/ 3901757 h 6857999"/>
              <a:gd name="connsiteX1055" fmla="*/ 847020 w 9147326"/>
              <a:gd name="connsiteY1055" fmla="*/ 3896360 h 6857999"/>
              <a:gd name="connsiteX1056" fmla="*/ 848927 w 9147326"/>
              <a:gd name="connsiteY1056" fmla="*/ 3891280 h 6857999"/>
              <a:gd name="connsiteX1057" fmla="*/ 850834 w 9147326"/>
              <a:gd name="connsiteY1057" fmla="*/ 3886200 h 6857999"/>
              <a:gd name="connsiteX1058" fmla="*/ 853059 w 9147326"/>
              <a:gd name="connsiteY1058" fmla="*/ 3880802 h 6857999"/>
              <a:gd name="connsiteX1059" fmla="*/ 855601 w 9147326"/>
              <a:gd name="connsiteY1059" fmla="*/ 3875722 h 6857999"/>
              <a:gd name="connsiteX1060" fmla="*/ 858144 w 9147326"/>
              <a:gd name="connsiteY1060" fmla="*/ 3870642 h 6857999"/>
              <a:gd name="connsiteX1061" fmla="*/ 861640 w 9147326"/>
              <a:gd name="connsiteY1061" fmla="*/ 3865880 h 6857999"/>
              <a:gd name="connsiteX1062" fmla="*/ 864501 w 9147326"/>
              <a:gd name="connsiteY1062" fmla="*/ 3861117 h 6857999"/>
              <a:gd name="connsiteX1063" fmla="*/ 868315 w 9147326"/>
              <a:gd name="connsiteY1063" fmla="*/ 3856672 h 6857999"/>
              <a:gd name="connsiteX1064" fmla="*/ 872128 w 9147326"/>
              <a:gd name="connsiteY1064" fmla="*/ 3852227 h 6857999"/>
              <a:gd name="connsiteX1065" fmla="*/ 876260 w 9147326"/>
              <a:gd name="connsiteY1065" fmla="*/ 3847782 h 6857999"/>
              <a:gd name="connsiteX1066" fmla="*/ 1469015 w 9147326"/>
              <a:gd name="connsiteY1066" fmla="*/ 3255962 h 6857999"/>
              <a:gd name="connsiteX1067" fmla="*/ 1473147 w 9147326"/>
              <a:gd name="connsiteY1067" fmla="*/ 3251517 h 6857999"/>
              <a:gd name="connsiteX1068" fmla="*/ 1476961 w 9147326"/>
              <a:gd name="connsiteY1068" fmla="*/ 3247072 h 6857999"/>
              <a:gd name="connsiteX1069" fmla="*/ 1480139 w 9147326"/>
              <a:gd name="connsiteY1069" fmla="*/ 3242627 h 6857999"/>
              <a:gd name="connsiteX1070" fmla="*/ 1483635 w 9147326"/>
              <a:gd name="connsiteY1070" fmla="*/ 3237547 h 6857999"/>
              <a:gd name="connsiteX1071" fmla="*/ 1486496 w 9147326"/>
              <a:gd name="connsiteY1071" fmla="*/ 3232785 h 6857999"/>
              <a:gd name="connsiteX1072" fmla="*/ 1489674 w 9147326"/>
              <a:gd name="connsiteY1072" fmla="*/ 3228022 h 6857999"/>
              <a:gd name="connsiteX1073" fmla="*/ 1491899 w 9147326"/>
              <a:gd name="connsiteY1073" fmla="*/ 3223260 h 6857999"/>
              <a:gd name="connsiteX1074" fmla="*/ 1494124 w 9147326"/>
              <a:gd name="connsiteY1074" fmla="*/ 3217862 h 6857999"/>
              <a:gd name="connsiteX1075" fmla="*/ 1496349 w 9147326"/>
              <a:gd name="connsiteY1075" fmla="*/ 3212782 h 6857999"/>
              <a:gd name="connsiteX1076" fmla="*/ 1497938 w 9147326"/>
              <a:gd name="connsiteY1076" fmla="*/ 3207067 h 6857999"/>
              <a:gd name="connsiteX1077" fmla="*/ 1499209 w 9147326"/>
              <a:gd name="connsiteY1077" fmla="*/ 3201987 h 6857999"/>
              <a:gd name="connsiteX1078" fmla="*/ 1500481 w 9147326"/>
              <a:gd name="connsiteY1078" fmla="*/ 3196590 h 6857999"/>
              <a:gd name="connsiteX1079" fmla="*/ 1501434 w 9147326"/>
              <a:gd name="connsiteY1079" fmla="*/ 3191192 h 6857999"/>
              <a:gd name="connsiteX1080" fmla="*/ 1502387 w 9147326"/>
              <a:gd name="connsiteY1080" fmla="*/ 3185477 h 6857999"/>
              <a:gd name="connsiteX1081" fmla="*/ 1502705 w 9147326"/>
              <a:gd name="connsiteY1081" fmla="*/ 3179762 h 6857999"/>
              <a:gd name="connsiteX1082" fmla="*/ 1502705 w 9147326"/>
              <a:gd name="connsiteY1082" fmla="*/ 3174682 h 6857999"/>
              <a:gd name="connsiteX1083" fmla="*/ 1502705 w 9147326"/>
              <a:gd name="connsiteY1083" fmla="*/ 3168967 h 6857999"/>
              <a:gd name="connsiteX1084" fmla="*/ 1502387 w 9147326"/>
              <a:gd name="connsiteY1084" fmla="*/ 3163570 h 6857999"/>
              <a:gd name="connsiteX1085" fmla="*/ 1501434 w 9147326"/>
              <a:gd name="connsiteY1085" fmla="*/ 3157855 h 6857999"/>
              <a:gd name="connsiteX1086" fmla="*/ 1500481 w 9147326"/>
              <a:gd name="connsiteY1086" fmla="*/ 3152775 h 6857999"/>
              <a:gd name="connsiteX1087" fmla="*/ 1499209 w 9147326"/>
              <a:gd name="connsiteY1087" fmla="*/ 3147060 h 6857999"/>
              <a:gd name="connsiteX1088" fmla="*/ 1497938 w 9147326"/>
              <a:gd name="connsiteY1088" fmla="*/ 3141980 h 6857999"/>
              <a:gd name="connsiteX1089" fmla="*/ 1496349 w 9147326"/>
              <a:gd name="connsiteY1089" fmla="*/ 3136265 h 6857999"/>
              <a:gd name="connsiteX1090" fmla="*/ 1494124 w 9147326"/>
              <a:gd name="connsiteY1090" fmla="*/ 3131185 h 6857999"/>
              <a:gd name="connsiteX1091" fmla="*/ 1491899 w 9147326"/>
              <a:gd name="connsiteY1091" fmla="*/ 3126105 h 6857999"/>
              <a:gd name="connsiteX1092" fmla="*/ 1489674 w 9147326"/>
              <a:gd name="connsiteY1092" fmla="*/ 3121025 h 6857999"/>
              <a:gd name="connsiteX1093" fmla="*/ 1486496 w 9147326"/>
              <a:gd name="connsiteY1093" fmla="*/ 3116262 h 6857999"/>
              <a:gd name="connsiteX1094" fmla="*/ 1483635 w 9147326"/>
              <a:gd name="connsiteY1094" fmla="*/ 3111182 h 6857999"/>
              <a:gd name="connsiteX1095" fmla="*/ 1480139 w 9147326"/>
              <a:gd name="connsiteY1095" fmla="*/ 3106420 h 6857999"/>
              <a:gd name="connsiteX1096" fmla="*/ 1476961 w 9147326"/>
              <a:gd name="connsiteY1096" fmla="*/ 3101975 h 6857999"/>
              <a:gd name="connsiteX1097" fmla="*/ 1473147 w 9147326"/>
              <a:gd name="connsiteY1097" fmla="*/ 3097530 h 6857999"/>
              <a:gd name="connsiteX1098" fmla="*/ 1469015 w 9147326"/>
              <a:gd name="connsiteY1098" fmla="*/ 3093085 h 6857999"/>
              <a:gd name="connsiteX1099" fmla="*/ 1465201 w 9147326"/>
              <a:gd name="connsiteY1099" fmla="*/ 3089592 h 6857999"/>
              <a:gd name="connsiteX1100" fmla="*/ 1461070 w 9147326"/>
              <a:gd name="connsiteY1100" fmla="*/ 3086417 h 6857999"/>
              <a:gd name="connsiteX1101" fmla="*/ 1453441 w 9147326"/>
              <a:gd name="connsiteY1101" fmla="*/ 3080067 h 6857999"/>
              <a:gd name="connsiteX1102" fmla="*/ 1444860 w 9147326"/>
              <a:gd name="connsiteY1102" fmla="*/ 3074670 h 6857999"/>
              <a:gd name="connsiteX1103" fmla="*/ 1436279 w 9147326"/>
              <a:gd name="connsiteY1103" fmla="*/ 3070225 h 6857999"/>
              <a:gd name="connsiteX1104" fmla="*/ 1427379 w 9147326"/>
              <a:gd name="connsiteY1104" fmla="*/ 3066732 h 6857999"/>
              <a:gd name="connsiteX1105" fmla="*/ 1417844 w 9147326"/>
              <a:gd name="connsiteY1105" fmla="*/ 3063557 h 6857999"/>
              <a:gd name="connsiteX1106" fmla="*/ 1408627 w 9147326"/>
              <a:gd name="connsiteY1106" fmla="*/ 3061335 h 6857999"/>
              <a:gd name="connsiteX1107" fmla="*/ 1398774 w 9147326"/>
              <a:gd name="connsiteY1107" fmla="*/ 3060382 h 6857999"/>
              <a:gd name="connsiteX1108" fmla="*/ 1389558 w 9147326"/>
              <a:gd name="connsiteY1108" fmla="*/ 3059430 h 6857999"/>
              <a:gd name="connsiteX1109" fmla="*/ 1380023 w 9147326"/>
              <a:gd name="connsiteY1109" fmla="*/ 3059747 h 6857999"/>
              <a:gd name="connsiteX1110" fmla="*/ 1370170 w 9147326"/>
              <a:gd name="connsiteY1110" fmla="*/ 3060700 h 6857999"/>
              <a:gd name="connsiteX1111" fmla="*/ 1360953 w 9147326"/>
              <a:gd name="connsiteY1111" fmla="*/ 3062605 h 6857999"/>
              <a:gd name="connsiteX1112" fmla="*/ 1351418 w 9147326"/>
              <a:gd name="connsiteY1112" fmla="*/ 3065145 h 6857999"/>
              <a:gd name="connsiteX1113" fmla="*/ 1342518 w 9147326"/>
              <a:gd name="connsiteY1113" fmla="*/ 3068955 h 6857999"/>
              <a:gd name="connsiteX1114" fmla="*/ 1333619 w 9147326"/>
              <a:gd name="connsiteY1114" fmla="*/ 3073082 h 6857999"/>
              <a:gd name="connsiteX1115" fmla="*/ 1325038 w 9147326"/>
              <a:gd name="connsiteY1115" fmla="*/ 3077845 h 6857999"/>
              <a:gd name="connsiteX1116" fmla="*/ 0 w 9147326"/>
              <a:gd name="connsiteY1116" fmla="*/ 441183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</a:cxnLst>
            <a:rect l="l" t="t" r="r" b="b"/>
            <a:pathLst>
              <a:path w="9147326" h="6857999">
                <a:moveTo>
                  <a:pt x="0" y="0"/>
                </a:moveTo>
                <a:lnTo>
                  <a:pt x="9147326" y="0"/>
                </a:lnTo>
                <a:lnTo>
                  <a:pt x="9147326" y="126534"/>
                </a:lnTo>
                <a:lnTo>
                  <a:pt x="7728380" y="1544002"/>
                </a:lnTo>
                <a:lnTo>
                  <a:pt x="7724248" y="1548130"/>
                </a:lnTo>
                <a:lnTo>
                  <a:pt x="7720434" y="1552575"/>
                </a:lnTo>
                <a:lnTo>
                  <a:pt x="7717256" y="1557337"/>
                </a:lnTo>
                <a:lnTo>
                  <a:pt x="7713759" y="1561782"/>
                </a:lnTo>
                <a:lnTo>
                  <a:pt x="7710899" y="1566545"/>
                </a:lnTo>
                <a:lnTo>
                  <a:pt x="7707721" y="1571942"/>
                </a:lnTo>
                <a:lnTo>
                  <a:pt x="7705496" y="1576705"/>
                </a:lnTo>
                <a:lnTo>
                  <a:pt x="7702953" y="1581785"/>
                </a:lnTo>
                <a:lnTo>
                  <a:pt x="7701046" y="1587182"/>
                </a:lnTo>
                <a:lnTo>
                  <a:pt x="7699457" y="1592262"/>
                </a:lnTo>
                <a:lnTo>
                  <a:pt x="7698186" y="1597977"/>
                </a:lnTo>
                <a:lnTo>
                  <a:pt x="7696914" y="1603057"/>
                </a:lnTo>
                <a:lnTo>
                  <a:pt x="7695961" y="1608772"/>
                </a:lnTo>
                <a:lnTo>
                  <a:pt x="7695007" y="1614487"/>
                </a:lnTo>
                <a:lnTo>
                  <a:pt x="7694690" y="1619567"/>
                </a:lnTo>
                <a:lnTo>
                  <a:pt x="7694690" y="1625282"/>
                </a:lnTo>
                <a:lnTo>
                  <a:pt x="7694690" y="1630680"/>
                </a:lnTo>
                <a:lnTo>
                  <a:pt x="7695007" y="1636395"/>
                </a:lnTo>
                <a:lnTo>
                  <a:pt x="7695961" y="1641792"/>
                </a:lnTo>
                <a:lnTo>
                  <a:pt x="7696914" y="1647190"/>
                </a:lnTo>
                <a:lnTo>
                  <a:pt x="7698186" y="1652587"/>
                </a:lnTo>
                <a:lnTo>
                  <a:pt x="7699457" y="1657985"/>
                </a:lnTo>
                <a:lnTo>
                  <a:pt x="7701046" y="1663065"/>
                </a:lnTo>
                <a:lnTo>
                  <a:pt x="7702953" y="1668462"/>
                </a:lnTo>
                <a:lnTo>
                  <a:pt x="7705178" y="1673542"/>
                </a:lnTo>
                <a:lnTo>
                  <a:pt x="7707721" y="1678940"/>
                </a:lnTo>
                <a:lnTo>
                  <a:pt x="7710899" y="1683702"/>
                </a:lnTo>
                <a:lnTo>
                  <a:pt x="7713759" y="1688465"/>
                </a:lnTo>
                <a:lnTo>
                  <a:pt x="7717256" y="1693227"/>
                </a:lnTo>
                <a:lnTo>
                  <a:pt x="7720434" y="1697672"/>
                </a:lnTo>
                <a:lnTo>
                  <a:pt x="7724248" y="1702435"/>
                </a:lnTo>
                <a:lnTo>
                  <a:pt x="7728380" y="1706245"/>
                </a:lnTo>
                <a:lnTo>
                  <a:pt x="7732829" y="1710372"/>
                </a:lnTo>
                <a:lnTo>
                  <a:pt x="7737279" y="1714500"/>
                </a:lnTo>
                <a:lnTo>
                  <a:pt x="7741729" y="1717992"/>
                </a:lnTo>
                <a:lnTo>
                  <a:pt x="7746496" y="1721167"/>
                </a:lnTo>
                <a:lnTo>
                  <a:pt x="7751581" y="1724342"/>
                </a:lnTo>
                <a:lnTo>
                  <a:pt x="7756349" y="1727200"/>
                </a:lnTo>
                <a:lnTo>
                  <a:pt x="7761434" y="1729422"/>
                </a:lnTo>
                <a:lnTo>
                  <a:pt x="7766202" y="1731645"/>
                </a:lnTo>
                <a:lnTo>
                  <a:pt x="7771605" y="1733867"/>
                </a:lnTo>
                <a:lnTo>
                  <a:pt x="7777326" y="1735455"/>
                </a:lnTo>
                <a:lnTo>
                  <a:pt x="7782411" y="1737042"/>
                </a:lnTo>
                <a:lnTo>
                  <a:pt x="7788132" y="1737995"/>
                </a:lnTo>
                <a:lnTo>
                  <a:pt x="7793217" y="1739265"/>
                </a:lnTo>
                <a:lnTo>
                  <a:pt x="7798938" y="1739900"/>
                </a:lnTo>
                <a:lnTo>
                  <a:pt x="7804341" y="1740217"/>
                </a:lnTo>
                <a:lnTo>
                  <a:pt x="7810062" y="1740217"/>
                </a:lnTo>
                <a:lnTo>
                  <a:pt x="7815148" y="1740217"/>
                </a:lnTo>
                <a:lnTo>
                  <a:pt x="7820868" y="1739900"/>
                </a:lnTo>
                <a:lnTo>
                  <a:pt x="7826272" y="1739265"/>
                </a:lnTo>
                <a:lnTo>
                  <a:pt x="7831993" y="1737995"/>
                </a:lnTo>
                <a:lnTo>
                  <a:pt x="7837396" y="1737042"/>
                </a:lnTo>
                <a:lnTo>
                  <a:pt x="7842799" y="1735455"/>
                </a:lnTo>
                <a:lnTo>
                  <a:pt x="7848202" y="1733867"/>
                </a:lnTo>
                <a:lnTo>
                  <a:pt x="7853287" y="1731645"/>
                </a:lnTo>
                <a:lnTo>
                  <a:pt x="7858373" y="1729422"/>
                </a:lnTo>
                <a:lnTo>
                  <a:pt x="7863458" y="1727200"/>
                </a:lnTo>
                <a:lnTo>
                  <a:pt x="7868225" y="1724342"/>
                </a:lnTo>
                <a:lnTo>
                  <a:pt x="7872993" y="1721167"/>
                </a:lnTo>
                <a:lnTo>
                  <a:pt x="7877760" y="1717992"/>
                </a:lnTo>
                <a:lnTo>
                  <a:pt x="7882528" y="1714500"/>
                </a:lnTo>
                <a:lnTo>
                  <a:pt x="7886977" y="1710372"/>
                </a:lnTo>
                <a:lnTo>
                  <a:pt x="7891427" y="1706245"/>
                </a:lnTo>
                <a:lnTo>
                  <a:pt x="7996947" y="1601152"/>
                </a:lnTo>
                <a:lnTo>
                  <a:pt x="8001079" y="1597342"/>
                </a:lnTo>
                <a:lnTo>
                  <a:pt x="8005528" y="1593215"/>
                </a:lnTo>
                <a:lnTo>
                  <a:pt x="8010296" y="1589722"/>
                </a:lnTo>
                <a:lnTo>
                  <a:pt x="8014745" y="1586547"/>
                </a:lnTo>
                <a:lnTo>
                  <a:pt x="8019831" y="1583372"/>
                </a:lnTo>
                <a:lnTo>
                  <a:pt x="8024916" y="1580515"/>
                </a:lnTo>
                <a:lnTo>
                  <a:pt x="8029683" y="1578292"/>
                </a:lnTo>
                <a:lnTo>
                  <a:pt x="8035087" y="1576070"/>
                </a:lnTo>
                <a:lnTo>
                  <a:pt x="8040172" y="1573847"/>
                </a:lnTo>
                <a:lnTo>
                  <a:pt x="8045575" y="1572260"/>
                </a:lnTo>
                <a:lnTo>
                  <a:pt x="8050978" y="1570672"/>
                </a:lnTo>
                <a:lnTo>
                  <a:pt x="8056381" y="1569720"/>
                </a:lnTo>
                <a:lnTo>
                  <a:pt x="8061784" y="1568450"/>
                </a:lnTo>
                <a:lnTo>
                  <a:pt x="8067505" y="1568132"/>
                </a:lnTo>
                <a:lnTo>
                  <a:pt x="8072591" y="1567497"/>
                </a:lnTo>
                <a:lnTo>
                  <a:pt x="8078312" y="1567497"/>
                </a:lnTo>
                <a:lnTo>
                  <a:pt x="8083715" y="1567497"/>
                </a:lnTo>
                <a:lnTo>
                  <a:pt x="8089436" y="1568132"/>
                </a:lnTo>
                <a:lnTo>
                  <a:pt x="8095157" y="1568450"/>
                </a:lnTo>
                <a:lnTo>
                  <a:pt x="8100242" y="1569720"/>
                </a:lnTo>
                <a:lnTo>
                  <a:pt x="8105963" y="1570672"/>
                </a:lnTo>
                <a:lnTo>
                  <a:pt x="8111048" y="1572260"/>
                </a:lnTo>
                <a:lnTo>
                  <a:pt x="8116451" y="1573847"/>
                </a:lnTo>
                <a:lnTo>
                  <a:pt x="8121537" y="1576070"/>
                </a:lnTo>
                <a:lnTo>
                  <a:pt x="8126622" y="1578292"/>
                </a:lnTo>
                <a:lnTo>
                  <a:pt x="8132025" y="1580515"/>
                </a:lnTo>
                <a:lnTo>
                  <a:pt x="8136793" y="1583372"/>
                </a:lnTo>
                <a:lnTo>
                  <a:pt x="8141560" y="1586547"/>
                </a:lnTo>
                <a:lnTo>
                  <a:pt x="8146645" y="1589722"/>
                </a:lnTo>
                <a:lnTo>
                  <a:pt x="8151095" y="1593215"/>
                </a:lnTo>
                <a:lnTo>
                  <a:pt x="8155545" y="1597342"/>
                </a:lnTo>
                <a:lnTo>
                  <a:pt x="8159676" y="1601152"/>
                </a:lnTo>
                <a:lnTo>
                  <a:pt x="8163808" y="1605280"/>
                </a:lnTo>
                <a:lnTo>
                  <a:pt x="8167940" y="1609725"/>
                </a:lnTo>
                <a:lnTo>
                  <a:pt x="8171118" y="1614487"/>
                </a:lnTo>
                <a:lnTo>
                  <a:pt x="8174614" y="1619250"/>
                </a:lnTo>
                <a:lnTo>
                  <a:pt x="8177475" y="1624012"/>
                </a:lnTo>
                <a:lnTo>
                  <a:pt x="8180653" y="1628775"/>
                </a:lnTo>
                <a:lnTo>
                  <a:pt x="8182878" y="1634172"/>
                </a:lnTo>
                <a:lnTo>
                  <a:pt x="8185103" y="1639252"/>
                </a:lnTo>
                <a:lnTo>
                  <a:pt x="8187328" y="1644650"/>
                </a:lnTo>
                <a:lnTo>
                  <a:pt x="8188599" y="1649730"/>
                </a:lnTo>
                <a:lnTo>
                  <a:pt x="8190188" y="1654810"/>
                </a:lnTo>
                <a:lnTo>
                  <a:pt x="8191459" y="1660525"/>
                </a:lnTo>
                <a:lnTo>
                  <a:pt x="8192413" y="1666240"/>
                </a:lnTo>
                <a:lnTo>
                  <a:pt x="8192731" y="1671320"/>
                </a:lnTo>
                <a:lnTo>
                  <a:pt x="8193684" y="1677035"/>
                </a:lnTo>
                <a:lnTo>
                  <a:pt x="8193684" y="1682432"/>
                </a:lnTo>
                <a:lnTo>
                  <a:pt x="8193684" y="1688147"/>
                </a:lnTo>
                <a:lnTo>
                  <a:pt x="8192731" y="1693227"/>
                </a:lnTo>
                <a:lnTo>
                  <a:pt x="8192413" y="1698942"/>
                </a:lnTo>
                <a:lnTo>
                  <a:pt x="8191459" y="1704657"/>
                </a:lnTo>
                <a:lnTo>
                  <a:pt x="8190188" y="1709737"/>
                </a:lnTo>
                <a:lnTo>
                  <a:pt x="8188599" y="1715452"/>
                </a:lnTo>
                <a:lnTo>
                  <a:pt x="8187328" y="1720532"/>
                </a:lnTo>
                <a:lnTo>
                  <a:pt x="8185103" y="1725930"/>
                </a:lnTo>
                <a:lnTo>
                  <a:pt x="8182878" y="1731010"/>
                </a:lnTo>
                <a:lnTo>
                  <a:pt x="8180653" y="1735772"/>
                </a:lnTo>
                <a:lnTo>
                  <a:pt x="8177475" y="1741170"/>
                </a:lnTo>
                <a:lnTo>
                  <a:pt x="8174614" y="1745932"/>
                </a:lnTo>
                <a:lnTo>
                  <a:pt x="8171118" y="1750377"/>
                </a:lnTo>
                <a:lnTo>
                  <a:pt x="8167940" y="1755140"/>
                </a:lnTo>
                <a:lnTo>
                  <a:pt x="8163808" y="1759585"/>
                </a:lnTo>
                <a:lnTo>
                  <a:pt x="8159676" y="1763712"/>
                </a:lnTo>
                <a:lnTo>
                  <a:pt x="7490960" y="2432050"/>
                </a:lnTo>
                <a:lnTo>
                  <a:pt x="7486828" y="2436495"/>
                </a:lnTo>
                <a:lnTo>
                  <a:pt x="7482696" y="2440940"/>
                </a:lnTo>
                <a:lnTo>
                  <a:pt x="7479518" y="2445385"/>
                </a:lnTo>
                <a:lnTo>
                  <a:pt x="7476022" y="2450148"/>
                </a:lnTo>
                <a:lnTo>
                  <a:pt x="7473161" y="2454910"/>
                </a:lnTo>
                <a:lnTo>
                  <a:pt x="7469983" y="2459990"/>
                </a:lnTo>
                <a:lnTo>
                  <a:pt x="7467758" y="2464752"/>
                </a:lnTo>
                <a:lnTo>
                  <a:pt x="7465533" y="2469833"/>
                </a:lnTo>
                <a:lnTo>
                  <a:pt x="7463309" y="2475230"/>
                </a:lnTo>
                <a:lnTo>
                  <a:pt x="7462037" y="2480628"/>
                </a:lnTo>
                <a:lnTo>
                  <a:pt x="7460448" y="2486025"/>
                </a:lnTo>
                <a:lnTo>
                  <a:pt x="7459177" y="2491105"/>
                </a:lnTo>
                <a:lnTo>
                  <a:pt x="7458223" y="2496820"/>
                </a:lnTo>
                <a:lnTo>
                  <a:pt x="7457270" y="2502535"/>
                </a:lnTo>
                <a:lnTo>
                  <a:pt x="7456952" y="2507932"/>
                </a:lnTo>
                <a:lnTo>
                  <a:pt x="7456952" y="2513330"/>
                </a:lnTo>
                <a:lnTo>
                  <a:pt x="7456952" y="2518727"/>
                </a:lnTo>
                <a:lnTo>
                  <a:pt x="7457270" y="2524442"/>
                </a:lnTo>
                <a:lnTo>
                  <a:pt x="7458223" y="2529840"/>
                </a:lnTo>
                <a:lnTo>
                  <a:pt x="7459177" y="2535237"/>
                </a:lnTo>
                <a:lnTo>
                  <a:pt x="7460448" y="2540635"/>
                </a:lnTo>
                <a:lnTo>
                  <a:pt x="7462037" y="2546032"/>
                </a:lnTo>
                <a:lnTo>
                  <a:pt x="7463309" y="2551430"/>
                </a:lnTo>
                <a:lnTo>
                  <a:pt x="7465533" y="2556827"/>
                </a:lnTo>
                <a:lnTo>
                  <a:pt x="7467758" y="2561590"/>
                </a:lnTo>
                <a:lnTo>
                  <a:pt x="7469983" y="2566987"/>
                </a:lnTo>
                <a:lnTo>
                  <a:pt x="7473161" y="2571750"/>
                </a:lnTo>
                <a:lnTo>
                  <a:pt x="7476022" y="2576512"/>
                </a:lnTo>
                <a:lnTo>
                  <a:pt x="7479518" y="2581275"/>
                </a:lnTo>
                <a:lnTo>
                  <a:pt x="7482696" y="2585720"/>
                </a:lnTo>
                <a:lnTo>
                  <a:pt x="7486828" y="2590482"/>
                </a:lnTo>
                <a:lnTo>
                  <a:pt x="7490960" y="2594927"/>
                </a:lnTo>
                <a:lnTo>
                  <a:pt x="7495092" y="2599055"/>
                </a:lnTo>
                <a:lnTo>
                  <a:pt x="7499541" y="2602547"/>
                </a:lnTo>
                <a:lnTo>
                  <a:pt x="7503991" y="2606040"/>
                </a:lnTo>
                <a:lnTo>
                  <a:pt x="7508758" y="2609215"/>
                </a:lnTo>
                <a:lnTo>
                  <a:pt x="7513844" y="2612390"/>
                </a:lnTo>
                <a:lnTo>
                  <a:pt x="7518611" y="2615247"/>
                </a:lnTo>
                <a:lnTo>
                  <a:pt x="7523696" y="2617787"/>
                </a:lnTo>
                <a:lnTo>
                  <a:pt x="7529100" y="2620010"/>
                </a:lnTo>
                <a:lnTo>
                  <a:pt x="7534185" y="2621915"/>
                </a:lnTo>
                <a:lnTo>
                  <a:pt x="7539588" y="2623502"/>
                </a:lnTo>
                <a:lnTo>
                  <a:pt x="7544673" y="2625090"/>
                </a:lnTo>
                <a:lnTo>
                  <a:pt x="7550394" y="2626360"/>
                </a:lnTo>
                <a:lnTo>
                  <a:pt x="7555797" y="2627312"/>
                </a:lnTo>
                <a:lnTo>
                  <a:pt x="7561201" y="2627947"/>
                </a:lnTo>
                <a:lnTo>
                  <a:pt x="7566604" y="2628265"/>
                </a:lnTo>
                <a:lnTo>
                  <a:pt x="7572325" y="2628265"/>
                </a:lnTo>
                <a:lnTo>
                  <a:pt x="7578046" y="2628265"/>
                </a:lnTo>
                <a:lnTo>
                  <a:pt x="7583131" y="2627947"/>
                </a:lnTo>
                <a:lnTo>
                  <a:pt x="7588852" y="2627312"/>
                </a:lnTo>
                <a:lnTo>
                  <a:pt x="7594255" y="2626360"/>
                </a:lnTo>
                <a:lnTo>
                  <a:pt x="7599658" y="2625090"/>
                </a:lnTo>
                <a:lnTo>
                  <a:pt x="7605061" y="2623502"/>
                </a:lnTo>
                <a:lnTo>
                  <a:pt x="7610464" y="2621915"/>
                </a:lnTo>
                <a:lnTo>
                  <a:pt x="7615550" y="2620010"/>
                </a:lnTo>
                <a:lnTo>
                  <a:pt x="7620953" y="2617787"/>
                </a:lnTo>
                <a:lnTo>
                  <a:pt x="7625720" y="2615247"/>
                </a:lnTo>
                <a:lnTo>
                  <a:pt x="7630806" y="2612390"/>
                </a:lnTo>
                <a:lnTo>
                  <a:pt x="7635891" y="2609215"/>
                </a:lnTo>
                <a:lnTo>
                  <a:pt x="7640340" y="2606040"/>
                </a:lnTo>
                <a:lnTo>
                  <a:pt x="7645108" y="2602547"/>
                </a:lnTo>
                <a:lnTo>
                  <a:pt x="7649558" y="2599055"/>
                </a:lnTo>
                <a:lnTo>
                  <a:pt x="7653689" y="2594927"/>
                </a:lnTo>
                <a:lnTo>
                  <a:pt x="7742046" y="2506345"/>
                </a:lnTo>
                <a:lnTo>
                  <a:pt x="7841210" y="2407285"/>
                </a:lnTo>
                <a:lnTo>
                  <a:pt x="7845977" y="2403157"/>
                </a:lnTo>
                <a:lnTo>
                  <a:pt x="7850427" y="2399665"/>
                </a:lnTo>
                <a:lnTo>
                  <a:pt x="7854876" y="2395855"/>
                </a:lnTo>
                <a:lnTo>
                  <a:pt x="7859326" y="2392362"/>
                </a:lnTo>
                <a:lnTo>
                  <a:pt x="7864093" y="2389505"/>
                </a:lnTo>
                <a:lnTo>
                  <a:pt x="7869179" y="2386965"/>
                </a:lnTo>
                <a:lnTo>
                  <a:pt x="7874264" y="2384107"/>
                </a:lnTo>
                <a:lnTo>
                  <a:pt x="7879349" y="2381885"/>
                </a:lnTo>
                <a:lnTo>
                  <a:pt x="7884753" y="2380298"/>
                </a:lnTo>
                <a:lnTo>
                  <a:pt x="7889838" y="2378393"/>
                </a:lnTo>
                <a:lnTo>
                  <a:pt x="7895559" y="2376805"/>
                </a:lnTo>
                <a:lnTo>
                  <a:pt x="7900644" y="2375535"/>
                </a:lnTo>
                <a:lnTo>
                  <a:pt x="7906365" y="2374900"/>
                </a:lnTo>
                <a:lnTo>
                  <a:pt x="7911768" y="2374265"/>
                </a:lnTo>
                <a:lnTo>
                  <a:pt x="7917489" y="2373947"/>
                </a:lnTo>
                <a:lnTo>
                  <a:pt x="7922574" y="2373312"/>
                </a:lnTo>
                <a:lnTo>
                  <a:pt x="7928295" y="2373947"/>
                </a:lnTo>
                <a:lnTo>
                  <a:pt x="7934016" y="2374265"/>
                </a:lnTo>
                <a:lnTo>
                  <a:pt x="7939419" y="2374900"/>
                </a:lnTo>
                <a:lnTo>
                  <a:pt x="7944823" y="2375535"/>
                </a:lnTo>
                <a:lnTo>
                  <a:pt x="7950226" y="2376805"/>
                </a:lnTo>
                <a:lnTo>
                  <a:pt x="7955629" y="2378393"/>
                </a:lnTo>
                <a:lnTo>
                  <a:pt x="7960714" y="2380298"/>
                </a:lnTo>
                <a:lnTo>
                  <a:pt x="7966435" y="2381885"/>
                </a:lnTo>
                <a:lnTo>
                  <a:pt x="7971203" y="2384107"/>
                </a:lnTo>
                <a:lnTo>
                  <a:pt x="7976288" y="2386965"/>
                </a:lnTo>
                <a:lnTo>
                  <a:pt x="7981373" y="2389505"/>
                </a:lnTo>
                <a:lnTo>
                  <a:pt x="7986141" y="2392362"/>
                </a:lnTo>
                <a:lnTo>
                  <a:pt x="7990908" y="2395855"/>
                </a:lnTo>
                <a:lnTo>
                  <a:pt x="7995358" y="2399665"/>
                </a:lnTo>
                <a:lnTo>
                  <a:pt x="7999807" y="2403157"/>
                </a:lnTo>
                <a:lnTo>
                  <a:pt x="8004257" y="2407285"/>
                </a:lnTo>
                <a:lnTo>
                  <a:pt x="8010614" y="2414587"/>
                </a:lnTo>
                <a:lnTo>
                  <a:pt x="8016335" y="2421573"/>
                </a:lnTo>
                <a:lnTo>
                  <a:pt x="8021420" y="2429193"/>
                </a:lnTo>
                <a:lnTo>
                  <a:pt x="8026187" y="2437130"/>
                </a:lnTo>
                <a:lnTo>
                  <a:pt x="8029366" y="2445702"/>
                </a:lnTo>
                <a:lnTo>
                  <a:pt x="8032226" y="2453957"/>
                </a:lnTo>
                <a:lnTo>
                  <a:pt x="8035087" y="2462530"/>
                </a:lnTo>
                <a:lnTo>
                  <a:pt x="8036358" y="2471420"/>
                </a:lnTo>
                <a:lnTo>
                  <a:pt x="8037311" y="2480310"/>
                </a:lnTo>
                <a:lnTo>
                  <a:pt x="8037629" y="2488883"/>
                </a:lnTo>
                <a:lnTo>
                  <a:pt x="8037311" y="2497772"/>
                </a:lnTo>
                <a:lnTo>
                  <a:pt x="8036040" y="2506980"/>
                </a:lnTo>
                <a:lnTo>
                  <a:pt x="8034133" y="2515552"/>
                </a:lnTo>
                <a:lnTo>
                  <a:pt x="8031908" y="2524442"/>
                </a:lnTo>
                <a:lnTo>
                  <a:pt x="8028730" y="2532698"/>
                </a:lnTo>
                <a:lnTo>
                  <a:pt x="8024916" y="2540635"/>
                </a:lnTo>
                <a:lnTo>
                  <a:pt x="7755395" y="2809875"/>
                </a:lnTo>
                <a:lnTo>
                  <a:pt x="7751581" y="2814320"/>
                </a:lnTo>
                <a:lnTo>
                  <a:pt x="7747767" y="2818765"/>
                </a:lnTo>
                <a:lnTo>
                  <a:pt x="7743953" y="2823210"/>
                </a:lnTo>
                <a:lnTo>
                  <a:pt x="7740457" y="2827972"/>
                </a:lnTo>
                <a:lnTo>
                  <a:pt x="7737597" y="2833052"/>
                </a:lnTo>
                <a:lnTo>
                  <a:pt x="7735054" y="2837815"/>
                </a:lnTo>
                <a:lnTo>
                  <a:pt x="7732511" y="2842577"/>
                </a:lnTo>
                <a:lnTo>
                  <a:pt x="7730287" y="2847975"/>
                </a:lnTo>
                <a:lnTo>
                  <a:pt x="7728380" y="2853055"/>
                </a:lnTo>
                <a:lnTo>
                  <a:pt x="7726473" y="2858770"/>
                </a:lnTo>
                <a:lnTo>
                  <a:pt x="7724883" y="2863850"/>
                </a:lnTo>
                <a:lnTo>
                  <a:pt x="7723930" y="2868930"/>
                </a:lnTo>
                <a:lnTo>
                  <a:pt x="7722977" y="2874645"/>
                </a:lnTo>
                <a:lnTo>
                  <a:pt x="7722341" y="2880360"/>
                </a:lnTo>
                <a:lnTo>
                  <a:pt x="7722023" y="2885757"/>
                </a:lnTo>
                <a:lnTo>
                  <a:pt x="7722023" y="2891155"/>
                </a:lnTo>
                <a:lnTo>
                  <a:pt x="7722023" y="2896552"/>
                </a:lnTo>
                <a:lnTo>
                  <a:pt x="7722341" y="2902267"/>
                </a:lnTo>
                <a:lnTo>
                  <a:pt x="7722977" y="2907982"/>
                </a:lnTo>
                <a:lnTo>
                  <a:pt x="7723930" y="2913062"/>
                </a:lnTo>
                <a:lnTo>
                  <a:pt x="7724883" y="2918777"/>
                </a:lnTo>
                <a:lnTo>
                  <a:pt x="7726473" y="2923857"/>
                </a:lnTo>
                <a:lnTo>
                  <a:pt x="7728380" y="2929572"/>
                </a:lnTo>
                <a:lnTo>
                  <a:pt x="7730287" y="2934652"/>
                </a:lnTo>
                <a:lnTo>
                  <a:pt x="7732511" y="2939415"/>
                </a:lnTo>
                <a:lnTo>
                  <a:pt x="7735054" y="2944812"/>
                </a:lnTo>
                <a:lnTo>
                  <a:pt x="7737597" y="2949575"/>
                </a:lnTo>
                <a:lnTo>
                  <a:pt x="7740457" y="2954337"/>
                </a:lnTo>
                <a:lnTo>
                  <a:pt x="7743953" y="2959417"/>
                </a:lnTo>
                <a:lnTo>
                  <a:pt x="7747767" y="2963862"/>
                </a:lnTo>
                <a:lnTo>
                  <a:pt x="7751581" y="2968307"/>
                </a:lnTo>
                <a:lnTo>
                  <a:pt x="7755395" y="2972752"/>
                </a:lnTo>
                <a:lnTo>
                  <a:pt x="7760163" y="2976880"/>
                </a:lnTo>
                <a:lnTo>
                  <a:pt x="7763977" y="2980372"/>
                </a:lnTo>
                <a:lnTo>
                  <a:pt x="7769062" y="2983865"/>
                </a:lnTo>
                <a:lnTo>
                  <a:pt x="7773512" y="2987357"/>
                </a:lnTo>
                <a:lnTo>
                  <a:pt x="7778279" y="2990215"/>
                </a:lnTo>
                <a:lnTo>
                  <a:pt x="7783364" y="2993072"/>
                </a:lnTo>
                <a:lnTo>
                  <a:pt x="7788450" y="2995930"/>
                </a:lnTo>
                <a:lnTo>
                  <a:pt x="7793535" y="2998152"/>
                </a:lnTo>
                <a:lnTo>
                  <a:pt x="7798938" y="2999740"/>
                </a:lnTo>
                <a:lnTo>
                  <a:pt x="7804023" y="3001327"/>
                </a:lnTo>
                <a:lnTo>
                  <a:pt x="7809744" y="3002915"/>
                </a:lnTo>
                <a:lnTo>
                  <a:pt x="7814830" y="3004502"/>
                </a:lnTo>
                <a:lnTo>
                  <a:pt x="7820551" y="3005137"/>
                </a:lnTo>
                <a:lnTo>
                  <a:pt x="7825954" y="3005772"/>
                </a:lnTo>
                <a:lnTo>
                  <a:pt x="7831357" y="3006090"/>
                </a:lnTo>
                <a:lnTo>
                  <a:pt x="7836760" y="3006090"/>
                </a:lnTo>
                <a:lnTo>
                  <a:pt x="7842481" y="3006090"/>
                </a:lnTo>
                <a:lnTo>
                  <a:pt x="7848202" y="3005772"/>
                </a:lnTo>
                <a:lnTo>
                  <a:pt x="7853605" y="3005137"/>
                </a:lnTo>
                <a:lnTo>
                  <a:pt x="7859008" y="3003867"/>
                </a:lnTo>
                <a:lnTo>
                  <a:pt x="7864411" y="3002915"/>
                </a:lnTo>
                <a:lnTo>
                  <a:pt x="7869814" y="3001327"/>
                </a:lnTo>
                <a:lnTo>
                  <a:pt x="7874900" y="2999740"/>
                </a:lnTo>
                <a:lnTo>
                  <a:pt x="7880303" y="2998152"/>
                </a:lnTo>
                <a:lnTo>
                  <a:pt x="7885388" y="2995930"/>
                </a:lnTo>
                <a:lnTo>
                  <a:pt x="7890473" y="2993072"/>
                </a:lnTo>
                <a:lnTo>
                  <a:pt x="7895559" y="2990215"/>
                </a:lnTo>
                <a:lnTo>
                  <a:pt x="7900326" y="2987357"/>
                </a:lnTo>
                <a:lnTo>
                  <a:pt x="7905094" y="2983865"/>
                </a:lnTo>
                <a:lnTo>
                  <a:pt x="7909543" y="2980372"/>
                </a:lnTo>
                <a:lnTo>
                  <a:pt x="7913993" y="2976880"/>
                </a:lnTo>
                <a:lnTo>
                  <a:pt x="7918443" y="2972752"/>
                </a:lnTo>
                <a:lnTo>
                  <a:pt x="8484500" y="2406968"/>
                </a:lnTo>
                <a:lnTo>
                  <a:pt x="8488949" y="2402840"/>
                </a:lnTo>
                <a:lnTo>
                  <a:pt x="8493399" y="2399030"/>
                </a:lnTo>
                <a:lnTo>
                  <a:pt x="8498166" y="2395537"/>
                </a:lnTo>
                <a:lnTo>
                  <a:pt x="8502934" y="2392362"/>
                </a:lnTo>
                <a:lnTo>
                  <a:pt x="8507701" y="2389188"/>
                </a:lnTo>
                <a:lnTo>
                  <a:pt x="8512469" y="2386648"/>
                </a:lnTo>
                <a:lnTo>
                  <a:pt x="8517872" y="2383790"/>
                </a:lnTo>
                <a:lnTo>
                  <a:pt x="8522639" y="2381567"/>
                </a:lnTo>
                <a:lnTo>
                  <a:pt x="8527725" y="2379663"/>
                </a:lnTo>
                <a:lnTo>
                  <a:pt x="8533446" y="2378075"/>
                </a:lnTo>
                <a:lnTo>
                  <a:pt x="8538531" y="2376805"/>
                </a:lnTo>
                <a:lnTo>
                  <a:pt x="8544252" y="2375217"/>
                </a:lnTo>
                <a:lnTo>
                  <a:pt x="8549655" y="2374582"/>
                </a:lnTo>
                <a:lnTo>
                  <a:pt x="8555058" y="2373947"/>
                </a:lnTo>
                <a:lnTo>
                  <a:pt x="8560779" y="2373312"/>
                </a:lnTo>
                <a:lnTo>
                  <a:pt x="8566182" y="2373312"/>
                </a:lnTo>
                <a:lnTo>
                  <a:pt x="8571585" y="2373312"/>
                </a:lnTo>
                <a:lnTo>
                  <a:pt x="8576989" y="2373947"/>
                </a:lnTo>
                <a:lnTo>
                  <a:pt x="8582709" y="2374582"/>
                </a:lnTo>
                <a:lnTo>
                  <a:pt x="8587795" y="2375217"/>
                </a:lnTo>
                <a:lnTo>
                  <a:pt x="8593516" y="2376805"/>
                </a:lnTo>
                <a:lnTo>
                  <a:pt x="8598601" y="2378075"/>
                </a:lnTo>
                <a:lnTo>
                  <a:pt x="8604322" y="2379663"/>
                </a:lnTo>
                <a:lnTo>
                  <a:pt x="8609725" y="2381567"/>
                </a:lnTo>
                <a:lnTo>
                  <a:pt x="8614810" y="2383790"/>
                </a:lnTo>
                <a:lnTo>
                  <a:pt x="8619578" y="2386648"/>
                </a:lnTo>
                <a:lnTo>
                  <a:pt x="8624345" y="2389188"/>
                </a:lnTo>
                <a:lnTo>
                  <a:pt x="8629431" y="2392362"/>
                </a:lnTo>
                <a:lnTo>
                  <a:pt x="8634198" y="2395537"/>
                </a:lnTo>
                <a:lnTo>
                  <a:pt x="8638648" y="2399030"/>
                </a:lnTo>
                <a:lnTo>
                  <a:pt x="8643097" y="2402840"/>
                </a:lnTo>
                <a:lnTo>
                  <a:pt x="8647547" y="2406968"/>
                </a:lnTo>
                <a:lnTo>
                  <a:pt x="8651679" y="2411413"/>
                </a:lnTo>
                <a:lnTo>
                  <a:pt x="8655493" y="2415857"/>
                </a:lnTo>
                <a:lnTo>
                  <a:pt x="8659307" y="2420303"/>
                </a:lnTo>
                <a:lnTo>
                  <a:pt x="8662167" y="2425382"/>
                </a:lnTo>
                <a:lnTo>
                  <a:pt x="8665663" y="2430145"/>
                </a:lnTo>
                <a:lnTo>
                  <a:pt x="8668206" y="2434907"/>
                </a:lnTo>
                <a:lnTo>
                  <a:pt x="8670749" y="2439670"/>
                </a:lnTo>
                <a:lnTo>
                  <a:pt x="8672974" y="2445067"/>
                </a:lnTo>
                <a:lnTo>
                  <a:pt x="8674880" y="2450148"/>
                </a:lnTo>
                <a:lnTo>
                  <a:pt x="8676787" y="2455862"/>
                </a:lnTo>
                <a:lnTo>
                  <a:pt x="8677741" y="2460943"/>
                </a:lnTo>
                <a:lnTo>
                  <a:pt x="8679330" y="2466340"/>
                </a:lnTo>
                <a:lnTo>
                  <a:pt x="8679966" y="2471738"/>
                </a:lnTo>
                <a:lnTo>
                  <a:pt x="8680919" y="2477452"/>
                </a:lnTo>
                <a:lnTo>
                  <a:pt x="8681237" y="2483168"/>
                </a:lnTo>
                <a:lnTo>
                  <a:pt x="8681237" y="2488247"/>
                </a:lnTo>
                <a:lnTo>
                  <a:pt x="8681237" y="2493962"/>
                </a:lnTo>
                <a:lnTo>
                  <a:pt x="8680919" y="2499360"/>
                </a:lnTo>
                <a:lnTo>
                  <a:pt x="8679966" y="2505075"/>
                </a:lnTo>
                <a:lnTo>
                  <a:pt x="8679330" y="2510155"/>
                </a:lnTo>
                <a:lnTo>
                  <a:pt x="8677741" y="2515870"/>
                </a:lnTo>
                <a:lnTo>
                  <a:pt x="8676787" y="2520950"/>
                </a:lnTo>
                <a:lnTo>
                  <a:pt x="8674880" y="2526665"/>
                </a:lnTo>
                <a:lnTo>
                  <a:pt x="8672974" y="2531745"/>
                </a:lnTo>
                <a:lnTo>
                  <a:pt x="8670749" y="2536825"/>
                </a:lnTo>
                <a:lnTo>
                  <a:pt x="8668206" y="2541905"/>
                </a:lnTo>
                <a:lnTo>
                  <a:pt x="8665663" y="2546667"/>
                </a:lnTo>
                <a:lnTo>
                  <a:pt x="8662167" y="2551430"/>
                </a:lnTo>
                <a:lnTo>
                  <a:pt x="8659307" y="2556510"/>
                </a:lnTo>
                <a:lnTo>
                  <a:pt x="8655493" y="2560955"/>
                </a:lnTo>
                <a:lnTo>
                  <a:pt x="8651679" y="2565400"/>
                </a:lnTo>
                <a:lnTo>
                  <a:pt x="8647547" y="2569845"/>
                </a:lnTo>
                <a:lnTo>
                  <a:pt x="7392750" y="3822700"/>
                </a:lnTo>
                <a:lnTo>
                  <a:pt x="7388618" y="3827145"/>
                </a:lnTo>
                <a:lnTo>
                  <a:pt x="7385122" y="3831590"/>
                </a:lnTo>
                <a:lnTo>
                  <a:pt x="7381626" y="3836035"/>
                </a:lnTo>
                <a:lnTo>
                  <a:pt x="7378448" y="3841115"/>
                </a:lnTo>
                <a:lnTo>
                  <a:pt x="7375269" y="3845877"/>
                </a:lnTo>
                <a:lnTo>
                  <a:pt x="7372409" y="3850640"/>
                </a:lnTo>
                <a:lnTo>
                  <a:pt x="7369866" y="3855720"/>
                </a:lnTo>
                <a:lnTo>
                  <a:pt x="7367641" y="3860800"/>
                </a:lnTo>
                <a:lnTo>
                  <a:pt x="7365734" y="3865880"/>
                </a:lnTo>
                <a:lnTo>
                  <a:pt x="7364145" y="3871595"/>
                </a:lnTo>
                <a:lnTo>
                  <a:pt x="7362556" y="3876675"/>
                </a:lnTo>
                <a:lnTo>
                  <a:pt x="7361603" y="3882390"/>
                </a:lnTo>
                <a:lnTo>
                  <a:pt x="7360331" y="3887470"/>
                </a:lnTo>
                <a:lnTo>
                  <a:pt x="7359696" y="3893185"/>
                </a:lnTo>
                <a:lnTo>
                  <a:pt x="7359378" y="3898582"/>
                </a:lnTo>
                <a:lnTo>
                  <a:pt x="7359378" y="3904297"/>
                </a:lnTo>
                <a:lnTo>
                  <a:pt x="7359378" y="3909695"/>
                </a:lnTo>
                <a:lnTo>
                  <a:pt x="7359696" y="3915092"/>
                </a:lnTo>
                <a:lnTo>
                  <a:pt x="7360331" y="3920807"/>
                </a:lnTo>
                <a:lnTo>
                  <a:pt x="7361603" y="3926205"/>
                </a:lnTo>
                <a:lnTo>
                  <a:pt x="7362556" y="3931602"/>
                </a:lnTo>
                <a:lnTo>
                  <a:pt x="7364145" y="3936682"/>
                </a:lnTo>
                <a:lnTo>
                  <a:pt x="7365734" y="3942397"/>
                </a:lnTo>
                <a:lnTo>
                  <a:pt x="7367641" y="3947477"/>
                </a:lnTo>
                <a:lnTo>
                  <a:pt x="7369866" y="3952875"/>
                </a:lnTo>
                <a:lnTo>
                  <a:pt x="7372409" y="3957637"/>
                </a:lnTo>
                <a:lnTo>
                  <a:pt x="7375269" y="3962400"/>
                </a:lnTo>
                <a:lnTo>
                  <a:pt x="7378448" y="3967162"/>
                </a:lnTo>
                <a:lnTo>
                  <a:pt x="7381626" y="3972242"/>
                </a:lnTo>
                <a:lnTo>
                  <a:pt x="7385122" y="3976687"/>
                </a:lnTo>
                <a:lnTo>
                  <a:pt x="7388618" y="3981132"/>
                </a:lnTo>
                <a:lnTo>
                  <a:pt x="7392750" y="3985577"/>
                </a:lnTo>
                <a:lnTo>
                  <a:pt x="7397200" y="3989705"/>
                </a:lnTo>
                <a:lnTo>
                  <a:pt x="7401967" y="3993515"/>
                </a:lnTo>
                <a:lnTo>
                  <a:pt x="7406417" y="3997007"/>
                </a:lnTo>
                <a:lnTo>
                  <a:pt x="7411184" y="4000182"/>
                </a:lnTo>
                <a:lnTo>
                  <a:pt x="7415952" y="4003357"/>
                </a:lnTo>
                <a:lnTo>
                  <a:pt x="7420719" y="4006215"/>
                </a:lnTo>
                <a:lnTo>
                  <a:pt x="7426122" y="4008755"/>
                </a:lnTo>
                <a:lnTo>
                  <a:pt x="7430890" y="4010977"/>
                </a:lnTo>
                <a:lnTo>
                  <a:pt x="7436293" y="4012882"/>
                </a:lnTo>
                <a:lnTo>
                  <a:pt x="7441696" y="4014787"/>
                </a:lnTo>
                <a:lnTo>
                  <a:pt x="7447099" y="4015740"/>
                </a:lnTo>
                <a:lnTo>
                  <a:pt x="7452502" y="4017327"/>
                </a:lnTo>
                <a:lnTo>
                  <a:pt x="7457905" y="4017962"/>
                </a:lnTo>
                <a:lnTo>
                  <a:pt x="7463309" y="4018597"/>
                </a:lnTo>
                <a:lnTo>
                  <a:pt x="7469030" y="4019232"/>
                </a:lnTo>
                <a:lnTo>
                  <a:pt x="7474433" y="4019232"/>
                </a:lnTo>
                <a:lnTo>
                  <a:pt x="7479836" y="4019232"/>
                </a:lnTo>
                <a:lnTo>
                  <a:pt x="7485557" y="4018597"/>
                </a:lnTo>
                <a:lnTo>
                  <a:pt x="7490960" y="4017962"/>
                </a:lnTo>
                <a:lnTo>
                  <a:pt x="7496681" y="4017327"/>
                </a:lnTo>
                <a:lnTo>
                  <a:pt x="7501766" y="4015740"/>
                </a:lnTo>
                <a:lnTo>
                  <a:pt x="7507169" y="4014787"/>
                </a:lnTo>
                <a:lnTo>
                  <a:pt x="7512572" y="4012882"/>
                </a:lnTo>
                <a:lnTo>
                  <a:pt x="7517975" y="4010977"/>
                </a:lnTo>
                <a:lnTo>
                  <a:pt x="7523061" y="4008755"/>
                </a:lnTo>
                <a:lnTo>
                  <a:pt x="7527828" y="4006215"/>
                </a:lnTo>
                <a:lnTo>
                  <a:pt x="7532914" y="4003357"/>
                </a:lnTo>
                <a:lnTo>
                  <a:pt x="7537681" y="4000182"/>
                </a:lnTo>
                <a:lnTo>
                  <a:pt x="7542448" y="3997007"/>
                </a:lnTo>
                <a:lnTo>
                  <a:pt x="7546898" y="3993515"/>
                </a:lnTo>
                <a:lnTo>
                  <a:pt x="7551348" y="3989705"/>
                </a:lnTo>
                <a:lnTo>
                  <a:pt x="7555797" y="3985577"/>
                </a:lnTo>
                <a:lnTo>
                  <a:pt x="8717788" y="2825115"/>
                </a:lnTo>
                <a:lnTo>
                  <a:pt x="8721919" y="2820987"/>
                </a:lnTo>
                <a:lnTo>
                  <a:pt x="8726369" y="2817177"/>
                </a:lnTo>
                <a:lnTo>
                  <a:pt x="8731137" y="2813685"/>
                </a:lnTo>
                <a:lnTo>
                  <a:pt x="8735586" y="2810192"/>
                </a:lnTo>
                <a:lnTo>
                  <a:pt x="8740672" y="2807335"/>
                </a:lnTo>
                <a:lnTo>
                  <a:pt x="8745757" y="2804477"/>
                </a:lnTo>
                <a:lnTo>
                  <a:pt x="8750524" y="2801937"/>
                </a:lnTo>
                <a:lnTo>
                  <a:pt x="8755927" y="2799715"/>
                </a:lnTo>
                <a:lnTo>
                  <a:pt x="8761013" y="2797810"/>
                </a:lnTo>
                <a:lnTo>
                  <a:pt x="8766416" y="2795905"/>
                </a:lnTo>
                <a:lnTo>
                  <a:pt x="8771819" y="2794635"/>
                </a:lnTo>
                <a:lnTo>
                  <a:pt x="8777222" y="2793365"/>
                </a:lnTo>
                <a:lnTo>
                  <a:pt x="8782625" y="2792730"/>
                </a:lnTo>
                <a:lnTo>
                  <a:pt x="8788346" y="2792095"/>
                </a:lnTo>
                <a:lnTo>
                  <a:pt x="8793431" y="2791460"/>
                </a:lnTo>
                <a:lnTo>
                  <a:pt x="8799152" y="2791460"/>
                </a:lnTo>
                <a:lnTo>
                  <a:pt x="8804556" y="2791460"/>
                </a:lnTo>
                <a:lnTo>
                  <a:pt x="8810277" y="2792095"/>
                </a:lnTo>
                <a:lnTo>
                  <a:pt x="8815680" y="2792730"/>
                </a:lnTo>
                <a:lnTo>
                  <a:pt x="8821083" y="2793365"/>
                </a:lnTo>
                <a:lnTo>
                  <a:pt x="8826804" y="2794635"/>
                </a:lnTo>
                <a:lnTo>
                  <a:pt x="8831889" y="2795905"/>
                </a:lnTo>
                <a:lnTo>
                  <a:pt x="8837292" y="2797810"/>
                </a:lnTo>
                <a:lnTo>
                  <a:pt x="8842377" y="2799715"/>
                </a:lnTo>
                <a:lnTo>
                  <a:pt x="8847463" y="2801937"/>
                </a:lnTo>
                <a:lnTo>
                  <a:pt x="8852866" y="2804477"/>
                </a:lnTo>
                <a:lnTo>
                  <a:pt x="8857633" y="2807335"/>
                </a:lnTo>
                <a:lnTo>
                  <a:pt x="8862401" y="2810192"/>
                </a:lnTo>
                <a:lnTo>
                  <a:pt x="8867486" y="2813685"/>
                </a:lnTo>
                <a:lnTo>
                  <a:pt x="8871936" y="2817177"/>
                </a:lnTo>
                <a:lnTo>
                  <a:pt x="8876385" y="2820987"/>
                </a:lnTo>
                <a:lnTo>
                  <a:pt x="8880517" y="2825115"/>
                </a:lnTo>
                <a:lnTo>
                  <a:pt x="8884649" y="2829242"/>
                </a:lnTo>
                <a:lnTo>
                  <a:pt x="8888781" y="2833687"/>
                </a:lnTo>
                <a:lnTo>
                  <a:pt x="8891959" y="2838450"/>
                </a:lnTo>
                <a:lnTo>
                  <a:pt x="8895455" y="2842895"/>
                </a:lnTo>
                <a:lnTo>
                  <a:pt x="8898316" y="2847975"/>
                </a:lnTo>
                <a:lnTo>
                  <a:pt x="8901494" y="2853055"/>
                </a:lnTo>
                <a:lnTo>
                  <a:pt x="8903719" y="2857817"/>
                </a:lnTo>
                <a:lnTo>
                  <a:pt x="8905944" y="2863215"/>
                </a:lnTo>
                <a:lnTo>
                  <a:pt x="8908168" y="2868295"/>
                </a:lnTo>
                <a:lnTo>
                  <a:pt x="8909440" y="2873692"/>
                </a:lnTo>
                <a:lnTo>
                  <a:pt x="8911029" y="2879090"/>
                </a:lnTo>
                <a:lnTo>
                  <a:pt x="8912300" y="2884487"/>
                </a:lnTo>
                <a:lnTo>
                  <a:pt x="8913254" y="2889885"/>
                </a:lnTo>
                <a:lnTo>
                  <a:pt x="8913572" y="2895600"/>
                </a:lnTo>
                <a:lnTo>
                  <a:pt x="8913889" y="2900680"/>
                </a:lnTo>
                <a:lnTo>
                  <a:pt x="8914525" y="2906395"/>
                </a:lnTo>
                <a:lnTo>
                  <a:pt x="8913889" y="2911792"/>
                </a:lnTo>
                <a:lnTo>
                  <a:pt x="8913572" y="2917507"/>
                </a:lnTo>
                <a:lnTo>
                  <a:pt x="8913254" y="2923222"/>
                </a:lnTo>
                <a:lnTo>
                  <a:pt x="8912300" y="2928302"/>
                </a:lnTo>
                <a:lnTo>
                  <a:pt x="8911029" y="2934017"/>
                </a:lnTo>
                <a:lnTo>
                  <a:pt x="8909440" y="2939097"/>
                </a:lnTo>
                <a:lnTo>
                  <a:pt x="8908168" y="2944495"/>
                </a:lnTo>
                <a:lnTo>
                  <a:pt x="8905944" y="2949575"/>
                </a:lnTo>
                <a:lnTo>
                  <a:pt x="8903719" y="2954655"/>
                </a:lnTo>
                <a:lnTo>
                  <a:pt x="8901494" y="2960052"/>
                </a:lnTo>
                <a:lnTo>
                  <a:pt x="8898316" y="2964815"/>
                </a:lnTo>
                <a:lnTo>
                  <a:pt x="8895455" y="2969577"/>
                </a:lnTo>
                <a:lnTo>
                  <a:pt x="8891959" y="2974657"/>
                </a:lnTo>
                <a:lnTo>
                  <a:pt x="8888781" y="2979102"/>
                </a:lnTo>
                <a:lnTo>
                  <a:pt x="8884649" y="2983547"/>
                </a:lnTo>
                <a:lnTo>
                  <a:pt x="8880517" y="2987992"/>
                </a:lnTo>
                <a:lnTo>
                  <a:pt x="8288080" y="3579812"/>
                </a:lnTo>
                <a:lnTo>
                  <a:pt x="8283948" y="3584257"/>
                </a:lnTo>
                <a:lnTo>
                  <a:pt x="8280134" y="3588702"/>
                </a:lnTo>
                <a:lnTo>
                  <a:pt x="8276320" y="3593147"/>
                </a:lnTo>
                <a:lnTo>
                  <a:pt x="8273142" y="3597910"/>
                </a:lnTo>
                <a:lnTo>
                  <a:pt x="8269964" y="3602990"/>
                </a:lnTo>
                <a:lnTo>
                  <a:pt x="8267421" y="3607752"/>
                </a:lnTo>
                <a:lnTo>
                  <a:pt x="8264878" y="3612515"/>
                </a:lnTo>
                <a:lnTo>
                  <a:pt x="8262654" y="3617595"/>
                </a:lnTo>
                <a:lnTo>
                  <a:pt x="8260747" y="3622992"/>
                </a:lnTo>
                <a:lnTo>
                  <a:pt x="8258840" y="3628707"/>
                </a:lnTo>
                <a:lnTo>
                  <a:pt x="8257251" y="3633787"/>
                </a:lnTo>
                <a:lnTo>
                  <a:pt x="8256297" y="3638867"/>
                </a:lnTo>
                <a:lnTo>
                  <a:pt x="8255344" y="3644582"/>
                </a:lnTo>
                <a:lnTo>
                  <a:pt x="8254708" y="3650297"/>
                </a:lnTo>
                <a:lnTo>
                  <a:pt x="8254390" y="3655695"/>
                </a:lnTo>
                <a:lnTo>
                  <a:pt x="8254072" y="3661092"/>
                </a:lnTo>
                <a:lnTo>
                  <a:pt x="8254390" y="3666490"/>
                </a:lnTo>
                <a:lnTo>
                  <a:pt x="8254708" y="3672205"/>
                </a:lnTo>
                <a:lnTo>
                  <a:pt x="8255344" y="3677602"/>
                </a:lnTo>
                <a:lnTo>
                  <a:pt x="8256297" y="3683000"/>
                </a:lnTo>
                <a:lnTo>
                  <a:pt x="8257251" y="3688397"/>
                </a:lnTo>
                <a:lnTo>
                  <a:pt x="8258840" y="3693795"/>
                </a:lnTo>
                <a:lnTo>
                  <a:pt x="8260747" y="3699510"/>
                </a:lnTo>
                <a:lnTo>
                  <a:pt x="8262654" y="3704590"/>
                </a:lnTo>
                <a:lnTo>
                  <a:pt x="8264878" y="3709352"/>
                </a:lnTo>
                <a:lnTo>
                  <a:pt x="8267421" y="3714750"/>
                </a:lnTo>
                <a:lnTo>
                  <a:pt x="8269964" y="3719512"/>
                </a:lnTo>
                <a:lnTo>
                  <a:pt x="8273142" y="3724275"/>
                </a:lnTo>
                <a:lnTo>
                  <a:pt x="8276320" y="3729037"/>
                </a:lnTo>
                <a:lnTo>
                  <a:pt x="8280134" y="3733800"/>
                </a:lnTo>
                <a:lnTo>
                  <a:pt x="8283948" y="3738245"/>
                </a:lnTo>
                <a:lnTo>
                  <a:pt x="8288080" y="3742690"/>
                </a:lnTo>
                <a:lnTo>
                  <a:pt x="8291576" y="3745865"/>
                </a:lnTo>
                <a:lnTo>
                  <a:pt x="8295390" y="3749357"/>
                </a:lnTo>
                <a:lnTo>
                  <a:pt x="8303654" y="3755707"/>
                </a:lnTo>
                <a:lnTo>
                  <a:pt x="8311917" y="3760787"/>
                </a:lnTo>
                <a:lnTo>
                  <a:pt x="8320499" y="3765232"/>
                </a:lnTo>
                <a:lnTo>
                  <a:pt x="8329716" y="3769042"/>
                </a:lnTo>
                <a:lnTo>
                  <a:pt x="8338615" y="3771900"/>
                </a:lnTo>
                <a:lnTo>
                  <a:pt x="8348468" y="3774122"/>
                </a:lnTo>
                <a:lnTo>
                  <a:pt x="8357685" y="3775392"/>
                </a:lnTo>
                <a:lnTo>
                  <a:pt x="8367538" y="3776027"/>
                </a:lnTo>
                <a:lnTo>
                  <a:pt x="8376755" y="3775710"/>
                </a:lnTo>
                <a:lnTo>
                  <a:pt x="8386608" y="3775075"/>
                </a:lnTo>
                <a:lnTo>
                  <a:pt x="8395825" y="3773170"/>
                </a:lnTo>
                <a:lnTo>
                  <a:pt x="8405042" y="3770630"/>
                </a:lnTo>
                <a:lnTo>
                  <a:pt x="8414577" y="3766820"/>
                </a:lnTo>
                <a:lnTo>
                  <a:pt x="8423476" y="3762692"/>
                </a:lnTo>
                <a:lnTo>
                  <a:pt x="8431740" y="3757930"/>
                </a:lnTo>
                <a:lnTo>
                  <a:pt x="9147326" y="3037501"/>
                </a:lnTo>
                <a:lnTo>
                  <a:pt x="9147326" y="6857999"/>
                </a:lnTo>
                <a:lnTo>
                  <a:pt x="460220" y="6857999"/>
                </a:lnTo>
                <a:lnTo>
                  <a:pt x="2028398" y="5291772"/>
                </a:lnTo>
                <a:lnTo>
                  <a:pt x="2032530" y="5287644"/>
                </a:lnTo>
                <a:lnTo>
                  <a:pt x="2036026" y="5283199"/>
                </a:lnTo>
                <a:lnTo>
                  <a:pt x="2039840" y="5278437"/>
                </a:lnTo>
                <a:lnTo>
                  <a:pt x="2043336" y="5273992"/>
                </a:lnTo>
                <a:lnTo>
                  <a:pt x="2046196" y="5268912"/>
                </a:lnTo>
                <a:lnTo>
                  <a:pt x="2048739" y="5263832"/>
                </a:lnTo>
                <a:lnTo>
                  <a:pt x="2051600" y="5259069"/>
                </a:lnTo>
                <a:lnTo>
                  <a:pt x="2053824" y="5253672"/>
                </a:lnTo>
                <a:lnTo>
                  <a:pt x="2055731" y="5248592"/>
                </a:lnTo>
                <a:lnTo>
                  <a:pt x="2057321" y="5243194"/>
                </a:lnTo>
                <a:lnTo>
                  <a:pt x="2058910" y="5237797"/>
                </a:lnTo>
                <a:lnTo>
                  <a:pt x="2060181" y="5232399"/>
                </a:lnTo>
                <a:lnTo>
                  <a:pt x="2060817" y="5227002"/>
                </a:lnTo>
                <a:lnTo>
                  <a:pt x="2061452" y="5221287"/>
                </a:lnTo>
                <a:lnTo>
                  <a:pt x="2061770" y="5216207"/>
                </a:lnTo>
                <a:lnTo>
                  <a:pt x="2062406" y="5210492"/>
                </a:lnTo>
                <a:lnTo>
                  <a:pt x="2061770" y="5204777"/>
                </a:lnTo>
                <a:lnTo>
                  <a:pt x="2061452" y="5199379"/>
                </a:lnTo>
                <a:lnTo>
                  <a:pt x="2060817" y="5193664"/>
                </a:lnTo>
                <a:lnTo>
                  <a:pt x="2060181" y="5188584"/>
                </a:lnTo>
                <a:lnTo>
                  <a:pt x="2058910" y="5182869"/>
                </a:lnTo>
                <a:lnTo>
                  <a:pt x="2057321" y="5177789"/>
                </a:lnTo>
                <a:lnTo>
                  <a:pt x="2055731" y="5172392"/>
                </a:lnTo>
                <a:lnTo>
                  <a:pt x="2053824" y="5167312"/>
                </a:lnTo>
                <a:lnTo>
                  <a:pt x="2051600" y="5161914"/>
                </a:lnTo>
                <a:lnTo>
                  <a:pt x="2048739" y="5156834"/>
                </a:lnTo>
                <a:lnTo>
                  <a:pt x="2046196" y="5152072"/>
                </a:lnTo>
                <a:lnTo>
                  <a:pt x="2043336" y="5146992"/>
                </a:lnTo>
                <a:lnTo>
                  <a:pt x="2039840" y="5142230"/>
                </a:lnTo>
                <a:lnTo>
                  <a:pt x="2036026" y="5137785"/>
                </a:lnTo>
                <a:lnTo>
                  <a:pt x="2032530" y="5133340"/>
                </a:lnTo>
                <a:lnTo>
                  <a:pt x="2028398" y="5129212"/>
                </a:lnTo>
                <a:lnTo>
                  <a:pt x="2024266" y="5125085"/>
                </a:lnTo>
                <a:lnTo>
                  <a:pt x="2019816" y="5120957"/>
                </a:lnTo>
                <a:lnTo>
                  <a:pt x="2015049" y="5117782"/>
                </a:lnTo>
                <a:lnTo>
                  <a:pt x="2010281" y="5114290"/>
                </a:lnTo>
                <a:lnTo>
                  <a:pt x="2005514" y="5111432"/>
                </a:lnTo>
                <a:lnTo>
                  <a:pt x="2000429" y="5108257"/>
                </a:lnTo>
                <a:lnTo>
                  <a:pt x="1995661" y="5106035"/>
                </a:lnTo>
                <a:lnTo>
                  <a:pt x="1990258" y="5103812"/>
                </a:lnTo>
                <a:lnTo>
                  <a:pt x="1985173" y="5101590"/>
                </a:lnTo>
                <a:lnTo>
                  <a:pt x="1979770" y="5100320"/>
                </a:lnTo>
                <a:lnTo>
                  <a:pt x="1974367" y="5098732"/>
                </a:lnTo>
                <a:lnTo>
                  <a:pt x="1968964" y="5097462"/>
                </a:lnTo>
                <a:lnTo>
                  <a:pt x="1963560" y="5096510"/>
                </a:lnTo>
                <a:lnTo>
                  <a:pt x="1958157" y="5095557"/>
                </a:lnTo>
                <a:lnTo>
                  <a:pt x="1952754" y="5095240"/>
                </a:lnTo>
                <a:lnTo>
                  <a:pt x="1947033" y="5095240"/>
                </a:lnTo>
                <a:lnTo>
                  <a:pt x="1941312" y="5095240"/>
                </a:lnTo>
                <a:lnTo>
                  <a:pt x="1935909" y="5095557"/>
                </a:lnTo>
                <a:lnTo>
                  <a:pt x="1930506" y="5096510"/>
                </a:lnTo>
                <a:lnTo>
                  <a:pt x="1925103" y="5097462"/>
                </a:lnTo>
                <a:lnTo>
                  <a:pt x="1919382" y="5098732"/>
                </a:lnTo>
                <a:lnTo>
                  <a:pt x="1914297" y="5100320"/>
                </a:lnTo>
                <a:lnTo>
                  <a:pt x="1908894" y="5101590"/>
                </a:lnTo>
                <a:lnTo>
                  <a:pt x="1903808" y="5103812"/>
                </a:lnTo>
                <a:lnTo>
                  <a:pt x="1898405" y="5106035"/>
                </a:lnTo>
                <a:lnTo>
                  <a:pt x="1893320" y="5108257"/>
                </a:lnTo>
                <a:lnTo>
                  <a:pt x="1888552" y="5111432"/>
                </a:lnTo>
                <a:lnTo>
                  <a:pt x="1883467" y="5114290"/>
                </a:lnTo>
                <a:lnTo>
                  <a:pt x="1878700" y="5117782"/>
                </a:lnTo>
                <a:lnTo>
                  <a:pt x="1874250" y="5120957"/>
                </a:lnTo>
                <a:lnTo>
                  <a:pt x="1869800" y="5125085"/>
                </a:lnTo>
                <a:lnTo>
                  <a:pt x="1865668" y="5129212"/>
                </a:lnTo>
                <a:lnTo>
                  <a:pt x="1760149" y="5234304"/>
                </a:lnTo>
                <a:lnTo>
                  <a:pt x="1755699" y="5238432"/>
                </a:lnTo>
                <a:lnTo>
                  <a:pt x="1751249" y="5242559"/>
                </a:lnTo>
                <a:lnTo>
                  <a:pt x="1746799" y="5245734"/>
                </a:lnTo>
                <a:lnTo>
                  <a:pt x="1741714" y="5249227"/>
                </a:lnTo>
                <a:lnTo>
                  <a:pt x="1736947" y="5252084"/>
                </a:lnTo>
                <a:lnTo>
                  <a:pt x="1732179" y="5255259"/>
                </a:lnTo>
                <a:lnTo>
                  <a:pt x="1726776" y="5257482"/>
                </a:lnTo>
                <a:lnTo>
                  <a:pt x="1722009" y="5259704"/>
                </a:lnTo>
                <a:lnTo>
                  <a:pt x="1716288" y="5261927"/>
                </a:lnTo>
                <a:lnTo>
                  <a:pt x="1711202" y="5263514"/>
                </a:lnTo>
                <a:lnTo>
                  <a:pt x="1706117" y="5264784"/>
                </a:lnTo>
                <a:lnTo>
                  <a:pt x="1700396" y="5266054"/>
                </a:lnTo>
                <a:lnTo>
                  <a:pt x="1695311" y="5267007"/>
                </a:lnTo>
                <a:lnTo>
                  <a:pt x="1689590" y="5267642"/>
                </a:lnTo>
                <a:lnTo>
                  <a:pt x="1683869" y="5268277"/>
                </a:lnTo>
                <a:lnTo>
                  <a:pt x="1678466" y="5268277"/>
                </a:lnTo>
                <a:lnTo>
                  <a:pt x="1673063" y="5268277"/>
                </a:lnTo>
                <a:lnTo>
                  <a:pt x="1667660" y="5267642"/>
                </a:lnTo>
                <a:lnTo>
                  <a:pt x="1661939" y="5267007"/>
                </a:lnTo>
                <a:lnTo>
                  <a:pt x="1656218" y="5266054"/>
                </a:lnTo>
                <a:lnTo>
                  <a:pt x="1651132" y="5264784"/>
                </a:lnTo>
                <a:lnTo>
                  <a:pt x="1645412" y="5263514"/>
                </a:lnTo>
                <a:lnTo>
                  <a:pt x="1640326" y="5261927"/>
                </a:lnTo>
                <a:lnTo>
                  <a:pt x="1635241" y="5259704"/>
                </a:lnTo>
                <a:lnTo>
                  <a:pt x="1629838" y="5257482"/>
                </a:lnTo>
                <a:lnTo>
                  <a:pt x="1625070" y="5255259"/>
                </a:lnTo>
                <a:lnTo>
                  <a:pt x="1619667" y="5252084"/>
                </a:lnTo>
                <a:lnTo>
                  <a:pt x="1614900" y="5249227"/>
                </a:lnTo>
                <a:lnTo>
                  <a:pt x="1610450" y="5245734"/>
                </a:lnTo>
                <a:lnTo>
                  <a:pt x="1605683" y="5242559"/>
                </a:lnTo>
                <a:lnTo>
                  <a:pt x="1601551" y="5238432"/>
                </a:lnTo>
                <a:lnTo>
                  <a:pt x="1597101" y="5234304"/>
                </a:lnTo>
                <a:lnTo>
                  <a:pt x="1592969" y="5230177"/>
                </a:lnTo>
                <a:lnTo>
                  <a:pt x="1589155" y="5225732"/>
                </a:lnTo>
                <a:lnTo>
                  <a:pt x="1585342" y="5221287"/>
                </a:lnTo>
                <a:lnTo>
                  <a:pt x="1582163" y="5216524"/>
                </a:lnTo>
                <a:lnTo>
                  <a:pt x="1578985" y="5211444"/>
                </a:lnTo>
                <a:lnTo>
                  <a:pt x="1576442" y="5206682"/>
                </a:lnTo>
                <a:lnTo>
                  <a:pt x="1573900" y="5201602"/>
                </a:lnTo>
                <a:lnTo>
                  <a:pt x="1571675" y="5196204"/>
                </a:lnTo>
                <a:lnTo>
                  <a:pt x="1569768" y="5191124"/>
                </a:lnTo>
                <a:lnTo>
                  <a:pt x="1567861" y="5186044"/>
                </a:lnTo>
                <a:lnTo>
                  <a:pt x="1566589" y="5180647"/>
                </a:lnTo>
                <a:lnTo>
                  <a:pt x="1565318" y="5174932"/>
                </a:lnTo>
                <a:lnTo>
                  <a:pt x="1564682" y="5169534"/>
                </a:lnTo>
                <a:lnTo>
                  <a:pt x="1563729" y="5164137"/>
                </a:lnTo>
                <a:lnTo>
                  <a:pt x="1563411" y="5158739"/>
                </a:lnTo>
                <a:lnTo>
                  <a:pt x="1563411" y="5153024"/>
                </a:lnTo>
                <a:lnTo>
                  <a:pt x="1563411" y="5147627"/>
                </a:lnTo>
                <a:lnTo>
                  <a:pt x="1563729" y="5142230"/>
                </a:lnTo>
                <a:lnTo>
                  <a:pt x="1564682" y="5136832"/>
                </a:lnTo>
                <a:lnTo>
                  <a:pt x="1565318" y="5131117"/>
                </a:lnTo>
                <a:lnTo>
                  <a:pt x="1566589" y="5126037"/>
                </a:lnTo>
                <a:lnTo>
                  <a:pt x="1567861" y="5120322"/>
                </a:lnTo>
                <a:lnTo>
                  <a:pt x="1569768" y="5115242"/>
                </a:lnTo>
                <a:lnTo>
                  <a:pt x="1571675" y="5109845"/>
                </a:lnTo>
                <a:lnTo>
                  <a:pt x="1573900" y="5104765"/>
                </a:lnTo>
                <a:lnTo>
                  <a:pt x="1576442" y="5099685"/>
                </a:lnTo>
                <a:lnTo>
                  <a:pt x="1578985" y="5094605"/>
                </a:lnTo>
                <a:lnTo>
                  <a:pt x="1582163" y="5089842"/>
                </a:lnTo>
                <a:lnTo>
                  <a:pt x="1585342" y="5085397"/>
                </a:lnTo>
                <a:lnTo>
                  <a:pt x="1589155" y="5080317"/>
                </a:lnTo>
                <a:lnTo>
                  <a:pt x="1592969" y="5075872"/>
                </a:lnTo>
                <a:lnTo>
                  <a:pt x="1597101" y="5071745"/>
                </a:lnTo>
                <a:lnTo>
                  <a:pt x="2266136" y="4403725"/>
                </a:lnTo>
                <a:lnTo>
                  <a:pt x="2270267" y="4399280"/>
                </a:lnTo>
                <a:lnTo>
                  <a:pt x="2273764" y="4394835"/>
                </a:lnTo>
                <a:lnTo>
                  <a:pt x="2277578" y="4390390"/>
                </a:lnTo>
                <a:lnTo>
                  <a:pt x="2281074" y="4385310"/>
                </a:lnTo>
                <a:lnTo>
                  <a:pt x="2283934" y="4380547"/>
                </a:lnTo>
                <a:lnTo>
                  <a:pt x="2286477" y="4375785"/>
                </a:lnTo>
                <a:lnTo>
                  <a:pt x="2289019" y="4371022"/>
                </a:lnTo>
                <a:lnTo>
                  <a:pt x="2291244" y="4365625"/>
                </a:lnTo>
                <a:lnTo>
                  <a:pt x="2293151" y="4360545"/>
                </a:lnTo>
                <a:lnTo>
                  <a:pt x="2295058" y="4354830"/>
                </a:lnTo>
                <a:lnTo>
                  <a:pt x="2296647" y="4349750"/>
                </a:lnTo>
                <a:lnTo>
                  <a:pt x="2297601" y="4344352"/>
                </a:lnTo>
                <a:lnTo>
                  <a:pt x="2298554" y="4338955"/>
                </a:lnTo>
                <a:lnTo>
                  <a:pt x="2299190" y="4333240"/>
                </a:lnTo>
                <a:lnTo>
                  <a:pt x="2299508" y="4327525"/>
                </a:lnTo>
                <a:lnTo>
                  <a:pt x="2299508" y="4322445"/>
                </a:lnTo>
                <a:lnTo>
                  <a:pt x="2299508" y="4316730"/>
                </a:lnTo>
                <a:lnTo>
                  <a:pt x="2299190" y="4311332"/>
                </a:lnTo>
                <a:lnTo>
                  <a:pt x="2298554" y="4305617"/>
                </a:lnTo>
                <a:lnTo>
                  <a:pt x="2297601" y="4300537"/>
                </a:lnTo>
                <a:lnTo>
                  <a:pt x="2296647" y="4294822"/>
                </a:lnTo>
                <a:lnTo>
                  <a:pt x="2295058" y="4289742"/>
                </a:lnTo>
                <a:lnTo>
                  <a:pt x="2293151" y="4284027"/>
                </a:lnTo>
                <a:lnTo>
                  <a:pt x="2291244" y="4278947"/>
                </a:lnTo>
                <a:lnTo>
                  <a:pt x="2289019" y="4273867"/>
                </a:lnTo>
                <a:lnTo>
                  <a:pt x="2286477" y="4268787"/>
                </a:lnTo>
                <a:lnTo>
                  <a:pt x="2283934" y="4264025"/>
                </a:lnTo>
                <a:lnTo>
                  <a:pt x="2281074" y="4258945"/>
                </a:lnTo>
                <a:lnTo>
                  <a:pt x="2277578" y="4254182"/>
                </a:lnTo>
                <a:lnTo>
                  <a:pt x="2273764" y="4249737"/>
                </a:lnTo>
                <a:lnTo>
                  <a:pt x="2270267" y="4245292"/>
                </a:lnTo>
                <a:lnTo>
                  <a:pt x="2266136" y="4240847"/>
                </a:lnTo>
                <a:lnTo>
                  <a:pt x="2262004" y="4236720"/>
                </a:lnTo>
                <a:lnTo>
                  <a:pt x="2257554" y="4232910"/>
                </a:lnTo>
                <a:lnTo>
                  <a:pt x="2252469" y="4229735"/>
                </a:lnTo>
                <a:lnTo>
                  <a:pt x="2248019" y="4226242"/>
                </a:lnTo>
                <a:lnTo>
                  <a:pt x="2243252" y="4223385"/>
                </a:lnTo>
                <a:lnTo>
                  <a:pt x="2238166" y="4220210"/>
                </a:lnTo>
                <a:lnTo>
                  <a:pt x="2233081" y="4217670"/>
                </a:lnTo>
                <a:lnTo>
                  <a:pt x="2227996" y="4215447"/>
                </a:lnTo>
                <a:lnTo>
                  <a:pt x="2222593" y="4213542"/>
                </a:lnTo>
                <a:lnTo>
                  <a:pt x="2217507" y="4212272"/>
                </a:lnTo>
                <a:lnTo>
                  <a:pt x="2211787" y="4210685"/>
                </a:lnTo>
                <a:lnTo>
                  <a:pt x="2206701" y="4209097"/>
                </a:lnTo>
                <a:lnTo>
                  <a:pt x="2200980" y="4208462"/>
                </a:lnTo>
                <a:lnTo>
                  <a:pt x="2195577" y="4207510"/>
                </a:lnTo>
                <a:lnTo>
                  <a:pt x="2190174" y="4207192"/>
                </a:lnTo>
                <a:lnTo>
                  <a:pt x="2184771" y="4207192"/>
                </a:lnTo>
                <a:lnTo>
                  <a:pt x="2179050" y="4207192"/>
                </a:lnTo>
                <a:lnTo>
                  <a:pt x="2173329" y="4207510"/>
                </a:lnTo>
                <a:lnTo>
                  <a:pt x="2167926" y="4208462"/>
                </a:lnTo>
                <a:lnTo>
                  <a:pt x="2162523" y="4209097"/>
                </a:lnTo>
                <a:lnTo>
                  <a:pt x="2157120" y="4210685"/>
                </a:lnTo>
                <a:lnTo>
                  <a:pt x="2151716" y="4212272"/>
                </a:lnTo>
                <a:lnTo>
                  <a:pt x="2146631" y="4213542"/>
                </a:lnTo>
                <a:lnTo>
                  <a:pt x="2141546" y="4215447"/>
                </a:lnTo>
                <a:lnTo>
                  <a:pt x="2136143" y="4217670"/>
                </a:lnTo>
                <a:lnTo>
                  <a:pt x="2131057" y="4220210"/>
                </a:lnTo>
                <a:lnTo>
                  <a:pt x="2125972" y="4223385"/>
                </a:lnTo>
                <a:lnTo>
                  <a:pt x="2121205" y="4226242"/>
                </a:lnTo>
                <a:lnTo>
                  <a:pt x="2116437" y="4229735"/>
                </a:lnTo>
                <a:lnTo>
                  <a:pt x="2111988" y="4232910"/>
                </a:lnTo>
                <a:lnTo>
                  <a:pt x="2107538" y="4236720"/>
                </a:lnTo>
                <a:lnTo>
                  <a:pt x="2103088" y="4240847"/>
                </a:lnTo>
                <a:lnTo>
                  <a:pt x="2015049" y="4329112"/>
                </a:lnTo>
                <a:lnTo>
                  <a:pt x="1915250" y="4428172"/>
                </a:lnTo>
                <a:lnTo>
                  <a:pt x="1911118" y="4432300"/>
                </a:lnTo>
                <a:lnTo>
                  <a:pt x="1906668" y="4436110"/>
                </a:lnTo>
                <a:lnTo>
                  <a:pt x="1902219" y="4439920"/>
                </a:lnTo>
                <a:lnTo>
                  <a:pt x="1897452" y="4443095"/>
                </a:lnTo>
                <a:lnTo>
                  <a:pt x="1892684" y="4446270"/>
                </a:lnTo>
                <a:lnTo>
                  <a:pt x="1887599" y="4448810"/>
                </a:lnTo>
                <a:lnTo>
                  <a:pt x="1882514" y="4451350"/>
                </a:lnTo>
                <a:lnTo>
                  <a:pt x="1877110" y="4453572"/>
                </a:lnTo>
                <a:lnTo>
                  <a:pt x="1872025" y="4455477"/>
                </a:lnTo>
                <a:lnTo>
                  <a:pt x="1866940" y="4457382"/>
                </a:lnTo>
                <a:lnTo>
                  <a:pt x="1861536" y="4458970"/>
                </a:lnTo>
                <a:lnTo>
                  <a:pt x="1855815" y="4459922"/>
                </a:lnTo>
                <a:lnTo>
                  <a:pt x="1850412" y="4460557"/>
                </a:lnTo>
                <a:lnTo>
                  <a:pt x="1845009" y="4461510"/>
                </a:lnTo>
                <a:lnTo>
                  <a:pt x="1839606" y="4461827"/>
                </a:lnTo>
                <a:lnTo>
                  <a:pt x="1833885" y="4462145"/>
                </a:lnTo>
                <a:lnTo>
                  <a:pt x="1828482" y="4461827"/>
                </a:lnTo>
                <a:lnTo>
                  <a:pt x="1823079" y="4461510"/>
                </a:lnTo>
                <a:lnTo>
                  <a:pt x="1817676" y="4460557"/>
                </a:lnTo>
                <a:lnTo>
                  <a:pt x="1811955" y="4459922"/>
                </a:lnTo>
                <a:lnTo>
                  <a:pt x="1806870" y="4458970"/>
                </a:lnTo>
                <a:lnTo>
                  <a:pt x="1801149" y="4457382"/>
                </a:lnTo>
                <a:lnTo>
                  <a:pt x="1795745" y="4455477"/>
                </a:lnTo>
                <a:lnTo>
                  <a:pt x="1790660" y="4453572"/>
                </a:lnTo>
                <a:lnTo>
                  <a:pt x="1785575" y="4451350"/>
                </a:lnTo>
                <a:lnTo>
                  <a:pt x="1780490" y="4448810"/>
                </a:lnTo>
                <a:lnTo>
                  <a:pt x="1775404" y="4446270"/>
                </a:lnTo>
                <a:lnTo>
                  <a:pt x="1770637" y="4443095"/>
                </a:lnTo>
                <a:lnTo>
                  <a:pt x="1766187" y="4439920"/>
                </a:lnTo>
                <a:lnTo>
                  <a:pt x="1761102" y="4436110"/>
                </a:lnTo>
                <a:lnTo>
                  <a:pt x="1756652" y="4432300"/>
                </a:lnTo>
                <a:lnTo>
                  <a:pt x="1752520" y="4428172"/>
                </a:lnTo>
                <a:lnTo>
                  <a:pt x="1746164" y="4421187"/>
                </a:lnTo>
                <a:lnTo>
                  <a:pt x="1740443" y="4414202"/>
                </a:lnTo>
                <a:lnTo>
                  <a:pt x="1735358" y="4406265"/>
                </a:lnTo>
                <a:lnTo>
                  <a:pt x="1730908" y="4398327"/>
                </a:lnTo>
                <a:lnTo>
                  <a:pt x="1727094" y="4389755"/>
                </a:lnTo>
                <a:lnTo>
                  <a:pt x="1724234" y="4381817"/>
                </a:lnTo>
                <a:lnTo>
                  <a:pt x="1722009" y="4373245"/>
                </a:lnTo>
                <a:lnTo>
                  <a:pt x="1720420" y="4364037"/>
                </a:lnTo>
                <a:lnTo>
                  <a:pt x="1719466" y="4355147"/>
                </a:lnTo>
                <a:lnTo>
                  <a:pt x="1719148" y="4346575"/>
                </a:lnTo>
                <a:lnTo>
                  <a:pt x="1719784" y="4337685"/>
                </a:lnTo>
                <a:lnTo>
                  <a:pt x="1721055" y="4328795"/>
                </a:lnTo>
                <a:lnTo>
                  <a:pt x="1722326" y="4320222"/>
                </a:lnTo>
                <a:lnTo>
                  <a:pt x="1724869" y="4311332"/>
                </a:lnTo>
                <a:lnTo>
                  <a:pt x="1728048" y="4303077"/>
                </a:lnTo>
                <a:lnTo>
                  <a:pt x="1732179" y="4294822"/>
                </a:lnTo>
                <a:lnTo>
                  <a:pt x="2001382" y="4025900"/>
                </a:lnTo>
                <a:lnTo>
                  <a:pt x="2005196" y="4021455"/>
                </a:lnTo>
                <a:lnTo>
                  <a:pt x="2009328" y="4017010"/>
                </a:lnTo>
                <a:lnTo>
                  <a:pt x="2012824" y="4012247"/>
                </a:lnTo>
                <a:lnTo>
                  <a:pt x="2016002" y="4007485"/>
                </a:lnTo>
                <a:lnTo>
                  <a:pt x="2018863" y="4002722"/>
                </a:lnTo>
                <a:lnTo>
                  <a:pt x="2022041" y="3997960"/>
                </a:lnTo>
                <a:lnTo>
                  <a:pt x="2024266" y="3992880"/>
                </a:lnTo>
                <a:lnTo>
                  <a:pt x="2026491" y="3987800"/>
                </a:lnTo>
                <a:lnTo>
                  <a:pt x="2028716" y="3982720"/>
                </a:lnTo>
                <a:lnTo>
                  <a:pt x="2030305" y="3977005"/>
                </a:lnTo>
                <a:lnTo>
                  <a:pt x="2031576" y="3971925"/>
                </a:lnTo>
                <a:lnTo>
                  <a:pt x="2032848" y="3966527"/>
                </a:lnTo>
                <a:lnTo>
                  <a:pt x="2033801" y="3960812"/>
                </a:lnTo>
                <a:lnTo>
                  <a:pt x="2034754" y="3955415"/>
                </a:lnTo>
                <a:lnTo>
                  <a:pt x="2035072" y="3949700"/>
                </a:lnTo>
                <a:lnTo>
                  <a:pt x="2035072" y="3944620"/>
                </a:lnTo>
                <a:lnTo>
                  <a:pt x="2035072" y="3938905"/>
                </a:lnTo>
                <a:lnTo>
                  <a:pt x="2034754" y="3933507"/>
                </a:lnTo>
                <a:lnTo>
                  <a:pt x="2033801" y="3927792"/>
                </a:lnTo>
                <a:lnTo>
                  <a:pt x="2032848" y="3922712"/>
                </a:lnTo>
                <a:lnTo>
                  <a:pt x="2031576" y="3916997"/>
                </a:lnTo>
                <a:lnTo>
                  <a:pt x="2030305" y="3911917"/>
                </a:lnTo>
                <a:lnTo>
                  <a:pt x="2028716" y="3906202"/>
                </a:lnTo>
                <a:lnTo>
                  <a:pt x="2026491" y="3901122"/>
                </a:lnTo>
                <a:lnTo>
                  <a:pt x="2024266" y="3896042"/>
                </a:lnTo>
                <a:lnTo>
                  <a:pt x="2022041" y="3890962"/>
                </a:lnTo>
                <a:lnTo>
                  <a:pt x="2018863" y="3886200"/>
                </a:lnTo>
                <a:lnTo>
                  <a:pt x="2016002" y="3881120"/>
                </a:lnTo>
                <a:lnTo>
                  <a:pt x="2012824" y="3876357"/>
                </a:lnTo>
                <a:lnTo>
                  <a:pt x="2009328" y="3871912"/>
                </a:lnTo>
                <a:lnTo>
                  <a:pt x="2005196" y="3867467"/>
                </a:lnTo>
                <a:lnTo>
                  <a:pt x="2001382" y="3863022"/>
                </a:lnTo>
                <a:lnTo>
                  <a:pt x="1996933" y="3858895"/>
                </a:lnTo>
                <a:lnTo>
                  <a:pt x="1992483" y="3855085"/>
                </a:lnTo>
                <a:lnTo>
                  <a:pt x="1988033" y="3851910"/>
                </a:lnTo>
                <a:lnTo>
                  <a:pt x="1983266" y="3848417"/>
                </a:lnTo>
                <a:lnTo>
                  <a:pt x="1978499" y="3845560"/>
                </a:lnTo>
                <a:lnTo>
                  <a:pt x="1973413" y="3842385"/>
                </a:lnTo>
                <a:lnTo>
                  <a:pt x="1968328" y="3839845"/>
                </a:lnTo>
                <a:lnTo>
                  <a:pt x="1962925" y="3837622"/>
                </a:lnTo>
                <a:lnTo>
                  <a:pt x="1957840" y="3835717"/>
                </a:lnTo>
                <a:lnTo>
                  <a:pt x="1952754" y="3834130"/>
                </a:lnTo>
                <a:lnTo>
                  <a:pt x="1947351" y="3832860"/>
                </a:lnTo>
                <a:lnTo>
                  <a:pt x="1941630" y="3831272"/>
                </a:lnTo>
                <a:lnTo>
                  <a:pt x="1936545" y="3830637"/>
                </a:lnTo>
                <a:lnTo>
                  <a:pt x="1930824" y="3829685"/>
                </a:lnTo>
                <a:lnTo>
                  <a:pt x="1925420" y="3829367"/>
                </a:lnTo>
                <a:lnTo>
                  <a:pt x="1919700" y="3829367"/>
                </a:lnTo>
                <a:lnTo>
                  <a:pt x="1914297" y="3829367"/>
                </a:lnTo>
                <a:lnTo>
                  <a:pt x="1908894" y="3829685"/>
                </a:lnTo>
                <a:lnTo>
                  <a:pt x="1903490" y="3830637"/>
                </a:lnTo>
                <a:lnTo>
                  <a:pt x="1897769" y="3831272"/>
                </a:lnTo>
                <a:lnTo>
                  <a:pt x="1892684" y="3832860"/>
                </a:lnTo>
                <a:lnTo>
                  <a:pt x="1886963" y="3834130"/>
                </a:lnTo>
                <a:lnTo>
                  <a:pt x="1881560" y="3835717"/>
                </a:lnTo>
                <a:lnTo>
                  <a:pt x="1876475" y="3837622"/>
                </a:lnTo>
                <a:lnTo>
                  <a:pt x="1871389" y="3839845"/>
                </a:lnTo>
                <a:lnTo>
                  <a:pt x="1866304" y="3842385"/>
                </a:lnTo>
                <a:lnTo>
                  <a:pt x="1861219" y="3845560"/>
                </a:lnTo>
                <a:lnTo>
                  <a:pt x="1856451" y="3848417"/>
                </a:lnTo>
                <a:lnTo>
                  <a:pt x="1852002" y="3851910"/>
                </a:lnTo>
                <a:lnTo>
                  <a:pt x="1846916" y="3855085"/>
                </a:lnTo>
                <a:lnTo>
                  <a:pt x="1842467" y="3858895"/>
                </a:lnTo>
                <a:lnTo>
                  <a:pt x="1838335" y="3863022"/>
                </a:lnTo>
                <a:lnTo>
                  <a:pt x="1271960" y="4428807"/>
                </a:lnTo>
                <a:lnTo>
                  <a:pt x="1267828" y="4432617"/>
                </a:lnTo>
                <a:lnTo>
                  <a:pt x="1263378" y="4436427"/>
                </a:lnTo>
                <a:lnTo>
                  <a:pt x="1258929" y="4440237"/>
                </a:lnTo>
                <a:lnTo>
                  <a:pt x="1254161" y="4443095"/>
                </a:lnTo>
                <a:lnTo>
                  <a:pt x="1249394" y="4446587"/>
                </a:lnTo>
                <a:lnTo>
                  <a:pt x="1244309" y="4449127"/>
                </a:lnTo>
                <a:lnTo>
                  <a:pt x="1239223" y="4451667"/>
                </a:lnTo>
                <a:lnTo>
                  <a:pt x="1234138" y="4453890"/>
                </a:lnTo>
                <a:lnTo>
                  <a:pt x="1228735" y="4455795"/>
                </a:lnTo>
                <a:lnTo>
                  <a:pt x="1223650" y="4457700"/>
                </a:lnTo>
                <a:lnTo>
                  <a:pt x="1218246" y="4458970"/>
                </a:lnTo>
                <a:lnTo>
                  <a:pt x="1212844" y="4460240"/>
                </a:lnTo>
                <a:lnTo>
                  <a:pt x="1207123" y="4461192"/>
                </a:lnTo>
                <a:lnTo>
                  <a:pt x="1202037" y="4461827"/>
                </a:lnTo>
                <a:lnTo>
                  <a:pt x="1196316" y="4462145"/>
                </a:lnTo>
                <a:lnTo>
                  <a:pt x="1190595" y="4462145"/>
                </a:lnTo>
                <a:lnTo>
                  <a:pt x="1185192" y="4462145"/>
                </a:lnTo>
                <a:lnTo>
                  <a:pt x="1179471" y="4461827"/>
                </a:lnTo>
                <a:lnTo>
                  <a:pt x="1174386" y="4461192"/>
                </a:lnTo>
                <a:lnTo>
                  <a:pt x="1168665" y="4460240"/>
                </a:lnTo>
                <a:lnTo>
                  <a:pt x="1163579" y="4458970"/>
                </a:lnTo>
                <a:lnTo>
                  <a:pt x="1157859" y="4457700"/>
                </a:lnTo>
                <a:lnTo>
                  <a:pt x="1152773" y="4455795"/>
                </a:lnTo>
                <a:lnTo>
                  <a:pt x="1147370" y="4453890"/>
                </a:lnTo>
                <a:lnTo>
                  <a:pt x="1142285" y="4451667"/>
                </a:lnTo>
                <a:lnTo>
                  <a:pt x="1136882" y="4449127"/>
                </a:lnTo>
                <a:lnTo>
                  <a:pt x="1132114" y="4446587"/>
                </a:lnTo>
                <a:lnTo>
                  <a:pt x="1127347" y="4443095"/>
                </a:lnTo>
                <a:lnTo>
                  <a:pt x="1122580" y="4440237"/>
                </a:lnTo>
                <a:lnTo>
                  <a:pt x="1117812" y="4436427"/>
                </a:lnTo>
                <a:lnTo>
                  <a:pt x="1113362" y="4432617"/>
                </a:lnTo>
                <a:lnTo>
                  <a:pt x="1109230" y="4428807"/>
                </a:lnTo>
                <a:lnTo>
                  <a:pt x="1105416" y="4424045"/>
                </a:lnTo>
                <a:lnTo>
                  <a:pt x="1101603" y="4419600"/>
                </a:lnTo>
                <a:lnTo>
                  <a:pt x="1097789" y="4415155"/>
                </a:lnTo>
                <a:lnTo>
                  <a:pt x="1094610" y="4410392"/>
                </a:lnTo>
                <a:lnTo>
                  <a:pt x="1091432" y="4405630"/>
                </a:lnTo>
                <a:lnTo>
                  <a:pt x="1088889" y="4400550"/>
                </a:lnTo>
                <a:lnTo>
                  <a:pt x="1086347" y="4395787"/>
                </a:lnTo>
                <a:lnTo>
                  <a:pt x="1084122" y="4390707"/>
                </a:lnTo>
                <a:lnTo>
                  <a:pt x="1082215" y="4385310"/>
                </a:lnTo>
                <a:lnTo>
                  <a:pt x="1080308" y="4379912"/>
                </a:lnTo>
                <a:lnTo>
                  <a:pt x="1078719" y="4374515"/>
                </a:lnTo>
                <a:lnTo>
                  <a:pt x="1077765" y="4369435"/>
                </a:lnTo>
                <a:lnTo>
                  <a:pt x="1076494" y="4363720"/>
                </a:lnTo>
                <a:lnTo>
                  <a:pt x="1076176" y="4358322"/>
                </a:lnTo>
                <a:lnTo>
                  <a:pt x="1075858" y="4352607"/>
                </a:lnTo>
                <a:lnTo>
                  <a:pt x="1075540" y="4347527"/>
                </a:lnTo>
                <a:lnTo>
                  <a:pt x="1075858" y="4341812"/>
                </a:lnTo>
                <a:lnTo>
                  <a:pt x="1076176" y="4336097"/>
                </a:lnTo>
                <a:lnTo>
                  <a:pt x="1076494" y="4330700"/>
                </a:lnTo>
                <a:lnTo>
                  <a:pt x="1077765" y="4325302"/>
                </a:lnTo>
                <a:lnTo>
                  <a:pt x="1078719" y="4319905"/>
                </a:lnTo>
                <a:lnTo>
                  <a:pt x="1080308" y="4314507"/>
                </a:lnTo>
                <a:lnTo>
                  <a:pt x="1082215" y="4309110"/>
                </a:lnTo>
                <a:lnTo>
                  <a:pt x="1084122" y="4303712"/>
                </a:lnTo>
                <a:lnTo>
                  <a:pt x="1086347" y="4298950"/>
                </a:lnTo>
                <a:lnTo>
                  <a:pt x="1088889" y="4293870"/>
                </a:lnTo>
                <a:lnTo>
                  <a:pt x="1091432" y="4288790"/>
                </a:lnTo>
                <a:lnTo>
                  <a:pt x="1094610" y="4284027"/>
                </a:lnTo>
                <a:lnTo>
                  <a:pt x="1097789" y="4279265"/>
                </a:lnTo>
                <a:lnTo>
                  <a:pt x="1101603" y="4274820"/>
                </a:lnTo>
                <a:lnTo>
                  <a:pt x="1105416" y="4270375"/>
                </a:lnTo>
                <a:lnTo>
                  <a:pt x="1109230" y="4265930"/>
                </a:lnTo>
                <a:lnTo>
                  <a:pt x="2363710" y="3013075"/>
                </a:lnTo>
                <a:lnTo>
                  <a:pt x="2367841" y="3008312"/>
                </a:lnTo>
                <a:lnTo>
                  <a:pt x="2371656" y="3003867"/>
                </a:lnTo>
                <a:lnTo>
                  <a:pt x="2375470" y="2999422"/>
                </a:lnTo>
                <a:lnTo>
                  <a:pt x="2378648" y="2994660"/>
                </a:lnTo>
                <a:lnTo>
                  <a:pt x="2381826" y="2989897"/>
                </a:lnTo>
                <a:lnTo>
                  <a:pt x="2384369" y="2985135"/>
                </a:lnTo>
                <a:lnTo>
                  <a:pt x="2386911" y="2979737"/>
                </a:lnTo>
                <a:lnTo>
                  <a:pt x="2389136" y="2974975"/>
                </a:lnTo>
                <a:lnTo>
                  <a:pt x="2391043" y="2969577"/>
                </a:lnTo>
                <a:lnTo>
                  <a:pt x="2392950" y="2964180"/>
                </a:lnTo>
                <a:lnTo>
                  <a:pt x="2394222" y="2958782"/>
                </a:lnTo>
                <a:lnTo>
                  <a:pt x="2395493" y="2953385"/>
                </a:lnTo>
                <a:lnTo>
                  <a:pt x="2396129" y="2947987"/>
                </a:lnTo>
                <a:lnTo>
                  <a:pt x="2397082" y="2942590"/>
                </a:lnTo>
                <a:lnTo>
                  <a:pt x="2397400" y="2936875"/>
                </a:lnTo>
                <a:lnTo>
                  <a:pt x="2397717" y="2931160"/>
                </a:lnTo>
                <a:lnTo>
                  <a:pt x="2397400" y="2926080"/>
                </a:lnTo>
                <a:lnTo>
                  <a:pt x="2397082" y="2920365"/>
                </a:lnTo>
                <a:lnTo>
                  <a:pt x="2396129" y="2914967"/>
                </a:lnTo>
                <a:lnTo>
                  <a:pt x="2395493" y="2909252"/>
                </a:lnTo>
                <a:lnTo>
                  <a:pt x="2394222" y="2904172"/>
                </a:lnTo>
                <a:lnTo>
                  <a:pt x="2392950" y="2898775"/>
                </a:lnTo>
                <a:lnTo>
                  <a:pt x="2391043" y="2893377"/>
                </a:lnTo>
                <a:lnTo>
                  <a:pt x="2389136" y="2887980"/>
                </a:lnTo>
                <a:lnTo>
                  <a:pt x="2386911" y="2882900"/>
                </a:lnTo>
                <a:lnTo>
                  <a:pt x="2384369" y="2878137"/>
                </a:lnTo>
                <a:lnTo>
                  <a:pt x="2381826" y="2873057"/>
                </a:lnTo>
                <a:lnTo>
                  <a:pt x="2378648" y="2868295"/>
                </a:lnTo>
                <a:lnTo>
                  <a:pt x="2375470" y="2863532"/>
                </a:lnTo>
                <a:lnTo>
                  <a:pt x="2371656" y="2859087"/>
                </a:lnTo>
                <a:lnTo>
                  <a:pt x="2367841" y="2854642"/>
                </a:lnTo>
                <a:lnTo>
                  <a:pt x="2363710" y="2850197"/>
                </a:lnTo>
                <a:lnTo>
                  <a:pt x="2359578" y="2846070"/>
                </a:lnTo>
                <a:lnTo>
                  <a:pt x="2355128" y="2842260"/>
                </a:lnTo>
                <a:lnTo>
                  <a:pt x="2350361" y="2838450"/>
                </a:lnTo>
                <a:lnTo>
                  <a:pt x="2345911" y="2835592"/>
                </a:lnTo>
                <a:lnTo>
                  <a:pt x="2341144" y="2832100"/>
                </a:lnTo>
                <a:lnTo>
                  <a:pt x="2336058" y="2829560"/>
                </a:lnTo>
                <a:lnTo>
                  <a:pt x="2330973" y="2827020"/>
                </a:lnTo>
                <a:lnTo>
                  <a:pt x="2325570" y="2824797"/>
                </a:lnTo>
                <a:lnTo>
                  <a:pt x="2320485" y="2822892"/>
                </a:lnTo>
                <a:lnTo>
                  <a:pt x="2315399" y="2820987"/>
                </a:lnTo>
                <a:lnTo>
                  <a:pt x="2309678" y="2820035"/>
                </a:lnTo>
                <a:lnTo>
                  <a:pt x="2304593" y="2818447"/>
                </a:lnTo>
                <a:lnTo>
                  <a:pt x="2298872" y="2817812"/>
                </a:lnTo>
                <a:lnTo>
                  <a:pt x="2293469" y="2816860"/>
                </a:lnTo>
                <a:lnTo>
                  <a:pt x="2288066" y="2816542"/>
                </a:lnTo>
                <a:lnTo>
                  <a:pt x="2282345" y="2816542"/>
                </a:lnTo>
                <a:lnTo>
                  <a:pt x="2276942" y="2816542"/>
                </a:lnTo>
                <a:lnTo>
                  <a:pt x="2271221" y="2816860"/>
                </a:lnTo>
                <a:lnTo>
                  <a:pt x="2266136" y="2817812"/>
                </a:lnTo>
                <a:lnTo>
                  <a:pt x="2260415" y="2818447"/>
                </a:lnTo>
                <a:lnTo>
                  <a:pt x="2254694" y="2820035"/>
                </a:lnTo>
                <a:lnTo>
                  <a:pt x="2249608" y="2820987"/>
                </a:lnTo>
                <a:lnTo>
                  <a:pt x="2244523" y="2822892"/>
                </a:lnTo>
                <a:lnTo>
                  <a:pt x="2239120" y="2824797"/>
                </a:lnTo>
                <a:lnTo>
                  <a:pt x="2234035" y="2827020"/>
                </a:lnTo>
                <a:lnTo>
                  <a:pt x="2228631" y="2829560"/>
                </a:lnTo>
                <a:lnTo>
                  <a:pt x="2223864" y="2832100"/>
                </a:lnTo>
                <a:lnTo>
                  <a:pt x="2219097" y="2835592"/>
                </a:lnTo>
                <a:lnTo>
                  <a:pt x="2214011" y="2838450"/>
                </a:lnTo>
                <a:lnTo>
                  <a:pt x="2209562" y="2842260"/>
                </a:lnTo>
                <a:lnTo>
                  <a:pt x="2205112" y="2846070"/>
                </a:lnTo>
                <a:lnTo>
                  <a:pt x="2200980" y="2850197"/>
                </a:lnTo>
                <a:lnTo>
                  <a:pt x="1039308" y="4010660"/>
                </a:lnTo>
                <a:lnTo>
                  <a:pt x="1034858" y="4014787"/>
                </a:lnTo>
                <a:lnTo>
                  <a:pt x="1030408" y="4018280"/>
                </a:lnTo>
                <a:lnTo>
                  <a:pt x="1025959" y="4022090"/>
                </a:lnTo>
                <a:lnTo>
                  <a:pt x="1020873" y="4025582"/>
                </a:lnTo>
                <a:lnTo>
                  <a:pt x="1016106" y="4028440"/>
                </a:lnTo>
                <a:lnTo>
                  <a:pt x="1011338" y="4030980"/>
                </a:lnTo>
                <a:lnTo>
                  <a:pt x="1005935" y="4033520"/>
                </a:lnTo>
                <a:lnTo>
                  <a:pt x="1001168" y="4035742"/>
                </a:lnTo>
                <a:lnTo>
                  <a:pt x="996083" y="4037647"/>
                </a:lnTo>
                <a:lnTo>
                  <a:pt x="990362" y="4039552"/>
                </a:lnTo>
                <a:lnTo>
                  <a:pt x="985276" y="4041140"/>
                </a:lnTo>
                <a:lnTo>
                  <a:pt x="979555" y="4042092"/>
                </a:lnTo>
                <a:lnTo>
                  <a:pt x="974470" y="4043045"/>
                </a:lnTo>
                <a:lnTo>
                  <a:pt x="968749" y="4043680"/>
                </a:lnTo>
                <a:lnTo>
                  <a:pt x="963028" y="4043997"/>
                </a:lnTo>
                <a:lnTo>
                  <a:pt x="957625" y="4043997"/>
                </a:lnTo>
                <a:lnTo>
                  <a:pt x="952222" y="4043997"/>
                </a:lnTo>
                <a:lnTo>
                  <a:pt x="946819" y="4043680"/>
                </a:lnTo>
                <a:lnTo>
                  <a:pt x="941098" y="4043045"/>
                </a:lnTo>
                <a:lnTo>
                  <a:pt x="935377" y="4042092"/>
                </a:lnTo>
                <a:lnTo>
                  <a:pt x="930291" y="4041140"/>
                </a:lnTo>
                <a:lnTo>
                  <a:pt x="925206" y="4039552"/>
                </a:lnTo>
                <a:lnTo>
                  <a:pt x="919485" y="4037647"/>
                </a:lnTo>
                <a:lnTo>
                  <a:pt x="914400" y="4035742"/>
                </a:lnTo>
                <a:lnTo>
                  <a:pt x="908997" y="4033520"/>
                </a:lnTo>
                <a:lnTo>
                  <a:pt x="904230" y="4030980"/>
                </a:lnTo>
                <a:lnTo>
                  <a:pt x="899462" y="4028440"/>
                </a:lnTo>
                <a:lnTo>
                  <a:pt x="894377" y="4025582"/>
                </a:lnTo>
                <a:lnTo>
                  <a:pt x="889609" y="4022090"/>
                </a:lnTo>
                <a:lnTo>
                  <a:pt x="885159" y="4018280"/>
                </a:lnTo>
                <a:lnTo>
                  <a:pt x="880710" y="4014787"/>
                </a:lnTo>
                <a:lnTo>
                  <a:pt x="876260" y="4010660"/>
                </a:lnTo>
                <a:lnTo>
                  <a:pt x="872128" y="4006215"/>
                </a:lnTo>
                <a:lnTo>
                  <a:pt x="868315" y="4002087"/>
                </a:lnTo>
                <a:lnTo>
                  <a:pt x="864501" y="3997007"/>
                </a:lnTo>
                <a:lnTo>
                  <a:pt x="861640" y="3992562"/>
                </a:lnTo>
                <a:lnTo>
                  <a:pt x="858144" y="3987800"/>
                </a:lnTo>
                <a:lnTo>
                  <a:pt x="855601" y="3982720"/>
                </a:lnTo>
                <a:lnTo>
                  <a:pt x="853059" y="3977640"/>
                </a:lnTo>
                <a:lnTo>
                  <a:pt x="850834" y="3972560"/>
                </a:lnTo>
                <a:lnTo>
                  <a:pt x="848927" y="3967162"/>
                </a:lnTo>
                <a:lnTo>
                  <a:pt x="847020" y="3962082"/>
                </a:lnTo>
                <a:lnTo>
                  <a:pt x="846066" y="3956367"/>
                </a:lnTo>
                <a:lnTo>
                  <a:pt x="844477" y="3951287"/>
                </a:lnTo>
                <a:lnTo>
                  <a:pt x="843842" y="3945572"/>
                </a:lnTo>
                <a:lnTo>
                  <a:pt x="842888" y="3940175"/>
                </a:lnTo>
                <a:lnTo>
                  <a:pt x="842570" y="3934777"/>
                </a:lnTo>
                <a:lnTo>
                  <a:pt x="842570" y="3929380"/>
                </a:lnTo>
                <a:lnTo>
                  <a:pt x="842570" y="3923665"/>
                </a:lnTo>
                <a:lnTo>
                  <a:pt x="842888" y="3918267"/>
                </a:lnTo>
                <a:lnTo>
                  <a:pt x="843842" y="3912552"/>
                </a:lnTo>
                <a:lnTo>
                  <a:pt x="844477" y="3907155"/>
                </a:lnTo>
                <a:lnTo>
                  <a:pt x="846066" y="3901757"/>
                </a:lnTo>
                <a:lnTo>
                  <a:pt x="847020" y="3896360"/>
                </a:lnTo>
                <a:lnTo>
                  <a:pt x="848927" y="3891280"/>
                </a:lnTo>
                <a:lnTo>
                  <a:pt x="850834" y="3886200"/>
                </a:lnTo>
                <a:lnTo>
                  <a:pt x="853059" y="3880802"/>
                </a:lnTo>
                <a:lnTo>
                  <a:pt x="855601" y="3875722"/>
                </a:lnTo>
                <a:lnTo>
                  <a:pt x="858144" y="3870642"/>
                </a:lnTo>
                <a:lnTo>
                  <a:pt x="861640" y="3865880"/>
                </a:lnTo>
                <a:lnTo>
                  <a:pt x="864501" y="3861117"/>
                </a:lnTo>
                <a:lnTo>
                  <a:pt x="868315" y="3856672"/>
                </a:lnTo>
                <a:lnTo>
                  <a:pt x="872128" y="3852227"/>
                </a:lnTo>
                <a:lnTo>
                  <a:pt x="876260" y="3847782"/>
                </a:lnTo>
                <a:lnTo>
                  <a:pt x="1469015" y="3255962"/>
                </a:lnTo>
                <a:lnTo>
                  <a:pt x="1473147" y="3251517"/>
                </a:lnTo>
                <a:lnTo>
                  <a:pt x="1476961" y="3247072"/>
                </a:lnTo>
                <a:lnTo>
                  <a:pt x="1480139" y="3242627"/>
                </a:lnTo>
                <a:lnTo>
                  <a:pt x="1483635" y="3237547"/>
                </a:lnTo>
                <a:lnTo>
                  <a:pt x="1486496" y="3232785"/>
                </a:lnTo>
                <a:lnTo>
                  <a:pt x="1489674" y="3228022"/>
                </a:lnTo>
                <a:lnTo>
                  <a:pt x="1491899" y="3223260"/>
                </a:lnTo>
                <a:lnTo>
                  <a:pt x="1494124" y="3217862"/>
                </a:lnTo>
                <a:lnTo>
                  <a:pt x="1496349" y="3212782"/>
                </a:lnTo>
                <a:lnTo>
                  <a:pt x="1497938" y="3207067"/>
                </a:lnTo>
                <a:lnTo>
                  <a:pt x="1499209" y="3201987"/>
                </a:lnTo>
                <a:lnTo>
                  <a:pt x="1500481" y="3196590"/>
                </a:lnTo>
                <a:lnTo>
                  <a:pt x="1501434" y="3191192"/>
                </a:lnTo>
                <a:lnTo>
                  <a:pt x="1502387" y="3185477"/>
                </a:lnTo>
                <a:lnTo>
                  <a:pt x="1502705" y="3179762"/>
                </a:lnTo>
                <a:lnTo>
                  <a:pt x="1502705" y="3174682"/>
                </a:lnTo>
                <a:lnTo>
                  <a:pt x="1502705" y="3168967"/>
                </a:lnTo>
                <a:lnTo>
                  <a:pt x="1502387" y="3163570"/>
                </a:lnTo>
                <a:lnTo>
                  <a:pt x="1501434" y="3157855"/>
                </a:lnTo>
                <a:lnTo>
                  <a:pt x="1500481" y="3152775"/>
                </a:lnTo>
                <a:lnTo>
                  <a:pt x="1499209" y="3147060"/>
                </a:lnTo>
                <a:lnTo>
                  <a:pt x="1497938" y="3141980"/>
                </a:lnTo>
                <a:lnTo>
                  <a:pt x="1496349" y="3136265"/>
                </a:lnTo>
                <a:lnTo>
                  <a:pt x="1494124" y="3131185"/>
                </a:lnTo>
                <a:lnTo>
                  <a:pt x="1491899" y="3126105"/>
                </a:lnTo>
                <a:lnTo>
                  <a:pt x="1489674" y="3121025"/>
                </a:lnTo>
                <a:lnTo>
                  <a:pt x="1486496" y="3116262"/>
                </a:lnTo>
                <a:lnTo>
                  <a:pt x="1483635" y="3111182"/>
                </a:lnTo>
                <a:lnTo>
                  <a:pt x="1480139" y="3106420"/>
                </a:lnTo>
                <a:lnTo>
                  <a:pt x="1476961" y="3101975"/>
                </a:lnTo>
                <a:lnTo>
                  <a:pt x="1473147" y="3097530"/>
                </a:lnTo>
                <a:lnTo>
                  <a:pt x="1469015" y="3093085"/>
                </a:lnTo>
                <a:lnTo>
                  <a:pt x="1465201" y="3089592"/>
                </a:lnTo>
                <a:lnTo>
                  <a:pt x="1461070" y="3086417"/>
                </a:lnTo>
                <a:lnTo>
                  <a:pt x="1453441" y="3080067"/>
                </a:lnTo>
                <a:lnTo>
                  <a:pt x="1444860" y="3074670"/>
                </a:lnTo>
                <a:lnTo>
                  <a:pt x="1436279" y="3070225"/>
                </a:lnTo>
                <a:lnTo>
                  <a:pt x="1427379" y="3066732"/>
                </a:lnTo>
                <a:lnTo>
                  <a:pt x="1417844" y="3063557"/>
                </a:lnTo>
                <a:lnTo>
                  <a:pt x="1408627" y="3061335"/>
                </a:lnTo>
                <a:lnTo>
                  <a:pt x="1398774" y="3060382"/>
                </a:lnTo>
                <a:lnTo>
                  <a:pt x="1389558" y="3059430"/>
                </a:lnTo>
                <a:lnTo>
                  <a:pt x="1380023" y="3059747"/>
                </a:lnTo>
                <a:lnTo>
                  <a:pt x="1370170" y="3060700"/>
                </a:lnTo>
                <a:lnTo>
                  <a:pt x="1360953" y="3062605"/>
                </a:lnTo>
                <a:lnTo>
                  <a:pt x="1351418" y="3065145"/>
                </a:lnTo>
                <a:lnTo>
                  <a:pt x="1342518" y="3068955"/>
                </a:lnTo>
                <a:lnTo>
                  <a:pt x="1333619" y="3073082"/>
                </a:lnTo>
                <a:lnTo>
                  <a:pt x="1325038" y="3077845"/>
                </a:lnTo>
                <a:lnTo>
                  <a:pt x="0" y="44118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9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7866319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0" name="Freeform 9">
            <a:extLst>
              <a:ext uri="{FF2B5EF4-FFF2-40B4-BE49-F238E27FC236}">
                <a16:creationId xmlns="" xmlns:a16="http://schemas.microsoft.com/office/drawing/2014/main" id="{038C1AE9-1CD2-4474-B31B-0870D53550CB}"/>
              </a:ext>
            </a:extLst>
          </p:cNvPr>
          <p:cNvSpPr>
            <a:spLocks/>
          </p:cNvSpPr>
          <p:nvPr/>
        </p:nvSpPr>
        <p:spPr bwMode="auto">
          <a:xfrm>
            <a:off x="8656129" y="3781847"/>
            <a:ext cx="487871" cy="650875"/>
          </a:xfrm>
          <a:custGeom>
            <a:avLst/>
            <a:gdLst>
              <a:gd name="T0" fmla="*/ 105 w 1535"/>
              <a:gd name="T1" fmla="*/ 1944 h 2050"/>
              <a:gd name="T2" fmla="*/ 133 w 1535"/>
              <a:gd name="T3" fmla="*/ 1969 h 2050"/>
              <a:gd name="T4" fmla="*/ 163 w 1535"/>
              <a:gd name="T5" fmla="*/ 1990 h 2050"/>
              <a:gd name="T6" fmla="*/ 193 w 1535"/>
              <a:gd name="T7" fmla="*/ 2009 h 2050"/>
              <a:gd name="T8" fmla="*/ 226 w 1535"/>
              <a:gd name="T9" fmla="*/ 2024 h 2050"/>
              <a:gd name="T10" fmla="*/ 259 w 1535"/>
              <a:gd name="T11" fmla="*/ 2036 h 2050"/>
              <a:gd name="T12" fmla="*/ 293 w 1535"/>
              <a:gd name="T13" fmla="*/ 2044 h 2050"/>
              <a:gd name="T14" fmla="*/ 328 w 1535"/>
              <a:gd name="T15" fmla="*/ 2049 h 2050"/>
              <a:gd name="T16" fmla="*/ 362 w 1535"/>
              <a:gd name="T17" fmla="*/ 2050 h 2050"/>
              <a:gd name="T18" fmla="*/ 397 w 1535"/>
              <a:gd name="T19" fmla="*/ 2049 h 2050"/>
              <a:gd name="T20" fmla="*/ 432 w 1535"/>
              <a:gd name="T21" fmla="*/ 2044 h 2050"/>
              <a:gd name="T22" fmla="*/ 466 w 1535"/>
              <a:gd name="T23" fmla="*/ 2036 h 2050"/>
              <a:gd name="T24" fmla="*/ 500 w 1535"/>
              <a:gd name="T25" fmla="*/ 2024 h 2050"/>
              <a:gd name="T26" fmla="*/ 531 w 1535"/>
              <a:gd name="T27" fmla="*/ 2009 h 2050"/>
              <a:gd name="T28" fmla="*/ 563 w 1535"/>
              <a:gd name="T29" fmla="*/ 1990 h 2050"/>
              <a:gd name="T30" fmla="*/ 592 w 1535"/>
              <a:gd name="T31" fmla="*/ 1969 h 2050"/>
              <a:gd name="T32" fmla="*/ 619 w 1535"/>
              <a:gd name="T33" fmla="*/ 1944 h 2050"/>
              <a:gd name="T34" fmla="*/ 1535 w 1535"/>
              <a:gd name="T35" fmla="*/ 0 h 2050"/>
              <a:gd name="T36" fmla="*/ 105 w 1535"/>
              <a:gd name="T37" fmla="*/ 1430 h 2050"/>
              <a:gd name="T38" fmla="*/ 81 w 1535"/>
              <a:gd name="T39" fmla="*/ 1457 h 2050"/>
              <a:gd name="T40" fmla="*/ 59 w 1535"/>
              <a:gd name="T41" fmla="*/ 1486 h 2050"/>
              <a:gd name="T42" fmla="*/ 41 w 1535"/>
              <a:gd name="T43" fmla="*/ 1518 h 2050"/>
              <a:gd name="T44" fmla="*/ 25 w 1535"/>
              <a:gd name="T45" fmla="*/ 1550 h 2050"/>
              <a:gd name="T46" fmla="*/ 14 w 1535"/>
              <a:gd name="T47" fmla="*/ 1584 h 2050"/>
              <a:gd name="T48" fmla="*/ 5 w 1535"/>
              <a:gd name="T49" fmla="*/ 1618 h 2050"/>
              <a:gd name="T50" fmla="*/ 1 w 1535"/>
              <a:gd name="T51" fmla="*/ 1652 h 2050"/>
              <a:gd name="T52" fmla="*/ 0 w 1535"/>
              <a:gd name="T53" fmla="*/ 1687 h 2050"/>
              <a:gd name="T54" fmla="*/ 1 w 1535"/>
              <a:gd name="T55" fmla="*/ 1721 h 2050"/>
              <a:gd name="T56" fmla="*/ 5 w 1535"/>
              <a:gd name="T57" fmla="*/ 1756 h 2050"/>
              <a:gd name="T58" fmla="*/ 14 w 1535"/>
              <a:gd name="T59" fmla="*/ 1790 h 2050"/>
              <a:gd name="T60" fmla="*/ 25 w 1535"/>
              <a:gd name="T61" fmla="*/ 1823 h 2050"/>
              <a:gd name="T62" fmla="*/ 41 w 1535"/>
              <a:gd name="T63" fmla="*/ 1856 h 2050"/>
              <a:gd name="T64" fmla="*/ 59 w 1535"/>
              <a:gd name="T65" fmla="*/ 1887 h 2050"/>
              <a:gd name="T66" fmla="*/ 81 w 1535"/>
              <a:gd name="T67" fmla="*/ 1916 h 2050"/>
              <a:gd name="T68" fmla="*/ 105 w 1535"/>
              <a:gd name="T69" fmla="*/ 1944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lnTo>
                  <a:pt x="105" y="19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6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/>
        </p:nvSpPr>
        <p:spPr bwMode="auto">
          <a:xfrm flipH="1">
            <a:off x="6588224" y="-124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41" name="Agrupar 19"/>
          <p:cNvGrpSpPr/>
          <p:nvPr/>
        </p:nvGrpSpPr>
        <p:grpSpPr>
          <a:xfrm>
            <a:off x="0" y="6126361"/>
            <a:ext cx="9144000" cy="759023"/>
            <a:chOff x="11759" y="6110735"/>
            <a:chExt cx="9144000" cy="759023"/>
          </a:xfrm>
        </p:grpSpPr>
        <p:pic>
          <p:nvPicPr>
            <p:cNvPr id="42" name="Imagen 18" descr="pi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43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4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4904" y="6525344"/>
            <a:ext cx="2133600" cy="365125"/>
          </a:xfrm>
        </p:spPr>
        <p:txBody>
          <a:bodyPr/>
          <a:lstStyle/>
          <a:p>
            <a:fld id="{FA30A668-8A3A-45BD-8C99-BB8FB7614088}" type="slidenum">
              <a:rPr lang="es-ES" sz="1200" b="1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3</a:t>
            </a:fld>
            <a:endParaRPr lang="es-ES" sz="1200" b="1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pic>
        <p:nvPicPr>
          <p:cNvPr id="18" name="Imagen 17" descr="interna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0"/>
          <a:stretch/>
        </p:blipFill>
        <p:spPr>
          <a:xfrm>
            <a:off x="35496" y="167147"/>
            <a:ext cx="1040525" cy="844063"/>
          </a:xfrm>
          <a:prstGeom prst="rect">
            <a:avLst/>
          </a:prstGeom>
        </p:spPr>
      </p:pic>
      <p:sp>
        <p:nvSpPr>
          <p:cNvPr id="19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/>
        </p:nvSpPr>
        <p:spPr bwMode="auto">
          <a:xfrm rot="2795908" flipH="1">
            <a:off x="1397764" y="-610626"/>
            <a:ext cx="3182563" cy="3332879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1" name="Título 1"/>
          <p:cNvSpPr txBox="1">
            <a:spLocks/>
          </p:cNvSpPr>
          <p:nvPr/>
        </p:nvSpPr>
        <p:spPr>
          <a:xfrm>
            <a:off x="907976" y="562620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>
                <a:solidFill>
                  <a:srgbClr val="002060"/>
                </a:solidFill>
              </a:rPr>
              <a:t>EMPRESAS CERTIFICADAS POR AÑO </a:t>
            </a:r>
            <a:endParaRPr lang="es-UY" sz="5400" b="1" dirty="0">
              <a:solidFill>
                <a:srgbClr val="002060"/>
              </a:solidFill>
            </a:endParaRPr>
          </a:p>
        </p:txBody>
      </p:sp>
      <p:sp>
        <p:nvSpPr>
          <p:cNvPr id="22" name="Título 1"/>
          <p:cNvSpPr txBox="1">
            <a:spLocks/>
          </p:cNvSpPr>
          <p:nvPr/>
        </p:nvSpPr>
        <p:spPr>
          <a:xfrm>
            <a:off x="763960" y="116632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2060"/>
                </a:solidFill>
              </a:rPr>
              <a:t>Evolución del Programa  </a:t>
            </a:r>
            <a:endParaRPr lang="es-UY" sz="6000" b="1" dirty="0">
              <a:solidFill>
                <a:srgbClr val="002060"/>
              </a:solidFill>
            </a:endParaRPr>
          </a:p>
        </p:txBody>
      </p:sp>
      <p:graphicFrame>
        <p:nvGraphicFramePr>
          <p:cNvPr id="20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3551935"/>
              </p:ext>
            </p:extLst>
          </p:nvPr>
        </p:nvGraphicFramePr>
        <p:xfrm>
          <a:off x="250825" y="1825625"/>
          <a:ext cx="5545138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2 Rectángulo redondeado"/>
          <p:cNvSpPr/>
          <p:nvPr/>
        </p:nvSpPr>
        <p:spPr>
          <a:xfrm>
            <a:off x="6479628" y="1700808"/>
            <a:ext cx="2067905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ESTIMACIÒN DE 60 EMPRESAS CERTIFICADAS A DIC/2018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314" y="3660105"/>
            <a:ext cx="2067883" cy="1545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523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1"/>
          <p:cNvSpPr txBox="1">
            <a:spLocks/>
          </p:cNvSpPr>
          <p:nvPr/>
        </p:nvSpPr>
        <p:spPr>
          <a:xfrm>
            <a:off x="691952" y="130572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>
                <a:solidFill>
                  <a:srgbClr val="002060"/>
                </a:solidFill>
              </a:rPr>
              <a:t>Evolución del Programa </a:t>
            </a:r>
            <a:endParaRPr lang="es-UY" sz="4000" dirty="0">
              <a:solidFill>
                <a:srgbClr val="002060"/>
              </a:solidFill>
            </a:endParaRPr>
          </a:p>
        </p:txBody>
      </p:sp>
      <p:sp>
        <p:nvSpPr>
          <p:cNvPr id="18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/>
        </p:nvSpPr>
        <p:spPr bwMode="auto">
          <a:xfrm rot="2795908" flipH="1">
            <a:off x="1324647" y="-616781"/>
            <a:ext cx="3182563" cy="3332879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9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8143391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5" name="Imagen 14" descr="intern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0"/>
          <a:stretch/>
        </p:blipFill>
        <p:spPr>
          <a:xfrm>
            <a:off x="51439" y="64390"/>
            <a:ext cx="1040525" cy="844063"/>
          </a:xfrm>
          <a:prstGeom prst="rect">
            <a:avLst/>
          </a:prstGeom>
        </p:spPr>
      </p:pic>
      <p:sp>
        <p:nvSpPr>
          <p:cNvPr id="36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/>
        </p:nvSpPr>
        <p:spPr bwMode="auto">
          <a:xfrm flipH="1">
            <a:off x="6865296" y="-124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41" name="Agrupar 19"/>
          <p:cNvGrpSpPr/>
          <p:nvPr/>
        </p:nvGrpSpPr>
        <p:grpSpPr>
          <a:xfrm>
            <a:off x="0" y="6126361"/>
            <a:ext cx="9144000" cy="759023"/>
            <a:chOff x="11759" y="6110735"/>
            <a:chExt cx="9144000" cy="759023"/>
          </a:xfrm>
        </p:grpSpPr>
        <p:pic>
          <p:nvPicPr>
            <p:cNvPr id="42" name="Imagen 18" descr="pi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43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4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4904" y="6525344"/>
            <a:ext cx="2133600" cy="365125"/>
          </a:xfrm>
        </p:spPr>
        <p:txBody>
          <a:bodyPr/>
          <a:lstStyle/>
          <a:p>
            <a:fld id="{FA30A668-8A3A-45BD-8C99-BB8FB7614088}" type="slidenum">
              <a:rPr lang="es-ES" sz="1200" b="1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4</a:t>
            </a:fld>
            <a:endParaRPr lang="es-ES" sz="1200" b="1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Título 1"/>
          <p:cNvSpPr txBox="1">
            <a:spLocks/>
          </p:cNvSpPr>
          <p:nvPr/>
        </p:nvSpPr>
        <p:spPr>
          <a:xfrm>
            <a:off x="755576" y="556465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>
                <a:solidFill>
                  <a:srgbClr val="002060"/>
                </a:solidFill>
              </a:rPr>
              <a:t>EMPRESAS CERTIFICADAS  </a:t>
            </a:r>
            <a:endParaRPr lang="es-UY" sz="2000" b="1" dirty="0">
              <a:solidFill>
                <a:srgbClr val="002060"/>
              </a:solidFill>
            </a:endParaRPr>
          </a:p>
        </p:txBody>
      </p:sp>
      <p:graphicFrame>
        <p:nvGraphicFramePr>
          <p:cNvPr id="32" name="1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1011492"/>
              </p:ext>
            </p:extLst>
          </p:nvPr>
        </p:nvGraphicFramePr>
        <p:xfrm>
          <a:off x="250824" y="1412776"/>
          <a:ext cx="6193383" cy="4764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003" y="4172075"/>
            <a:ext cx="2066925" cy="154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2 Rectángulo redondeado">
            <a:extLst>
              <a:ext uri="{FF2B5EF4-FFF2-40B4-BE49-F238E27FC236}">
                <a16:creationId xmlns="" xmlns:a16="http://schemas.microsoft.com/office/drawing/2014/main" id="{A12074DA-624D-4DDE-80EB-7F121F19955A}"/>
              </a:ext>
            </a:extLst>
          </p:cNvPr>
          <p:cNvSpPr/>
          <p:nvPr/>
        </p:nvSpPr>
        <p:spPr>
          <a:xfrm>
            <a:off x="6578321" y="1867184"/>
            <a:ext cx="1862009" cy="9941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INCREMENTO </a:t>
            </a:r>
          </a:p>
          <a:p>
            <a:pPr algn="ctr"/>
            <a:r>
              <a:rPr lang="es-ES" dirty="0"/>
              <a:t>20% </a:t>
            </a:r>
          </a:p>
        </p:txBody>
      </p:sp>
    </p:spTree>
    <p:extLst>
      <p:ext uri="{BB962C8B-B14F-4D97-AF65-F5344CB8AC3E}">
        <p14:creationId xmlns:p14="http://schemas.microsoft.com/office/powerpoint/2010/main" val="57983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1"/>
          <p:cNvSpPr txBox="1">
            <a:spLocks/>
          </p:cNvSpPr>
          <p:nvPr/>
        </p:nvSpPr>
        <p:spPr>
          <a:xfrm>
            <a:off x="691952" y="130572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>
                <a:solidFill>
                  <a:srgbClr val="002060"/>
                </a:solidFill>
              </a:rPr>
              <a:t>Evolución del Programa  </a:t>
            </a:r>
            <a:endParaRPr lang="es-UY" sz="4000" dirty="0">
              <a:solidFill>
                <a:srgbClr val="002060"/>
              </a:solidFill>
            </a:endParaRPr>
          </a:p>
        </p:txBody>
      </p:sp>
      <p:sp>
        <p:nvSpPr>
          <p:cNvPr id="18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/>
        </p:nvSpPr>
        <p:spPr bwMode="auto">
          <a:xfrm rot="2795908" flipH="1">
            <a:off x="1324647" y="-616781"/>
            <a:ext cx="3182563" cy="3332879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9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8143391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5" name="Imagen 14" descr="intern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0"/>
          <a:stretch/>
        </p:blipFill>
        <p:spPr>
          <a:xfrm>
            <a:off x="35496" y="44624"/>
            <a:ext cx="1040525" cy="844063"/>
          </a:xfrm>
          <a:prstGeom prst="rect">
            <a:avLst/>
          </a:prstGeom>
        </p:spPr>
      </p:pic>
      <p:sp>
        <p:nvSpPr>
          <p:cNvPr id="36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/>
        </p:nvSpPr>
        <p:spPr bwMode="auto">
          <a:xfrm flipH="1">
            <a:off x="6865296" y="-124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41" name="Agrupar 19"/>
          <p:cNvGrpSpPr/>
          <p:nvPr/>
        </p:nvGrpSpPr>
        <p:grpSpPr>
          <a:xfrm>
            <a:off x="0" y="6126361"/>
            <a:ext cx="9144000" cy="759023"/>
            <a:chOff x="11759" y="6110735"/>
            <a:chExt cx="9144000" cy="759023"/>
          </a:xfrm>
        </p:grpSpPr>
        <p:pic>
          <p:nvPicPr>
            <p:cNvPr id="42" name="Imagen 18" descr="pi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43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4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4904" y="6525344"/>
            <a:ext cx="2133600" cy="365125"/>
          </a:xfrm>
        </p:spPr>
        <p:txBody>
          <a:bodyPr/>
          <a:lstStyle/>
          <a:p>
            <a:fld id="{FA30A668-8A3A-45BD-8C99-BB8FB7614088}" type="slidenum">
              <a:rPr lang="es-ES" sz="1200" b="1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5</a:t>
            </a:fld>
            <a:endParaRPr lang="es-ES" sz="1200" b="1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Título 1"/>
          <p:cNvSpPr txBox="1">
            <a:spLocks/>
          </p:cNvSpPr>
          <p:nvPr/>
        </p:nvSpPr>
        <p:spPr>
          <a:xfrm>
            <a:off x="755576" y="556465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>
                <a:solidFill>
                  <a:srgbClr val="002060"/>
                </a:solidFill>
              </a:rPr>
              <a:t>SOLICITUDES PRESENTADAS</a:t>
            </a:r>
            <a:endParaRPr lang="es-UY" sz="5400" b="1" dirty="0">
              <a:solidFill>
                <a:srgbClr val="002060"/>
              </a:solidFill>
            </a:endParaRPr>
          </a:p>
        </p:txBody>
      </p:sp>
      <p:graphicFrame>
        <p:nvGraphicFramePr>
          <p:cNvPr id="32" name="8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9470644"/>
              </p:ext>
            </p:extLst>
          </p:nvPr>
        </p:nvGraphicFramePr>
        <p:xfrm>
          <a:off x="250825" y="1825625"/>
          <a:ext cx="5545138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27110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1"/>
          <p:cNvSpPr txBox="1">
            <a:spLocks/>
          </p:cNvSpPr>
          <p:nvPr/>
        </p:nvSpPr>
        <p:spPr>
          <a:xfrm>
            <a:off x="691952" y="130572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>
                <a:solidFill>
                  <a:srgbClr val="002060"/>
                </a:solidFill>
              </a:rPr>
              <a:t>Evolución Del Programa </a:t>
            </a:r>
            <a:endParaRPr lang="es-UY" sz="4000" dirty="0">
              <a:solidFill>
                <a:srgbClr val="002060"/>
              </a:solidFill>
            </a:endParaRPr>
          </a:p>
        </p:txBody>
      </p:sp>
      <p:sp>
        <p:nvSpPr>
          <p:cNvPr id="18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/>
        </p:nvSpPr>
        <p:spPr bwMode="auto">
          <a:xfrm rot="2795908" flipH="1">
            <a:off x="1324647" y="-616781"/>
            <a:ext cx="3182563" cy="3332879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9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8143391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5" name="Imagen 14" descr="intern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0"/>
          <a:stretch/>
        </p:blipFill>
        <p:spPr>
          <a:xfrm>
            <a:off x="35496" y="44624"/>
            <a:ext cx="1040525" cy="844063"/>
          </a:xfrm>
          <a:prstGeom prst="rect">
            <a:avLst/>
          </a:prstGeom>
        </p:spPr>
      </p:pic>
      <p:sp>
        <p:nvSpPr>
          <p:cNvPr id="36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/>
        </p:nvSpPr>
        <p:spPr bwMode="auto">
          <a:xfrm flipH="1">
            <a:off x="6865296" y="-124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41" name="Agrupar 19"/>
          <p:cNvGrpSpPr/>
          <p:nvPr/>
        </p:nvGrpSpPr>
        <p:grpSpPr>
          <a:xfrm>
            <a:off x="0" y="6126361"/>
            <a:ext cx="9144000" cy="759023"/>
            <a:chOff x="11759" y="6110735"/>
            <a:chExt cx="9144000" cy="759023"/>
          </a:xfrm>
        </p:grpSpPr>
        <p:pic>
          <p:nvPicPr>
            <p:cNvPr id="42" name="Imagen 18" descr="pi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43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4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4904" y="6525344"/>
            <a:ext cx="2133600" cy="365125"/>
          </a:xfrm>
        </p:spPr>
        <p:txBody>
          <a:bodyPr/>
          <a:lstStyle/>
          <a:p>
            <a:fld id="{FA30A668-8A3A-45BD-8C99-BB8FB7614088}" type="slidenum">
              <a:rPr lang="es-ES" sz="1200" b="1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6</a:t>
            </a:fld>
            <a:endParaRPr lang="es-ES" sz="1200" b="1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Título 1"/>
          <p:cNvSpPr txBox="1">
            <a:spLocks/>
          </p:cNvSpPr>
          <p:nvPr/>
        </p:nvSpPr>
        <p:spPr>
          <a:xfrm>
            <a:off x="755576" y="556465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>
                <a:solidFill>
                  <a:srgbClr val="002060"/>
                </a:solidFill>
              </a:rPr>
              <a:t>AUDITORIAS</a:t>
            </a:r>
            <a:endParaRPr lang="es-UY" sz="5400" b="1" dirty="0">
              <a:solidFill>
                <a:srgbClr val="002060"/>
              </a:solidFill>
            </a:endParaRPr>
          </a:p>
        </p:txBody>
      </p:sp>
      <p:graphicFrame>
        <p:nvGraphicFramePr>
          <p:cNvPr id="32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2555406"/>
              </p:ext>
            </p:extLst>
          </p:nvPr>
        </p:nvGraphicFramePr>
        <p:xfrm>
          <a:off x="250824" y="1556792"/>
          <a:ext cx="6121375" cy="4620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1 Elipse"/>
          <p:cNvSpPr/>
          <p:nvPr/>
        </p:nvSpPr>
        <p:spPr>
          <a:xfrm>
            <a:off x="2941880" y="1489725"/>
            <a:ext cx="676952" cy="6405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60</a:t>
            </a:r>
          </a:p>
        </p:txBody>
      </p:sp>
      <p:sp>
        <p:nvSpPr>
          <p:cNvPr id="3" name="2 Rectángulo redondeado"/>
          <p:cNvSpPr/>
          <p:nvPr/>
        </p:nvSpPr>
        <p:spPr>
          <a:xfrm>
            <a:off x="4607142" y="2130264"/>
            <a:ext cx="202633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/>
              <a:t>Incremento del 36% </a:t>
            </a:r>
          </a:p>
        </p:txBody>
      </p:sp>
    </p:spTree>
    <p:extLst>
      <p:ext uri="{BB962C8B-B14F-4D97-AF65-F5344CB8AC3E}">
        <p14:creationId xmlns:p14="http://schemas.microsoft.com/office/powerpoint/2010/main" val="325423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1"/>
          <p:cNvSpPr txBox="1">
            <a:spLocks/>
          </p:cNvSpPr>
          <p:nvPr/>
        </p:nvSpPr>
        <p:spPr>
          <a:xfrm>
            <a:off x="691952" y="130572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2060"/>
                </a:solidFill>
              </a:rPr>
              <a:t>Programa OEC </a:t>
            </a:r>
            <a:endParaRPr lang="es-UY" sz="4000" b="1" dirty="0">
              <a:solidFill>
                <a:srgbClr val="002060"/>
              </a:solidFill>
            </a:endParaRPr>
          </a:p>
        </p:txBody>
      </p:sp>
      <p:sp>
        <p:nvSpPr>
          <p:cNvPr id="18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/>
        </p:nvSpPr>
        <p:spPr bwMode="auto">
          <a:xfrm rot="2795908" flipH="1">
            <a:off x="1324647" y="-616781"/>
            <a:ext cx="3182563" cy="3332879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9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8143391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5" name="Imagen 14" descr="intern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0"/>
          <a:stretch/>
        </p:blipFill>
        <p:spPr>
          <a:xfrm>
            <a:off x="35496" y="44624"/>
            <a:ext cx="1040525" cy="844063"/>
          </a:xfrm>
          <a:prstGeom prst="rect">
            <a:avLst/>
          </a:prstGeom>
        </p:spPr>
      </p:pic>
      <p:sp>
        <p:nvSpPr>
          <p:cNvPr id="36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/>
        </p:nvSpPr>
        <p:spPr bwMode="auto">
          <a:xfrm flipH="1">
            <a:off x="6865296" y="-124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41" name="Agrupar 19"/>
          <p:cNvGrpSpPr/>
          <p:nvPr/>
        </p:nvGrpSpPr>
        <p:grpSpPr>
          <a:xfrm>
            <a:off x="0" y="6126361"/>
            <a:ext cx="9144000" cy="759023"/>
            <a:chOff x="11759" y="6110735"/>
            <a:chExt cx="9144000" cy="759023"/>
          </a:xfrm>
        </p:grpSpPr>
        <p:pic>
          <p:nvPicPr>
            <p:cNvPr id="42" name="Imagen 18" descr="pi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43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4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4904" y="6525344"/>
            <a:ext cx="2133600" cy="365125"/>
          </a:xfrm>
        </p:spPr>
        <p:txBody>
          <a:bodyPr/>
          <a:lstStyle/>
          <a:p>
            <a:fld id="{FA30A668-8A3A-45BD-8C99-BB8FB7614088}" type="slidenum">
              <a:rPr lang="es-ES" sz="1200" b="1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7</a:t>
            </a:fld>
            <a:endParaRPr lang="es-ES" sz="1200" b="1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Título 1"/>
          <p:cNvSpPr txBox="1">
            <a:spLocks/>
          </p:cNvSpPr>
          <p:nvPr/>
        </p:nvSpPr>
        <p:spPr>
          <a:xfrm>
            <a:off x="755576" y="556465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>
                <a:solidFill>
                  <a:srgbClr val="002060"/>
                </a:solidFill>
              </a:rPr>
              <a:t>Tipo de Operadores Certificados </a:t>
            </a:r>
            <a:endParaRPr lang="es-UY" sz="5400" b="1" dirty="0">
              <a:solidFill>
                <a:srgbClr val="002060"/>
              </a:solidFill>
            </a:endParaRPr>
          </a:p>
        </p:txBody>
      </p:sp>
      <p:graphicFrame>
        <p:nvGraphicFramePr>
          <p:cNvPr id="32" name="12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9785705"/>
              </p:ext>
            </p:extLst>
          </p:nvPr>
        </p:nvGraphicFramePr>
        <p:xfrm>
          <a:off x="107504" y="1412776"/>
          <a:ext cx="6697440" cy="4711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4" name="1 Rectángulo redondeado"/>
          <p:cNvSpPr/>
          <p:nvPr/>
        </p:nvSpPr>
        <p:spPr>
          <a:xfrm>
            <a:off x="5220072" y="1550637"/>
            <a:ext cx="2592400" cy="7395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600" dirty="0"/>
              <a:t>DISTRIBUCIÒN POR</a:t>
            </a:r>
          </a:p>
          <a:p>
            <a:pPr algn="ctr"/>
            <a:r>
              <a:rPr lang="es-ES" sz="1600" dirty="0"/>
              <a:t> SECTOR </a:t>
            </a:r>
          </a:p>
        </p:txBody>
      </p:sp>
    </p:spTree>
    <p:extLst>
      <p:ext uri="{BB962C8B-B14F-4D97-AF65-F5344CB8AC3E}">
        <p14:creationId xmlns:p14="http://schemas.microsoft.com/office/powerpoint/2010/main" val="366811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1"/>
          <p:cNvSpPr txBox="1">
            <a:spLocks/>
          </p:cNvSpPr>
          <p:nvPr/>
        </p:nvSpPr>
        <p:spPr>
          <a:xfrm>
            <a:off x="691952" y="130572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>
                <a:solidFill>
                  <a:srgbClr val="002060"/>
                </a:solidFill>
              </a:rPr>
              <a:t>Programa OEC </a:t>
            </a:r>
            <a:endParaRPr lang="es-UY" sz="4000" dirty="0">
              <a:solidFill>
                <a:srgbClr val="002060"/>
              </a:solidFill>
            </a:endParaRPr>
          </a:p>
        </p:txBody>
      </p:sp>
      <p:sp>
        <p:nvSpPr>
          <p:cNvPr id="18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/>
        </p:nvSpPr>
        <p:spPr bwMode="auto">
          <a:xfrm rot="2795908" flipH="1">
            <a:off x="1324647" y="-616781"/>
            <a:ext cx="3182563" cy="3332879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9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8143391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5" name="Imagen 14" descr="intern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0"/>
          <a:stretch/>
        </p:blipFill>
        <p:spPr>
          <a:xfrm>
            <a:off x="35496" y="44624"/>
            <a:ext cx="1040525" cy="844063"/>
          </a:xfrm>
          <a:prstGeom prst="rect">
            <a:avLst/>
          </a:prstGeom>
        </p:spPr>
      </p:pic>
      <p:sp>
        <p:nvSpPr>
          <p:cNvPr id="36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/>
        </p:nvSpPr>
        <p:spPr bwMode="auto">
          <a:xfrm flipH="1">
            <a:off x="6865296" y="-124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41" name="Agrupar 19"/>
          <p:cNvGrpSpPr/>
          <p:nvPr/>
        </p:nvGrpSpPr>
        <p:grpSpPr>
          <a:xfrm>
            <a:off x="0" y="6126361"/>
            <a:ext cx="9144000" cy="759023"/>
            <a:chOff x="11759" y="6110735"/>
            <a:chExt cx="9144000" cy="759023"/>
          </a:xfrm>
        </p:grpSpPr>
        <p:pic>
          <p:nvPicPr>
            <p:cNvPr id="42" name="Imagen 18" descr="pi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43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4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4904" y="6525344"/>
            <a:ext cx="2133600" cy="365125"/>
          </a:xfrm>
        </p:spPr>
        <p:txBody>
          <a:bodyPr/>
          <a:lstStyle/>
          <a:p>
            <a:fld id="{FA30A668-8A3A-45BD-8C99-BB8FB7614088}" type="slidenum">
              <a:rPr lang="es-ES" sz="1200" b="1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8</a:t>
            </a:fld>
            <a:endParaRPr lang="es-ES" sz="1200" b="1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Título 1"/>
          <p:cNvSpPr txBox="1">
            <a:spLocks/>
          </p:cNvSpPr>
          <p:nvPr/>
        </p:nvSpPr>
        <p:spPr>
          <a:xfrm>
            <a:off x="755576" y="556465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>
                <a:solidFill>
                  <a:srgbClr val="002060"/>
                </a:solidFill>
              </a:rPr>
              <a:t>MIRANDO NÚMEROS </a:t>
            </a:r>
            <a:endParaRPr lang="es-UY" sz="5400" b="1" dirty="0">
              <a:solidFill>
                <a:srgbClr val="002060"/>
              </a:solidFill>
            </a:endParaRPr>
          </a:p>
        </p:txBody>
      </p:sp>
      <p:sp>
        <p:nvSpPr>
          <p:cNvPr id="32" name="4 Elipse">
            <a:extLst>
              <a:ext uri="{FF2B5EF4-FFF2-40B4-BE49-F238E27FC236}">
                <a16:creationId xmlns="" xmlns:a16="http://schemas.microsoft.com/office/drawing/2014/main" id="{EF99850C-A981-44B6-8892-FF753B893541}"/>
              </a:ext>
            </a:extLst>
          </p:cNvPr>
          <p:cNvSpPr/>
          <p:nvPr/>
        </p:nvSpPr>
        <p:spPr>
          <a:xfrm>
            <a:off x="179512" y="1550637"/>
            <a:ext cx="1656184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800" dirty="0">
                <a:latin typeface="Trebuchet MS" panose="020B0603020202020204" pitchFamily="34" charset="0"/>
              </a:rPr>
              <a:t>15</a:t>
            </a:r>
          </a:p>
        </p:txBody>
      </p:sp>
      <p:sp>
        <p:nvSpPr>
          <p:cNvPr id="33" name="23 Elipse">
            <a:extLst>
              <a:ext uri="{FF2B5EF4-FFF2-40B4-BE49-F238E27FC236}">
                <a16:creationId xmlns="" xmlns:a16="http://schemas.microsoft.com/office/drawing/2014/main" id="{F9118991-1C45-4BE1-99FC-51E152E37A80}"/>
              </a:ext>
            </a:extLst>
          </p:cNvPr>
          <p:cNvSpPr/>
          <p:nvPr/>
        </p:nvSpPr>
        <p:spPr>
          <a:xfrm>
            <a:off x="187826" y="3666406"/>
            <a:ext cx="1806798" cy="18067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800" dirty="0">
                <a:latin typeface="Trebuchet MS" panose="020B0603020202020204" pitchFamily="34" charset="0"/>
              </a:rPr>
              <a:t>22%</a:t>
            </a:r>
          </a:p>
        </p:txBody>
      </p:sp>
      <p:pic>
        <p:nvPicPr>
          <p:cNvPr id="34" name="Imagen 11">
            <a:extLst>
              <a:ext uri="{FF2B5EF4-FFF2-40B4-BE49-F238E27FC236}">
                <a16:creationId xmlns="" xmlns:a16="http://schemas.microsoft.com/office/drawing/2014/main" id="{F2137C57-B29C-41B0-8DA6-24B50D255A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6411">
            <a:off x="5126473" y="2978628"/>
            <a:ext cx="4345897" cy="3834748"/>
          </a:xfrm>
          <a:prstGeom prst="rect">
            <a:avLst/>
          </a:prstGeom>
        </p:spPr>
      </p:pic>
      <p:sp>
        <p:nvSpPr>
          <p:cNvPr id="40" name="Rectangle 3">
            <a:extLst>
              <a:ext uri="{FF2B5EF4-FFF2-40B4-BE49-F238E27FC236}">
                <a16:creationId xmlns="" xmlns:a16="http://schemas.microsoft.com/office/drawing/2014/main" id="{42345E84-61B5-4394-97D6-CA7E35300840}"/>
              </a:ext>
            </a:extLst>
          </p:cNvPr>
          <p:cNvSpPr txBox="1">
            <a:spLocks noChangeArrowheads="1"/>
          </p:cNvSpPr>
          <p:nvPr/>
        </p:nvSpPr>
        <p:spPr bwMode="auto">
          <a:xfrm rot="449558">
            <a:off x="5831372" y="3927336"/>
            <a:ext cx="2952328" cy="218558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eaLnBrk="0" hangingPunct="0">
              <a:lnSpc>
                <a:spcPct val="13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s-ES" sz="1600" dirty="0">
                <a:latin typeface="Trebuchet MS" pitchFamily="34" charset="0"/>
                <a:ea typeface="ＭＳ Ｐゴシック" pitchFamily="34" charset="-128"/>
                <a:cs typeface="Trebuchet MS" pitchFamily="34" charset="0"/>
              </a:rPr>
              <a:t>Arroz</a:t>
            </a:r>
          </a:p>
          <a:p>
            <a:pPr marL="285750" indent="-285750" eaLnBrk="0" hangingPunct="0">
              <a:lnSpc>
                <a:spcPct val="13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s-ES" sz="1600" dirty="0">
                <a:latin typeface="Trebuchet MS" pitchFamily="34" charset="0"/>
                <a:ea typeface="ＭＳ Ｐゴシック" pitchFamily="34" charset="-128"/>
                <a:cs typeface="Trebuchet MS" pitchFamily="34" charset="0"/>
              </a:rPr>
              <a:t>Madera y sub productos</a:t>
            </a:r>
          </a:p>
          <a:p>
            <a:pPr marL="285750" indent="-285750" eaLnBrk="0" hangingPunct="0">
              <a:lnSpc>
                <a:spcPct val="13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s-ES" sz="1600" dirty="0">
                <a:latin typeface="Trebuchet MS" pitchFamily="34" charset="0"/>
                <a:ea typeface="ＭＳ Ｐゴシック" pitchFamily="34" charset="-128"/>
                <a:cs typeface="Trebuchet MS" pitchFamily="34" charset="0"/>
              </a:rPr>
              <a:t>Plásticos y manufacturas</a:t>
            </a:r>
          </a:p>
          <a:p>
            <a:pPr marL="285750" indent="-285750" eaLnBrk="0" hangingPunct="0">
              <a:lnSpc>
                <a:spcPct val="13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s-ES" sz="1600" dirty="0">
                <a:latin typeface="Trebuchet MS" pitchFamily="34" charset="0"/>
                <a:ea typeface="ＭＳ Ｐゴシック" pitchFamily="34" charset="-128"/>
                <a:cs typeface="Trebuchet MS" pitchFamily="34" charset="0"/>
              </a:rPr>
              <a:t>Productos Químicos </a:t>
            </a:r>
          </a:p>
          <a:p>
            <a:pPr marL="285750" indent="-285750" eaLnBrk="0" hangingPunct="0">
              <a:lnSpc>
                <a:spcPct val="13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s-ES" sz="1600" dirty="0">
                <a:latin typeface="Trebuchet MS" pitchFamily="34" charset="0"/>
                <a:ea typeface="ＭＳ Ｐゴシック" pitchFamily="34" charset="-128"/>
                <a:cs typeface="Trebuchet MS" pitchFamily="34" charset="0"/>
              </a:rPr>
              <a:t>Celulosa</a:t>
            </a:r>
          </a:p>
          <a:p>
            <a:pPr marL="285750" indent="-285750" eaLnBrk="0" hangingPunct="0">
              <a:lnSpc>
                <a:spcPct val="13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FF0000"/>
                </a:solidFill>
                <a:latin typeface="Trebuchet MS" pitchFamily="34" charset="0"/>
                <a:ea typeface="ＭＳ Ｐゴシック" pitchFamily="34" charset="-128"/>
                <a:cs typeface="Trebuchet MS" pitchFamily="34" charset="0"/>
              </a:rPr>
              <a:t>CARNE</a:t>
            </a:r>
            <a:r>
              <a:rPr lang="es-ES" sz="1600" b="1" dirty="0">
                <a:latin typeface="Trebuchet MS" pitchFamily="34" charset="0"/>
                <a:ea typeface="ＭＳ Ｐゴシック" pitchFamily="34" charset="-128"/>
                <a:cs typeface="Trebuchet MS" pitchFamily="34" charset="0"/>
              </a:rPr>
              <a:t> </a:t>
            </a:r>
          </a:p>
        </p:txBody>
      </p:sp>
      <p:sp>
        <p:nvSpPr>
          <p:cNvPr id="45" name="Rectangle 3">
            <a:extLst>
              <a:ext uri="{FF2B5EF4-FFF2-40B4-BE49-F238E27FC236}">
                <a16:creationId xmlns="" xmlns:a16="http://schemas.microsoft.com/office/drawing/2014/main" id="{81DAB415-27A7-43DB-9834-F4A70CCE41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1644958"/>
            <a:ext cx="2952328" cy="86754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13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es-ES" sz="2000" dirty="0">
                <a:latin typeface="Trebuchet MS" panose="020B0603020202020204" pitchFamily="34" charset="0"/>
              </a:rPr>
              <a:t>Productos  más exportados por Uruguay </a:t>
            </a:r>
            <a:endParaRPr lang="es-ES" sz="2800" dirty="0">
              <a:latin typeface="Trebuchet MS" pitchFamily="34" charset="0"/>
              <a:ea typeface="ＭＳ Ｐゴシック" pitchFamily="34" charset="-128"/>
              <a:cs typeface="Trebuchet MS" pitchFamily="34" charset="0"/>
            </a:endParaRPr>
          </a:p>
        </p:txBody>
      </p:sp>
      <p:sp>
        <p:nvSpPr>
          <p:cNvPr id="56" name="Rectangle 3">
            <a:extLst>
              <a:ext uri="{FF2B5EF4-FFF2-40B4-BE49-F238E27FC236}">
                <a16:creationId xmlns="" xmlns:a16="http://schemas.microsoft.com/office/drawing/2014/main" id="{FC8451FC-C835-4036-9E91-65675EED0A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9205" y="3744176"/>
            <a:ext cx="2952328" cy="86754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13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es-ES" sz="2000" dirty="0">
                <a:latin typeface="Trebuchet MS" panose="020B0603020202020204" pitchFamily="34" charset="0"/>
              </a:rPr>
              <a:t>Es la participación de dichos productos en la canasta de exportación </a:t>
            </a:r>
            <a:endParaRPr lang="es-ES" sz="2800" dirty="0">
              <a:latin typeface="Trebuchet MS" pitchFamily="34" charset="0"/>
              <a:ea typeface="ＭＳ Ｐゴシック" pitchFamily="34" charset="-128"/>
              <a:cs typeface="Trebuchet MS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A24B3360-7F26-42AE-BC37-AB58FB55C5F3}"/>
              </a:ext>
            </a:extLst>
          </p:cNvPr>
          <p:cNvSpPr/>
          <p:nvPr/>
        </p:nvSpPr>
        <p:spPr>
          <a:xfrm>
            <a:off x="3657581" y="2810011"/>
            <a:ext cx="2412840" cy="8309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lnSpc>
                <a:spcPct val="13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es-ES" b="1" dirty="0">
                <a:solidFill>
                  <a:schemeClr val="tx2"/>
                </a:solidFill>
                <a:latin typeface="Trebuchet MS" pitchFamily="34" charset="0"/>
                <a:ea typeface="ＭＳ Ｐゴシック" pitchFamily="34" charset="-128"/>
                <a:cs typeface="Trebuchet MS" pitchFamily="34" charset="0"/>
              </a:rPr>
              <a:t>Equivalentes a casi </a:t>
            </a:r>
          </a:p>
          <a:p>
            <a:pPr algn="ctr" eaLnBrk="0" hangingPunct="0">
              <a:lnSpc>
                <a:spcPct val="13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es-ES" b="1" dirty="0">
                <a:solidFill>
                  <a:schemeClr val="tx2"/>
                </a:solidFill>
                <a:latin typeface="Trebuchet MS" pitchFamily="34" charset="0"/>
                <a:ea typeface="ＭＳ Ｐゴシック" pitchFamily="34" charset="-128"/>
                <a:cs typeface="Trebuchet MS" pitchFamily="34" charset="0"/>
              </a:rPr>
              <a:t> USD 2.000: anuales </a:t>
            </a:r>
          </a:p>
        </p:txBody>
      </p:sp>
    </p:spTree>
    <p:extLst>
      <p:ext uri="{BB962C8B-B14F-4D97-AF65-F5344CB8AC3E}">
        <p14:creationId xmlns:p14="http://schemas.microsoft.com/office/powerpoint/2010/main" val="344214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2" name="Imagen 14" descr="interna.png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0"/>
          <a:stretch/>
        </p:blipFill>
        <p:spPr>
          <a:xfrm>
            <a:off x="35496" y="44624"/>
            <a:ext cx="1040525" cy="844063"/>
          </a:xfrm>
          <a:prstGeom prst="rect">
            <a:avLst/>
          </a:prstGeom>
        </p:spPr>
      </p:pic>
      <p:sp>
        <p:nvSpPr>
          <p:cNvPr id="634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8143391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635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/>
        </p:nvSpPr>
        <p:spPr bwMode="auto">
          <a:xfrm flipH="1">
            <a:off x="6865296" y="-124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grpSp>
        <p:nvGrpSpPr>
          <p:cNvPr id="636" name="Agrupar 19"/>
          <p:cNvGrpSpPr/>
          <p:nvPr/>
        </p:nvGrpSpPr>
        <p:grpSpPr>
          <a:xfrm>
            <a:off x="0" y="6126361"/>
            <a:ext cx="9144000" cy="759023"/>
            <a:chOff x="11759" y="6110735"/>
            <a:chExt cx="9144000" cy="759023"/>
          </a:xfrm>
        </p:grpSpPr>
        <p:pic>
          <p:nvPicPr>
            <p:cNvPr id="637" name="Imagen 18" descr="pie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638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639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22410" y="6588443"/>
            <a:ext cx="2133600" cy="365125"/>
          </a:xfrm>
        </p:spPr>
        <p:txBody>
          <a:bodyPr/>
          <a:lstStyle/>
          <a:p>
            <a:fld id="{FA30A668-8A3A-45BD-8C99-BB8FB7614088}" type="slidenum">
              <a:rPr lang="es-ES" sz="1200" b="1" smtClean="0">
                <a:solidFill>
                  <a:prstClr val="white"/>
                </a:solidFill>
              </a:rPr>
              <a:pPr/>
              <a:t>9</a:t>
            </a:fld>
            <a:endParaRPr lang="es-ES" sz="1200" b="1" dirty="0">
              <a:solidFill>
                <a:prstClr val="white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379486" y="1340768"/>
            <a:ext cx="8817924" cy="4851810"/>
            <a:chOff x="203548" y="1506071"/>
            <a:chExt cx="9045996" cy="4896545"/>
          </a:xfrm>
        </p:grpSpPr>
        <p:grpSp>
          <p:nvGrpSpPr>
            <p:cNvPr id="5" name="4 Grupo"/>
            <p:cNvGrpSpPr/>
            <p:nvPr/>
          </p:nvGrpSpPr>
          <p:grpSpPr>
            <a:xfrm>
              <a:off x="203548" y="1506071"/>
              <a:ext cx="9045996" cy="4896545"/>
              <a:chOff x="251520" y="1700807"/>
              <a:chExt cx="9045996" cy="4896545"/>
            </a:xfrm>
          </p:grpSpPr>
          <p:sp>
            <p:nvSpPr>
              <p:cNvPr id="2052" name="Freeform 4"/>
              <p:cNvSpPr>
                <a:spLocks/>
              </p:cNvSpPr>
              <p:nvPr>
                <p:custDataLst>
                  <p:tags r:id="rId1"/>
                </p:custDataLst>
              </p:nvPr>
            </p:nvSpPr>
            <p:spPr bwMode="auto">
              <a:xfrm>
                <a:off x="2408880" y="6523398"/>
                <a:ext cx="38825" cy="66558"/>
              </a:xfrm>
              <a:custGeom>
                <a:avLst/>
                <a:gdLst>
                  <a:gd name="T0" fmla="*/ 0 w 73"/>
                  <a:gd name="T1" fmla="*/ 0 h 20"/>
                  <a:gd name="T2" fmla="*/ 1 w 73"/>
                  <a:gd name="T3" fmla="*/ 5 h 20"/>
                  <a:gd name="T4" fmla="*/ 4 w 73"/>
                  <a:gd name="T5" fmla="*/ 10 h 20"/>
                  <a:gd name="T6" fmla="*/ 8 w 73"/>
                  <a:gd name="T7" fmla="*/ 14 h 20"/>
                  <a:gd name="T8" fmla="*/ 13 w 73"/>
                  <a:gd name="T9" fmla="*/ 20 h 20"/>
                  <a:gd name="T10" fmla="*/ 16 w 73"/>
                  <a:gd name="T11" fmla="*/ 17 h 20"/>
                  <a:gd name="T12" fmla="*/ 19 w 73"/>
                  <a:gd name="T13" fmla="*/ 13 h 20"/>
                  <a:gd name="T14" fmla="*/ 23 w 73"/>
                  <a:gd name="T15" fmla="*/ 11 h 20"/>
                  <a:gd name="T16" fmla="*/ 27 w 73"/>
                  <a:gd name="T17" fmla="*/ 10 h 20"/>
                  <a:gd name="T18" fmla="*/ 36 w 73"/>
                  <a:gd name="T19" fmla="*/ 8 h 20"/>
                  <a:gd name="T20" fmla="*/ 46 w 73"/>
                  <a:gd name="T21" fmla="*/ 7 h 20"/>
                  <a:gd name="T22" fmla="*/ 54 w 73"/>
                  <a:gd name="T23" fmla="*/ 7 h 20"/>
                  <a:gd name="T24" fmla="*/ 63 w 73"/>
                  <a:gd name="T25" fmla="*/ 6 h 20"/>
                  <a:gd name="T26" fmla="*/ 66 w 73"/>
                  <a:gd name="T27" fmla="*/ 5 h 20"/>
                  <a:gd name="T28" fmla="*/ 69 w 73"/>
                  <a:gd name="T29" fmla="*/ 4 h 20"/>
                  <a:gd name="T30" fmla="*/ 71 w 73"/>
                  <a:gd name="T31" fmla="*/ 2 h 20"/>
                  <a:gd name="T32" fmla="*/ 73 w 73"/>
                  <a:gd name="T33" fmla="*/ 0 h 20"/>
                  <a:gd name="T34" fmla="*/ 0 w 73"/>
                  <a:gd name="T3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" h="20">
                    <a:moveTo>
                      <a:pt x="0" y="0"/>
                    </a:moveTo>
                    <a:lnTo>
                      <a:pt x="1" y="5"/>
                    </a:lnTo>
                    <a:lnTo>
                      <a:pt x="4" y="10"/>
                    </a:lnTo>
                    <a:lnTo>
                      <a:pt x="8" y="14"/>
                    </a:lnTo>
                    <a:lnTo>
                      <a:pt x="13" y="20"/>
                    </a:lnTo>
                    <a:lnTo>
                      <a:pt x="16" y="17"/>
                    </a:lnTo>
                    <a:lnTo>
                      <a:pt x="19" y="13"/>
                    </a:lnTo>
                    <a:lnTo>
                      <a:pt x="23" y="11"/>
                    </a:lnTo>
                    <a:lnTo>
                      <a:pt x="27" y="10"/>
                    </a:lnTo>
                    <a:lnTo>
                      <a:pt x="36" y="8"/>
                    </a:lnTo>
                    <a:lnTo>
                      <a:pt x="46" y="7"/>
                    </a:lnTo>
                    <a:lnTo>
                      <a:pt x="54" y="7"/>
                    </a:lnTo>
                    <a:lnTo>
                      <a:pt x="63" y="6"/>
                    </a:lnTo>
                    <a:lnTo>
                      <a:pt x="66" y="5"/>
                    </a:lnTo>
                    <a:lnTo>
                      <a:pt x="69" y="4"/>
                    </a:lnTo>
                    <a:lnTo>
                      <a:pt x="71" y="2"/>
                    </a:lnTo>
                    <a:lnTo>
                      <a:pt x="73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s-ES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073" name="Freeform 25"/>
              <p:cNvSpPr>
                <a:spLocks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2429216" y="6530794"/>
                <a:ext cx="27733" cy="66558"/>
              </a:xfrm>
              <a:custGeom>
                <a:avLst/>
                <a:gdLst>
                  <a:gd name="T0" fmla="*/ 0 w 53"/>
                  <a:gd name="T1" fmla="*/ 8 h 19"/>
                  <a:gd name="T2" fmla="*/ 7 w 53"/>
                  <a:gd name="T3" fmla="*/ 13 h 19"/>
                  <a:gd name="T4" fmla="*/ 14 w 53"/>
                  <a:gd name="T5" fmla="*/ 17 h 19"/>
                  <a:gd name="T6" fmla="*/ 22 w 53"/>
                  <a:gd name="T7" fmla="*/ 19 h 19"/>
                  <a:gd name="T8" fmla="*/ 29 w 53"/>
                  <a:gd name="T9" fmla="*/ 19 h 19"/>
                  <a:gd name="T10" fmla="*/ 35 w 53"/>
                  <a:gd name="T11" fmla="*/ 18 h 19"/>
                  <a:gd name="T12" fmla="*/ 42 w 53"/>
                  <a:gd name="T13" fmla="*/ 15 h 19"/>
                  <a:gd name="T14" fmla="*/ 47 w 53"/>
                  <a:gd name="T15" fmla="*/ 12 h 19"/>
                  <a:gd name="T16" fmla="*/ 53 w 53"/>
                  <a:gd name="T17" fmla="*/ 8 h 19"/>
                  <a:gd name="T18" fmla="*/ 47 w 53"/>
                  <a:gd name="T19" fmla="*/ 5 h 19"/>
                  <a:gd name="T20" fmla="*/ 42 w 53"/>
                  <a:gd name="T21" fmla="*/ 2 h 19"/>
                  <a:gd name="T22" fmla="*/ 35 w 53"/>
                  <a:gd name="T23" fmla="*/ 1 h 19"/>
                  <a:gd name="T24" fmla="*/ 29 w 53"/>
                  <a:gd name="T25" fmla="*/ 0 h 19"/>
                  <a:gd name="T26" fmla="*/ 22 w 53"/>
                  <a:gd name="T27" fmla="*/ 0 h 19"/>
                  <a:gd name="T28" fmla="*/ 14 w 53"/>
                  <a:gd name="T29" fmla="*/ 1 h 19"/>
                  <a:gd name="T30" fmla="*/ 7 w 53"/>
                  <a:gd name="T31" fmla="*/ 3 h 19"/>
                  <a:gd name="T32" fmla="*/ 0 w 53"/>
                  <a:gd name="T33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" h="19">
                    <a:moveTo>
                      <a:pt x="0" y="8"/>
                    </a:moveTo>
                    <a:lnTo>
                      <a:pt x="7" y="13"/>
                    </a:lnTo>
                    <a:lnTo>
                      <a:pt x="14" y="17"/>
                    </a:lnTo>
                    <a:lnTo>
                      <a:pt x="22" y="19"/>
                    </a:lnTo>
                    <a:lnTo>
                      <a:pt x="29" y="19"/>
                    </a:lnTo>
                    <a:lnTo>
                      <a:pt x="35" y="18"/>
                    </a:lnTo>
                    <a:lnTo>
                      <a:pt x="42" y="15"/>
                    </a:lnTo>
                    <a:lnTo>
                      <a:pt x="47" y="12"/>
                    </a:lnTo>
                    <a:lnTo>
                      <a:pt x="53" y="8"/>
                    </a:lnTo>
                    <a:lnTo>
                      <a:pt x="47" y="5"/>
                    </a:lnTo>
                    <a:lnTo>
                      <a:pt x="42" y="2"/>
                    </a:lnTo>
                    <a:lnTo>
                      <a:pt x="35" y="1"/>
                    </a:lnTo>
                    <a:lnTo>
                      <a:pt x="29" y="0"/>
                    </a:lnTo>
                    <a:lnTo>
                      <a:pt x="22" y="0"/>
                    </a:lnTo>
                    <a:lnTo>
                      <a:pt x="14" y="1"/>
                    </a:lnTo>
                    <a:lnTo>
                      <a:pt x="7" y="3"/>
                    </a:lnTo>
                    <a:lnTo>
                      <a:pt x="0" y="8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s-ES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153" name="Freeform 105"/>
              <p:cNvSpPr>
                <a:spLocks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3213123" y="6493817"/>
                <a:ext cx="62860" cy="68408"/>
              </a:xfrm>
              <a:custGeom>
                <a:avLst/>
                <a:gdLst>
                  <a:gd name="T0" fmla="*/ 0 w 126"/>
                  <a:gd name="T1" fmla="*/ 19 h 62"/>
                  <a:gd name="T2" fmla="*/ 11 w 126"/>
                  <a:gd name="T3" fmla="*/ 20 h 62"/>
                  <a:gd name="T4" fmla="*/ 21 w 126"/>
                  <a:gd name="T5" fmla="*/ 21 h 62"/>
                  <a:gd name="T6" fmla="*/ 29 w 126"/>
                  <a:gd name="T7" fmla="*/ 23 h 62"/>
                  <a:gd name="T8" fmla="*/ 36 w 126"/>
                  <a:gd name="T9" fmla="*/ 26 h 62"/>
                  <a:gd name="T10" fmla="*/ 50 w 126"/>
                  <a:gd name="T11" fmla="*/ 33 h 62"/>
                  <a:gd name="T12" fmla="*/ 61 w 126"/>
                  <a:gd name="T13" fmla="*/ 40 h 62"/>
                  <a:gd name="T14" fmla="*/ 70 w 126"/>
                  <a:gd name="T15" fmla="*/ 48 h 62"/>
                  <a:gd name="T16" fmla="*/ 79 w 126"/>
                  <a:gd name="T17" fmla="*/ 55 h 62"/>
                  <a:gd name="T18" fmla="*/ 84 w 126"/>
                  <a:gd name="T19" fmla="*/ 58 h 62"/>
                  <a:gd name="T20" fmla="*/ 89 w 126"/>
                  <a:gd name="T21" fmla="*/ 60 h 62"/>
                  <a:gd name="T22" fmla="*/ 95 w 126"/>
                  <a:gd name="T23" fmla="*/ 61 h 62"/>
                  <a:gd name="T24" fmla="*/ 100 w 126"/>
                  <a:gd name="T25" fmla="*/ 62 h 62"/>
                  <a:gd name="T26" fmla="*/ 105 w 126"/>
                  <a:gd name="T27" fmla="*/ 61 h 62"/>
                  <a:gd name="T28" fmla="*/ 109 w 126"/>
                  <a:gd name="T29" fmla="*/ 60 h 62"/>
                  <a:gd name="T30" fmla="*/ 113 w 126"/>
                  <a:gd name="T31" fmla="*/ 58 h 62"/>
                  <a:gd name="T32" fmla="*/ 117 w 126"/>
                  <a:gd name="T33" fmla="*/ 56 h 62"/>
                  <a:gd name="T34" fmla="*/ 122 w 126"/>
                  <a:gd name="T35" fmla="*/ 51 h 62"/>
                  <a:gd name="T36" fmla="*/ 126 w 126"/>
                  <a:gd name="T37" fmla="*/ 49 h 62"/>
                  <a:gd name="T38" fmla="*/ 110 w 126"/>
                  <a:gd name="T39" fmla="*/ 33 h 62"/>
                  <a:gd name="T40" fmla="*/ 96 w 126"/>
                  <a:gd name="T41" fmla="*/ 21 h 62"/>
                  <a:gd name="T42" fmla="*/ 89 w 126"/>
                  <a:gd name="T43" fmla="*/ 15 h 62"/>
                  <a:gd name="T44" fmla="*/ 81 w 126"/>
                  <a:gd name="T45" fmla="*/ 9 h 62"/>
                  <a:gd name="T46" fmla="*/ 72 w 126"/>
                  <a:gd name="T47" fmla="*/ 5 h 62"/>
                  <a:gd name="T48" fmla="*/ 61 w 126"/>
                  <a:gd name="T49" fmla="*/ 0 h 62"/>
                  <a:gd name="T50" fmla="*/ 0 w 126"/>
                  <a:gd name="T51" fmla="*/ 0 h 62"/>
                  <a:gd name="T52" fmla="*/ 0 w 126"/>
                  <a:gd name="T53" fmla="*/ 9 h 62"/>
                  <a:gd name="T54" fmla="*/ 0 w 126"/>
                  <a:gd name="T55" fmla="*/ 19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6" h="62">
                    <a:moveTo>
                      <a:pt x="0" y="19"/>
                    </a:moveTo>
                    <a:lnTo>
                      <a:pt x="11" y="20"/>
                    </a:lnTo>
                    <a:lnTo>
                      <a:pt x="21" y="21"/>
                    </a:lnTo>
                    <a:lnTo>
                      <a:pt x="29" y="23"/>
                    </a:lnTo>
                    <a:lnTo>
                      <a:pt x="36" y="26"/>
                    </a:lnTo>
                    <a:lnTo>
                      <a:pt x="50" y="33"/>
                    </a:lnTo>
                    <a:lnTo>
                      <a:pt x="61" y="40"/>
                    </a:lnTo>
                    <a:lnTo>
                      <a:pt x="70" y="48"/>
                    </a:lnTo>
                    <a:lnTo>
                      <a:pt x="79" y="55"/>
                    </a:lnTo>
                    <a:lnTo>
                      <a:pt x="84" y="58"/>
                    </a:lnTo>
                    <a:lnTo>
                      <a:pt x="89" y="60"/>
                    </a:lnTo>
                    <a:lnTo>
                      <a:pt x="95" y="61"/>
                    </a:lnTo>
                    <a:lnTo>
                      <a:pt x="100" y="62"/>
                    </a:lnTo>
                    <a:lnTo>
                      <a:pt x="105" y="61"/>
                    </a:lnTo>
                    <a:lnTo>
                      <a:pt x="109" y="60"/>
                    </a:lnTo>
                    <a:lnTo>
                      <a:pt x="113" y="58"/>
                    </a:lnTo>
                    <a:lnTo>
                      <a:pt x="117" y="56"/>
                    </a:lnTo>
                    <a:lnTo>
                      <a:pt x="122" y="51"/>
                    </a:lnTo>
                    <a:lnTo>
                      <a:pt x="126" y="49"/>
                    </a:lnTo>
                    <a:lnTo>
                      <a:pt x="110" y="33"/>
                    </a:lnTo>
                    <a:lnTo>
                      <a:pt x="96" y="21"/>
                    </a:lnTo>
                    <a:lnTo>
                      <a:pt x="89" y="15"/>
                    </a:lnTo>
                    <a:lnTo>
                      <a:pt x="81" y="9"/>
                    </a:lnTo>
                    <a:lnTo>
                      <a:pt x="72" y="5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9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s-ES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245" name="Freeform 197"/>
              <p:cNvSpPr>
                <a:spLocks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2429216" y="6530794"/>
                <a:ext cx="27733" cy="66558"/>
              </a:xfrm>
              <a:custGeom>
                <a:avLst/>
                <a:gdLst>
                  <a:gd name="T0" fmla="*/ 0 w 53"/>
                  <a:gd name="T1" fmla="*/ 8 h 19"/>
                  <a:gd name="T2" fmla="*/ 7 w 53"/>
                  <a:gd name="T3" fmla="*/ 13 h 19"/>
                  <a:gd name="T4" fmla="*/ 14 w 53"/>
                  <a:gd name="T5" fmla="*/ 17 h 19"/>
                  <a:gd name="T6" fmla="*/ 22 w 53"/>
                  <a:gd name="T7" fmla="*/ 19 h 19"/>
                  <a:gd name="T8" fmla="*/ 29 w 53"/>
                  <a:gd name="T9" fmla="*/ 19 h 19"/>
                  <a:gd name="T10" fmla="*/ 35 w 53"/>
                  <a:gd name="T11" fmla="*/ 18 h 19"/>
                  <a:gd name="T12" fmla="*/ 42 w 53"/>
                  <a:gd name="T13" fmla="*/ 15 h 19"/>
                  <a:gd name="T14" fmla="*/ 47 w 53"/>
                  <a:gd name="T15" fmla="*/ 12 h 19"/>
                  <a:gd name="T16" fmla="*/ 53 w 53"/>
                  <a:gd name="T17" fmla="*/ 8 h 19"/>
                  <a:gd name="T18" fmla="*/ 47 w 53"/>
                  <a:gd name="T19" fmla="*/ 5 h 19"/>
                  <a:gd name="T20" fmla="*/ 42 w 53"/>
                  <a:gd name="T21" fmla="*/ 2 h 19"/>
                  <a:gd name="T22" fmla="*/ 35 w 53"/>
                  <a:gd name="T23" fmla="*/ 1 h 19"/>
                  <a:gd name="T24" fmla="*/ 29 w 53"/>
                  <a:gd name="T25" fmla="*/ 0 h 19"/>
                  <a:gd name="T26" fmla="*/ 22 w 53"/>
                  <a:gd name="T27" fmla="*/ 0 h 19"/>
                  <a:gd name="T28" fmla="*/ 14 w 53"/>
                  <a:gd name="T29" fmla="*/ 1 h 19"/>
                  <a:gd name="T30" fmla="*/ 7 w 53"/>
                  <a:gd name="T31" fmla="*/ 3 h 19"/>
                  <a:gd name="T32" fmla="*/ 0 w 53"/>
                  <a:gd name="T33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" h="19">
                    <a:moveTo>
                      <a:pt x="0" y="8"/>
                    </a:moveTo>
                    <a:lnTo>
                      <a:pt x="7" y="13"/>
                    </a:lnTo>
                    <a:lnTo>
                      <a:pt x="14" y="17"/>
                    </a:lnTo>
                    <a:lnTo>
                      <a:pt x="22" y="19"/>
                    </a:lnTo>
                    <a:lnTo>
                      <a:pt x="29" y="19"/>
                    </a:lnTo>
                    <a:lnTo>
                      <a:pt x="35" y="18"/>
                    </a:lnTo>
                    <a:lnTo>
                      <a:pt x="42" y="15"/>
                    </a:lnTo>
                    <a:lnTo>
                      <a:pt x="47" y="12"/>
                    </a:lnTo>
                    <a:lnTo>
                      <a:pt x="53" y="8"/>
                    </a:lnTo>
                    <a:lnTo>
                      <a:pt x="47" y="5"/>
                    </a:lnTo>
                    <a:lnTo>
                      <a:pt x="42" y="2"/>
                    </a:lnTo>
                    <a:lnTo>
                      <a:pt x="35" y="1"/>
                    </a:lnTo>
                    <a:lnTo>
                      <a:pt x="29" y="0"/>
                    </a:lnTo>
                    <a:lnTo>
                      <a:pt x="22" y="0"/>
                    </a:lnTo>
                    <a:lnTo>
                      <a:pt x="14" y="1"/>
                    </a:lnTo>
                    <a:lnTo>
                      <a:pt x="7" y="3"/>
                    </a:lnTo>
                    <a:lnTo>
                      <a:pt x="0" y="8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s-ES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246" name="Freeform 198"/>
              <p:cNvSpPr>
                <a:spLocks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2388541" y="6506760"/>
                <a:ext cx="40674" cy="68406"/>
              </a:xfrm>
              <a:custGeom>
                <a:avLst/>
                <a:gdLst>
                  <a:gd name="T0" fmla="*/ 0 w 80"/>
                  <a:gd name="T1" fmla="*/ 0 h 18"/>
                  <a:gd name="T2" fmla="*/ 1 w 80"/>
                  <a:gd name="T3" fmla="*/ 6 h 18"/>
                  <a:gd name="T4" fmla="*/ 5 w 80"/>
                  <a:gd name="T5" fmla="*/ 12 h 18"/>
                  <a:gd name="T6" fmla="*/ 8 w 80"/>
                  <a:gd name="T7" fmla="*/ 14 h 18"/>
                  <a:gd name="T8" fmla="*/ 11 w 80"/>
                  <a:gd name="T9" fmla="*/ 16 h 18"/>
                  <a:gd name="T10" fmla="*/ 15 w 80"/>
                  <a:gd name="T11" fmla="*/ 18 h 18"/>
                  <a:gd name="T12" fmla="*/ 20 w 80"/>
                  <a:gd name="T13" fmla="*/ 18 h 18"/>
                  <a:gd name="T14" fmla="*/ 22 w 80"/>
                  <a:gd name="T15" fmla="*/ 15 h 18"/>
                  <a:gd name="T16" fmla="*/ 24 w 80"/>
                  <a:gd name="T17" fmla="*/ 13 h 18"/>
                  <a:gd name="T18" fmla="*/ 26 w 80"/>
                  <a:gd name="T19" fmla="*/ 11 h 18"/>
                  <a:gd name="T20" fmla="*/ 31 w 80"/>
                  <a:gd name="T21" fmla="*/ 10 h 18"/>
                  <a:gd name="T22" fmla="*/ 38 w 80"/>
                  <a:gd name="T23" fmla="*/ 8 h 18"/>
                  <a:gd name="T24" fmla="*/ 47 w 80"/>
                  <a:gd name="T25" fmla="*/ 7 h 18"/>
                  <a:gd name="T26" fmla="*/ 57 w 80"/>
                  <a:gd name="T27" fmla="*/ 7 h 18"/>
                  <a:gd name="T28" fmla="*/ 66 w 80"/>
                  <a:gd name="T29" fmla="*/ 6 h 18"/>
                  <a:gd name="T30" fmla="*/ 70 w 80"/>
                  <a:gd name="T31" fmla="*/ 5 h 18"/>
                  <a:gd name="T32" fmla="*/ 74 w 80"/>
                  <a:gd name="T33" fmla="*/ 4 h 18"/>
                  <a:gd name="T34" fmla="*/ 77 w 80"/>
                  <a:gd name="T35" fmla="*/ 2 h 18"/>
                  <a:gd name="T36" fmla="*/ 80 w 80"/>
                  <a:gd name="T37" fmla="*/ 0 h 18"/>
                  <a:gd name="T38" fmla="*/ 0 w 80"/>
                  <a:gd name="T3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0" h="18">
                    <a:moveTo>
                      <a:pt x="0" y="0"/>
                    </a:moveTo>
                    <a:lnTo>
                      <a:pt x="1" y="6"/>
                    </a:lnTo>
                    <a:lnTo>
                      <a:pt x="5" y="12"/>
                    </a:lnTo>
                    <a:lnTo>
                      <a:pt x="8" y="14"/>
                    </a:lnTo>
                    <a:lnTo>
                      <a:pt x="11" y="16"/>
                    </a:lnTo>
                    <a:lnTo>
                      <a:pt x="15" y="18"/>
                    </a:lnTo>
                    <a:lnTo>
                      <a:pt x="20" y="18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6" y="11"/>
                    </a:lnTo>
                    <a:lnTo>
                      <a:pt x="31" y="10"/>
                    </a:lnTo>
                    <a:lnTo>
                      <a:pt x="38" y="8"/>
                    </a:lnTo>
                    <a:lnTo>
                      <a:pt x="47" y="7"/>
                    </a:lnTo>
                    <a:lnTo>
                      <a:pt x="57" y="7"/>
                    </a:lnTo>
                    <a:lnTo>
                      <a:pt x="66" y="6"/>
                    </a:lnTo>
                    <a:lnTo>
                      <a:pt x="70" y="5"/>
                    </a:lnTo>
                    <a:lnTo>
                      <a:pt x="74" y="4"/>
                    </a:lnTo>
                    <a:lnTo>
                      <a:pt x="77" y="2"/>
                    </a:lnTo>
                    <a:lnTo>
                      <a:pt x="8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s-ES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247" name="Freeform 199"/>
              <p:cNvSpPr>
                <a:spLocks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2388541" y="6482725"/>
                <a:ext cx="25884" cy="70257"/>
              </a:xfrm>
              <a:custGeom>
                <a:avLst/>
                <a:gdLst>
                  <a:gd name="T0" fmla="*/ 20 w 46"/>
                  <a:gd name="T1" fmla="*/ 0 h 27"/>
                  <a:gd name="T2" fmla="*/ 0 w 46"/>
                  <a:gd name="T3" fmla="*/ 18 h 27"/>
                  <a:gd name="T4" fmla="*/ 9 w 46"/>
                  <a:gd name="T5" fmla="*/ 22 h 27"/>
                  <a:gd name="T6" fmla="*/ 16 w 46"/>
                  <a:gd name="T7" fmla="*/ 25 h 27"/>
                  <a:gd name="T8" fmla="*/ 23 w 46"/>
                  <a:gd name="T9" fmla="*/ 27 h 27"/>
                  <a:gd name="T10" fmla="*/ 29 w 46"/>
                  <a:gd name="T11" fmla="*/ 27 h 27"/>
                  <a:gd name="T12" fmla="*/ 33 w 46"/>
                  <a:gd name="T13" fmla="*/ 27 h 27"/>
                  <a:gd name="T14" fmla="*/ 37 w 46"/>
                  <a:gd name="T15" fmla="*/ 25 h 27"/>
                  <a:gd name="T16" fmla="*/ 42 w 46"/>
                  <a:gd name="T17" fmla="*/ 22 h 27"/>
                  <a:gd name="T18" fmla="*/ 46 w 46"/>
                  <a:gd name="T19" fmla="*/ 18 h 27"/>
                  <a:gd name="T20" fmla="*/ 41 w 46"/>
                  <a:gd name="T21" fmla="*/ 16 h 27"/>
                  <a:gd name="T22" fmla="*/ 33 w 46"/>
                  <a:gd name="T23" fmla="*/ 11 h 27"/>
                  <a:gd name="T24" fmla="*/ 26 w 46"/>
                  <a:gd name="T25" fmla="*/ 5 h 27"/>
                  <a:gd name="T26" fmla="*/ 20 w 46"/>
                  <a:gd name="T2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6" h="27">
                    <a:moveTo>
                      <a:pt x="20" y="0"/>
                    </a:moveTo>
                    <a:lnTo>
                      <a:pt x="0" y="18"/>
                    </a:lnTo>
                    <a:lnTo>
                      <a:pt x="9" y="22"/>
                    </a:lnTo>
                    <a:lnTo>
                      <a:pt x="16" y="25"/>
                    </a:lnTo>
                    <a:lnTo>
                      <a:pt x="23" y="27"/>
                    </a:lnTo>
                    <a:lnTo>
                      <a:pt x="29" y="27"/>
                    </a:lnTo>
                    <a:lnTo>
                      <a:pt x="33" y="27"/>
                    </a:lnTo>
                    <a:lnTo>
                      <a:pt x="37" y="25"/>
                    </a:lnTo>
                    <a:lnTo>
                      <a:pt x="42" y="22"/>
                    </a:lnTo>
                    <a:lnTo>
                      <a:pt x="46" y="18"/>
                    </a:lnTo>
                    <a:lnTo>
                      <a:pt x="41" y="16"/>
                    </a:lnTo>
                    <a:lnTo>
                      <a:pt x="33" y="11"/>
                    </a:lnTo>
                    <a:lnTo>
                      <a:pt x="26" y="5"/>
                    </a:lnTo>
                    <a:lnTo>
                      <a:pt x="20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s-ES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248" name="Freeform 200"/>
              <p:cNvSpPr>
                <a:spLocks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2353415" y="6475330"/>
                <a:ext cx="29581" cy="70257"/>
              </a:xfrm>
              <a:custGeom>
                <a:avLst/>
                <a:gdLst>
                  <a:gd name="T0" fmla="*/ 34 w 54"/>
                  <a:gd name="T1" fmla="*/ 0 h 39"/>
                  <a:gd name="T2" fmla="*/ 20 w 54"/>
                  <a:gd name="T3" fmla="*/ 4 h 39"/>
                  <a:gd name="T4" fmla="*/ 10 w 54"/>
                  <a:gd name="T5" fmla="*/ 10 h 39"/>
                  <a:gd name="T6" fmla="*/ 6 w 54"/>
                  <a:gd name="T7" fmla="*/ 13 h 39"/>
                  <a:gd name="T8" fmla="*/ 4 w 54"/>
                  <a:gd name="T9" fmla="*/ 16 h 39"/>
                  <a:gd name="T10" fmla="*/ 2 w 54"/>
                  <a:gd name="T11" fmla="*/ 20 h 39"/>
                  <a:gd name="T12" fmla="*/ 0 w 54"/>
                  <a:gd name="T13" fmla="*/ 24 h 39"/>
                  <a:gd name="T14" fmla="*/ 2 w 54"/>
                  <a:gd name="T15" fmla="*/ 28 h 39"/>
                  <a:gd name="T16" fmla="*/ 3 w 54"/>
                  <a:gd name="T17" fmla="*/ 32 h 39"/>
                  <a:gd name="T18" fmla="*/ 5 w 54"/>
                  <a:gd name="T19" fmla="*/ 35 h 39"/>
                  <a:gd name="T20" fmla="*/ 8 w 54"/>
                  <a:gd name="T21" fmla="*/ 37 h 39"/>
                  <a:gd name="T22" fmla="*/ 11 w 54"/>
                  <a:gd name="T23" fmla="*/ 38 h 39"/>
                  <a:gd name="T24" fmla="*/ 16 w 54"/>
                  <a:gd name="T25" fmla="*/ 39 h 39"/>
                  <a:gd name="T26" fmla="*/ 20 w 54"/>
                  <a:gd name="T27" fmla="*/ 39 h 39"/>
                  <a:gd name="T28" fmla="*/ 25 w 54"/>
                  <a:gd name="T29" fmla="*/ 39 h 39"/>
                  <a:gd name="T30" fmla="*/ 30 w 54"/>
                  <a:gd name="T31" fmla="*/ 38 h 39"/>
                  <a:gd name="T32" fmla="*/ 34 w 54"/>
                  <a:gd name="T33" fmla="*/ 37 h 39"/>
                  <a:gd name="T34" fmla="*/ 39 w 54"/>
                  <a:gd name="T35" fmla="*/ 35 h 39"/>
                  <a:gd name="T36" fmla="*/ 43 w 54"/>
                  <a:gd name="T37" fmla="*/ 33 h 39"/>
                  <a:gd name="T38" fmla="*/ 47 w 54"/>
                  <a:gd name="T39" fmla="*/ 30 h 39"/>
                  <a:gd name="T40" fmla="*/ 50 w 54"/>
                  <a:gd name="T41" fmla="*/ 26 h 39"/>
                  <a:gd name="T42" fmla="*/ 52 w 54"/>
                  <a:gd name="T43" fmla="*/ 22 h 39"/>
                  <a:gd name="T44" fmla="*/ 54 w 54"/>
                  <a:gd name="T45" fmla="*/ 18 h 39"/>
                  <a:gd name="T46" fmla="*/ 51 w 54"/>
                  <a:gd name="T47" fmla="*/ 17 h 39"/>
                  <a:gd name="T48" fmla="*/ 48 w 54"/>
                  <a:gd name="T49" fmla="*/ 16 h 39"/>
                  <a:gd name="T50" fmla="*/ 44 w 54"/>
                  <a:gd name="T51" fmla="*/ 14 h 39"/>
                  <a:gd name="T52" fmla="*/ 42 w 54"/>
                  <a:gd name="T53" fmla="*/ 11 h 39"/>
                  <a:gd name="T54" fmla="*/ 39 w 54"/>
                  <a:gd name="T55" fmla="*/ 8 h 39"/>
                  <a:gd name="T56" fmla="*/ 37 w 54"/>
                  <a:gd name="T57" fmla="*/ 5 h 39"/>
                  <a:gd name="T58" fmla="*/ 34 w 54"/>
                  <a:gd name="T59" fmla="*/ 2 h 39"/>
                  <a:gd name="T60" fmla="*/ 34 w 54"/>
                  <a:gd name="T6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4" h="39">
                    <a:moveTo>
                      <a:pt x="34" y="0"/>
                    </a:moveTo>
                    <a:lnTo>
                      <a:pt x="20" y="4"/>
                    </a:lnTo>
                    <a:lnTo>
                      <a:pt x="10" y="10"/>
                    </a:lnTo>
                    <a:lnTo>
                      <a:pt x="6" y="13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0" y="24"/>
                    </a:lnTo>
                    <a:lnTo>
                      <a:pt x="2" y="28"/>
                    </a:lnTo>
                    <a:lnTo>
                      <a:pt x="3" y="32"/>
                    </a:lnTo>
                    <a:lnTo>
                      <a:pt x="5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6" y="39"/>
                    </a:lnTo>
                    <a:lnTo>
                      <a:pt x="20" y="39"/>
                    </a:lnTo>
                    <a:lnTo>
                      <a:pt x="25" y="39"/>
                    </a:lnTo>
                    <a:lnTo>
                      <a:pt x="30" y="38"/>
                    </a:lnTo>
                    <a:lnTo>
                      <a:pt x="34" y="37"/>
                    </a:lnTo>
                    <a:lnTo>
                      <a:pt x="39" y="35"/>
                    </a:lnTo>
                    <a:lnTo>
                      <a:pt x="43" y="33"/>
                    </a:lnTo>
                    <a:lnTo>
                      <a:pt x="47" y="30"/>
                    </a:lnTo>
                    <a:lnTo>
                      <a:pt x="50" y="26"/>
                    </a:lnTo>
                    <a:lnTo>
                      <a:pt x="52" y="22"/>
                    </a:lnTo>
                    <a:lnTo>
                      <a:pt x="54" y="18"/>
                    </a:lnTo>
                    <a:lnTo>
                      <a:pt x="51" y="17"/>
                    </a:lnTo>
                    <a:lnTo>
                      <a:pt x="48" y="16"/>
                    </a:lnTo>
                    <a:lnTo>
                      <a:pt x="44" y="14"/>
                    </a:lnTo>
                    <a:lnTo>
                      <a:pt x="42" y="11"/>
                    </a:lnTo>
                    <a:lnTo>
                      <a:pt x="39" y="8"/>
                    </a:lnTo>
                    <a:lnTo>
                      <a:pt x="37" y="5"/>
                    </a:lnTo>
                    <a:lnTo>
                      <a:pt x="34" y="2"/>
                    </a:lnTo>
                    <a:lnTo>
                      <a:pt x="34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s-ES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249" name="Freeform 201"/>
              <p:cNvSpPr>
                <a:spLocks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2323833" y="6464237"/>
                <a:ext cx="33279" cy="68408"/>
              </a:xfrm>
              <a:custGeom>
                <a:avLst/>
                <a:gdLst>
                  <a:gd name="T0" fmla="*/ 0 w 60"/>
                  <a:gd name="T1" fmla="*/ 11 h 15"/>
                  <a:gd name="T2" fmla="*/ 10 w 60"/>
                  <a:gd name="T3" fmla="*/ 13 h 15"/>
                  <a:gd name="T4" fmla="*/ 18 w 60"/>
                  <a:gd name="T5" fmla="*/ 14 h 15"/>
                  <a:gd name="T6" fmla="*/ 27 w 60"/>
                  <a:gd name="T7" fmla="*/ 15 h 15"/>
                  <a:gd name="T8" fmla="*/ 35 w 60"/>
                  <a:gd name="T9" fmla="*/ 15 h 15"/>
                  <a:gd name="T10" fmla="*/ 41 w 60"/>
                  <a:gd name="T11" fmla="*/ 14 h 15"/>
                  <a:gd name="T12" fmla="*/ 48 w 60"/>
                  <a:gd name="T13" fmla="*/ 12 h 15"/>
                  <a:gd name="T14" fmla="*/ 55 w 60"/>
                  <a:gd name="T15" fmla="*/ 9 h 15"/>
                  <a:gd name="T16" fmla="*/ 60 w 60"/>
                  <a:gd name="T17" fmla="*/ 5 h 15"/>
                  <a:gd name="T18" fmla="*/ 57 w 60"/>
                  <a:gd name="T19" fmla="*/ 3 h 15"/>
                  <a:gd name="T20" fmla="*/ 54 w 60"/>
                  <a:gd name="T21" fmla="*/ 0 h 15"/>
                  <a:gd name="T22" fmla="*/ 51 w 60"/>
                  <a:gd name="T23" fmla="*/ 0 h 15"/>
                  <a:gd name="T24" fmla="*/ 47 w 60"/>
                  <a:gd name="T25" fmla="*/ 0 h 15"/>
                  <a:gd name="T26" fmla="*/ 40 w 60"/>
                  <a:gd name="T27" fmla="*/ 0 h 15"/>
                  <a:gd name="T28" fmla="*/ 33 w 60"/>
                  <a:gd name="T29" fmla="*/ 3 h 15"/>
                  <a:gd name="T30" fmla="*/ 24 w 60"/>
                  <a:gd name="T31" fmla="*/ 6 h 15"/>
                  <a:gd name="T32" fmla="*/ 16 w 60"/>
                  <a:gd name="T33" fmla="*/ 8 h 15"/>
                  <a:gd name="T34" fmla="*/ 7 w 60"/>
                  <a:gd name="T35" fmla="*/ 10 h 15"/>
                  <a:gd name="T36" fmla="*/ 0 w 60"/>
                  <a:gd name="T37" fmla="*/ 1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0" h="15">
                    <a:moveTo>
                      <a:pt x="0" y="11"/>
                    </a:moveTo>
                    <a:lnTo>
                      <a:pt x="10" y="13"/>
                    </a:lnTo>
                    <a:lnTo>
                      <a:pt x="18" y="14"/>
                    </a:lnTo>
                    <a:lnTo>
                      <a:pt x="27" y="15"/>
                    </a:lnTo>
                    <a:lnTo>
                      <a:pt x="35" y="15"/>
                    </a:lnTo>
                    <a:lnTo>
                      <a:pt x="41" y="14"/>
                    </a:lnTo>
                    <a:lnTo>
                      <a:pt x="48" y="12"/>
                    </a:lnTo>
                    <a:lnTo>
                      <a:pt x="55" y="9"/>
                    </a:lnTo>
                    <a:lnTo>
                      <a:pt x="60" y="5"/>
                    </a:lnTo>
                    <a:lnTo>
                      <a:pt x="57" y="3"/>
                    </a:lnTo>
                    <a:lnTo>
                      <a:pt x="54" y="0"/>
                    </a:lnTo>
                    <a:lnTo>
                      <a:pt x="51" y="0"/>
                    </a:lnTo>
                    <a:lnTo>
                      <a:pt x="47" y="0"/>
                    </a:lnTo>
                    <a:lnTo>
                      <a:pt x="40" y="0"/>
                    </a:lnTo>
                    <a:lnTo>
                      <a:pt x="33" y="3"/>
                    </a:lnTo>
                    <a:lnTo>
                      <a:pt x="24" y="6"/>
                    </a:lnTo>
                    <a:lnTo>
                      <a:pt x="16" y="8"/>
                    </a:lnTo>
                    <a:lnTo>
                      <a:pt x="7" y="10"/>
                    </a:lnTo>
                    <a:lnTo>
                      <a:pt x="0" y="11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s-ES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261" name="Freeform 213"/>
              <p:cNvSpPr>
                <a:spLocks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2362658" y="6499364"/>
                <a:ext cx="40674" cy="66558"/>
              </a:xfrm>
              <a:custGeom>
                <a:avLst/>
                <a:gdLst>
                  <a:gd name="T0" fmla="*/ 40 w 73"/>
                  <a:gd name="T1" fmla="*/ 0 h 22"/>
                  <a:gd name="T2" fmla="*/ 32 w 73"/>
                  <a:gd name="T3" fmla="*/ 1 h 22"/>
                  <a:gd name="T4" fmla="*/ 26 w 73"/>
                  <a:gd name="T5" fmla="*/ 2 h 22"/>
                  <a:gd name="T6" fmla="*/ 20 w 73"/>
                  <a:gd name="T7" fmla="*/ 5 h 22"/>
                  <a:gd name="T8" fmla="*/ 15 w 73"/>
                  <a:gd name="T9" fmla="*/ 8 h 22"/>
                  <a:gd name="T10" fmla="*/ 6 w 73"/>
                  <a:gd name="T11" fmla="*/ 14 h 22"/>
                  <a:gd name="T12" fmla="*/ 0 w 73"/>
                  <a:gd name="T13" fmla="*/ 19 h 22"/>
                  <a:gd name="T14" fmla="*/ 20 w 73"/>
                  <a:gd name="T15" fmla="*/ 20 h 22"/>
                  <a:gd name="T16" fmla="*/ 39 w 73"/>
                  <a:gd name="T17" fmla="*/ 22 h 22"/>
                  <a:gd name="T18" fmla="*/ 49 w 73"/>
                  <a:gd name="T19" fmla="*/ 22 h 22"/>
                  <a:gd name="T20" fmla="*/ 57 w 73"/>
                  <a:gd name="T21" fmla="*/ 22 h 22"/>
                  <a:gd name="T22" fmla="*/ 65 w 73"/>
                  <a:gd name="T23" fmla="*/ 21 h 22"/>
                  <a:gd name="T24" fmla="*/ 73 w 73"/>
                  <a:gd name="T25" fmla="*/ 19 h 22"/>
                  <a:gd name="T26" fmla="*/ 64 w 73"/>
                  <a:gd name="T27" fmla="*/ 14 h 22"/>
                  <a:gd name="T28" fmla="*/ 56 w 73"/>
                  <a:gd name="T29" fmla="*/ 8 h 22"/>
                  <a:gd name="T30" fmla="*/ 53 w 73"/>
                  <a:gd name="T31" fmla="*/ 5 h 22"/>
                  <a:gd name="T32" fmla="*/ 49 w 73"/>
                  <a:gd name="T33" fmla="*/ 2 h 22"/>
                  <a:gd name="T34" fmla="*/ 44 w 73"/>
                  <a:gd name="T35" fmla="*/ 1 h 22"/>
                  <a:gd name="T36" fmla="*/ 40 w 73"/>
                  <a:gd name="T3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3" h="22">
                    <a:moveTo>
                      <a:pt x="40" y="0"/>
                    </a:moveTo>
                    <a:lnTo>
                      <a:pt x="32" y="1"/>
                    </a:lnTo>
                    <a:lnTo>
                      <a:pt x="26" y="2"/>
                    </a:lnTo>
                    <a:lnTo>
                      <a:pt x="20" y="5"/>
                    </a:lnTo>
                    <a:lnTo>
                      <a:pt x="15" y="8"/>
                    </a:lnTo>
                    <a:lnTo>
                      <a:pt x="6" y="14"/>
                    </a:lnTo>
                    <a:lnTo>
                      <a:pt x="0" y="19"/>
                    </a:lnTo>
                    <a:lnTo>
                      <a:pt x="20" y="20"/>
                    </a:lnTo>
                    <a:lnTo>
                      <a:pt x="39" y="22"/>
                    </a:lnTo>
                    <a:lnTo>
                      <a:pt x="49" y="22"/>
                    </a:lnTo>
                    <a:lnTo>
                      <a:pt x="57" y="22"/>
                    </a:lnTo>
                    <a:lnTo>
                      <a:pt x="65" y="21"/>
                    </a:lnTo>
                    <a:lnTo>
                      <a:pt x="73" y="19"/>
                    </a:lnTo>
                    <a:lnTo>
                      <a:pt x="64" y="14"/>
                    </a:lnTo>
                    <a:lnTo>
                      <a:pt x="56" y="8"/>
                    </a:lnTo>
                    <a:lnTo>
                      <a:pt x="53" y="5"/>
                    </a:lnTo>
                    <a:lnTo>
                      <a:pt x="49" y="2"/>
                    </a:lnTo>
                    <a:lnTo>
                      <a:pt x="44" y="1"/>
                    </a:lnTo>
                    <a:lnTo>
                      <a:pt x="40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s-ES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262" name="Freeform 214"/>
              <p:cNvSpPr>
                <a:spLocks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2407030" y="6430957"/>
                <a:ext cx="144209" cy="116477"/>
              </a:xfrm>
              <a:custGeom>
                <a:avLst/>
                <a:gdLst>
                  <a:gd name="T0" fmla="*/ 235 w 281"/>
                  <a:gd name="T1" fmla="*/ 168 h 193"/>
                  <a:gd name="T2" fmla="*/ 188 w 281"/>
                  <a:gd name="T3" fmla="*/ 171 h 193"/>
                  <a:gd name="T4" fmla="*/ 168 w 281"/>
                  <a:gd name="T5" fmla="*/ 168 h 193"/>
                  <a:gd name="T6" fmla="*/ 155 w 281"/>
                  <a:gd name="T7" fmla="*/ 164 h 193"/>
                  <a:gd name="T8" fmla="*/ 130 w 281"/>
                  <a:gd name="T9" fmla="*/ 135 h 193"/>
                  <a:gd name="T10" fmla="*/ 104 w 281"/>
                  <a:gd name="T11" fmla="*/ 94 h 193"/>
                  <a:gd name="T12" fmla="*/ 94 w 281"/>
                  <a:gd name="T13" fmla="*/ 74 h 193"/>
                  <a:gd name="T14" fmla="*/ 87 w 281"/>
                  <a:gd name="T15" fmla="*/ 51 h 193"/>
                  <a:gd name="T16" fmla="*/ 83 w 281"/>
                  <a:gd name="T17" fmla="*/ 27 h 193"/>
                  <a:gd name="T18" fmla="*/ 43 w 281"/>
                  <a:gd name="T19" fmla="*/ 0 h 193"/>
                  <a:gd name="T20" fmla="*/ 28 w 281"/>
                  <a:gd name="T21" fmla="*/ 52 h 193"/>
                  <a:gd name="T22" fmla="*/ 18 w 281"/>
                  <a:gd name="T23" fmla="*/ 61 h 193"/>
                  <a:gd name="T24" fmla="*/ 6 w 281"/>
                  <a:gd name="T25" fmla="*/ 69 h 193"/>
                  <a:gd name="T26" fmla="*/ 0 w 281"/>
                  <a:gd name="T27" fmla="*/ 73 h 193"/>
                  <a:gd name="T28" fmla="*/ 1 w 281"/>
                  <a:gd name="T29" fmla="*/ 75 h 193"/>
                  <a:gd name="T30" fmla="*/ 9 w 281"/>
                  <a:gd name="T31" fmla="*/ 81 h 193"/>
                  <a:gd name="T32" fmla="*/ 37 w 281"/>
                  <a:gd name="T33" fmla="*/ 111 h 193"/>
                  <a:gd name="T34" fmla="*/ 45 w 281"/>
                  <a:gd name="T35" fmla="*/ 122 h 193"/>
                  <a:gd name="T36" fmla="*/ 53 w 281"/>
                  <a:gd name="T37" fmla="*/ 129 h 193"/>
                  <a:gd name="T38" fmla="*/ 62 w 281"/>
                  <a:gd name="T39" fmla="*/ 134 h 193"/>
                  <a:gd name="T40" fmla="*/ 71 w 281"/>
                  <a:gd name="T41" fmla="*/ 136 h 193"/>
                  <a:gd name="T42" fmla="*/ 76 w 281"/>
                  <a:gd name="T43" fmla="*/ 141 h 193"/>
                  <a:gd name="T44" fmla="*/ 79 w 281"/>
                  <a:gd name="T45" fmla="*/ 148 h 193"/>
                  <a:gd name="T46" fmla="*/ 86 w 281"/>
                  <a:gd name="T47" fmla="*/ 153 h 193"/>
                  <a:gd name="T48" fmla="*/ 99 w 281"/>
                  <a:gd name="T49" fmla="*/ 154 h 193"/>
                  <a:gd name="T50" fmla="*/ 106 w 281"/>
                  <a:gd name="T51" fmla="*/ 157 h 193"/>
                  <a:gd name="T52" fmla="*/ 109 w 281"/>
                  <a:gd name="T53" fmla="*/ 163 h 193"/>
                  <a:gd name="T54" fmla="*/ 109 w 281"/>
                  <a:gd name="T55" fmla="*/ 179 h 193"/>
                  <a:gd name="T56" fmla="*/ 111 w 281"/>
                  <a:gd name="T57" fmla="*/ 189 h 193"/>
                  <a:gd name="T58" fmla="*/ 115 w 281"/>
                  <a:gd name="T59" fmla="*/ 193 h 193"/>
                  <a:gd name="T60" fmla="*/ 129 w 281"/>
                  <a:gd name="T61" fmla="*/ 193 h 193"/>
                  <a:gd name="T62" fmla="*/ 164 w 281"/>
                  <a:gd name="T63" fmla="*/ 191 h 193"/>
                  <a:gd name="T64" fmla="*/ 180 w 281"/>
                  <a:gd name="T65" fmla="*/ 189 h 193"/>
                  <a:gd name="T66" fmla="*/ 192 w 281"/>
                  <a:gd name="T67" fmla="*/ 186 h 193"/>
                  <a:gd name="T68" fmla="*/ 212 w 281"/>
                  <a:gd name="T69" fmla="*/ 188 h 193"/>
                  <a:gd name="T70" fmla="*/ 281 w 281"/>
                  <a:gd name="T71" fmla="*/ 167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81" h="193">
                    <a:moveTo>
                      <a:pt x="275" y="167"/>
                    </a:moveTo>
                    <a:lnTo>
                      <a:pt x="235" y="168"/>
                    </a:lnTo>
                    <a:lnTo>
                      <a:pt x="202" y="171"/>
                    </a:lnTo>
                    <a:lnTo>
                      <a:pt x="188" y="171"/>
                    </a:lnTo>
                    <a:lnTo>
                      <a:pt x="175" y="169"/>
                    </a:lnTo>
                    <a:lnTo>
                      <a:pt x="168" y="168"/>
                    </a:lnTo>
                    <a:lnTo>
                      <a:pt x="162" y="166"/>
                    </a:lnTo>
                    <a:lnTo>
                      <a:pt x="155" y="164"/>
                    </a:lnTo>
                    <a:lnTo>
                      <a:pt x="149" y="161"/>
                    </a:lnTo>
                    <a:lnTo>
                      <a:pt x="130" y="135"/>
                    </a:lnTo>
                    <a:lnTo>
                      <a:pt x="108" y="103"/>
                    </a:lnTo>
                    <a:lnTo>
                      <a:pt x="104" y="94"/>
                    </a:lnTo>
                    <a:lnTo>
                      <a:pt x="98" y="84"/>
                    </a:lnTo>
                    <a:lnTo>
                      <a:pt x="94" y="74"/>
                    </a:lnTo>
                    <a:lnTo>
                      <a:pt x="90" y="63"/>
                    </a:lnTo>
                    <a:lnTo>
                      <a:pt x="87" y="51"/>
                    </a:lnTo>
                    <a:lnTo>
                      <a:pt x="85" y="39"/>
                    </a:lnTo>
                    <a:lnTo>
                      <a:pt x="83" y="27"/>
                    </a:lnTo>
                    <a:lnTo>
                      <a:pt x="83" y="13"/>
                    </a:lnTo>
                    <a:lnTo>
                      <a:pt x="43" y="0"/>
                    </a:lnTo>
                    <a:lnTo>
                      <a:pt x="30" y="50"/>
                    </a:lnTo>
                    <a:lnTo>
                      <a:pt x="28" y="52"/>
                    </a:lnTo>
                    <a:lnTo>
                      <a:pt x="23" y="56"/>
                    </a:lnTo>
                    <a:lnTo>
                      <a:pt x="18" y="61"/>
                    </a:lnTo>
                    <a:lnTo>
                      <a:pt x="11" y="65"/>
                    </a:lnTo>
                    <a:lnTo>
                      <a:pt x="6" y="69"/>
                    </a:lnTo>
                    <a:lnTo>
                      <a:pt x="1" y="72"/>
                    </a:lnTo>
                    <a:lnTo>
                      <a:pt x="0" y="73"/>
                    </a:lnTo>
                    <a:lnTo>
                      <a:pt x="0" y="74"/>
                    </a:lnTo>
                    <a:lnTo>
                      <a:pt x="1" y="75"/>
                    </a:lnTo>
                    <a:lnTo>
                      <a:pt x="3" y="75"/>
                    </a:lnTo>
                    <a:lnTo>
                      <a:pt x="9" y="81"/>
                    </a:lnTo>
                    <a:lnTo>
                      <a:pt x="23" y="96"/>
                    </a:lnTo>
                    <a:lnTo>
                      <a:pt x="37" y="111"/>
                    </a:lnTo>
                    <a:lnTo>
                      <a:pt x="43" y="118"/>
                    </a:lnTo>
                    <a:lnTo>
                      <a:pt x="45" y="122"/>
                    </a:lnTo>
                    <a:lnTo>
                      <a:pt x="49" y="126"/>
                    </a:lnTo>
                    <a:lnTo>
                      <a:pt x="53" y="129"/>
                    </a:lnTo>
                    <a:lnTo>
                      <a:pt x="57" y="132"/>
                    </a:lnTo>
                    <a:lnTo>
                      <a:pt x="62" y="134"/>
                    </a:lnTo>
                    <a:lnTo>
                      <a:pt x="66" y="135"/>
                    </a:lnTo>
                    <a:lnTo>
                      <a:pt x="71" y="136"/>
                    </a:lnTo>
                    <a:lnTo>
                      <a:pt x="76" y="136"/>
                    </a:lnTo>
                    <a:lnTo>
                      <a:pt x="76" y="141"/>
                    </a:lnTo>
                    <a:lnTo>
                      <a:pt x="77" y="145"/>
                    </a:lnTo>
                    <a:lnTo>
                      <a:pt x="79" y="148"/>
                    </a:lnTo>
                    <a:lnTo>
                      <a:pt x="82" y="150"/>
                    </a:lnTo>
                    <a:lnTo>
                      <a:pt x="86" y="153"/>
                    </a:lnTo>
                    <a:lnTo>
                      <a:pt x="93" y="154"/>
                    </a:lnTo>
                    <a:lnTo>
                      <a:pt x="99" y="154"/>
                    </a:lnTo>
                    <a:lnTo>
                      <a:pt x="104" y="156"/>
                    </a:lnTo>
                    <a:lnTo>
                      <a:pt x="106" y="157"/>
                    </a:lnTo>
                    <a:lnTo>
                      <a:pt x="108" y="160"/>
                    </a:lnTo>
                    <a:lnTo>
                      <a:pt x="109" y="163"/>
                    </a:lnTo>
                    <a:lnTo>
                      <a:pt x="109" y="167"/>
                    </a:lnTo>
                    <a:lnTo>
                      <a:pt x="109" y="179"/>
                    </a:lnTo>
                    <a:lnTo>
                      <a:pt x="111" y="187"/>
                    </a:lnTo>
                    <a:lnTo>
                      <a:pt x="111" y="189"/>
                    </a:lnTo>
                    <a:lnTo>
                      <a:pt x="113" y="191"/>
                    </a:lnTo>
                    <a:lnTo>
                      <a:pt x="115" y="193"/>
                    </a:lnTo>
                    <a:lnTo>
                      <a:pt x="117" y="193"/>
                    </a:lnTo>
                    <a:lnTo>
                      <a:pt x="129" y="193"/>
                    </a:lnTo>
                    <a:lnTo>
                      <a:pt x="149" y="192"/>
                    </a:lnTo>
                    <a:lnTo>
                      <a:pt x="164" y="191"/>
                    </a:lnTo>
                    <a:lnTo>
                      <a:pt x="174" y="190"/>
                    </a:lnTo>
                    <a:lnTo>
                      <a:pt x="180" y="189"/>
                    </a:lnTo>
                    <a:lnTo>
                      <a:pt x="186" y="187"/>
                    </a:lnTo>
                    <a:lnTo>
                      <a:pt x="192" y="186"/>
                    </a:lnTo>
                    <a:lnTo>
                      <a:pt x="200" y="187"/>
                    </a:lnTo>
                    <a:lnTo>
                      <a:pt x="212" y="188"/>
                    </a:lnTo>
                    <a:lnTo>
                      <a:pt x="229" y="192"/>
                    </a:lnTo>
                    <a:lnTo>
                      <a:pt x="281" y="167"/>
                    </a:lnTo>
                    <a:lnTo>
                      <a:pt x="275" y="167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s-ES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grpSp>
            <p:nvGrpSpPr>
              <p:cNvPr id="714" name="713 Grupo"/>
              <p:cNvGrpSpPr/>
              <p:nvPr/>
            </p:nvGrpSpPr>
            <p:grpSpPr>
              <a:xfrm>
                <a:off x="251520" y="1700807"/>
                <a:ext cx="9045996" cy="4464496"/>
                <a:chOff x="684610" y="1397000"/>
                <a:chExt cx="8234507" cy="4064000"/>
              </a:xfrm>
            </p:grpSpPr>
            <p:graphicFrame>
              <p:nvGraphicFramePr>
                <p:cNvPr id="715" name="Diagram 7"/>
                <p:cNvGraphicFramePr/>
                <p:nvPr>
                  <p:extLst>
                    <p:ext uri="{D42A27DB-BD31-4B8C-83A1-F6EECF244321}">
                      <p14:modId xmlns:p14="http://schemas.microsoft.com/office/powerpoint/2010/main" val="3940287227"/>
                    </p:ext>
                  </p:extLst>
                </p:nvPr>
              </p:nvGraphicFramePr>
              <p:xfrm>
                <a:off x="684610" y="1397000"/>
                <a:ext cx="7774781" cy="4064000"/>
              </p:xfrm>
              <a:graphic>
                <a:graphicData uri="http://schemas.openxmlformats.org/drawingml/2006/diagram">
                  <dgm:relIds xmlns:dgm="http://schemas.openxmlformats.org/drawingml/2006/diagram" xmlns:r="http://schemas.openxmlformats.org/officeDocument/2006/relationships" r:dm="rId15" r:lo="rId16" r:qs="rId17" r:cs="rId18"/>
                </a:graphicData>
              </a:graphic>
            </p:graphicFrame>
            <p:grpSp>
              <p:nvGrpSpPr>
                <p:cNvPr id="716" name="Group 28"/>
                <p:cNvGrpSpPr/>
                <p:nvPr/>
              </p:nvGrpSpPr>
              <p:grpSpPr>
                <a:xfrm>
                  <a:off x="1034607" y="3645024"/>
                  <a:ext cx="594066" cy="1027324"/>
                  <a:chOff x="1379476" y="3717032"/>
                  <a:chExt cx="792088" cy="1369765"/>
                </a:xfrm>
              </p:grpSpPr>
              <p:cxnSp>
                <p:nvCxnSpPr>
                  <p:cNvPr id="755" name="Straight Connector 9"/>
                  <p:cNvCxnSpPr/>
                  <p:nvPr/>
                </p:nvCxnSpPr>
                <p:spPr>
                  <a:xfrm>
                    <a:off x="1775520" y="3789040"/>
                    <a:ext cx="0" cy="720080"/>
                  </a:xfrm>
                  <a:prstGeom prst="line">
                    <a:avLst/>
                  </a:prstGeom>
                  <a:ln>
                    <a:solidFill>
                      <a:srgbClr val="2D3E5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56" name="Oval 10"/>
                  <p:cNvSpPr/>
                  <p:nvPr/>
                </p:nvSpPr>
                <p:spPr>
                  <a:xfrm>
                    <a:off x="1716084" y="3717032"/>
                    <a:ext cx="118872" cy="11887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35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57" name="Oval 11"/>
                  <p:cNvSpPr/>
                  <p:nvPr/>
                </p:nvSpPr>
                <p:spPr>
                  <a:xfrm>
                    <a:off x="1379476" y="4294709"/>
                    <a:ext cx="792088" cy="79208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rgbClr val="2D3E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US" sz="3000" dirty="0">
                        <a:solidFill>
                          <a:srgbClr val="2D3E50"/>
                        </a:solidFill>
                        <a:latin typeface="FontAwesome" pitchFamily="2" charset="0"/>
                      </a:rPr>
                      <a:t></a:t>
                    </a:r>
                  </a:p>
                </p:txBody>
              </p:sp>
            </p:grpSp>
            <p:grpSp>
              <p:nvGrpSpPr>
                <p:cNvPr id="718" name="Group 29"/>
                <p:cNvGrpSpPr/>
                <p:nvPr/>
              </p:nvGrpSpPr>
              <p:grpSpPr>
                <a:xfrm>
                  <a:off x="3548276" y="2189088"/>
                  <a:ext cx="594066" cy="972108"/>
                  <a:chOff x="1317855" y="1775784"/>
                  <a:chExt cx="792088" cy="1296144"/>
                </a:xfrm>
              </p:grpSpPr>
              <p:cxnSp>
                <p:nvCxnSpPr>
                  <p:cNvPr id="749" name="Straight Connector 30"/>
                  <p:cNvCxnSpPr/>
                  <p:nvPr/>
                </p:nvCxnSpPr>
                <p:spPr>
                  <a:xfrm>
                    <a:off x="1750523" y="2351848"/>
                    <a:ext cx="0" cy="720080"/>
                  </a:xfrm>
                  <a:prstGeom prst="line">
                    <a:avLst/>
                  </a:prstGeom>
                  <a:ln>
                    <a:solidFill>
                      <a:srgbClr val="297FB8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51" name="Oval 32"/>
                  <p:cNvSpPr/>
                  <p:nvPr/>
                </p:nvSpPr>
                <p:spPr>
                  <a:xfrm>
                    <a:off x="1317855" y="1775784"/>
                    <a:ext cx="792088" cy="792088"/>
                  </a:xfrm>
                  <a:prstGeom prst="ellipse">
                    <a:avLst/>
                  </a:prstGeom>
                  <a:noFill/>
                  <a:ln w="28575">
                    <a:solidFill>
                      <a:srgbClr val="297FB8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US" sz="3000" dirty="0">
                        <a:solidFill>
                          <a:srgbClr val="297FB8"/>
                        </a:solidFill>
                        <a:latin typeface="FontAwesome" pitchFamily="2" charset="0"/>
                      </a:rPr>
                      <a:t></a:t>
                    </a:r>
                  </a:p>
                </p:txBody>
              </p:sp>
            </p:grpSp>
            <p:grpSp>
              <p:nvGrpSpPr>
                <p:cNvPr id="719" name="Group 33"/>
                <p:cNvGrpSpPr/>
                <p:nvPr/>
              </p:nvGrpSpPr>
              <p:grpSpPr>
                <a:xfrm>
                  <a:off x="4874435" y="3667588"/>
                  <a:ext cx="594066" cy="1006833"/>
                  <a:chOff x="2570677" y="5691330"/>
                  <a:chExt cx="792088" cy="1342443"/>
                </a:xfrm>
              </p:grpSpPr>
              <p:cxnSp>
                <p:nvCxnSpPr>
                  <p:cNvPr id="746" name="Straight Connector 34"/>
                  <p:cNvCxnSpPr/>
                  <p:nvPr/>
                </p:nvCxnSpPr>
                <p:spPr>
                  <a:xfrm>
                    <a:off x="2966721" y="5722803"/>
                    <a:ext cx="0" cy="720076"/>
                  </a:xfrm>
                  <a:prstGeom prst="line">
                    <a:avLst/>
                  </a:prstGeom>
                  <a:ln>
                    <a:solidFill>
                      <a:srgbClr val="27AE6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7" name="Oval 35"/>
                  <p:cNvSpPr/>
                  <p:nvPr/>
                </p:nvSpPr>
                <p:spPr>
                  <a:xfrm>
                    <a:off x="2907285" y="5691330"/>
                    <a:ext cx="118872" cy="11887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35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48" name="Oval 36"/>
                  <p:cNvSpPr/>
                  <p:nvPr/>
                </p:nvSpPr>
                <p:spPr>
                  <a:xfrm>
                    <a:off x="2570677" y="6241682"/>
                    <a:ext cx="792088" cy="792091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rgbClr val="27AE6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US" sz="3000" dirty="0">
                        <a:solidFill>
                          <a:srgbClr val="27AE61"/>
                        </a:solidFill>
                        <a:latin typeface="FontAwesome" pitchFamily="2" charset="0"/>
                      </a:rPr>
                      <a:t></a:t>
                    </a:r>
                  </a:p>
                </p:txBody>
              </p:sp>
            </p:grpSp>
            <p:grpSp>
              <p:nvGrpSpPr>
                <p:cNvPr id="720" name="Group 37"/>
                <p:cNvGrpSpPr/>
                <p:nvPr/>
              </p:nvGrpSpPr>
              <p:grpSpPr>
                <a:xfrm>
                  <a:off x="6154377" y="2154510"/>
                  <a:ext cx="594066" cy="1051265"/>
                  <a:chOff x="1379476" y="1729679"/>
                  <a:chExt cx="792088" cy="1401686"/>
                </a:xfrm>
              </p:grpSpPr>
              <p:cxnSp>
                <p:nvCxnSpPr>
                  <p:cNvPr id="743" name="Straight Connector 38"/>
                  <p:cNvCxnSpPr/>
                  <p:nvPr/>
                </p:nvCxnSpPr>
                <p:spPr>
                  <a:xfrm>
                    <a:off x="1794596" y="2411284"/>
                    <a:ext cx="0" cy="720081"/>
                  </a:xfrm>
                  <a:prstGeom prst="line">
                    <a:avLst/>
                  </a:prstGeom>
                  <a:ln>
                    <a:solidFill>
                      <a:srgbClr val="E84C3D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4" name="Oval 39"/>
                  <p:cNvSpPr/>
                  <p:nvPr/>
                </p:nvSpPr>
                <p:spPr>
                  <a:xfrm>
                    <a:off x="1716084" y="2992009"/>
                    <a:ext cx="118872" cy="11887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35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45" name="Oval 40"/>
                  <p:cNvSpPr/>
                  <p:nvPr/>
                </p:nvSpPr>
                <p:spPr>
                  <a:xfrm>
                    <a:off x="1379476" y="1729679"/>
                    <a:ext cx="792088" cy="79208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rgbClr val="E84C3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US" sz="3000" dirty="0">
                        <a:solidFill>
                          <a:srgbClr val="E84C3D"/>
                        </a:solidFill>
                        <a:latin typeface="FontAwesome" pitchFamily="2" charset="0"/>
                      </a:rPr>
                      <a:t></a:t>
                    </a:r>
                  </a:p>
                </p:txBody>
              </p:sp>
            </p:grpSp>
            <p:grpSp>
              <p:nvGrpSpPr>
                <p:cNvPr id="721" name="Group 41"/>
                <p:cNvGrpSpPr/>
                <p:nvPr/>
              </p:nvGrpSpPr>
              <p:grpSpPr>
                <a:xfrm>
                  <a:off x="7686773" y="3667590"/>
                  <a:ext cx="89154" cy="563668"/>
                  <a:chOff x="2907285" y="5691327"/>
                  <a:chExt cx="118872" cy="751556"/>
                </a:xfrm>
              </p:grpSpPr>
              <p:cxnSp>
                <p:nvCxnSpPr>
                  <p:cNvPr id="740" name="Straight Connector 42"/>
                  <p:cNvCxnSpPr/>
                  <p:nvPr/>
                </p:nvCxnSpPr>
                <p:spPr>
                  <a:xfrm>
                    <a:off x="2966721" y="5722801"/>
                    <a:ext cx="0" cy="720082"/>
                  </a:xfrm>
                  <a:prstGeom prst="line">
                    <a:avLst/>
                  </a:prstGeom>
                  <a:ln>
                    <a:solidFill>
                      <a:srgbClr val="F39C1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1" name="Oval 43"/>
                  <p:cNvSpPr/>
                  <p:nvPr/>
                </p:nvSpPr>
                <p:spPr>
                  <a:xfrm>
                    <a:off x="2907285" y="5691327"/>
                    <a:ext cx="118872" cy="11887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350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722" name="Group 47"/>
                <p:cNvGrpSpPr/>
                <p:nvPr/>
              </p:nvGrpSpPr>
              <p:grpSpPr>
                <a:xfrm>
                  <a:off x="1703996" y="3919145"/>
                  <a:ext cx="1617089" cy="558630"/>
                  <a:chOff x="1071320" y="5111713"/>
                  <a:chExt cx="2156118" cy="744838"/>
                </a:xfrm>
              </p:grpSpPr>
              <p:sp>
                <p:nvSpPr>
                  <p:cNvPr id="738" name="TextBox 45"/>
                  <p:cNvSpPr txBox="1"/>
                  <p:nvPr/>
                </p:nvSpPr>
                <p:spPr>
                  <a:xfrm>
                    <a:off x="1071320" y="5111713"/>
                    <a:ext cx="2156118" cy="48562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US" sz="2000" b="1" dirty="0" err="1">
                        <a:solidFill>
                          <a:srgbClr val="2D3E5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Lanzamiento</a:t>
                    </a:r>
                    <a:endParaRPr lang="en-US" sz="2000" b="1" dirty="0">
                      <a:solidFill>
                        <a:srgbClr val="2D3E50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endParaRPr>
                  </a:p>
                </p:txBody>
              </p:sp>
              <p:sp>
                <p:nvSpPr>
                  <p:cNvPr id="739" name="TextBox 46"/>
                  <p:cNvSpPr txBox="1"/>
                  <p:nvPr/>
                </p:nvSpPr>
                <p:spPr>
                  <a:xfrm>
                    <a:off x="1110504" y="5520352"/>
                    <a:ext cx="1694887" cy="3361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just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US" sz="1200" dirty="0">
                        <a:solidFill>
                          <a:srgbClr val="7E8C8D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03/2014</a:t>
                    </a:r>
                  </a:p>
                </p:txBody>
              </p:sp>
            </p:grpSp>
            <p:sp>
              <p:nvSpPr>
                <p:cNvPr id="736" name="TextBox 49"/>
                <p:cNvSpPr txBox="1"/>
                <p:nvPr/>
              </p:nvSpPr>
              <p:spPr>
                <a:xfrm>
                  <a:off x="2139183" y="1699357"/>
                  <a:ext cx="1422397" cy="6503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2000" b="1" dirty="0">
                      <a:solidFill>
                        <a:srgbClr val="297FB8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Firma ARM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2000" b="1" dirty="0">
                      <a:solidFill>
                        <a:srgbClr val="297FB8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 Brasil</a:t>
                  </a:r>
                </a:p>
              </p:txBody>
            </p:sp>
            <p:sp>
              <p:nvSpPr>
                <p:cNvPr id="728" name="TextBox 64"/>
                <p:cNvSpPr txBox="1"/>
                <p:nvPr/>
              </p:nvSpPr>
              <p:spPr>
                <a:xfrm>
                  <a:off x="7149363" y="1776137"/>
                  <a:ext cx="1769754" cy="12158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2000" b="1" dirty="0" err="1">
                      <a:solidFill>
                        <a:srgbClr val="FF0000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Firmas</a:t>
                  </a:r>
                  <a:r>
                    <a:rPr lang="en-US" sz="2000" b="1" dirty="0">
                      <a:solidFill>
                        <a:srgbClr val="FF0000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 ARM con  Argentina y EE. UU</a:t>
                  </a:r>
                  <a:r>
                    <a:rPr lang="en-US" sz="2000" b="1" dirty="0">
                      <a:solidFill>
                        <a:srgbClr val="F39C1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.</a:t>
                  </a:r>
                </a:p>
              </p:txBody>
            </p:sp>
          </p:grpSp>
          <p:sp>
            <p:nvSpPr>
              <p:cNvPr id="758" name="Freeform 558"/>
              <p:cNvSpPr/>
              <p:nvPr/>
            </p:nvSpPr>
            <p:spPr>
              <a:xfrm>
                <a:off x="800048" y="4725144"/>
                <a:ext cx="324530" cy="455244"/>
              </a:xfrm>
              <a:custGeom>
                <a:avLst/>
                <a:gdLst>
                  <a:gd name="connsiteX0" fmla="*/ 27045 w 324530"/>
                  <a:gd name="connsiteY0" fmla="*/ 63103 h 455244"/>
                  <a:gd name="connsiteX1" fmla="*/ 46201 w 324530"/>
                  <a:gd name="connsiteY1" fmla="*/ 70991 h 455244"/>
                  <a:gd name="connsiteX2" fmla="*/ 110430 w 324530"/>
                  <a:gd name="connsiteY2" fmla="*/ 135221 h 455244"/>
                  <a:gd name="connsiteX3" fmla="*/ 214100 w 324530"/>
                  <a:gd name="connsiteY3" fmla="*/ 135221 h 455244"/>
                  <a:gd name="connsiteX4" fmla="*/ 278330 w 324530"/>
                  <a:gd name="connsiteY4" fmla="*/ 70991 h 455244"/>
                  <a:gd name="connsiteX5" fmla="*/ 297486 w 324530"/>
                  <a:gd name="connsiteY5" fmla="*/ 63103 h 455244"/>
                  <a:gd name="connsiteX6" fmla="*/ 316642 w 324530"/>
                  <a:gd name="connsiteY6" fmla="*/ 70991 h 455244"/>
                  <a:gd name="connsiteX7" fmla="*/ 324530 w 324530"/>
                  <a:gd name="connsiteY7" fmla="*/ 90147 h 455244"/>
                  <a:gd name="connsiteX8" fmla="*/ 316642 w 324530"/>
                  <a:gd name="connsiteY8" fmla="*/ 109303 h 455244"/>
                  <a:gd name="connsiteX9" fmla="*/ 234383 w 324530"/>
                  <a:gd name="connsiteY9" fmla="*/ 191563 h 455244"/>
                  <a:gd name="connsiteX10" fmla="*/ 234383 w 324530"/>
                  <a:gd name="connsiteY10" fmla="*/ 423692 h 455244"/>
                  <a:gd name="connsiteX11" fmla="*/ 225086 w 324530"/>
                  <a:gd name="connsiteY11" fmla="*/ 445947 h 455244"/>
                  <a:gd name="connsiteX12" fmla="*/ 202831 w 324530"/>
                  <a:gd name="connsiteY12" fmla="*/ 455244 h 455244"/>
                  <a:gd name="connsiteX13" fmla="*/ 180576 w 324530"/>
                  <a:gd name="connsiteY13" fmla="*/ 445947 h 455244"/>
                  <a:gd name="connsiteX14" fmla="*/ 171280 w 324530"/>
                  <a:gd name="connsiteY14" fmla="*/ 423692 h 455244"/>
                  <a:gd name="connsiteX15" fmla="*/ 171280 w 324530"/>
                  <a:gd name="connsiteY15" fmla="*/ 315515 h 455244"/>
                  <a:gd name="connsiteX16" fmla="*/ 153251 w 324530"/>
                  <a:gd name="connsiteY16" fmla="*/ 315515 h 455244"/>
                  <a:gd name="connsiteX17" fmla="*/ 153251 w 324530"/>
                  <a:gd name="connsiteY17" fmla="*/ 423692 h 455244"/>
                  <a:gd name="connsiteX18" fmla="*/ 143954 w 324530"/>
                  <a:gd name="connsiteY18" fmla="*/ 445947 h 455244"/>
                  <a:gd name="connsiteX19" fmla="*/ 121700 w 324530"/>
                  <a:gd name="connsiteY19" fmla="*/ 455244 h 455244"/>
                  <a:gd name="connsiteX20" fmla="*/ 99444 w 324530"/>
                  <a:gd name="connsiteY20" fmla="*/ 445947 h 455244"/>
                  <a:gd name="connsiteX21" fmla="*/ 90148 w 324530"/>
                  <a:gd name="connsiteY21" fmla="*/ 423692 h 455244"/>
                  <a:gd name="connsiteX22" fmla="*/ 90148 w 324530"/>
                  <a:gd name="connsiteY22" fmla="*/ 191563 h 455244"/>
                  <a:gd name="connsiteX23" fmla="*/ 7888 w 324530"/>
                  <a:gd name="connsiteY23" fmla="*/ 109303 h 455244"/>
                  <a:gd name="connsiteX24" fmla="*/ 0 w 324530"/>
                  <a:gd name="connsiteY24" fmla="*/ 90147 h 455244"/>
                  <a:gd name="connsiteX25" fmla="*/ 7888 w 324530"/>
                  <a:gd name="connsiteY25" fmla="*/ 70991 h 455244"/>
                  <a:gd name="connsiteX26" fmla="*/ 27045 w 324530"/>
                  <a:gd name="connsiteY26" fmla="*/ 63103 h 455244"/>
                  <a:gd name="connsiteX27" fmla="*/ 162265 w 324530"/>
                  <a:gd name="connsiteY27" fmla="*/ 0 h 455244"/>
                  <a:gd name="connsiteX28" fmla="*/ 206916 w 324530"/>
                  <a:gd name="connsiteY28" fmla="*/ 18452 h 455244"/>
                  <a:gd name="connsiteX29" fmla="*/ 225368 w 324530"/>
                  <a:gd name="connsiteY29" fmla="*/ 63103 h 455244"/>
                  <a:gd name="connsiteX30" fmla="*/ 206916 w 324530"/>
                  <a:gd name="connsiteY30" fmla="*/ 107754 h 455244"/>
                  <a:gd name="connsiteX31" fmla="*/ 162265 w 324530"/>
                  <a:gd name="connsiteY31" fmla="*/ 126206 h 455244"/>
                  <a:gd name="connsiteX32" fmla="*/ 117614 w 324530"/>
                  <a:gd name="connsiteY32" fmla="*/ 107754 h 455244"/>
                  <a:gd name="connsiteX33" fmla="*/ 99162 w 324530"/>
                  <a:gd name="connsiteY33" fmla="*/ 63103 h 455244"/>
                  <a:gd name="connsiteX34" fmla="*/ 117614 w 324530"/>
                  <a:gd name="connsiteY34" fmla="*/ 18452 h 455244"/>
                  <a:gd name="connsiteX35" fmla="*/ 162265 w 324530"/>
                  <a:gd name="connsiteY35" fmla="*/ 0 h 455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24530" h="455244">
                    <a:moveTo>
                      <a:pt x="27045" y="63103"/>
                    </a:moveTo>
                    <a:cubicBezTo>
                      <a:pt x="34557" y="63103"/>
                      <a:pt x="40942" y="65732"/>
                      <a:pt x="46201" y="70991"/>
                    </a:cubicBezTo>
                    <a:lnTo>
                      <a:pt x="110430" y="135221"/>
                    </a:lnTo>
                    <a:lnTo>
                      <a:pt x="214100" y="135221"/>
                    </a:lnTo>
                    <a:lnTo>
                      <a:pt x="278330" y="70991"/>
                    </a:lnTo>
                    <a:cubicBezTo>
                      <a:pt x="283588" y="65732"/>
                      <a:pt x="289974" y="63103"/>
                      <a:pt x="297486" y="63103"/>
                    </a:cubicBezTo>
                    <a:cubicBezTo>
                      <a:pt x="304998" y="63103"/>
                      <a:pt x="311384" y="65732"/>
                      <a:pt x="316642" y="70991"/>
                    </a:cubicBezTo>
                    <a:cubicBezTo>
                      <a:pt x="321901" y="76249"/>
                      <a:pt x="324530" y="82635"/>
                      <a:pt x="324530" y="90147"/>
                    </a:cubicBezTo>
                    <a:cubicBezTo>
                      <a:pt x="324530" y="97659"/>
                      <a:pt x="321901" y="104045"/>
                      <a:pt x="316642" y="109303"/>
                    </a:cubicBezTo>
                    <a:lnTo>
                      <a:pt x="234383" y="191563"/>
                    </a:lnTo>
                    <a:lnTo>
                      <a:pt x="234383" y="423692"/>
                    </a:lnTo>
                    <a:cubicBezTo>
                      <a:pt x="234383" y="432331"/>
                      <a:pt x="231284" y="439750"/>
                      <a:pt x="225086" y="445947"/>
                    </a:cubicBezTo>
                    <a:cubicBezTo>
                      <a:pt x="218889" y="452145"/>
                      <a:pt x="211470" y="455244"/>
                      <a:pt x="202831" y="455244"/>
                    </a:cubicBezTo>
                    <a:cubicBezTo>
                      <a:pt x="194192" y="455244"/>
                      <a:pt x="186774" y="452145"/>
                      <a:pt x="180576" y="445947"/>
                    </a:cubicBezTo>
                    <a:cubicBezTo>
                      <a:pt x="174379" y="439750"/>
                      <a:pt x="171280" y="432331"/>
                      <a:pt x="171280" y="423692"/>
                    </a:cubicBezTo>
                    <a:lnTo>
                      <a:pt x="171280" y="315515"/>
                    </a:lnTo>
                    <a:lnTo>
                      <a:pt x="153251" y="315515"/>
                    </a:lnTo>
                    <a:lnTo>
                      <a:pt x="153251" y="423692"/>
                    </a:lnTo>
                    <a:cubicBezTo>
                      <a:pt x="153251" y="432331"/>
                      <a:pt x="150152" y="439750"/>
                      <a:pt x="143954" y="445947"/>
                    </a:cubicBezTo>
                    <a:cubicBezTo>
                      <a:pt x="137756" y="452145"/>
                      <a:pt x="130339" y="455244"/>
                      <a:pt x="121700" y="455244"/>
                    </a:cubicBezTo>
                    <a:cubicBezTo>
                      <a:pt x="113060" y="455244"/>
                      <a:pt x="105642" y="452145"/>
                      <a:pt x="99444" y="445947"/>
                    </a:cubicBezTo>
                    <a:cubicBezTo>
                      <a:pt x="93246" y="439750"/>
                      <a:pt x="90148" y="432331"/>
                      <a:pt x="90148" y="423692"/>
                    </a:cubicBezTo>
                    <a:lnTo>
                      <a:pt x="90148" y="191563"/>
                    </a:lnTo>
                    <a:lnTo>
                      <a:pt x="7888" y="109303"/>
                    </a:lnTo>
                    <a:cubicBezTo>
                      <a:pt x="2629" y="104045"/>
                      <a:pt x="0" y="97659"/>
                      <a:pt x="0" y="90147"/>
                    </a:cubicBezTo>
                    <a:cubicBezTo>
                      <a:pt x="0" y="82635"/>
                      <a:pt x="2629" y="76249"/>
                      <a:pt x="7888" y="70991"/>
                    </a:cubicBezTo>
                    <a:cubicBezTo>
                      <a:pt x="13147" y="65732"/>
                      <a:pt x="19532" y="63103"/>
                      <a:pt x="27045" y="63103"/>
                    </a:cubicBezTo>
                    <a:close/>
                    <a:moveTo>
                      <a:pt x="162265" y="0"/>
                    </a:moveTo>
                    <a:cubicBezTo>
                      <a:pt x="179731" y="0"/>
                      <a:pt x="194614" y="6150"/>
                      <a:pt x="206916" y="18452"/>
                    </a:cubicBezTo>
                    <a:cubicBezTo>
                      <a:pt x="219218" y="30753"/>
                      <a:pt x="225368" y="45637"/>
                      <a:pt x="225368" y="63103"/>
                    </a:cubicBezTo>
                    <a:cubicBezTo>
                      <a:pt x="225368" y="80569"/>
                      <a:pt x="219218" y="95453"/>
                      <a:pt x="206916" y="107754"/>
                    </a:cubicBezTo>
                    <a:cubicBezTo>
                      <a:pt x="194614" y="120055"/>
                      <a:pt x="179731" y="126206"/>
                      <a:pt x="162265" y="126206"/>
                    </a:cubicBezTo>
                    <a:cubicBezTo>
                      <a:pt x="144799" y="126206"/>
                      <a:pt x="129916" y="120055"/>
                      <a:pt x="117614" y="107754"/>
                    </a:cubicBezTo>
                    <a:cubicBezTo>
                      <a:pt x="105313" y="95453"/>
                      <a:pt x="99162" y="80569"/>
                      <a:pt x="99162" y="63103"/>
                    </a:cubicBezTo>
                    <a:cubicBezTo>
                      <a:pt x="99162" y="45637"/>
                      <a:pt x="105313" y="30753"/>
                      <a:pt x="117614" y="18452"/>
                    </a:cubicBezTo>
                    <a:cubicBezTo>
                      <a:pt x="129916" y="6150"/>
                      <a:pt x="144799" y="0"/>
                      <a:pt x="162265" y="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1026" name="Picture 2" descr="C:\Users\cns0116\Desktop\pegatina_redonda_circulo_de_la_bandera_de_la_calidad_del_brasil-r5b6d676018f346a5a62996614a06276e_v9waf_8byvr_540.jpg"/>
              <p:cNvPicPr>
                <a:picLocks noChangeAspect="1" noChangeArrowheads="1"/>
              </p:cNvPicPr>
              <p:nvPr/>
            </p:nvPicPr>
            <p:blipFill>
              <a:blip r:embed="rId20" cstate="print">
                <a:extLst>
                  <a:ext uri="{BEBA8EAE-BF5A-486C-A8C5-ECC9F3942E4B}">
                    <a14:imgProps xmlns:a14="http://schemas.microsoft.com/office/drawing/2010/main">
                      <a14:imgLayer r:embed="rId21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96779" y="2474628"/>
                <a:ext cx="853836" cy="8538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59" name="Oval 35"/>
              <p:cNvSpPr/>
              <p:nvPr/>
            </p:nvSpPr>
            <p:spPr>
              <a:xfrm>
                <a:off x="3718238" y="3589891"/>
                <a:ext cx="97940" cy="97940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5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4" name="3 Grupo"/>
              <p:cNvGrpSpPr/>
              <p:nvPr/>
            </p:nvGrpSpPr>
            <p:grpSpPr>
              <a:xfrm>
                <a:off x="4806926" y="4636322"/>
                <a:ext cx="701178" cy="703306"/>
                <a:chOff x="3822255" y="4972628"/>
                <a:chExt cx="749745" cy="752020"/>
              </a:xfrm>
            </p:grpSpPr>
            <p:pic>
              <p:nvPicPr>
                <p:cNvPr id="1027" name="Picture 3" descr="C:\Users\cns0116\Desktop\s-l300.jpg"/>
                <p:cNvPicPr>
                  <a:picLocks noChangeAspect="1" noChangeArrowheads="1"/>
                </p:cNvPicPr>
                <p:nvPr/>
              </p:nvPicPr>
              <p:blipFill>
                <a:blip r:embed="rId2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822255" y="4974903"/>
                  <a:ext cx="749745" cy="74974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760" name="Oval 36"/>
                <p:cNvSpPr/>
                <p:nvPr/>
              </p:nvSpPr>
              <p:spPr>
                <a:xfrm>
                  <a:off x="3832659" y="4972628"/>
                  <a:ext cx="739341" cy="739345"/>
                </a:xfrm>
                <a:prstGeom prst="ellipse">
                  <a:avLst/>
                </a:prstGeom>
                <a:noFill/>
                <a:ln w="28575">
                  <a:solidFill>
                    <a:srgbClr val="27AE6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3000" dirty="0">
                    <a:solidFill>
                      <a:srgbClr val="27AE61"/>
                    </a:solidFill>
                    <a:latin typeface="FontAwesome" pitchFamily="2" charset="0"/>
                  </a:endParaRPr>
                </a:p>
              </p:txBody>
            </p:sp>
          </p:grpSp>
          <p:sp>
            <p:nvSpPr>
              <p:cNvPr id="761" name="TextBox 49"/>
              <p:cNvSpPr txBox="1"/>
              <p:nvPr/>
            </p:nvSpPr>
            <p:spPr>
              <a:xfrm>
                <a:off x="4088886" y="5384249"/>
                <a:ext cx="1646438" cy="7144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b="1" dirty="0">
                    <a:solidFill>
                      <a:srgbClr val="00B05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Firma ARM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b="1" dirty="0" err="1">
                    <a:solidFill>
                      <a:srgbClr val="00B05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Corea</a:t>
                </a:r>
                <a:endParaRPr lang="en-US" sz="2000" b="1" dirty="0">
                  <a:solidFill>
                    <a:srgbClr val="00B05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63" name="TextBox 52"/>
              <p:cNvSpPr txBox="1"/>
              <p:nvPr/>
            </p:nvSpPr>
            <p:spPr>
              <a:xfrm>
                <a:off x="3969347" y="2627806"/>
                <a:ext cx="3127072" cy="7144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b="1" dirty="0">
                    <a:solidFill>
                      <a:srgbClr val="E84C3D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Firma ARM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b="1" dirty="0">
                    <a:solidFill>
                      <a:srgbClr val="E84C3D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Peru</a:t>
                </a:r>
              </a:p>
            </p:txBody>
          </p:sp>
          <p:pic>
            <p:nvPicPr>
              <p:cNvPr id="1028" name="Picture 4" descr="C:\Users\cns0116\Desktop\Bandera_Peru.png"/>
              <p:cNvPicPr>
                <a:picLocks noChangeAspect="1" noChangeArrowheads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96775" y="2390167"/>
                <a:ext cx="995505" cy="9955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66" name="Oval 44"/>
              <p:cNvSpPr/>
              <p:nvPr/>
            </p:nvSpPr>
            <p:spPr>
              <a:xfrm>
                <a:off x="7663807" y="4653136"/>
                <a:ext cx="652609" cy="65261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F39C1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3000" dirty="0">
                    <a:solidFill>
                      <a:srgbClr val="F39C11"/>
                    </a:solidFill>
                    <a:latin typeface="FontAwesome" pitchFamily="2" charset="0"/>
                  </a:rPr>
                  <a:t></a:t>
                </a:r>
              </a:p>
            </p:txBody>
          </p:sp>
          <p:sp>
            <p:nvSpPr>
              <p:cNvPr id="767" name="Oval 44"/>
              <p:cNvSpPr/>
              <p:nvPr/>
            </p:nvSpPr>
            <p:spPr>
              <a:xfrm>
                <a:off x="8388424" y="4653136"/>
                <a:ext cx="652609" cy="65261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F39C1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3000" dirty="0">
                    <a:solidFill>
                      <a:srgbClr val="F39C11"/>
                    </a:solidFill>
                    <a:latin typeface="FontAwesome" pitchFamily="2" charset="0"/>
                  </a:rPr>
                  <a:t></a:t>
                </a:r>
              </a:p>
            </p:txBody>
          </p:sp>
          <p:pic>
            <p:nvPicPr>
              <p:cNvPr id="1029" name="Picture 5" descr="C:\Users\cns0116\Desktop\pegatina_redonda_circulo_de_la_bandera_de_la_calidad_de_bolivia-rb016d74ecf2146c59983377317f97592_v9waf_8byvr_630.jpg"/>
              <p:cNvPicPr>
                <a:picLocks noChangeAspect="1" noChangeArrowheads="1"/>
              </p:cNvPicPr>
              <p:nvPr/>
            </p:nvPicPr>
            <p:blipFill>
              <a:blip r:embed="rId24" cstate="print">
                <a:extLst>
                  <a:ext uri="{BEBA8EAE-BF5A-486C-A8C5-ECC9F3942E4B}">
                    <a14:imgProps xmlns:a14="http://schemas.microsoft.com/office/drawing/2010/main">
                      <a14:imgLayer r:embed="rId25">
                        <a14:imgEffect>
                          <a14:backgroundRemoval t="10000" b="90000" l="10000" r="90000">
                            <a14:backgroundMark x1="69083" y1="62222" x2="67583" y2="67619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65680" y="4467966"/>
                <a:ext cx="1656183" cy="86949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0" name="Picture 6" descr="C:\Users\cns0116\Desktop\argentina_flag_sticker-rc9ea84d8f96d4f6ab40deaa9c7d85e5f_v9waf_8byvr_324.jpg"/>
              <p:cNvPicPr>
                <a:picLocks noChangeAspect="1" noChangeArrowheads="1"/>
              </p:cNvPicPr>
              <p:nvPr/>
            </p:nvPicPr>
            <p:blipFill>
              <a:blip r:embed="rId26" cstate="print">
                <a:extLst>
                  <a:ext uri="{BEBA8EAE-BF5A-486C-A8C5-ECC9F3942E4B}">
                    <a14:imgProps xmlns:a14="http://schemas.microsoft.com/office/drawing/2010/main">
                      <a14:imgLayer r:embed="rId27">
                        <a14:imgEffect>
                          <a14:backgroundRemoval t="4012" b="89815" l="9877" r="89815">
                            <a14:foregroundMark x1="58642" y1="67593" x2="51235" y2="23765"/>
                            <a14:foregroundMark x1="46296" y1="24383" x2="26543" y2="64815"/>
                            <a14:foregroundMark x1="19444" y1="48148" x2="74383" y2="47531"/>
                            <a14:foregroundMark x1="66975" y1="34568" x2="73765" y2="52469"/>
                            <a14:foregroundMark x1="77160" y1="38272" x2="74074" y2="62346"/>
                            <a14:foregroundMark x1="78704" y1="35802" x2="73457" y2="66667"/>
                            <a14:foregroundMark x1="60494" y1="35185" x2="62654" y2="63889"/>
                            <a14:foregroundMark x1="41667" y1="29012" x2="41975" y2="70370"/>
                            <a14:foregroundMark x1="30556" y1="34568" x2="36420" y2="67901"/>
                            <a14:foregroundMark x1="21296" y1="36728" x2="19753" y2="61728"/>
                            <a14:foregroundMark x1="17284" y1="37037" x2="17593" y2="52160"/>
                            <a14:foregroundMark x1="16049" y1="49074" x2="84568" y2="51235"/>
                            <a14:foregroundMark x1="81790" y1="36111" x2="79012" y2="63272"/>
                            <a14:foregroundMark x1="42901" y1="39506" x2="61420" y2="52778"/>
                            <a14:foregroundMark x1="51235" y1="37963" x2="37037" y2="60185"/>
                            <a14:foregroundMark x1="39198" y1="40123" x2="59877" y2="55247"/>
                            <a14:foregroundMark x1="40432" y1="56481" x2="83025" y2="56790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9088" y="4545833"/>
                <a:ext cx="867215" cy="86721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2" name="Picture 8" descr="C:\Users\cns0116\Desktop\icono-bandera-botón-estados-unidos-de-américa-aislado-eps-vectorial_csp40310845.jpg"/>
              <p:cNvPicPr>
                <a:picLocks noChangeAspect="1" noChangeArrowheads="1"/>
              </p:cNvPicPr>
              <p:nvPr/>
            </p:nvPicPr>
            <p:blipFill>
              <a:blip r:embed="rId28">
                <a:extLst>
                  <a:ext uri="{BEBA8EAE-BF5A-486C-A8C5-ECC9F3942E4B}">
                    <a14:imgProps xmlns:a14="http://schemas.microsoft.com/office/drawing/2010/main">
                      <a14:imgLayer r:embed="rId29">
                        <a14:imgEffect>
                          <a14:backgroundRemoval t="3077" b="89744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97014" y="4570102"/>
                <a:ext cx="835426" cy="90504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68" name="Oval 44"/>
              <p:cNvSpPr/>
              <p:nvPr/>
            </p:nvSpPr>
            <p:spPr>
              <a:xfrm>
                <a:off x="8388423" y="4652848"/>
                <a:ext cx="652609" cy="652610"/>
              </a:xfrm>
              <a:prstGeom prst="ellipse">
                <a:avLst/>
              </a:prstGeom>
              <a:noFill/>
              <a:ln w="28575">
                <a:solidFill>
                  <a:srgbClr val="F39C1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3000" dirty="0">
                    <a:solidFill>
                      <a:srgbClr val="F39C11"/>
                    </a:solidFill>
                    <a:latin typeface="FontAwesome" pitchFamily="2" charset="0"/>
                  </a:rPr>
                  <a:t></a:t>
                </a:r>
              </a:p>
            </p:txBody>
          </p:sp>
        </p:grpSp>
        <p:sp>
          <p:nvSpPr>
            <p:cNvPr id="769" name="TextBox 50"/>
            <p:cNvSpPr txBox="1"/>
            <p:nvPr/>
          </p:nvSpPr>
          <p:spPr>
            <a:xfrm>
              <a:off x="1763688" y="2590392"/>
              <a:ext cx="1705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Primer ARM Sur - Sur</a:t>
              </a:r>
            </a:p>
          </p:txBody>
        </p:sp>
      </p:grpSp>
      <p:sp>
        <p:nvSpPr>
          <p:cNvPr id="68" name="Título 1"/>
          <p:cNvSpPr txBox="1">
            <a:spLocks/>
          </p:cNvSpPr>
          <p:nvPr/>
        </p:nvSpPr>
        <p:spPr>
          <a:xfrm>
            <a:off x="691952" y="44624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ES" sz="4000" dirty="0">
                <a:solidFill>
                  <a:srgbClr val="002060"/>
                </a:solidFill>
              </a:rPr>
              <a:t>Programa OEC  </a:t>
            </a:r>
          </a:p>
        </p:txBody>
      </p:sp>
      <p:sp>
        <p:nvSpPr>
          <p:cNvPr id="69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/>
        </p:nvSpPr>
        <p:spPr bwMode="auto">
          <a:xfrm rot="2795908" flipH="1">
            <a:off x="1548495" y="-963209"/>
            <a:ext cx="3823590" cy="4026912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71" name="Título 1"/>
          <p:cNvSpPr txBox="1">
            <a:spLocks/>
          </p:cNvSpPr>
          <p:nvPr/>
        </p:nvSpPr>
        <p:spPr>
          <a:xfrm>
            <a:off x="763960" y="558728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ES" sz="2000" b="1" dirty="0">
                <a:solidFill>
                  <a:srgbClr val="002060"/>
                </a:solidFill>
              </a:rPr>
              <a:t> ESTADO DE SITUACIONAL NIVEL INTERNACIONAL  </a:t>
            </a:r>
            <a:endParaRPr lang="es-UY" sz="5400" b="1" dirty="0">
              <a:solidFill>
                <a:srgbClr val="002060"/>
              </a:solidFill>
            </a:endParaRPr>
          </a:p>
        </p:txBody>
      </p:sp>
      <p:cxnSp>
        <p:nvCxnSpPr>
          <p:cNvPr id="70" name="Straight Connector 38"/>
          <p:cNvCxnSpPr/>
          <p:nvPr/>
        </p:nvCxnSpPr>
        <p:spPr>
          <a:xfrm>
            <a:off x="6659313" y="3792273"/>
            <a:ext cx="0" cy="593282"/>
          </a:xfrm>
          <a:prstGeom prst="line">
            <a:avLst/>
          </a:prstGeom>
          <a:ln>
            <a:solidFill>
              <a:srgbClr val="E84C3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52"/>
          <p:cNvSpPr txBox="1"/>
          <p:nvPr/>
        </p:nvSpPr>
        <p:spPr>
          <a:xfrm>
            <a:off x="5839025" y="4831608"/>
            <a:ext cx="17847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rgbClr val="E84C3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Firma ARM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rgbClr val="E84C3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Bolivia</a:t>
            </a:r>
          </a:p>
        </p:txBody>
      </p:sp>
    </p:spTree>
    <p:extLst>
      <p:ext uri="{BB962C8B-B14F-4D97-AF65-F5344CB8AC3E}">
        <p14:creationId xmlns:p14="http://schemas.microsoft.com/office/powerpoint/2010/main" val="168023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DnGgMBJUOosEVC6Jujp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JV8WQ.O40iYLObvL.Pq5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UChXo_nUeXhYoxb.MpS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528dKmeqk.2LlA0UzQ8B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ttbYLyEbkyIVp3rqipD5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RtM18uS0KZlPVn2g69C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FDVC2Kjqk.9epEZDxgyh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H0bVZJpEGMZf1oyhtU1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lkKdPE6kKizLR6imONT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_0WeLBjf0O5HNxtwnif4w"/>
</p:tagLst>
</file>

<file path=ppt/theme/theme1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Sho-DIAG">
      <a:dk1>
        <a:sysClr val="windowText" lastClr="000000"/>
      </a:dk1>
      <a:lt1>
        <a:sysClr val="window" lastClr="FFFFFF"/>
      </a:lt1>
      <a:dk2>
        <a:srgbClr val="292D38"/>
      </a:dk2>
      <a:lt2>
        <a:srgbClr val="F1F2F2"/>
      </a:lt2>
      <a:accent1>
        <a:srgbClr val="414651"/>
      </a:accent1>
      <a:accent2>
        <a:srgbClr val="DC365B"/>
      </a:accent2>
      <a:accent3>
        <a:srgbClr val="CBCBCA"/>
      </a:accent3>
      <a:accent4>
        <a:srgbClr val="FFC000"/>
      </a:accent4>
      <a:accent5>
        <a:srgbClr val="DC365B"/>
      </a:accent5>
      <a:accent6>
        <a:srgbClr val="DC365B"/>
      </a:accent6>
      <a:hlink>
        <a:srgbClr val="DC365B"/>
      </a:hlink>
      <a:folHlink>
        <a:srgbClr val="DC365B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Sho-DIAG">
      <a:dk1>
        <a:sysClr val="windowText" lastClr="000000"/>
      </a:dk1>
      <a:lt1>
        <a:sysClr val="window" lastClr="FFFFFF"/>
      </a:lt1>
      <a:dk2>
        <a:srgbClr val="292D38"/>
      </a:dk2>
      <a:lt2>
        <a:srgbClr val="F1F2F2"/>
      </a:lt2>
      <a:accent1>
        <a:srgbClr val="414651"/>
      </a:accent1>
      <a:accent2>
        <a:srgbClr val="DC365B"/>
      </a:accent2>
      <a:accent3>
        <a:srgbClr val="CBCBCA"/>
      </a:accent3>
      <a:accent4>
        <a:srgbClr val="FFC000"/>
      </a:accent4>
      <a:accent5>
        <a:srgbClr val="DC365B"/>
      </a:accent5>
      <a:accent6>
        <a:srgbClr val="DC365B"/>
      </a:accent6>
      <a:hlink>
        <a:srgbClr val="DC365B"/>
      </a:hlink>
      <a:folHlink>
        <a:srgbClr val="DC365B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ustom Design">
  <a:themeElements>
    <a:clrScheme name="Sho-DIAG">
      <a:dk1>
        <a:sysClr val="windowText" lastClr="000000"/>
      </a:dk1>
      <a:lt1>
        <a:sysClr val="window" lastClr="FFFFFF"/>
      </a:lt1>
      <a:dk2>
        <a:srgbClr val="292D38"/>
      </a:dk2>
      <a:lt2>
        <a:srgbClr val="F1F2F2"/>
      </a:lt2>
      <a:accent1>
        <a:srgbClr val="414651"/>
      </a:accent1>
      <a:accent2>
        <a:srgbClr val="DC365B"/>
      </a:accent2>
      <a:accent3>
        <a:srgbClr val="CBCBCA"/>
      </a:accent3>
      <a:accent4>
        <a:srgbClr val="FFC000"/>
      </a:accent4>
      <a:accent5>
        <a:srgbClr val="DC365B"/>
      </a:accent5>
      <a:accent6>
        <a:srgbClr val="DC365B"/>
      </a:accent6>
      <a:hlink>
        <a:srgbClr val="DC365B"/>
      </a:hlink>
      <a:folHlink>
        <a:srgbClr val="DC365B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Custom Design">
  <a:themeElements>
    <a:clrScheme name="Sho-DIAG">
      <a:dk1>
        <a:sysClr val="windowText" lastClr="000000"/>
      </a:dk1>
      <a:lt1>
        <a:sysClr val="window" lastClr="FFFFFF"/>
      </a:lt1>
      <a:dk2>
        <a:srgbClr val="292D38"/>
      </a:dk2>
      <a:lt2>
        <a:srgbClr val="F1F2F2"/>
      </a:lt2>
      <a:accent1>
        <a:srgbClr val="414651"/>
      </a:accent1>
      <a:accent2>
        <a:srgbClr val="DC365B"/>
      </a:accent2>
      <a:accent3>
        <a:srgbClr val="CBCBCA"/>
      </a:accent3>
      <a:accent4>
        <a:srgbClr val="FFC000"/>
      </a:accent4>
      <a:accent5>
        <a:srgbClr val="DC365B"/>
      </a:accent5>
      <a:accent6>
        <a:srgbClr val="DC365B"/>
      </a:accent6>
      <a:hlink>
        <a:srgbClr val="DC365B"/>
      </a:hlink>
      <a:folHlink>
        <a:srgbClr val="DC365B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Custom Design">
  <a:themeElements>
    <a:clrScheme name="Sho-DIAG">
      <a:dk1>
        <a:sysClr val="windowText" lastClr="000000"/>
      </a:dk1>
      <a:lt1>
        <a:sysClr val="window" lastClr="FFFFFF"/>
      </a:lt1>
      <a:dk2>
        <a:srgbClr val="292D38"/>
      </a:dk2>
      <a:lt2>
        <a:srgbClr val="F1F2F2"/>
      </a:lt2>
      <a:accent1>
        <a:srgbClr val="414651"/>
      </a:accent1>
      <a:accent2>
        <a:srgbClr val="DC365B"/>
      </a:accent2>
      <a:accent3>
        <a:srgbClr val="CBCBCA"/>
      </a:accent3>
      <a:accent4>
        <a:srgbClr val="FFC000"/>
      </a:accent4>
      <a:accent5>
        <a:srgbClr val="DC365B"/>
      </a:accent5>
      <a:accent6>
        <a:srgbClr val="DC365B"/>
      </a:accent6>
      <a:hlink>
        <a:srgbClr val="DC365B"/>
      </a:hlink>
      <a:folHlink>
        <a:srgbClr val="DC365B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Custom Design">
  <a:themeElements>
    <a:clrScheme name="Sho-DIAG">
      <a:dk1>
        <a:sysClr val="windowText" lastClr="000000"/>
      </a:dk1>
      <a:lt1>
        <a:sysClr val="window" lastClr="FFFFFF"/>
      </a:lt1>
      <a:dk2>
        <a:srgbClr val="292D38"/>
      </a:dk2>
      <a:lt2>
        <a:srgbClr val="F1F2F2"/>
      </a:lt2>
      <a:accent1>
        <a:srgbClr val="414651"/>
      </a:accent1>
      <a:accent2>
        <a:srgbClr val="DC365B"/>
      </a:accent2>
      <a:accent3>
        <a:srgbClr val="CBCBCA"/>
      </a:accent3>
      <a:accent4>
        <a:srgbClr val="FFC000"/>
      </a:accent4>
      <a:accent5>
        <a:srgbClr val="DC365B"/>
      </a:accent5>
      <a:accent6>
        <a:srgbClr val="DC365B"/>
      </a:accent6>
      <a:hlink>
        <a:srgbClr val="DC365B"/>
      </a:hlink>
      <a:folHlink>
        <a:srgbClr val="DC365B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Custom Design">
  <a:themeElements>
    <a:clrScheme name="Sho-DIAG">
      <a:dk1>
        <a:sysClr val="windowText" lastClr="000000"/>
      </a:dk1>
      <a:lt1>
        <a:sysClr val="window" lastClr="FFFFFF"/>
      </a:lt1>
      <a:dk2>
        <a:srgbClr val="292D38"/>
      </a:dk2>
      <a:lt2>
        <a:srgbClr val="F1F2F2"/>
      </a:lt2>
      <a:accent1>
        <a:srgbClr val="414651"/>
      </a:accent1>
      <a:accent2>
        <a:srgbClr val="DC365B"/>
      </a:accent2>
      <a:accent3>
        <a:srgbClr val="CBCBCA"/>
      </a:accent3>
      <a:accent4>
        <a:srgbClr val="FFC000"/>
      </a:accent4>
      <a:accent5>
        <a:srgbClr val="DC365B"/>
      </a:accent5>
      <a:accent6>
        <a:srgbClr val="DC365B"/>
      </a:accent6>
      <a:hlink>
        <a:srgbClr val="DC365B"/>
      </a:hlink>
      <a:folHlink>
        <a:srgbClr val="DC365B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7_Custom Design">
  <a:themeElements>
    <a:clrScheme name="Sho-DIAG">
      <a:dk1>
        <a:sysClr val="windowText" lastClr="000000"/>
      </a:dk1>
      <a:lt1>
        <a:sysClr val="window" lastClr="FFFFFF"/>
      </a:lt1>
      <a:dk2>
        <a:srgbClr val="292D38"/>
      </a:dk2>
      <a:lt2>
        <a:srgbClr val="F1F2F2"/>
      </a:lt2>
      <a:accent1>
        <a:srgbClr val="414651"/>
      </a:accent1>
      <a:accent2>
        <a:srgbClr val="DC365B"/>
      </a:accent2>
      <a:accent3>
        <a:srgbClr val="CBCBCA"/>
      </a:accent3>
      <a:accent4>
        <a:srgbClr val="FFC000"/>
      </a:accent4>
      <a:accent5>
        <a:srgbClr val="DC365B"/>
      </a:accent5>
      <a:accent6>
        <a:srgbClr val="DC365B"/>
      </a:accent6>
      <a:hlink>
        <a:srgbClr val="DC365B"/>
      </a:hlink>
      <a:folHlink>
        <a:srgbClr val="DC365B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823</Words>
  <Application>Microsoft Office PowerPoint</Application>
  <PresentationFormat>Presentación en pantalla (4:3)</PresentationFormat>
  <Paragraphs>223</Paragraphs>
  <Slides>17</Slides>
  <Notes>17</Notes>
  <HiddenSlides>0</HiddenSlides>
  <MMClips>0</MMClips>
  <ScaleCrop>false</ScaleCrop>
  <HeadingPairs>
    <vt:vector size="4" baseType="variant">
      <vt:variant>
        <vt:lpstr>Tema</vt:lpstr>
      </vt:variant>
      <vt:variant>
        <vt:i4>9</vt:i4>
      </vt:variant>
      <vt:variant>
        <vt:lpstr>Títulos de diapositiva</vt:lpstr>
      </vt:variant>
      <vt:variant>
        <vt:i4>17</vt:i4>
      </vt:variant>
    </vt:vector>
  </HeadingPairs>
  <TitlesOfParts>
    <vt:vector size="26" baseType="lpstr">
      <vt:lpstr>2_Tema de Office</vt:lpstr>
      <vt:lpstr>2_Custom Design</vt:lpstr>
      <vt:lpstr>Custom Design</vt:lpstr>
      <vt:lpstr>1_Custom Design</vt:lpstr>
      <vt:lpstr>3_Custom Design</vt:lpstr>
      <vt:lpstr>4_Custom Design</vt:lpstr>
      <vt:lpstr>5_Custom Design</vt:lpstr>
      <vt:lpstr>6_Custom Design</vt:lpstr>
      <vt:lpstr>7_Custom Design</vt:lpstr>
      <vt:lpstr>OPERADOR ECONOMICO CALIFICADO (OEC)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INICIATIVAS ESTRATÉGICAS</vt:lpstr>
      <vt:lpstr>Presentación de PowerPoint</vt:lpstr>
      <vt:lpstr>Presentación de PowerPoint</vt:lpstr>
      <vt:lpstr>Presentación de PowerPoint</vt:lpstr>
      <vt:lpstr>Muchas gracias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Silva Dominguez, María Jose</dc:creator>
  <cp:lastModifiedBy>RRPP</cp:lastModifiedBy>
  <cp:revision>288</cp:revision>
  <dcterms:created xsi:type="dcterms:W3CDTF">2016-08-08T13:25:00Z</dcterms:created>
  <dcterms:modified xsi:type="dcterms:W3CDTF">2018-08-30T13:13:43Z</dcterms:modified>
</cp:coreProperties>
</file>